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7"/>
  </p:notesMasterIdLst>
  <p:handoutMasterIdLst>
    <p:handoutMasterId r:id="rId38"/>
  </p:handoutMasterIdLst>
  <p:sldIdLst>
    <p:sldId id="258" r:id="rId2"/>
    <p:sldId id="497" r:id="rId3"/>
    <p:sldId id="692" r:id="rId4"/>
    <p:sldId id="714" r:id="rId5"/>
    <p:sldId id="718" r:id="rId6"/>
    <p:sldId id="697" r:id="rId7"/>
    <p:sldId id="713" r:id="rId8"/>
    <p:sldId id="704" r:id="rId9"/>
    <p:sldId id="703" r:id="rId10"/>
    <p:sldId id="722" r:id="rId11"/>
    <p:sldId id="698" r:id="rId12"/>
    <p:sldId id="699" r:id="rId13"/>
    <p:sldId id="700" r:id="rId14"/>
    <p:sldId id="710" r:id="rId15"/>
    <p:sldId id="701" r:id="rId16"/>
    <p:sldId id="702" r:id="rId17"/>
    <p:sldId id="715" r:id="rId18"/>
    <p:sldId id="716" r:id="rId19"/>
    <p:sldId id="717" r:id="rId20"/>
    <p:sldId id="705" r:id="rId21"/>
    <p:sldId id="706" r:id="rId22"/>
    <p:sldId id="707" r:id="rId23"/>
    <p:sldId id="712" r:id="rId24"/>
    <p:sldId id="719" r:id="rId25"/>
    <p:sldId id="721" r:id="rId26"/>
    <p:sldId id="723" r:id="rId27"/>
    <p:sldId id="708" r:id="rId28"/>
    <p:sldId id="720" r:id="rId29"/>
    <p:sldId id="693" r:id="rId30"/>
    <p:sldId id="694" r:id="rId31"/>
    <p:sldId id="695" r:id="rId32"/>
    <p:sldId id="696" r:id="rId33"/>
    <p:sldId id="711" r:id="rId34"/>
    <p:sldId id="709" r:id="rId35"/>
    <p:sldId id="691" r:id="rId3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A675C"/>
    <a:srgbClr val="FABC59"/>
    <a:srgbClr val="D15B75"/>
    <a:srgbClr val="BD5999"/>
    <a:srgbClr val="A156A8"/>
    <a:srgbClr val="4892C3"/>
    <a:srgbClr val="23B2C0"/>
    <a:srgbClr val="34A3C1"/>
    <a:srgbClr val="0FC2BE"/>
    <a:srgbClr val="6B71C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116" autoAdjust="0"/>
    <p:restoredTop sz="94274" autoAdjust="0"/>
  </p:normalViewPr>
  <p:slideViewPr>
    <p:cSldViewPr snapToGrid="0" showGuides="1">
      <p:cViewPr varScale="1">
        <p:scale>
          <a:sx n="128" d="100"/>
          <a:sy n="128" d="100"/>
        </p:scale>
        <p:origin x="920" y="16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87" d="100"/>
          <a:sy n="87" d="100"/>
        </p:scale>
        <p:origin x="3738" y="5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B8A55A0-EEA2-42E4-967B-A43BFFAFD11A}" type="datetimeFigureOut">
              <a:rPr lang="en-US" smtClean="0"/>
              <a:t>6/15/18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E30CA86-65BA-4027-BA70-FA61C2F338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798898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B6E3A19-CE92-47AB-A1A8-FBCA759DD71F}" type="datetimeFigureOut">
              <a:rPr lang="en-US" smtClean="0"/>
              <a:t>6/15/18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EEB816B-E79C-456D-86C0-0A5913EB9F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44544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EB816B-E79C-456D-86C0-0A5913EB9FE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235257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EB816B-E79C-456D-86C0-0A5913EB9FE5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390758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EB816B-E79C-456D-86C0-0A5913EB9FE5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377079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EB816B-E79C-456D-86C0-0A5913EB9FE5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984492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EB816B-E79C-456D-86C0-0A5913EB9FE5}" type="slidenum">
              <a:rPr lang="en-US" smtClean="0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959481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EB816B-E79C-456D-86C0-0A5913EB9FE5}" type="slidenum">
              <a:rPr lang="en-US" smtClean="0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95019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F3D6D-7D9A-4530-A537-0D6DD4DF2F35}" type="datetimeFigureOut">
              <a:rPr lang="en-US" smtClean="0"/>
              <a:t>6/15/18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374E3-2222-408E-BAB6-4DE3AF7B84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11289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F3D6D-7D9A-4530-A537-0D6DD4DF2F35}" type="datetimeFigureOut">
              <a:rPr lang="en-US" smtClean="0"/>
              <a:t>6/15/18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374E3-2222-408E-BAB6-4DE3AF7B84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83019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F3D6D-7D9A-4530-A537-0D6DD4DF2F35}" type="datetimeFigureOut">
              <a:rPr lang="en-US" smtClean="0"/>
              <a:t>6/15/18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374E3-2222-408E-BAB6-4DE3AF7B84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46366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821654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F3D6D-7D9A-4530-A537-0D6DD4DF2F35}" type="datetimeFigureOut">
              <a:rPr lang="en-US" smtClean="0"/>
              <a:t>6/15/18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374E3-2222-408E-BAB6-4DE3AF7B84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61480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F3D6D-7D9A-4530-A537-0D6DD4DF2F35}" type="datetimeFigureOut">
              <a:rPr lang="en-US" smtClean="0"/>
              <a:t>6/15/18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374E3-2222-408E-BAB6-4DE3AF7B84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59317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F3D6D-7D9A-4530-A537-0D6DD4DF2F35}" type="datetimeFigureOut">
              <a:rPr lang="en-US" smtClean="0"/>
              <a:t>6/15/18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374E3-2222-408E-BAB6-4DE3AF7B84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63110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F3D6D-7D9A-4530-A537-0D6DD4DF2F35}" type="datetimeFigureOut">
              <a:rPr lang="en-US" smtClean="0"/>
              <a:t>6/15/18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374E3-2222-408E-BAB6-4DE3AF7B84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59268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F3D6D-7D9A-4530-A537-0D6DD4DF2F35}" type="datetimeFigureOut">
              <a:rPr lang="en-US" smtClean="0"/>
              <a:t>6/15/18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374E3-2222-408E-BAB6-4DE3AF7B84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30198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F3D6D-7D9A-4530-A537-0D6DD4DF2F35}" type="datetimeFigureOut">
              <a:rPr lang="en-US" smtClean="0"/>
              <a:t>6/15/18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374E3-2222-408E-BAB6-4DE3AF7B84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62921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F3D6D-7D9A-4530-A537-0D6DD4DF2F35}" type="datetimeFigureOut">
              <a:rPr lang="en-US" smtClean="0"/>
              <a:t>6/15/18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374E3-2222-408E-BAB6-4DE3AF7B84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59548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F3D6D-7D9A-4530-A537-0D6DD4DF2F35}" type="datetimeFigureOut">
              <a:rPr lang="en-US" smtClean="0"/>
              <a:t>6/15/18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374E3-2222-408E-BAB6-4DE3AF7B84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14649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BF3D6D-7D9A-4530-A537-0D6DD4DF2F35}" type="datetimeFigureOut">
              <a:rPr lang="en-US" smtClean="0"/>
              <a:t>6/15/18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E374E3-2222-408E-BAB6-4DE3AF7B84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68973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1" name="Group 10"/>
          <p:cNvGrpSpPr/>
          <p:nvPr/>
        </p:nvGrpSpPr>
        <p:grpSpPr>
          <a:xfrm>
            <a:off x="10758" y="-77012"/>
            <a:ext cx="15412825" cy="16074031"/>
            <a:chOff x="0" y="-77012"/>
            <a:chExt cx="15412825" cy="16074031"/>
          </a:xfrm>
        </p:grpSpPr>
        <p:grpSp>
          <p:nvGrpSpPr>
            <p:cNvPr id="3" name="Group 84"/>
            <p:cNvGrpSpPr>
              <a:grpSpLocks noChangeAspect="1"/>
            </p:cNvGrpSpPr>
            <p:nvPr/>
          </p:nvGrpSpPr>
          <p:grpSpPr bwMode="auto">
            <a:xfrm>
              <a:off x="0" y="5280998"/>
              <a:ext cx="12148525" cy="10716021"/>
              <a:chOff x="3286" y="1675"/>
              <a:chExt cx="1094" cy="965"/>
            </a:xfrm>
            <a:solidFill>
              <a:schemeClr val="bg1">
                <a:alpha val="3000"/>
              </a:schemeClr>
            </a:solidFill>
          </p:grpSpPr>
          <p:sp>
            <p:nvSpPr>
              <p:cNvPr id="4" name="Freeform 85"/>
              <p:cNvSpPr>
                <a:spLocks noEditPoints="1"/>
              </p:cNvSpPr>
              <p:nvPr/>
            </p:nvSpPr>
            <p:spPr bwMode="auto">
              <a:xfrm>
                <a:off x="3384" y="1685"/>
                <a:ext cx="910" cy="838"/>
              </a:xfrm>
              <a:custGeom>
                <a:avLst/>
                <a:gdLst>
                  <a:gd name="T0" fmla="*/ 233 w 383"/>
                  <a:gd name="T1" fmla="*/ 49 h 352"/>
                  <a:gd name="T2" fmla="*/ 212 w 383"/>
                  <a:gd name="T3" fmla="*/ 51 h 352"/>
                  <a:gd name="T4" fmla="*/ 151 w 383"/>
                  <a:gd name="T5" fmla="*/ 70 h 352"/>
                  <a:gd name="T6" fmla="*/ 187 w 383"/>
                  <a:gd name="T7" fmla="*/ 66 h 352"/>
                  <a:gd name="T8" fmla="*/ 189 w 383"/>
                  <a:gd name="T9" fmla="*/ 66 h 352"/>
                  <a:gd name="T10" fmla="*/ 198 w 383"/>
                  <a:gd name="T11" fmla="*/ 67 h 352"/>
                  <a:gd name="T12" fmla="*/ 225 w 383"/>
                  <a:gd name="T13" fmla="*/ 74 h 352"/>
                  <a:gd name="T14" fmla="*/ 270 w 383"/>
                  <a:gd name="T15" fmla="*/ 102 h 352"/>
                  <a:gd name="T16" fmla="*/ 319 w 383"/>
                  <a:gd name="T17" fmla="*/ 164 h 352"/>
                  <a:gd name="T18" fmla="*/ 328 w 383"/>
                  <a:gd name="T19" fmla="*/ 202 h 352"/>
                  <a:gd name="T20" fmla="*/ 328 w 383"/>
                  <a:gd name="T21" fmla="*/ 201 h 352"/>
                  <a:gd name="T22" fmla="*/ 303 w 383"/>
                  <a:gd name="T23" fmla="*/ 278 h 352"/>
                  <a:gd name="T24" fmla="*/ 245 w 383"/>
                  <a:gd name="T25" fmla="*/ 333 h 352"/>
                  <a:gd name="T26" fmla="*/ 192 w 383"/>
                  <a:gd name="T27" fmla="*/ 350 h 352"/>
                  <a:gd name="T28" fmla="*/ 199 w 383"/>
                  <a:gd name="T29" fmla="*/ 351 h 352"/>
                  <a:gd name="T30" fmla="*/ 199 w 383"/>
                  <a:gd name="T31" fmla="*/ 351 h 352"/>
                  <a:gd name="T32" fmla="*/ 215 w 383"/>
                  <a:gd name="T33" fmla="*/ 352 h 352"/>
                  <a:gd name="T34" fmla="*/ 253 w 383"/>
                  <a:gd name="T35" fmla="*/ 347 h 352"/>
                  <a:gd name="T36" fmla="*/ 306 w 383"/>
                  <a:gd name="T37" fmla="*/ 322 h 352"/>
                  <a:gd name="T38" fmla="*/ 371 w 383"/>
                  <a:gd name="T39" fmla="*/ 241 h 352"/>
                  <a:gd name="T40" fmla="*/ 382 w 383"/>
                  <a:gd name="T41" fmla="*/ 183 h 352"/>
                  <a:gd name="T42" fmla="*/ 382 w 383"/>
                  <a:gd name="T43" fmla="*/ 183 h 352"/>
                  <a:gd name="T44" fmla="*/ 382 w 383"/>
                  <a:gd name="T45" fmla="*/ 183 h 352"/>
                  <a:gd name="T46" fmla="*/ 382 w 383"/>
                  <a:gd name="T47" fmla="*/ 183 h 352"/>
                  <a:gd name="T48" fmla="*/ 382 w 383"/>
                  <a:gd name="T49" fmla="*/ 183 h 352"/>
                  <a:gd name="T50" fmla="*/ 332 w 383"/>
                  <a:gd name="T51" fmla="*/ 82 h 352"/>
                  <a:gd name="T52" fmla="*/ 233 w 383"/>
                  <a:gd name="T53" fmla="*/ 49 h 352"/>
                  <a:gd name="T54" fmla="*/ 382 w 383"/>
                  <a:gd name="T55" fmla="*/ 180 h 352"/>
                  <a:gd name="T56" fmla="*/ 382 w 383"/>
                  <a:gd name="T57" fmla="*/ 183 h 352"/>
                  <a:gd name="T58" fmla="*/ 382 w 383"/>
                  <a:gd name="T59" fmla="*/ 183 h 352"/>
                  <a:gd name="T60" fmla="*/ 382 w 383"/>
                  <a:gd name="T61" fmla="*/ 183 h 352"/>
                  <a:gd name="T62" fmla="*/ 382 w 383"/>
                  <a:gd name="T63" fmla="*/ 184 h 352"/>
                  <a:gd name="T64" fmla="*/ 382 w 383"/>
                  <a:gd name="T65" fmla="*/ 182 h 352"/>
                  <a:gd name="T66" fmla="*/ 382 w 383"/>
                  <a:gd name="T67" fmla="*/ 180 h 352"/>
                  <a:gd name="T68" fmla="*/ 207 w 383"/>
                  <a:gd name="T69" fmla="*/ 0 h 352"/>
                  <a:gd name="T70" fmla="*/ 200 w 383"/>
                  <a:gd name="T71" fmla="*/ 0 h 352"/>
                  <a:gd name="T72" fmla="*/ 200 w 383"/>
                  <a:gd name="T73" fmla="*/ 0 h 352"/>
                  <a:gd name="T74" fmla="*/ 200 w 383"/>
                  <a:gd name="T75" fmla="*/ 0 h 352"/>
                  <a:gd name="T76" fmla="*/ 199 w 383"/>
                  <a:gd name="T77" fmla="*/ 0 h 352"/>
                  <a:gd name="T78" fmla="*/ 30 w 383"/>
                  <a:gd name="T79" fmla="*/ 80 h 352"/>
                  <a:gd name="T80" fmla="*/ 0 w 383"/>
                  <a:gd name="T81" fmla="*/ 115 h 352"/>
                  <a:gd name="T82" fmla="*/ 59 w 383"/>
                  <a:gd name="T83" fmla="*/ 60 h 352"/>
                  <a:gd name="T84" fmla="*/ 143 w 383"/>
                  <a:gd name="T85" fmla="*/ 14 h 352"/>
                  <a:gd name="T86" fmla="*/ 207 w 383"/>
                  <a:gd name="T87" fmla="*/ 0 h 3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383" h="352">
                    <a:moveTo>
                      <a:pt x="233" y="49"/>
                    </a:moveTo>
                    <a:cubicBezTo>
                      <a:pt x="226" y="49"/>
                      <a:pt x="219" y="50"/>
                      <a:pt x="212" y="51"/>
                    </a:cubicBezTo>
                    <a:cubicBezTo>
                      <a:pt x="191" y="53"/>
                      <a:pt x="170" y="60"/>
                      <a:pt x="151" y="70"/>
                    </a:cubicBezTo>
                    <a:cubicBezTo>
                      <a:pt x="163" y="67"/>
                      <a:pt x="175" y="66"/>
                      <a:pt x="187" y="66"/>
                    </a:cubicBezTo>
                    <a:cubicBezTo>
                      <a:pt x="185" y="66"/>
                      <a:pt x="188" y="66"/>
                      <a:pt x="189" y="66"/>
                    </a:cubicBezTo>
                    <a:cubicBezTo>
                      <a:pt x="192" y="66"/>
                      <a:pt x="195" y="67"/>
                      <a:pt x="198" y="67"/>
                    </a:cubicBezTo>
                    <a:cubicBezTo>
                      <a:pt x="207" y="68"/>
                      <a:pt x="216" y="71"/>
                      <a:pt x="225" y="74"/>
                    </a:cubicBezTo>
                    <a:cubicBezTo>
                      <a:pt x="242" y="81"/>
                      <a:pt x="257" y="91"/>
                      <a:pt x="270" y="102"/>
                    </a:cubicBezTo>
                    <a:cubicBezTo>
                      <a:pt x="291" y="119"/>
                      <a:pt x="309" y="139"/>
                      <a:pt x="319" y="164"/>
                    </a:cubicBezTo>
                    <a:cubicBezTo>
                      <a:pt x="325" y="176"/>
                      <a:pt x="327" y="189"/>
                      <a:pt x="328" y="202"/>
                    </a:cubicBezTo>
                    <a:cubicBezTo>
                      <a:pt x="328" y="201"/>
                      <a:pt x="328" y="201"/>
                      <a:pt x="328" y="201"/>
                    </a:cubicBezTo>
                    <a:cubicBezTo>
                      <a:pt x="328" y="229"/>
                      <a:pt x="318" y="255"/>
                      <a:pt x="303" y="278"/>
                    </a:cubicBezTo>
                    <a:cubicBezTo>
                      <a:pt x="287" y="300"/>
                      <a:pt x="268" y="319"/>
                      <a:pt x="245" y="333"/>
                    </a:cubicBezTo>
                    <a:cubicBezTo>
                      <a:pt x="229" y="342"/>
                      <a:pt x="211" y="348"/>
                      <a:pt x="192" y="350"/>
                    </a:cubicBezTo>
                    <a:cubicBezTo>
                      <a:pt x="194" y="351"/>
                      <a:pt x="197" y="351"/>
                      <a:pt x="199" y="351"/>
                    </a:cubicBezTo>
                    <a:cubicBezTo>
                      <a:pt x="199" y="351"/>
                      <a:pt x="199" y="351"/>
                      <a:pt x="199" y="351"/>
                    </a:cubicBezTo>
                    <a:cubicBezTo>
                      <a:pt x="204" y="352"/>
                      <a:pt x="210" y="352"/>
                      <a:pt x="215" y="352"/>
                    </a:cubicBezTo>
                    <a:cubicBezTo>
                      <a:pt x="227" y="352"/>
                      <a:pt x="240" y="351"/>
                      <a:pt x="253" y="347"/>
                    </a:cubicBezTo>
                    <a:cubicBezTo>
                      <a:pt x="272" y="342"/>
                      <a:pt x="290" y="333"/>
                      <a:pt x="306" y="322"/>
                    </a:cubicBezTo>
                    <a:cubicBezTo>
                      <a:pt x="335" y="302"/>
                      <a:pt x="358" y="273"/>
                      <a:pt x="371" y="241"/>
                    </a:cubicBezTo>
                    <a:cubicBezTo>
                      <a:pt x="378" y="223"/>
                      <a:pt x="383" y="202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3" y="143"/>
                      <a:pt x="362" y="106"/>
                      <a:pt x="332" y="82"/>
                    </a:cubicBezTo>
                    <a:cubicBezTo>
                      <a:pt x="304" y="60"/>
                      <a:pt x="268" y="49"/>
                      <a:pt x="233" y="49"/>
                    </a:cubicBezTo>
                    <a:moveTo>
                      <a:pt x="382" y="180"/>
                    </a:moveTo>
                    <a:cubicBezTo>
                      <a:pt x="382" y="180"/>
                      <a:pt x="382" y="181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2" y="183"/>
                      <a:pt x="382" y="184"/>
                      <a:pt x="382" y="184"/>
                    </a:cubicBezTo>
                    <a:cubicBezTo>
                      <a:pt x="382" y="184"/>
                      <a:pt x="382" y="183"/>
                      <a:pt x="382" y="182"/>
                    </a:cubicBezTo>
                    <a:cubicBezTo>
                      <a:pt x="382" y="181"/>
                      <a:pt x="382" y="180"/>
                      <a:pt x="382" y="180"/>
                    </a:cubicBezTo>
                    <a:moveTo>
                      <a:pt x="207" y="0"/>
                    </a:moveTo>
                    <a:cubicBezTo>
                      <a:pt x="204" y="0"/>
                      <a:pt x="202" y="0"/>
                      <a:pt x="200" y="0"/>
                    </a:cubicBezTo>
                    <a:cubicBezTo>
                      <a:pt x="200" y="0"/>
                      <a:pt x="200" y="0"/>
                      <a:pt x="200" y="0"/>
                    </a:cubicBezTo>
                    <a:cubicBezTo>
                      <a:pt x="200" y="0"/>
                      <a:pt x="200" y="0"/>
                      <a:pt x="200" y="0"/>
                    </a:cubicBezTo>
                    <a:cubicBezTo>
                      <a:pt x="200" y="0"/>
                      <a:pt x="199" y="0"/>
                      <a:pt x="199" y="0"/>
                    </a:cubicBezTo>
                    <a:cubicBezTo>
                      <a:pt x="136" y="6"/>
                      <a:pt x="75" y="36"/>
                      <a:pt x="30" y="80"/>
                    </a:cubicBezTo>
                    <a:cubicBezTo>
                      <a:pt x="19" y="91"/>
                      <a:pt x="9" y="102"/>
                      <a:pt x="0" y="115"/>
                    </a:cubicBezTo>
                    <a:cubicBezTo>
                      <a:pt x="17" y="94"/>
                      <a:pt x="37" y="76"/>
                      <a:pt x="59" y="60"/>
                    </a:cubicBezTo>
                    <a:cubicBezTo>
                      <a:pt x="85" y="41"/>
                      <a:pt x="113" y="24"/>
                      <a:pt x="143" y="14"/>
                    </a:cubicBezTo>
                    <a:cubicBezTo>
                      <a:pt x="164" y="6"/>
                      <a:pt x="185" y="1"/>
                      <a:pt x="207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" name="Freeform 86"/>
              <p:cNvSpPr>
                <a:spLocks noEditPoints="1"/>
              </p:cNvSpPr>
              <p:nvPr/>
            </p:nvSpPr>
            <p:spPr bwMode="auto">
              <a:xfrm>
                <a:off x="4147" y="2425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close/>
                    <a:moveTo>
                      <a:pt x="0" y="0"/>
                    </a:move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" name="Freeform 87"/>
              <p:cNvSpPr>
                <a:spLocks noEditPoints="1"/>
              </p:cNvSpPr>
              <p:nvPr/>
            </p:nvSpPr>
            <p:spPr bwMode="auto">
              <a:xfrm>
                <a:off x="4147" y="2425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moveTo>
                      <a:pt x="0" y="0"/>
                    </a:moveTo>
                    <a:lnTo>
                      <a:pt x="0" y="0"/>
                    </a:ln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" name="Freeform 88"/>
              <p:cNvSpPr>
                <a:spLocks noEditPoints="1"/>
              </p:cNvSpPr>
              <p:nvPr/>
            </p:nvSpPr>
            <p:spPr bwMode="auto">
              <a:xfrm>
                <a:off x="3286" y="1675"/>
                <a:ext cx="1094" cy="965"/>
              </a:xfrm>
              <a:custGeom>
                <a:avLst/>
                <a:gdLst>
                  <a:gd name="T0" fmla="*/ 456 w 460"/>
                  <a:gd name="T1" fmla="*/ 144 h 405"/>
                  <a:gd name="T2" fmla="*/ 389 w 460"/>
                  <a:gd name="T3" fmla="*/ 39 h 405"/>
                  <a:gd name="T4" fmla="*/ 253 w 460"/>
                  <a:gd name="T5" fmla="*/ 3 h 405"/>
                  <a:gd name="T6" fmla="*/ 175 w 460"/>
                  <a:gd name="T7" fmla="*/ 21 h 405"/>
                  <a:gd name="T8" fmla="*/ 107 w 460"/>
                  <a:gd name="T9" fmla="*/ 59 h 405"/>
                  <a:gd name="T10" fmla="*/ 28 w 460"/>
                  <a:gd name="T11" fmla="*/ 137 h 405"/>
                  <a:gd name="T12" fmla="*/ 12 w 460"/>
                  <a:gd name="T13" fmla="*/ 248 h 405"/>
                  <a:gd name="T14" fmla="*/ 76 w 460"/>
                  <a:gd name="T15" fmla="*/ 340 h 405"/>
                  <a:gd name="T16" fmla="*/ 186 w 460"/>
                  <a:gd name="T17" fmla="*/ 398 h 405"/>
                  <a:gd name="T18" fmla="*/ 243 w 460"/>
                  <a:gd name="T19" fmla="*/ 404 h 405"/>
                  <a:gd name="T20" fmla="*/ 306 w 460"/>
                  <a:gd name="T21" fmla="*/ 390 h 405"/>
                  <a:gd name="T22" fmla="*/ 416 w 460"/>
                  <a:gd name="T23" fmla="*/ 307 h 405"/>
                  <a:gd name="T24" fmla="*/ 460 w 460"/>
                  <a:gd name="T25" fmla="*/ 179 h 405"/>
                  <a:gd name="T26" fmla="*/ 456 w 460"/>
                  <a:gd name="T27" fmla="*/ 144 h 405"/>
                  <a:gd name="T28" fmla="*/ 456 w 460"/>
                  <a:gd name="T29" fmla="*/ 144 h 405"/>
                  <a:gd name="T30" fmla="*/ 423 w 460"/>
                  <a:gd name="T31" fmla="*/ 195 h 405"/>
                  <a:gd name="T32" fmla="*/ 380 w 460"/>
                  <a:gd name="T33" fmla="*/ 297 h 405"/>
                  <a:gd name="T34" fmla="*/ 299 w 460"/>
                  <a:gd name="T35" fmla="*/ 350 h 405"/>
                  <a:gd name="T36" fmla="*/ 240 w 460"/>
                  <a:gd name="T37" fmla="*/ 355 h 405"/>
                  <a:gd name="T38" fmla="*/ 240 w 460"/>
                  <a:gd name="T39" fmla="*/ 355 h 405"/>
                  <a:gd name="T40" fmla="*/ 127 w 460"/>
                  <a:gd name="T41" fmla="*/ 281 h 405"/>
                  <a:gd name="T42" fmla="*/ 95 w 460"/>
                  <a:gd name="T43" fmla="*/ 212 h 405"/>
                  <a:gd name="T44" fmla="*/ 103 w 460"/>
                  <a:gd name="T45" fmla="*/ 167 h 405"/>
                  <a:gd name="T46" fmla="*/ 143 w 460"/>
                  <a:gd name="T47" fmla="*/ 112 h 405"/>
                  <a:gd name="T48" fmla="*/ 186 w 460"/>
                  <a:gd name="T49" fmla="*/ 78 h 405"/>
                  <a:gd name="T50" fmla="*/ 339 w 460"/>
                  <a:gd name="T51" fmla="*/ 66 h 405"/>
                  <a:gd name="T52" fmla="*/ 423 w 460"/>
                  <a:gd name="T53" fmla="*/ 180 h 405"/>
                  <a:gd name="T54" fmla="*/ 423 w 460"/>
                  <a:gd name="T55" fmla="*/ 195 h 405"/>
                  <a:gd name="T56" fmla="*/ 423 w 460"/>
                  <a:gd name="T57" fmla="*/ 195 h 4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460" h="405">
                    <a:moveTo>
                      <a:pt x="456" y="144"/>
                    </a:moveTo>
                    <a:cubicBezTo>
                      <a:pt x="447" y="102"/>
                      <a:pt x="423" y="64"/>
                      <a:pt x="389" y="39"/>
                    </a:cubicBezTo>
                    <a:cubicBezTo>
                      <a:pt x="350" y="11"/>
                      <a:pt x="299" y="0"/>
                      <a:pt x="253" y="3"/>
                    </a:cubicBezTo>
                    <a:cubicBezTo>
                      <a:pt x="226" y="5"/>
                      <a:pt x="200" y="11"/>
                      <a:pt x="175" y="21"/>
                    </a:cubicBezTo>
                    <a:cubicBezTo>
                      <a:pt x="151" y="31"/>
                      <a:pt x="129" y="44"/>
                      <a:pt x="107" y="59"/>
                    </a:cubicBezTo>
                    <a:cubicBezTo>
                      <a:pt x="77" y="80"/>
                      <a:pt x="48" y="106"/>
                      <a:pt x="28" y="137"/>
                    </a:cubicBezTo>
                    <a:cubicBezTo>
                      <a:pt x="7" y="171"/>
                      <a:pt x="0" y="210"/>
                      <a:pt x="12" y="248"/>
                    </a:cubicBezTo>
                    <a:cubicBezTo>
                      <a:pt x="23" y="284"/>
                      <a:pt x="48" y="316"/>
                      <a:pt x="76" y="340"/>
                    </a:cubicBezTo>
                    <a:cubicBezTo>
                      <a:pt x="108" y="367"/>
                      <a:pt x="145" y="389"/>
                      <a:pt x="186" y="398"/>
                    </a:cubicBezTo>
                    <a:cubicBezTo>
                      <a:pt x="205" y="403"/>
                      <a:pt x="224" y="405"/>
                      <a:pt x="243" y="404"/>
                    </a:cubicBezTo>
                    <a:cubicBezTo>
                      <a:pt x="264" y="402"/>
                      <a:pt x="286" y="398"/>
                      <a:pt x="306" y="390"/>
                    </a:cubicBezTo>
                    <a:cubicBezTo>
                      <a:pt x="350" y="374"/>
                      <a:pt x="388" y="344"/>
                      <a:pt x="416" y="307"/>
                    </a:cubicBezTo>
                    <a:cubicBezTo>
                      <a:pt x="444" y="270"/>
                      <a:pt x="460" y="225"/>
                      <a:pt x="460" y="179"/>
                    </a:cubicBezTo>
                    <a:cubicBezTo>
                      <a:pt x="460" y="167"/>
                      <a:pt x="459" y="155"/>
                      <a:pt x="456" y="144"/>
                    </a:cubicBezTo>
                    <a:cubicBezTo>
                      <a:pt x="453" y="127"/>
                      <a:pt x="460" y="160"/>
                      <a:pt x="456" y="144"/>
                    </a:cubicBezTo>
                    <a:close/>
                    <a:moveTo>
                      <a:pt x="423" y="195"/>
                    </a:moveTo>
                    <a:cubicBezTo>
                      <a:pt x="422" y="232"/>
                      <a:pt x="404" y="270"/>
                      <a:pt x="380" y="297"/>
                    </a:cubicBezTo>
                    <a:cubicBezTo>
                      <a:pt x="358" y="322"/>
                      <a:pt x="330" y="340"/>
                      <a:pt x="299" y="350"/>
                    </a:cubicBezTo>
                    <a:cubicBezTo>
                      <a:pt x="280" y="356"/>
                      <a:pt x="260" y="357"/>
                      <a:pt x="240" y="355"/>
                    </a:cubicBezTo>
                    <a:cubicBezTo>
                      <a:pt x="240" y="355"/>
                      <a:pt x="240" y="355"/>
                      <a:pt x="240" y="355"/>
                    </a:cubicBezTo>
                    <a:cubicBezTo>
                      <a:pt x="193" y="349"/>
                      <a:pt x="156" y="317"/>
                      <a:pt x="127" y="281"/>
                    </a:cubicBezTo>
                    <a:cubicBezTo>
                      <a:pt x="111" y="262"/>
                      <a:pt x="98" y="238"/>
                      <a:pt x="95" y="212"/>
                    </a:cubicBezTo>
                    <a:cubicBezTo>
                      <a:pt x="94" y="197"/>
                      <a:pt x="97" y="181"/>
                      <a:pt x="103" y="167"/>
                    </a:cubicBezTo>
                    <a:cubicBezTo>
                      <a:pt x="112" y="146"/>
                      <a:pt x="127" y="128"/>
                      <a:pt x="143" y="112"/>
                    </a:cubicBezTo>
                    <a:cubicBezTo>
                      <a:pt x="156" y="99"/>
                      <a:pt x="170" y="87"/>
                      <a:pt x="186" y="78"/>
                    </a:cubicBezTo>
                    <a:cubicBezTo>
                      <a:pt x="232" y="51"/>
                      <a:pt x="289" y="46"/>
                      <a:pt x="339" y="66"/>
                    </a:cubicBezTo>
                    <a:cubicBezTo>
                      <a:pt x="385" y="85"/>
                      <a:pt x="421" y="129"/>
                      <a:pt x="423" y="180"/>
                    </a:cubicBezTo>
                    <a:cubicBezTo>
                      <a:pt x="423" y="185"/>
                      <a:pt x="423" y="190"/>
                      <a:pt x="423" y="195"/>
                    </a:cubicBezTo>
                    <a:cubicBezTo>
                      <a:pt x="423" y="197"/>
                      <a:pt x="423" y="194"/>
                      <a:pt x="423" y="19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8" name="Freeform 88"/>
            <p:cNvSpPr>
              <a:spLocks noEditPoints="1"/>
            </p:cNvSpPr>
            <p:nvPr/>
          </p:nvSpPr>
          <p:spPr bwMode="auto">
            <a:xfrm>
              <a:off x="1646032" y="2688184"/>
              <a:ext cx="12148525" cy="10716021"/>
            </a:xfrm>
            <a:custGeom>
              <a:avLst/>
              <a:gdLst>
                <a:gd name="T0" fmla="*/ 456 w 460"/>
                <a:gd name="T1" fmla="*/ 144 h 405"/>
                <a:gd name="T2" fmla="*/ 389 w 460"/>
                <a:gd name="T3" fmla="*/ 39 h 405"/>
                <a:gd name="T4" fmla="*/ 253 w 460"/>
                <a:gd name="T5" fmla="*/ 3 h 405"/>
                <a:gd name="T6" fmla="*/ 175 w 460"/>
                <a:gd name="T7" fmla="*/ 21 h 405"/>
                <a:gd name="T8" fmla="*/ 107 w 460"/>
                <a:gd name="T9" fmla="*/ 59 h 405"/>
                <a:gd name="T10" fmla="*/ 28 w 460"/>
                <a:gd name="T11" fmla="*/ 137 h 405"/>
                <a:gd name="T12" fmla="*/ 12 w 460"/>
                <a:gd name="T13" fmla="*/ 248 h 405"/>
                <a:gd name="T14" fmla="*/ 76 w 460"/>
                <a:gd name="T15" fmla="*/ 340 h 405"/>
                <a:gd name="T16" fmla="*/ 186 w 460"/>
                <a:gd name="T17" fmla="*/ 398 h 405"/>
                <a:gd name="T18" fmla="*/ 243 w 460"/>
                <a:gd name="T19" fmla="*/ 404 h 405"/>
                <a:gd name="T20" fmla="*/ 306 w 460"/>
                <a:gd name="T21" fmla="*/ 390 h 405"/>
                <a:gd name="T22" fmla="*/ 416 w 460"/>
                <a:gd name="T23" fmla="*/ 307 h 405"/>
                <a:gd name="T24" fmla="*/ 460 w 460"/>
                <a:gd name="T25" fmla="*/ 179 h 405"/>
                <a:gd name="T26" fmla="*/ 456 w 460"/>
                <a:gd name="T27" fmla="*/ 144 h 405"/>
                <a:gd name="T28" fmla="*/ 456 w 460"/>
                <a:gd name="T29" fmla="*/ 144 h 405"/>
                <a:gd name="T30" fmla="*/ 423 w 460"/>
                <a:gd name="T31" fmla="*/ 195 h 405"/>
                <a:gd name="T32" fmla="*/ 380 w 460"/>
                <a:gd name="T33" fmla="*/ 297 h 405"/>
                <a:gd name="T34" fmla="*/ 299 w 460"/>
                <a:gd name="T35" fmla="*/ 350 h 405"/>
                <a:gd name="T36" fmla="*/ 240 w 460"/>
                <a:gd name="T37" fmla="*/ 355 h 405"/>
                <a:gd name="T38" fmla="*/ 240 w 460"/>
                <a:gd name="T39" fmla="*/ 355 h 405"/>
                <a:gd name="T40" fmla="*/ 127 w 460"/>
                <a:gd name="T41" fmla="*/ 281 h 405"/>
                <a:gd name="T42" fmla="*/ 95 w 460"/>
                <a:gd name="T43" fmla="*/ 212 h 405"/>
                <a:gd name="T44" fmla="*/ 103 w 460"/>
                <a:gd name="T45" fmla="*/ 167 h 405"/>
                <a:gd name="T46" fmla="*/ 143 w 460"/>
                <a:gd name="T47" fmla="*/ 112 h 405"/>
                <a:gd name="T48" fmla="*/ 186 w 460"/>
                <a:gd name="T49" fmla="*/ 78 h 405"/>
                <a:gd name="T50" fmla="*/ 339 w 460"/>
                <a:gd name="T51" fmla="*/ 66 h 405"/>
                <a:gd name="T52" fmla="*/ 423 w 460"/>
                <a:gd name="T53" fmla="*/ 180 h 405"/>
                <a:gd name="T54" fmla="*/ 423 w 460"/>
                <a:gd name="T55" fmla="*/ 195 h 405"/>
                <a:gd name="T56" fmla="*/ 423 w 460"/>
                <a:gd name="T57" fmla="*/ 195 h 4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60" h="405">
                  <a:moveTo>
                    <a:pt x="456" y="144"/>
                  </a:moveTo>
                  <a:cubicBezTo>
                    <a:pt x="447" y="102"/>
                    <a:pt x="423" y="64"/>
                    <a:pt x="389" y="39"/>
                  </a:cubicBezTo>
                  <a:cubicBezTo>
                    <a:pt x="350" y="11"/>
                    <a:pt x="299" y="0"/>
                    <a:pt x="253" y="3"/>
                  </a:cubicBezTo>
                  <a:cubicBezTo>
                    <a:pt x="226" y="5"/>
                    <a:pt x="200" y="11"/>
                    <a:pt x="175" y="21"/>
                  </a:cubicBezTo>
                  <a:cubicBezTo>
                    <a:pt x="151" y="31"/>
                    <a:pt x="129" y="44"/>
                    <a:pt x="107" y="59"/>
                  </a:cubicBezTo>
                  <a:cubicBezTo>
                    <a:pt x="77" y="80"/>
                    <a:pt x="48" y="106"/>
                    <a:pt x="28" y="137"/>
                  </a:cubicBezTo>
                  <a:cubicBezTo>
                    <a:pt x="7" y="171"/>
                    <a:pt x="0" y="210"/>
                    <a:pt x="12" y="248"/>
                  </a:cubicBezTo>
                  <a:cubicBezTo>
                    <a:pt x="23" y="284"/>
                    <a:pt x="48" y="316"/>
                    <a:pt x="76" y="340"/>
                  </a:cubicBezTo>
                  <a:cubicBezTo>
                    <a:pt x="108" y="367"/>
                    <a:pt x="145" y="389"/>
                    <a:pt x="186" y="398"/>
                  </a:cubicBezTo>
                  <a:cubicBezTo>
                    <a:pt x="205" y="403"/>
                    <a:pt x="224" y="405"/>
                    <a:pt x="243" y="404"/>
                  </a:cubicBezTo>
                  <a:cubicBezTo>
                    <a:pt x="264" y="402"/>
                    <a:pt x="286" y="398"/>
                    <a:pt x="306" y="390"/>
                  </a:cubicBezTo>
                  <a:cubicBezTo>
                    <a:pt x="350" y="374"/>
                    <a:pt x="388" y="344"/>
                    <a:pt x="416" y="307"/>
                  </a:cubicBezTo>
                  <a:cubicBezTo>
                    <a:pt x="444" y="270"/>
                    <a:pt x="460" y="225"/>
                    <a:pt x="460" y="179"/>
                  </a:cubicBezTo>
                  <a:cubicBezTo>
                    <a:pt x="460" y="167"/>
                    <a:pt x="459" y="155"/>
                    <a:pt x="456" y="144"/>
                  </a:cubicBezTo>
                  <a:cubicBezTo>
                    <a:pt x="453" y="127"/>
                    <a:pt x="460" y="160"/>
                    <a:pt x="456" y="144"/>
                  </a:cubicBezTo>
                  <a:close/>
                  <a:moveTo>
                    <a:pt x="423" y="195"/>
                  </a:moveTo>
                  <a:cubicBezTo>
                    <a:pt x="422" y="232"/>
                    <a:pt x="404" y="270"/>
                    <a:pt x="380" y="297"/>
                  </a:cubicBezTo>
                  <a:cubicBezTo>
                    <a:pt x="358" y="322"/>
                    <a:pt x="330" y="340"/>
                    <a:pt x="299" y="350"/>
                  </a:cubicBezTo>
                  <a:cubicBezTo>
                    <a:pt x="280" y="356"/>
                    <a:pt x="260" y="357"/>
                    <a:pt x="240" y="355"/>
                  </a:cubicBezTo>
                  <a:cubicBezTo>
                    <a:pt x="240" y="355"/>
                    <a:pt x="240" y="355"/>
                    <a:pt x="240" y="355"/>
                  </a:cubicBezTo>
                  <a:cubicBezTo>
                    <a:pt x="193" y="349"/>
                    <a:pt x="156" y="317"/>
                    <a:pt x="127" y="281"/>
                  </a:cubicBezTo>
                  <a:cubicBezTo>
                    <a:pt x="111" y="262"/>
                    <a:pt x="98" y="238"/>
                    <a:pt x="95" y="212"/>
                  </a:cubicBezTo>
                  <a:cubicBezTo>
                    <a:pt x="94" y="197"/>
                    <a:pt x="97" y="181"/>
                    <a:pt x="103" y="167"/>
                  </a:cubicBezTo>
                  <a:cubicBezTo>
                    <a:pt x="112" y="146"/>
                    <a:pt x="127" y="128"/>
                    <a:pt x="143" y="112"/>
                  </a:cubicBezTo>
                  <a:cubicBezTo>
                    <a:pt x="156" y="99"/>
                    <a:pt x="170" y="87"/>
                    <a:pt x="186" y="78"/>
                  </a:cubicBezTo>
                  <a:cubicBezTo>
                    <a:pt x="232" y="51"/>
                    <a:pt x="289" y="46"/>
                    <a:pt x="339" y="66"/>
                  </a:cubicBezTo>
                  <a:cubicBezTo>
                    <a:pt x="385" y="85"/>
                    <a:pt x="421" y="129"/>
                    <a:pt x="423" y="180"/>
                  </a:cubicBezTo>
                  <a:cubicBezTo>
                    <a:pt x="423" y="185"/>
                    <a:pt x="423" y="190"/>
                    <a:pt x="423" y="195"/>
                  </a:cubicBezTo>
                  <a:cubicBezTo>
                    <a:pt x="423" y="197"/>
                    <a:pt x="423" y="194"/>
                    <a:pt x="423" y="195"/>
                  </a:cubicBezTo>
                  <a:close/>
                </a:path>
              </a:pathLst>
            </a:custGeom>
            <a:solidFill>
              <a:schemeClr val="bg1">
                <a:alpha val="3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88"/>
            <p:cNvSpPr>
              <a:spLocks noEditPoints="1"/>
            </p:cNvSpPr>
            <p:nvPr/>
          </p:nvSpPr>
          <p:spPr bwMode="auto">
            <a:xfrm>
              <a:off x="3264300" y="-77012"/>
              <a:ext cx="12148525" cy="10716021"/>
            </a:xfrm>
            <a:custGeom>
              <a:avLst/>
              <a:gdLst>
                <a:gd name="T0" fmla="*/ 456 w 460"/>
                <a:gd name="T1" fmla="*/ 144 h 405"/>
                <a:gd name="T2" fmla="*/ 389 w 460"/>
                <a:gd name="T3" fmla="*/ 39 h 405"/>
                <a:gd name="T4" fmla="*/ 253 w 460"/>
                <a:gd name="T5" fmla="*/ 3 h 405"/>
                <a:gd name="T6" fmla="*/ 175 w 460"/>
                <a:gd name="T7" fmla="*/ 21 h 405"/>
                <a:gd name="T8" fmla="*/ 107 w 460"/>
                <a:gd name="T9" fmla="*/ 59 h 405"/>
                <a:gd name="T10" fmla="*/ 28 w 460"/>
                <a:gd name="T11" fmla="*/ 137 h 405"/>
                <a:gd name="T12" fmla="*/ 12 w 460"/>
                <a:gd name="T13" fmla="*/ 248 h 405"/>
                <a:gd name="T14" fmla="*/ 76 w 460"/>
                <a:gd name="T15" fmla="*/ 340 h 405"/>
                <a:gd name="T16" fmla="*/ 186 w 460"/>
                <a:gd name="T17" fmla="*/ 398 h 405"/>
                <a:gd name="T18" fmla="*/ 243 w 460"/>
                <a:gd name="T19" fmla="*/ 404 h 405"/>
                <a:gd name="T20" fmla="*/ 306 w 460"/>
                <a:gd name="T21" fmla="*/ 390 h 405"/>
                <a:gd name="T22" fmla="*/ 416 w 460"/>
                <a:gd name="T23" fmla="*/ 307 h 405"/>
                <a:gd name="T24" fmla="*/ 460 w 460"/>
                <a:gd name="T25" fmla="*/ 179 h 405"/>
                <a:gd name="T26" fmla="*/ 456 w 460"/>
                <a:gd name="T27" fmla="*/ 144 h 405"/>
                <a:gd name="T28" fmla="*/ 456 w 460"/>
                <a:gd name="T29" fmla="*/ 144 h 405"/>
                <a:gd name="T30" fmla="*/ 423 w 460"/>
                <a:gd name="T31" fmla="*/ 195 h 405"/>
                <a:gd name="T32" fmla="*/ 380 w 460"/>
                <a:gd name="T33" fmla="*/ 297 h 405"/>
                <a:gd name="T34" fmla="*/ 299 w 460"/>
                <a:gd name="T35" fmla="*/ 350 h 405"/>
                <a:gd name="T36" fmla="*/ 240 w 460"/>
                <a:gd name="T37" fmla="*/ 355 h 405"/>
                <a:gd name="T38" fmla="*/ 240 w 460"/>
                <a:gd name="T39" fmla="*/ 355 h 405"/>
                <a:gd name="T40" fmla="*/ 127 w 460"/>
                <a:gd name="T41" fmla="*/ 281 h 405"/>
                <a:gd name="T42" fmla="*/ 95 w 460"/>
                <a:gd name="T43" fmla="*/ 212 h 405"/>
                <a:gd name="T44" fmla="*/ 103 w 460"/>
                <a:gd name="T45" fmla="*/ 167 h 405"/>
                <a:gd name="T46" fmla="*/ 143 w 460"/>
                <a:gd name="T47" fmla="*/ 112 h 405"/>
                <a:gd name="T48" fmla="*/ 186 w 460"/>
                <a:gd name="T49" fmla="*/ 78 h 405"/>
                <a:gd name="T50" fmla="*/ 339 w 460"/>
                <a:gd name="T51" fmla="*/ 66 h 405"/>
                <a:gd name="T52" fmla="*/ 423 w 460"/>
                <a:gd name="T53" fmla="*/ 180 h 405"/>
                <a:gd name="T54" fmla="*/ 423 w 460"/>
                <a:gd name="T55" fmla="*/ 195 h 405"/>
                <a:gd name="T56" fmla="*/ 423 w 460"/>
                <a:gd name="T57" fmla="*/ 195 h 4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60" h="405">
                  <a:moveTo>
                    <a:pt x="456" y="144"/>
                  </a:moveTo>
                  <a:cubicBezTo>
                    <a:pt x="447" y="102"/>
                    <a:pt x="423" y="64"/>
                    <a:pt x="389" y="39"/>
                  </a:cubicBezTo>
                  <a:cubicBezTo>
                    <a:pt x="350" y="11"/>
                    <a:pt x="299" y="0"/>
                    <a:pt x="253" y="3"/>
                  </a:cubicBezTo>
                  <a:cubicBezTo>
                    <a:pt x="226" y="5"/>
                    <a:pt x="200" y="11"/>
                    <a:pt x="175" y="21"/>
                  </a:cubicBezTo>
                  <a:cubicBezTo>
                    <a:pt x="151" y="31"/>
                    <a:pt x="129" y="44"/>
                    <a:pt x="107" y="59"/>
                  </a:cubicBezTo>
                  <a:cubicBezTo>
                    <a:pt x="77" y="80"/>
                    <a:pt x="48" y="106"/>
                    <a:pt x="28" y="137"/>
                  </a:cubicBezTo>
                  <a:cubicBezTo>
                    <a:pt x="7" y="171"/>
                    <a:pt x="0" y="210"/>
                    <a:pt x="12" y="248"/>
                  </a:cubicBezTo>
                  <a:cubicBezTo>
                    <a:pt x="23" y="284"/>
                    <a:pt x="48" y="316"/>
                    <a:pt x="76" y="340"/>
                  </a:cubicBezTo>
                  <a:cubicBezTo>
                    <a:pt x="108" y="367"/>
                    <a:pt x="145" y="389"/>
                    <a:pt x="186" y="398"/>
                  </a:cubicBezTo>
                  <a:cubicBezTo>
                    <a:pt x="205" y="403"/>
                    <a:pt x="224" y="405"/>
                    <a:pt x="243" y="404"/>
                  </a:cubicBezTo>
                  <a:cubicBezTo>
                    <a:pt x="264" y="402"/>
                    <a:pt x="286" y="398"/>
                    <a:pt x="306" y="390"/>
                  </a:cubicBezTo>
                  <a:cubicBezTo>
                    <a:pt x="350" y="374"/>
                    <a:pt x="388" y="344"/>
                    <a:pt x="416" y="307"/>
                  </a:cubicBezTo>
                  <a:cubicBezTo>
                    <a:pt x="444" y="270"/>
                    <a:pt x="460" y="225"/>
                    <a:pt x="460" y="179"/>
                  </a:cubicBezTo>
                  <a:cubicBezTo>
                    <a:pt x="460" y="167"/>
                    <a:pt x="459" y="155"/>
                    <a:pt x="456" y="144"/>
                  </a:cubicBezTo>
                  <a:cubicBezTo>
                    <a:pt x="453" y="127"/>
                    <a:pt x="460" y="160"/>
                    <a:pt x="456" y="144"/>
                  </a:cubicBezTo>
                  <a:close/>
                  <a:moveTo>
                    <a:pt x="423" y="195"/>
                  </a:moveTo>
                  <a:cubicBezTo>
                    <a:pt x="422" y="232"/>
                    <a:pt x="404" y="270"/>
                    <a:pt x="380" y="297"/>
                  </a:cubicBezTo>
                  <a:cubicBezTo>
                    <a:pt x="358" y="322"/>
                    <a:pt x="330" y="340"/>
                    <a:pt x="299" y="350"/>
                  </a:cubicBezTo>
                  <a:cubicBezTo>
                    <a:pt x="280" y="356"/>
                    <a:pt x="260" y="357"/>
                    <a:pt x="240" y="355"/>
                  </a:cubicBezTo>
                  <a:cubicBezTo>
                    <a:pt x="240" y="355"/>
                    <a:pt x="240" y="355"/>
                    <a:pt x="240" y="355"/>
                  </a:cubicBezTo>
                  <a:cubicBezTo>
                    <a:pt x="193" y="349"/>
                    <a:pt x="156" y="317"/>
                    <a:pt x="127" y="281"/>
                  </a:cubicBezTo>
                  <a:cubicBezTo>
                    <a:pt x="111" y="262"/>
                    <a:pt x="98" y="238"/>
                    <a:pt x="95" y="212"/>
                  </a:cubicBezTo>
                  <a:cubicBezTo>
                    <a:pt x="94" y="197"/>
                    <a:pt x="97" y="181"/>
                    <a:pt x="103" y="167"/>
                  </a:cubicBezTo>
                  <a:cubicBezTo>
                    <a:pt x="112" y="146"/>
                    <a:pt x="127" y="128"/>
                    <a:pt x="143" y="112"/>
                  </a:cubicBezTo>
                  <a:cubicBezTo>
                    <a:pt x="156" y="99"/>
                    <a:pt x="170" y="87"/>
                    <a:pt x="186" y="78"/>
                  </a:cubicBezTo>
                  <a:cubicBezTo>
                    <a:pt x="232" y="51"/>
                    <a:pt x="289" y="46"/>
                    <a:pt x="339" y="66"/>
                  </a:cubicBezTo>
                  <a:cubicBezTo>
                    <a:pt x="385" y="85"/>
                    <a:pt x="421" y="129"/>
                    <a:pt x="423" y="180"/>
                  </a:cubicBezTo>
                  <a:cubicBezTo>
                    <a:pt x="423" y="185"/>
                    <a:pt x="423" y="190"/>
                    <a:pt x="423" y="195"/>
                  </a:cubicBezTo>
                  <a:cubicBezTo>
                    <a:pt x="423" y="197"/>
                    <a:pt x="423" y="194"/>
                    <a:pt x="423" y="195"/>
                  </a:cubicBezTo>
                  <a:close/>
                </a:path>
              </a:pathLst>
            </a:custGeom>
            <a:solidFill>
              <a:schemeClr val="bg1">
                <a:alpha val="6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4254330" y="2500138"/>
            <a:ext cx="3704860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1" algn="ctr"/>
            <a:r>
              <a:rPr lang="en-US" sz="11500" b="1" kern="0" spc="1000" dirty="0">
                <a:solidFill>
                  <a:schemeClr val="bg1"/>
                </a:solidFill>
                <a:latin typeface="Source Sans Pro" panose="020B0503030403020204" pitchFamily="34" charset="0"/>
              </a:rPr>
              <a:t>ECO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4777047" y="4473233"/>
            <a:ext cx="264707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solidFill>
                  <a:schemeClr val="bg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Letterpress next level trust fund, before. 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2601421" y="2203902"/>
            <a:ext cx="7015058" cy="3139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sz="1600" dirty="0">
                <a:solidFill>
                  <a:schemeClr val="bg1"/>
                </a:solidFill>
                <a:latin typeface="Source Sans Pro" panose="020B0503030403020204" pitchFamily="34" charset="0"/>
                <a:ea typeface="Roboto" panose="02000000000000000000" pitchFamily="2" charset="0"/>
                <a:cs typeface="Roboto" panose="02000000000000000000" pitchFamily="2" charset="0"/>
                <a:sym typeface="Open Sans" charset="0"/>
              </a:rPr>
              <a:t>We’ve been </a:t>
            </a:r>
            <a:r>
              <a:rPr lang="en-US" sz="1600" b="1" dirty="0">
                <a:solidFill>
                  <a:schemeClr val="bg1"/>
                </a:solidFill>
                <a:latin typeface="Source Sans Pro" panose="020B0503030403020204" pitchFamily="34" charset="0"/>
                <a:ea typeface="Roboto" panose="02000000000000000000" pitchFamily="2" charset="0"/>
                <a:cs typeface="Roboto" panose="02000000000000000000" pitchFamily="2" charset="0"/>
                <a:sym typeface="Open Sans" charset="0"/>
              </a:rPr>
              <a:t>crafting</a:t>
            </a:r>
            <a:r>
              <a:rPr lang="en-US" sz="1600" dirty="0">
                <a:solidFill>
                  <a:schemeClr val="bg1"/>
                </a:solidFill>
                <a:latin typeface="Source Sans Pro" panose="020B0503030403020204" pitchFamily="34" charset="0"/>
                <a:ea typeface="Roboto" panose="02000000000000000000" pitchFamily="2" charset="0"/>
                <a:cs typeface="Roboto" panose="02000000000000000000" pitchFamily="2" charset="0"/>
                <a:sym typeface="Open Sans" charset="0"/>
              </a:rPr>
              <a:t> beautiful </a:t>
            </a:r>
            <a:r>
              <a:rPr lang="en-US" sz="1600" i="1" dirty="0">
                <a:solidFill>
                  <a:schemeClr val="bg1"/>
                </a:solidFill>
                <a:latin typeface="Source Sans Pro" panose="020B0503030403020204" pitchFamily="34" charset="0"/>
                <a:ea typeface="Roboto" panose="02000000000000000000" pitchFamily="2" charset="0"/>
                <a:cs typeface="Roboto" panose="02000000000000000000" pitchFamily="2" charset="0"/>
                <a:sym typeface="Open Sans" charset="0"/>
              </a:rPr>
              <a:t>presentation</a:t>
            </a:r>
            <a:r>
              <a:rPr lang="en-US" sz="1600" dirty="0">
                <a:solidFill>
                  <a:schemeClr val="bg1"/>
                </a:solidFill>
                <a:latin typeface="Source Sans Pro" panose="020B0503030403020204" pitchFamily="34" charset="0"/>
                <a:ea typeface="Roboto" panose="02000000000000000000" pitchFamily="2" charset="0"/>
                <a:cs typeface="Roboto" panose="02000000000000000000" pitchFamily="2" charset="0"/>
                <a:sym typeface="Open Sans" charset="0"/>
              </a:rPr>
              <a:t> &amp; making </a:t>
            </a:r>
            <a:r>
              <a:rPr lang="en-US" sz="1600" b="1" i="1" dirty="0">
                <a:solidFill>
                  <a:schemeClr val="bg1"/>
                </a:solidFill>
                <a:latin typeface="Source Sans Pro" panose="020B0503030403020204" pitchFamily="34" charset="0"/>
                <a:ea typeface="Roboto" panose="02000000000000000000" pitchFamily="2" charset="0"/>
                <a:cs typeface="Roboto" panose="02000000000000000000" pitchFamily="2" charset="0"/>
                <a:sym typeface="Open Sans" charset="0"/>
              </a:rPr>
              <a:t>clients</a:t>
            </a:r>
            <a:r>
              <a:rPr lang="en-US" sz="1600" dirty="0">
                <a:solidFill>
                  <a:schemeClr val="bg1"/>
                </a:solidFill>
                <a:latin typeface="Source Sans Pro" panose="020B0503030403020204" pitchFamily="34" charset="0"/>
                <a:ea typeface="Roboto" panose="02000000000000000000" pitchFamily="2" charset="0"/>
                <a:cs typeface="Roboto" panose="02000000000000000000" pitchFamily="2" charset="0"/>
                <a:sym typeface="Open Sans" charset="0"/>
              </a:rPr>
              <a:t> happy for years.</a:t>
            </a:r>
            <a:endParaRPr lang="en-US" sz="1600" dirty="0">
              <a:solidFill>
                <a:schemeClr val="bg1"/>
              </a:solidFill>
              <a:latin typeface="Source Sans Pro" panose="020B0503030403020204" pitchFamily="34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30" name="Shape 2907"/>
          <p:cNvSpPr/>
          <p:nvPr/>
        </p:nvSpPr>
        <p:spPr>
          <a:xfrm>
            <a:off x="5880840" y="5280998"/>
            <a:ext cx="427940" cy="42794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973" y="235"/>
                </a:moveTo>
                <a:cubicBezTo>
                  <a:pt x="12909" y="205"/>
                  <a:pt x="12840" y="184"/>
                  <a:pt x="12764" y="184"/>
                </a:cubicBezTo>
                <a:cubicBezTo>
                  <a:pt x="12493" y="184"/>
                  <a:pt x="12273" y="404"/>
                  <a:pt x="12273" y="675"/>
                </a:cubicBezTo>
                <a:cubicBezTo>
                  <a:pt x="12273" y="946"/>
                  <a:pt x="12493" y="1166"/>
                  <a:pt x="12764" y="1166"/>
                </a:cubicBezTo>
                <a:lnTo>
                  <a:pt x="12764" y="1179"/>
                </a:lnTo>
                <a:cubicBezTo>
                  <a:pt x="17245" y="2089"/>
                  <a:pt x="20618" y="6050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cubicBezTo>
                  <a:pt x="5377" y="20618"/>
                  <a:pt x="982" y="16223"/>
                  <a:pt x="982" y="10800"/>
                </a:cubicBezTo>
                <a:cubicBezTo>
                  <a:pt x="982" y="6050"/>
                  <a:pt x="4355" y="2089"/>
                  <a:pt x="8836" y="1179"/>
                </a:cubicBezTo>
                <a:lnTo>
                  <a:pt x="8836" y="1166"/>
                </a:lnTo>
                <a:cubicBezTo>
                  <a:pt x="9107" y="1166"/>
                  <a:pt x="9327" y="946"/>
                  <a:pt x="9327" y="675"/>
                </a:cubicBezTo>
                <a:cubicBezTo>
                  <a:pt x="9327" y="404"/>
                  <a:pt x="9107" y="184"/>
                  <a:pt x="8836" y="184"/>
                </a:cubicBezTo>
                <a:cubicBezTo>
                  <a:pt x="8761" y="184"/>
                  <a:pt x="8691" y="205"/>
                  <a:pt x="8627" y="235"/>
                </a:cubicBezTo>
                <a:cubicBezTo>
                  <a:pt x="3706" y="1243"/>
                  <a:pt x="0" y="5582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5582"/>
                  <a:pt x="17893" y="1243"/>
                  <a:pt x="12973" y="235"/>
                </a:cubicBezTo>
                <a:moveTo>
                  <a:pt x="6873" y="9818"/>
                </a:moveTo>
                <a:cubicBezTo>
                  <a:pt x="6602" y="9818"/>
                  <a:pt x="6382" y="10038"/>
                  <a:pt x="6382" y="10309"/>
                </a:cubicBezTo>
                <a:cubicBezTo>
                  <a:pt x="6382" y="10445"/>
                  <a:pt x="6437" y="10567"/>
                  <a:pt x="6526" y="10656"/>
                </a:cubicBezTo>
                <a:lnTo>
                  <a:pt x="10453" y="14583"/>
                </a:lnTo>
                <a:cubicBezTo>
                  <a:pt x="10542" y="14673"/>
                  <a:pt x="10664" y="14727"/>
                  <a:pt x="10800" y="14727"/>
                </a:cubicBezTo>
                <a:cubicBezTo>
                  <a:pt x="10936" y="14727"/>
                  <a:pt x="11059" y="14673"/>
                  <a:pt x="11147" y="14583"/>
                </a:cubicBezTo>
                <a:lnTo>
                  <a:pt x="15074" y="10656"/>
                </a:lnTo>
                <a:cubicBezTo>
                  <a:pt x="15163" y="10567"/>
                  <a:pt x="15218" y="10445"/>
                  <a:pt x="15218" y="10309"/>
                </a:cubicBezTo>
                <a:cubicBezTo>
                  <a:pt x="15218" y="10038"/>
                  <a:pt x="14998" y="9818"/>
                  <a:pt x="14727" y="9818"/>
                </a:cubicBezTo>
                <a:cubicBezTo>
                  <a:pt x="14592" y="9818"/>
                  <a:pt x="14469" y="9873"/>
                  <a:pt x="14380" y="9962"/>
                </a:cubicBezTo>
                <a:lnTo>
                  <a:pt x="11291" y="13051"/>
                </a:lnTo>
                <a:lnTo>
                  <a:pt x="11291" y="491"/>
                </a:lnTo>
                <a:cubicBezTo>
                  <a:pt x="11291" y="220"/>
                  <a:pt x="11071" y="0"/>
                  <a:pt x="10800" y="0"/>
                </a:cubicBezTo>
                <a:cubicBezTo>
                  <a:pt x="10529" y="0"/>
                  <a:pt x="10309" y="220"/>
                  <a:pt x="10309" y="491"/>
                </a:cubicBezTo>
                <a:lnTo>
                  <a:pt x="10309" y="13051"/>
                </a:lnTo>
                <a:lnTo>
                  <a:pt x="7220" y="9962"/>
                </a:lnTo>
                <a:cubicBezTo>
                  <a:pt x="7131" y="9873"/>
                  <a:pt x="7009" y="9818"/>
                  <a:pt x="6873" y="9818"/>
                </a:cubicBezTo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221150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500"/>
                            </p:stCondLst>
                            <p:childTnLst>
                              <p:par>
                                <p:cTn id="22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8" grpId="0"/>
      <p:bldP spid="19" grpId="0"/>
      <p:bldP spid="30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84D9D649-9326-8B40-A6A8-C8397EFB953B}"/>
              </a:ext>
            </a:extLst>
          </p:cNvPr>
          <p:cNvGrpSpPr/>
          <p:nvPr/>
        </p:nvGrpSpPr>
        <p:grpSpPr>
          <a:xfrm>
            <a:off x="4202385" y="1891245"/>
            <a:ext cx="3787233" cy="3861095"/>
            <a:chOff x="4149118" y="2085582"/>
            <a:chExt cx="3787233" cy="3861095"/>
          </a:xfrm>
        </p:grpSpPr>
        <p:sp>
          <p:nvSpPr>
            <p:cNvPr id="19" name="Freeform 5">
              <a:extLst>
                <a:ext uri="{FF2B5EF4-FFF2-40B4-BE49-F238E27FC236}">
                  <a16:creationId xmlns:a16="http://schemas.microsoft.com/office/drawing/2014/main" id="{FF30EBE5-2967-5C42-9E11-F3BE44411FE0}"/>
                </a:ext>
              </a:extLst>
            </p:cNvPr>
            <p:cNvSpPr>
              <a:spLocks/>
            </p:cNvSpPr>
            <p:nvPr/>
          </p:nvSpPr>
          <p:spPr bwMode="auto">
            <a:xfrm>
              <a:off x="4458863" y="5168740"/>
              <a:ext cx="588516" cy="648083"/>
            </a:xfrm>
            <a:custGeom>
              <a:avLst/>
              <a:gdLst>
                <a:gd name="T0" fmla="*/ 35 w 460"/>
                <a:gd name="T1" fmla="*/ 23 h 507"/>
                <a:gd name="T2" fmla="*/ 31 w 460"/>
                <a:gd name="T3" fmla="*/ 146 h 507"/>
                <a:gd name="T4" fmla="*/ 46 w 460"/>
                <a:gd name="T5" fmla="*/ 238 h 507"/>
                <a:gd name="T6" fmla="*/ 63 w 460"/>
                <a:gd name="T7" fmla="*/ 251 h 507"/>
                <a:gd name="T8" fmla="*/ 128 w 460"/>
                <a:gd name="T9" fmla="*/ 420 h 507"/>
                <a:gd name="T10" fmla="*/ 439 w 460"/>
                <a:gd name="T11" fmla="*/ 424 h 507"/>
                <a:gd name="T12" fmla="*/ 441 w 460"/>
                <a:gd name="T13" fmla="*/ 422 h 507"/>
                <a:gd name="T14" fmla="*/ 441 w 460"/>
                <a:gd name="T15" fmla="*/ 421 h 507"/>
                <a:gd name="T16" fmla="*/ 443 w 460"/>
                <a:gd name="T17" fmla="*/ 420 h 507"/>
                <a:gd name="T18" fmla="*/ 443 w 460"/>
                <a:gd name="T19" fmla="*/ 420 h 507"/>
                <a:gd name="T20" fmla="*/ 441 w 460"/>
                <a:gd name="T21" fmla="*/ 352 h 507"/>
                <a:gd name="T22" fmla="*/ 108 w 460"/>
                <a:gd name="T23" fmla="*/ 19 h 507"/>
                <a:gd name="T24" fmla="*/ 38 w 460"/>
                <a:gd name="T25" fmla="*/ 19 h 507"/>
                <a:gd name="T26" fmla="*/ 35 w 460"/>
                <a:gd name="T27" fmla="*/ 23 h 5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60" h="507">
                  <a:moveTo>
                    <a:pt x="35" y="23"/>
                  </a:moveTo>
                  <a:cubicBezTo>
                    <a:pt x="1" y="56"/>
                    <a:pt x="0" y="110"/>
                    <a:pt x="31" y="146"/>
                  </a:cubicBezTo>
                  <a:cubicBezTo>
                    <a:pt x="16" y="176"/>
                    <a:pt x="21" y="213"/>
                    <a:pt x="46" y="238"/>
                  </a:cubicBezTo>
                  <a:cubicBezTo>
                    <a:pt x="51" y="243"/>
                    <a:pt x="57" y="247"/>
                    <a:pt x="63" y="251"/>
                  </a:cubicBezTo>
                  <a:cubicBezTo>
                    <a:pt x="60" y="311"/>
                    <a:pt x="81" y="374"/>
                    <a:pt x="128" y="420"/>
                  </a:cubicBezTo>
                  <a:cubicBezTo>
                    <a:pt x="214" y="506"/>
                    <a:pt x="351" y="507"/>
                    <a:pt x="439" y="424"/>
                  </a:cubicBezTo>
                  <a:cubicBezTo>
                    <a:pt x="439" y="423"/>
                    <a:pt x="440" y="423"/>
                    <a:pt x="441" y="422"/>
                  </a:cubicBezTo>
                  <a:cubicBezTo>
                    <a:pt x="441" y="422"/>
                    <a:pt x="441" y="422"/>
                    <a:pt x="441" y="421"/>
                  </a:cubicBezTo>
                  <a:cubicBezTo>
                    <a:pt x="442" y="421"/>
                    <a:pt x="442" y="421"/>
                    <a:pt x="443" y="420"/>
                  </a:cubicBezTo>
                  <a:cubicBezTo>
                    <a:pt x="443" y="420"/>
                    <a:pt x="443" y="420"/>
                    <a:pt x="443" y="420"/>
                  </a:cubicBezTo>
                  <a:cubicBezTo>
                    <a:pt x="460" y="401"/>
                    <a:pt x="459" y="371"/>
                    <a:pt x="441" y="352"/>
                  </a:cubicBezTo>
                  <a:cubicBezTo>
                    <a:pt x="108" y="19"/>
                    <a:pt x="108" y="19"/>
                    <a:pt x="108" y="19"/>
                  </a:cubicBezTo>
                  <a:cubicBezTo>
                    <a:pt x="89" y="0"/>
                    <a:pt x="58" y="0"/>
                    <a:pt x="38" y="19"/>
                  </a:cubicBezTo>
                  <a:cubicBezTo>
                    <a:pt x="37" y="21"/>
                    <a:pt x="36" y="22"/>
                    <a:pt x="35" y="23"/>
                  </a:cubicBezTo>
                  <a:close/>
                </a:path>
              </a:pathLst>
            </a:custGeom>
            <a:solidFill>
              <a:srgbClr val="F2F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6">
              <a:extLst>
                <a:ext uri="{FF2B5EF4-FFF2-40B4-BE49-F238E27FC236}">
                  <a16:creationId xmlns:a16="http://schemas.microsoft.com/office/drawing/2014/main" id="{868DCB25-9F9C-1E4D-BC3B-4DCE7FE146C9}"/>
                </a:ext>
              </a:extLst>
            </p:cNvPr>
            <p:cNvSpPr>
              <a:spLocks/>
            </p:cNvSpPr>
            <p:nvPr/>
          </p:nvSpPr>
          <p:spPr bwMode="auto">
            <a:xfrm>
              <a:off x="4458863" y="5199714"/>
              <a:ext cx="557542" cy="617108"/>
            </a:xfrm>
            <a:custGeom>
              <a:avLst/>
              <a:gdLst>
                <a:gd name="T0" fmla="*/ 31 w 436"/>
                <a:gd name="T1" fmla="*/ 122 h 483"/>
                <a:gd name="T2" fmla="*/ 46 w 436"/>
                <a:gd name="T3" fmla="*/ 214 h 483"/>
                <a:gd name="T4" fmla="*/ 63 w 436"/>
                <a:gd name="T5" fmla="*/ 227 h 483"/>
                <a:gd name="T6" fmla="*/ 128 w 436"/>
                <a:gd name="T7" fmla="*/ 396 h 483"/>
                <a:gd name="T8" fmla="*/ 436 w 436"/>
                <a:gd name="T9" fmla="*/ 402 h 483"/>
                <a:gd name="T10" fmla="*/ 34 w 436"/>
                <a:gd name="T11" fmla="*/ 0 h 483"/>
                <a:gd name="T12" fmla="*/ 31 w 436"/>
                <a:gd name="T13" fmla="*/ 122 h 4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36" h="483">
                  <a:moveTo>
                    <a:pt x="31" y="122"/>
                  </a:moveTo>
                  <a:cubicBezTo>
                    <a:pt x="16" y="152"/>
                    <a:pt x="21" y="189"/>
                    <a:pt x="46" y="214"/>
                  </a:cubicBezTo>
                  <a:cubicBezTo>
                    <a:pt x="51" y="219"/>
                    <a:pt x="57" y="223"/>
                    <a:pt x="63" y="227"/>
                  </a:cubicBezTo>
                  <a:cubicBezTo>
                    <a:pt x="60" y="287"/>
                    <a:pt x="81" y="350"/>
                    <a:pt x="128" y="396"/>
                  </a:cubicBezTo>
                  <a:cubicBezTo>
                    <a:pt x="213" y="481"/>
                    <a:pt x="349" y="483"/>
                    <a:pt x="436" y="402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1" y="34"/>
                    <a:pt x="0" y="87"/>
                    <a:pt x="31" y="122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7">
              <a:extLst>
                <a:ext uri="{FF2B5EF4-FFF2-40B4-BE49-F238E27FC236}">
                  <a16:creationId xmlns:a16="http://schemas.microsoft.com/office/drawing/2014/main" id="{5796CDB4-399C-3448-A0A6-06821587701C}"/>
                </a:ext>
              </a:extLst>
            </p:cNvPr>
            <p:cNvSpPr>
              <a:spLocks/>
            </p:cNvSpPr>
            <p:nvPr/>
          </p:nvSpPr>
          <p:spPr bwMode="auto">
            <a:xfrm>
              <a:off x="7173901" y="5193758"/>
              <a:ext cx="586134" cy="577795"/>
            </a:xfrm>
            <a:custGeom>
              <a:avLst/>
              <a:gdLst>
                <a:gd name="T0" fmla="*/ 91 w 458"/>
                <a:gd name="T1" fmla="*/ 431 h 453"/>
                <a:gd name="T2" fmla="*/ 94 w 458"/>
                <a:gd name="T3" fmla="*/ 428 h 453"/>
                <a:gd name="T4" fmla="*/ 211 w 458"/>
                <a:gd name="T5" fmla="*/ 416 h 453"/>
                <a:gd name="T6" fmla="*/ 216 w 458"/>
                <a:gd name="T7" fmla="*/ 410 h 453"/>
                <a:gd name="T8" fmla="*/ 369 w 458"/>
                <a:gd name="T9" fmla="*/ 354 h 453"/>
                <a:gd name="T10" fmla="*/ 413 w 458"/>
                <a:gd name="T11" fmla="*/ 189 h 453"/>
                <a:gd name="T12" fmla="*/ 414 w 458"/>
                <a:gd name="T13" fmla="*/ 189 h 453"/>
                <a:gd name="T14" fmla="*/ 415 w 458"/>
                <a:gd name="T15" fmla="*/ 23 h 453"/>
                <a:gd name="T16" fmla="*/ 414 w 458"/>
                <a:gd name="T17" fmla="*/ 21 h 453"/>
                <a:gd name="T18" fmla="*/ 413 w 458"/>
                <a:gd name="T19" fmla="*/ 21 h 453"/>
                <a:gd name="T20" fmla="*/ 411 w 458"/>
                <a:gd name="T21" fmla="*/ 19 h 453"/>
                <a:gd name="T22" fmla="*/ 410 w 458"/>
                <a:gd name="T23" fmla="*/ 18 h 453"/>
                <a:gd name="T24" fmla="*/ 409 w 458"/>
                <a:gd name="T25" fmla="*/ 17 h 453"/>
                <a:gd name="T26" fmla="*/ 409 w 458"/>
                <a:gd name="T27" fmla="*/ 17 h 453"/>
                <a:gd name="T28" fmla="*/ 341 w 458"/>
                <a:gd name="T29" fmla="*/ 21 h 453"/>
                <a:gd name="T30" fmla="*/ 19 w 458"/>
                <a:gd name="T31" fmla="*/ 364 h 453"/>
                <a:gd name="T32" fmla="*/ 21 w 458"/>
                <a:gd name="T33" fmla="*/ 434 h 453"/>
                <a:gd name="T34" fmla="*/ 91 w 458"/>
                <a:gd name="T35" fmla="*/ 431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58" h="453">
                  <a:moveTo>
                    <a:pt x="91" y="431"/>
                  </a:moveTo>
                  <a:cubicBezTo>
                    <a:pt x="94" y="428"/>
                    <a:pt x="94" y="428"/>
                    <a:pt x="94" y="428"/>
                  </a:cubicBezTo>
                  <a:cubicBezTo>
                    <a:pt x="130" y="453"/>
                    <a:pt x="180" y="449"/>
                    <a:pt x="211" y="416"/>
                  </a:cubicBezTo>
                  <a:cubicBezTo>
                    <a:pt x="212" y="414"/>
                    <a:pt x="214" y="412"/>
                    <a:pt x="216" y="410"/>
                  </a:cubicBezTo>
                  <a:cubicBezTo>
                    <a:pt x="271" y="416"/>
                    <a:pt x="328" y="398"/>
                    <a:pt x="369" y="354"/>
                  </a:cubicBezTo>
                  <a:cubicBezTo>
                    <a:pt x="412" y="308"/>
                    <a:pt x="427" y="246"/>
                    <a:pt x="413" y="189"/>
                  </a:cubicBezTo>
                  <a:cubicBezTo>
                    <a:pt x="414" y="189"/>
                    <a:pt x="414" y="189"/>
                    <a:pt x="414" y="189"/>
                  </a:cubicBezTo>
                  <a:cubicBezTo>
                    <a:pt x="458" y="142"/>
                    <a:pt x="458" y="69"/>
                    <a:pt x="415" y="23"/>
                  </a:cubicBezTo>
                  <a:cubicBezTo>
                    <a:pt x="414" y="22"/>
                    <a:pt x="414" y="22"/>
                    <a:pt x="414" y="21"/>
                  </a:cubicBezTo>
                  <a:cubicBezTo>
                    <a:pt x="413" y="21"/>
                    <a:pt x="413" y="21"/>
                    <a:pt x="413" y="21"/>
                  </a:cubicBezTo>
                  <a:cubicBezTo>
                    <a:pt x="412" y="20"/>
                    <a:pt x="411" y="19"/>
                    <a:pt x="411" y="19"/>
                  </a:cubicBezTo>
                  <a:cubicBezTo>
                    <a:pt x="411" y="18"/>
                    <a:pt x="410" y="18"/>
                    <a:pt x="410" y="18"/>
                  </a:cubicBezTo>
                  <a:cubicBezTo>
                    <a:pt x="410" y="18"/>
                    <a:pt x="409" y="17"/>
                    <a:pt x="409" y="17"/>
                  </a:cubicBezTo>
                  <a:cubicBezTo>
                    <a:pt x="409" y="17"/>
                    <a:pt x="409" y="17"/>
                    <a:pt x="409" y="17"/>
                  </a:cubicBezTo>
                  <a:cubicBezTo>
                    <a:pt x="389" y="0"/>
                    <a:pt x="359" y="2"/>
                    <a:pt x="341" y="21"/>
                  </a:cubicBezTo>
                  <a:cubicBezTo>
                    <a:pt x="19" y="364"/>
                    <a:pt x="19" y="364"/>
                    <a:pt x="19" y="364"/>
                  </a:cubicBezTo>
                  <a:cubicBezTo>
                    <a:pt x="0" y="384"/>
                    <a:pt x="1" y="415"/>
                    <a:pt x="21" y="434"/>
                  </a:cubicBezTo>
                  <a:cubicBezTo>
                    <a:pt x="41" y="452"/>
                    <a:pt x="72" y="451"/>
                    <a:pt x="91" y="431"/>
                  </a:cubicBezTo>
                  <a:close/>
                </a:path>
              </a:pathLst>
            </a:custGeom>
            <a:solidFill>
              <a:srgbClr val="F2F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8">
              <a:extLst>
                <a:ext uri="{FF2B5EF4-FFF2-40B4-BE49-F238E27FC236}">
                  <a16:creationId xmlns:a16="http://schemas.microsoft.com/office/drawing/2014/main" id="{C66B5726-494F-FB41-B018-4003D666E2DF}"/>
                </a:ext>
              </a:extLst>
            </p:cNvPr>
            <p:cNvSpPr>
              <a:spLocks/>
            </p:cNvSpPr>
            <p:nvPr/>
          </p:nvSpPr>
          <p:spPr bwMode="auto">
            <a:xfrm>
              <a:off x="7202493" y="5217585"/>
              <a:ext cx="557542" cy="553968"/>
            </a:xfrm>
            <a:custGeom>
              <a:avLst/>
              <a:gdLst>
                <a:gd name="T0" fmla="*/ 69 w 436"/>
                <a:gd name="T1" fmla="*/ 412 h 434"/>
                <a:gd name="T2" fmla="*/ 72 w 436"/>
                <a:gd name="T3" fmla="*/ 409 h 434"/>
                <a:gd name="T4" fmla="*/ 189 w 436"/>
                <a:gd name="T5" fmla="*/ 397 h 434"/>
                <a:gd name="T6" fmla="*/ 194 w 436"/>
                <a:gd name="T7" fmla="*/ 391 h 434"/>
                <a:gd name="T8" fmla="*/ 347 w 436"/>
                <a:gd name="T9" fmla="*/ 335 h 434"/>
                <a:gd name="T10" fmla="*/ 391 w 436"/>
                <a:gd name="T11" fmla="*/ 170 h 434"/>
                <a:gd name="T12" fmla="*/ 392 w 436"/>
                <a:gd name="T13" fmla="*/ 170 h 434"/>
                <a:gd name="T14" fmla="*/ 393 w 436"/>
                <a:gd name="T15" fmla="*/ 4 h 434"/>
                <a:gd name="T16" fmla="*/ 392 w 436"/>
                <a:gd name="T17" fmla="*/ 2 h 434"/>
                <a:gd name="T18" fmla="*/ 391 w 436"/>
                <a:gd name="T19" fmla="*/ 2 h 434"/>
                <a:gd name="T20" fmla="*/ 389 w 436"/>
                <a:gd name="T21" fmla="*/ 0 h 434"/>
                <a:gd name="T22" fmla="*/ 0 w 436"/>
                <a:gd name="T23" fmla="*/ 415 h 434"/>
                <a:gd name="T24" fmla="*/ 69 w 436"/>
                <a:gd name="T25" fmla="*/ 412 h 4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36" h="434">
                  <a:moveTo>
                    <a:pt x="69" y="412"/>
                  </a:moveTo>
                  <a:cubicBezTo>
                    <a:pt x="72" y="409"/>
                    <a:pt x="72" y="409"/>
                    <a:pt x="72" y="409"/>
                  </a:cubicBezTo>
                  <a:cubicBezTo>
                    <a:pt x="108" y="434"/>
                    <a:pt x="158" y="430"/>
                    <a:pt x="189" y="397"/>
                  </a:cubicBezTo>
                  <a:cubicBezTo>
                    <a:pt x="190" y="395"/>
                    <a:pt x="192" y="393"/>
                    <a:pt x="194" y="391"/>
                  </a:cubicBezTo>
                  <a:cubicBezTo>
                    <a:pt x="249" y="397"/>
                    <a:pt x="306" y="379"/>
                    <a:pt x="347" y="335"/>
                  </a:cubicBezTo>
                  <a:cubicBezTo>
                    <a:pt x="390" y="289"/>
                    <a:pt x="405" y="227"/>
                    <a:pt x="391" y="170"/>
                  </a:cubicBezTo>
                  <a:cubicBezTo>
                    <a:pt x="392" y="170"/>
                    <a:pt x="392" y="170"/>
                    <a:pt x="392" y="170"/>
                  </a:cubicBezTo>
                  <a:cubicBezTo>
                    <a:pt x="436" y="123"/>
                    <a:pt x="436" y="50"/>
                    <a:pt x="393" y="4"/>
                  </a:cubicBezTo>
                  <a:cubicBezTo>
                    <a:pt x="392" y="3"/>
                    <a:pt x="392" y="3"/>
                    <a:pt x="392" y="2"/>
                  </a:cubicBezTo>
                  <a:cubicBezTo>
                    <a:pt x="391" y="2"/>
                    <a:pt x="391" y="2"/>
                    <a:pt x="391" y="2"/>
                  </a:cubicBezTo>
                  <a:cubicBezTo>
                    <a:pt x="390" y="1"/>
                    <a:pt x="390" y="1"/>
                    <a:pt x="389" y="0"/>
                  </a:cubicBezTo>
                  <a:cubicBezTo>
                    <a:pt x="0" y="415"/>
                    <a:pt x="0" y="415"/>
                    <a:pt x="0" y="415"/>
                  </a:cubicBezTo>
                  <a:cubicBezTo>
                    <a:pt x="20" y="433"/>
                    <a:pt x="50" y="432"/>
                    <a:pt x="69" y="412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9">
              <a:extLst>
                <a:ext uri="{FF2B5EF4-FFF2-40B4-BE49-F238E27FC236}">
                  <a16:creationId xmlns:a16="http://schemas.microsoft.com/office/drawing/2014/main" id="{573FBB2A-1A87-4043-BCA5-EB86BF4BD990}"/>
                </a:ext>
              </a:extLst>
            </p:cNvPr>
            <p:cNvSpPr>
              <a:spLocks/>
            </p:cNvSpPr>
            <p:nvPr/>
          </p:nvSpPr>
          <p:spPr bwMode="auto">
            <a:xfrm>
              <a:off x="6245856" y="4826829"/>
              <a:ext cx="615917" cy="667144"/>
            </a:xfrm>
            <a:custGeom>
              <a:avLst/>
              <a:gdLst>
                <a:gd name="T0" fmla="*/ 0 w 517"/>
                <a:gd name="T1" fmla="*/ 227 h 560"/>
                <a:gd name="T2" fmla="*/ 511 w 517"/>
                <a:gd name="T3" fmla="*/ 0 h 560"/>
                <a:gd name="T4" fmla="*/ 517 w 517"/>
                <a:gd name="T5" fmla="*/ 490 h 560"/>
                <a:gd name="T6" fmla="*/ 469 w 517"/>
                <a:gd name="T7" fmla="*/ 478 h 560"/>
                <a:gd name="T8" fmla="*/ 442 w 517"/>
                <a:gd name="T9" fmla="*/ 527 h 560"/>
                <a:gd name="T10" fmla="*/ 387 w 517"/>
                <a:gd name="T11" fmla="*/ 514 h 560"/>
                <a:gd name="T12" fmla="*/ 363 w 517"/>
                <a:gd name="T13" fmla="*/ 560 h 560"/>
                <a:gd name="T14" fmla="*/ 0 w 517"/>
                <a:gd name="T15" fmla="*/ 227 h 5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17" h="560">
                  <a:moveTo>
                    <a:pt x="0" y="227"/>
                  </a:moveTo>
                  <a:lnTo>
                    <a:pt x="511" y="0"/>
                  </a:lnTo>
                  <a:lnTo>
                    <a:pt x="517" y="490"/>
                  </a:lnTo>
                  <a:lnTo>
                    <a:pt x="469" y="478"/>
                  </a:lnTo>
                  <a:lnTo>
                    <a:pt x="442" y="527"/>
                  </a:lnTo>
                  <a:lnTo>
                    <a:pt x="387" y="514"/>
                  </a:lnTo>
                  <a:lnTo>
                    <a:pt x="363" y="560"/>
                  </a:lnTo>
                  <a:lnTo>
                    <a:pt x="0" y="227"/>
                  </a:lnTo>
                  <a:close/>
                </a:path>
              </a:pathLst>
            </a:custGeom>
            <a:solidFill>
              <a:srgbClr val="BBBDA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10">
              <a:extLst>
                <a:ext uri="{FF2B5EF4-FFF2-40B4-BE49-F238E27FC236}">
                  <a16:creationId xmlns:a16="http://schemas.microsoft.com/office/drawing/2014/main" id="{F2A08F39-E819-754F-B1C1-C8D8D844E208}"/>
                </a:ext>
              </a:extLst>
            </p:cNvPr>
            <p:cNvSpPr>
              <a:spLocks/>
            </p:cNvSpPr>
            <p:nvPr/>
          </p:nvSpPr>
          <p:spPr bwMode="auto">
            <a:xfrm>
              <a:off x="6678308" y="5396284"/>
              <a:ext cx="187039" cy="271623"/>
            </a:xfrm>
            <a:custGeom>
              <a:avLst/>
              <a:gdLst>
                <a:gd name="T0" fmla="*/ 106 w 157"/>
                <a:gd name="T1" fmla="*/ 0 h 228"/>
                <a:gd name="T2" fmla="*/ 154 w 157"/>
                <a:gd name="T3" fmla="*/ 12 h 228"/>
                <a:gd name="T4" fmla="*/ 157 w 157"/>
                <a:gd name="T5" fmla="*/ 228 h 228"/>
                <a:gd name="T6" fmla="*/ 0 w 157"/>
                <a:gd name="T7" fmla="*/ 82 h 228"/>
                <a:gd name="T8" fmla="*/ 24 w 157"/>
                <a:gd name="T9" fmla="*/ 36 h 228"/>
                <a:gd name="T10" fmla="*/ 79 w 157"/>
                <a:gd name="T11" fmla="*/ 49 h 228"/>
                <a:gd name="T12" fmla="*/ 106 w 157"/>
                <a:gd name="T13" fmla="*/ 0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7" h="228">
                  <a:moveTo>
                    <a:pt x="106" y="0"/>
                  </a:moveTo>
                  <a:lnTo>
                    <a:pt x="154" y="12"/>
                  </a:lnTo>
                  <a:lnTo>
                    <a:pt x="157" y="228"/>
                  </a:lnTo>
                  <a:lnTo>
                    <a:pt x="0" y="82"/>
                  </a:lnTo>
                  <a:lnTo>
                    <a:pt x="24" y="36"/>
                  </a:lnTo>
                  <a:lnTo>
                    <a:pt x="79" y="49"/>
                  </a:lnTo>
                  <a:lnTo>
                    <a:pt x="106" y="0"/>
                  </a:lnTo>
                  <a:close/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11">
              <a:extLst>
                <a:ext uri="{FF2B5EF4-FFF2-40B4-BE49-F238E27FC236}">
                  <a16:creationId xmlns:a16="http://schemas.microsoft.com/office/drawing/2014/main" id="{6C617650-C2AA-7B4B-BFE6-C1C20D2C196C}"/>
                </a:ext>
              </a:extLst>
            </p:cNvPr>
            <p:cNvSpPr>
              <a:spLocks/>
            </p:cNvSpPr>
            <p:nvPr/>
          </p:nvSpPr>
          <p:spPr bwMode="auto">
            <a:xfrm>
              <a:off x="6245856" y="4962640"/>
              <a:ext cx="524184" cy="531332"/>
            </a:xfrm>
            <a:custGeom>
              <a:avLst/>
              <a:gdLst>
                <a:gd name="T0" fmla="*/ 363 w 440"/>
                <a:gd name="T1" fmla="*/ 446 h 446"/>
                <a:gd name="T2" fmla="*/ 387 w 440"/>
                <a:gd name="T3" fmla="*/ 400 h 446"/>
                <a:gd name="T4" fmla="*/ 440 w 440"/>
                <a:gd name="T5" fmla="*/ 413 h 446"/>
                <a:gd name="T6" fmla="*/ 255 w 440"/>
                <a:gd name="T7" fmla="*/ 0 h 446"/>
                <a:gd name="T8" fmla="*/ 0 w 440"/>
                <a:gd name="T9" fmla="*/ 113 h 446"/>
                <a:gd name="T10" fmla="*/ 363 w 440"/>
                <a:gd name="T11" fmla="*/ 446 h 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40" h="446">
                  <a:moveTo>
                    <a:pt x="363" y="446"/>
                  </a:moveTo>
                  <a:lnTo>
                    <a:pt x="387" y="400"/>
                  </a:lnTo>
                  <a:lnTo>
                    <a:pt x="440" y="413"/>
                  </a:lnTo>
                  <a:lnTo>
                    <a:pt x="255" y="0"/>
                  </a:lnTo>
                  <a:lnTo>
                    <a:pt x="0" y="113"/>
                  </a:lnTo>
                  <a:lnTo>
                    <a:pt x="363" y="446"/>
                  </a:lnTo>
                  <a:close/>
                </a:path>
              </a:pathLst>
            </a:custGeom>
            <a:solidFill>
              <a:srgbClr val="E6E9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2">
              <a:extLst>
                <a:ext uri="{FF2B5EF4-FFF2-40B4-BE49-F238E27FC236}">
                  <a16:creationId xmlns:a16="http://schemas.microsoft.com/office/drawing/2014/main" id="{B3EFB5EB-0C27-D143-8AD6-12FE2BE6A922}"/>
                </a:ext>
              </a:extLst>
            </p:cNvPr>
            <p:cNvSpPr>
              <a:spLocks/>
            </p:cNvSpPr>
            <p:nvPr/>
          </p:nvSpPr>
          <p:spPr bwMode="auto">
            <a:xfrm>
              <a:off x="6678308" y="5439172"/>
              <a:ext cx="187039" cy="228735"/>
            </a:xfrm>
            <a:custGeom>
              <a:avLst/>
              <a:gdLst>
                <a:gd name="T0" fmla="*/ 24 w 157"/>
                <a:gd name="T1" fmla="*/ 0 h 192"/>
                <a:gd name="T2" fmla="*/ 0 w 157"/>
                <a:gd name="T3" fmla="*/ 46 h 192"/>
                <a:gd name="T4" fmla="*/ 157 w 157"/>
                <a:gd name="T5" fmla="*/ 192 h 192"/>
                <a:gd name="T6" fmla="*/ 77 w 157"/>
                <a:gd name="T7" fmla="*/ 13 h 192"/>
                <a:gd name="T8" fmla="*/ 24 w 157"/>
                <a:gd name="T9" fmla="*/ 0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7" h="192">
                  <a:moveTo>
                    <a:pt x="24" y="0"/>
                  </a:moveTo>
                  <a:lnTo>
                    <a:pt x="0" y="46"/>
                  </a:lnTo>
                  <a:lnTo>
                    <a:pt x="157" y="192"/>
                  </a:lnTo>
                  <a:lnTo>
                    <a:pt x="77" y="13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13">
              <a:extLst>
                <a:ext uri="{FF2B5EF4-FFF2-40B4-BE49-F238E27FC236}">
                  <a16:creationId xmlns:a16="http://schemas.microsoft.com/office/drawing/2014/main" id="{C2343D94-09F4-7C41-9FC5-1E87E005D275}"/>
                </a:ext>
              </a:extLst>
            </p:cNvPr>
            <p:cNvSpPr>
              <a:spLocks/>
            </p:cNvSpPr>
            <p:nvPr/>
          </p:nvSpPr>
          <p:spPr bwMode="auto">
            <a:xfrm>
              <a:off x="7382383" y="4208529"/>
              <a:ext cx="482488" cy="318085"/>
            </a:xfrm>
            <a:custGeom>
              <a:avLst/>
              <a:gdLst>
                <a:gd name="T0" fmla="*/ 138 w 377"/>
                <a:gd name="T1" fmla="*/ 211 h 249"/>
                <a:gd name="T2" fmla="*/ 176 w 377"/>
                <a:gd name="T3" fmla="*/ 238 h 249"/>
                <a:gd name="T4" fmla="*/ 246 w 377"/>
                <a:gd name="T5" fmla="*/ 222 h 249"/>
                <a:gd name="T6" fmla="*/ 275 w 377"/>
                <a:gd name="T7" fmla="*/ 238 h 249"/>
                <a:gd name="T8" fmla="*/ 366 w 377"/>
                <a:gd name="T9" fmla="*/ 188 h 249"/>
                <a:gd name="T10" fmla="*/ 317 w 377"/>
                <a:gd name="T11" fmla="*/ 97 h 249"/>
                <a:gd name="T12" fmla="*/ 254 w 377"/>
                <a:gd name="T13" fmla="*/ 31 h 249"/>
                <a:gd name="T14" fmla="*/ 184 w 377"/>
                <a:gd name="T15" fmla="*/ 39 h 249"/>
                <a:gd name="T16" fmla="*/ 182 w 377"/>
                <a:gd name="T17" fmla="*/ 40 h 249"/>
                <a:gd name="T18" fmla="*/ 140 w 377"/>
                <a:gd name="T19" fmla="*/ 16 h 249"/>
                <a:gd name="T20" fmla="*/ 16 w 377"/>
                <a:gd name="T21" fmla="*/ 77 h 249"/>
                <a:gd name="T22" fmla="*/ 119 w 377"/>
                <a:gd name="T23" fmla="*/ 108 h 249"/>
                <a:gd name="T24" fmla="*/ 129 w 377"/>
                <a:gd name="T25" fmla="*/ 96 h 249"/>
                <a:gd name="T26" fmla="*/ 144 w 377"/>
                <a:gd name="T27" fmla="*/ 84 h 249"/>
                <a:gd name="T28" fmla="*/ 144 w 377"/>
                <a:gd name="T29" fmla="*/ 84 h 249"/>
                <a:gd name="T30" fmla="*/ 148 w 377"/>
                <a:gd name="T31" fmla="*/ 81 h 249"/>
                <a:gd name="T32" fmla="*/ 148 w 377"/>
                <a:gd name="T33" fmla="*/ 81 h 249"/>
                <a:gd name="T34" fmla="*/ 181 w 377"/>
                <a:gd name="T35" fmla="*/ 68 h 249"/>
                <a:gd name="T36" fmla="*/ 229 w 377"/>
                <a:gd name="T37" fmla="*/ 73 h 249"/>
                <a:gd name="T38" fmla="*/ 233 w 377"/>
                <a:gd name="T39" fmla="*/ 81 h 249"/>
                <a:gd name="T40" fmla="*/ 226 w 377"/>
                <a:gd name="T41" fmla="*/ 85 h 249"/>
                <a:gd name="T42" fmla="*/ 156 w 377"/>
                <a:gd name="T43" fmla="*/ 91 h 249"/>
                <a:gd name="T44" fmla="*/ 226 w 377"/>
                <a:gd name="T45" fmla="*/ 163 h 249"/>
                <a:gd name="T46" fmla="*/ 250 w 377"/>
                <a:gd name="T47" fmla="*/ 106 h 249"/>
                <a:gd name="T48" fmla="*/ 255 w 377"/>
                <a:gd name="T49" fmla="*/ 103 h 249"/>
                <a:gd name="T50" fmla="*/ 261 w 377"/>
                <a:gd name="T51" fmla="*/ 114 h 249"/>
                <a:gd name="T52" fmla="*/ 239 w 377"/>
                <a:gd name="T53" fmla="*/ 162 h 249"/>
                <a:gd name="T54" fmla="*/ 240 w 377"/>
                <a:gd name="T55" fmla="*/ 166 h 249"/>
                <a:gd name="T56" fmla="*/ 253 w 377"/>
                <a:gd name="T57" fmla="*/ 178 h 249"/>
                <a:gd name="T58" fmla="*/ 320 w 377"/>
                <a:gd name="T59" fmla="*/ 180 h 249"/>
                <a:gd name="T60" fmla="*/ 323 w 377"/>
                <a:gd name="T61" fmla="*/ 193 h 249"/>
                <a:gd name="T62" fmla="*/ 256 w 377"/>
                <a:gd name="T63" fmla="*/ 193 h 249"/>
                <a:gd name="T64" fmla="*/ 236 w 377"/>
                <a:gd name="T65" fmla="*/ 180 h 249"/>
                <a:gd name="T66" fmla="*/ 232 w 377"/>
                <a:gd name="T67" fmla="*/ 174 h 249"/>
                <a:gd name="T68" fmla="*/ 144 w 377"/>
                <a:gd name="T69" fmla="*/ 100 h 249"/>
                <a:gd name="T70" fmla="*/ 138 w 377"/>
                <a:gd name="T71" fmla="*/ 105 h 249"/>
                <a:gd name="T72" fmla="*/ 125 w 377"/>
                <a:gd name="T73" fmla="*/ 121 h 249"/>
                <a:gd name="T74" fmla="*/ 125 w 377"/>
                <a:gd name="T75" fmla="*/ 122 h 249"/>
                <a:gd name="T76" fmla="*/ 124 w 377"/>
                <a:gd name="T77" fmla="*/ 121 h 249"/>
                <a:gd name="T78" fmla="*/ 112 w 377"/>
                <a:gd name="T79" fmla="*/ 182 h 249"/>
                <a:gd name="T80" fmla="*/ 106 w 377"/>
                <a:gd name="T81" fmla="*/ 192 h 249"/>
                <a:gd name="T82" fmla="*/ 100 w 377"/>
                <a:gd name="T83" fmla="*/ 188 h 249"/>
                <a:gd name="T84" fmla="*/ 112 w 377"/>
                <a:gd name="T85" fmla="*/ 118 h 249"/>
                <a:gd name="T86" fmla="*/ 13 w 377"/>
                <a:gd name="T87" fmla="*/ 88 h 249"/>
                <a:gd name="T88" fmla="*/ 82 w 377"/>
                <a:gd name="T89" fmla="*/ 210 h 249"/>
                <a:gd name="T90" fmla="*/ 100 w 377"/>
                <a:gd name="T91" fmla="*/ 214 h 249"/>
                <a:gd name="T92" fmla="*/ 138 w 377"/>
                <a:gd name="T93" fmla="*/ 211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377" h="249">
                  <a:moveTo>
                    <a:pt x="138" y="211"/>
                  </a:moveTo>
                  <a:cubicBezTo>
                    <a:pt x="147" y="223"/>
                    <a:pt x="160" y="233"/>
                    <a:pt x="176" y="238"/>
                  </a:cubicBezTo>
                  <a:cubicBezTo>
                    <a:pt x="202" y="245"/>
                    <a:pt x="228" y="239"/>
                    <a:pt x="246" y="222"/>
                  </a:cubicBezTo>
                  <a:cubicBezTo>
                    <a:pt x="254" y="229"/>
                    <a:pt x="264" y="235"/>
                    <a:pt x="275" y="238"/>
                  </a:cubicBezTo>
                  <a:cubicBezTo>
                    <a:pt x="314" y="249"/>
                    <a:pt x="354" y="227"/>
                    <a:pt x="366" y="188"/>
                  </a:cubicBezTo>
                  <a:cubicBezTo>
                    <a:pt x="377" y="149"/>
                    <a:pt x="355" y="109"/>
                    <a:pt x="317" y="97"/>
                  </a:cubicBezTo>
                  <a:cubicBezTo>
                    <a:pt x="310" y="66"/>
                    <a:pt x="287" y="40"/>
                    <a:pt x="254" y="31"/>
                  </a:cubicBezTo>
                  <a:cubicBezTo>
                    <a:pt x="230" y="23"/>
                    <a:pt x="204" y="27"/>
                    <a:pt x="184" y="39"/>
                  </a:cubicBezTo>
                  <a:cubicBezTo>
                    <a:pt x="183" y="40"/>
                    <a:pt x="183" y="40"/>
                    <a:pt x="182" y="40"/>
                  </a:cubicBezTo>
                  <a:cubicBezTo>
                    <a:pt x="170" y="29"/>
                    <a:pt x="156" y="20"/>
                    <a:pt x="140" y="16"/>
                  </a:cubicBezTo>
                  <a:cubicBezTo>
                    <a:pt x="88" y="0"/>
                    <a:pt x="35" y="28"/>
                    <a:pt x="16" y="77"/>
                  </a:cubicBezTo>
                  <a:cubicBezTo>
                    <a:pt x="119" y="108"/>
                    <a:pt x="119" y="108"/>
                    <a:pt x="119" y="108"/>
                  </a:cubicBezTo>
                  <a:cubicBezTo>
                    <a:pt x="122" y="103"/>
                    <a:pt x="126" y="100"/>
                    <a:pt x="129" y="96"/>
                  </a:cubicBezTo>
                  <a:cubicBezTo>
                    <a:pt x="134" y="92"/>
                    <a:pt x="139" y="88"/>
                    <a:pt x="144" y="84"/>
                  </a:cubicBezTo>
                  <a:cubicBezTo>
                    <a:pt x="144" y="84"/>
                    <a:pt x="144" y="84"/>
                    <a:pt x="144" y="84"/>
                  </a:cubicBezTo>
                  <a:cubicBezTo>
                    <a:pt x="145" y="82"/>
                    <a:pt x="146" y="81"/>
                    <a:pt x="148" y="81"/>
                  </a:cubicBezTo>
                  <a:cubicBezTo>
                    <a:pt x="148" y="81"/>
                    <a:pt x="148" y="81"/>
                    <a:pt x="148" y="81"/>
                  </a:cubicBezTo>
                  <a:cubicBezTo>
                    <a:pt x="158" y="75"/>
                    <a:pt x="170" y="71"/>
                    <a:pt x="181" y="68"/>
                  </a:cubicBezTo>
                  <a:cubicBezTo>
                    <a:pt x="197" y="65"/>
                    <a:pt x="214" y="66"/>
                    <a:pt x="229" y="73"/>
                  </a:cubicBezTo>
                  <a:cubicBezTo>
                    <a:pt x="233" y="74"/>
                    <a:pt x="234" y="78"/>
                    <a:pt x="233" y="81"/>
                  </a:cubicBezTo>
                  <a:cubicBezTo>
                    <a:pt x="232" y="84"/>
                    <a:pt x="229" y="86"/>
                    <a:pt x="226" y="85"/>
                  </a:cubicBezTo>
                  <a:cubicBezTo>
                    <a:pt x="204" y="75"/>
                    <a:pt x="177" y="79"/>
                    <a:pt x="156" y="91"/>
                  </a:cubicBezTo>
                  <a:cubicBezTo>
                    <a:pt x="158" y="130"/>
                    <a:pt x="185" y="171"/>
                    <a:pt x="226" y="163"/>
                  </a:cubicBezTo>
                  <a:cubicBezTo>
                    <a:pt x="220" y="141"/>
                    <a:pt x="230" y="118"/>
                    <a:pt x="250" y="106"/>
                  </a:cubicBezTo>
                  <a:cubicBezTo>
                    <a:pt x="252" y="105"/>
                    <a:pt x="254" y="104"/>
                    <a:pt x="255" y="103"/>
                  </a:cubicBezTo>
                  <a:cubicBezTo>
                    <a:pt x="263" y="99"/>
                    <a:pt x="269" y="110"/>
                    <a:pt x="261" y="114"/>
                  </a:cubicBezTo>
                  <a:cubicBezTo>
                    <a:pt x="244" y="123"/>
                    <a:pt x="232" y="145"/>
                    <a:pt x="239" y="162"/>
                  </a:cubicBezTo>
                  <a:cubicBezTo>
                    <a:pt x="240" y="163"/>
                    <a:pt x="240" y="164"/>
                    <a:pt x="240" y="166"/>
                  </a:cubicBezTo>
                  <a:cubicBezTo>
                    <a:pt x="243" y="170"/>
                    <a:pt x="247" y="174"/>
                    <a:pt x="253" y="178"/>
                  </a:cubicBezTo>
                  <a:cubicBezTo>
                    <a:pt x="273" y="188"/>
                    <a:pt x="298" y="185"/>
                    <a:pt x="320" y="180"/>
                  </a:cubicBezTo>
                  <a:cubicBezTo>
                    <a:pt x="328" y="179"/>
                    <a:pt x="331" y="191"/>
                    <a:pt x="323" y="193"/>
                  </a:cubicBezTo>
                  <a:cubicBezTo>
                    <a:pt x="303" y="197"/>
                    <a:pt x="277" y="201"/>
                    <a:pt x="256" y="193"/>
                  </a:cubicBezTo>
                  <a:cubicBezTo>
                    <a:pt x="248" y="191"/>
                    <a:pt x="241" y="186"/>
                    <a:pt x="236" y="180"/>
                  </a:cubicBezTo>
                  <a:cubicBezTo>
                    <a:pt x="234" y="178"/>
                    <a:pt x="233" y="176"/>
                    <a:pt x="232" y="174"/>
                  </a:cubicBezTo>
                  <a:cubicBezTo>
                    <a:pt x="184" y="187"/>
                    <a:pt x="150" y="144"/>
                    <a:pt x="144" y="100"/>
                  </a:cubicBezTo>
                  <a:cubicBezTo>
                    <a:pt x="142" y="101"/>
                    <a:pt x="140" y="103"/>
                    <a:pt x="138" y="105"/>
                  </a:cubicBezTo>
                  <a:cubicBezTo>
                    <a:pt x="133" y="110"/>
                    <a:pt x="129" y="115"/>
                    <a:pt x="125" y="121"/>
                  </a:cubicBezTo>
                  <a:cubicBezTo>
                    <a:pt x="125" y="122"/>
                    <a:pt x="125" y="122"/>
                    <a:pt x="125" y="122"/>
                  </a:cubicBezTo>
                  <a:cubicBezTo>
                    <a:pt x="124" y="121"/>
                    <a:pt x="124" y="121"/>
                    <a:pt x="124" y="121"/>
                  </a:cubicBezTo>
                  <a:cubicBezTo>
                    <a:pt x="112" y="139"/>
                    <a:pt x="102" y="162"/>
                    <a:pt x="112" y="182"/>
                  </a:cubicBezTo>
                  <a:cubicBezTo>
                    <a:pt x="114" y="187"/>
                    <a:pt x="110" y="191"/>
                    <a:pt x="106" y="192"/>
                  </a:cubicBezTo>
                  <a:cubicBezTo>
                    <a:pt x="104" y="192"/>
                    <a:pt x="102" y="191"/>
                    <a:pt x="100" y="188"/>
                  </a:cubicBezTo>
                  <a:cubicBezTo>
                    <a:pt x="90" y="165"/>
                    <a:pt x="98" y="139"/>
                    <a:pt x="112" y="118"/>
                  </a:cubicBezTo>
                  <a:cubicBezTo>
                    <a:pt x="13" y="88"/>
                    <a:pt x="13" y="88"/>
                    <a:pt x="13" y="88"/>
                  </a:cubicBezTo>
                  <a:cubicBezTo>
                    <a:pt x="0" y="141"/>
                    <a:pt x="30" y="195"/>
                    <a:pt x="82" y="210"/>
                  </a:cubicBezTo>
                  <a:cubicBezTo>
                    <a:pt x="88" y="212"/>
                    <a:pt x="94" y="213"/>
                    <a:pt x="100" y="214"/>
                  </a:cubicBezTo>
                  <a:cubicBezTo>
                    <a:pt x="113" y="215"/>
                    <a:pt x="126" y="214"/>
                    <a:pt x="138" y="21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14">
              <a:extLst>
                <a:ext uri="{FF2B5EF4-FFF2-40B4-BE49-F238E27FC236}">
                  <a16:creationId xmlns:a16="http://schemas.microsoft.com/office/drawing/2014/main" id="{39B406A8-D906-EE4E-9593-CCFF655357B0}"/>
                </a:ext>
              </a:extLst>
            </p:cNvPr>
            <p:cNvSpPr>
              <a:spLocks/>
            </p:cNvSpPr>
            <p:nvPr/>
          </p:nvSpPr>
          <p:spPr bwMode="auto">
            <a:xfrm>
              <a:off x="7232276" y="4258565"/>
              <a:ext cx="574220" cy="207291"/>
            </a:xfrm>
            <a:custGeom>
              <a:avLst/>
              <a:gdLst>
                <a:gd name="T0" fmla="*/ 218 w 449"/>
                <a:gd name="T1" fmla="*/ 149 h 162"/>
                <a:gd name="T2" fmla="*/ 224 w 449"/>
                <a:gd name="T3" fmla="*/ 153 h 162"/>
                <a:gd name="T4" fmla="*/ 230 w 449"/>
                <a:gd name="T5" fmla="*/ 143 h 162"/>
                <a:gd name="T6" fmla="*/ 242 w 449"/>
                <a:gd name="T7" fmla="*/ 82 h 162"/>
                <a:gd name="T8" fmla="*/ 243 w 449"/>
                <a:gd name="T9" fmla="*/ 83 h 162"/>
                <a:gd name="T10" fmla="*/ 243 w 449"/>
                <a:gd name="T11" fmla="*/ 82 h 162"/>
                <a:gd name="T12" fmla="*/ 256 w 449"/>
                <a:gd name="T13" fmla="*/ 66 h 162"/>
                <a:gd name="T14" fmla="*/ 262 w 449"/>
                <a:gd name="T15" fmla="*/ 61 h 162"/>
                <a:gd name="T16" fmla="*/ 350 w 449"/>
                <a:gd name="T17" fmla="*/ 135 h 162"/>
                <a:gd name="T18" fmla="*/ 354 w 449"/>
                <a:gd name="T19" fmla="*/ 141 h 162"/>
                <a:gd name="T20" fmla="*/ 374 w 449"/>
                <a:gd name="T21" fmla="*/ 154 h 162"/>
                <a:gd name="T22" fmla="*/ 441 w 449"/>
                <a:gd name="T23" fmla="*/ 154 h 162"/>
                <a:gd name="T24" fmla="*/ 438 w 449"/>
                <a:gd name="T25" fmla="*/ 141 h 162"/>
                <a:gd name="T26" fmla="*/ 371 w 449"/>
                <a:gd name="T27" fmla="*/ 139 h 162"/>
                <a:gd name="T28" fmla="*/ 358 w 449"/>
                <a:gd name="T29" fmla="*/ 127 h 162"/>
                <a:gd name="T30" fmla="*/ 357 w 449"/>
                <a:gd name="T31" fmla="*/ 123 h 162"/>
                <a:gd name="T32" fmla="*/ 379 w 449"/>
                <a:gd name="T33" fmla="*/ 75 h 162"/>
                <a:gd name="T34" fmla="*/ 373 w 449"/>
                <a:gd name="T35" fmla="*/ 64 h 162"/>
                <a:gd name="T36" fmla="*/ 368 w 449"/>
                <a:gd name="T37" fmla="*/ 67 h 162"/>
                <a:gd name="T38" fmla="*/ 344 w 449"/>
                <a:gd name="T39" fmla="*/ 124 h 162"/>
                <a:gd name="T40" fmla="*/ 274 w 449"/>
                <a:gd name="T41" fmla="*/ 52 h 162"/>
                <a:gd name="T42" fmla="*/ 344 w 449"/>
                <a:gd name="T43" fmla="*/ 46 h 162"/>
                <a:gd name="T44" fmla="*/ 351 w 449"/>
                <a:gd name="T45" fmla="*/ 42 h 162"/>
                <a:gd name="T46" fmla="*/ 347 w 449"/>
                <a:gd name="T47" fmla="*/ 34 h 162"/>
                <a:gd name="T48" fmla="*/ 299 w 449"/>
                <a:gd name="T49" fmla="*/ 29 h 162"/>
                <a:gd name="T50" fmla="*/ 266 w 449"/>
                <a:gd name="T51" fmla="*/ 42 h 162"/>
                <a:gd name="T52" fmla="*/ 266 w 449"/>
                <a:gd name="T53" fmla="*/ 42 h 162"/>
                <a:gd name="T54" fmla="*/ 262 w 449"/>
                <a:gd name="T55" fmla="*/ 45 h 162"/>
                <a:gd name="T56" fmla="*/ 262 w 449"/>
                <a:gd name="T57" fmla="*/ 45 h 162"/>
                <a:gd name="T58" fmla="*/ 247 w 449"/>
                <a:gd name="T59" fmla="*/ 57 h 162"/>
                <a:gd name="T60" fmla="*/ 237 w 449"/>
                <a:gd name="T61" fmla="*/ 69 h 162"/>
                <a:gd name="T62" fmla="*/ 134 w 449"/>
                <a:gd name="T63" fmla="*/ 38 h 162"/>
                <a:gd name="T64" fmla="*/ 3 w 449"/>
                <a:gd name="T65" fmla="*/ 0 h 162"/>
                <a:gd name="T66" fmla="*/ 0 w 449"/>
                <a:gd name="T67" fmla="*/ 11 h 162"/>
                <a:gd name="T68" fmla="*/ 131 w 449"/>
                <a:gd name="T69" fmla="*/ 49 h 162"/>
                <a:gd name="T70" fmla="*/ 230 w 449"/>
                <a:gd name="T71" fmla="*/ 79 h 162"/>
                <a:gd name="T72" fmla="*/ 218 w 449"/>
                <a:gd name="T73" fmla="*/ 149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449" h="162">
                  <a:moveTo>
                    <a:pt x="218" y="149"/>
                  </a:moveTo>
                  <a:cubicBezTo>
                    <a:pt x="220" y="152"/>
                    <a:pt x="222" y="153"/>
                    <a:pt x="224" y="153"/>
                  </a:cubicBezTo>
                  <a:cubicBezTo>
                    <a:pt x="228" y="152"/>
                    <a:pt x="232" y="148"/>
                    <a:pt x="230" y="143"/>
                  </a:cubicBezTo>
                  <a:cubicBezTo>
                    <a:pt x="220" y="123"/>
                    <a:pt x="230" y="100"/>
                    <a:pt x="242" y="82"/>
                  </a:cubicBezTo>
                  <a:cubicBezTo>
                    <a:pt x="243" y="83"/>
                    <a:pt x="243" y="83"/>
                    <a:pt x="243" y="83"/>
                  </a:cubicBezTo>
                  <a:cubicBezTo>
                    <a:pt x="243" y="82"/>
                    <a:pt x="243" y="82"/>
                    <a:pt x="243" y="82"/>
                  </a:cubicBezTo>
                  <a:cubicBezTo>
                    <a:pt x="247" y="76"/>
                    <a:pt x="251" y="71"/>
                    <a:pt x="256" y="66"/>
                  </a:cubicBezTo>
                  <a:cubicBezTo>
                    <a:pt x="258" y="64"/>
                    <a:pt x="260" y="62"/>
                    <a:pt x="262" y="61"/>
                  </a:cubicBezTo>
                  <a:cubicBezTo>
                    <a:pt x="268" y="105"/>
                    <a:pt x="302" y="148"/>
                    <a:pt x="350" y="135"/>
                  </a:cubicBezTo>
                  <a:cubicBezTo>
                    <a:pt x="351" y="137"/>
                    <a:pt x="352" y="139"/>
                    <a:pt x="354" y="141"/>
                  </a:cubicBezTo>
                  <a:cubicBezTo>
                    <a:pt x="359" y="147"/>
                    <a:pt x="366" y="152"/>
                    <a:pt x="374" y="154"/>
                  </a:cubicBezTo>
                  <a:cubicBezTo>
                    <a:pt x="395" y="162"/>
                    <a:pt x="421" y="158"/>
                    <a:pt x="441" y="154"/>
                  </a:cubicBezTo>
                  <a:cubicBezTo>
                    <a:pt x="449" y="152"/>
                    <a:pt x="446" y="140"/>
                    <a:pt x="438" y="141"/>
                  </a:cubicBezTo>
                  <a:cubicBezTo>
                    <a:pt x="416" y="146"/>
                    <a:pt x="391" y="149"/>
                    <a:pt x="371" y="139"/>
                  </a:cubicBezTo>
                  <a:cubicBezTo>
                    <a:pt x="365" y="135"/>
                    <a:pt x="361" y="131"/>
                    <a:pt x="358" y="127"/>
                  </a:cubicBezTo>
                  <a:cubicBezTo>
                    <a:pt x="358" y="125"/>
                    <a:pt x="357" y="124"/>
                    <a:pt x="357" y="123"/>
                  </a:cubicBezTo>
                  <a:cubicBezTo>
                    <a:pt x="350" y="106"/>
                    <a:pt x="362" y="84"/>
                    <a:pt x="379" y="75"/>
                  </a:cubicBezTo>
                  <a:cubicBezTo>
                    <a:pt x="387" y="71"/>
                    <a:pt x="381" y="60"/>
                    <a:pt x="373" y="64"/>
                  </a:cubicBezTo>
                  <a:cubicBezTo>
                    <a:pt x="372" y="65"/>
                    <a:pt x="370" y="66"/>
                    <a:pt x="368" y="67"/>
                  </a:cubicBezTo>
                  <a:cubicBezTo>
                    <a:pt x="348" y="79"/>
                    <a:pt x="338" y="102"/>
                    <a:pt x="344" y="124"/>
                  </a:cubicBezTo>
                  <a:cubicBezTo>
                    <a:pt x="303" y="132"/>
                    <a:pt x="276" y="91"/>
                    <a:pt x="274" y="52"/>
                  </a:cubicBezTo>
                  <a:cubicBezTo>
                    <a:pt x="295" y="40"/>
                    <a:pt x="322" y="36"/>
                    <a:pt x="344" y="46"/>
                  </a:cubicBezTo>
                  <a:cubicBezTo>
                    <a:pt x="347" y="47"/>
                    <a:pt x="350" y="45"/>
                    <a:pt x="351" y="42"/>
                  </a:cubicBezTo>
                  <a:cubicBezTo>
                    <a:pt x="352" y="39"/>
                    <a:pt x="351" y="35"/>
                    <a:pt x="347" y="34"/>
                  </a:cubicBezTo>
                  <a:cubicBezTo>
                    <a:pt x="332" y="27"/>
                    <a:pt x="315" y="26"/>
                    <a:pt x="299" y="29"/>
                  </a:cubicBezTo>
                  <a:cubicBezTo>
                    <a:pt x="288" y="32"/>
                    <a:pt x="276" y="36"/>
                    <a:pt x="266" y="42"/>
                  </a:cubicBezTo>
                  <a:cubicBezTo>
                    <a:pt x="266" y="42"/>
                    <a:pt x="266" y="42"/>
                    <a:pt x="266" y="42"/>
                  </a:cubicBezTo>
                  <a:cubicBezTo>
                    <a:pt x="265" y="43"/>
                    <a:pt x="263" y="44"/>
                    <a:pt x="262" y="45"/>
                  </a:cubicBezTo>
                  <a:cubicBezTo>
                    <a:pt x="262" y="45"/>
                    <a:pt x="262" y="45"/>
                    <a:pt x="262" y="45"/>
                  </a:cubicBezTo>
                  <a:cubicBezTo>
                    <a:pt x="257" y="49"/>
                    <a:pt x="252" y="53"/>
                    <a:pt x="247" y="57"/>
                  </a:cubicBezTo>
                  <a:cubicBezTo>
                    <a:pt x="244" y="61"/>
                    <a:pt x="240" y="64"/>
                    <a:pt x="237" y="69"/>
                  </a:cubicBezTo>
                  <a:cubicBezTo>
                    <a:pt x="134" y="38"/>
                    <a:pt x="134" y="38"/>
                    <a:pt x="134" y="38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131" y="49"/>
                    <a:pt x="131" y="49"/>
                    <a:pt x="131" y="49"/>
                  </a:cubicBezTo>
                  <a:cubicBezTo>
                    <a:pt x="230" y="79"/>
                    <a:pt x="230" y="79"/>
                    <a:pt x="230" y="79"/>
                  </a:cubicBezTo>
                  <a:cubicBezTo>
                    <a:pt x="216" y="100"/>
                    <a:pt x="208" y="126"/>
                    <a:pt x="218" y="149"/>
                  </a:cubicBezTo>
                  <a:close/>
                </a:path>
              </a:pathLst>
            </a:custGeom>
            <a:solidFill>
              <a:srgbClr val="9067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15">
              <a:extLst>
                <a:ext uri="{FF2B5EF4-FFF2-40B4-BE49-F238E27FC236}">
                  <a16:creationId xmlns:a16="http://schemas.microsoft.com/office/drawing/2014/main" id="{ED560684-3883-1747-978C-E5DF21C182D2}"/>
                </a:ext>
              </a:extLst>
            </p:cNvPr>
            <p:cNvSpPr>
              <a:spLocks/>
            </p:cNvSpPr>
            <p:nvPr/>
          </p:nvSpPr>
          <p:spPr bwMode="auto">
            <a:xfrm>
              <a:off x="7382383" y="4321706"/>
              <a:ext cx="468192" cy="204908"/>
            </a:xfrm>
            <a:custGeom>
              <a:avLst/>
              <a:gdLst>
                <a:gd name="T0" fmla="*/ 138 w 366"/>
                <a:gd name="T1" fmla="*/ 123 h 161"/>
                <a:gd name="T2" fmla="*/ 176 w 366"/>
                <a:gd name="T3" fmla="*/ 150 h 161"/>
                <a:gd name="T4" fmla="*/ 246 w 366"/>
                <a:gd name="T5" fmla="*/ 134 h 161"/>
                <a:gd name="T6" fmla="*/ 275 w 366"/>
                <a:gd name="T7" fmla="*/ 150 h 161"/>
                <a:gd name="T8" fmla="*/ 366 w 366"/>
                <a:gd name="T9" fmla="*/ 100 h 161"/>
                <a:gd name="T10" fmla="*/ 366 w 366"/>
                <a:gd name="T11" fmla="*/ 99 h 161"/>
                <a:gd name="T12" fmla="*/ 237 w 366"/>
                <a:gd name="T13" fmla="*/ 61 h 161"/>
                <a:gd name="T14" fmla="*/ 239 w 366"/>
                <a:gd name="T15" fmla="*/ 74 h 161"/>
                <a:gd name="T16" fmla="*/ 240 w 366"/>
                <a:gd name="T17" fmla="*/ 78 h 161"/>
                <a:gd name="T18" fmla="*/ 253 w 366"/>
                <a:gd name="T19" fmla="*/ 90 h 161"/>
                <a:gd name="T20" fmla="*/ 320 w 366"/>
                <a:gd name="T21" fmla="*/ 92 h 161"/>
                <a:gd name="T22" fmla="*/ 323 w 366"/>
                <a:gd name="T23" fmla="*/ 105 h 161"/>
                <a:gd name="T24" fmla="*/ 256 w 366"/>
                <a:gd name="T25" fmla="*/ 105 h 161"/>
                <a:gd name="T26" fmla="*/ 236 w 366"/>
                <a:gd name="T27" fmla="*/ 92 h 161"/>
                <a:gd name="T28" fmla="*/ 232 w 366"/>
                <a:gd name="T29" fmla="*/ 86 h 161"/>
                <a:gd name="T30" fmla="*/ 150 w 366"/>
                <a:gd name="T31" fmla="*/ 35 h 161"/>
                <a:gd name="T32" fmla="*/ 128 w 366"/>
                <a:gd name="T33" fmla="*/ 29 h 161"/>
                <a:gd name="T34" fmla="*/ 125 w 366"/>
                <a:gd name="T35" fmla="*/ 33 h 161"/>
                <a:gd name="T36" fmla="*/ 125 w 366"/>
                <a:gd name="T37" fmla="*/ 34 h 161"/>
                <a:gd name="T38" fmla="*/ 124 w 366"/>
                <a:gd name="T39" fmla="*/ 33 h 161"/>
                <a:gd name="T40" fmla="*/ 112 w 366"/>
                <a:gd name="T41" fmla="*/ 94 h 161"/>
                <a:gd name="T42" fmla="*/ 106 w 366"/>
                <a:gd name="T43" fmla="*/ 104 h 161"/>
                <a:gd name="T44" fmla="*/ 100 w 366"/>
                <a:gd name="T45" fmla="*/ 100 h 161"/>
                <a:gd name="T46" fmla="*/ 112 w 366"/>
                <a:gd name="T47" fmla="*/ 30 h 161"/>
                <a:gd name="T48" fmla="*/ 13 w 366"/>
                <a:gd name="T49" fmla="*/ 0 h 161"/>
                <a:gd name="T50" fmla="*/ 82 w 366"/>
                <a:gd name="T51" fmla="*/ 122 h 161"/>
                <a:gd name="T52" fmla="*/ 100 w 366"/>
                <a:gd name="T53" fmla="*/ 126 h 161"/>
                <a:gd name="T54" fmla="*/ 138 w 366"/>
                <a:gd name="T55" fmla="*/ 123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66" h="161">
                  <a:moveTo>
                    <a:pt x="138" y="123"/>
                  </a:moveTo>
                  <a:cubicBezTo>
                    <a:pt x="147" y="135"/>
                    <a:pt x="160" y="145"/>
                    <a:pt x="176" y="150"/>
                  </a:cubicBezTo>
                  <a:cubicBezTo>
                    <a:pt x="202" y="157"/>
                    <a:pt x="228" y="151"/>
                    <a:pt x="246" y="134"/>
                  </a:cubicBezTo>
                  <a:cubicBezTo>
                    <a:pt x="254" y="141"/>
                    <a:pt x="264" y="147"/>
                    <a:pt x="275" y="150"/>
                  </a:cubicBezTo>
                  <a:cubicBezTo>
                    <a:pt x="314" y="161"/>
                    <a:pt x="354" y="139"/>
                    <a:pt x="366" y="100"/>
                  </a:cubicBezTo>
                  <a:cubicBezTo>
                    <a:pt x="366" y="100"/>
                    <a:pt x="366" y="99"/>
                    <a:pt x="366" y="99"/>
                  </a:cubicBezTo>
                  <a:cubicBezTo>
                    <a:pt x="237" y="61"/>
                    <a:pt x="237" y="61"/>
                    <a:pt x="237" y="61"/>
                  </a:cubicBezTo>
                  <a:cubicBezTo>
                    <a:pt x="237" y="65"/>
                    <a:pt x="237" y="70"/>
                    <a:pt x="239" y="74"/>
                  </a:cubicBezTo>
                  <a:cubicBezTo>
                    <a:pt x="240" y="75"/>
                    <a:pt x="240" y="76"/>
                    <a:pt x="240" y="78"/>
                  </a:cubicBezTo>
                  <a:cubicBezTo>
                    <a:pt x="243" y="82"/>
                    <a:pt x="247" y="86"/>
                    <a:pt x="253" y="90"/>
                  </a:cubicBezTo>
                  <a:cubicBezTo>
                    <a:pt x="273" y="100"/>
                    <a:pt x="298" y="97"/>
                    <a:pt x="320" y="92"/>
                  </a:cubicBezTo>
                  <a:cubicBezTo>
                    <a:pt x="328" y="91"/>
                    <a:pt x="331" y="103"/>
                    <a:pt x="323" y="105"/>
                  </a:cubicBezTo>
                  <a:cubicBezTo>
                    <a:pt x="303" y="109"/>
                    <a:pt x="277" y="113"/>
                    <a:pt x="256" y="105"/>
                  </a:cubicBezTo>
                  <a:cubicBezTo>
                    <a:pt x="248" y="103"/>
                    <a:pt x="241" y="98"/>
                    <a:pt x="236" y="92"/>
                  </a:cubicBezTo>
                  <a:cubicBezTo>
                    <a:pt x="234" y="90"/>
                    <a:pt x="233" y="88"/>
                    <a:pt x="232" y="86"/>
                  </a:cubicBezTo>
                  <a:cubicBezTo>
                    <a:pt x="193" y="97"/>
                    <a:pt x="163" y="70"/>
                    <a:pt x="150" y="35"/>
                  </a:cubicBezTo>
                  <a:cubicBezTo>
                    <a:pt x="128" y="29"/>
                    <a:pt x="128" y="29"/>
                    <a:pt x="128" y="29"/>
                  </a:cubicBezTo>
                  <a:cubicBezTo>
                    <a:pt x="127" y="30"/>
                    <a:pt x="126" y="32"/>
                    <a:pt x="125" y="33"/>
                  </a:cubicBezTo>
                  <a:cubicBezTo>
                    <a:pt x="125" y="34"/>
                    <a:pt x="125" y="34"/>
                    <a:pt x="125" y="34"/>
                  </a:cubicBezTo>
                  <a:cubicBezTo>
                    <a:pt x="124" y="33"/>
                    <a:pt x="124" y="33"/>
                    <a:pt x="124" y="33"/>
                  </a:cubicBezTo>
                  <a:cubicBezTo>
                    <a:pt x="112" y="51"/>
                    <a:pt x="102" y="74"/>
                    <a:pt x="112" y="94"/>
                  </a:cubicBezTo>
                  <a:cubicBezTo>
                    <a:pt x="114" y="99"/>
                    <a:pt x="110" y="103"/>
                    <a:pt x="106" y="104"/>
                  </a:cubicBezTo>
                  <a:cubicBezTo>
                    <a:pt x="104" y="104"/>
                    <a:pt x="102" y="103"/>
                    <a:pt x="100" y="100"/>
                  </a:cubicBezTo>
                  <a:cubicBezTo>
                    <a:pt x="90" y="77"/>
                    <a:pt x="98" y="51"/>
                    <a:pt x="112" y="3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0" y="53"/>
                    <a:pt x="30" y="107"/>
                    <a:pt x="82" y="122"/>
                  </a:cubicBezTo>
                  <a:cubicBezTo>
                    <a:pt x="88" y="124"/>
                    <a:pt x="94" y="125"/>
                    <a:pt x="100" y="126"/>
                  </a:cubicBezTo>
                  <a:cubicBezTo>
                    <a:pt x="113" y="127"/>
                    <a:pt x="126" y="126"/>
                    <a:pt x="138" y="123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17">
              <a:extLst>
                <a:ext uri="{FF2B5EF4-FFF2-40B4-BE49-F238E27FC236}">
                  <a16:creationId xmlns:a16="http://schemas.microsoft.com/office/drawing/2014/main" id="{5EF4B1A6-AAB6-B746-AD25-B09B3AEA4B52}"/>
                </a:ext>
              </a:extLst>
            </p:cNvPr>
            <p:cNvSpPr>
              <a:spLocks/>
            </p:cNvSpPr>
            <p:nvPr/>
          </p:nvSpPr>
          <p:spPr bwMode="auto">
            <a:xfrm>
              <a:off x="7574187" y="4365785"/>
              <a:ext cx="232309" cy="100072"/>
            </a:xfrm>
            <a:custGeom>
              <a:avLst/>
              <a:gdLst>
                <a:gd name="T0" fmla="*/ 76 w 181"/>
                <a:gd name="T1" fmla="*/ 40 h 78"/>
                <a:gd name="T2" fmla="*/ 15 w 181"/>
                <a:gd name="T3" fmla="*/ 5 h 78"/>
                <a:gd name="T4" fmla="*/ 0 w 181"/>
                <a:gd name="T5" fmla="*/ 0 h 78"/>
                <a:gd name="T6" fmla="*/ 82 w 181"/>
                <a:gd name="T7" fmla="*/ 51 h 78"/>
                <a:gd name="T8" fmla="*/ 86 w 181"/>
                <a:gd name="T9" fmla="*/ 57 h 78"/>
                <a:gd name="T10" fmla="*/ 106 w 181"/>
                <a:gd name="T11" fmla="*/ 70 h 78"/>
                <a:gd name="T12" fmla="*/ 173 w 181"/>
                <a:gd name="T13" fmla="*/ 70 h 78"/>
                <a:gd name="T14" fmla="*/ 170 w 181"/>
                <a:gd name="T15" fmla="*/ 57 h 78"/>
                <a:gd name="T16" fmla="*/ 103 w 181"/>
                <a:gd name="T17" fmla="*/ 55 h 78"/>
                <a:gd name="T18" fmla="*/ 90 w 181"/>
                <a:gd name="T19" fmla="*/ 43 h 78"/>
                <a:gd name="T20" fmla="*/ 89 w 181"/>
                <a:gd name="T21" fmla="*/ 39 h 78"/>
                <a:gd name="T22" fmla="*/ 87 w 181"/>
                <a:gd name="T23" fmla="*/ 26 h 78"/>
                <a:gd name="T24" fmla="*/ 75 w 181"/>
                <a:gd name="T25" fmla="*/ 22 h 78"/>
                <a:gd name="T26" fmla="*/ 76 w 181"/>
                <a:gd name="T27" fmla="*/ 4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81" h="78">
                  <a:moveTo>
                    <a:pt x="76" y="40"/>
                  </a:moveTo>
                  <a:cubicBezTo>
                    <a:pt x="48" y="45"/>
                    <a:pt x="27" y="28"/>
                    <a:pt x="15" y="5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3" y="35"/>
                    <a:pt x="43" y="62"/>
                    <a:pt x="82" y="51"/>
                  </a:cubicBezTo>
                  <a:cubicBezTo>
                    <a:pt x="83" y="53"/>
                    <a:pt x="84" y="55"/>
                    <a:pt x="86" y="57"/>
                  </a:cubicBezTo>
                  <a:cubicBezTo>
                    <a:pt x="91" y="63"/>
                    <a:pt x="98" y="68"/>
                    <a:pt x="106" y="70"/>
                  </a:cubicBezTo>
                  <a:cubicBezTo>
                    <a:pt x="127" y="78"/>
                    <a:pt x="153" y="74"/>
                    <a:pt x="173" y="70"/>
                  </a:cubicBezTo>
                  <a:cubicBezTo>
                    <a:pt x="181" y="68"/>
                    <a:pt x="178" y="56"/>
                    <a:pt x="170" y="57"/>
                  </a:cubicBezTo>
                  <a:cubicBezTo>
                    <a:pt x="148" y="62"/>
                    <a:pt x="123" y="65"/>
                    <a:pt x="103" y="55"/>
                  </a:cubicBezTo>
                  <a:cubicBezTo>
                    <a:pt x="97" y="51"/>
                    <a:pt x="93" y="47"/>
                    <a:pt x="90" y="43"/>
                  </a:cubicBezTo>
                  <a:cubicBezTo>
                    <a:pt x="90" y="41"/>
                    <a:pt x="89" y="40"/>
                    <a:pt x="89" y="39"/>
                  </a:cubicBezTo>
                  <a:cubicBezTo>
                    <a:pt x="87" y="35"/>
                    <a:pt x="87" y="30"/>
                    <a:pt x="87" y="26"/>
                  </a:cubicBezTo>
                  <a:cubicBezTo>
                    <a:pt x="75" y="22"/>
                    <a:pt x="75" y="22"/>
                    <a:pt x="75" y="22"/>
                  </a:cubicBezTo>
                  <a:cubicBezTo>
                    <a:pt x="74" y="28"/>
                    <a:pt x="74" y="34"/>
                    <a:pt x="76" y="40"/>
                  </a:cubicBezTo>
                  <a:close/>
                </a:path>
              </a:pathLst>
            </a:custGeom>
            <a:solidFill>
              <a:srgbClr val="DC9C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18">
              <a:extLst>
                <a:ext uri="{FF2B5EF4-FFF2-40B4-BE49-F238E27FC236}">
                  <a16:creationId xmlns:a16="http://schemas.microsoft.com/office/drawing/2014/main" id="{2665265F-BEC9-3E4C-9B9B-C6AD957DFB3A}"/>
                </a:ext>
              </a:extLst>
            </p:cNvPr>
            <p:cNvSpPr>
              <a:spLocks/>
            </p:cNvSpPr>
            <p:nvPr/>
          </p:nvSpPr>
          <p:spPr bwMode="auto">
            <a:xfrm>
              <a:off x="7232276" y="4264522"/>
              <a:ext cx="314511" cy="189422"/>
            </a:xfrm>
            <a:custGeom>
              <a:avLst/>
              <a:gdLst>
                <a:gd name="T0" fmla="*/ 218 w 246"/>
                <a:gd name="T1" fmla="*/ 144 h 148"/>
                <a:gd name="T2" fmla="*/ 224 w 246"/>
                <a:gd name="T3" fmla="*/ 148 h 148"/>
                <a:gd name="T4" fmla="*/ 230 w 246"/>
                <a:gd name="T5" fmla="*/ 138 h 148"/>
                <a:gd name="T6" fmla="*/ 242 w 246"/>
                <a:gd name="T7" fmla="*/ 77 h 148"/>
                <a:gd name="T8" fmla="*/ 243 w 246"/>
                <a:gd name="T9" fmla="*/ 78 h 148"/>
                <a:gd name="T10" fmla="*/ 243 w 246"/>
                <a:gd name="T11" fmla="*/ 77 h 148"/>
                <a:gd name="T12" fmla="*/ 246 w 246"/>
                <a:gd name="T13" fmla="*/ 73 h 148"/>
                <a:gd name="T14" fmla="*/ 1 w 246"/>
                <a:gd name="T15" fmla="*/ 0 h 148"/>
                <a:gd name="T16" fmla="*/ 0 w 246"/>
                <a:gd name="T17" fmla="*/ 6 h 148"/>
                <a:gd name="T18" fmla="*/ 131 w 246"/>
                <a:gd name="T19" fmla="*/ 44 h 148"/>
                <a:gd name="T20" fmla="*/ 230 w 246"/>
                <a:gd name="T21" fmla="*/ 74 h 148"/>
                <a:gd name="T22" fmla="*/ 218 w 246"/>
                <a:gd name="T23" fmla="*/ 144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46" h="148">
                  <a:moveTo>
                    <a:pt x="218" y="144"/>
                  </a:moveTo>
                  <a:cubicBezTo>
                    <a:pt x="220" y="147"/>
                    <a:pt x="222" y="148"/>
                    <a:pt x="224" y="148"/>
                  </a:cubicBezTo>
                  <a:cubicBezTo>
                    <a:pt x="228" y="147"/>
                    <a:pt x="232" y="143"/>
                    <a:pt x="230" y="138"/>
                  </a:cubicBezTo>
                  <a:cubicBezTo>
                    <a:pt x="220" y="118"/>
                    <a:pt x="230" y="95"/>
                    <a:pt x="242" y="77"/>
                  </a:cubicBezTo>
                  <a:cubicBezTo>
                    <a:pt x="243" y="78"/>
                    <a:pt x="243" y="78"/>
                    <a:pt x="243" y="78"/>
                  </a:cubicBezTo>
                  <a:cubicBezTo>
                    <a:pt x="243" y="77"/>
                    <a:pt x="243" y="77"/>
                    <a:pt x="243" y="77"/>
                  </a:cubicBezTo>
                  <a:cubicBezTo>
                    <a:pt x="244" y="76"/>
                    <a:pt x="245" y="74"/>
                    <a:pt x="246" y="73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131" y="44"/>
                    <a:pt x="131" y="44"/>
                    <a:pt x="131" y="44"/>
                  </a:cubicBezTo>
                  <a:cubicBezTo>
                    <a:pt x="230" y="74"/>
                    <a:pt x="230" y="74"/>
                    <a:pt x="230" y="74"/>
                  </a:cubicBezTo>
                  <a:cubicBezTo>
                    <a:pt x="216" y="95"/>
                    <a:pt x="208" y="121"/>
                    <a:pt x="218" y="144"/>
                  </a:cubicBezTo>
                  <a:close/>
                </a:path>
              </a:pathLst>
            </a:custGeom>
            <a:solidFill>
              <a:srgbClr val="DC9C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19">
              <a:extLst>
                <a:ext uri="{FF2B5EF4-FFF2-40B4-BE49-F238E27FC236}">
                  <a16:creationId xmlns:a16="http://schemas.microsoft.com/office/drawing/2014/main" id="{407AB870-EE6C-9240-B9A6-AE86C58ADA32}"/>
                </a:ext>
              </a:extLst>
            </p:cNvPr>
            <p:cNvSpPr>
              <a:spLocks/>
            </p:cNvSpPr>
            <p:nvPr/>
          </p:nvSpPr>
          <p:spPr bwMode="auto">
            <a:xfrm>
              <a:off x="4364749" y="3400809"/>
              <a:ext cx="482488" cy="320468"/>
            </a:xfrm>
            <a:custGeom>
              <a:avLst/>
              <a:gdLst>
                <a:gd name="T0" fmla="*/ 240 w 377"/>
                <a:gd name="T1" fmla="*/ 40 h 251"/>
                <a:gd name="T2" fmla="*/ 202 w 377"/>
                <a:gd name="T3" fmla="*/ 13 h 251"/>
                <a:gd name="T4" fmla="*/ 132 w 377"/>
                <a:gd name="T5" fmla="*/ 28 h 251"/>
                <a:gd name="T6" fmla="*/ 103 w 377"/>
                <a:gd name="T7" fmla="*/ 12 h 251"/>
                <a:gd name="T8" fmla="*/ 12 w 377"/>
                <a:gd name="T9" fmla="*/ 60 h 251"/>
                <a:gd name="T10" fmla="*/ 60 w 377"/>
                <a:gd name="T11" fmla="*/ 152 h 251"/>
                <a:gd name="T12" fmla="*/ 122 w 377"/>
                <a:gd name="T13" fmla="*/ 219 h 251"/>
                <a:gd name="T14" fmla="*/ 192 w 377"/>
                <a:gd name="T15" fmla="*/ 211 h 251"/>
                <a:gd name="T16" fmla="*/ 194 w 377"/>
                <a:gd name="T17" fmla="*/ 210 h 251"/>
                <a:gd name="T18" fmla="*/ 236 w 377"/>
                <a:gd name="T19" fmla="*/ 235 h 251"/>
                <a:gd name="T20" fmla="*/ 360 w 377"/>
                <a:gd name="T21" fmla="*/ 175 h 251"/>
                <a:gd name="T22" fmla="*/ 258 w 377"/>
                <a:gd name="T23" fmla="*/ 143 h 251"/>
                <a:gd name="T24" fmla="*/ 247 w 377"/>
                <a:gd name="T25" fmla="*/ 155 h 251"/>
                <a:gd name="T26" fmla="*/ 233 w 377"/>
                <a:gd name="T27" fmla="*/ 167 h 251"/>
                <a:gd name="T28" fmla="*/ 233 w 377"/>
                <a:gd name="T29" fmla="*/ 167 h 251"/>
                <a:gd name="T30" fmla="*/ 228 w 377"/>
                <a:gd name="T31" fmla="*/ 170 h 251"/>
                <a:gd name="T32" fmla="*/ 228 w 377"/>
                <a:gd name="T33" fmla="*/ 170 h 251"/>
                <a:gd name="T34" fmla="*/ 195 w 377"/>
                <a:gd name="T35" fmla="*/ 182 h 251"/>
                <a:gd name="T36" fmla="*/ 147 w 377"/>
                <a:gd name="T37" fmla="*/ 177 h 251"/>
                <a:gd name="T38" fmla="*/ 143 w 377"/>
                <a:gd name="T39" fmla="*/ 169 h 251"/>
                <a:gd name="T40" fmla="*/ 151 w 377"/>
                <a:gd name="T41" fmla="*/ 165 h 251"/>
                <a:gd name="T42" fmla="*/ 221 w 377"/>
                <a:gd name="T43" fmla="*/ 159 h 251"/>
                <a:gd name="T44" fmla="*/ 151 w 377"/>
                <a:gd name="T45" fmla="*/ 87 h 251"/>
                <a:gd name="T46" fmla="*/ 127 w 377"/>
                <a:gd name="T47" fmla="*/ 144 h 251"/>
                <a:gd name="T48" fmla="*/ 121 w 377"/>
                <a:gd name="T49" fmla="*/ 147 h 251"/>
                <a:gd name="T50" fmla="*/ 115 w 377"/>
                <a:gd name="T51" fmla="*/ 136 h 251"/>
                <a:gd name="T52" fmla="*/ 139 w 377"/>
                <a:gd name="T53" fmla="*/ 88 h 251"/>
                <a:gd name="T54" fmla="*/ 137 w 377"/>
                <a:gd name="T55" fmla="*/ 84 h 251"/>
                <a:gd name="T56" fmla="*/ 124 w 377"/>
                <a:gd name="T57" fmla="*/ 72 h 251"/>
                <a:gd name="T58" fmla="*/ 58 w 377"/>
                <a:gd name="T59" fmla="*/ 69 h 251"/>
                <a:gd name="T60" fmla="*/ 55 w 377"/>
                <a:gd name="T61" fmla="*/ 56 h 251"/>
                <a:gd name="T62" fmla="*/ 122 w 377"/>
                <a:gd name="T63" fmla="*/ 56 h 251"/>
                <a:gd name="T64" fmla="*/ 142 w 377"/>
                <a:gd name="T65" fmla="*/ 70 h 251"/>
                <a:gd name="T66" fmla="*/ 146 w 377"/>
                <a:gd name="T67" fmla="*/ 76 h 251"/>
                <a:gd name="T68" fmla="*/ 233 w 377"/>
                <a:gd name="T69" fmla="*/ 151 h 251"/>
                <a:gd name="T70" fmla="*/ 239 w 377"/>
                <a:gd name="T71" fmla="*/ 146 h 251"/>
                <a:gd name="T72" fmla="*/ 252 w 377"/>
                <a:gd name="T73" fmla="*/ 130 h 251"/>
                <a:gd name="T74" fmla="*/ 252 w 377"/>
                <a:gd name="T75" fmla="*/ 129 h 251"/>
                <a:gd name="T76" fmla="*/ 252 w 377"/>
                <a:gd name="T77" fmla="*/ 130 h 251"/>
                <a:gd name="T78" fmla="*/ 266 w 377"/>
                <a:gd name="T79" fmla="*/ 69 h 251"/>
                <a:gd name="T80" fmla="*/ 271 w 377"/>
                <a:gd name="T81" fmla="*/ 60 h 251"/>
                <a:gd name="T82" fmla="*/ 277 w 377"/>
                <a:gd name="T83" fmla="*/ 63 h 251"/>
                <a:gd name="T84" fmla="*/ 265 w 377"/>
                <a:gd name="T85" fmla="*/ 133 h 251"/>
                <a:gd name="T86" fmla="*/ 364 w 377"/>
                <a:gd name="T87" fmla="*/ 164 h 251"/>
                <a:gd name="T88" fmla="*/ 295 w 377"/>
                <a:gd name="T89" fmla="*/ 41 h 251"/>
                <a:gd name="T90" fmla="*/ 278 w 377"/>
                <a:gd name="T91" fmla="*/ 37 h 251"/>
                <a:gd name="T92" fmla="*/ 240 w 377"/>
                <a:gd name="T93" fmla="*/ 40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377" h="251">
                  <a:moveTo>
                    <a:pt x="240" y="40"/>
                  </a:moveTo>
                  <a:cubicBezTo>
                    <a:pt x="231" y="27"/>
                    <a:pt x="218" y="17"/>
                    <a:pt x="202" y="13"/>
                  </a:cubicBezTo>
                  <a:cubicBezTo>
                    <a:pt x="176" y="5"/>
                    <a:pt x="150" y="11"/>
                    <a:pt x="132" y="28"/>
                  </a:cubicBezTo>
                  <a:cubicBezTo>
                    <a:pt x="124" y="21"/>
                    <a:pt x="114" y="15"/>
                    <a:pt x="103" y="12"/>
                  </a:cubicBezTo>
                  <a:cubicBezTo>
                    <a:pt x="65" y="0"/>
                    <a:pt x="24" y="22"/>
                    <a:pt x="12" y="60"/>
                  </a:cubicBezTo>
                  <a:cubicBezTo>
                    <a:pt x="0" y="99"/>
                    <a:pt x="21" y="140"/>
                    <a:pt x="60" y="152"/>
                  </a:cubicBezTo>
                  <a:cubicBezTo>
                    <a:pt x="67" y="183"/>
                    <a:pt x="89" y="209"/>
                    <a:pt x="122" y="219"/>
                  </a:cubicBezTo>
                  <a:cubicBezTo>
                    <a:pt x="146" y="227"/>
                    <a:pt x="171" y="223"/>
                    <a:pt x="192" y="211"/>
                  </a:cubicBezTo>
                  <a:cubicBezTo>
                    <a:pt x="193" y="211"/>
                    <a:pt x="193" y="210"/>
                    <a:pt x="194" y="210"/>
                  </a:cubicBezTo>
                  <a:cubicBezTo>
                    <a:pt x="205" y="221"/>
                    <a:pt x="220" y="230"/>
                    <a:pt x="236" y="235"/>
                  </a:cubicBezTo>
                  <a:cubicBezTo>
                    <a:pt x="287" y="251"/>
                    <a:pt x="341" y="224"/>
                    <a:pt x="360" y="175"/>
                  </a:cubicBezTo>
                  <a:cubicBezTo>
                    <a:pt x="258" y="143"/>
                    <a:pt x="258" y="143"/>
                    <a:pt x="258" y="143"/>
                  </a:cubicBezTo>
                  <a:cubicBezTo>
                    <a:pt x="255" y="148"/>
                    <a:pt x="251" y="151"/>
                    <a:pt x="247" y="155"/>
                  </a:cubicBezTo>
                  <a:cubicBezTo>
                    <a:pt x="243" y="159"/>
                    <a:pt x="238" y="163"/>
                    <a:pt x="233" y="167"/>
                  </a:cubicBezTo>
                  <a:cubicBezTo>
                    <a:pt x="233" y="167"/>
                    <a:pt x="233" y="167"/>
                    <a:pt x="233" y="167"/>
                  </a:cubicBezTo>
                  <a:cubicBezTo>
                    <a:pt x="232" y="168"/>
                    <a:pt x="230" y="169"/>
                    <a:pt x="228" y="170"/>
                  </a:cubicBezTo>
                  <a:cubicBezTo>
                    <a:pt x="228" y="170"/>
                    <a:pt x="228" y="170"/>
                    <a:pt x="228" y="170"/>
                  </a:cubicBezTo>
                  <a:cubicBezTo>
                    <a:pt x="218" y="175"/>
                    <a:pt x="207" y="180"/>
                    <a:pt x="195" y="182"/>
                  </a:cubicBezTo>
                  <a:cubicBezTo>
                    <a:pt x="179" y="185"/>
                    <a:pt x="162" y="184"/>
                    <a:pt x="147" y="177"/>
                  </a:cubicBezTo>
                  <a:cubicBezTo>
                    <a:pt x="143" y="176"/>
                    <a:pt x="143" y="172"/>
                    <a:pt x="143" y="169"/>
                  </a:cubicBezTo>
                  <a:cubicBezTo>
                    <a:pt x="144" y="166"/>
                    <a:pt x="147" y="164"/>
                    <a:pt x="151" y="165"/>
                  </a:cubicBezTo>
                  <a:cubicBezTo>
                    <a:pt x="173" y="175"/>
                    <a:pt x="200" y="171"/>
                    <a:pt x="221" y="159"/>
                  </a:cubicBezTo>
                  <a:cubicBezTo>
                    <a:pt x="219" y="121"/>
                    <a:pt x="192" y="79"/>
                    <a:pt x="151" y="87"/>
                  </a:cubicBezTo>
                  <a:cubicBezTo>
                    <a:pt x="157" y="109"/>
                    <a:pt x="147" y="131"/>
                    <a:pt x="127" y="144"/>
                  </a:cubicBezTo>
                  <a:cubicBezTo>
                    <a:pt x="125" y="145"/>
                    <a:pt x="123" y="146"/>
                    <a:pt x="121" y="147"/>
                  </a:cubicBezTo>
                  <a:cubicBezTo>
                    <a:pt x="114" y="151"/>
                    <a:pt x="108" y="139"/>
                    <a:pt x="115" y="136"/>
                  </a:cubicBezTo>
                  <a:cubicBezTo>
                    <a:pt x="133" y="127"/>
                    <a:pt x="145" y="105"/>
                    <a:pt x="139" y="88"/>
                  </a:cubicBezTo>
                  <a:cubicBezTo>
                    <a:pt x="138" y="87"/>
                    <a:pt x="137" y="86"/>
                    <a:pt x="137" y="84"/>
                  </a:cubicBezTo>
                  <a:cubicBezTo>
                    <a:pt x="134" y="80"/>
                    <a:pt x="130" y="75"/>
                    <a:pt x="124" y="72"/>
                  </a:cubicBezTo>
                  <a:cubicBezTo>
                    <a:pt x="104" y="61"/>
                    <a:pt x="79" y="64"/>
                    <a:pt x="58" y="69"/>
                  </a:cubicBezTo>
                  <a:cubicBezTo>
                    <a:pt x="50" y="70"/>
                    <a:pt x="47" y="58"/>
                    <a:pt x="55" y="56"/>
                  </a:cubicBezTo>
                  <a:cubicBezTo>
                    <a:pt x="74" y="52"/>
                    <a:pt x="101" y="49"/>
                    <a:pt x="122" y="56"/>
                  </a:cubicBezTo>
                  <a:cubicBezTo>
                    <a:pt x="129" y="59"/>
                    <a:pt x="136" y="64"/>
                    <a:pt x="142" y="70"/>
                  </a:cubicBezTo>
                  <a:cubicBezTo>
                    <a:pt x="143" y="72"/>
                    <a:pt x="145" y="74"/>
                    <a:pt x="146" y="76"/>
                  </a:cubicBezTo>
                  <a:cubicBezTo>
                    <a:pt x="194" y="63"/>
                    <a:pt x="227" y="107"/>
                    <a:pt x="233" y="151"/>
                  </a:cubicBezTo>
                  <a:cubicBezTo>
                    <a:pt x="235" y="149"/>
                    <a:pt x="237" y="148"/>
                    <a:pt x="239" y="146"/>
                  </a:cubicBezTo>
                  <a:cubicBezTo>
                    <a:pt x="243" y="141"/>
                    <a:pt x="248" y="136"/>
                    <a:pt x="252" y="130"/>
                  </a:cubicBezTo>
                  <a:cubicBezTo>
                    <a:pt x="252" y="129"/>
                    <a:pt x="252" y="129"/>
                    <a:pt x="252" y="129"/>
                  </a:cubicBezTo>
                  <a:cubicBezTo>
                    <a:pt x="252" y="130"/>
                    <a:pt x="252" y="130"/>
                    <a:pt x="252" y="130"/>
                  </a:cubicBezTo>
                  <a:cubicBezTo>
                    <a:pt x="265" y="112"/>
                    <a:pt x="275" y="89"/>
                    <a:pt x="266" y="69"/>
                  </a:cubicBezTo>
                  <a:cubicBezTo>
                    <a:pt x="264" y="64"/>
                    <a:pt x="268" y="60"/>
                    <a:pt x="271" y="60"/>
                  </a:cubicBezTo>
                  <a:cubicBezTo>
                    <a:pt x="274" y="59"/>
                    <a:pt x="276" y="60"/>
                    <a:pt x="277" y="63"/>
                  </a:cubicBezTo>
                  <a:cubicBezTo>
                    <a:pt x="288" y="87"/>
                    <a:pt x="279" y="112"/>
                    <a:pt x="265" y="133"/>
                  </a:cubicBezTo>
                  <a:cubicBezTo>
                    <a:pt x="364" y="164"/>
                    <a:pt x="364" y="164"/>
                    <a:pt x="364" y="164"/>
                  </a:cubicBezTo>
                  <a:cubicBezTo>
                    <a:pt x="377" y="111"/>
                    <a:pt x="348" y="57"/>
                    <a:pt x="295" y="41"/>
                  </a:cubicBezTo>
                  <a:cubicBezTo>
                    <a:pt x="290" y="39"/>
                    <a:pt x="284" y="38"/>
                    <a:pt x="278" y="37"/>
                  </a:cubicBezTo>
                  <a:cubicBezTo>
                    <a:pt x="265" y="36"/>
                    <a:pt x="252" y="37"/>
                    <a:pt x="240" y="4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20">
              <a:extLst>
                <a:ext uri="{FF2B5EF4-FFF2-40B4-BE49-F238E27FC236}">
                  <a16:creationId xmlns:a16="http://schemas.microsoft.com/office/drawing/2014/main" id="{EEE00842-12CF-C34D-A6E2-38EF45102A52}"/>
                </a:ext>
              </a:extLst>
            </p:cNvPr>
            <p:cNvSpPr>
              <a:spLocks/>
            </p:cNvSpPr>
            <p:nvPr/>
          </p:nvSpPr>
          <p:spPr bwMode="auto">
            <a:xfrm>
              <a:off x="4425506" y="3462758"/>
              <a:ext cx="571838" cy="212056"/>
            </a:xfrm>
            <a:custGeom>
              <a:avLst/>
              <a:gdLst>
                <a:gd name="T0" fmla="*/ 230 w 447"/>
                <a:gd name="T1" fmla="*/ 14 h 166"/>
                <a:gd name="T2" fmla="*/ 224 w 447"/>
                <a:gd name="T3" fmla="*/ 11 h 166"/>
                <a:gd name="T4" fmla="*/ 219 w 447"/>
                <a:gd name="T5" fmla="*/ 20 h 166"/>
                <a:gd name="T6" fmla="*/ 205 w 447"/>
                <a:gd name="T7" fmla="*/ 81 h 166"/>
                <a:gd name="T8" fmla="*/ 205 w 447"/>
                <a:gd name="T9" fmla="*/ 80 h 166"/>
                <a:gd name="T10" fmla="*/ 205 w 447"/>
                <a:gd name="T11" fmla="*/ 81 h 166"/>
                <a:gd name="T12" fmla="*/ 192 w 447"/>
                <a:gd name="T13" fmla="*/ 97 h 166"/>
                <a:gd name="T14" fmla="*/ 186 w 447"/>
                <a:gd name="T15" fmla="*/ 102 h 166"/>
                <a:gd name="T16" fmla="*/ 99 w 447"/>
                <a:gd name="T17" fmla="*/ 27 h 166"/>
                <a:gd name="T18" fmla="*/ 95 w 447"/>
                <a:gd name="T19" fmla="*/ 21 h 166"/>
                <a:gd name="T20" fmla="*/ 75 w 447"/>
                <a:gd name="T21" fmla="*/ 7 h 166"/>
                <a:gd name="T22" fmla="*/ 8 w 447"/>
                <a:gd name="T23" fmla="*/ 7 h 166"/>
                <a:gd name="T24" fmla="*/ 11 w 447"/>
                <a:gd name="T25" fmla="*/ 20 h 166"/>
                <a:gd name="T26" fmla="*/ 77 w 447"/>
                <a:gd name="T27" fmla="*/ 23 h 166"/>
                <a:gd name="T28" fmla="*/ 90 w 447"/>
                <a:gd name="T29" fmla="*/ 35 h 166"/>
                <a:gd name="T30" fmla="*/ 92 w 447"/>
                <a:gd name="T31" fmla="*/ 39 h 166"/>
                <a:gd name="T32" fmla="*/ 68 w 447"/>
                <a:gd name="T33" fmla="*/ 87 h 166"/>
                <a:gd name="T34" fmla="*/ 74 w 447"/>
                <a:gd name="T35" fmla="*/ 98 h 166"/>
                <a:gd name="T36" fmla="*/ 80 w 447"/>
                <a:gd name="T37" fmla="*/ 95 h 166"/>
                <a:gd name="T38" fmla="*/ 104 w 447"/>
                <a:gd name="T39" fmla="*/ 38 h 166"/>
                <a:gd name="T40" fmla="*/ 174 w 447"/>
                <a:gd name="T41" fmla="*/ 110 h 166"/>
                <a:gd name="T42" fmla="*/ 104 w 447"/>
                <a:gd name="T43" fmla="*/ 116 h 166"/>
                <a:gd name="T44" fmla="*/ 96 w 447"/>
                <a:gd name="T45" fmla="*/ 120 h 166"/>
                <a:gd name="T46" fmla="*/ 100 w 447"/>
                <a:gd name="T47" fmla="*/ 128 h 166"/>
                <a:gd name="T48" fmla="*/ 148 w 447"/>
                <a:gd name="T49" fmla="*/ 133 h 166"/>
                <a:gd name="T50" fmla="*/ 181 w 447"/>
                <a:gd name="T51" fmla="*/ 121 h 166"/>
                <a:gd name="T52" fmla="*/ 181 w 447"/>
                <a:gd name="T53" fmla="*/ 121 h 166"/>
                <a:gd name="T54" fmla="*/ 186 w 447"/>
                <a:gd name="T55" fmla="*/ 118 h 166"/>
                <a:gd name="T56" fmla="*/ 186 w 447"/>
                <a:gd name="T57" fmla="*/ 118 h 166"/>
                <a:gd name="T58" fmla="*/ 200 w 447"/>
                <a:gd name="T59" fmla="*/ 106 h 166"/>
                <a:gd name="T60" fmla="*/ 211 w 447"/>
                <a:gd name="T61" fmla="*/ 94 h 166"/>
                <a:gd name="T62" fmla="*/ 313 w 447"/>
                <a:gd name="T63" fmla="*/ 126 h 166"/>
                <a:gd name="T64" fmla="*/ 444 w 447"/>
                <a:gd name="T65" fmla="*/ 166 h 166"/>
                <a:gd name="T66" fmla="*/ 447 w 447"/>
                <a:gd name="T67" fmla="*/ 155 h 166"/>
                <a:gd name="T68" fmla="*/ 317 w 447"/>
                <a:gd name="T69" fmla="*/ 115 h 166"/>
                <a:gd name="T70" fmla="*/ 218 w 447"/>
                <a:gd name="T71" fmla="*/ 84 h 166"/>
                <a:gd name="T72" fmla="*/ 230 w 447"/>
                <a:gd name="T73" fmla="*/ 14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447" h="166">
                  <a:moveTo>
                    <a:pt x="230" y="14"/>
                  </a:moveTo>
                  <a:cubicBezTo>
                    <a:pt x="229" y="11"/>
                    <a:pt x="227" y="10"/>
                    <a:pt x="224" y="11"/>
                  </a:cubicBezTo>
                  <a:cubicBezTo>
                    <a:pt x="221" y="11"/>
                    <a:pt x="217" y="15"/>
                    <a:pt x="219" y="20"/>
                  </a:cubicBezTo>
                  <a:cubicBezTo>
                    <a:pt x="228" y="40"/>
                    <a:pt x="218" y="63"/>
                    <a:pt x="205" y="81"/>
                  </a:cubicBezTo>
                  <a:cubicBezTo>
                    <a:pt x="205" y="80"/>
                    <a:pt x="205" y="80"/>
                    <a:pt x="205" y="80"/>
                  </a:cubicBezTo>
                  <a:cubicBezTo>
                    <a:pt x="205" y="81"/>
                    <a:pt x="205" y="81"/>
                    <a:pt x="205" y="81"/>
                  </a:cubicBezTo>
                  <a:cubicBezTo>
                    <a:pt x="201" y="87"/>
                    <a:pt x="196" y="92"/>
                    <a:pt x="192" y="97"/>
                  </a:cubicBezTo>
                  <a:cubicBezTo>
                    <a:pt x="190" y="99"/>
                    <a:pt x="188" y="100"/>
                    <a:pt x="186" y="102"/>
                  </a:cubicBezTo>
                  <a:cubicBezTo>
                    <a:pt x="180" y="58"/>
                    <a:pt x="147" y="14"/>
                    <a:pt x="99" y="27"/>
                  </a:cubicBezTo>
                  <a:cubicBezTo>
                    <a:pt x="98" y="25"/>
                    <a:pt x="96" y="23"/>
                    <a:pt x="95" y="21"/>
                  </a:cubicBezTo>
                  <a:cubicBezTo>
                    <a:pt x="89" y="15"/>
                    <a:pt x="82" y="10"/>
                    <a:pt x="75" y="7"/>
                  </a:cubicBezTo>
                  <a:cubicBezTo>
                    <a:pt x="54" y="0"/>
                    <a:pt x="27" y="3"/>
                    <a:pt x="8" y="7"/>
                  </a:cubicBezTo>
                  <a:cubicBezTo>
                    <a:pt x="0" y="9"/>
                    <a:pt x="3" y="21"/>
                    <a:pt x="11" y="20"/>
                  </a:cubicBezTo>
                  <a:cubicBezTo>
                    <a:pt x="32" y="15"/>
                    <a:pt x="57" y="12"/>
                    <a:pt x="77" y="23"/>
                  </a:cubicBezTo>
                  <a:cubicBezTo>
                    <a:pt x="83" y="26"/>
                    <a:pt x="87" y="31"/>
                    <a:pt x="90" y="35"/>
                  </a:cubicBezTo>
                  <a:cubicBezTo>
                    <a:pt x="91" y="36"/>
                    <a:pt x="91" y="38"/>
                    <a:pt x="92" y="39"/>
                  </a:cubicBezTo>
                  <a:cubicBezTo>
                    <a:pt x="98" y="56"/>
                    <a:pt x="86" y="78"/>
                    <a:pt x="68" y="87"/>
                  </a:cubicBezTo>
                  <a:cubicBezTo>
                    <a:pt x="61" y="90"/>
                    <a:pt x="67" y="102"/>
                    <a:pt x="74" y="98"/>
                  </a:cubicBezTo>
                  <a:cubicBezTo>
                    <a:pt x="76" y="97"/>
                    <a:pt x="78" y="96"/>
                    <a:pt x="80" y="95"/>
                  </a:cubicBezTo>
                  <a:cubicBezTo>
                    <a:pt x="100" y="82"/>
                    <a:pt x="110" y="60"/>
                    <a:pt x="104" y="38"/>
                  </a:cubicBezTo>
                  <a:cubicBezTo>
                    <a:pt x="145" y="30"/>
                    <a:pt x="172" y="72"/>
                    <a:pt x="174" y="110"/>
                  </a:cubicBezTo>
                  <a:cubicBezTo>
                    <a:pt x="153" y="122"/>
                    <a:pt x="126" y="126"/>
                    <a:pt x="104" y="116"/>
                  </a:cubicBezTo>
                  <a:cubicBezTo>
                    <a:pt x="100" y="115"/>
                    <a:pt x="97" y="117"/>
                    <a:pt x="96" y="120"/>
                  </a:cubicBezTo>
                  <a:cubicBezTo>
                    <a:pt x="96" y="123"/>
                    <a:pt x="96" y="127"/>
                    <a:pt x="100" y="128"/>
                  </a:cubicBezTo>
                  <a:cubicBezTo>
                    <a:pt x="115" y="135"/>
                    <a:pt x="132" y="136"/>
                    <a:pt x="148" y="133"/>
                  </a:cubicBezTo>
                  <a:cubicBezTo>
                    <a:pt x="160" y="131"/>
                    <a:pt x="171" y="126"/>
                    <a:pt x="181" y="121"/>
                  </a:cubicBezTo>
                  <a:cubicBezTo>
                    <a:pt x="181" y="121"/>
                    <a:pt x="181" y="121"/>
                    <a:pt x="181" y="121"/>
                  </a:cubicBezTo>
                  <a:cubicBezTo>
                    <a:pt x="183" y="120"/>
                    <a:pt x="184" y="119"/>
                    <a:pt x="186" y="118"/>
                  </a:cubicBezTo>
                  <a:cubicBezTo>
                    <a:pt x="186" y="118"/>
                    <a:pt x="186" y="118"/>
                    <a:pt x="186" y="118"/>
                  </a:cubicBezTo>
                  <a:cubicBezTo>
                    <a:pt x="191" y="114"/>
                    <a:pt x="196" y="110"/>
                    <a:pt x="200" y="106"/>
                  </a:cubicBezTo>
                  <a:cubicBezTo>
                    <a:pt x="204" y="102"/>
                    <a:pt x="208" y="99"/>
                    <a:pt x="211" y="94"/>
                  </a:cubicBezTo>
                  <a:cubicBezTo>
                    <a:pt x="313" y="126"/>
                    <a:pt x="313" y="126"/>
                    <a:pt x="313" y="126"/>
                  </a:cubicBezTo>
                  <a:cubicBezTo>
                    <a:pt x="444" y="166"/>
                    <a:pt x="444" y="166"/>
                    <a:pt x="444" y="166"/>
                  </a:cubicBezTo>
                  <a:cubicBezTo>
                    <a:pt x="447" y="155"/>
                    <a:pt x="447" y="155"/>
                    <a:pt x="447" y="155"/>
                  </a:cubicBezTo>
                  <a:cubicBezTo>
                    <a:pt x="317" y="115"/>
                    <a:pt x="317" y="115"/>
                    <a:pt x="317" y="115"/>
                  </a:cubicBezTo>
                  <a:cubicBezTo>
                    <a:pt x="218" y="84"/>
                    <a:pt x="218" y="84"/>
                    <a:pt x="218" y="84"/>
                  </a:cubicBezTo>
                  <a:cubicBezTo>
                    <a:pt x="232" y="63"/>
                    <a:pt x="241" y="38"/>
                    <a:pt x="230" y="14"/>
                  </a:cubicBezTo>
                  <a:close/>
                </a:path>
              </a:pathLst>
            </a:custGeom>
            <a:solidFill>
              <a:srgbClr val="9067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21">
              <a:extLst>
                <a:ext uri="{FF2B5EF4-FFF2-40B4-BE49-F238E27FC236}">
                  <a16:creationId xmlns:a16="http://schemas.microsoft.com/office/drawing/2014/main" id="{5A1B0902-5FB4-414A-9317-A053353B8553}"/>
                </a:ext>
              </a:extLst>
            </p:cNvPr>
            <p:cNvSpPr>
              <a:spLocks/>
            </p:cNvSpPr>
            <p:nvPr/>
          </p:nvSpPr>
          <p:spPr bwMode="auto">
            <a:xfrm>
              <a:off x="4379045" y="3400809"/>
              <a:ext cx="468192" cy="209674"/>
            </a:xfrm>
            <a:custGeom>
              <a:avLst/>
              <a:gdLst>
                <a:gd name="T0" fmla="*/ 229 w 366"/>
                <a:gd name="T1" fmla="*/ 40 h 164"/>
                <a:gd name="T2" fmla="*/ 191 w 366"/>
                <a:gd name="T3" fmla="*/ 13 h 164"/>
                <a:gd name="T4" fmla="*/ 121 w 366"/>
                <a:gd name="T5" fmla="*/ 28 h 164"/>
                <a:gd name="T6" fmla="*/ 92 w 366"/>
                <a:gd name="T7" fmla="*/ 12 h 164"/>
                <a:gd name="T8" fmla="*/ 1 w 366"/>
                <a:gd name="T9" fmla="*/ 60 h 164"/>
                <a:gd name="T10" fmla="*/ 0 w 366"/>
                <a:gd name="T11" fmla="*/ 62 h 164"/>
                <a:gd name="T12" fmla="*/ 129 w 366"/>
                <a:gd name="T13" fmla="*/ 101 h 164"/>
                <a:gd name="T14" fmla="*/ 128 w 366"/>
                <a:gd name="T15" fmla="*/ 88 h 164"/>
                <a:gd name="T16" fmla="*/ 126 w 366"/>
                <a:gd name="T17" fmla="*/ 84 h 164"/>
                <a:gd name="T18" fmla="*/ 113 w 366"/>
                <a:gd name="T19" fmla="*/ 72 h 164"/>
                <a:gd name="T20" fmla="*/ 47 w 366"/>
                <a:gd name="T21" fmla="*/ 69 h 164"/>
                <a:gd name="T22" fmla="*/ 44 w 366"/>
                <a:gd name="T23" fmla="*/ 56 h 164"/>
                <a:gd name="T24" fmla="*/ 111 w 366"/>
                <a:gd name="T25" fmla="*/ 56 h 164"/>
                <a:gd name="T26" fmla="*/ 131 w 366"/>
                <a:gd name="T27" fmla="*/ 70 h 164"/>
                <a:gd name="T28" fmla="*/ 135 w 366"/>
                <a:gd name="T29" fmla="*/ 76 h 164"/>
                <a:gd name="T30" fmla="*/ 216 w 366"/>
                <a:gd name="T31" fmla="*/ 128 h 164"/>
                <a:gd name="T32" fmla="*/ 238 w 366"/>
                <a:gd name="T33" fmla="*/ 134 h 164"/>
                <a:gd name="T34" fmla="*/ 241 w 366"/>
                <a:gd name="T35" fmla="*/ 130 h 164"/>
                <a:gd name="T36" fmla="*/ 241 w 366"/>
                <a:gd name="T37" fmla="*/ 129 h 164"/>
                <a:gd name="T38" fmla="*/ 241 w 366"/>
                <a:gd name="T39" fmla="*/ 130 h 164"/>
                <a:gd name="T40" fmla="*/ 255 w 366"/>
                <a:gd name="T41" fmla="*/ 69 h 164"/>
                <a:gd name="T42" fmla="*/ 260 w 366"/>
                <a:gd name="T43" fmla="*/ 60 h 164"/>
                <a:gd name="T44" fmla="*/ 266 w 366"/>
                <a:gd name="T45" fmla="*/ 63 h 164"/>
                <a:gd name="T46" fmla="*/ 254 w 366"/>
                <a:gd name="T47" fmla="*/ 133 h 164"/>
                <a:gd name="T48" fmla="*/ 353 w 366"/>
                <a:gd name="T49" fmla="*/ 164 h 164"/>
                <a:gd name="T50" fmla="*/ 284 w 366"/>
                <a:gd name="T51" fmla="*/ 41 h 164"/>
                <a:gd name="T52" fmla="*/ 267 w 366"/>
                <a:gd name="T53" fmla="*/ 37 h 164"/>
                <a:gd name="T54" fmla="*/ 229 w 366"/>
                <a:gd name="T55" fmla="*/ 40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66" h="164">
                  <a:moveTo>
                    <a:pt x="229" y="40"/>
                  </a:moveTo>
                  <a:cubicBezTo>
                    <a:pt x="220" y="27"/>
                    <a:pt x="207" y="17"/>
                    <a:pt x="191" y="13"/>
                  </a:cubicBezTo>
                  <a:cubicBezTo>
                    <a:pt x="165" y="5"/>
                    <a:pt x="139" y="11"/>
                    <a:pt x="121" y="28"/>
                  </a:cubicBezTo>
                  <a:cubicBezTo>
                    <a:pt x="113" y="21"/>
                    <a:pt x="103" y="15"/>
                    <a:pt x="92" y="12"/>
                  </a:cubicBezTo>
                  <a:cubicBezTo>
                    <a:pt x="54" y="0"/>
                    <a:pt x="13" y="22"/>
                    <a:pt x="1" y="60"/>
                  </a:cubicBezTo>
                  <a:cubicBezTo>
                    <a:pt x="1" y="61"/>
                    <a:pt x="0" y="61"/>
                    <a:pt x="0" y="62"/>
                  </a:cubicBezTo>
                  <a:cubicBezTo>
                    <a:pt x="129" y="101"/>
                    <a:pt x="129" y="101"/>
                    <a:pt x="129" y="101"/>
                  </a:cubicBezTo>
                  <a:cubicBezTo>
                    <a:pt x="130" y="97"/>
                    <a:pt x="129" y="92"/>
                    <a:pt x="128" y="88"/>
                  </a:cubicBezTo>
                  <a:cubicBezTo>
                    <a:pt x="127" y="87"/>
                    <a:pt x="126" y="86"/>
                    <a:pt x="126" y="84"/>
                  </a:cubicBezTo>
                  <a:cubicBezTo>
                    <a:pt x="123" y="80"/>
                    <a:pt x="119" y="75"/>
                    <a:pt x="113" y="72"/>
                  </a:cubicBezTo>
                  <a:cubicBezTo>
                    <a:pt x="93" y="61"/>
                    <a:pt x="68" y="64"/>
                    <a:pt x="47" y="69"/>
                  </a:cubicBezTo>
                  <a:cubicBezTo>
                    <a:pt x="39" y="70"/>
                    <a:pt x="36" y="58"/>
                    <a:pt x="44" y="56"/>
                  </a:cubicBezTo>
                  <a:cubicBezTo>
                    <a:pt x="63" y="52"/>
                    <a:pt x="90" y="49"/>
                    <a:pt x="111" y="56"/>
                  </a:cubicBezTo>
                  <a:cubicBezTo>
                    <a:pt x="118" y="59"/>
                    <a:pt x="125" y="64"/>
                    <a:pt x="131" y="70"/>
                  </a:cubicBezTo>
                  <a:cubicBezTo>
                    <a:pt x="132" y="72"/>
                    <a:pt x="134" y="74"/>
                    <a:pt x="135" y="76"/>
                  </a:cubicBezTo>
                  <a:cubicBezTo>
                    <a:pt x="174" y="66"/>
                    <a:pt x="204" y="93"/>
                    <a:pt x="216" y="128"/>
                  </a:cubicBezTo>
                  <a:cubicBezTo>
                    <a:pt x="238" y="134"/>
                    <a:pt x="238" y="134"/>
                    <a:pt x="238" y="134"/>
                  </a:cubicBezTo>
                  <a:cubicBezTo>
                    <a:pt x="239" y="133"/>
                    <a:pt x="240" y="131"/>
                    <a:pt x="241" y="130"/>
                  </a:cubicBezTo>
                  <a:cubicBezTo>
                    <a:pt x="241" y="129"/>
                    <a:pt x="241" y="129"/>
                    <a:pt x="241" y="129"/>
                  </a:cubicBezTo>
                  <a:cubicBezTo>
                    <a:pt x="241" y="130"/>
                    <a:pt x="241" y="130"/>
                    <a:pt x="241" y="130"/>
                  </a:cubicBezTo>
                  <a:cubicBezTo>
                    <a:pt x="254" y="112"/>
                    <a:pt x="264" y="89"/>
                    <a:pt x="255" y="69"/>
                  </a:cubicBezTo>
                  <a:cubicBezTo>
                    <a:pt x="253" y="64"/>
                    <a:pt x="257" y="60"/>
                    <a:pt x="260" y="60"/>
                  </a:cubicBezTo>
                  <a:cubicBezTo>
                    <a:pt x="263" y="59"/>
                    <a:pt x="265" y="60"/>
                    <a:pt x="266" y="63"/>
                  </a:cubicBezTo>
                  <a:cubicBezTo>
                    <a:pt x="277" y="87"/>
                    <a:pt x="268" y="112"/>
                    <a:pt x="254" y="133"/>
                  </a:cubicBezTo>
                  <a:cubicBezTo>
                    <a:pt x="353" y="164"/>
                    <a:pt x="353" y="164"/>
                    <a:pt x="353" y="164"/>
                  </a:cubicBezTo>
                  <a:cubicBezTo>
                    <a:pt x="366" y="111"/>
                    <a:pt x="337" y="57"/>
                    <a:pt x="284" y="41"/>
                  </a:cubicBezTo>
                  <a:cubicBezTo>
                    <a:pt x="279" y="39"/>
                    <a:pt x="273" y="38"/>
                    <a:pt x="267" y="37"/>
                  </a:cubicBezTo>
                  <a:cubicBezTo>
                    <a:pt x="254" y="36"/>
                    <a:pt x="241" y="37"/>
                    <a:pt x="229" y="40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23">
              <a:extLst>
                <a:ext uri="{FF2B5EF4-FFF2-40B4-BE49-F238E27FC236}">
                  <a16:creationId xmlns:a16="http://schemas.microsoft.com/office/drawing/2014/main" id="{A7DDA745-A86A-4C4E-BFBF-1BFF5862A707}"/>
                </a:ext>
              </a:extLst>
            </p:cNvPr>
            <p:cNvSpPr>
              <a:spLocks/>
            </p:cNvSpPr>
            <p:nvPr/>
          </p:nvSpPr>
          <p:spPr bwMode="auto">
            <a:xfrm>
              <a:off x="4425506" y="3462758"/>
              <a:ext cx="229927" cy="101263"/>
            </a:xfrm>
            <a:custGeom>
              <a:avLst/>
              <a:gdLst>
                <a:gd name="T0" fmla="*/ 104 w 180"/>
                <a:gd name="T1" fmla="*/ 38 h 79"/>
                <a:gd name="T2" fmla="*/ 165 w 180"/>
                <a:gd name="T3" fmla="*/ 74 h 79"/>
                <a:gd name="T4" fmla="*/ 180 w 180"/>
                <a:gd name="T5" fmla="*/ 79 h 79"/>
                <a:gd name="T6" fmla="*/ 99 w 180"/>
                <a:gd name="T7" fmla="*/ 27 h 79"/>
                <a:gd name="T8" fmla="*/ 95 w 180"/>
                <a:gd name="T9" fmla="*/ 21 h 79"/>
                <a:gd name="T10" fmla="*/ 75 w 180"/>
                <a:gd name="T11" fmla="*/ 7 h 79"/>
                <a:gd name="T12" fmla="*/ 8 w 180"/>
                <a:gd name="T13" fmla="*/ 7 h 79"/>
                <a:gd name="T14" fmla="*/ 11 w 180"/>
                <a:gd name="T15" fmla="*/ 20 h 79"/>
                <a:gd name="T16" fmla="*/ 77 w 180"/>
                <a:gd name="T17" fmla="*/ 23 h 79"/>
                <a:gd name="T18" fmla="*/ 90 w 180"/>
                <a:gd name="T19" fmla="*/ 35 h 79"/>
                <a:gd name="T20" fmla="*/ 92 w 180"/>
                <a:gd name="T21" fmla="*/ 39 h 79"/>
                <a:gd name="T22" fmla="*/ 93 w 180"/>
                <a:gd name="T23" fmla="*/ 52 h 79"/>
                <a:gd name="T24" fmla="*/ 106 w 180"/>
                <a:gd name="T25" fmla="*/ 56 h 79"/>
                <a:gd name="T26" fmla="*/ 104 w 180"/>
                <a:gd name="T27" fmla="*/ 38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80" h="79">
                  <a:moveTo>
                    <a:pt x="104" y="38"/>
                  </a:moveTo>
                  <a:cubicBezTo>
                    <a:pt x="132" y="33"/>
                    <a:pt x="153" y="50"/>
                    <a:pt x="165" y="74"/>
                  </a:cubicBezTo>
                  <a:cubicBezTo>
                    <a:pt x="180" y="79"/>
                    <a:pt x="180" y="79"/>
                    <a:pt x="180" y="79"/>
                  </a:cubicBezTo>
                  <a:cubicBezTo>
                    <a:pt x="168" y="44"/>
                    <a:pt x="138" y="17"/>
                    <a:pt x="99" y="27"/>
                  </a:cubicBezTo>
                  <a:cubicBezTo>
                    <a:pt x="98" y="25"/>
                    <a:pt x="96" y="23"/>
                    <a:pt x="95" y="21"/>
                  </a:cubicBezTo>
                  <a:cubicBezTo>
                    <a:pt x="89" y="15"/>
                    <a:pt x="82" y="10"/>
                    <a:pt x="75" y="7"/>
                  </a:cubicBezTo>
                  <a:cubicBezTo>
                    <a:pt x="54" y="0"/>
                    <a:pt x="27" y="3"/>
                    <a:pt x="8" y="7"/>
                  </a:cubicBezTo>
                  <a:cubicBezTo>
                    <a:pt x="0" y="9"/>
                    <a:pt x="3" y="21"/>
                    <a:pt x="11" y="20"/>
                  </a:cubicBezTo>
                  <a:cubicBezTo>
                    <a:pt x="32" y="15"/>
                    <a:pt x="57" y="12"/>
                    <a:pt x="77" y="23"/>
                  </a:cubicBezTo>
                  <a:cubicBezTo>
                    <a:pt x="83" y="26"/>
                    <a:pt x="87" y="31"/>
                    <a:pt x="90" y="35"/>
                  </a:cubicBezTo>
                  <a:cubicBezTo>
                    <a:pt x="91" y="36"/>
                    <a:pt x="91" y="38"/>
                    <a:pt x="92" y="39"/>
                  </a:cubicBezTo>
                  <a:cubicBezTo>
                    <a:pt x="93" y="43"/>
                    <a:pt x="94" y="48"/>
                    <a:pt x="93" y="52"/>
                  </a:cubicBezTo>
                  <a:cubicBezTo>
                    <a:pt x="106" y="56"/>
                    <a:pt x="106" y="56"/>
                    <a:pt x="106" y="56"/>
                  </a:cubicBezTo>
                  <a:cubicBezTo>
                    <a:pt x="106" y="50"/>
                    <a:pt x="106" y="44"/>
                    <a:pt x="104" y="38"/>
                  </a:cubicBezTo>
                  <a:close/>
                </a:path>
              </a:pathLst>
            </a:custGeom>
            <a:solidFill>
              <a:srgbClr val="DC9C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24">
              <a:extLst>
                <a:ext uri="{FF2B5EF4-FFF2-40B4-BE49-F238E27FC236}">
                  <a16:creationId xmlns:a16="http://schemas.microsoft.com/office/drawing/2014/main" id="{1A3317E4-EC4F-F946-AAA5-1DF1CA26AD8D}"/>
                </a:ext>
              </a:extLst>
            </p:cNvPr>
            <p:cNvSpPr>
              <a:spLocks/>
            </p:cNvSpPr>
            <p:nvPr/>
          </p:nvSpPr>
          <p:spPr bwMode="auto">
            <a:xfrm>
              <a:off x="4684025" y="3475863"/>
              <a:ext cx="313320" cy="191804"/>
            </a:xfrm>
            <a:custGeom>
              <a:avLst/>
              <a:gdLst>
                <a:gd name="T0" fmla="*/ 28 w 245"/>
                <a:gd name="T1" fmla="*/ 4 h 150"/>
                <a:gd name="T2" fmla="*/ 22 w 245"/>
                <a:gd name="T3" fmla="*/ 1 h 150"/>
                <a:gd name="T4" fmla="*/ 17 w 245"/>
                <a:gd name="T5" fmla="*/ 10 h 150"/>
                <a:gd name="T6" fmla="*/ 3 w 245"/>
                <a:gd name="T7" fmla="*/ 71 h 150"/>
                <a:gd name="T8" fmla="*/ 3 w 245"/>
                <a:gd name="T9" fmla="*/ 70 h 150"/>
                <a:gd name="T10" fmla="*/ 3 w 245"/>
                <a:gd name="T11" fmla="*/ 71 h 150"/>
                <a:gd name="T12" fmla="*/ 0 w 245"/>
                <a:gd name="T13" fmla="*/ 75 h 150"/>
                <a:gd name="T14" fmla="*/ 244 w 245"/>
                <a:gd name="T15" fmla="*/ 150 h 150"/>
                <a:gd name="T16" fmla="*/ 245 w 245"/>
                <a:gd name="T17" fmla="*/ 145 h 150"/>
                <a:gd name="T18" fmla="*/ 115 w 245"/>
                <a:gd name="T19" fmla="*/ 105 h 150"/>
                <a:gd name="T20" fmla="*/ 16 w 245"/>
                <a:gd name="T21" fmla="*/ 74 h 150"/>
                <a:gd name="T22" fmla="*/ 28 w 245"/>
                <a:gd name="T23" fmla="*/ 4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45" h="150">
                  <a:moveTo>
                    <a:pt x="28" y="4"/>
                  </a:moveTo>
                  <a:cubicBezTo>
                    <a:pt x="27" y="1"/>
                    <a:pt x="25" y="0"/>
                    <a:pt x="22" y="1"/>
                  </a:cubicBezTo>
                  <a:cubicBezTo>
                    <a:pt x="19" y="1"/>
                    <a:pt x="15" y="5"/>
                    <a:pt x="17" y="10"/>
                  </a:cubicBezTo>
                  <a:cubicBezTo>
                    <a:pt x="26" y="30"/>
                    <a:pt x="16" y="53"/>
                    <a:pt x="3" y="71"/>
                  </a:cubicBezTo>
                  <a:cubicBezTo>
                    <a:pt x="3" y="70"/>
                    <a:pt x="3" y="70"/>
                    <a:pt x="3" y="70"/>
                  </a:cubicBezTo>
                  <a:cubicBezTo>
                    <a:pt x="3" y="71"/>
                    <a:pt x="3" y="71"/>
                    <a:pt x="3" y="71"/>
                  </a:cubicBezTo>
                  <a:cubicBezTo>
                    <a:pt x="2" y="72"/>
                    <a:pt x="1" y="74"/>
                    <a:pt x="0" y="75"/>
                  </a:cubicBezTo>
                  <a:cubicBezTo>
                    <a:pt x="244" y="150"/>
                    <a:pt x="244" y="150"/>
                    <a:pt x="244" y="150"/>
                  </a:cubicBezTo>
                  <a:cubicBezTo>
                    <a:pt x="245" y="145"/>
                    <a:pt x="245" y="145"/>
                    <a:pt x="245" y="14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6" y="74"/>
                    <a:pt x="16" y="74"/>
                    <a:pt x="16" y="74"/>
                  </a:cubicBezTo>
                  <a:cubicBezTo>
                    <a:pt x="30" y="53"/>
                    <a:pt x="39" y="28"/>
                    <a:pt x="28" y="4"/>
                  </a:cubicBezTo>
                  <a:close/>
                </a:path>
              </a:pathLst>
            </a:custGeom>
            <a:solidFill>
              <a:srgbClr val="DC9C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25">
              <a:extLst>
                <a:ext uri="{FF2B5EF4-FFF2-40B4-BE49-F238E27FC236}">
                  <a16:creationId xmlns:a16="http://schemas.microsoft.com/office/drawing/2014/main" id="{082E3FB1-42D1-194A-B88B-23DBA54F7AA3}"/>
                </a:ext>
              </a:extLst>
            </p:cNvPr>
            <p:cNvSpPr>
              <a:spLocks/>
            </p:cNvSpPr>
            <p:nvPr/>
          </p:nvSpPr>
          <p:spPr bwMode="auto">
            <a:xfrm>
              <a:off x="5893223" y="2155871"/>
              <a:ext cx="360973" cy="692162"/>
            </a:xfrm>
            <a:custGeom>
              <a:avLst/>
              <a:gdLst>
                <a:gd name="T0" fmla="*/ 267 w 282"/>
                <a:gd name="T1" fmla="*/ 387 h 542"/>
                <a:gd name="T2" fmla="*/ 254 w 282"/>
                <a:gd name="T3" fmla="*/ 419 h 542"/>
                <a:gd name="T4" fmla="*/ 197 w 282"/>
                <a:gd name="T5" fmla="*/ 436 h 542"/>
                <a:gd name="T6" fmla="*/ 148 w 282"/>
                <a:gd name="T7" fmla="*/ 439 h 542"/>
                <a:gd name="T8" fmla="*/ 148 w 282"/>
                <a:gd name="T9" fmla="*/ 385 h 542"/>
                <a:gd name="T10" fmla="*/ 148 w 282"/>
                <a:gd name="T11" fmla="*/ 262 h 542"/>
                <a:gd name="T12" fmla="*/ 165 w 282"/>
                <a:gd name="T13" fmla="*/ 254 h 542"/>
                <a:gd name="T14" fmla="*/ 183 w 282"/>
                <a:gd name="T15" fmla="*/ 241 h 542"/>
                <a:gd name="T16" fmla="*/ 183 w 282"/>
                <a:gd name="T17" fmla="*/ 241 h 542"/>
                <a:gd name="T18" fmla="*/ 187 w 282"/>
                <a:gd name="T19" fmla="*/ 237 h 542"/>
                <a:gd name="T20" fmla="*/ 187 w 282"/>
                <a:gd name="T21" fmla="*/ 237 h 542"/>
                <a:gd name="T22" fmla="*/ 214 w 282"/>
                <a:gd name="T23" fmla="*/ 202 h 542"/>
                <a:gd name="T24" fmla="*/ 223 w 282"/>
                <a:gd name="T25" fmla="*/ 151 h 542"/>
                <a:gd name="T26" fmla="*/ 209 w 282"/>
                <a:gd name="T27" fmla="*/ 151 h 542"/>
                <a:gd name="T28" fmla="*/ 179 w 282"/>
                <a:gd name="T29" fmla="*/ 226 h 542"/>
                <a:gd name="T30" fmla="*/ 123 w 282"/>
                <a:gd name="T31" fmla="*/ 125 h 542"/>
                <a:gd name="T32" fmla="*/ 198 w 282"/>
                <a:gd name="T33" fmla="*/ 112 h 542"/>
                <a:gd name="T34" fmla="*/ 188 w 282"/>
                <a:gd name="T35" fmla="*/ 102 h 542"/>
                <a:gd name="T36" fmla="*/ 128 w 282"/>
                <a:gd name="T37" fmla="*/ 111 h 542"/>
                <a:gd name="T38" fmla="*/ 124 w 282"/>
                <a:gd name="T39" fmla="*/ 108 h 542"/>
                <a:gd name="T40" fmla="*/ 115 w 282"/>
                <a:gd name="T41" fmla="*/ 90 h 542"/>
                <a:gd name="T42" fmla="*/ 134 w 282"/>
                <a:gd name="T43" fmla="*/ 16 h 542"/>
                <a:gd name="T44" fmla="*/ 121 w 282"/>
                <a:gd name="T45" fmla="*/ 8 h 542"/>
                <a:gd name="T46" fmla="*/ 99 w 282"/>
                <a:gd name="T47" fmla="*/ 82 h 542"/>
                <a:gd name="T48" fmla="*/ 107 w 282"/>
                <a:gd name="T49" fmla="*/ 109 h 542"/>
                <a:gd name="T50" fmla="*/ 112 w 282"/>
                <a:gd name="T51" fmla="*/ 115 h 542"/>
                <a:gd name="T52" fmla="*/ 166 w 282"/>
                <a:gd name="T53" fmla="*/ 236 h 542"/>
                <a:gd name="T54" fmla="*/ 157 w 282"/>
                <a:gd name="T55" fmla="*/ 241 h 542"/>
                <a:gd name="T56" fmla="*/ 136 w 282"/>
                <a:gd name="T57" fmla="*/ 250 h 542"/>
                <a:gd name="T58" fmla="*/ 64 w 282"/>
                <a:gd name="T59" fmla="*/ 245 h 542"/>
                <a:gd name="T60" fmla="*/ 51 w 282"/>
                <a:gd name="T61" fmla="*/ 250 h 542"/>
                <a:gd name="T62" fmla="*/ 54 w 282"/>
                <a:gd name="T63" fmla="*/ 255 h 542"/>
                <a:gd name="T64" fmla="*/ 136 w 282"/>
                <a:gd name="T65" fmla="*/ 266 h 542"/>
                <a:gd name="T66" fmla="*/ 136 w 282"/>
                <a:gd name="T67" fmla="*/ 385 h 542"/>
                <a:gd name="T68" fmla="*/ 136 w 282"/>
                <a:gd name="T69" fmla="*/ 411 h 542"/>
                <a:gd name="T70" fmla="*/ 52 w 282"/>
                <a:gd name="T71" fmla="*/ 402 h 542"/>
                <a:gd name="T72" fmla="*/ 15 w 282"/>
                <a:gd name="T73" fmla="*/ 348 h 542"/>
                <a:gd name="T74" fmla="*/ 7 w 282"/>
                <a:gd name="T75" fmla="*/ 349 h 542"/>
                <a:gd name="T76" fmla="*/ 0 w 282"/>
                <a:gd name="T77" fmla="*/ 348 h 542"/>
                <a:gd name="T78" fmla="*/ 34 w 282"/>
                <a:gd name="T79" fmla="*/ 409 h 542"/>
                <a:gd name="T80" fmla="*/ 136 w 282"/>
                <a:gd name="T81" fmla="*/ 425 h 542"/>
                <a:gd name="T82" fmla="*/ 136 w 282"/>
                <a:gd name="T83" fmla="*/ 446 h 542"/>
                <a:gd name="T84" fmla="*/ 136 w 282"/>
                <a:gd name="T85" fmla="*/ 542 h 542"/>
                <a:gd name="T86" fmla="*/ 148 w 282"/>
                <a:gd name="T87" fmla="*/ 542 h 542"/>
                <a:gd name="T88" fmla="*/ 148 w 282"/>
                <a:gd name="T89" fmla="*/ 454 h 542"/>
                <a:gd name="T90" fmla="*/ 264 w 282"/>
                <a:gd name="T91" fmla="*/ 430 h 542"/>
                <a:gd name="T92" fmla="*/ 282 w 282"/>
                <a:gd name="T93" fmla="*/ 386 h 542"/>
                <a:gd name="T94" fmla="*/ 272 w 282"/>
                <a:gd name="T95" fmla="*/ 387 h 542"/>
                <a:gd name="T96" fmla="*/ 267 w 282"/>
                <a:gd name="T97" fmla="*/ 387 h 5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82" h="542">
                  <a:moveTo>
                    <a:pt x="267" y="387"/>
                  </a:moveTo>
                  <a:cubicBezTo>
                    <a:pt x="266" y="399"/>
                    <a:pt x="263" y="410"/>
                    <a:pt x="254" y="419"/>
                  </a:cubicBezTo>
                  <a:cubicBezTo>
                    <a:pt x="240" y="433"/>
                    <a:pt x="216" y="435"/>
                    <a:pt x="197" y="436"/>
                  </a:cubicBezTo>
                  <a:cubicBezTo>
                    <a:pt x="181" y="438"/>
                    <a:pt x="164" y="438"/>
                    <a:pt x="148" y="439"/>
                  </a:cubicBezTo>
                  <a:cubicBezTo>
                    <a:pt x="148" y="385"/>
                    <a:pt x="148" y="385"/>
                    <a:pt x="148" y="385"/>
                  </a:cubicBezTo>
                  <a:cubicBezTo>
                    <a:pt x="148" y="262"/>
                    <a:pt x="148" y="262"/>
                    <a:pt x="148" y="262"/>
                  </a:cubicBezTo>
                  <a:cubicBezTo>
                    <a:pt x="154" y="259"/>
                    <a:pt x="160" y="256"/>
                    <a:pt x="165" y="254"/>
                  </a:cubicBezTo>
                  <a:cubicBezTo>
                    <a:pt x="171" y="250"/>
                    <a:pt x="177" y="246"/>
                    <a:pt x="183" y="241"/>
                  </a:cubicBezTo>
                  <a:cubicBezTo>
                    <a:pt x="183" y="241"/>
                    <a:pt x="183" y="241"/>
                    <a:pt x="183" y="241"/>
                  </a:cubicBezTo>
                  <a:cubicBezTo>
                    <a:pt x="184" y="240"/>
                    <a:pt x="186" y="239"/>
                    <a:pt x="187" y="237"/>
                  </a:cubicBezTo>
                  <a:cubicBezTo>
                    <a:pt x="187" y="237"/>
                    <a:pt x="187" y="237"/>
                    <a:pt x="187" y="237"/>
                  </a:cubicBezTo>
                  <a:cubicBezTo>
                    <a:pt x="198" y="227"/>
                    <a:pt x="207" y="215"/>
                    <a:pt x="214" y="202"/>
                  </a:cubicBezTo>
                  <a:cubicBezTo>
                    <a:pt x="222" y="186"/>
                    <a:pt x="225" y="168"/>
                    <a:pt x="223" y="151"/>
                  </a:cubicBezTo>
                  <a:cubicBezTo>
                    <a:pt x="222" y="142"/>
                    <a:pt x="208" y="142"/>
                    <a:pt x="209" y="151"/>
                  </a:cubicBezTo>
                  <a:cubicBezTo>
                    <a:pt x="212" y="178"/>
                    <a:pt x="199" y="206"/>
                    <a:pt x="179" y="226"/>
                  </a:cubicBezTo>
                  <a:cubicBezTo>
                    <a:pt x="137" y="211"/>
                    <a:pt x="100" y="167"/>
                    <a:pt x="123" y="125"/>
                  </a:cubicBezTo>
                  <a:cubicBezTo>
                    <a:pt x="146" y="140"/>
                    <a:pt x="178" y="134"/>
                    <a:pt x="198" y="112"/>
                  </a:cubicBezTo>
                  <a:cubicBezTo>
                    <a:pt x="205" y="105"/>
                    <a:pt x="195" y="95"/>
                    <a:pt x="188" y="102"/>
                  </a:cubicBezTo>
                  <a:cubicBezTo>
                    <a:pt x="173" y="118"/>
                    <a:pt x="145" y="124"/>
                    <a:pt x="128" y="111"/>
                  </a:cubicBezTo>
                  <a:cubicBezTo>
                    <a:pt x="127" y="110"/>
                    <a:pt x="125" y="109"/>
                    <a:pt x="124" y="108"/>
                  </a:cubicBezTo>
                  <a:cubicBezTo>
                    <a:pt x="120" y="104"/>
                    <a:pt x="117" y="98"/>
                    <a:pt x="115" y="90"/>
                  </a:cubicBezTo>
                  <a:cubicBezTo>
                    <a:pt x="110" y="64"/>
                    <a:pt x="122" y="38"/>
                    <a:pt x="134" y="16"/>
                  </a:cubicBezTo>
                  <a:cubicBezTo>
                    <a:pt x="138" y="7"/>
                    <a:pt x="126" y="0"/>
                    <a:pt x="121" y="8"/>
                  </a:cubicBezTo>
                  <a:cubicBezTo>
                    <a:pt x="110" y="28"/>
                    <a:pt x="97" y="57"/>
                    <a:pt x="99" y="82"/>
                  </a:cubicBezTo>
                  <a:cubicBezTo>
                    <a:pt x="99" y="92"/>
                    <a:pt x="102" y="101"/>
                    <a:pt x="107" y="109"/>
                  </a:cubicBezTo>
                  <a:cubicBezTo>
                    <a:pt x="109" y="111"/>
                    <a:pt x="110" y="113"/>
                    <a:pt x="112" y="115"/>
                  </a:cubicBezTo>
                  <a:cubicBezTo>
                    <a:pt x="82" y="163"/>
                    <a:pt x="119" y="215"/>
                    <a:pt x="166" y="236"/>
                  </a:cubicBezTo>
                  <a:cubicBezTo>
                    <a:pt x="163" y="238"/>
                    <a:pt x="160" y="240"/>
                    <a:pt x="157" y="241"/>
                  </a:cubicBezTo>
                  <a:cubicBezTo>
                    <a:pt x="151" y="244"/>
                    <a:pt x="144" y="248"/>
                    <a:pt x="136" y="250"/>
                  </a:cubicBezTo>
                  <a:cubicBezTo>
                    <a:pt x="112" y="259"/>
                    <a:pt x="84" y="262"/>
                    <a:pt x="64" y="245"/>
                  </a:cubicBezTo>
                  <a:cubicBezTo>
                    <a:pt x="59" y="241"/>
                    <a:pt x="52" y="245"/>
                    <a:pt x="51" y="250"/>
                  </a:cubicBezTo>
                  <a:cubicBezTo>
                    <a:pt x="51" y="252"/>
                    <a:pt x="52" y="254"/>
                    <a:pt x="54" y="255"/>
                  </a:cubicBezTo>
                  <a:cubicBezTo>
                    <a:pt x="76" y="275"/>
                    <a:pt x="108" y="274"/>
                    <a:pt x="136" y="266"/>
                  </a:cubicBezTo>
                  <a:cubicBezTo>
                    <a:pt x="136" y="385"/>
                    <a:pt x="136" y="385"/>
                    <a:pt x="136" y="385"/>
                  </a:cubicBezTo>
                  <a:cubicBezTo>
                    <a:pt x="136" y="411"/>
                    <a:pt x="136" y="411"/>
                    <a:pt x="136" y="411"/>
                  </a:cubicBezTo>
                  <a:cubicBezTo>
                    <a:pt x="108" y="411"/>
                    <a:pt x="79" y="411"/>
                    <a:pt x="52" y="402"/>
                  </a:cubicBezTo>
                  <a:cubicBezTo>
                    <a:pt x="29" y="394"/>
                    <a:pt x="18" y="372"/>
                    <a:pt x="15" y="348"/>
                  </a:cubicBezTo>
                  <a:cubicBezTo>
                    <a:pt x="12" y="349"/>
                    <a:pt x="10" y="349"/>
                    <a:pt x="7" y="349"/>
                  </a:cubicBezTo>
                  <a:cubicBezTo>
                    <a:pt x="5" y="349"/>
                    <a:pt x="2" y="349"/>
                    <a:pt x="0" y="348"/>
                  </a:cubicBezTo>
                  <a:cubicBezTo>
                    <a:pt x="3" y="373"/>
                    <a:pt x="13" y="396"/>
                    <a:pt x="34" y="409"/>
                  </a:cubicBezTo>
                  <a:cubicBezTo>
                    <a:pt x="63" y="428"/>
                    <a:pt x="103" y="425"/>
                    <a:pt x="136" y="425"/>
                  </a:cubicBezTo>
                  <a:cubicBezTo>
                    <a:pt x="136" y="446"/>
                    <a:pt x="136" y="446"/>
                    <a:pt x="136" y="446"/>
                  </a:cubicBezTo>
                  <a:cubicBezTo>
                    <a:pt x="136" y="542"/>
                    <a:pt x="136" y="542"/>
                    <a:pt x="136" y="542"/>
                  </a:cubicBezTo>
                  <a:cubicBezTo>
                    <a:pt x="148" y="542"/>
                    <a:pt x="148" y="542"/>
                    <a:pt x="148" y="542"/>
                  </a:cubicBezTo>
                  <a:cubicBezTo>
                    <a:pt x="148" y="454"/>
                    <a:pt x="148" y="454"/>
                    <a:pt x="148" y="454"/>
                  </a:cubicBezTo>
                  <a:cubicBezTo>
                    <a:pt x="187" y="449"/>
                    <a:pt x="232" y="457"/>
                    <a:pt x="264" y="430"/>
                  </a:cubicBezTo>
                  <a:cubicBezTo>
                    <a:pt x="277" y="419"/>
                    <a:pt x="281" y="403"/>
                    <a:pt x="282" y="386"/>
                  </a:cubicBezTo>
                  <a:cubicBezTo>
                    <a:pt x="279" y="387"/>
                    <a:pt x="275" y="387"/>
                    <a:pt x="272" y="387"/>
                  </a:cubicBezTo>
                  <a:cubicBezTo>
                    <a:pt x="271" y="387"/>
                    <a:pt x="269" y="387"/>
                    <a:pt x="267" y="387"/>
                  </a:cubicBezTo>
                  <a:close/>
                </a:path>
              </a:pathLst>
            </a:custGeom>
            <a:solidFill>
              <a:srgbClr val="7349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26">
              <a:extLst>
                <a:ext uri="{FF2B5EF4-FFF2-40B4-BE49-F238E27FC236}">
                  <a16:creationId xmlns:a16="http://schemas.microsoft.com/office/drawing/2014/main" id="{E9275F24-7F18-4F40-B6F3-0D9DA2838A64}"/>
                </a:ext>
              </a:extLst>
            </p:cNvPr>
            <p:cNvSpPr>
              <a:spLocks/>
            </p:cNvSpPr>
            <p:nvPr/>
          </p:nvSpPr>
          <p:spPr bwMode="auto">
            <a:xfrm>
              <a:off x="5924197" y="2107026"/>
              <a:ext cx="325233" cy="539672"/>
            </a:xfrm>
            <a:custGeom>
              <a:avLst/>
              <a:gdLst>
                <a:gd name="T0" fmla="*/ 31 w 254"/>
                <a:gd name="T1" fmla="*/ 339 h 423"/>
                <a:gd name="T2" fmla="*/ 19 w 254"/>
                <a:gd name="T3" fmla="*/ 371 h 423"/>
                <a:gd name="T4" fmla="*/ 112 w 254"/>
                <a:gd name="T5" fmla="*/ 423 h 423"/>
                <a:gd name="T6" fmla="*/ 112 w 254"/>
                <a:gd name="T7" fmla="*/ 304 h 423"/>
                <a:gd name="T8" fmla="*/ 30 w 254"/>
                <a:gd name="T9" fmla="*/ 293 h 423"/>
                <a:gd name="T10" fmla="*/ 27 w 254"/>
                <a:gd name="T11" fmla="*/ 288 h 423"/>
                <a:gd name="T12" fmla="*/ 40 w 254"/>
                <a:gd name="T13" fmla="*/ 283 h 423"/>
                <a:gd name="T14" fmla="*/ 112 w 254"/>
                <a:gd name="T15" fmla="*/ 288 h 423"/>
                <a:gd name="T16" fmla="*/ 133 w 254"/>
                <a:gd name="T17" fmla="*/ 279 h 423"/>
                <a:gd name="T18" fmla="*/ 142 w 254"/>
                <a:gd name="T19" fmla="*/ 274 h 423"/>
                <a:gd name="T20" fmla="*/ 88 w 254"/>
                <a:gd name="T21" fmla="*/ 153 h 423"/>
                <a:gd name="T22" fmla="*/ 83 w 254"/>
                <a:gd name="T23" fmla="*/ 147 h 423"/>
                <a:gd name="T24" fmla="*/ 75 w 254"/>
                <a:gd name="T25" fmla="*/ 120 h 423"/>
                <a:gd name="T26" fmla="*/ 97 w 254"/>
                <a:gd name="T27" fmla="*/ 46 h 423"/>
                <a:gd name="T28" fmla="*/ 110 w 254"/>
                <a:gd name="T29" fmla="*/ 54 h 423"/>
                <a:gd name="T30" fmla="*/ 91 w 254"/>
                <a:gd name="T31" fmla="*/ 128 h 423"/>
                <a:gd name="T32" fmla="*/ 100 w 254"/>
                <a:gd name="T33" fmla="*/ 146 h 423"/>
                <a:gd name="T34" fmla="*/ 104 w 254"/>
                <a:gd name="T35" fmla="*/ 149 h 423"/>
                <a:gd name="T36" fmla="*/ 164 w 254"/>
                <a:gd name="T37" fmla="*/ 140 h 423"/>
                <a:gd name="T38" fmla="*/ 174 w 254"/>
                <a:gd name="T39" fmla="*/ 150 h 423"/>
                <a:gd name="T40" fmla="*/ 99 w 254"/>
                <a:gd name="T41" fmla="*/ 163 h 423"/>
                <a:gd name="T42" fmla="*/ 155 w 254"/>
                <a:gd name="T43" fmla="*/ 264 h 423"/>
                <a:gd name="T44" fmla="*/ 185 w 254"/>
                <a:gd name="T45" fmla="*/ 189 h 423"/>
                <a:gd name="T46" fmla="*/ 199 w 254"/>
                <a:gd name="T47" fmla="*/ 189 h 423"/>
                <a:gd name="T48" fmla="*/ 190 w 254"/>
                <a:gd name="T49" fmla="*/ 240 h 423"/>
                <a:gd name="T50" fmla="*/ 163 w 254"/>
                <a:gd name="T51" fmla="*/ 275 h 423"/>
                <a:gd name="T52" fmla="*/ 163 w 254"/>
                <a:gd name="T53" fmla="*/ 275 h 423"/>
                <a:gd name="T54" fmla="*/ 159 w 254"/>
                <a:gd name="T55" fmla="*/ 279 h 423"/>
                <a:gd name="T56" fmla="*/ 159 w 254"/>
                <a:gd name="T57" fmla="*/ 279 h 423"/>
                <a:gd name="T58" fmla="*/ 141 w 254"/>
                <a:gd name="T59" fmla="*/ 292 h 423"/>
                <a:gd name="T60" fmla="*/ 124 w 254"/>
                <a:gd name="T61" fmla="*/ 300 h 423"/>
                <a:gd name="T62" fmla="*/ 124 w 254"/>
                <a:gd name="T63" fmla="*/ 423 h 423"/>
                <a:gd name="T64" fmla="*/ 192 w 254"/>
                <a:gd name="T65" fmla="*/ 395 h 423"/>
                <a:gd name="T66" fmla="*/ 233 w 254"/>
                <a:gd name="T67" fmla="*/ 306 h 423"/>
                <a:gd name="T68" fmla="*/ 232 w 254"/>
                <a:gd name="T69" fmla="*/ 290 h 423"/>
                <a:gd name="T70" fmla="*/ 219 w 254"/>
                <a:gd name="T71" fmla="*/ 252 h 423"/>
                <a:gd name="T72" fmla="*/ 223 w 254"/>
                <a:gd name="T73" fmla="*/ 248 h 423"/>
                <a:gd name="T74" fmla="*/ 254 w 254"/>
                <a:gd name="T75" fmla="*/ 175 h 423"/>
                <a:gd name="T76" fmla="*/ 201 w 254"/>
                <a:gd name="T77" fmla="*/ 85 h 423"/>
                <a:gd name="T78" fmla="*/ 116 w 254"/>
                <a:gd name="T79" fmla="*/ 0 h 423"/>
                <a:gd name="T80" fmla="*/ 32 w 254"/>
                <a:gd name="T81" fmla="*/ 85 h 423"/>
                <a:gd name="T82" fmla="*/ 40 w 254"/>
                <a:gd name="T83" fmla="*/ 121 h 423"/>
                <a:gd name="T84" fmla="*/ 0 w 254"/>
                <a:gd name="T85" fmla="*/ 193 h 423"/>
                <a:gd name="T86" fmla="*/ 17 w 254"/>
                <a:gd name="T87" fmla="*/ 245 h 423"/>
                <a:gd name="T88" fmla="*/ 1 w 254"/>
                <a:gd name="T89" fmla="*/ 285 h 423"/>
                <a:gd name="T90" fmla="*/ 0 w 254"/>
                <a:gd name="T91" fmla="*/ 294 h 423"/>
                <a:gd name="T92" fmla="*/ 31 w 254"/>
                <a:gd name="T93" fmla="*/ 339 h 4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54" h="423">
                  <a:moveTo>
                    <a:pt x="31" y="339"/>
                  </a:moveTo>
                  <a:cubicBezTo>
                    <a:pt x="31" y="351"/>
                    <a:pt x="27" y="362"/>
                    <a:pt x="19" y="371"/>
                  </a:cubicBezTo>
                  <a:cubicBezTo>
                    <a:pt x="39" y="401"/>
                    <a:pt x="73" y="421"/>
                    <a:pt x="112" y="423"/>
                  </a:cubicBezTo>
                  <a:cubicBezTo>
                    <a:pt x="112" y="304"/>
                    <a:pt x="112" y="304"/>
                    <a:pt x="112" y="304"/>
                  </a:cubicBezTo>
                  <a:cubicBezTo>
                    <a:pt x="84" y="312"/>
                    <a:pt x="52" y="313"/>
                    <a:pt x="30" y="293"/>
                  </a:cubicBezTo>
                  <a:cubicBezTo>
                    <a:pt x="28" y="292"/>
                    <a:pt x="27" y="290"/>
                    <a:pt x="27" y="288"/>
                  </a:cubicBezTo>
                  <a:cubicBezTo>
                    <a:pt x="28" y="283"/>
                    <a:pt x="35" y="279"/>
                    <a:pt x="40" y="283"/>
                  </a:cubicBezTo>
                  <a:cubicBezTo>
                    <a:pt x="60" y="300"/>
                    <a:pt x="88" y="297"/>
                    <a:pt x="112" y="288"/>
                  </a:cubicBezTo>
                  <a:cubicBezTo>
                    <a:pt x="120" y="286"/>
                    <a:pt x="127" y="282"/>
                    <a:pt x="133" y="279"/>
                  </a:cubicBezTo>
                  <a:cubicBezTo>
                    <a:pt x="136" y="278"/>
                    <a:pt x="139" y="276"/>
                    <a:pt x="142" y="274"/>
                  </a:cubicBezTo>
                  <a:cubicBezTo>
                    <a:pt x="95" y="253"/>
                    <a:pt x="58" y="201"/>
                    <a:pt x="88" y="153"/>
                  </a:cubicBezTo>
                  <a:cubicBezTo>
                    <a:pt x="86" y="151"/>
                    <a:pt x="85" y="149"/>
                    <a:pt x="83" y="147"/>
                  </a:cubicBezTo>
                  <a:cubicBezTo>
                    <a:pt x="78" y="139"/>
                    <a:pt x="75" y="130"/>
                    <a:pt x="75" y="120"/>
                  </a:cubicBezTo>
                  <a:cubicBezTo>
                    <a:pt x="73" y="95"/>
                    <a:pt x="86" y="66"/>
                    <a:pt x="97" y="46"/>
                  </a:cubicBezTo>
                  <a:cubicBezTo>
                    <a:pt x="102" y="38"/>
                    <a:pt x="114" y="45"/>
                    <a:pt x="110" y="54"/>
                  </a:cubicBezTo>
                  <a:cubicBezTo>
                    <a:pt x="98" y="76"/>
                    <a:pt x="86" y="102"/>
                    <a:pt x="91" y="128"/>
                  </a:cubicBezTo>
                  <a:cubicBezTo>
                    <a:pt x="93" y="136"/>
                    <a:pt x="96" y="142"/>
                    <a:pt x="100" y="146"/>
                  </a:cubicBezTo>
                  <a:cubicBezTo>
                    <a:pt x="102" y="147"/>
                    <a:pt x="103" y="148"/>
                    <a:pt x="104" y="149"/>
                  </a:cubicBezTo>
                  <a:cubicBezTo>
                    <a:pt x="121" y="162"/>
                    <a:pt x="149" y="156"/>
                    <a:pt x="164" y="140"/>
                  </a:cubicBezTo>
                  <a:cubicBezTo>
                    <a:pt x="171" y="133"/>
                    <a:pt x="181" y="143"/>
                    <a:pt x="174" y="150"/>
                  </a:cubicBezTo>
                  <a:cubicBezTo>
                    <a:pt x="154" y="172"/>
                    <a:pt x="122" y="178"/>
                    <a:pt x="99" y="163"/>
                  </a:cubicBezTo>
                  <a:cubicBezTo>
                    <a:pt x="76" y="205"/>
                    <a:pt x="113" y="249"/>
                    <a:pt x="155" y="264"/>
                  </a:cubicBezTo>
                  <a:cubicBezTo>
                    <a:pt x="175" y="244"/>
                    <a:pt x="188" y="216"/>
                    <a:pt x="185" y="189"/>
                  </a:cubicBezTo>
                  <a:cubicBezTo>
                    <a:pt x="184" y="180"/>
                    <a:pt x="198" y="180"/>
                    <a:pt x="199" y="189"/>
                  </a:cubicBezTo>
                  <a:cubicBezTo>
                    <a:pt x="201" y="206"/>
                    <a:pt x="198" y="224"/>
                    <a:pt x="190" y="240"/>
                  </a:cubicBezTo>
                  <a:cubicBezTo>
                    <a:pt x="183" y="253"/>
                    <a:pt x="174" y="265"/>
                    <a:pt x="163" y="275"/>
                  </a:cubicBezTo>
                  <a:cubicBezTo>
                    <a:pt x="163" y="275"/>
                    <a:pt x="163" y="275"/>
                    <a:pt x="163" y="275"/>
                  </a:cubicBezTo>
                  <a:cubicBezTo>
                    <a:pt x="163" y="277"/>
                    <a:pt x="161" y="279"/>
                    <a:pt x="159" y="279"/>
                  </a:cubicBezTo>
                  <a:cubicBezTo>
                    <a:pt x="159" y="279"/>
                    <a:pt x="159" y="279"/>
                    <a:pt x="159" y="279"/>
                  </a:cubicBezTo>
                  <a:cubicBezTo>
                    <a:pt x="153" y="284"/>
                    <a:pt x="147" y="288"/>
                    <a:pt x="141" y="292"/>
                  </a:cubicBezTo>
                  <a:cubicBezTo>
                    <a:pt x="136" y="294"/>
                    <a:pt x="130" y="297"/>
                    <a:pt x="124" y="300"/>
                  </a:cubicBezTo>
                  <a:cubicBezTo>
                    <a:pt x="124" y="423"/>
                    <a:pt x="124" y="423"/>
                    <a:pt x="124" y="423"/>
                  </a:cubicBezTo>
                  <a:cubicBezTo>
                    <a:pt x="150" y="421"/>
                    <a:pt x="173" y="411"/>
                    <a:pt x="192" y="395"/>
                  </a:cubicBezTo>
                  <a:cubicBezTo>
                    <a:pt x="217" y="374"/>
                    <a:pt x="233" y="342"/>
                    <a:pt x="233" y="306"/>
                  </a:cubicBezTo>
                  <a:cubicBezTo>
                    <a:pt x="233" y="301"/>
                    <a:pt x="233" y="295"/>
                    <a:pt x="232" y="290"/>
                  </a:cubicBezTo>
                  <a:cubicBezTo>
                    <a:pt x="230" y="276"/>
                    <a:pt x="226" y="263"/>
                    <a:pt x="219" y="252"/>
                  </a:cubicBezTo>
                  <a:cubicBezTo>
                    <a:pt x="221" y="250"/>
                    <a:pt x="222" y="249"/>
                    <a:pt x="223" y="248"/>
                  </a:cubicBezTo>
                  <a:cubicBezTo>
                    <a:pt x="242" y="229"/>
                    <a:pt x="254" y="203"/>
                    <a:pt x="254" y="175"/>
                  </a:cubicBezTo>
                  <a:cubicBezTo>
                    <a:pt x="254" y="136"/>
                    <a:pt x="232" y="102"/>
                    <a:pt x="201" y="85"/>
                  </a:cubicBezTo>
                  <a:cubicBezTo>
                    <a:pt x="201" y="38"/>
                    <a:pt x="163" y="0"/>
                    <a:pt x="116" y="0"/>
                  </a:cubicBezTo>
                  <a:cubicBezTo>
                    <a:pt x="70" y="0"/>
                    <a:pt x="32" y="38"/>
                    <a:pt x="32" y="85"/>
                  </a:cubicBezTo>
                  <a:cubicBezTo>
                    <a:pt x="32" y="98"/>
                    <a:pt x="35" y="110"/>
                    <a:pt x="40" y="121"/>
                  </a:cubicBezTo>
                  <a:cubicBezTo>
                    <a:pt x="16" y="136"/>
                    <a:pt x="0" y="163"/>
                    <a:pt x="0" y="193"/>
                  </a:cubicBezTo>
                  <a:cubicBezTo>
                    <a:pt x="0" y="213"/>
                    <a:pt x="6" y="231"/>
                    <a:pt x="17" y="245"/>
                  </a:cubicBezTo>
                  <a:cubicBezTo>
                    <a:pt x="9" y="257"/>
                    <a:pt x="4" y="271"/>
                    <a:pt x="1" y="285"/>
                  </a:cubicBezTo>
                  <a:cubicBezTo>
                    <a:pt x="1" y="288"/>
                    <a:pt x="1" y="291"/>
                    <a:pt x="0" y="294"/>
                  </a:cubicBezTo>
                  <a:cubicBezTo>
                    <a:pt x="18" y="301"/>
                    <a:pt x="31" y="319"/>
                    <a:pt x="31" y="33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27">
              <a:extLst>
                <a:ext uri="{FF2B5EF4-FFF2-40B4-BE49-F238E27FC236}">
                  <a16:creationId xmlns:a16="http://schemas.microsoft.com/office/drawing/2014/main" id="{41FF1468-CAF1-3340-BB0C-5C3AA51FB4EC}"/>
                </a:ext>
              </a:extLst>
            </p:cNvPr>
            <p:cNvSpPr>
              <a:spLocks/>
            </p:cNvSpPr>
            <p:nvPr/>
          </p:nvSpPr>
          <p:spPr bwMode="auto">
            <a:xfrm>
              <a:off x="6245856" y="2456086"/>
              <a:ext cx="106029" cy="108411"/>
            </a:xfrm>
            <a:custGeom>
              <a:avLst/>
              <a:gdLst>
                <a:gd name="T0" fmla="*/ 35 w 83"/>
                <a:gd name="T1" fmla="*/ 0 h 85"/>
                <a:gd name="T2" fmla="*/ 0 w 83"/>
                <a:gd name="T3" fmla="*/ 15 h 85"/>
                <a:gd name="T4" fmla="*/ 65 w 83"/>
                <a:gd name="T5" fmla="*/ 84 h 85"/>
                <a:gd name="T6" fmla="*/ 65 w 83"/>
                <a:gd name="T7" fmla="*/ 85 h 85"/>
                <a:gd name="T8" fmla="*/ 83 w 83"/>
                <a:gd name="T9" fmla="*/ 48 h 85"/>
                <a:gd name="T10" fmla="*/ 35 w 83"/>
                <a:gd name="T11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3" h="85">
                  <a:moveTo>
                    <a:pt x="35" y="0"/>
                  </a:moveTo>
                  <a:cubicBezTo>
                    <a:pt x="21" y="0"/>
                    <a:pt x="9" y="6"/>
                    <a:pt x="0" y="15"/>
                  </a:cubicBezTo>
                  <a:cubicBezTo>
                    <a:pt x="36" y="17"/>
                    <a:pt x="65" y="47"/>
                    <a:pt x="65" y="84"/>
                  </a:cubicBezTo>
                  <a:cubicBezTo>
                    <a:pt x="65" y="84"/>
                    <a:pt x="65" y="85"/>
                    <a:pt x="65" y="85"/>
                  </a:cubicBezTo>
                  <a:cubicBezTo>
                    <a:pt x="76" y="76"/>
                    <a:pt x="83" y="63"/>
                    <a:pt x="83" y="48"/>
                  </a:cubicBezTo>
                  <a:cubicBezTo>
                    <a:pt x="83" y="22"/>
                    <a:pt x="61" y="0"/>
                    <a:pt x="35" y="0"/>
                  </a:cubicBezTo>
                  <a:close/>
                </a:path>
              </a:pathLst>
            </a:custGeom>
            <a:solidFill>
              <a:srgbClr val="69BC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28">
              <a:extLst>
                <a:ext uri="{FF2B5EF4-FFF2-40B4-BE49-F238E27FC236}">
                  <a16:creationId xmlns:a16="http://schemas.microsoft.com/office/drawing/2014/main" id="{E1E6567E-D80F-4A4D-AB42-B1A3086E82A0}"/>
                </a:ext>
              </a:extLst>
            </p:cNvPr>
            <p:cNvSpPr>
              <a:spLocks/>
            </p:cNvSpPr>
            <p:nvPr/>
          </p:nvSpPr>
          <p:spPr bwMode="auto">
            <a:xfrm>
              <a:off x="5840804" y="2478720"/>
              <a:ext cx="122707" cy="122707"/>
            </a:xfrm>
            <a:custGeom>
              <a:avLst/>
              <a:gdLst>
                <a:gd name="T0" fmla="*/ 56 w 96"/>
                <a:gd name="T1" fmla="*/ 95 h 96"/>
                <a:gd name="T2" fmla="*/ 84 w 96"/>
                <a:gd name="T3" fmla="*/ 80 h 96"/>
                <a:gd name="T4" fmla="*/ 96 w 96"/>
                <a:gd name="T5" fmla="*/ 48 h 96"/>
                <a:gd name="T6" fmla="*/ 65 w 96"/>
                <a:gd name="T7" fmla="*/ 3 h 96"/>
                <a:gd name="T8" fmla="*/ 48 w 96"/>
                <a:gd name="T9" fmla="*/ 0 h 96"/>
                <a:gd name="T10" fmla="*/ 0 w 96"/>
                <a:gd name="T11" fmla="*/ 48 h 96"/>
                <a:gd name="T12" fmla="*/ 41 w 96"/>
                <a:gd name="T13" fmla="*/ 95 h 96"/>
                <a:gd name="T14" fmla="*/ 48 w 96"/>
                <a:gd name="T15" fmla="*/ 96 h 96"/>
                <a:gd name="T16" fmla="*/ 56 w 96"/>
                <a:gd name="T17" fmla="*/ 95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6" h="96">
                  <a:moveTo>
                    <a:pt x="56" y="95"/>
                  </a:moveTo>
                  <a:cubicBezTo>
                    <a:pt x="67" y="94"/>
                    <a:pt x="77" y="88"/>
                    <a:pt x="84" y="80"/>
                  </a:cubicBezTo>
                  <a:cubicBezTo>
                    <a:pt x="92" y="71"/>
                    <a:pt x="96" y="60"/>
                    <a:pt x="96" y="48"/>
                  </a:cubicBezTo>
                  <a:cubicBezTo>
                    <a:pt x="96" y="28"/>
                    <a:pt x="83" y="10"/>
                    <a:pt x="65" y="3"/>
                  </a:cubicBezTo>
                  <a:cubicBezTo>
                    <a:pt x="60" y="1"/>
                    <a:pt x="54" y="0"/>
                    <a:pt x="48" y="0"/>
                  </a:cubicBezTo>
                  <a:cubicBezTo>
                    <a:pt x="22" y="0"/>
                    <a:pt x="0" y="22"/>
                    <a:pt x="0" y="48"/>
                  </a:cubicBezTo>
                  <a:cubicBezTo>
                    <a:pt x="0" y="72"/>
                    <a:pt x="18" y="92"/>
                    <a:pt x="41" y="95"/>
                  </a:cubicBezTo>
                  <a:cubicBezTo>
                    <a:pt x="43" y="96"/>
                    <a:pt x="46" y="96"/>
                    <a:pt x="48" y="96"/>
                  </a:cubicBezTo>
                  <a:cubicBezTo>
                    <a:pt x="51" y="96"/>
                    <a:pt x="53" y="96"/>
                    <a:pt x="56" y="9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29">
              <a:extLst>
                <a:ext uri="{FF2B5EF4-FFF2-40B4-BE49-F238E27FC236}">
                  <a16:creationId xmlns:a16="http://schemas.microsoft.com/office/drawing/2014/main" id="{32EB9678-A77C-CD46-8D26-4B454FC8930B}"/>
                </a:ext>
              </a:extLst>
            </p:cNvPr>
            <p:cNvSpPr>
              <a:spLocks/>
            </p:cNvSpPr>
            <p:nvPr/>
          </p:nvSpPr>
          <p:spPr bwMode="auto">
            <a:xfrm>
              <a:off x="6169611" y="2475147"/>
              <a:ext cx="158447" cy="175126"/>
            </a:xfrm>
            <a:custGeom>
              <a:avLst/>
              <a:gdLst>
                <a:gd name="T0" fmla="*/ 59 w 124"/>
                <a:gd name="T1" fmla="*/ 0 h 137"/>
                <a:gd name="T2" fmla="*/ 56 w 124"/>
                <a:gd name="T3" fmla="*/ 0 h 137"/>
                <a:gd name="T4" fmla="*/ 40 w 124"/>
                <a:gd name="T5" fmla="*/ 2 h 137"/>
                <a:gd name="T6" fmla="*/ 41 w 124"/>
                <a:gd name="T7" fmla="*/ 18 h 137"/>
                <a:gd name="T8" fmla="*/ 0 w 124"/>
                <a:gd name="T9" fmla="*/ 107 h 137"/>
                <a:gd name="T10" fmla="*/ 51 w 124"/>
                <a:gd name="T11" fmla="*/ 137 h 137"/>
                <a:gd name="T12" fmla="*/ 56 w 124"/>
                <a:gd name="T13" fmla="*/ 137 h 137"/>
                <a:gd name="T14" fmla="*/ 66 w 124"/>
                <a:gd name="T15" fmla="*/ 136 h 137"/>
                <a:gd name="T16" fmla="*/ 124 w 124"/>
                <a:gd name="T17" fmla="*/ 70 h 137"/>
                <a:gd name="T18" fmla="*/ 124 w 124"/>
                <a:gd name="T19" fmla="*/ 69 h 137"/>
                <a:gd name="T20" fmla="*/ 59 w 124"/>
                <a:gd name="T21" fmla="*/ 0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24" h="137">
                  <a:moveTo>
                    <a:pt x="59" y="0"/>
                  </a:moveTo>
                  <a:cubicBezTo>
                    <a:pt x="58" y="0"/>
                    <a:pt x="57" y="0"/>
                    <a:pt x="56" y="0"/>
                  </a:cubicBezTo>
                  <a:cubicBezTo>
                    <a:pt x="51" y="0"/>
                    <a:pt x="45" y="1"/>
                    <a:pt x="40" y="2"/>
                  </a:cubicBezTo>
                  <a:cubicBezTo>
                    <a:pt x="41" y="7"/>
                    <a:pt x="41" y="13"/>
                    <a:pt x="41" y="18"/>
                  </a:cubicBezTo>
                  <a:cubicBezTo>
                    <a:pt x="41" y="54"/>
                    <a:pt x="25" y="86"/>
                    <a:pt x="0" y="107"/>
                  </a:cubicBezTo>
                  <a:cubicBezTo>
                    <a:pt x="11" y="124"/>
                    <a:pt x="30" y="135"/>
                    <a:pt x="51" y="137"/>
                  </a:cubicBezTo>
                  <a:cubicBezTo>
                    <a:pt x="53" y="137"/>
                    <a:pt x="55" y="137"/>
                    <a:pt x="56" y="137"/>
                  </a:cubicBezTo>
                  <a:cubicBezTo>
                    <a:pt x="59" y="137"/>
                    <a:pt x="63" y="137"/>
                    <a:pt x="66" y="136"/>
                  </a:cubicBezTo>
                  <a:cubicBezTo>
                    <a:pt x="98" y="131"/>
                    <a:pt x="124" y="104"/>
                    <a:pt x="124" y="70"/>
                  </a:cubicBezTo>
                  <a:cubicBezTo>
                    <a:pt x="124" y="70"/>
                    <a:pt x="124" y="69"/>
                    <a:pt x="124" y="69"/>
                  </a:cubicBezTo>
                  <a:cubicBezTo>
                    <a:pt x="124" y="32"/>
                    <a:pt x="95" y="2"/>
                    <a:pt x="59" y="0"/>
                  </a:cubicBezTo>
                  <a:close/>
                </a:path>
              </a:pathLst>
            </a:custGeom>
            <a:solidFill>
              <a:srgbClr val="BCD6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30">
              <a:extLst>
                <a:ext uri="{FF2B5EF4-FFF2-40B4-BE49-F238E27FC236}">
                  <a16:creationId xmlns:a16="http://schemas.microsoft.com/office/drawing/2014/main" id="{18BE27A2-9E1E-8346-BC8A-9B1E637E3530}"/>
                </a:ext>
              </a:extLst>
            </p:cNvPr>
            <p:cNvSpPr>
              <a:spLocks/>
            </p:cNvSpPr>
            <p:nvPr/>
          </p:nvSpPr>
          <p:spPr bwMode="auto">
            <a:xfrm>
              <a:off x="6075496" y="2336953"/>
              <a:ext cx="178699" cy="511080"/>
            </a:xfrm>
            <a:custGeom>
              <a:avLst/>
              <a:gdLst>
                <a:gd name="T0" fmla="*/ 125 w 140"/>
                <a:gd name="T1" fmla="*/ 245 h 400"/>
                <a:gd name="T2" fmla="*/ 112 w 140"/>
                <a:gd name="T3" fmla="*/ 277 h 400"/>
                <a:gd name="T4" fmla="*/ 55 w 140"/>
                <a:gd name="T5" fmla="*/ 294 h 400"/>
                <a:gd name="T6" fmla="*/ 6 w 140"/>
                <a:gd name="T7" fmla="*/ 297 h 400"/>
                <a:gd name="T8" fmla="*/ 6 w 140"/>
                <a:gd name="T9" fmla="*/ 243 h 400"/>
                <a:gd name="T10" fmla="*/ 6 w 140"/>
                <a:gd name="T11" fmla="*/ 120 h 400"/>
                <a:gd name="T12" fmla="*/ 23 w 140"/>
                <a:gd name="T13" fmla="*/ 112 h 400"/>
                <a:gd name="T14" fmla="*/ 41 w 140"/>
                <a:gd name="T15" fmla="*/ 99 h 400"/>
                <a:gd name="T16" fmla="*/ 41 w 140"/>
                <a:gd name="T17" fmla="*/ 99 h 400"/>
                <a:gd name="T18" fmla="*/ 45 w 140"/>
                <a:gd name="T19" fmla="*/ 95 h 400"/>
                <a:gd name="T20" fmla="*/ 45 w 140"/>
                <a:gd name="T21" fmla="*/ 95 h 400"/>
                <a:gd name="T22" fmla="*/ 72 w 140"/>
                <a:gd name="T23" fmla="*/ 60 h 400"/>
                <a:gd name="T24" fmla="*/ 81 w 140"/>
                <a:gd name="T25" fmla="*/ 9 h 400"/>
                <a:gd name="T26" fmla="*/ 67 w 140"/>
                <a:gd name="T27" fmla="*/ 9 h 400"/>
                <a:gd name="T28" fmla="*/ 37 w 140"/>
                <a:gd name="T29" fmla="*/ 84 h 400"/>
                <a:gd name="T30" fmla="*/ 0 w 140"/>
                <a:gd name="T31" fmla="*/ 62 h 400"/>
                <a:gd name="T32" fmla="*/ 0 w 140"/>
                <a:gd name="T33" fmla="*/ 80 h 400"/>
                <a:gd name="T34" fmla="*/ 24 w 140"/>
                <a:gd name="T35" fmla="*/ 94 h 400"/>
                <a:gd name="T36" fmla="*/ 15 w 140"/>
                <a:gd name="T37" fmla="*/ 99 h 400"/>
                <a:gd name="T38" fmla="*/ 0 w 140"/>
                <a:gd name="T39" fmla="*/ 106 h 400"/>
                <a:gd name="T40" fmla="*/ 0 w 140"/>
                <a:gd name="T41" fmla="*/ 400 h 400"/>
                <a:gd name="T42" fmla="*/ 6 w 140"/>
                <a:gd name="T43" fmla="*/ 400 h 400"/>
                <a:gd name="T44" fmla="*/ 6 w 140"/>
                <a:gd name="T45" fmla="*/ 312 h 400"/>
                <a:gd name="T46" fmla="*/ 122 w 140"/>
                <a:gd name="T47" fmla="*/ 288 h 400"/>
                <a:gd name="T48" fmla="*/ 140 w 140"/>
                <a:gd name="T49" fmla="*/ 244 h 400"/>
                <a:gd name="T50" fmla="*/ 130 w 140"/>
                <a:gd name="T51" fmla="*/ 245 h 400"/>
                <a:gd name="T52" fmla="*/ 125 w 140"/>
                <a:gd name="T53" fmla="*/ 245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40" h="400">
                  <a:moveTo>
                    <a:pt x="125" y="245"/>
                  </a:moveTo>
                  <a:cubicBezTo>
                    <a:pt x="124" y="257"/>
                    <a:pt x="121" y="268"/>
                    <a:pt x="112" y="277"/>
                  </a:cubicBezTo>
                  <a:cubicBezTo>
                    <a:pt x="98" y="291"/>
                    <a:pt x="74" y="293"/>
                    <a:pt x="55" y="294"/>
                  </a:cubicBezTo>
                  <a:cubicBezTo>
                    <a:pt x="39" y="296"/>
                    <a:pt x="22" y="296"/>
                    <a:pt x="6" y="297"/>
                  </a:cubicBezTo>
                  <a:cubicBezTo>
                    <a:pt x="6" y="243"/>
                    <a:pt x="6" y="243"/>
                    <a:pt x="6" y="243"/>
                  </a:cubicBezTo>
                  <a:cubicBezTo>
                    <a:pt x="6" y="120"/>
                    <a:pt x="6" y="120"/>
                    <a:pt x="6" y="120"/>
                  </a:cubicBezTo>
                  <a:cubicBezTo>
                    <a:pt x="12" y="117"/>
                    <a:pt x="18" y="114"/>
                    <a:pt x="23" y="112"/>
                  </a:cubicBezTo>
                  <a:cubicBezTo>
                    <a:pt x="29" y="108"/>
                    <a:pt x="35" y="104"/>
                    <a:pt x="41" y="99"/>
                  </a:cubicBezTo>
                  <a:cubicBezTo>
                    <a:pt x="41" y="99"/>
                    <a:pt x="41" y="99"/>
                    <a:pt x="41" y="99"/>
                  </a:cubicBezTo>
                  <a:cubicBezTo>
                    <a:pt x="42" y="98"/>
                    <a:pt x="44" y="97"/>
                    <a:pt x="45" y="95"/>
                  </a:cubicBezTo>
                  <a:cubicBezTo>
                    <a:pt x="45" y="95"/>
                    <a:pt x="45" y="95"/>
                    <a:pt x="45" y="95"/>
                  </a:cubicBezTo>
                  <a:cubicBezTo>
                    <a:pt x="56" y="85"/>
                    <a:pt x="65" y="73"/>
                    <a:pt x="72" y="60"/>
                  </a:cubicBezTo>
                  <a:cubicBezTo>
                    <a:pt x="80" y="44"/>
                    <a:pt x="83" y="26"/>
                    <a:pt x="81" y="9"/>
                  </a:cubicBezTo>
                  <a:cubicBezTo>
                    <a:pt x="80" y="0"/>
                    <a:pt x="66" y="0"/>
                    <a:pt x="67" y="9"/>
                  </a:cubicBezTo>
                  <a:cubicBezTo>
                    <a:pt x="70" y="36"/>
                    <a:pt x="57" y="64"/>
                    <a:pt x="37" y="84"/>
                  </a:cubicBezTo>
                  <a:cubicBezTo>
                    <a:pt x="23" y="79"/>
                    <a:pt x="11" y="71"/>
                    <a:pt x="0" y="62"/>
                  </a:cubicBezTo>
                  <a:cubicBezTo>
                    <a:pt x="0" y="80"/>
                    <a:pt x="0" y="80"/>
                    <a:pt x="0" y="80"/>
                  </a:cubicBezTo>
                  <a:cubicBezTo>
                    <a:pt x="7" y="86"/>
                    <a:pt x="15" y="90"/>
                    <a:pt x="24" y="94"/>
                  </a:cubicBezTo>
                  <a:cubicBezTo>
                    <a:pt x="21" y="96"/>
                    <a:pt x="18" y="98"/>
                    <a:pt x="15" y="99"/>
                  </a:cubicBezTo>
                  <a:cubicBezTo>
                    <a:pt x="11" y="101"/>
                    <a:pt x="5" y="104"/>
                    <a:pt x="0" y="106"/>
                  </a:cubicBezTo>
                  <a:cubicBezTo>
                    <a:pt x="0" y="400"/>
                    <a:pt x="0" y="400"/>
                    <a:pt x="0" y="400"/>
                  </a:cubicBezTo>
                  <a:cubicBezTo>
                    <a:pt x="6" y="400"/>
                    <a:pt x="6" y="400"/>
                    <a:pt x="6" y="400"/>
                  </a:cubicBezTo>
                  <a:cubicBezTo>
                    <a:pt x="6" y="312"/>
                    <a:pt x="6" y="312"/>
                    <a:pt x="6" y="312"/>
                  </a:cubicBezTo>
                  <a:cubicBezTo>
                    <a:pt x="45" y="307"/>
                    <a:pt x="90" y="315"/>
                    <a:pt x="122" y="288"/>
                  </a:cubicBezTo>
                  <a:cubicBezTo>
                    <a:pt x="135" y="277"/>
                    <a:pt x="139" y="261"/>
                    <a:pt x="140" y="244"/>
                  </a:cubicBezTo>
                  <a:cubicBezTo>
                    <a:pt x="137" y="245"/>
                    <a:pt x="133" y="245"/>
                    <a:pt x="130" y="245"/>
                  </a:cubicBezTo>
                  <a:cubicBezTo>
                    <a:pt x="129" y="245"/>
                    <a:pt x="127" y="245"/>
                    <a:pt x="125" y="245"/>
                  </a:cubicBezTo>
                  <a:close/>
                </a:path>
              </a:pathLst>
            </a:custGeom>
            <a:solidFill>
              <a:srgbClr val="BD78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31">
              <a:extLst>
                <a:ext uri="{FF2B5EF4-FFF2-40B4-BE49-F238E27FC236}">
                  <a16:creationId xmlns:a16="http://schemas.microsoft.com/office/drawing/2014/main" id="{C2361DAF-1ACB-5D4E-8B10-FACFD8D11F6F}"/>
                </a:ext>
              </a:extLst>
            </p:cNvPr>
            <p:cNvSpPr>
              <a:spLocks/>
            </p:cNvSpPr>
            <p:nvPr/>
          </p:nvSpPr>
          <p:spPr bwMode="auto">
            <a:xfrm>
              <a:off x="6075496" y="2277386"/>
              <a:ext cx="81010" cy="52418"/>
            </a:xfrm>
            <a:custGeom>
              <a:avLst/>
              <a:gdLst>
                <a:gd name="T0" fmla="*/ 56 w 63"/>
                <a:gd name="T1" fmla="*/ 17 h 41"/>
                <a:gd name="T2" fmla="*/ 46 w 63"/>
                <a:gd name="T3" fmla="*/ 7 h 41"/>
                <a:gd name="T4" fmla="*/ 0 w 63"/>
                <a:gd name="T5" fmla="*/ 23 h 41"/>
                <a:gd name="T6" fmla="*/ 0 w 63"/>
                <a:gd name="T7" fmla="*/ 37 h 41"/>
                <a:gd name="T8" fmla="*/ 56 w 63"/>
                <a:gd name="T9" fmla="*/ 17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41">
                  <a:moveTo>
                    <a:pt x="56" y="17"/>
                  </a:moveTo>
                  <a:cubicBezTo>
                    <a:pt x="63" y="10"/>
                    <a:pt x="53" y="0"/>
                    <a:pt x="46" y="7"/>
                  </a:cubicBezTo>
                  <a:cubicBezTo>
                    <a:pt x="34" y="19"/>
                    <a:pt x="16" y="26"/>
                    <a:pt x="0" y="23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20" y="41"/>
                    <a:pt x="41" y="33"/>
                    <a:pt x="56" y="17"/>
                  </a:cubicBezTo>
                  <a:close/>
                </a:path>
              </a:pathLst>
            </a:custGeom>
            <a:solidFill>
              <a:srgbClr val="BD78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33">
              <a:extLst>
                <a:ext uri="{FF2B5EF4-FFF2-40B4-BE49-F238E27FC236}">
                  <a16:creationId xmlns:a16="http://schemas.microsoft.com/office/drawing/2014/main" id="{10933C8E-C25D-AD4C-96B5-BF9CF7FEA631}"/>
                </a:ext>
              </a:extLst>
            </p:cNvPr>
            <p:cNvSpPr>
              <a:spLocks/>
            </p:cNvSpPr>
            <p:nvPr/>
          </p:nvSpPr>
          <p:spPr bwMode="auto">
            <a:xfrm>
              <a:off x="6075496" y="2107026"/>
              <a:ext cx="173934" cy="539672"/>
            </a:xfrm>
            <a:custGeom>
              <a:avLst/>
              <a:gdLst>
                <a:gd name="T0" fmla="*/ 46 w 136"/>
                <a:gd name="T1" fmla="*/ 140 h 423"/>
                <a:gd name="T2" fmla="*/ 56 w 136"/>
                <a:gd name="T3" fmla="*/ 150 h 423"/>
                <a:gd name="T4" fmla="*/ 0 w 136"/>
                <a:gd name="T5" fmla="*/ 170 h 423"/>
                <a:gd name="T6" fmla="*/ 0 w 136"/>
                <a:gd name="T7" fmla="*/ 242 h 423"/>
                <a:gd name="T8" fmla="*/ 37 w 136"/>
                <a:gd name="T9" fmla="*/ 264 h 423"/>
                <a:gd name="T10" fmla="*/ 67 w 136"/>
                <a:gd name="T11" fmla="*/ 189 h 423"/>
                <a:gd name="T12" fmla="*/ 81 w 136"/>
                <a:gd name="T13" fmla="*/ 189 h 423"/>
                <a:gd name="T14" fmla="*/ 72 w 136"/>
                <a:gd name="T15" fmla="*/ 240 h 423"/>
                <a:gd name="T16" fmla="*/ 45 w 136"/>
                <a:gd name="T17" fmla="*/ 275 h 423"/>
                <a:gd name="T18" fmla="*/ 45 w 136"/>
                <a:gd name="T19" fmla="*/ 275 h 423"/>
                <a:gd name="T20" fmla="*/ 41 w 136"/>
                <a:gd name="T21" fmla="*/ 279 h 423"/>
                <a:gd name="T22" fmla="*/ 41 w 136"/>
                <a:gd name="T23" fmla="*/ 279 h 423"/>
                <a:gd name="T24" fmla="*/ 23 w 136"/>
                <a:gd name="T25" fmla="*/ 292 h 423"/>
                <a:gd name="T26" fmla="*/ 6 w 136"/>
                <a:gd name="T27" fmla="*/ 300 h 423"/>
                <a:gd name="T28" fmla="*/ 6 w 136"/>
                <a:gd name="T29" fmla="*/ 423 h 423"/>
                <a:gd name="T30" fmla="*/ 74 w 136"/>
                <a:gd name="T31" fmla="*/ 395 h 423"/>
                <a:gd name="T32" fmla="*/ 115 w 136"/>
                <a:gd name="T33" fmla="*/ 306 h 423"/>
                <a:gd name="T34" fmla="*/ 114 w 136"/>
                <a:gd name="T35" fmla="*/ 290 h 423"/>
                <a:gd name="T36" fmla="*/ 101 w 136"/>
                <a:gd name="T37" fmla="*/ 252 h 423"/>
                <a:gd name="T38" fmla="*/ 105 w 136"/>
                <a:gd name="T39" fmla="*/ 248 h 423"/>
                <a:gd name="T40" fmla="*/ 136 w 136"/>
                <a:gd name="T41" fmla="*/ 175 h 423"/>
                <a:gd name="T42" fmla="*/ 83 w 136"/>
                <a:gd name="T43" fmla="*/ 85 h 423"/>
                <a:gd name="T44" fmla="*/ 0 w 136"/>
                <a:gd name="T45" fmla="*/ 0 h 423"/>
                <a:gd name="T46" fmla="*/ 0 w 136"/>
                <a:gd name="T47" fmla="*/ 156 h 423"/>
                <a:gd name="T48" fmla="*/ 46 w 136"/>
                <a:gd name="T49" fmla="*/ 140 h 4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6" h="423">
                  <a:moveTo>
                    <a:pt x="46" y="140"/>
                  </a:moveTo>
                  <a:cubicBezTo>
                    <a:pt x="53" y="133"/>
                    <a:pt x="63" y="143"/>
                    <a:pt x="56" y="150"/>
                  </a:cubicBezTo>
                  <a:cubicBezTo>
                    <a:pt x="41" y="166"/>
                    <a:pt x="20" y="174"/>
                    <a:pt x="0" y="170"/>
                  </a:cubicBezTo>
                  <a:cubicBezTo>
                    <a:pt x="0" y="242"/>
                    <a:pt x="0" y="242"/>
                    <a:pt x="0" y="242"/>
                  </a:cubicBezTo>
                  <a:cubicBezTo>
                    <a:pt x="11" y="251"/>
                    <a:pt x="23" y="259"/>
                    <a:pt x="37" y="264"/>
                  </a:cubicBezTo>
                  <a:cubicBezTo>
                    <a:pt x="57" y="244"/>
                    <a:pt x="70" y="216"/>
                    <a:pt x="67" y="189"/>
                  </a:cubicBezTo>
                  <a:cubicBezTo>
                    <a:pt x="66" y="180"/>
                    <a:pt x="80" y="180"/>
                    <a:pt x="81" y="189"/>
                  </a:cubicBezTo>
                  <a:cubicBezTo>
                    <a:pt x="83" y="206"/>
                    <a:pt x="80" y="224"/>
                    <a:pt x="72" y="240"/>
                  </a:cubicBezTo>
                  <a:cubicBezTo>
                    <a:pt x="65" y="253"/>
                    <a:pt x="56" y="265"/>
                    <a:pt x="45" y="275"/>
                  </a:cubicBezTo>
                  <a:cubicBezTo>
                    <a:pt x="45" y="275"/>
                    <a:pt x="45" y="275"/>
                    <a:pt x="45" y="275"/>
                  </a:cubicBezTo>
                  <a:cubicBezTo>
                    <a:pt x="45" y="277"/>
                    <a:pt x="43" y="279"/>
                    <a:pt x="41" y="279"/>
                  </a:cubicBezTo>
                  <a:cubicBezTo>
                    <a:pt x="41" y="279"/>
                    <a:pt x="41" y="279"/>
                    <a:pt x="41" y="279"/>
                  </a:cubicBezTo>
                  <a:cubicBezTo>
                    <a:pt x="35" y="284"/>
                    <a:pt x="29" y="288"/>
                    <a:pt x="23" y="292"/>
                  </a:cubicBezTo>
                  <a:cubicBezTo>
                    <a:pt x="18" y="294"/>
                    <a:pt x="12" y="297"/>
                    <a:pt x="6" y="300"/>
                  </a:cubicBezTo>
                  <a:cubicBezTo>
                    <a:pt x="6" y="423"/>
                    <a:pt x="6" y="423"/>
                    <a:pt x="6" y="423"/>
                  </a:cubicBezTo>
                  <a:cubicBezTo>
                    <a:pt x="32" y="421"/>
                    <a:pt x="55" y="411"/>
                    <a:pt x="74" y="395"/>
                  </a:cubicBezTo>
                  <a:cubicBezTo>
                    <a:pt x="99" y="374"/>
                    <a:pt x="115" y="342"/>
                    <a:pt x="115" y="306"/>
                  </a:cubicBezTo>
                  <a:cubicBezTo>
                    <a:pt x="115" y="301"/>
                    <a:pt x="115" y="295"/>
                    <a:pt x="114" y="290"/>
                  </a:cubicBezTo>
                  <a:cubicBezTo>
                    <a:pt x="112" y="276"/>
                    <a:pt x="108" y="263"/>
                    <a:pt x="101" y="252"/>
                  </a:cubicBezTo>
                  <a:cubicBezTo>
                    <a:pt x="103" y="250"/>
                    <a:pt x="104" y="249"/>
                    <a:pt x="105" y="248"/>
                  </a:cubicBezTo>
                  <a:cubicBezTo>
                    <a:pt x="124" y="229"/>
                    <a:pt x="136" y="203"/>
                    <a:pt x="136" y="175"/>
                  </a:cubicBezTo>
                  <a:cubicBezTo>
                    <a:pt x="136" y="136"/>
                    <a:pt x="114" y="102"/>
                    <a:pt x="83" y="85"/>
                  </a:cubicBezTo>
                  <a:cubicBezTo>
                    <a:pt x="83" y="39"/>
                    <a:pt x="46" y="1"/>
                    <a:pt x="0" y="0"/>
                  </a:cubicBezTo>
                  <a:cubicBezTo>
                    <a:pt x="0" y="156"/>
                    <a:pt x="0" y="156"/>
                    <a:pt x="0" y="156"/>
                  </a:cubicBezTo>
                  <a:cubicBezTo>
                    <a:pt x="16" y="159"/>
                    <a:pt x="34" y="152"/>
                    <a:pt x="46" y="140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34">
              <a:extLst>
                <a:ext uri="{FF2B5EF4-FFF2-40B4-BE49-F238E27FC236}">
                  <a16:creationId xmlns:a16="http://schemas.microsoft.com/office/drawing/2014/main" id="{9D5C9C02-1BF4-4048-847A-7D96E699ED18}"/>
                </a:ext>
              </a:extLst>
            </p:cNvPr>
            <p:cNvSpPr>
              <a:spLocks/>
            </p:cNvSpPr>
            <p:nvPr/>
          </p:nvSpPr>
          <p:spPr bwMode="auto">
            <a:xfrm>
              <a:off x="6245856" y="2456086"/>
              <a:ext cx="106029" cy="108411"/>
            </a:xfrm>
            <a:custGeom>
              <a:avLst/>
              <a:gdLst>
                <a:gd name="T0" fmla="*/ 35 w 83"/>
                <a:gd name="T1" fmla="*/ 0 h 85"/>
                <a:gd name="T2" fmla="*/ 0 w 83"/>
                <a:gd name="T3" fmla="*/ 15 h 85"/>
                <a:gd name="T4" fmla="*/ 65 w 83"/>
                <a:gd name="T5" fmla="*/ 84 h 85"/>
                <a:gd name="T6" fmla="*/ 65 w 83"/>
                <a:gd name="T7" fmla="*/ 85 h 85"/>
                <a:gd name="T8" fmla="*/ 83 w 83"/>
                <a:gd name="T9" fmla="*/ 48 h 85"/>
                <a:gd name="T10" fmla="*/ 35 w 83"/>
                <a:gd name="T11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3" h="85">
                  <a:moveTo>
                    <a:pt x="35" y="0"/>
                  </a:moveTo>
                  <a:cubicBezTo>
                    <a:pt x="21" y="0"/>
                    <a:pt x="9" y="6"/>
                    <a:pt x="0" y="15"/>
                  </a:cubicBezTo>
                  <a:cubicBezTo>
                    <a:pt x="36" y="17"/>
                    <a:pt x="65" y="47"/>
                    <a:pt x="65" y="84"/>
                  </a:cubicBezTo>
                  <a:cubicBezTo>
                    <a:pt x="65" y="84"/>
                    <a:pt x="65" y="85"/>
                    <a:pt x="65" y="85"/>
                  </a:cubicBezTo>
                  <a:cubicBezTo>
                    <a:pt x="76" y="76"/>
                    <a:pt x="83" y="63"/>
                    <a:pt x="83" y="48"/>
                  </a:cubicBezTo>
                  <a:cubicBezTo>
                    <a:pt x="83" y="22"/>
                    <a:pt x="61" y="0"/>
                    <a:pt x="35" y="0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35">
              <a:extLst>
                <a:ext uri="{FF2B5EF4-FFF2-40B4-BE49-F238E27FC236}">
                  <a16:creationId xmlns:a16="http://schemas.microsoft.com/office/drawing/2014/main" id="{57C1E539-5633-F34C-8080-82A0C79B61AE}"/>
                </a:ext>
              </a:extLst>
            </p:cNvPr>
            <p:cNvSpPr>
              <a:spLocks/>
            </p:cNvSpPr>
            <p:nvPr/>
          </p:nvSpPr>
          <p:spPr bwMode="auto">
            <a:xfrm>
              <a:off x="6169611" y="2475147"/>
              <a:ext cx="158447" cy="175126"/>
            </a:xfrm>
            <a:custGeom>
              <a:avLst/>
              <a:gdLst>
                <a:gd name="T0" fmla="*/ 59 w 124"/>
                <a:gd name="T1" fmla="*/ 0 h 137"/>
                <a:gd name="T2" fmla="*/ 56 w 124"/>
                <a:gd name="T3" fmla="*/ 0 h 137"/>
                <a:gd name="T4" fmla="*/ 40 w 124"/>
                <a:gd name="T5" fmla="*/ 2 h 137"/>
                <a:gd name="T6" fmla="*/ 41 w 124"/>
                <a:gd name="T7" fmla="*/ 18 h 137"/>
                <a:gd name="T8" fmla="*/ 0 w 124"/>
                <a:gd name="T9" fmla="*/ 107 h 137"/>
                <a:gd name="T10" fmla="*/ 51 w 124"/>
                <a:gd name="T11" fmla="*/ 137 h 137"/>
                <a:gd name="T12" fmla="*/ 56 w 124"/>
                <a:gd name="T13" fmla="*/ 137 h 137"/>
                <a:gd name="T14" fmla="*/ 66 w 124"/>
                <a:gd name="T15" fmla="*/ 136 h 137"/>
                <a:gd name="T16" fmla="*/ 124 w 124"/>
                <a:gd name="T17" fmla="*/ 70 h 137"/>
                <a:gd name="T18" fmla="*/ 124 w 124"/>
                <a:gd name="T19" fmla="*/ 69 h 137"/>
                <a:gd name="T20" fmla="*/ 59 w 124"/>
                <a:gd name="T21" fmla="*/ 0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24" h="137">
                  <a:moveTo>
                    <a:pt x="59" y="0"/>
                  </a:moveTo>
                  <a:cubicBezTo>
                    <a:pt x="58" y="0"/>
                    <a:pt x="57" y="0"/>
                    <a:pt x="56" y="0"/>
                  </a:cubicBezTo>
                  <a:cubicBezTo>
                    <a:pt x="51" y="0"/>
                    <a:pt x="45" y="1"/>
                    <a:pt x="40" y="2"/>
                  </a:cubicBezTo>
                  <a:cubicBezTo>
                    <a:pt x="41" y="7"/>
                    <a:pt x="41" y="13"/>
                    <a:pt x="41" y="18"/>
                  </a:cubicBezTo>
                  <a:cubicBezTo>
                    <a:pt x="41" y="54"/>
                    <a:pt x="25" y="86"/>
                    <a:pt x="0" y="107"/>
                  </a:cubicBezTo>
                  <a:cubicBezTo>
                    <a:pt x="11" y="124"/>
                    <a:pt x="30" y="135"/>
                    <a:pt x="51" y="137"/>
                  </a:cubicBezTo>
                  <a:cubicBezTo>
                    <a:pt x="53" y="137"/>
                    <a:pt x="55" y="137"/>
                    <a:pt x="56" y="137"/>
                  </a:cubicBezTo>
                  <a:cubicBezTo>
                    <a:pt x="59" y="137"/>
                    <a:pt x="63" y="137"/>
                    <a:pt x="66" y="136"/>
                  </a:cubicBezTo>
                  <a:cubicBezTo>
                    <a:pt x="98" y="131"/>
                    <a:pt x="124" y="104"/>
                    <a:pt x="124" y="70"/>
                  </a:cubicBezTo>
                  <a:cubicBezTo>
                    <a:pt x="124" y="70"/>
                    <a:pt x="124" y="69"/>
                    <a:pt x="124" y="69"/>
                  </a:cubicBezTo>
                  <a:cubicBezTo>
                    <a:pt x="124" y="32"/>
                    <a:pt x="95" y="2"/>
                    <a:pt x="5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36">
              <a:extLst>
                <a:ext uri="{FF2B5EF4-FFF2-40B4-BE49-F238E27FC236}">
                  <a16:creationId xmlns:a16="http://schemas.microsoft.com/office/drawing/2014/main" id="{C797026B-2241-BD41-8AA0-81D29F40293F}"/>
                </a:ext>
              </a:extLst>
            </p:cNvPr>
            <p:cNvSpPr>
              <a:spLocks/>
            </p:cNvSpPr>
            <p:nvPr/>
          </p:nvSpPr>
          <p:spPr bwMode="auto">
            <a:xfrm>
              <a:off x="4488647" y="3089872"/>
              <a:ext cx="609960" cy="400286"/>
            </a:xfrm>
            <a:custGeom>
              <a:avLst/>
              <a:gdLst>
                <a:gd name="T0" fmla="*/ 404 w 476"/>
                <a:gd name="T1" fmla="*/ 90 h 313"/>
                <a:gd name="T2" fmla="*/ 425 w 476"/>
                <a:gd name="T3" fmla="*/ 119 h 313"/>
                <a:gd name="T4" fmla="*/ 411 w 476"/>
                <a:gd name="T5" fmla="*/ 176 h 313"/>
                <a:gd name="T6" fmla="*/ 388 w 476"/>
                <a:gd name="T7" fmla="*/ 220 h 313"/>
                <a:gd name="T8" fmla="*/ 341 w 476"/>
                <a:gd name="T9" fmla="*/ 192 h 313"/>
                <a:gd name="T10" fmla="*/ 236 w 476"/>
                <a:gd name="T11" fmla="*/ 129 h 313"/>
                <a:gd name="T12" fmla="*/ 238 w 476"/>
                <a:gd name="T13" fmla="*/ 110 h 313"/>
                <a:gd name="T14" fmla="*/ 236 w 476"/>
                <a:gd name="T15" fmla="*/ 89 h 313"/>
                <a:gd name="T16" fmla="*/ 236 w 476"/>
                <a:gd name="T17" fmla="*/ 89 h 313"/>
                <a:gd name="T18" fmla="*/ 235 w 476"/>
                <a:gd name="T19" fmla="*/ 83 h 313"/>
                <a:gd name="T20" fmla="*/ 235 w 476"/>
                <a:gd name="T21" fmla="*/ 83 h 313"/>
                <a:gd name="T22" fmla="*/ 218 w 476"/>
                <a:gd name="T23" fmla="*/ 42 h 313"/>
                <a:gd name="T24" fmla="*/ 179 w 476"/>
                <a:gd name="T25" fmla="*/ 8 h 313"/>
                <a:gd name="T26" fmla="*/ 172 w 476"/>
                <a:gd name="T27" fmla="*/ 20 h 313"/>
                <a:gd name="T28" fmla="*/ 221 w 476"/>
                <a:gd name="T29" fmla="*/ 84 h 313"/>
                <a:gd name="T30" fmla="*/ 106 w 476"/>
                <a:gd name="T31" fmla="*/ 80 h 313"/>
                <a:gd name="T32" fmla="*/ 133 w 476"/>
                <a:gd name="T33" fmla="*/ 9 h 313"/>
                <a:gd name="T34" fmla="*/ 119 w 476"/>
                <a:gd name="T35" fmla="*/ 13 h 313"/>
                <a:gd name="T36" fmla="*/ 96 w 476"/>
                <a:gd name="T37" fmla="*/ 69 h 313"/>
                <a:gd name="T38" fmla="*/ 92 w 476"/>
                <a:gd name="T39" fmla="*/ 71 h 313"/>
                <a:gd name="T40" fmla="*/ 72 w 476"/>
                <a:gd name="T41" fmla="*/ 69 h 313"/>
                <a:gd name="T42" fmla="*/ 17 w 476"/>
                <a:gd name="T43" fmla="*/ 15 h 313"/>
                <a:gd name="T44" fmla="*/ 5 w 476"/>
                <a:gd name="T45" fmla="*/ 22 h 313"/>
                <a:gd name="T46" fmla="*/ 56 w 476"/>
                <a:gd name="T47" fmla="*/ 79 h 313"/>
                <a:gd name="T48" fmla="*/ 84 w 476"/>
                <a:gd name="T49" fmla="*/ 86 h 313"/>
                <a:gd name="T50" fmla="*/ 91 w 476"/>
                <a:gd name="T51" fmla="*/ 85 h 313"/>
                <a:gd name="T52" fmla="*/ 223 w 476"/>
                <a:gd name="T53" fmla="*/ 101 h 313"/>
                <a:gd name="T54" fmla="*/ 223 w 476"/>
                <a:gd name="T55" fmla="*/ 110 h 313"/>
                <a:gd name="T56" fmla="*/ 220 w 476"/>
                <a:gd name="T57" fmla="*/ 133 h 313"/>
                <a:gd name="T58" fmla="*/ 179 w 476"/>
                <a:gd name="T59" fmla="*/ 193 h 313"/>
                <a:gd name="T60" fmla="*/ 176 w 476"/>
                <a:gd name="T61" fmla="*/ 206 h 313"/>
                <a:gd name="T62" fmla="*/ 182 w 476"/>
                <a:gd name="T63" fmla="*/ 207 h 313"/>
                <a:gd name="T64" fmla="*/ 233 w 476"/>
                <a:gd name="T65" fmla="*/ 141 h 313"/>
                <a:gd name="T66" fmla="*/ 335 w 476"/>
                <a:gd name="T67" fmla="*/ 202 h 313"/>
                <a:gd name="T68" fmla="*/ 358 w 476"/>
                <a:gd name="T69" fmla="*/ 215 h 313"/>
                <a:gd name="T70" fmla="*/ 307 w 476"/>
                <a:gd name="T71" fmla="*/ 283 h 313"/>
                <a:gd name="T72" fmla="*/ 242 w 476"/>
                <a:gd name="T73" fmla="*/ 288 h 313"/>
                <a:gd name="T74" fmla="*/ 239 w 476"/>
                <a:gd name="T75" fmla="*/ 295 h 313"/>
                <a:gd name="T76" fmla="*/ 235 w 476"/>
                <a:gd name="T77" fmla="*/ 300 h 313"/>
                <a:gd name="T78" fmla="*/ 304 w 476"/>
                <a:gd name="T79" fmla="*/ 302 h 313"/>
                <a:gd name="T80" fmla="*/ 370 w 476"/>
                <a:gd name="T81" fmla="*/ 223 h 313"/>
                <a:gd name="T82" fmla="*/ 388 w 476"/>
                <a:gd name="T83" fmla="*/ 234 h 313"/>
                <a:gd name="T84" fmla="*/ 470 w 476"/>
                <a:gd name="T85" fmla="*/ 282 h 313"/>
                <a:gd name="T86" fmla="*/ 476 w 476"/>
                <a:gd name="T87" fmla="*/ 272 h 313"/>
                <a:gd name="T88" fmla="*/ 401 w 476"/>
                <a:gd name="T89" fmla="*/ 228 h 313"/>
                <a:gd name="T90" fmla="*/ 440 w 476"/>
                <a:gd name="T91" fmla="*/ 115 h 313"/>
                <a:gd name="T92" fmla="*/ 411 w 476"/>
                <a:gd name="T93" fmla="*/ 78 h 313"/>
                <a:gd name="T94" fmla="*/ 407 w 476"/>
                <a:gd name="T95" fmla="*/ 86 h 313"/>
                <a:gd name="T96" fmla="*/ 404 w 476"/>
                <a:gd name="T97" fmla="*/ 90 h 3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476" h="313">
                  <a:moveTo>
                    <a:pt x="404" y="90"/>
                  </a:moveTo>
                  <a:cubicBezTo>
                    <a:pt x="414" y="97"/>
                    <a:pt x="422" y="106"/>
                    <a:pt x="425" y="119"/>
                  </a:cubicBezTo>
                  <a:cubicBezTo>
                    <a:pt x="430" y="138"/>
                    <a:pt x="420" y="160"/>
                    <a:pt x="411" y="176"/>
                  </a:cubicBezTo>
                  <a:cubicBezTo>
                    <a:pt x="404" y="191"/>
                    <a:pt x="395" y="205"/>
                    <a:pt x="388" y="220"/>
                  </a:cubicBezTo>
                  <a:cubicBezTo>
                    <a:pt x="341" y="192"/>
                    <a:pt x="341" y="192"/>
                    <a:pt x="341" y="192"/>
                  </a:cubicBezTo>
                  <a:cubicBezTo>
                    <a:pt x="236" y="129"/>
                    <a:pt x="236" y="129"/>
                    <a:pt x="236" y="129"/>
                  </a:cubicBezTo>
                  <a:cubicBezTo>
                    <a:pt x="237" y="123"/>
                    <a:pt x="237" y="116"/>
                    <a:pt x="238" y="110"/>
                  </a:cubicBezTo>
                  <a:cubicBezTo>
                    <a:pt x="238" y="103"/>
                    <a:pt x="237" y="96"/>
                    <a:pt x="236" y="89"/>
                  </a:cubicBezTo>
                  <a:cubicBezTo>
                    <a:pt x="236" y="89"/>
                    <a:pt x="236" y="89"/>
                    <a:pt x="236" y="89"/>
                  </a:cubicBezTo>
                  <a:cubicBezTo>
                    <a:pt x="236" y="87"/>
                    <a:pt x="236" y="85"/>
                    <a:pt x="235" y="83"/>
                  </a:cubicBezTo>
                  <a:cubicBezTo>
                    <a:pt x="235" y="83"/>
                    <a:pt x="235" y="83"/>
                    <a:pt x="235" y="83"/>
                  </a:cubicBezTo>
                  <a:cubicBezTo>
                    <a:pt x="232" y="68"/>
                    <a:pt x="226" y="54"/>
                    <a:pt x="218" y="42"/>
                  </a:cubicBezTo>
                  <a:cubicBezTo>
                    <a:pt x="209" y="27"/>
                    <a:pt x="195" y="15"/>
                    <a:pt x="179" y="8"/>
                  </a:cubicBezTo>
                  <a:cubicBezTo>
                    <a:pt x="171" y="4"/>
                    <a:pt x="163" y="16"/>
                    <a:pt x="172" y="20"/>
                  </a:cubicBezTo>
                  <a:cubicBezTo>
                    <a:pt x="197" y="31"/>
                    <a:pt x="215" y="57"/>
                    <a:pt x="221" y="84"/>
                  </a:cubicBezTo>
                  <a:cubicBezTo>
                    <a:pt x="187" y="112"/>
                    <a:pt x="130" y="122"/>
                    <a:pt x="106" y="80"/>
                  </a:cubicBezTo>
                  <a:cubicBezTo>
                    <a:pt x="130" y="68"/>
                    <a:pt x="141" y="38"/>
                    <a:pt x="133" y="9"/>
                  </a:cubicBezTo>
                  <a:cubicBezTo>
                    <a:pt x="131" y="0"/>
                    <a:pt x="117" y="4"/>
                    <a:pt x="119" y="13"/>
                  </a:cubicBezTo>
                  <a:cubicBezTo>
                    <a:pt x="125" y="35"/>
                    <a:pt x="116" y="62"/>
                    <a:pt x="96" y="69"/>
                  </a:cubicBezTo>
                  <a:cubicBezTo>
                    <a:pt x="95" y="70"/>
                    <a:pt x="94" y="71"/>
                    <a:pt x="92" y="71"/>
                  </a:cubicBezTo>
                  <a:cubicBezTo>
                    <a:pt x="86" y="72"/>
                    <a:pt x="79" y="72"/>
                    <a:pt x="72" y="69"/>
                  </a:cubicBezTo>
                  <a:cubicBezTo>
                    <a:pt x="47" y="61"/>
                    <a:pt x="30" y="37"/>
                    <a:pt x="17" y="15"/>
                  </a:cubicBezTo>
                  <a:cubicBezTo>
                    <a:pt x="13" y="7"/>
                    <a:pt x="0" y="14"/>
                    <a:pt x="5" y="22"/>
                  </a:cubicBezTo>
                  <a:cubicBezTo>
                    <a:pt x="16" y="42"/>
                    <a:pt x="34" y="68"/>
                    <a:pt x="56" y="79"/>
                  </a:cubicBezTo>
                  <a:cubicBezTo>
                    <a:pt x="65" y="84"/>
                    <a:pt x="74" y="86"/>
                    <a:pt x="84" y="86"/>
                  </a:cubicBezTo>
                  <a:cubicBezTo>
                    <a:pt x="86" y="86"/>
                    <a:pt x="89" y="86"/>
                    <a:pt x="91" y="85"/>
                  </a:cubicBezTo>
                  <a:cubicBezTo>
                    <a:pt x="118" y="135"/>
                    <a:pt x="181" y="130"/>
                    <a:pt x="223" y="101"/>
                  </a:cubicBezTo>
                  <a:cubicBezTo>
                    <a:pt x="223" y="104"/>
                    <a:pt x="223" y="107"/>
                    <a:pt x="223" y="110"/>
                  </a:cubicBezTo>
                  <a:cubicBezTo>
                    <a:pt x="223" y="118"/>
                    <a:pt x="222" y="125"/>
                    <a:pt x="220" y="133"/>
                  </a:cubicBezTo>
                  <a:cubicBezTo>
                    <a:pt x="215" y="159"/>
                    <a:pt x="203" y="185"/>
                    <a:pt x="179" y="193"/>
                  </a:cubicBezTo>
                  <a:cubicBezTo>
                    <a:pt x="172" y="195"/>
                    <a:pt x="172" y="203"/>
                    <a:pt x="176" y="206"/>
                  </a:cubicBezTo>
                  <a:cubicBezTo>
                    <a:pt x="178" y="207"/>
                    <a:pt x="180" y="208"/>
                    <a:pt x="182" y="207"/>
                  </a:cubicBezTo>
                  <a:cubicBezTo>
                    <a:pt x="211" y="197"/>
                    <a:pt x="226" y="170"/>
                    <a:pt x="233" y="141"/>
                  </a:cubicBezTo>
                  <a:cubicBezTo>
                    <a:pt x="335" y="202"/>
                    <a:pt x="335" y="202"/>
                    <a:pt x="335" y="202"/>
                  </a:cubicBezTo>
                  <a:cubicBezTo>
                    <a:pt x="358" y="215"/>
                    <a:pt x="358" y="215"/>
                    <a:pt x="358" y="215"/>
                  </a:cubicBezTo>
                  <a:cubicBezTo>
                    <a:pt x="343" y="240"/>
                    <a:pt x="329" y="265"/>
                    <a:pt x="307" y="283"/>
                  </a:cubicBezTo>
                  <a:cubicBezTo>
                    <a:pt x="288" y="299"/>
                    <a:pt x="264" y="297"/>
                    <a:pt x="242" y="288"/>
                  </a:cubicBezTo>
                  <a:cubicBezTo>
                    <a:pt x="241" y="290"/>
                    <a:pt x="240" y="292"/>
                    <a:pt x="239" y="295"/>
                  </a:cubicBezTo>
                  <a:cubicBezTo>
                    <a:pt x="238" y="297"/>
                    <a:pt x="236" y="299"/>
                    <a:pt x="235" y="300"/>
                  </a:cubicBezTo>
                  <a:cubicBezTo>
                    <a:pt x="257" y="310"/>
                    <a:pt x="282" y="313"/>
                    <a:pt x="304" y="302"/>
                  </a:cubicBezTo>
                  <a:cubicBezTo>
                    <a:pt x="335" y="287"/>
                    <a:pt x="354" y="251"/>
                    <a:pt x="370" y="223"/>
                  </a:cubicBezTo>
                  <a:cubicBezTo>
                    <a:pt x="388" y="234"/>
                    <a:pt x="388" y="234"/>
                    <a:pt x="388" y="234"/>
                  </a:cubicBezTo>
                  <a:cubicBezTo>
                    <a:pt x="470" y="282"/>
                    <a:pt x="470" y="282"/>
                    <a:pt x="470" y="282"/>
                  </a:cubicBezTo>
                  <a:cubicBezTo>
                    <a:pt x="476" y="272"/>
                    <a:pt x="476" y="272"/>
                    <a:pt x="476" y="272"/>
                  </a:cubicBezTo>
                  <a:cubicBezTo>
                    <a:pt x="401" y="228"/>
                    <a:pt x="401" y="228"/>
                    <a:pt x="401" y="228"/>
                  </a:cubicBezTo>
                  <a:cubicBezTo>
                    <a:pt x="417" y="192"/>
                    <a:pt x="447" y="157"/>
                    <a:pt x="440" y="115"/>
                  </a:cubicBezTo>
                  <a:cubicBezTo>
                    <a:pt x="437" y="98"/>
                    <a:pt x="425" y="87"/>
                    <a:pt x="411" y="78"/>
                  </a:cubicBezTo>
                  <a:cubicBezTo>
                    <a:pt x="410" y="81"/>
                    <a:pt x="409" y="83"/>
                    <a:pt x="407" y="86"/>
                  </a:cubicBezTo>
                  <a:cubicBezTo>
                    <a:pt x="406" y="88"/>
                    <a:pt x="405" y="89"/>
                    <a:pt x="404" y="90"/>
                  </a:cubicBezTo>
                  <a:close/>
                </a:path>
              </a:pathLst>
            </a:custGeom>
            <a:solidFill>
              <a:srgbClr val="7349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37">
              <a:extLst>
                <a:ext uri="{FF2B5EF4-FFF2-40B4-BE49-F238E27FC236}">
                  <a16:creationId xmlns:a16="http://schemas.microsoft.com/office/drawing/2014/main" id="{C1931B58-10A5-CD46-A127-69E7DB5C0896}"/>
                </a:ext>
              </a:extLst>
            </p:cNvPr>
            <p:cNvSpPr>
              <a:spLocks/>
            </p:cNvSpPr>
            <p:nvPr/>
          </p:nvSpPr>
          <p:spPr bwMode="auto">
            <a:xfrm>
              <a:off x="4426698" y="2999331"/>
              <a:ext cx="519419" cy="416965"/>
            </a:xfrm>
            <a:custGeom>
              <a:avLst/>
              <a:gdLst>
                <a:gd name="T0" fmla="*/ 271 w 406"/>
                <a:gd name="T1" fmla="*/ 300 h 326"/>
                <a:gd name="T2" fmla="*/ 292 w 406"/>
                <a:gd name="T3" fmla="*/ 326 h 326"/>
                <a:gd name="T4" fmla="*/ 384 w 406"/>
                <a:gd name="T5" fmla="*/ 273 h 326"/>
                <a:gd name="T6" fmla="*/ 282 w 406"/>
                <a:gd name="T7" fmla="*/ 212 h 326"/>
                <a:gd name="T8" fmla="*/ 231 w 406"/>
                <a:gd name="T9" fmla="*/ 278 h 326"/>
                <a:gd name="T10" fmla="*/ 225 w 406"/>
                <a:gd name="T11" fmla="*/ 277 h 326"/>
                <a:gd name="T12" fmla="*/ 228 w 406"/>
                <a:gd name="T13" fmla="*/ 264 h 326"/>
                <a:gd name="T14" fmla="*/ 269 w 406"/>
                <a:gd name="T15" fmla="*/ 204 h 326"/>
                <a:gd name="T16" fmla="*/ 272 w 406"/>
                <a:gd name="T17" fmla="*/ 181 h 326"/>
                <a:gd name="T18" fmla="*/ 272 w 406"/>
                <a:gd name="T19" fmla="*/ 172 h 326"/>
                <a:gd name="T20" fmla="*/ 140 w 406"/>
                <a:gd name="T21" fmla="*/ 156 h 326"/>
                <a:gd name="T22" fmla="*/ 133 w 406"/>
                <a:gd name="T23" fmla="*/ 157 h 326"/>
                <a:gd name="T24" fmla="*/ 105 w 406"/>
                <a:gd name="T25" fmla="*/ 150 h 326"/>
                <a:gd name="T26" fmla="*/ 54 w 406"/>
                <a:gd name="T27" fmla="*/ 93 h 326"/>
                <a:gd name="T28" fmla="*/ 66 w 406"/>
                <a:gd name="T29" fmla="*/ 86 h 326"/>
                <a:gd name="T30" fmla="*/ 121 w 406"/>
                <a:gd name="T31" fmla="*/ 140 h 326"/>
                <a:gd name="T32" fmla="*/ 141 w 406"/>
                <a:gd name="T33" fmla="*/ 142 h 326"/>
                <a:gd name="T34" fmla="*/ 145 w 406"/>
                <a:gd name="T35" fmla="*/ 140 h 326"/>
                <a:gd name="T36" fmla="*/ 168 w 406"/>
                <a:gd name="T37" fmla="*/ 84 h 326"/>
                <a:gd name="T38" fmla="*/ 182 w 406"/>
                <a:gd name="T39" fmla="*/ 80 h 326"/>
                <a:gd name="T40" fmla="*/ 155 w 406"/>
                <a:gd name="T41" fmla="*/ 151 h 326"/>
                <a:gd name="T42" fmla="*/ 270 w 406"/>
                <a:gd name="T43" fmla="*/ 155 h 326"/>
                <a:gd name="T44" fmla="*/ 221 w 406"/>
                <a:gd name="T45" fmla="*/ 91 h 326"/>
                <a:gd name="T46" fmla="*/ 228 w 406"/>
                <a:gd name="T47" fmla="*/ 79 h 326"/>
                <a:gd name="T48" fmla="*/ 267 w 406"/>
                <a:gd name="T49" fmla="*/ 113 h 326"/>
                <a:gd name="T50" fmla="*/ 284 w 406"/>
                <a:gd name="T51" fmla="*/ 154 h 326"/>
                <a:gd name="T52" fmla="*/ 284 w 406"/>
                <a:gd name="T53" fmla="*/ 154 h 326"/>
                <a:gd name="T54" fmla="*/ 285 w 406"/>
                <a:gd name="T55" fmla="*/ 160 h 326"/>
                <a:gd name="T56" fmla="*/ 285 w 406"/>
                <a:gd name="T57" fmla="*/ 160 h 326"/>
                <a:gd name="T58" fmla="*/ 287 w 406"/>
                <a:gd name="T59" fmla="*/ 181 h 326"/>
                <a:gd name="T60" fmla="*/ 285 w 406"/>
                <a:gd name="T61" fmla="*/ 200 h 326"/>
                <a:gd name="T62" fmla="*/ 390 w 406"/>
                <a:gd name="T63" fmla="*/ 263 h 326"/>
                <a:gd name="T64" fmla="*/ 401 w 406"/>
                <a:gd name="T65" fmla="*/ 190 h 326"/>
                <a:gd name="T66" fmla="*/ 346 w 406"/>
                <a:gd name="T67" fmla="*/ 110 h 326"/>
                <a:gd name="T68" fmla="*/ 332 w 406"/>
                <a:gd name="T69" fmla="*/ 103 h 326"/>
                <a:gd name="T70" fmla="*/ 292 w 406"/>
                <a:gd name="T71" fmla="*/ 93 h 326"/>
                <a:gd name="T72" fmla="*/ 291 w 406"/>
                <a:gd name="T73" fmla="*/ 88 h 326"/>
                <a:gd name="T74" fmla="*/ 244 w 406"/>
                <a:gd name="T75" fmla="*/ 25 h 326"/>
                <a:gd name="T76" fmla="*/ 139 w 406"/>
                <a:gd name="T77" fmla="*/ 24 h 326"/>
                <a:gd name="T78" fmla="*/ 24 w 406"/>
                <a:gd name="T79" fmla="*/ 54 h 326"/>
                <a:gd name="T80" fmla="*/ 53 w 406"/>
                <a:gd name="T81" fmla="*/ 169 h 326"/>
                <a:gd name="T82" fmla="*/ 89 w 406"/>
                <a:gd name="T83" fmla="*/ 181 h 326"/>
                <a:gd name="T84" fmla="*/ 130 w 406"/>
                <a:gd name="T85" fmla="*/ 253 h 326"/>
                <a:gd name="T86" fmla="*/ 183 w 406"/>
                <a:gd name="T87" fmla="*/ 264 h 326"/>
                <a:gd name="T88" fmla="*/ 210 w 406"/>
                <a:gd name="T89" fmla="*/ 298 h 326"/>
                <a:gd name="T90" fmla="*/ 217 w 406"/>
                <a:gd name="T91" fmla="*/ 304 h 326"/>
                <a:gd name="T92" fmla="*/ 271 w 406"/>
                <a:gd name="T93" fmla="*/ 300 h 3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406" h="326">
                  <a:moveTo>
                    <a:pt x="271" y="300"/>
                  </a:moveTo>
                  <a:cubicBezTo>
                    <a:pt x="282" y="306"/>
                    <a:pt x="289" y="316"/>
                    <a:pt x="292" y="326"/>
                  </a:cubicBezTo>
                  <a:cubicBezTo>
                    <a:pt x="329" y="325"/>
                    <a:pt x="363" y="306"/>
                    <a:pt x="384" y="273"/>
                  </a:cubicBezTo>
                  <a:cubicBezTo>
                    <a:pt x="282" y="212"/>
                    <a:pt x="282" y="212"/>
                    <a:pt x="282" y="212"/>
                  </a:cubicBezTo>
                  <a:cubicBezTo>
                    <a:pt x="275" y="241"/>
                    <a:pt x="260" y="268"/>
                    <a:pt x="231" y="278"/>
                  </a:cubicBezTo>
                  <a:cubicBezTo>
                    <a:pt x="229" y="279"/>
                    <a:pt x="227" y="278"/>
                    <a:pt x="225" y="277"/>
                  </a:cubicBezTo>
                  <a:cubicBezTo>
                    <a:pt x="221" y="274"/>
                    <a:pt x="221" y="266"/>
                    <a:pt x="228" y="264"/>
                  </a:cubicBezTo>
                  <a:cubicBezTo>
                    <a:pt x="252" y="256"/>
                    <a:pt x="264" y="230"/>
                    <a:pt x="269" y="204"/>
                  </a:cubicBezTo>
                  <a:cubicBezTo>
                    <a:pt x="271" y="196"/>
                    <a:pt x="272" y="189"/>
                    <a:pt x="272" y="181"/>
                  </a:cubicBezTo>
                  <a:cubicBezTo>
                    <a:pt x="272" y="178"/>
                    <a:pt x="272" y="175"/>
                    <a:pt x="272" y="172"/>
                  </a:cubicBezTo>
                  <a:cubicBezTo>
                    <a:pt x="230" y="201"/>
                    <a:pt x="167" y="206"/>
                    <a:pt x="140" y="156"/>
                  </a:cubicBezTo>
                  <a:cubicBezTo>
                    <a:pt x="138" y="157"/>
                    <a:pt x="135" y="157"/>
                    <a:pt x="133" y="157"/>
                  </a:cubicBezTo>
                  <a:cubicBezTo>
                    <a:pt x="123" y="157"/>
                    <a:pt x="114" y="155"/>
                    <a:pt x="105" y="150"/>
                  </a:cubicBezTo>
                  <a:cubicBezTo>
                    <a:pt x="83" y="139"/>
                    <a:pt x="65" y="113"/>
                    <a:pt x="54" y="93"/>
                  </a:cubicBezTo>
                  <a:cubicBezTo>
                    <a:pt x="49" y="85"/>
                    <a:pt x="62" y="78"/>
                    <a:pt x="66" y="86"/>
                  </a:cubicBezTo>
                  <a:cubicBezTo>
                    <a:pt x="79" y="108"/>
                    <a:pt x="96" y="132"/>
                    <a:pt x="121" y="140"/>
                  </a:cubicBezTo>
                  <a:cubicBezTo>
                    <a:pt x="128" y="143"/>
                    <a:pt x="135" y="143"/>
                    <a:pt x="141" y="142"/>
                  </a:cubicBezTo>
                  <a:cubicBezTo>
                    <a:pt x="142" y="141"/>
                    <a:pt x="144" y="140"/>
                    <a:pt x="145" y="140"/>
                  </a:cubicBezTo>
                  <a:cubicBezTo>
                    <a:pt x="165" y="133"/>
                    <a:pt x="174" y="106"/>
                    <a:pt x="168" y="84"/>
                  </a:cubicBezTo>
                  <a:cubicBezTo>
                    <a:pt x="166" y="75"/>
                    <a:pt x="180" y="71"/>
                    <a:pt x="182" y="80"/>
                  </a:cubicBezTo>
                  <a:cubicBezTo>
                    <a:pt x="190" y="109"/>
                    <a:pt x="179" y="139"/>
                    <a:pt x="155" y="151"/>
                  </a:cubicBezTo>
                  <a:cubicBezTo>
                    <a:pt x="179" y="193"/>
                    <a:pt x="236" y="183"/>
                    <a:pt x="270" y="155"/>
                  </a:cubicBezTo>
                  <a:cubicBezTo>
                    <a:pt x="264" y="128"/>
                    <a:pt x="246" y="102"/>
                    <a:pt x="221" y="91"/>
                  </a:cubicBezTo>
                  <a:cubicBezTo>
                    <a:pt x="212" y="87"/>
                    <a:pt x="220" y="75"/>
                    <a:pt x="228" y="79"/>
                  </a:cubicBezTo>
                  <a:cubicBezTo>
                    <a:pt x="244" y="86"/>
                    <a:pt x="258" y="98"/>
                    <a:pt x="267" y="113"/>
                  </a:cubicBezTo>
                  <a:cubicBezTo>
                    <a:pt x="275" y="125"/>
                    <a:pt x="281" y="139"/>
                    <a:pt x="284" y="154"/>
                  </a:cubicBezTo>
                  <a:cubicBezTo>
                    <a:pt x="284" y="154"/>
                    <a:pt x="284" y="154"/>
                    <a:pt x="284" y="154"/>
                  </a:cubicBezTo>
                  <a:cubicBezTo>
                    <a:pt x="285" y="155"/>
                    <a:pt x="286" y="158"/>
                    <a:pt x="285" y="160"/>
                  </a:cubicBezTo>
                  <a:cubicBezTo>
                    <a:pt x="285" y="160"/>
                    <a:pt x="285" y="160"/>
                    <a:pt x="285" y="160"/>
                  </a:cubicBezTo>
                  <a:cubicBezTo>
                    <a:pt x="286" y="167"/>
                    <a:pt x="287" y="174"/>
                    <a:pt x="287" y="181"/>
                  </a:cubicBezTo>
                  <a:cubicBezTo>
                    <a:pt x="286" y="187"/>
                    <a:pt x="286" y="194"/>
                    <a:pt x="285" y="200"/>
                  </a:cubicBezTo>
                  <a:cubicBezTo>
                    <a:pt x="390" y="263"/>
                    <a:pt x="390" y="263"/>
                    <a:pt x="390" y="263"/>
                  </a:cubicBezTo>
                  <a:cubicBezTo>
                    <a:pt x="402" y="240"/>
                    <a:pt x="406" y="215"/>
                    <a:pt x="401" y="190"/>
                  </a:cubicBezTo>
                  <a:cubicBezTo>
                    <a:pt x="396" y="158"/>
                    <a:pt x="377" y="128"/>
                    <a:pt x="346" y="110"/>
                  </a:cubicBezTo>
                  <a:cubicBezTo>
                    <a:pt x="342" y="107"/>
                    <a:pt x="337" y="105"/>
                    <a:pt x="332" y="103"/>
                  </a:cubicBezTo>
                  <a:cubicBezTo>
                    <a:pt x="319" y="97"/>
                    <a:pt x="306" y="94"/>
                    <a:pt x="292" y="93"/>
                  </a:cubicBezTo>
                  <a:cubicBezTo>
                    <a:pt x="292" y="92"/>
                    <a:pt x="292" y="90"/>
                    <a:pt x="291" y="88"/>
                  </a:cubicBezTo>
                  <a:cubicBezTo>
                    <a:pt x="285" y="62"/>
                    <a:pt x="269" y="39"/>
                    <a:pt x="244" y="25"/>
                  </a:cubicBezTo>
                  <a:cubicBezTo>
                    <a:pt x="211" y="5"/>
                    <a:pt x="171" y="6"/>
                    <a:pt x="139" y="24"/>
                  </a:cubicBezTo>
                  <a:cubicBezTo>
                    <a:pt x="99" y="0"/>
                    <a:pt x="48" y="14"/>
                    <a:pt x="24" y="54"/>
                  </a:cubicBezTo>
                  <a:cubicBezTo>
                    <a:pt x="0" y="94"/>
                    <a:pt x="13" y="146"/>
                    <a:pt x="53" y="169"/>
                  </a:cubicBezTo>
                  <a:cubicBezTo>
                    <a:pt x="64" y="176"/>
                    <a:pt x="77" y="180"/>
                    <a:pt x="89" y="181"/>
                  </a:cubicBezTo>
                  <a:cubicBezTo>
                    <a:pt x="89" y="209"/>
                    <a:pt x="104" y="237"/>
                    <a:pt x="130" y="253"/>
                  </a:cubicBezTo>
                  <a:cubicBezTo>
                    <a:pt x="147" y="262"/>
                    <a:pt x="165" y="266"/>
                    <a:pt x="183" y="264"/>
                  </a:cubicBezTo>
                  <a:cubicBezTo>
                    <a:pt x="190" y="277"/>
                    <a:pt x="199" y="288"/>
                    <a:pt x="210" y="298"/>
                  </a:cubicBezTo>
                  <a:cubicBezTo>
                    <a:pt x="212" y="300"/>
                    <a:pt x="214" y="302"/>
                    <a:pt x="217" y="304"/>
                  </a:cubicBezTo>
                  <a:cubicBezTo>
                    <a:pt x="232" y="292"/>
                    <a:pt x="254" y="289"/>
                    <a:pt x="271" y="30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38">
              <a:extLst>
                <a:ext uri="{FF2B5EF4-FFF2-40B4-BE49-F238E27FC236}">
                  <a16:creationId xmlns:a16="http://schemas.microsoft.com/office/drawing/2014/main" id="{D1922615-7ABB-9E4F-87F0-43EF77736549}"/>
                </a:ext>
              </a:extLst>
            </p:cNvPr>
            <p:cNvSpPr>
              <a:spLocks/>
            </p:cNvSpPr>
            <p:nvPr/>
          </p:nvSpPr>
          <p:spPr bwMode="auto">
            <a:xfrm>
              <a:off x="4857959" y="3020775"/>
              <a:ext cx="123898" cy="86967"/>
            </a:xfrm>
            <a:custGeom>
              <a:avLst/>
              <a:gdLst>
                <a:gd name="T0" fmla="*/ 8 w 97"/>
                <a:gd name="T1" fmla="*/ 31 h 68"/>
                <a:gd name="T2" fmla="*/ 3 w 97"/>
                <a:gd name="T3" fmla="*/ 68 h 68"/>
                <a:gd name="T4" fmla="*/ 95 w 97"/>
                <a:gd name="T5" fmla="*/ 47 h 68"/>
                <a:gd name="T6" fmla="*/ 97 w 97"/>
                <a:gd name="T7" fmla="*/ 48 h 68"/>
                <a:gd name="T8" fmla="*/ 74 w 97"/>
                <a:gd name="T9" fmla="*/ 14 h 68"/>
                <a:gd name="T10" fmla="*/ 8 w 97"/>
                <a:gd name="T11" fmla="*/ 31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7" h="68">
                  <a:moveTo>
                    <a:pt x="8" y="31"/>
                  </a:moveTo>
                  <a:cubicBezTo>
                    <a:pt x="1" y="42"/>
                    <a:pt x="0" y="56"/>
                    <a:pt x="3" y="68"/>
                  </a:cubicBezTo>
                  <a:cubicBezTo>
                    <a:pt x="23" y="38"/>
                    <a:pt x="64" y="28"/>
                    <a:pt x="95" y="47"/>
                  </a:cubicBezTo>
                  <a:cubicBezTo>
                    <a:pt x="96" y="47"/>
                    <a:pt x="96" y="47"/>
                    <a:pt x="97" y="48"/>
                  </a:cubicBezTo>
                  <a:cubicBezTo>
                    <a:pt x="95" y="34"/>
                    <a:pt x="87" y="22"/>
                    <a:pt x="74" y="14"/>
                  </a:cubicBezTo>
                  <a:cubicBezTo>
                    <a:pt x="51" y="0"/>
                    <a:pt x="22" y="8"/>
                    <a:pt x="8" y="31"/>
                  </a:cubicBezTo>
                  <a:close/>
                </a:path>
              </a:pathLst>
            </a:custGeom>
            <a:solidFill>
              <a:srgbClr val="69BC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39">
              <a:extLst>
                <a:ext uri="{FF2B5EF4-FFF2-40B4-BE49-F238E27FC236}">
                  <a16:creationId xmlns:a16="http://schemas.microsoft.com/office/drawing/2014/main" id="{562CB65F-10A3-914A-87FF-C7794220168A}"/>
                </a:ext>
              </a:extLst>
            </p:cNvPr>
            <p:cNvSpPr>
              <a:spLocks/>
            </p:cNvSpPr>
            <p:nvPr/>
          </p:nvSpPr>
          <p:spPr bwMode="auto">
            <a:xfrm>
              <a:off x="4672111" y="3368643"/>
              <a:ext cx="133429" cy="135811"/>
            </a:xfrm>
            <a:custGeom>
              <a:avLst/>
              <a:gdLst>
                <a:gd name="T0" fmla="*/ 99 w 104"/>
                <a:gd name="T1" fmla="*/ 70 h 106"/>
                <a:gd name="T2" fmla="*/ 100 w 104"/>
                <a:gd name="T3" fmla="*/ 37 h 106"/>
                <a:gd name="T4" fmla="*/ 79 w 104"/>
                <a:gd name="T5" fmla="*/ 11 h 106"/>
                <a:gd name="T6" fmla="*/ 25 w 104"/>
                <a:gd name="T7" fmla="*/ 15 h 106"/>
                <a:gd name="T8" fmla="*/ 13 w 104"/>
                <a:gd name="T9" fmla="*/ 28 h 106"/>
                <a:gd name="T10" fmla="*/ 30 w 104"/>
                <a:gd name="T11" fmla="*/ 93 h 106"/>
                <a:gd name="T12" fmla="*/ 92 w 104"/>
                <a:gd name="T13" fmla="*/ 82 h 106"/>
                <a:gd name="T14" fmla="*/ 96 w 104"/>
                <a:gd name="T15" fmla="*/ 77 h 106"/>
                <a:gd name="T16" fmla="*/ 99 w 104"/>
                <a:gd name="T17" fmla="*/ 70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4" h="106">
                  <a:moveTo>
                    <a:pt x="99" y="70"/>
                  </a:moveTo>
                  <a:cubicBezTo>
                    <a:pt x="103" y="59"/>
                    <a:pt x="104" y="48"/>
                    <a:pt x="100" y="37"/>
                  </a:cubicBezTo>
                  <a:cubicBezTo>
                    <a:pt x="97" y="27"/>
                    <a:pt x="90" y="17"/>
                    <a:pt x="79" y="11"/>
                  </a:cubicBezTo>
                  <a:cubicBezTo>
                    <a:pt x="62" y="0"/>
                    <a:pt x="40" y="3"/>
                    <a:pt x="25" y="15"/>
                  </a:cubicBezTo>
                  <a:cubicBezTo>
                    <a:pt x="20" y="18"/>
                    <a:pt x="17" y="22"/>
                    <a:pt x="13" y="28"/>
                  </a:cubicBezTo>
                  <a:cubicBezTo>
                    <a:pt x="0" y="50"/>
                    <a:pt x="7" y="80"/>
                    <a:pt x="30" y="93"/>
                  </a:cubicBezTo>
                  <a:cubicBezTo>
                    <a:pt x="51" y="106"/>
                    <a:pt x="77" y="101"/>
                    <a:pt x="92" y="82"/>
                  </a:cubicBezTo>
                  <a:cubicBezTo>
                    <a:pt x="93" y="81"/>
                    <a:pt x="95" y="79"/>
                    <a:pt x="96" y="77"/>
                  </a:cubicBezTo>
                  <a:cubicBezTo>
                    <a:pt x="97" y="74"/>
                    <a:pt x="98" y="72"/>
                    <a:pt x="99" y="70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40">
              <a:extLst>
                <a:ext uri="{FF2B5EF4-FFF2-40B4-BE49-F238E27FC236}">
                  <a16:creationId xmlns:a16="http://schemas.microsoft.com/office/drawing/2014/main" id="{22277730-C859-8A4D-919F-9551B583E612}"/>
                </a:ext>
              </a:extLst>
            </p:cNvPr>
            <p:cNvSpPr>
              <a:spLocks/>
            </p:cNvSpPr>
            <p:nvPr/>
          </p:nvSpPr>
          <p:spPr bwMode="auto">
            <a:xfrm>
              <a:off x="4850811" y="3056515"/>
              <a:ext cx="181082" cy="185847"/>
            </a:xfrm>
            <a:custGeom>
              <a:avLst/>
              <a:gdLst>
                <a:gd name="T0" fmla="*/ 8 w 141"/>
                <a:gd name="T1" fmla="*/ 40 h 145"/>
                <a:gd name="T2" fmla="*/ 7 w 141"/>
                <a:gd name="T3" fmla="*/ 43 h 145"/>
                <a:gd name="T4" fmla="*/ 0 w 141"/>
                <a:gd name="T5" fmla="*/ 58 h 145"/>
                <a:gd name="T6" fmla="*/ 14 w 141"/>
                <a:gd name="T7" fmla="*/ 65 h 145"/>
                <a:gd name="T8" fmla="*/ 69 w 141"/>
                <a:gd name="T9" fmla="*/ 145 h 145"/>
                <a:gd name="T10" fmla="*/ 121 w 141"/>
                <a:gd name="T11" fmla="*/ 116 h 145"/>
                <a:gd name="T12" fmla="*/ 124 w 141"/>
                <a:gd name="T13" fmla="*/ 112 h 145"/>
                <a:gd name="T14" fmla="*/ 128 w 141"/>
                <a:gd name="T15" fmla="*/ 104 h 145"/>
                <a:gd name="T16" fmla="*/ 102 w 141"/>
                <a:gd name="T17" fmla="*/ 20 h 145"/>
                <a:gd name="T18" fmla="*/ 100 w 141"/>
                <a:gd name="T19" fmla="*/ 19 h 145"/>
                <a:gd name="T20" fmla="*/ 8 w 141"/>
                <a:gd name="T21" fmla="*/ 40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1" h="145">
                  <a:moveTo>
                    <a:pt x="8" y="40"/>
                  </a:moveTo>
                  <a:cubicBezTo>
                    <a:pt x="8" y="41"/>
                    <a:pt x="7" y="42"/>
                    <a:pt x="7" y="43"/>
                  </a:cubicBezTo>
                  <a:cubicBezTo>
                    <a:pt x="4" y="47"/>
                    <a:pt x="2" y="52"/>
                    <a:pt x="0" y="58"/>
                  </a:cubicBezTo>
                  <a:cubicBezTo>
                    <a:pt x="5" y="60"/>
                    <a:pt x="10" y="62"/>
                    <a:pt x="14" y="65"/>
                  </a:cubicBezTo>
                  <a:cubicBezTo>
                    <a:pt x="45" y="83"/>
                    <a:pt x="64" y="113"/>
                    <a:pt x="69" y="145"/>
                  </a:cubicBezTo>
                  <a:cubicBezTo>
                    <a:pt x="90" y="144"/>
                    <a:pt x="109" y="134"/>
                    <a:pt x="121" y="116"/>
                  </a:cubicBezTo>
                  <a:cubicBezTo>
                    <a:pt x="122" y="115"/>
                    <a:pt x="123" y="114"/>
                    <a:pt x="124" y="112"/>
                  </a:cubicBezTo>
                  <a:cubicBezTo>
                    <a:pt x="126" y="109"/>
                    <a:pt x="127" y="107"/>
                    <a:pt x="128" y="104"/>
                  </a:cubicBezTo>
                  <a:cubicBezTo>
                    <a:pt x="141" y="73"/>
                    <a:pt x="130" y="38"/>
                    <a:pt x="102" y="20"/>
                  </a:cubicBezTo>
                  <a:cubicBezTo>
                    <a:pt x="101" y="19"/>
                    <a:pt x="101" y="19"/>
                    <a:pt x="100" y="19"/>
                  </a:cubicBezTo>
                  <a:cubicBezTo>
                    <a:pt x="69" y="0"/>
                    <a:pt x="28" y="10"/>
                    <a:pt x="8" y="40"/>
                  </a:cubicBezTo>
                  <a:close/>
                </a:path>
              </a:pathLst>
            </a:custGeom>
            <a:solidFill>
              <a:srgbClr val="BCD6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Freeform 41">
              <a:extLst>
                <a:ext uri="{FF2B5EF4-FFF2-40B4-BE49-F238E27FC236}">
                  <a16:creationId xmlns:a16="http://schemas.microsoft.com/office/drawing/2014/main" id="{4CFD09A5-1B85-9B4F-8A87-49E13281E767}"/>
                </a:ext>
              </a:extLst>
            </p:cNvPr>
            <p:cNvSpPr>
              <a:spLocks/>
            </p:cNvSpPr>
            <p:nvPr/>
          </p:nvSpPr>
          <p:spPr bwMode="auto">
            <a:xfrm>
              <a:off x="4698321" y="3095828"/>
              <a:ext cx="400286" cy="347868"/>
            </a:xfrm>
            <a:custGeom>
              <a:avLst/>
              <a:gdLst>
                <a:gd name="T0" fmla="*/ 241 w 313"/>
                <a:gd name="T1" fmla="*/ 86 h 273"/>
                <a:gd name="T2" fmla="*/ 262 w 313"/>
                <a:gd name="T3" fmla="*/ 115 h 273"/>
                <a:gd name="T4" fmla="*/ 248 w 313"/>
                <a:gd name="T5" fmla="*/ 172 h 273"/>
                <a:gd name="T6" fmla="*/ 225 w 313"/>
                <a:gd name="T7" fmla="*/ 216 h 273"/>
                <a:gd name="T8" fmla="*/ 178 w 313"/>
                <a:gd name="T9" fmla="*/ 188 h 273"/>
                <a:gd name="T10" fmla="*/ 73 w 313"/>
                <a:gd name="T11" fmla="*/ 125 h 273"/>
                <a:gd name="T12" fmla="*/ 75 w 313"/>
                <a:gd name="T13" fmla="*/ 106 h 273"/>
                <a:gd name="T14" fmla="*/ 73 w 313"/>
                <a:gd name="T15" fmla="*/ 85 h 273"/>
                <a:gd name="T16" fmla="*/ 73 w 313"/>
                <a:gd name="T17" fmla="*/ 85 h 273"/>
                <a:gd name="T18" fmla="*/ 72 w 313"/>
                <a:gd name="T19" fmla="*/ 79 h 273"/>
                <a:gd name="T20" fmla="*/ 72 w 313"/>
                <a:gd name="T21" fmla="*/ 79 h 273"/>
                <a:gd name="T22" fmla="*/ 55 w 313"/>
                <a:gd name="T23" fmla="*/ 38 h 273"/>
                <a:gd name="T24" fmla="*/ 16 w 313"/>
                <a:gd name="T25" fmla="*/ 4 h 273"/>
                <a:gd name="T26" fmla="*/ 9 w 313"/>
                <a:gd name="T27" fmla="*/ 16 h 273"/>
                <a:gd name="T28" fmla="*/ 58 w 313"/>
                <a:gd name="T29" fmla="*/ 80 h 273"/>
                <a:gd name="T30" fmla="*/ 20 w 313"/>
                <a:gd name="T31" fmla="*/ 101 h 273"/>
                <a:gd name="T32" fmla="*/ 36 w 313"/>
                <a:gd name="T33" fmla="*/ 110 h 273"/>
                <a:gd name="T34" fmla="*/ 60 w 313"/>
                <a:gd name="T35" fmla="*/ 97 h 273"/>
                <a:gd name="T36" fmla="*/ 60 w 313"/>
                <a:gd name="T37" fmla="*/ 106 h 273"/>
                <a:gd name="T38" fmla="*/ 58 w 313"/>
                <a:gd name="T39" fmla="*/ 123 h 273"/>
                <a:gd name="T40" fmla="*/ 310 w 313"/>
                <a:gd name="T41" fmla="*/ 273 h 273"/>
                <a:gd name="T42" fmla="*/ 313 w 313"/>
                <a:gd name="T43" fmla="*/ 268 h 273"/>
                <a:gd name="T44" fmla="*/ 238 w 313"/>
                <a:gd name="T45" fmla="*/ 224 h 273"/>
                <a:gd name="T46" fmla="*/ 277 w 313"/>
                <a:gd name="T47" fmla="*/ 111 h 273"/>
                <a:gd name="T48" fmla="*/ 248 w 313"/>
                <a:gd name="T49" fmla="*/ 74 h 273"/>
                <a:gd name="T50" fmla="*/ 244 w 313"/>
                <a:gd name="T51" fmla="*/ 82 h 273"/>
                <a:gd name="T52" fmla="*/ 241 w 313"/>
                <a:gd name="T53" fmla="*/ 86 h 2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13" h="273">
                  <a:moveTo>
                    <a:pt x="241" y="86"/>
                  </a:moveTo>
                  <a:cubicBezTo>
                    <a:pt x="251" y="93"/>
                    <a:pt x="259" y="102"/>
                    <a:pt x="262" y="115"/>
                  </a:cubicBezTo>
                  <a:cubicBezTo>
                    <a:pt x="267" y="134"/>
                    <a:pt x="257" y="156"/>
                    <a:pt x="248" y="172"/>
                  </a:cubicBezTo>
                  <a:cubicBezTo>
                    <a:pt x="241" y="187"/>
                    <a:pt x="232" y="201"/>
                    <a:pt x="225" y="216"/>
                  </a:cubicBezTo>
                  <a:cubicBezTo>
                    <a:pt x="178" y="188"/>
                    <a:pt x="178" y="188"/>
                    <a:pt x="178" y="188"/>
                  </a:cubicBezTo>
                  <a:cubicBezTo>
                    <a:pt x="73" y="125"/>
                    <a:pt x="73" y="125"/>
                    <a:pt x="73" y="125"/>
                  </a:cubicBezTo>
                  <a:cubicBezTo>
                    <a:pt x="74" y="119"/>
                    <a:pt x="74" y="112"/>
                    <a:pt x="75" y="106"/>
                  </a:cubicBezTo>
                  <a:cubicBezTo>
                    <a:pt x="75" y="99"/>
                    <a:pt x="74" y="92"/>
                    <a:pt x="73" y="85"/>
                  </a:cubicBezTo>
                  <a:cubicBezTo>
                    <a:pt x="73" y="85"/>
                    <a:pt x="73" y="85"/>
                    <a:pt x="73" y="85"/>
                  </a:cubicBezTo>
                  <a:cubicBezTo>
                    <a:pt x="73" y="83"/>
                    <a:pt x="73" y="81"/>
                    <a:pt x="72" y="79"/>
                  </a:cubicBezTo>
                  <a:cubicBezTo>
                    <a:pt x="72" y="79"/>
                    <a:pt x="72" y="79"/>
                    <a:pt x="72" y="79"/>
                  </a:cubicBezTo>
                  <a:cubicBezTo>
                    <a:pt x="69" y="64"/>
                    <a:pt x="63" y="50"/>
                    <a:pt x="55" y="38"/>
                  </a:cubicBezTo>
                  <a:cubicBezTo>
                    <a:pt x="46" y="23"/>
                    <a:pt x="32" y="11"/>
                    <a:pt x="16" y="4"/>
                  </a:cubicBezTo>
                  <a:cubicBezTo>
                    <a:pt x="8" y="0"/>
                    <a:pt x="0" y="12"/>
                    <a:pt x="9" y="16"/>
                  </a:cubicBezTo>
                  <a:cubicBezTo>
                    <a:pt x="34" y="27"/>
                    <a:pt x="52" y="53"/>
                    <a:pt x="58" y="80"/>
                  </a:cubicBezTo>
                  <a:cubicBezTo>
                    <a:pt x="47" y="89"/>
                    <a:pt x="34" y="96"/>
                    <a:pt x="20" y="101"/>
                  </a:cubicBezTo>
                  <a:cubicBezTo>
                    <a:pt x="36" y="110"/>
                    <a:pt x="36" y="110"/>
                    <a:pt x="36" y="110"/>
                  </a:cubicBezTo>
                  <a:cubicBezTo>
                    <a:pt x="44" y="106"/>
                    <a:pt x="53" y="102"/>
                    <a:pt x="60" y="97"/>
                  </a:cubicBezTo>
                  <a:cubicBezTo>
                    <a:pt x="60" y="100"/>
                    <a:pt x="60" y="103"/>
                    <a:pt x="60" y="106"/>
                  </a:cubicBezTo>
                  <a:cubicBezTo>
                    <a:pt x="60" y="112"/>
                    <a:pt x="59" y="117"/>
                    <a:pt x="58" y="123"/>
                  </a:cubicBezTo>
                  <a:cubicBezTo>
                    <a:pt x="310" y="273"/>
                    <a:pt x="310" y="273"/>
                    <a:pt x="310" y="273"/>
                  </a:cubicBezTo>
                  <a:cubicBezTo>
                    <a:pt x="313" y="268"/>
                    <a:pt x="313" y="268"/>
                    <a:pt x="313" y="268"/>
                  </a:cubicBezTo>
                  <a:cubicBezTo>
                    <a:pt x="238" y="224"/>
                    <a:pt x="238" y="224"/>
                    <a:pt x="238" y="224"/>
                  </a:cubicBezTo>
                  <a:cubicBezTo>
                    <a:pt x="254" y="188"/>
                    <a:pt x="284" y="153"/>
                    <a:pt x="277" y="111"/>
                  </a:cubicBezTo>
                  <a:cubicBezTo>
                    <a:pt x="274" y="94"/>
                    <a:pt x="262" y="83"/>
                    <a:pt x="248" y="74"/>
                  </a:cubicBezTo>
                  <a:cubicBezTo>
                    <a:pt x="247" y="77"/>
                    <a:pt x="246" y="79"/>
                    <a:pt x="244" y="82"/>
                  </a:cubicBezTo>
                  <a:cubicBezTo>
                    <a:pt x="243" y="84"/>
                    <a:pt x="242" y="85"/>
                    <a:pt x="241" y="86"/>
                  </a:cubicBezTo>
                  <a:close/>
                </a:path>
              </a:pathLst>
            </a:custGeom>
            <a:solidFill>
              <a:srgbClr val="BD78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Freeform 42">
              <a:extLst>
                <a:ext uri="{FF2B5EF4-FFF2-40B4-BE49-F238E27FC236}">
                  <a16:creationId xmlns:a16="http://schemas.microsoft.com/office/drawing/2014/main" id="{70D2BCC7-B2D9-FB4D-B786-C0375372A586}"/>
                </a:ext>
              </a:extLst>
            </p:cNvPr>
            <p:cNvSpPr>
              <a:spLocks/>
            </p:cNvSpPr>
            <p:nvPr/>
          </p:nvSpPr>
          <p:spPr bwMode="auto">
            <a:xfrm>
              <a:off x="4629224" y="3089872"/>
              <a:ext cx="38123" cy="86967"/>
            </a:xfrm>
            <a:custGeom>
              <a:avLst/>
              <a:gdLst>
                <a:gd name="T0" fmla="*/ 24 w 30"/>
                <a:gd name="T1" fmla="*/ 9 h 68"/>
                <a:gd name="T2" fmla="*/ 10 w 30"/>
                <a:gd name="T3" fmla="*/ 13 h 68"/>
                <a:gd name="T4" fmla="*/ 0 w 30"/>
                <a:gd name="T5" fmla="*/ 61 h 68"/>
                <a:gd name="T6" fmla="*/ 13 w 30"/>
                <a:gd name="T7" fmla="*/ 68 h 68"/>
                <a:gd name="T8" fmla="*/ 24 w 30"/>
                <a:gd name="T9" fmla="*/ 9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68">
                  <a:moveTo>
                    <a:pt x="24" y="9"/>
                  </a:moveTo>
                  <a:cubicBezTo>
                    <a:pt x="22" y="0"/>
                    <a:pt x="8" y="4"/>
                    <a:pt x="10" y="13"/>
                  </a:cubicBezTo>
                  <a:cubicBezTo>
                    <a:pt x="15" y="29"/>
                    <a:pt x="11" y="49"/>
                    <a:pt x="0" y="61"/>
                  </a:cubicBezTo>
                  <a:cubicBezTo>
                    <a:pt x="13" y="68"/>
                    <a:pt x="13" y="68"/>
                    <a:pt x="13" y="68"/>
                  </a:cubicBezTo>
                  <a:cubicBezTo>
                    <a:pt x="26" y="53"/>
                    <a:pt x="30" y="31"/>
                    <a:pt x="24" y="9"/>
                  </a:cubicBezTo>
                  <a:close/>
                </a:path>
              </a:pathLst>
            </a:custGeom>
            <a:solidFill>
              <a:srgbClr val="BD78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Freeform 44">
              <a:extLst>
                <a:ext uri="{FF2B5EF4-FFF2-40B4-BE49-F238E27FC236}">
                  <a16:creationId xmlns:a16="http://schemas.microsoft.com/office/drawing/2014/main" id="{B308E80E-C41E-744F-A644-8377E9D23631}"/>
                </a:ext>
              </a:extLst>
            </p:cNvPr>
            <p:cNvSpPr>
              <a:spLocks/>
            </p:cNvSpPr>
            <p:nvPr/>
          </p:nvSpPr>
          <p:spPr bwMode="auto">
            <a:xfrm>
              <a:off x="4458863" y="3000522"/>
              <a:ext cx="487254" cy="334764"/>
            </a:xfrm>
            <a:custGeom>
              <a:avLst/>
              <a:gdLst>
                <a:gd name="T0" fmla="*/ 143 w 381"/>
                <a:gd name="T1" fmla="*/ 83 h 262"/>
                <a:gd name="T2" fmla="*/ 157 w 381"/>
                <a:gd name="T3" fmla="*/ 79 h 262"/>
                <a:gd name="T4" fmla="*/ 146 w 381"/>
                <a:gd name="T5" fmla="*/ 138 h 262"/>
                <a:gd name="T6" fmla="*/ 207 w 381"/>
                <a:gd name="T7" fmla="*/ 175 h 262"/>
                <a:gd name="T8" fmla="*/ 245 w 381"/>
                <a:gd name="T9" fmla="*/ 154 h 262"/>
                <a:gd name="T10" fmla="*/ 196 w 381"/>
                <a:gd name="T11" fmla="*/ 90 h 262"/>
                <a:gd name="T12" fmla="*/ 203 w 381"/>
                <a:gd name="T13" fmla="*/ 78 h 262"/>
                <a:gd name="T14" fmla="*/ 242 w 381"/>
                <a:gd name="T15" fmla="*/ 112 h 262"/>
                <a:gd name="T16" fmla="*/ 259 w 381"/>
                <a:gd name="T17" fmla="*/ 153 h 262"/>
                <a:gd name="T18" fmla="*/ 259 w 381"/>
                <a:gd name="T19" fmla="*/ 153 h 262"/>
                <a:gd name="T20" fmla="*/ 260 w 381"/>
                <a:gd name="T21" fmla="*/ 159 h 262"/>
                <a:gd name="T22" fmla="*/ 260 w 381"/>
                <a:gd name="T23" fmla="*/ 159 h 262"/>
                <a:gd name="T24" fmla="*/ 262 w 381"/>
                <a:gd name="T25" fmla="*/ 180 h 262"/>
                <a:gd name="T26" fmla="*/ 260 w 381"/>
                <a:gd name="T27" fmla="*/ 199 h 262"/>
                <a:gd name="T28" fmla="*/ 365 w 381"/>
                <a:gd name="T29" fmla="*/ 262 h 262"/>
                <a:gd name="T30" fmla="*/ 376 w 381"/>
                <a:gd name="T31" fmla="*/ 189 h 262"/>
                <a:gd name="T32" fmla="*/ 321 w 381"/>
                <a:gd name="T33" fmla="*/ 109 h 262"/>
                <a:gd name="T34" fmla="*/ 307 w 381"/>
                <a:gd name="T35" fmla="*/ 102 h 262"/>
                <a:gd name="T36" fmla="*/ 267 w 381"/>
                <a:gd name="T37" fmla="*/ 92 h 262"/>
                <a:gd name="T38" fmla="*/ 266 w 381"/>
                <a:gd name="T39" fmla="*/ 87 h 262"/>
                <a:gd name="T40" fmla="*/ 219 w 381"/>
                <a:gd name="T41" fmla="*/ 24 h 262"/>
                <a:gd name="T42" fmla="*/ 114 w 381"/>
                <a:gd name="T43" fmla="*/ 23 h 262"/>
                <a:gd name="T44" fmla="*/ 0 w 381"/>
                <a:gd name="T45" fmla="*/ 51 h 262"/>
                <a:gd name="T46" fmla="*/ 133 w 381"/>
                <a:gd name="T47" fmla="*/ 131 h 262"/>
                <a:gd name="T48" fmla="*/ 143 w 381"/>
                <a:gd name="T49" fmla="*/ 83 h 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81" h="262">
                  <a:moveTo>
                    <a:pt x="143" y="83"/>
                  </a:moveTo>
                  <a:cubicBezTo>
                    <a:pt x="141" y="74"/>
                    <a:pt x="155" y="70"/>
                    <a:pt x="157" y="79"/>
                  </a:cubicBezTo>
                  <a:cubicBezTo>
                    <a:pt x="163" y="101"/>
                    <a:pt x="159" y="123"/>
                    <a:pt x="146" y="138"/>
                  </a:cubicBezTo>
                  <a:cubicBezTo>
                    <a:pt x="207" y="175"/>
                    <a:pt x="207" y="175"/>
                    <a:pt x="207" y="175"/>
                  </a:cubicBezTo>
                  <a:cubicBezTo>
                    <a:pt x="221" y="170"/>
                    <a:pt x="234" y="163"/>
                    <a:pt x="245" y="154"/>
                  </a:cubicBezTo>
                  <a:cubicBezTo>
                    <a:pt x="239" y="127"/>
                    <a:pt x="221" y="101"/>
                    <a:pt x="196" y="90"/>
                  </a:cubicBezTo>
                  <a:cubicBezTo>
                    <a:pt x="187" y="86"/>
                    <a:pt x="195" y="74"/>
                    <a:pt x="203" y="78"/>
                  </a:cubicBezTo>
                  <a:cubicBezTo>
                    <a:pt x="219" y="85"/>
                    <a:pt x="233" y="97"/>
                    <a:pt x="242" y="112"/>
                  </a:cubicBezTo>
                  <a:cubicBezTo>
                    <a:pt x="250" y="124"/>
                    <a:pt x="256" y="138"/>
                    <a:pt x="259" y="153"/>
                  </a:cubicBezTo>
                  <a:cubicBezTo>
                    <a:pt x="259" y="153"/>
                    <a:pt x="259" y="153"/>
                    <a:pt x="259" y="153"/>
                  </a:cubicBezTo>
                  <a:cubicBezTo>
                    <a:pt x="260" y="154"/>
                    <a:pt x="261" y="157"/>
                    <a:pt x="260" y="159"/>
                  </a:cubicBezTo>
                  <a:cubicBezTo>
                    <a:pt x="260" y="159"/>
                    <a:pt x="260" y="159"/>
                    <a:pt x="260" y="159"/>
                  </a:cubicBezTo>
                  <a:cubicBezTo>
                    <a:pt x="261" y="166"/>
                    <a:pt x="262" y="173"/>
                    <a:pt x="262" y="180"/>
                  </a:cubicBezTo>
                  <a:cubicBezTo>
                    <a:pt x="261" y="186"/>
                    <a:pt x="261" y="193"/>
                    <a:pt x="260" y="199"/>
                  </a:cubicBezTo>
                  <a:cubicBezTo>
                    <a:pt x="365" y="262"/>
                    <a:pt x="365" y="262"/>
                    <a:pt x="365" y="262"/>
                  </a:cubicBezTo>
                  <a:cubicBezTo>
                    <a:pt x="377" y="239"/>
                    <a:pt x="381" y="214"/>
                    <a:pt x="376" y="189"/>
                  </a:cubicBezTo>
                  <a:cubicBezTo>
                    <a:pt x="371" y="157"/>
                    <a:pt x="352" y="127"/>
                    <a:pt x="321" y="109"/>
                  </a:cubicBezTo>
                  <a:cubicBezTo>
                    <a:pt x="317" y="106"/>
                    <a:pt x="312" y="104"/>
                    <a:pt x="307" y="102"/>
                  </a:cubicBezTo>
                  <a:cubicBezTo>
                    <a:pt x="294" y="96"/>
                    <a:pt x="281" y="93"/>
                    <a:pt x="267" y="92"/>
                  </a:cubicBezTo>
                  <a:cubicBezTo>
                    <a:pt x="267" y="91"/>
                    <a:pt x="267" y="89"/>
                    <a:pt x="266" y="87"/>
                  </a:cubicBezTo>
                  <a:cubicBezTo>
                    <a:pt x="260" y="61"/>
                    <a:pt x="244" y="38"/>
                    <a:pt x="219" y="24"/>
                  </a:cubicBezTo>
                  <a:cubicBezTo>
                    <a:pt x="186" y="4"/>
                    <a:pt x="146" y="5"/>
                    <a:pt x="114" y="23"/>
                  </a:cubicBezTo>
                  <a:cubicBezTo>
                    <a:pt x="75" y="0"/>
                    <a:pt x="24" y="12"/>
                    <a:pt x="0" y="51"/>
                  </a:cubicBezTo>
                  <a:cubicBezTo>
                    <a:pt x="133" y="131"/>
                    <a:pt x="133" y="131"/>
                    <a:pt x="133" y="131"/>
                  </a:cubicBezTo>
                  <a:cubicBezTo>
                    <a:pt x="144" y="119"/>
                    <a:pt x="148" y="99"/>
                    <a:pt x="143" y="83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Freeform 45">
              <a:extLst>
                <a:ext uri="{FF2B5EF4-FFF2-40B4-BE49-F238E27FC236}">
                  <a16:creationId xmlns:a16="http://schemas.microsoft.com/office/drawing/2014/main" id="{2311D529-E74B-584D-9C84-1CB023D26CAE}"/>
                </a:ext>
              </a:extLst>
            </p:cNvPr>
            <p:cNvSpPr>
              <a:spLocks/>
            </p:cNvSpPr>
            <p:nvPr/>
          </p:nvSpPr>
          <p:spPr bwMode="auto">
            <a:xfrm>
              <a:off x="4857959" y="3020775"/>
              <a:ext cx="123898" cy="86967"/>
            </a:xfrm>
            <a:custGeom>
              <a:avLst/>
              <a:gdLst>
                <a:gd name="T0" fmla="*/ 8 w 97"/>
                <a:gd name="T1" fmla="*/ 31 h 68"/>
                <a:gd name="T2" fmla="*/ 3 w 97"/>
                <a:gd name="T3" fmla="*/ 68 h 68"/>
                <a:gd name="T4" fmla="*/ 95 w 97"/>
                <a:gd name="T5" fmla="*/ 47 h 68"/>
                <a:gd name="T6" fmla="*/ 97 w 97"/>
                <a:gd name="T7" fmla="*/ 48 h 68"/>
                <a:gd name="T8" fmla="*/ 74 w 97"/>
                <a:gd name="T9" fmla="*/ 14 h 68"/>
                <a:gd name="T10" fmla="*/ 8 w 97"/>
                <a:gd name="T11" fmla="*/ 31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7" h="68">
                  <a:moveTo>
                    <a:pt x="8" y="31"/>
                  </a:moveTo>
                  <a:cubicBezTo>
                    <a:pt x="1" y="42"/>
                    <a:pt x="0" y="56"/>
                    <a:pt x="3" y="68"/>
                  </a:cubicBezTo>
                  <a:cubicBezTo>
                    <a:pt x="23" y="38"/>
                    <a:pt x="64" y="28"/>
                    <a:pt x="95" y="47"/>
                  </a:cubicBezTo>
                  <a:cubicBezTo>
                    <a:pt x="96" y="47"/>
                    <a:pt x="96" y="47"/>
                    <a:pt x="97" y="48"/>
                  </a:cubicBezTo>
                  <a:cubicBezTo>
                    <a:pt x="95" y="34"/>
                    <a:pt x="87" y="22"/>
                    <a:pt x="74" y="14"/>
                  </a:cubicBezTo>
                  <a:cubicBezTo>
                    <a:pt x="51" y="0"/>
                    <a:pt x="22" y="8"/>
                    <a:pt x="8" y="3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Freeform 46">
              <a:extLst>
                <a:ext uri="{FF2B5EF4-FFF2-40B4-BE49-F238E27FC236}">
                  <a16:creationId xmlns:a16="http://schemas.microsoft.com/office/drawing/2014/main" id="{A410A4D6-AF8C-B047-BD84-8D2A59920927}"/>
                </a:ext>
              </a:extLst>
            </p:cNvPr>
            <p:cNvSpPr>
              <a:spLocks/>
            </p:cNvSpPr>
            <p:nvPr/>
          </p:nvSpPr>
          <p:spPr bwMode="auto">
            <a:xfrm>
              <a:off x="4850811" y="3056515"/>
              <a:ext cx="181082" cy="185847"/>
            </a:xfrm>
            <a:custGeom>
              <a:avLst/>
              <a:gdLst>
                <a:gd name="T0" fmla="*/ 8 w 141"/>
                <a:gd name="T1" fmla="*/ 40 h 145"/>
                <a:gd name="T2" fmla="*/ 7 w 141"/>
                <a:gd name="T3" fmla="*/ 43 h 145"/>
                <a:gd name="T4" fmla="*/ 0 w 141"/>
                <a:gd name="T5" fmla="*/ 58 h 145"/>
                <a:gd name="T6" fmla="*/ 14 w 141"/>
                <a:gd name="T7" fmla="*/ 65 h 145"/>
                <a:gd name="T8" fmla="*/ 69 w 141"/>
                <a:gd name="T9" fmla="*/ 145 h 145"/>
                <a:gd name="T10" fmla="*/ 121 w 141"/>
                <a:gd name="T11" fmla="*/ 116 h 145"/>
                <a:gd name="T12" fmla="*/ 124 w 141"/>
                <a:gd name="T13" fmla="*/ 112 h 145"/>
                <a:gd name="T14" fmla="*/ 128 w 141"/>
                <a:gd name="T15" fmla="*/ 104 h 145"/>
                <a:gd name="T16" fmla="*/ 102 w 141"/>
                <a:gd name="T17" fmla="*/ 20 h 145"/>
                <a:gd name="T18" fmla="*/ 100 w 141"/>
                <a:gd name="T19" fmla="*/ 19 h 145"/>
                <a:gd name="T20" fmla="*/ 8 w 141"/>
                <a:gd name="T21" fmla="*/ 40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1" h="145">
                  <a:moveTo>
                    <a:pt x="8" y="40"/>
                  </a:moveTo>
                  <a:cubicBezTo>
                    <a:pt x="8" y="41"/>
                    <a:pt x="7" y="42"/>
                    <a:pt x="7" y="43"/>
                  </a:cubicBezTo>
                  <a:cubicBezTo>
                    <a:pt x="4" y="47"/>
                    <a:pt x="2" y="52"/>
                    <a:pt x="0" y="58"/>
                  </a:cubicBezTo>
                  <a:cubicBezTo>
                    <a:pt x="5" y="60"/>
                    <a:pt x="10" y="62"/>
                    <a:pt x="14" y="65"/>
                  </a:cubicBezTo>
                  <a:cubicBezTo>
                    <a:pt x="45" y="83"/>
                    <a:pt x="64" y="113"/>
                    <a:pt x="69" y="145"/>
                  </a:cubicBezTo>
                  <a:cubicBezTo>
                    <a:pt x="90" y="144"/>
                    <a:pt x="109" y="134"/>
                    <a:pt x="121" y="116"/>
                  </a:cubicBezTo>
                  <a:cubicBezTo>
                    <a:pt x="122" y="115"/>
                    <a:pt x="123" y="114"/>
                    <a:pt x="124" y="112"/>
                  </a:cubicBezTo>
                  <a:cubicBezTo>
                    <a:pt x="126" y="109"/>
                    <a:pt x="127" y="107"/>
                    <a:pt x="128" y="104"/>
                  </a:cubicBezTo>
                  <a:cubicBezTo>
                    <a:pt x="141" y="73"/>
                    <a:pt x="130" y="38"/>
                    <a:pt x="102" y="20"/>
                  </a:cubicBezTo>
                  <a:cubicBezTo>
                    <a:pt x="101" y="19"/>
                    <a:pt x="101" y="19"/>
                    <a:pt x="100" y="19"/>
                  </a:cubicBezTo>
                  <a:cubicBezTo>
                    <a:pt x="69" y="0"/>
                    <a:pt x="28" y="10"/>
                    <a:pt x="8" y="40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Freeform 47">
              <a:extLst>
                <a:ext uri="{FF2B5EF4-FFF2-40B4-BE49-F238E27FC236}">
                  <a16:creationId xmlns:a16="http://schemas.microsoft.com/office/drawing/2014/main" id="{44C21D16-8A84-3B4D-8D7C-25F1733E2332}"/>
                </a:ext>
              </a:extLst>
            </p:cNvPr>
            <p:cNvSpPr>
              <a:spLocks/>
            </p:cNvSpPr>
            <p:nvPr/>
          </p:nvSpPr>
          <p:spPr bwMode="auto">
            <a:xfrm>
              <a:off x="7263250" y="3957159"/>
              <a:ext cx="138194" cy="20253"/>
            </a:xfrm>
            <a:custGeom>
              <a:avLst/>
              <a:gdLst>
                <a:gd name="T0" fmla="*/ 0 w 116"/>
                <a:gd name="T1" fmla="*/ 0 h 17"/>
                <a:gd name="T2" fmla="*/ 0 w 116"/>
                <a:gd name="T3" fmla="*/ 14 h 17"/>
                <a:gd name="T4" fmla="*/ 115 w 116"/>
                <a:gd name="T5" fmla="*/ 17 h 17"/>
                <a:gd name="T6" fmla="*/ 116 w 116"/>
                <a:gd name="T7" fmla="*/ 4 h 17"/>
                <a:gd name="T8" fmla="*/ 0 w 116"/>
                <a:gd name="T9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6" h="17">
                  <a:moveTo>
                    <a:pt x="0" y="0"/>
                  </a:moveTo>
                  <a:lnTo>
                    <a:pt x="0" y="14"/>
                  </a:lnTo>
                  <a:lnTo>
                    <a:pt x="115" y="17"/>
                  </a:lnTo>
                  <a:lnTo>
                    <a:pt x="116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067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Freeform 48">
              <a:extLst>
                <a:ext uri="{FF2B5EF4-FFF2-40B4-BE49-F238E27FC236}">
                  <a16:creationId xmlns:a16="http://schemas.microsoft.com/office/drawing/2014/main" id="{602FF626-DA3E-8D49-A82E-FCFEDB21F9F6}"/>
                </a:ext>
              </a:extLst>
            </p:cNvPr>
            <p:cNvSpPr>
              <a:spLocks/>
            </p:cNvSpPr>
            <p:nvPr/>
          </p:nvSpPr>
          <p:spPr bwMode="auto">
            <a:xfrm>
              <a:off x="7397871" y="3871384"/>
              <a:ext cx="293067" cy="196570"/>
            </a:xfrm>
            <a:custGeom>
              <a:avLst/>
              <a:gdLst>
                <a:gd name="T0" fmla="*/ 246 w 246"/>
                <a:gd name="T1" fmla="*/ 91 h 165"/>
                <a:gd name="T2" fmla="*/ 157 w 246"/>
                <a:gd name="T3" fmla="*/ 57 h 165"/>
                <a:gd name="T4" fmla="*/ 5 w 246"/>
                <a:gd name="T5" fmla="*/ 0 h 165"/>
                <a:gd name="T6" fmla="*/ 3 w 246"/>
                <a:gd name="T7" fmla="*/ 76 h 165"/>
                <a:gd name="T8" fmla="*/ 2 w 246"/>
                <a:gd name="T9" fmla="*/ 89 h 165"/>
                <a:gd name="T10" fmla="*/ 0 w 246"/>
                <a:gd name="T11" fmla="*/ 165 h 165"/>
                <a:gd name="T12" fmla="*/ 246 w 246"/>
                <a:gd name="T13" fmla="*/ 91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6" h="165">
                  <a:moveTo>
                    <a:pt x="246" y="91"/>
                  </a:moveTo>
                  <a:lnTo>
                    <a:pt x="157" y="57"/>
                  </a:lnTo>
                  <a:lnTo>
                    <a:pt x="5" y="0"/>
                  </a:lnTo>
                  <a:lnTo>
                    <a:pt x="3" y="76"/>
                  </a:lnTo>
                  <a:lnTo>
                    <a:pt x="2" y="89"/>
                  </a:lnTo>
                  <a:lnTo>
                    <a:pt x="0" y="165"/>
                  </a:lnTo>
                  <a:lnTo>
                    <a:pt x="246" y="9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Freeform 49">
              <a:extLst>
                <a:ext uri="{FF2B5EF4-FFF2-40B4-BE49-F238E27FC236}">
                  <a16:creationId xmlns:a16="http://schemas.microsoft.com/office/drawing/2014/main" id="{E1819F3B-D1AD-3A40-8497-1FEDD9C286C7}"/>
                </a:ext>
              </a:extLst>
            </p:cNvPr>
            <p:cNvSpPr>
              <a:spLocks/>
            </p:cNvSpPr>
            <p:nvPr/>
          </p:nvSpPr>
          <p:spPr bwMode="auto">
            <a:xfrm>
              <a:off x="7263250" y="3965498"/>
              <a:ext cx="138194" cy="11913"/>
            </a:xfrm>
            <a:custGeom>
              <a:avLst/>
              <a:gdLst>
                <a:gd name="T0" fmla="*/ 0 w 116"/>
                <a:gd name="T1" fmla="*/ 0 h 10"/>
                <a:gd name="T2" fmla="*/ 0 w 116"/>
                <a:gd name="T3" fmla="*/ 7 h 10"/>
                <a:gd name="T4" fmla="*/ 115 w 116"/>
                <a:gd name="T5" fmla="*/ 10 h 10"/>
                <a:gd name="T6" fmla="*/ 116 w 116"/>
                <a:gd name="T7" fmla="*/ 4 h 10"/>
                <a:gd name="T8" fmla="*/ 0 w 116"/>
                <a:gd name="T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6" h="10">
                  <a:moveTo>
                    <a:pt x="0" y="0"/>
                  </a:moveTo>
                  <a:lnTo>
                    <a:pt x="0" y="7"/>
                  </a:lnTo>
                  <a:lnTo>
                    <a:pt x="115" y="10"/>
                  </a:lnTo>
                  <a:lnTo>
                    <a:pt x="116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C9C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Freeform 50">
              <a:extLst>
                <a:ext uri="{FF2B5EF4-FFF2-40B4-BE49-F238E27FC236}">
                  <a16:creationId xmlns:a16="http://schemas.microsoft.com/office/drawing/2014/main" id="{CDE06B4E-7E97-7045-BEE8-4DCC6226134E}"/>
                </a:ext>
              </a:extLst>
            </p:cNvPr>
            <p:cNvSpPr>
              <a:spLocks/>
            </p:cNvSpPr>
            <p:nvPr/>
          </p:nvSpPr>
          <p:spPr bwMode="auto">
            <a:xfrm>
              <a:off x="7397871" y="3970264"/>
              <a:ext cx="293067" cy="97689"/>
            </a:xfrm>
            <a:custGeom>
              <a:avLst/>
              <a:gdLst>
                <a:gd name="T0" fmla="*/ 246 w 246"/>
                <a:gd name="T1" fmla="*/ 8 h 82"/>
                <a:gd name="T2" fmla="*/ 3 w 246"/>
                <a:gd name="T3" fmla="*/ 0 h 82"/>
                <a:gd name="T4" fmla="*/ 2 w 246"/>
                <a:gd name="T5" fmla="*/ 6 h 82"/>
                <a:gd name="T6" fmla="*/ 0 w 246"/>
                <a:gd name="T7" fmla="*/ 82 h 82"/>
                <a:gd name="T8" fmla="*/ 246 w 246"/>
                <a:gd name="T9" fmla="*/ 8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6" h="82">
                  <a:moveTo>
                    <a:pt x="246" y="8"/>
                  </a:moveTo>
                  <a:lnTo>
                    <a:pt x="3" y="0"/>
                  </a:lnTo>
                  <a:lnTo>
                    <a:pt x="2" y="6"/>
                  </a:lnTo>
                  <a:lnTo>
                    <a:pt x="0" y="82"/>
                  </a:lnTo>
                  <a:lnTo>
                    <a:pt x="246" y="8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Freeform 51">
              <a:extLst>
                <a:ext uri="{FF2B5EF4-FFF2-40B4-BE49-F238E27FC236}">
                  <a16:creationId xmlns:a16="http://schemas.microsoft.com/office/drawing/2014/main" id="{C02E9AC4-23B4-7E4D-9700-200877E40C00}"/>
                </a:ext>
              </a:extLst>
            </p:cNvPr>
            <p:cNvSpPr>
              <a:spLocks/>
            </p:cNvSpPr>
            <p:nvPr/>
          </p:nvSpPr>
          <p:spPr bwMode="auto">
            <a:xfrm>
              <a:off x="5099798" y="2938573"/>
              <a:ext cx="134620" cy="129855"/>
            </a:xfrm>
            <a:custGeom>
              <a:avLst/>
              <a:gdLst>
                <a:gd name="T0" fmla="*/ 71 w 113"/>
                <a:gd name="T1" fmla="*/ 0 h 109"/>
                <a:gd name="T2" fmla="*/ 61 w 113"/>
                <a:gd name="T3" fmla="*/ 8 h 109"/>
                <a:gd name="T4" fmla="*/ 38 w 113"/>
                <a:gd name="T5" fmla="*/ 29 h 109"/>
                <a:gd name="T6" fmla="*/ 32 w 113"/>
                <a:gd name="T7" fmla="*/ 35 h 109"/>
                <a:gd name="T8" fmla="*/ 9 w 113"/>
                <a:gd name="T9" fmla="*/ 57 h 109"/>
                <a:gd name="T10" fmla="*/ 0 w 113"/>
                <a:gd name="T11" fmla="*/ 65 h 109"/>
                <a:gd name="T12" fmla="*/ 24 w 113"/>
                <a:gd name="T13" fmla="*/ 109 h 109"/>
                <a:gd name="T14" fmla="*/ 33 w 113"/>
                <a:gd name="T15" fmla="*/ 101 h 109"/>
                <a:gd name="T16" fmla="*/ 65 w 113"/>
                <a:gd name="T17" fmla="*/ 72 h 109"/>
                <a:gd name="T18" fmla="*/ 73 w 113"/>
                <a:gd name="T19" fmla="*/ 64 h 109"/>
                <a:gd name="T20" fmla="*/ 104 w 113"/>
                <a:gd name="T21" fmla="*/ 35 h 109"/>
                <a:gd name="T22" fmla="*/ 113 w 113"/>
                <a:gd name="T23" fmla="*/ 27 h 109"/>
                <a:gd name="T24" fmla="*/ 71 w 113"/>
                <a:gd name="T25" fmla="*/ 0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3" h="109">
                  <a:moveTo>
                    <a:pt x="71" y="0"/>
                  </a:moveTo>
                  <a:lnTo>
                    <a:pt x="61" y="8"/>
                  </a:lnTo>
                  <a:lnTo>
                    <a:pt x="38" y="29"/>
                  </a:lnTo>
                  <a:lnTo>
                    <a:pt x="32" y="35"/>
                  </a:lnTo>
                  <a:lnTo>
                    <a:pt x="9" y="57"/>
                  </a:lnTo>
                  <a:lnTo>
                    <a:pt x="0" y="65"/>
                  </a:lnTo>
                  <a:lnTo>
                    <a:pt x="24" y="109"/>
                  </a:lnTo>
                  <a:lnTo>
                    <a:pt x="33" y="101"/>
                  </a:lnTo>
                  <a:lnTo>
                    <a:pt x="65" y="72"/>
                  </a:lnTo>
                  <a:lnTo>
                    <a:pt x="73" y="64"/>
                  </a:lnTo>
                  <a:lnTo>
                    <a:pt x="104" y="35"/>
                  </a:lnTo>
                  <a:lnTo>
                    <a:pt x="113" y="27"/>
                  </a:lnTo>
                  <a:lnTo>
                    <a:pt x="71" y="0"/>
                  </a:ln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Freeform 52">
              <a:extLst>
                <a:ext uri="{FF2B5EF4-FFF2-40B4-BE49-F238E27FC236}">
                  <a16:creationId xmlns:a16="http://schemas.microsoft.com/office/drawing/2014/main" id="{64C39873-F222-A142-9797-82FAFBE40A81}"/>
                </a:ext>
              </a:extLst>
            </p:cNvPr>
            <p:cNvSpPr>
              <a:spLocks/>
            </p:cNvSpPr>
            <p:nvPr/>
          </p:nvSpPr>
          <p:spPr bwMode="auto">
            <a:xfrm>
              <a:off x="5139112" y="2980270"/>
              <a:ext cx="135811" cy="129855"/>
            </a:xfrm>
            <a:custGeom>
              <a:avLst/>
              <a:gdLst>
                <a:gd name="T0" fmla="*/ 32 w 114"/>
                <a:gd name="T1" fmla="*/ 37 h 109"/>
                <a:gd name="T2" fmla="*/ 0 w 114"/>
                <a:gd name="T3" fmla="*/ 66 h 109"/>
                <a:gd name="T4" fmla="*/ 25 w 114"/>
                <a:gd name="T5" fmla="*/ 109 h 109"/>
                <a:gd name="T6" fmla="*/ 65 w 114"/>
                <a:gd name="T7" fmla="*/ 72 h 109"/>
                <a:gd name="T8" fmla="*/ 73 w 114"/>
                <a:gd name="T9" fmla="*/ 66 h 109"/>
                <a:gd name="T10" fmla="*/ 114 w 114"/>
                <a:gd name="T11" fmla="*/ 27 h 109"/>
                <a:gd name="T12" fmla="*/ 71 w 114"/>
                <a:gd name="T13" fmla="*/ 0 h 109"/>
                <a:gd name="T14" fmla="*/ 40 w 114"/>
                <a:gd name="T15" fmla="*/ 29 h 109"/>
                <a:gd name="T16" fmla="*/ 32 w 114"/>
                <a:gd name="T17" fmla="*/ 37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4" h="109">
                  <a:moveTo>
                    <a:pt x="32" y="37"/>
                  </a:moveTo>
                  <a:lnTo>
                    <a:pt x="0" y="66"/>
                  </a:lnTo>
                  <a:lnTo>
                    <a:pt x="25" y="109"/>
                  </a:lnTo>
                  <a:lnTo>
                    <a:pt x="65" y="72"/>
                  </a:lnTo>
                  <a:lnTo>
                    <a:pt x="73" y="66"/>
                  </a:lnTo>
                  <a:lnTo>
                    <a:pt x="114" y="27"/>
                  </a:lnTo>
                  <a:lnTo>
                    <a:pt x="71" y="0"/>
                  </a:lnTo>
                  <a:lnTo>
                    <a:pt x="40" y="29"/>
                  </a:lnTo>
                  <a:lnTo>
                    <a:pt x="32" y="37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" name="Freeform 53">
              <a:extLst>
                <a:ext uri="{FF2B5EF4-FFF2-40B4-BE49-F238E27FC236}">
                  <a16:creationId xmlns:a16="http://schemas.microsoft.com/office/drawing/2014/main" id="{C5D3C03C-5B76-7347-82B3-0536804F61D3}"/>
                </a:ext>
              </a:extLst>
            </p:cNvPr>
            <p:cNvSpPr>
              <a:spLocks/>
            </p:cNvSpPr>
            <p:nvPr/>
          </p:nvSpPr>
          <p:spPr bwMode="auto">
            <a:xfrm>
              <a:off x="5216548" y="3058898"/>
              <a:ext cx="100072" cy="106029"/>
            </a:xfrm>
            <a:custGeom>
              <a:avLst/>
              <a:gdLst>
                <a:gd name="T0" fmla="*/ 77 w 84"/>
                <a:gd name="T1" fmla="*/ 89 h 89"/>
                <a:gd name="T2" fmla="*/ 84 w 84"/>
                <a:gd name="T3" fmla="*/ 81 h 89"/>
                <a:gd name="T4" fmla="*/ 8 w 84"/>
                <a:gd name="T5" fmla="*/ 0 h 89"/>
                <a:gd name="T6" fmla="*/ 0 w 84"/>
                <a:gd name="T7" fmla="*/ 6 h 89"/>
                <a:gd name="T8" fmla="*/ 77 w 84"/>
                <a:gd name="T9" fmla="*/ 89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4" h="89">
                  <a:moveTo>
                    <a:pt x="77" y="89"/>
                  </a:moveTo>
                  <a:lnTo>
                    <a:pt x="84" y="81"/>
                  </a:lnTo>
                  <a:lnTo>
                    <a:pt x="8" y="0"/>
                  </a:lnTo>
                  <a:lnTo>
                    <a:pt x="0" y="6"/>
                  </a:lnTo>
                  <a:lnTo>
                    <a:pt x="77" y="89"/>
                  </a:lnTo>
                  <a:close/>
                </a:path>
              </a:pathLst>
            </a:custGeom>
            <a:solidFill>
              <a:srgbClr val="7349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" name="Freeform 54">
              <a:extLst>
                <a:ext uri="{FF2B5EF4-FFF2-40B4-BE49-F238E27FC236}">
                  <a16:creationId xmlns:a16="http://schemas.microsoft.com/office/drawing/2014/main" id="{2DF0419D-B312-A04A-A732-AC60F0687FF0}"/>
                </a:ext>
              </a:extLst>
            </p:cNvPr>
            <p:cNvSpPr>
              <a:spLocks/>
            </p:cNvSpPr>
            <p:nvPr/>
          </p:nvSpPr>
          <p:spPr bwMode="auto">
            <a:xfrm>
              <a:off x="4952073" y="2774170"/>
              <a:ext cx="243031" cy="252562"/>
            </a:xfrm>
            <a:custGeom>
              <a:avLst/>
              <a:gdLst>
                <a:gd name="T0" fmla="*/ 156 w 204"/>
                <a:gd name="T1" fmla="*/ 173 h 212"/>
                <a:gd name="T2" fmla="*/ 162 w 204"/>
                <a:gd name="T3" fmla="*/ 167 h 212"/>
                <a:gd name="T4" fmla="*/ 185 w 204"/>
                <a:gd name="T5" fmla="*/ 146 h 212"/>
                <a:gd name="T6" fmla="*/ 195 w 204"/>
                <a:gd name="T7" fmla="*/ 138 h 212"/>
                <a:gd name="T8" fmla="*/ 204 w 204"/>
                <a:gd name="T9" fmla="*/ 128 h 212"/>
                <a:gd name="T10" fmla="*/ 0 w 204"/>
                <a:gd name="T11" fmla="*/ 0 h 212"/>
                <a:gd name="T12" fmla="*/ 115 w 204"/>
                <a:gd name="T13" fmla="*/ 212 h 212"/>
                <a:gd name="T14" fmla="*/ 124 w 204"/>
                <a:gd name="T15" fmla="*/ 203 h 212"/>
                <a:gd name="T16" fmla="*/ 133 w 204"/>
                <a:gd name="T17" fmla="*/ 195 h 212"/>
                <a:gd name="T18" fmla="*/ 156 w 204"/>
                <a:gd name="T19" fmla="*/ 173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4" h="212">
                  <a:moveTo>
                    <a:pt x="156" y="173"/>
                  </a:moveTo>
                  <a:lnTo>
                    <a:pt x="162" y="167"/>
                  </a:lnTo>
                  <a:lnTo>
                    <a:pt x="185" y="146"/>
                  </a:lnTo>
                  <a:lnTo>
                    <a:pt x="195" y="138"/>
                  </a:lnTo>
                  <a:lnTo>
                    <a:pt x="204" y="128"/>
                  </a:lnTo>
                  <a:lnTo>
                    <a:pt x="0" y="0"/>
                  </a:lnTo>
                  <a:lnTo>
                    <a:pt x="115" y="212"/>
                  </a:lnTo>
                  <a:lnTo>
                    <a:pt x="124" y="203"/>
                  </a:lnTo>
                  <a:lnTo>
                    <a:pt x="133" y="195"/>
                  </a:lnTo>
                  <a:lnTo>
                    <a:pt x="156" y="173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" name="Freeform 55">
              <a:extLst>
                <a:ext uri="{FF2B5EF4-FFF2-40B4-BE49-F238E27FC236}">
                  <a16:creationId xmlns:a16="http://schemas.microsoft.com/office/drawing/2014/main" id="{5E02D4ED-E8E7-2F48-9A5B-1E36B75F5661}"/>
                </a:ext>
              </a:extLst>
            </p:cNvPr>
            <p:cNvSpPr>
              <a:spLocks/>
            </p:cNvSpPr>
            <p:nvPr/>
          </p:nvSpPr>
          <p:spPr bwMode="auto">
            <a:xfrm>
              <a:off x="5141495" y="2938573"/>
              <a:ext cx="92924" cy="79819"/>
            </a:xfrm>
            <a:custGeom>
              <a:avLst/>
              <a:gdLst>
                <a:gd name="T0" fmla="*/ 36 w 78"/>
                <a:gd name="T1" fmla="*/ 0 h 67"/>
                <a:gd name="T2" fmla="*/ 26 w 78"/>
                <a:gd name="T3" fmla="*/ 8 h 67"/>
                <a:gd name="T4" fmla="*/ 3 w 78"/>
                <a:gd name="T5" fmla="*/ 29 h 67"/>
                <a:gd name="T6" fmla="*/ 0 w 78"/>
                <a:gd name="T7" fmla="*/ 32 h 67"/>
                <a:gd name="T8" fmla="*/ 33 w 78"/>
                <a:gd name="T9" fmla="*/ 67 h 67"/>
                <a:gd name="T10" fmla="*/ 38 w 78"/>
                <a:gd name="T11" fmla="*/ 64 h 67"/>
                <a:gd name="T12" fmla="*/ 69 w 78"/>
                <a:gd name="T13" fmla="*/ 35 h 67"/>
                <a:gd name="T14" fmla="*/ 78 w 78"/>
                <a:gd name="T15" fmla="*/ 27 h 67"/>
                <a:gd name="T16" fmla="*/ 36 w 78"/>
                <a:gd name="T17" fmla="*/ 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8" h="67">
                  <a:moveTo>
                    <a:pt x="36" y="0"/>
                  </a:moveTo>
                  <a:lnTo>
                    <a:pt x="26" y="8"/>
                  </a:lnTo>
                  <a:lnTo>
                    <a:pt x="3" y="29"/>
                  </a:lnTo>
                  <a:lnTo>
                    <a:pt x="0" y="32"/>
                  </a:lnTo>
                  <a:lnTo>
                    <a:pt x="33" y="67"/>
                  </a:lnTo>
                  <a:lnTo>
                    <a:pt x="38" y="64"/>
                  </a:lnTo>
                  <a:lnTo>
                    <a:pt x="69" y="35"/>
                  </a:lnTo>
                  <a:lnTo>
                    <a:pt x="78" y="27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" name="Freeform 56">
              <a:extLst>
                <a:ext uri="{FF2B5EF4-FFF2-40B4-BE49-F238E27FC236}">
                  <a16:creationId xmlns:a16="http://schemas.microsoft.com/office/drawing/2014/main" id="{29530D41-18ED-854E-AB06-2B3EDD15E4E9}"/>
                </a:ext>
              </a:extLst>
            </p:cNvPr>
            <p:cNvSpPr>
              <a:spLocks/>
            </p:cNvSpPr>
            <p:nvPr/>
          </p:nvSpPr>
          <p:spPr bwMode="auto">
            <a:xfrm>
              <a:off x="5180808" y="2980270"/>
              <a:ext cx="94115" cy="82202"/>
            </a:xfrm>
            <a:custGeom>
              <a:avLst/>
              <a:gdLst>
                <a:gd name="T0" fmla="*/ 0 w 79"/>
                <a:gd name="T1" fmla="*/ 32 h 69"/>
                <a:gd name="T2" fmla="*/ 34 w 79"/>
                <a:gd name="T3" fmla="*/ 69 h 69"/>
                <a:gd name="T4" fmla="*/ 38 w 79"/>
                <a:gd name="T5" fmla="*/ 66 h 69"/>
                <a:gd name="T6" fmla="*/ 79 w 79"/>
                <a:gd name="T7" fmla="*/ 27 h 69"/>
                <a:gd name="T8" fmla="*/ 36 w 79"/>
                <a:gd name="T9" fmla="*/ 0 h 69"/>
                <a:gd name="T10" fmla="*/ 5 w 79"/>
                <a:gd name="T11" fmla="*/ 29 h 69"/>
                <a:gd name="T12" fmla="*/ 0 w 79"/>
                <a:gd name="T13" fmla="*/ 32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9" h="69">
                  <a:moveTo>
                    <a:pt x="0" y="32"/>
                  </a:moveTo>
                  <a:lnTo>
                    <a:pt x="34" y="69"/>
                  </a:lnTo>
                  <a:lnTo>
                    <a:pt x="38" y="66"/>
                  </a:lnTo>
                  <a:lnTo>
                    <a:pt x="79" y="27"/>
                  </a:lnTo>
                  <a:lnTo>
                    <a:pt x="36" y="0"/>
                  </a:lnTo>
                  <a:lnTo>
                    <a:pt x="5" y="29"/>
                  </a:lnTo>
                  <a:lnTo>
                    <a:pt x="0" y="32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3" name="Freeform 57">
              <a:extLst>
                <a:ext uri="{FF2B5EF4-FFF2-40B4-BE49-F238E27FC236}">
                  <a16:creationId xmlns:a16="http://schemas.microsoft.com/office/drawing/2014/main" id="{F0300BCB-2CFE-E549-8B91-DF22CD4E35B5}"/>
                </a:ext>
              </a:extLst>
            </p:cNvPr>
            <p:cNvSpPr>
              <a:spLocks/>
            </p:cNvSpPr>
            <p:nvPr/>
          </p:nvSpPr>
          <p:spPr bwMode="auto">
            <a:xfrm>
              <a:off x="5221313" y="3058898"/>
              <a:ext cx="95306" cy="100072"/>
            </a:xfrm>
            <a:custGeom>
              <a:avLst/>
              <a:gdLst>
                <a:gd name="T0" fmla="*/ 77 w 80"/>
                <a:gd name="T1" fmla="*/ 84 h 84"/>
                <a:gd name="T2" fmla="*/ 80 w 80"/>
                <a:gd name="T3" fmla="*/ 81 h 84"/>
                <a:gd name="T4" fmla="*/ 4 w 80"/>
                <a:gd name="T5" fmla="*/ 0 h 84"/>
                <a:gd name="T6" fmla="*/ 0 w 80"/>
                <a:gd name="T7" fmla="*/ 3 h 84"/>
                <a:gd name="T8" fmla="*/ 77 w 80"/>
                <a:gd name="T9" fmla="*/ 8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0" h="84">
                  <a:moveTo>
                    <a:pt x="77" y="84"/>
                  </a:moveTo>
                  <a:lnTo>
                    <a:pt x="80" y="81"/>
                  </a:lnTo>
                  <a:lnTo>
                    <a:pt x="4" y="0"/>
                  </a:lnTo>
                  <a:lnTo>
                    <a:pt x="0" y="3"/>
                  </a:lnTo>
                  <a:lnTo>
                    <a:pt x="77" y="84"/>
                  </a:lnTo>
                  <a:close/>
                </a:path>
              </a:pathLst>
            </a:custGeom>
            <a:solidFill>
              <a:srgbClr val="BD78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" name="Freeform 58">
              <a:extLst>
                <a:ext uri="{FF2B5EF4-FFF2-40B4-BE49-F238E27FC236}">
                  <a16:creationId xmlns:a16="http://schemas.microsoft.com/office/drawing/2014/main" id="{803ACE17-35B1-B147-8108-95B20CC2FA0A}"/>
                </a:ext>
              </a:extLst>
            </p:cNvPr>
            <p:cNvSpPr>
              <a:spLocks/>
            </p:cNvSpPr>
            <p:nvPr/>
          </p:nvSpPr>
          <p:spPr bwMode="auto">
            <a:xfrm>
              <a:off x="4952073" y="2774170"/>
              <a:ext cx="243031" cy="202526"/>
            </a:xfrm>
            <a:custGeom>
              <a:avLst/>
              <a:gdLst>
                <a:gd name="T0" fmla="*/ 162 w 204"/>
                <a:gd name="T1" fmla="*/ 167 h 170"/>
                <a:gd name="T2" fmla="*/ 185 w 204"/>
                <a:gd name="T3" fmla="*/ 146 h 170"/>
                <a:gd name="T4" fmla="*/ 195 w 204"/>
                <a:gd name="T5" fmla="*/ 138 h 170"/>
                <a:gd name="T6" fmla="*/ 204 w 204"/>
                <a:gd name="T7" fmla="*/ 128 h 170"/>
                <a:gd name="T8" fmla="*/ 0 w 204"/>
                <a:gd name="T9" fmla="*/ 0 h 170"/>
                <a:gd name="T10" fmla="*/ 159 w 204"/>
                <a:gd name="T11" fmla="*/ 170 h 170"/>
                <a:gd name="T12" fmla="*/ 162 w 204"/>
                <a:gd name="T13" fmla="*/ 167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4" h="170">
                  <a:moveTo>
                    <a:pt x="162" y="167"/>
                  </a:moveTo>
                  <a:lnTo>
                    <a:pt x="185" y="146"/>
                  </a:lnTo>
                  <a:lnTo>
                    <a:pt x="195" y="138"/>
                  </a:lnTo>
                  <a:lnTo>
                    <a:pt x="204" y="128"/>
                  </a:lnTo>
                  <a:lnTo>
                    <a:pt x="0" y="0"/>
                  </a:lnTo>
                  <a:lnTo>
                    <a:pt x="159" y="170"/>
                  </a:lnTo>
                  <a:lnTo>
                    <a:pt x="162" y="167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5" name="Freeform 59">
              <a:extLst>
                <a:ext uri="{FF2B5EF4-FFF2-40B4-BE49-F238E27FC236}">
                  <a16:creationId xmlns:a16="http://schemas.microsoft.com/office/drawing/2014/main" id="{95361CCE-FC0B-134F-B5B2-15EF774574B2}"/>
                </a:ext>
              </a:extLst>
            </p:cNvPr>
            <p:cNvSpPr>
              <a:spLocks/>
            </p:cNvSpPr>
            <p:nvPr/>
          </p:nvSpPr>
          <p:spPr bwMode="auto">
            <a:xfrm>
              <a:off x="4713808" y="4100119"/>
              <a:ext cx="75054" cy="144151"/>
            </a:xfrm>
            <a:custGeom>
              <a:avLst/>
              <a:gdLst>
                <a:gd name="T0" fmla="*/ 0 w 63"/>
                <a:gd name="T1" fmla="*/ 19 h 121"/>
                <a:gd name="T2" fmla="*/ 3 w 63"/>
                <a:gd name="T3" fmla="*/ 32 h 121"/>
                <a:gd name="T4" fmla="*/ 6 w 63"/>
                <a:gd name="T5" fmla="*/ 62 h 121"/>
                <a:gd name="T6" fmla="*/ 7 w 63"/>
                <a:gd name="T7" fmla="*/ 72 h 121"/>
                <a:gd name="T8" fmla="*/ 11 w 63"/>
                <a:gd name="T9" fmla="*/ 102 h 121"/>
                <a:gd name="T10" fmla="*/ 13 w 63"/>
                <a:gd name="T11" fmla="*/ 115 h 121"/>
                <a:gd name="T12" fmla="*/ 63 w 63"/>
                <a:gd name="T13" fmla="*/ 121 h 121"/>
                <a:gd name="T14" fmla="*/ 62 w 63"/>
                <a:gd name="T15" fmla="*/ 108 h 121"/>
                <a:gd name="T16" fmla="*/ 56 w 63"/>
                <a:gd name="T17" fmla="*/ 65 h 121"/>
                <a:gd name="T18" fmla="*/ 54 w 63"/>
                <a:gd name="T19" fmla="*/ 56 h 121"/>
                <a:gd name="T20" fmla="*/ 49 w 63"/>
                <a:gd name="T21" fmla="*/ 13 h 121"/>
                <a:gd name="T22" fmla="*/ 48 w 63"/>
                <a:gd name="T23" fmla="*/ 0 h 121"/>
                <a:gd name="T24" fmla="*/ 0 w 63"/>
                <a:gd name="T25" fmla="*/ 19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3" h="121">
                  <a:moveTo>
                    <a:pt x="0" y="19"/>
                  </a:moveTo>
                  <a:lnTo>
                    <a:pt x="3" y="32"/>
                  </a:lnTo>
                  <a:lnTo>
                    <a:pt x="6" y="62"/>
                  </a:lnTo>
                  <a:lnTo>
                    <a:pt x="7" y="72"/>
                  </a:lnTo>
                  <a:lnTo>
                    <a:pt x="11" y="102"/>
                  </a:lnTo>
                  <a:lnTo>
                    <a:pt x="13" y="115"/>
                  </a:lnTo>
                  <a:lnTo>
                    <a:pt x="63" y="121"/>
                  </a:lnTo>
                  <a:lnTo>
                    <a:pt x="62" y="108"/>
                  </a:lnTo>
                  <a:lnTo>
                    <a:pt x="56" y="65"/>
                  </a:lnTo>
                  <a:lnTo>
                    <a:pt x="54" y="56"/>
                  </a:lnTo>
                  <a:lnTo>
                    <a:pt x="49" y="13"/>
                  </a:lnTo>
                  <a:lnTo>
                    <a:pt x="48" y="0"/>
                  </a:lnTo>
                  <a:lnTo>
                    <a:pt x="0" y="19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" name="Freeform 60">
              <a:extLst>
                <a:ext uri="{FF2B5EF4-FFF2-40B4-BE49-F238E27FC236}">
                  <a16:creationId xmlns:a16="http://schemas.microsoft.com/office/drawing/2014/main" id="{62A6B1D0-DD5F-754E-9CEB-1696156E8882}"/>
                </a:ext>
              </a:extLst>
            </p:cNvPr>
            <p:cNvSpPr>
              <a:spLocks/>
            </p:cNvSpPr>
            <p:nvPr/>
          </p:nvSpPr>
          <p:spPr bwMode="auto">
            <a:xfrm>
              <a:off x="4772183" y="4092971"/>
              <a:ext cx="75054" cy="144151"/>
            </a:xfrm>
            <a:custGeom>
              <a:avLst/>
              <a:gdLst>
                <a:gd name="T0" fmla="*/ 7 w 63"/>
                <a:gd name="T1" fmla="*/ 71 h 121"/>
                <a:gd name="T2" fmla="*/ 13 w 63"/>
                <a:gd name="T3" fmla="*/ 114 h 121"/>
                <a:gd name="T4" fmla="*/ 63 w 63"/>
                <a:gd name="T5" fmla="*/ 121 h 121"/>
                <a:gd name="T6" fmla="*/ 56 w 63"/>
                <a:gd name="T7" fmla="*/ 65 h 121"/>
                <a:gd name="T8" fmla="*/ 55 w 63"/>
                <a:gd name="T9" fmla="*/ 55 h 121"/>
                <a:gd name="T10" fmla="*/ 47 w 63"/>
                <a:gd name="T11" fmla="*/ 0 h 121"/>
                <a:gd name="T12" fmla="*/ 0 w 63"/>
                <a:gd name="T13" fmla="*/ 19 h 121"/>
                <a:gd name="T14" fmla="*/ 5 w 63"/>
                <a:gd name="T15" fmla="*/ 62 h 121"/>
                <a:gd name="T16" fmla="*/ 7 w 63"/>
                <a:gd name="T17" fmla="*/ 71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3" h="121">
                  <a:moveTo>
                    <a:pt x="7" y="71"/>
                  </a:moveTo>
                  <a:lnTo>
                    <a:pt x="13" y="114"/>
                  </a:lnTo>
                  <a:lnTo>
                    <a:pt x="63" y="121"/>
                  </a:lnTo>
                  <a:lnTo>
                    <a:pt x="56" y="65"/>
                  </a:lnTo>
                  <a:lnTo>
                    <a:pt x="55" y="55"/>
                  </a:lnTo>
                  <a:lnTo>
                    <a:pt x="47" y="0"/>
                  </a:lnTo>
                  <a:lnTo>
                    <a:pt x="0" y="19"/>
                  </a:lnTo>
                  <a:lnTo>
                    <a:pt x="5" y="62"/>
                  </a:lnTo>
                  <a:lnTo>
                    <a:pt x="7" y="71"/>
                  </a:ln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" name="Freeform 61">
              <a:extLst>
                <a:ext uri="{FF2B5EF4-FFF2-40B4-BE49-F238E27FC236}">
                  <a16:creationId xmlns:a16="http://schemas.microsoft.com/office/drawing/2014/main" id="{6C3068D4-43A8-D543-9C8F-E55246BFA718}"/>
                </a:ext>
              </a:extLst>
            </p:cNvPr>
            <p:cNvSpPr>
              <a:spLocks/>
            </p:cNvSpPr>
            <p:nvPr/>
          </p:nvSpPr>
          <p:spPr bwMode="auto">
            <a:xfrm>
              <a:off x="4837706" y="4140624"/>
              <a:ext cx="133429" cy="29784"/>
            </a:xfrm>
            <a:custGeom>
              <a:avLst/>
              <a:gdLst>
                <a:gd name="T0" fmla="*/ 112 w 112"/>
                <a:gd name="T1" fmla="*/ 11 h 25"/>
                <a:gd name="T2" fmla="*/ 110 w 112"/>
                <a:gd name="T3" fmla="*/ 0 h 25"/>
                <a:gd name="T4" fmla="*/ 0 w 112"/>
                <a:gd name="T5" fmla="*/ 15 h 25"/>
                <a:gd name="T6" fmla="*/ 1 w 112"/>
                <a:gd name="T7" fmla="*/ 25 h 25"/>
                <a:gd name="T8" fmla="*/ 112 w 112"/>
                <a:gd name="T9" fmla="*/ 11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2" h="25">
                  <a:moveTo>
                    <a:pt x="112" y="11"/>
                  </a:moveTo>
                  <a:lnTo>
                    <a:pt x="110" y="0"/>
                  </a:lnTo>
                  <a:lnTo>
                    <a:pt x="0" y="15"/>
                  </a:lnTo>
                  <a:lnTo>
                    <a:pt x="1" y="25"/>
                  </a:lnTo>
                  <a:lnTo>
                    <a:pt x="112" y="11"/>
                  </a:lnTo>
                  <a:close/>
                </a:path>
              </a:pathLst>
            </a:custGeom>
            <a:solidFill>
              <a:srgbClr val="7349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" name="Freeform 62">
              <a:extLst>
                <a:ext uri="{FF2B5EF4-FFF2-40B4-BE49-F238E27FC236}">
                  <a16:creationId xmlns:a16="http://schemas.microsoft.com/office/drawing/2014/main" id="{95760C3B-8E21-9F44-B350-6427A7608160}"/>
                </a:ext>
              </a:extLst>
            </p:cNvPr>
            <p:cNvSpPr>
              <a:spLocks/>
            </p:cNvSpPr>
            <p:nvPr/>
          </p:nvSpPr>
          <p:spPr bwMode="auto">
            <a:xfrm>
              <a:off x="4445759" y="4108458"/>
              <a:ext cx="284728" cy="142959"/>
            </a:xfrm>
            <a:custGeom>
              <a:avLst/>
              <a:gdLst>
                <a:gd name="T0" fmla="*/ 232 w 239"/>
                <a:gd name="T1" fmla="*/ 65 h 120"/>
                <a:gd name="T2" fmla="*/ 231 w 239"/>
                <a:gd name="T3" fmla="*/ 55 h 120"/>
                <a:gd name="T4" fmla="*/ 228 w 239"/>
                <a:gd name="T5" fmla="*/ 25 h 120"/>
                <a:gd name="T6" fmla="*/ 225 w 239"/>
                <a:gd name="T7" fmla="*/ 12 h 120"/>
                <a:gd name="T8" fmla="*/ 224 w 239"/>
                <a:gd name="T9" fmla="*/ 0 h 120"/>
                <a:gd name="T10" fmla="*/ 0 w 239"/>
                <a:gd name="T11" fmla="*/ 90 h 120"/>
                <a:gd name="T12" fmla="*/ 239 w 239"/>
                <a:gd name="T13" fmla="*/ 120 h 120"/>
                <a:gd name="T14" fmla="*/ 238 w 239"/>
                <a:gd name="T15" fmla="*/ 108 h 120"/>
                <a:gd name="T16" fmla="*/ 236 w 239"/>
                <a:gd name="T17" fmla="*/ 95 h 120"/>
                <a:gd name="T18" fmla="*/ 232 w 239"/>
                <a:gd name="T19" fmla="*/ 65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39" h="120">
                  <a:moveTo>
                    <a:pt x="232" y="65"/>
                  </a:moveTo>
                  <a:lnTo>
                    <a:pt x="231" y="55"/>
                  </a:lnTo>
                  <a:lnTo>
                    <a:pt x="228" y="25"/>
                  </a:lnTo>
                  <a:lnTo>
                    <a:pt x="225" y="12"/>
                  </a:lnTo>
                  <a:lnTo>
                    <a:pt x="224" y="0"/>
                  </a:lnTo>
                  <a:lnTo>
                    <a:pt x="0" y="90"/>
                  </a:lnTo>
                  <a:lnTo>
                    <a:pt x="239" y="120"/>
                  </a:lnTo>
                  <a:lnTo>
                    <a:pt x="238" y="108"/>
                  </a:lnTo>
                  <a:lnTo>
                    <a:pt x="236" y="95"/>
                  </a:lnTo>
                  <a:lnTo>
                    <a:pt x="232" y="6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" name="Freeform 63">
              <a:extLst>
                <a:ext uri="{FF2B5EF4-FFF2-40B4-BE49-F238E27FC236}">
                  <a16:creationId xmlns:a16="http://schemas.microsoft.com/office/drawing/2014/main" id="{64267E15-DA27-F247-9B35-1FBDF2018C53}"/>
                </a:ext>
              </a:extLst>
            </p:cNvPr>
            <p:cNvSpPr>
              <a:spLocks/>
            </p:cNvSpPr>
            <p:nvPr/>
          </p:nvSpPr>
          <p:spPr bwMode="auto">
            <a:xfrm>
              <a:off x="4713808" y="4100119"/>
              <a:ext cx="65523" cy="79819"/>
            </a:xfrm>
            <a:custGeom>
              <a:avLst/>
              <a:gdLst>
                <a:gd name="T0" fmla="*/ 0 w 55"/>
                <a:gd name="T1" fmla="*/ 19 h 67"/>
                <a:gd name="T2" fmla="*/ 3 w 55"/>
                <a:gd name="T3" fmla="*/ 32 h 67"/>
                <a:gd name="T4" fmla="*/ 6 w 55"/>
                <a:gd name="T5" fmla="*/ 62 h 67"/>
                <a:gd name="T6" fmla="*/ 7 w 55"/>
                <a:gd name="T7" fmla="*/ 67 h 67"/>
                <a:gd name="T8" fmla="*/ 55 w 55"/>
                <a:gd name="T9" fmla="*/ 60 h 67"/>
                <a:gd name="T10" fmla="*/ 54 w 55"/>
                <a:gd name="T11" fmla="*/ 56 h 67"/>
                <a:gd name="T12" fmla="*/ 49 w 55"/>
                <a:gd name="T13" fmla="*/ 13 h 67"/>
                <a:gd name="T14" fmla="*/ 48 w 55"/>
                <a:gd name="T15" fmla="*/ 0 h 67"/>
                <a:gd name="T16" fmla="*/ 0 w 55"/>
                <a:gd name="T17" fmla="*/ 19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5" h="67">
                  <a:moveTo>
                    <a:pt x="0" y="19"/>
                  </a:moveTo>
                  <a:lnTo>
                    <a:pt x="3" y="32"/>
                  </a:lnTo>
                  <a:lnTo>
                    <a:pt x="6" y="62"/>
                  </a:lnTo>
                  <a:lnTo>
                    <a:pt x="7" y="67"/>
                  </a:lnTo>
                  <a:lnTo>
                    <a:pt x="55" y="60"/>
                  </a:lnTo>
                  <a:lnTo>
                    <a:pt x="54" y="56"/>
                  </a:lnTo>
                  <a:lnTo>
                    <a:pt x="49" y="13"/>
                  </a:lnTo>
                  <a:lnTo>
                    <a:pt x="48" y="0"/>
                  </a:lnTo>
                  <a:lnTo>
                    <a:pt x="0" y="19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" name="Freeform 64">
              <a:extLst>
                <a:ext uri="{FF2B5EF4-FFF2-40B4-BE49-F238E27FC236}">
                  <a16:creationId xmlns:a16="http://schemas.microsoft.com/office/drawing/2014/main" id="{083D31B8-A0EB-FA44-A99D-0D69E7238B33}"/>
                </a:ext>
              </a:extLst>
            </p:cNvPr>
            <p:cNvSpPr>
              <a:spLocks/>
            </p:cNvSpPr>
            <p:nvPr/>
          </p:nvSpPr>
          <p:spPr bwMode="auto">
            <a:xfrm>
              <a:off x="4772183" y="4092971"/>
              <a:ext cx="65523" cy="78628"/>
            </a:xfrm>
            <a:custGeom>
              <a:avLst/>
              <a:gdLst>
                <a:gd name="T0" fmla="*/ 6 w 55"/>
                <a:gd name="T1" fmla="*/ 66 h 66"/>
                <a:gd name="T2" fmla="*/ 55 w 55"/>
                <a:gd name="T3" fmla="*/ 60 h 66"/>
                <a:gd name="T4" fmla="*/ 55 w 55"/>
                <a:gd name="T5" fmla="*/ 55 h 66"/>
                <a:gd name="T6" fmla="*/ 47 w 55"/>
                <a:gd name="T7" fmla="*/ 0 h 66"/>
                <a:gd name="T8" fmla="*/ 0 w 55"/>
                <a:gd name="T9" fmla="*/ 19 h 66"/>
                <a:gd name="T10" fmla="*/ 5 w 55"/>
                <a:gd name="T11" fmla="*/ 62 h 66"/>
                <a:gd name="T12" fmla="*/ 6 w 55"/>
                <a:gd name="T13" fmla="*/ 66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5" h="66">
                  <a:moveTo>
                    <a:pt x="6" y="66"/>
                  </a:moveTo>
                  <a:lnTo>
                    <a:pt x="55" y="60"/>
                  </a:lnTo>
                  <a:lnTo>
                    <a:pt x="55" y="55"/>
                  </a:lnTo>
                  <a:lnTo>
                    <a:pt x="47" y="0"/>
                  </a:lnTo>
                  <a:lnTo>
                    <a:pt x="0" y="19"/>
                  </a:lnTo>
                  <a:lnTo>
                    <a:pt x="5" y="62"/>
                  </a:lnTo>
                  <a:lnTo>
                    <a:pt x="6" y="66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1" name="Freeform 65">
              <a:extLst>
                <a:ext uri="{FF2B5EF4-FFF2-40B4-BE49-F238E27FC236}">
                  <a16:creationId xmlns:a16="http://schemas.microsoft.com/office/drawing/2014/main" id="{078FF21C-B76D-D440-A86C-7AADAF478834}"/>
                </a:ext>
              </a:extLst>
            </p:cNvPr>
            <p:cNvSpPr>
              <a:spLocks/>
            </p:cNvSpPr>
            <p:nvPr/>
          </p:nvSpPr>
          <p:spPr bwMode="auto">
            <a:xfrm>
              <a:off x="4837706" y="4140624"/>
              <a:ext cx="132238" cy="23827"/>
            </a:xfrm>
            <a:custGeom>
              <a:avLst/>
              <a:gdLst>
                <a:gd name="T0" fmla="*/ 111 w 111"/>
                <a:gd name="T1" fmla="*/ 6 h 20"/>
                <a:gd name="T2" fmla="*/ 110 w 111"/>
                <a:gd name="T3" fmla="*/ 0 h 20"/>
                <a:gd name="T4" fmla="*/ 0 w 111"/>
                <a:gd name="T5" fmla="*/ 15 h 20"/>
                <a:gd name="T6" fmla="*/ 0 w 111"/>
                <a:gd name="T7" fmla="*/ 20 h 20"/>
                <a:gd name="T8" fmla="*/ 111 w 111"/>
                <a:gd name="T9" fmla="*/ 6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20">
                  <a:moveTo>
                    <a:pt x="111" y="6"/>
                  </a:moveTo>
                  <a:lnTo>
                    <a:pt x="110" y="0"/>
                  </a:lnTo>
                  <a:lnTo>
                    <a:pt x="0" y="15"/>
                  </a:lnTo>
                  <a:lnTo>
                    <a:pt x="0" y="20"/>
                  </a:lnTo>
                  <a:lnTo>
                    <a:pt x="111" y="6"/>
                  </a:lnTo>
                  <a:close/>
                </a:path>
              </a:pathLst>
            </a:custGeom>
            <a:solidFill>
              <a:srgbClr val="BD78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" name="Freeform 66">
              <a:extLst>
                <a:ext uri="{FF2B5EF4-FFF2-40B4-BE49-F238E27FC236}">
                  <a16:creationId xmlns:a16="http://schemas.microsoft.com/office/drawing/2014/main" id="{05B4ACA0-52CB-7246-998D-C77DE448A139}"/>
                </a:ext>
              </a:extLst>
            </p:cNvPr>
            <p:cNvSpPr>
              <a:spLocks/>
            </p:cNvSpPr>
            <p:nvPr/>
          </p:nvSpPr>
          <p:spPr bwMode="auto">
            <a:xfrm>
              <a:off x="4445759" y="4108458"/>
              <a:ext cx="276388" cy="107220"/>
            </a:xfrm>
            <a:custGeom>
              <a:avLst/>
              <a:gdLst>
                <a:gd name="T0" fmla="*/ 231 w 232"/>
                <a:gd name="T1" fmla="*/ 55 h 90"/>
                <a:gd name="T2" fmla="*/ 228 w 232"/>
                <a:gd name="T3" fmla="*/ 25 h 90"/>
                <a:gd name="T4" fmla="*/ 225 w 232"/>
                <a:gd name="T5" fmla="*/ 12 h 90"/>
                <a:gd name="T6" fmla="*/ 224 w 232"/>
                <a:gd name="T7" fmla="*/ 0 h 90"/>
                <a:gd name="T8" fmla="*/ 0 w 232"/>
                <a:gd name="T9" fmla="*/ 90 h 90"/>
                <a:gd name="T10" fmla="*/ 232 w 232"/>
                <a:gd name="T11" fmla="*/ 60 h 90"/>
                <a:gd name="T12" fmla="*/ 231 w 232"/>
                <a:gd name="T13" fmla="*/ 55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2" h="90">
                  <a:moveTo>
                    <a:pt x="231" y="55"/>
                  </a:moveTo>
                  <a:lnTo>
                    <a:pt x="228" y="25"/>
                  </a:lnTo>
                  <a:lnTo>
                    <a:pt x="225" y="12"/>
                  </a:lnTo>
                  <a:lnTo>
                    <a:pt x="224" y="0"/>
                  </a:lnTo>
                  <a:lnTo>
                    <a:pt x="0" y="90"/>
                  </a:lnTo>
                  <a:lnTo>
                    <a:pt x="232" y="60"/>
                  </a:lnTo>
                  <a:lnTo>
                    <a:pt x="231" y="55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" name="Freeform 67">
              <a:extLst>
                <a:ext uri="{FF2B5EF4-FFF2-40B4-BE49-F238E27FC236}">
                  <a16:creationId xmlns:a16="http://schemas.microsoft.com/office/drawing/2014/main" id="{5D677A0E-8B77-B041-9560-C44E9D429196}"/>
                </a:ext>
              </a:extLst>
            </p:cNvPr>
            <p:cNvSpPr>
              <a:spLocks/>
            </p:cNvSpPr>
            <p:nvPr/>
          </p:nvSpPr>
          <p:spPr bwMode="auto">
            <a:xfrm>
              <a:off x="7210832" y="3222109"/>
              <a:ext cx="119133" cy="140577"/>
            </a:xfrm>
            <a:custGeom>
              <a:avLst/>
              <a:gdLst>
                <a:gd name="T0" fmla="*/ 100 w 100"/>
                <a:gd name="T1" fmla="*/ 81 h 118"/>
                <a:gd name="T2" fmla="*/ 93 w 100"/>
                <a:gd name="T3" fmla="*/ 70 h 118"/>
                <a:gd name="T4" fmla="*/ 77 w 100"/>
                <a:gd name="T5" fmla="*/ 45 h 118"/>
                <a:gd name="T6" fmla="*/ 71 w 100"/>
                <a:gd name="T7" fmla="*/ 36 h 118"/>
                <a:gd name="T8" fmla="*/ 55 w 100"/>
                <a:gd name="T9" fmla="*/ 10 h 118"/>
                <a:gd name="T10" fmla="*/ 48 w 100"/>
                <a:gd name="T11" fmla="*/ 0 h 118"/>
                <a:gd name="T12" fmla="*/ 0 w 100"/>
                <a:gd name="T13" fmla="*/ 16 h 118"/>
                <a:gd name="T14" fmla="*/ 7 w 100"/>
                <a:gd name="T15" fmla="*/ 27 h 118"/>
                <a:gd name="T16" fmla="*/ 30 w 100"/>
                <a:gd name="T17" fmla="*/ 63 h 118"/>
                <a:gd name="T18" fmla="*/ 36 w 100"/>
                <a:gd name="T19" fmla="*/ 70 h 118"/>
                <a:gd name="T20" fmla="*/ 58 w 100"/>
                <a:gd name="T21" fmla="*/ 107 h 118"/>
                <a:gd name="T22" fmla="*/ 66 w 100"/>
                <a:gd name="T23" fmla="*/ 118 h 118"/>
                <a:gd name="T24" fmla="*/ 100 w 100"/>
                <a:gd name="T25" fmla="*/ 81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0" h="118">
                  <a:moveTo>
                    <a:pt x="100" y="81"/>
                  </a:moveTo>
                  <a:lnTo>
                    <a:pt x="93" y="70"/>
                  </a:lnTo>
                  <a:lnTo>
                    <a:pt x="77" y="45"/>
                  </a:lnTo>
                  <a:lnTo>
                    <a:pt x="71" y="36"/>
                  </a:lnTo>
                  <a:lnTo>
                    <a:pt x="55" y="10"/>
                  </a:lnTo>
                  <a:lnTo>
                    <a:pt x="48" y="0"/>
                  </a:lnTo>
                  <a:lnTo>
                    <a:pt x="0" y="16"/>
                  </a:lnTo>
                  <a:lnTo>
                    <a:pt x="7" y="27"/>
                  </a:lnTo>
                  <a:lnTo>
                    <a:pt x="30" y="63"/>
                  </a:lnTo>
                  <a:lnTo>
                    <a:pt x="36" y="70"/>
                  </a:lnTo>
                  <a:lnTo>
                    <a:pt x="58" y="107"/>
                  </a:lnTo>
                  <a:lnTo>
                    <a:pt x="66" y="118"/>
                  </a:lnTo>
                  <a:lnTo>
                    <a:pt x="100" y="8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4" name="Freeform 68">
              <a:extLst>
                <a:ext uri="{FF2B5EF4-FFF2-40B4-BE49-F238E27FC236}">
                  <a16:creationId xmlns:a16="http://schemas.microsoft.com/office/drawing/2014/main" id="{7FC8D48C-59A8-D64B-93AE-A6F5BC97531E}"/>
                </a:ext>
              </a:extLst>
            </p:cNvPr>
            <p:cNvSpPr>
              <a:spLocks/>
            </p:cNvSpPr>
            <p:nvPr/>
          </p:nvSpPr>
          <p:spPr bwMode="auto">
            <a:xfrm>
              <a:off x="7160796" y="3254276"/>
              <a:ext cx="119133" cy="139386"/>
            </a:xfrm>
            <a:custGeom>
              <a:avLst/>
              <a:gdLst>
                <a:gd name="T0" fmla="*/ 72 w 100"/>
                <a:gd name="T1" fmla="*/ 36 h 117"/>
                <a:gd name="T2" fmla="*/ 49 w 100"/>
                <a:gd name="T3" fmla="*/ 0 h 117"/>
                <a:gd name="T4" fmla="*/ 0 w 100"/>
                <a:gd name="T5" fmla="*/ 15 h 117"/>
                <a:gd name="T6" fmla="*/ 31 w 100"/>
                <a:gd name="T7" fmla="*/ 62 h 117"/>
                <a:gd name="T8" fmla="*/ 36 w 100"/>
                <a:gd name="T9" fmla="*/ 70 h 117"/>
                <a:gd name="T10" fmla="*/ 66 w 100"/>
                <a:gd name="T11" fmla="*/ 117 h 117"/>
                <a:gd name="T12" fmla="*/ 100 w 100"/>
                <a:gd name="T13" fmla="*/ 80 h 117"/>
                <a:gd name="T14" fmla="*/ 78 w 100"/>
                <a:gd name="T15" fmla="*/ 43 h 117"/>
                <a:gd name="T16" fmla="*/ 72 w 100"/>
                <a:gd name="T17" fmla="*/ 36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0" h="117">
                  <a:moveTo>
                    <a:pt x="72" y="36"/>
                  </a:moveTo>
                  <a:lnTo>
                    <a:pt x="49" y="0"/>
                  </a:lnTo>
                  <a:lnTo>
                    <a:pt x="0" y="15"/>
                  </a:lnTo>
                  <a:lnTo>
                    <a:pt x="31" y="62"/>
                  </a:lnTo>
                  <a:lnTo>
                    <a:pt x="36" y="70"/>
                  </a:lnTo>
                  <a:lnTo>
                    <a:pt x="66" y="117"/>
                  </a:lnTo>
                  <a:lnTo>
                    <a:pt x="100" y="80"/>
                  </a:lnTo>
                  <a:lnTo>
                    <a:pt x="78" y="43"/>
                  </a:lnTo>
                  <a:lnTo>
                    <a:pt x="72" y="36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5" name="Freeform 69">
              <a:extLst>
                <a:ext uri="{FF2B5EF4-FFF2-40B4-BE49-F238E27FC236}">
                  <a16:creationId xmlns:a16="http://schemas.microsoft.com/office/drawing/2014/main" id="{78FE6587-3C36-8C4E-9D5E-A50A1744E19D}"/>
                </a:ext>
              </a:extLst>
            </p:cNvPr>
            <p:cNvSpPr>
              <a:spLocks/>
            </p:cNvSpPr>
            <p:nvPr/>
          </p:nvSpPr>
          <p:spPr bwMode="auto">
            <a:xfrm>
              <a:off x="7084551" y="3328138"/>
              <a:ext cx="119133" cy="81010"/>
            </a:xfrm>
            <a:custGeom>
              <a:avLst/>
              <a:gdLst>
                <a:gd name="T0" fmla="*/ 0 w 100"/>
                <a:gd name="T1" fmla="*/ 60 h 68"/>
                <a:gd name="T2" fmla="*/ 5 w 100"/>
                <a:gd name="T3" fmla="*/ 68 h 68"/>
                <a:gd name="T4" fmla="*/ 100 w 100"/>
                <a:gd name="T5" fmla="*/ 8 h 68"/>
                <a:gd name="T6" fmla="*/ 95 w 100"/>
                <a:gd name="T7" fmla="*/ 0 h 68"/>
                <a:gd name="T8" fmla="*/ 0 w 100"/>
                <a:gd name="T9" fmla="*/ 6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0" h="68">
                  <a:moveTo>
                    <a:pt x="0" y="60"/>
                  </a:moveTo>
                  <a:lnTo>
                    <a:pt x="5" y="68"/>
                  </a:lnTo>
                  <a:lnTo>
                    <a:pt x="100" y="8"/>
                  </a:lnTo>
                  <a:lnTo>
                    <a:pt x="95" y="0"/>
                  </a:lnTo>
                  <a:lnTo>
                    <a:pt x="0" y="60"/>
                  </a:lnTo>
                  <a:close/>
                </a:path>
              </a:pathLst>
            </a:custGeom>
            <a:solidFill>
              <a:srgbClr val="7349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6" name="Freeform 70">
              <a:extLst>
                <a:ext uri="{FF2B5EF4-FFF2-40B4-BE49-F238E27FC236}">
                  <a16:creationId xmlns:a16="http://schemas.microsoft.com/office/drawing/2014/main" id="{DF7AC597-2765-0345-B220-202295B9BE30}"/>
                </a:ext>
              </a:extLst>
            </p:cNvPr>
            <p:cNvSpPr>
              <a:spLocks/>
            </p:cNvSpPr>
            <p:nvPr/>
          </p:nvSpPr>
          <p:spPr bwMode="auto">
            <a:xfrm>
              <a:off x="7259677" y="3120847"/>
              <a:ext cx="274006" cy="210866"/>
            </a:xfrm>
            <a:custGeom>
              <a:avLst/>
              <a:gdLst>
                <a:gd name="T0" fmla="*/ 30 w 230"/>
                <a:gd name="T1" fmla="*/ 121 h 177"/>
                <a:gd name="T2" fmla="*/ 36 w 230"/>
                <a:gd name="T3" fmla="*/ 130 h 177"/>
                <a:gd name="T4" fmla="*/ 52 w 230"/>
                <a:gd name="T5" fmla="*/ 155 h 177"/>
                <a:gd name="T6" fmla="*/ 59 w 230"/>
                <a:gd name="T7" fmla="*/ 166 h 177"/>
                <a:gd name="T8" fmla="*/ 66 w 230"/>
                <a:gd name="T9" fmla="*/ 177 h 177"/>
                <a:gd name="T10" fmla="*/ 230 w 230"/>
                <a:gd name="T11" fmla="*/ 0 h 177"/>
                <a:gd name="T12" fmla="*/ 0 w 230"/>
                <a:gd name="T13" fmla="*/ 74 h 177"/>
                <a:gd name="T14" fmla="*/ 7 w 230"/>
                <a:gd name="T15" fmla="*/ 85 h 177"/>
                <a:gd name="T16" fmla="*/ 14 w 230"/>
                <a:gd name="T17" fmla="*/ 95 h 177"/>
                <a:gd name="T18" fmla="*/ 30 w 230"/>
                <a:gd name="T19" fmla="*/ 121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30" h="177">
                  <a:moveTo>
                    <a:pt x="30" y="121"/>
                  </a:moveTo>
                  <a:lnTo>
                    <a:pt x="36" y="130"/>
                  </a:lnTo>
                  <a:lnTo>
                    <a:pt x="52" y="155"/>
                  </a:lnTo>
                  <a:lnTo>
                    <a:pt x="59" y="166"/>
                  </a:lnTo>
                  <a:lnTo>
                    <a:pt x="66" y="177"/>
                  </a:lnTo>
                  <a:lnTo>
                    <a:pt x="230" y="0"/>
                  </a:lnTo>
                  <a:lnTo>
                    <a:pt x="0" y="74"/>
                  </a:lnTo>
                  <a:lnTo>
                    <a:pt x="7" y="85"/>
                  </a:lnTo>
                  <a:lnTo>
                    <a:pt x="14" y="95"/>
                  </a:lnTo>
                  <a:lnTo>
                    <a:pt x="30" y="12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7" name="Freeform 71">
              <a:extLst>
                <a:ext uri="{FF2B5EF4-FFF2-40B4-BE49-F238E27FC236}">
                  <a16:creationId xmlns:a16="http://schemas.microsoft.com/office/drawing/2014/main" id="{A041582A-A877-274D-938E-F2B972B92CCB}"/>
                </a:ext>
              </a:extLst>
            </p:cNvPr>
            <p:cNvSpPr>
              <a:spLocks/>
            </p:cNvSpPr>
            <p:nvPr/>
          </p:nvSpPr>
          <p:spPr bwMode="auto">
            <a:xfrm>
              <a:off x="7250146" y="3269762"/>
              <a:ext cx="79819" cy="92924"/>
            </a:xfrm>
            <a:custGeom>
              <a:avLst/>
              <a:gdLst>
                <a:gd name="T0" fmla="*/ 67 w 67"/>
                <a:gd name="T1" fmla="*/ 41 h 78"/>
                <a:gd name="T2" fmla="*/ 60 w 67"/>
                <a:gd name="T3" fmla="*/ 30 h 78"/>
                <a:gd name="T4" fmla="*/ 44 w 67"/>
                <a:gd name="T5" fmla="*/ 5 h 78"/>
                <a:gd name="T6" fmla="*/ 41 w 67"/>
                <a:gd name="T7" fmla="*/ 0 h 78"/>
                <a:gd name="T8" fmla="*/ 0 w 67"/>
                <a:gd name="T9" fmla="*/ 26 h 78"/>
                <a:gd name="T10" fmla="*/ 3 w 67"/>
                <a:gd name="T11" fmla="*/ 30 h 78"/>
                <a:gd name="T12" fmla="*/ 25 w 67"/>
                <a:gd name="T13" fmla="*/ 67 h 78"/>
                <a:gd name="T14" fmla="*/ 33 w 67"/>
                <a:gd name="T15" fmla="*/ 78 h 78"/>
                <a:gd name="T16" fmla="*/ 67 w 67"/>
                <a:gd name="T17" fmla="*/ 41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7" h="78">
                  <a:moveTo>
                    <a:pt x="67" y="41"/>
                  </a:moveTo>
                  <a:lnTo>
                    <a:pt x="60" y="30"/>
                  </a:lnTo>
                  <a:lnTo>
                    <a:pt x="44" y="5"/>
                  </a:lnTo>
                  <a:lnTo>
                    <a:pt x="41" y="0"/>
                  </a:lnTo>
                  <a:lnTo>
                    <a:pt x="0" y="26"/>
                  </a:lnTo>
                  <a:lnTo>
                    <a:pt x="3" y="30"/>
                  </a:lnTo>
                  <a:lnTo>
                    <a:pt x="25" y="67"/>
                  </a:lnTo>
                  <a:lnTo>
                    <a:pt x="33" y="78"/>
                  </a:lnTo>
                  <a:lnTo>
                    <a:pt x="67" y="41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8" name="Freeform 72">
              <a:extLst>
                <a:ext uri="{FF2B5EF4-FFF2-40B4-BE49-F238E27FC236}">
                  <a16:creationId xmlns:a16="http://schemas.microsoft.com/office/drawing/2014/main" id="{F567FB06-943D-EB41-9530-D1157DA32C72}"/>
                </a:ext>
              </a:extLst>
            </p:cNvPr>
            <p:cNvSpPr>
              <a:spLocks/>
            </p:cNvSpPr>
            <p:nvPr/>
          </p:nvSpPr>
          <p:spPr bwMode="auto">
            <a:xfrm>
              <a:off x="7201301" y="3300737"/>
              <a:ext cx="78628" cy="92924"/>
            </a:xfrm>
            <a:custGeom>
              <a:avLst/>
              <a:gdLst>
                <a:gd name="T0" fmla="*/ 41 w 66"/>
                <a:gd name="T1" fmla="*/ 0 h 78"/>
                <a:gd name="T2" fmla="*/ 0 w 66"/>
                <a:gd name="T3" fmla="*/ 27 h 78"/>
                <a:gd name="T4" fmla="*/ 2 w 66"/>
                <a:gd name="T5" fmla="*/ 31 h 78"/>
                <a:gd name="T6" fmla="*/ 32 w 66"/>
                <a:gd name="T7" fmla="*/ 78 h 78"/>
                <a:gd name="T8" fmla="*/ 66 w 66"/>
                <a:gd name="T9" fmla="*/ 41 h 78"/>
                <a:gd name="T10" fmla="*/ 44 w 66"/>
                <a:gd name="T11" fmla="*/ 4 h 78"/>
                <a:gd name="T12" fmla="*/ 41 w 66"/>
                <a:gd name="T13" fmla="*/ 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6" h="78">
                  <a:moveTo>
                    <a:pt x="41" y="0"/>
                  </a:moveTo>
                  <a:lnTo>
                    <a:pt x="0" y="27"/>
                  </a:lnTo>
                  <a:lnTo>
                    <a:pt x="2" y="31"/>
                  </a:lnTo>
                  <a:lnTo>
                    <a:pt x="32" y="78"/>
                  </a:lnTo>
                  <a:lnTo>
                    <a:pt x="66" y="41"/>
                  </a:lnTo>
                  <a:lnTo>
                    <a:pt x="44" y="4"/>
                  </a:lnTo>
                  <a:lnTo>
                    <a:pt x="41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9" name="Freeform 73">
              <a:extLst>
                <a:ext uri="{FF2B5EF4-FFF2-40B4-BE49-F238E27FC236}">
                  <a16:creationId xmlns:a16="http://schemas.microsoft.com/office/drawing/2014/main" id="{25AD64A1-C1F5-5744-B2CB-5142C55A0552}"/>
                </a:ext>
              </a:extLst>
            </p:cNvPr>
            <p:cNvSpPr>
              <a:spLocks/>
            </p:cNvSpPr>
            <p:nvPr/>
          </p:nvSpPr>
          <p:spPr bwMode="auto">
            <a:xfrm>
              <a:off x="7088125" y="3332903"/>
              <a:ext cx="115559" cy="76245"/>
            </a:xfrm>
            <a:custGeom>
              <a:avLst/>
              <a:gdLst>
                <a:gd name="T0" fmla="*/ 0 w 97"/>
                <a:gd name="T1" fmla="*/ 60 h 64"/>
                <a:gd name="T2" fmla="*/ 2 w 97"/>
                <a:gd name="T3" fmla="*/ 64 h 64"/>
                <a:gd name="T4" fmla="*/ 97 w 97"/>
                <a:gd name="T5" fmla="*/ 4 h 64"/>
                <a:gd name="T6" fmla="*/ 95 w 97"/>
                <a:gd name="T7" fmla="*/ 0 h 64"/>
                <a:gd name="T8" fmla="*/ 0 w 97"/>
                <a:gd name="T9" fmla="*/ 6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7" h="64">
                  <a:moveTo>
                    <a:pt x="0" y="60"/>
                  </a:moveTo>
                  <a:lnTo>
                    <a:pt x="2" y="64"/>
                  </a:lnTo>
                  <a:lnTo>
                    <a:pt x="97" y="4"/>
                  </a:lnTo>
                  <a:lnTo>
                    <a:pt x="95" y="0"/>
                  </a:lnTo>
                  <a:lnTo>
                    <a:pt x="0" y="60"/>
                  </a:lnTo>
                  <a:close/>
                </a:path>
              </a:pathLst>
            </a:custGeom>
            <a:solidFill>
              <a:srgbClr val="BD78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0" name="Freeform 74">
              <a:extLst>
                <a:ext uri="{FF2B5EF4-FFF2-40B4-BE49-F238E27FC236}">
                  <a16:creationId xmlns:a16="http://schemas.microsoft.com/office/drawing/2014/main" id="{66B4A532-067E-124F-A8DF-5DBE11C72200}"/>
                </a:ext>
              </a:extLst>
            </p:cNvPr>
            <p:cNvSpPr>
              <a:spLocks/>
            </p:cNvSpPr>
            <p:nvPr/>
          </p:nvSpPr>
          <p:spPr bwMode="auto">
            <a:xfrm>
              <a:off x="7298990" y="3120847"/>
              <a:ext cx="234692" cy="210866"/>
            </a:xfrm>
            <a:custGeom>
              <a:avLst/>
              <a:gdLst>
                <a:gd name="T0" fmla="*/ 3 w 197"/>
                <a:gd name="T1" fmla="*/ 130 h 177"/>
                <a:gd name="T2" fmla="*/ 19 w 197"/>
                <a:gd name="T3" fmla="*/ 155 h 177"/>
                <a:gd name="T4" fmla="*/ 26 w 197"/>
                <a:gd name="T5" fmla="*/ 166 h 177"/>
                <a:gd name="T6" fmla="*/ 33 w 197"/>
                <a:gd name="T7" fmla="*/ 177 h 177"/>
                <a:gd name="T8" fmla="*/ 197 w 197"/>
                <a:gd name="T9" fmla="*/ 0 h 177"/>
                <a:gd name="T10" fmla="*/ 0 w 197"/>
                <a:gd name="T11" fmla="*/ 125 h 177"/>
                <a:gd name="T12" fmla="*/ 3 w 197"/>
                <a:gd name="T13" fmla="*/ 130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7" h="177">
                  <a:moveTo>
                    <a:pt x="3" y="130"/>
                  </a:moveTo>
                  <a:lnTo>
                    <a:pt x="19" y="155"/>
                  </a:lnTo>
                  <a:lnTo>
                    <a:pt x="26" y="166"/>
                  </a:lnTo>
                  <a:lnTo>
                    <a:pt x="33" y="177"/>
                  </a:lnTo>
                  <a:lnTo>
                    <a:pt x="197" y="0"/>
                  </a:lnTo>
                  <a:lnTo>
                    <a:pt x="0" y="125"/>
                  </a:lnTo>
                  <a:lnTo>
                    <a:pt x="3" y="13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1" name="Freeform 75">
              <a:extLst>
                <a:ext uri="{FF2B5EF4-FFF2-40B4-BE49-F238E27FC236}">
                  <a16:creationId xmlns:a16="http://schemas.microsoft.com/office/drawing/2014/main" id="{9EEB1356-8EEF-BC45-B609-67E04AAE1AD8}"/>
                </a:ext>
              </a:extLst>
            </p:cNvPr>
            <p:cNvSpPr>
              <a:spLocks/>
            </p:cNvSpPr>
            <p:nvPr/>
          </p:nvSpPr>
          <p:spPr bwMode="auto">
            <a:xfrm>
              <a:off x="4756695" y="2271429"/>
              <a:ext cx="94115" cy="111985"/>
            </a:xfrm>
            <a:custGeom>
              <a:avLst/>
              <a:gdLst>
                <a:gd name="T0" fmla="*/ 16 w 79"/>
                <a:gd name="T1" fmla="*/ 94 h 94"/>
                <a:gd name="T2" fmla="*/ 79 w 79"/>
                <a:gd name="T3" fmla="*/ 35 h 94"/>
                <a:gd name="T4" fmla="*/ 0 w 79"/>
                <a:gd name="T5" fmla="*/ 0 h 94"/>
                <a:gd name="T6" fmla="*/ 16 w 79"/>
                <a:gd name="T7" fmla="*/ 94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9" h="94">
                  <a:moveTo>
                    <a:pt x="16" y="94"/>
                  </a:moveTo>
                  <a:lnTo>
                    <a:pt x="79" y="35"/>
                  </a:lnTo>
                  <a:lnTo>
                    <a:pt x="0" y="0"/>
                  </a:lnTo>
                  <a:lnTo>
                    <a:pt x="16" y="94"/>
                  </a:lnTo>
                  <a:close/>
                </a:path>
              </a:pathLst>
            </a:custGeom>
            <a:solidFill>
              <a:srgbClr val="D45E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" name="Freeform 76">
              <a:extLst>
                <a:ext uri="{FF2B5EF4-FFF2-40B4-BE49-F238E27FC236}">
                  <a16:creationId xmlns:a16="http://schemas.microsoft.com/office/drawing/2014/main" id="{E51E5DDC-F54C-B546-B64E-1929E950A7FD}"/>
                </a:ext>
              </a:extLst>
            </p:cNvPr>
            <p:cNvSpPr>
              <a:spLocks/>
            </p:cNvSpPr>
            <p:nvPr/>
          </p:nvSpPr>
          <p:spPr bwMode="auto">
            <a:xfrm>
              <a:off x="4716190" y="2406050"/>
              <a:ext cx="103646" cy="97689"/>
            </a:xfrm>
            <a:custGeom>
              <a:avLst/>
              <a:gdLst>
                <a:gd name="T0" fmla="*/ 0 w 87"/>
                <a:gd name="T1" fmla="*/ 82 h 82"/>
                <a:gd name="T2" fmla="*/ 87 w 87"/>
                <a:gd name="T3" fmla="*/ 77 h 82"/>
                <a:gd name="T4" fmla="*/ 47 w 87"/>
                <a:gd name="T5" fmla="*/ 0 h 82"/>
                <a:gd name="T6" fmla="*/ 0 w 87"/>
                <a:gd name="T7" fmla="*/ 8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7" h="82">
                  <a:moveTo>
                    <a:pt x="0" y="82"/>
                  </a:moveTo>
                  <a:lnTo>
                    <a:pt x="87" y="77"/>
                  </a:lnTo>
                  <a:lnTo>
                    <a:pt x="47" y="0"/>
                  </a:lnTo>
                  <a:lnTo>
                    <a:pt x="0" y="82"/>
                  </a:lnTo>
                  <a:close/>
                </a:path>
              </a:pathLst>
            </a:custGeom>
            <a:solidFill>
              <a:srgbClr val="D45E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" name="Freeform 77">
              <a:extLst>
                <a:ext uri="{FF2B5EF4-FFF2-40B4-BE49-F238E27FC236}">
                  <a16:creationId xmlns:a16="http://schemas.microsoft.com/office/drawing/2014/main" id="{B11798F8-B7DB-8A43-BA60-65CD607242B2}"/>
                </a:ext>
              </a:extLst>
            </p:cNvPr>
            <p:cNvSpPr>
              <a:spLocks/>
            </p:cNvSpPr>
            <p:nvPr/>
          </p:nvSpPr>
          <p:spPr bwMode="auto">
            <a:xfrm>
              <a:off x="4657816" y="2148723"/>
              <a:ext cx="100072" cy="103646"/>
            </a:xfrm>
            <a:custGeom>
              <a:avLst/>
              <a:gdLst>
                <a:gd name="T0" fmla="*/ 84 w 84"/>
                <a:gd name="T1" fmla="*/ 0 h 87"/>
                <a:gd name="T2" fmla="*/ 0 w 84"/>
                <a:gd name="T3" fmla="*/ 26 h 87"/>
                <a:gd name="T4" fmla="*/ 73 w 84"/>
                <a:gd name="T5" fmla="*/ 87 h 87"/>
                <a:gd name="T6" fmla="*/ 84 w 84"/>
                <a:gd name="T7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4" h="87">
                  <a:moveTo>
                    <a:pt x="84" y="0"/>
                  </a:moveTo>
                  <a:lnTo>
                    <a:pt x="0" y="26"/>
                  </a:lnTo>
                  <a:lnTo>
                    <a:pt x="73" y="87"/>
                  </a:lnTo>
                  <a:lnTo>
                    <a:pt x="84" y="0"/>
                  </a:lnTo>
                  <a:close/>
                </a:path>
              </a:pathLst>
            </a:custGeom>
            <a:solidFill>
              <a:srgbClr val="D45E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" name="Freeform 78">
              <a:extLst>
                <a:ext uri="{FF2B5EF4-FFF2-40B4-BE49-F238E27FC236}">
                  <a16:creationId xmlns:a16="http://schemas.microsoft.com/office/drawing/2014/main" id="{9D724F16-EC72-BF45-97B3-4A7C55EF07C9}"/>
                </a:ext>
              </a:extLst>
            </p:cNvPr>
            <p:cNvSpPr>
              <a:spLocks/>
            </p:cNvSpPr>
            <p:nvPr/>
          </p:nvSpPr>
          <p:spPr bwMode="auto">
            <a:xfrm>
              <a:off x="4591101" y="2518035"/>
              <a:ext cx="107220" cy="101263"/>
            </a:xfrm>
            <a:custGeom>
              <a:avLst/>
              <a:gdLst>
                <a:gd name="T0" fmla="*/ 70 w 90"/>
                <a:gd name="T1" fmla="*/ 85 h 85"/>
                <a:gd name="T2" fmla="*/ 90 w 90"/>
                <a:gd name="T3" fmla="*/ 0 h 85"/>
                <a:gd name="T4" fmla="*/ 0 w 90"/>
                <a:gd name="T5" fmla="*/ 32 h 85"/>
                <a:gd name="T6" fmla="*/ 70 w 90"/>
                <a:gd name="T7" fmla="*/ 8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0" h="85">
                  <a:moveTo>
                    <a:pt x="70" y="85"/>
                  </a:moveTo>
                  <a:lnTo>
                    <a:pt x="90" y="0"/>
                  </a:lnTo>
                  <a:lnTo>
                    <a:pt x="0" y="32"/>
                  </a:lnTo>
                  <a:lnTo>
                    <a:pt x="70" y="85"/>
                  </a:lnTo>
                  <a:close/>
                </a:path>
              </a:pathLst>
            </a:custGeom>
            <a:solidFill>
              <a:srgbClr val="D45E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" name="Oval 79">
              <a:extLst>
                <a:ext uri="{FF2B5EF4-FFF2-40B4-BE49-F238E27FC236}">
                  <a16:creationId xmlns:a16="http://schemas.microsoft.com/office/drawing/2014/main" id="{7D50270B-C674-0645-A0F8-8C488C21458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18358" y="2198759"/>
              <a:ext cx="324041" cy="322850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6" name="Freeform 80">
              <a:extLst>
                <a:ext uri="{FF2B5EF4-FFF2-40B4-BE49-F238E27FC236}">
                  <a16:creationId xmlns:a16="http://schemas.microsoft.com/office/drawing/2014/main" id="{6AE0E40E-F276-E140-8404-5B48CD1364F0}"/>
                </a:ext>
              </a:extLst>
            </p:cNvPr>
            <p:cNvSpPr>
              <a:spLocks/>
            </p:cNvSpPr>
            <p:nvPr/>
          </p:nvSpPr>
          <p:spPr bwMode="auto">
            <a:xfrm>
              <a:off x="4523195" y="2085582"/>
              <a:ext cx="113177" cy="86967"/>
            </a:xfrm>
            <a:custGeom>
              <a:avLst/>
              <a:gdLst>
                <a:gd name="T0" fmla="*/ 48 w 95"/>
                <a:gd name="T1" fmla="*/ 0 h 73"/>
                <a:gd name="T2" fmla="*/ 0 w 95"/>
                <a:gd name="T3" fmla="*/ 73 h 73"/>
                <a:gd name="T4" fmla="*/ 95 w 95"/>
                <a:gd name="T5" fmla="*/ 73 h 73"/>
                <a:gd name="T6" fmla="*/ 48 w 95"/>
                <a:gd name="T7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5" h="73">
                  <a:moveTo>
                    <a:pt x="48" y="0"/>
                  </a:moveTo>
                  <a:lnTo>
                    <a:pt x="0" y="73"/>
                  </a:lnTo>
                  <a:lnTo>
                    <a:pt x="95" y="73"/>
                  </a:lnTo>
                  <a:lnTo>
                    <a:pt x="48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7" name="Freeform 81">
              <a:extLst>
                <a:ext uri="{FF2B5EF4-FFF2-40B4-BE49-F238E27FC236}">
                  <a16:creationId xmlns:a16="http://schemas.microsoft.com/office/drawing/2014/main" id="{51FCEC3B-CCC3-8941-87A4-CBB69141ED97}"/>
                </a:ext>
              </a:extLst>
            </p:cNvPr>
            <p:cNvSpPr>
              <a:spLocks/>
            </p:cNvSpPr>
            <p:nvPr/>
          </p:nvSpPr>
          <p:spPr bwMode="auto">
            <a:xfrm>
              <a:off x="4462438" y="2518035"/>
              <a:ext cx="106029" cy="101263"/>
            </a:xfrm>
            <a:custGeom>
              <a:avLst/>
              <a:gdLst>
                <a:gd name="T0" fmla="*/ 19 w 89"/>
                <a:gd name="T1" fmla="*/ 85 h 85"/>
                <a:gd name="T2" fmla="*/ 89 w 89"/>
                <a:gd name="T3" fmla="*/ 32 h 85"/>
                <a:gd name="T4" fmla="*/ 0 w 89"/>
                <a:gd name="T5" fmla="*/ 0 h 85"/>
                <a:gd name="T6" fmla="*/ 19 w 89"/>
                <a:gd name="T7" fmla="*/ 8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9" h="85">
                  <a:moveTo>
                    <a:pt x="19" y="85"/>
                  </a:moveTo>
                  <a:lnTo>
                    <a:pt x="89" y="32"/>
                  </a:lnTo>
                  <a:lnTo>
                    <a:pt x="0" y="0"/>
                  </a:lnTo>
                  <a:lnTo>
                    <a:pt x="19" y="8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8" name="Freeform 82">
              <a:extLst>
                <a:ext uri="{FF2B5EF4-FFF2-40B4-BE49-F238E27FC236}">
                  <a16:creationId xmlns:a16="http://schemas.microsoft.com/office/drawing/2014/main" id="{AACAF906-1F61-F244-92DF-24F7BBBFA30F}"/>
                </a:ext>
              </a:extLst>
            </p:cNvPr>
            <p:cNvSpPr>
              <a:spLocks/>
            </p:cNvSpPr>
            <p:nvPr/>
          </p:nvSpPr>
          <p:spPr bwMode="auto">
            <a:xfrm>
              <a:off x="4404062" y="2148723"/>
              <a:ext cx="97689" cy="103646"/>
            </a:xfrm>
            <a:custGeom>
              <a:avLst/>
              <a:gdLst>
                <a:gd name="T0" fmla="*/ 82 w 82"/>
                <a:gd name="T1" fmla="*/ 26 h 87"/>
                <a:gd name="T2" fmla="*/ 0 w 82"/>
                <a:gd name="T3" fmla="*/ 0 h 87"/>
                <a:gd name="T4" fmla="*/ 9 w 82"/>
                <a:gd name="T5" fmla="*/ 87 h 87"/>
                <a:gd name="T6" fmla="*/ 82 w 82"/>
                <a:gd name="T7" fmla="*/ 26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2" h="87">
                  <a:moveTo>
                    <a:pt x="82" y="26"/>
                  </a:moveTo>
                  <a:lnTo>
                    <a:pt x="0" y="0"/>
                  </a:lnTo>
                  <a:lnTo>
                    <a:pt x="9" y="87"/>
                  </a:lnTo>
                  <a:lnTo>
                    <a:pt x="82" y="2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9" name="Freeform 83">
              <a:extLst>
                <a:ext uri="{FF2B5EF4-FFF2-40B4-BE49-F238E27FC236}">
                  <a16:creationId xmlns:a16="http://schemas.microsoft.com/office/drawing/2014/main" id="{85F9A5D7-130C-2B4F-8E4C-2232A9D3C16F}"/>
                </a:ext>
              </a:extLst>
            </p:cNvPr>
            <p:cNvSpPr>
              <a:spLocks/>
            </p:cNvSpPr>
            <p:nvPr/>
          </p:nvSpPr>
          <p:spPr bwMode="auto">
            <a:xfrm>
              <a:off x="4342113" y="2406050"/>
              <a:ext cx="102454" cy="97689"/>
            </a:xfrm>
            <a:custGeom>
              <a:avLst/>
              <a:gdLst>
                <a:gd name="T0" fmla="*/ 0 w 86"/>
                <a:gd name="T1" fmla="*/ 77 h 82"/>
                <a:gd name="T2" fmla="*/ 86 w 86"/>
                <a:gd name="T3" fmla="*/ 82 h 82"/>
                <a:gd name="T4" fmla="*/ 39 w 86"/>
                <a:gd name="T5" fmla="*/ 0 h 82"/>
                <a:gd name="T6" fmla="*/ 0 w 86"/>
                <a:gd name="T7" fmla="*/ 77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6" h="82">
                  <a:moveTo>
                    <a:pt x="0" y="77"/>
                  </a:moveTo>
                  <a:lnTo>
                    <a:pt x="86" y="82"/>
                  </a:lnTo>
                  <a:lnTo>
                    <a:pt x="39" y="0"/>
                  </a:lnTo>
                  <a:lnTo>
                    <a:pt x="0" y="77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" name="Freeform 84">
              <a:extLst>
                <a:ext uri="{FF2B5EF4-FFF2-40B4-BE49-F238E27FC236}">
                  <a16:creationId xmlns:a16="http://schemas.microsoft.com/office/drawing/2014/main" id="{0C35E1C2-6E8F-DF4B-8EB0-D75633FF51E9}"/>
                </a:ext>
              </a:extLst>
            </p:cNvPr>
            <p:cNvSpPr>
              <a:spLocks/>
            </p:cNvSpPr>
            <p:nvPr/>
          </p:nvSpPr>
          <p:spPr bwMode="auto">
            <a:xfrm>
              <a:off x="4308756" y="2271429"/>
              <a:ext cx="95306" cy="111985"/>
            </a:xfrm>
            <a:custGeom>
              <a:avLst/>
              <a:gdLst>
                <a:gd name="T0" fmla="*/ 80 w 80"/>
                <a:gd name="T1" fmla="*/ 0 h 94"/>
                <a:gd name="T2" fmla="*/ 0 w 80"/>
                <a:gd name="T3" fmla="*/ 35 h 94"/>
                <a:gd name="T4" fmla="*/ 63 w 80"/>
                <a:gd name="T5" fmla="*/ 94 h 94"/>
                <a:gd name="T6" fmla="*/ 80 w 80"/>
                <a:gd name="T7" fmla="*/ 0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0" h="94">
                  <a:moveTo>
                    <a:pt x="80" y="0"/>
                  </a:moveTo>
                  <a:lnTo>
                    <a:pt x="0" y="35"/>
                  </a:lnTo>
                  <a:lnTo>
                    <a:pt x="63" y="94"/>
                  </a:lnTo>
                  <a:lnTo>
                    <a:pt x="8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1" name="Freeform 85">
              <a:extLst>
                <a:ext uri="{FF2B5EF4-FFF2-40B4-BE49-F238E27FC236}">
                  <a16:creationId xmlns:a16="http://schemas.microsoft.com/office/drawing/2014/main" id="{71E9CE4E-E4DD-BF44-90FF-64F821898455}"/>
                </a:ext>
              </a:extLst>
            </p:cNvPr>
            <p:cNvSpPr>
              <a:spLocks/>
            </p:cNvSpPr>
            <p:nvPr/>
          </p:nvSpPr>
          <p:spPr bwMode="auto">
            <a:xfrm>
              <a:off x="4756695" y="2271429"/>
              <a:ext cx="94115" cy="111985"/>
            </a:xfrm>
            <a:custGeom>
              <a:avLst/>
              <a:gdLst>
                <a:gd name="T0" fmla="*/ 16 w 79"/>
                <a:gd name="T1" fmla="*/ 94 h 94"/>
                <a:gd name="T2" fmla="*/ 79 w 79"/>
                <a:gd name="T3" fmla="*/ 35 h 94"/>
                <a:gd name="T4" fmla="*/ 0 w 79"/>
                <a:gd name="T5" fmla="*/ 0 h 94"/>
                <a:gd name="T6" fmla="*/ 16 w 79"/>
                <a:gd name="T7" fmla="*/ 94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9" h="94">
                  <a:moveTo>
                    <a:pt x="16" y="94"/>
                  </a:moveTo>
                  <a:lnTo>
                    <a:pt x="79" y="35"/>
                  </a:lnTo>
                  <a:lnTo>
                    <a:pt x="0" y="0"/>
                  </a:lnTo>
                  <a:lnTo>
                    <a:pt x="16" y="94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2" name="Freeform 86">
              <a:extLst>
                <a:ext uri="{FF2B5EF4-FFF2-40B4-BE49-F238E27FC236}">
                  <a16:creationId xmlns:a16="http://schemas.microsoft.com/office/drawing/2014/main" id="{97BF9210-FA4D-824F-8E51-80ABD74122AF}"/>
                </a:ext>
              </a:extLst>
            </p:cNvPr>
            <p:cNvSpPr>
              <a:spLocks/>
            </p:cNvSpPr>
            <p:nvPr/>
          </p:nvSpPr>
          <p:spPr bwMode="auto">
            <a:xfrm>
              <a:off x="4716190" y="2406050"/>
              <a:ext cx="103646" cy="97689"/>
            </a:xfrm>
            <a:custGeom>
              <a:avLst/>
              <a:gdLst>
                <a:gd name="T0" fmla="*/ 0 w 87"/>
                <a:gd name="T1" fmla="*/ 82 h 82"/>
                <a:gd name="T2" fmla="*/ 87 w 87"/>
                <a:gd name="T3" fmla="*/ 77 h 82"/>
                <a:gd name="T4" fmla="*/ 47 w 87"/>
                <a:gd name="T5" fmla="*/ 0 h 82"/>
                <a:gd name="T6" fmla="*/ 0 w 87"/>
                <a:gd name="T7" fmla="*/ 8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7" h="82">
                  <a:moveTo>
                    <a:pt x="0" y="82"/>
                  </a:moveTo>
                  <a:lnTo>
                    <a:pt x="87" y="77"/>
                  </a:lnTo>
                  <a:lnTo>
                    <a:pt x="47" y="0"/>
                  </a:lnTo>
                  <a:lnTo>
                    <a:pt x="0" y="82"/>
                  </a:lnTo>
                  <a:close/>
                </a:path>
              </a:pathLst>
            </a:custGeom>
            <a:solidFill>
              <a:srgbClr val="DD62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3" name="Freeform 87">
              <a:extLst>
                <a:ext uri="{FF2B5EF4-FFF2-40B4-BE49-F238E27FC236}">
                  <a16:creationId xmlns:a16="http://schemas.microsoft.com/office/drawing/2014/main" id="{CE1AAF85-1517-3541-93F8-1DF89AD79812}"/>
                </a:ext>
              </a:extLst>
            </p:cNvPr>
            <p:cNvSpPr>
              <a:spLocks/>
            </p:cNvSpPr>
            <p:nvPr/>
          </p:nvSpPr>
          <p:spPr bwMode="auto">
            <a:xfrm>
              <a:off x="4657816" y="2148723"/>
              <a:ext cx="100072" cy="103646"/>
            </a:xfrm>
            <a:custGeom>
              <a:avLst/>
              <a:gdLst>
                <a:gd name="T0" fmla="*/ 84 w 84"/>
                <a:gd name="T1" fmla="*/ 0 h 87"/>
                <a:gd name="T2" fmla="*/ 0 w 84"/>
                <a:gd name="T3" fmla="*/ 26 h 87"/>
                <a:gd name="T4" fmla="*/ 73 w 84"/>
                <a:gd name="T5" fmla="*/ 87 h 87"/>
                <a:gd name="T6" fmla="*/ 84 w 84"/>
                <a:gd name="T7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4" h="87">
                  <a:moveTo>
                    <a:pt x="84" y="0"/>
                  </a:moveTo>
                  <a:lnTo>
                    <a:pt x="0" y="26"/>
                  </a:lnTo>
                  <a:lnTo>
                    <a:pt x="73" y="87"/>
                  </a:lnTo>
                  <a:lnTo>
                    <a:pt x="84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4" name="Freeform 88">
              <a:extLst>
                <a:ext uri="{FF2B5EF4-FFF2-40B4-BE49-F238E27FC236}">
                  <a16:creationId xmlns:a16="http://schemas.microsoft.com/office/drawing/2014/main" id="{89DA7E3F-63C5-F149-90DD-3FDC58FD1BA5}"/>
                </a:ext>
              </a:extLst>
            </p:cNvPr>
            <p:cNvSpPr>
              <a:spLocks/>
            </p:cNvSpPr>
            <p:nvPr/>
          </p:nvSpPr>
          <p:spPr bwMode="auto">
            <a:xfrm>
              <a:off x="4591101" y="2518035"/>
              <a:ext cx="107220" cy="101263"/>
            </a:xfrm>
            <a:custGeom>
              <a:avLst/>
              <a:gdLst>
                <a:gd name="T0" fmla="*/ 70 w 90"/>
                <a:gd name="T1" fmla="*/ 85 h 85"/>
                <a:gd name="T2" fmla="*/ 90 w 90"/>
                <a:gd name="T3" fmla="*/ 0 h 85"/>
                <a:gd name="T4" fmla="*/ 0 w 90"/>
                <a:gd name="T5" fmla="*/ 32 h 85"/>
                <a:gd name="T6" fmla="*/ 70 w 90"/>
                <a:gd name="T7" fmla="*/ 8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0" h="85">
                  <a:moveTo>
                    <a:pt x="70" y="85"/>
                  </a:moveTo>
                  <a:lnTo>
                    <a:pt x="90" y="0"/>
                  </a:lnTo>
                  <a:lnTo>
                    <a:pt x="0" y="32"/>
                  </a:lnTo>
                  <a:lnTo>
                    <a:pt x="70" y="85"/>
                  </a:lnTo>
                  <a:close/>
                </a:path>
              </a:pathLst>
            </a:custGeom>
            <a:solidFill>
              <a:srgbClr val="DD62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5" name="Freeform 89">
              <a:extLst>
                <a:ext uri="{FF2B5EF4-FFF2-40B4-BE49-F238E27FC236}">
                  <a16:creationId xmlns:a16="http://schemas.microsoft.com/office/drawing/2014/main" id="{4452350D-9BF6-7F4B-B429-FE403C17FCEE}"/>
                </a:ext>
              </a:extLst>
            </p:cNvPr>
            <p:cNvSpPr>
              <a:spLocks/>
            </p:cNvSpPr>
            <p:nvPr/>
          </p:nvSpPr>
          <p:spPr bwMode="auto">
            <a:xfrm>
              <a:off x="4580379" y="2198759"/>
              <a:ext cx="162021" cy="322850"/>
            </a:xfrm>
            <a:custGeom>
              <a:avLst/>
              <a:gdLst>
                <a:gd name="T0" fmla="*/ 127 w 127"/>
                <a:gd name="T1" fmla="*/ 126 h 253"/>
                <a:gd name="T2" fmla="*/ 0 w 127"/>
                <a:gd name="T3" fmla="*/ 0 h 253"/>
                <a:gd name="T4" fmla="*/ 0 w 127"/>
                <a:gd name="T5" fmla="*/ 253 h 253"/>
                <a:gd name="T6" fmla="*/ 127 w 127"/>
                <a:gd name="T7" fmla="*/ 126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7" h="253">
                  <a:moveTo>
                    <a:pt x="127" y="126"/>
                  </a:moveTo>
                  <a:cubicBezTo>
                    <a:pt x="127" y="57"/>
                    <a:pt x="70" y="0"/>
                    <a:pt x="0" y="0"/>
                  </a:cubicBezTo>
                  <a:cubicBezTo>
                    <a:pt x="0" y="253"/>
                    <a:pt x="0" y="253"/>
                    <a:pt x="0" y="253"/>
                  </a:cubicBezTo>
                  <a:cubicBezTo>
                    <a:pt x="70" y="253"/>
                    <a:pt x="127" y="196"/>
                    <a:pt x="127" y="12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6" name="Freeform 90">
              <a:extLst>
                <a:ext uri="{FF2B5EF4-FFF2-40B4-BE49-F238E27FC236}">
                  <a16:creationId xmlns:a16="http://schemas.microsoft.com/office/drawing/2014/main" id="{29E2EA56-2A1E-7949-B793-2AB635C9FF4C}"/>
                </a:ext>
              </a:extLst>
            </p:cNvPr>
            <p:cNvSpPr>
              <a:spLocks/>
            </p:cNvSpPr>
            <p:nvPr/>
          </p:nvSpPr>
          <p:spPr bwMode="auto">
            <a:xfrm>
              <a:off x="4580379" y="2085582"/>
              <a:ext cx="55993" cy="86967"/>
            </a:xfrm>
            <a:custGeom>
              <a:avLst/>
              <a:gdLst>
                <a:gd name="T0" fmla="*/ 0 w 47"/>
                <a:gd name="T1" fmla="*/ 0 h 73"/>
                <a:gd name="T2" fmla="*/ 0 w 47"/>
                <a:gd name="T3" fmla="*/ 73 h 73"/>
                <a:gd name="T4" fmla="*/ 47 w 47"/>
                <a:gd name="T5" fmla="*/ 73 h 73"/>
                <a:gd name="T6" fmla="*/ 0 w 47"/>
                <a:gd name="T7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7" h="73">
                  <a:moveTo>
                    <a:pt x="0" y="0"/>
                  </a:moveTo>
                  <a:lnTo>
                    <a:pt x="0" y="73"/>
                  </a:lnTo>
                  <a:lnTo>
                    <a:pt x="47" y="7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7" name="Freeform 91">
              <a:extLst>
                <a:ext uri="{FF2B5EF4-FFF2-40B4-BE49-F238E27FC236}">
                  <a16:creationId xmlns:a16="http://schemas.microsoft.com/office/drawing/2014/main" id="{95ECF0BF-8C90-2A4F-8D2E-C96FFE616337}"/>
                </a:ext>
              </a:extLst>
            </p:cNvPr>
            <p:cNvSpPr>
              <a:spLocks/>
            </p:cNvSpPr>
            <p:nvPr/>
          </p:nvSpPr>
          <p:spPr bwMode="auto">
            <a:xfrm>
              <a:off x="6979714" y="3228066"/>
              <a:ext cx="92924" cy="92924"/>
            </a:xfrm>
            <a:custGeom>
              <a:avLst/>
              <a:gdLst>
                <a:gd name="T0" fmla="*/ 0 w 78"/>
                <a:gd name="T1" fmla="*/ 10 h 78"/>
                <a:gd name="T2" fmla="*/ 69 w 78"/>
                <a:gd name="T3" fmla="*/ 78 h 78"/>
                <a:gd name="T4" fmla="*/ 78 w 78"/>
                <a:gd name="T5" fmla="*/ 69 h 78"/>
                <a:gd name="T6" fmla="*/ 10 w 78"/>
                <a:gd name="T7" fmla="*/ 0 h 78"/>
                <a:gd name="T8" fmla="*/ 0 w 78"/>
                <a:gd name="T9" fmla="*/ 1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" h="78">
                  <a:moveTo>
                    <a:pt x="0" y="10"/>
                  </a:moveTo>
                  <a:lnTo>
                    <a:pt x="69" y="78"/>
                  </a:lnTo>
                  <a:lnTo>
                    <a:pt x="78" y="69"/>
                  </a:lnTo>
                  <a:lnTo>
                    <a:pt x="10" y="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D44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8" name="Freeform 92">
              <a:extLst>
                <a:ext uri="{FF2B5EF4-FFF2-40B4-BE49-F238E27FC236}">
                  <a16:creationId xmlns:a16="http://schemas.microsoft.com/office/drawing/2014/main" id="{E80A9608-847D-5742-A8FF-C806F972F63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858199" y="2961209"/>
              <a:ext cx="350251" cy="349060"/>
            </a:xfrm>
            <a:custGeom>
              <a:avLst/>
              <a:gdLst>
                <a:gd name="T0" fmla="*/ 106 w 274"/>
                <a:gd name="T1" fmla="*/ 0 h 273"/>
                <a:gd name="T2" fmla="*/ 0 w 274"/>
                <a:gd name="T3" fmla="*/ 106 h 273"/>
                <a:gd name="T4" fmla="*/ 64 w 274"/>
                <a:gd name="T5" fmla="*/ 169 h 273"/>
                <a:gd name="T6" fmla="*/ 109 w 274"/>
                <a:gd name="T7" fmla="*/ 124 h 273"/>
                <a:gd name="T8" fmla="*/ 145 w 274"/>
                <a:gd name="T9" fmla="*/ 128 h 273"/>
                <a:gd name="T10" fmla="*/ 154 w 274"/>
                <a:gd name="T11" fmla="*/ 147 h 273"/>
                <a:gd name="T12" fmla="*/ 149 w 274"/>
                <a:gd name="T13" fmla="*/ 164 h 273"/>
                <a:gd name="T14" fmla="*/ 104 w 274"/>
                <a:gd name="T15" fmla="*/ 209 h 273"/>
                <a:gd name="T16" fmla="*/ 168 w 274"/>
                <a:gd name="T17" fmla="*/ 273 h 273"/>
                <a:gd name="T18" fmla="*/ 274 w 274"/>
                <a:gd name="T19" fmla="*/ 167 h 273"/>
                <a:gd name="T20" fmla="*/ 191 w 274"/>
                <a:gd name="T21" fmla="*/ 85 h 273"/>
                <a:gd name="T22" fmla="*/ 106 w 274"/>
                <a:gd name="T23" fmla="*/ 0 h 273"/>
                <a:gd name="T24" fmla="*/ 99 w 274"/>
                <a:gd name="T25" fmla="*/ 106 h 273"/>
                <a:gd name="T26" fmla="*/ 96 w 274"/>
                <a:gd name="T27" fmla="*/ 109 h 273"/>
                <a:gd name="T28" fmla="*/ 78 w 274"/>
                <a:gd name="T29" fmla="*/ 127 h 273"/>
                <a:gd name="T30" fmla="*/ 76 w 274"/>
                <a:gd name="T31" fmla="*/ 129 h 273"/>
                <a:gd name="T32" fmla="*/ 64 w 274"/>
                <a:gd name="T33" fmla="*/ 141 h 273"/>
                <a:gd name="T34" fmla="*/ 48 w 274"/>
                <a:gd name="T35" fmla="*/ 125 h 273"/>
                <a:gd name="T36" fmla="*/ 45 w 274"/>
                <a:gd name="T37" fmla="*/ 122 h 273"/>
                <a:gd name="T38" fmla="*/ 29 w 274"/>
                <a:gd name="T39" fmla="*/ 106 h 273"/>
                <a:gd name="T40" fmla="*/ 41 w 274"/>
                <a:gd name="T41" fmla="*/ 94 h 273"/>
                <a:gd name="T42" fmla="*/ 43 w 274"/>
                <a:gd name="T43" fmla="*/ 92 h 273"/>
                <a:gd name="T44" fmla="*/ 61 w 274"/>
                <a:gd name="T45" fmla="*/ 74 h 273"/>
                <a:gd name="T46" fmla="*/ 64 w 274"/>
                <a:gd name="T47" fmla="*/ 71 h 273"/>
                <a:gd name="T48" fmla="*/ 76 w 274"/>
                <a:gd name="T49" fmla="*/ 59 h 273"/>
                <a:gd name="T50" fmla="*/ 92 w 274"/>
                <a:gd name="T51" fmla="*/ 76 h 273"/>
                <a:gd name="T52" fmla="*/ 94 w 274"/>
                <a:gd name="T53" fmla="*/ 78 h 273"/>
                <a:gd name="T54" fmla="*/ 111 w 274"/>
                <a:gd name="T55" fmla="*/ 94 h 273"/>
                <a:gd name="T56" fmla="*/ 99 w 274"/>
                <a:gd name="T57" fmla="*/ 106 h 273"/>
                <a:gd name="T58" fmla="*/ 144 w 274"/>
                <a:gd name="T59" fmla="*/ 197 h 273"/>
                <a:gd name="T60" fmla="*/ 147 w 274"/>
                <a:gd name="T61" fmla="*/ 195 h 273"/>
                <a:gd name="T62" fmla="*/ 164 w 274"/>
                <a:gd name="T63" fmla="*/ 177 h 273"/>
                <a:gd name="T64" fmla="*/ 167 w 274"/>
                <a:gd name="T65" fmla="*/ 175 h 273"/>
                <a:gd name="T66" fmla="*/ 179 w 274"/>
                <a:gd name="T67" fmla="*/ 163 h 273"/>
                <a:gd name="T68" fmla="*/ 195 w 274"/>
                <a:gd name="T69" fmla="*/ 179 h 273"/>
                <a:gd name="T70" fmla="*/ 198 w 274"/>
                <a:gd name="T71" fmla="*/ 181 h 273"/>
                <a:gd name="T72" fmla="*/ 214 w 274"/>
                <a:gd name="T73" fmla="*/ 198 h 273"/>
                <a:gd name="T74" fmla="*/ 202 w 274"/>
                <a:gd name="T75" fmla="*/ 210 h 273"/>
                <a:gd name="T76" fmla="*/ 199 w 274"/>
                <a:gd name="T77" fmla="*/ 212 h 273"/>
                <a:gd name="T78" fmla="*/ 182 w 274"/>
                <a:gd name="T79" fmla="*/ 230 h 273"/>
                <a:gd name="T80" fmla="*/ 179 w 274"/>
                <a:gd name="T81" fmla="*/ 232 h 273"/>
                <a:gd name="T82" fmla="*/ 167 w 274"/>
                <a:gd name="T83" fmla="*/ 244 h 273"/>
                <a:gd name="T84" fmla="*/ 151 w 274"/>
                <a:gd name="T85" fmla="*/ 228 h 273"/>
                <a:gd name="T86" fmla="*/ 148 w 274"/>
                <a:gd name="T87" fmla="*/ 226 h 273"/>
                <a:gd name="T88" fmla="*/ 132 w 274"/>
                <a:gd name="T89" fmla="*/ 209 h 273"/>
                <a:gd name="T90" fmla="*/ 144 w 274"/>
                <a:gd name="T91" fmla="*/ 197 h 2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74" h="273">
                  <a:moveTo>
                    <a:pt x="106" y="0"/>
                  </a:moveTo>
                  <a:cubicBezTo>
                    <a:pt x="0" y="106"/>
                    <a:pt x="0" y="106"/>
                    <a:pt x="0" y="106"/>
                  </a:cubicBezTo>
                  <a:cubicBezTo>
                    <a:pt x="64" y="169"/>
                    <a:pt x="64" y="169"/>
                    <a:pt x="64" y="169"/>
                  </a:cubicBezTo>
                  <a:cubicBezTo>
                    <a:pt x="109" y="124"/>
                    <a:pt x="109" y="124"/>
                    <a:pt x="109" y="124"/>
                  </a:cubicBezTo>
                  <a:cubicBezTo>
                    <a:pt x="118" y="115"/>
                    <a:pt x="134" y="117"/>
                    <a:pt x="145" y="128"/>
                  </a:cubicBezTo>
                  <a:cubicBezTo>
                    <a:pt x="151" y="134"/>
                    <a:pt x="154" y="140"/>
                    <a:pt x="154" y="147"/>
                  </a:cubicBezTo>
                  <a:cubicBezTo>
                    <a:pt x="155" y="153"/>
                    <a:pt x="153" y="160"/>
                    <a:pt x="149" y="164"/>
                  </a:cubicBezTo>
                  <a:cubicBezTo>
                    <a:pt x="104" y="209"/>
                    <a:pt x="104" y="209"/>
                    <a:pt x="104" y="209"/>
                  </a:cubicBezTo>
                  <a:cubicBezTo>
                    <a:pt x="168" y="273"/>
                    <a:pt x="168" y="273"/>
                    <a:pt x="168" y="273"/>
                  </a:cubicBezTo>
                  <a:cubicBezTo>
                    <a:pt x="274" y="167"/>
                    <a:pt x="274" y="167"/>
                    <a:pt x="274" y="167"/>
                  </a:cubicBezTo>
                  <a:cubicBezTo>
                    <a:pt x="191" y="85"/>
                    <a:pt x="191" y="85"/>
                    <a:pt x="191" y="85"/>
                  </a:cubicBezTo>
                  <a:lnTo>
                    <a:pt x="106" y="0"/>
                  </a:lnTo>
                  <a:close/>
                  <a:moveTo>
                    <a:pt x="99" y="106"/>
                  </a:moveTo>
                  <a:cubicBezTo>
                    <a:pt x="96" y="109"/>
                    <a:pt x="96" y="109"/>
                    <a:pt x="96" y="109"/>
                  </a:cubicBezTo>
                  <a:cubicBezTo>
                    <a:pt x="78" y="127"/>
                    <a:pt x="78" y="127"/>
                    <a:pt x="78" y="127"/>
                  </a:cubicBezTo>
                  <a:cubicBezTo>
                    <a:pt x="76" y="129"/>
                    <a:pt x="76" y="129"/>
                    <a:pt x="76" y="129"/>
                  </a:cubicBezTo>
                  <a:cubicBezTo>
                    <a:pt x="64" y="141"/>
                    <a:pt x="64" y="141"/>
                    <a:pt x="64" y="141"/>
                  </a:cubicBezTo>
                  <a:cubicBezTo>
                    <a:pt x="48" y="125"/>
                    <a:pt x="48" y="125"/>
                    <a:pt x="48" y="125"/>
                  </a:cubicBezTo>
                  <a:cubicBezTo>
                    <a:pt x="45" y="122"/>
                    <a:pt x="45" y="122"/>
                    <a:pt x="45" y="122"/>
                  </a:cubicBezTo>
                  <a:cubicBezTo>
                    <a:pt x="29" y="106"/>
                    <a:pt x="29" y="106"/>
                    <a:pt x="29" y="106"/>
                  </a:cubicBezTo>
                  <a:cubicBezTo>
                    <a:pt x="41" y="94"/>
                    <a:pt x="41" y="94"/>
                    <a:pt x="41" y="94"/>
                  </a:cubicBezTo>
                  <a:cubicBezTo>
                    <a:pt x="43" y="92"/>
                    <a:pt x="43" y="92"/>
                    <a:pt x="43" y="92"/>
                  </a:cubicBezTo>
                  <a:cubicBezTo>
                    <a:pt x="61" y="74"/>
                    <a:pt x="61" y="74"/>
                    <a:pt x="61" y="74"/>
                  </a:cubicBezTo>
                  <a:cubicBezTo>
                    <a:pt x="64" y="71"/>
                    <a:pt x="64" y="71"/>
                    <a:pt x="64" y="71"/>
                  </a:cubicBezTo>
                  <a:cubicBezTo>
                    <a:pt x="76" y="59"/>
                    <a:pt x="76" y="59"/>
                    <a:pt x="76" y="59"/>
                  </a:cubicBezTo>
                  <a:cubicBezTo>
                    <a:pt x="92" y="76"/>
                    <a:pt x="92" y="76"/>
                    <a:pt x="92" y="76"/>
                  </a:cubicBezTo>
                  <a:cubicBezTo>
                    <a:pt x="94" y="78"/>
                    <a:pt x="94" y="78"/>
                    <a:pt x="94" y="78"/>
                  </a:cubicBezTo>
                  <a:cubicBezTo>
                    <a:pt x="111" y="94"/>
                    <a:pt x="111" y="94"/>
                    <a:pt x="111" y="94"/>
                  </a:cubicBezTo>
                  <a:lnTo>
                    <a:pt x="99" y="106"/>
                  </a:lnTo>
                  <a:close/>
                  <a:moveTo>
                    <a:pt x="144" y="197"/>
                  </a:moveTo>
                  <a:cubicBezTo>
                    <a:pt x="147" y="195"/>
                    <a:pt x="147" y="195"/>
                    <a:pt x="147" y="195"/>
                  </a:cubicBezTo>
                  <a:cubicBezTo>
                    <a:pt x="164" y="177"/>
                    <a:pt x="164" y="177"/>
                    <a:pt x="164" y="177"/>
                  </a:cubicBezTo>
                  <a:cubicBezTo>
                    <a:pt x="167" y="175"/>
                    <a:pt x="167" y="175"/>
                    <a:pt x="167" y="175"/>
                  </a:cubicBezTo>
                  <a:cubicBezTo>
                    <a:pt x="179" y="163"/>
                    <a:pt x="179" y="163"/>
                    <a:pt x="179" y="163"/>
                  </a:cubicBezTo>
                  <a:cubicBezTo>
                    <a:pt x="195" y="179"/>
                    <a:pt x="195" y="179"/>
                    <a:pt x="195" y="179"/>
                  </a:cubicBezTo>
                  <a:cubicBezTo>
                    <a:pt x="198" y="181"/>
                    <a:pt x="198" y="181"/>
                    <a:pt x="198" y="181"/>
                  </a:cubicBezTo>
                  <a:cubicBezTo>
                    <a:pt x="214" y="198"/>
                    <a:pt x="214" y="198"/>
                    <a:pt x="214" y="198"/>
                  </a:cubicBezTo>
                  <a:cubicBezTo>
                    <a:pt x="202" y="210"/>
                    <a:pt x="202" y="210"/>
                    <a:pt x="202" y="210"/>
                  </a:cubicBezTo>
                  <a:cubicBezTo>
                    <a:pt x="199" y="212"/>
                    <a:pt x="199" y="212"/>
                    <a:pt x="199" y="212"/>
                  </a:cubicBezTo>
                  <a:cubicBezTo>
                    <a:pt x="182" y="230"/>
                    <a:pt x="182" y="230"/>
                    <a:pt x="182" y="230"/>
                  </a:cubicBezTo>
                  <a:cubicBezTo>
                    <a:pt x="179" y="232"/>
                    <a:pt x="179" y="232"/>
                    <a:pt x="179" y="232"/>
                  </a:cubicBezTo>
                  <a:cubicBezTo>
                    <a:pt x="167" y="244"/>
                    <a:pt x="167" y="244"/>
                    <a:pt x="167" y="244"/>
                  </a:cubicBezTo>
                  <a:cubicBezTo>
                    <a:pt x="151" y="228"/>
                    <a:pt x="151" y="228"/>
                    <a:pt x="151" y="228"/>
                  </a:cubicBezTo>
                  <a:cubicBezTo>
                    <a:pt x="148" y="226"/>
                    <a:pt x="148" y="226"/>
                    <a:pt x="148" y="226"/>
                  </a:cubicBezTo>
                  <a:cubicBezTo>
                    <a:pt x="132" y="209"/>
                    <a:pt x="132" y="209"/>
                    <a:pt x="132" y="209"/>
                  </a:cubicBezTo>
                  <a:lnTo>
                    <a:pt x="144" y="197"/>
                  </a:lnTo>
                  <a:close/>
                </a:path>
              </a:pathLst>
            </a:custGeom>
            <a:solidFill>
              <a:srgbClr val="DF81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9" name="Freeform 93">
              <a:extLst>
                <a:ext uri="{FF2B5EF4-FFF2-40B4-BE49-F238E27FC236}">
                  <a16:creationId xmlns:a16="http://schemas.microsoft.com/office/drawing/2014/main" id="{80E61F47-738A-B447-944A-2F559AA7B05D}"/>
                </a:ext>
              </a:extLst>
            </p:cNvPr>
            <p:cNvSpPr>
              <a:spLocks/>
            </p:cNvSpPr>
            <p:nvPr/>
          </p:nvSpPr>
          <p:spPr bwMode="auto">
            <a:xfrm>
              <a:off x="7008306" y="2937382"/>
              <a:ext cx="223970" cy="222779"/>
            </a:xfrm>
            <a:custGeom>
              <a:avLst/>
              <a:gdLst>
                <a:gd name="T0" fmla="*/ 174 w 175"/>
                <a:gd name="T1" fmla="*/ 162 h 175"/>
                <a:gd name="T2" fmla="*/ 174 w 175"/>
                <a:gd name="T3" fmla="*/ 1 h 175"/>
                <a:gd name="T4" fmla="*/ 13 w 175"/>
                <a:gd name="T5" fmla="*/ 1 h 175"/>
                <a:gd name="T6" fmla="*/ 8 w 175"/>
                <a:gd name="T7" fmla="*/ 0 h 175"/>
                <a:gd name="T8" fmla="*/ 0 w 175"/>
                <a:gd name="T9" fmla="*/ 8 h 175"/>
                <a:gd name="T10" fmla="*/ 62 w 175"/>
                <a:gd name="T11" fmla="*/ 69 h 175"/>
                <a:gd name="T12" fmla="*/ 72 w 175"/>
                <a:gd name="T13" fmla="*/ 60 h 175"/>
                <a:gd name="T14" fmla="*/ 75 w 175"/>
                <a:gd name="T15" fmla="*/ 57 h 175"/>
                <a:gd name="T16" fmla="*/ 97 w 175"/>
                <a:gd name="T17" fmla="*/ 34 h 175"/>
                <a:gd name="T18" fmla="*/ 100 w 175"/>
                <a:gd name="T19" fmla="*/ 31 h 175"/>
                <a:gd name="T20" fmla="*/ 115 w 175"/>
                <a:gd name="T21" fmla="*/ 16 h 175"/>
                <a:gd name="T22" fmla="*/ 136 w 175"/>
                <a:gd name="T23" fmla="*/ 36 h 175"/>
                <a:gd name="T24" fmla="*/ 139 w 175"/>
                <a:gd name="T25" fmla="*/ 40 h 175"/>
                <a:gd name="T26" fmla="*/ 159 w 175"/>
                <a:gd name="T27" fmla="*/ 60 h 175"/>
                <a:gd name="T28" fmla="*/ 144 w 175"/>
                <a:gd name="T29" fmla="*/ 75 h 175"/>
                <a:gd name="T30" fmla="*/ 141 w 175"/>
                <a:gd name="T31" fmla="*/ 78 h 175"/>
                <a:gd name="T32" fmla="*/ 119 w 175"/>
                <a:gd name="T33" fmla="*/ 100 h 175"/>
                <a:gd name="T34" fmla="*/ 115 w 175"/>
                <a:gd name="T35" fmla="*/ 104 h 175"/>
                <a:gd name="T36" fmla="*/ 106 w 175"/>
                <a:gd name="T37" fmla="*/ 113 h 175"/>
                <a:gd name="T38" fmla="*/ 168 w 175"/>
                <a:gd name="T39" fmla="*/ 175 h 175"/>
                <a:gd name="T40" fmla="*/ 175 w 175"/>
                <a:gd name="T41" fmla="*/ 168 h 175"/>
                <a:gd name="T42" fmla="*/ 174 w 175"/>
                <a:gd name="T43" fmla="*/ 162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75" h="175">
                  <a:moveTo>
                    <a:pt x="174" y="162"/>
                  </a:moveTo>
                  <a:cubicBezTo>
                    <a:pt x="174" y="1"/>
                    <a:pt x="174" y="1"/>
                    <a:pt x="174" y="1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1" y="1"/>
                    <a:pt x="9" y="1"/>
                    <a:pt x="8" y="0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62" y="69"/>
                    <a:pt x="62" y="69"/>
                    <a:pt x="62" y="69"/>
                  </a:cubicBezTo>
                  <a:cubicBezTo>
                    <a:pt x="72" y="60"/>
                    <a:pt x="72" y="60"/>
                    <a:pt x="72" y="60"/>
                  </a:cubicBezTo>
                  <a:cubicBezTo>
                    <a:pt x="75" y="57"/>
                    <a:pt x="75" y="57"/>
                    <a:pt x="75" y="57"/>
                  </a:cubicBezTo>
                  <a:cubicBezTo>
                    <a:pt x="97" y="34"/>
                    <a:pt x="97" y="34"/>
                    <a:pt x="97" y="34"/>
                  </a:cubicBezTo>
                  <a:cubicBezTo>
                    <a:pt x="100" y="31"/>
                    <a:pt x="100" y="31"/>
                    <a:pt x="100" y="31"/>
                  </a:cubicBezTo>
                  <a:cubicBezTo>
                    <a:pt x="115" y="16"/>
                    <a:pt x="115" y="16"/>
                    <a:pt x="115" y="16"/>
                  </a:cubicBezTo>
                  <a:cubicBezTo>
                    <a:pt x="136" y="36"/>
                    <a:pt x="136" y="36"/>
                    <a:pt x="136" y="36"/>
                  </a:cubicBezTo>
                  <a:cubicBezTo>
                    <a:pt x="139" y="40"/>
                    <a:pt x="139" y="40"/>
                    <a:pt x="139" y="40"/>
                  </a:cubicBezTo>
                  <a:cubicBezTo>
                    <a:pt x="159" y="60"/>
                    <a:pt x="159" y="60"/>
                    <a:pt x="159" y="60"/>
                  </a:cubicBezTo>
                  <a:cubicBezTo>
                    <a:pt x="144" y="75"/>
                    <a:pt x="144" y="75"/>
                    <a:pt x="144" y="75"/>
                  </a:cubicBezTo>
                  <a:cubicBezTo>
                    <a:pt x="141" y="78"/>
                    <a:pt x="141" y="78"/>
                    <a:pt x="141" y="78"/>
                  </a:cubicBezTo>
                  <a:cubicBezTo>
                    <a:pt x="119" y="100"/>
                    <a:pt x="119" y="100"/>
                    <a:pt x="119" y="100"/>
                  </a:cubicBezTo>
                  <a:cubicBezTo>
                    <a:pt x="115" y="104"/>
                    <a:pt x="115" y="104"/>
                    <a:pt x="115" y="104"/>
                  </a:cubicBezTo>
                  <a:cubicBezTo>
                    <a:pt x="106" y="113"/>
                    <a:pt x="106" y="113"/>
                    <a:pt x="106" y="113"/>
                  </a:cubicBezTo>
                  <a:cubicBezTo>
                    <a:pt x="168" y="175"/>
                    <a:pt x="168" y="175"/>
                    <a:pt x="168" y="175"/>
                  </a:cubicBezTo>
                  <a:cubicBezTo>
                    <a:pt x="175" y="168"/>
                    <a:pt x="175" y="168"/>
                    <a:pt x="175" y="168"/>
                  </a:cubicBezTo>
                  <a:cubicBezTo>
                    <a:pt x="175" y="166"/>
                    <a:pt x="174" y="164"/>
                    <a:pt x="174" y="162"/>
                  </a:cubicBezTo>
                  <a:close/>
                </a:path>
              </a:pathLst>
            </a:custGeom>
            <a:solidFill>
              <a:srgbClr val="DF81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0" name="Freeform 94">
              <a:extLst>
                <a:ext uri="{FF2B5EF4-FFF2-40B4-BE49-F238E27FC236}">
                  <a16:creationId xmlns:a16="http://schemas.microsoft.com/office/drawing/2014/main" id="{7711F2D0-3A60-514C-A31A-677C057EEAAB}"/>
                </a:ext>
              </a:extLst>
            </p:cNvPr>
            <p:cNvSpPr>
              <a:spLocks/>
            </p:cNvSpPr>
            <p:nvPr/>
          </p:nvSpPr>
          <p:spPr bwMode="auto">
            <a:xfrm>
              <a:off x="7053576" y="3237597"/>
              <a:ext cx="29784" cy="28592"/>
            </a:xfrm>
            <a:custGeom>
              <a:avLst/>
              <a:gdLst>
                <a:gd name="T0" fmla="*/ 25 w 25"/>
                <a:gd name="T1" fmla="*/ 15 h 24"/>
                <a:gd name="T2" fmla="*/ 11 w 25"/>
                <a:gd name="T3" fmla="*/ 0 h 24"/>
                <a:gd name="T4" fmla="*/ 0 w 25"/>
                <a:gd name="T5" fmla="*/ 10 h 24"/>
                <a:gd name="T6" fmla="*/ 15 w 25"/>
                <a:gd name="T7" fmla="*/ 24 h 24"/>
                <a:gd name="T8" fmla="*/ 25 w 25"/>
                <a:gd name="T9" fmla="*/ 15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24">
                  <a:moveTo>
                    <a:pt x="25" y="15"/>
                  </a:moveTo>
                  <a:lnTo>
                    <a:pt x="11" y="0"/>
                  </a:lnTo>
                  <a:lnTo>
                    <a:pt x="0" y="10"/>
                  </a:lnTo>
                  <a:lnTo>
                    <a:pt x="15" y="24"/>
                  </a:lnTo>
                  <a:lnTo>
                    <a:pt x="25" y="15"/>
                  </a:lnTo>
                  <a:close/>
                </a:path>
              </a:pathLst>
            </a:custGeom>
            <a:solidFill>
              <a:srgbClr val="536B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1" name="Freeform 95">
              <a:extLst>
                <a:ext uri="{FF2B5EF4-FFF2-40B4-BE49-F238E27FC236}">
                  <a16:creationId xmlns:a16="http://schemas.microsoft.com/office/drawing/2014/main" id="{A71650F6-F0A9-1D43-A585-3FD9918DDBDD}"/>
                </a:ext>
              </a:extLst>
            </p:cNvPr>
            <p:cNvSpPr>
              <a:spLocks/>
            </p:cNvSpPr>
            <p:nvPr/>
          </p:nvSpPr>
          <p:spPr bwMode="auto">
            <a:xfrm>
              <a:off x="7069064" y="3211388"/>
              <a:ext cx="41697" cy="39314"/>
            </a:xfrm>
            <a:custGeom>
              <a:avLst/>
              <a:gdLst>
                <a:gd name="T0" fmla="*/ 35 w 35"/>
                <a:gd name="T1" fmla="*/ 15 h 33"/>
                <a:gd name="T2" fmla="*/ 20 w 35"/>
                <a:gd name="T3" fmla="*/ 0 h 33"/>
                <a:gd name="T4" fmla="*/ 0 w 35"/>
                <a:gd name="T5" fmla="*/ 19 h 33"/>
                <a:gd name="T6" fmla="*/ 15 w 35"/>
                <a:gd name="T7" fmla="*/ 33 h 33"/>
                <a:gd name="T8" fmla="*/ 35 w 35"/>
                <a:gd name="T9" fmla="*/ 15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33">
                  <a:moveTo>
                    <a:pt x="35" y="15"/>
                  </a:moveTo>
                  <a:lnTo>
                    <a:pt x="20" y="0"/>
                  </a:lnTo>
                  <a:lnTo>
                    <a:pt x="0" y="19"/>
                  </a:lnTo>
                  <a:lnTo>
                    <a:pt x="15" y="33"/>
                  </a:lnTo>
                  <a:lnTo>
                    <a:pt x="35" y="15"/>
                  </a:lnTo>
                  <a:close/>
                </a:path>
              </a:pathLst>
            </a:custGeom>
            <a:solidFill>
              <a:srgbClr val="536B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2" name="Freeform 96">
              <a:extLst>
                <a:ext uri="{FF2B5EF4-FFF2-40B4-BE49-F238E27FC236}">
                  <a16:creationId xmlns:a16="http://schemas.microsoft.com/office/drawing/2014/main" id="{4A1879E3-C39A-B845-BBD6-6DE21AD1EE5E}"/>
                </a:ext>
              </a:extLst>
            </p:cNvPr>
            <p:cNvSpPr>
              <a:spLocks/>
            </p:cNvSpPr>
            <p:nvPr/>
          </p:nvSpPr>
          <p:spPr bwMode="auto">
            <a:xfrm>
              <a:off x="7096464" y="3195900"/>
              <a:ext cx="28592" cy="29784"/>
            </a:xfrm>
            <a:custGeom>
              <a:avLst/>
              <a:gdLst>
                <a:gd name="T0" fmla="*/ 24 w 24"/>
                <a:gd name="T1" fmla="*/ 15 h 25"/>
                <a:gd name="T2" fmla="*/ 9 w 24"/>
                <a:gd name="T3" fmla="*/ 0 h 25"/>
                <a:gd name="T4" fmla="*/ 0 w 24"/>
                <a:gd name="T5" fmla="*/ 10 h 25"/>
                <a:gd name="T6" fmla="*/ 14 w 24"/>
                <a:gd name="T7" fmla="*/ 25 h 25"/>
                <a:gd name="T8" fmla="*/ 24 w 24"/>
                <a:gd name="T9" fmla="*/ 1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25">
                  <a:moveTo>
                    <a:pt x="24" y="15"/>
                  </a:moveTo>
                  <a:lnTo>
                    <a:pt x="9" y="0"/>
                  </a:lnTo>
                  <a:lnTo>
                    <a:pt x="0" y="10"/>
                  </a:lnTo>
                  <a:lnTo>
                    <a:pt x="14" y="25"/>
                  </a:lnTo>
                  <a:lnTo>
                    <a:pt x="24" y="15"/>
                  </a:lnTo>
                  <a:close/>
                </a:path>
              </a:pathLst>
            </a:custGeom>
            <a:solidFill>
              <a:srgbClr val="536B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3" name="Freeform 97">
              <a:extLst>
                <a:ext uri="{FF2B5EF4-FFF2-40B4-BE49-F238E27FC236}">
                  <a16:creationId xmlns:a16="http://schemas.microsoft.com/office/drawing/2014/main" id="{82720AF9-8A69-6243-9CCA-5497345A03DC}"/>
                </a:ext>
              </a:extLst>
            </p:cNvPr>
            <p:cNvSpPr>
              <a:spLocks/>
            </p:cNvSpPr>
            <p:nvPr/>
          </p:nvSpPr>
          <p:spPr bwMode="auto">
            <a:xfrm>
              <a:off x="7279929" y="2961209"/>
              <a:ext cx="61949" cy="90541"/>
            </a:xfrm>
            <a:custGeom>
              <a:avLst/>
              <a:gdLst>
                <a:gd name="T0" fmla="*/ 52 w 52"/>
                <a:gd name="T1" fmla="*/ 26 h 76"/>
                <a:gd name="T2" fmla="*/ 25 w 52"/>
                <a:gd name="T3" fmla="*/ 0 h 76"/>
                <a:gd name="T4" fmla="*/ 0 w 52"/>
                <a:gd name="T5" fmla="*/ 25 h 76"/>
                <a:gd name="T6" fmla="*/ 0 w 52"/>
                <a:gd name="T7" fmla="*/ 76 h 76"/>
                <a:gd name="T8" fmla="*/ 52 w 52"/>
                <a:gd name="T9" fmla="*/ 26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" h="76">
                  <a:moveTo>
                    <a:pt x="52" y="26"/>
                  </a:moveTo>
                  <a:lnTo>
                    <a:pt x="25" y="0"/>
                  </a:lnTo>
                  <a:lnTo>
                    <a:pt x="0" y="25"/>
                  </a:lnTo>
                  <a:lnTo>
                    <a:pt x="0" y="76"/>
                  </a:lnTo>
                  <a:lnTo>
                    <a:pt x="52" y="26"/>
                  </a:lnTo>
                  <a:close/>
                </a:path>
              </a:pathLst>
            </a:custGeom>
            <a:solidFill>
              <a:srgbClr val="D44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4" name="Freeform 98">
              <a:extLst>
                <a:ext uri="{FF2B5EF4-FFF2-40B4-BE49-F238E27FC236}">
                  <a16:creationId xmlns:a16="http://schemas.microsoft.com/office/drawing/2014/main" id="{839F3CED-23D1-1649-A6EE-5C224E40A1DC}"/>
                </a:ext>
              </a:extLst>
            </p:cNvPr>
            <p:cNvSpPr>
              <a:spLocks/>
            </p:cNvSpPr>
            <p:nvPr/>
          </p:nvSpPr>
          <p:spPr bwMode="auto">
            <a:xfrm>
              <a:off x="7312095" y="2870668"/>
              <a:ext cx="123898" cy="107220"/>
            </a:xfrm>
            <a:custGeom>
              <a:avLst/>
              <a:gdLst>
                <a:gd name="T0" fmla="*/ 38 w 97"/>
                <a:gd name="T1" fmla="*/ 76 h 84"/>
                <a:gd name="T2" fmla="*/ 40 w 97"/>
                <a:gd name="T3" fmla="*/ 78 h 84"/>
                <a:gd name="T4" fmla="*/ 51 w 97"/>
                <a:gd name="T5" fmla="*/ 78 h 84"/>
                <a:gd name="T6" fmla="*/ 53 w 97"/>
                <a:gd name="T7" fmla="*/ 72 h 84"/>
                <a:gd name="T8" fmla="*/ 51 w 97"/>
                <a:gd name="T9" fmla="*/ 67 h 84"/>
                <a:gd name="T10" fmla="*/ 46 w 97"/>
                <a:gd name="T11" fmla="*/ 61 h 84"/>
                <a:gd name="T12" fmla="*/ 50 w 97"/>
                <a:gd name="T13" fmla="*/ 56 h 84"/>
                <a:gd name="T14" fmla="*/ 75 w 97"/>
                <a:gd name="T15" fmla="*/ 81 h 84"/>
                <a:gd name="T16" fmla="*/ 86 w 97"/>
                <a:gd name="T17" fmla="*/ 81 h 84"/>
                <a:gd name="T18" fmla="*/ 88 w 97"/>
                <a:gd name="T19" fmla="*/ 75 h 84"/>
                <a:gd name="T20" fmla="*/ 87 w 97"/>
                <a:gd name="T21" fmla="*/ 70 h 84"/>
                <a:gd name="T22" fmla="*/ 73 w 97"/>
                <a:gd name="T23" fmla="*/ 56 h 84"/>
                <a:gd name="T24" fmla="*/ 77 w 97"/>
                <a:gd name="T25" fmla="*/ 52 h 84"/>
                <a:gd name="T26" fmla="*/ 83 w 97"/>
                <a:gd name="T27" fmla="*/ 58 h 84"/>
                <a:gd name="T28" fmla="*/ 95 w 97"/>
                <a:gd name="T29" fmla="*/ 58 h 84"/>
                <a:gd name="T30" fmla="*/ 97 w 97"/>
                <a:gd name="T31" fmla="*/ 52 h 84"/>
                <a:gd name="T32" fmla="*/ 95 w 97"/>
                <a:gd name="T33" fmla="*/ 47 h 84"/>
                <a:gd name="T34" fmla="*/ 52 w 97"/>
                <a:gd name="T35" fmla="*/ 4 h 84"/>
                <a:gd name="T36" fmla="*/ 40 w 97"/>
                <a:gd name="T37" fmla="*/ 4 h 84"/>
                <a:gd name="T38" fmla="*/ 40 w 97"/>
                <a:gd name="T39" fmla="*/ 15 h 84"/>
                <a:gd name="T40" fmla="*/ 69 w 97"/>
                <a:gd name="T41" fmla="*/ 44 h 84"/>
                <a:gd name="T42" fmla="*/ 64 w 97"/>
                <a:gd name="T43" fmla="*/ 48 h 84"/>
                <a:gd name="T44" fmla="*/ 49 w 97"/>
                <a:gd name="T45" fmla="*/ 32 h 84"/>
                <a:gd name="T46" fmla="*/ 38 w 97"/>
                <a:gd name="T47" fmla="*/ 33 h 84"/>
                <a:gd name="T48" fmla="*/ 38 w 97"/>
                <a:gd name="T49" fmla="*/ 44 h 84"/>
                <a:gd name="T50" fmla="*/ 42 w 97"/>
                <a:gd name="T51" fmla="*/ 48 h 84"/>
                <a:gd name="T52" fmla="*/ 37 w 97"/>
                <a:gd name="T53" fmla="*/ 53 h 84"/>
                <a:gd name="T54" fmla="*/ 14 w 97"/>
                <a:gd name="T55" fmla="*/ 29 h 84"/>
                <a:gd name="T56" fmla="*/ 3 w 97"/>
                <a:gd name="T57" fmla="*/ 30 h 84"/>
                <a:gd name="T58" fmla="*/ 2 w 97"/>
                <a:gd name="T59" fmla="*/ 41 h 84"/>
                <a:gd name="T60" fmla="*/ 30 w 97"/>
                <a:gd name="T61" fmla="*/ 68 h 84"/>
                <a:gd name="T62" fmla="*/ 24 w 97"/>
                <a:gd name="T63" fmla="*/ 74 h 84"/>
                <a:gd name="T64" fmla="*/ 32 w 97"/>
                <a:gd name="T65" fmla="*/ 82 h 84"/>
                <a:gd name="T66" fmla="*/ 38 w 97"/>
                <a:gd name="T67" fmla="*/ 76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7" h="84">
                  <a:moveTo>
                    <a:pt x="38" y="76"/>
                  </a:moveTo>
                  <a:cubicBezTo>
                    <a:pt x="40" y="78"/>
                    <a:pt x="40" y="78"/>
                    <a:pt x="40" y="78"/>
                  </a:cubicBezTo>
                  <a:cubicBezTo>
                    <a:pt x="43" y="81"/>
                    <a:pt x="48" y="81"/>
                    <a:pt x="51" y="78"/>
                  </a:cubicBezTo>
                  <a:cubicBezTo>
                    <a:pt x="52" y="76"/>
                    <a:pt x="53" y="74"/>
                    <a:pt x="53" y="72"/>
                  </a:cubicBezTo>
                  <a:cubicBezTo>
                    <a:pt x="53" y="70"/>
                    <a:pt x="53" y="68"/>
                    <a:pt x="51" y="67"/>
                  </a:cubicBezTo>
                  <a:cubicBezTo>
                    <a:pt x="46" y="61"/>
                    <a:pt x="46" y="61"/>
                    <a:pt x="46" y="61"/>
                  </a:cubicBezTo>
                  <a:cubicBezTo>
                    <a:pt x="50" y="56"/>
                    <a:pt x="50" y="56"/>
                    <a:pt x="50" y="56"/>
                  </a:cubicBezTo>
                  <a:cubicBezTo>
                    <a:pt x="75" y="81"/>
                    <a:pt x="75" y="81"/>
                    <a:pt x="75" y="81"/>
                  </a:cubicBezTo>
                  <a:cubicBezTo>
                    <a:pt x="78" y="84"/>
                    <a:pt x="83" y="84"/>
                    <a:pt x="86" y="81"/>
                  </a:cubicBezTo>
                  <a:cubicBezTo>
                    <a:pt x="87" y="79"/>
                    <a:pt x="88" y="77"/>
                    <a:pt x="88" y="75"/>
                  </a:cubicBezTo>
                  <a:cubicBezTo>
                    <a:pt x="89" y="73"/>
                    <a:pt x="88" y="71"/>
                    <a:pt x="87" y="70"/>
                  </a:cubicBezTo>
                  <a:cubicBezTo>
                    <a:pt x="73" y="56"/>
                    <a:pt x="73" y="56"/>
                    <a:pt x="73" y="56"/>
                  </a:cubicBezTo>
                  <a:cubicBezTo>
                    <a:pt x="77" y="52"/>
                    <a:pt x="77" y="52"/>
                    <a:pt x="77" y="52"/>
                  </a:cubicBezTo>
                  <a:cubicBezTo>
                    <a:pt x="83" y="58"/>
                    <a:pt x="83" y="58"/>
                    <a:pt x="83" y="58"/>
                  </a:cubicBezTo>
                  <a:cubicBezTo>
                    <a:pt x="86" y="61"/>
                    <a:pt x="91" y="61"/>
                    <a:pt x="95" y="58"/>
                  </a:cubicBezTo>
                  <a:cubicBezTo>
                    <a:pt x="96" y="57"/>
                    <a:pt x="97" y="54"/>
                    <a:pt x="97" y="52"/>
                  </a:cubicBezTo>
                  <a:cubicBezTo>
                    <a:pt x="97" y="50"/>
                    <a:pt x="96" y="48"/>
                    <a:pt x="95" y="47"/>
                  </a:cubicBezTo>
                  <a:cubicBezTo>
                    <a:pt x="52" y="4"/>
                    <a:pt x="52" y="4"/>
                    <a:pt x="52" y="4"/>
                  </a:cubicBezTo>
                  <a:cubicBezTo>
                    <a:pt x="48" y="0"/>
                    <a:pt x="43" y="0"/>
                    <a:pt x="40" y="4"/>
                  </a:cubicBezTo>
                  <a:cubicBezTo>
                    <a:pt x="37" y="7"/>
                    <a:pt x="37" y="12"/>
                    <a:pt x="40" y="15"/>
                  </a:cubicBezTo>
                  <a:cubicBezTo>
                    <a:pt x="69" y="44"/>
                    <a:pt x="69" y="44"/>
                    <a:pt x="69" y="44"/>
                  </a:cubicBezTo>
                  <a:cubicBezTo>
                    <a:pt x="64" y="48"/>
                    <a:pt x="64" y="48"/>
                    <a:pt x="64" y="48"/>
                  </a:cubicBezTo>
                  <a:cubicBezTo>
                    <a:pt x="49" y="32"/>
                    <a:pt x="49" y="32"/>
                    <a:pt x="49" y="32"/>
                  </a:cubicBezTo>
                  <a:cubicBezTo>
                    <a:pt x="46" y="30"/>
                    <a:pt x="41" y="30"/>
                    <a:pt x="38" y="33"/>
                  </a:cubicBezTo>
                  <a:cubicBezTo>
                    <a:pt x="35" y="36"/>
                    <a:pt x="35" y="41"/>
                    <a:pt x="38" y="44"/>
                  </a:cubicBezTo>
                  <a:cubicBezTo>
                    <a:pt x="42" y="48"/>
                    <a:pt x="42" y="48"/>
                    <a:pt x="42" y="48"/>
                  </a:cubicBezTo>
                  <a:cubicBezTo>
                    <a:pt x="37" y="53"/>
                    <a:pt x="37" y="53"/>
                    <a:pt x="37" y="53"/>
                  </a:cubicBezTo>
                  <a:cubicBezTo>
                    <a:pt x="14" y="29"/>
                    <a:pt x="14" y="29"/>
                    <a:pt x="14" y="29"/>
                  </a:cubicBezTo>
                  <a:cubicBezTo>
                    <a:pt x="11" y="26"/>
                    <a:pt x="6" y="27"/>
                    <a:pt x="3" y="30"/>
                  </a:cubicBezTo>
                  <a:cubicBezTo>
                    <a:pt x="0" y="33"/>
                    <a:pt x="0" y="38"/>
                    <a:pt x="2" y="41"/>
                  </a:cubicBezTo>
                  <a:cubicBezTo>
                    <a:pt x="30" y="68"/>
                    <a:pt x="30" y="68"/>
                    <a:pt x="30" y="68"/>
                  </a:cubicBezTo>
                  <a:cubicBezTo>
                    <a:pt x="24" y="74"/>
                    <a:pt x="24" y="74"/>
                    <a:pt x="24" y="74"/>
                  </a:cubicBezTo>
                  <a:cubicBezTo>
                    <a:pt x="32" y="82"/>
                    <a:pt x="32" y="82"/>
                    <a:pt x="32" y="82"/>
                  </a:cubicBezTo>
                  <a:lnTo>
                    <a:pt x="38" y="76"/>
                  </a:lnTo>
                  <a:close/>
                </a:path>
              </a:pathLst>
            </a:custGeom>
            <a:solidFill>
              <a:srgbClr val="ABCF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5" name="Freeform 99">
              <a:extLst>
                <a:ext uri="{FF2B5EF4-FFF2-40B4-BE49-F238E27FC236}">
                  <a16:creationId xmlns:a16="http://schemas.microsoft.com/office/drawing/2014/main" id="{FA2C8475-2FA3-3B4F-9EB3-03402CB93330}"/>
                </a:ext>
              </a:extLst>
            </p:cNvPr>
            <p:cNvSpPr>
              <a:spLocks/>
            </p:cNvSpPr>
            <p:nvPr/>
          </p:nvSpPr>
          <p:spPr bwMode="auto">
            <a:xfrm>
              <a:off x="7303755" y="2939765"/>
              <a:ext cx="58375" cy="58375"/>
            </a:xfrm>
            <a:custGeom>
              <a:avLst/>
              <a:gdLst>
                <a:gd name="T0" fmla="*/ 34 w 46"/>
                <a:gd name="T1" fmla="*/ 45 h 46"/>
                <a:gd name="T2" fmla="*/ 37 w 46"/>
                <a:gd name="T3" fmla="*/ 45 h 46"/>
                <a:gd name="T4" fmla="*/ 45 w 46"/>
                <a:gd name="T5" fmla="*/ 37 h 46"/>
                <a:gd name="T6" fmla="*/ 45 w 46"/>
                <a:gd name="T7" fmla="*/ 34 h 46"/>
                <a:gd name="T8" fmla="*/ 39 w 46"/>
                <a:gd name="T9" fmla="*/ 28 h 46"/>
                <a:gd name="T10" fmla="*/ 31 w 46"/>
                <a:gd name="T11" fmla="*/ 20 h 46"/>
                <a:gd name="T12" fmla="*/ 12 w 46"/>
                <a:gd name="T13" fmla="*/ 1 h 46"/>
                <a:gd name="T14" fmla="*/ 9 w 46"/>
                <a:gd name="T15" fmla="*/ 1 h 46"/>
                <a:gd name="T16" fmla="*/ 1 w 46"/>
                <a:gd name="T17" fmla="*/ 9 h 46"/>
                <a:gd name="T18" fmla="*/ 1 w 46"/>
                <a:gd name="T19" fmla="*/ 12 h 46"/>
                <a:gd name="T20" fmla="*/ 5 w 46"/>
                <a:gd name="T21" fmla="*/ 17 h 46"/>
                <a:gd name="T22" fmla="*/ 30 w 46"/>
                <a:gd name="T23" fmla="*/ 41 h 46"/>
                <a:gd name="T24" fmla="*/ 34 w 46"/>
                <a:gd name="T25" fmla="*/ 45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6" h="46">
                  <a:moveTo>
                    <a:pt x="34" y="45"/>
                  </a:moveTo>
                  <a:cubicBezTo>
                    <a:pt x="35" y="46"/>
                    <a:pt x="36" y="46"/>
                    <a:pt x="37" y="45"/>
                  </a:cubicBezTo>
                  <a:cubicBezTo>
                    <a:pt x="45" y="37"/>
                    <a:pt x="45" y="37"/>
                    <a:pt x="45" y="37"/>
                  </a:cubicBezTo>
                  <a:cubicBezTo>
                    <a:pt x="46" y="36"/>
                    <a:pt x="46" y="35"/>
                    <a:pt x="45" y="34"/>
                  </a:cubicBezTo>
                  <a:cubicBezTo>
                    <a:pt x="39" y="28"/>
                    <a:pt x="39" y="28"/>
                    <a:pt x="39" y="28"/>
                  </a:cubicBezTo>
                  <a:cubicBezTo>
                    <a:pt x="31" y="20"/>
                    <a:pt x="31" y="20"/>
                    <a:pt x="31" y="20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1" y="0"/>
                    <a:pt x="10" y="1"/>
                    <a:pt x="9" y="1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0" y="10"/>
                    <a:pt x="0" y="11"/>
                    <a:pt x="1" y="12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30" y="41"/>
                    <a:pt x="30" y="41"/>
                    <a:pt x="30" y="41"/>
                  </a:cubicBezTo>
                  <a:lnTo>
                    <a:pt x="34" y="45"/>
                  </a:lnTo>
                  <a:close/>
                </a:path>
              </a:pathLst>
            </a:custGeom>
            <a:solidFill>
              <a:srgbClr val="DF81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6" name="Freeform 100">
              <a:extLst>
                <a:ext uri="{FF2B5EF4-FFF2-40B4-BE49-F238E27FC236}">
                  <a16:creationId xmlns:a16="http://schemas.microsoft.com/office/drawing/2014/main" id="{19DFE309-D7F5-A24C-9287-BECCC450F255}"/>
                </a:ext>
              </a:extLst>
            </p:cNvPr>
            <p:cNvSpPr>
              <a:spLocks/>
            </p:cNvSpPr>
            <p:nvPr/>
          </p:nvSpPr>
          <p:spPr bwMode="auto">
            <a:xfrm>
              <a:off x="7033324" y="3216153"/>
              <a:ext cx="29784" cy="29784"/>
            </a:xfrm>
            <a:custGeom>
              <a:avLst/>
              <a:gdLst>
                <a:gd name="T0" fmla="*/ 25 w 25"/>
                <a:gd name="T1" fmla="*/ 15 h 25"/>
                <a:gd name="T2" fmla="*/ 11 w 25"/>
                <a:gd name="T3" fmla="*/ 0 h 25"/>
                <a:gd name="T4" fmla="*/ 0 w 25"/>
                <a:gd name="T5" fmla="*/ 10 h 25"/>
                <a:gd name="T6" fmla="*/ 15 w 25"/>
                <a:gd name="T7" fmla="*/ 25 h 25"/>
                <a:gd name="T8" fmla="*/ 25 w 25"/>
                <a:gd name="T9" fmla="*/ 1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25">
                  <a:moveTo>
                    <a:pt x="25" y="15"/>
                  </a:moveTo>
                  <a:lnTo>
                    <a:pt x="11" y="0"/>
                  </a:lnTo>
                  <a:lnTo>
                    <a:pt x="0" y="10"/>
                  </a:lnTo>
                  <a:lnTo>
                    <a:pt x="15" y="25"/>
                  </a:lnTo>
                  <a:lnTo>
                    <a:pt x="25" y="15"/>
                  </a:lnTo>
                  <a:close/>
                </a:path>
              </a:pathLst>
            </a:custGeom>
            <a:solidFill>
              <a:srgbClr val="536B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7" name="Freeform 101">
              <a:extLst>
                <a:ext uri="{FF2B5EF4-FFF2-40B4-BE49-F238E27FC236}">
                  <a16:creationId xmlns:a16="http://schemas.microsoft.com/office/drawing/2014/main" id="{2FD32D1A-C6A1-BE46-AECA-B7DDE96FCB5F}"/>
                </a:ext>
              </a:extLst>
            </p:cNvPr>
            <p:cNvSpPr>
              <a:spLocks/>
            </p:cNvSpPr>
            <p:nvPr/>
          </p:nvSpPr>
          <p:spPr bwMode="auto">
            <a:xfrm>
              <a:off x="7048811" y="3191135"/>
              <a:ext cx="40505" cy="39314"/>
            </a:xfrm>
            <a:custGeom>
              <a:avLst/>
              <a:gdLst>
                <a:gd name="T0" fmla="*/ 34 w 34"/>
                <a:gd name="T1" fmla="*/ 14 h 33"/>
                <a:gd name="T2" fmla="*/ 19 w 34"/>
                <a:gd name="T3" fmla="*/ 0 h 33"/>
                <a:gd name="T4" fmla="*/ 0 w 34"/>
                <a:gd name="T5" fmla="*/ 18 h 33"/>
                <a:gd name="T6" fmla="*/ 15 w 34"/>
                <a:gd name="T7" fmla="*/ 33 h 33"/>
                <a:gd name="T8" fmla="*/ 34 w 34"/>
                <a:gd name="T9" fmla="*/ 14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33">
                  <a:moveTo>
                    <a:pt x="34" y="14"/>
                  </a:moveTo>
                  <a:lnTo>
                    <a:pt x="19" y="0"/>
                  </a:lnTo>
                  <a:lnTo>
                    <a:pt x="0" y="18"/>
                  </a:lnTo>
                  <a:lnTo>
                    <a:pt x="15" y="33"/>
                  </a:lnTo>
                  <a:lnTo>
                    <a:pt x="34" y="14"/>
                  </a:lnTo>
                  <a:close/>
                </a:path>
              </a:pathLst>
            </a:custGeom>
            <a:solidFill>
              <a:srgbClr val="536B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8" name="Freeform 102">
              <a:extLst>
                <a:ext uri="{FF2B5EF4-FFF2-40B4-BE49-F238E27FC236}">
                  <a16:creationId xmlns:a16="http://schemas.microsoft.com/office/drawing/2014/main" id="{DB64A61C-93AA-0746-8711-2D81E1EA54F8}"/>
                </a:ext>
              </a:extLst>
            </p:cNvPr>
            <p:cNvSpPr>
              <a:spLocks/>
            </p:cNvSpPr>
            <p:nvPr/>
          </p:nvSpPr>
          <p:spPr bwMode="auto">
            <a:xfrm>
              <a:off x="7073829" y="3175648"/>
              <a:ext cx="30975" cy="29784"/>
            </a:xfrm>
            <a:custGeom>
              <a:avLst/>
              <a:gdLst>
                <a:gd name="T0" fmla="*/ 26 w 26"/>
                <a:gd name="T1" fmla="*/ 14 h 25"/>
                <a:gd name="T2" fmla="*/ 11 w 26"/>
                <a:gd name="T3" fmla="*/ 0 h 25"/>
                <a:gd name="T4" fmla="*/ 0 w 26"/>
                <a:gd name="T5" fmla="*/ 10 h 25"/>
                <a:gd name="T6" fmla="*/ 16 w 26"/>
                <a:gd name="T7" fmla="*/ 25 h 25"/>
                <a:gd name="T8" fmla="*/ 26 w 26"/>
                <a:gd name="T9" fmla="*/ 14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25">
                  <a:moveTo>
                    <a:pt x="26" y="14"/>
                  </a:moveTo>
                  <a:lnTo>
                    <a:pt x="11" y="0"/>
                  </a:lnTo>
                  <a:lnTo>
                    <a:pt x="0" y="10"/>
                  </a:lnTo>
                  <a:lnTo>
                    <a:pt x="16" y="25"/>
                  </a:lnTo>
                  <a:lnTo>
                    <a:pt x="26" y="14"/>
                  </a:lnTo>
                  <a:close/>
                </a:path>
              </a:pathLst>
            </a:custGeom>
            <a:solidFill>
              <a:srgbClr val="536B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9" name="Freeform 103">
              <a:extLst>
                <a:ext uri="{FF2B5EF4-FFF2-40B4-BE49-F238E27FC236}">
                  <a16:creationId xmlns:a16="http://schemas.microsoft.com/office/drawing/2014/main" id="{DF221702-1EC9-0347-9ABF-D3059470F61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027367" y="3169691"/>
              <a:ext cx="104837" cy="103646"/>
            </a:xfrm>
            <a:custGeom>
              <a:avLst/>
              <a:gdLst>
                <a:gd name="T0" fmla="*/ 20 w 88"/>
                <a:gd name="T1" fmla="*/ 69 h 87"/>
                <a:gd name="T2" fmla="*/ 37 w 88"/>
                <a:gd name="T3" fmla="*/ 87 h 87"/>
                <a:gd name="T4" fmla="*/ 50 w 88"/>
                <a:gd name="T5" fmla="*/ 74 h 87"/>
                <a:gd name="T6" fmla="*/ 53 w 88"/>
                <a:gd name="T7" fmla="*/ 72 h 87"/>
                <a:gd name="T8" fmla="*/ 72 w 88"/>
                <a:gd name="T9" fmla="*/ 52 h 87"/>
                <a:gd name="T10" fmla="*/ 75 w 88"/>
                <a:gd name="T11" fmla="*/ 50 h 87"/>
                <a:gd name="T12" fmla="*/ 88 w 88"/>
                <a:gd name="T13" fmla="*/ 37 h 87"/>
                <a:gd name="T14" fmla="*/ 71 w 88"/>
                <a:gd name="T15" fmla="*/ 19 h 87"/>
                <a:gd name="T16" fmla="*/ 67 w 88"/>
                <a:gd name="T17" fmla="*/ 17 h 87"/>
                <a:gd name="T18" fmla="*/ 50 w 88"/>
                <a:gd name="T19" fmla="*/ 0 h 87"/>
                <a:gd name="T20" fmla="*/ 37 w 88"/>
                <a:gd name="T21" fmla="*/ 13 h 87"/>
                <a:gd name="T22" fmla="*/ 34 w 88"/>
                <a:gd name="T23" fmla="*/ 15 h 87"/>
                <a:gd name="T24" fmla="*/ 16 w 88"/>
                <a:gd name="T25" fmla="*/ 34 h 87"/>
                <a:gd name="T26" fmla="*/ 13 w 88"/>
                <a:gd name="T27" fmla="*/ 36 h 87"/>
                <a:gd name="T28" fmla="*/ 0 w 88"/>
                <a:gd name="T29" fmla="*/ 49 h 87"/>
                <a:gd name="T30" fmla="*/ 17 w 88"/>
                <a:gd name="T31" fmla="*/ 67 h 87"/>
                <a:gd name="T32" fmla="*/ 20 w 88"/>
                <a:gd name="T33" fmla="*/ 69 h 87"/>
                <a:gd name="T34" fmla="*/ 67 w 88"/>
                <a:gd name="T35" fmla="*/ 22 h 87"/>
                <a:gd name="T36" fmla="*/ 82 w 88"/>
                <a:gd name="T37" fmla="*/ 37 h 87"/>
                <a:gd name="T38" fmla="*/ 72 w 88"/>
                <a:gd name="T39" fmla="*/ 47 h 87"/>
                <a:gd name="T40" fmla="*/ 58 w 88"/>
                <a:gd name="T41" fmla="*/ 32 h 87"/>
                <a:gd name="T42" fmla="*/ 67 w 88"/>
                <a:gd name="T43" fmla="*/ 22 h 87"/>
                <a:gd name="T44" fmla="*/ 55 w 88"/>
                <a:gd name="T45" fmla="*/ 35 h 87"/>
                <a:gd name="T46" fmla="*/ 70 w 88"/>
                <a:gd name="T47" fmla="*/ 50 h 87"/>
                <a:gd name="T48" fmla="*/ 50 w 88"/>
                <a:gd name="T49" fmla="*/ 68 h 87"/>
                <a:gd name="T50" fmla="*/ 35 w 88"/>
                <a:gd name="T51" fmla="*/ 54 h 87"/>
                <a:gd name="T52" fmla="*/ 55 w 88"/>
                <a:gd name="T53" fmla="*/ 35 h 87"/>
                <a:gd name="T54" fmla="*/ 33 w 88"/>
                <a:gd name="T55" fmla="*/ 57 h 87"/>
                <a:gd name="T56" fmla="*/ 47 w 88"/>
                <a:gd name="T57" fmla="*/ 72 h 87"/>
                <a:gd name="T58" fmla="*/ 37 w 88"/>
                <a:gd name="T59" fmla="*/ 81 h 87"/>
                <a:gd name="T60" fmla="*/ 22 w 88"/>
                <a:gd name="T61" fmla="*/ 67 h 87"/>
                <a:gd name="T62" fmla="*/ 33 w 88"/>
                <a:gd name="T63" fmla="*/ 57 h 87"/>
                <a:gd name="T64" fmla="*/ 50 w 88"/>
                <a:gd name="T65" fmla="*/ 5 h 87"/>
                <a:gd name="T66" fmla="*/ 65 w 88"/>
                <a:gd name="T67" fmla="*/ 19 h 87"/>
                <a:gd name="T68" fmla="*/ 55 w 88"/>
                <a:gd name="T69" fmla="*/ 30 h 87"/>
                <a:gd name="T70" fmla="*/ 39 w 88"/>
                <a:gd name="T71" fmla="*/ 15 h 87"/>
                <a:gd name="T72" fmla="*/ 50 w 88"/>
                <a:gd name="T73" fmla="*/ 5 h 87"/>
                <a:gd name="T74" fmla="*/ 37 w 88"/>
                <a:gd name="T75" fmla="*/ 18 h 87"/>
                <a:gd name="T76" fmla="*/ 52 w 88"/>
                <a:gd name="T77" fmla="*/ 32 h 87"/>
                <a:gd name="T78" fmla="*/ 33 w 88"/>
                <a:gd name="T79" fmla="*/ 51 h 87"/>
                <a:gd name="T80" fmla="*/ 18 w 88"/>
                <a:gd name="T81" fmla="*/ 36 h 87"/>
                <a:gd name="T82" fmla="*/ 37 w 88"/>
                <a:gd name="T83" fmla="*/ 18 h 87"/>
                <a:gd name="T84" fmla="*/ 16 w 88"/>
                <a:gd name="T85" fmla="*/ 39 h 87"/>
                <a:gd name="T86" fmla="*/ 30 w 88"/>
                <a:gd name="T87" fmla="*/ 54 h 87"/>
                <a:gd name="T88" fmla="*/ 20 w 88"/>
                <a:gd name="T89" fmla="*/ 64 h 87"/>
                <a:gd name="T90" fmla="*/ 5 w 88"/>
                <a:gd name="T91" fmla="*/ 49 h 87"/>
                <a:gd name="T92" fmla="*/ 16 w 88"/>
                <a:gd name="T93" fmla="*/ 39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88" h="87">
                  <a:moveTo>
                    <a:pt x="20" y="69"/>
                  </a:moveTo>
                  <a:lnTo>
                    <a:pt x="37" y="87"/>
                  </a:lnTo>
                  <a:lnTo>
                    <a:pt x="50" y="74"/>
                  </a:lnTo>
                  <a:lnTo>
                    <a:pt x="53" y="72"/>
                  </a:lnTo>
                  <a:lnTo>
                    <a:pt x="72" y="52"/>
                  </a:lnTo>
                  <a:lnTo>
                    <a:pt x="75" y="50"/>
                  </a:lnTo>
                  <a:lnTo>
                    <a:pt x="88" y="37"/>
                  </a:lnTo>
                  <a:lnTo>
                    <a:pt x="71" y="19"/>
                  </a:lnTo>
                  <a:lnTo>
                    <a:pt x="67" y="17"/>
                  </a:lnTo>
                  <a:lnTo>
                    <a:pt x="50" y="0"/>
                  </a:lnTo>
                  <a:lnTo>
                    <a:pt x="37" y="13"/>
                  </a:lnTo>
                  <a:lnTo>
                    <a:pt x="34" y="15"/>
                  </a:lnTo>
                  <a:lnTo>
                    <a:pt x="16" y="34"/>
                  </a:lnTo>
                  <a:lnTo>
                    <a:pt x="13" y="36"/>
                  </a:lnTo>
                  <a:lnTo>
                    <a:pt x="0" y="49"/>
                  </a:lnTo>
                  <a:lnTo>
                    <a:pt x="17" y="67"/>
                  </a:lnTo>
                  <a:lnTo>
                    <a:pt x="20" y="69"/>
                  </a:lnTo>
                  <a:close/>
                  <a:moveTo>
                    <a:pt x="67" y="22"/>
                  </a:moveTo>
                  <a:lnTo>
                    <a:pt x="82" y="37"/>
                  </a:lnTo>
                  <a:lnTo>
                    <a:pt x="72" y="47"/>
                  </a:lnTo>
                  <a:lnTo>
                    <a:pt x="58" y="32"/>
                  </a:lnTo>
                  <a:lnTo>
                    <a:pt x="67" y="22"/>
                  </a:lnTo>
                  <a:close/>
                  <a:moveTo>
                    <a:pt x="55" y="35"/>
                  </a:moveTo>
                  <a:lnTo>
                    <a:pt x="70" y="50"/>
                  </a:lnTo>
                  <a:lnTo>
                    <a:pt x="50" y="68"/>
                  </a:lnTo>
                  <a:lnTo>
                    <a:pt x="35" y="54"/>
                  </a:lnTo>
                  <a:lnTo>
                    <a:pt x="55" y="35"/>
                  </a:lnTo>
                  <a:close/>
                  <a:moveTo>
                    <a:pt x="33" y="57"/>
                  </a:moveTo>
                  <a:lnTo>
                    <a:pt x="47" y="72"/>
                  </a:lnTo>
                  <a:lnTo>
                    <a:pt x="37" y="81"/>
                  </a:lnTo>
                  <a:lnTo>
                    <a:pt x="22" y="67"/>
                  </a:lnTo>
                  <a:lnTo>
                    <a:pt x="33" y="57"/>
                  </a:lnTo>
                  <a:close/>
                  <a:moveTo>
                    <a:pt x="50" y="5"/>
                  </a:moveTo>
                  <a:lnTo>
                    <a:pt x="65" y="19"/>
                  </a:lnTo>
                  <a:lnTo>
                    <a:pt x="55" y="30"/>
                  </a:lnTo>
                  <a:lnTo>
                    <a:pt x="39" y="15"/>
                  </a:lnTo>
                  <a:lnTo>
                    <a:pt x="50" y="5"/>
                  </a:lnTo>
                  <a:close/>
                  <a:moveTo>
                    <a:pt x="37" y="18"/>
                  </a:moveTo>
                  <a:lnTo>
                    <a:pt x="52" y="32"/>
                  </a:lnTo>
                  <a:lnTo>
                    <a:pt x="33" y="51"/>
                  </a:lnTo>
                  <a:lnTo>
                    <a:pt x="18" y="36"/>
                  </a:lnTo>
                  <a:lnTo>
                    <a:pt x="37" y="18"/>
                  </a:lnTo>
                  <a:close/>
                  <a:moveTo>
                    <a:pt x="16" y="39"/>
                  </a:moveTo>
                  <a:lnTo>
                    <a:pt x="30" y="54"/>
                  </a:lnTo>
                  <a:lnTo>
                    <a:pt x="20" y="64"/>
                  </a:lnTo>
                  <a:lnTo>
                    <a:pt x="5" y="49"/>
                  </a:lnTo>
                  <a:lnTo>
                    <a:pt x="16" y="39"/>
                  </a:lnTo>
                  <a:close/>
                </a:path>
              </a:pathLst>
            </a:custGeom>
            <a:solidFill>
              <a:srgbClr val="8CD0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0" name="Freeform 104">
              <a:extLst>
                <a:ext uri="{FF2B5EF4-FFF2-40B4-BE49-F238E27FC236}">
                  <a16:creationId xmlns:a16="http://schemas.microsoft.com/office/drawing/2014/main" id="{D646C3DF-CA02-6E42-95E6-19059FA0EDFD}"/>
                </a:ext>
              </a:extLst>
            </p:cNvPr>
            <p:cNvSpPr>
              <a:spLocks/>
            </p:cNvSpPr>
            <p:nvPr/>
          </p:nvSpPr>
          <p:spPr bwMode="auto">
            <a:xfrm>
              <a:off x="6974949" y="3223301"/>
              <a:ext cx="16679" cy="16679"/>
            </a:xfrm>
            <a:custGeom>
              <a:avLst/>
              <a:gdLst>
                <a:gd name="T0" fmla="*/ 9 w 14"/>
                <a:gd name="T1" fmla="*/ 0 h 14"/>
                <a:gd name="T2" fmla="*/ 0 w 14"/>
                <a:gd name="T3" fmla="*/ 9 h 14"/>
                <a:gd name="T4" fmla="*/ 4 w 14"/>
                <a:gd name="T5" fmla="*/ 14 h 14"/>
                <a:gd name="T6" fmla="*/ 14 w 14"/>
                <a:gd name="T7" fmla="*/ 4 h 14"/>
                <a:gd name="T8" fmla="*/ 9 w 14"/>
                <a:gd name="T9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14">
                  <a:moveTo>
                    <a:pt x="9" y="0"/>
                  </a:moveTo>
                  <a:lnTo>
                    <a:pt x="0" y="9"/>
                  </a:lnTo>
                  <a:lnTo>
                    <a:pt x="4" y="14"/>
                  </a:lnTo>
                  <a:lnTo>
                    <a:pt x="14" y="4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546C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1" name="Freeform 105">
              <a:extLst>
                <a:ext uri="{FF2B5EF4-FFF2-40B4-BE49-F238E27FC236}">
                  <a16:creationId xmlns:a16="http://schemas.microsoft.com/office/drawing/2014/main" id="{F3D20DF2-B980-E54D-B474-D8A5E8837A42}"/>
                </a:ext>
              </a:extLst>
            </p:cNvPr>
            <p:cNvSpPr>
              <a:spLocks/>
            </p:cNvSpPr>
            <p:nvPr/>
          </p:nvSpPr>
          <p:spPr bwMode="auto">
            <a:xfrm>
              <a:off x="7116717" y="3043410"/>
              <a:ext cx="34549" cy="34549"/>
            </a:xfrm>
            <a:custGeom>
              <a:avLst/>
              <a:gdLst>
                <a:gd name="T0" fmla="*/ 11 w 29"/>
                <a:gd name="T1" fmla="*/ 0 h 29"/>
                <a:gd name="T2" fmla="*/ 0 w 29"/>
                <a:gd name="T3" fmla="*/ 10 h 29"/>
                <a:gd name="T4" fmla="*/ 19 w 29"/>
                <a:gd name="T5" fmla="*/ 29 h 29"/>
                <a:gd name="T6" fmla="*/ 29 w 29"/>
                <a:gd name="T7" fmla="*/ 18 h 29"/>
                <a:gd name="T8" fmla="*/ 11 w 29"/>
                <a:gd name="T9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29">
                  <a:moveTo>
                    <a:pt x="11" y="0"/>
                  </a:moveTo>
                  <a:lnTo>
                    <a:pt x="0" y="10"/>
                  </a:lnTo>
                  <a:lnTo>
                    <a:pt x="19" y="29"/>
                  </a:lnTo>
                  <a:lnTo>
                    <a:pt x="29" y="18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536B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2" name="Freeform 106">
              <a:extLst>
                <a:ext uri="{FF2B5EF4-FFF2-40B4-BE49-F238E27FC236}">
                  <a16:creationId xmlns:a16="http://schemas.microsoft.com/office/drawing/2014/main" id="{530722FE-CF5A-B440-AD9B-BA906E386A59}"/>
                </a:ext>
              </a:extLst>
            </p:cNvPr>
            <p:cNvSpPr>
              <a:spLocks/>
            </p:cNvSpPr>
            <p:nvPr/>
          </p:nvSpPr>
          <p:spPr bwMode="auto">
            <a:xfrm>
              <a:off x="7133396" y="3011245"/>
              <a:ext cx="51227" cy="50036"/>
            </a:xfrm>
            <a:custGeom>
              <a:avLst/>
              <a:gdLst>
                <a:gd name="T0" fmla="*/ 43 w 43"/>
                <a:gd name="T1" fmla="*/ 18 h 42"/>
                <a:gd name="T2" fmla="*/ 25 w 43"/>
                <a:gd name="T3" fmla="*/ 0 h 42"/>
                <a:gd name="T4" fmla="*/ 0 w 43"/>
                <a:gd name="T5" fmla="*/ 23 h 42"/>
                <a:gd name="T6" fmla="*/ 18 w 43"/>
                <a:gd name="T7" fmla="*/ 42 h 42"/>
                <a:gd name="T8" fmla="*/ 43 w 43"/>
                <a:gd name="T9" fmla="*/ 18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2">
                  <a:moveTo>
                    <a:pt x="43" y="18"/>
                  </a:moveTo>
                  <a:lnTo>
                    <a:pt x="25" y="0"/>
                  </a:lnTo>
                  <a:lnTo>
                    <a:pt x="0" y="23"/>
                  </a:lnTo>
                  <a:lnTo>
                    <a:pt x="18" y="42"/>
                  </a:lnTo>
                  <a:lnTo>
                    <a:pt x="43" y="18"/>
                  </a:lnTo>
                  <a:close/>
                </a:path>
              </a:pathLst>
            </a:custGeom>
            <a:solidFill>
              <a:srgbClr val="536B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3" name="Freeform 107">
              <a:extLst>
                <a:ext uri="{FF2B5EF4-FFF2-40B4-BE49-F238E27FC236}">
                  <a16:creationId xmlns:a16="http://schemas.microsoft.com/office/drawing/2014/main" id="{3C0CE048-B8D1-E147-81A1-A5EE76754B92}"/>
                </a:ext>
              </a:extLst>
            </p:cNvPr>
            <p:cNvSpPr>
              <a:spLocks/>
            </p:cNvSpPr>
            <p:nvPr/>
          </p:nvSpPr>
          <p:spPr bwMode="auto">
            <a:xfrm>
              <a:off x="7166753" y="2992183"/>
              <a:ext cx="36932" cy="36932"/>
            </a:xfrm>
            <a:custGeom>
              <a:avLst/>
              <a:gdLst>
                <a:gd name="T0" fmla="*/ 31 w 31"/>
                <a:gd name="T1" fmla="*/ 18 h 31"/>
                <a:gd name="T2" fmla="*/ 13 w 31"/>
                <a:gd name="T3" fmla="*/ 0 h 31"/>
                <a:gd name="T4" fmla="*/ 0 w 31"/>
                <a:gd name="T5" fmla="*/ 13 h 31"/>
                <a:gd name="T6" fmla="*/ 18 w 31"/>
                <a:gd name="T7" fmla="*/ 31 h 31"/>
                <a:gd name="T8" fmla="*/ 31 w 31"/>
                <a:gd name="T9" fmla="*/ 18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31">
                  <a:moveTo>
                    <a:pt x="31" y="18"/>
                  </a:moveTo>
                  <a:lnTo>
                    <a:pt x="13" y="0"/>
                  </a:lnTo>
                  <a:lnTo>
                    <a:pt x="0" y="13"/>
                  </a:lnTo>
                  <a:lnTo>
                    <a:pt x="18" y="31"/>
                  </a:lnTo>
                  <a:lnTo>
                    <a:pt x="31" y="18"/>
                  </a:lnTo>
                  <a:close/>
                </a:path>
              </a:pathLst>
            </a:custGeom>
            <a:solidFill>
              <a:srgbClr val="536B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4" name="Freeform 108">
              <a:extLst>
                <a:ext uri="{FF2B5EF4-FFF2-40B4-BE49-F238E27FC236}">
                  <a16:creationId xmlns:a16="http://schemas.microsoft.com/office/drawing/2014/main" id="{4A64997F-1F25-2B46-912F-3275300EFCB2}"/>
                </a:ext>
              </a:extLst>
            </p:cNvPr>
            <p:cNvSpPr>
              <a:spLocks/>
            </p:cNvSpPr>
            <p:nvPr/>
          </p:nvSpPr>
          <p:spPr bwMode="auto">
            <a:xfrm>
              <a:off x="6933253" y="3182796"/>
              <a:ext cx="52418" cy="51227"/>
            </a:xfrm>
            <a:custGeom>
              <a:avLst/>
              <a:gdLst>
                <a:gd name="T0" fmla="*/ 10 w 44"/>
                <a:gd name="T1" fmla="*/ 0 h 43"/>
                <a:gd name="T2" fmla="*/ 0 w 44"/>
                <a:gd name="T3" fmla="*/ 9 h 43"/>
                <a:gd name="T4" fmla="*/ 35 w 44"/>
                <a:gd name="T5" fmla="*/ 43 h 43"/>
                <a:gd name="T6" fmla="*/ 44 w 44"/>
                <a:gd name="T7" fmla="*/ 34 h 43"/>
                <a:gd name="T8" fmla="*/ 10 w 44"/>
                <a:gd name="T9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43">
                  <a:moveTo>
                    <a:pt x="10" y="0"/>
                  </a:moveTo>
                  <a:lnTo>
                    <a:pt x="0" y="9"/>
                  </a:lnTo>
                  <a:lnTo>
                    <a:pt x="35" y="43"/>
                  </a:lnTo>
                  <a:lnTo>
                    <a:pt x="44" y="34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5D73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5" name="Freeform 109">
              <a:extLst>
                <a:ext uri="{FF2B5EF4-FFF2-40B4-BE49-F238E27FC236}">
                  <a16:creationId xmlns:a16="http://schemas.microsoft.com/office/drawing/2014/main" id="{FE7E98E6-6AE8-1141-8648-3009DC9ED159}"/>
                </a:ext>
              </a:extLst>
            </p:cNvPr>
            <p:cNvSpPr>
              <a:spLocks/>
            </p:cNvSpPr>
            <p:nvPr/>
          </p:nvSpPr>
          <p:spPr bwMode="auto">
            <a:xfrm>
              <a:off x="6945166" y="3119655"/>
              <a:ext cx="101263" cy="103646"/>
            </a:xfrm>
            <a:custGeom>
              <a:avLst/>
              <a:gdLst>
                <a:gd name="T0" fmla="*/ 79 w 79"/>
                <a:gd name="T1" fmla="*/ 25 h 81"/>
                <a:gd name="T2" fmla="*/ 72 w 79"/>
                <a:gd name="T3" fmla="*/ 9 h 81"/>
                <a:gd name="T4" fmla="*/ 41 w 79"/>
                <a:gd name="T5" fmla="*/ 8 h 81"/>
                <a:gd name="T6" fmla="*/ 0 w 79"/>
                <a:gd name="T7" fmla="*/ 49 h 81"/>
                <a:gd name="T8" fmla="*/ 32 w 79"/>
                <a:gd name="T9" fmla="*/ 81 h 81"/>
                <a:gd name="T10" fmla="*/ 73 w 79"/>
                <a:gd name="T11" fmla="*/ 40 h 81"/>
                <a:gd name="T12" fmla="*/ 79 w 79"/>
                <a:gd name="T13" fmla="*/ 25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9" h="81">
                  <a:moveTo>
                    <a:pt x="79" y="25"/>
                  </a:moveTo>
                  <a:cubicBezTo>
                    <a:pt x="79" y="19"/>
                    <a:pt x="76" y="14"/>
                    <a:pt x="72" y="9"/>
                  </a:cubicBezTo>
                  <a:cubicBezTo>
                    <a:pt x="63" y="0"/>
                    <a:pt x="49" y="0"/>
                    <a:pt x="41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32" y="81"/>
                    <a:pt x="32" y="81"/>
                    <a:pt x="32" y="81"/>
                  </a:cubicBezTo>
                  <a:cubicBezTo>
                    <a:pt x="73" y="40"/>
                    <a:pt x="73" y="40"/>
                    <a:pt x="73" y="40"/>
                  </a:cubicBezTo>
                  <a:cubicBezTo>
                    <a:pt x="77" y="36"/>
                    <a:pt x="79" y="31"/>
                    <a:pt x="79" y="25"/>
                  </a:cubicBezTo>
                  <a:close/>
                </a:path>
              </a:pathLst>
            </a:custGeom>
            <a:solidFill>
              <a:srgbClr val="7886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6" name="Freeform 110">
              <a:extLst>
                <a:ext uri="{FF2B5EF4-FFF2-40B4-BE49-F238E27FC236}">
                  <a16:creationId xmlns:a16="http://schemas.microsoft.com/office/drawing/2014/main" id="{B2E0AF0F-679A-D742-85BA-C9F50D863220}"/>
                </a:ext>
              </a:extLst>
            </p:cNvPr>
            <p:cNvSpPr>
              <a:spLocks/>
            </p:cNvSpPr>
            <p:nvPr/>
          </p:nvSpPr>
          <p:spPr bwMode="auto">
            <a:xfrm>
              <a:off x="6999967" y="2888537"/>
              <a:ext cx="279963" cy="281154"/>
            </a:xfrm>
            <a:custGeom>
              <a:avLst/>
              <a:gdLst>
                <a:gd name="T0" fmla="*/ 180 w 219"/>
                <a:gd name="T1" fmla="*/ 39 h 220"/>
                <a:gd name="T2" fmla="*/ 180 w 219"/>
                <a:gd name="T3" fmla="*/ 200 h 220"/>
                <a:gd name="T4" fmla="*/ 181 w 219"/>
                <a:gd name="T5" fmla="*/ 206 h 220"/>
                <a:gd name="T6" fmla="*/ 200 w 219"/>
                <a:gd name="T7" fmla="*/ 220 h 220"/>
                <a:gd name="T8" fmla="*/ 219 w 219"/>
                <a:gd name="T9" fmla="*/ 200 h 220"/>
                <a:gd name="T10" fmla="*/ 219 w 219"/>
                <a:gd name="T11" fmla="*/ 128 h 220"/>
                <a:gd name="T12" fmla="*/ 219 w 219"/>
                <a:gd name="T13" fmla="*/ 80 h 220"/>
                <a:gd name="T14" fmla="*/ 219 w 219"/>
                <a:gd name="T15" fmla="*/ 20 h 220"/>
                <a:gd name="T16" fmla="*/ 214 w 219"/>
                <a:gd name="T17" fmla="*/ 6 h 220"/>
                <a:gd name="T18" fmla="*/ 213 w 219"/>
                <a:gd name="T19" fmla="*/ 6 h 220"/>
                <a:gd name="T20" fmla="*/ 199 w 219"/>
                <a:gd name="T21" fmla="*/ 0 h 220"/>
                <a:gd name="T22" fmla="*/ 19 w 219"/>
                <a:gd name="T23" fmla="*/ 0 h 220"/>
                <a:gd name="T24" fmla="*/ 5 w 219"/>
                <a:gd name="T25" fmla="*/ 6 h 220"/>
                <a:gd name="T26" fmla="*/ 0 w 219"/>
                <a:gd name="T27" fmla="*/ 19 h 220"/>
                <a:gd name="T28" fmla="*/ 14 w 219"/>
                <a:gd name="T29" fmla="*/ 38 h 220"/>
                <a:gd name="T30" fmla="*/ 19 w 219"/>
                <a:gd name="T31" fmla="*/ 39 h 220"/>
                <a:gd name="T32" fmla="*/ 180 w 219"/>
                <a:gd name="T33" fmla="*/ 39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19" h="220">
                  <a:moveTo>
                    <a:pt x="180" y="39"/>
                  </a:moveTo>
                  <a:cubicBezTo>
                    <a:pt x="180" y="200"/>
                    <a:pt x="180" y="200"/>
                    <a:pt x="180" y="200"/>
                  </a:cubicBezTo>
                  <a:cubicBezTo>
                    <a:pt x="180" y="202"/>
                    <a:pt x="181" y="204"/>
                    <a:pt x="181" y="206"/>
                  </a:cubicBezTo>
                  <a:cubicBezTo>
                    <a:pt x="184" y="214"/>
                    <a:pt x="191" y="220"/>
                    <a:pt x="200" y="220"/>
                  </a:cubicBezTo>
                  <a:cubicBezTo>
                    <a:pt x="211" y="220"/>
                    <a:pt x="219" y="211"/>
                    <a:pt x="219" y="200"/>
                  </a:cubicBezTo>
                  <a:cubicBezTo>
                    <a:pt x="219" y="128"/>
                    <a:pt x="219" y="128"/>
                    <a:pt x="219" y="128"/>
                  </a:cubicBezTo>
                  <a:cubicBezTo>
                    <a:pt x="219" y="80"/>
                    <a:pt x="219" y="80"/>
                    <a:pt x="219" y="80"/>
                  </a:cubicBezTo>
                  <a:cubicBezTo>
                    <a:pt x="219" y="20"/>
                    <a:pt x="219" y="20"/>
                    <a:pt x="219" y="20"/>
                  </a:cubicBezTo>
                  <a:cubicBezTo>
                    <a:pt x="219" y="15"/>
                    <a:pt x="217" y="10"/>
                    <a:pt x="214" y="6"/>
                  </a:cubicBezTo>
                  <a:cubicBezTo>
                    <a:pt x="214" y="6"/>
                    <a:pt x="213" y="6"/>
                    <a:pt x="213" y="6"/>
                  </a:cubicBezTo>
                  <a:cubicBezTo>
                    <a:pt x="210" y="2"/>
                    <a:pt x="205" y="0"/>
                    <a:pt x="199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4" y="0"/>
                    <a:pt x="9" y="2"/>
                    <a:pt x="5" y="6"/>
                  </a:cubicBezTo>
                  <a:cubicBezTo>
                    <a:pt x="2" y="9"/>
                    <a:pt x="0" y="14"/>
                    <a:pt x="0" y="19"/>
                  </a:cubicBezTo>
                  <a:cubicBezTo>
                    <a:pt x="0" y="28"/>
                    <a:pt x="6" y="36"/>
                    <a:pt x="14" y="38"/>
                  </a:cubicBezTo>
                  <a:cubicBezTo>
                    <a:pt x="15" y="39"/>
                    <a:pt x="17" y="39"/>
                    <a:pt x="19" y="39"/>
                  </a:cubicBezTo>
                  <a:lnTo>
                    <a:pt x="180" y="39"/>
                  </a:lnTo>
                  <a:close/>
                </a:path>
              </a:pathLst>
            </a:custGeom>
            <a:solidFill>
              <a:srgbClr val="536B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7" name="Freeform 111">
              <a:extLst>
                <a:ext uri="{FF2B5EF4-FFF2-40B4-BE49-F238E27FC236}">
                  <a16:creationId xmlns:a16="http://schemas.microsoft.com/office/drawing/2014/main" id="{D54727FC-7E39-7245-A2D4-8FBF0AD96BA1}"/>
                </a:ext>
              </a:extLst>
            </p:cNvPr>
            <p:cNvSpPr>
              <a:spLocks/>
            </p:cNvSpPr>
            <p:nvPr/>
          </p:nvSpPr>
          <p:spPr bwMode="auto">
            <a:xfrm>
              <a:off x="7090508" y="3017201"/>
              <a:ext cx="34549" cy="34549"/>
            </a:xfrm>
            <a:custGeom>
              <a:avLst/>
              <a:gdLst>
                <a:gd name="T0" fmla="*/ 11 w 29"/>
                <a:gd name="T1" fmla="*/ 0 h 29"/>
                <a:gd name="T2" fmla="*/ 0 w 29"/>
                <a:gd name="T3" fmla="*/ 11 h 29"/>
                <a:gd name="T4" fmla="*/ 19 w 29"/>
                <a:gd name="T5" fmla="*/ 29 h 29"/>
                <a:gd name="T6" fmla="*/ 29 w 29"/>
                <a:gd name="T7" fmla="*/ 18 h 29"/>
                <a:gd name="T8" fmla="*/ 11 w 29"/>
                <a:gd name="T9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29">
                  <a:moveTo>
                    <a:pt x="11" y="0"/>
                  </a:moveTo>
                  <a:lnTo>
                    <a:pt x="0" y="11"/>
                  </a:lnTo>
                  <a:lnTo>
                    <a:pt x="19" y="29"/>
                  </a:lnTo>
                  <a:lnTo>
                    <a:pt x="29" y="18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536B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8" name="Freeform 112">
              <a:extLst>
                <a:ext uri="{FF2B5EF4-FFF2-40B4-BE49-F238E27FC236}">
                  <a16:creationId xmlns:a16="http://schemas.microsoft.com/office/drawing/2014/main" id="{56057E7E-F21A-AF4A-B1C0-5ABF5C6B113C}"/>
                </a:ext>
              </a:extLst>
            </p:cNvPr>
            <p:cNvSpPr>
              <a:spLocks/>
            </p:cNvSpPr>
            <p:nvPr/>
          </p:nvSpPr>
          <p:spPr bwMode="auto">
            <a:xfrm>
              <a:off x="7107187" y="2985035"/>
              <a:ext cx="50036" cy="50036"/>
            </a:xfrm>
            <a:custGeom>
              <a:avLst/>
              <a:gdLst>
                <a:gd name="T0" fmla="*/ 42 w 42"/>
                <a:gd name="T1" fmla="*/ 19 h 42"/>
                <a:gd name="T2" fmla="*/ 24 w 42"/>
                <a:gd name="T3" fmla="*/ 0 h 42"/>
                <a:gd name="T4" fmla="*/ 0 w 42"/>
                <a:gd name="T5" fmla="*/ 24 h 42"/>
                <a:gd name="T6" fmla="*/ 19 w 42"/>
                <a:gd name="T7" fmla="*/ 42 h 42"/>
                <a:gd name="T8" fmla="*/ 42 w 42"/>
                <a:gd name="T9" fmla="*/ 19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2">
                  <a:moveTo>
                    <a:pt x="42" y="19"/>
                  </a:moveTo>
                  <a:lnTo>
                    <a:pt x="24" y="0"/>
                  </a:lnTo>
                  <a:lnTo>
                    <a:pt x="0" y="24"/>
                  </a:lnTo>
                  <a:lnTo>
                    <a:pt x="19" y="42"/>
                  </a:lnTo>
                  <a:lnTo>
                    <a:pt x="42" y="19"/>
                  </a:lnTo>
                  <a:close/>
                </a:path>
              </a:pathLst>
            </a:custGeom>
            <a:solidFill>
              <a:srgbClr val="536B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9" name="Freeform 113">
              <a:extLst>
                <a:ext uri="{FF2B5EF4-FFF2-40B4-BE49-F238E27FC236}">
                  <a16:creationId xmlns:a16="http://schemas.microsoft.com/office/drawing/2014/main" id="{B05107E5-A4BD-BF4F-B187-A5D54CF0EEC6}"/>
                </a:ext>
              </a:extLst>
            </p:cNvPr>
            <p:cNvSpPr>
              <a:spLocks/>
            </p:cNvSpPr>
            <p:nvPr/>
          </p:nvSpPr>
          <p:spPr bwMode="auto">
            <a:xfrm>
              <a:off x="7139352" y="2965974"/>
              <a:ext cx="36932" cy="35740"/>
            </a:xfrm>
            <a:custGeom>
              <a:avLst/>
              <a:gdLst>
                <a:gd name="T0" fmla="*/ 31 w 31"/>
                <a:gd name="T1" fmla="*/ 19 h 30"/>
                <a:gd name="T2" fmla="*/ 13 w 31"/>
                <a:gd name="T3" fmla="*/ 0 h 30"/>
                <a:gd name="T4" fmla="*/ 0 w 31"/>
                <a:gd name="T5" fmla="*/ 12 h 30"/>
                <a:gd name="T6" fmla="*/ 20 w 31"/>
                <a:gd name="T7" fmla="*/ 30 h 30"/>
                <a:gd name="T8" fmla="*/ 31 w 31"/>
                <a:gd name="T9" fmla="*/ 19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30">
                  <a:moveTo>
                    <a:pt x="31" y="19"/>
                  </a:moveTo>
                  <a:lnTo>
                    <a:pt x="13" y="0"/>
                  </a:lnTo>
                  <a:lnTo>
                    <a:pt x="0" y="12"/>
                  </a:lnTo>
                  <a:lnTo>
                    <a:pt x="20" y="30"/>
                  </a:lnTo>
                  <a:lnTo>
                    <a:pt x="31" y="19"/>
                  </a:lnTo>
                  <a:close/>
                </a:path>
              </a:pathLst>
            </a:custGeom>
            <a:solidFill>
              <a:srgbClr val="536B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0" name="Freeform 114">
              <a:extLst>
                <a:ext uri="{FF2B5EF4-FFF2-40B4-BE49-F238E27FC236}">
                  <a16:creationId xmlns:a16="http://schemas.microsoft.com/office/drawing/2014/main" id="{94FE9CF4-208C-F445-A2CE-9D71C844A45F}"/>
                </a:ext>
              </a:extLst>
            </p:cNvPr>
            <p:cNvSpPr>
              <a:spLocks/>
            </p:cNvSpPr>
            <p:nvPr/>
          </p:nvSpPr>
          <p:spPr bwMode="auto">
            <a:xfrm>
              <a:off x="6928487" y="3176839"/>
              <a:ext cx="16679" cy="16679"/>
            </a:xfrm>
            <a:custGeom>
              <a:avLst/>
              <a:gdLst>
                <a:gd name="T0" fmla="*/ 10 w 14"/>
                <a:gd name="T1" fmla="*/ 0 h 14"/>
                <a:gd name="T2" fmla="*/ 0 w 14"/>
                <a:gd name="T3" fmla="*/ 10 h 14"/>
                <a:gd name="T4" fmla="*/ 4 w 14"/>
                <a:gd name="T5" fmla="*/ 14 h 14"/>
                <a:gd name="T6" fmla="*/ 14 w 14"/>
                <a:gd name="T7" fmla="*/ 5 h 14"/>
                <a:gd name="T8" fmla="*/ 10 w 14"/>
                <a:gd name="T9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14">
                  <a:moveTo>
                    <a:pt x="10" y="0"/>
                  </a:moveTo>
                  <a:lnTo>
                    <a:pt x="0" y="10"/>
                  </a:lnTo>
                  <a:lnTo>
                    <a:pt x="4" y="14"/>
                  </a:lnTo>
                  <a:lnTo>
                    <a:pt x="14" y="5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546C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1" name="Freeform 115">
              <a:extLst>
                <a:ext uri="{FF2B5EF4-FFF2-40B4-BE49-F238E27FC236}">
                  <a16:creationId xmlns:a16="http://schemas.microsoft.com/office/drawing/2014/main" id="{1DF86BE9-F5A9-144E-8F88-6BFA8827B4A5}"/>
                </a:ext>
              </a:extLst>
            </p:cNvPr>
            <p:cNvSpPr>
              <a:spLocks/>
            </p:cNvSpPr>
            <p:nvPr/>
          </p:nvSpPr>
          <p:spPr bwMode="auto">
            <a:xfrm>
              <a:off x="6940401" y="3107742"/>
              <a:ext cx="115559" cy="120325"/>
            </a:xfrm>
            <a:custGeom>
              <a:avLst/>
              <a:gdLst>
                <a:gd name="T0" fmla="*/ 45 w 91"/>
                <a:gd name="T1" fmla="*/ 17 h 94"/>
                <a:gd name="T2" fmla="*/ 76 w 91"/>
                <a:gd name="T3" fmla="*/ 18 h 94"/>
                <a:gd name="T4" fmla="*/ 83 w 91"/>
                <a:gd name="T5" fmla="*/ 34 h 94"/>
                <a:gd name="T6" fmla="*/ 77 w 91"/>
                <a:gd name="T7" fmla="*/ 49 h 94"/>
                <a:gd name="T8" fmla="*/ 36 w 91"/>
                <a:gd name="T9" fmla="*/ 90 h 94"/>
                <a:gd name="T10" fmla="*/ 40 w 91"/>
                <a:gd name="T11" fmla="*/ 94 h 94"/>
                <a:gd name="T12" fmla="*/ 85 w 91"/>
                <a:gd name="T13" fmla="*/ 49 h 94"/>
                <a:gd name="T14" fmla="*/ 90 w 91"/>
                <a:gd name="T15" fmla="*/ 32 h 94"/>
                <a:gd name="T16" fmla="*/ 81 w 91"/>
                <a:gd name="T17" fmla="*/ 13 h 94"/>
                <a:gd name="T18" fmla="*/ 45 w 91"/>
                <a:gd name="T19" fmla="*/ 9 h 94"/>
                <a:gd name="T20" fmla="*/ 0 w 91"/>
                <a:gd name="T21" fmla="*/ 54 h 94"/>
                <a:gd name="T22" fmla="*/ 4 w 91"/>
                <a:gd name="T23" fmla="*/ 58 h 94"/>
                <a:gd name="T24" fmla="*/ 45 w 91"/>
                <a:gd name="T25" fmla="*/ 17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1" h="94">
                  <a:moveTo>
                    <a:pt x="45" y="17"/>
                  </a:moveTo>
                  <a:cubicBezTo>
                    <a:pt x="53" y="9"/>
                    <a:pt x="67" y="9"/>
                    <a:pt x="76" y="18"/>
                  </a:cubicBezTo>
                  <a:cubicBezTo>
                    <a:pt x="80" y="23"/>
                    <a:pt x="83" y="28"/>
                    <a:pt x="83" y="34"/>
                  </a:cubicBezTo>
                  <a:cubicBezTo>
                    <a:pt x="83" y="40"/>
                    <a:pt x="81" y="45"/>
                    <a:pt x="77" y="49"/>
                  </a:cubicBezTo>
                  <a:cubicBezTo>
                    <a:pt x="36" y="90"/>
                    <a:pt x="36" y="90"/>
                    <a:pt x="36" y="90"/>
                  </a:cubicBezTo>
                  <a:cubicBezTo>
                    <a:pt x="40" y="94"/>
                    <a:pt x="40" y="94"/>
                    <a:pt x="40" y="94"/>
                  </a:cubicBezTo>
                  <a:cubicBezTo>
                    <a:pt x="85" y="49"/>
                    <a:pt x="85" y="49"/>
                    <a:pt x="85" y="49"/>
                  </a:cubicBezTo>
                  <a:cubicBezTo>
                    <a:pt x="89" y="45"/>
                    <a:pt x="91" y="38"/>
                    <a:pt x="90" y="32"/>
                  </a:cubicBezTo>
                  <a:cubicBezTo>
                    <a:pt x="90" y="25"/>
                    <a:pt x="87" y="19"/>
                    <a:pt x="81" y="13"/>
                  </a:cubicBezTo>
                  <a:cubicBezTo>
                    <a:pt x="70" y="2"/>
                    <a:pt x="54" y="0"/>
                    <a:pt x="45" y="9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4" y="58"/>
                    <a:pt x="4" y="58"/>
                    <a:pt x="4" y="58"/>
                  </a:cubicBezTo>
                  <a:lnTo>
                    <a:pt x="45" y="17"/>
                  </a:lnTo>
                  <a:close/>
                </a:path>
              </a:pathLst>
            </a:custGeom>
            <a:solidFill>
              <a:srgbClr val="6377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2" name="Freeform 116">
              <a:extLst>
                <a:ext uri="{FF2B5EF4-FFF2-40B4-BE49-F238E27FC236}">
                  <a16:creationId xmlns:a16="http://schemas.microsoft.com/office/drawing/2014/main" id="{55054F5C-B575-0A4D-8665-9FF795C1A476}"/>
                </a:ext>
              </a:extLst>
            </p:cNvPr>
            <p:cNvSpPr>
              <a:spLocks/>
            </p:cNvSpPr>
            <p:nvPr/>
          </p:nvSpPr>
          <p:spPr bwMode="auto">
            <a:xfrm>
              <a:off x="6985671" y="2938573"/>
              <a:ext cx="244223" cy="244223"/>
            </a:xfrm>
            <a:custGeom>
              <a:avLst/>
              <a:gdLst>
                <a:gd name="T0" fmla="*/ 120 w 191"/>
                <a:gd name="T1" fmla="*/ 109 h 191"/>
                <a:gd name="T2" fmla="*/ 102 w 191"/>
                <a:gd name="T3" fmla="*/ 92 h 191"/>
                <a:gd name="T4" fmla="*/ 99 w 191"/>
                <a:gd name="T5" fmla="*/ 89 h 191"/>
                <a:gd name="T6" fmla="*/ 82 w 191"/>
                <a:gd name="T7" fmla="*/ 72 h 191"/>
                <a:gd name="T8" fmla="*/ 79 w 191"/>
                <a:gd name="T9" fmla="*/ 68 h 191"/>
                <a:gd name="T10" fmla="*/ 17 w 191"/>
                <a:gd name="T11" fmla="*/ 7 h 191"/>
                <a:gd name="T12" fmla="*/ 12 w 191"/>
                <a:gd name="T13" fmla="*/ 1 h 191"/>
                <a:gd name="T14" fmla="*/ 8 w 191"/>
                <a:gd name="T15" fmla="*/ 1 h 191"/>
                <a:gd name="T16" fmla="*/ 1 w 191"/>
                <a:gd name="T17" fmla="*/ 9 h 191"/>
                <a:gd name="T18" fmla="*/ 1 w 191"/>
                <a:gd name="T19" fmla="*/ 12 h 191"/>
                <a:gd name="T20" fmla="*/ 6 w 191"/>
                <a:gd name="T21" fmla="*/ 18 h 191"/>
                <a:gd name="T22" fmla="*/ 91 w 191"/>
                <a:gd name="T23" fmla="*/ 103 h 191"/>
                <a:gd name="T24" fmla="*/ 174 w 191"/>
                <a:gd name="T25" fmla="*/ 185 h 191"/>
                <a:gd name="T26" fmla="*/ 179 w 191"/>
                <a:gd name="T27" fmla="*/ 191 h 191"/>
                <a:gd name="T28" fmla="*/ 182 w 191"/>
                <a:gd name="T29" fmla="*/ 191 h 191"/>
                <a:gd name="T30" fmla="*/ 190 w 191"/>
                <a:gd name="T31" fmla="*/ 183 h 191"/>
                <a:gd name="T32" fmla="*/ 190 w 191"/>
                <a:gd name="T33" fmla="*/ 180 h 191"/>
                <a:gd name="T34" fmla="*/ 185 w 191"/>
                <a:gd name="T35" fmla="*/ 174 h 191"/>
                <a:gd name="T36" fmla="*/ 123 w 191"/>
                <a:gd name="T37" fmla="*/ 112 h 191"/>
                <a:gd name="T38" fmla="*/ 120 w 191"/>
                <a:gd name="T39" fmla="*/ 109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91" h="191">
                  <a:moveTo>
                    <a:pt x="120" y="109"/>
                  </a:moveTo>
                  <a:cubicBezTo>
                    <a:pt x="102" y="92"/>
                    <a:pt x="102" y="92"/>
                    <a:pt x="102" y="92"/>
                  </a:cubicBezTo>
                  <a:cubicBezTo>
                    <a:pt x="99" y="89"/>
                    <a:pt x="99" y="89"/>
                    <a:pt x="99" y="89"/>
                  </a:cubicBezTo>
                  <a:cubicBezTo>
                    <a:pt x="82" y="72"/>
                    <a:pt x="82" y="72"/>
                    <a:pt x="82" y="72"/>
                  </a:cubicBezTo>
                  <a:cubicBezTo>
                    <a:pt x="79" y="68"/>
                    <a:pt x="79" y="68"/>
                    <a:pt x="79" y="68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1" y="0"/>
                    <a:pt x="9" y="0"/>
                    <a:pt x="8" y="1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0" y="10"/>
                    <a:pt x="0" y="11"/>
                    <a:pt x="1" y="12"/>
                  </a:cubicBezTo>
                  <a:cubicBezTo>
                    <a:pt x="6" y="18"/>
                    <a:pt x="6" y="18"/>
                    <a:pt x="6" y="18"/>
                  </a:cubicBezTo>
                  <a:cubicBezTo>
                    <a:pt x="91" y="103"/>
                    <a:pt x="91" y="103"/>
                    <a:pt x="91" y="103"/>
                  </a:cubicBezTo>
                  <a:cubicBezTo>
                    <a:pt x="174" y="185"/>
                    <a:pt x="174" y="185"/>
                    <a:pt x="174" y="185"/>
                  </a:cubicBezTo>
                  <a:cubicBezTo>
                    <a:pt x="179" y="191"/>
                    <a:pt x="179" y="191"/>
                    <a:pt x="179" y="191"/>
                  </a:cubicBezTo>
                  <a:cubicBezTo>
                    <a:pt x="180" y="191"/>
                    <a:pt x="181" y="191"/>
                    <a:pt x="182" y="191"/>
                  </a:cubicBezTo>
                  <a:cubicBezTo>
                    <a:pt x="190" y="183"/>
                    <a:pt x="190" y="183"/>
                    <a:pt x="190" y="183"/>
                  </a:cubicBezTo>
                  <a:cubicBezTo>
                    <a:pt x="191" y="182"/>
                    <a:pt x="191" y="181"/>
                    <a:pt x="190" y="180"/>
                  </a:cubicBezTo>
                  <a:cubicBezTo>
                    <a:pt x="185" y="174"/>
                    <a:pt x="185" y="174"/>
                    <a:pt x="185" y="174"/>
                  </a:cubicBezTo>
                  <a:cubicBezTo>
                    <a:pt x="123" y="112"/>
                    <a:pt x="123" y="112"/>
                    <a:pt x="123" y="112"/>
                  </a:cubicBezTo>
                  <a:lnTo>
                    <a:pt x="120" y="109"/>
                  </a:lnTo>
                  <a:close/>
                </a:path>
              </a:pathLst>
            </a:custGeom>
            <a:solidFill>
              <a:srgbClr val="7886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3" name="Freeform 117">
              <a:extLst>
                <a:ext uri="{FF2B5EF4-FFF2-40B4-BE49-F238E27FC236}">
                  <a16:creationId xmlns:a16="http://schemas.microsoft.com/office/drawing/2014/main" id="{CD2365A0-0266-284F-A405-74D84F0D3CC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086934" y="2957634"/>
              <a:ext cx="123898" cy="123898"/>
            </a:xfrm>
            <a:custGeom>
              <a:avLst/>
              <a:gdLst>
                <a:gd name="T0" fmla="*/ 14 w 104"/>
                <a:gd name="T1" fmla="*/ 50 h 104"/>
                <a:gd name="T2" fmla="*/ 32 w 104"/>
                <a:gd name="T3" fmla="*/ 68 h 104"/>
                <a:gd name="T4" fmla="*/ 22 w 104"/>
                <a:gd name="T5" fmla="*/ 79 h 104"/>
                <a:gd name="T6" fmla="*/ 25 w 104"/>
                <a:gd name="T7" fmla="*/ 82 h 104"/>
                <a:gd name="T8" fmla="*/ 36 w 104"/>
                <a:gd name="T9" fmla="*/ 72 h 104"/>
                <a:gd name="T10" fmla="*/ 54 w 104"/>
                <a:gd name="T11" fmla="*/ 90 h 104"/>
                <a:gd name="T12" fmla="*/ 44 w 104"/>
                <a:gd name="T13" fmla="*/ 101 h 104"/>
                <a:gd name="T14" fmla="*/ 47 w 104"/>
                <a:gd name="T15" fmla="*/ 104 h 104"/>
                <a:gd name="T16" fmla="*/ 57 w 104"/>
                <a:gd name="T17" fmla="*/ 94 h 104"/>
                <a:gd name="T18" fmla="*/ 61 w 104"/>
                <a:gd name="T19" fmla="*/ 90 h 104"/>
                <a:gd name="T20" fmla="*/ 85 w 104"/>
                <a:gd name="T21" fmla="*/ 66 h 104"/>
                <a:gd name="T22" fmla="*/ 88 w 104"/>
                <a:gd name="T23" fmla="*/ 63 h 104"/>
                <a:gd name="T24" fmla="*/ 104 w 104"/>
                <a:gd name="T25" fmla="*/ 47 h 104"/>
                <a:gd name="T26" fmla="*/ 83 w 104"/>
                <a:gd name="T27" fmla="*/ 26 h 104"/>
                <a:gd name="T28" fmla="*/ 80 w 104"/>
                <a:gd name="T29" fmla="*/ 21 h 104"/>
                <a:gd name="T30" fmla="*/ 57 w 104"/>
                <a:gd name="T31" fmla="*/ 0 h 104"/>
                <a:gd name="T32" fmla="*/ 41 w 104"/>
                <a:gd name="T33" fmla="*/ 16 h 104"/>
                <a:gd name="T34" fmla="*/ 38 w 104"/>
                <a:gd name="T35" fmla="*/ 19 h 104"/>
                <a:gd name="T36" fmla="*/ 14 w 104"/>
                <a:gd name="T37" fmla="*/ 44 h 104"/>
                <a:gd name="T38" fmla="*/ 11 w 104"/>
                <a:gd name="T39" fmla="*/ 47 h 104"/>
                <a:gd name="T40" fmla="*/ 0 w 104"/>
                <a:gd name="T41" fmla="*/ 57 h 104"/>
                <a:gd name="T42" fmla="*/ 3 w 104"/>
                <a:gd name="T43" fmla="*/ 61 h 104"/>
                <a:gd name="T44" fmla="*/ 14 w 104"/>
                <a:gd name="T45" fmla="*/ 50 h 104"/>
                <a:gd name="T46" fmla="*/ 80 w 104"/>
                <a:gd name="T47" fmla="*/ 29 h 104"/>
                <a:gd name="T48" fmla="*/ 98 w 104"/>
                <a:gd name="T49" fmla="*/ 47 h 104"/>
                <a:gd name="T50" fmla="*/ 85 w 104"/>
                <a:gd name="T51" fmla="*/ 60 h 104"/>
                <a:gd name="T52" fmla="*/ 67 w 104"/>
                <a:gd name="T53" fmla="*/ 42 h 104"/>
                <a:gd name="T54" fmla="*/ 80 w 104"/>
                <a:gd name="T55" fmla="*/ 29 h 104"/>
                <a:gd name="T56" fmla="*/ 64 w 104"/>
                <a:gd name="T57" fmla="*/ 45 h 104"/>
                <a:gd name="T58" fmla="*/ 82 w 104"/>
                <a:gd name="T59" fmla="*/ 63 h 104"/>
                <a:gd name="T60" fmla="*/ 57 w 104"/>
                <a:gd name="T61" fmla="*/ 87 h 104"/>
                <a:gd name="T62" fmla="*/ 39 w 104"/>
                <a:gd name="T63" fmla="*/ 68 h 104"/>
                <a:gd name="T64" fmla="*/ 64 w 104"/>
                <a:gd name="T65" fmla="*/ 45 h 104"/>
                <a:gd name="T66" fmla="*/ 57 w 104"/>
                <a:gd name="T67" fmla="*/ 7 h 104"/>
                <a:gd name="T68" fmla="*/ 75 w 104"/>
                <a:gd name="T69" fmla="*/ 26 h 104"/>
                <a:gd name="T70" fmla="*/ 64 w 104"/>
                <a:gd name="T71" fmla="*/ 37 h 104"/>
                <a:gd name="T72" fmla="*/ 44 w 104"/>
                <a:gd name="T73" fmla="*/ 19 h 104"/>
                <a:gd name="T74" fmla="*/ 57 w 104"/>
                <a:gd name="T75" fmla="*/ 7 h 104"/>
                <a:gd name="T76" fmla="*/ 41 w 104"/>
                <a:gd name="T77" fmla="*/ 23 h 104"/>
                <a:gd name="T78" fmla="*/ 59 w 104"/>
                <a:gd name="T79" fmla="*/ 42 h 104"/>
                <a:gd name="T80" fmla="*/ 36 w 104"/>
                <a:gd name="T81" fmla="*/ 65 h 104"/>
                <a:gd name="T82" fmla="*/ 17 w 104"/>
                <a:gd name="T83" fmla="*/ 47 h 104"/>
                <a:gd name="T84" fmla="*/ 41 w 104"/>
                <a:gd name="T85" fmla="*/ 23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4" h="104">
                  <a:moveTo>
                    <a:pt x="14" y="50"/>
                  </a:moveTo>
                  <a:lnTo>
                    <a:pt x="32" y="68"/>
                  </a:lnTo>
                  <a:lnTo>
                    <a:pt x="22" y="79"/>
                  </a:lnTo>
                  <a:lnTo>
                    <a:pt x="25" y="82"/>
                  </a:lnTo>
                  <a:lnTo>
                    <a:pt x="36" y="72"/>
                  </a:lnTo>
                  <a:lnTo>
                    <a:pt x="54" y="90"/>
                  </a:lnTo>
                  <a:lnTo>
                    <a:pt x="44" y="101"/>
                  </a:lnTo>
                  <a:lnTo>
                    <a:pt x="47" y="104"/>
                  </a:lnTo>
                  <a:lnTo>
                    <a:pt x="57" y="94"/>
                  </a:lnTo>
                  <a:lnTo>
                    <a:pt x="61" y="90"/>
                  </a:lnTo>
                  <a:lnTo>
                    <a:pt x="85" y="66"/>
                  </a:lnTo>
                  <a:lnTo>
                    <a:pt x="88" y="63"/>
                  </a:lnTo>
                  <a:lnTo>
                    <a:pt x="104" y="47"/>
                  </a:lnTo>
                  <a:lnTo>
                    <a:pt x="83" y="26"/>
                  </a:lnTo>
                  <a:lnTo>
                    <a:pt x="80" y="21"/>
                  </a:lnTo>
                  <a:lnTo>
                    <a:pt x="57" y="0"/>
                  </a:lnTo>
                  <a:lnTo>
                    <a:pt x="41" y="16"/>
                  </a:lnTo>
                  <a:lnTo>
                    <a:pt x="38" y="19"/>
                  </a:lnTo>
                  <a:lnTo>
                    <a:pt x="14" y="44"/>
                  </a:lnTo>
                  <a:lnTo>
                    <a:pt x="11" y="47"/>
                  </a:lnTo>
                  <a:lnTo>
                    <a:pt x="0" y="57"/>
                  </a:lnTo>
                  <a:lnTo>
                    <a:pt x="3" y="61"/>
                  </a:lnTo>
                  <a:lnTo>
                    <a:pt x="14" y="50"/>
                  </a:lnTo>
                  <a:close/>
                  <a:moveTo>
                    <a:pt x="80" y="29"/>
                  </a:moveTo>
                  <a:lnTo>
                    <a:pt x="98" y="47"/>
                  </a:lnTo>
                  <a:lnTo>
                    <a:pt x="85" y="60"/>
                  </a:lnTo>
                  <a:lnTo>
                    <a:pt x="67" y="42"/>
                  </a:lnTo>
                  <a:lnTo>
                    <a:pt x="80" y="29"/>
                  </a:lnTo>
                  <a:close/>
                  <a:moveTo>
                    <a:pt x="64" y="45"/>
                  </a:moveTo>
                  <a:lnTo>
                    <a:pt x="82" y="63"/>
                  </a:lnTo>
                  <a:lnTo>
                    <a:pt x="57" y="87"/>
                  </a:lnTo>
                  <a:lnTo>
                    <a:pt x="39" y="68"/>
                  </a:lnTo>
                  <a:lnTo>
                    <a:pt x="64" y="45"/>
                  </a:lnTo>
                  <a:close/>
                  <a:moveTo>
                    <a:pt x="57" y="7"/>
                  </a:moveTo>
                  <a:lnTo>
                    <a:pt x="75" y="26"/>
                  </a:lnTo>
                  <a:lnTo>
                    <a:pt x="64" y="37"/>
                  </a:lnTo>
                  <a:lnTo>
                    <a:pt x="44" y="19"/>
                  </a:lnTo>
                  <a:lnTo>
                    <a:pt x="57" y="7"/>
                  </a:lnTo>
                  <a:close/>
                  <a:moveTo>
                    <a:pt x="41" y="23"/>
                  </a:moveTo>
                  <a:lnTo>
                    <a:pt x="59" y="42"/>
                  </a:lnTo>
                  <a:lnTo>
                    <a:pt x="36" y="65"/>
                  </a:lnTo>
                  <a:lnTo>
                    <a:pt x="17" y="47"/>
                  </a:lnTo>
                  <a:lnTo>
                    <a:pt x="41" y="23"/>
                  </a:lnTo>
                  <a:close/>
                </a:path>
              </a:pathLst>
            </a:custGeom>
            <a:solidFill>
              <a:srgbClr val="8CD0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4" name="Freeform 118">
              <a:extLst>
                <a:ext uri="{FF2B5EF4-FFF2-40B4-BE49-F238E27FC236}">
                  <a16:creationId xmlns:a16="http://schemas.microsoft.com/office/drawing/2014/main" id="{40D2C743-3F8D-EA4F-AABF-7F2FD6C9A33F}"/>
                </a:ext>
              </a:extLst>
            </p:cNvPr>
            <p:cNvSpPr>
              <a:spLocks/>
            </p:cNvSpPr>
            <p:nvPr/>
          </p:nvSpPr>
          <p:spPr bwMode="auto">
            <a:xfrm>
              <a:off x="6846285" y="3097020"/>
              <a:ext cx="94115" cy="91733"/>
            </a:xfrm>
            <a:custGeom>
              <a:avLst/>
              <a:gdLst>
                <a:gd name="T0" fmla="*/ 10 w 79"/>
                <a:gd name="T1" fmla="*/ 0 h 77"/>
                <a:gd name="T2" fmla="*/ 0 w 79"/>
                <a:gd name="T3" fmla="*/ 9 h 77"/>
                <a:gd name="T4" fmla="*/ 69 w 79"/>
                <a:gd name="T5" fmla="*/ 77 h 77"/>
                <a:gd name="T6" fmla="*/ 79 w 79"/>
                <a:gd name="T7" fmla="*/ 67 h 77"/>
                <a:gd name="T8" fmla="*/ 10 w 79"/>
                <a:gd name="T9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9" h="77">
                  <a:moveTo>
                    <a:pt x="10" y="0"/>
                  </a:moveTo>
                  <a:lnTo>
                    <a:pt x="0" y="9"/>
                  </a:lnTo>
                  <a:lnTo>
                    <a:pt x="69" y="77"/>
                  </a:lnTo>
                  <a:lnTo>
                    <a:pt x="79" y="67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D44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5" name="Freeform 119">
              <a:extLst>
                <a:ext uri="{FF2B5EF4-FFF2-40B4-BE49-F238E27FC236}">
                  <a16:creationId xmlns:a16="http://schemas.microsoft.com/office/drawing/2014/main" id="{FE26EDC3-75F7-1C4D-9A77-CC4B1002A3B3}"/>
                </a:ext>
              </a:extLst>
            </p:cNvPr>
            <p:cNvSpPr>
              <a:spLocks/>
            </p:cNvSpPr>
            <p:nvPr/>
          </p:nvSpPr>
          <p:spPr bwMode="auto">
            <a:xfrm>
              <a:off x="6922530" y="3105359"/>
              <a:ext cx="28592" cy="29784"/>
            </a:xfrm>
            <a:custGeom>
              <a:avLst/>
              <a:gdLst>
                <a:gd name="T0" fmla="*/ 0 w 24"/>
                <a:gd name="T1" fmla="*/ 10 h 25"/>
                <a:gd name="T2" fmla="*/ 15 w 24"/>
                <a:gd name="T3" fmla="*/ 25 h 25"/>
                <a:gd name="T4" fmla="*/ 24 w 24"/>
                <a:gd name="T5" fmla="*/ 15 h 25"/>
                <a:gd name="T6" fmla="*/ 9 w 24"/>
                <a:gd name="T7" fmla="*/ 0 h 25"/>
                <a:gd name="T8" fmla="*/ 0 w 24"/>
                <a:gd name="T9" fmla="*/ 1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25">
                  <a:moveTo>
                    <a:pt x="0" y="10"/>
                  </a:moveTo>
                  <a:lnTo>
                    <a:pt x="15" y="25"/>
                  </a:lnTo>
                  <a:lnTo>
                    <a:pt x="24" y="15"/>
                  </a:lnTo>
                  <a:lnTo>
                    <a:pt x="9" y="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536B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6" name="Freeform 120">
              <a:extLst>
                <a:ext uri="{FF2B5EF4-FFF2-40B4-BE49-F238E27FC236}">
                  <a16:creationId xmlns:a16="http://schemas.microsoft.com/office/drawing/2014/main" id="{D0EA7BBE-588F-0644-B8EF-77499E6F049B}"/>
                </a:ext>
              </a:extLst>
            </p:cNvPr>
            <p:cNvSpPr>
              <a:spLocks/>
            </p:cNvSpPr>
            <p:nvPr/>
          </p:nvSpPr>
          <p:spPr bwMode="auto">
            <a:xfrm>
              <a:off x="6938018" y="3080342"/>
              <a:ext cx="40505" cy="39314"/>
            </a:xfrm>
            <a:custGeom>
              <a:avLst/>
              <a:gdLst>
                <a:gd name="T0" fmla="*/ 0 w 34"/>
                <a:gd name="T1" fmla="*/ 18 h 33"/>
                <a:gd name="T2" fmla="*/ 15 w 34"/>
                <a:gd name="T3" fmla="*/ 33 h 33"/>
                <a:gd name="T4" fmla="*/ 34 w 34"/>
                <a:gd name="T5" fmla="*/ 14 h 33"/>
                <a:gd name="T6" fmla="*/ 19 w 34"/>
                <a:gd name="T7" fmla="*/ 0 h 33"/>
                <a:gd name="T8" fmla="*/ 0 w 34"/>
                <a:gd name="T9" fmla="*/ 18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33">
                  <a:moveTo>
                    <a:pt x="0" y="18"/>
                  </a:moveTo>
                  <a:lnTo>
                    <a:pt x="15" y="33"/>
                  </a:lnTo>
                  <a:lnTo>
                    <a:pt x="34" y="14"/>
                  </a:lnTo>
                  <a:lnTo>
                    <a:pt x="19" y="0"/>
                  </a:lnTo>
                  <a:lnTo>
                    <a:pt x="0" y="18"/>
                  </a:lnTo>
                  <a:close/>
                </a:path>
              </a:pathLst>
            </a:custGeom>
            <a:solidFill>
              <a:srgbClr val="536B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7" name="Freeform 121">
              <a:extLst>
                <a:ext uri="{FF2B5EF4-FFF2-40B4-BE49-F238E27FC236}">
                  <a16:creationId xmlns:a16="http://schemas.microsoft.com/office/drawing/2014/main" id="{69B266D6-E29A-3C42-8C30-2741D2727EB3}"/>
                </a:ext>
              </a:extLst>
            </p:cNvPr>
            <p:cNvSpPr>
              <a:spLocks/>
            </p:cNvSpPr>
            <p:nvPr/>
          </p:nvSpPr>
          <p:spPr bwMode="auto">
            <a:xfrm>
              <a:off x="6963035" y="3064854"/>
              <a:ext cx="30975" cy="29784"/>
            </a:xfrm>
            <a:custGeom>
              <a:avLst/>
              <a:gdLst>
                <a:gd name="T0" fmla="*/ 0 w 26"/>
                <a:gd name="T1" fmla="*/ 10 h 25"/>
                <a:gd name="T2" fmla="*/ 15 w 26"/>
                <a:gd name="T3" fmla="*/ 25 h 25"/>
                <a:gd name="T4" fmla="*/ 26 w 26"/>
                <a:gd name="T5" fmla="*/ 14 h 25"/>
                <a:gd name="T6" fmla="*/ 11 w 26"/>
                <a:gd name="T7" fmla="*/ 0 h 25"/>
                <a:gd name="T8" fmla="*/ 0 w 26"/>
                <a:gd name="T9" fmla="*/ 1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25">
                  <a:moveTo>
                    <a:pt x="0" y="10"/>
                  </a:moveTo>
                  <a:lnTo>
                    <a:pt x="15" y="25"/>
                  </a:lnTo>
                  <a:lnTo>
                    <a:pt x="26" y="14"/>
                  </a:lnTo>
                  <a:lnTo>
                    <a:pt x="11" y="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536B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8" name="Freeform 122">
              <a:extLst>
                <a:ext uri="{FF2B5EF4-FFF2-40B4-BE49-F238E27FC236}">
                  <a16:creationId xmlns:a16="http://schemas.microsoft.com/office/drawing/2014/main" id="{E78A5F4C-9C6D-1343-A9C8-E892341C8982}"/>
                </a:ext>
              </a:extLst>
            </p:cNvPr>
            <p:cNvSpPr>
              <a:spLocks/>
            </p:cNvSpPr>
            <p:nvPr/>
          </p:nvSpPr>
          <p:spPr bwMode="auto">
            <a:xfrm>
              <a:off x="6902278" y="3085107"/>
              <a:ext cx="28592" cy="29784"/>
            </a:xfrm>
            <a:custGeom>
              <a:avLst/>
              <a:gdLst>
                <a:gd name="T0" fmla="*/ 0 w 24"/>
                <a:gd name="T1" fmla="*/ 10 h 25"/>
                <a:gd name="T2" fmla="*/ 15 w 24"/>
                <a:gd name="T3" fmla="*/ 25 h 25"/>
                <a:gd name="T4" fmla="*/ 24 w 24"/>
                <a:gd name="T5" fmla="*/ 14 h 25"/>
                <a:gd name="T6" fmla="*/ 9 w 24"/>
                <a:gd name="T7" fmla="*/ 0 h 25"/>
                <a:gd name="T8" fmla="*/ 0 w 24"/>
                <a:gd name="T9" fmla="*/ 1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25">
                  <a:moveTo>
                    <a:pt x="0" y="10"/>
                  </a:moveTo>
                  <a:lnTo>
                    <a:pt x="15" y="25"/>
                  </a:lnTo>
                  <a:lnTo>
                    <a:pt x="24" y="14"/>
                  </a:lnTo>
                  <a:lnTo>
                    <a:pt x="9" y="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9" name="Freeform 123">
              <a:extLst>
                <a:ext uri="{FF2B5EF4-FFF2-40B4-BE49-F238E27FC236}">
                  <a16:creationId xmlns:a16="http://schemas.microsoft.com/office/drawing/2014/main" id="{4CF825DB-1913-E543-9AED-A25530792AEE}"/>
                </a:ext>
              </a:extLst>
            </p:cNvPr>
            <p:cNvSpPr>
              <a:spLocks/>
            </p:cNvSpPr>
            <p:nvPr/>
          </p:nvSpPr>
          <p:spPr bwMode="auto">
            <a:xfrm>
              <a:off x="6916574" y="3058898"/>
              <a:ext cx="40505" cy="40505"/>
            </a:xfrm>
            <a:custGeom>
              <a:avLst/>
              <a:gdLst>
                <a:gd name="T0" fmla="*/ 0 w 34"/>
                <a:gd name="T1" fmla="*/ 19 h 34"/>
                <a:gd name="T2" fmla="*/ 14 w 34"/>
                <a:gd name="T3" fmla="*/ 34 h 34"/>
                <a:gd name="T4" fmla="*/ 34 w 34"/>
                <a:gd name="T5" fmla="*/ 15 h 34"/>
                <a:gd name="T6" fmla="*/ 20 w 34"/>
                <a:gd name="T7" fmla="*/ 0 h 34"/>
                <a:gd name="T8" fmla="*/ 0 w 34"/>
                <a:gd name="T9" fmla="*/ 19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34">
                  <a:moveTo>
                    <a:pt x="0" y="19"/>
                  </a:moveTo>
                  <a:lnTo>
                    <a:pt x="14" y="34"/>
                  </a:lnTo>
                  <a:lnTo>
                    <a:pt x="34" y="15"/>
                  </a:lnTo>
                  <a:lnTo>
                    <a:pt x="20" y="0"/>
                  </a:lnTo>
                  <a:lnTo>
                    <a:pt x="0" y="19"/>
                  </a:lnTo>
                  <a:close/>
                </a:path>
              </a:pathLst>
            </a:custGeom>
            <a:solidFill>
              <a:srgbClr val="536B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0" name="Freeform 124">
              <a:extLst>
                <a:ext uri="{FF2B5EF4-FFF2-40B4-BE49-F238E27FC236}">
                  <a16:creationId xmlns:a16="http://schemas.microsoft.com/office/drawing/2014/main" id="{9D860D1A-CFE5-9A43-A0D6-E0EA250C73F0}"/>
                </a:ext>
              </a:extLst>
            </p:cNvPr>
            <p:cNvSpPr>
              <a:spLocks/>
            </p:cNvSpPr>
            <p:nvPr/>
          </p:nvSpPr>
          <p:spPr bwMode="auto">
            <a:xfrm>
              <a:off x="6942783" y="3043410"/>
              <a:ext cx="29784" cy="28592"/>
            </a:xfrm>
            <a:custGeom>
              <a:avLst/>
              <a:gdLst>
                <a:gd name="T0" fmla="*/ 0 w 25"/>
                <a:gd name="T1" fmla="*/ 10 h 24"/>
                <a:gd name="T2" fmla="*/ 15 w 25"/>
                <a:gd name="T3" fmla="*/ 24 h 24"/>
                <a:gd name="T4" fmla="*/ 25 w 25"/>
                <a:gd name="T5" fmla="*/ 15 h 24"/>
                <a:gd name="T6" fmla="*/ 11 w 25"/>
                <a:gd name="T7" fmla="*/ 0 h 24"/>
                <a:gd name="T8" fmla="*/ 0 w 25"/>
                <a:gd name="T9" fmla="*/ 1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24">
                  <a:moveTo>
                    <a:pt x="0" y="10"/>
                  </a:moveTo>
                  <a:lnTo>
                    <a:pt x="15" y="24"/>
                  </a:lnTo>
                  <a:lnTo>
                    <a:pt x="25" y="15"/>
                  </a:lnTo>
                  <a:lnTo>
                    <a:pt x="11" y="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536B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1" name="Freeform 125">
              <a:extLst>
                <a:ext uri="{FF2B5EF4-FFF2-40B4-BE49-F238E27FC236}">
                  <a16:creationId xmlns:a16="http://schemas.microsoft.com/office/drawing/2014/main" id="{3B55B8D2-E9C5-B444-AAE7-C839AFDC406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895130" y="3036262"/>
              <a:ext cx="104837" cy="104837"/>
            </a:xfrm>
            <a:custGeom>
              <a:avLst/>
              <a:gdLst>
                <a:gd name="T0" fmla="*/ 68 w 88"/>
                <a:gd name="T1" fmla="*/ 19 h 88"/>
                <a:gd name="T2" fmla="*/ 51 w 88"/>
                <a:gd name="T3" fmla="*/ 0 h 88"/>
                <a:gd name="T4" fmla="*/ 38 w 88"/>
                <a:gd name="T5" fmla="*/ 13 h 88"/>
                <a:gd name="T6" fmla="*/ 35 w 88"/>
                <a:gd name="T7" fmla="*/ 16 h 88"/>
                <a:gd name="T8" fmla="*/ 15 w 88"/>
                <a:gd name="T9" fmla="*/ 36 h 88"/>
                <a:gd name="T10" fmla="*/ 13 w 88"/>
                <a:gd name="T11" fmla="*/ 38 h 88"/>
                <a:gd name="T12" fmla="*/ 0 w 88"/>
                <a:gd name="T13" fmla="*/ 51 h 88"/>
                <a:gd name="T14" fmla="*/ 17 w 88"/>
                <a:gd name="T15" fmla="*/ 68 h 88"/>
                <a:gd name="T16" fmla="*/ 21 w 88"/>
                <a:gd name="T17" fmla="*/ 71 h 88"/>
                <a:gd name="T18" fmla="*/ 38 w 88"/>
                <a:gd name="T19" fmla="*/ 88 h 88"/>
                <a:gd name="T20" fmla="*/ 51 w 88"/>
                <a:gd name="T21" fmla="*/ 75 h 88"/>
                <a:gd name="T22" fmla="*/ 53 w 88"/>
                <a:gd name="T23" fmla="*/ 73 h 88"/>
                <a:gd name="T24" fmla="*/ 72 w 88"/>
                <a:gd name="T25" fmla="*/ 54 h 88"/>
                <a:gd name="T26" fmla="*/ 75 w 88"/>
                <a:gd name="T27" fmla="*/ 51 h 88"/>
                <a:gd name="T28" fmla="*/ 88 w 88"/>
                <a:gd name="T29" fmla="*/ 38 h 88"/>
                <a:gd name="T30" fmla="*/ 70 w 88"/>
                <a:gd name="T31" fmla="*/ 21 h 88"/>
                <a:gd name="T32" fmla="*/ 68 w 88"/>
                <a:gd name="T33" fmla="*/ 19 h 88"/>
                <a:gd name="T34" fmla="*/ 21 w 88"/>
                <a:gd name="T35" fmla="*/ 66 h 88"/>
                <a:gd name="T36" fmla="*/ 6 w 88"/>
                <a:gd name="T37" fmla="*/ 51 h 88"/>
                <a:gd name="T38" fmla="*/ 15 w 88"/>
                <a:gd name="T39" fmla="*/ 41 h 88"/>
                <a:gd name="T40" fmla="*/ 30 w 88"/>
                <a:gd name="T41" fmla="*/ 55 h 88"/>
                <a:gd name="T42" fmla="*/ 21 w 88"/>
                <a:gd name="T43" fmla="*/ 66 h 88"/>
                <a:gd name="T44" fmla="*/ 32 w 88"/>
                <a:gd name="T45" fmla="*/ 53 h 88"/>
                <a:gd name="T46" fmla="*/ 18 w 88"/>
                <a:gd name="T47" fmla="*/ 38 h 88"/>
                <a:gd name="T48" fmla="*/ 38 w 88"/>
                <a:gd name="T49" fmla="*/ 19 h 88"/>
                <a:gd name="T50" fmla="*/ 52 w 88"/>
                <a:gd name="T51" fmla="*/ 34 h 88"/>
                <a:gd name="T52" fmla="*/ 32 w 88"/>
                <a:gd name="T53" fmla="*/ 53 h 88"/>
                <a:gd name="T54" fmla="*/ 55 w 88"/>
                <a:gd name="T55" fmla="*/ 30 h 88"/>
                <a:gd name="T56" fmla="*/ 40 w 88"/>
                <a:gd name="T57" fmla="*/ 16 h 88"/>
                <a:gd name="T58" fmla="*/ 51 w 88"/>
                <a:gd name="T59" fmla="*/ 6 h 88"/>
                <a:gd name="T60" fmla="*/ 65 w 88"/>
                <a:gd name="T61" fmla="*/ 21 h 88"/>
                <a:gd name="T62" fmla="*/ 55 w 88"/>
                <a:gd name="T63" fmla="*/ 30 h 88"/>
                <a:gd name="T64" fmla="*/ 38 w 88"/>
                <a:gd name="T65" fmla="*/ 83 h 88"/>
                <a:gd name="T66" fmla="*/ 23 w 88"/>
                <a:gd name="T67" fmla="*/ 68 h 88"/>
                <a:gd name="T68" fmla="*/ 32 w 88"/>
                <a:gd name="T69" fmla="*/ 58 h 88"/>
                <a:gd name="T70" fmla="*/ 47 w 88"/>
                <a:gd name="T71" fmla="*/ 73 h 88"/>
                <a:gd name="T72" fmla="*/ 38 w 88"/>
                <a:gd name="T73" fmla="*/ 83 h 88"/>
                <a:gd name="T74" fmla="*/ 51 w 88"/>
                <a:gd name="T75" fmla="*/ 70 h 88"/>
                <a:gd name="T76" fmla="*/ 36 w 88"/>
                <a:gd name="T77" fmla="*/ 55 h 88"/>
                <a:gd name="T78" fmla="*/ 55 w 88"/>
                <a:gd name="T79" fmla="*/ 37 h 88"/>
                <a:gd name="T80" fmla="*/ 70 w 88"/>
                <a:gd name="T81" fmla="*/ 51 h 88"/>
                <a:gd name="T82" fmla="*/ 51 w 88"/>
                <a:gd name="T83" fmla="*/ 70 h 88"/>
                <a:gd name="T84" fmla="*/ 72 w 88"/>
                <a:gd name="T85" fmla="*/ 49 h 88"/>
                <a:gd name="T86" fmla="*/ 57 w 88"/>
                <a:gd name="T87" fmla="*/ 34 h 88"/>
                <a:gd name="T88" fmla="*/ 68 w 88"/>
                <a:gd name="T89" fmla="*/ 24 h 88"/>
                <a:gd name="T90" fmla="*/ 83 w 88"/>
                <a:gd name="T91" fmla="*/ 38 h 88"/>
                <a:gd name="T92" fmla="*/ 72 w 88"/>
                <a:gd name="T93" fmla="*/ 49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88" h="88">
                  <a:moveTo>
                    <a:pt x="68" y="19"/>
                  </a:moveTo>
                  <a:lnTo>
                    <a:pt x="51" y="0"/>
                  </a:lnTo>
                  <a:lnTo>
                    <a:pt x="38" y="13"/>
                  </a:lnTo>
                  <a:lnTo>
                    <a:pt x="35" y="16"/>
                  </a:lnTo>
                  <a:lnTo>
                    <a:pt x="15" y="36"/>
                  </a:lnTo>
                  <a:lnTo>
                    <a:pt x="13" y="38"/>
                  </a:lnTo>
                  <a:lnTo>
                    <a:pt x="0" y="51"/>
                  </a:lnTo>
                  <a:lnTo>
                    <a:pt x="17" y="68"/>
                  </a:lnTo>
                  <a:lnTo>
                    <a:pt x="21" y="71"/>
                  </a:lnTo>
                  <a:lnTo>
                    <a:pt x="38" y="88"/>
                  </a:lnTo>
                  <a:lnTo>
                    <a:pt x="51" y="75"/>
                  </a:lnTo>
                  <a:lnTo>
                    <a:pt x="53" y="73"/>
                  </a:lnTo>
                  <a:lnTo>
                    <a:pt x="72" y="54"/>
                  </a:lnTo>
                  <a:lnTo>
                    <a:pt x="75" y="51"/>
                  </a:lnTo>
                  <a:lnTo>
                    <a:pt x="88" y="38"/>
                  </a:lnTo>
                  <a:lnTo>
                    <a:pt x="70" y="21"/>
                  </a:lnTo>
                  <a:lnTo>
                    <a:pt x="68" y="19"/>
                  </a:lnTo>
                  <a:close/>
                  <a:moveTo>
                    <a:pt x="21" y="66"/>
                  </a:moveTo>
                  <a:lnTo>
                    <a:pt x="6" y="51"/>
                  </a:lnTo>
                  <a:lnTo>
                    <a:pt x="15" y="41"/>
                  </a:lnTo>
                  <a:lnTo>
                    <a:pt x="30" y="55"/>
                  </a:lnTo>
                  <a:lnTo>
                    <a:pt x="21" y="66"/>
                  </a:lnTo>
                  <a:close/>
                  <a:moveTo>
                    <a:pt x="32" y="53"/>
                  </a:moveTo>
                  <a:lnTo>
                    <a:pt x="18" y="38"/>
                  </a:lnTo>
                  <a:lnTo>
                    <a:pt x="38" y="19"/>
                  </a:lnTo>
                  <a:lnTo>
                    <a:pt x="52" y="34"/>
                  </a:lnTo>
                  <a:lnTo>
                    <a:pt x="32" y="53"/>
                  </a:lnTo>
                  <a:close/>
                  <a:moveTo>
                    <a:pt x="55" y="30"/>
                  </a:moveTo>
                  <a:lnTo>
                    <a:pt x="40" y="16"/>
                  </a:lnTo>
                  <a:lnTo>
                    <a:pt x="51" y="6"/>
                  </a:lnTo>
                  <a:lnTo>
                    <a:pt x="65" y="21"/>
                  </a:lnTo>
                  <a:lnTo>
                    <a:pt x="55" y="30"/>
                  </a:lnTo>
                  <a:close/>
                  <a:moveTo>
                    <a:pt x="38" y="83"/>
                  </a:moveTo>
                  <a:lnTo>
                    <a:pt x="23" y="68"/>
                  </a:lnTo>
                  <a:lnTo>
                    <a:pt x="32" y="58"/>
                  </a:lnTo>
                  <a:lnTo>
                    <a:pt x="47" y="73"/>
                  </a:lnTo>
                  <a:lnTo>
                    <a:pt x="38" y="83"/>
                  </a:lnTo>
                  <a:close/>
                  <a:moveTo>
                    <a:pt x="51" y="70"/>
                  </a:moveTo>
                  <a:lnTo>
                    <a:pt x="36" y="55"/>
                  </a:lnTo>
                  <a:lnTo>
                    <a:pt x="55" y="37"/>
                  </a:lnTo>
                  <a:lnTo>
                    <a:pt x="70" y="51"/>
                  </a:lnTo>
                  <a:lnTo>
                    <a:pt x="51" y="70"/>
                  </a:lnTo>
                  <a:close/>
                  <a:moveTo>
                    <a:pt x="72" y="49"/>
                  </a:moveTo>
                  <a:lnTo>
                    <a:pt x="57" y="34"/>
                  </a:lnTo>
                  <a:lnTo>
                    <a:pt x="68" y="24"/>
                  </a:lnTo>
                  <a:lnTo>
                    <a:pt x="83" y="38"/>
                  </a:lnTo>
                  <a:lnTo>
                    <a:pt x="72" y="49"/>
                  </a:lnTo>
                  <a:close/>
                </a:path>
              </a:pathLst>
            </a:custGeom>
            <a:solidFill>
              <a:srgbClr val="8CD0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2" name="Freeform 126">
              <a:extLst>
                <a:ext uri="{FF2B5EF4-FFF2-40B4-BE49-F238E27FC236}">
                  <a16:creationId xmlns:a16="http://schemas.microsoft.com/office/drawing/2014/main" id="{7C740E47-C428-F94D-8727-54A68E10FA65}"/>
                </a:ext>
              </a:extLst>
            </p:cNvPr>
            <p:cNvSpPr>
              <a:spLocks/>
            </p:cNvSpPr>
            <p:nvPr/>
          </p:nvSpPr>
          <p:spPr bwMode="auto">
            <a:xfrm>
              <a:off x="6979714" y="3228066"/>
              <a:ext cx="92924" cy="92924"/>
            </a:xfrm>
            <a:custGeom>
              <a:avLst/>
              <a:gdLst>
                <a:gd name="T0" fmla="*/ 0 w 78"/>
                <a:gd name="T1" fmla="*/ 10 h 78"/>
                <a:gd name="T2" fmla="*/ 69 w 78"/>
                <a:gd name="T3" fmla="*/ 78 h 78"/>
                <a:gd name="T4" fmla="*/ 78 w 78"/>
                <a:gd name="T5" fmla="*/ 69 h 78"/>
                <a:gd name="T6" fmla="*/ 10 w 78"/>
                <a:gd name="T7" fmla="*/ 0 h 78"/>
                <a:gd name="T8" fmla="*/ 0 w 78"/>
                <a:gd name="T9" fmla="*/ 1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" h="78">
                  <a:moveTo>
                    <a:pt x="0" y="10"/>
                  </a:moveTo>
                  <a:lnTo>
                    <a:pt x="69" y="78"/>
                  </a:lnTo>
                  <a:lnTo>
                    <a:pt x="78" y="69"/>
                  </a:lnTo>
                  <a:lnTo>
                    <a:pt x="10" y="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F0563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3" name="Freeform 127">
              <a:extLst>
                <a:ext uri="{FF2B5EF4-FFF2-40B4-BE49-F238E27FC236}">
                  <a16:creationId xmlns:a16="http://schemas.microsoft.com/office/drawing/2014/main" id="{D6E7A846-0037-0848-A41E-3968D85B974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991627" y="3067237"/>
              <a:ext cx="216822" cy="243031"/>
            </a:xfrm>
            <a:custGeom>
              <a:avLst/>
              <a:gdLst>
                <a:gd name="T0" fmla="*/ 86 w 170"/>
                <a:gd name="T1" fmla="*/ 0 h 190"/>
                <a:gd name="T2" fmla="*/ 41 w 170"/>
                <a:gd name="T3" fmla="*/ 45 h 190"/>
                <a:gd name="T4" fmla="*/ 50 w 170"/>
                <a:gd name="T5" fmla="*/ 64 h 190"/>
                <a:gd name="T6" fmla="*/ 45 w 170"/>
                <a:gd name="T7" fmla="*/ 81 h 190"/>
                <a:gd name="T8" fmla="*/ 0 w 170"/>
                <a:gd name="T9" fmla="*/ 126 h 190"/>
                <a:gd name="T10" fmla="*/ 64 w 170"/>
                <a:gd name="T11" fmla="*/ 190 h 190"/>
                <a:gd name="T12" fmla="*/ 170 w 170"/>
                <a:gd name="T13" fmla="*/ 84 h 190"/>
                <a:gd name="T14" fmla="*/ 87 w 170"/>
                <a:gd name="T15" fmla="*/ 2 h 190"/>
                <a:gd name="T16" fmla="*/ 86 w 170"/>
                <a:gd name="T17" fmla="*/ 0 h 190"/>
                <a:gd name="T18" fmla="*/ 60 w 170"/>
                <a:gd name="T19" fmla="*/ 94 h 190"/>
                <a:gd name="T20" fmla="*/ 63 w 170"/>
                <a:gd name="T21" fmla="*/ 92 h 190"/>
                <a:gd name="T22" fmla="*/ 75 w 170"/>
                <a:gd name="T23" fmla="*/ 80 h 190"/>
                <a:gd name="T24" fmla="*/ 91 w 170"/>
                <a:gd name="T25" fmla="*/ 96 h 190"/>
                <a:gd name="T26" fmla="*/ 94 w 170"/>
                <a:gd name="T27" fmla="*/ 98 h 190"/>
                <a:gd name="T28" fmla="*/ 110 w 170"/>
                <a:gd name="T29" fmla="*/ 115 h 190"/>
                <a:gd name="T30" fmla="*/ 98 w 170"/>
                <a:gd name="T31" fmla="*/ 127 h 190"/>
                <a:gd name="T32" fmla="*/ 95 w 170"/>
                <a:gd name="T33" fmla="*/ 129 h 190"/>
                <a:gd name="T34" fmla="*/ 78 w 170"/>
                <a:gd name="T35" fmla="*/ 147 h 190"/>
                <a:gd name="T36" fmla="*/ 75 w 170"/>
                <a:gd name="T37" fmla="*/ 149 h 190"/>
                <a:gd name="T38" fmla="*/ 63 w 170"/>
                <a:gd name="T39" fmla="*/ 161 h 190"/>
                <a:gd name="T40" fmla="*/ 47 w 170"/>
                <a:gd name="T41" fmla="*/ 145 h 190"/>
                <a:gd name="T42" fmla="*/ 44 w 170"/>
                <a:gd name="T43" fmla="*/ 143 h 190"/>
                <a:gd name="T44" fmla="*/ 28 w 170"/>
                <a:gd name="T45" fmla="*/ 126 h 190"/>
                <a:gd name="T46" fmla="*/ 40 w 170"/>
                <a:gd name="T47" fmla="*/ 114 h 190"/>
                <a:gd name="T48" fmla="*/ 43 w 170"/>
                <a:gd name="T49" fmla="*/ 112 h 190"/>
                <a:gd name="T50" fmla="*/ 60 w 170"/>
                <a:gd name="T51" fmla="*/ 94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70" h="190">
                  <a:moveTo>
                    <a:pt x="86" y="0"/>
                  </a:moveTo>
                  <a:cubicBezTo>
                    <a:pt x="41" y="45"/>
                    <a:pt x="41" y="45"/>
                    <a:pt x="41" y="45"/>
                  </a:cubicBezTo>
                  <a:cubicBezTo>
                    <a:pt x="47" y="51"/>
                    <a:pt x="50" y="57"/>
                    <a:pt x="50" y="64"/>
                  </a:cubicBezTo>
                  <a:cubicBezTo>
                    <a:pt x="51" y="70"/>
                    <a:pt x="49" y="77"/>
                    <a:pt x="45" y="81"/>
                  </a:cubicBezTo>
                  <a:cubicBezTo>
                    <a:pt x="0" y="126"/>
                    <a:pt x="0" y="126"/>
                    <a:pt x="0" y="126"/>
                  </a:cubicBezTo>
                  <a:cubicBezTo>
                    <a:pt x="64" y="190"/>
                    <a:pt x="64" y="190"/>
                    <a:pt x="64" y="190"/>
                  </a:cubicBezTo>
                  <a:cubicBezTo>
                    <a:pt x="170" y="84"/>
                    <a:pt x="170" y="84"/>
                    <a:pt x="170" y="84"/>
                  </a:cubicBezTo>
                  <a:cubicBezTo>
                    <a:pt x="87" y="2"/>
                    <a:pt x="87" y="2"/>
                    <a:pt x="87" y="2"/>
                  </a:cubicBezTo>
                  <a:lnTo>
                    <a:pt x="86" y="0"/>
                  </a:lnTo>
                  <a:close/>
                  <a:moveTo>
                    <a:pt x="60" y="94"/>
                  </a:moveTo>
                  <a:cubicBezTo>
                    <a:pt x="63" y="92"/>
                    <a:pt x="63" y="92"/>
                    <a:pt x="63" y="92"/>
                  </a:cubicBezTo>
                  <a:cubicBezTo>
                    <a:pt x="75" y="80"/>
                    <a:pt x="75" y="80"/>
                    <a:pt x="75" y="80"/>
                  </a:cubicBezTo>
                  <a:cubicBezTo>
                    <a:pt x="91" y="96"/>
                    <a:pt x="91" y="96"/>
                    <a:pt x="91" y="96"/>
                  </a:cubicBezTo>
                  <a:cubicBezTo>
                    <a:pt x="94" y="98"/>
                    <a:pt x="94" y="98"/>
                    <a:pt x="94" y="98"/>
                  </a:cubicBezTo>
                  <a:cubicBezTo>
                    <a:pt x="110" y="115"/>
                    <a:pt x="110" y="115"/>
                    <a:pt x="110" y="115"/>
                  </a:cubicBezTo>
                  <a:cubicBezTo>
                    <a:pt x="98" y="127"/>
                    <a:pt x="98" y="127"/>
                    <a:pt x="98" y="127"/>
                  </a:cubicBezTo>
                  <a:cubicBezTo>
                    <a:pt x="95" y="129"/>
                    <a:pt x="95" y="129"/>
                    <a:pt x="95" y="129"/>
                  </a:cubicBezTo>
                  <a:cubicBezTo>
                    <a:pt x="78" y="147"/>
                    <a:pt x="78" y="147"/>
                    <a:pt x="78" y="147"/>
                  </a:cubicBezTo>
                  <a:cubicBezTo>
                    <a:pt x="75" y="149"/>
                    <a:pt x="75" y="149"/>
                    <a:pt x="75" y="149"/>
                  </a:cubicBezTo>
                  <a:cubicBezTo>
                    <a:pt x="63" y="161"/>
                    <a:pt x="63" y="161"/>
                    <a:pt x="63" y="161"/>
                  </a:cubicBezTo>
                  <a:cubicBezTo>
                    <a:pt x="47" y="145"/>
                    <a:pt x="47" y="145"/>
                    <a:pt x="47" y="145"/>
                  </a:cubicBezTo>
                  <a:cubicBezTo>
                    <a:pt x="44" y="143"/>
                    <a:pt x="44" y="143"/>
                    <a:pt x="44" y="143"/>
                  </a:cubicBezTo>
                  <a:cubicBezTo>
                    <a:pt x="28" y="126"/>
                    <a:pt x="28" y="126"/>
                    <a:pt x="28" y="126"/>
                  </a:cubicBezTo>
                  <a:cubicBezTo>
                    <a:pt x="40" y="114"/>
                    <a:pt x="40" y="114"/>
                    <a:pt x="40" y="114"/>
                  </a:cubicBezTo>
                  <a:cubicBezTo>
                    <a:pt x="43" y="112"/>
                    <a:pt x="43" y="112"/>
                    <a:pt x="43" y="112"/>
                  </a:cubicBezTo>
                  <a:lnTo>
                    <a:pt x="60" y="94"/>
                  </a:lnTo>
                  <a:close/>
                </a:path>
              </a:pathLst>
            </a:custGeom>
            <a:solidFill>
              <a:srgbClr val="F58E6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4" name="Freeform 128">
              <a:extLst>
                <a:ext uri="{FF2B5EF4-FFF2-40B4-BE49-F238E27FC236}">
                  <a16:creationId xmlns:a16="http://schemas.microsoft.com/office/drawing/2014/main" id="{EA6390CF-0489-ED4F-A09D-CAC58E54CFB1}"/>
                </a:ext>
              </a:extLst>
            </p:cNvPr>
            <p:cNvSpPr>
              <a:spLocks/>
            </p:cNvSpPr>
            <p:nvPr/>
          </p:nvSpPr>
          <p:spPr bwMode="auto">
            <a:xfrm>
              <a:off x="7142926" y="2938573"/>
              <a:ext cx="89350" cy="221587"/>
            </a:xfrm>
            <a:custGeom>
              <a:avLst/>
              <a:gdLst>
                <a:gd name="T0" fmla="*/ 68 w 69"/>
                <a:gd name="T1" fmla="*/ 161 h 174"/>
                <a:gd name="T2" fmla="*/ 68 w 69"/>
                <a:gd name="T3" fmla="*/ 0 h 174"/>
                <a:gd name="T4" fmla="*/ 31 w 69"/>
                <a:gd name="T5" fmla="*/ 37 h 174"/>
                <a:gd name="T6" fmla="*/ 33 w 69"/>
                <a:gd name="T7" fmla="*/ 39 h 174"/>
                <a:gd name="T8" fmla="*/ 53 w 69"/>
                <a:gd name="T9" fmla="*/ 59 h 174"/>
                <a:gd name="T10" fmla="*/ 38 w 69"/>
                <a:gd name="T11" fmla="*/ 74 h 174"/>
                <a:gd name="T12" fmla="*/ 35 w 69"/>
                <a:gd name="T13" fmla="*/ 77 h 174"/>
                <a:gd name="T14" fmla="*/ 13 w 69"/>
                <a:gd name="T15" fmla="*/ 99 h 174"/>
                <a:gd name="T16" fmla="*/ 9 w 69"/>
                <a:gd name="T17" fmla="*/ 103 h 174"/>
                <a:gd name="T18" fmla="*/ 0 w 69"/>
                <a:gd name="T19" fmla="*/ 112 h 174"/>
                <a:gd name="T20" fmla="*/ 62 w 69"/>
                <a:gd name="T21" fmla="*/ 174 h 174"/>
                <a:gd name="T22" fmla="*/ 69 w 69"/>
                <a:gd name="T23" fmla="*/ 167 h 174"/>
                <a:gd name="T24" fmla="*/ 68 w 69"/>
                <a:gd name="T25" fmla="*/ 161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9" h="174">
                  <a:moveTo>
                    <a:pt x="68" y="161"/>
                  </a:moveTo>
                  <a:cubicBezTo>
                    <a:pt x="68" y="0"/>
                    <a:pt x="68" y="0"/>
                    <a:pt x="68" y="0"/>
                  </a:cubicBezTo>
                  <a:cubicBezTo>
                    <a:pt x="31" y="37"/>
                    <a:pt x="31" y="37"/>
                    <a:pt x="31" y="37"/>
                  </a:cubicBezTo>
                  <a:cubicBezTo>
                    <a:pt x="33" y="39"/>
                    <a:pt x="33" y="39"/>
                    <a:pt x="33" y="39"/>
                  </a:cubicBezTo>
                  <a:cubicBezTo>
                    <a:pt x="53" y="59"/>
                    <a:pt x="53" y="59"/>
                    <a:pt x="53" y="59"/>
                  </a:cubicBezTo>
                  <a:cubicBezTo>
                    <a:pt x="38" y="74"/>
                    <a:pt x="38" y="74"/>
                    <a:pt x="38" y="74"/>
                  </a:cubicBezTo>
                  <a:cubicBezTo>
                    <a:pt x="35" y="77"/>
                    <a:pt x="35" y="77"/>
                    <a:pt x="35" y="77"/>
                  </a:cubicBezTo>
                  <a:cubicBezTo>
                    <a:pt x="13" y="99"/>
                    <a:pt x="13" y="99"/>
                    <a:pt x="13" y="99"/>
                  </a:cubicBezTo>
                  <a:cubicBezTo>
                    <a:pt x="9" y="103"/>
                    <a:pt x="9" y="103"/>
                    <a:pt x="9" y="103"/>
                  </a:cubicBezTo>
                  <a:cubicBezTo>
                    <a:pt x="0" y="112"/>
                    <a:pt x="0" y="112"/>
                    <a:pt x="0" y="112"/>
                  </a:cubicBezTo>
                  <a:cubicBezTo>
                    <a:pt x="62" y="174"/>
                    <a:pt x="62" y="174"/>
                    <a:pt x="62" y="174"/>
                  </a:cubicBezTo>
                  <a:cubicBezTo>
                    <a:pt x="69" y="167"/>
                    <a:pt x="69" y="167"/>
                    <a:pt x="69" y="167"/>
                  </a:cubicBezTo>
                  <a:cubicBezTo>
                    <a:pt x="69" y="165"/>
                    <a:pt x="68" y="163"/>
                    <a:pt x="68" y="161"/>
                  </a:cubicBezTo>
                  <a:close/>
                </a:path>
              </a:pathLst>
            </a:custGeom>
            <a:solidFill>
              <a:srgbClr val="F58E6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5" name="Freeform 129">
              <a:extLst>
                <a:ext uri="{FF2B5EF4-FFF2-40B4-BE49-F238E27FC236}">
                  <a16:creationId xmlns:a16="http://schemas.microsoft.com/office/drawing/2014/main" id="{05CE6BBD-3437-164F-84B7-E0D5A38AEEAE}"/>
                </a:ext>
              </a:extLst>
            </p:cNvPr>
            <p:cNvSpPr>
              <a:spLocks/>
            </p:cNvSpPr>
            <p:nvPr/>
          </p:nvSpPr>
          <p:spPr bwMode="auto">
            <a:xfrm>
              <a:off x="7053576" y="3237597"/>
              <a:ext cx="29784" cy="28592"/>
            </a:xfrm>
            <a:custGeom>
              <a:avLst/>
              <a:gdLst>
                <a:gd name="T0" fmla="*/ 15 w 25"/>
                <a:gd name="T1" fmla="*/ 24 h 24"/>
                <a:gd name="T2" fmla="*/ 25 w 25"/>
                <a:gd name="T3" fmla="*/ 15 h 24"/>
                <a:gd name="T4" fmla="*/ 11 w 25"/>
                <a:gd name="T5" fmla="*/ 0 h 24"/>
                <a:gd name="T6" fmla="*/ 0 w 25"/>
                <a:gd name="T7" fmla="*/ 10 h 24"/>
                <a:gd name="T8" fmla="*/ 15 w 25"/>
                <a:gd name="T9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24">
                  <a:moveTo>
                    <a:pt x="15" y="24"/>
                  </a:moveTo>
                  <a:lnTo>
                    <a:pt x="25" y="15"/>
                  </a:lnTo>
                  <a:lnTo>
                    <a:pt x="11" y="0"/>
                  </a:lnTo>
                  <a:lnTo>
                    <a:pt x="0" y="10"/>
                  </a:lnTo>
                  <a:lnTo>
                    <a:pt x="15" y="24"/>
                  </a:lnTo>
                  <a:close/>
                </a:path>
              </a:pathLst>
            </a:custGeom>
            <a:solidFill>
              <a:srgbClr val="8AB3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6" name="Freeform 130">
              <a:extLst>
                <a:ext uri="{FF2B5EF4-FFF2-40B4-BE49-F238E27FC236}">
                  <a16:creationId xmlns:a16="http://schemas.microsoft.com/office/drawing/2014/main" id="{88A9B5FF-C55C-AA47-91B7-754D7A286A13}"/>
                </a:ext>
              </a:extLst>
            </p:cNvPr>
            <p:cNvSpPr>
              <a:spLocks/>
            </p:cNvSpPr>
            <p:nvPr/>
          </p:nvSpPr>
          <p:spPr bwMode="auto">
            <a:xfrm>
              <a:off x="7069064" y="3211388"/>
              <a:ext cx="41697" cy="39314"/>
            </a:xfrm>
            <a:custGeom>
              <a:avLst/>
              <a:gdLst>
                <a:gd name="T0" fmla="*/ 0 w 35"/>
                <a:gd name="T1" fmla="*/ 19 h 33"/>
                <a:gd name="T2" fmla="*/ 15 w 35"/>
                <a:gd name="T3" fmla="*/ 33 h 33"/>
                <a:gd name="T4" fmla="*/ 35 w 35"/>
                <a:gd name="T5" fmla="*/ 15 h 33"/>
                <a:gd name="T6" fmla="*/ 20 w 35"/>
                <a:gd name="T7" fmla="*/ 0 h 33"/>
                <a:gd name="T8" fmla="*/ 0 w 35"/>
                <a:gd name="T9" fmla="*/ 19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33">
                  <a:moveTo>
                    <a:pt x="0" y="19"/>
                  </a:moveTo>
                  <a:lnTo>
                    <a:pt x="15" y="33"/>
                  </a:lnTo>
                  <a:lnTo>
                    <a:pt x="35" y="15"/>
                  </a:lnTo>
                  <a:lnTo>
                    <a:pt x="20" y="0"/>
                  </a:lnTo>
                  <a:lnTo>
                    <a:pt x="0" y="19"/>
                  </a:lnTo>
                  <a:close/>
                </a:path>
              </a:pathLst>
            </a:custGeom>
            <a:solidFill>
              <a:srgbClr val="8AB3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7" name="Freeform 131">
              <a:extLst>
                <a:ext uri="{FF2B5EF4-FFF2-40B4-BE49-F238E27FC236}">
                  <a16:creationId xmlns:a16="http://schemas.microsoft.com/office/drawing/2014/main" id="{0032B600-A0CD-F54B-AB68-CCC4AB5D7983}"/>
                </a:ext>
              </a:extLst>
            </p:cNvPr>
            <p:cNvSpPr>
              <a:spLocks/>
            </p:cNvSpPr>
            <p:nvPr/>
          </p:nvSpPr>
          <p:spPr bwMode="auto">
            <a:xfrm>
              <a:off x="7096464" y="3195900"/>
              <a:ext cx="28592" cy="29784"/>
            </a:xfrm>
            <a:custGeom>
              <a:avLst/>
              <a:gdLst>
                <a:gd name="T0" fmla="*/ 24 w 24"/>
                <a:gd name="T1" fmla="*/ 15 h 25"/>
                <a:gd name="T2" fmla="*/ 9 w 24"/>
                <a:gd name="T3" fmla="*/ 0 h 25"/>
                <a:gd name="T4" fmla="*/ 0 w 24"/>
                <a:gd name="T5" fmla="*/ 10 h 25"/>
                <a:gd name="T6" fmla="*/ 14 w 24"/>
                <a:gd name="T7" fmla="*/ 25 h 25"/>
                <a:gd name="T8" fmla="*/ 24 w 24"/>
                <a:gd name="T9" fmla="*/ 1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25">
                  <a:moveTo>
                    <a:pt x="24" y="15"/>
                  </a:moveTo>
                  <a:lnTo>
                    <a:pt x="9" y="0"/>
                  </a:lnTo>
                  <a:lnTo>
                    <a:pt x="0" y="10"/>
                  </a:lnTo>
                  <a:lnTo>
                    <a:pt x="14" y="25"/>
                  </a:lnTo>
                  <a:lnTo>
                    <a:pt x="24" y="15"/>
                  </a:lnTo>
                  <a:close/>
                </a:path>
              </a:pathLst>
            </a:custGeom>
            <a:solidFill>
              <a:srgbClr val="8AB3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8" name="Freeform 132">
              <a:extLst>
                <a:ext uri="{FF2B5EF4-FFF2-40B4-BE49-F238E27FC236}">
                  <a16:creationId xmlns:a16="http://schemas.microsoft.com/office/drawing/2014/main" id="{049B182A-6868-E445-8D9F-F3E18D37ED7A}"/>
                </a:ext>
              </a:extLst>
            </p:cNvPr>
            <p:cNvSpPr>
              <a:spLocks/>
            </p:cNvSpPr>
            <p:nvPr/>
          </p:nvSpPr>
          <p:spPr bwMode="auto">
            <a:xfrm>
              <a:off x="7279929" y="2961209"/>
              <a:ext cx="61949" cy="90541"/>
            </a:xfrm>
            <a:custGeom>
              <a:avLst/>
              <a:gdLst>
                <a:gd name="T0" fmla="*/ 52 w 52"/>
                <a:gd name="T1" fmla="*/ 26 h 76"/>
                <a:gd name="T2" fmla="*/ 25 w 52"/>
                <a:gd name="T3" fmla="*/ 0 h 76"/>
                <a:gd name="T4" fmla="*/ 0 w 52"/>
                <a:gd name="T5" fmla="*/ 25 h 76"/>
                <a:gd name="T6" fmla="*/ 0 w 52"/>
                <a:gd name="T7" fmla="*/ 76 h 76"/>
                <a:gd name="T8" fmla="*/ 52 w 52"/>
                <a:gd name="T9" fmla="*/ 26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" h="76">
                  <a:moveTo>
                    <a:pt x="52" y="26"/>
                  </a:moveTo>
                  <a:lnTo>
                    <a:pt x="25" y="0"/>
                  </a:lnTo>
                  <a:lnTo>
                    <a:pt x="0" y="25"/>
                  </a:lnTo>
                  <a:lnTo>
                    <a:pt x="0" y="76"/>
                  </a:lnTo>
                  <a:lnTo>
                    <a:pt x="52" y="26"/>
                  </a:lnTo>
                  <a:close/>
                </a:path>
              </a:pathLst>
            </a:custGeom>
            <a:solidFill>
              <a:srgbClr val="F0563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9" name="Freeform 133">
              <a:extLst>
                <a:ext uri="{FF2B5EF4-FFF2-40B4-BE49-F238E27FC236}">
                  <a16:creationId xmlns:a16="http://schemas.microsoft.com/office/drawing/2014/main" id="{B503DB3B-1642-1644-9C8E-C2A48C6637BB}"/>
                </a:ext>
              </a:extLst>
            </p:cNvPr>
            <p:cNvSpPr>
              <a:spLocks/>
            </p:cNvSpPr>
            <p:nvPr/>
          </p:nvSpPr>
          <p:spPr bwMode="auto">
            <a:xfrm>
              <a:off x="7312095" y="2870668"/>
              <a:ext cx="123898" cy="107220"/>
            </a:xfrm>
            <a:custGeom>
              <a:avLst/>
              <a:gdLst>
                <a:gd name="T0" fmla="*/ 38 w 97"/>
                <a:gd name="T1" fmla="*/ 76 h 84"/>
                <a:gd name="T2" fmla="*/ 40 w 97"/>
                <a:gd name="T3" fmla="*/ 78 h 84"/>
                <a:gd name="T4" fmla="*/ 51 w 97"/>
                <a:gd name="T5" fmla="*/ 78 h 84"/>
                <a:gd name="T6" fmla="*/ 53 w 97"/>
                <a:gd name="T7" fmla="*/ 72 h 84"/>
                <a:gd name="T8" fmla="*/ 51 w 97"/>
                <a:gd name="T9" fmla="*/ 67 h 84"/>
                <a:gd name="T10" fmla="*/ 46 w 97"/>
                <a:gd name="T11" fmla="*/ 61 h 84"/>
                <a:gd name="T12" fmla="*/ 50 w 97"/>
                <a:gd name="T13" fmla="*/ 56 h 84"/>
                <a:gd name="T14" fmla="*/ 75 w 97"/>
                <a:gd name="T15" fmla="*/ 81 h 84"/>
                <a:gd name="T16" fmla="*/ 86 w 97"/>
                <a:gd name="T17" fmla="*/ 81 h 84"/>
                <a:gd name="T18" fmla="*/ 88 w 97"/>
                <a:gd name="T19" fmla="*/ 75 h 84"/>
                <a:gd name="T20" fmla="*/ 87 w 97"/>
                <a:gd name="T21" fmla="*/ 70 h 84"/>
                <a:gd name="T22" fmla="*/ 73 w 97"/>
                <a:gd name="T23" fmla="*/ 56 h 84"/>
                <a:gd name="T24" fmla="*/ 77 w 97"/>
                <a:gd name="T25" fmla="*/ 52 h 84"/>
                <a:gd name="T26" fmla="*/ 83 w 97"/>
                <a:gd name="T27" fmla="*/ 58 h 84"/>
                <a:gd name="T28" fmla="*/ 95 w 97"/>
                <a:gd name="T29" fmla="*/ 58 h 84"/>
                <a:gd name="T30" fmla="*/ 97 w 97"/>
                <a:gd name="T31" fmla="*/ 52 h 84"/>
                <a:gd name="T32" fmla="*/ 95 w 97"/>
                <a:gd name="T33" fmla="*/ 47 h 84"/>
                <a:gd name="T34" fmla="*/ 52 w 97"/>
                <a:gd name="T35" fmla="*/ 4 h 84"/>
                <a:gd name="T36" fmla="*/ 40 w 97"/>
                <a:gd name="T37" fmla="*/ 4 h 84"/>
                <a:gd name="T38" fmla="*/ 40 w 97"/>
                <a:gd name="T39" fmla="*/ 15 h 84"/>
                <a:gd name="T40" fmla="*/ 69 w 97"/>
                <a:gd name="T41" fmla="*/ 44 h 84"/>
                <a:gd name="T42" fmla="*/ 64 w 97"/>
                <a:gd name="T43" fmla="*/ 48 h 84"/>
                <a:gd name="T44" fmla="*/ 49 w 97"/>
                <a:gd name="T45" fmla="*/ 32 h 84"/>
                <a:gd name="T46" fmla="*/ 38 w 97"/>
                <a:gd name="T47" fmla="*/ 33 h 84"/>
                <a:gd name="T48" fmla="*/ 38 w 97"/>
                <a:gd name="T49" fmla="*/ 44 h 84"/>
                <a:gd name="T50" fmla="*/ 42 w 97"/>
                <a:gd name="T51" fmla="*/ 48 h 84"/>
                <a:gd name="T52" fmla="*/ 37 w 97"/>
                <a:gd name="T53" fmla="*/ 53 h 84"/>
                <a:gd name="T54" fmla="*/ 14 w 97"/>
                <a:gd name="T55" fmla="*/ 29 h 84"/>
                <a:gd name="T56" fmla="*/ 3 w 97"/>
                <a:gd name="T57" fmla="*/ 30 h 84"/>
                <a:gd name="T58" fmla="*/ 2 w 97"/>
                <a:gd name="T59" fmla="*/ 41 h 84"/>
                <a:gd name="T60" fmla="*/ 30 w 97"/>
                <a:gd name="T61" fmla="*/ 68 h 84"/>
                <a:gd name="T62" fmla="*/ 24 w 97"/>
                <a:gd name="T63" fmla="*/ 74 h 84"/>
                <a:gd name="T64" fmla="*/ 32 w 97"/>
                <a:gd name="T65" fmla="*/ 82 h 84"/>
                <a:gd name="T66" fmla="*/ 38 w 97"/>
                <a:gd name="T67" fmla="*/ 76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7" h="84">
                  <a:moveTo>
                    <a:pt x="38" y="76"/>
                  </a:moveTo>
                  <a:cubicBezTo>
                    <a:pt x="40" y="78"/>
                    <a:pt x="40" y="78"/>
                    <a:pt x="40" y="78"/>
                  </a:cubicBezTo>
                  <a:cubicBezTo>
                    <a:pt x="43" y="81"/>
                    <a:pt x="48" y="81"/>
                    <a:pt x="51" y="78"/>
                  </a:cubicBezTo>
                  <a:cubicBezTo>
                    <a:pt x="52" y="76"/>
                    <a:pt x="53" y="74"/>
                    <a:pt x="53" y="72"/>
                  </a:cubicBezTo>
                  <a:cubicBezTo>
                    <a:pt x="53" y="70"/>
                    <a:pt x="53" y="68"/>
                    <a:pt x="51" y="67"/>
                  </a:cubicBezTo>
                  <a:cubicBezTo>
                    <a:pt x="46" y="61"/>
                    <a:pt x="46" y="61"/>
                    <a:pt x="46" y="61"/>
                  </a:cubicBezTo>
                  <a:cubicBezTo>
                    <a:pt x="50" y="56"/>
                    <a:pt x="50" y="56"/>
                    <a:pt x="50" y="56"/>
                  </a:cubicBezTo>
                  <a:cubicBezTo>
                    <a:pt x="75" y="81"/>
                    <a:pt x="75" y="81"/>
                    <a:pt x="75" y="81"/>
                  </a:cubicBezTo>
                  <a:cubicBezTo>
                    <a:pt x="78" y="84"/>
                    <a:pt x="83" y="84"/>
                    <a:pt x="86" y="81"/>
                  </a:cubicBezTo>
                  <a:cubicBezTo>
                    <a:pt x="87" y="79"/>
                    <a:pt x="88" y="77"/>
                    <a:pt x="88" y="75"/>
                  </a:cubicBezTo>
                  <a:cubicBezTo>
                    <a:pt x="89" y="73"/>
                    <a:pt x="88" y="71"/>
                    <a:pt x="87" y="70"/>
                  </a:cubicBezTo>
                  <a:cubicBezTo>
                    <a:pt x="73" y="56"/>
                    <a:pt x="73" y="56"/>
                    <a:pt x="73" y="56"/>
                  </a:cubicBezTo>
                  <a:cubicBezTo>
                    <a:pt x="77" y="52"/>
                    <a:pt x="77" y="52"/>
                    <a:pt x="77" y="52"/>
                  </a:cubicBezTo>
                  <a:cubicBezTo>
                    <a:pt x="83" y="58"/>
                    <a:pt x="83" y="58"/>
                    <a:pt x="83" y="58"/>
                  </a:cubicBezTo>
                  <a:cubicBezTo>
                    <a:pt x="86" y="61"/>
                    <a:pt x="91" y="61"/>
                    <a:pt x="95" y="58"/>
                  </a:cubicBezTo>
                  <a:cubicBezTo>
                    <a:pt x="96" y="57"/>
                    <a:pt x="97" y="54"/>
                    <a:pt x="97" y="52"/>
                  </a:cubicBezTo>
                  <a:cubicBezTo>
                    <a:pt x="97" y="50"/>
                    <a:pt x="96" y="48"/>
                    <a:pt x="95" y="47"/>
                  </a:cubicBezTo>
                  <a:cubicBezTo>
                    <a:pt x="52" y="4"/>
                    <a:pt x="52" y="4"/>
                    <a:pt x="52" y="4"/>
                  </a:cubicBezTo>
                  <a:cubicBezTo>
                    <a:pt x="48" y="0"/>
                    <a:pt x="43" y="0"/>
                    <a:pt x="40" y="4"/>
                  </a:cubicBezTo>
                  <a:cubicBezTo>
                    <a:pt x="37" y="7"/>
                    <a:pt x="37" y="12"/>
                    <a:pt x="40" y="15"/>
                  </a:cubicBezTo>
                  <a:cubicBezTo>
                    <a:pt x="69" y="44"/>
                    <a:pt x="69" y="44"/>
                    <a:pt x="69" y="44"/>
                  </a:cubicBezTo>
                  <a:cubicBezTo>
                    <a:pt x="64" y="48"/>
                    <a:pt x="64" y="48"/>
                    <a:pt x="64" y="48"/>
                  </a:cubicBezTo>
                  <a:cubicBezTo>
                    <a:pt x="49" y="32"/>
                    <a:pt x="49" y="32"/>
                    <a:pt x="49" y="32"/>
                  </a:cubicBezTo>
                  <a:cubicBezTo>
                    <a:pt x="46" y="30"/>
                    <a:pt x="41" y="30"/>
                    <a:pt x="38" y="33"/>
                  </a:cubicBezTo>
                  <a:cubicBezTo>
                    <a:pt x="35" y="36"/>
                    <a:pt x="35" y="41"/>
                    <a:pt x="38" y="44"/>
                  </a:cubicBezTo>
                  <a:cubicBezTo>
                    <a:pt x="42" y="48"/>
                    <a:pt x="42" y="48"/>
                    <a:pt x="42" y="48"/>
                  </a:cubicBezTo>
                  <a:cubicBezTo>
                    <a:pt x="37" y="53"/>
                    <a:pt x="37" y="53"/>
                    <a:pt x="37" y="53"/>
                  </a:cubicBezTo>
                  <a:cubicBezTo>
                    <a:pt x="14" y="29"/>
                    <a:pt x="14" y="29"/>
                    <a:pt x="14" y="29"/>
                  </a:cubicBezTo>
                  <a:cubicBezTo>
                    <a:pt x="11" y="26"/>
                    <a:pt x="6" y="27"/>
                    <a:pt x="3" y="30"/>
                  </a:cubicBezTo>
                  <a:cubicBezTo>
                    <a:pt x="0" y="33"/>
                    <a:pt x="0" y="38"/>
                    <a:pt x="2" y="41"/>
                  </a:cubicBezTo>
                  <a:cubicBezTo>
                    <a:pt x="30" y="68"/>
                    <a:pt x="30" y="68"/>
                    <a:pt x="30" y="68"/>
                  </a:cubicBezTo>
                  <a:cubicBezTo>
                    <a:pt x="24" y="74"/>
                    <a:pt x="24" y="74"/>
                    <a:pt x="24" y="74"/>
                  </a:cubicBezTo>
                  <a:cubicBezTo>
                    <a:pt x="32" y="82"/>
                    <a:pt x="32" y="82"/>
                    <a:pt x="32" y="82"/>
                  </a:cubicBezTo>
                  <a:lnTo>
                    <a:pt x="38" y="76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0" name="Freeform 134">
              <a:extLst>
                <a:ext uri="{FF2B5EF4-FFF2-40B4-BE49-F238E27FC236}">
                  <a16:creationId xmlns:a16="http://schemas.microsoft.com/office/drawing/2014/main" id="{ABFBBD94-4479-A84B-AC31-A85638154479}"/>
                </a:ext>
              </a:extLst>
            </p:cNvPr>
            <p:cNvSpPr>
              <a:spLocks/>
            </p:cNvSpPr>
            <p:nvPr/>
          </p:nvSpPr>
          <p:spPr bwMode="auto">
            <a:xfrm>
              <a:off x="7303755" y="2939765"/>
              <a:ext cx="58375" cy="58375"/>
            </a:xfrm>
            <a:custGeom>
              <a:avLst/>
              <a:gdLst>
                <a:gd name="T0" fmla="*/ 34 w 46"/>
                <a:gd name="T1" fmla="*/ 45 h 46"/>
                <a:gd name="T2" fmla="*/ 37 w 46"/>
                <a:gd name="T3" fmla="*/ 45 h 46"/>
                <a:gd name="T4" fmla="*/ 45 w 46"/>
                <a:gd name="T5" fmla="*/ 37 h 46"/>
                <a:gd name="T6" fmla="*/ 45 w 46"/>
                <a:gd name="T7" fmla="*/ 34 h 46"/>
                <a:gd name="T8" fmla="*/ 39 w 46"/>
                <a:gd name="T9" fmla="*/ 28 h 46"/>
                <a:gd name="T10" fmla="*/ 31 w 46"/>
                <a:gd name="T11" fmla="*/ 20 h 46"/>
                <a:gd name="T12" fmla="*/ 12 w 46"/>
                <a:gd name="T13" fmla="*/ 1 h 46"/>
                <a:gd name="T14" fmla="*/ 9 w 46"/>
                <a:gd name="T15" fmla="*/ 1 h 46"/>
                <a:gd name="T16" fmla="*/ 1 w 46"/>
                <a:gd name="T17" fmla="*/ 9 h 46"/>
                <a:gd name="T18" fmla="*/ 1 w 46"/>
                <a:gd name="T19" fmla="*/ 12 h 46"/>
                <a:gd name="T20" fmla="*/ 5 w 46"/>
                <a:gd name="T21" fmla="*/ 17 h 46"/>
                <a:gd name="T22" fmla="*/ 30 w 46"/>
                <a:gd name="T23" fmla="*/ 41 h 46"/>
                <a:gd name="T24" fmla="*/ 34 w 46"/>
                <a:gd name="T25" fmla="*/ 45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6" h="46">
                  <a:moveTo>
                    <a:pt x="34" y="45"/>
                  </a:moveTo>
                  <a:cubicBezTo>
                    <a:pt x="35" y="46"/>
                    <a:pt x="36" y="46"/>
                    <a:pt x="37" y="45"/>
                  </a:cubicBezTo>
                  <a:cubicBezTo>
                    <a:pt x="45" y="37"/>
                    <a:pt x="45" y="37"/>
                    <a:pt x="45" y="37"/>
                  </a:cubicBezTo>
                  <a:cubicBezTo>
                    <a:pt x="46" y="36"/>
                    <a:pt x="46" y="35"/>
                    <a:pt x="45" y="34"/>
                  </a:cubicBezTo>
                  <a:cubicBezTo>
                    <a:pt x="39" y="28"/>
                    <a:pt x="39" y="28"/>
                    <a:pt x="39" y="28"/>
                  </a:cubicBezTo>
                  <a:cubicBezTo>
                    <a:pt x="31" y="20"/>
                    <a:pt x="31" y="20"/>
                    <a:pt x="31" y="20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1" y="0"/>
                    <a:pt x="10" y="1"/>
                    <a:pt x="9" y="1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0" y="10"/>
                    <a:pt x="0" y="11"/>
                    <a:pt x="1" y="12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30" y="41"/>
                    <a:pt x="30" y="41"/>
                    <a:pt x="30" y="41"/>
                  </a:cubicBezTo>
                  <a:lnTo>
                    <a:pt x="34" y="45"/>
                  </a:lnTo>
                  <a:close/>
                </a:path>
              </a:pathLst>
            </a:custGeom>
            <a:solidFill>
              <a:srgbClr val="F58E6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1" name="Freeform 135">
              <a:extLst>
                <a:ext uri="{FF2B5EF4-FFF2-40B4-BE49-F238E27FC236}">
                  <a16:creationId xmlns:a16="http://schemas.microsoft.com/office/drawing/2014/main" id="{1E27A3F7-9476-9943-A3A9-933EA1E0B9E0}"/>
                </a:ext>
              </a:extLst>
            </p:cNvPr>
            <p:cNvSpPr>
              <a:spLocks/>
            </p:cNvSpPr>
            <p:nvPr/>
          </p:nvSpPr>
          <p:spPr bwMode="auto">
            <a:xfrm>
              <a:off x="7033324" y="3216153"/>
              <a:ext cx="29784" cy="29784"/>
            </a:xfrm>
            <a:custGeom>
              <a:avLst/>
              <a:gdLst>
                <a:gd name="T0" fmla="*/ 25 w 25"/>
                <a:gd name="T1" fmla="*/ 15 h 25"/>
                <a:gd name="T2" fmla="*/ 11 w 25"/>
                <a:gd name="T3" fmla="*/ 0 h 25"/>
                <a:gd name="T4" fmla="*/ 0 w 25"/>
                <a:gd name="T5" fmla="*/ 10 h 25"/>
                <a:gd name="T6" fmla="*/ 15 w 25"/>
                <a:gd name="T7" fmla="*/ 25 h 25"/>
                <a:gd name="T8" fmla="*/ 25 w 25"/>
                <a:gd name="T9" fmla="*/ 1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25">
                  <a:moveTo>
                    <a:pt x="25" y="15"/>
                  </a:moveTo>
                  <a:lnTo>
                    <a:pt x="11" y="0"/>
                  </a:lnTo>
                  <a:lnTo>
                    <a:pt x="0" y="10"/>
                  </a:lnTo>
                  <a:lnTo>
                    <a:pt x="15" y="25"/>
                  </a:lnTo>
                  <a:lnTo>
                    <a:pt x="25" y="15"/>
                  </a:lnTo>
                  <a:close/>
                </a:path>
              </a:pathLst>
            </a:custGeom>
            <a:solidFill>
              <a:srgbClr val="8AB3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2" name="Freeform 136">
              <a:extLst>
                <a:ext uri="{FF2B5EF4-FFF2-40B4-BE49-F238E27FC236}">
                  <a16:creationId xmlns:a16="http://schemas.microsoft.com/office/drawing/2014/main" id="{9BBFA0A0-6D0C-C742-8335-957A847162EE}"/>
                </a:ext>
              </a:extLst>
            </p:cNvPr>
            <p:cNvSpPr>
              <a:spLocks/>
            </p:cNvSpPr>
            <p:nvPr/>
          </p:nvSpPr>
          <p:spPr bwMode="auto">
            <a:xfrm>
              <a:off x="7048811" y="3191135"/>
              <a:ext cx="40505" cy="39314"/>
            </a:xfrm>
            <a:custGeom>
              <a:avLst/>
              <a:gdLst>
                <a:gd name="T0" fmla="*/ 34 w 34"/>
                <a:gd name="T1" fmla="*/ 14 h 33"/>
                <a:gd name="T2" fmla="*/ 19 w 34"/>
                <a:gd name="T3" fmla="*/ 0 h 33"/>
                <a:gd name="T4" fmla="*/ 0 w 34"/>
                <a:gd name="T5" fmla="*/ 18 h 33"/>
                <a:gd name="T6" fmla="*/ 15 w 34"/>
                <a:gd name="T7" fmla="*/ 33 h 33"/>
                <a:gd name="T8" fmla="*/ 34 w 34"/>
                <a:gd name="T9" fmla="*/ 14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33">
                  <a:moveTo>
                    <a:pt x="34" y="14"/>
                  </a:moveTo>
                  <a:lnTo>
                    <a:pt x="19" y="0"/>
                  </a:lnTo>
                  <a:lnTo>
                    <a:pt x="0" y="18"/>
                  </a:lnTo>
                  <a:lnTo>
                    <a:pt x="15" y="33"/>
                  </a:lnTo>
                  <a:lnTo>
                    <a:pt x="34" y="14"/>
                  </a:lnTo>
                  <a:close/>
                </a:path>
              </a:pathLst>
            </a:custGeom>
            <a:solidFill>
              <a:srgbClr val="8AB3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3" name="Freeform 137">
              <a:extLst>
                <a:ext uri="{FF2B5EF4-FFF2-40B4-BE49-F238E27FC236}">
                  <a16:creationId xmlns:a16="http://schemas.microsoft.com/office/drawing/2014/main" id="{8E7A9F93-F75F-4543-BB10-B14A4E2261EA}"/>
                </a:ext>
              </a:extLst>
            </p:cNvPr>
            <p:cNvSpPr>
              <a:spLocks/>
            </p:cNvSpPr>
            <p:nvPr/>
          </p:nvSpPr>
          <p:spPr bwMode="auto">
            <a:xfrm>
              <a:off x="7073829" y="3175648"/>
              <a:ext cx="30975" cy="29784"/>
            </a:xfrm>
            <a:custGeom>
              <a:avLst/>
              <a:gdLst>
                <a:gd name="T0" fmla="*/ 26 w 26"/>
                <a:gd name="T1" fmla="*/ 14 h 25"/>
                <a:gd name="T2" fmla="*/ 11 w 26"/>
                <a:gd name="T3" fmla="*/ 0 h 25"/>
                <a:gd name="T4" fmla="*/ 0 w 26"/>
                <a:gd name="T5" fmla="*/ 10 h 25"/>
                <a:gd name="T6" fmla="*/ 16 w 26"/>
                <a:gd name="T7" fmla="*/ 25 h 25"/>
                <a:gd name="T8" fmla="*/ 26 w 26"/>
                <a:gd name="T9" fmla="*/ 14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25">
                  <a:moveTo>
                    <a:pt x="26" y="14"/>
                  </a:moveTo>
                  <a:lnTo>
                    <a:pt x="11" y="0"/>
                  </a:lnTo>
                  <a:lnTo>
                    <a:pt x="0" y="10"/>
                  </a:lnTo>
                  <a:lnTo>
                    <a:pt x="16" y="25"/>
                  </a:lnTo>
                  <a:lnTo>
                    <a:pt x="26" y="14"/>
                  </a:lnTo>
                  <a:close/>
                </a:path>
              </a:pathLst>
            </a:custGeom>
            <a:solidFill>
              <a:srgbClr val="8AB3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4" name="Freeform 138">
              <a:extLst>
                <a:ext uri="{FF2B5EF4-FFF2-40B4-BE49-F238E27FC236}">
                  <a16:creationId xmlns:a16="http://schemas.microsoft.com/office/drawing/2014/main" id="{575622FA-EC51-3B40-B708-D4A88396415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027367" y="3169691"/>
              <a:ext cx="104837" cy="103646"/>
            </a:xfrm>
            <a:custGeom>
              <a:avLst/>
              <a:gdLst>
                <a:gd name="T0" fmla="*/ 0 w 88"/>
                <a:gd name="T1" fmla="*/ 49 h 87"/>
                <a:gd name="T2" fmla="*/ 17 w 88"/>
                <a:gd name="T3" fmla="*/ 67 h 87"/>
                <a:gd name="T4" fmla="*/ 20 w 88"/>
                <a:gd name="T5" fmla="*/ 69 h 87"/>
                <a:gd name="T6" fmla="*/ 37 w 88"/>
                <a:gd name="T7" fmla="*/ 87 h 87"/>
                <a:gd name="T8" fmla="*/ 50 w 88"/>
                <a:gd name="T9" fmla="*/ 74 h 87"/>
                <a:gd name="T10" fmla="*/ 53 w 88"/>
                <a:gd name="T11" fmla="*/ 72 h 87"/>
                <a:gd name="T12" fmla="*/ 72 w 88"/>
                <a:gd name="T13" fmla="*/ 52 h 87"/>
                <a:gd name="T14" fmla="*/ 75 w 88"/>
                <a:gd name="T15" fmla="*/ 50 h 87"/>
                <a:gd name="T16" fmla="*/ 88 w 88"/>
                <a:gd name="T17" fmla="*/ 37 h 87"/>
                <a:gd name="T18" fmla="*/ 71 w 88"/>
                <a:gd name="T19" fmla="*/ 19 h 87"/>
                <a:gd name="T20" fmla="*/ 67 w 88"/>
                <a:gd name="T21" fmla="*/ 17 h 87"/>
                <a:gd name="T22" fmla="*/ 50 w 88"/>
                <a:gd name="T23" fmla="*/ 0 h 87"/>
                <a:gd name="T24" fmla="*/ 37 w 88"/>
                <a:gd name="T25" fmla="*/ 13 h 87"/>
                <a:gd name="T26" fmla="*/ 34 w 88"/>
                <a:gd name="T27" fmla="*/ 15 h 87"/>
                <a:gd name="T28" fmla="*/ 16 w 88"/>
                <a:gd name="T29" fmla="*/ 34 h 87"/>
                <a:gd name="T30" fmla="*/ 13 w 88"/>
                <a:gd name="T31" fmla="*/ 36 h 87"/>
                <a:gd name="T32" fmla="*/ 0 w 88"/>
                <a:gd name="T33" fmla="*/ 49 h 87"/>
                <a:gd name="T34" fmla="*/ 67 w 88"/>
                <a:gd name="T35" fmla="*/ 22 h 87"/>
                <a:gd name="T36" fmla="*/ 82 w 88"/>
                <a:gd name="T37" fmla="*/ 37 h 87"/>
                <a:gd name="T38" fmla="*/ 72 w 88"/>
                <a:gd name="T39" fmla="*/ 47 h 87"/>
                <a:gd name="T40" fmla="*/ 58 w 88"/>
                <a:gd name="T41" fmla="*/ 32 h 87"/>
                <a:gd name="T42" fmla="*/ 67 w 88"/>
                <a:gd name="T43" fmla="*/ 22 h 87"/>
                <a:gd name="T44" fmla="*/ 50 w 88"/>
                <a:gd name="T45" fmla="*/ 68 h 87"/>
                <a:gd name="T46" fmla="*/ 35 w 88"/>
                <a:gd name="T47" fmla="*/ 54 h 87"/>
                <a:gd name="T48" fmla="*/ 55 w 88"/>
                <a:gd name="T49" fmla="*/ 35 h 87"/>
                <a:gd name="T50" fmla="*/ 70 w 88"/>
                <a:gd name="T51" fmla="*/ 50 h 87"/>
                <a:gd name="T52" fmla="*/ 50 w 88"/>
                <a:gd name="T53" fmla="*/ 68 h 87"/>
                <a:gd name="T54" fmla="*/ 47 w 88"/>
                <a:gd name="T55" fmla="*/ 72 h 87"/>
                <a:gd name="T56" fmla="*/ 37 w 88"/>
                <a:gd name="T57" fmla="*/ 81 h 87"/>
                <a:gd name="T58" fmla="*/ 22 w 88"/>
                <a:gd name="T59" fmla="*/ 67 h 87"/>
                <a:gd name="T60" fmla="*/ 33 w 88"/>
                <a:gd name="T61" fmla="*/ 57 h 87"/>
                <a:gd name="T62" fmla="*/ 47 w 88"/>
                <a:gd name="T63" fmla="*/ 72 h 87"/>
                <a:gd name="T64" fmla="*/ 50 w 88"/>
                <a:gd name="T65" fmla="*/ 5 h 87"/>
                <a:gd name="T66" fmla="*/ 65 w 88"/>
                <a:gd name="T67" fmla="*/ 19 h 87"/>
                <a:gd name="T68" fmla="*/ 55 w 88"/>
                <a:gd name="T69" fmla="*/ 30 h 87"/>
                <a:gd name="T70" fmla="*/ 39 w 88"/>
                <a:gd name="T71" fmla="*/ 15 h 87"/>
                <a:gd name="T72" fmla="*/ 50 w 88"/>
                <a:gd name="T73" fmla="*/ 5 h 87"/>
                <a:gd name="T74" fmla="*/ 37 w 88"/>
                <a:gd name="T75" fmla="*/ 18 h 87"/>
                <a:gd name="T76" fmla="*/ 52 w 88"/>
                <a:gd name="T77" fmla="*/ 32 h 87"/>
                <a:gd name="T78" fmla="*/ 33 w 88"/>
                <a:gd name="T79" fmla="*/ 51 h 87"/>
                <a:gd name="T80" fmla="*/ 18 w 88"/>
                <a:gd name="T81" fmla="*/ 36 h 87"/>
                <a:gd name="T82" fmla="*/ 37 w 88"/>
                <a:gd name="T83" fmla="*/ 18 h 87"/>
                <a:gd name="T84" fmla="*/ 16 w 88"/>
                <a:gd name="T85" fmla="*/ 39 h 87"/>
                <a:gd name="T86" fmla="*/ 30 w 88"/>
                <a:gd name="T87" fmla="*/ 54 h 87"/>
                <a:gd name="T88" fmla="*/ 20 w 88"/>
                <a:gd name="T89" fmla="*/ 64 h 87"/>
                <a:gd name="T90" fmla="*/ 5 w 88"/>
                <a:gd name="T91" fmla="*/ 49 h 87"/>
                <a:gd name="T92" fmla="*/ 16 w 88"/>
                <a:gd name="T93" fmla="*/ 39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88" h="87">
                  <a:moveTo>
                    <a:pt x="0" y="49"/>
                  </a:moveTo>
                  <a:lnTo>
                    <a:pt x="17" y="67"/>
                  </a:lnTo>
                  <a:lnTo>
                    <a:pt x="20" y="69"/>
                  </a:lnTo>
                  <a:lnTo>
                    <a:pt x="37" y="87"/>
                  </a:lnTo>
                  <a:lnTo>
                    <a:pt x="50" y="74"/>
                  </a:lnTo>
                  <a:lnTo>
                    <a:pt x="53" y="72"/>
                  </a:lnTo>
                  <a:lnTo>
                    <a:pt x="72" y="52"/>
                  </a:lnTo>
                  <a:lnTo>
                    <a:pt x="75" y="50"/>
                  </a:lnTo>
                  <a:lnTo>
                    <a:pt x="88" y="37"/>
                  </a:lnTo>
                  <a:lnTo>
                    <a:pt x="71" y="19"/>
                  </a:lnTo>
                  <a:lnTo>
                    <a:pt x="67" y="17"/>
                  </a:lnTo>
                  <a:lnTo>
                    <a:pt x="50" y="0"/>
                  </a:lnTo>
                  <a:lnTo>
                    <a:pt x="37" y="13"/>
                  </a:lnTo>
                  <a:lnTo>
                    <a:pt x="34" y="15"/>
                  </a:lnTo>
                  <a:lnTo>
                    <a:pt x="16" y="34"/>
                  </a:lnTo>
                  <a:lnTo>
                    <a:pt x="13" y="36"/>
                  </a:lnTo>
                  <a:lnTo>
                    <a:pt x="0" y="49"/>
                  </a:lnTo>
                  <a:close/>
                  <a:moveTo>
                    <a:pt x="67" y="22"/>
                  </a:moveTo>
                  <a:lnTo>
                    <a:pt x="82" y="37"/>
                  </a:lnTo>
                  <a:lnTo>
                    <a:pt x="72" y="47"/>
                  </a:lnTo>
                  <a:lnTo>
                    <a:pt x="58" y="32"/>
                  </a:lnTo>
                  <a:lnTo>
                    <a:pt x="67" y="22"/>
                  </a:lnTo>
                  <a:close/>
                  <a:moveTo>
                    <a:pt x="50" y="68"/>
                  </a:moveTo>
                  <a:lnTo>
                    <a:pt x="35" y="54"/>
                  </a:lnTo>
                  <a:lnTo>
                    <a:pt x="55" y="35"/>
                  </a:lnTo>
                  <a:lnTo>
                    <a:pt x="70" y="50"/>
                  </a:lnTo>
                  <a:lnTo>
                    <a:pt x="50" y="68"/>
                  </a:lnTo>
                  <a:close/>
                  <a:moveTo>
                    <a:pt x="47" y="72"/>
                  </a:moveTo>
                  <a:lnTo>
                    <a:pt x="37" y="81"/>
                  </a:lnTo>
                  <a:lnTo>
                    <a:pt x="22" y="67"/>
                  </a:lnTo>
                  <a:lnTo>
                    <a:pt x="33" y="57"/>
                  </a:lnTo>
                  <a:lnTo>
                    <a:pt x="47" y="72"/>
                  </a:lnTo>
                  <a:close/>
                  <a:moveTo>
                    <a:pt x="50" y="5"/>
                  </a:moveTo>
                  <a:lnTo>
                    <a:pt x="65" y="19"/>
                  </a:lnTo>
                  <a:lnTo>
                    <a:pt x="55" y="30"/>
                  </a:lnTo>
                  <a:lnTo>
                    <a:pt x="39" y="15"/>
                  </a:lnTo>
                  <a:lnTo>
                    <a:pt x="50" y="5"/>
                  </a:lnTo>
                  <a:close/>
                  <a:moveTo>
                    <a:pt x="37" y="18"/>
                  </a:moveTo>
                  <a:lnTo>
                    <a:pt x="52" y="32"/>
                  </a:lnTo>
                  <a:lnTo>
                    <a:pt x="33" y="51"/>
                  </a:lnTo>
                  <a:lnTo>
                    <a:pt x="18" y="36"/>
                  </a:lnTo>
                  <a:lnTo>
                    <a:pt x="37" y="18"/>
                  </a:lnTo>
                  <a:close/>
                  <a:moveTo>
                    <a:pt x="16" y="39"/>
                  </a:moveTo>
                  <a:lnTo>
                    <a:pt x="30" y="54"/>
                  </a:lnTo>
                  <a:lnTo>
                    <a:pt x="20" y="64"/>
                  </a:lnTo>
                  <a:lnTo>
                    <a:pt x="5" y="49"/>
                  </a:lnTo>
                  <a:lnTo>
                    <a:pt x="16" y="39"/>
                  </a:lnTo>
                  <a:close/>
                </a:path>
              </a:pathLst>
            </a:custGeom>
            <a:solidFill>
              <a:srgbClr val="93D6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5" name="Freeform 139">
              <a:extLst>
                <a:ext uri="{FF2B5EF4-FFF2-40B4-BE49-F238E27FC236}">
                  <a16:creationId xmlns:a16="http://schemas.microsoft.com/office/drawing/2014/main" id="{B4E11BEF-C15B-BA45-B37E-7BB339559E76}"/>
                </a:ext>
              </a:extLst>
            </p:cNvPr>
            <p:cNvSpPr>
              <a:spLocks/>
            </p:cNvSpPr>
            <p:nvPr/>
          </p:nvSpPr>
          <p:spPr bwMode="auto">
            <a:xfrm>
              <a:off x="6974949" y="3223301"/>
              <a:ext cx="16679" cy="16679"/>
            </a:xfrm>
            <a:custGeom>
              <a:avLst/>
              <a:gdLst>
                <a:gd name="T0" fmla="*/ 9 w 14"/>
                <a:gd name="T1" fmla="*/ 0 h 14"/>
                <a:gd name="T2" fmla="*/ 0 w 14"/>
                <a:gd name="T3" fmla="*/ 9 h 14"/>
                <a:gd name="T4" fmla="*/ 4 w 14"/>
                <a:gd name="T5" fmla="*/ 14 h 14"/>
                <a:gd name="T6" fmla="*/ 14 w 14"/>
                <a:gd name="T7" fmla="*/ 4 h 14"/>
                <a:gd name="T8" fmla="*/ 9 w 14"/>
                <a:gd name="T9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14">
                  <a:moveTo>
                    <a:pt x="9" y="0"/>
                  </a:moveTo>
                  <a:lnTo>
                    <a:pt x="0" y="9"/>
                  </a:lnTo>
                  <a:lnTo>
                    <a:pt x="4" y="14"/>
                  </a:lnTo>
                  <a:lnTo>
                    <a:pt x="14" y="4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8AB4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6" name="Freeform 140">
              <a:extLst>
                <a:ext uri="{FF2B5EF4-FFF2-40B4-BE49-F238E27FC236}">
                  <a16:creationId xmlns:a16="http://schemas.microsoft.com/office/drawing/2014/main" id="{879BDC61-6D45-584C-86E8-C97254A836CF}"/>
                </a:ext>
              </a:extLst>
            </p:cNvPr>
            <p:cNvSpPr>
              <a:spLocks/>
            </p:cNvSpPr>
            <p:nvPr/>
          </p:nvSpPr>
          <p:spPr bwMode="auto">
            <a:xfrm>
              <a:off x="7116717" y="3043410"/>
              <a:ext cx="34549" cy="34549"/>
            </a:xfrm>
            <a:custGeom>
              <a:avLst/>
              <a:gdLst>
                <a:gd name="T0" fmla="*/ 11 w 29"/>
                <a:gd name="T1" fmla="*/ 0 h 29"/>
                <a:gd name="T2" fmla="*/ 0 w 29"/>
                <a:gd name="T3" fmla="*/ 10 h 29"/>
                <a:gd name="T4" fmla="*/ 19 w 29"/>
                <a:gd name="T5" fmla="*/ 29 h 29"/>
                <a:gd name="T6" fmla="*/ 29 w 29"/>
                <a:gd name="T7" fmla="*/ 18 h 29"/>
                <a:gd name="T8" fmla="*/ 11 w 29"/>
                <a:gd name="T9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29">
                  <a:moveTo>
                    <a:pt x="11" y="0"/>
                  </a:moveTo>
                  <a:lnTo>
                    <a:pt x="0" y="10"/>
                  </a:lnTo>
                  <a:lnTo>
                    <a:pt x="19" y="29"/>
                  </a:lnTo>
                  <a:lnTo>
                    <a:pt x="29" y="18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8AB3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7" name="Freeform 141">
              <a:extLst>
                <a:ext uri="{FF2B5EF4-FFF2-40B4-BE49-F238E27FC236}">
                  <a16:creationId xmlns:a16="http://schemas.microsoft.com/office/drawing/2014/main" id="{AA1C6956-7E6A-4349-A974-E27FC4BE1D32}"/>
                </a:ext>
              </a:extLst>
            </p:cNvPr>
            <p:cNvSpPr>
              <a:spLocks/>
            </p:cNvSpPr>
            <p:nvPr/>
          </p:nvSpPr>
          <p:spPr bwMode="auto">
            <a:xfrm>
              <a:off x="7133396" y="3011245"/>
              <a:ext cx="51227" cy="50036"/>
            </a:xfrm>
            <a:custGeom>
              <a:avLst/>
              <a:gdLst>
                <a:gd name="T0" fmla="*/ 43 w 43"/>
                <a:gd name="T1" fmla="*/ 18 h 42"/>
                <a:gd name="T2" fmla="*/ 25 w 43"/>
                <a:gd name="T3" fmla="*/ 0 h 42"/>
                <a:gd name="T4" fmla="*/ 0 w 43"/>
                <a:gd name="T5" fmla="*/ 23 h 42"/>
                <a:gd name="T6" fmla="*/ 18 w 43"/>
                <a:gd name="T7" fmla="*/ 42 h 42"/>
                <a:gd name="T8" fmla="*/ 43 w 43"/>
                <a:gd name="T9" fmla="*/ 18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2">
                  <a:moveTo>
                    <a:pt x="43" y="18"/>
                  </a:moveTo>
                  <a:lnTo>
                    <a:pt x="25" y="0"/>
                  </a:lnTo>
                  <a:lnTo>
                    <a:pt x="0" y="23"/>
                  </a:lnTo>
                  <a:lnTo>
                    <a:pt x="18" y="42"/>
                  </a:lnTo>
                  <a:lnTo>
                    <a:pt x="43" y="18"/>
                  </a:lnTo>
                  <a:close/>
                </a:path>
              </a:pathLst>
            </a:custGeom>
            <a:solidFill>
              <a:srgbClr val="8AB3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8" name="Freeform 142">
              <a:extLst>
                <a:ext uri="{FF2B5EF4-FFF2-40B4-BE49-F238E27FC236}">
                  <a16:creationId xmlns:a16="http://schemas.microsoft.com/office/drawing/2014/main" id="{42EF465D-0603-A244-84BF-16F4F5C5965B}"/>
                </a:ext>
              </a:extLst>
            </p:cNvPr>
            <p:cNvSpPr>
              <a:spLocks/>
            </p:cNvSpPr>
            <p:nvPr/>
          </p:nvSpPr>
          <p:spPr bwMode="auto">
            <a:xfrm>
              <a:off x="7166753" y="2992183"/>
              <a:ext cx="36932" cy="36932"/>
            </a:xfrm>
            <a:custGeom>
              <a:avLst/>
              <a:gdLst>
                <a:gd name="T0" fmla="*/ 31 w 31"/>
                <a:gd name="T1" fmla="*/ 18 h 31"/>
                <a:gd name="T2" fmla="*/ 13 w 31"/>
                <a:gd name="T3" fmla="*/ 0 h 31"/>
                <a:gd name="T4" fmla="*/ 0 w 31"/>
                <a:gd name="T5" fmla="*/ 13 h 31"/>
                <a:gd name="T6" fmla="*/ 18 w 31"/>
                <a:gd name="T7" fmla="*/ 31 h 31"/>
                <a:gd name="T8" fmla="*/ 31 w 31"/>
                <a:gd name="T9" fmla="*/ 18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31">
                  <a:moveTo>
                    <a:pt x="31" y="18"/>
                  </a:moveTo>
                  <a:lnTo>
                    <a:pt x="13" y="0"/>
                  </a:lnTo>
                  <a:lnTo>
                    <a:pt x="0" y="13"/>
                  </a:lnTo>
                  <a:lnTo>
                    <a:pt x="18" y="31"/>
                  </a:lnTo>
                  <a:lnTo>
                    <a:pt x="31" y="18"/>
                  </a:lnTo>
                  <a:close/>
                </a:path>
              </a:pathLst>
            </a:custGeom>
            <a:solidFill>
              <a:srgbClr val="8AB3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9" name="Freeform 143">
              <a:extLst>
                <a:ext uri="{FF2B5EF4-FFF2-40B4-BE49-F238E27FC236}">
                  <a16:creationId xmlns:a16="http://schemas.microsoft.com/office/drawing/2014/main" id="{36680B85-CB85-114F-BDEA-6F7A67DFC7E6}"/>
                </a:ext>
              </a:extLst>
            </p:cNvPr>
            <p:cNvSpPr>
              <a:spLocks/>
            </p:cNvSpPr>
            <p:nvPr/>
          </p:nvSpPr>
          <p:spPr bwMode="auto">
            <a:xfrm>
              <a:off x="6954696" y="3203048"/>
              <a:ext cx="30975" cy="30975"/>
            </a:xfrm>
            <a:custGeom>
              <a:avLst/>
              <a:gdLst>
                <a:gd name="T0" fmla="*/ 9 w 26"/>
                <a:gd name="T1" fmla="*/ 0 h 26"/>
                <a:gd name="T2" fmla="*/ 0 w 26"/>
                <a:gd name="T3" fmla="*/ 9 h 26"/>
                <a:gd name="T4" fmla="*/ 17 w 26"/>
                <a:gd name="T5" fmla="*/ 26 h 26"/>
                <a:gd name="T6" fmla="*/ 26 w 26"/>
                <a:gd name="T7" fmla="*/ 17 h 26"/>
                <a:gd name="T8" fmla="*/ 9 w 26"/>
                <a:gd name="T9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26">
                  <a:moveTo>
                    <a:pt x="9" y="0"/>
                  </a:moveTo>
                  <a:lnTo>
                    <a:pt x="0" y="9"/>
                  </a:lnTo>
                  <a:lnTo>
                    <a:pt x="17" y="26"/>
                  </a:lnTo>
                  <a:lnTo>
                    <a:pt x="26" y="17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97BA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0" name="Freeform 144">
              <a:extLst>
                <a:ext uri="{FF2B5EF4-FFF2-40B4-BE49-F238E27FC236}">
                  <a16:creationId xmlns:a16="http://schemas.microsoft.com/office/drawing/2014/main" id="{E6C0A326-B68B-9F40-95AD-6C16E73B2B08}"/>
                </a:ext>
              </a:extLst>
            </p:cNvPr>
            <p:cNvSpPr>
              <a:spLocks/>
            </p:cNvSpPr>
            <p:nvPr/>
          </p:nvSpPr>
          <p:spPr bwMode="auto">
            <a:xfrm>
              <a:off x="6965418" y="3131568"/>
              <a:ext cx="81010" cy="91733"/>
            </a:xfrm>
            <a:custGeom>
              <a:avLst/>
              <a:gdLst>
                <a:gd name="T0" fmla="*/ 63 w 63"/>
                <a:gd name="T1" fmla="*/ 16 h 72"/>
                <a:gd name="T2" fmla="*/ 56 w 63"/>
                <a:gd name="T3" fmla="*/ 0 h 72"/>
                <a:gd name="T4" fmla="*/ 0 w 63"/>
                <a:gd name="T5" fmla="*/ 56 h 72"/>
                <a:gd name="T6" fmla="*/ 16 w 63"/>
                <a:gd name="T7" fmla="*/ 72 h 72"/>
                <a:gd name="T8" fmla="*/ 57 w 63"/>
                <a:gd name="T9" fmla="*/ 31 h 72"/>
                <a:gd name="T10" fmla="*/ 63 w 63"/>
                <a:gd name="T11" fmla="*/ 16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72">
                  <a:moveTo>
                    <a:pt x="63" y="16"/>
                  </a:moveTo>
                  <a:cubicBezTo>
                    <a:pt x="63" y="10"/>
                    <a:pt x="60" y="5"/>
                    <a:pt x="56" y="0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16" y="72"/>
                    <a:pt x="16" y="72"/>
                    <a:pt x="16" y="72"/>
                  </a:cubicBezTo>
                  <a:cubicBezTo>
                    <a:pt x="57" y="31"/>
                    <a:pt x="57" y="31"/>
                    <a:pt x="57" y="31"/>
                  </a:cubicBezTo>
                  <a:cubicBezTo>
                    <a:pt x="61" y="27"/>
                    <a:pt x="63" y="22"/>
                    <a:pt x="63" y="16"/>
                  </a:cubicBezTo>
                  <a:close/>
                </a:path>
              </a:pathLst>
            </a:custGeom>
            <a:solidFill>
              <a:srgbClr val="B8CF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1" name="Freeform 145">
              <a:extLst>
                <a:ext uri="{FF2B5EF4-FFF2-40B4-BE49-F238E27FC236}">
                  <a16:creationId xmlns:a16="http://schemas.microsoft.com/office/drawing/2014/main" id="{28F56370-8970-E04F-85AA-17C0FE14A391}"/>
                </a:ext>
              </a:extLst>
            </p:cNvPr>
            <p:cNvSpPr>
              <a:spLocks/>
            </p:cNvSpPr>
            <p:nvPr/>
          </p:nvSpPr>
          <p:spPr bwMode="auto">
            <a:xfrm>
              <a:off x="7229893" y="2895685"/>
              <a:ext cx="50036" cy="274006"/>
            </a:xfrm>
            <a:custGeom>
              <a:avLst/>
              <a:gdLst>
                <a:gd name="T0" fmla="*/ 0 w 39"/>
                <a:gd name="T1" fmla="*/ 194 h 214"/>
                <a:gd name="T2" fmla="*/ 1 w 39"/>
                <a:gd name="T3" fmla="*/ 200 h 214"/>
                <a:gd name="T4" fmla="*/ 20 w 39"/>
                <a:gd name="T5" fmla="*/ 214 h 214"/>
                <a:gd name="T6" fmla="*/ 39 w 39"/>
                <a:gd name="T7" fmla="*/ 194 h 214"/>
                <a:gd name="T8" fmla="*/ 39 w 39"/>
                <a:gd name="T9" fmla="*/ 122 h 214"/>
                <a:gd name="T10" fmla="*/ 39 w 39"/>
                <a:gd name="T11" fmla="*/ 74 h 214"/>
                <a:gd name="T12" fmla="*/ 39 w 39"/>
                <a:gd name="T13" fmla="*/ 14 h 214"/>
                <a:gd name="T14" fmla="*/ 34 w 39"/>
                <a:gd name="T15" fmla="*/ 0 h 214"/>
                <a:gd name="T16" fmla="*/ 33 w 39"/>
                <a:gd name="T17" fmla="*/ 0 h 214"/>
                <a:gd name="T18" fmla="*/ 0 w 39"/>
                <a:gd name="T19" fmla="*/ 33 h 214"/>
                <a:gd name="T20" fmla="*/ 0 w 39"/>
                <a:gd name="T21" fmla="*/ 194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9" h="214">
                  <a:moveTo>
                    <a:pt x="0" y="194"/>
                  </a:moveTo>
                  <a:cubicBezTo>
                    <a:pt x="0" y="196"/>
                    <a:pt x="1" y="198"/>
                    <a:pt x="1" y="200"/>
                  </a:cubicBezTo>
                  <a:cubicBezTo>
                    <a:pt x="4" y="208"/>
                    <a:pt x="11" y="214"/>
                    <a:pt x="20" y="214"/>
                  </a:cubicBezTo>
                  <a:cubicBezTo>
                    <a:pt x="31" y="214"/>
                    <a:pt x="39" y="205"/>
                    <a:pt x="39" y="194"/>
                  </a:cubicBezTo>
                  <a:cubicBezTo>
                    <a:pt x="39" y="122"/>
                    <a:pt x="39" y="122"/>
                    <a:pt x="39" y="122"/>
                  </a:cubicBezTo>
                  <a:cubicBezTo>
                    <a:pt x="39" y="74"/>
                    <a:pt x="39" y="74"/>
                    <a:pt x="39" y="74"/>
                  </a:cubicBezTo>
                  <a:cubicBezTo>
                    <a:pt x="39" y="14"/>
                    <a:pt x="39" y="14"/>
                    <a:pt x="39" y="14"/>
                  </a:cubicBezTo>
                  <a:cubicBezTo>
                    <a:pt x="39" y="9"/>
                    <a:pt x="37" y="4"/>
                    <a:pt x="34" y="0"/>
                  </a:cubicBezTo>
                  <a:cubicBezTo>
                    <a:pt x="34" y="0"/>
                    <a:pt x="33" y="0"/>
                    <a:pt x="33" y="0"/>
                  </a:cubicBezTo>
                  <a:cubicBezTo>
                    <a:pt x="0" y="33"/>
                    <a:pt x="0" y="33"/>
                    <a:pt x="0" y="33"/>
                  </a:cubicBezTo>
                  <a:lnTo>
                    <a:pt x="0" y="194"/>
                  </a:lnTo>
                  <a:close/>
                </a:path>
              </a:pathLst>
            </a:custGeom>
            <a:solidFill>
              <a:srgbClr val="8AB3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2" name="Freeform 146">
              <a:extLst>
                <a:ext uri="{FF2B5EF4-FFF2-40B4-BE49-F238E27FC236}">
                  <a16:creationId xmlns:a16="http://schemas.microsoft.com/office/drawing/2014/main" id="{0CD5EB2E-149C-6E45-8F50-D0C5236D5BE4}"/>
                </a:ext>
              </a:extLst>
            </p:cNvPr>
            <p:cNvSpPr>
              <a:spLocks/>
            </p:cNvSpPr>
            <p:nvPr/>
          </p:nvSpPr>
          <p:spPr bwMode="auto">
            <a:xfrm>
              <a:off x="6985671" y="3124420"/>
              <a:ext cx="70289" cy="103646"/>
            </a:xfrm>
            <a:custGeom>
              <a:avLst/>
              <a:gdLst>
                <a:gd name="T0" fmla="*/ 47 w 55"/>
                <a:gd name="T1" fmla="*/ 21 h 81"/>
                <a:gd name="T2" fmla="*/ 41 w 55"/>
                <a:gd name="T3" fmla="*/ 36 h 81"/>
                <a:gd name="T4" fmla="*/ 0 w 55"/>
                <a:gd name="T5" fmla="*/ 77 h 81"/>
                <a:gd name="T6" fmla="*/ 4 w 55"/>
                <a:gd name="T7" fmla="*/ 81 h 81"/>
                <a:gd name="T8" fmla="*/ 49 w 55"/>
                <a:gd name="T9" fmla="*/ 36 h 81"/>
                <a:gd name="T10" fmla="*/ 54 w 55"/>
                <a:gd name="T11" fmla="*/ 19 h 81"/>
                <a:gd name="T12" fmla="*/ 45 w 55"/>
                <a:gd name="T13" fmla="*/ 0 h 81"/>
                <a:gd name="T14" fmla="*/ 40 w 55"/>
                <a:gd name="T15" fmla="*/ 5 h 81"/>
                <a:gd name="T16" fmla="*/ 47 w 55"/>
                <a:gd name="T17" fmla="*/ 21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5" h="81">
                  <a:moveTo>
                    <a:pt x="47" y="21"/>
                  </a:moveTo>
                  <a:cubicBezTo>
                    <a:pt x="47" y="27"/>
                    <a:pt x="45" y="32"/>
                    <a:pt x="41" y="36"/>
                  </a:cubicBezTo>
                  <a:cubicBezTo>
                    <a:pt x="0" y="77"/>
                    <a:pt x="0" y="77"/>
                    <a:pt x="0" y="77"/>
                  </a:cubicBezTo>
                  <a:cubicBezTo>
                    <a:pt x="4" y="81"/>
                    <a:pt x="4" y="81"/>
                    <a:pt x="4" y="81"/>
                  </a:cubicBezTo>
                  <a:cubicBezTo>
                    <a:pt x="49" y="36"/>
                    <a:pt x="49" y="36"/>
                    <a:pt x="49" y="36"/>
                  </a:cubicBezTo>
                  <a:cubicBezTo>
                    <a:pt x="53" y="32"/>
                    <a:pt x="55" y="25"/>
                    <a:pt x="54" y="19"/>
                  </a:cubicBezTo>
                  <a:cubicBezTo>
                    <a:pt x="54" y="12"/>
                    <a:pt x="51" y="6"/>
                    <a:pt x="45" y="0"/>
                  </a:cubicBezTo>
                  <a:cubicBezTo>
                    <a:pt x="40" y="5"/>
                    <a:pt x="40" y="5"/>
                    <a:pt x="40" y="5"/>
                  </a:cubicBezTo>
                  <a:cubicBezTo>
                    <a:pt x="44" y="10"/>
                    <a:pt x="47" y="15"/>
                    <a:pt x="47" y="21"/>
                  </a:cubicBezTo>
                  <a:close/>
                </a:path>
              </a:pathLst>
            </a:custGeom>
            <a:solidFill>
              <a:srgbClr val="9EBD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3" name="Freeform 147">
              <a:extLst>
                <a:ext uri="{FF2B5EF4-FFF2-40B4-BE49-F238E27FC236}">
                  <a16:creationId xmlns:a16="http://schemas.microsoft.com/office/drawing/2014/main" id="{551AC155-DBF8-A34F-B743-A5C0A2B6373C}"/>
                </a:ext>
              </a:extLst>
            </p:cNvPr>
            <p:cNvSpPr>
              <a:spLocks/>
            </p:cNvSpPr>
            <p:nvPr/>
          </p:nvSpPr>
          <p:spPr bwMode="auto">
            <a:xfrm>
              <a:off x="7101229" y="3052941"/>
              <a:ext cx="128663" cy="129855"/>
            </a:xfrm>
            <a:custGeom>
              <a:avLst/>
              <a:gdLst>
                <a:gd name="T0" fmla="*/ 30 w 101"/>
                <a:gd name="T1" fmla="*/ 19 h 101"/>
                <a:gd name="T2" fmla="*/ 12 w 101"/>
                <a:gd name="T3" fmla="*/ 2 h 101"/>
                <a:gd name="T4" fmla="*/ 11 w 101"/>
                <a:gd name="T5" fmla="*/ 0 h 101"/>
                <a:gd name="T6" fmla="*/ 0 w 101"/>
                <a:gd name="T7" fmla="*/ 11 h 101"/>
                <a:gd name="T8" fmla="*/ 1 w 101"/>
                <a:gd name="T9" fmla="*/ 13 h 101"/>
                <a:gd name="T10" fmla="*/ 84 w 101"/>
                <a:gd name="T11" fmla="*/ 95 h 101"/>
                <a:gd name="T12" fmla="*/ 89 w 101"/>
                <a:gd name="T13" fmla="*/ 101 h 101"/>
                <a:gd name="T14" fmla="*/ 92 w 101"/>
                <a:gd name="T15" fmla="*/ 101 h 101"/>
                <a:gd name="T16" fmla="*/ 100 w 101"/>
                <a:gd name="T17" fmla="*/ 93 h 101"/>
                <a:gd name="T18" fmla="*/ 100 w 101"/>
                <a:gd name="T19" fmla="*/ 90 h 101"/>
                <a:gd name="T20" fmla="*/ 95 w 101"/>
                <a:gd name="T21" fmla="*/ 84 h 101"/>
                <a:gd name="T22" fmla="*/ 33 w 101"/>
                <a:gd name="T23" fmla="*/ 22 h 101"/>
                <a:gd name="T24" fmla="*/ 30 w 101"/>
                <a:gd name="T25" fmla="*/ 19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1" h="101">
                  <a:moveTo>
                    <a:pt x="30" y="19"/>
                  </a:moveTo>
                  <a:cubicBezTo>
                    <a:pt x="12" y="2"/>
                    <a:pt x="12" y="2"/>
                    <a:pt x="12" y="2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1" y="13"/>
                    <a:pt x="1" y="13"/>
                    <a:pt x="1" y="13"/>
                  </a:cubicBezTo>
                  <a:cubicBezTo>
                    <a:pt x="84" y="95"/>
                    <a:pt x="84" y="95"/>
                    <a:pt x="84" y="95"/>
                  </a:cubicBezTo>
                  <a:cubicBezTo>
                    <a:pt x="89" y="101"/>
                    <a:pt x="89" y="101"/>
                    <a:pt x="89" y="101"/>
                  </a:cubicBezTo>
                  <a:cubicBezTo>
                    <a:pt x="90" y="101"/>
                    <a:pt x="91" y="101"/>
                    <a:pt x="92" y="101"/>
                  </a:cubicBezTo>
                  <a:cubicBezTo>
                    <a:pt x="100" y="93"/>
                    <a:pt x="100" y="93"/>
                    <a:pt x="100" y="93"/>
                  </a:cubicBezTo>
                  <a:cubicBezTo>
                    <a:pt x="101" y="92"/>
                    <a:pt x="101" y="91"/>
                    <a:pt x="100" y="90"/>
                  </a:cubicBezTo>
                  <a:cubicBezTo>
                    <a:pt x="95" y="84"/>
                    <a:pt x="95" y="84"/>
                    <a:pt x="95" y="84"/>
                  </a:cubicBezTo>
                  <a:cubicBezTo>
                    <a:pt x="33" y="22"/>
                    <a:pt x="33" y="22"/>
                    <a:pt x="33" y="22"/>
                  </a:cubicBezTo>
                  <a:lnTo>
                    <a:pt x="30" y="19"/>
                  </a:lnTo>
                  <a:close/>
                </a:path>
              </a:pathLst>
            </a:custGeom>
            <a:solidFill>
              <a:srgbClr val="B8CF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4" name="Freeform 148">
              <a:extLst>
                <a:ext uri="{FF2B5EF4-FFF2-40B4-BE49-F238E27FC236}">
                  <a16:creationId xmlns:a16="http://schemas.microsoft.com/office/drawing/2014/main" id="{388AC8DF-05C0-A94A-9BF2-4BCDFE39AEC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115525" y="2985035"/>
              <a:ext cx="95306" cy="96498"/>
            </a:xfrm>
            <a:custGeom>
              <a:avLst/>
              <a:gdLst>
                <a:gd name="T0" fmla="*/ 1 w 80"/>
                <a:gd name="T1" fmla="*/ 59 h 81"/>
                <a:gd name="T2" fmla="*/ 12 w 80"/>
                <a:gd name="T3" fmla="*/ 49 h 81"/>
                <a:gd name="T4" fmla="*/ 30 w 80"/>
                <a:gd name="T5" fmla="*/ 67 h 81"/>
                <a:gd name="T6" fmla="*/ 20 w 80"/>
                <a:gd name="T7" fmla="*/ 78 h 81"/>
                <a:gd name="T8" fmla="*/ 23 w 80"/>
                <a:gd name="T9" fmla="*/ 81 h 81"/>
                <a:gd name="T10" fmla="*/ 33 w 80"/>
                <a:gd name="T11" fmla="*/ 71 h 81"/>
                <a:gd name="T12" fmla="*/ 37 w 80"/>
                <a:gd name="T13" fmla="*/ 67 h 81"/>
                <a:gd name="T14" fmla="*/ 61 w 80"/>
                <a:gd name="T15" fmla="*/ 43 h 81"/>
                <a:gd name="T16" fmla="*/ 64 w 80"/>
                <a:gd name="T17" fmla="*/ 40 h 81"/>
                <a:gd name="T18" fmla="*/ 80 w 80"/>
                <a:gd name="T19" fmla="*/ 24 h 81"/>
                <a:gd name="T20" fmla="*/ 59 w 80"/>
                <a:gd name="T21" fmla="*/ 3 h 81"/>
                <a:gd name="T22" fmla="*/ 57 w 80"/>
                <a:gd name="T23" fmla="*/ 0 h 81"/>
                <a:gd name="T24" fmla="*/ 0 w 80"/>
                <a:gd name="T25" fmla="*/ 57 h 81"/>
                <a:gd name="T26" fmla="*/ 1 w 80"/>
                <a:gd name="T27" fmla="*/ 59 h 81"/>
                <a:gd name="T28" fmla="*/ 56 w 80"/>
                <a:gd name="T29" fmla="*/ 6 h 81"/>
                <a:gd name="T30" fmla="*/ 74 w 80"/>
                <a:gd name="T31" fmla="*/ 24 h 81"/>
                <a:gd name="T32" fmla="*/ 61 w 80"/>
                <a:gd name="T33" fmla="*/ 37 h 81"/>
                <a:gd name="T34" fmla="*/ 43 w 80"/>
                <a:gd name="T35" fmla="*/ 19 h 81"/>
                <a:gd name="T36" fmla="*/ 56 w 80"/>
                <a:gd name="T37" fmla="*/ 6 h 81"/>
                <a:gd name="T38" fmla="*/ 40 w 80"/>
                <a:gd name="T39" fmla="*/ 22 h 81"/>
                <a:gd name="T40" fmla="*/ 58 w 80"/>
                <a:gd name="T41" fmla="*/ 40 h 81"/>
                <a:gd name="T42" fmla="*/ 33 w 80"/>
                <a:gd name="T43" fmla="*/ 64 h 81"/>
                <a:gd name="T44" fmla="*/ 15 w 80"/>
                <a:gd name="T45" fmla="*/ 45 h 81"/>
                <a:gd name="T46" fmla="*/ 40 w 80"/>
                <a:gd name="T47" fmla="*/ 22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80" h="81">
                  <a:moveTo>
                    <a:pt x="1" y="59"/>
                  </a:moveTo>
                  <a:lnTo>
                    <a:pt x="12" y="49"/>
                  </a:lnTo>
                  <a:lnTo>
                    <a:pt x="30" y="67"/>
                  </a:lnTo>
                  <a:lnTo>
                    <a:pt x="20" y="78"/>
                  </a:lnTo>
                  <a:lnTo>
                    <a:pt x="23" y="81"/>
                  </a:lnTo>
                  <a:lnTo>
                    <a:pt x="33" y="71"/>
                  </a:lnTo>
                  <a:lnTo>
                    <a:pt x="37" y="67"/>
                  </a:lnTo>
                  <a:lnTo>
                    <a:pt x="61" y="43"/>
                  </a:lnTo>
                  <a:lnTo>
                    <a:pt x="64" y="40"/>
                  </a:lnTo>
                  <a:lnTo>
                    <a:pt x="80" y="24"/>
                  </a:lnTo>
                  <a:lnTo>
                    <a:pt x="59" y="3"/>
                  </a:lnTo>
                  <a:lnTo>
                    <a:pt x="57" y="0"/>
                  </a:lnTo>
                  <a:lnTo>
                    <a:pt x="0" y="57"/>
                  </a:lnTo>
                  <a:lnTo>
                    <a:pt x="1" y="59"/>
                  </a:lnTo>
                  <a:close/>
                  <a:moveTo>
                    <a:pt x="56" y="6"/>
                  </a:moveTo>
                  <a:lnTo>
                    <a:pt x="74" y="24"/>
                  </a:lnTo>
                  <a:lnTo>
                    <a:pt x="61" y="37"/>
                  </a:lnTo>
                  <a:lnTo>
                    <a:pt x="43" y="19"/>
                  </a:lnTo>
                  <a:lnTo>
                    <a:pt x="56" y="6"/>
                  </a:lnTo>
                  <a:close/>
                  <a:moveTo>
                    <a:pt x="40" y="22"/>
                  </a:moveTo>
                  <a:lnTo>
                    <a:pt x="58" y="40"/>
                  </a:lnTo>
                  <a:lnTo>
                    <a:pt x="33" y="64"/>
                  </a:lnTo>
                  <a:lnTo>
                    <a:pt x="15" y="45"/>
                  </a:lnTo>
                  <a:lnTo>
                    <a:pt x="40" y="22"/>
                  </a:lnTo>
                  <a:close/>
                </a:path>
              </a:pathLst>
            </a:custGeom>
            <a:solidFill>
              <a:srgbClr val="93D6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5" name="Freeform 149">
              <a:extLst>
                <a:ext uri="{FF2B5EF4-FFF2-40B4-BE49-F238E27FC236}">
                  <a16:creationId xmlns:a16="http://schemas.microsoft.com/office/drawing/2014/main" id="{499AA698-D93D-6B46-BD31-A74CB58AA5F8}"/>
                </a:ext>
              </a:extLst>
            </p:cNvPr>
            <p:cNvSpPr>
              <a:spLocks/>
            </p:cNvSpPr>
            <p:nvPr/>
          </p:nvSpPr>
          <p:spPr bwMode="auto">
            <a:xfrm>
              <a:off x="5496511" y="2924277"/>
              <a:ext cx="4765" cy="9531"/>
            </a:xfrm>
            <a:custGeom>
              <a:avLst/>
              <a:gdLst>
                <a:gd name="T0" fmla="*/ 3 w 4"/>
                <a:gd name="T1" fmla="*/ 5 h 7"/>
                <a:gd name="T2" fmla="*/ 4 w 4"/>
                <a:gd name="T3" fmla="*/ 2 h 7"/>
                <a:gd name="T4" fmla="*/ 0 w 4"/>
                <a:gd name="T5" fmla="*/ 0 h 7"/>
                <a:gd name="T6" fmla="*/ 0 w 4"/>
                <a:gd name="T7" fmla="*/ 7 h 7"/>
                <a:gd name="T8" fmla="*/ 3 w 4"/>
                <a:gd name="T9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7">
                  <a:moveTo>
                    <a:pt x="3" y="5"/>
                  </a:moveTo>
                  <a:cubicBezTo>
                    <a:pt x="3" y="4"/>
                    <a:pt x="3" y="3"/>
                    <a:pt x="4" y="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"/>
                    <a:pt x="0" y="5"/>
                    <a:pt x="0" y="7"/>
                  </a:cubicBezTo>
                  <a:lnTo>
                    <a:pt x="3" y="5"/>
                  </a:lnTo>
                  <a:close/>
                </a:path>
              </a:pathLst>
            </a:custGeom>
            <a:solidFill>
              <a:srgbClr val="7349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6" name="Freeform 150">
              <a:extLst>
                <a:ext uri="{FF2B5EF4-FFF2-40B4-BE49-F238E27FC236}">
                  <a16:creationId xmlns:a16="http://schemas.microsoft.com/office/drawing/2014/main" id="{38831A0E-5831-0B47-BD11-DFA73D43BB6E}"/>
                </a:ext>
              </a:extLst>
            </p:cNvPr>
            <p:cNvSpPr>
              <a:spLocks/>
            </p:cNvSpPr>
            <p:nvPr/>
          </p:nvSpPr>
          <p:spPr bwMode="auto">
            <a:xfrm>
              <a:off x="5316620" y="2917129"/>
              <a:ext cx="175126" cy="163212"/>
            </a:xfrm>
            <a:custGeom>
              <a:avLst/>
              <a:gdLst>
                <a:gd name="T0" fmla="*/ 95 w 137"/>
                <a:gd name="T1" fmla="*/ 102 h 128"/>
                <a:gd name="T2" fmla="*/ 25 w 137"/>
                <a:gd name="T3" fmla="*/ 85 h 128"/>
                <a:gd name="T4" fmla="*/ 43 w 137"/>
                <a:gd name="T5" fmla="*/ 15 h 128"/>
                <a:gd name="T6" fmla="*/ 55 w 137"/>
                <a:gd name="T7" fmla="*/ 9 h 128"/>
                <a:gd name="T8" fmla="*/ 53 w 137"/>
                <a:gd name="T9" fmla="*/ 0 h 128"/>
                <a:gd name="T10" fmla="*/ 38 w 137"/>
                <a:gd name="T11" fmla="*/ 6 h 128"/>
                <a:gd name="T12" fmla="*/ 17 w 137"/>
                <a:gd name="T13" fmla="*/ 90 h 128"/>
                <a:gd name="T14" fmla="*/ 100 w 137"/>
                <a:gd name="T15" fmla="*/ 111 h 128"/>
                <a:gd name="T16" fmla="*/ 125 w 137"/>
                <a:gd name="T17" fmla="*/ 34 h 128"/>
                <a:gd name="T18" fmla="*/ 116 w 137"/>
                <a:gd name="T19" fmla="*/ 39 h 128"/>
                <a:gd name="T20" fmla="*/ 95 w 137"/>
                <a:gd name="T21" fmla="*/ 102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7" h="128">
                  <a:moveTo>
                    <a:pt x="95" y="102"/>
                  </a:moveTo>
                  <a:cubicBezTo>
                    <a:pt x="71" y="117"/>
                    <a:pt x="40" y="109"/>
                    <a:pt x="25" y="85"/>
                  </a:cubicBezTo>
                  <a:cubicBezTo>
                    <a:pt x="11" y="60"/>
                    <a:pt x="19" y="29"/>
                    <a:pt x="43" y="15"/>
                  </a:cubicBezTo>
                  <a:cubicBezTo>
                    <a:pt x="47" y="12"/>
                    <a:pt x="51" y="11"/>
                    <a:pt x="55" y="9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48" y="1"/>
                    <a:pt x="43" y="3"/>
                    <a:pt x="38" y="6"/>
                  </a:cubicBezTo>
                  <a:cubicBezTo>
                    <a:pt x="9" y="23"/>
                    <a:pt x="0" y="61"/>
                    <a:pt x="17" y="90"/>
                  </a:cubicBezTo>
                  <a:cubicBezTo>
                    <a:pt x="34" y="119"/>
                    <a:pt x="71" y="128"/>
                    <a:pt x="100" y="111"/>
                  </a:cubicBezTo>
                  <a:cubicBezTo>
                    <a:pt x="127" y="95"/>
                    <a:pt x="137" y="62"/>
                    <a:pt x="125" y="34"/>
                  </a:cubicBezTo>
                  <a:cubicBezTo>
                    <a:pt x="116" y="39"/>
                    <a:pt x="116" y="39"/>
                    <a:pt x="116" y="39"/>
                  </a:cubicBezTo>
                  <a:cubicBezTo>
                    <a:pt x="126" y="62"/>
                    <a:pt x="117" y="89"/>
                    <a:pt x="95" y="102"/>
                  </a:cubicBezTo>
                  <a:close/>
                </a:path>
              </a:pathLst>
            </a:custGeom>
            <a:solidFill>
              <a:srgbClr val="9067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7" name="Freeform 151">
              <a:extLst>
                <a:ext uri="{FF2B5EF4-FFF2-40B4-BE49-F238E27FC236}">
                  <a16:creationId xmlns:a16="http://schemas.microsoft.com/office/drawing/2014/main" id="{855E2DE9-FF4B-0C4F-9DBA-E069A523BF9C}"/>
                </a:ext>
              </a:extLst>
            </p:cNvPr>
            <p:cNvSpPr>
              <a:spLocks/>
            </p:cNvSpPr>
            <p:nvPr/>
          </p:nvSpPr>
          <p:spPr bwMode="auto">
            <a:xfrm>
              <a:off x="5485788" y="2686012"/>
              <a:ext cx="51227" cy="61949"/>
            </a:xfrm>
            <a:custGeom>
              <a:avLst/>
              <a:gdLst>
                <a:gd name="T0" fmla="*/ 39 w 40"/>
                <a:gd name="T1" fmla="*/ 8 h 49"/>
                <a:gd name="T2" fmla="*/ 38 w 40"/>
                <a:gd name="T3" fmla="*/ 1 h 49"/>
                <a:gd name="T4" fmla="*/ 31 w 40"/>
                <a:gd name="T5" fmla="*/ 2 h 49"/>
                <a:gd name="T6" fmla="*/ 16 w 40"/>
                <a:gd name="T7" fmla="*/ 21 h 49"/>
                <a:gd name="T8" fmla="*/ 1 w 40"/>
                <a:gd name="T9" fmla="*/ 40 h 49"/>
                <a:gd name="T10" fmla="*/ 1 w 40"/>
                <a:gd name="T11" fmla="*/ 46 h 49"/>
                <a:gd name="T12" fmla="*/ 2 w 40"/>
                <a:gd name="T13" fmla="*/ 47 h 49"/>
                <a:gd name="T14" fmla="*/ 9 w 40"/>
                <a:gd name="T15" fmla="*/ 46 h 49"/>
                <a:gd name="T16" fmla="*/ 21 w 40"/>
                <a:gd name="T17" fmla="*/ 31 h 49"/>
                <a:gd name="T18" fmla="*/ 27 w 40"/>
                <a:gd name="T19" fmla="*/ 23 h 49"/>
                <a:gd name="T20" fmla="*/ 39 w 40"/>
                <a:gd name="T21" fmla="*/ 8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0" h="49">
                  <a:moveTo>
                    <a:pt x="39" y="8"/>
                  </a:moveTo>
                  <a:cubicBezTo>
                    <a:pt x="40" y="6"/>
                    <a:pt x="40" y="3"/>
                    <a:pt x="38" y="1"/>
                  </a:cubicBezTo>
                  <a:cubicBezTo>
                    <a:pt x="36" y="0"/>
                    <a:pt x="33" y="0"/>
                    <a:pt x="31" y="2"/>
                  </a:cubicBezTo>
                  <a:cubicBezTo>
                    <a:pt x="16" y="21"/>
                    <a:pt x="16" y="21"/>
                    <a:pt x="16" y="21"/>
                  </a:cubicBezTo>
                  <a:cubicBezTo>
                    <a:pt x="1" y="40"/>
                    <a:pt x="1" y="40"/>
                    <a:pt x="1" y="40"/>
                  </a:cubicBezTo>
                  <a:cubicBezTo>
                    <a:pt x="0" y="42"/>
                    <a:pt x="0" y="44"/>
                    <a:pt x="1" y="46"/>
                  </a:cubicBezTo>
                  <a:cubicBezTo>
                    <a:pt x="1" y="46"/>
                    <a:pt x="2" y="47"/>
                    <a:pt x="2" y="47"/>
                  </a:cubicBezTo>
                  <a:cubicBezTo>
                    <a:pt x="4" y="49"/>
                    <a:pt x="7" y="48"/>
                    <a:pt x="9" y="46"/>
                  </a:cubicBezTo>
                  <a:cubicBezTo>
                    <a:pt x="21" y="31"/>
                    <a:pt x="21" y="31"/>
                    <a:pt x="21" y="31"/>
                  </a:cubicBezTo>
                  <a:cubicBezTo>
                    <a:pt x="27" y="23"/>
                    <a:pt x="27" y="23"/>
                    <a:pt x="27" y="23"/>
                  </a:cubicBezTo>
                  <a:lnTo>
                    <a:pt x="39" y="8"/>
                  </a:lnTo>
                  <a:close/>
                </a:path>
              </a:pathLst>
            </a:custGeom>
            <a:solidFill>
              <a:srgbClr val="D44C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8" name="Freeform 152">
              <a:extLst>
                <a:ext uri="{FF2B5EF4-FFF2-40B4-BE49-F238E27FC236}">
                  <a16:creationId xmlns:a16="http://schemas.microsoft.com/office/drawing/2014/main" id="{8A932665-FAA1-C743-8B79-D69A6ED40FA4}"/>
                </a:ext>
              </a:extLst>
            </p:cNvPr>
            <p:cNvSpPr>
              <a:spLocks/>
            </p:cNvSpPr>
            <p:nvPr/>
          </p:nvSpPr>
          <p:spPr bwMode="auto">
            <a:xfrm>
              <a:off x="5562033" y="2759874"/>
              <a:ext cx="172743" cy="177508"/>
            </a:xfrm>
            <a:custGeom>
              <a:avLst/>
              <a:gdLst>
                <a:gd name="T0" fmla="*/ 34 w 135"/>
                <a:gd name="T1" fmla="*/ 17 h 139"/>
                <a:gd name="T2" fmla="*/ 24 w 135"/>
                <a:gd name="T3" fmla="*/ 25 h 139"/>
                <a:gd name="T4" fmla="*/ 31 w 135"/>
                <a:gd name="T5" fmla="*/ 31 h 139"/>
                <a:gd name="T6" fmla="*/ 39 w 135"/>
                <a:gd name="T7" fmla="*/ 26 h 139"/>
                <a:gd name="T8" fmla="*/ 109 w 135"/>
                <a:gd name="T9" fmla="*/ 43 h 139"/>
                <a:gd name="T10" fmla="*/ 91 w 135"/>
                <a:gd name="T11" fmla="*/ 113 h 139"/>
                <a:gd name="T12" fmla="*/ 21 w 135"/>
                <a:gd name="T13" fmla="*/ 95 h 139"/>
                <a:gd name="T14" fmla="*/ 24 w 135"/>
                <a:gd name="T15" fmla="*/ 39 h 139"/>
                <a:gd name="T16" fmla="*/ 17 w 135"/>
                <a:gd name="T17" fmla="*/ 32 h 139"/>
                <a:gd name="T18" fmla="*/ 13 w 135"/>
                <a:gd name="T19" fmla="*/ 101 h 139"/>
                <a:gd name="T20" fmla="*/ 96 w 135"/>
                <a:gd name="T21" fmla="*/ 122 h 139"/>
                <a:gd name="T22" fmla="*/ 117 w 135"/>
                <a:gd name="T23" fmla="*/ 38 h 139"/>
                <a:gd name="T24" fmla="*/ 34 w 135"/>
                <a:gd name="T25" fmla="*/ 17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5" h="139">
                  <a:moveTo>
                    <a:pt x="34" y="17"/>
                  </a:moveTo>
                  <a:cubicBezTo>
                    <a:pt x="30" y="19"/>
                    <a:pt x="27" y="22"/>
                    <a:pt x="24" y="25"/>
                  </a:cubicBezTo>
                  <a:cubicBezTo>
                    <a:pt x="31" y="31"/>
                    <a:pt x="31" y="31"/>
                    <a:pt x="31" y="31"/>
                  </a:cubicBezTo>
                  <a:cubicBezTo>
                    <a:pt x="33" y="29"/>
                    <a:pt x="36" y="27"/>
                    <a:pt x="39" y="26"/>
                  </a:cubicBezTo>
                  <a:cubicBezTo>
                    <a:pt x="63" y="11"/>
                    <a:pt x="94" y="19"/>
                    <a:pt x="109" y="43"/>
                  </a:cubicBezTo>
                  <a:cubicBezTo>
                    <a:pt x="123" y="67"/>
                    <a:pt x="115" y="99"/>
                    <a:pt x="91" y="113"/>
                  </a:cubicBezTo>
                  <a:cubicBezTo>
                    <a:pt x="67" y="128"/>
                    <a:pt x="36" y="120"/>
                    <a:pt x="21" y="95"/>
                  </a:cubicBezTo>
                  <a:cubicBezTo>
                    <a:pt x="10" y="77"/>
                    <a:pt x="12" y="55"/>
                    <a:pt x="24" y="39"/>
                  </a:cubicBezTo>
                  <a:cubicBezTo>
                    <a:pt x="17" y="32"/>
                    <a:pt x="17" y="32"/>
                    <a:pt x="17" y="32"/>
                  </a:cubicBezTo>
                  <a:cubicBezTo>
                    <a:pt x="2" y="51"/>
                    <a:pt x="0" y="78"/>
                    <a:pt x="13" y="101"/>
                  </a:cubicBezTo>
                  <a:cubicBezTo>
                    <a:pt x="30" y="130"/>
                    <a:pt x="67" y="139"/>
                    <a:pt x="96" y="122"/>
                  </a:cubicBezTo>
                  <a:cubicBezTo>
                    <a:pt x="125" y="105"/>
                    <a:pt x="135" y="67"/>
                    <a:pt x="117" y="38"/>
                  </a:cubicBezTo>
                  <a:cubicBezTo>
                    <a:pt x="100" y="9"/>
                    <a:pt x="63" y="0"/>
                    <a:pt x="34" y="17"/>
                  </a:cubicBezTo>
                  <a:close/>
                </a:path>
              </a:pathLst>
            </a:custGeom>
            <a:solidFill>
              <a:srgbClr val="9067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9" name="Freeform 153">
              <a:extLst>
                <a:ext uri="{FF2B5EF4-FFF2-40B4-BE49-F238E27FC236}">
                  <a16:creationId xmlns:a16="http://schemas.microsoft.com/office/drawing/2014/main" id="{FCFBC46B-3011-914B-912C-6BB8FB24A890}"/>
                </a:ext>
              </a:extLst>
            </p:cNvPr>
            <p:cNvSpPr>
              <a:spLocks/>
            </p:cNvSpPr>
            <p:nvPr/>
          </p:nvSpPr>
          <p:spPr bwMode="auto">
            <a:xfrm>
              <a:off x="5397630" y="2909981"/>
              <a:ext cx="72671" cy="45270"/>
            </a:xfrm>
            <a:custGeom>
              <a:avLst/>
              <a:gdLst>
                <a:gd name="T0" fmla="*/ 0 w 57"/>
                <a:gd name="T1" fmla="*/ 3 h 35"/>
                <a:gd name="T2" fmla="*/ 2 w 57"/>
                <a:gd name="T3" fmla="*/ 13 h 35"/>
                <a:gd name="T4" fmla="*/ 49 w 57"/>
                <a:gd name="T5" fmla="*/ 35 h 35"/>
                <a:gd name="T6" fmla="*/ 57 w 57"/>
                <a:gd name="T7" fmla="*/ 30 h 35"/>
                <a:gd name="T8" fmla="*/ 0 w 57"/>
                <a:gd name="T9" fmla="*/ 3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35">
                  <a:moveTo>
                    <a:pt x="0" y="3"/>
                  </a:moveTo>
                  <a:cubicBezTo>
                    <a:pt x="2" y="13"/>
                    <a:pt x="2" y="13"/>
                    <a:pt x="2" y="13"/>
                  </a:cubicBezTo>
                  <a:cubicBezTo>
                    <a:pt x="20" y="11"/>
                    <a:pt x="38" y="19"/>
                    <a:pt x="49" y="35"/>
                  </a:cubicBezTo>
                  <a:cubicBezTo>
                    <a:pt x="57" y="30"/>
                    <a:pt x="57" y="30"/>
                    <a:pt x="57" y="30"/>
                  </a:cubicBezTo>
                  <a:cubicBezTo>
                    <a:pt x="44" y="10"/>
                    <a:pt x="22" y="0"/>
                    <a:pt x="0" y="3"/>
                  </a:cubicBezTo>
                  <a:close/>
                </a:path>
              </a:pathLst>
            </a:custGeom>
            <a:solidFill>
              <a:srgbClr val="9067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0" name="Freeform 154">
              <a:extLst>
                <a:ext uri="{FF2B5EF4-FFF2-40B4-BE49-F238E27FC236}">
                  <a16:creationId xmlns:a16="http://schemas.microsoft.com/office/drawing/2014/main" id="{09560FAB-1951-7543-B3A2-51405458D6C3}"/>
                </a:ext>
              </a:extLst>
            </p:cNvPr>
            <p:cNvSpPr>
              <a:spLocks/>
            </p:cNvSpPr>
            <p:nvPr/>
          </p:nvSpPr>
          <p:spPr bwMode="auto">
            <a:xfrm>
              <a:off x="5330916" y="2784892"/>
              <a:ext cx="54801" cy="45270"/>
            </a:xfrm>
            <a:custGeom>
              <a:avLst/>
              <a:gdLst>
                <a:gd name="T0" fmla="*/ 38 w 43"/>
                <a:gd name="T1" fmla="*/ 18 h 35"/>
                <a:gd name="T2" fmla="*/ 41 w 43"/>
                <a:gd name="T3" fmla="*/ 6 h 35"/>
                <a:gd name="T4" fmla="*/ 29 w 43"/>
                <a:gd name="T5" fmla="*/ 3 h 35"/>
                <a:gd name="T6" fmla="*/ 4 w 43"/>
                <a:gd name="T7" fmla="*/ 18 h 35"/>
                <a:gd name="T8" fmla="*/ 0 w 43"/>
                <a:gd name="T9" fmla="*/ 23 h 35"/>
                <a:gd name="T10" fmla="*/ 1 w 43"/>
                <a:gd name="T11" fmla="*/ 29 h 35"/>
                <a:gd name="T12" fmla="*/ 13 w 43"/>
                <a:gd name="T13" fmla="*/ 32 h 35"/>
                <a:gd name="T14" fmla="*/ 21 w 43"/>
                <a:gd name="T15" fmla="*/ 27 h 35"/>
                <a:gd name="T16" fmla="*/ 30 w 43"/>
                <a:gd name="T17" fmla="*/ 22 h 35"/>
                <a:gd name="T18" fmla="*/ 38 w 43"/>
                <a:gd name="T19" fmla="*/ 18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3" h="35">
                  <a:moveTo>
                    <a:pt x="38" y="18"/>
                  </a:moveTo>
                  <a:cubicBezTo>
                    <a:pt x="42" y="15"/>
                    <a:pt x="43" y="10"/>
                    <a:pt x="41" y="6"/>
                  </a:cubicBezTo>
                  <a:cubicBezTo>
                    <a:pt x="38" y="2"/>
                    <a:pt x="33" y="0"/>
                    <a:pt x="29" y="3"/>
                  </a:cubicBezTo>
                  <a:cubicBezTo>
                    <a:pt x="4" y="18"/>
                    <a:pt x="4" y="18"/>
                    <a:pt x="4" y="18"/>
                  </a:cubicBezTo>
                  <a:cubicBezTo>
                    <a:pt x="2" y="19"/>
                    <a:pt x="1" y="21"/>
                    <a:pt x="0" y="23"/>
                  </a:cubicBezTo>
                  <a:cubicBezTo>
                    <a:pt x="0" y="25"/>
                    <a:pt x="0" y="27"/>
                    <a:pt x="1" y="29"/>
                  </a:cubicBezTo>
                  <a:cubicBezTo>
                    <a:pt x="4" y="33"/>
                    <a:pt x="9" y="35"/>
                    <a:pt x="13" y="32"/>
                  </a:cubicBezTo>
                  <a:cubicBezTo>
                    <a:pt x="21" y="27"/>
                    <a:pt x="21" y="27"/>
                    <a:pt x="21" y="27"/>
                  </a:cubicBezTo>
                  <a:cubicBezTo>
                    <a:pt x="30" y="22"/>
                    <a:pt x="30" y="22"/>
                    <a:pt x="30" y="22"/>
                  </a:cubicBezTo>
                  <a:lnTo>
                    <a:pt x="38" y="18"/>
                  </a:lnTo>
                  <a:close/>
                </a:path>
              </a:pathLst>
            </a:custGeom>
            <a:solidFill>
              <a:srgbClr val="D44C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1" name="Freeform 155">
              <a:extLst>
                <a:ext uri="{FF2B5EF4-FFF2-40B4-BE49-F238E27FC236}">
                  <a16:creationId xmlns:a16="http://schemas.microsoft.com/office/drawing/2014/main" id="{D64E4B48-9994-0F46-83AF-4F462A0172C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358317" y="2714603"/>
              <a:ext cx="295449" cy="285919"/>
            </a:xfrm>
            <a:custGeom>
              <a:avLst/>
              <a:gdLst>
                <a:gd name="T0" fmla="*/ 222 w 231"/>
                <a:gd name="T1" fmla="*/ 108 h 224"/>
                <a:gd name="T2" fmla="*/ 228 w 231"/>
                <a:gd name="T3" fmla="*/ 109 h 224"/>
                <a:gd name="T4" fmla="*/ 229 w 231"/>
                <a:gd name="T5" fmla="*/ 108 h 224"/>
                <a:gd name="T6" fmla="*/ 228 w 231"/>
                <a:gd name="T7" fmla="*/ 101 h 224"/>
                <a:gd name="T8" fmla="*/ 191 w 231"/>
                <a:gd name="T9" fmla="*/ 66 h 224"/>
                <a:gd name="T10" fmla="*/ 184 w 231"/>
                <a:gd name="T11" fmla="*/ 60 h 224"/>
                <a:gd name="T12" fmla="*/ 138 w 231"/>
                <a:gd name="T13" fmla="*/ 17 h 224"/>
                <a:gd name="T14" fmla="*/ 128 w 231"/>
                <a:gd name="T15" fmla="*/ 1 h 224"/>
                <a:gd name="T16" fmla="*/ 127 w 231"/>
                <a:gd name="T17" fmla="*/ 0 h 224"/>
                <a:gd name="T18" fmla="*/ 121 w 231"/>
                <a:gd name="T19" fmla="*/ 8 h 224"/>
                <a:gd name="T20" fmla="*/ 127 w 231"/>
                <a:gd name="T21" fmla="*/ 19 h 224"/>
                <a:gd name="T22" fmla="*/ 14 w 231"/>
                <a:gd name="T23" fmla="*/ 86 h 224"/>
                <a:gd name="T24" fmla="*/ 9 w 231"/>
                <a:gd name="T25" fmla="*/ 77 h 224"/>
                <a:gd name="T26" fmla="*/ 0 w 231"/>
                <a:gd name="T27" fmla="*/ 82 h 224"/>
                <a:gd name="T28" fmla="*/ 7 w 231"/>
                <a:gd name="T29" fmla="*/ 95 h 224"/>
                <a:gd name="T30" fmla="*/ 21 w 231"/>
                <a:gd name="T31" fmla="*/ 158 h 224"/>
                <a:gd name="T32" fmla="*/ 23 w 231"/>
                <a:gd name="T33" fmla="*/ 167 h 224"/>
                <a:gd name="T34" fmla="*/ 34 w 231"/>
                <a:gd name="T35" fmla="*/ 220 h 224"/>
                <a:gd name="T36" fmla="*/ 36 w 231"/>
                <a:gd name="T37" fmla="*/ 223 h 224"/>
                <a:gd name="T38" fmla="*/ 41 w 231"/>
                <a:gd name="T39" fmla="*/ 223 h 224"/>
                <a:gd name="T40" fmla="*/ 84 w 231"/>
                <a:gd name="T41" fmla="*/ 197 h 224"/>
                <a:gd name="T42" fmla="*/ 93 w 231"/>
                <a:gd name="T43" fmla="*/ 192 h 224"/>
                <a:gd name="T44" fmla="*/ 113 w 231"/>
                <a:gd name="T45" fmla="*/ 180 h 224"/>
                <a:gd name="T46" fmla="*/ 117 w 231"/>
                <a:gd name="T47" fmla="*/ 178 h 224"/>
                <a:gd name="T48" fmla="*/ 126 w 231"/>
                <a:gd name="T49" fmla="*/ 173 h 224"/>
                <a:gd name="T50" fmla="*/ 126 w 231"/>
                <a:gd name="T51" fmla="*/ 172 h 224"/>
                <a:gd name="T52" fmla="*/ 128 w 231"/>
                <a:gd name="T53" fmla="*/ 166 h 224"/>
                <a:gd name="T54" fmla="*/ 126 w 231"/>
                <a:gd name="T55" fmla="*/ 164 h 224"/>
                <a:gd name="T56" fmla="*/ 117 w 231"/>
                <a:gd name="T57" fmla="*/ 158 h 224"/>
                <a:gd name="T58" fmla="*/ 114 w 231"/>
                <a:gd name="T59" fmla="*/ 156 h 224"/>
                <a:gd name="T60" fmla="*/ 22 w 231"/>
                <a:gd name="T61" fmla="*/ 93 h 224"/>
                <a:gd name="T62" fmla="*/ 133 w 231"/>
                <a:gd name="T63" fmla="*/ 27 h 224"/>
                <a:gd name="T64" fmla="*/ 177 w 231"/>
                <a:gd name="T65" fmla="*/ 67 h 224"/>
                <a:gd name="T66" fmla="*/ 184 w 231"/>
                <a:gd name="T67" fmla="*/ 74 h 224"/>
                <a:gd name="T68" fmla="*/ 222 w 231"/>
                <a:gd name="T69" fmla="*/ 108 h 224"/>
                <a:gd name="T70" fmla="*/ 108 w 231"/>
                <a:gd name="T71" fmla="*/ 164 h 224"/>
                <a:gd name="T72" fmla="*/ 112 w 231"/>
                <a:gd name="T73" fmla="*/ 166 h 224"/>
                <a:gd name="T74" fmla="*/ 114 w 231"/>
                <a:gd name="T75" fmla="*/ 168 h 224"/>
                <a:gd name="T76" fmla="*/ 111 w 231"/>
                <a:gd name="T77" fmla="*/ 169 h 224"/>
                <a:gd name="T78" fmla="*/ 108 w 231"/>
                <a:gd name="T79" fmla="*/ 171 h 224"/>
                <a:gd name="T80" fmla="*/ 88 w 231"/>
                <a:gd name="T81" fmla="*/ 183 h 224"/>
                <a:gd name="T82" fmla="*/ 80 w 231"/>
                <a:gd name="T83" fmla="*/ 188 h 224"/>
                <a:gd name="T84" fmla="*/ 42 w 231"/>
                <a:gd name="T85" fmla="*/ 211 h 224"/>
                <a:gd name="T86" fmla="*/ 33 w 231"/>
                <a:gd name="T87" fmla="*/ 166 h 224"/>
                <a:gd name="T88" fmla="*/ 31 w 231"/>
                <a:gd name="T89" fmla="*/ 156 h 224"/>
                <a:gd name="T90" fmla="*/ 20 w 231"/>
                <a:gd name="T91" fmla="*/ 104 h 224"/>
                <a:gd name="T92" fmla="*/ 108 w 231"/>
                <a:gd name="T93" fmla="*/ 164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31" h="224">
                  <a:moveTo>
                    <a:pt x="222" y="108"/>
                  </a:moveTo>
                  <a:cubicBezTo>
                    <a:pt x="223" y="110"/>
                    <a:pt x="226" y="110"/>
                    <a:pt x="228" y="109"/>
                  </a:cubicBezTo>
                  <a:cubicBezTo>
                    <a:pt x="228" y="109"/>
                    <a:pt x="228" y="108"/>
                    <a:pt x="229" y="108"/>
                  </a:cubicBezTo>
                  <a:cubicBezTo>
                    <a:pt x="231" y="106"/>
                    <a:pt x="231" y="103"/>
                    <a:pt x="228" y="101"/>
                  </a:cubicBezTo>
                  <a:cubicBezTo>
                    <a:pt x="191" y="66"/>
                    <a:pt x="191" y="66"/>
                    <a:pt x="191" y="66"/>
                  </a:cubicBezTo>
                  <a:cubicBezTo>
                    <a:pt x="184" y="60"/>
                    <a:pt x="184" y="60"/>
                    <a:pt x="184" y="60"/>
                  </a:cubicBezTo>
                  <a:cubicBezTo>
                    <a:pt x="138" y="17"/>
                    <a:pt x="138" y="17"/>
                    <a:pt x="138" y="17"/>
                  </a:cubicBezTo>
                  <a:cubicBezTo>
                    <a:pt x="128" y="1"/>
                    <a:pt x="128" y="1"/>
                    <a:pt x="128" y="1"/>
                  </a:cubicBezTo>
                  <a:cubicBezTo>
                    <a:pt x="128" y="0"/>
                    <a:pt x="127" y="0"/>
                    <a:pt x="127" y="0"/>
                  </a:cubicBezTo>
                  <a:cubicBezTo>
                    <a:pt x="121" y="8"/>
                    <a:pt x="121" y="8"/>
                    <a:pt x="121" y="8"/>
                  </a:cubicBezTo>
                  <a:cubicBezTo>
                    <a:pt x="127" y="19"/>
                    <a:pt x="127" y="19"/>
                    <a:pt x="127" y="19"/>
                  </a:cubicBezTo>
                  <a:cubicBezTo>
                    <a:pt x="14" y="86"/>
                    <a:pt x="14" y="86"/>
                    <a:pt x="14" y="86"/>
                  </a:cubicBezTo>
                  <a:cubicBezTo>
                    <a:pt x="9" y="77"/>
                    <a:pt x="9" y="77"/>
                    <a:pt x="9" y="77"/>
                  </a:cubicBezTo>
                  <a:cubicBezTo>
                    <a:pt x="0" y="82"/>
                    <a:pt x="0" y="82"/>
                    <a:pt x="0" y="82"/>
                  </a:cubicBezTo>
                  <a:cubicBezTo>
                    <a:pt x="7" y="95"/>
                    <a:pt x="7" y="95"/>
                    <a:pt x="7" y="95"/>
                  </a:cubicBezTo>
                  <a:cubicBezTo>
                    <a:pt x="21" y="158"/>
                    <a:pt x="21" y="158"/>
                    <a:pt x="21" y="158"/>
                  </a:cubicBezTo>
                  <a:cubicBezTo>
                    <a:pt x="23" y="167"/>
                    <a:pt x="23" y="167"/>
                    <a:pt x="23" y="167"/>
                  </a:cubicBezTo>
                  <a:cubicBezTo>
                    <a:pt x="34" y="220"/>
                    <a:pt x="34" y="220"/>
                    <a:pt x="34" y="220"/>
                  </a:cubicBezTo>
                  <a:cubicBezTo>
                    <a:pt x="34" y="221"/>
                    <a:pt x="35" y="223"/>
                    <a:pt x="36" y="223"/>
                  </a:cubicBezTo>
                  <a:cubicBezTo>
                    <a:pt x="38" y="224"/>
                    <a:pt x="40" y="224"/>
                    <a:pt x="41" y="223"/>
                  </a:cubicBezTo>
                  <a:cubicBezTo>
                    <a:pt x="84" y="197"/>
                    <a:pt x="84" y="197"/>
                    <a:pt x="84" y="197"/>
                  </a:cubicBezTo>
                  <a:cubicBezTo>
                    <a:pt x="93" y="192"/>
                    <a:pt x="93" y="192"/>
                    <a:pt x="93" y="192"/>
                  </a:cubicBezTo>
                  <a:cubicBezTo>
                    <a:pt x="113" y="180"/>
                    <a:pt x="113" y="180"/>
                    <a:pt x="113" y="180"/>
                  </a:cubicBezTo>
                  <a:cubicBezTo>
                    <a:pt x="117" y="178"/>
                    <a:pt x="117" y="178"/>
                    <a:pt x="117" y="178"/>
                  </a:cubicBezTo>
                  <a:cubicBezTo>
                    <a:pt x="126" y="173"/>
                    <a:pt x="126" y="173"/>
                    <a:pt x="126" y="173"/>
                  </a:cubicBezTo>
                  <a:cubicBezTo>
                    <a:pt x="126" y="173"/>
                    <a:pt x="126" y="173"/>
                    <a:pt x="126" y="172"/>
                  </a:cubicBezTo>
                  <a:cubicBezTo>
                    <a:pt x="128" y="171"/>
                    <a:pt x="129" y="168"/>
                    <a:pt x="128" y="166"/>
                  </a:cubicBezTo>
                  <a:cubicBezTo>
                    <a:pt x="127" y="165"/>
                    <a:pt x="127" y="164"/>
                    <a:pt x="126" y="164"/>
                  </a:cubicBezTo>
                  <a:cubicBezTo>
                    <a:pt x="117" y="158"/>
                    <a:pt x="117" y="158"/>
                    <a:pt x="117" y="158"/>
                  </a:cubicBezTo>
                  <a:cubicBezTo>
                    <a:pt x="114" y="156"/>
                    <a:pt x="114" y="156"/>
                    <a:pt x="114" y="156"/>
                  </a:cubicBezTo>
                  <a:cubicBezTo>
                    <a:pt x="22" y="93"/>
                    <a:pt x="22" y="93"/>
                    <a:pt x="22" y="93"/>
                  </a:cubicBezTo>
                  <a:cubicBezTo>
                    <a:pt x="133" y="27"/>
                    <a:pt x="133" y="27"/>
                    <a:pt x="133" y="27"/>
                  </a:cubicBezTo>
                  <a:cubicBezTo>
                    <a:pt x="177" y="67"/>
                    <a:pt x="177" y="67"/>
                    <a:pt x="177" y="67"/>
                  </a:cubicBezTo>
                  <a:cubicBezTo>
                    <a:pt x="184" y="74"/>
                    <a:pt x="184" y="74"/>
                    <a:pt x="184" y="74"/>
                  </a:cubicBezTo>
                  <a:lnTo>
                    <a:pt x="222" y="108"/>
                  </a:lnTo>
                  <a:close/>
                  <a:moveTo>
                    <a:pt x="108" y="164"/>
                  </a:moveTo>
                  <a:cubicBezTo>
                    <a:pt x="112" y="166"/>
                    <a:pt x="112" y="166"/>
                    <a:pt x="112" y="166"/>
                  </a:cubicBezTo>
                  <a:cubicBezTo>
                    <a:pt x="114" y="168"/>
                    <a:pt x="114" y="168"/>
                    <a:pt x="114" y="168"/>
                  </a:cubicBezTo>
                  <a:cubicBezTo>
                    <a:pt x="111" y="169"/>
                    <a:pt x="111" y="169"/>
                    <a:pt x="111" y="169"/>
                  </a:cubicBezTo>
                  <a:cubicBezTo>
                    <a:pt x="108" y="171"/>
                    <a:pt x="108" y="171"/>
                    <a:pt x="108" y="171"/>
                  </a:cubicBezTo>
                  <a:cubicBezTo>
                    <a:pt x="88" y="183"/>
                    <a:pt x="88" y="183"/>
                    <a:pt x="88" y="183"/>
                  </a:cubicBezTo>
                  <a:cubicBezTo>
                    <a:pt x="80" y="188"/>
                    <a:pt x="80" y="188"/>
                    <a:pt x="80" y="188"/>
                  </a:cubicBezTo>
                  <a:cubicBezTo>
                    <a:pt x="42" y="211"/>
                    <a:pt x="42" y="211"/>
                    <a:pt x="42" y="211"/>
                  </a:cubicBezTo>
                  <a:cubicBezTo>
                    <a:pt x="33" y="166"/>
                    <a:pt x="33" y="166"/>
                    <a:pt x="33" y="166"/>
                  </a:cubicBezTo>
                  <a:cubicBezTo>
                    <a:pt x="31" y="156"/>
                    <a:pt x="31" y="156"/>
                    <a:pt x="31" y="156"/>
                  </a:cubicBezTo>
                  <a:cubicBezTo>
                    <a:pt x="20" y="104"/>
                    <a:pt x="20" y="104"/>
                    <a:pt x="20" y="104"/>
                  </a:cubicBezTo>
                  <a:lnTo>
                    <a:pt x="108" y="164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2" name="Freeform 156">
              <a:extLst>
                <a:ext uri="{FF2B5EF4-FFF2-40B4-BE49-F238E27FC236}">
                  <a16:creationId xmlns:a16="http://schemas.microsoft.com/office/drawing/2014/main" id="{7E8F8C4A-9F33-EC4B-9740-69AAC6B6EDB6}"/>
                </a:ext>
              </a:extLst>
            </p:cNvPr>
            <p:cNvSpPr>
              <a:spLocks/>
            </p:cNvSpPr>
            <p:nvPr/>
          </p:nvSpPr>
          <p:spPr bwMode="auto">
            <a:xfrm>
              <a:off x="5502467" y="2907599"/>
              <a:ext cx="35740" cy="44080"/>
            </a:xfrm>
            <a:custGeom>
              <a:avLst/>
              <a:gdLst>
                <a:gd name="T0" fmla="*/ 4 w 28"/>
                <a:gd name="T1" fmla="*/ 7 h 34"/>
                <a:gd name="T2" fmla="*/ 21 w 28"/>
                <a:gd name="T3" fmla="*/ 11 h 34"/>
                <a:gd name="T4" fmla="*/ 17 w 28"/>
                <a:gd name="T5" fmla="*/ 27 h 34"/>
                <a:gd name="T6" fmla="*/ 4 w 28"/>
                <a:gd name="T7" fmla="*/ 27 h 34"/>
                <a:gd name="T8" fmla="*/ 0 w 28"/>
                <a:gd name="T9" fmla="*/ 29 h 34"/>
                <a:gd name="T10" fmla="*/ 18 w 28"/>
                <a:gd name="T11" fmla="*/ 30 h 34"/>
                <a:gd name="T12" fmla="*/ 24 w 28"/>
                <a:gd name="T13" fmla="*/ 9 h 34"/>
                <a:gd name="T14" fmla="*/ 3 w 28"/>
                <a:gd name="T15" fmla="*/ 4 h 34"/>
                <a:gd name="T16" fmla="*/ 1 w 28"/>
                <a:gd name="T17" fmla="*/ 5 h 34"/>
                <a:gd name="T18" fmla="*/ 4 w 28"/>
                <a:gd name="T19" fmla="*/ 7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8" h="34">
                  <a:moveTo>
                    <a:pt x="4" y="7"/>
                  </a:moveTo>
                  <a:cubicBezTo>
                    <a:pt x="10" y="3"/>
                    <a:pt x="17" y="5"/>
                    <a:pt x="21" y="11"/>
                  </a:cubicBezTo>
                  <a:cubicBezTo>
                    <a:pt x="24" y="17"/>
                    <a:pt x="22" y="24"/>
                    <a:pt x="17" y="27"/>
                  </a:cubicBezTo>
                  <a:cubicBezTo>
                    <a:pt x="12" y="30"/>
                    <a:pt x="7" y="30"/>
                    <a:pt x="4" y="27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5" y="33"/>
                    <a:pt x="13" y="34"/>
                    <a:pt x="18" y="30"/>
                  </a:cubicBezTo>
                  <a:cubicBezTo>
                    <a:pt x="26" y="26"/>
                    <a:pt x="28" y="17"/>
                    <a:pt x="24" y="9"/>
                  </a:cubicBezTo>
                  <a:cubicBezTo>
                    <a:pt x="19" y="2"/>
                    <a:pt x="10" y="0"/>
                    <a:pt x="3" y="4"/>
                  </a:cubicBezTo>
                  <a:cubicBezTo>
                    <a:pt x="2" y="4"/>
                    <a:pt x="2" y="4"/>
                    <a:pt x="1" y="5"/>
                  </a:cubicBezTo>
                  <a:cubicBezTo>
                    <a:pt x="4" y="7"/>
                    <a:pt x="4" y="7"/>
                    <a:pt x="4" y="7"/>
                  </a:cubicBezTo>
                  <a:close/>
                </a:path>
              </a:pathLst>
            </a:custGeom>
            <a:solidFill>
              <a:srgbClr val="7349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3" name="Freeform 157">
              <a:extLst>
                <a:ext uri="{FF2B5EF4-FFF2-40B4-BE49-F238E27FC236}">
                  <a16:creationId xmlns:a16="http://schemas.microsoft.com/office/drawing/2014/main" id="{DC17B96A-03CE-974F-B33E-43606DBC4C67}"/>
                </a:ext>
              </a:extLst>
            </p:cNvPr>
            <p:cNvSpPr>
              <a:spLocks/>
            </p:cNvSpPr>
            <p:nvPr/>
          </p:nvSpPr>
          <p:spPr bwMode="auto">
            <a:xfrm>
              <a:off x="5485788" y="2686012"/>
              <a:ext cx="51227" cy="61949"/>
            </a:xfrm>
            <a:custGeom>
              <a:avLst/>
              <a:gdLst>
                <a:gd name="T0" fmla="*/ 39 w 40"/>
                <a:gd name="T1" fmla="*/ 8 h 49"/>
                <a:gd name="T2" fmla="*/ 38 w 40"/>
                <a:gd name="T3" fmla="*/ 1 h 49"/>
                <a:gd name="T4" fmla="*/ 31 w 40"/>
                <a:gd name="T5" fmla="*/ 2 h 49"/>
                <a:gd name="T6" fmla="*/ 16 w 40"/>
                <a:gd name="T7" fmla="*/ 21 h 49"/>
                <a:gd name="T8" fmla="*/ 1 w 40"/>
                <a:gd name="T9" fmla="*/ 40 h 49"/>
                <a:gd name="T10" fmla="*/ 1 w 40"/>
                <a:gd name="T11" fmla="*/ 46 h 49"/>
                <a:gd name="T12" fmla="*/ 2 w 40"/>
                <a:gd name="T13" fmla="*/ 47 h 49"/>
                <a:gd name="T14" fmla="*/ 9 w 40"/>
                <a:gd name="T15" fmla="*/ 46 h 49"/>
                <a:gd name="T16" fmla="*/ 21 w 40"/>
                <a:gd name="T17" fmla="*/ 31 h 49"/>
                <a:gd name="T18" fmla="*/ 27 w 40"/>
                <a:gd name="T19" fmla="*/ 23 h 49"/>
                <a:gd name="T20" fmla="*/ 39 w 40"/>
                <a:gd name="T21" fmla="*/ 8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0" h="49">
                  <a:moveTo>
                    <a:pt x="39" y="8"/>
                  </a:moveTo>
                  <a:cubicBezTo>
                    <a:pt x="40" y="6"/>
                    <a:pt x="40" y="3"/>
                    <a:pt x="38" y="1"/>
                  </a:cubicBezTo>
                  <a:cubicBezTo>
                    <a:pt x="36" y="0"/>
                    <a:pt x="33" y="0"/>
                    <a:pt x="31" y="2"/>
                  </a:cubicBezTo>
                  <a:cubicBezTo>
                    <a:pt x="16" y="21"/>
                    <a:pt x="16" y="21"/>
                    <a:pt x="16" y="21"/>
                  </a:cubicBezTo>
                  <a:cubicBezTo>
                    <a:pt x="1" y="40"/>
                    <a:pt x="1" y="40"/>
                    <a:pt x="1" y="40"/>
                  </a:cubicBezTo>
                  <a:cubicBezTo>
                    <a:pt x="0" y="42"/>
                    <a:pt x="0" y="44"/>
                    <a:pt x="1" y="46"/>
                  </a:cubicBezTo>
                  <a:cubicBezTo>
                    <a:pt x="1" y="46"/>
                    <a:pt x="2" y="47"/>
                    <a:pt x="2" y="47"/>
                  </a:cubicBezTo>
                  <a:cubicBezTo>
                    <a:pt x="4" y="49"/>
                    <a:pt x="7" y="48"/>
                    <a:pt x="9" y="46"/>
                  </a:cubicBezTo>
                  <a:cubicBezTo>
                    <a:pt x="21" y="31"/>
                    <a:pt x="21" y="31"/>
                    <a:pt x="21" y="31"/>
                  </a:cubicBezTo>
                  <a:cubicBezTo>
                    <a:pt x="27" y="23"/>
                    <a:pt x="27" y="23"/>
                    <a:pt x="27" y="23"/>
                  </a:cubicBezTo>
                  <a:lnTo>
                    <a:pt x="39" y="8"/>
                  </a:lnTo>
                  <a:close/>
                </a:path>
              </a:pathLst>
            </a:custGeom>
            <a:solidFill>
              <a:srgbClr val="F058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4" name="Freeform 158">
              <a:extLst>
                <a:ext uri="{FF2B5EF4-FFF2-40B4-BE49-F238E27FC236}">
                  <a16:creationId xmlns:a16="http://schemas.microsoft.com/office/drawing/2014/main" id="{7941FDFE-1F3A-8845-94FE-4EB3E50C7D31}"/>
                </a:ext>
              </a:extLst>
            </p:cNvPr>
            <p:cNvSpPr>
              <a:spLocks/>
            </p:cNvSpPr>
            <p:nvPr/>
          </p:nvSpPr>
          <p:spPr bwMode="auto">
            <a:xfrm>
              <a:off x="5438135" y="2714603"/>
              <a:ext cx="215631" cy="140577"/>
            </a:xfrm>
            <a:custGeom>
              <a:avLst/>
              <a:gdLst>
                <a:gd name="T0" fmla="*/ 165 w 168"/>
                <a:gd name="T1" fmla="*/ 109 h 110"/>
                <a:gd name="T2" fmla="*/ 166 w 168"/>
                <a:gd name="T3" fmla="*/ 108 h 110"/>
                <a:gd name="T4" fmla="*/ 165 w 168"/>
                <a:gd name="T5" fmla="*/ 101 h 110"/>
                <a:gd name="T6" fmla="*/ 128 w 168"/>
                <a:gd name="T7" fmla="*/ 66 h 110"/>
                <a:gd name="T8" fmla="*/ 121 w 168"/>
                <a:gd name="T9" fmla="*/ 60 h 110"/>
                <a:gd name="T10" fmla="*/ 75 w 168"/>
                <a:gd name="T11" fmla="*/ 17 h 110"/>
                <a:gd name="T12" fmla="*/ 65 w 168"/>
                <a:gd name="T13" fmla="*/ 1 h 110"/>
                <a:gd name="T14" fmla="*/ 64 w 168"/>
                <a:gd name="T15" fmla="*/ 0 h 110"/>
                <a:gd name="T16" fmla="*/ 58 w 168"/>
                <a:gd name="T17" fmla="*/ 8 h 110"/>
                <a:gd name="T18" fmla="*/ 64 w 168"/>
                <a:gd name="T19" fmla="*/ 19 h 110"/>
                <a:gd name="T20" fmla="*/ 0 w 168"/>
                <a:gd name="T21" fmla="*/ 57 h 110"/>
                <a:gd name="T22" fmla="*/ 6 w 168"/>
                <a:gd name="T23" fmla="*/ 65 h 110"/>
                <a:gd name="T24" fmla="*/ 70 w 168"/>
                <a:gd name="T25" fmla="*/ 27 h 110"/>
                <a:gd name="T26" fmla="*/ 114 w 168"/>
                <a:gd name="T27" fmla="*/ 67 h 110"/>
                <a:gd name="T28" fmla="*/ 121 w 168"/>
                <a:gd name="T29" fmla="*/ 74 h 110"/>
                <a:gd name="T30" fmla="*/ 159 w 168"/>
                <a:gd name="T31" fmla="*/ 108 h 110"/>
                <a:gd name="T32" fmla="*/ 165 w 168"/>
                <a:gd name="T33" fmla="*/ 109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68" h="110">
                  <a:moveTo>
                    <a:pt x="165" y="109"/>
                  </a:moveTo>
                  <a:cubicBezTo>
                    <a:pt x="165" y="109"/>
                    <a:pt x="165" y="108"/>
                    <a:pt x="166" y="108"/>
                  </a:cubicBezTo>
                  <a:cubicBezTo>
                    <a:pt x="168" y="106"/>
                    <a:pt x="168" y="103"/>
                    <a:pt x="165" y="101"/>
                  </a:cubicBezTo>
                  <a:cubicBezTo>
                    <a:pt x="128" y="66"/>
                    <a:pt x="128" y="66"/>
                    <a:pt x="128" y="66"/>
                  </a:cubicBezTo>
                  <a:cubicBezTo>
                    <a:pt x="121" y="60"/>
                    <a:pt x="121" y="60"/>
                    <a:pt x="121" y="60"/>
                  </a:cubicBezTo>
                  <a:cubicBezTo>
                    <a:pt x="75" y="17"/>
                    <a:pt x="75" y="17"/>
                    <a:pt x="75" y="17"/>
                  </a:cubicBezTo>
                  <a:cubicBezTo>
                    <a:pt x="65" y="1"/>
                    <a:pt x="65" y="1"/>
                    <a:pt x="65" y="1"/>
                  </a:cubicBezTo>
                  <a:cubicBezTo>
                    <a:pt x="65" y="0"/>
                    <a:pt x="64" y="0"/>
                    <a:pt x="64" y="0"/>
                  </a:cubicBezTo>
                  <a:cubicBezTo>
                    <a:pt x="58" y="8"/>
                    <a:pt x="58" y="8"/>
                    <a:pt x="58" y="8"/>
                  </a:cubicBezTo>
                  <a:cubicBezTo>
                    <a:pt x="64" y="19"/>
                    <a:pt x="64" y="19"/>
                    <a:pt x="64" y="19"/>
                  </a:cubicBezTo>
                  <a:cubicBezTo>
                    <a:pt x="0" y="57"/>
                    <a:pt x="0" y="57"/>
                    <a:pt x="0" y="57"/>
                  </a:cubicBezTo>
                  <a:cubicBezTo>
                    <a:pt x="6" y="65"/>
                    <a:pt x="6" y="65"/>
                    <a:pt x="6" y="65"/>
                  </a:cubicBezTo>
                  <a:cubicBezTo>
                    <a:pt x="70" y="27"/>
                    <a:pt x="70" y="27"/>
                    <a:pt x="70" y="27"/>
                  </a:cubicBezTo>
                  <a:cubicBezTo>
                    <a:pt x="114" y="67"/>
                    <a:pt x="114" y="67"/>
                    <a:pt x="114" y="67"/>
                  </a:cubicBezTo>
                  <a:cubicBezTo>
                    <a:pt x="121" y="74"/>
                    <a:pt x="121" y="74"/>
                    <a:pt x="121" y="74"/>
                  </a:cubicBezTo>
                  <a:cubicBezTo>
                    <a:pt x="159" y="108"/>
                    <a:pt x="159" y="108"/>
                    <a:pt x="159" y="108"/>
                  </a:cubicBezTo>
                  <a:cubicBezTo>
                    <a:pt x="160" y="110"/>
                    <a:pt x="163" y="110"/>
                    <a:pt x="165" y="10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5" name="Freeform 159">
              <a:extLst>
                <a:ext uri="{FF2B5EF4-FFF2-40B4-BE49-F238E27FC236}">
                  <a16:creationId xmlns:a16="http://schemas.microsoft.com/office/drawing/2014/main" id="{DE0A0BDF-3627-A743-9A0F-44349C8EFE46}"/>
                </a:ext>
              </a:extLst>
            </p:cNvPr>
            <p:cNvSpPr>
              <a:spLocks/>
            </p:cNvSpPr>
            <p:nvPr/>
          </p:nvSpPr>
          <p:spPr bwMode="auto">
            <a:xfrm>
              <a:off x="5511998" y="2908790"/>
              <a:ext cx="25018" cy="33357"/>
            </a:xfrm>
            <a:custGeom>
              <a:avLst/>
              <a:gdLst>
                <a:gd name="T0" fmla="*/ 13 w 19"/>
                <a:gd name="T1" fmla="*/ 10 h 26"/>
                <a:gd name="T2" fmla="*/ 13 w 19"/>
                <a:gd name="T3" fmla="*/ 22 h 26"/>
                <a:gd name="T4" fmla="*/ 15 w 19"/>
                <a:gd name="T5" fmla="*/ 26 h 26"/>
                <a:gd name="T6" fmla="*/ 16 w 19"/>
                <a:gd name="T7" fmla="*/ 8 h 26"/>
                <a:gd name="T8" fmla="*/ 0 w 19"/>
                <a:gd name="T9" fmla="*/ 1 h 26"/>
                <a:gd name="T10" fmla="*/ 2 w 19"/>
                <a:gd name="T11" fmla="*/ 4 h 26"/>
                <a:gd name="T12" fmla="*/ 13 w 19"/>
                <a:gd name="T13" fmla="*/ 1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" h="26">
                  <a:moveTo>
                    <a:pt x="13" y="10"/>
                  </a:moveTo>
                  <a:cubicBezTo>
                    <a:pt x="15" y="14"/>
                    <a:pt x="15" y="19"/>
                    <a:pt x="13" y="22"/>
                  </a:cubicBezTo>
                  <a:cubicBezTo>
                    <a:pt x="15" y="26"/>
                    <a:pt x="15" y="26"/>
                    <a:pt x="15" y="26"/>
                  </a:cubicBezTo>
                  <a:cubicBezTo>
                    <a:pt x="18" y="21"/>
                    <a:pt x="19" y="14"/>
                    <a:pt x="16" y="8"/>
                  </a:cubicBezTo>
                  <a:cubicBezTo>
                    <a:pt x="12" y="3"/>
                    <a:pt x="6" y="0"/>
                    <a:pt x="0" y="1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6" y="4"/>
                    <a:pt x="10" y="6"/>
                    <a:pt x="13" y="10"/>
                  </a:cubicBezTo>
                  <a:close/>
                </a:path>
              </a:pathLst>
            </a:custGeom>
            <a:solidFill>
              <a:srgbClr val="BD78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6" name="Freeform 160">
              <a:extLst>
                <a:ext uri="{FF2B5EF4-FFF2-40B4-BE49-F238E27FC236}">
                  <a16:creationId xmlns:a16="http://schemas.microsoft.com/office/drawing/2014/main" id="{15F46EBB-9D33-B54E-9509-563B2E73661D}"/>
                </a:ext>
              </a:extLst>
            </p:cNvPr>
            <p:cNvSpPr>
              <a:spLocks/>
            </p:cNvSpPr>
            <p:nvPr/>
          </p:nvSpPr>
          <p:spPr bwMode="auto">
            <a:xfrm>
              <a:off x="4852002" y="4736288"/>
              <a:ext cx="119133" cy="119133"/>
            </a:xfrm>
            <a:custGeom>
              <a:avLst/>
              <a:gdLst>
                <a:gd name="T0" fmla="*/ 1 w 93"/>
                <a:gd name="T1" fmla="*/ 25 h 93"/>
                <a:gd name="T2" fmla="*/ 14 w 93"/>
                <a:gd name="T3" fmla="*/ 39 h 93"/>
                <a:gd name="T4" fmla="*/ 69 w 93"/>
                <a:gd name="T5" fmla="*/ 93 h 93"/>
                <a:gd name="T6" fmla="*/ 93 w 93"/>
                <a:gd name="T7" fmla="*/ 69 h 93"/>
                <a:gd name="T8" fmla="*/ 38 w 93"/>
                <a:gd name="T9" fmla="*/ 15 h 93"/>
                <a:gd name="T10" fmla="*/ 25 w 93"/>
                <a:gd name="T11" fmla="*/ 2 h 93"/>
                <a:gd name="T12" fmla="*/ 21 w 93"/>
                <a:gd name="T13" fmla="*/ 2 h 93"/>
                <a:gd name="T14" fmla="*/ 1 w 93"/>
                <a:gd name="T15" fmla="*/ 21 h 93"/>
                <a:gd name="T16" fmla="*/ 1 w 93"/>
                <a:gd name="T17" fmla="*/ 25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3" h="93">
                  <a:moveTo>
                    <a:pt x="1" y="25"/>
                  </a:moveTo>
                  <a:cubicBezTo>
                    <a:pt x="14" y="39"/>
                    <a:pt x="14" y="39"/>
                    <a:pt x="14" y="39"/>
                  </a:cubicBezTo>
                  <a:cubicBezTo>
                    <a:pt x="69" y="93"/>
                    <a:pt x="69" y="93"/>
                    <a:pt x="69" y="93"/>
                  </a:cubicBezTo>
                  <a:cubicBezTo>
                    <a:pt x="93" y="69"/>
                    <a:pt x="93" y="69"/>
                    <a:pt x="93" y="69"/>
                  </a:cubicBezTo>
                  <a:cubicBezTo>
                    <a:pt x="38" y="15"/>
                    <a:pt x="38" y="15"/>
                    <a:pt x="38" y="15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4" y="0"/>
                    <a:pt x="22" y="0"/>
                    <a:pt x="21" y="2"/>
                  </a:cubicBezTo>
                  <a:cubicBezTo>
                    <a:pt x="1" y="21"/>
                    <a:pt x="1" y="21"/>
                    <a:pt x="1" y="21"/>
                  </a:cubicBezTo>
                  <a:cubicBezTo>
                    <a:pt x="0" y="22"/>
                    <a:pt x="0" y="24"/>
                    <a:pt x="1" y="25"/>
                  </a:cubicBezTo>
                  <a:close/>
                </a:path>
              </a:pathLst>
            </a:custGeom>
            <a:solidFill>
              <a:srgbClr val="616F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7" name="Freeform 161">
              <a:extLst>
                <a:ext uri="{FF2B5EF4-FFF2-40B4-BE49-F238E27FC236}">
                  <a16:creationId xmlns:a16="http://schemas.microsoft.com/office/drawing/2014/main" id="{83BFB1D5-ECAC-4F4D-BD96-361446A281A7}"/>
                </a:ext>
              </a:extLst>
            </p:cNvPr>
            <p:cNvSpPr>
              <a:spLocks/>
            </p:cNvSpPr>
            <p:nvPr/>
          </p:nvSpPr>
          <p:spPr bwMode="auto">
            <a:xfrm>
              <a:off x="4900847" y="4549249"/>
              <a:ext cx="275197" cy="275197"/>
            </a:xfrm>
            <a:custGeom>
              <a:avLst/>
              <a:gdLst>
                <a:gd name="T0" fmla="*/ 231 w 231"/>
                <a:gd name="T1" fmla="*/ 59 h 231"/>
                <a:gd name="T2" fmla="*/ 173 w 231"/>
                <a:gd name="T3" fmla="*/ 0 h 231"/>
                <a:gd name="T4" fmla="*/ 0 w 231"/>
                <a:gd name="T5" fmla="*/ 173 h 231"/>
                <a:gd name="T6" fmla="*/ 59 w 231"/>
                <a:gd name="T7" fmla="*/ 231 h 231"/>
                <a:gd name="T8" fmla="*/ 231 w 231"/>
                <a:gd name="T9" fmla="*/ 59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1" h="231">
                  <a:moveTo>
                    <a:pt x="231" y="59"/>
                  </a:moveTo>
                  <a:lnTo>
                    <a:pt x="173" y="0"/>
                  </a:lnTo>
                  <a:lnTo>
                    <a:pt x="0" y="173"/>
                  </a:lnTo>
                  <a:lnTo>
                    <a:pt x="59" y="231"/>
                  </a:lnTo>
                  <a:lnTo>
                    <a:pt x="231" y="59"/>
                  </a:lnTo>
                  <a:close/>
                </a:path>
              </a:pathLst>
            </a:custGeom>
            <a:solidFill>
              <a:srgbClr val="7A828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8" name="Freeform 162">
              <a:extLst>
                <a:ext uri="{FF2B5EF4-FFF2-40B4-BE49-F238E27FC236}">
                  <a16:creationId xmlns:a16="http://schemas.microsoft.com/office/drawing/2014/main" id="{FBA99F19-A6B5-5440-9D81-4212276FBAE4}"/>
                </a:ext>
              </a:extLst>
            </p:cNvPr>
            <p:cNvSpPr>
              <a:spLocks/>
            </p:cNvSpPr>
            <p:nvPr/>
          </p:nvSpPr>
          <p:spPr bwMode="auto">
            <a:xfrm>
              <a:off x="4861532" y="4868525"/>
              <a:ext cx="135811" cy="135811"/>
            </a:xfrm>
            <a:custGeom>
              <a:avLst/>
              <a:gdLst>
                <a:gd name="T0" fmla="*/ 19 w 106"/>
                <a:gd name="T1" fmla="*/ 1 h 106"/>
                <a:gd name="T2" fmla="*/ 1 w 106"/>
                <a:gd name="T3" fmla="*/ 18 h 106"/>
                <a:gd name="T4" fmla="*/ 1 w 106"/>
                <a:gd name="T5" fmla="*/ 22 h 106"/>
                <a:gd name="T6" fmla="*/ 15 w 106"/>
                <a:gd name="T7" fmla="*/ 36 h 106"/>
                <a:gd name="T8" fmla="*/ 70 w 106"/>
                <a:gd name="T9" fmla="*/ 91 h 106"/>
                <a:gd name="T10" fmla="*/ 84 w 106"/>
                <a:gd name="T11" fmla="*/ 104 h 106"/>
                <a:gd name="T12" fmla="*/ 88 w 106"/>
                <a:gd name="T13" fmla="*/ 104 h 106"/>
                <a:gd name="T14" fmla="*/ 105 w 106"/>
                <a:gd name="T15" fmla="*/ 87 h 106"/>
                <a:gd name="T16" fmla="*/ 105 w 106"/>
                <a:gd name="T17" fmla="*/ 83 h 106"/>
                <a:gd name="T18" fmla="*/ 91 w 106"/>
                <a:gd name="T19" fmla="*/ 69 h 106"/>
                <a:gd name="T20" fmla="*/ 37 w 106"/>
                <a:gd name="T21" fmla="*/ 15 h 106"/>
                <a:gd name="T22" fmla="*/ 23 w 106"/>
                <a:gd name="T23" fmla="*/ 1 h 106"/>
                <a:gd name="T24" fmla="*/ 19 w 106"/>
                <a:gd name="T25" fmla="*/ 1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6" h="106">
                  <a:moveTo>
                    <a:pt x="19" y="1"/>
                  </a:moveTo>
                  <a:cubicBezTo>
                    <a:pt x="1" y="18"/>
                    <a:pt x="1" y="18"/>
                    <a:pt x="1" y="18"/>
                  </a:cubicBezTo>
                  <a:cubicBezTo>
                    <a:pt x="0" y="19"/>
                    <a:pt x="0" y="21"/>
                    <a:pt x="1" y="22"/>
                  </a:cubicBezTo>
                  <a:cubicBezTo>
                    <a:pt x="15" y="36"/>
                    <a:pt x="15" y="36"/>
                    <a:pt x="15" y="36"/>
                  </a:cubicBezTo>
                  <a:cubicBezTo>
                    <a:pt x="70" y="91"/>
                    <a:pt x="70" y="91"/>
                    <a:pt x="70" y="91"/>
                  </a:cubicBezTo>
                  <a:cubicBezTo>
                    <a:pt x="84" y="104"/>
                    <a:pt x="84" y="104"/>
                    <a:pt x="84" y="104"/>
                  </a:cubicBezTo>
                  <a:cubicBezTo>
                    <a:pt x="85" y="106"/>
                    <a:pt x="87" y="106"/>
                    <a:pt x="88" y="104"/>
                  </a:cubicBezTo>
                  <a:cubicBezTo>
                    <a:pt x="105" y="87"/>
                    <a:pt x="105" y="87"/>
                    <a:pt x="105" y="87"/>
                  </a:cubicBezTo>
                  <a:cubicBezTo>
                    <a:pt x="106" y="86"/>
                    <a:pt x="106" y="84"/>
                    <a:pt x="105" y="83"/>
                  </a:cubicBezTo>
                  <a:cubicBezTo>
                    <a:pt x="91" y="69"/>
                    <a:pt x="91" y="69"/>
                    <a:pt x="91" y="69"/>
                  </a:cubicBezTo>
                  <a:cubicBezTo>
                    <a:pt x="37" y="15"/>
                    <a:pt x="37" y="15"/>
                    <a:pt x="37" y="15"/>
                  </a:cubicBezTo>
                  <a:cubicBezTo>
                    <a:pt x="23" y="1"/>
                    <a:pt x="23" y="1"/>
                    <a:pt x="23" y="1"/>
                  </a:cubicBezTo>
                  <a:cubicBezTo>
                    <a:pt x="22" y="0"/>
                    <a:pt x="20" y="0"/>
                    <a:pt x="19" y="1"/>
                  </a:cubicBezTo>
                  <a:close/>
                </a:path>
              </a:pathLst>
            </a:custGeom>
            <a:solidFill>
              <a:srgbClr val="D45E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9" name="Freeform 163">
              <a:extLst>
                <a:ext uri="{FF2B5EF4-FFF2-40B4-BE49-F238E27FC236}">
                  <a16:creationId xmlns:a16="http://schemas.microsoft.com/office/drawing/2014/main" id="{10106E97-AAE1-8E42-A1EF-F83C6E83FD54}"/>
                </a:ext>
              </a:extLst>
            </p:cNvPr>
            <p:cNvSpPr>
              <a:spLocks/>
            </p:cNvSpPr>
            <p:nvPr/>
          </p:nvSpPr>
          <p:spPr bwMode="auto">
            <a:xfrm>
              <a:off x="4673302" y="4786324"/>
              <a:ext cx="268049" cy="202526"/>
            </a:xfrm>
            <a:custGeom>
              <a:avLst/>
              <a:gdLst>
                <a:gd name="T0" fmla="*/ 148 w 209"/>
                <a:gd name="T1" fmla="*/ 87 h 159"/>
                <a:gd name="T2" fmla="*/ 148 w 209"/>
                <a:gd name="T3" fmla="*/ 83 h 159"/>
                <a:gd name="T4" fmla="*/ 166 w 209"/>
                <a:gd name="T5" fmla="*/ 66 h 159"/>
                <a:gd name="T6" fmla="*/ 170 w 209"/>
                <a:gd name="T7" fmla="*/ 66 h 159"/>
                <a:gd name="T8" fmla="*/ 184 w 209"/>
                <a:gd name="T9" fmla="*/ 80 h 159"/>
                <a:gd name="T10" fmla="*/ 209 w 209"/>
                <a:gd name="T11" fmla="*/ 54 h 159"/>
                <a:gd name="T12" fmla="*/ 154 w 209"/>
                <a:gd name="T13" fmla="*/ 0 h 159"/>
                <a:gd name="T14" fmla="*/ 0 w 209"/>
                <a:gd name="T15" fmla="*/ 154 h 159"/>
                <a:gd name="T16" fmla="*/ 104 w 209"/>
                <a:gd name="T17" fmla="*/ 159 h 159"/>
                <a:gd name="T18" fmla="*/ 162 w 209"/>
                <a:gd name="T19" fmla="*/ 101 h 159"/>
                <a:gd name="T20" fmla="*/ 148 w 209"/>
                <a:gd name="T21" fmla="*/ 87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09" h="159">
                  <a:moveTo>
                    <a:pt x="148" y="87"/>
                  </a:moveTo>
                  <a:cubicBezTo>
                    <a:pt x="147" y="86"/>
                    <a:pt x="147" y="84"/>
                    <a:pt x="148" y="83"/>
                  </a:cubicBezTo>
                  <a:cubicBezTo>
                    <a:pt x="166" y="66"/>
                    <a:pt x="166" y="66"/>
                    <a:pt x="166" y="66"/>
                  </a:cubicBezTo>
                  <a:cubicBezTo>
                    <a:pt x="167" y="65"/>
                    <a:pt x="169" y="65"/>
                    <a:pt x="170" y="66"/>
                  </a:cubicBezTo>
                  <a:cubicBezTo>
                    <a:pt x="184" y="80"/>
                    <a:pt x="184" y="80"/>
                    <a:pt x="184" y="80"/>
                  </a:cubicBezTo>
                  <a:cubicBezTo>
                    <a:pt x="209" y="54"/>
                    <a:pt x="209" y="54"/>
                    <a:pt x="209" y="54"/>
                  </a:cubicBezTo>
                  <a:cubicBezTo>
                    <a:pt x="154" y="0"/>
                    <a:pt x="154" y="0"/>
                    <a:pt x="154" y="0"/>
                  </a:cubicBezTo>
                  <a:cubicBezTo>
                    <a:pt x="0" y="154"/>
                    <a:pt x="0" y="154"/>
                    <a:pt x="0" y="154"/>
                  </a:cubicBezTo>
                  <a:cubicBezTo>
                    <a:pt x="104" y="159"/>
                    <a:pt x="104" y="159"/>
                    <a:pt x="104" y="159"/>
                  </a:cubicBezTo>
                  <a:cubicBezTo>
                    <a:pt x="162" y="101"/>
                    <a:pt x="162" y="101"/>
                    <a:pt x="162" y="101"/>
                  </a:cubicBezTo>
                  <a:lnTo>
                    <a:pt x="148" y="87"/>
                  </a:lnTo>
                  <a:close/>
                </a:path>
              </a:pathLst>
            </a:custGeom>
            <a:solidFill>
              <a:srgbClr val="7A828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0" name="Freeform 164">
              <a:extLst>
                <a:ext uri="{FF2B5EF4-FFF2-40B4-BE49-F238E27FC236}">
                  <a16:creationId xmlns:a16="http://schemas.microsoft.com/office/drawing/2014/main" id="{315DDB0A-5611-5443-A90E-FCD1FA12B8AD}"/>
                </a:ext>
              </a:extLst>
            </p:cNvPr>
            <p:cNvSpPr>
              <a:spLocks/>
            </p:cNvSpPr>
            <p:nvPr/>
          </p:nvSpPr>
          <p:spPr bwMode="auto">
            <a:xfrm>
              <a:off x="4989005" y="4787515"/>
              <a:ext cx="88158" cy="89350"/>
            </a:xfrm>
            <a:custGeom>
              <a:avLst/>
              <a:gdLst>
                <a:gd name="T0" fmla="*/ 74 w 74"/>
                <a:gd name="T1" fmla="*/ 33 h 75"/>
                <a:gd name="T2" fmla="*/ 42 w 74"/>
                <a:gd name="T3" fmla="*/ 0 h 75"/>
                <a:gd name="T4" fmla="*/ 0 w 74"/>
                <a:gd name="T5" fmla="*/ 43 h 75"/>
                <a:gd name="T6" fmla="*/ 33 w 74"/>
                <a:gd name="T7" fmla="*/ 75 h 75"/>
                <a:gd name="T8" fmla="*/ 74 w 74"/>
                <a:gd name="T9" fmla="*/ 33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4" h="75">
                  <a:moveTo>
                    <a:pt x="74" y="33"/>
                  </a:moveTo>
                  <a:lnTo>
                    <a:pt x="42" y="0"/>
                  </a:lnTo>
                  <a:lnTo>
                    <a:pt x="0" y="43"/>
                  </a:lnTo>
                  <a:lnTo>
                    <a:pt x="33" y="75"/>
                  </a:lnTo>
                  <a:lnTo>
                    <a:pt x="74" y="33"/>
                  </a:lnTo>
                  <a:close/>
                </a:path>
              </a:pathLst>
            </a:custGeom>
            <a:solidFill>
              <a:srgbClr val="AAE0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1" name="Freeform 165">
              <a:extLst>
                <a:ext uri="{FF2B5EF4-FFF2-40B4-BE49-F238E27FC236}">
                  <a16:creationId xmlns:a16="http://schemas.microsoft.com/office/drawing/2014/main" id="{1508C13D-FD70-FA40-808C-1DA018A2D8FF}"/>
                </a:ext>
              </a:extLst>
            </p:cNvPr>
            <p:cNvSpPr>
              <a:spLocks/>
            </p:cNvSpPr>
            <p:nvPr/>
          </p:nvSpPr>
          <p:spPr bwMode="auto">
            <a:xfrm>
              <a:off x="4954456" y="4845890"/>
              <a:ext cx="65523" cy="65523"/>
            </a:xfrm>
            <a:custGeom>
              <a:avLst/>
              <a:gdLst>
                <a:gd name="T0" fmla="*/ 23 w 55"/>
                <a:gd name="T1" fmla="*/ 0 h 55"/>
                <a:gd name="T2" fmla="*/ 1 w 55"/>
                <a:gd name="T3" fmla="*/ 20 h 55"/>
                <a:gd name="T4" fmla="*/ 0 w 55"/>
                <a:gd name="T5" fmla="*/ 21 h 55"/>
                <a:gd name="T6" fmla="*/ 33 w 55"/>
                <a:gd name="T7" fmla="*/ 55 h 55"/>
                <a:gd name="T8" fmla="*/ 34 w 55"/>
                <a:gd name="T9" fmla="*/ 54 h 55"/>
                <a:gd name="T10" fmla="*/ 55 w 55"/>
                <a:gd name="T11" fmla="*/ 32 h 55"/>
                <a:gd name="T12" fmla="*/ 23 w 55"/>
                <a:gd name="T13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5" h="55">
                  <a:moveTo>
                    <a:pt x="23" y="0"/>
                  </a:moveTo>
                  <a:lnTo>
                    <a:pt x="1" y="20"/>
                  </a:lnTo>
                  <a:lnTo>
                    <a:pt x="0" y="21"/>
                  </a:lnTo>
                  <a:lnTo>
                    <a:pt x="33" y="55"/>
                  </a:lnTo>
                  <a:lnTo>
                    <a:pt x="34" y="54"/>
                  </a:lnTo>
                  <a:lnTo>
                    <a:pt x="55" y="32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AAE0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2" name="Freeform 166">
              <a:extLst>
                <a:ext uri="{FF2B5EF4-FFF2-40B4-BE49-F238E27FC236}">
                  <a16:creationId xmlns:a16="http://schemas.microsoft.com/office/drawing/2014/main" id="{C8587003-6682-6D4C-A1EC-F769BDF75725}"/>
                </a:ext>
              </a:extLst>
            </p:cNvPr>
            <p:cNvSpPr>
              <a:spLocks/>
            </p:cNvSpPr>
            <p:nvPr/>
          </p:nvSpPr>
          <p:spPr bwMode="auto">
            <a:xfrm>
              <a:off x="4846045" y="4953110"/>
              <a:ext cx="66714" cy="65523"/>
            </a:xfrm>
            <a:custGeom>
              <a:avLst/>
              <a:gdLst>
                <a:gd name="T0" fmla="*/ 29 w 56"/>
                <a:gd name="T1" fmla="*/ 50 h 55"/>
                <a:gd name="T2" fmla="*/ 33 w 56"/>
                <a:gd name="T3" fmla="*/ 55 h 55"/>
                <a:gd name="T4" fmla="*/ 56 w 56"/>
                <a:gd name="T5" fmla="*/ 32 h 55"/>
                <a:gd name="T6" fmla="*/ 23 w 56"/>
                <a:gd name="T7" fmla="*/ 0 h 55"/>
                <a:gd name="T8" fmla="*/ 0 w 56"/>
                <a:gd name="T9" fmla="*/ 23 h 55"/>
                <a:gd name="T10" fmla="*/ 11 w 56"/>
                <a:gd name="T11" fmla="*/ 32 h 55"/>
                <a:gd name="T12" fmla="*/ 29 w 56"/>
                <a:gd name="T13" fmla="*/ 5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6" h="55">
                  <a:moveTo>
                    <a:pt x="29" y="50"/>
                  </a:moveTo>
                  <a:lnTo>
                    <a:pt x="33" y="55"/>
                  </a:lnTo>
                  <a:lnTo>
                    <a:pt x="56" y="32"/>
                  </a:lnTo>
                  <a:lnTo>
                    <a:pt x="23" y="0"/>
                  </a:lnTo>
                  <a:lnTo>
                    <a:pt x="0" y="23"/>
                  </a:lnTo>
                  <a:lnTo>
                    <a:pt x="11" y="32"/>
                  </a:lnTo>
                  <a:lnTo>
                    <a:pt x="29" y="50"/>
                  </a:lnTo>
                  <a:close/>
                </a:path>
              </a:pathLst>
            </a:custGeom>
            <a:solidFill>
              <a:srgbClr val="AAE0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3" name="Freeform 167">
              <a:extLst>
                <a:ext uri="{FF2B5EF4-FFF2-40B4-BE49-F238E27FC236}">
                  <a16:creationId xmlns:a16="http://schemas.microsoft.com/office/drawing/2014/main" id="{817A62FC-B058-0540-B6BA-27A3BF307A0C}"/>
                </a:ext>
              </a:extLst>
            </p:cNvPr>
            <p:cNvSpPr>
              <a:spLocks/>
            </p:cNvSpPr>
            <p:nvPr/>
          </p:nvSpPr>
          <p:spPr bwMode="auto">
            <a:xfrm>
              <a:off x="4788862" y="4990041"/>
              <a:ext cx="89350" cy="85776"/>
            </a:xfrm>
            <a:custGeom>
              <a:avLst/>
              <a:gdLst>
                <a:gd name="T0" fmla="*/ 28 w 75"/>
                <a:gd name="T1" fmla="*/ 68 h 72"/>
                <a:gd name="T2" fmla="*/ 33 w 75"/>
                <a:gd name="T3" fmla="*/ 72 h 72"/>
                <a:gd name="T4" fmla="*/ 75 w 75"/>
                <a:gd name="T5" fmla="*/ 30 h 72"/>
                <a:gd name="T6" fmla="*/ 71 w 75"/>
                <a:gd name="T7" fmla="*/ 26 h 72"/>
                <a:gd name="T8" fmla="*/ 46 w 75"/>
                <a:gd name="T9" fmla="*/ 1 h 72"/>
                <a:gd name="T10" fmla="*/ 46 w 75"/>
                <a:gd name="T11" fmla="*/ 1 h 72"/>
                <a:gd name="T12" fmla="*/ 39 w 75"/>
                <a:gd name="T13" fmla="*/ 0 h 72"/>
                <a:gd name="T14" fmla="*/ 0 w 75"/>
                <a:gd name="T15" fmla="*/ 40 h 72"/>
                <a:gd name="T16" fmla="*/ 28 w 75"/>
                <a:gd name="T17" fmla="*/ 68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5" h="72">
                  <a:moveTo>
                    <a:pt x="28" y="68"/>
                  </a:moveTo>
                  <a:lnTo>
                    <a:pt x="33" y="72"/>
                  </a:lnTo>
                  <a:lnTo>
                    <a:pt x="75" y="30"/>
                  </a:lnTo>
                  <a:lnTo>
                    <a:pt x="71" y="26"/>
                  </a:lnTo>
                  <a:lnTo>
                    <a:pt x="46" y="1"/>
                  </a:lnTo>
                  <a:lnTo>
                    <a:pt x="46" y="1"/>
                  </a:lnTo>
                  <a:lnTo>
                    <a:pt x="39" y="0"/>
                  </a:lnTo>
                  <a:lnTo>
                    <a:pt x="0" y="40"/>
                  </a:lnTo>
                  <a:lnTo>
                    <a:pt x="28" y="68"/>
                  </a:lnTo>
                  <a:close/>
                </a:path>
              </a:pathLst>
            </a:custGeom>
            <a:solidFill>
              <a:srgbClr val="AAE0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4" name="Freeform 168">
              <a:extLst>
                <a:ext uri="{FF2B5EF4-FFF2-40B4-BE49-F238E27FC236}">
                  <a16:creationId xmlns:a16="http://schemas.microsoft.com/office/drawing/2014/main" id="{C364560C-1E94-7A47-8135-9902F3F2D611}"/>
                </a:ext>
              </a:extLst>
            </p:cNvPr>
            <p:cNvSpPr>
              <a:spLocks/>
            </p:cNvSpPr>
            <p:nvPr/>
          </p:nvSpPr>
          <p:spPr bwMode="auto">
            <a:xfrm>
              <a:off x="5047380" y="4754158"/>
              <a:ext cx="64332" cy="65523"/>
            </a:xfrm>
            <a:custGeom>
              <a:avLst/>
              <a:gdLst>
                <a:gd name="T0" fmla="*/ 54 w 54"/>
                <a:gd name="T1" fmla="*/ 32 h 55"/>
                <a:gd name="T2" fmla="*/ 21 w 54"/>
                <a:gd name="T3" fmla="*/ 0 h 55"/>
                <a:gd name="T4" fmla="*/ 0 w 54"/>
                <a:gd name="T5" fmla="*/ 22 h 55"/>
                <a:gd name="T6" fmla="*/ 32 w 54"/>
                <a:gd name="T7" fmla="*/ 55 h 55"/>
                <a:gd name="T8" fmla="*/ 54 w 54"/>
                <a:gd name="T9" fmla="*/ 32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" h="55">
                  <a:moveTo>
                    <a:pt x="54" y="32"/>
                  </a:moveTo>
                  <a:lnTo>
                    <a:pt x="21" y="0"/>
                  </a:lnTo>
                  <a:lnTo>
                    <a:pt x="0" y="22"/>
                  </a:lnTo>
                  <a:lnTo>
                    <a:pt x="32" y="55"/>
                  </a:lnTo>
                  <a:lnTo>
                    <a:pt x="54" y="32"/>
                  </a:lnTo>
                  <a:close/>
                </a:path>
              </a:pathLst>
            </a:custGeom>
            <a:solidFill>
              <a:srgbClr val="AAE0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5" name="Freeform 169">
              <a:extLst>
                <a:ext uri="{FF2B5EF4-FFF2-40B4-BE49-F238E27FC236}">
                  <a16:creationId xmlns:a16="http://schemas.microsoft.com/office/drawing/2014/main" id="{C3B03427-7EF7-9849-9433-A0370ADBF99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909185" y="4619538"/>
              <a:ext cx="337146" cy="337146"/>
            </a:xfrm>
            <a:custGeom>
              <a:avLst/>
              <a:gdLst>
                <a:gd name="T0" fmla="*/ 27 w 283"/>
                <a:gd name="T1" fmla="*/ 198 h 283"/>
                <a:gd name="T2" fmla="*/ 0 w 283"/>
                <a:gd name="T3" fmla="*/ 225 h 283"/>
                <a:gd name="T4" fmla="*/ 58 w 283"/>
                <a:gd name="T5" fmla="*/ 283 h 283"/>
                <a:gd name="T6" fmla="*/ 86 w 283"/>
                <a:gd name="T7" fmla="*/ 256 h 283"/>
                <a:gd name="T8" fmla="*/ 110 w 283"/>
                <a:gd name="T9" fmla="*/ 231 h 283"/>
                <a:gd name="T10" fmla="*/ 283 w 283"/>
                <a:gd name="T11" fmla="*/ 58 h 283"/>
                <a:gd name="T12" fmla="*/ 224 w 283"/>
                <a:gd name="T13" fmla="*/ 0 h 283"/>
                <a:gd name="T14" fmla="*/ 52 w 283"/>
                <a:gd name="T15" fmla="*/ 172 h 283"/>
                <a:gd name="T16" fmla="*/ 27 w 283"/>
                <a:gd name="T17" fmla="*/ 198 h 283"/>
                <a:gd name="T18" fmla="*/ 137 w 283"/>
                <a:gd name="T19" fmla="*/ 113 h 283"/>
                <a:gd name="T20" fmla="*/ 170 w 283"/>
                <a:gd name="T21" fmla="*/ 145 h 283"/>
                <a:gd name="T22" fmla="*/ 148 w 283"/>
                <a:gd name="T23" fmla="*/ 168 h 283"/>
                <a:gd name="T24" fmla="*/ 116 w 283"/>
                <a:gd name="T25" fmla="*/ 135 h 283"/>
                <a:gd name="T26" fmla="*/ 137 w 283"/>
                <a:gd name="T27" fmla="*/ 113 h 283"/>
                <a:gd name="T28" fmla="*/ 109 w 283"/>
                <a:gd name="T29" fmla="*/ 141 h 283"/>
                <a:gd name="T30" fmla="*/ 141 w 283"/>
                <a:gd name="T31" fmla="*/ 174 h 283"/>
                <a:gd name="T32" fmla="*/ 100 w 283"/>
                <a:gd name="T33" fmla="*/ 216 h 283"/>
                <a:gd name="T34" fmla="*/ 67 w 283"/>
                <a:gd name="T35" fmla="*/ 184 h 283"/>
                <a:gd name="T36" fmla="*/ 109 w 283"/>
                <a:gd name="T37" fmla="*/ 141 h 283"/>
                <a:gd name="T38" fmla="*/ 71 w 283"/>
                <a:gd name="T39" fmla="*/ 245 h 283"/>
                <a:gd name="T40" fmla="*/ 38 w 283"/>
                <a:gd name="T41" fmla="*/ 211 h 283"/>
                <a:gd name="T42" fmla="*/ 39 w 283"/>
                <a:gd name="T43" fmla="*/ 210 h 283"/>
                <a:gd name="T44" fmla="*/ 61 w 283"/>
                <a:gd name="T45" fmla="*/ 190 h 283"/>
                <a:gd name="T46" fmla="*/ 93 w 283"/>
                <a:gd name="T47" fmla="*/ 222 h 283"/>
                <a:gd name="T48" fmla="*/ 72 w 283"/>
                <a:gd name="T49" fmla="*/ 244 h 283"/>
                <a:gd name="T50" fmla="*/ 71 w 283"/>
                <a:gd name="T51" fmla="*/ 245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83" h="283">
                  <a:moveTo>
                    <a:pt x="27" y="198"/>
                  </a:moveTo>
                  <a:lnTo>
                    <a:pt x="0" y="225"/>
                  </a:lnTo>
                  <a:lnTo>
                    <a:pt x="58" y="283"/>
                  </a:lnTo>
                  <a:lnTo>
                    <a:pt x="86" y="256"/>
                  </a:lnTo>
                  <a:lnTo>
                    <a:pt x="110" y="231"/>
                  </a:lnTo>
                  <a:lnTo>
                    <a:pt x="283" y="58"/>
                  </a:lnTo>
                  <a:lnTo>
                    <a:pt x="224" y="0"/>
                  </a:lnTo>
                  <a:lnTo>
                    <a:pt x="52" y="172"/>
                  </a:lnTo>
                  <a:lnTo>
                    <a:pt x="27" y="198"/>
                  </a:lnTo>
                  <a:close/>
                  <a:moveTo>
                    <a:pt x="137" y="113"/>
                  </a:moveTo>
                  <a:lnTo>
                    <a:pt x="170" y="145"/>
                  </a:lnTo>
                  <a:lnTo>
                    <a:pt x="148" y="168"/>
                  </a:lnTo>
                  <a:lnTo>
                    <a:pt x="116" y="135"/>
                  </a:lnTo>
                  <a:lnTo>
                    <a:pt x="137" y="113"/>
                  </a:lnTo>
                  <a:close/>
                  <a:moveTo>
                    <a:pt x="109" y="141"/>
                  </a:moveTo>
                  <a:lnTo>
                    <a:pt x="141" y="174"/>
                  </a:lnTo>
                  <a:lnTo>
                    <a:pt x="100" y="216"/>
                  </a:lnTo>
                  <a:lnTo>
                    <a:pt x="67" y="184"/>
                  </a:lnTo>
                  <a:lnTo>
                    <a:pt x="109" y="141"/>
                  </a:lnTo>
                  <a:close/>
                  <a:moveTo>
                    <a:pt x="71" y="245"/>
                  </a:moveTo>
                  <a:lnTo>
                    <a:pt x="38" y="211"/>
                  </a:lnTo>
                  <a:lnTo>
                    <a:pt x="39" y="210"/>
                  </a:lnTo>
                  <a:lnTo>
                    <a:pt x="61" y="190"/>
                  </a:lnTo>
                  <a:lnTo>
                    <a:pt x="93" y="222"/>
                  </a:lnTo>
                  <a:lnTo>
                    <a:pt x="72" y="244"/>
                  </a:lnTo>
                  <a:lnTo>
                    <a:pt x="71" y="245"/>
                  </a:lnTo>
                  <a:close/>
                </a:path>
              </a:pathLst>
            </a:custGeom>
            <a:solidFill>
              <a:srgbClr val="DD7E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6" name="Freeform 170">
              <a:extLst>
                <a:ext uri="{FF2B5EF4-FFF2-40B4-BE49-F238E27FC236}">
                  <a16:creationId xmlns:a16="http://schemas.microsoft.com/office/drawing/2014/main" id="{B5E6F37E-4481-0D4D-93C5-FF3FBE97AFD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703086" y="4914987"/>
              <a:ext cx="247796" cy="247796"/>
            </a:xfrm>
            <a:custGeom>
              <a:avLst/>
              <a:gdLst>
                <a:gd name="T0" fmla="*/ 149 w 208"/>
                <a:gd name="T1" fmla="*/ 0 h 208"/>
                <a:gd name="T2" fmla="*/ 87 w 208"/>
                <a:gd name="T3" fmla="*/ 62 h 208"/>
                <a:gd name="T4" fmla="*/ 0 w 208"/>
                <a:gd name="T5" fmla="*/ 149 h 208"/>
                <a:gd name="T6" fmla="*/ 58 w 208"/>
                <a:gd name="T7" fmla="*/ 208 h 208"/>
                <a:gd name="T8" fmla="*/ 108 w 208"/>
                <a:gd name="T9" fmla="*/ 157 h 208"/>
                <a:gd name="T10" fmla="*/ 208 w 208"/>
                <a:gd name="T11" fmla="*/ 59 h 208"/>
                <a:gd name="T12" fmla="*/ 149 w 208"/>
                <a:gd name="T13" fmla="*/ 0 h 208"/>
                <a:gd name="T14" fmla="*/ 143 w 208"/>
                <a:gd name="T15" fmla="*/ 32 h 208"/>
                <a:gd name="T16" fmla="*/ 176 w 208"/>
                <a:gd name="T17" fmla="*/ 64 h 208"/>
                <a:gd name="T18" fmla="*/ 153 w 208"/>
                <a:gd name="T19" fmla="*/ 87 h 208"/>
                <a:gd name="T20" fmla="*/ 149 w 208"/>
                <a:gd name="T21" fmla="*/ 82 h 208"/>
                <a:gd name="T22" fmla="*/ 131 w 208"/>
                <a:gd name="T23" fmla="*/ 64 h 208"/>
                <a:gd name="T24" fmla="*/ 120 w 208"/>
                <a:gd name="T25" fmla="*/ 55 h 208"/>
                <a:gd name="T26" fmla="*/ 143 w 208"/>
                <a:gd name="T27" fmla="*/ 32 h 208"/>
                <a:gd name="T28" fmla="*/ 115 w 208"/>
                <a:gd name="T29" fmla="*/ 61 h 208"/>
                <a:gd name="T30" fmla="*/ 118 w 208"/>
                <a:gd name="T31" fmla="*/ 64 h 208"/>
                <a:gd name="T32" fmla="*/ 118 w 208"/>
                <a:gd name="T33" fmla="*/ 64 h 208"/>
                <a:gd name="T34" fmla="*/ 143 w 208"/>
                <a:gd name="T35" fmla="*/ 89 h 208"/>
                <a:gd name="T36" fmla="*/ 147 w 208"/>
                <a:gd name="T37" fmla="*/ 93 h 208"/>
                <a:gd name="T38" fmla="*/ 105 w 208"/>
                <a:gd name="T39" fmla="*/ 135 h 208"/>
                <a:gd name="T40" fmla="*/ 100 w 208"/>
                <a:gd name="T41" fmla="*/ 131 h 208"/>
                <a:gd name="T42" fmla="*/ 72 w 208"/>
                <a:gd name="T43" fmla="*/ 103 h 208"/>
                <a:gd name="T44" fmla="*/ 111 w 208"/>
                <a:gd name="T45" fmla="*/ 63 h 208"/>
                <a:gd name="T46" fmla="*/ 115 w 208"/>
                <a:gd name="T47" fmla="*/ 61 h 208"/>
                <a:gd name="T48" fmla="*/ 84 w 208"/>
                <a:gd name="T49" fmla="*/ 156 h 208"/>
                <a:gd name="T50" fmla="*/ 76 w 208"/>
                <a:gd name="T51" fmla="*/ 164 h 208"/>
                <a:gd name="T52" fmla="*/ 44 w 208"/>
                <a:gd name="T53" fmla="*/ 132 h 208"/>
                <a:gd name="T54" fmla="*/ 66 w 208"/>
                <a:gd name="T55" fmla="*/ 109 h 208"/>
                <a:gd name="T56" fmla="*/ 94 w 208"/>
                <a:gd name="T57" fmla="*/ 137 h 208"/>
                <a:gd name="T58" fmla="*/ 99 w 208"/>
                <a:gd name="T59" fmla="*/ 141 h 208"/>
                <a:gd name="T60" fmla="*/ 84 w 208"/>
                <a:gd name="T61" fmla="*/ 156 h 208"/>
                <a:gd name="T62" fmla="*/ 84 w 208"/>
                <a:gd name="T63" fmla="*/ 156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08" h="208">
                  <a:moveTo>
                    <a:pt x="149" y="0"/>
                  </a:moveTo>
                  <a:lnTo>
                    <a:pt x="87" y="62"/>
                  </a:lnTo>
                  <a:lnTo>
                    <a:pt x="0" y="149"/>
                  </a:lnTo>
                  <a:lnTo>
                    <a:pt x="58" y="208"/>
                  </a:lnTo>
                  <a:lnTo>
                    <a:pt x="108" y="157"/>
                  </a:lnTo>
                  <a:lnTo>
                    <a:pt x="208" y="59"/>
                  </a:lnTo>
                  <a:lnTo>
                    <a:pt x="149" y="0"/>
                  </a:lnTo>
                  <a:close/>
                  <a:moveTo>
                    <a:pt x="143" y="32"/>
                  </a:moveTo>
                  <a:lnTo>
                    <a:pt x="176" y="64"/>
                  </a:lnTo>
                  <a:lnTo>
                    <a:pt x="153" y="87"/>
                  </a:lnTo>
                  <a:lnTo>
                    <a:pt x="149" y="82"/>
                  </a:lnTo>
                  <a:lnTo>
                    <a:pt x="131" y="64"/>
                  </a:lnTo>
                  <a:lnTo>
                    <a:pt x="120" y="55"/>
                  </a:lnTo>
                  <a:lnTo>
                    <a:pt x="143" y="32"/>
                  </a:lnTo>
                  <a:close/>
                  <a:moveTo>
                    <a:pt x="115" y="61"/>
                  </a:moveTo>
                  <a:lnTo>
                    <a:pt x="118" y="64"/>
                  </a:lnTo>
                  <a:lnTo>
                    <a:pt x="118" y="64"/>
                  </a:lnTo>
                  <a:lnTo>
                    <a:pt x="143" y="89"/>
                  </a:lnTo>
                  <a:lnTo>
                    <a:pt x="147" y="93"/>
                  </a:lnTo>
                  <a:lnTo>
                    <a:pt x="105" y="135"/>
                  </a:lnTo>
                  <a:lnTo>
                    <a:pt x="100" y="131"/>
                  </a:lnTo>
                  <a:lnTo>
                    <a:pt x="72" y="103"/>
                  </a:lnTo>
                  <a:lnTo>
                    <a:pt x="111" y="63"/>
                  </a:lnTo>
                  <a:lnTo>
                    <a:pt x="115" y="61"/>
                  </a:lnTo>
                  <a:close/>
                  <a:moveTo>
                    <a:pt x="84" y="156"/>
                  </a:moveTo>
                  <a:lnTo>
                    <a:pt x="76" y="164"/>
                  </a:lnTo>
                  <a:lnTo>
                    <a:pt x="44" y="132"/>
                  </a:lnTo>
                  <a:lnTo>
                    <a:pt x="66" y="109"/>
                  </a:lnTo>
                  <a:lnTo>
                    <a:pt x="94" y="137"/>
                  </a:lnTo>
                  <a:lnTo>
                    <a:pt x="99" y="141"/>
                  </a:lnTo>
                  <a:lnTo>
                    <a:pt x="84" y="156"/>
                  </a:lnTo>
                  <a:lnTo>
                    <a:pt x="84" y="156"/>
                  </a:lnTo>
                  <a:close/>
                </a:path>
              </a:pathLst>
            </a:custGeom>
            <a:solidFill>
              <a:srgbClr val="DD7E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7" name="Freeform 171">
              <a:extLst>
                <a:ext uri="{FF2B5EF4-FFF2-40B4-BE49-F238E27FC236}">
                  <a16:creationId xmlns:a16="http://schemas.microsoft.com/office/drawing/2014/main" id="{7C913B81-CBCE-9941-A272-2E1D33A9383D}"/>
                </a:ext>
              </a:extLst>
            </p:cNvPr>
            <p:cNvSpPr>
              <a:spLocks/>
            </p:cNvSpPr>
            <p:nvPr/>
          </p:nvSpPr>
          <p:spPr bwMode="auto">
            <a:xfrm>
              <a:off x="4755504" y="5044842"/>
              <a:ext cx="65523" cy="65523"/>
            </a:xfrm>
            <a:custGeom>
              <a:avLst/>
              <a:gdLst>
                <a:gd name="T0" fmla="*/ 50 w 55"/>
                <a:gd name="T1" fmla="*/ 28 h 55"/>
                <a:gd name="T2" fmla="*/ 22 w 55"/>
                <a:gd name="T3" fmla="*/ 0 h 55"/>
                <a:gd name="T4" fmla="*/ 0 w 55"/>
                <a:gd name="T5" fmla="*/ 23 h 55"/>
                <a:gd name="T6" fmla="*/ 32 w 55"/>
                <a:gd name="T7" fmla="*/ 55 h 55"/>
                <a:gd name="T8" fmla="*/ 40 w 55"/>
                <a:gd name="T9" fmla="*/ 47 h 55"/>
                <a:gd name="T10" fmla="*/ 40 w 55"/>
                <a:gd name="T11" fmla="*/ 47 h 55"/>
                <a:gd name="T12" fmla="*/ 55 w 55"/>
                <a:gd name="T13" fmla="*/ 32 h 55"/>
                <a:gd name="T14" fmla="*/ 50 w 55"/>
                <a:gd name="T15" fmla="*/ 28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5" h="55">
                  <a:moveTo>
                    <a:pt x="50" y="28"/>
                  </a:moveTo>
                  <a:lnTo>
                    <a:pt x="22" y="0"/>
                  </a:lnTo>
                  <a:lnTo>
                    <a:pt x="0" y="23"/>
                  </a:lnTo>
                  <a:lnTo>
                    <a:pt x="32" y="55"/>
                  </a:lnTo>
                  <a:lnTo>
                    <a:pt x="40" y="47"/>
                  </a:lnTo>
                  <a:lnTo>
                    <a:pt x="40" y="47"/>
                  </a:lnTo>
                  <a:lnTo>
                    <a:pt x="55" y="32"/>
                  </a:lnTo>
                  <a:lnTo>
                    <a:pt x="50" y="28"/>
                  </a:lnTo>
                  <a:close/>
                </a:path>
              </a:pathLst>
            </a:custGeom>
            <a:solidFill>
              <a:srgbClr val="AAE0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8" name="Freeform 172">
              <a:extLst>
                <a:ext uri="{FF2B5EF4-FFF2-40B4-BE49-F238E27FC236}">
                  <a16:creationId xmlns:a16="http://schemas.microsoft.com/office/drawing/2014/main" id="{DE2F921D-9254-9843-B5B1-A4B8F1FE5F51}"/>
                </a:ext>
              </a:extLst>
            </p:cNvPr>
            <p:cNvSpPr>
              <a:spLocks/>
            </p:cNvSpPr>
            <p:nvPr/>
          </p:nvSpPr>
          <p:spPr bwMode="auto">
            <a:xfrm>
              <a:off x="4666154" y="5084156"/>
              <a:ext cx="114368" cy="115559"/>
            </a:xfrm>
            <a:custGeom>
              <a:avLst/>
              <a:gdLst>
                <a:gd name="T0" fmla="*/ 26 w 90"/>
                <a:gd name="T1" fmla="*/ 3 h 90"/>
                <a:gd name="T2" fmla="*/ 14 w 90"/>
                <a:gd name="T3" fmla="*/ 3 h 90"/>
                <a:gd name="T4" fmla="*/ 3 w 90"/>
                <a:gd name="T5" fmla="*/ 14 h 90"/>
                <a:gd name="T6" fmla="*/ 3 w 90"/>
                <a:gd name="T7" fmla="*/ 26 h 90"/>
                <a:gd name="T8" fmla="*/ 37 w 90"/>
                <a:gd name="T9" fmla="*/ 59 h 90"/>
                <a:gd name="T10" fmla="*/ 51 w 90"/>
                <a:gd name="T11" fmla="*/ 74 h 90"/>
                <a:gd name="T12" fmla="*/ 64 w 90"/>
                <a:gd name="T13" fmla="*/ 86 h 90"/>
                <a:gd name="T14" fmla="*/ 75 w 90"/>
                <a:gd name="T15" fmla="*/ 86 h 90"/>
                <a:gd name="T16" fmla="*/ 86 w 90"/>
                <a:gd name="T17" fmla="*/ 75 h 90"/>
                <a:gd name="T18" fmla="*/ 86 w 90"/>
                <a:gd name="T19" fmla="*/ 64 h 90"/>
                <a:gd name="T20" fmla="*/ 83 w 90"/>
                <a:gd name="T21" fmla="*/ 61 h 90"/>
                <a:gd name="T22" fmla="*/ 29 w 90"/>
                <a:gd name="T23" fmla="*/ 6 h 90"/>
                <a:gd name="T24" fmla="*/ 26 w 90"/>
                <a:gd name="T25" fmla="*/ 3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0" h="90">
                  <a:moveTo>
                    <a:pt x="26" y="3"/>
                  </a:moveTo>
                  <a:cubicBezTo>
                    <a:pt x="23" y="0"/>
                    <a:pt x="17" y="0"/>
                    <a:pt x="14" y="3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0" y="18"/>
                    <a:pt x="0" y="23"/>
                    <a:pt x="3" y="26"/>
                  </a:cubicBezTo>
                  <a:cubicBezTo>
                    <a:pt x="37" y="59"/>
                    <a:pt x="37" y="59"/>
                    <a:pt x="37" y="59"/>
                  </a:cubicBezTo>
                  <a:cubicBezTo>
                    <a:pt x="51" y="74"/>
                    <a:pt x="51" y="74"/>
                    <a:pt x="51" y="74"/>
                  </a:cubicBezTo>
                  <a:cubicBezTo>
                    <a:pt x="64" y="86"/>
                    <a:pt x="64" y="86"/>
                    <a:pt x="64" y="86"/>
                  </a:cubicBezTo>
                  <a:cubicBezTo>
                    <a:pt x="67" y="90"/>
                    <a:pt x="72" y="90"/>
                    <a:pt x="75" y="86"/>
                  </a:cubicBezTo>
                  <a:cubicBezTo>
                    <a:pt x="86" y="75"/>
                    <a:pt x="86" y="75"/>
                    <a:pt x="86" y="75"/>
                  </a:cubicBezTo>
                  <a:cubicBezTo>
                    <a:pt x="90" y="72"/>
                    <a:pt x="90" y="67"/>
                    <a:pt x="86" y="64"/>
                  </a:cubicBezTo>
                  <a:cubicBezTo>
                    <a:pt x="83" y="61"/>
                    <a:pt x="83" y="61"/>
                    <a:pt x="83" y="61"/>
                  </a:cubicBezTo>
                  <a:cubicBezTo>
                    <a:pt x="29" y="6"/>
                    <a:pt x="29" y="6"/>
                    <a:pt x="29" y="6"/>
                  </a:cubicBezTo>
                  <a:lnTo>
                    <a:pt x="26" y="3"/>
                  </a:lnTo>
                  <a:close/>
                </a:path>
              </a:pathLst>
            </a:custGeom>
            <a:solidFill>
              <a:srgbClr val="D45E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9" name="Freeform 173">
              <a:extLst>
                <a:ext uri="{FF2B5EF4-FFF2-40B4-BE49-F238E27FC236}">
                  <a16:creationId xmlns:a16="http://schemas.microsoft.com/office/drawing/2014/main" id="{A8725999-127C-FE4A-95AA-9C18BE40AADD}"/>
                </a:ext>
              </a:extLst>
            </p:cNvPr>
            <p:cNvSpPr>
              <a:spLocks/>
            </p:cNvSpPr>
            <p:nvPr/>
          </p:nvSpPr>
          <p:spPr bwMode="auto">
            <a:xfrm>
              <a:off x="4545831" y="5105600"/>
              <a:ext cx="189422" cy="220396"/>
            </a:xfrm>
            <a:custGeom>
              <a:avLst/>
              <a:gdLst>
                <a:gd name="T0" fmla="*/ 120 w 148"/>
                <a:gd name="T1" fmla="*/ 54 h 173"/>
                <a:gd name="T2" fmla="*/ 71 w 148"/>
                <a:gd name="T3" fmla="*/ 5 h 173"/>
                <a:gd name="T4" fmla="*/ 52 w 148"/>
                <a:gd name="T5" fmla="*/ 6 h 173"/>
                <a:gd name="T6" fmla="*/ 51 w 148"/>
                <a:gd name="T7" fmla="*/ 25 h 173"/>
                <a:gd name="T8" fmla="*/ 92 w 148"/>
                <a:gd name="T9" fmla="*/ 67 h 173"/>
                <a:gd name="T10" fmla="*/ 84 w 148"/>
                <a:gd name="T11" fmla="*/ 75 h 173"/>
                <a:gd name="T12" fmla="*/ 77 w 148"/>
                <a:gd name="T13" fmla="*/ 67 h 173"/>
                <a:gd name="T14" fmla="*/ 57 w 148"/>
                <a:gd name="T15" fmla="*/ 68 h 173"/>
                <a:gd name="T16" fmla="*/ 56 w 148"/>
                <a:gd name="T17" fmla="*/ 87 h 173"/>
                <a:gd name="T18" fmla="*/ 84 w 148"/>
                <a:gd name="T19" fmla="*/ 115 h 173"/>
                <a:gd name="T20" fmla="*/ 76 w 148"/>
                <a:gd name="T21" fmla="*/ 122 h 173"/>
                <a:gd name="T22" fmla="*/ 25 w 148"/>
                <a:gd name="T23" fmla="*/ 72 h 173"/>
                <a:gd name="T24" fmla="*/ 5 w 148"/>
                <a:gd name="T25" fmla="*/ 72 h 173"/>
                <a:gd name="T26" fmla="*/ 5 w 148"/>
                <a:gd name="T27" fmla="*/ 92 h 173"/>
                <a:gd name="T28" fmla="*/ 56 w 148"/>
                <a:gd name="T29" fmla="*/ 143 h 173"/>
                <a:gd name="T30" fmla="*/ 82 w 148"/>
                <a:gd name="T31" fmla="*/ 169 h 173"/>
                <a:gd name="T32" fmla="*/ 92 w 148"/>
                <a:gd name="T33" fmla="*/ 173 h 173"/>
                <a:gd name="T34" fmla="*/ 102 w 148"/>
                <a:gd name="T35" fmla="*/ 169 h 173"/>
                <a:gd name="T36" fmla="*/ 102 w 148"/>
                <a:gd name="T37" fmla="*/ 148 h 173"/>
                <a:gd name="T38" fmla="*/ 91 w 148"/>
                <a:gd name="T39" fmla="*/ 137 h 173"/>
                <a:gd name="T40" fmla="*/ 98 w 148"/>
                <a:gd name="T41" fmla="*/ 130 h 173"/>
                <a:gd name="T42" fmla="*/ 123 w 148"/>
                <a:gd name="T43" fmla="*/ 154 h 173"/>
                <a:gd name="T44" fmla="*/ 132 w 148"/>
                <a:gd name="T45" fmla="*/ 158 h 173"/>
                <a:gd name="T46" fmla="*/ 142 w 148"/>
                <a:gd name="T47" fmla="*/ 153 h 173"/>
                <a:gd name="T48" fmla="*/ 144 w 148"/>
                <a:gd name="T49" fmla="*/ 134 h 173"/>
                <a:gd name="T50" fmla="*/ 99 w 148"/>
                <a:gd name="T51" fmla="*/ 89 h 173"/>
                <a:gd name="T52" fmla="*/ 107 w 148"/>
                <a:gd name="T53" fmla="*/ 81 h 173"/>
                <a:gd name="T54" fmla="*/ 118 w 148"/>
                <a:gd name="T55" fmla="*/ 92 h 173"/>
                <a:gd name="T56" fmla="*/ 127 w 148"/>
                <a:gd name="T57" fmla="*/ 95 h 173"/>
                <a:gd name="T58" fmla="*/ 137 w 148"/>
                <a:gd name="T59" fmla="*/ 91 h 173"/>
                <a:gd name="T60" fmla="*/ 138 w 148"/>
                <a:gd name="T61" fmla="*/ 72 h 173"/>
                <a:gd name="T62" fmla="*/ 135 w 148"/>
                <a:gd name="T63" fmla="*/ 68 h 173"/>
                <a:gd name="T64" fmla="*/ 145 w 148"/>
                <a:gd name="T65" fmla="*/ 58 h 173"/>
                <a:gd name="T66" fmla="*/ 131 w 148"/>
                <a:gd name="T67" fmla="*/ 43 h 173"/>
                <a:gd name="T68" fmla="*/ 120 w 148"/>
                <a:gd name="T69" fmla="*/ 54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48" h="173">
                  <a:moveTo>
                    <a:pt x="120" y="54"/>
                  </a:moveTo>
                  <a:cubicBezTo>
                    <a:pt x="71" y="5"/>
                    <a:pt x="71" y="5"/>
                    <a:pt x="71" y="5"/>
                  </a:cubicBezTo>
                  <a:cubicBezTo>
                    <a:pt x="66" y="0"/>
                    <a:pt x="58" y="0"/>
                    <a:pt x="52" y="6"/>
                  </a:cubicBezTo>
                  <a:cubicBezTo>
                    <a:pt x="46" y="12"/>
                    <a:pt x="46" y="20"/>
                    <a:pt x="51" y="25"/>
                  </a:cubicBezTo>
                  <a:cubicBezTo>
                    <a:pt x="92" y="67"/>
                    <a:pt x="92" y="67"/>
                    <a:pt x="92" y="67"/>
                  </a:cubicBezTo>
                  <a:cubicBezTo>
                    <a:pt x="84" y="75"/>
                    <a:pt x="84" y="75"/>
                    <a:pt x="84" y="75"/>
                  </a:cubicBezTo>
                  <a:cubicBezTo>
                    <a:pt x="77" y="67"/>
                    <a:pt x="77" y="67"/>
                    <a:pt x="77" y="67"/>
                  </a:cubicBezTo>
                  <a:cubicBezTo>
                    <a:pt x="72" y="62"/>
                    <a:pt x="63" y="63"/>
                    <a:pt x="57" y="68"/>
                  </a:cubicBezTo>
                  <a:cubicBezTo>
                    <a:pt x="52" y="74"/>
                    <a:pt x="51" y="83"/>
                    <a:pt x="56" y="87"/>
                  </a:cubicBezTo>
                  <a:cubicBezTo>
                    <a:pt x="84" y="115"/>
                    <a:pt x="84" y="115"/>
                    <a:pt x="84" y="115"/>
                  </a:cubicBezTo>
                  <a:cubicBezTo>
                    <a:pt x="76" y="122"/>
                    <a:pt x="76" y="122"/>
                    <a:pt x="76" y="122"/>
                  </a:cubicBezTo>
                  <a:cubicBezTo>
                    <a:pt x="25" y="72"/>
                    <a:pt x="25" y="72"/>
                    <a:pt x="25" y="72"/>
                  </a:cubicBezTo>
                  <a:cubicBezTo>
                    <a:pt x="20" y="66"/>
                    <a:pt x="11" y="66"/>
                    <a:pt x="5" y="72"/>
                  </a:cubicBezTo>
                  <a:cubicBezTo>
                    <a:pt x="0" y="77"/>
                    <a:pt x="0" y="86"/>
                    <a:pt x="5" y="92"/>
                  </a:cubicBezTo>
                  <a:cubicBezTo>
                    <a:pt x="56" y="143"/>
                    <a:pt x="56" y="143"/>
                    <a:pt x="56" y="143"/>
                  </a:cubicBezTo>
                  <a:cubicBezTo>
                    <a:pt x="82" y="169"/>
                    <a:pt x="82" y="169"/>
                    <a:pt x="82" y="169"/>
                  </a:cubicBezTo>
                  <a:cubicBezTo>
                    <a:pt x="85" y="171"/>
                    <a:pt x="88" y="173"/>
                    <a:pt x="92" y="173"/>
                  </a:cubicBezTo>
                  <a:cubicBezTo>
                    <a:pt x="96" y="173"/>
                    <a:pt x="99" y="171"/>
                    <a:pt x="102" y="169"/>
                  </a:cubicBezTo>
                  <a:cubicBezTo>
                    <a:pt x="108" y="163"/>
                    <a:pt x="108" y="154"/>
                    <a:pt x="102" y="148"/>
                  </a:cubicBezTo>
                  <a:cubicBezTo>
                    <a:pt x="91" y="137"/>
                    <a:pt x="91" y="137"/>
                    <a:pt x="91" y="137"/>
                  </a:cubicBezTo>
                  <a:cubicBezTo>
                    <a:pt x="98" y="130"/>
                    <a:pt x="98" y="130"/>
                    <a:pt x="98" y="130"/>
                  </a:cubicBezTo>
                  <a:cubicBezTo>
                    <a:pt x="123" y="154"/>
                    <a:pt x="123" y="154"/>
                    <a:pt x="123" y="154"/>
                  </a:cubicBezTo>
                  <a:cubicBezTo>
                    <a:pt x="126" y="157"/>
                    <a:pt x="129" y="158"/>
                    <a:pt x="132" y="158"/>
                  </a:cubicBezTo>
                  <a:cubicBezTo>
                    <a:pt x="136" y="158"/>
                    <a:pt x="139" y="156"/>
                    <a:pt x="142" y="153"/>
                  </a:cubicBezTo>
                  <a:cubicBezTo>
                    <a:pt x="148" y="148"/>
                    <a:pt x="148" y="139"/>
                    <a:pt x="144" y="134"/>
                  </a:cubicBezTo>
                  <a:cubicBezTo>
                    <a:pt x="99" y="89"/>
                    <a:pt x="99" y="89"/>
                    <a:pt x="99" y="89"/>
                  </a:cubicBezTo>
                  <a:cubicBezTo>
                    <a:pt x="107" y="81"/>
                    <a:pt x="107" y="81"/>
                    <a:pt x="107" y="81"/>
                  </a:cubicBezTo>
                  <a:cubicBezTo>
                    <a:pt x="118" y="92"/>
                    <a:pt x="118" y="92"/>
                    <a:pt x="118" y="92"/>
                  </a:cubicBezTo>
                  <a:cubicBezTo>
                    <a:pt x="120" y="94"/>
                    <a:pt x="123" y="95"/>
                    <a:pt x="127" y="95"/>
                  </a:cubicBezTo>
                  <a:cubicBezTo>
                    <a:pt x="130" y="95"/>
                    <a:pt x="134" y="93"/>
                    <a:pt x="137" y="91"/>
                  </a:cubicBezTo>
                  <a:cubicBezTo>
                    <a:pt x="142" y="85"/>
                    <a:pt x="143" y="77"/>
                    <a:pt x="138" y="72"/>
                  </a:cubicBezTo>
                  <a:cubicBezTo>
                    <a:pt x="135" y="68"/>
                    <a:pt x="135" y="68"/>
                    <a:pt x="135" y="68"/>
                  </a:cubicBezTo>
                  <a:cubicBezTo>
                    <a:pt x="145" y="58"/>
                    <a:pt x="145" y="58"/>
                    <a:pt x="145" y="58"/>
                  </a:cubicBezTo>
                  <a:cubicBezTo>
                    <a:pt x="131" y="43"/>
                    <a:pt x="131" y="43"/>
                    <a:pt x="131" y="43"/>
                  </a:cubicBezTo>
                  <a:lnTo>
                    <a:pt x="120" y="5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0" name="Freeform 174">
              <a:extLst>
                <a:ext uri="{FF2B5EF4-FFF2-40B4-BE49-F238E27FC236}">
                  <a16:creationId xmlns:a16="http://schemas.microsoft.com/office/drawing/2014/main" id="{9138F947-5035-6241-996C-19F46FC41E58}"/>
                </a:ext>
              </a:extLst>
            </p:cNvPr>
            <p:cNvSpPr>
              <a:spLocks/>
            </p:cNvSpPr>
            <p:nvPr/>
          </p:nvSpPr>
          <p:spPr bwMode="auto">
            <a:xfrm>
              <a:off x="5023553" y="5016250"/>
              <a:ext cx="65523" cy="64332"/>
            </a:xfrm>
            <a:custGeom>
              <a:avLst/>
              <a:gdLst>
                <a:gd name="T0" fmla="*/ 0 w 55"/>
                <a:gd name="T1" fmla="*/ 32 h 54"/>
                <a:gd name="T2" fmla="*/ 22 w 55"/>
                <a:gd name="T3" fmla="*/ 54 h 54"/>
                <a:gd name="T4" fmla="*/ 55 w 55"/>
                <a:gd name="T5" fmla="*/ 22 h 54"/>
                <a:gd name="T6" fmla="*/ 33 w 55"/>
                <a:gd name="T7" fmla="*/ 0 h 54"/>
                <a:gd name="T8" fmla="*/ 0 w 55"/>
                <a:gd name="T9" fmla="*/ 32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" h="54">
                  <a:moveTo>
                    <a:pt x="0" y="32"/>
                  </a:moveTo>
                  <a:lnTo>
                    <a:pt x="22" y="54"/>
                  </a:lnTo>
                  <a:lnTo>
                    <a:pt x="55" y="22"/>
                  </a:lnTo>
                  <a:lnTo>
                    <a:pt x="33" y="0"/>
                  </a:lnTo>
                  <a:lnTo>
                    <a:pt x="0" y="32"/>
                  </a:lnTo>
                  <a:close/>
                </a:path>
              </a:pathLst>
            </a:custGeom>
            <a:solidFill>
              <a:srgbClr val="AAE0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1" name="Freeform 175">
              <a:extLst>
                <a:ext uri="{FF2B5EF4-FFF2-40B4-BE49-F238E27FC236}">
                  <a16:creationId xmlns:a16="http://schemas.microsoft.com/office/drawing/2014/main" id="{33AA083E-95F4-4342-B4C8-A996D211BBE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831749" y="4924518"/>
              <a:ext cx="521802" cy="431261"/>
            </a:xfrm>
            <a:custGeom>
              <a:avLst/>
              <a:gdLst>
                <a:gd name="T0" fmla="*/ 140 w 408"/>
                <a:gd name="T1" fmla="*/ 0 h 337"/>
                <a:gd name="T2" fmla="*/ 114 w 408"/>
                <a:gd name="T3" fmla="*/ 25 h 337"/>
                <a:gd name="T4" fmla="*/ 128 w 408"/>
                <a:gd name="T5" fmla="*/ 39 h 337"/>
                <a:gd name="T6" fmla="*/ 128 w 408"/>
                <a:gd name="T7" fmla="*/ 43 h 337"/>
                <a:gd name="T8" fmla="*/ 111 w 408"/>
                <a:gd name="T9" fmla="*/ 60 h 337"/>
                <a:gd name="T10" fmla="*/ 107 w 408"/>
                <a:gd name="T11" fmla="*/ 60 h 337"/>
                <a:gd name="T12" fmla="*/ 93 w 408"/>
                <a:gd name="T13" fmla="*/ 47 h 337"/>
                <a:gd name="T14" fmla="*/ 0 w 408"/>
                <a:gd name="T15" fmla="*/ 139 h 337"/>
                <a:gd name="T16" fmla="*/ 154 w 408"/>
                <a:gd name="T17" fmla="*/ 146 h 337"/>
                <a:gd name="T18" fmla="*/ 66 w 408"/>
                <a:gd name="T19" fmla="*/ 235 h 337"/>
                <a:gd name="T20" fmla="*/ 245 w 408"/>
                <a:gd name="T21" fmla="*/ 243 h 337"/>
                <a:gd name="T22" fmla="*/ 159 w 408"/>
                <a:gd name="T23" fmla="*/ 329 h 337"/>
                <a:gd name="T24" fmla="*/ 340 w 408"/>
                <a:gd name="T25" fmla="*/ 337 h 337"/>
                <a:gd name="T26" fmla="*/ 408 w 408"/>
                <a:gd name="T27" fmla="*/ 269 h 337"/>
                <a:gd name="T28" fmla="*/ 216 w 408"/>
                <a:gd name="T29" fmla="*/ 76 h 337"/>
                <a:gd name="T30" fmla="*/ 140 w 408"/>
                <a:gd name="T31" fmla="*/ 0 h 337"/>
                <a:gd name="T32" fmla="*/ 170 w 408"/>
                <a:gd name="T33" fmla="*/ 122 h 337"/>
                <a:gd name="T34" fmla="*/ 150 w 408"/>
                <a:gd name="T35" fmla="*/ 101 h 337"/>
                <a:gd name="T36" fmla="*/ 180 w 408"/>
                <a:gd name="T37" fmla="*/ 71 h 337"/>
                <a:gd name="T38" fmla="*/ 201 w 408"/>
                <a:gd name="T39" fmla="*/ 92 h 337"/>
                <a:gd name="T40" fmla="*/ 170 w 408"/>
                <a:gd name="T41" fmla="*/ 122 h 337"/>
                <a:gd name="T42" fmla="*/ 354 w 408"/>
                <a:gd name="T43" fmla="*/ 245 h 337"/>
                <a:gd name="T44" fmla="*/ 374 w 408"/>
                <a:gd name="T45" fmla="*/ 265 h 337"/>
                <a:gd name="T46" fmla="*/ 344 w 408"/>
                <a:gd name="T47" fmla="*/ 296 h 337"/>
                <a:gd name="T48" fmla="*/ 323 w 408"/>
                <a:gd name="T49" fmla="*/ 275 h 337"/>
                <a:gd name="T50" fmla="*/ 354 w 408"/>
                <a:gd name="T51" fmla="*/ 245 h 337"/>
                <a:gd name="T52" fmla="*/ 309 w 408"/>
                <a:gd name="T53" fmla="*/ 200 h 337"/>
                <a:gd name="T54" fmla="*/ 348 w 408"/>
                <a:gd name="T55" fmla="*/ 239 h 337"/>
                <a:gd name="T56" fmla="*/ 318 w 408"/>
                <a:gd name="T57" fmla="*/ 269 h 337"/>
                <a:gd name="T58" fmla="*/ 278 w 408"/>
                <a:gd name="T59" fmla="*/ 230 h 337"/>
                <a:gd name="T60" fmla="*/ 309 w 408"/>
                <a:gd name="T61" fmla="*/ 200 h 337"/>
                <a:gd name="T62" fmla="*/ 282 w 408"/>
                <a:gd name="T63" fmla="*/ 173 h 337"/>
                <a:gd name="T64" fmla="*/ 303 w 408"/>
                <a:gd name="T65" fmla="*/ 194 h 337"/>
                <a:gd name="T66" fmla="*/ 273 w 408"/>
                <a:gd name="T67" fmla="*/ 224 h 337"/>
                <a:gd name="T68" fmla="*/ 252 w 408"/>
                <a:gd name="T69" fmla="*/ 203 h 337"/>
                <a:gd name="T70" fmla="*/ 282 w 408"/>
                <a:gd name="T71" fmla="*/ 173 h 337"/>
                <a:gd name="T72" fmla="*/ 251 w 408"/>
                <a:gd name="T73" fmla="*/ 142 h 337"/>
                <a:gd name="T74" fmla="*/ 272 w 408"/>
                <a:gd name="T75" fmla="*/ 163 h 337"/>
                <a:gd name="T76" fmla="*/ 242 w 408"/>
                <a:gd name="T77" fmla="*/ 194 h 337"/>
                <a:gd name="T78" fmla="*/ 221 w 408"/>
                <a:gd name="T79" fmla="*/ 173 h 337"/>
                <a:gd name="T80" fmla="*/ 251 w 408"/>
                <a:gd name="T81" fmla="*/ 142 h 337"/>
                <a:gd name="T82" fmla="*/ 246 w 408"/>
                <a:gd name="T83" fmla="*/ 137 h 337"/>
                <a:gd name="T84" fmla="*/ 215 w 408"/>
                <a:gd name="T85" fmla="*/ 167 h 337"/>
                <a:gd name="T86" fmla="*/ 176 w 408"/>
                <a:gd name="T87" fmla="*/ 128 h 337"/>
                <a:gd name="T88" fmla="*/ 206 w 408"/>
                <a:gd name="T89" fmla="*/ 97 h 337"/>
                <a:gd name="T90" fmla="*/ 246 w 408"/>
                <a:gd name="T91" fmla="*/ 137 h 3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408" h="337">
                  <a:moveTo>
                    <a:pt x="140" y="0"/>
                  </a:moveTo>
                  <a:cubicBezTo>
                    <a:pt x="114" y="25"/>
                    <a:pt x="114" y="25"/>
                    <a:pt x="114" y="25"/>
                  </a:cubicBezTo>
                  <a:cubicBezTo>
                    <a:pt x="128" y="39"/>
                    <a:pt x="128" y="39"/>
                    <a:pt x="128" y="39"/>
                  </a:cubicBezTo>
                  <a:cubicBezTo>
                    <a:pt x="129" y="40"/>
                    <a:pt x="129" y="42"/>
                    <a:pt x="128" y="43"/>
                  </a:cubicBezTo>
                  <a:cubicBezTo>
                    <a:pt x="111" y="60"/>
                    <a:pt x="111" y="60"/>
                    <a:pt x="111" y="60"/>
                  </a:cubicBezTo>
                  <a:cubicBezTo>
                    <a:pt x="110" y="62"/>
                    <a:pt x="108" y="62"/>
                    <a:pt x="107" y="60"/>
                  </a:cubicBezTo>
                  <a:cubicBezTo>
                    <a:pt x="93" y="47"/>
                    <a:pt x="93" y="47"/>
                    <a:pt x="93" y="47"/>
                  </a:cubicBezTo>
                  <a:cubicBezTo>
                    <a:pt x="0" y="139"/>
                    <a:pt x="0" y="139"/>
                    <a:pt x="0" y="139"/>
                  </a:cubicBezTo>
                  <a:cubicBezTo>
                    <a:pt x="154" y="146"/>
                    <a:pt x="154" y="146"/>
                    <a:pt x="154" y="146"/>
                  </a:cubicBezTo>
                  <a:cubicBezTo>
                    <a:pt x="66" y="235"/>
                    <a:pt x="66" y="235"/>
                    <a:pt x="66" y="235"/>
                  </a:cubicBezTo>
                  <a:cubicBezTo>
                    <a:pt x="245" y="243"/>
                    <a:pt x="245" y="243"/>
                    <a:pt x="245" y="243"/>
                  </a:cubicBezTo>
                  <a:cubicBezTo>
                    <a:pt x="159" y="329"/>
                    <a:pt x="159" y="329"/>
                    <a:pt x="159" y="329"/>
                  </a:cubicBezTo>
                  <a:cubicBezTo>
                    <a:pt x="340" y="337"/>
                    <a:pt x="340" y="337"/>
                    <a:pt x="340" y="337"/>
                  </a:cubicBezTo>
                  <a:cubicBezTo>
                    <a:pt x="408" y="269"/>
                    <a:pt x="408" y="269"/>
                    <a:pt x="408" y="269"/>
                  </a:cubicBezTo>
                  <a:cubicBezTo>
                    <a:pt x="216" y="76"/>
                    <a:pt x="216" y="76"/>
                    <a:pt x="216" y="76"/>
                  </a:cubicBezTo>
                  <a:lnTo>
                    <a:pt x="140" y="0"/>
                  </a:lnTo>
                  <a:close/>
                  <a:moveTo>
                    <a:pt x="170" y="122"/>
                  </a:moveTo>
                  <a:cubicBezTo>
                    <a:pt x="150" y="101"/>
                    <a:pt x="150" y="101"/>
                    <a:pt x="150" y="101"/>
                  </a:cubicBezTo>
                  <a:cubicBezTo>
                    <a:pt x="180" y="71"/>
                    <a:pt x="180" y="71"/>
                    <a:pt x="180" y="71"/>
                  </a:cubicBezTo>
                  <a:cubicBezTo>
                    <a:pt x="201" y="92"/>
                    <a:pt x="201" y="92"/>
                    <a:pt x="201" y="92"/>
                  </a:cubicBezTo>
                  <a:lnTo>
                    <a:pt x="170" y="122"/>
                  </a:lnTo>
                  <a:close/>
                  <a:moveTo>
                    <a:pt x="354" y="245"/>
                  </a:moveTo>
                  <a:cubicBezTo>
                    <a:pt x="374" y="265"/>
                    <a:pt x="374" y="265"/>
                    <a:pt x="374" y="265"/>
                  </a:cubicBezTo>
                  <a:cubicBezTo>
                    <a:pt x="344" y="296"/>
                    <a:pt x="344" y="296"/>
                    <a:pt x="344" y="296"/>
                  </a:cubicBezTo>
                  <a:cubicBezTo>
                    <a:pt x="323" y="275"/>
                    <a:pt x="323" y="275"/>
                    <a:pt x="323" y="275"/>
                  </a:cubicBezTo>
                  <a:lnTo>
                    <a:pt x="354" y="245"/>
                  </a:lnTo>
                  <a:close/>
                  <a:moveTo>
                    <a:pt x="309" y="200"/>
                  </a:moveTo>
                  <a:cubicBezTo>
                    <a:pt x="348" y="239"/>
                    <a:pt x="348" y="239"/>
                    <a:pt x="348" y="239"/>
                  </a:cubicBezTo>
                  <a:cubicBezTo>
                    <a:pt x="318" y="269"/>
                    <a:pt x="318" y="269"/>
                    <a:pt x="318" y="269"/>
                  </a:cubicBezTo>
                  <a:cubicBezTo>
                    <a:pt x="278" y="230"/>
                    <a:pt x="278" y="230"/>
                    <a:pt x="278" y="230"/>
                  </a:cubicBezTo>
                  <a:lnTo>
                    <a:pt x="309" y="200"/>
                  </a:lnTo>
                  <a:close/>
                  <a:moveTo>
                    <a:pt x="282" y="173"/>
                  </a:moveTo>
                  <a:cubicBezTo>
                    <a:pt x="303" y="194"/>
                    <a:pt x="303" y="194"/>
                    <a:pt x="303" y="194"/>
                  </a:cubicBezTo>
                  <a:cubicBezTo>
                    <a:pt x="273" y="224"/>
                    <a:pt x="273" y="224"/>
                    <a:pt x="273" y="224"/>
                  </a:cubicBezTo>
                  <a:cubicBezTo>
                    <a:pt x="252" y="203"/>
                    <a:pt x="252" y="203"/>
                    <a:pt x="252" y="203"/>
                  </a:cubicBezTo>
                  <a:lnTo>
                    <a:pt x="282" y="173"/>
                  </a:lnTo>
                  <a:close/>
                  <a:moveTo>
                    <a:pt x="251" y="142"/>
                  </a:moveTo>
                  <a:cubicBezTo>
                    <a:pt x="272" y="163"/>
                    <a:pt x="272" y="163"/>
                    <a:pt x="272" y="163"/>
                  </a:cubicBezTo>
                  <a:cubicBezTo>
                    <a:pt x="242" y="194"/>
                    <a:pt x="242" y="194"/>
                    <a:pt x="242" y="194"/>
                  </a:cubicBezTo>
                  <a:cubicBezTo>
                    <a:pt x="221" y="173"/>
                    <a:pt x="221" y="173"/>
                    <a:pt x="221" y="173"/>
                  </a:cubicBezTo>
                  <a:lnTo>
                    <a:pt x="251" y="142"/>
                  </a:lnTo>
                  <a:close/>
                  <a:moveTo>
                    <a:pt x="246" y="137"/>
                  </a:moveTo>
                  <a:cubicBezTo>
                    <a:pt x="215" y="167"/>
                    <a:pt x="215" y="167"/>
                    <a:pt x="215" y="167"/>
                  </a:cubicBezTo>
                  <a:cubicBezTo>
                    <a:pt x="176" y="128"/>
                    <a:pt x="176" y="128"/>
                    <a:pt x="176" y="128"/>
                  </a:cubicBezTo>
                  <a:cubicBezTo>
                    <a:pt x="206" y="97"/>
                    <a:pt x="206" y="97"/>
                    <a:pt x="206" y="97"/>
                  </a:cubicBezTo>
                  <a:lnTo>
                    <a:pt x="246" y="137"/>
                  </a:lnTo>
                  <a:close/>
                </a:path>
              </a:pathLst>
            </a:custGeom>
            <a:solidFill>
              <a:srgbClr val="7A828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2" name="Freeform 176">
              <a:extLst>
                <a:ext uri="{FF2B5EF4-FFF2-40B4-BE49-F238E27FC236}">
                  <a16:creationId xmlns:a16="http://schemas.microsoft.com/office/drawing/2014/main" id="{C70F8CBD-7DEC-E74A-9008-E99441800C5A}"/>
                </a:ext>
              </a:extLst>
            </p:cNvPr>
            <p:cNvSpPr>
              <a:spLocks/>
            </p:cNvSpPr>
            <p:nvPr/>
          </p:nvSpPr>
          <p:spPr bwMode="auto">
            <a:xfrm>
              <a:off x="5056910" y="5048416"/>
              <a:ext cx="89350" cy="89350"/>
            </a:xfrm>
            <a:custGeom>
              <a:avLst/>
              <a:gdLst>
                <a:gd name="T0" fmla="*/ 42 w 75"/>
                <a:gd name="T1" fmla="*/ 75 h 75"/>
                <a:gd name="T2" fmla="*/ 75 w 75"/>
                <a:gd name="T3" fmla="*/ 43 h 75"/>
                <a:gd name="T4" fmla="*/ 32 w 75"/>
                <a:gd name="T5" fmla="*/ 0 h 75"/>
                <a:gd name="T6" fmla="*/ 0 w 75"/>
                <a:gd name="T7" fmla="*/ 34 h 75"/>
                <a:gd name="T8" fmla="*/ 42 w 75"/>
                <a:gd name="T9" fmla="*/ 75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75">
                  <a:moveTo>
                    <a:pt x="42" y="75"/>
                  </a:moveTo>
                  <a:lnTo>
                    <a:pt x="75" y="43"/>
                  </a:lnTo>
                  <a:lnTo>
                    <a:pt x="32" y="0"/>
                  </a:lnTo>
                  <a:lnTo>
                    <a:pt x="0" y="34"/>
                  </a:lnTo>
                  <a:lnTo>
                    <a:pt x="42" y="75"/>
                  </a:lnTo>
                  <a:close/>
                </a:path>
              </a:pathLst>
            </a:custGeom>
            <a:solidFill>
              <a:srgbClr val="AAE0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3" name="Freeform 177">
              <a:extLst>
                <a:ext uri="{FF2B5EF4-FFF2-40B4-BE49-F238E27FC236}">
                  <a16:creationId xmlns:a16="http://schemas.microsoft.com/office/drawing/2014/main" id="{61E72096-8077-3846-AE47-00DFAA9D519A}"/>
                </a:ext>
              </a:extLst>
            </p:cNvPr>
            <p:cNvSpPr>
              <a:spLocks/>
            </p:cNvSpPr>
            <p:nvPr/>
          </p:nvSpPr>
          <p:spPr bwMode="auto">
            <a:xfrm>
              <a:off x="5115286" y="5106791"/>
              <a:ext cx="64332" cy="65523"/>
            </a:xfrm>
            <a:custGeom>
              <a:avLst/>
              <a:gdLst>
                <a:gd name="T0" fmla="*/ 54 w 54"/>
                <a:gd name="T1" fmla="*/ 22 h 55"/>
                <a:gd name="T2" fmla="*/ 32 w 54"/>
                <a:gd name="T3" fmla="*/ 0 h 55"/>
                <a:gd name="T4" fmla="*/ 0 w 54"/>
                <a:gd name="T5" fmla="*/ 33 h 55"/>
                <a:gd name="T6" fmla="*/ 22 w 54"/>
                <a:gd name="T7" fmla="*/ 55 h 55"/>
                <a:gd name="T8" fmla="*/ 54 w 54"/>
                <a:gd name="T9" fmla="*/ 22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" h="55">
                  <a:moveTo>
                    <a:pt x="54" y="22"/>
                  </a:moveTo>
                  <a:lnTo>
                    <a:pt x="32" y="0"/>
                  </a:lnTo>
                  <a:lnTo>
                    <a:pt x="0" y="33"/>
                  </a:lnTo>
                  <a:lnTo>
                    <a:pt x="22" y="55"/>
                  </a:lnTo>
                  <a:lnTo>
                    <a:pt x="54" y="22"/>
                  </a:lnTo>
                  <a:close/>
                </a:path>
              </a:pathLst>
            </a:custGeom>
            <a:solidFill>
              <a:srgbClr val="AAE0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4" name="Freeform 178">
              <a:extLst>
                <a:ext uri="{FF2B5EF4-FFF2-40B4-BE49-F238E27FC236}">
                  <a16:creationId xmlns:a16="http://schemas.microsoft.com/office/drawing/2014/main" id="{6BE184D9-5C61-9D42-BCE6-040A946A461C}"/>
                </a:ext>
              </a:extLst>
            </p:cNvPr>
            <p:cNvSpPr>
              <a:spLocks/>
            </p:cNvSpPr>
            <p:nvPr/>
          </p:nvSpPr>
          <p:spPr bwMode="auto">
            <a:xfrm>
              <a:off x="5154599" y="5146105"/>
              <a:ext cx="65523" cy="65523"/>
            </a:xfrm>
            <a:custGeom>
              <a:avLst/>
              <a:gdLst>
                <a:gd name="T0" fmla="*/ 55 w 55"/>
                <a:gd name="T1" fmla="*/ 22 h 55"/>
                <a:gd name="T2" fmla="*/ 32 w 55"/>
                <a:gd name="T3" fmla="*/ 0 h 55"/>
                <a:gd name="T4" fmla="*/ 0 w 55"/>
                <a:gd name="T5" fmla="*/ 32 h 55"/>
                <a:gd name="T6" fmla="*/ 22 w 55"/>
                <a:gd name="T7" fmla="*/ 55 h 55"/>
                <a:gd name="T8" fmla="*/ 55 w 55"/>
                <a:gd name="T9" fmla="*/ 22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" h="55">
                  <a:moveTo>
                    <a:pt x="55" y="22"/>
                  </a:moveTo>
                  <a:lnTo>
                    <a:pt x="32" y="0"/>
                  </a:lnTo>
                  <a:lnTo>
                    <a:pt x="0" y="32"/>
                  </a:lnTo>
                  <a:lnTo>
                    <a:pt x="22" y="55"/>
                  </a:lnTo>
                  <a:lnTo>
                    <a:pt x="55" y="22"/>
                  </a:lnTo>
                  <a:close/>
                </a:path>
              </a:pathLst>
            </a:custGeom>
            <a:solidFill>
              <a:srgbClr val="AAE0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5" name="Freeform 179">
              <a:extLst>
                <a:ext uri="{FF2B5EF4-FFF2-40B4-BE49-F238E27FC236}">
                  <a16:creationId xmlns:a16="http://schemas.microsoft.com/office/drawing/2014/main" id="{0FCFB130-C2E5-3643-A972-B489B80C904C}"/>
                </a:ext>
              </a:extLst>
            </p:cNvPr>
            <p:cNvSpPr>
              <a:spLocks/>
            </p:cNvSpPr>
            <p:nvPr/>
          </p:nvSpPr>
          <p:spPr bwMode="auto">
            <a:xfrm>
              <a:off x="5187956" y="5180653"/>
              <a:ext cx="89350" cy="88158"/>
            </a:xfrm>
            <a:custGeom>
              <a:avLst/>
              <a:gdLst>
                <a:gd name="T0" fmla="*/ 75 w 75"/>
                <a:gd name="T1" fmla="*/ 42 h 74"/>
                <a:gd name="T2" fmla="*/ 33 w 75"/>
                <a:gd name="T3" fmla="*/ 0 h 74"/>
                <a:gd name="T4" fmla="*/ 0 w 75"/>
                <a:gd name="T5" fmla="*/ 32 h 74"/>
                <a:gd name="T6" fmla="*/ 43 w 75"/>
                <a:gd name="T7" fmla="*/ 74 h 74"/>
                <a:gd name="T8" fmla="*/ 75 w 75"/>
                <a:gd name="T9" fmla="*/ 42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74">
                  <a:moveTo>
                    <a:pt x="75" y="42"/>
                  </a:moveTo>
                  <a:lnTo>
                    <a:pt x="33" y="0"/>
                  </a:lnTo>
                  <a:lnTo>
                    <a:pt x="0" y="32"/>
                  </a:lnTo>
                  <a:lnTo>
                    <a:pt x="43" y="74"/>
                  </a:lnTo>
                  <a:lnTo>
                    <a:pt x="75" y="42"/>
                  </a:lnTo>
                  <a:close/>
                </a:path>
              </a:pathLst>
            </a:custGeom>
            <a:solidFill>
              <a:srgbClr val="AAE0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6" name="Freeform 180">
              <a:extLst>
                <a:ext uri="{FF2B5EF4-FFF2-40B4-BE49-F238E27FC236}">
                  <a16:creationId xmlns:a16="http://schemas.microsoft.com/office/drawing/2014/main" id="{E49065E2-EB86-3642-9D85-F14EA5FB637D}"/>
                </a:ext>
              </a:extLst>
            </p:cNvPr>
            <p:cNvSpPr>
              <a:spLocks/>
            </p:cNvSpPr>
            <p:nvPr/>
          </p:nvSpPr>
          <p:spPr bwMode="auto">
            <a:xfrm>
              <a:off x="5245140" y="5237837"/>
              <a:ext cx="65523" cy="65523"/>
            </a:xfrm>
            <a:custGeom>
              <a:avLst/>
              <a:gdLst>
                <a:gd name="T0" fmla="*/ 55 w 55"/>
                <a:gd name="T1" fmla="*/ 21 h 55"/>
                <a:gd name="T2" fmla="*/ 33 w 55"/>
                <a:gd name="T3" fmla="*/ 0 h 55"/>
                <a:gd name="T4" fmla="*/ 0 w 55"/>
                <a:gd name="T5" fmla="*/ 32 h 55"/>
                <a:gd name="T6" fmla="*/ 23 w 55"/>
                <a:gd name="T7" fmla="*/ 55 h 55"/>
                <a:gd name="T8" fmla="*/ 55 w 55"/>
                <a:gd name="T9" fmla="*/ 21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" h="55">
                  <a:moveTo>
                    <a:pt x="55" y="21"/>
                  </a:moveTo>
                  <a:lnTo>
                    <a:pt x="33" y="0"/>
                  </a:lnTo>
                  <a:lnTo>
                    <a:pt x="0" y="32"/>
                  </a:lnTo>
                  <a:lnTo>
                    <a:pt x="23" y="55"/>
                  </a:lnTo>
                  <a:lnTo>
                    <a:pt x="55" y="21"/>
                  </a:lnTo>
                  <a:close/>
                </a:path>
              </a:pathLst>
            </a:custGeom>
            <a:solidFill>
              <a:srgbClr val="AAE0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7" name="Freeform 181">
              <a:extLst>
                <a:ext uri="{FF2B5EF4-FFF2-40B4-BE49-F238E27FC236}">
                  <a16:creationId xmlns:a16="http://schemas.microsoft.com/office/drawing/2014/main" id="{8532B716-6EB3-C243-A078-6690F3AACF55}"/>
                </a:ext>
              </a:extLst>
            </p:cNvPr>
            <p:cNvSpPr>
              <a:spLocks/>
            </p:cNvSpPr>
            <p:nvPr/>
          </p:nvSpPr>
          <p:spPr bwMode="auto">
            <a:xfrm>
              <a:off x="5040232" y="4688635"/>
              <a:ext cx="550394" cy="549203"/>
            </a:xfrm>
            <a:custGeom>
              <a:avLst/>
              <a:gdLst>
                <a:gd name="T0" fmla="*/ 289 w 462"/>
                <a:gd name="T1" fmla="*/ 461 h 461"/>
                <a:gd name="T2" fmla="*/ 462 w 462"/>
                <a:gd name="T3" fmla="*/ 288 h 461"/>
                <a:gd name="T4" fmla="*/ 173 w 462"/>
                <a:gd name="T5" fmla="*/ 0 h 461"/>
                <a:gd name="T6" fmla="*/ 0 w 462"/>
                <a:gd name="T7" fmla="*/ 173 h 461"/>
                <a:gd name="T8" fmla="*/ 289 w 462"/>
                <a:gd name="T9" fmla="*/ 461 h 4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2" h="461">
                  <a:moveTo>
                    <a:pt x="289" y="461"/>
                  </a:moveTo>
                  <a:lnTo>
                    <a:pt x="462" y="288"/>
                  </a:lnTo>
                  <a:lnTo>
                    <a:pt x="173" y="0"/>
                  </a:lnTo>
                  <a:lnTo>
                    <a:pt x="0" y="173"/>
                  </a:lnTo>
                  <a:lnTo>
                    <a:pt x="289" y="461"/>
                  </a:lnTo>
                  <a:close/>
                </a:path>
              </a:pathLst>
            </a:custGeom>
            <a:solidFill>
              <a:srgbClr val="7A828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8" name="Freeform 182">
              <a:extLst>
                <a:ext uri="{FF2B5EF4-FFF2-40B4-BE49-F238E27FC236}">
                  <a16:creationId xmlns:a16="http://schemas.microsoft.com/office/drawing/2014/main" id="{20F6E0BD-577E-7546-A36C-0D4501F49D13}"/>
                </a:ext>
              </a:extLst>
            </p:cNvPr>
            <p:cNvSpPr>
              <a:spLocks/>
            </p:cNvSpPr>
            <p:nvPr/>
          </p:nvSpPr>
          <p:spPr bwMode="auto">
            <a:xfrm>
              <a:off x="5011640" y="4894734"/>
              <a:ext cx="391947" cy="391947"/>
            </a:xfrm>
            <a:custGeom>
              <a:avLst/>
              <a:gdLst>
                <a:gd name="T0" fmla="*/ 0 w 307"/>
                <a:gd name="T1" fmla="*/ 24 h 307"/>
                <a:gd name="T2" fmla="*/ 76 w 307"/>
                <a:gd name="T3" fmla="*/ 100 h 307"/>
                <a:gd name="T4" fmla="*/ 268 w 307"/>
                <a:gd name="T5" fmla="*/ 293 h 307"/>
                <a:gd name="T6" fmla="*/ 282 w 307"/>
                <a:gd name="T7" fmla="*/ 306 h 307"/>
                <a:gd name="T8" fmla="*/ 286 w 307"/>
                <a:gd name="T9" fmla="*/ 306 h 307"/>
                <a:gd name="T10" fmla="*/ 306 w 307"/>
                <a:gd name="T11" fmla="*/ 287 h 307"/>
                <a:gd name="T12" fmla="*/ 306 w 307"/>
                <a:gd name="T13" fmla="*/ 282 h 307"/>
                <a:gd name="T14" fmla="*/ 292 w 307"/>
                <a:gd name="T15" fmla="*/ 269 h 307"/>
                <a:gd name="T16" fmla="*/ 23 w 307"/>
                <a:gd name="T17" fmla="*/ 0 h 307"/>
                <a:gd name="T18" fmla="*/ 0 w 307"/>
                <a:gd name="T19" fmla="*/ 24 h 3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07" h="307">
                  <a:moveTo>
                    <a:pt x="0" y="24"/>
                  </a:moveTo>
                  <a:cubicBezTo>
                    <a:pt x="76" y="100"/>
                    <a:pt x="76" y="100"/>
                    <a:pt x="76" y="100"/>
                  </a:cubicBezTo>
                  <a:cubicBezTo>
                    <a:pt x="268" y="293"/>
                    <a:pt x="268" y="293"/>
                    <a:pt x="268" y="293"/>
                  </a:cubicBezTo>
                  <a:cubicBezTo>
                    <a:pt x="282" y="306"/>
                    <a:pt x="282" y="306"/>
                    <a:pt x="282" y="306"/>
                  </a:cubicBezTo>
                  <a:cubicBezTo>
                    <a:pt x="283" y="307"/>
                    <a:pt x="285" y="307"/>
                    <a:pt x="286" y="306"/>
                  </a:cubicBezTo>
                  <a:cubicBezTo>
                    <a:pt x="306" y="287"/>
                    <a:pt x="306" y="287"/>
                    <a:pt x="306" y="287"/>
                  </a:cubicBezTo>
                  <a:cubicBezTo>
                    <a:pt x="307" y="286"/>
                    <a:pt x="307" y="284"/>
                    <a:pt x="306" y="282"/>
                  </a:cubicBezTo>
                  <a:cubicBezTo>
                    <a:pt x="292" y="269"/>
                    <a:pt x="292" y="269"/>
                    <a:pt x="292" y="269"/>
                  </a:cubicBezTo>
                  <a:cubicBezTo>
                    <a:pt x="23" y="0"/>
                    <a:pt x="23" y="0"/>
                    <a:pt x="23" y="0"/>
                  </a:cubicBezTo>
                  <a:lnTo>
                    <a:pt x="0" y="24"/>
                  </a:lnTo>
                  <a:close/>
                </a:path>
              </a:pathLst>
            </a:custGeom>
            <a:solidFill>
              <a:srgbClr val="616F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9" name="Freeform 183">
              <a:extLst>
                <a:ext uri="{FF2B5EF4-FFF2-40B4-BE49-F238E27FC236}">
                  <a16:creationId xmlns:a16="http://schemas.microsoft.com/office/drawing/2014/main" id="{EC9C59B7-95A5-5F42-8206-9AE615B069CD}"/>
                </a:ext>
              </a:extLst>
            </p:cNvPr>
            <p:cNvSpPr>
              <a:spLocks/>
            </p:cNvSpPr>
            <p:nvPr/>
          </p:nvSpPr>
          <p:spPr bwMode="auto">
            <a:xfrm>
              <a:off x="4852002" y="4736288"/>
              <a:ext cx="119133" cy="119133"/>
            </a:xfrm>
            <a:custGeom>
              <a:avLst/>
              <a:gdLst>
                <a:gd name="T0" fmla="*/ 1 w 93"/>
                <a:gd name="T1" fmla="*/ 25 h 93"/>
                <a:gd name="T2" fmla="*/ 14 w 93"/>
                <a:gd name="T3" fmla="*/ 39 h 93"/>
                <a:gd name="T4" fmla="*/ 69 w 93"/>
                <a:gd name="T5" fmla="*/ 93 h 93"/>
                <a:gd name="T6" fmla="*/ 93 w 93"/>
                <a:gd name="T7" fmla="*/ 69 h 93"/>
                <a:gd name="T8" fmla="*/ 38 w 93"/>
                <a:gd name="T9" fmla="*/ 15 h 93"/>
                <a:gd name="T10" fmla="*/ 25 w 93"/>
                <a:gd name="T11" fmla="*/ 2 h 93"/>
                <a:gd name="T12" fmla="*/ 21 w 93"/>
                <a:gd name="T13" fmla="*/ 2 h 93"/>
                <a:gd name="T14" fmla="*/ 1 w 93"/>
                <a:gd name="T15" fmla="*/ 21 h 93"/>
                <a:gd name="T16" fmla="*/ 1 w 93"/>
                <a:gd name="T17" fmla="*/ 25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3" h="93">
                  <a:moveTo>
                    <a:pt x="1" y="25"/>
                  </a:moveTo>
                  <a:cubicBezTo>
                    <a:pt x="14" y="39"/>
                    <a:pt x="14" y="39"/>
                    <a:pt x="14" y="39"/>
                  </a:cubicBezTo>
                  <a:cubicBezTo>
                    <a:pt x="69" y="93"/>
                    <a:pt x="69" y="93"/>
                    <a:pt x="69" y="93"/>
                  </a:cubicBezTo>
                  <a:cubicBezTo>
                    <a:pt x="93" y="69"/>
                    <a:pt x="93" y="69"/>
                    <a:pt x="93" y="69"/>
                  </a:cubicBezTo>
                  <a:cubicBezTo>
                    <a:pt x="38" y="15"/>
                    <a:pt x="38" y="15"/>
                    <a:pt x="38" y="15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4" y="0"/>
                    <a:pt x="22" y="0"/>
                    <a:pt x="21" y="2"/>
                  </a:cubicBezTo>
                  <a:cubicBezTo>
                    <a:pt x="1" y="21"/>
                    <a:pt x="1" y="21"/>
                    <a:pt x="1" y="21"/>
                  </a:cubicBezTo>
                  <a:cubicBezTo>
                    <a:pt x="0" y="22"/>
                    <a:pt x="0" y="24"/>
                    <a:pt x="1" y="25"/>
                  </a:cubicBezTo>
                  <a:close/>
                </a:path>
              </a:pathLst>
            </a:custGeom>
            <a:solidFill>
              <a:srgbClr val="A2B9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0" name="Freeform 184">
              <a:extLst>
                <a:ext uri="{FF2B5EF4-FFF2-40B4-BE49-F238E27FC236}">
                  <a16:creationId xmlns:a16="http://schemas.microsoft.com/office/drawing/2014/main" id="{169E2867-6398-8E42-9FB9-013AEC98C1B0}"/>
                </a:ext>
              </a:extLst>
            </p:cNvPr>
            <p:cNvSpPr>
              <a:spLocks/>
            </p:cNvSpPr>
            <p:nvPr/>
          </p:nvSpPr>
          <p:spPr bwMode="auto">
            <a:xfrm>
              <a:off x="4900847" y="4549249"/>
              <a:ext cx="275197" cy="275197"/>
            </a:xfrm>
            <a:custGeom>
              <a:avLst/>
              <a:gdLst>
                <a:gd name="T0" fmla="*/ 231 w 231"/>
                <a:gd name="T1" fmla="*/ 59 h 231"/>
                <a:gd name="T2" fmla="*/ 173 w 231"/>
                <a:gd name="T3" fmla="*/ 0 h 231"/>
                <a:gd name="T4" fmla="*/ 0 w 231"/>
                <a:gd name="T5" fmla="*/ 173 h 231"/>
                <a:gd name="T6" fmla="*/ 59 w 231"/>
                <a:gd name="T7" fmla="*/ 231 h 231"/>
                <a:gd name="T8" fmla="*/ 231 w 231"/>
                <a:gd name="T9" fmla="*/ 59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1" h="231">
                  <a:moveTo>
                    <a:pt x="231" y="59"/>
                  </a:moveTo>
                  <a:lnTo>
                    <a:pt x="173" y="0"/>
                  </a:lnTo>
                  <a:lnTo>
                    <a:pt x="0" y="173"/>
                  </a:lnTo>
                  <a:lnTo>
                    <a:pt x="59" y="231"/>
                  </a:lnTo>
                  <a:lnTo>
                    <a:pt x="231" y="59"/>
                  </a:lnTo>
                  <a:close/>
                </a:path>
              </a:pathLst>
            </a:custGeom>
            <a:solidFill>
              <a:srgbClr val="BECCC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1" name="Freeform 185">
              <a:extLst>
                <a:ext uri="{FF2B5EF4-FFF2-40B4-BE49-F238E27FC236}">
                  <a16:creationId xmlns:a16="http://schemas.microsoft.com/office/drawing/2014/main" id="{8CD16FB2-6A93-E44B-A25E-6A0F0A665F67}"/>
                </a:ext>
              </a:extLst>
            </p:cNvPr>
            <p:cNvSpPr>
              <a:spLocks/>
            </p:cNvSpPr>
            <p:nvPr/>
          </p:nvSpPr>
          <p:spPr bwMode="auto">
            <a:xfrm>
              <a:off x="4861532" y="4868525"/>
              <a:ext cx="83393" cy="83393"/>
            </a:xfrm>
            <a:custGeom>
              <a:avLst/>
              <a:gdLst>
                <a:gd name="T0" fmla="*/ 19 w 65"/>
                <a:gd name="T1" fmla="*/ 1 h 65"/>
                <a:gd name="T2" fmla="*/ 1 w 65"/>
                <a:gd name="T3" fmla="*/ 18 h 65"/>
                <a:gd name="T4" fmla="*/ 1 w 65"/>
                <a:gd name="T5" fmla="*/ 22 h 65"/>
                <a:gd name="T6" fmla="*/ 15 w 65"/>
                <a:gd name="T7" fmla="*/ 36 h 65"/>
                <a:gd name="T8" fmla="*/ 44 w 65"/>
                <a:gd name="T9" fmla="*/ 65 h 65"/>
                <a:gd name="T10" fmla="*/ 65 w 65"/>
                <a:gd name="T11" fmla="*/ 43 h 65"/>
                <a:gd name="T12" fmla="*/ 37 w 65"/>
                <a:gd name="T13" fmla="*/ 15 h 65"/>
                <a:gd name="T14" fmla="*/ 23 w 65"/>
                <a:gd name="T15" fmla="*/ 1 h 65"/>
                <a:gd name="T16" fmla="*/ 19 w 65"/>
                <a:gd name="T17" fmla="*/ 1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5" h="65">
                  <a:moveTo>
                    <a:pt x="19" y="1"/>
                  </a:moveTo>
                  <a:cubicBezTo>
                    <a:pt x="1" y="18"/>
                    <a:pt x="1" y="18"/>
                    <a:pt x="1" y="18"/>
                  </a:cubicBezTo>
                  <a:cubicBezTo>
                    <a:pt x="0" y="19"/>
                    <a:pt x="0" y="21"/>
                    <a:pt x="1" y="22"/>
                  </a:cubicBezTo>
                  <a:cubicBezTo>
                    <a:pt x="15" y="36"/>
                    <a:pt x="15" y="36"/>
                    <a:pt x="15" y="36"/>
                  </a:cubicBezTo>
                  <a:cubicBezTo>
                    <a:pt x="44" y="65"/>
                    <a:pt x="44" y="65"/>
                    <a:pt x="44" y="65"/>
                  </a:cubicBezTo>
                  <a:cubicBezTo>
                    <a:pt x="65" y="43"/>
                    <a:pt x="65" y="43"/>
                    <a:pt x="65" y="43"/>
                  </a:cubicBezTo>
                  <a:cubicBezTo>
                    <a:pt x="37" y="15"/>
                    <a:pt x="37" y="15"/>
                    <a:pt x="37" y="15"/>
                  </a:cubicBezTo>
                  <a:cubicBezTo>
                    <a:pt x="23" y="1"/>
                    <a:pt x="23" y="1"/>
                    <a:pt x="23" y="1"/>
                  </a:cubicBezTo>
                  <a:cubicBezTo>
                    <a:pt x="22" y="0"/>
                    <a:pt x="20" y="0"/>
                    <a:pt x="19" y="1"/>
                  </a:cubicBezTo>
                  <a:close/>
                </a:path>
              </a:pathLst>
            </a:custGeom>
            <a:solidFill>
              <a:srgbClr val="DD62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2" name="Freeform 186">
              <a:extLst>
                <a:ext uri="{FF2B5EF4-FFF2-40B4-BE49-F238E27FC236}">
                  <a16:creationId xmlns:a16="http://schemas.microsoft.com/office/drawing/2014/main" id="{C68094B0-ECDF-944A-800B-CD1C2B102B20}"/>
                </a:ext>
              </a:extLst>
            </p:cNvPr>
            <p:cNvSpPr>
              <a:spLocks/>
            </p:cNvSpPr>
            <p:nvPr/>
          </p:nvSpPr>
          <p:spPr bwMode="auto">
            <a:xfrm>
              <a:off x="4673302" y="4786324"/>
              <a:ext cx="268049" cy="202526"/>
            </a:xfrm>
            <a:custGeom>
              <a:avLst/>
              <a:gdLst>
                <a:gd name="T0" fmla="*/ 148 w 209"/>
                <a:gd name="T1" fmla="*/ 87 h 159"/>
                <a:gd name="T2" fmla="*/ 148 w 209"/>
                <a:gd name="T3" fmla="*/ 83 h 159"/>
                <a:gd name="T4" fmla="*/ 166 w 209"/>
                <a:gd name="T5" fmla="*/ 66 h 159"/>
                <a:gd name="T6" fmla="*/ 170 w 209"/>
                <a:gd name="T7" fmla="*/ 66 h 159"/>
                <a:gd name="T8" fmla="*/ 184 w 209"/>
                <a:gd name="T9" fmla="*/ 80 h 159"/>
                <a:gd name="T10" fmla="*/ 209 w 209"/>
                <a:gd name="T11" fmla="*/ 54 h 159"/>
                <a:gd name="T12" fmla="*/ 154 w 209"/>
                <a:gd name="T13" fmla="*/ 0 h 159"/>
                <a:gd name="T14" fmla="*/ 0 w 209"/>
                <a:gd name="T15" fmla="*/ 154 h 159"/>
                <a:gd name="T16" fmla="*/ 104 w 209"/>
                <a:gd name="T17" fmla="*/ 159 h 159"/>
                <a:gd name="T18" fmla="*/ 162 w 209"/>
                <a:gd name="T19" fmla="*/ 101 h 159"/>
                <a:gd name="T20" fmla="*/ 148 w 209"/>
                <a:gd name="T21" fmla="*/ 87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09" h="159">
                  <a:moveTo>
                    <a:pt x="148" y="87"/>
                  </a:moveTo>
                  <a:cubicBezTo>
                    <a:pt x="147" y="86"/>
                    <a:pt x="147" y="84"/>
                    <a:pt x="148" y="83"/>
                  </a:cubicBezTo>
                  <a:cubicBezTo>
                    <a:pt x="166" y="66"/>
                    <a:pt x="166" y="66"/>
                    <a:pt x="166" y="66"/>
                  </a:cubicBezTo>
                  <a:cubicBezTo>
                    <a:pt x="167" y="65"/>
                    <a:pt x="169" y="65"/>
                    <a:pt x="170" y="66"/>
                  </a:cubicBezTo>
                  <a:cubicBezTo>
                    <a:pt x="184" y="80"/>
                    <a:pt x="184" y="80"/>
                    <a:pt x="184" y="80"/>
                  </a:cubicBezTo>
                  <a:cubicBezTo>
                    <a:pt x="209" y="54"/>
                    <a:pt x="209" y="54"/>
                    <a:pt x="209" y="54"/>
                  </a:cubicBezTo>
                  <a:cubicBezTo>
                    <a:pt x="154" y="0"/>
                    <a:pt x="154" y="0"/>
                    <a:pt x="154" y="0"/>
                  </a:cubicBezTo>
                  <a:cubicBezTo>
                    <a:pt x="0" y="154"/>
                    <a:pt x="0" y="154"/>
                    <a:pt x="0" y="154"/>
                  </a:cubicBezTo>
                  <a:cubicBezTo>
                    <a:pt x="104" y="159"/>
                    <a:pt x="104" y="159"/>
                    <a:pt x="104" y="159"/>
                  </a:cubicBezTo>
                  <a:cubicBezTo>
                    <a:pt x="162" y="101"/>
                    <a:pt x="162" y="101"/>
                    <a:pt x="162" y="101"/>
                  </a:cubicBezTo>
                  <a:lnTo>
                    <a:pt x="148" y="87"/>
                  </a:lnTo>
                  <a:close/>
                </a:path>
              </a:pathLst>
            </a:custGeom>
            <a:solidFill>
              <a:srgbClr val="BECCC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3" name="Freeform 187">
              <a:extLst>
                <a:ext uri="{FF2B5EF4-FFF2-40B4-BE49-F238E27FC236}">
                  <a16:creationId xmlns:a16="http://schemas.microsoft.com/office/drawing/2014/main" id="{6C5FBA2B-E79C-A949-B169-A26DB22604B1}"/>
                </a:ext>
              </a:extLst>
            </p:cNvPr>
            <p:cNvSpPr>
              <a:spLocks/>
            </p:cNvSpPr>
            <p:nvPr/>
          </p:nvSpPr>
          <p:spPr bwMode="auto">
            <a:xfrm>
              <a:off x="4989005" y="4787515"/>
              <a:ext cx="71480" cy="72671"/>
            </a:xfrm>
            <a:custGeom>
              <a:avLst/>
              <a:gdLst>
                <a:gd name="T0" fmla="*/ 42 w 60"/>
                <a:gd name="T1" fmla="*/ 0 h 61"/>
                <a:gd name="T2" fmla="*/ 0 w 60"/>
                <a:gd name="T3" fmla="*/ 43 h 61"/>
                <a:gd name="T4" fmla="*/ 17 w 60"/>
                <a:gd name="T5" fmla="*/ 61 h 61"/>
                <a:gd name="T6" fmla="*/ 60 w 60"/>
                <a:gd name="T7" fmla="*/ 18 h 61"/>
                <a:gd name="T8" fmla="*/ 42 w 60"/>
                <a:gd name="T9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" h="61">
                  <a:moveTo>
                    <a:pt x="42" y="0"/>
                  </a:moveTo>
                  <a:lnTo>
                    <a:pt x="0" y="43"/>
                  </a:lnTo>
                  <a:lnTo>
                    <a:pt x="17" y="61"/>
                  </a:lnTo>
                  <a:lnTo>
                    <a:pt x="60" y="18"/>
                  </a:lnTo>
                  <a:lnTo>
                    <a:pt x="42" y="0"/>
                  </a:lnTo>
                  <a:close/>
                </a:path>
              </a:pathLst>
            </a:custGeom>
            <a:solidFill>
              <a:srgbClr val="B2E2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4" name="Freeform 188">
              <a:extLst>
                <a:ext uri="{FF2B5EF4-FFF2-40B4-BE49-F238E27FC236}">
                  <a16:creationId xmlns:a16="http://schemas.microsoft.com/office/drawing/2014/main" id="{D54D5A29-36A8-E14C-BA87-D05BF15B6274}"/>
                </a:ext>
              </a:extLst>
            </p:cNvPr>
            <p:cNvSpPr>
              <a:spLocks/>
            </p:cNvSpPr>
            <p:nvPr/>
          </p:nvSpPr>
          <p:spPr bwMode="auto">
            <a:xfrm>
              <a:off x="4954456" y="4845890"/>
              <a:ext cx="48845" cy="47653"/>
            </a:xfrm>
            <a:custGeom>
              <a:avLst/>
              <a:gdLst>
                <a:gd name="T0" fmla="*/ 23 w 41"/>
                <a:gd name="T1" fmla="*/ 0 h 40"/>
                <a:gd name="T2" fmla="*/ 1 w 41"/>
                <a:gd name="T3" fmla="*/ 20 h 40"/>
                <a:gd name="T4" fmla="*/ 0 w 41"/>
                <a:gd name="T5" fmla="*/ 21 h 40"/>
                <a:gd name="T6" fmla="*/ 19 w 41"/>
                <a:gd name="T7" fmla="*/ 40 h 40"/>
                <a:gd name="T8" fmla="*/ 41 w 41"/>
                <a:gd name="T9" fmla="*/ 17 h 40"/>
                <a:gd name="T10" fmla="*/ 23 w 41"/>
                <a:gd name="T11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1" h="40">
                  <a:moveTo>
                    <a:pt x="23" y="0"/>
                  </a:moveTo>
                  <a:lnTo>
                    <a:pt x="1" y="20"/>
                  </a:lnTo>
                  <a:lnTo>
                    <a:pt x="0" y="21"/>
                  </a:lnTo>
                  <a:lnTo>
                    <a:pt x="19" y="40"/>
                  </a:lnTo>
                  <a:lnTo>
                    <a:pt x="41" y="17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B2E2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5" name="Freeform 189">
              <a:extLst>
                <a:ext uri="{FF2B5EF4-FFF2-40B4-BE49-F238E27FC236}">
                  <a16:creationId xmlns:a16="http://schemas.microsoft.com/office/drawing/2014/main" id="{4FB7E9D3-E7F1-EF43-9AF4-595C01FE69C5}"/>
                </a:ext>
              </a:extLst>
            </p:cNvPr>
            <p:cNvSpPr>
              <a:spLocks/>
            </p:cNvSpPr>
            <p:nvPr/>
          </p:nvSpPr>
          <p:spPr bwMode="auto">
            <a:xfrm>
              <a:off x="4846045" y="4953110"/>
              <a:ext cx="48845" cy="48845"/>
            </a:xfrm>
            <a:custGeom>
              <a:avLst/>
              <a:gdLst>
                <a:gd name="T0" fmla="*/ 0 w 41"/>
                <a:gd name="T1" fmla="*/ 23 h 41"/>
                <a:gd name="T2" fmla="*/ 11 w 41"/>
                <a:gd name="T3" fmla="*/ 32 h 41"/>
                <a:gd name="T4" fmla="*/ 18 w 41"/>
                <a:gd name="T5" fmla="*/ 41 h 41"/>
                <a:gd name="T6" fmla="*/ 41 w 41"/>
                <a:gd name="T7" fmla="*/ 18 h 41"/>
                <a:gd name="T8" fmla="*/ 23 w 41"/>
                <a:gd name="T9" fmla="*/ 0 h 41"/>
                <a:gd name="T10" fmla="*/ 0 w 41"/>
                <a:gd name="T11" fmla="*/ 23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1" h="41">
                  <a:moveTo>
                    <a:pt x="0" y="23"/>
                  </a:moveTo>
                  <a:lnTo>
                    <a:pt x="11" y="32"/>
                  </a:lnTo>
                  <a:lnTo>
                    <a:pt x="18" y="41"/>
                  </a:lnTo>
                  <a:lnTo>
                    <a:pt x="41" y="18"/>
                  </a:lnTo>
                  <a:lnTo>
                    <a:pt x="23" y="0"/>
                  </a:lnTo>
                  <a:lnTo>
                    <a:pt x="0" y="23"/>
                  </a:lnTo>
                  <a:close/>
                </a:path>
              </a:pathLst>
            </a:custGeom>
            <a:solidFill>
              <a:srgbClr val="B2E2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6" name="Freeform 190">
              <a:extLst>
                <a:ext uri="{FF2B5EF4-FFF2-40B4-BE49-F238E27FC236}">
                  <a16:creationId xmlns:a16="http://schemas.microsoft.com/office/drawing/2014/main" id="{C1B84E8C-EA07-9543-B92C-2ECF4C562A4F}"/>
                </a:ext>
              </a:extLst>
            </p:cNvPr>
            <p:cNvSpPr>
              <a:spLocks/>
            </p:cNvSpPr>
            <p:nvPr/>
          </p:nvSpPr>
          <p:spPr bwMode="auto">
            <a:xfrm>
              <a:off x="4788862" y="4990041"/>
              <a:ext cx="72671" cy="69097"/>
            </a:xfrm>
            <a:custGeom>
              <a:avLst/>
              <a:gdLst>
                <a:gd name="T0" fmla="*/ 46 w 61"/>
                <a:gd name="T1" fmla="*/ 1 h 58"/>
                <a:gd name="T2" fmla="*/ 39 w 61"/>
                <a:gd name="T3" fmla="*/ 0 h 58"/>
                <a:gd name="T4" fmla="*/ 0 w 61"/>
                <a:gd name="T5" fmla="*/ 40 h 58"/>
                <a:gd name="T6" fmla="*/ 18 w 61"/>
                <a:gd name="T7" fmla="*/ 58 h 58"/>
                <a:gd name="T8" fmla="*/ 61 w 61"/>
                <a:gd name="T9" fmla="*/ 15 h 58"/>
                <a:gd name="T10" fmla="*/ 46 w 61"/>
                <a:gd name="T11" fmla="*/ 1 h 58"/>
                <a:gd name="T12" fmla="*/ 46 w 61"/>
                <a:gd name="T13" fmla="*/ 1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1" h="58">
                  <a:moveTo>
                    <a:pt x="46" y="1"/>
                  </a:moveTo>
                  <a:lnTo>
                    <a:pt x="39" y="0"/>
                  </a:lnTo>
                  <a:lnTo>
                    <a:pt x="0" y="40"/>
                  </a:lnTo>
                  <a:lnTo>
                    <a:pt x="18" y="58"/>
                  </a:lnTo>
                  <a:lnTo>
                    <a:pt x="61" y="15"/>
                  </a:lnTo>
                  <a:lnTo>
                    <a:pt x="46" y="1"/>
                  </a:lnTo>
                  <a:lnTo>
                    <a:pt x="46" y="1"/>
                  </a:lnTo>
                  <a:close/>
                </a:path>
              </a:pathLst>
            </a:custGeom>
            <a:solidFill>
              <a:srgbClr val="B2E2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7" name="Freeform 191">
              <a:extLst>
                <a:ext uri="{FF2B5EF4-FFF2-40B4-BE49-F238E27FC236}">
                  <a16:creationId xmlns:a16="http://schemas.microsoft.com/office/drawing/2014/main" id="{31F92BB7-6959-4941-9CCA-6DE67FFF5781}"/>
                </a:ext>
              </a:extLst>
            </p:cNvPr>
            <p:cNvSpPr>
              <a:spLocks/>
            </p:cNvSpPr>
            <p:nvPr/>
          </p:nvSpPr>
          <p:spPr bwMode="auto">
            <a:xfrm>
              <a:off x="5047380" y="4754158"/>
              <a:ext cx="46462" cy="48845"/>
            </a:xfrm>
            <a:custGeom>
              <a:avLst/>
              <a:gdLst>
                <a:gd name="T0" fmla="*/ 21 w 39"/>
                <a:gd name="T1" fmla="*/ 0 h 41"/>
                <a:gd name="T2" fmla="*/ 0 w 39"/>
                <a:gd name="T3" fmla="*/ 22 h 41"/>
                <a:gd name="T4" fmla="*/ 17 w 39"/>
                <a:gd name="T5" fmla="*/ 41 h 41"/>
                <a:gd name="T6" fmla="*/ 39 w 39"/>
                <a:gd name="T7" fmla="*/ 18 h 41"/>
                <a:gd name="T8" fmla="*/ 21 w 39"/>
                <a:gd name="T9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41">
                  <a:moveTo>
                    <a:pt x="21" y="0"/>
                  </a:moveTo>
                  <a:lnTo>
                    <a:pt x="0" y="22"/>
                  </a:lnTo>
                  <a:lnTo>
                    <a:pt x="17" y="41"/>
                  </a:lnTo>
                  <a:lnTo>
                    <a:pt x="39" y="18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rgbClr val="B2E2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8" name="Freeform 192">
              <a:extLst>
                <a:ext uri="{FF2B5EF4-FFF2-40B4-BE49-F238E27FC236}">
                  <a16:creationId xmlns:a16="http://schemas.microsoft.com/office/drawing/2014/main" id="{DEF62FC2-2F32-0447-B3BB-4B031322D053}"/>
                </a:ext>
              </a:extLst>
            </p:cNvPr>
            <p:cNvSpPr>
              <a:spLocks/>
            </p:cNvSpPr>
            <p:nvPr/>
          </p:nvSpPr>
          <p:spPr bwMode="auto">
            <a:xfrm>
              <a:off x="4909185" y="4619538"/>
              <a:ext cx="303789" cy="303789"/>
            </a:xfrm>
            <a:custGeom>
              <a:avLst/>
              <a:gdLst>
                <a:gd name="T0" fmla="*/ 27 w 255"/>
                <a:gd name="T1" fmla="*/ 198 h 255"/>
                <a:gd name="T2" fmla="*/ 0 w 255"/>
                <a:gd name="T3" fmla="*/ 225 h 255"/>
                <a:gd name="T4" fmla="*/ 30 w 255"/>
                <a:gd name="T5" fmla="*/ 255 h 255"/>
                <a:gd name="T6" fmla="*/ 57 w 255"/>
                <a:gd name="T7" fmla="*/ 230 h 255"/>
                <a:gd name="T8" fmla="*/ 38 w 255"/>
                <a:gd name="T9" fmla="*/ 211 h 255"/>
                <a:gd name="T10" fmla="*/ 39 w 255"/>
                <a:gd name="T11" fmla="*/ 210 h 255"/>
                <a:gd name="T12" fmla="*/ 61 w 255"/>
                <a:gd name="T13" fmla="*/ 190 h 255"/>
                <a:gd name="T14" fmla="*/ 79 w 255"/>
                <a:gd name="T15" fmla="*/ 207 h 255"/>
                <a:gd name="T16" fmla="*/ 84 w 255"/>
                <a:gd name="T17" fmla="*/ 202 h 255"/>
                <a:gd name="T18" fmla="*/ 67 w 255"/>
                <a:gd name="T19" fmla="*/ 184 h 255"/>
                <a:gd name="T20" fmla="*/ 109 w 255"/>
                <a:gd name="T21" fmla="*/ 141 h 255"/>
                <a:gd name="T22" fmla="*/ 127 w 255"/>
                <a:gd name="T23" fmla="*/ 159 h 255"/>
                <a:gd name="T24" fmla="*/ 133 w 255"/>
                <a:gd name="T25" fmla="*/ 154 h 255"/>
                <a:gd name="T26" fmla="*/ 116 w 255"/>
                <a:gd name="T27" fmla="*/ 135 h 255"/>
                <a:gd name="T28" fmla="*/ 137 w 255"/>
                <a:gd name="T29" fmla="*/ 113 h 255"/>
                <a:gd name="T30" fmla="*/ 155 w 255"/>
                <a:gd name="T31" fmla="*/ 131 h 255"/>
                <a:gd name="T32" fmla="*/ 255 w 255"/>
                <a:gd name="T33" fmla="*/ 31 h 255"/>
                <a:gd name="T34" fmla="*/ 224 w 255"/>
                <a:gd name="T35" fmla="*/ 0 h 255"/>
                <a:gd name="T36" fmla="*/ 52 w 255"/>
                <a:gd name="T37" fmla="*/ 172 h 255"/>
                <a:gd name="T38" fmla="*/ 27 w 255"/>
                <a:gd name="T39" fmla="*/ 198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55" h="255">
                  <a:moveTo>
                    <a:pt x="27" y="198"/>
                  </a:moveTo>
                  <a:lnTo>
                    <a:pt x="0" y="225"/>
                  </a:lnTo>
                  <a:lnTo>
                    <a:pt x="30" y="255"/>
                  </a:lnTo>
                  <a:lnTo>
                    <a:pt x="57" y="230"/>
                  </a:lnTo>
                  <a:lnTo>
                    <a:pt x="38" y="211"/>
                  </a:lnTo>
                  <a:lnTo>
                    <a:pt x="39" y="210"/>
                  </a:lnTo>
                  <a:lnTo>
                    <a:pt x="61" y="190"/>
                  </a:lnTo>
                  <a:lnTo>
                    <a:pt x="79" y="207"/>
                  </a:lnTo>
                  <a:lnTo>
                    <a:pt x="84" y="202"/>
                  </a:lnTo>
                  <a:lnTo>
                    <a:pt x="67" y="184"/>
                  </a:lnTo>
                  <a:lnTo>
                    <a:pt x="109" y="141"/>
                  </a:lnTo>
                  <a:lnTo>
                    <a:pt x="127" y="159"/>
                  </a:lnTo>
                  <a:lnTo>
                    <a:pt x="133" y="154"/>
                  </a:lnTo>
                  <a:lnTo>
                    <a:pt x="116" y="135"/>
                  </a:lnTo>
                  <a:lnTo>
                    <a:pt x="137" y="113"/>
                  </a:lnTo>
                  <a:lnTo>
                    <a:pt x="155" y="131"/>
                  </a:lnTo>
                  <a:lnTo>
                    <a:pt x="255" y="31"/>
                  </a:lnTo>
                  <a:lnTo>
                    <a:pt x="224" y="0"/>
                  </a:lnTo>
                  <a:lnTo>
                    <a:pt x="52" y="172"/>
                  </a:lnTo>
                  <a:lnTo>
                    <a:pt x="27" y="198"/>
                  </a:lnTo>
                  <a:close/>
                </a:path>
              </a:pathLst>
            </a:custGeom>
            <a:solidFill>
              <a:srgbClr val="E17B6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9" name="Freeform 193">
              <a:extLst>
                <a:ext uri="{FF2B5EF4-FFF2-40B4-BE49-F238E27FC236}">
                  <a16:creationId xmlns:a16="http://schemas.microsoft.com/office/drawing/2014/main" id="{B583690E-4FD1-0D46-909F-AB78B5602FC5}"/>
                </a:ext>
              </a:extLst>
            </p:cNvPr>
            <p:cNvSpPr>
              <a:spLocks/>
            </p:cNvSpPr>
            <p:nvPr/>
          </p:nvSpPr>
          <p:spPr bwMode="auto">
            <a:xfrm>
              <a:off x="4703086" y="4914987"/>
              <a:ext cx="214439" cy="214439"/>
            </a:xfrm>
            <a:custGeom>
              <a:avLst/>
              <a:gdLst>
                <a:gd name="T0" fmla="*/ 62 w 180"/>
                <a:gd name="T1" fmla="*/ 149 h 180"/>
                <a:gd name="T2" fmla="*/ 44 w 180"/>
                <a:gd name="T3" fmla="*/ 132 h 180"/>
                <a:gd name="T4" fmla="*/ 66 w 180"/>
                <a:gd name="T5" fmla="*/ 109 h 180"/>
                <a:gd name="T6" fmla="*/ 85 w 180"/>
                <a:gd name="T7" fmla="*/ 126 h 180"/>
                <a:gd name="T8" fmla="*/ 90 w 180"/>
                <a:gd name="T9" fmla="*/ 121 h 180"/>
                <a:gd name="T10" fmla="*/ 72 w 180"/>
                <a:gd name="T11" fmla="*/ 103 h 180"/>
                <a:gd name="T12" fmla="*/ 111 w 180"/>
                <a:gd name="T13" fmla="*/ 63 h 180"/>
                <a:gd name="T14" fmla="*/ 115 w 180"/>
                <a:gd name="T15" fmla="*/ 61 h 180"/>
                <a:gd name="T16" fmla="*/ 118 w 180"/>
                <a:gd name="T17" fmla="*/ 64 h 180"/>
                <a:gd name="T18" fmla="*/ 118 w 180"/>
                <a:gd name="T19" fmla="*/ 64 h 180"/>
                <a:gd name="T20" fmla="*/ 133 w 180"/>
                <a:gd name="T21" fmla="*/ 78 h 180"/>
                <a:gd name="T22" fmla="*/ 138 w 180"/>
                <a:gd name="T23" fmla="*/ 73 h 180"/>
                <a:gd name="T24" fmla="*/ 131 w 180"/>
                <a:gd name="T25" fmla="*/ 64 h 180"/>
                <a:gd name="T26" fmla="*/ 120 w 180"/>
                <a:gd name="T27" fmla="*/ 55 h 180"/>
                <a:gd name="T28" fmla="*/ 143 w 180"/>
                <a:gd name="T29" fmla="*/ 32 h 180"/>
                <a:gd name="T30" fmla="*/ 161 w 180"/>
                <a:gd name="T31" fmla="*/ 50 h 180"/>
                <a:gd name="T32" fmla="*/ 180 w 180"/>
                <a:gd name="T33" fmla="*/ 31 h 180"/>
                <a:gd name="T34" fmla="*/ 149 w 180"/>
                <a:gd name="T35" fmla="*/ 0 h 180"/>
                <a:gd name="T36" fmla="*/ 87 w 180"/>
                <a:gd name="T37" fmla="*/ 62 h 180"/>
                <a:gd name="T38" fmla="*/ 0 w 180"/>
                <a:gd name="T39" fmla="*/ 149 h 180"/>
                <a:gd name="T40" fmla="*/ 31 w 180"/>
                <a:gd name="T41" fmla="*/ 180 h 180"/>
                <a:gd name="T42" fmla="*/ 62 w 180"/>
                <a:gd name="T43" fmla="*/ 149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80" h="180">
                  <a:moveTo>
                    <a:pt x="62" y="149"/>
                  </a:moveTo>
                  <a:lnTo>
                    <a:pt x="44" y="132"/>
                  </a:lnTo>
                  <a:lnTo>
                    <a:pt x="66" y="109"/>
                  </a:lnTo>
                  <a:lnTo>
                    <a:pt x="85" y="126"/>
                  </a:lnTo>
                  <a:lnTo>
                    <a:pt x="90" y="121"/>
                  </a:lnTo>
                  <a:lnTo>
                    <a:pt x="72" y="103"/>
                  </a:lnTo>
                  <a:lnTo>
                    <a:pt x="111" y="63"/>
                  </a:lnTo>
                  <a:lnTo>
                    <a:pt x="115" y="61"/>
                  </a:lnTo>
                  <a:lnTo>
                    <a:pt x="118" y="64"/>
                  </a:lnTo>
                  <a:lnTo>
                    <a:pt x="118" y="64"/>
                  </a:lnTo>
                  <a:lnTo>
                    <a:pt x="133" y="78"/>
                  </a:lnTo>
                  <a:lnTo>
                    <a:pt x="138" y="73"/>
                  </a:lnTo>
                  <a:lnTo>
                    <a:pt x="131" y="64"/>
                  </a:lnTo>
                  <a:lnTo>
                    <a:pt x="120" y="55"/>
                  </a:lnTo>
                  <a:lnTo>
                    <a:pt x="143" y="32"/>
                  </a:lnTo>
                  <a:lnTo>
                    <a:pt x="161" y="50"/>
                  </a:lnTo>
                  <a:lnTo>
                    <a:pt x="180" y="31"/>
                  </a:lnTo>
                  <a:lnTo>
                    <a:pt x="149" y="0"/>
                  </a:lnTo>
                  <a:lnTo>
                    <a:pt x="87" y="62"/>
                  </a:lnTo>
                  <a:lnTo>
                    <a:pt x="0" y="149"/>
                  </a:lnTo>
                  <a:lnTo>
                    <a:pt x="31" y="180"/>
                  </a:lnTo>
                  <a:lnTo>
                    <a:pt x="62" y="149"/>
                  </a:lnTo>
                  <a:close/>
                </a:path>
              </a:pathLst>
            </a:custGeom>
            <a:solidFill>
              <a:srgbClr val="E17B6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0" name="Freeform 194">
              <a:extLst>
                <a:ext uri="{FF2B5EF4-FFF2-40B4-BE49-F238E27FC236}">
                  <a16:creationId xmlns:a16="http://schemas.microsoft.com/office/drawing/2014/main" id="{78A1A534-A1F9-A741-8923-6D4F6E85764F}"/>
                </a:ext>
              </a:extLst>
            </p:cNvPr>
            <p:cNvSpPr>
              <a:spLocks/>
            </p:cNvSpPr>
            <p:nvPr/>
          </p:nvSpPr>
          <p:spPr bwMode="auto">
            <a:xfrm>
              <a:off x="4755504" y="5044842"/>
              <a:ext cx="48845" cy="47653"/>
            </a:xfrm>
            <a:custGeom>
              <a:avLst/>
              <a:gdLst>
                <a:gd name="T0" fmla="*/ 0 w 41"/>
                <a:gd name="T1" fmla="*/ 23 h 40"/>
                <a:gd name="T2" fmla="*/ 18 w 41"/>
                <a:gd name="T3" fmla="*/ 40 h 40"/>
                <a:gd name="T4" fmla="*/ 41 w 41"/>
                <a:gd name="T5" fmla="*/ 17 h 40"/>
                <a:gd name="T6" fmla="*/ 22 w 41"/>
                <a:gd name="T7" fmla="*/ 0 h 40"/>
                <a:gd name="T8" fmla="*/ 0 w 41"/>
                <a:gd name="T9" fmla="*/ 23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40">
                  <a:moveTo>
                    <a:pt x="0" y="23"/>
                  </a:moveTo>
                  <a:lnTo>
                    <a:pt x="18" y="40"/>
                  </a:lnTo>
                  <a:lnTo>
                    <a:pt x="41" y="17"/>
                  </a:lnTo>
                  <a:lnTo>
                    <a:pt x="22" y="0"/>
                  </a:lnTo>
                  <a:lnTo>
                    <a:pt x="0" y="23"/>
                  </a:lnTo>
                  <a:close/>
                </a:path>
              </a:pathLst>
            </a:custGeom>
            <a:solidFill>
              <a:srgbClr val="B2E2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1" name="Freeform 195">
              <a:extLst>
                <a:ext uri="{FF2B5EF4-FFF2-40B4-BE49-F238E27FC236}">
                  <a16:creationId xmlns:a16="http://schemas.microsoft.com/office/drawing/2014/main" id="{77439B30-0EBE-4241-A4C5-F79F272E8D2E}"/>
                </a:ext>
              </a:extLst>
            </p:cNvPr>
            <p:cNvSpPr>
              <a:spLocks/>
            </p:cNvSpPr>
            <p:nvPr/>
          </p:nvSpPr>
          <p:spPr bwMode="auto">
            <a:xfrm>
              <a:off x="4666154" y="5084156"/>
              <a:ext cx="73862" cy="75054"/>
            </a:xfrm>
            <a:custGeom>
              <a:avLst/>
              <a:gdLst>
                <a:gd name="T0" fmla="*/ 29 w 58"/>
                <a:gd name="T1" fmla="*/ 6 h 58"/>
                <a:gd name="T2" fmla="*/ 26 w 58"/>
                <a:gd name="T3" fmla="*/ 3 h 58"/>
                <a:gd name="T4" fmla="*/ 14 w 58"/>
                <a:gd name="T5" fmla="*/ 3 h 58"/>
                <a:gd name="T6" fmla="*/ 3 w 58"/>
                <a:gd name="T7" fmla="*/ 14 h 58"/>
                <a:gd name="T8" fmla="*/ 3 w 58"/>
                <a:gd name="T9" fmla="*/ 26 h 58"/>
                <a:gd name="T10" fmla="*/ 35 w 58"/>
                <a:gd name="T11" fmla="*/ 58 h 58"/>
                <a:gd name="T12" fmla="*/ 58 w 58"/>
                <a:gd name="T13" fmla="*/ 35 h 58"/>
                <a:gd name="T14" fmla="*/ 29 w 58"/>
                <a:gd name="T15" fmla="*/ 6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8" h="58">
                  <a:moveTo>
                    <a:pt x="29" y="6"/>
                  </a:moveTo>
                  <a:cubicBezTo>
                    <a:pt x="26" y="3"/>
                    <a:pt x="26" y="3"/>
                    <a:pt x="26" y="3"/>
                  </a:cubicBezTo>
                  <a:cubicBezTo>
                    <a:pt x="23" y="0"/>
                    <a:pt x="17" y="0"/>
                    <a:pt x="14" y="3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0" y="18"/>
                    <a:pt x="0" y="23"/>
                    <a:pt x="3" y="26"/>
                  </a:cubicBezTo>
                  <a:cubicBezTo>
                    <a:pt x="35" y="58"/>
                    <a:pt x="35" y="58"/>
                    <a:pt x="35" y="58"/>
                  </a:cubicBezTo>
                  <a:cubicBezTo>
                    <a:pt x="58" y="35"/>
                    <a:pt x="58" y="35"/>
                    <a:pt x="58" y="35"/>
                  </a:cubicBezTo>
                  <a:lnTo>
                    <a:pt x="29" y="6"/>
                  </a:lnTo>
                  <a:close/>
                </a:path>
              </a:pathLst>
            </a:custGeom>
            <a:solidFill>
              <a:srgbClr val="DD62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2" name="Freeform 196">
              <a:extLst>
                <a:ext uri="{FF2B5EF4-FFF2-40B4-BE49-F238E27FC236}">
                  <a16:creationId xmlns:a16="http://schemas.microsoft.com/office/drawing/2014/main" id="{BACB6B70-87BA-6148-AA97-221E018C2A21}"/>
                </a:ext>
              </a:extLst>
            </p:cNvPr>
            <p:cNvSpPr>
              <a:spLocks/>
            </p:cNvSpPr>
            <p:nvPr/>
          </p:nvSpPr>
          <p:spPr bwMode="auto">
            <a:xfrm>
              <a:off x="4604205" y="5105600"/>
              <a:ext cx="94115" cy="128663"/>
            </a:xfrm>
            <a:custGeom>
              <a:avLst/>
              <a:gdLst>
                <a:gd name="T0" fmla="*/ 25 w 73"/>
                <a:gd name="T1" fmla="*/ 5 h 101"/>
                <a:gd name="T2" fmla="*/ 6 w 73"/>
                <a:gd name="T3" fmla="*/ 6 h 101"/>
                <a:gd name="T4" fmla="*/ 5 w 73"/>
                <a:gd name="T5" fmla="*/ 25 h 101"/>
                <a:gd name="T6" fmla="*/ 46 w 73"/>
                <a:gd name="T7" fmla="*/ 67 h 101"/>
                <a:gd name="T8" fmla="*/ 38 w 73"/>
                <a:gd name="T9" fmla="*/ 75 h 101"/>
                <a:gd name="T10" fmla="*/ 31 w 73"/>
                <a:gd name="T11" fmla="*/ 67 h 101"/>
                <a:gd name="T12" fmla="*/ 11 w 73"/>
                <a:gd name="T13" fmla="*/ 68 h 101"/>
                <a:gd name="T14" fmla="*/ 10 w 73"/>
                <a:gd name="T15" fmla="*/ 87 h 101"/>
                <a:gd name="T16" fmla="*/ 24 w 73"/>
                <a:gd name="T17" fmla="*/ 101 h 101"/>
                <a:gd name="T18" fmla="*/ 73 w 73"/>
                <a:gd name="T19" fmla="*/ 52 h 101"/>
                <a:gd name="T20" fmla="*/ 25 w 73"/>
                <a:gd name="T21" fmla="*/ 5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3" h="101">
                  <a:moveTo>
                    <a:pt x="25" y="5"/>
                  </a:moveTo>
                  <a:cubicBezTo>
                    <a:pt x="20" y="0"/>
                    <a:pt x="12" y="0"/>
                    <a:pt x="6" y="6"/>
                  </a:cubicBezTo>
                  <a:cubicBezTo>
                    <a:pt x="0" y="12"/>
                    <a:pt x="0" y="20"/>
                    <a:pt x="5" y="25"/>
                  </a:cubicBezTo>
                  <a:cubicBezTo>
                    <a:pt x="46" y="67"/>
                    <a:pt x="46" y="67"/>
                    <a:pt x="46" y="67"/>
                  </a:cubicBezTo>
                  <a:cubicBezTo>
                    <a:pt x="38" y="75"/>
                    <a:pt x="38" y="75"/>
                    <a:pt x="38" y="75"/>
                  </a:cubicBezTo>
                  <a:cubicBezTo>
                    <a:pt x="31" y="67"/>
                    <a:pt x="31" y="67"/>
                    <a:pt x="31" y="67"/>
                  </a:cubicBezTo>
                  <a:cubicBezTo>
                    <a:pt x="26" y="62"/>
                    <a:pt x="17" y="63"/>
                    <a:pt x="11" y="68"/>
                  </a:cubicBezTo>
                  <a:cubicBezTo>
                    <a:pt x="6" y="74"/>
                    <a:pt x="5" y="83"/>
                    <a:pt x="10" y="87"/>
                  </a:cubicBezTo>
                  <a:cubicBezTo>
                    <a:pt x="24" y="101"/>
                    <a:pt x="24" y="101"/>
                    <a:pt x="24" y="101"/>
                  </a:cubicBezTo>
                  <a:cubicBezTo>
                    <a:pt x="73" y="52"/>
                    <a:pt x="73" y="52"/>
                    <a:pt x="73" y="52"/>
                  </a:cubicBezTo>
                  <a:lnTo>
                    <a:pt x="25" y="5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3" name="Freeform 197">
              <a:extLst>
                <a:ext uri="{FF2B5EF4-FFF2-40B4-BE49-F238E27FC236}">
                  <a16:creationId xmlns:a16="http://schemas.microsoft.com/office/drawing/2014/main" id="{8084D908-4BD9-0B47-B107-D5228CAEE936}"/>
                </a:ext>
              </a:extLst>
            </p:cNvPr>
            <p:cNvSpPr>
              <a:spLocks/>
            </p:cNvSpPr>
            <p:nvPr/>
          </p:nvSpPr>
          <p:spPr bwMode="auto">
            <a:xfrm>
              <a:off x="4545831" y="5188993"/>
              <a:ext cx="78628" cy="81010"/>
            </a:xfrm>
            <a:custGeom>
              <a:avLst/>
              <a:gdLst>
                <a:gd name="T0" fmla="*/ 25 w 62"/>
                <a:gd name="T1" fmla="*/ 6 h 63"/>
                <a:gd name="T2" fmla="*/ 5 w 62"/>
                <a:gd name="T3" fmla="*/ 6 h 63"/>
                <a:gd name="T4" fmla="*/ 5 w 62"/>
                <a:gd name="T5" fmla="*/ 26 h 63"/>
                <a:gd name="T6" fmla="*/ 42 w 62"/>
                <a:gd name="T7" fmla="*/ 63 h 63"/>
                <a:gd name="T8" fmla="*/ 62 w 62"/>
                <a:gd name="T9" fmla="*/ 43 h 63"/>
                <a:gd name="T10" fmla="*/ 25 w 62"/>
                <a:gd name="T11" fmla="*/ 6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2" h="63">
                  <a:moveTo>
                    <a:pt x="25" y="6"/>
                  </a:moveTo>
                  <a:cubicBezTo>
                    <a:pt x="20" y="0"/>
                    <a:pt x="11" y="0"/>
                    <a:pt x="5" y="6"/>
                  </a:cubicBezTo>
                  <a:cubicBezTo>
                    <a:pt x="0" y="11"/>
                    <a:pt x="0" y="20"/>
                    <a:pt x="5" y="26"/>
                  </a:cubicBezTo>
                  <a:cubicBezTo>
                    <a:pt x="42" y="63"/>
                    <a:pt x="42" y="63"/>
                    <a:pt x="42" y="63"/>
                  </a:cubicBezTo>
                  <a:cubicBezTo>
                    <a:pt x="62" y="43"/>
                    <a:pt x="62" y="43"/>
                    <a:pt x="62" y="43"/>
                  </a:cubicBezTo>
                  <a:lnTo>
                    <a:pt x="25" y="6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4" name="Freeform 198">
              <a:extLst>
                <a:ext uri="{FF2B5EF4-FFF2-40B4-BE49-F238E27FC236}">
                  <a16:creationId xmlns:a16="http://schemas.microsoft.com/office/drawing/2014/main" id="{62B12938-11D8-0947-A625-FB1A13E628D0}"/>
                </a:ext>
              </a:extLst>
            </p:cNvPr>
            <p:cNvSpPr>
              <a:spLocks/>
            </p:cNvSpPr>
            <p:nvPr/>
          </p:nvSpPr>
          <p:spPr bwMode="auto">
            <a:xfrm>
              <a:off x="7621840" y="3320990"/>
              <a:ext cx="106029" cy="133429"/>
            </a:xfrm>
            <a:custGeom>
              <a:avLst/>
              <a:gdLst>
                <a:gd name="T0" fmla="*/ 12 w 83"/>
                <a:gd name="T1" fmla="*/ 59 h 104"/>
                <a:gd name="T2" fmla="*/ 24 w 83"/>
                <a:gd name="T3" fmla="*/ 98 h 104"/>
                <a:gd name="T4" fmla="*/ 34 w 83"/>
                <a:gd name="T5" fmla="*/ 102 h 104"/>
                <a:gd name="T6" fmla="*/ 40 w 83"/>
                <a:gd name="T7" fmla="*/ 93 h 104"/>
                <a:gd name="T8" fmla="*/ 30 w 83"/>
                <a:gd name="T9" fmla="*/ 60 h 104"/>
                <a:gd name="T10" fmla="*/ 36 w 83"/>
                <a:gd name="T11" fmla="*/ 58 h 104"/>
                <a:gd name="T12" fmla="*/ 38 w 83"/>
                <a:gd name="T13" fmla="*/ 64 h 104"/>
                <a:gd name="T14" fmla="*/ 48 w 83"/>
                <a:gd name="T15" fmla="*/ 68 h 104"/>
                <a:gd name="T16" fmla="*/ 54 w 83"/>
                <a:gd name="T17" fmla="*/ 59 h 104"/>
                <a:gd name="T18" fmla="*/ 47 w 83"/>
                <a:gd name="T19" fmla="*/ 37 h 104"/>
                <a:gd name="T20" fmla="*/ 53 w 83"/>
                <a:gd name="T21" fmla="*/ 35 h 104"/>
                <a:gd name="T22" fmla="*/ 66 w 83"/>
                <a:gd name="T23" fmla="*/ 75 h 104"/>
                <a:gd name="T24" fmla="*/ 76 w 83"/>
                <a:gd name="T25" fmla="*/ 81 h 104"/>
                <a:gd name="T26" fmla="*/ 82 w 83"/>
                <a:gd name="T27" fmla="*/ 70 h 104"/>
                <a:gd name="T28" fmla="*/ 69 w 83"/>
                <a:gd name="T29" fmla="*/ 30 h 104"/>
                <a:gd name="T30" fmla="*/ 63 w 83"/>
                <a:gd name="T31" fmla="*/ 9 h 104"/>
                <a:gd name="T32" fmla="*/ 59 w 83"/>
                <a:gd name="T33" fmla="*/ 4 h 104"/>
                <a:gd name="T34" fmla="*/ 52 w 83"/>
                <a:gd name="T35" fmla="*/ 4 h 104"/>
                <a:gd name="T36" fmla="*/ 47 w 83"/>
                <a:gd name="T37" fmla="*/ 14 h 104"/>
                <a:gd name="T38" fmla="*/ 50 w 83"/>
                <a:gd name="T39" fmla="*/ 23 h 104"/>
                <a:gd name="T40" fmla="*/ 44 w 83"/>
                <a:gd name="T41" fmla="*/ 25 h 104"/>
                <a:gd name="T42" fmla="*/ 38 w 83"/>
                <a:gd name="T43" fmla="*/ 5 h 104"/>
                <a:gd name="T44" fmla="*/ 34 w 83"/>
                <a:gd name="T45" fmla="*/ 1 h 104"/>
                <a:gd name="T46" fmla="*/ 27 w 83"/>
                <a:gd name="T47" fmla="*/ 1 h 104"/>
                <a:gd name="T48" fmla="*/ 21 w 83"/>
                <a:gd name="T49" fmla="*/ 10 h 104"/>
                <a:gd name="T50" fmla="*/ 32 w 83"/>
                <a:gd name="T51" fmla="*/ 46 h 104"/>
                <a:gd name="T52" fmla="*/ 26 w 83"/>
                <a:gd name="T53" fmla="*/ 48 h 104"/>
                <a:gd name="T54" fmla="*/ 23 w 83"/>
                <a:gd name="T55" fmla="*/ 40 h 104"/>
                <a:gd name="T56" fmla="*/ 19 w 83"/>
                <a:gd name="T57" fmla="*/ 35 h 104"/>
                <a:gd name="T58" fmla="*/ 13 w 83"/>
                <a:gd name="T59" fmla="*/ 35 h 104"/>
                <a:gd name="T60" fmla="*/ 7 w 83"/>
                <a:gd name="T61" fmla="*/ 45 h 104"/>
                <a:gd name="T62" fmla="*/ 8 w 83"/>
                <a:gd name="T63" fmla="*/ 47 h 104"/>
                <a:gd name="T64" fmla="*/ 0 w 83"/>
                <a:gd name="T65" fmla="*/ 50 h 104"/>
                <a:gd name="T66" fmla="*/ 3 w 83"/>
                <a:gd name="T67" fmla="*/ 61 h 104"/>
                <a:gd name="T68" fmla="*/ 12 w 83"/>
                <a:gd name="T69" fmla="*/ 59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83" h="104">
                  <a:moveTo>
                    <a:pt x="12" y="59"/>
                  </a:moveTo>
                  <a:cubicBezTo>
                    <a:pt x="24" y="98"/>
                    <a:pt x="24" y="98"/>
                    <a:pt x="24" y="98"/>
                  </a:cubicBezTo>
                  <a:cubicBezTo>
                    <a:pt x="25" y="102"/>
                    <a:pt x="29" y="104"/>
                    <a:pt x="34" y="102"/>
                  </a:cubicBezTo>
                  <a:cubicBezTo>
                    <a:pt x="38" y="101"/>
                    <a:pt x="41" y="97"/>
                    <a:pt x="40" y="93"/>
                  </a:cubicBezTo>
                  <a:cubicBezTo>
                    <a:pt x="30" y="60"/>
                    <a:pt x="30" y="60"/>
                    <a:pt x="30" y="60"/>
                  </a:cubicBezTo>
                  <a:cubicBezTo>
                    <a:pt x="36" y="58"/>
                    <a:pt x="36" y="58"/>
                    <a:pt x="36" y="58"/>
                  </a:cubicBezTo>
                  <a:cubicBezTo>
                    <a:pt x="38" y="64"/>
                    <a:pt x="38" y="64"/>
                    <a:pt x="38" y="64"/>
                  </a:cubicBezTo>
                  <a:cubicBezTo>
                    <a:pt x="39" y="68"/>
                    <a:pt x="44" y="70"/>
                    <a:pt x="48" y="68"/>
                  </a:cubicBezTo>
                  <a:cubicBezTo>
                    <a:pt x="53" y="67"/>
                    <a:pt x="55" y="63"/>
                    <a:pt x="54" y="59"/>
                  </a:cubicBezTo>
                  <a:cubicBezTo>
                    <a:pt x="47" y="37"/>
                    <a:pt x="47" y="37"/>
                    <a:pt x="47" y="37"/>
                  </a:cubicBezTo>
                  <a:cubicBezTo>
                    <a:pt x="53" y="35"/>
                    <a:pt x="53" y="35"/>
                    <a:pt x="53" y="35"/>
                  </a:cubicBezTo>
                  <a:cubicBezTo>
                    <a:pt x="66" y="75"/>
                    <a:pt x="66" y="75"/>
                    <a:pt x="66" y="75"/>
                  </a:cubicBezTo>
                  <a:cubicBezTo>
                    <a:pt x="67" y="80"/>
                    <a:pt x="72" y="82"/>
                    <a:pt x="76" y="81"/>
                  </a:cubicBezTo>
                  <a:cubicBezTo>
                    <a:pt x="81" y="80"/>
                    <a:pt x="83" y="75"/>
                    <a:pt x="82" y="70"/>
                  </a:cubicBezTo>
                  <a:cubicBezTo>
                    <a:pt x="69" y="30"/>
                    <a:pt x="69" y="30"/>
                    <a:pt x="69" y="30"/>
                  </a:cubicBezTo>
                  <a:cubicBezTo>
                    <a:pt x="63" y="9"/>
                    <a:pt x="63" y="9"/>
                    <a:pt x="63" y="9"/>
                  </a:cubicBezTo>
                  <a:cubicBezTo>
                    <a:pt x="62" y="7"/>
                    <a:pt x="61" y="5"/>
                    <a:pt x="59" y="4"/>
                  </a:cubicBezTo>
                  <a:cubicBezTo>
                    <a:pt x="57" y="3"/>
                    <a:pt x="55" y="3"/>
                    <a:pt x="52" y="4"/>
                  </a:cubicBezTo>
                  <a:cubicBezTo>
                    <a:pt x="48" y="5"/>
                    <a:pt x="46" y="10"/>
                    <a:pt x="47" y="14"/>
                  </a:cubicBezTo>
                  <a:cubicBezTo>
                    <a:pt x="50" y="23"/>
                    <a:pt x="50" y="23"/>
                    <a:pt x="50" y="23"/>
                  </a:cubicBezTo>
                  <a:cubicBezTo>
                    <a:pt x="44" y="25"/>
                    <a:pt x="44" y="25"/>
                    <a:pt x="44" y="25"/>
                  </a:cubicBezTo>
                  <a:cubicBezTo>
                    <a:pt x="38" y="5"/>
                    <a:pt x="38" y="5"/>
                    <a:pt x="38" y="5"/>
                  </a:cubicBezTo>
                  <a:cubicBezTo>
                    <a:pt x="37" y="4"/>
                    <a:pt x="36" y="2"/>
                    <a:pt x="34" y="1"/>
                  </a:cubicBezTo>
                  <a:cubicBezTo>
                    <a:pt x="32" y="0"/>
                    <a:pt x="30" y="0"/>
                    <a:pt x="27" y="1"/>
                  </a:cubicBezTo>
                  <a:cubicBezTo>
                    <a:pt x="23" y="2"/>
                    <a:pt x="20" y="7"/>
                    <a:pt x="21" y="10"/>
                  </a:cubicBezTo>
                  <a:cubicBezTo>
                    <a:pt x="32" y="46"/>
                    <a:pt x="32" y="46"/>
                    <a:pt x="32" y="46"/>
                  </a:cubicBezTo>
                  <a:cubicBezTo>
                    <a:pt x="26" y="48"/>
                    <a:pt x="26" y="48"/>
                    <a:pt x="26" y="48"/>
                  </a:cubicBezTo>
                  <a:cubicBezTo>
                    <a:pt x="23" y="40"/>
                    <a:pt x="23" y="40"/>
                    <a:pt x="23" y="40"/>
                  </a:cubicBezTo>
                  <a:cubicBezTo>
                    <a:pt x="23" y="38"/>
                    <a:pt x="21" y="36"/>
                    <a:pt x="19" y="35"/>
                  </a:cubicBezTo>
                  <a:cubicBezTo>
                    <a:pt x="18" y="34"/>
                    <a:pt x="15" y="34"/>
                    <a:pt x="13" y="35"/>
                  </a:cubicBezTo>
                  <a:cubicBezTo>
                    <a:pt x="9" y="36"/>
                    <a:pt x="6" y="41"/>
                    <a:pt x="7" y="45"/>
                  </a:cubicBezTo>
                  <a:cubicBezTo>
                    <a:pt x="8" y="47"/>
                    <a:pt x="8" y="47"/>
                    <a:pt x="8" y="47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3" y="61"/>
                    <a:pt x="3" y="61"/>
                    <a:pt x="3" y="61"/>
                  </a:cubicBezTo>
                  <a:lnTo>
                    <a:pt x="12" y="59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" name="Freeform 199">
              <a:extLst>
                <a:ext uri="{FF2B5EF4-FFF2-40B4-BE49-F238E27FC236}">
                  <a16:creationId xmlns:a16="http://schemas.microsoft.com/office/drawing/2014/main" id="{48A506A7-8F4B-7544-9F69-CF0A00FEB3ED}"/>
                </a:ext>
              </a:extLst>
            </p:cNvPr>
            <p:cNvSpPr>
              <a:spLocks/>
            </p:cNvSpPr>
            <p:nvPr/>
          </p:nvSpPr>
          <p:spPr bwMode="auto">
            <a:xfrm>
              <a:off x="7362131" y="3336477"/>
              <a:ext cx="279963" cy="470575"/>
            </a:xfrm>
            <a:custGeom>
              <a:avLst/>
              <a:gdLst>
                <a:gd name="T0" fmla="*/ 135 w 219"/>
                <a:gd name="T1" fmla="*/ 355 h 368"/>
                <a:gd name="T2" fmla="*/ 219 w 219"/>
                <a:gd name="T3" fmla="*/ 262 h 368"/>
                <a:gd name="T4" fmla="*/ 182 w 219"/>
                <a:gd name="T5" fmla="*/ 146 h 368"/>
                <a:gd name="T6" fmla="*/ 164 w 219"/>
                <a:gd name="T7" fmla="*/ 85 h 368"/>
                <a:gd name="T8" fmla="*/ 153 w 219"/>
                <a:gd name="T9" fmla="*/ 51 h 368"/>
                <a:gd name="T10" fmla="*/ 146 w 219"/>
                <a:gd name="T11" fmla="*/ 29 h 368"/>
                <a:gd name="T12" fmla="*/ 25 w 219"/>
                <a:gd name="T13" fmla="*/ 0 h 368"/>
                <a:gd name="T14" fmla="*/ 14 w 219"/>
                <a:gd name="T15" fmla="*/ 31 h 368"/>
                <a:gd name="T16" fmla="*/ 48 w 219"/>
                <a:gd name="T17" fmla="*/ 140 h 368"/>
                <a:gd name="T18" fmla="*/ 127 w 219"/>
                <a:gd name="T19" fmla="*/ 163 h 368"/>
                <a:gd name="T20" fmla="*/ 75 w 219"/>
                <a:gd name="T21" fmla="*/ 226 h 368"/>
                <a:gd name="T22" fmla="*/ 109 w 219"/>
                <a:gd name="T23" fmla="*/ 335 h 368"/>
                <a:gd name="T24" fmla="*/ 135 w 219"/>
                <a:gd name="T25" fmla="*/ 355 h 3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19" h="368">
                  <a:moveTo>
                    <a:pt x="135" y="355"/>
                  </a:moveTo>
                  <a:cubicBezTo>
                    <a:pt x="152" y="343"/>
                    <a:pt x="219" y="262"/>
                    <a:pt x="219" y="262"/>
                  </a:cubicBezTo>
                  <a:cubicBezTo>
                    <a:pt x="182" y="146"/>
                    <a:pt x="182" y="146"/>
                    <a:pt x="182" y="146"/>
                  </a:cubicBezTo>
                  <a:cubicBezTo>
                    <a:pt x="164" y="85"/>
                    <a:pt x="164" y="85"/>
                    <a:pt x="164" y="85"/>
                  </a:cubicBezTo>
                  <a:cubicBezTo>
                    <a:pt x="153" y="51"/>
                    <a:pt x="153" y="51"/>
                    <a:pt x="153" y="51"/>
                  </a:cubicBezTo>
                  <a:cubicBezTo>
                    <a:pt x="146" y="29"/>
                    <a:pt x="146" y="29"/>
                    <a:pt x="146" y="29"/>
                  </a:cubicBezTo>
                  <a:cubicBezTo>
                    <a:pt x="146" y="29"/>
                    <a:pt x="46" y="0"/>
                    <a:pt x="25" y="0"/>
                  </a:cubicBezTo>
                  <a:cubicBezTo>
                    <a:pt x="0" y="0"/>
                    <a:pt x="14" y="31"/>
                    <a:pt x="14" y="31"/>
                  </a:cubicBezTo>
                  <a:cubicBezTo>
                    <a:pt x="48" y="140"/>
                    <a:pt x="48" y="140"/>
                    <a:pt x="48" y="140"/>
                  </a:cubicBezTo>
                  <a:cubicBezTo>
                    <a:pt x="127" y="163"/>
                    <a:pt x="127" y="163"/>
                    <a:pt x="127" y="163"/>
                  </a:cubicBezTo>
                  <a:cubicBezTo>
                    <a:pt x="75" y="226"/>
                    <a:pt x="75" y="226"/>
                    <a:pt x="75" y="226"/>
                  </a:cubicBezTo>
                  <a:cubicBezTo>
                    <a:pt x="109" y="335"/>
                    <a:pt x="109" y="335"/>
                    <a:pt x="109" y="335"/>
                  </a:cubicBezTo>
                  <a:cubicBezTo>
                    <a:pt x="109" y="335"/>
                    <a:pt x="114" y="368"/>
                    <a:pt x="135" y="355"/>
                  </a:cubicBezTo>
                  <a:close/>
                </a:path>
              </a:pathLst>
            </a:custGeom>
            <a:solidFill>
              <a:srgbClr val="D44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6" name="Freeform 200">
              <a:extLst>
                <a:ext uri="{FF2B5EF4-FFF2-40B4-BE49-F238E27FC236}">
                  <a16:creationId xmlns:a16="http://schemas.microsoft.com/office/drawing/2014/main" id="{99313EBE-F648-6D42-917D-37CA3BB69E99}"/>
                </a:ext>
              </a:extLst>
            </p:cNvPr>
            <p:cNvSpPr>
              <a:spLocks/>
            </p:cNvSpPr>
            <p:nvPr/>
          </p:nvSpPr>
          <p:spPr bwMode="auto">
            <a:xfrm>
              <a:off x="7235850" y="3465140"/>
              <a:ext cx="25018" cy="30975"/>
            </a:xfrm>
            <a:custGeom>
              <a:avLst/>
              <a:gdLst>
                <a:gd name="T0" fmla="*/ 0 w 21"/>
                <a:gd name="T1" fmla="*/ 5 h 26"/>
                <a:gd name="T2" fmla="*/ 6 w 21"/>
                <a:gd name="T3" fmla="*/ 26 h 26"/>
                <a:gd name="T4" fmla="*/ 21 w 21"/>
                <a:gd name="T5" fmla="*/ 22 h 26"/>
                <a:gd name="T6" fmla="*/ 15 w 21"/>
                <a:gd name="T7" fmla="*/ 0 h 26"/>
                <a:gd name="T8" fmla="*/ 0 w 21"/>
                <a:gd name="T9" fmla="*/ 5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26">
                  <a:moveTo>
                    <a:pt x="0" y="5"/>
                  </a:moveTo>
                  <a:lnTo>
                    <a:pt x="6" y="26"/>
                  </a:lnTo>
                  <a:lnTo>
                    <a:pt x="21" y="22"/>
                  </a:lnTo>
                  <a:lnTo>
                    <a:pt x="15" y="0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EEAB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7" name="Freeform 201">
              <a:extLst>
                <a:ext uri="{FF2B5EF4-FFF2-40B4-BE49-F238E27FC236}">
                  <a16:creationId xmlns:a16="http://schemas.microsoft.com/office/drawing/2014/main" id="{EB843F6C-7AFB-3747-A015-BC8A8D339C2B}"/>
                </a:ext>
              </a:extLst>
            </p:cNvPr>
            <p:cNvSpPr>
              <a:spLocks/>
            </p:cNvSpPr>
            <p:nvPr/>
          </p:nvSpPr>
          <p:spPr bwMode="auto">
            <a:xfrm>
              <a:off x="7198918" y="3472288"/>
              <a:ext cx="40505" cy="35740"/>
            </a:xfrm>
            <a:custGeom>
              <a:avLst/>
              <a:gdLst>
                <a:gd name="T0" fmla="*/ 0 w 34"/>
                <a:gd name="T1" fmla="*/ 8 h 30"/>
                <a:gd name="T2" fmla="*/ 6 w 34"/>
                <a:gd name="T3" fmla="*/ 30 h 30"/>
                <a:gd name="T4" fmla="*/ 34 w 34"/>
                <a:gd name="T5" fmla="*/ 21 h 30"/>
                <a:gd name="T6" fmla="*/ 28 w 34"/>
                <a:gd name="T7" fmla="*/ 0 h 30"/>
                <a:gd name="T8" fmla="*/ 0 w 34"/>
                <a:gd name="T9" fmla="*/ 8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30">
                  <a:moveTo>
                    <a:pt x="0" y="8"/>
                  </a:moveTo>
                  <a:lnTo>
                    <a:pt x="6" y="30"/>
                  </a:lnTo>
                  <a:lnTo>
                    <a:pt x="34" y="21"/>
                  </a:lnTo>
                  <a:lnTo>
                    <a:pt x="28" y="0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EEAB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8" name="Freeform 202">
              <a:extLst>
                <a:ext uri="{FF2B5EF4-FFF2-40B4-BE49-F238E27FC236}">
                  <a16:creationId xmlns:a16="http://schemas.microsoft.com/office/drawing/2014/main" id="{EDC012F2-B2ED-EB42-9A14-E6FFDCDC4575}"/>
                </a:ext>
              </a:extLst>
            </p:cNvPr>
            <p:cNvSpPr>
              <a:spLocks/>
            </p:cNvSpPr>
            <p:nvPr/>
          </p:nvSpPr>
          <p:spPr bwMode="auto">
            <a:xfrm>
              <a:off x="7175092" y="3483011"/>
              <a:ext cx="26209" cy="32166"/>
            </a:xfrm>
            <a:custGeom>
              <a:avLst/>
              <a:gdLst>
                <a:gd name="T0" fmla="*/ 0 w 22"/>
                <a:gd name="T1" fmla="*/ 6 h 27"/>
                <a:gd name="T2" fmla="*/ 7 w 22"/>
                <a:gd name="T3" fmla="*/ 27 h 27"/>
                <a:gd name="T4" fmla="*/ 22 w 22"/>
                <a:gd name="T5" fmla="*/ 22 h 27"/>
                <a:gd name="T6" fmla="*/ 15 w 22"/>
                <a:gd name="T7" fmla="*/ 0 h 27"/>
                <a:gd name="T8" fmla="*/ 0 w 22"/>
                <a:gd name="T9" fmla="*/ 6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7">
                  <a:moveTo>
                    <a:pt x="0" y="6"/>
                  </a:moveTo>
                  <a:lnTo>
                    <a:pt x="7" y="27"/>
                  </a:lnTo>
                  <a:lnTo>
                    <a:pt x="22" y="22"/>
                  </a:lnTo>
                  <a:lnTo>
                    <a:pt x="15" y="0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EEAB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9" name="Freeform 203">
              <a:extLst>
                <a:ext uri="{FF2B5EF4-FFF2-40B4-BE49-F238E27FC236}">
                  <a16:creationId xmlns:a16="http://schemas.microsoft.com/office/drawing/2014/main" id="{76F8F7D9-1947-C642-A864-5D4F7111BBEC}"/>
                </a:ext>
              </a:extLst>
            </p:cNvPr>
            <p:cNvSpPr>
              <a:spLocks/>
            </p:cNvSpPr>
            <p:nvPr/>
          </p:nvSpPr>
          <p:spPr bwMode="auto">
            <a:xfrm>
              <a:off x="7185814" y="3513985"/>
              <a:ext cx="23827" cy="30975"/>
            </a:xfrm>
            <a:custGeom>
              <a:avLst/>
              <a:gdLst>
                <a:gd name="T0" fmla="*/ 0 w 20"/>
                <a:gd name="T1" fmla="*/ 4 h 26"/>
                <a:gd name="T2" fmla="*/ 6 w 20"/>
                <a:gd name="T3" fmla="*/ 26 h 26"/>
                <a:gd name="T4" fmla="*/ 20 w 20"/>
                <a:gd name="T5" fmla="*/ 22 h 26"/>
                <a:gd name="T6" fmla="*/ 14 w 20"/>
                <a:gd name="T7" fmla="*/ 0 h 26"/>
                <a:gd name="T8" fmla="*/ 0 w 20"/>
                <a:gd name="T9" fmla="*/ 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26">
                  <a:moveTo>
                    <a:pt x="0" y="4"/>
                  </a:moveTo>
                  <a:lnTo>
                    <a:pt x="6" y="26"/>
                  </a:lnTo>
                  <a:lnTo>
                    <a:pt x="20" y="22"/>
                  </a:lnTo>
                  <a:lnTo>
                    <a:pt x="14" y="0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EEAB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0" name="Freeform 204">
              <a:extLst>
                <a:ext uri="{FF2B5EF4-FFF2-40B4-BE49-F238E27FC236}">
                  <a16:creationId xmlns:a16="http://schemas.microsoft.com/office/drawing/2014/main" id="{0D44B1A7-C32A-A147-8BFF-89251FC3DEC2}"/>
                </a:ext>
              </a:extLst>
            </p:cNvPr>
            <p:cNvSpPr>
              <a:spLocks/>
            </p:cNvSpPr>
            <p:nvPr/>
          </p:nvSpPr>
          <p:spPr bwMode="auto">
            <a:xfrm>
              <a:off x="7207258" y="3503263"/>
              <a:ext cx="41697" cy="35740"/>
            </a:xfrm>
            <a:custGeom>
              <a:avLst/>
              <a:gdLst>
                <a:gd name="T0" fmla="*/ 0 w 35"/>
                <a:gd name="T1" fmla="*/ 8 h 30"/>
                <a:gd name="T2" fmla="*/ 7 w 35"/>
                <a:gd name="T3" fmla="*/ 30 h 30"/>
                <a:gd name="T4" fmla="*/ 35 w 35"/>
                <a:gd name="T5" fmla="*/ 21 h 30"/>
                <a:gd name="T6" fmla="*/ 28 w 35"/>
                <a:gd name="T7" fmla="*/ 0 h 30"/>
                <a:gd name="T8" fmla="*/ 0 w 35"/>
                <a:gd name="T9" fmla="*/ 8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30">
                  <a:moveTo>
                    <a:pt x="0" y="8"/>
                  </a:moveTo>
                  <a:lnTo>
                    <a:pt x="7" y="30"/>
                  </a:lnTo>
                  <a:lnTo>
                    <a:pt x="35" y="21"/>
                  </a:lnTo>
                  <a:lnTo>
                    <a:pt x="28" y="0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EEAB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1" name="Freeform 206">
              <a:extLst>
                <a:ext uri="{FF2B5EF4-FFF2-40B4-BE49-F238E27FC236}">
                  <a16:creationId xmlns:a16="http://schemas.microsoft.com/office/drawing/2014/main" id="{61B0B51E-AEB2-6B4C-9FFA-8937C662FFD7}"/>
                </a:ext>
              </a:extLst>
            </p:cNvPr>
            <p:cNvSpPr>
              <a:spLocks/>
            </p:cNvSpPr>
            <p:nvPr/>
          </p:nvSpPr>
          <p:spPr bwMode="auto">
            <a:xfrm>
              <a:off x="7245381" y="3494923"/>
              <a:ext cx="25018" cy="32166"/>
            </a:xfrm>
            <a:custGeom>
              <a:avLst/>
              <a:gdLst>
                <a:gd name="T0" fmla="*/ 0 w 21"/>
                <a:gd name="T1" fmla="*/ 5 h 27"/>
                <a:gd name="T2" fmla="*/ 7 w 21"/>
                <a:gd name="T3" fmla="*/ 27 h 27"/>
                <a:gd name="T4" fmla="*/ 21 w 21"/>
                <a:gd name="T5" fmla="*/ 22 h 27"/>
                <a:gd name="T6" fmla="*/ 14 w 21"/>
                <a:gd name="T7" fmla="*/ 0 h 27"/>
                <a:gd name="T8" fmla="*/ 0 w 21"/>
                <a:gd name="T9" fmla="*/ 5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27">
                  <a:moveTo>
                    <a:pt x="0" y="5"/>
                  </a:moveTo>
                  <a:lnTo>
                    <a:pt x="7" y="27"/>
                  </a:lnTo>
                  <a:lnTo>
                    <a:pt x="21" y="22"/>
                  </a:lnTo>
                  <a:lnTo>
                    <a:pt x="14" y="0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EEAB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2" name="Freeform 207">
              <a:extLst>
                <a:ext uri="{FF2B5EF4-FFF2-40B4-BE49-F238E27FC236}">
                  <a16:creationId xmlns:a16="http://schemas.microsoft.com/office/drawing/2014/main" id="{FFC57368-BC07-564D-91F4-86FFD6DBD91E}"/>
                </a:ext>
              </a:extLst>
            </p:cNvPr>
            <p:cNvSpPr>
              <a:spLocks/>
            </p:cNvSpPr>
            <p:nvPr/>
          </p:nvSpPr>
          <p:spPr bwMode="auto">
            <a:xfrm>
              <a:off x="7296607" y="3479436"/>
              <a:ext cx="26209" cy="30975"/>
            </a:xfrm>
            <a:custGeom>
              <a:avLst/>
              <a:gdLst>
                <a:gd name="T0" fmla="*/ 0 w 22"/>
                <a:gd name="T1" fmla="*/ 6 h 26"/>
                <a:gd name="T2" fmla="*/ 7 w 22"/>
                <a:gd name="T3" fmla="*/ 26 h 26"/>
                <a:gd name="T4" fmla="*/ 22 w 22"/>
                <a:gd name="T5" fmla="*/ 22 h 26"/>
                <a:gd name="T6" fmla="*/ 15 w 22"/>
                <a:gd name="T7" fmla="*/ 0 h 26"/>
                <a:gd name="T8" fmla="*/ 0 w 22"/>
                <a:gd name="T9" fmla="*/ 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6">
                  <a:moveTo>
                    <a:pt x="0" y="6"/>
                  </a:moveTo>
                  <a:lnTo>
                    <a:pt x="7" y="26"/>
                  </a:lnTo>
                  <a:lnTo>
                    <a:pt x="22" y="22"/>
                  </a:lnTo>
                  <a:lnTo>
                    <a:pt x="15" y="0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EEAB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3" name="Freeform 208">
              <a:extLst>
                <a:ext uri="{FF2B5EF4-FFF2-40B4-BE49-F238E27FC236}">
                  <a16:creationId xmlns:a16="http://schemas.microsoft.com/office/drawing/2014/main" id="{8393F2BB-4851-C14D-91DD-02084F275798}"/>
                </a:ext>
              </a:extLst>
            </p:cNvPr>
            <p:cNvSpPr>
              <a:spLocks/>
            </p:cNvSpPr>
            <p:nvPr/>
          </p:nvSpPr>
          <p:spPr bwMode="auto">
            <a:xfrm>
              <a:off x="7287077" y="3450844"/>
              <a:ext cx="25018" cy="29784"/>
            </a:xfrm>
            <a:custGeom>
              <a:avLst/>
              <a:gdLst>
                <a:gd name="T0" fmla="*/ 0 w 21"/>
                <a:gd name="T1" fmla="*/ 4 h 25"/>
                <a:gd name="T2" fmla="*/ 7 w 21"/>
                <a:gd name="T3" fmla="*/ 25 h 25"/>
                <a:gd name="T4" fmla="*/ 21 w 21"/>
                <a:gd name="T5" fmla="*/ 21 h 25"/>
                <a:gd name="T6" fmla="*/ 15 w 21"/>
                <a:gd name="T7" fmla="*/ 0 h 25"/>
                <a:gd name="T8" fmla="*/ 0 w 21"/>
                <a:gd name="T9" fmla="*/ 4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25">
                  <a:moveTo>
                    <a:pt x="0" y="4"/>
                  </a:moveTo>
                  <a:lnTo>
                    <a:pt x="7" y="25"/>
                  </a:lnTo>
                  <a:lnTo>
                    <a:pt x="21" y="21"/>
                  </a:lnTo>
                  <a:lnTo>
                    <a:pt x="15" y="0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EEAB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4" name="Freeform 209">
              <a:extLst>
                <a:ext uri="{FF2B5EF4-FFF2-40B4-BE49-F238E27FC236}">
                  <a16:creationId xmlns:a16="http://schemas.microsoft.com/office/drawing/2014/main" id="{676B40C0-FD24-1941-B32B-24067F385F36}"/>
                </a:ext>
              </a:extLst>
            </p:cNvPr>
            <p:cNvSpPr>
              <a:spLocks/>
            </p:cNvSpPr>
            <p:nvPr/>
          </p:nvSpPr>
          <p:spPr bwMode="auto">
            <a:xfrm>
              <a:off x="7347835" y="3431783"/>
              <a:ext cx="25018" cy="29784"/>
            </a:xfrm>
            <a:custGeom>
              <a:avLst/>
              <a:gdLst>
                <a:gd name="T0" fmla="*/ 0 w 21"/>
                <a:gd name="T1" fmla="*/ 4 h 25"/>
                <a:gd name="T2" fmla="*/ 7 w 21"/>
                <a:gd name="T3" fmla="*/ 25 h 25"/>
                <a:gd name="T4" fmla="*/ 21 w 21"/>
                <a:gd name="T5" fmla="*/ 21 h 25"/>
                <a:gd name="T6" fmla="*/ 14 w 21"/>
                <a:gd name="T7" fmla="*/ 0 h 25"/>
                <a:gd name="T8" fmla="*/ 0 w 21"/>
                <a:gd name="T9" fmla="*/ 4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25">
                  <a:moveTo>
                    <a:pt x="0" y="4"/>
                  </a:moveTo>
                  <a:lnTo>
                    <a:pt x="7" y="25"/>
                  </a:lnTo>
                  <a:lnTo>
                    <a:pt x="21" y="21"/>
                  </a:lnTo>
                  <a:lnTo>
                    <a:pt x="14" y="0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EEAB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5" name="Freeform 210">
              <a:extLst>
                <a:ext uri="{FF2B5EF4-FFF2-40B4-BE49-F238E27FC236}">
                  <a16:creationId xmlns:a16="http://schemas.microsoft.com/office/drawing/2014/main" id="{14232246-B412-A345-B01C-761CD4B38CAA}"/>
                </a:ext>
              </a:extLst>
            </p:cNvPr>
            <p:cNvSpPr>
              <a:spLocks/>
            </p:cNvSpPr>
            <p:nvPr/>
          </p:nvSpPr>
          <p:spPr bwMode="auto">
            <a:xfrm>
              <a:off x="7309712" y="3437739"/>
              <a:ext cx="40505" cy="35740"/>
            </a:xfrm>
            <a:custGeom>
              <a:avLst/>
              <a:gdLst>
                <a:gd name="T0" fmla="*/ 0 w 34"/>
                <a:gd name="T1" fmla="*/ 10 h 30"/>
                <a:gd name="T2" fmla="*/ 6 w 34"/>
                <a:gd name="T3" fmla="*/ 30 h 30"/>
                <a:gd name="T4" fmla="*/ 34 w 34"/>
                <a:gd name="T5" fmla="*/ 21 h 30"/>
                <a:gd name="T6" fmla="*/ 28 w 34"/>
                <a:gd name="T7" fmla="*/ 0 h 30"/>
                <a:gd name="T8" fmla="*/ 0 w 34"/>
                <a:gd name="T9" fmla="*/ 1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30">
                  <a:moveTo>
                    <a:pt x="0" y="10"/>
                  </a:moveTo>
                  <a:lnTo>
                    <a:pt x="6" y="30"/>
                  </a:lnTo>
                  <a:lnTo>
                    <a:pt x="34" y="21"/>
                  </a:lnTo>
                  <a:lnTo>
                    <a:pt x="28" y="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EEAB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6" name="Freeform 211">
              <a:extLst>
                <a:ext uri="{FF2B5EF4-FFF2-40B4-BE49-F238E27FC236}">
                  <a16:creationId xmlns:a16="http://schemas.microsoft.com/office/drawing/2014/main" id="{94F3FED0-81E4-2641-869D-C4090D70E2D7}"/>
                </a:ext>
              </a:extLst>
            </p:cNvPr>
            <p:cNvSpPr>
              <a:spLocks/>
            </p:cNvSpPr>
            <p:nvPr/>
          </p:nvSpPr>
          <p:spPr bwMode="auto">
            <a:xfrm>
              <a:off x="7319243" y="3468714"/>
              <a:ext cx="40505" cy="35740"/>
            </a:xfrm>
            <a:custGeom>
              <a:avLst/>
              <a:gdLst>
                <a:gd name="T0" fmla="*/ 0 w 34"/>
                <a:gd name="T1" fmla="*/ 8 h 30"/>
                <a:gd name="T2" fmla="*/ 6 w 34"/>
                <a:gd name="T3" fmla="*/ 30 h 30"/>
                <a:gd name="T4" fmla="*/ 34 w 34"/>
                <a:gd name="T5" fmla="*/ 21 h 30"/>
                <a:gd name="T6" fmla="*/ 27 w 34"/>
                <a:gd name="T7" fmla="*/ 0 h 30"/>
                <a:gd name="T8" fmla="*/ 0 w 34"/>
                <a:gd name="T9" fmla="*/ 8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30">
                  <a:moveTo>
                    <a:pt x="0" y="8"/>
                  </a:moveTo>
                  <a:lnTo>
                    <a:pt x="6" y="30"/>
                  </a:lnTo>
                  <a:lnTo>
                    <a:pt x="34" y="21"/>
                  </a:lnTo>
                  <a:lnTo>
                    <a:pt x="27" y="0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EEAB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7" name="Freeform 212">
              <a:extLst>
                <a:ext uri="{FF2B5EF4-FFF2-40B4-BE49-F238E27FC236}">
                  <a16:creationId xmlns:a16="http://schemas.microsoft.com/office/drawing/2014/main" id="{FE1E14CC-17FA-224A-A6C5-3F3122EF8503}"/>
                </a:ext>
              </a:extLst>
            </p:cNvPr>
            <p:cNvSpPr>
              <a:spLocks/>
            </p:cNvSpPr>
            <p:nvPr/>
          </p:nvSpPr>
          <p:spPr bwMode="auto">
            <a:xfrm>
              <a:off x="7357365" y="3461566"/>
              <a:ext cx="25018" cy="30975"/>
            </a:xfrm>
            <a:custGeom>
              <a:avLst/>
              <a:gdLst>
                <a:gd name="T0" fmla="*/ 0 w 21"/>
                <a:gd name="T1" fmla="*/ 5 h 26"/>
                <a:gd name="T2" fmla="*/ 6 w 21"/>
                <a:gd name="T3" fmla="*/ 26 h 26"/>
                <a:gd name="T4" fmla="*/ 21 w 21"/>
                <a:gd name="T5" fmla="*/ 22 h 26"/>
                <a:gd name="T6" fmla="*/ 15 w 21"/>
                <a:gd name="T7" fmla="*/ 0 h 26"/>
                <a:gd name="T8" fmla="*/ 0 w 21"/>
                <a:gd name="T9" fmla="*/ 5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26">
                  <a:moveTo>
                    <a:pt x="0" y="5"/>
                  </a:moveTo>
                  <a:lnTo>
                    <a:pt x="6" y="26"/>
                  </a:lnTo>
                  <a:lnTo>
                    <a:pt x="21" y="22"/>
                  </a:lnTo>
                  <a:lnTo>
                    <a:pt x="15" y="0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EEAB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8" name="Freeform 213">
              <a:extLst>
                <a:ext uri="{FF2B5EF4-FFF2-40B4-BE49-F238E27FC236}">
                  <a16:creationId xmlns:a16="http://schemas.microsoft.com/office/drawing/2014/main" id="{458FCBE3-4D2D-DE4B-A9DA-C8EC1920EA32}"/>
                </a:ext>
              </a:extLst>
            </p:cNvPr>
            <p:cNvSpPr>
              <a:spLocks/>
            </p:cNvSpPr>
            <p:nvPr/>
          </p:nvSpPr>
          <p:spPr bwMode="auto">
            <a:xfrm>
              <a:off x="7384766" y="3550916"/>
              <a:ext cx="26209" cy="32166"/>
            </a:xfrm>
            <a:custGeom>
              <a:avLst/>
              <a:gdLst>
                <a:gd name="T0" fmla="*/ 0 w 22"/>
                <a:gd name="T1" fmla="*/ 6 h 27"/>
                <a:gd name="T2" fmla="*/ 7 w 22"/>
                <a:gd name="T3" fmla="*/ 27 h 27"/>
                <a:gd name="T4" fmla="*/ 22 w 22"/>
                <a:gd name="T5" fmla="*/ 22 h 27"/>
                <a:gd name="T6" fmla="*/ 15 w 22"/>
                <a:gd name="T7" fmla="*/ 0 h 27"/>
                <a:gd name="T8" fmla="*/ 0 w 22"/>
                <a:gd name="T9" fmla="*/ 6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7">
                  <a:moveTo>
                    <a:pt x="0" y="6"/>
                  </a:moveTo>
                  <a:lnTo>
                    <a:pt x="7" y="27"/>
                  </a:lnTo>
                  <a:lnTo>
                    <a:pt x="22" y="22"/>
                  </a:lnTo>
                  <a:lnTo>
                    <a:pt x="15" y="0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EEAB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9" name="Freeform 214">
              <a:extLst>
                <a:ext uri="{FF2B5EF4-FFF2-40B4-BE49-F238E27FC236}">
                  <a16:creationId xmlns:a16="http://schemas.microsoft.com/office/drawing/2014/main" id="{0D820A5D-03D5-864E-A3DA-BFA4A580567C}"/>
                </a:ext>
              </a:extLst>
            </p:cNvPr>
            <p:cNvSpPr>
              <a:spLocks/>
            </p:cNvSpPr>
            <p:nvPr/>
          </p:nvSpPr>
          <p:spPr bwMode="auto">
            <a:xfrm>
              <a:off x="7346643" y="3559255"/>
              <a:ext cx="41697" cy="35740"/>
            </a:xfrm>
            <a:custGeom>
              <a:avLst/>
              <a:gdLst>
                <a:gd name="T0" fmla="*/ 0 w 35"/>
                <a:gd name="T1" fmla="*/ 8 h 30"/>
                <a:gd name="T2" fmla="*/ 7 w 35"/>
                <a:gd name="T3" fmla="*/ 30 h 30"/>
                <a:gd name="T4" fmla="*/ 35 w 35"/>
                <a:gd name="T5" fmla="*/ 21 h 30"/>
                <a:gd name="T6" fmla="*/ 28 w 35"/>
                <a:gd name="T7" fmla="*/ 0 h 30"/>
                <a:gd name="T8" fmla="*/ 0 w 35"/>
                <a:gd name="T9" fmla="*/ 8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30">
                  <a:moveTo>
                    <a:pt x="0" y="8"/>
                  </a:moveTo>
                  <a:lnTo>
                    <a:pt x="7" y="30"/>
                  </a:lnTo>
                  <a:lnTo>
                    <a:pt x="35" y="21"/>
                  </a:lnTo>
                  <a:lnTo>
                    <a:pt x="28" y="0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EEAB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0" name="Freeform 215">
              <a:extLst>
                <a:ext uri="{FF2B5EF4-FFF2-40B4-BE49-F238E27FC236}">
                  <a16:creationId xmlns:a16="http://schemas.microsoft.com/office/drawing/2014/main" id="{4B839F65-6189-184B-85D7-CAC020E9DCAC}"/>
                </a:ext>
              </a:extLst>
            </p:cNvPr>
            <p:cNvSpPr>
              <a:spLocks/>
            </p:cNvSpPr>
            <p:nvPr/>
          </p:nvSpPr>
          <p:spPr bwMode="auto">
            <a:xfrm>
              <a:off x="7325199" y="3569977"/>
              <a:ext cx="25018" cy="30975"/>
            </a:xfrm>
            <a:custGeom>
              <a:avLst/>
              <a:gdLst>
                <a:gd name="T0" fmla="*/ 0 w 21"/>
                <a:gd name="T1" fmla="*/ 5 h 26"/>
                <a:gd name="T2" fmla="*/ 6 w 21"/>
                <a:gd name="T3" fmla="*/ 26 h 26"/>
                <a:gd name="T4" fmla="*/ 21 w 21"/>
                <a:gd name="T5" fmla="*/ 22 h 26"/>
                <a:gd name="T6" fmla="*/ 14 w 21"/>
                <a:gd name="T7" fmla="*/ 0 h 26"/>
                <a:gd name="T8" fmla="*/ 0 w 21"/>
                <a:gd name="T9" fmla="*/ 5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26">
                  <a:moveTo>
                    <a:pt x="0" y="5"/>
                  </a:moveTo>
                  <a:lnTo>
                    <a:pt x="6" y="26"/>
                  </a:lnTo>
                  <a:lnTo>
                    <a:pt x="21" y="22"/>
                  </a:lnTo>
                  <a:lnTo>
                    <a:pt x="14" y="0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EEAB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1" name="Freeform 216">
              <a:extLst>
                <a:ext uri="{FF2B5EF4-FFF2-40B4-BE49-F238E27FC236}">
                  <a16:creationId xmlns:a16="http://schemas.microsoft.com/office/drawing/2014/main" id="{120E40D2-C48C-8B44-B5CD-A44117A03731}"/>
                </a:ext>
              </a:extLst>
            </p:cNvPr>
            <p:cNvSpPr>
              <a:spLocks/>
            </p:cNvSpPr>
            <p:nvPr/>
          </p:nvSpPr>
          <p:spPr bwMode="auto">
            <a:xfrm>
              <a:off x="7333539" y="3600952"/>
              <a:ext cx="26209" cy="30975"/>
            </a:xfrm>
            <a:custGeom>
              <a:avLst/>
              <a:gdLst>
                <a:gd name="T0" fmla="*/ 0 w 22"/>
                <a:gd name="T1" fmla="*/ 4 h 26"/>
                <a:gd name="T2" fmla="*/ 7 w 22"/>
                <a:gd name="T3" fmla="*/ 26 h 26"/>
                <a:gd name="T4" fmla="*/ 22 w 22"/>
                <a:gd name="T5" fmla="*/ 21 h 26"/>
                <a:gd name="T6" fmla="*/ 15 w 22"/>
                <a:gd name="T7" fmla="*/ 0 h 26"/>
                <a:gd name="T8" fmla="*/ 0 w 22"/>
                <a:gd name="T9" fmla="*/ 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6">
                  <a:moveTo>
                    <a:pt x="0" y="4"/>
                  </a:moveTo>
                  <a:lnTo>
                    <a:pt x="7" y="26"/>
                  </a:lnTo>
                  <a:lnTo>
                    <a:pt x="22" y="21"/>
                  </a:lnTo>
                  <a:lnTo>
                    <a:pt x="15" y="0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EEAB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2" name="Freeform 217">
              <a:extLst>
                <a:ext uri="{FF2B5EF4-FFF2-40B4-BE49-F238E27FC236}">
                  <a16:creationId xmlns:a16="http://schemas.microsoft.com/office/drawing/2014/main" id="{3BB3C6BB-3463-3A4E-84C5-1846929D9C06}"/>
                </a:ext>
              </a:extLst>
            </p:cNvPr>
            <p:cNvSpPr>
              <a:spLocks/>
            </p:cNvSpPr>
            <p:nvPr/>
          </p:nvSpPr>
          <p:spPr bwMode="auto">
            <a:xfrm>
              <a:off x="7357365" y="3589038"/>
              <a:ext cx="40505" cy="34549"/>
            </a:xfrm>
            <a:custGeom>
              <a:avLst/>
              <a:gdLst>
                <a:gd name="T0" fmla="*/ 0 w 34"/>
                <a:gd name="T1" fmla="*/ 9 h 29"/>
                <a:gd name="T2" fmla="*/ 6 w 34"/>
                <a:gd name="T3" fmla="*/ 29 h 29"/>
                <a:gd name="T4" fmla="*/ 34 w 34"/>
                <a:gd name="T5" fmla="*/ 21 h 29"/>
                <a:gd name="T6" fmla="*/ 27 w 34"/>
                <a:gd name="T7" fmla="*/ 0 h 29"/>
                <a:gd name="T8" fmla="*/ 0 w 34"/>
                <a:gd name="T9" fmla="*/ 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29">
                  <a:moveTo>
                    <a:pt x="0" y="9"/>
                  </a:moveTo>
                  <a:lnTo>
                    <a:pt x="6" y="29"/>
                  </a:lnTo>
                  <a:lnTo>
                    <a:pt x="34" y="21"/>
                  </a:lnTo>
                  <a:lnTo>
                    <a:pt x="27" y="0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EEAB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3" name="Freeform 218">
              <a:extLst>
                <a:ext uri="{FF2B5EF4-FFF2-40B4-BE49-F238E27FC236}">
                  <a16:creationId xmlns:a16="http://schemas.microsoft.com/office/drawing/2014/main" id="{316CDE29-7F32-1144-8A55-3057345444C4}"/>
                </a:ext>
              </a:extLst>
            </p:cNvPr>
            <p:cNvSpPr>
              <a:spLocks/>
            </p:cNvSpPr>
            <p:nvPr/>
          </p:nvSpPr>
          <p:spPr bwMode="auto">
            <a:xfrm>
              <a:off x="7394296" y="3581890"/>
              <a:ext cx="25018" cy="30975"/>
            </a:xfrm>
            <a:custGeom>
              <a:avLst/>
              <a:gdLst>
                <a:gd name="T0" fmla="*/ 0 w 21"/>
                <a:gd name="T1" fmla="*/ 4 h 26"/>
                <a:gd name="T2" fmla="*/ 6 w 21"/>
                <a:gd name="T3" fmla="*/ 26 h 26"/>
                <a:gd name="T4" fmla="*/ 21 w 21"/>
                <a:gd name="T5" fmla="*/ 21 h 26"/>
                <a:gd name="T6" fmla="*/ 15 w 21"/>
                <a:gd name="T7" fmla="*/ 0 h 26"/>
                <a:gd name="T8" fmla="*/ 0 w 21"/>
                <a:gd name="T9" fmla="*/ 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26">
                  <a:moveTo>
                    <a:pt x="0" y="4"/>
                  </a:moveTo>
                  <a:lnTo>
                    <a:pt x="6" y="26"/>
                  </a:lnTo>
                  <a:lnTo>
                    <a:pt x="21" y="21"/>
                  </a:lnTo>
                  <a:lnTo>
                    <a:pt x="15" y="0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EEAB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4" name="Freeform 219">
              <a:extLst>
                <a:ext uri="{FF2B5EF4-FFF2-40B4-BE49-F238E27FC236}">
                  <a16:creationId xmlns:a16="http://schemas.microsoft.com/office/drawing/2014/main" id="{47B9989F-3889-F440-AD31-96E1FBF48B7E}"/>
                </a:ext>
              </a:extLst>
            </p:cNvPr>
            <p:cNvSpPr>
              <a:spLocks/>
            </p:cNvSpPr>
            <p:nvPr/>
          </p:nvSpPr>
          <p:spPr bwMode="auto">
            <a:xfrm>
              <a:off x="7431228" y="3703406"/>
              <a:ext cx="26209" cy="30975"/>
            </a:xfrm>
            <a:custGeom>
              <a:avLst/>
              <a:gdLst>
                <a:gd name="T0" fmla="*/ 22 w 22"/>
                <a:gd name="T1" fmla="*/ 20 h 26"/>
                <a:gd name="T2" fmla="*/ 15 w 22"/>
                <a:gd name="T3" fmla="*/ 0 h 26"/>
                <a:gd name="T4" fmla="*/ 0 w 22"/>
                <a:gd name="T5" fmla="*/ 4 h 26"/>
                <a:gd name="T6" fmla="*/ 8 w 22"/>
                <a:gd name="T7" fmla="*/ 26 h 26"/>
                <a:gd name="T8" fmla="*/ 22 w 22"/>
                <a:gd name="T9" fmla="*/ 2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6">
                  <a:moveTo>
                    <a:pt x="22" y="20"/>
                  </a:moveTo>
                  <a:lnTo>
                    <a:pt x="15" y="0"/>
                  </a:lnTo>
                  <a:lnTo>
                    <a:pt x="0" y="4"/>
                  </a:lnTo>
                  <a:lnTo>
                    <a:pt x="8" y="26"/>
                  </a:lnTo>
                  <a:lnTo>
                    <a:pt x="22" y="20"/>
                  </a:lnTo>
                  <a:close/>
                </a:path>
              </a:pathLst>
            </a:custGeom>
            <a:solidFill>
              <a:srgbClr val="EEAB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5" name="Freeform 220">
              <a:extLst>
                <a:ext uri="{FF2B5EF4-FFF2-40B4-BE49-F238E27FC236}">
                  <a16:creationId xmlns:a16="http://schemas.microsoft.com/office/drawing/2014/main" id="{EAD4D726-25A3-484A-9360-B896D0D1C90C}"/>
                </a:ext>
              </a:extLst>
            </p:cNvPr>
            <p:cNvSpPr>
              <a:spLocks/>
            </p:cNvSpPr>
            <p:nvPr/>
          </p:nvSpPr>
          <p:spPr bwMode="auto">
            <a:xfrm>
              <a:off x="7422888" y="3672431"/>
              <a:ext cx="25018" cy="30975"/>
            </a:xfrm>
            <a:custGeom>
              <a:avLst/>
              <a:gdLst>
                <a:gd name="T0" fmla="*/ 21 w 21"/>
                <a:gd name="T1" fmla="*/ 22 h 26"/>
                <a:gd name="T2" fmla="*/ 15 w 21"/>
                <a:gd name="T3" fmla="*/ 0 h 26"/>
                <a:gd name="T4" fmla="*/ 0 w 21"/>
                <a:gd name="T5" fmla="*/ 4 h 26"/>
                <a:gd name="T6" fmla="*/ 6 w 21"/>
                <a:gd name="T7" fmla="*/ 26 h 26"/>
                <a:gd name="T8" fmla="*/ 21 w 21"/>
                <a:gd name="T9" fmla="*/ 22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26">
                  <a:moveTo>
                    <a:pt x="21" y="22"/>
                  </a:moveTo>
                  <a:lnTo>
                    <a:pt x="15" y="0"/>
                  </a:lnTo>
                  <a:lnTo>
                    <a:pt x="0" y="4"/>
                  </a:lnTo>
                  <a:lnTo>
                    <a:pt x="6" y="26"/>
                  </a:lnTo>
                  <a:lnTo>
                    <a:pt x="21" y="22"/>
                  </a:lnTo>
                  <a:close/>
                </a:path>
              </a:pathLst>
            </a:custGeom>
            <a:solidFill>
              <a:srgbClr val="EEAB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6" name="Freeform 221">
              <a:extLst>
                <a:ext uri="{FF2B5EF4-FFF2-40B4-BE49-F238E27FC236}">
                  <a16:creationId xmlns:a16="http://schemas.microsoft.com/office/drawing/2014/main" id="{33663C6D-618B-CD41-ACDA-E83D3B6A71B8}"/>
                </a:ext>
              </a:extLst>
            </p:cNvPr>
            <p:cNvSpPr>
              <a:spLocks/>
            </p:cNvSpPr>
            <p:nvPr/>
          </p:nvSpPr>
          <p:spPr bwMode="auto">
            <a:xfrm>
              <a:off x="7383575" y="3678388"/>
              <a:ext cx="42888" cy="35740"/>
            </a:xfrm>
            <a:custGeom>
              <a:avLst/>
              <a:gdLst>
                <a:gd name="T0" fmla="*/ 36 w 36"/>
                <a:gd name="T1" fmla="*/ 22 h 30"/>
                <a:gd name="T2" fmla="*/ 28 w 36"/>
                <a:gd name="T3" fmla="*/ 0 h 30"/>
                <a:gd name="T4" fmla="*/ 0 w 36"/>
                <a:gd name="T5" fmla="*/ 9 h 30"/>
                <a:gd name="T6" fmla="*/ 8 w 36"/>
                <a:gd name="T7" fmla="*/ 30 h 30"/>
                <a:gd name="T8" fmla="*/ 36 w 36"/>
                <a:gd name="T9" fmla="*/ 22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30">
                  <a:moveTo>
                    <a:pt x="36" y="22"/>
                  </a:moveTo>
                  <a:lnTo>
                    <a:pt x="28" y="0"/>
                  </a:lnTo>
                  <a:lnTo>
                    <a:pt x="0" y="9"/>
                  </a:lnTo>
                  <a:lnTo>
                    <a:pt x="8" y="30"/>
                  </a:lnTo>
                  <a:lnTo>
                    <a:pt x="36" y="22"/>
                  </a:lnTo>
                  <a:close/>
                </a:path>
              </a:pathLst>
            </a:custGeom>
            <a:solidFill>
              <a:srgbClr val="EEAB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7" name="Freeform 222">
              <a:extLst>
                <a:ext uri="{FF2B5EF4-FFF2-40B4-BE49-F238E27FC236}">
                  <a16:creationId xmlns:a16="http://schemas.microsoft.com/office/drawing/2014/main" id="{B086D80A-7C59-FE41-A5AB-BEAE3FCF0F8A}"/>
                </a:ext>
              </a:extLst>
            </p:cNvPr>
            <p:cNvSpPr>
              <a:spLocks/>
            </p:cNvSpPr>
            <p:nvPr/>
          </p:nvSpPr>
          <p:spPr bwMode="auto">
            <a:xfrm>
              <a:off x="7394296" y="3709362"/>
              <a:ext cx="40505" cy="35740"/>
            </a:xfrm>
            <a:custGeom>
              <a:avLst/>
              <a:gdLst>
                <a:gd name="T0" fmla="*/ 34 w 34"/>
                <a:gd name="T1" fmla="*/ 22 h 30"/>
                <a:gd name="T2" fmla="*/ 28 w 34"/>
                <a:gd name="T3" fmla="*/ 0 h 30"/>
                <a:gd name="T4" fmla="*/ 0 w 34"/>
                <a:gd name="T5" fmla="*/ 9 h 30"/>
                <a:gd name="T6" fmla="*/ 6 w 34"/>
                <a:gd name="T7" fmla="*/ 30 h 30"/>
                <a:gd name="T8" fmla="*/ 34 w 34"/>
                <a:gd name="T9" fmla="*/ 22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30">
                  <a:moveTo>
                    <a:pt x="34" y="22"/>
                  </a:moveTo>
                  <a:lnTo>
                    <a:pt x="28" y="0"/>
                  </a:lnTo>
                  <a:lnTo>
                    <a:pt x="0" y="9"/>
                  </a:lnTo>
                  <a:lnTo>
                    <a:pt x="6" y="30"/>
                  </a:lnTo>
                  <a:lnTo>
                    <a:pt x="34" y="22"/>
                  </a:lnTo>
                  <a:close/>
                </a:path>
              </a:pathLst>
            </a:custGeom>
            <a:solidFill>
              <a:srgbClr val="EEAB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8" name="Freeform 223">
              <a:extLst>
                <a:ext uri="{FF2B5EF4-FFF2-40B4-BE49-F238E27FC236}">
                  <a16:creationId xmlns:a16="http://schemas.microsoft.com/office/drawing/2014/main" id="{22E3CB6B-D606-0144-9CE6-BC52C20B1CB6}"/>
                </a:ext>
              </a:extLst>
            </p:cNvPr>
            <p:cNvSpPr>
              <a:spLocks/>
            </p:cNvSpPr>
            <p:nvPr/>
          </p:nvSpPr>
          <p:spPr bwMode="auto">
            <a:xfrm>
              <a:off x="7362131" y="3690301"/>
              <a:ext cx="26209" cy="32166"/>
            </a:xfrm>
            <a:custGeom>
              <a:avLst/>
              <a:gdLst>
                <a:gd name="T0" fmla="*/ 22 w 22"/>
                <a:gd name="T1" fmla="*/ 22 h 27"/>
                <a:gd name="T2" fmla="*/ 15 w 22"/>
                <a:gd name="T3" fmla="*/ 0 h 27"/>
                <a:gd name="T4" fmla="*/ 0 w 22"/>
                <a:gd name="T5" fmla="*/ 5 h 27"/>
                <a:gd name="T6" fmla="*/ 7 w 22"/>
                <a:gd name="T7" fmla="*/ 27 h 27"/>
                <a:gd name="T8" fmla="*/ 22 w 22"/>
                <a:gd name="T9" fmla="*/ 22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7">
                  <a:moveTo>
                    <a:pt x="22" y="22"/>
                  </a:moveTo>
                  <a:lnTo>
                    <a:pt x="15" y="0"/>
                  </a:lnTo>
                  <a:lnTo>
                    <a:pt x="0" y="5"/>
                  </a:lnTo>
                  <a:lnTo>
                    <a:pt x="7" y="27"/>
                  </a:lnTo>
                  <a:lnTo>
                    <a:pt x="22" y="22"/>
                  </a:lnTo>
                  <a:close/>
                </a:path>
              </a:pathLst>
            </a:custGeom>
            <a:solidFill>
              <a:srgbClr val="EEAB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9" name="Freeform 224">
              <a:extLst>
                <a:ext uri="{FF2B5EF4-FFF2-40B4-BE49-F238E27FC236}">
                  <a16:creationId xmlns:a16="http://schemas.microsoft.com/office/drawing/2014/main" id="{684E5B61-526D-D34D-87A2-89005BE42FB1}"/>
                </a:ext>
              </a:extLst>
            </p:cNvPr>
            <p:cNvSpPr>
              <a:spLocks/>
            </p:cNvSpPr>
            <p:nvPr/>
          </p:nvSpPr>
          <p:spPr bwMode="auto">
            <a:xfrm>
              <a:off x="7371661" y="3721276"/>
              <a:ext cx="25018" cy="30975"/>
            </a:xfrm>
            <a:custGeom>
              <a:avLst/>
              <a:gdLst>
                <a:gd name="T0" fmla="*/ 21 w 21"/>
                <a:gd name="T1" fmla="*/ 21 h 26"/>
                <a:gd name="T2" fmla="*/ 15 w 21"/>
                <a:gd name="T3" fmla="*/ 0 h 26"/>
                <a:gd name="T4" fmla="*/ 0 w 21"/>
                <a:gd name="T5" fmla="*/ 4 h 26"/>
                <a:gd name="T6" fmla="*/ 7 w 21"/>
                <a:gd name="T7" fmla="*/ 26 h 26"/>
                <a:gd name="T8" fmla="*/ 21 w 21"/>
                <a:gd name="T9" fmla="*/ 21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26">
                  <a:moveTo>
                    <a:pt x="21" y="21"/>
                  </a:moveTo>
                  <a:lnTo>
                    <a:pt x="15" y="0"/>
                  </a:lnTo>
                  <a:lnTo>
                    <a:pt x="0" y="4"/>
                  </a:lnTo>
                  <a:lnTo>
                    <a:pt x="7" y="26"/>
                  </a:lnTo>
                  <a:lnTo>
                    <a:pt x="21" y="21"/>
                  </a:lnTo>
                  <a:close/>
                </a:path>
              </a:pathLst>
            </a:custGeom>
            <a:solidFill>
              <a:srgbClr val="EEAB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0" name="Freeform 225">
              <a:extLst>
                <a:ext uri="{FF2B5EF4-FFF2-40B4-BE49-F238E27FC236}">
                  <a16:creationId xmlns:a16="http://schemas.microsoft.com/office/drawing/2014/main" id="{C86098B5-A096-084D-B140-85C888E067CB}"/>
                </a:ext>
              </a:extLst>
            </p:cNvPr>
            <p:cNvSpPr>
              <a:spLocks/>
            </p:cNvSpPr>
            <p:nvPr/>
          </p:nvSpPr>
          <p:spPr bwMode="auto">
            <a:xfrm>
              <a:off x="7259677" y="3755824"/>
              <a:ext cx="26209" cy="29784"/>
            </a:xfrm>
            <a:custGeom>
              <a:avLst/>
              <a:gdLst>
                <a:gd name="T0" fmla="*/ 22 w 22"/>
                <a:gd name="T1" fmla="*/ 21 h 25"/>
                <a:gd name="T2" fmla="*/ 15 w 22"/>
                <a:gd name="T3" fmla="*/ 0 h 25"/>
                <a:gd name="T4" fmla="*/ 0 w 22"/>
                <a:gd name="T5" fmla="*/ 4 h 25"/>
                <a:gd name="T6" fmla="*/ 7 w 22"/>
                <a:gd name="T7" fmla="*/ 25 h 25"/>
                <a:gd name="T8" fmla="*/ 22 w 22"/>
                <a:gd name="T9" fmla="*/ 21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5">
                  <a:moveTo>
                    <a:pt x="22" y="21"/>
                  </a:moveTo>
                  <a:lnTo>
                    <a:pt x="15" y="0"/>
                  </a:lnTo>
                  <a:lnTo>
                    <a:pt x="0" y="4"/>
                  </a:lnTo>
                  <a:lnTo>
                    <a:pt x="7" y="25"/>
                  </a:lnTo>
                  <a:lnTo>
                    <a:pt x="22" y="21"/>
                  </a:lnTo>
                  <a:close/>
                </a:path>
              </a:pathLst>
            </a:custGeom>
            <a:solidFill>
              <a:srgbClr val="EEAB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1" name="Freeform 226">
              <a:extLst>
                <a:ext uri="{FF2B5EF4-FFF2-40B4-BE49-F238E27FC236}">
                  <a16:creationId xmlns:a16="http://schemas.microsoft.com/office/drawing/2014/main" id="{3D06F262-74B9-7343-959B-E1508D01345B}"/>
                </a:ext>
              </a:extLst>
            </p:cNvPr>
            <p:cNvSpPr>
              <a:spLocks/>
            </p:cNvSpPr>
            <p:nvPr/>
          </p:nvSpPr>
          <p:spPr bwMode="auto">
            <a:xfrm>
              <a:off x="7251337" y="3726041"/>
              <a:ext cx="25018" cy="30975"/>
            </a:xfrm>
            <a:custGeom>
              <a:avLst/>
              <a:gdLst>
                <a:gd name="T0" fmla="*/ 21 w 21"/>
                <a:gd name="T1" fmla="*/ 20 h 26"/>
                <a:gd name="T2" fmla="*/ 15 w 21"/>
                <a:gd name="T3" fmla="*/ 0 h 26"/>
                <a:gd name="T4" fmla="*/ 0 w 21"/>
                <a:gd name="T5" fmla="*/ 4 h 26"/>
                <a:gd name="T6" fmla="*/ 6 w 21"/>
                <a:gd name="T7" fmla="*/ 26 h 26"/>
                <a:gd name="T8" fmla="*/ 21 w 21"/>
                <a:gd name="T9" fmla="*/ 2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26">
                  <a:moveTo>
                    <a:pt x="21" y="20"/>
                  </a:moveTo>
                  <a:lnTo>
                    <a:pt x="15" y="0"/>
                  </a:lnTo>
                  <a:lnTo>
                    <a:pt x="0" y="4"/>
                  </a:lnTo>
                  <a:lnTo>
                    <a:pt x="6" y="26"/>
                  </a:lnTo>
                  <a:lnTo>
                    <a:pt x="21" y="20"/>
                  </a:lnTo>
                  <a:close/>
                </a:path>
              </a:pathLst>
            </a:custGeom>
            <a:solidFill>
              <a:srgbClr val="EEAB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2" name="Freeform 227">
              <a:extLst>
                <a:ext uri="{FF2B5EF4-FFF2-40B4-BE49-F238E27FC236}">
                  <a16:creationId xmlns:a16="http://schemas.microsoft.com/office/drawing/2014/main" id="{7CB67FF9-98A9-8A45-9756-C29E24F917F0}"/>
                </a:ext>
              </a:extLst>
            </p:cNvPr>
            <p:cNvSpPr>
              <a:spLocks/>
            </p:cNvSpPr>
            <p:nvPr/>
          </p:nvSpPr>
          <p:spPr bwMode="auto">
            <a:xfrm>
              <a:off x="7282311" y="3743911"/>
              <a:ext cx="41697" cy="35740"/>
            </a:xfrm>
            <a:custGeom>
              <a:avLst/>
              <a:gdLst>
                <a:gd name="T0" fmla="*/ 35 w 35"/>
                <a:gd name="T1" fmla="*/ 22 h 30"/>
                <a:gd name="T2" fmla="*/ 28 w 35"/>
                <a:gd name="T3" fmla="*/ 0 h 30"/>
                <a:gd name="T4" fmla="*/ 0 w 35"/>
                <a:gd name="T5" fmla="*/ 9 h 30"/>
                <a:gd name="T6" fmla="*/ 7 w 35"/>
                <a:gd name="T7" fmla="*/ 30 h 30"/>
                <a:gd name="T8" fmla="*/ 35 w 35"/>
                <a:gd name="T9" fmla="*/ 22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30">
                  <a:moveTo>
                    <a:pt x="35" y="22"/>
                  </a:moveTo>
                  <a:lnTo>
                    <a:pt x="28" y="0"/>
                  </a:lnTo>
                  <a:lnTo>
                    <a:pt x="0" y="9"/>
                  </a:lnTo>
                  <a:lnTo>
                    <a:pt x="7" y="30"/>
                  </a:lnTo>
                  <a:lnTo>
                    <a:pt x="35" y="22"/>
                  </a:lnTo>
                  <a:close/>
                </a:path>
              </a:pathLst>
            </a:custGeom>
            <a:solidFill>
              <a:srgbClr val="EEAB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3" name="Freeform 228">
              <a:extLst>
                <a:ext uri="{FF2B5EF4-FFF2-40B4-BE49-F238E27FC236}">
                  <a16:creationId xmlns:a16="http://schemas.microsoft.com/office/drawing/2014/main" id="{6769DE07-7BBB-4841-8CDD-465ABCD4C41F}"/>
                </a:ext>
              </a:extLst>
            </p:cNvPr>
            <p:cNvSpPr>
              <a:spLocks/>
            </p:cNvSpPr>
            <p:nvPr/>
          </p:nvSpPr>
          <p:spPr bwMode="auto">
            <a:xfrm>
              <a:off x="7320434" y="3737954"/>
              <a:ext cx="25018" cy="29784"/>
            </a:xfrm>
            <a:custGeom>
              <a:avLst/>
              <a:gdLst>
                <a:gd name="T0" fmla="*/ 21 w 21"/>
                <a:gd name="T1" fmla="*/ 20 h 25"/>
                <a:gd name="T2" fmla="*/ 15 w 21"/>
                <a:gd name="T3" fmla="*/ 0 h 25"/>
                <a:gd name="T4" fmla="*/ 0 w 21"/>
                <a:gd name="T5" fmla="*/ 4 h 25"/>
                <a:gd name="T6" fmla="*/ 6 w 21"/>
                <a:gd name="T7" fmla="*/ 25 h 25"/>
                <a:gd name="T8" fmla="*/ 21 w 21"/>
                <a:gd name="T9" fmla="*/ 2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25">
                  <a:moveTo>
                    <a:pt x="21" y="20"/>
                  </a:moveTo>
                  <a:lnTo>
                    <a:pt x="15" y="0"/>
                  </a:lnTo>
                  <a:lnTo>
                    <a:pt x="0" y="4"/>
                  </a:lnTo>
                  <a:lnTo>
                    <a:pt x="6" y="25"/>
                  </a:lnTo>
                  <a:lnTo>
                    <a:pt x="21" y="20"/>
                  </a:lnTo>
                  <a:close/>
                </a:path>
              </a:pathLst>
            </a:custGeom>
            <a:solidFill>
              <a:srgbClr val="EEAB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4" name="Freeform 229">
              <a:extLst>
                <a:ext uri="{FF2B5EF4-FFF2-40B4-BE49-F238E27FC236}">
                  <a16:creationId xmlns:a16="http://schemas.microsoft.com/office/drawing/2014/main" id="{9EB65306-C72A-5143-9AFE-D7EA53480AA3}"/>
                </a:ext>
              </a:extLst>
            </p:cNvPr>
            <p:cNvSpPr>
              <a:spLocks/>
            </p:cNvSpPr>
            <p:nvPr/>
          </p:nvSpPr>
          <p:spPr bwMode="auto">
            <a:xfrm>
              <a:off x="7272781" y="3712937"/>
              <a:ext cx="40505" cy="35740"/>
            </a:xfrm>
            <a:custGeom>
              <a:avLst/>
              <a:gdLst>
                <a:gd name="T0" fmla="*/ 34 w 34"/>
                <a:gd name="T1" fmla="*/ 22 h 30"/>
                <a:gd name="T2" fmla="*/ 28 w 34"/>
                <a:gd name="T3" fmla="*/ 0 h 30"/>
                <a:gd name="T4" fmla="*/ 0 w 34"/>
                <a:gd name="T5" fmla="*/ 9 h 30"/>
                <a:gd name="T6" fmla="*/ 7 w 34"/>
                <a:gd name="T7" fmla="*/ 30 h 30"/>
                <a:gd name="T8" fmla="*/ 34 w 34"/>
                <a:gd name="T9" fmla="*/ 22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30">
                  <a:moveTo>
                    <a:pt x="34" y="22"/>
                  </a:moveTo>
                  <a:lnTo>
                    <a:pt x="28" y="0"/>
                  </a:lnTo>
                  <a:lnTo>
                    <a:pt x="0" y="9"/>
                  </a:lnTo>
                  <a:lnTo>
                    <a:pt x="7" y="30"/>
                  </a:lnTo>
                  <a:lnTo>
                    <a:pt x="34" y="22"/>
                  </a:lnTo>
                  <a:close/>
                </a:path>
              </a:pathLst>
            </a:custGeom>
            <a:solidFill>
              <a:srgbClr val="EEAB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5" name="Freeform 230">
              <a:extLst>
                <a:ext uri="{FF2B5EF4-FFF2-40B4-BE49-F238E27FC236}">
                  <a16:creationId xmlns:a16="http://schemas.microsoft.com/office/drawing/2014/main" id="{8D0C43C0-9A72-7544-9242-58FD2260144A}"/>
                </a:ext>
              </a:extLst>
            </p:cNvPr>
            <p:cNvSpPr>
              <a:spLocks/>
            </p:cNvSpPr>
            <p:nvPr/>
          </p:nvSpPr>
          <p:spPr bwMode="auto">
            <a:xfrm>
              <a:off x="7310903" y="3706980"/>
              <a:ext cx="26209" cy="30975"/>
            </a:xfrm>
            <a:custGeom>
              <a:avLst/>
              <a:gdLst>
                <a:gd name="T0" fmla="*/ 22 w 22"/>
                <a:gd name="T1" fmla="*/ 21 h 26"/>
                <a:gd name="T2" fmla="*/ 15 w 22"/>
                <a:gd name="T3" fmla="*/ 0 h 26"/>
                <a:gd name="T4" fmla="*/ 0 w 22"/>
                <a:gd name="T5" fmla="*/ 4 h 26"/>
                <a:gd name="T6" fmla="*/ 7 w 22"/>
                <a:gd name="T7" fmla="*/ 26 h 26"/>
                <a:gd name="T8" fmla="*/ 22 w 22"/>
                <a:gd name="T9" fmla="*/ 21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6">
                  <a:moveTo>
                    <a:pt x="22" y="21"/>
                  </a:moveTo>
                  <a:lnTo>
                    <a:pt x="15" y="0"/>
                  </a:lnTo>
                  <a:lnTo>
                    <a:pt x="0" y="4"/>
                  </a:lnTo>
                  <a:lnTo>
                    <a:pt x="7" y="26"/>
                  </a:lnTo>
                  <a:lnTo>
                    <a:pt x="22" y="21"/>
                  </a:lnTo>
                  <a:close/>
                </a:path>
              </a:pathLst>
            </a:custGeom>
            <a:solidFill>
              <a:srgbClr val="EEAB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6" name="Freeform 231">
              <a:extLst>
                <a:ext uri="{FF2B5EF4-FFF2-40B4-BE49-F238E27FC236}">
                  <a16:creationId xmlns:a16="http://schemas.microsoft.com/office/drawing/2014/main" id="{05C62EAD-7560-0E42-89D8-9875E1E39BE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281120" y="3424635"/>
              <a:ext cx="108411" cy="91733"/>
            </a:xfrm>
            <a:custGeom>
              <a:avLst/>
              <a:gdLst>
                <a:gd name="T0" fmla="*/ 81 w 91"/>
                <a:gd name="T1" fmla="*/ 26 h 77"/>
                <a:gd name="T2" fmla="*/ 73 w 91"/>
                <a:gd name="T3" fmla="*/ 0 h 77"/>
                <a:gd name="T4" fmla="*/ 54 w 91"/>
                <a:gd name="T5" fmla="*/ 7 h 77"/>
                <a:gd name="T6" fmla="*/ 51 w 91"/>
                <a:gd name="T7" fmla="*/ 8 h 77"/>
                <a:gd name="T8" fmla="*/ 23 w 91"/>
                <a:gd name="T9" fmla="*/ 16 h 77"/>
                <a:gd name="T10" fmla="*/ 19 w 91"/>
                <a:gd name="T11" fmla="*/ 17 h 77"/>
                <a:gd name="T12" fmla="*/ 0 w 91"/>
                <a:gd name="T13" fmla="*/ 23 h 77"/>
                <a:gd name="T14" fmla="*/ 8 w 91"/>
                <a:gd name="T15" fmla="*/ 48 h 77"/>
                <a:gd name="T16" fmla="*/ 9 w 91"/>
                <a:gd name="T17" fmla="*/ 53 h 77"/>
                <a:gd name="T18" fmla="*/ 17 w 91"/>
                <a:gd name="T19" fmla="*/ 77 h 77"/>
                <a:gd name="T20" fmla="*/ 36 w 91"/>
                <a:gd name="T21" fmla="*/ 72 h 77"/>
                <a:gd name="T22" fmla="*/ 40 w 91"/>
                <a:gd name="T23" fmla="*/ 71 h 77"/>
                <a:gd name="T24" fmla="*/ 67 w 91"/>
                <a:gd name="T25" fmla="*/ 62 h 77"/>
                <a:gd name="T26" fmla="*/ 71 w 91"/>
                <a:gd name="T27" fmla="*/ 61 h 77"/>
                <a:gd name="T28" fmla="*/ 91 w 91"/>
                <a:gd name="T29" fmla="*/ 55 h 77"/>
                <a:gd name="T30" fmla="*/ 82 w 91"/>
                <a:gd name="T31" fmla="*/ 30 h 77"/>
                <a:gd name="T32" fmla="*/ 81 w 91"/>
                <a:gd name="T33" fmla="*/ 26 h 77"/>
                <a:gd name="T34" fmla="*/ 12 w 91"/>
                <a:gd name="T35" fmla="*/ 47 h 77"/>
                <a:gd name="T36" fmla="*/ 5 w 91"/>
                <a:gd name="T37" fmla="*/ 26 h 77"/>
                <a:gd name="T38" fmla="*/ 20 w 91"/>
                <a:gd name="T39" fmla="*/ 22 h 77"/>
                <a:gd name="T40" fmla="*/ 26 w 91"/>
                <a:gd name="T41" fmla="*/ 43 h 77"/>
                <a:gd name="T42" fmla="*/ 12 w 91"/>
                <a:gd name="T43" fmla="*/ 47 h 77"/>
                <a:gd name="T44" fmla="*/ 30 w 91"/>
                <a:gd name="T45" fmla="*/ 41 h 77"/>
                <a:gd name="T46" fmla="*/ 24 w 91"/>
                <a:gd name="T47" fmla="*/ 21 h 77"/>
                <a:gd name="T48" fmla="*/ 52 w 91"/>
                <a:gd name="T49" fmla="*/ 11 h 77"/>
                <a:gd name="T50" fmla="*/ 58 w 91"/>
                <a:gd name="T51" fmla="*/ 32 h 77"/>
                <a:gd name="T52" fmla="*/ 30 w 91"/>
                <a:gd name="T53" fmla="*/ 41 h 77"/>
                <a:gd name="T54" fmla="*/ 63 w 91"/>
                <a:gd name="T55" fmla="*/ 31 h 77"/>
                <a:gd name="T56" fmla="*/ 56 w 91"/>
                <a:gd name="T57" fmla="*/ 10 h 77"/>
                <a:gd name="T58" fmla="*/ 70 w 91"/>
                <a:gd name="T59" fmla="*/ 6 h 77"/>
                <a:gd name="T60" fmla="*/ 77 w 91"/>
                <a:gd name="T61" fmla="*/ 27 h 77"/>
                <a:gd name="T62" fmla="*/ 63 w 91"/>
                <a:gd name="T63" fmla="*/ 31 h 77"/>
                <a:gd name="T64" fmla="*/ 20 w 91"/>
                <a:gd name="T65" fmla="*/ 72 h 77"/>
                <a:gd name="T66" fmla="*/ 13 w 91"/>
                <a:gd name="T67" fmla="*/ 52 h 77"/>
                <a:gd name="T68" fmla="*/ 28 w 91"/>
                <a:gd name="T69" fmla="*/ 46 h 77"/>
                <a:gd name="T70" fmla="*/ 35 w 91"/>
                <a:gd name="T71" fmla="*/ 68 h 77"/>
                <a:gd name="T72" fmla="*/ 20 w 91"/>
                <a:gd name="T73" fmla="*/ 72 h 77"/>
                <a:gd name="T74" fmla="*/ 38 w 91"/>
                <a:gd name="T75" fmla="*/ 67 h 77"/>
                <a:gd name="T76" fmla="*/ 32 w 91"/>
                <a:gd name="T77" fmla="*/ 45 h 77"/>
                <a:gd name="T78" fmla="*/ 59 w 91"/>
                <a:gd name="T79" fmla="*/ 37 h 77"/>
                <a:gd name="T80" fmla="*/ 66 w 91"/>
                <a:gd name="T81" fmla="*/ 58 h 77"/>
                <a:gd name="T82" fmla="*/ 38 w 91"/>
                <a:gd name="T83" fmla="*/ 67 h 77"/>
                <a:gd name="T84" fmla="*/ 70 w 91"/>
                <a:gd name="T85" fmla="*/ 57 h 77"/>
                <a:gd name="T86" fmla="*/ 64 w 91"/>
                <a:gd name="T87" fmla="*/ 36 h 77"/>
                <a:gd name="T88" fmla="*/ 79 w 91"/>
                <a:gd name="T89" fmla="*/ 31 h 77"/>
                <a:gd name="T90" fmla="*/ 85 w 91"/>
                <a:gd name="T91" fmla="*/ 53 h 77"/>
                <a:gd name="T92" fmla="*/ 70 w 91"/>
                <a:gd name="T93" fmla="*/ 57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91" h="77">
                  <a:moveTo>
                    <a:pt x="81" y="26"/>
                  </a:moveTo>
                  <a:lnTo>
                    <a:pt x="73" y="0"/>
                  </a:lnTo>
                  <a:lnTo>
                    <a:pt x="54" y="7"/>
                  </a:lnTo>
                  <a:lnTo>
                    <a:pt x="51" y="8"/>
                  </a:lnTo>
                  <a:lnTo>
                    <a:pt x="23" y="16"/>
                  </a:lnTo>
                  <a:lnTo>
                    <a:pt x="19" y="17"/>
                  </a:lnTo>
                  <a:lnTo>
                    <a:pt x="0" y="23"/>
                  </a:lnTo>
                  <a:lnTo>
                    <a:pt x="8" y="48"/>
                  </a:lnTo>
                  <a:lnTo>
                    <a:pt x="9" y="53"/>
                  </a:lnTo>
                  <a:lnTo>
                    <a:pt x="17" y="77"/>
                  </a:lnTo>
                  <a:lnTo>
                    <a:pt x="36" y="72"/>
                  </a:lnTo>
                  <a:lnTo>
                    <a:pt x="40" y="71"/>
                  </a:lnTo>
                  <a:lnTo>
                    <a:pt x="67" y="62"/>
                  </a:lnTo>
                  <a:lnTo>
                    <a:pt x="71" y="61"/>
                  </a:lnTo>
                  <a:lnTo>
                    <a:pt x="91" y="55"/>
                  </a:lnTo>
                  <a:lnTo>
                    <a:pt x="82" y="30"/>
                  </a:lnTo>
                  <a:lnTo>
                    <a:pt x="81" y="26"/>
                  </a:lnTo>
                  <a:close/>
                  <a:moveTo>
                    <a:pt x="12" y="47"/>
                  </a:moveTo>
                  <a:lnTo>
                    <a:pt x="5" y="26"/>
                  </a:lnTo>
                  <a:lnTo>
                    <a:pt x="20" y="22"/>
                  </a:lnTo>
                  <a:lnTo>
                    <a:pt x="26" y="43"/>
                  </a:lnTo>
                  <a:lnTo>
                    <a:pt x="12" y="47"/>
                  </a:lnTo>
                  <a:close/>
                  <a:moveTo>
                    <a:pt x="30" y="41"/>
                  </a:moveTo>
                  <a:lnTo>
                    <a:pt x="24" y="21"/>
                  </a:lnTo>
                  <a:lnTo>
                    <a:pt x="52" y="11"/>
                  </a:lnTo>
                  <a:lnTo>
                    <a:pt x="58" y="32"/>
                  </a:lnTo>
                  <a:lnTo>
                    <a:pt x="30" y="41"/>
                  </a:lnTo>
                  <a:close/>
                  <a:moveTo>
                    <a:pt x="63" y="31"/>
                  </a:moveTo>
                  <a:lnTo>
                    <a:pt x="56" y="10"/>
                  </a:lnTo>
                  <a:lnTo>
                    <a:pt x="70" y="6"/>
                  </a:lnTo>
                  <a:lnTo>
                    <a:pt x="77" y="27"/>
                  </a:lnTo>
                  <a:lnTo>
                    <a:pt x="63" y="31"/>
                  </a:lnTo>
                  <a:close/>
                  <a:moveTo>
                    <a:pt x="20" y="72"/>
                  </a:moveTo>
                  <a:lnTo>
                    <a:pt x="13" y="52"/>
                  </a:lnTo>
                  <a:lnTo>
                    <a:pt x="28" y="46"/>
                  </a:lnTo>
                  <a:lnTo>
                    <a:pt x="35" y="68"/>
                  </a:lnTo>
                  <a:lnTo>
                    <a:pt x="20" y="72"/>
                  </a:lnTo>
                  <a:close/>
                  <a:moveTo>
                    <a:pt x="38" y="67"/>
                  </a:moveTo>
                  <a:lnTo>
                    <a:pt x="32" y="45"/>
                  </a:lnTo>
                  <a:lnTo>
                    <a:pt x="59" y="37"/>
                  </a:lnTo>
                  <a:lnTo>
                    <a:pt x="66" y="58"/>
                  </a:lnTo>
                  <a:lnTo>
                    <a:pt x="38" y="67"/>
                  </a:lnTo>
                  <a:close/>
                  <a:moveTo>
                    <a:pt x="70" y="57"/>
                  </a:moveTo>
                  <a:lnTo>
                    <a:pt x="64" y="36"/>
                  </a:lnTo>
                  <a:lnTo>
                    <a:pt x="79" y="31"/>
                  </a:lnTo>
                  <a:lnTo>
                    <a:pt x="85" y="53"/>
                  </a:lnTo>
                  <a:lnTo>
                    <a:pt x="70" y="57"/>
                  </a:lnTo>
                  <a:close/>
                </a:path>
              </a:pathLst>
            </a:custGeom>
            <a:solidFill>
              <a:srgbClr val="D44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7" name="Freeform 232">
              <a:extLst>
                <a:ext uri="{FF2B5EF4-FFF2-40B4-BE49-F238E27FC236}">
                  <a16:creationId xmlns:a16="http://schemas.microsoft.com/office/drawing/2014/main" id="{D09314B6-73C1-7640-AFFC-34194C8F841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169136" y="3459183"/>
              <a:ext cx="107220" cy="91733"/>
            </a:xfrm>
            <a:custGeom>
              <a:avLst/>
              <a:gdLst>
                <a:gd name="T0" fmla="*/ 82 w 90"/>
                <a:gd name="T1" fmla="*/ 26 h 77"/>
                <a:gd name="T2" fmla="*/ 74 w 90"/>
                <a:gd name="T3" fmla="*/ 0 h 77"/>
                <a:gd name="T4" fmla="*/ 55 w 90"/>
                <a:gd name="T5" fmla="*/ 5 h 77"/>
                <a:gd name="T6" fmla="*/ 50 w 90"/>
                <a:gd name="T7" fmla="*/ 7 h 77"/>
                <a:gd name="T8" fmla="*/ 22 w 90"/>
                <a:gd name="T9" fmla="*/ 16 h 77"/>
                <a:gd name="T10" fmla="*/ 19 w 90"/>
                <a:gd name="T11" fmla="*/ 17 h 77"/>
                <a:gd name="T12" fmla="*/ 0 w 90"/>
                <a:gd name="T13" fmla="*/ 23 h 77"/>
                <a:gd name="T14" fmla="*/ 9 w 90"/>
                <a:gd name="T15" fmla="*/ 48 h 77"/>
                <a:gd name="T16" fmla="*/ 10 w 90"/>
                <a:gd name="T17" fmla="*/ 52 h 77"/>
                <a:gd name="T18" fmla="*/ 17 w 90"/>
                <a:gd name="T19" fmla="*/ 77 h 77"/>
                <a:gd name="T20" fmla="*/ 36 w 90"/>
                <a:gd name="T21" fmla="*/ 72 h 77"/>
                <a:gd name="T22" fmla="*/ 40 w 90"/>
                <a:gd name="T23" fmla="*/ 70 h 77"/>
                <a:gd name="T24" fmla="*/ 68 w 90"/>
                <a:gd name="T25" fmla="*/ 61 h 77"/>
                <a:gd name="T26" fmla="*/ 72 w 90"/>
                <a:gd name="T27" fmla="*/ 60 h 77"/>
                <a:gd name="T28" fmla="*/ 90 w 90"/>
                <a:gd name="T29" fmla="*/ 55 h 77"/>
                <a:gd name="T30" fmla="*/ 83 w 90"/>
                <a:gd name="T31" fmla="*/ 29 h 77"/>
                <a:gd name="T32" fmla="*/ 82 w 90"/>
                <a:gd name="T33" fmla="*/ 26 h 77"/>
                <a:gd name="T34" fmla="*/ 12 w 90"/>
                <a:gd name="T35" fmla="*/ 47 h 77"/>
                <a:gd name="T36" fmla="*/ 5 w 90"/>
                <a:gd name="T37" fmla="*/ 26 h 77"/>
                <a:gd name="T38" fmla="*/ 20 w 90"/>
                <a:gd name="T39" fmla="*/ 20 h 77"/>
                <a:gd name="T40" fmla="*/ 27 w 90"/>
                <a:gd name="T41" fmla="*/ 42 h 77"/>
                <a:gd name="T42" fmla="*/ 12 w 90"/>
                <a:gd name="T43" fmla="*/ 47 h 77"/>
                <a:gd name="T44" fmla="*/ 31 w 90"/>
                <a:gd name="T45" fmla="*/ 41 h 77"/>
                <a:gd name="T46" fmla="*/ 25 w 90"/>
                <a:gd name="T47" fmla="*/ 19 h 77"/>
                <a:gd name="T48" fmla="*/ 53 w 90"/>
                <a:gd name="T49" fmla="*/ 11 h 77"/>
                <a:gd name="T50" fmla="*/ 59 w 90"/>
                <a:gd name="T51" fmla="*/ 32 h 77"/>
                <a:gd name="T52" fmla="*/ 31 w 90"/>
                <a:gd name="T53" fmla="*/ 41 h 77"/>
                <a:gd name="T54" fmla="*/ 62 w 90"/>
                <a:gd name="T55" fmla="*/ 31 h 77"/>
                <a:gd name="T56" fmla="*/ 56 w 90"/>
                <a:gd name="T57" fmla="*/ 10 h 77"/>
                <a:gd name="T58" fmla="*/ 71 w 90"/>
                <a:gd name="T59" fmla="*/ 5 h 77"/>
                <a:gd name="T60" fmla="*/ 77 w 90"/>
                <a:gd name="T61" fmla="*/ 27 h 77"/>
                <a:gd name="T62" fmla="*/ 62 w 90"/>
                <a:gd name="T63" fmla="*/ 31 h 77"/>
                <a:gd name="T64" fmla="*/ 20 w 90"/>
                <a:gd name="T65" fmla="*/ 72 h 77"/>
                <a:gd name="T66" fmla="*/ 14 w 90"/>
                <a:gd name="T67" fmla="*/ 50 h 77"/>
                <a:gd name="T68" fmla="*/ 28 w 90"/>
                <a:gd name="T69" fmla="*/ 46 h 77"/>
                <a:gd name="T70" fmla="*/ 34 w 90"/>
                <a:gd name="T71" fmla="*/ 68 h 77"/>
                <a:gd name="T72" fmla="*/ 20 w 90"/>
                <a:gd name="T73" fmla="*/ 72 h 77"/>
                <a:gd name="T74" fmla="*/ 39 w 90"/>
                <a:gd name="T75" fmla="*/ 67 h 77"/>
                <a:gd name="T76" fmla="*/ 32 w 90"/>
                <a:gd name="T77" fmla="*/ 45 h 77"/>
                <a:gd name="T78" fmla="*/ 60 w 90"/>
                <a:gd name="T79" fmla="*/ 37 h 77"/>
                <a:gd name="T80" fmla="*/ 67 w 90"/>
                <a:gd name="T81" fmla="*/ 58 h 77"/>
                <a:gd name="T82" fmla="*/ 39 w 90"/>
                <a:gd name="T83" fmla="*/ 67 h 77"/>
                <a:gd name="T84" fmla="*/ 71 w 90"/>
                <a:gd name="T85" fmla="*/ 57 h 77"/>
                <a:gd name="T86" fmla="*/ 64 w 90"/>
                <a:gd name="T87" fmla="*/ 35 h 77"/>
                <a:gd name="T88" fmla="*/ 78 w 90"/>
                <a:gd name="T89" fmla="*/ 30 h 77"/>
                <a:gd name="T90" fmla="*/ 85 w 90"/>
                <a:gd name="T91" fmla="*/ 52 h 77"/>
                <a:gd name="T92" fmla="*/ 71 w 90"/>
                <a:gd name="T93" fmla="*/ 57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90" h="77">
                  <a:moveTo>
                    <a:pt x="82" y="26"/>
                  </a:moveTo>
                  <a:lnTo>
                    <a:pt x="74" y="0"/>
                  </a:lnTo>
                  <a:lnTo>
                    <a:pt x="55" y="5"/>
                  </a:lnTo>
                  <a:lnTo>
                    <a:pt x="50" y="7"/>
                  </a:lnTo>
                  <a:lnTo>
                    <a:pt x="22" y="16"/>
                  </a:lnTo>
                  <a:lnTo>
                    <a:pt x="19" y="17"/>
                  </a:lnTo>
                  <a:lnTo>
                    <a:pt x="0" y="23"/>
                  </a:lnTo>
                  <a:lnTo>
                    <a:pt x="9" y="48"/>
                  </a:lnTo>
                  <a:lnTo>
                    <a:pt x="10" y="52"/>
                  </a:lnTo>
                  <a:lnTo>
                    <a:pt x="17" y="77"/>
                  </a:lnTo>
                  <a:lnTo>
                    <a:pt x="36" y="72"/>
                  </a:lnTo>
                  <a:lnTo>
                    <a:pt x="40" y="70"/>
                  </a:lnTo>
                  <a:lnTo>
                    <a:pt x="68" y="61"/>
                  </a:lnTo>
                  <a:lnTo>
                    <a:pt x="72" y="60"/>
                  </a:lnTo>
                  <a:lnTo>
                    <a:pt x="90" y="55"/>
                  </a:lnTo>
                  <a:lnTo>
                    <a:pt x="83" y="29"/>
                  </a:lnTo>
                  <a:lnTo>
                    <a:pt x="82" y="26"/>
                  </a:lnTo>
                  <a:close/>
                  <a:moveTo>
                    <a:pt x="12" y="47"/>
                  </a:moveTo>
                  <a:lnTo>
                    <a:pt x="5" y="26"/>
                  </a:lnTo>
                  <a:lnTo>
                    <a:pt x="20" y="20"/>
                  </a:lnTo>
                  <a:lnTo>
                    <a:pt x="27" y="42"/>
                  </a:lnTo>
                  <a:lnTo>
                    <a:pt x="12" y="47"/>
                  </a:lnTo>
                  <a:close/>
                  <a:moveTo>
                    <a:pt x="31" y="41"/>
                  </a:moveTo>
                  <a:lnTo>
                    <a:pt x="25" y="19"/>
                  </a:lnTo>
                  <a:lnTo>
                    <a:pt x="53" y="11"/>
                  </a:lnTo>
                  <a:lnTo>
                    <a:pt x="59" y="32"/>
                  </a:lnTo>
                  <a:lnTo>
                    <a:pt x="31" y="41"/>
                  </a:lnTo>
                  <a:close/>
                  <a:moveTo>
                    <a:pt x="62" y="31"/>
                  </a:moveTo>
                  <a:lnTo>
                    <a:pt x="56" y="10"/>
                  </a:lnTo>
                  <a:lnTo>
                    <a:pt x="71" y="5"/>
                  </a:lnTo>
                  <a:lnTo>
                    <a:pt x="77" y="27"/>
                  </a:lnTo>
                  <a:lnTo>
                    <a:pt x="62" y="31"/>
                  </a:lnTo>
                  <a:close/>
                  <a:moveTo>
                    <a:pt x="20" y="72"/>
                  </a:moveTo>
                  <a:lnTo>
                    <a:pt x="14" y="50"/>
                  </a:lnTo>
                  <a:lnTo>
                    <a:pt x="28" y="46"/>
                  </a:lnTo>
                  <a:lnTo>
                    <a:pt x="34" y="68"/>
                  </a:lnTo>
                  <a:lnTo>
                    <a:pt x="20" y="72"/>
                  </a:lnTo>
                  <a:close/>
                  <a:moveTo>
                    <a:pt x="39" y="67"/>
                  </a:moveTo>
                  <a:lnTo>
                    <a:pt x="32" y="45"/>
                  </a:lnTo>
                  <a:lnTo>
                    <a:pt x="60" y="37"/>
                  </a:lnTo>
                  <a:lnTo>
                    <a:pt x="67" y="58"/>
                  </a:lnTo>
                  <a:lnTo>
                    <a:pt x="39" y="67"/>
                  </a:lnTo>
                  <a:close/>
                  <a:moveTo>
                    <a:pt x="71" y="57"/>
                  </a:moveTo>
                  <a:lnTo>
                    <a:pt x="64" y="35"/>
                  </a:lnTo>
                  <a:lnTo>
                    <a:pt x="78" y="30"/>
                  </a:lnTo>
                  <a:lnTo>
                    <a:pt x="85" y="52"/>
                  </a:lnTo>
                  <a:lnTo>
                    <a:pt x="71" y="57"/>
                  </a:lnTo>
                  <a:close/>
                </a:path>
              </a:pathLst>
            </a:custGeom>
            <a:solidFill>
              <a:srgbClr val="D44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8" name="Freeform 233">
              <a:extLst>
                <a:ext uri="{FF2B5EF4-FFF2-40B4-BE49-F238E27FC236}">
                  <a16:creationId xmlns:a16="http://schemas.microsoft.com/office/drawing/2014/main" id="{4303ED67-E71A-8B46-8283-C10A6E1C4DB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319243" y="3546151"/>
              <a:ext cx="107220" cy="91733"/>
            </a:xfrm>
            <a:custGeom>
              <a:avLst/>
              <a:gdLst>
                <a:gd name="T0" fmla="*/ 80 w 90"/>
                <a:gd name="T1" fmla="*/ 25 h 77"/>
                <a:gd name="T2" fmla="*/ 73 w 90"/>
                <a:gd name="T3" fmla="*/ 0 h 77"/>
                <a:gd name="T4" fmla="*/ 54 w 90"/>
                <a:gd name="T5" fmla="*/ 5 h 77"/>
                <a:gd name="T6" fmla="*/ 50 w 90"/>
                <a:gd name="T7" fmla="*/ 6 h 77"/>
                <a:gd name="T8" fmla="*/ 22 w 90"/>
                <a:gd name="T9" fmla="*/ 15 h 77"/>
                <a:gd name="T10" fmla="*/ 18 w 90"/>
                <a:gd name="T11" fmla="*/ 16 h 77"/>
                <a:gd name="T12" fmla="*/ 0 w 90"/>
                <a:gd name="T13" fmla="*/ 22 h 77"/>
                <a:gd name="T14" fmla="*/ 7 w 90"/>
                <a:gd name="T15" fmla="*/ 47 h 77"/>
                <a:gd name="T16" fmla="*/ 8 w 90"/>
                <a:gd name="T17" fmla="*/ 51 h 77"/>
                <a:gd name="T18" fmla="*/ 17 w 90"/>
                <a:gd name="T19" fmla="*/ 77 h 77"/>
                <a:gd name="T20" fmla="*/ 35 w 90"/>
                <a:gd name="T21" fmla="*/ 71 h 77"/>
                <a:gd name="T22" fmla="*/ 39 w 90"/>
                <a:gd name="T23" fmla="*/ 70 h 77"/>
                <a:gd name="T24" fmla="*/ 67 w 90"/>
                <a:gd name="T25" fmla="*/ 61 h 77"/>
                <a:gd name="T26" fmla="*/ 70 w 90"/>
                <a:gd name="T27" fmla="*/ 60 h 77"/>
                <a:gd name="T28" fmla="*/ 90 w 90"/>
                <a:gd name="T29" fmla="*/ 55 h 77"/>
                <a:gd name="T30" fmla="*/ 82 w 90"/>
                <a:gd name="T31" fmla="*/ 29 h 77"/>
                <a:gd name="T32" fmla="*/ 80 w 90"/>
                <a:gd name="T33" fmla="*/ 25 h 77"/>
                <a:gd name="T34" fmla="*/ 11 w 90"/>
                <a:gd name="T35" fmla="*/ 46 h 77"/>
                <a:gd name="T36" fmla="*/ 5 w 90"/>
                <a:gd name="T37" fmla="*/ 25 h 77"/>
                <a:gd name="T38" fmla="*/ 19 w 90"/>
                <a:gd name="T39" fmla="*/ 20 h 77"/>
                <a:gd name="T40" fmla="*/ 26 w 90"/>
                <a:gd name="T41" fmla="*/ 42 h 77"/>
                <a:gd name="T42" fmla="*/ 11 w 90"/>
                <a:gd name="T43" fmla="*/ 46 h 77"/>
                <a:gd name="T44" fmla="*/ 30 w 90"/>
                <a:gd name="T45" fmla="*/ 41 h 77"/>
                <a:gd name="T46" fmla="*/ 23 w 90"/>
                <a:gd name="T47" fmla="*/ 19 h 77"/>
                <a:gd name="T48" fmla="*/ 51 w 90"/>
                <a:gd name="T49" fmla="*/ 11 h 77"/>
                <a:gd name="T50" fmla="*/ 58 w 90"/>
                <a:gd name="T51" fmla="*/ 32 h 77"/>
                <a:gd name="T52" fmla="*/ 30 w 90"/>
                <a:gd name="T53" fmla="*/ 41 h 77"/>
                <a:gd name="T54" fmla="*/ 62 w 90"/>
                <a:gd name="T55" fmla="*/ 31 h 77"/>
                <a:gd name="T56" fmla="*/ 55 w 90"/>
                <a:gd name="T57" fmla="*/ 10 h 77"/>
                <a:gd name="T58" fmla="*/ 70 w 90"/>
                <a:gd name="T59" fmla="*/ 4 h 77"/>
                <a:gd name="T60" fmla="*/ 77 w 90"/>
                <a:gd name="T61" fmla="*/ 26 h 77"/>
                <a:gd name="T62" fmla="*/ 62 w 90"/>
                <a:gd name="T63" fmla="*/ 31 h 77"/>
                <a:gd name="T64" fmla="*/ 19 w 90"/>
                <a:gd name="T65" fmla="*/ 72 h 77"/>
                <a:gd name="T66" fmla="*/ 12 w 90"/>
                <a:gd name="T67" fmla="*/ 50 h 77"/>
                <a:gd name="T68" fmla="*/ 27 w 90"/>
                <a:gd name="T69" fmla="*/ 46 h 77"/>
                <a:gd name="T70" fmla="*/ 34 w 90"/>
                <a:gd name="T71" fmla="*/ 67 h 77"/>
                <a:gd name="T72" fmla="*/ 19 w 90"/>
                <a:gd name="T73" fmla="*/ 72 h 77"/>
                <a:gd name="T74" fmla="*/ 38 w 90"/>
                <a:gd name="T75" fmla="*/ 65 h 77"/>
                <a:gd name="T76" fmla="*/ 32 w 90"/>
                <a:gd name="T77" fmla="*/ 45 h 77"/>
                <a:gd name="T78" fmla="*/ 59 w 90"/>
                <a:gd name="T79" fmla="*/ 36 h 77"/>
                <a:gd name="T80" fmla="*/ 66 w 90"/>
                <a:gd name="T81" fmla="*/ 57 h 77"/>
                <a:gd name="T82" fmla="*/ 38 w 90"/>
                <a:gd name="T83" fmla="*/ 65 h 77"/>
                <a:gd name="T84" fmla="*/ 69 w 90"/>
                <a:gd name="T85" fmla="*/ 56 h 77"/>
                <a:gd name="T86" fmla="*/ 63 w 90"/>
                <a:gd name="T87" fmla="*/ 34 h 77"/>
                <a:gd name="T88" fmla="*/ 78 w 90"/>
                <a:gd name="T89" fmla="*/ 30 h 77"/>
                <a:gd name="T90" fmla="*/ 84 w 90"/>
                <a:gd name="T91" fmla="*/ 51 h 77"/>
                <a:gd name="T92" fmla="*/ 69 w 90"/>
                <a:gd name="T93" fmla="*/ 56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90" h="77">
                  <a:moveTo>
                    <a:pt x="80" y="25"/>
                  </a:moveTo>
                  <a:lnTo>
                    <a:pt x="73" y="0"/>
                  </a:lnTo>
                  <a:lnTo>
                    <a:pt x="54" y="5"/>
                  </a:lnTo>
                  <a:lnTo>
                    <a:pt x="50" y="6"/>
                  </a:lnTo>
                  <a:lnTo>
                    <a:pt x="22" y="15"/>
                  </a:lnTo>
                  <a:lnTo>
                    <a:pt x="18" y="16"/>
                  </a:lnTo>
                  <a:lnTo>
                    <a:pt x="0" y="22"/>
                  </a:lnTo>
                  <a:lnTo>
                    <a:pt x="7" y="47"/>
                  </a:lnTo>
                  <a:lnTo>
                    <a:pt x="8" y="51"/>
                  </a:lnTo>
                  <a:lnTo>
                    <a:pt x="17" y="77"/>
                  </a:lnTo>
                  <a:lnTo>
                    <a:pt x="35" y="71"/>
                  </a:lnTo>
                  <a:lnTo>
                    <a:pt x="39" y="70"/>
                  </a:lnTo>
                  <a:lnTo>
                    <a:pt x="67" y="61"/>
                  </a:lnTo>
                  <a:lnTo>
                    <a:pt x="70" y="60"/>
                  </a:lnTo>
                  <a:lnTo>
                    <a:pt x="90" y="55"/>
                  </a:lnTo>
                  <a:lnTo>
                    <a:pt x="82" y="29"/>
                  </a:lnTo>
                  <a:lnTo>
                    <a:pt x="80" y="25"/>
                  </a:lnTo>
                  <a:close/>
                  <a:moveTo>
                    <a:pt x="11" y="46"/>
                  </a:moveTo>
                  <a:lnTo>
                    <a:pt x="5" y="25"/>
                  </a:lnTo>
                  <a:lnTo>
                    <a:pt x="19" y="20"/>
                  </a:lnTo>
                  <a:lnTo>
                    <a:pt x="26" y="42"/>
                  </a:lnTo>
                  <a:lnTo>
                    <a:pt x="11" y="46"/>
                  </a:lnTo>
                  <a:close/>
                  <a:moveTo>
                    <a:pt x="30" y="41"/>
                  </a:moveTo>
                  <a:lnTo>
                    <a:pt x="23" y="19"/>
                  </a:lnTo>
                  <a:lnTo>
                    <a:pt x="51" y="11"/>
                  </a:lnTo>
                  <a:lnTo>
                    <a:pt x="58" y="32"/>
                  </a:lnTo>
                  <a:lnTo>
                    <a:pt x="30" y="41"/>
                  </a:lnTo>
                  <a:close/>
                  <a:moveTo>
                    <a:pt x="62" y="31"/>
                  </a:moveTo>
                  <a:lnTo>
                    <a:pt x="55" y="10"/>
                  </a:lnTo>
                  <a:lnTo>
                    <a:pt x="70" y="4"/>
                  </a:lnTo>
                  <a:lnTo>
                    <a:pt x="77" y="26"/>
                  </a:lnTo>
                  <a:lnTo>
                    <a:pt x="62" y="31"/>
                  </a:lnTo>
                  <a:close/>
                  <a:moveTo>
                    <a:pt x="19" y="72"/>
                  </a:moveTo>
                  <a:lnTo>
                    <a:pt x="12" y="50"/>
                  </a:lnTo>
                  <a:lnTo>
                    <a:pt x="27" y="46"/>
                  </a:lnTo>
                  <a:lnTo>
                    <a:pt x="34" y="67"/>
                  </a:lnTo>
                  <a:lnTo>
                    <a:pt x="19" y="72"/>
                  </a:lnTo>
                  <a:close/>
                  <a:moveTo>
                    <a:pt x="38" y="65"/>
                  </a:moveTo>
                  <a:lnTo>
                    <a:pt x="32" y="45"/>
                  </a:lnTo>
                  <a:lnTo>
                    <a:pt x="59" y="36"/>
                  </a:lnTo>
                  <a:lnTo>
                    <a:pt x="66" y="57"/>
                  </a:lnTo>
                  <a:lnTo>
                    <a:pt x="38" y="65"/>
                  </a:lnTo>
                  <a:close/>
                  <a:moveTo>
                    <a:pt x="69" y="56"/>
                  </a:moveTo>
                  <a:lnTo>
                    <a:pt x="63" y="34"/>
                  </a:lnTo>
                  <a:lnTo>
                    <a:pt x="78" y="30"/>
                  </a:lnTo>
                  <a:lnTo>
                    <a:pt x="84" y="51"/>
                  </a:lnTo>
                  <a:lnTo>
                    <a:pt x="69" y="56"/>
                  </a:lnTo>
                  <a:close/>
                </a:path>
              </a:pathLst>
            </a:custGeom>
            <a:solidFill>
              <a:srgbClr val="D44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9" name="Freeform 234">
              <a:extLst>
                <a:ext uri="{FF2B5EF4-FFF2-40B4-BE49-F238E27FC236}">
                  <a16:creationId xmlns:a16="http://schemas.microsoft.com/office/drawing/2014/main" id="{FAECAC9F-2F16-8A45-921D-29BF1E85E6B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244189" y="3701023"/>
              <a:ext cx="107220" cy="91733"/>
            </a:xfrm>
            <a:custGeom>
              <a:avLst/>
              <a:gdLst>
                <a:gd name="T0" fmla="*/ 10 w 90"/>
                <a:gd name="T1" fmla="*/ 52 h 77"/>
                <a:gd name="T2" fmla="*/ 17 w 90"/>
                <a:gd name="T3" fmla="*/ 77 h 77"/>
                <a:gd name="T4" fmla="*/ 36 w 90"/>
                <a:gd name="T5" fmla="*/ 71 h 77"/>
                <a:gd name="T6" fmla="*/ 40 w 90"/>
                <a:gd name="T7" fmla="*/ 70 h 77"/>
                <a:gd name="T8" fmla="*/ 68 w 90"/>
                <a:gd name="T9" fmla="*/ 62 h 77"/>
                <a:gd name="T10" fmla="*/ 72 w 90"/>
                <a:gd name="T11" fmla="*/ 60 h 77"/>
                <a:gd name="T12" fmla="*/ 90 w 90"/>
                <a:gd name="T13" fmla="*/ 54 h 77"/>
                <a:gd name="T14" fmla="*/ 83 w 90"/>
                <a:gd name="T15" fmla="*/ 29 h 77"/>
                <a:gd name="T16" fmla="*/ 82 w 90"/>
                <a:gd name="T17" fmla="*/ 25 h 77"/>
                <a:gd name="T18" fmla="*/ 73 w 90"/>
                <a:gd name="T19" fmla="*/ 0 h 77"/>
                <a:gd name="T20" fmla="*/ 55 w 90"/>
                <a:gd name="T21" fmla="*/ 5 h 77"/>
                <a:gd name="T22" fmla="*/ 51 w 90"/>
                <a:gd name="T23" fmla="*/ 7 h 77"/>
                <a:gd name="T24" fmla="*/ 23 w 90"/>
                <a:gd name="T25" fmla="*/ 16 h 77"/>
                <a:gd name="T26" fmla="*/ 19 w 90"/>
                <a:gd name="T27" fmla="*/ 17 h 77"/>
                <a:gd name="T28" fmla="*/ 0 w 90"/>
                <a:gd name="T29" fmla="*/ 22 h 77"/>
                <a:gd name="T30" fmla="*/ 8 w 90"/>
                <a:gd name="T31" fmla="*/ 48 h 77"/>
                <a:gd name="T32" fmla="*/ 10 w 90"/>
                <a:gd name="T33" fmla="*/ 52 h 77"/>
                <a:gd name="T34" fmla="*/ 79 w 90"/>
                <a:gd name="T35" fmla="*/ 31 h 77"/>
                <a:gd name="T36" fmla="*/ 85 w 90"/>
                <a:gd name="T37" fmla="*/ 51 h 77"/>
                <a:gd name="T38" fmla="*/ 70 w 90"/>
                <a:gd name="T39" fmla="*/ 56 h 77"/>
                <a:gd name="T40" fmla="*/ 64 w 90"/>
                <a:gd name="T41" fmla="*/ 35 h 77"/>
                <a:gd name="T42" fmla="*/ 79 w 90"/>
                <a:gd name="T43" fmla="*/ 31 h 77"/>
                <a:gd name="T44" fmla="*/ 60 w 90"/>
                <a:gd name="T45" fmla="*/ 36 h 77"/>
                <a:gd name="T46" fmla="*/ 67 w 90"/>
                <a:gd name="T47" fmla="*/ 58 h 77"/>
                <a:gd name="T48" fmla="*/ 39 w 90"/>
                <a:gd name="T49" fmla="*/ 66 h 77"/>
                <a:gd name="T50" fmla="*/ 32 w 90"/>
                <a:gd name="T51" fmla="*/ 45 h 77"/>
                <a:gd name="T52" fmla="*/ 60 w 90"/>
                <a:gd name="T53" fmla="*/ 36 h 77"/>
                <a:gd name="T54" fmla="*/ 28 w 90"/>
                <a:gd name="T55" fmla="*/ 46 h 77"/>
                <a:gd name="T56" fmla="*/ 35 w 90"/>
                <a:gd name="T57" fmla="*/ 67 h 77"/>
                <a:gd name="T58" fmla="*/ 20 w 90"/>
                <a:gd name="T59" fmla="*/ 71 h 77"/>
                <a:gd name="T60" fmla="*/ 13 w 90"/>
                <a:gd name="T61" fmla="*/ 50 h 77"/>
                <a:gd name="T62" fmla="*/ 28 w 90"/>
                <a:gd name="T63" fmla="*/ 46 h 77"/>
                <a:gd name="T64" fmla="*/ 71 w 90"/>
                <a:gd name="T65" fmla="*/ 5 h 77"/>
                <a:gd name="T66" fmla="*/ 78 w 90"/>
                <a:gd name="T67" fmla="*/ 26 h 77"/>
                <a:gd name="T68" fmla="*/ 63 w 90"/>
                <a:gd name="T69" fmla="*/ 31 h 77"/>
                <a:gd name="T70" fmla="*/ 56 w 90"/>
                <a:gd name="T71" fmla="*/ 9 h 77"/>
                <a:gd name="T72" fmla="*/ 71 w 90"/>
                <a:gd name="T73" fmla="*/ 5 h 77"/>
                <a:gd name="T74" fmla="*/ 52 w 90"/>
                <a:gd name="T75" fmla="*/ 10 h 77"/>
                <a:gd name="T76" fmla="*/ 58 w 90"/>
                <a:gd name="T77" fmla="*/ 32 h 77"/>
                <a:gd name="T78" fmla="*/ 31 w 90"/>
                <a:gd name="T79" fmla="*/ 40 h 77"/>
                <a:gd name="T80" fmla="*/ 24 w 90"/>
                <a:gd name="T81" fmla="*/ 19 h 77"/>
                <a:gd name="T82" fmla="*/ 52 w 90"/>
                <a:gd name="T83" fmla="*/ 10 h 77"/>
                <a:gd name="T84" fmla="*/ 21 w 90"/>
                <a:gd name="T85" fmla="*/ 21 h 77"/>
                <a:gd name="T86" fmla="*/ 27 w 90"/>
                <a:gd name="T87" fmla="*/ 41 h 77"/>
                <a:gd name="T88" fmla="*/ 12 w 90"/>
                <a:gd name="T89" fmla="*/ 47 h 77"/>
                <a:gd name="T90" fmla="*/ 6 w 90"/>
                <a:gd name="T91" fmla="*/ 25 h 77"/>
                <a:gd name="T92" fmla="*/ 21 w 90"/>
                <a:gd name="T93" fmla="*/ 21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90" h="77">
                  <a:moveTo>
                    <a:pt x="10" y="52"/>
                  </a:moveTo>
                  <a:lnTo>
                    <a:pt x="17" y="77"/>
                  </a:lnTo>
                  <a:lnTo>
                    <a:pt x="36" y="71"/>
                  </a:lnTo>
                  <a:lnTo>
                    <a:pt x="40" y="70"/>
                  </a:lnTo>
                  <a:lnTo>
                    <a:pt x="68" y="62"/>
                  </a:lnTo>
                  <a:lnTo>
                    <a:pt x="72" y="60"/>
                  </a:lnTo>
                  <a:lnTo>
                    <a:pt x="90" y="54"/>
                  </a:lnTo>
                  <a:lnTo>
                    <a:pt x="83" y="29"/>
                  </a:lnTo>
                  <a:lnTo>
                    <a:pt x="82" y="25"/>
                  </a:lnTo>
                  <a:lnTo>
                    <a:pt x="73" y="0"/>
                  </a:lnTo>
                  <a:lnTo>
                    <a:pt x="55" y="5"/>
                  </a:lnTo>
                  <a:lnTo>
                    <a:pt x="51" y="7"/>
                  </a:lnTo>
                  <a:lnTo>
                    <a:pt x="23" y="16"/>
                  </a:lnTo>
                  <a:lnTo>
                    <a:pt x="19" y="17"/>
                  </a:lnTo>
                  <a:lnTo>
                    <a:pt x="0" y="22"/>
                  </a:lnTo>
                  <a:lnTo>
                    <a:pt x="8" y="48"/>
                  </a:lnTo>
                  <a:lnTo>
                    <a:pt x="10" y="52"/>
                  </a:lnTo>
                  <a:close/>
                  <a:moveTo>
                    <a:pt x="79" y="31"/>
                  </a:moveTo>
                  <a:lnTo>
                    <a:pt x="85" y="51"/>
                  </a:lnTo>
                  <a:lnTo>
                    <a:pt x="70" y="56"/>
                  </a:lnTo>
                  <a:lnTo>
                    <a:pt x="64" y="35"/>
                  </a:lnTo>
                  <a:lnTo>
                    <a:pt x="79" y="31"/>
                  </a:lnTo>
                  <a:close/>
                  <a:moveTo>
                    <a:pt x="60" y="36"/>
                  </a:moveTo>
                  <a:lnTo>
                    <a:pt x="67" y="58"/>
                  </a:lnTo>
                  <a:lnTo>
                    <a:pt x="39" y="66"/>
                  </a:lnTo>
                  <a:lnTo>
                    <a:pt x="32" y="45"/>
                  </a:lnTo>
                  <a:lnTo>
                    <a:pt x="60" y="36"/>
                  </a:lnTo>
                  <a:close/>
                  <a:moveTo>
                    <a:pt x="28" y="46"/>
                  </a:moveTo>
                  <a:lnTo>
                    <a:pt x="35" y="67"/>
                  </a:lnTo>
                  <a:lnTo>
                    <a:pt x="20" y="71"/>
                  </a:lnTo>
                  <a:lnTo>
                    <a:pt x="13" y="50"/>
                  </a:lnTo>
                  <a:lnTo>
                    <a:pt x="28" y="46"/>
                  </a:lnTo>
                  <a:close/>
                  <a:moveTo>
                    <a:pt x="71" y="5"/>
                  </a:moveTo>
                  <a:lnTo>
                    <a:pt x="78" y="26"/>
                  </a:lnTo>
                  <a:lnTo>
                    <a:pt x="63" y="31"/>
                  </a:lnTo>
                  <a:lnTo>
                    <a:pt x="56" y="9"/>
                  </a:lnTo>
                  <a:lnTo>
                    <a:pt x="71" y="5"/>
                  </a:lnTo>
                  <a:close/>
                  <a:moveTo>
                    <a:pt x="52" y="10"/>
                  </a:moveTo>
                  <a:lnTo>
                    <a:pt x="58" y="32"/>
                  </a:lnTo>
                  <a:lnTo>
                    <a:pt x="31" y="40"/>
                  </a:lnTo>
                  <a:lnTo>
                    <a:pt x="24" y="19"/>
                  </a:lnTo>
                  <a:lnTo>
                    <a:pt x="52" y="10"/>
                  </a:lnTo>
                  <a:close/>
                  <a:moveTo>
                    <a:pt x="21" y="21"/>
                  </a:moveTo>
                  <a:lnTo>
                    <a:pt x="27" y="41"/>
                  </a:lnTo>
                  <a:lnTo>
                    <a:pt x="12" y="47"/>
                  </a:lnTo>
                  <a:lnTo>
                    <a:pt x="6" y="25"/>
                  </a:lnTo>
                  <a:lnTo>
                    <a:pt x="21" y="21"/>
                  </a:lnTo>
                  <a:close/>
                </a:path>
              </a:pathLst>
            </a:custGeom>
            <a:solidFill>
              <a:srgbClr val="D44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0" name="Freeform 235">
              <a:extLst>
                <a:ext uri="{FF2B5EF4-FFF2-40B4-BE49-F238E27FC236}">
                  <a16:creationId xmlns:a16="http://schemas.microsoft.com/office/drawing/2014/main" id="{3C98A201-461A-714C-94A8-17BB269247C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356174" y="3666474"/>
              <a:ext cx="107220" cy="91733"/>
            </a:xfrm>
            <a:custGeom>
              <a:avLst/>
              <a:gdLst>
                <a:gd name="T0" fmla="*/ 9 w 90"/>
                <a:gd name="T1" fmla="*/ 52 h 77"/>
                <a:gd name="T2" fmla="*/ 17 w 90"/>
                <a:gd name="T3" fmla="*/ 77 h 77"/>
                <a:gd name="T4" fmla="*/ 35 w 90"/>
                <a:gd name="T5" fmla="*/ 72 h 77"/>
                <a:gd name="T6" fmla="*/ 39 w 90"/>
                <a:gd name="T7" fmla="*/ 70 h 77"/>
                <a:gd name="T8" fmla="*/ 67 w 90"/>
                <a:gd name="T9" fmla="*/ 62 h 77"/>
                <a:gd name="T10" fmla="*/ 72 w 90"/>
                <a:gd name="T11" fmla="*/ 60 h 77"/>
                <a:gd name="T12" fmla="*/ 90 w 90"/>
                <a:gd name="T13" fmla="*/ 54 h 77"/>
                <a:gd name="T14" fmla="*/ 82 w 90"/>
                <a:gd name="T15" fmla="*/ 29 h 77"/>
                <a:gd name="T16" fmla="*/ 81 w 90"/>
                <a:gd name="T17" fmla="*/ 25 h 77"/>
                <a:gd name="T18" fmla="*/ 73 w 90"/>
                <a:gd name="T19" fmla="*/ 0 h 77"/>
                <a:gd name="T20" fmla="*/ 54 w 90"/>
                <a:gd name="T21" fmla="*/ 5 h 77"/>
                <a:gd name="T22" fmla="*/ 50 w 90"/>
                <a:gd name="T23" fmla="*/ 7 h 77"/>
                <a:gd name="T24" fmla="*/ 22 w 90"/>
                <a:gd name="T25" fmla="*/ 16 h 77"/>
                <a:gd name="T26" fmla="*/ 19 w 90"/>
                <a:gd name="T27" fmla="*/ 17 h 77"/>
                <a:gd name="T28" fmla="*/ 0 w 90"/>
                <a:gd name="T29" fmla="*/ 22 h 77"/>
                <a:gd name="T30" fmla="*/ 8 w 90"/>
                <a:gd name="T31" fmla="*/ 48 h 77"/>
                <a:gd name="T32" fmla="*/ 9 w 90"/>
                <a:gd name="T33" fmla="*/ 52 h 77"/>
                <a:gd name="T34" fmla="*/ 78 w 90"/>
                <a:gd name="T35" fmla="*/ 31 h 77"/>
                <a:gd name="T36" fmla="*/ 85 w 90"/>
                <a:gd name="T37" fmla="*/ 51 h 77"/>
                <a:gd name="T38" fmla="*/ 71 w 90"/>
                <a:gd name="T39" fmla="*/ 57 h 77"/>
                <a:gd name="T40" fmla="*/ 63 w 90"/>
                <a:gd name="T41" fmla="*/ 35 h 77"/>
                <a:gd name="T42" fmla="*/ 78 w 90"/>
                <a:gd name="T43" fmla="*/ 31 h 77"/>
                <a:gd name="T44" fmla="*/ 60 w 90"/>
                <a:gd name="T45" fmla="*/ 36 h 77"/>
                <a:gd name="T46" fmla="*/ 66 w 90"/>
                <a:gd name="T47" fmla="*/ 58 h 77"/>
                <a:gd name="T48" fmla="*/ 38 w 90"/>
                <a:gd name="T49" fmla="*/ 66 h 77"/>
                <a:gd name="T50" fmla="*/ 32 w 90"/>
                <a:gd name="T51" fmla="*/ 45 h 77"/>
                <a:gd name="T52" fmla="*/ 60 w 90"/>
                <a:gd name="T53" fmla="*/ 36 h 77"/>
                <a:gd name="T54" fmla="*/ 28 w 90"/>
                <a:gd name="T55" fmla="*/ 46 h 77"/>
                <a:gd name="T56" fmla="*/ 34 w 90"/>
                <a:gd name="T57" fmla="*/ 67 h 77"/>
                <a:gd name="T58" fmla="*/ 20 w 90"/>
                <a:gd name="T59" fmla="*/ 72 h 77"/>
                <a:gd name="T60" fmla="*/ 13 w 90"/>
                <a:gd name="T61" fmla="*/ 50 h 77"/>
                <a:gd name="T62" fmla="*/ 28 w 90"/>
                <a:gd name="T63" fmla="*/ 46 h 77"/>
                <a:gd name="T64" fmla="*/ 71 w 90"/>
                <a:gd name="T65" fmla="*/ 5 h 77"/>
                <a:gd name="T66" fmla="*/ 77 w 90"/>
                <a:gd name="T67" fmla="*/ 27 h 77"/>
                <a:gd name="T68" fmla="*/ 62 w 90"/>
                <a:gd name="T69" fmla="*/ 31 h 77"/>
                <a:gd name="T70" fmla="*/ 56 w 90"/>
                <a:gd name="T71" fmla="*/ 9 h 77"/>
                <a:gd name="T72" fmla="*/ 71 w 90"/>
                <a:gd name="T73" fmla="*/ 5 h 77"/>
                <a:gd name="T74" fmla="*/ 51 w 90"/>
                <a:gd name="T75" fmla="*/ 10 h 77"/>
                <a:gd name="T76" fmla="*/ 59 w 90"/>
                <a:gd name="T77" fmla="*/ 32 h 77"/>
                <a:gd name="T78" fmla="*/ 31 w 90"/>
                <a:gd name="T79" fmla="*/ 40 h 77"/>
                <a:gd name="T80" fmla="*/ 23 w 90"/>
                <a:gd name="T81" fmla="*/ 19 h 77"/>
                <a:gd name="T82" fmla="*/ 51 w 90"/>
                <a:gd name="T83" fmla="*/ 10 h 77"/>
                <a:gd name="T84" fmla="*/ 20 w 90"/>
                <a:gd name="T85" fmla="*/ 20 h 77"/>
                <a:gd name="T86" fmla="*/ 27 w 90"/>
                <a:gd name="T87" fmla="*/ 42 h 77"/>
                <a:gd name="T88" fmla="*/ 12 w 90"/>
                <a:gd name="T89" fmla="*/ 47 h 77"/>
                <a:gd name="T90" fmla="*/ 5 w 90"/>
                <a:gd name="T91" fmla="*/ 25 h 77"/>
                <a:gd name="T92" fmla="*/ 20 w 90"/>
                <a:gd name="T93" fmla="*/ 2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90" h="77">
                  <a:moveTo>
                    <a:pt x="9" y="52"/>
                  </a:moveTo>
                  <a:lnTo>
                    <a:pt x="17" y="77"/>
                  </a:lnTo>
                  <a:lnTo>
                    <a:pt x="35" y="72"/>
                  </a:lnTo>
                  <a:lnTo>
                    <a:pt x="39" y="70"/>
                  </a:lnTo>
                  <a:lnTo>
                    <a:pt x="67" y="62"/>
                  </a:lnTo>
                  <a:lnTo>
                    <a:pt x="72" y="60"/>
                  </a:lnTo>
                  <a:lnTo>
                    <a:pt x="90" y="54"/>
                  </a:lnTo>
                  <a:lnTo>
                    <a:pt x="82" y="29"/>
                  </a:lnTo>
                  <a:lnTo>
                    <a:pt x="81" y="25"/>
                  </a:lnTo>
                  <a:lnTo>
                    <a:pt x="73" y="0"/>
                  </a:lnTo>
                  <a:lnTo>
                    <a:pt x="54" y="5"/>
                  </a:lnTo>
                  <a:lnTo>
                    <a:pt x="50" y="7"/>
                  </a:lnTo>
                  <a:lnTo>
                    <a:pt x="22" y="16"/>
                  </a:lnTo>
                  <a:lnTo>
                    <a:pt x="19" y="17"/>
                  </a:lnTo>
                  <a:lnTo>
                    <a:pt x="0" y="22"/>
                  </a:lnTo>
                  <a:lnTo>
                    <a:pt x="8" y="48"/>
                  </a:lnTo>
                  <a:lnTo>
                    <a:pt x="9" y="52"/>
                  </a:lnTo>
                  <a:close/>
                  <a:moveTo>
                    <a:pt x="78" y="31"/>
                  </a:moveTo>
                  <a:lnTo>
                    <a:pt x="85" y="51"/>
                  </a:lnTo>
                  <a:lnTo>
                    <a:pt x="71" y="57"/>
                  </a:lnTo>
                  <a:lnTo>
                    <a:pt x="63" y="35"/>
                  </a:lnTo>
                  <a:lnTo>
                    <a:pt x="78" y="31"/>
                  </a:lnTo>
                  <a:close/>
                  <a:moveTo>
                    <a:pt x="60" y="36"/>
                  </a:moveTo>
                  <a:lnTo>
                    <a:pt x="66" y="58"/>
                  </a:lnTo>
                  <a:lnTo>
                    <a:pt x="38" y="66"/>
                  </a:lnTo>
                  <a:lnTo>
                    <a:pt x="32" y="45"/>
                  </a:lnTo>
                  <a:lnTo>
                    <a:pt x="60" y="36"/>
                  </a:lnTo>
                  <a:close/>
                  <a:moveTo>
                    <a:pt x="28" y="46"/>
                  </a:moveTo>
                  <a:lnTo>
                    <a:pt x="34" y="67"/>
                  </a:lnTo>
                  <a:lnTo>
                    <a:pt x="20" y="72"/>
                  </a:lnTo>
                  <a:lnTo>
                    <a:pt x="13" y="50"/>
                  </a:lnTo>
                  <a:lnTo>
                    <a:pt x="28" y="46"/>
                  </a:lnTo>
                  <a:close/>
                  <a:moveTo>
                    <a:pt x="71" y="5"/>
                  </a:moveTo>
                  <a:lnTo>
                    <a:pt x="77" y="27"/>
                  </a:lnTo>
                  <a:lnTo>
                    <a:pt x="62" y="31"/>
                  </a:lnTo>
                  <a:lnTo>
                    <a:pt x="56" y="9"/>
                  </a:lnTo>
                  <a:lnTo>
                    <a:pt x="71" y="5"/>
                  </a:lnTo>
                  <a:close/>
                  <a:moveTo>
                    <a:pt x="51" y="10"/>
                  </a:moveTo>
                  <a:lnTo>
                    <a:pt x="59" y="32"/>
                  </a:lnTo>
                  <a:lnTo>
                    <a:pt x="31" y="40"/>
                  </a:lnTo>
                  <a:lnTo>
                    <a:pt x="23" y="19"/>
                  </a:lnTo>
                  <a:lnTo>
                    <a:pt x="51" y="10"/>
                  </a:lnTo>
                  <a:close/>
                  <a:moveTo>
                    <a:pt x="20" y="20"/>
                  </a:moveTo>
                  <a:lnTo>
                    <a:pt x="27" y="42"/>
                  </a:lnTo>
                  <a:lnTo>
                    <a:pt x="12" y="47"/>
                  </a:lnTo>
                  <a:lnTo>
                    <a:pt x="5" y="25"/>
                  </a:lnTo>
                  <a:lnTo>
                    <a:pt x="20" y="20"/>
                  </a:lnTo>
                  <a:close/>
                </a:path>
              </a:pathLst>
            </a:custGeom>
            <a:solidFill>
              <a:srgbClr val="D44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1" name="Freeform 236">
              <a:extLst>
                <a:ext uri="{FF2B5EF4-FFF2-40B4-BE49-F238E27FC236}">
                  <a16:creationId xmlns:a16="http://schemas.microsoft.com/office/drawing/2014/main" id="{729E3AE5-5340-E744-B93A-404762C0CB03}"/>
                </a:ext>
              </a:extLst>
            </p:cNvPr>
            <p:cNvSpPr>
              <a:spLocks/>
            </p:cNvSpPr>
            <p:nvPr/>
          </p:nvSpPr>
          <p:spPr bwMode="auto">
            <a:xfrm>
              <a:off x="7157222" y="3604525"/>
              <a:ext cx="19061" cy="15488"/>
            </a:xfrm>
            <a:custGeom>
              <a:avLst/>
              <a:gdLst>
                <a:gd name="T0" fmla="*/ 14 w 16"/>
                <a:gd name="T1" fmla="*/ 0 h 13"/>
                <a:gd name="T2" fmla="*/ 0 w 16"/>
                <a:gd name="T3" fmla="*/ 5 h 13"/>
                <a:gd name="T4" fmla="*/ 2 w 16"/>
                <a:gd name="T5" fmla="*/ 13 h 13"/>
                <a:gd name="T6" fmla="*/ 16 w 16"/>
                <a:gd name="T7" fmla="*/ 9 h 13"/>
                <a:gd name="T8" fmla="*/ 14 w 16"/>
                <a:gd name="T9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13">
                  <a:moveTo>
                    <a:pt x="14" y="0"/>
                  </a:moveTo>
                  <a:lnTo>
                    <a:pt x="0" y="5"/>
                  </a:lnTo>
                  <a:lnTo>
                    <a:pt x="2" y="13"/>
                  </a:lnTo>
                  <a:lnTo>
                    <a:pt x="16" y="9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D44C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2" name="Freeform 237">
              <a:extLst>
                <a:ext uri="{FF2B5EF4-FFF2-40B4-BE49-F238E27FC236}">
                  <a16:creationId xmlns:a16="http://schemas.microsoft.com/office/drawing/2014/main" id="{BC0F4E9F-FA21-4645-B260-195BDA7C7CDE}"/>
                </a:ext>
              </a:extLst>
            </p:cNvPr>
            <p:cNvSpPr>
              <a:spLocks/>
            </p:cNvSpPr>
            <p:nvPr/>
          </p:nvSpPr>
          <p:spPr bwMode="auto">
            <a:xfrm>
              <a:off x="7177475" y="3672431"/>
              <a:ext cx="21444" cy="16679"/>
            </a:xfrm>
            <a:custGeom>
              <a:avLst/>
              <a:gdLst>
                <a:gd name="T0" fmla="*/ 14 w 18"/>
                <a:gd name="T1" fmla="*/ 0 h 14"/>
                <a:gd name="T2" fmla="*/ 0 w 18"/>
                <a:gd name="T3" fmla="*/ 4 h 14"/>
                <a:gd name="T4" fmla="*/ 4 w 18"/>
                <a:gd name="T5" fmla="*/ 14 h 14"/>
                <a:gd name="T6" fmla="*/ 18 w 18"/>
                <a:gd name="T7" fmla="*/ 10 h 14"/>
                <a:gd name="T8" fmla="*/ 14 w 18"/>
                <a:gd name="T9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4">
                  <a:moveTo>
                    <a:pt x="14" y="0"/>
                  </a:moveTo>
                  <a:lnTo>
                    <a:pt x="0" y="4"/>
                  </a:lnTo>
                  <a:lnTo>
                    <a:pt x="4" y="14"/>
                  </a:lnTo>
                  <a:lnTo>
                    <a:pt x="18" y="10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D44C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3" name="Freeform 238">
              <a:extLst>
                <a:ext uri="{FF2B5EF4-FFF2-40B4-BE49-F238E27FC236}">
                  <a16:creationId xmlns:a16="http://schemas.microsoft.com/office/drawing/2014/main" id="{7C8924D1-CA81-C64B-AD6F-E4364B45A3AD}"/>
                </a:ext>
              </a:extLst>
            </p:cNvPr>
            <p:cNvSpPr>
              <a:spLocks/>
            </p:cNvSpPr>
            <p:nvPr/>
          </p:nvSpPr>
          <p:spPr bwMode="auto">
            <a:xfrm>
              <a:off x="7159605" y="3615248"/>
              <a:ext cx="34549" cy="61949"/>
            </a:xfrm>
            <a:custGeom>
              <a:avLst/>
              <a:gdLst>
                <a:gd name="T0" fmla="*/ 14 w 29"/>
                <a:gd name="T1" fmla="*/ 0 h 52"/>
                <a:gd name="T2" fmla="*/ 0 w 29"/>
                <a:gd name="T3" fmla="*/ 4 h 52"/>
                <a:gd name="T4" fmla="*/ 15 w 29"/>
                <a:gd name="T5" fmla="*/ 52 h 52"/>
                <a:gd name="T6" fmla="*/ 29 w 29"/>
                <a:gd name="T7" fmla="*/ 48 h 52"/>
                <a:gd name="T8" fmla="*/ 14 w 29"/>
                <a:gd name="T9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52">
                  <a:moveTo>
                    <a:pt x="14" y="0"/>
                  </a:moveTo>
                  <a:lnTo>
                    <a:pt x="0" y="4"/>
                  </a:lnTo>
                  <a:lnTo>
                    <a:pt x="15" y="52"/>
                  </a:lnTo>
                  <a:lnTo>
                    <a:pt x="29" y="48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D76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4" name="Freeform 239">
              <a:extLst>
                <a:ext uri="{FF2B5EF4-FFF2-40B4-BE49-F238E27FC236}">
                  <a16:creationId xmlns:a16="http://schemas.microsoft.com/office/drawing/2014/main" id="{D7BDD051-F951-BC4B-A298-A7F05227AFC8}"/>
                </a:ext>
              </a:extLst>
            </p:cNvPr>
            <p:cNvSpPr>
              <a:spLocks/>
            </p:cNvSpPr>
            <p:nvPr/>
          </p:nvSpPr>
          <p:spPr bwMode="auto">
            <a:xfrm>
              <a:off x="7173901" y="3572360"/>
              <a:ext cx="128663" cy="111985"/>
            </a:xfrm>
            <a:custGeom>
              <a:avLst/>
              <a:gdLst>
                <a:gd name="T0" fmla="*/ 80 w 108"/>
                <a:gd name="T1" fmla="*/ 12 h 94"/>
                <a:gd name="T2" fmla="*/ 95 w 108"/>
                <a:gd name="T3" fmla="*/ 60 h 94"/>
                <a:gd name="T4" fmla="*/ 17 w 108"/>
                <a:gd name="T5" fmla="*/ 84 h 94"/>
                <a:gd name="T6" fmla="*/ 21 w 108"/>
                <a:gd name="T7" fmla="*/ 94 h 94"/>
                <a:gd name="T8" fmla="*/ 108 w 108"/>
                <a:gd name="T9" fmla="*/ 67 h 94"/>
                <a:gd name="T10" fmla="*/ 87 w 108"/>
                <a:gd name="T11" fmla="*/ 0 h 94"/>
                <a:gd name="T12" fmla="*/ 0 w 108"/>
                <a:gd name="T13" fmla="*/ 27 h 94"/>
                <a:gd name="T14" fmla="*/ 2 w 108"/>
                <a:gd name="T15" fmla="*/ 36 h 94"/>
                <a:gd name="T16" fmla="*/ 80 w 108"/>
                <a:gd name="T17" fmla="*/ 12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8" h="94">
                  <a:moveTo>
                    <a:pt x="80" y="12"/>
                  </a:moveTo>
                  <a:lnTo>
                    <a:pt x="95" y="60"/>
                  </a:lnTo>
                  <a:lnTo>
                    <a:pt x="17" y="84"/>
                  </a:lnTo>
                  <a:lnTo>
                    <a:pt x="21" y="94"/>
                  </a:lnTo>
                  <a:lnTo>
                    <a:pt x="108" y="67"/>
                  </a:lnTo>
                  <a:lnTo>
                    <a:pt x="87" y="0"/>
                  </a:lnTo>
                  <a:lnTo>
                    <a:pt x="0" y="27"/>
                  </a:lnTo>
                  <a:lnTo>
                    <a:pt x="2" y="36"/>
                  </a:lnTo>
                  <a:lnTo>
                    <a:pt x="80" y="12"/>
                  </a:lnTo>
                  <a:close/>
                </a:path>
              </a:pathLst>
            </a:custGeom>
            <a:solidFill>
              <a:srgbClr val="DC7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5" name="Freeform 240">
              <a:extLst>
                <a:ext uri="{FF2B5EF4-FFF2-40B4-BE49-F238E27FC236}">
                  <a16:creationId xmlns:a16="http://schemas.microsoft.com/office/drawing/2014/main" id="{9639B914-6888-4B4E-B853-5BD8CAC701D0}"/>
                </a:ext>
              </a:extLst>
            </p:cNvPr>
            <p:cNvSpPr>
              <a:spLocks/>
            </p:cNvSpPr>
            <p:nvPr/>
          </p:nvSpPr>
          <p:spPr bwMode="auto">
            <a:xfrm>
              <a:off x="7176284" y="3586656"/>
              <a:ext cx="110794" cy="85776"/>
            </a:xfrm>
            <a:custGeom>
              <a:avLst/>
              <a:gdLst>
                <a:gd name="T0" fmla="*/ 78 w 93"/>
                <a:gd name="T1" fmla="*/ 0 h 72"/>
                <a:gd name="T2" fmla="*/ 0 w 93"/>
                <a:gd name="T3" fmla="*/ 24 h 72"/>
                <a:gd name="T4" fmla="*/ 15 w 93"/>
                <a:gd name="T5" fmla="*/ 72 h 72"/>
                <a:gd name="T6" fmla="*/ 93 w 93"/>
                <a:gd name="T7" fmla="*/ 48 h 72"/>
                <a:gd name="T8" fmla="*/ 78 w 93"/>
                <a:gd name="T9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3" h="72">
                  <a:moveTo>
                    <a:pt x="78" y="0"/>
                  </a:moveTo>
                  <a:lnTo>
                    <a:pt x="0" y="24"/>
                  </a:lnTo>
                  <a:lnTo>
                    <a:pt x="15" y="72"/>
                  </a:lnTo>
                  <a:lnTo>
                    <a:pt x="93" y="48"/>
                  </a:lnTo>
                  <a:lnTo>
                    <a:pt x="78" y="0"/>
                  </a:lnTo>
                  <a:close/>
                </a:path>
              </a:pathLst>
            </a:custGeom>
            <a:solidFill>
              <a:srgbClr val="E08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6" name="Freeform 241">
              <a:extLst>
                <a:ext uri="{FF2B5EF4-FFF2-40B4-BE49-F238E27FC236}">
                  <a16:creationId xmlns:a16="http://schemas.microsoft.com/office/drawing/2014/main" id="{0D44A34A-A7B0-C641-8D7A-AD8529FCC7B9}"/>
                </a:ext>
              </a:extLst>
            </p:cNvPr>
            <p:cNvSpPr>
              <a:spLocks/>
            </p:cNvSpPr>
            <p:nvPr/>
          </p:nvSpPr>
          <p:spPr bwMode="auto">
            <a:xfrm>
              <a:off x="7110760" y="3454418"/>
              <a:ext cx="63141" cy="156064"/>
            </a:xfrm>
            <a:custGeom>
              <a:avLst/>
              <a:gdLst>
                <a:gd name="T0" fmla="*/ 13 w 53"/>
                <a:gd name="T1" fmla="*/ 0 h 131"/>
                <a:gd name="T2" fmla="*/ 0 w 53"/>
                <a:gd name="T3" fmla="*/ 4 h 131"/>
                <a:gd name="T4" fmla="*/ 39 w 53"/>
                <a:gd name="T5" fmla="*/ 131 h 131"/>
                <a:gd name="T6" fmla="*/ 53 w 53"/>
                <a:gd name="T7" fmla="*/ 126 h 131"/>
                <a:gd name="T8" fmla="*/ 13 w 53"/>
                <a:gd name="T9" fmla="*/ 0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131">
                  <a:moveTo>
                    <a:pt x="13" y="0"/>
                  </a:moveTo>
                  <a:lnTo>
                    <a:pt x="0" y="4"/>
                  </a:lnTo>
                  <a:lnTo>
                    <a:pt x="39" y="131"/>
                  </a:lnTo>
                  <a:lnTo>
                    <a:pt x="53" y="126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7DBA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7" name="Freeform 242">
              <a:extLst>
                <a:ext uri="{FF2B5EF4-FFF2-40B4-BE49-F238E27FC236}">
                  <a16:creationId xmlns:a16="http://schemas.microsoft.com/office/drawing/2014/main" id="{07CDC043-67AE-6C41-8B8F-4AA2722DAEC4}"/>
                </a:ext>
              </a:extLst>
            </p:cNvPr>
            <p:cNvSpPr>
              <a:spLocks/>
            </p:cNvSpPr>
            <p:nvPr/>
          </p:nvSpPr>
          <p:spPr bwMode="auto">
            <a:xfrm>
              <a:off x="7182240" y="3684345"/>
              <a:ext cx="66714" cy="164403"/>
            </a:xfrm>
            <a:custGeom>
              <a:avLst/>
              <a:gdLst>
                <a:gd name="T0" fmla="*/ 0 w 56"/>
                <a:gd name="T1" fmla="*/ 4 h 138"/>
                <a:gd name="T2" fmla="*/ 42 w 56"/>
                <a:gd name="T3" fmla="*/ 138 h 138"/>
                <a:gd name="T4" fmla="*/ 56 w 56"/>
                <a:gd name="T5" fmla="*/ 134 h 138"/>
                <a:gd name="T6" fmla="*/ 14 w 56"/>
                <a:gd name="T7" fmla="*/ 0 h 138"/>
                <a:gd name="T8" fmla="*/ 0 w 56"/>
                <a:gd name="T9" fmla="*/ 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138">
                  <a:moveTo>
                    <a:pt x="0" y="4"/>
                  </a:moveTo>
                  <a:lnTo>
                    <a:pt x="42" y="138"/>
                  </a:lnTo>
                  <a:lnTo>
                    <a:pt x="56" y="134"/>
                  </a:lnTo>
                  <a:lnTo>
                    <a:pt x="14" y="0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7DBA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8" name="Freeform 243">
              <a:extLst>
                <a:ext uri="{FF2B5EF4-FFF2-40B4-BE49-F238E27FC236}">
                  <a16:creationId xmlns:a16="http://schemas.microsoft.com/office/drawing/2014/main" id="{D0FC735A-D8A3-DD4A-8671-C097DF4F5A18}"/>
                </a:ext>
              </a:extLst>
            </p:cNvPr>
            <p:cNvSpPr>
              <a:spLocks/>
            </p:cNvSpPr>
            <p:nvPr/>
          </p:nvSpPr>
          <p:spPr bwMode="auto">
            <a:xfrm>
              <a:off x="7598014" y="3372217"/>
              <a:ext cx="39314" cy="70289"/>
            </a:xfrm>
            <a:custGeom>
              <a:avLst/>
              <a:gdLst>
                <a:gd name="T0" fmla="*/ 15 w 31"/>
                <a:gd name="T1" fmla="*/ 53 h 55"/>
                <a:gd name="T2" fmla="*/ 18 w 31"/>
                <a:gd name="T3" fmla="*/ 54 h 55"/>
                <a:gd name="T4" fmla="*/ 29 w 31"/>
                <a:gd name="T5" fmla="*/ 51 h 55"/>
                <a:gd name="T6" fmla="*/ 30 w 31"/>
                <a:gd name="T7" fmla="*/ 48 h 55"/>
                <a:gd name="T8" fmla="*/ 22 w 31"/>
                <a:gd name="T9" fmla="*/ 21 h 55"/>
                <a:gd name="T10" fmla="*/ 19 w 31"/>
                <a:gd name="T11" fmla="*/ 10 h 55"/>
                <a:gd name="T12" fmla="*/ 16 w 31"/>
                <a:gd name="T13" fmla="*/ 2 h 55"/>
                <a:gd name="T14" fmla="*/ 13 w 31"/>
                <a:gd name="T15" fmla="*/ 1 h 55"/>
                <a:gd name="T16" fmla="*/ 2 w 31"/>
                <a:gd name="T17" fmla="*/ 4 h 55"/>
                <a:gd name="T18" fmla="*/ 0 w 31"/>
                <a:gd name="T19" fmla="*/ 7 h 55"/>
                <a:gd name="T20" fmla="*/ 2 w 31"/>
                <a:gd name="T21" fmla="*/ 13 h 55"/>
                <a:gd name="T22" fmla="*/ 13 w 31"/>
                <a:gd name="T23" fmla="*/ 47 h 55"/>
                <a:gd name="T24" fmla="*/ 15 w 31"/>
                <a:gd name="T25" fmla="*/ 53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1" h="55">
                  <a:moveTo>
                    <a:pt x="15" y="53"/>
                  </a:moveTo>
                  <a:cubicBezTo>
                    <a:pt x="15" y="54"/>
                    <a:pt x="16" y="55"/>
                    <a:pt x="18" y="54"/>
                  </a:cubicBezTo>
                  <a:cubicBezTo>
                    <a:pt x="29" y="51"/>
                    <a:pt x="29" y="51"/>
                    <a:pt x="29" y="51"/>
                  </a:cubicBezTo>
                  <a:cubicBezTo>
                    <a:pt x="30" y="51"/>
                    <a:pt x="31" y="49"/>
                    <a:pt x="30" y="48"/>
                  </a:cubicBezTo>
                  <a:cubicBezTo>
                    <a:pt x="22" y="21"/>
                    <a:pt x="22" y="21"/>
                    <a:pt x="22" y="21"/>
                  </a:cubicBezTo>
                  <a:cubicBezTo>
                    <a:pt x="19" y="10"/>
                    <a:pt x="19" y="10"/>
                    <a:pt x="19" y="10"/>
                  </a:cubicBezTo>
                  <a:cubicBezTo>
                    <a:pt x="16" y="2"/>
                    <a:pt x="16" y="2"/>
                    <a:pt x="16" y="2"/>
                  </a:cubicBezTo>
                  <a:cubicBezTo>
                    <a:pt x="16" y="1"/>
                    <a:pt x="14" y="0"/>
                    <a:pt x="13" y="1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1" y="5"/>
                    <a:pt x="0" y="6"/>
                    <a:pt x="0" y="7"/>
                  </a:cubicBezTo>
                  <a:cubicBezTo>
                    <a:pt x="2" y="13"/>
                    <a:pt x="2" y="13"/>
                    <a:pt x="2" y="13"/>
                  </a:cubicBezTo>
                  <a:cubicBezTo>
                    <a:pt x="13" y="47"/>
                    <a:pt x="13" y="47"/>
                    <a:pt x="13" y="47"/>
                  </a:cubicBezTo>
                  <a:lnTo>
                    <a:pt x="15" y="53"/>
                  </a:lnTo>
                  <a:close/>
                </a:path>
              </a:pathLst>
            </a:custGeom>
            <a:solidFill>
              <a:srgbClr val="7DA6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9" name="Freeform 244">
              <a:extLst>
                <a:ext uri="{FF2B5EF4-FFF2-40B4-BE49-F238E27FC236}">
                  <a16:creationId xmlns:a16="http://schemas.microsoft.com/office/drawing/2014/main" id="{E4AEF964-84B3-B245-AFBF-5B4787A4D19D}"/>
                </a:ext>
              </a:extLst>
            </p:cNvPr>
            <p:cNvSpPr>
              <a:spLocks/>
            </p:cNvSpPr>
            <p:nvPr/>
          </p:nvSpPr>
          <p:spPr bwMode="auto">
            <a:xfrm>
              <a:off x="7557509" y="3388895"/>
              <a:ext cx="57184" cy="55993"/>
            </a:xfrm>
            <a:custGeom>
              <a:avLst/>
              <a:gdLst>
                <a:gd name="T0" fmla="*/ 48 w 48"/>
                <a:gd name="T1" fmla="*/ 37 h 47"/>
                <a:gd name="T2" fmla="*/ 36 w 48"/>
                <a:gd name="T3" fmla="*/ 0 h 47"/>
                <a:gd name="T4" fmla="*/ 0 w 48"/>
                <a:gd name="T5" fmla="*/ 11 h 47"/>
                <a:gd name="T6" fmla="*/ 12 w 48"/>
                <a:gd name="T7" fmla="*/ 47 h 47"/>
                <a:gd name="T8" fmla="*/ 48 w 48"/>
                <a:gd name="T9" fmla="*/ 3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" h="47">
                  <a:moveTo>
                    <a:pt x="48" y="37"/>
                  </a:moveTo>
                  <a:lnTo>
                    <a:pt x="36" y="0"/>
                  </a:lnTo>
                  <a:lnTo>
                    <a:pt x="0" y="11"/>
                  </a:lnTo>
                  <a:lnTo>
                    <a:pt x="12" y="47"/>
                  </a:lnTo>
                  <a:lnTo>
                    <a:pt x="48" y="37"/>
                  </a:lnTo>
                  <a:close/>
                </a:path>
              </a:pathLst>
            </a:custGeom>
            <a:solidFill>
              <a:srgbClr val="95B9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0" name="Freeform 245">
              <a:extLst>
                <a:ext uri="{FF2B5EF4-FFF2-40B4-BE49-F238E27FC236}">
                  <a16:creationId xmlns:a16="http://schemas.microsoft.com/office/drawing/2014/main" id="{A37EAB7C-C446-E64D-9D7E-BC3808971A1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126248" y="3375790"/>
              <a:ext cx="397904" cy="468192"/>
            </a:xfrm>
            <a:custGeom>
              <a:avLst/>
              <a:gdLst>
                <a:gd name="T0" fmla="*/ 250 w 334"/>
                <a:gd name="T1" fmla="*/ 117 h 393"/>
                <a:gd name="T2" fmla="*/ 0 w 334"/>
                <a:gd name="T3" fmla="*/ 66 h 393"/>
                <a:gd name="T4" fmla="*/ 127 w 334"/>
                <a:gd name="T5" fmla="*/ 165 h 393"/>
                <a:gd name="T6" fmla="*/ 61 w 334"/>
                <a:gd name="T7" fmla="*/ 259 h 393"/>
                <a:gd name="T8" fmla="*/ 315 w 334"/>
                <a:gd name="T9" fmla="*/ 326 h 393"/>
                <a:gd name="T10" fmla="*/ 334 w 334"/>
                <a:gd name="T11" fmla="*/ 142 h 393"/>
                <a:gd name="T12" fmla="*/ 104 w 334"/>
                <a:gd name="T13" fmla="*/ 131 h 393"/>
                <a:gd name="T14" fmla="*/ 72 w 334"/>
                <a:gd name="T15" fmla="*/ 142 h 393"/>
                <a:gd name="T16" fmla="*/ 46 w 334"/>
                <a:gd name="T17" fmla="*/ 122 h 393"/>
                <a:gd name="T18" fmla="*/ 36 w 334"/>
                <a:gd name="T19" fmla="*/ 93 h 393"/>
                <a:gd name="T20" fmla="*/ 58 w 334"/>
                <a:gd name="T21" fmla="*/ 86 h 393"/>
                <a:gd name="T22" fmla="*/ 91 w 334"/>
                <a:gd name="T23" fmla="*/ 75 h 393"/>
                <a:gd name="T24" fmla="*/ 118 w 334"/>
                <a:gd name="T25" fmla="*/ 96 h 393"/>
                <a:gd name="T26" fmla="*/ 126 w 334"/>
                <a:gd name="T27" fmla="*/ 125 h 393"/>
                <a:gd name="T28" fmla="*/ 201 w 334"/>
                <a:gd name="T29" fmla="*/ 102 h 393"/>
                <a:gd name="T30" fmla="*/ 170 w 334"/>
                <a:gd name="T31" fmla="*/ 112 h 393"/>
                <a:gd name="T32" fmla="*/ 147 w 334"/>
                <a:gd name="T33" fmla="*/ 118 h 393"/>
                <a:gd name="T34" fmla="*/ 138 w 334"/>
                <a:gd name="T35" fmla="*/ 89 h 393"/>
                <a:gd name="T36" fmla="*/ 149 w 334"/>
                <a:gd name="T37" fmla="*/ 58 h 393"/>
                <a:gd name="T38" fmla="*/ 181 w 334"/>
                <a:gd name="T39" fmla="*/ 49 h 393"/>
                <a:gd name="T40" fmla="*/ 203 w 334"/>
                <a:gd name="T41" fmla="*/ 41 h 393"/>
                <a:gd name="T42" fmla="*/ 212 w 334"/>
                <a:gd name="T43" fmla="*/ 71 h 393"/>
                <a:gd name="T44" fmla="*/ 201 w 334"/>
                <a:gd name="T45" fmla="*/ 102 h 393"/>
                <a:gd name="T46" fmla="*/ 229 w 334"/>
                <a:gd name="T47" fmla="*/ 204 h 393"/>
                <a:gd name="T48" fmla="*/ 197 w 334"/>
                <a:gd name="T49" fmla="*/ 214 h 393"/>
                <a:gd name="T50" fmla="*/ 170 w 334"/>
                <a:gd name="T51" fmla="*/ 194 h 393"/>
                <a:gd name="T52" fmla="*/ 162 w 334"/>
                <a:gd name="T53" fmla="*/ 165 h 393"/>
                <a:gd name="T54" fmla="*/ 184 w 334"/>
                <a:gd name="T55" fmla="*/ 158 h 393"/>
                <a:gd name="T56" fmla="*/ 216 w 334"/>
                <a:gd name="T57" fmla="*/ 148 h 393"/>
                <a:gd name="T58" fmla="*/ 242 w 334"/>
                <a:gd name="T59" fmla="*/ 168 h 393"/>
                <a:gd name="T60" fmla="*/ 252 w 334"/>
                <a:gd name="T61" fmla="*/ 198 h 393"/>
                <a:gd name="T62" fmla="*/ 212 w 334"/>
                <a:gd name="T63" fmla="*/ 261 h 393"/>
                <a:gd name="T64" fmla="*/ 243 w 334"/>
                <a:gd name="T65" fmla="*/ 251 h 393"/>
                <a:gd name="T66" fmla="*/ 266 w 334"/>
                <a:gd name="T67" fmla="*/ 244 h 393"/>
                <a:gd name="T68" fmla="*/ 275 w 334"/>
                <a:gd name="T69" fmla="*/ 273 h 393"/>
                <a:gd name="T70" fmla="*/ 265 w 334"/>
                <a:gd name="T71" fmla="*/ 304 h 393"/>
                <a:gd name="T72" fmla="*/ 232 w 334"/>
                <a:gd name="T73" fmla="*/ 314 h 393"/>
                <a:gd name="T74" fmla="*/ 210 w 334"/>
                <a:gd name="T75" fmla="*/ 321 h 393"/>
                <a:gd name="T76" fmla="*/ 201 w 334"/>
                <a:gd name="T77" fmla="*/ 292 h 393"/>
                <a:gd name="T78" fmla="*/ 212 w 334"/>
                <a:gd name="T79" fmla="*/ 261 h 393"/>
                <a:gd name="T80" fmla="*/ 122 w 334"/>
                <a:gd name="T81" fmla="*/ 289 h 393"/>
                <a:gd name="T82" fmla="*/ 154 w 334"/>
                <a:gd name="T83" fmla="*/ 278 h 393"/>
                <a:gd name="T84" fmla="*/ 181 w 334"/>
                <a:gd name="T85" fmla="*/ 298 h 393"/>
                <a:gd name="T86" fmla="*/ 189 w 334"/>
                <a:gd name="T87" fmla="*/ 327 h 393"/>
                <a:gd name="T88" fmla="*/ 167 w 334"/>
                <a:gd name="T89" fmla="*/ 335 h 393"/>
                <a:gd name="T90" fmla="*/ 135 w 334"/>
                <a:gd name="T91" fmla="*/ 344 h 393"/>
                <a:gd name="T92" fmla="*/ 109 w 334"/>
                <a:gd name="T93" fmla="*/ 325 h 393"/>
                <a:gd name="T94" fmla="*/ 99 w 334"/>
                <a:gd name="T95" fmla="*/ 295 h 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334" h="393">
                  <a:moveTo>
                    <a:pt x="334" y="142"/>
                  </a:moveTo>
                  <a:lnTo>
                    <a:pt x="250" y="117"/>
                  </a:lnTo>
                  <a:lnTo>
                    <a:pt x="213" y="0"/>
                  </a:lnTo>
                  <a:lnTo>
                    <a:pt x="0" y="66"/>
                  </a:lnTo>
                  <a:lnTo>
                    <a:pt x="40" y="192"/>
                  </a:lnTo>
                  <a:lnTo>
                    <a:pt x="127" y="165"/>
                  </a:lnTo>
                  <a:lnTo>
                    <a:pt x="148" y="232"/>
                  </a:lnTo>
                  <a:lnTo>
                    <a:pt x="61" y="259"/>
                  </a:lnTo>
                  <a:lnTo>
                    <a:pt x="103" y="393"/>
                  </a:lnTo>
                  <a:lnTo>
                    <a:pt x="315" y="326"/>
                  </a:lnTo>
                  <a:lnTo>
                    <a:pt x="279" y="209"/>
                  </a:lnTo>
                  <a:lnTo>
                    <a:pt x="334" y="142"/>
                  </a:lnTo>
                  <a:close/>
                  <a:moveTo>
                    <a:pt x="108" y="130"/>
                  </a:moveTo>
                  <a:lnTo>
                    <a:pt x="104" y="131"/>
                  </a:lnTo>
                  <a:lnTo>
                    <a:pt x="76" y="140"/>
                  </a:lnTo>
                  <a:lnTo>
                    <a:pt x="72" y="142"/>
                  </a:lnTo>
                  <a:lnTo>
                    <a:pt x="53" y="147"/>
                  </a:lnTo>
                  <a:lnTo>
                    <a:pt x="46" y="122"/>
                  </a:lnTo>
                  <a:lnTo>
                    <a:pt x="45" y="118"/>
                  </a:lnTo>
                  <a:lnTo>
                    <a:pt x="36" y="93"/>
                  </a:lnTo>
                  <a:lnTo>
                    <a:pt x="55" y="87"/>
                  </a:lnTo>
                  <a:lnTo>
                    <a:pt x="58" y="86"/>
                  </a:lnTo>
                  <a:lnTo>
                    <a:pt x="86" y="77"/>
                  </a:lnTo>
                  <a:lnTo>
                    <a:pt x="91" y="75"/>
                  </a:lnTo>
                  <a:lnTo>
                    <a:pt x="110" y="70"/>
                  </a:lnTo>
                  <a:lnTo>
                    <a:pt x="118" y="96"/>
                  </a:lnTo>
                  <a:lnTo>
                    <a:pt x="119" y="99"/>
                  </a:lnTo>
                  <a:lnTo>
                    <a:pt x="126" y="125"/>
                  </a:lnTo>
                  <a:lnTo>
                    <a:pt x="108" y="130"/>
                  </a:lnTo>
                  <a:close/>
                  <a:moveTo>
                    <a:pt x="201" y="102"/>
                  </a:moveTo>
                  <a:lnTo>
                    <a:pt x="197" y="103"/>
                  </a:lnTo>
                  <a:lnTo>
                    <a:pt x="170" y="112"/>
                  </a:lnTo>
                  <a:lnTo>
                    <a:pt x="166" y="113"/>
                  </a:lnTo>
                  <a:lnTo>
                    <a:pt x="147" y="118"/>
                  </a:lnTo>
                  <a:lnTo>
                    <a:pt x="139" y="94"/>
                  </a:lnTo>
                  <a:lnTo>
                    <a:pt x="138" y="89"/>
                  </a:lnTo>
                  <a:lnTo>
                    <a:pt x="130" y="64"/>
                  </a:lnTo>
                  <a:lnTo>
                    <a:pt x="149" y="58"/>
                  </a:lnTo>
                  <a:lnTo>
                    <a:pt x="153" y="57"/>
                  </a:lnTo>
                  <a:lnTo>
                    <a:pt x="181" y="49"/>
                  </a:lnTo>
                  <a:lnTo>
                    <a:pt x="184" y="48"/>
                  </a:lnTo>
                  <a:lnTo>
                    <a:pt x="203" y="41"/>
                  </a:lnTo>
                  <a:lnTo>
                    <a:pt x="211" y="67"/>
                  </a:lnTo>
                  <a:lnTo>
                    <a:pt x="212" y="71"/>
                  </a:lnTo>
                  <a:lnTo>
                    <a:pt x="221" y="96"/>
                  </a:lnTo>
                  <a:lnTo>
                    <a:pt x="201" y="102"/>
                  </a:lnTo>
                  <a:close/>
                  <a:moveTo>
                    <a:pt x="232" y="203"/>
                  </a:moveTo>
                  <a:lnTo>
                    <a:pt x="229" y="204"/>
                  </a:lnTo>
                  <a:lnTo>
                    <a:pt x="201" y="213"/>
                  </a:lnTo>
                  <a:lnTo>
                    <a:pt x="197" y="214"/>
                  </a:lnTo>
                  <a:lnTo>
                    <a:pt x="179" y="220"/>
                  </a:lnTo>
                  <a:lnTo>
                    <a:pt x="170" y="194"/>
                  </a:lnTo>
                  <a:lnTo>
                    <a:pt x="169" y="190"/>
                  </a:lnTo>
                  <a:lnTo>
                    <a:pt x="162" y="165"/>
                  </a:lnTo>
                  <a:lnTo>
                    <a:pt x="180" y="159"/>
                  </a:lnTo>
                  <a:lnTo>
                    <a:pt x="184" y="158"/>
                  </a:lnTo>
                  <a:lnTo>
                    <a:pt x="212" y="149"/>
                  </a:lnTo>
                  <a:lnTo>
                    <a:pt x="216" y="148"/>
                  </a:lnTo>
                  <a:lnTo>
                    <a:pt x="235" y="143"/>
                  </a:lnTo>
                  <a:lnTo>
                    <a:pt x="242" y="168"/>
                  </a:lnTo>
                  <a:lnTo>
                    <a:pt x="244" y="172"/>
                  </a:lnTo>
                  <a:lnTo>
                    <a:pt x="252" y="198"/>
                  </a:lnTo>
                  <a:lnTo>
                    <a:pt x="232" y="203"/>
                  </a:lnTo>
                  <a:close/>
                  <a:moveTo>
                    <a:pt x="212" y="261"/>
                  </a:moveTo>
                  <a:lnTo>
                    <a:pt x="215" y="260"/>
                  </a:lnTo>
                  <a:lnTo>
                    <a:pt x="243" y="251"/>
                  </a:lnTo>
                  <a:lnTo>
                    <a:pt x="247" y="249"/>
                  </a:lnTo>
                  <a:lnTo>
                    <a:pt x="266" y="244"/>
                  </a:lnTo>
                  <a:lnTo>
                    <a:pt x="274" y="269"/>
                  </a:lnTo>
                  <a:lnTo>
                    <a:pt x="275" y="273"/>
                  </a:lnTo>
                  <a:lnTo>
                    <a:pt x="283" y="298"/>
                  </a:lnTo>
                  <a:lnTo>
                    <a:pt x="265" y="304"/>
                  </a:lnTo>
                  <a:lnTo>
                    <a:pt x="260" y="306"/>
                  </a:lnTo>
                  <a:lnTo>
                    <a:pt x="232" y="314"/>
                  </a:lnTo>
                  <a:lnTo>
                    <a:pt x="228" y="316"/>
                  </a:lnTo>
                  <a:lnTo>
                    <a:pt x="210" y="321"/>
                  </a:lnTo>
                  <a:lnTo>
                    <a:pt x="202" y="296"/>
                  </a:lnTo>
                  <a:lnTo>
                    <a:pt x="201" y="292"/>
                  </a:lnTo>
                  <a:lnTo>
                    <a:pt x="193" y="266"/>
                  </a:lnTo>
                  <a:lnTo>
                    <a:pt x="212" y="261"/>
                  </a:lnTo>
                  <a:close/>
                  <a:moveTo>
                    <a:pt x="118" y="290"/>
                  </a:moveTo>
                  <a:lnTo>
                    <a:pt x="122" y="289"/>
                  </a:lnTo>
                  <a:lnTo>
                    <a:pt x="150" y="280"/>
                  </a:lnTo>
                  <a:lnTo>
                    <a:pt x="154" y="278"/>
                  </a:lnTo>
                  <a:lnTo>
                    <a:pt x="172" y="273"/>
                  </a:lnTo>
                  <a:lnTo>
                    <a:pt x="181" y="298"/>
                  </a:lnTo>
                  <a:lnTo>
                    <a:pt x="182" y="302"/>
                  </a:lnTo>
                  <a:lnTo>
                    <a:pt x="189" y="327"/>
                  </a:lnTo>
                  <a:lnTo>
                    <a:pt x="171" y="333"/>
                  </a:lnTo>
                  <a:lnTo>
                    <a:pt x="167" y="335"/>
                  </a:lnTo>
                  <a:lnTo>
                    <a:pt x="139" y="343"/>
                  </a:lnTo>
                  <a:lnTo>
                    <a:pt x="135" y="344"/>
                  </a:lnTo>
                  <a:lnTo>
                    <a:pt x="116" y="350"/>
                  </a:lnTo>
                  <a:lnTo>
                    <a:pt x="109" y="325"/>
                  </a:lnTo>
                  <a:lnTo>
                    <a:pt x="107" y="321"/>
                  </a:lnTo>
                  <a:lnTo>
                    <a:pt x="99" y="295"/>
                  </a:lnTo>
                  <a:lnTo>
                    <a:pt x="118" y="290"/>
                  </a:lnTo>
                  <a:close/>
                </a:path>
              </a:pathLst>
            </a:custGeom>
            <a:solidFill>
              <a:srgbClr val="7DA6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1" name="Freeform 246">
              <a:extLst>
                <a:ext uri="{FF2B5EF4-FFF2-40B4-BE49-F238E27FC236}">
                  <a16:creationId xmlns:a16="http://schemas.microsoft.com/office/drawing/2014/main" id="{F1FA6210-0C88-074C-AD07-EDA1D5BB96E7}"/>
                </a:ext>
              </a:extLst>
            </p:cNvPr>
            <p:cNvSpPr>
              <a:spLocks/>
            </p:cNvSpPr>
            <p:nvPr/>
          </p:nvSpPr>
          <p:spPr bwMode="auto">
            <a:xfrm>
              <a:off x="7458628" y="3523515"/>
              <a:ext cx="183465" cy="283536"/>
            </a:xfrm>
            <a:custGeom>
              <a:avLst/>
              <a:gdLst>
                <a:gd name="T0" fmla="*/ 60 w 144"/>
                <a:gd name="T1" fmla="*/ 209 h 222"/>
                <a:gd name="T2" fmla="*/ 144 w 144"/>
                <a:gd name="T3" fmla="*/ 116 h 222"/>
                <a:gd name="T4" fmla="*/ 107 w 144"/>
                <a:gd name="T5" fmla="*/ 0 h 222"/>
                <a:gd name="T6" fmla="*/ 52 w 144"/>
                <a:gd name="T7" fmla="*/ 17 h 222"/>
                <a:gd name="T8" fmla="*/ 0 w 144"/>
                <a:gd name="T9" fmla="*/ 80 h 222"/>
                <a:gd name="T10" fmla="*/ 34 w 144"/>
                <a:gd name="T11" fmla="*/ 189 h 222"/>
                <a:gd name="T12" fmla="*/ 60 w 144"/>
                <a:gd name="T13" fmla="*/ 209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4" h="222">
                  <a:moveTo>
                    <a:pt x="60" y="209"/>
                  </a:moveTo>
                  <a:cubicBezTo>
                    <a:pt x="77" y="197"/>
                    <a:pt x="144" y="116"/>
                    <a:pt x="144" y="116"/>
                  </a:cubicBezTo>
                  <a:cubicBezTo>
                    <a:pt x="107" y="0"/>
                    <a:pt x="107" y="0"/>
                    <a:pt x="107" y="0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0" y="80"/>
                    <a:pt x="0" y="80"/>
                    <a:pt x="0" y="80"/>
                  </a:cubicBezTo>
                  <a:cubicBezTo>
                    <a:pt x="34" y="189"/>
                    <a:pt x="34" y="189"/>
                    <a:pt x="34" y="189"/>
                  </a:cubicBezTo>
                  <a:cubicBezTo>
                    <a:pt x="34" y="189"/>
                    <a:pt x="39" y="222"/>
                    <a:pt x="60" y="209"/>
                  </a:cubicBezTo>
                  <a:close/>
                </a:path>
              </a:pathLst>
            </a:custGeom>
            <a:solidFill>
              <a:srgbClr val="F0563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2" name="Freeform 247">
              <a:extLst>
                <a:ext uri="{FF2B5EF4-FFF2-40B4-BE49-F238E27FC236}">
                  <a16:creationId xmlns:a16="http://schemas.microsoft.com/office/drawing/2014/main" id="{8EA44EE1-D475-E443-94AA-B39775E8AD54}"/>
                </a:ext>
              </a:extLst>
            </p:cNvPr>
            <p:cNvSpPr>
              <a:spLocks/>
            </p:cNvSpPr>
            <p:nvPr/>
          </p:nvSpPr>
          <p:spPr bwMode="auto">
            <a:xfrm>
              <a:off x="7333539" y="3600952"/>
              <a:ext cx="26209" cy="30975"/>
            </a:xfrm>
            <a:custGeom>
              <a:avLst/>
              <a:gdLst>
                <a:gd name="T0" fmla="*/ 15 w 22"/>
                <a:gd name="T1" fmla="*/ 0 h 26"/>
                <a:gd name="T2" fmla="*/ 0 w 22"/>
                <a:gd name="T3" fmla="*/ 4 h 26"/>
                <a:gd name="T4" fmla="*/ 7 w 22"/>
                <a:gd name="T5" fmla="*/ 26 h 26"/>
                <a:gd name="T6" fmla="*/ 22 w 22"/>
                <a:gd name="T7" fmla="*/ 21 h 26"/>
                <a:gd name="T8" fmla="*/ 15 w 22"/>
                <a:gd name="T9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6">
                  <a:moveTo>
                    <a:pt x="15" y="0"/>
                  </a:moveTo>
                  <a:lnTo>
                    <a:pt x="0" y="4"/>
                  </a:lnTo>
                  <a:lnTo>
                    <a:pt x="7" y="26"/>
                  </a:lnTo>
                  <a:lnTo>
                    <a:pt x="22" y="21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F9B3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3" name="Freeform 248">
              <a:extLst>
                <a:ext uri="{FF2B5EF4-FFF2-40B4-BE49-F238E27FC236}">
                  <a16:creationId xmlns:a16="http://schemas.microsoft.com/office/drawing/2014/main" id="{F06BC4D0-88E9-0A4C-A2C2-A08F5D70C850}"/>
                </a:ext>
              </a:extLst>
            </p:cNvPr>
            <p:cNvSpPr>
              <a:spLocks/>
            </p:cNvSpPr>
            <p:nvPr/>
          </p:nvSpPr>
          <p:spPr bwMode="auto">
            <a:xfrm>
              <a:off x="7357365" y="3589038"/>
              <a:ext cx="40505" cy="34549"/>
            </a:xfrm>
            <a:custGeom>
              <a:avLst/>
              <a:gdLst>
                <a:gd name="T0" fmla="*/ 34 w 34"/>
                <a:gd name="T1" fmla="*/ 21 h 29"/>
                <a:gd name="T2" fmla="*/ 27 w 34"/>
                <a:gd name="T3" fmla="*/ 0 h 29"/>
                <a:gd name="T4" fmla="*/ 0 w 34"/>
                <a:gd name="T5" fmla="*/ 9 h 29"/>
                <a:gd name="T6" fmla="*/ 6 w 34"/>
                <a:gd name="T7" fmla="*/ 29 h 29"/>
                <a:gd name="T8" fmla="*/ 34 w 34"/>
                <a:gd name="T9" fmla="*/ 2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29">
                  <a:moveTo>
                    <a:pt x="34" y="21"/>
                  </a:moveTo>
                  <a:lnTo>
                    <a:pt x="27" y="0"/>
                  </a:lnTo>
                  <a:lnTo>
                    <a:pt x="0" y="9"/>
                  </a:lnTo>
                  <a:lnTo>
                    <a:pt x="6" y="29"/>
                  </a:lnTo>
                  <a:lnTo>
                    <a:pt x="34" y="21"/>
                  </a:lnTo>
                  <a:close/>
                </a:path>
              </a:pathLst>
            </a:custGeom>
            <a:solidFill>
              <a:srgbClr val="F9B3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4" name="Freeform 249">
              <a:extLst>
                <a:ext uri="{FF2B5EF4-FFF2-40B4-BE49-F238E27FC236}">
                  <a16:creationId xmlns:a16="http://schemas.microsoft.com/office/drawing/2014/main" id="{6FC2F604-73D5-384B-B355-90BC86ABB9A3}"/>
                </a:ext>
              </a:extLst>
            </p:cNvPr>
            <p:cNvSpPr>
              <a:spLocks/>
            </p:cNvSpPr>
            <p:nvPr/>
          </p:nvSpPr>
          <p:spPr bwMode="auto">
            <a:xfrm>
              <a:off x="7394296" y="3581890"/>
              <a:ext cx="25018" cy="30975"/>
            </a:xfrm>
            <a:custGeom>
              <a:avLst/>
              <a:gdLst>
                <a:gd name="T0" fmla="*/ 21 w 21"/>
                <a:gd name="T1" fmla="*/ 21 h 26"/>
                <a:gd name="T2" fmla="*/ 15 w 21"/>
                <a:gd name="T3" fmla="*/ 0 h 26"/>
                <a:gd name="T4" fmla="*/ 0 w 21"/>
                <a:gd name="T5" fmla="*/ 4 h 26"/>
                <a:gd name="T6" fmla="*/ 6 w 21"/>
                <a:gd name="T7" fmla="*/ 26 h 26"/>
                <a:gd name="T8" fmla="*/ 21 w 21"/>
                <a:gd name="T9" fmla="*/ 21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26">
                  <a:moveTo>
                    <a:pt x="21" y="21"/>
                  </a:moveTo>
                  <a:lnTo>
                    <a:pt x="15" y="0"/>
                  </a:lnTo>
                  <a:lnTo>
                    <a:pt x="0" y="4"/>
                  </a:lnTo>
                  <a:lnTo>
                    <a:pt x="6" y="26"/>
                  </a:lnTo>
                  <a:lnTo>
                    <a:pt x="21" y="21"/>
                  </a:lnTo>
                  <a:close/>
                </a:path>
              </a:pathLst>
            </a:custGeom>
            <a:solidFill>
              <a:srgbClr val="F9B3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5" name="Freeform 250">
              <a:extLst>
                <a:ext uri="{FF2B5EF4-FFF2-40B4-BE49-F238E27FC236}">
                  <a16:creationId xmlns:a16="http://schemas.microsoft.com/office/drawing/2014/main" id="{1A843C8F-AD46-E549-9BB1-D46E48FCD538}"/>
                </a:ext>
              </a:extLst>
            </p:cNvPr>
            <p:cNvSpPr>
              <a:spLocks/>
            </p:cNvSpPr>
            <p:nvPr/>
          </p:nvSpPr>
          <p:spPr bwMode="auto">
            <a:xfrm>
              <a:off x="7431228" y="3703406"/>
              <a:ext cx="26209" cy="30975"/>
            </a:xfrm>
            <a:custGeom>
              <a:avLst/>
              <a:gdLst>
                <a:gd name="T0" fmla="*/ 22 w 22"/>
                <a:gd name="T1" fmla="*/ 20 h 26"/>
                <a:gd name="T2" fmla="*/ 15 w 22"/>
                <a:gd name="T3" fmla="*/ 0 h 26"/>
                <a:gd name="T4" fmla="*/ 0 w 22"/>
                <a:gd name="T5" fmla="*/ 4 h 26"/>
                <a:gd name="T6" fmla="*/ 8 w 22"/>
                <a:gd name="T7" fmla="*/ 26 h 26"/>
                <a:gd name="T8" fmla="*/ 22 w 22"/>
                <a:gd name="T9" fmla="*/ 2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6">
                  <a:moveTo>
                    <a:pt x="22" y="20"/>
                  </a:moveTo>
                  <a:lnTo>
                    <a:pt x="15" y="0"/>
                  </a:lnTo>
                  <a:lnTo>
                    <a:pt x="0" y="4"/>
                  </a:lnTo>
                  <a:lnTo>
                    <a:pt x="8" y="26"/>
                  </a:lnTo>
                  <a:lnTo>
                    <a:pt x="22" y="20"/>
                  </a:lnTo>
                  <a:close/>
                </a:path>
              </a:pathLst>
            </a:custGeom>
            <a:solidFill>
              <a:srgbClr val="F9B3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6" name="Freeform 251">
              <a:extLst>
                <a:ext uri="{FF2B5EF4-FFF2-40B4-BE49-F238E27FC236}">
                  <a16:creationId xmlns:a16="http://schemas.microsoft.com/office/drawing/2014/main" id="{7DB13E11-40AE-AE44-8C78-FD3FF58C949A}"/>
                </a:ext>
              </a:extLst>
            </p:cNvPr>
            <p:cNvSpPr>
              <a:spLocks/>
            </p:cNvSpPr>
            <p:nvPr/>
          </p:nvSpPr>
          <p:spPr bwMode="auto">
            <a:xfrm>
              <a:off x="7422888" y="3672431"/>
              <a:ext cx="25018" cy="30975"/>
            </a:xfrm>
            <a:custGeom>
              <a:avLst/>
              <a:gdLst>
                <a:gd name="T0" fmla="*/ 6 w 21"/>
                <a:gd name="T1" fmla="*/ 26 h 26"/>
                <a:gd name="T2" fmla="*/ 21 w 21"/>
                <a:gd name="T3" fmla="*/ 22 h 26"/>
                <a:gd name="T4" fmla="*/ 15 w 21"/>
                <a:gd name="T5" fmla="*/ 0 h 26"/>
                <a:gd name="T6" fmla="*/ 0 w 21"/>
                <a:gd name="T7" fmla="*/ 4 h 26"/>
                <a:gd name="T8" fmla="*/ 6 w 21"/>
                <a:gd name="T9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26">
                  <a:moveTo>
                    <a:pt x="6" y="26"/>
                  </a:moveTo>
                  <a:lnTo>
                    <a:pt x="21" y="22"/>
                  </a:lnTo>
                  <a:lnTo>
                    <a:pt x="15" y="0"/>
                  </a:lnTo>
                  <a:lnTo>
                    <a:pt x="0" y="4"/>
                  </a:lnTo>
                  <a:lnTo>
                    <a:pt x="6" y="26"/>
                  </a:lnTo>
                  <a:close/>
                </a:path>
              </a:pathLst>
            </a:custGeom>
            <a:solidFill>
              <a:srgbClr val="F9B3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7" name="Freeform 252">
              <a:extLst>
                <a:ext uri="{FF2B5EF4-FFF2-40B4-BE49-F238E27FC236}">
                  <a16:creationId xmlns:a16="http://schemas.microsoft.com/office/drawing/2014/main" id="{CEB821F6-17C3-774E-B66D-92BFBA64EFF9}"/>
                </a:ext>
              </a:extLst>
            </p:cNvPr>
            <p:cNvSpPr>
              <a:spLocks/>
            </p:cNvSpPr>
            <p:nvPr/>
          </p:nvSpPr>
          <p:spPr bwMode="auto">
            <a:xfrm>
              <a:off x="7383575" y="3678388"/>
              <a:ext cx="42888" cy="35740"/>
            </a:xfrm>
            <a:custGeom>
              <a:avLst/>
              <a:gdLst>
                <a:gd name="T0" fmla="*/ 0 w 36"/>
                <a:gd name="T1" fmla="*/ 9 h 30"/>
                <a:gd name="T2" fmla="*/ 8 w 36"/>
                <a:gd name="T3" fmla="*/ 30 h 30"/>
                <a:gd name="T4" fmla="*/ 36 w 36"/>
                <a:gd name="T5" fmla="*/ 22 h 30"/>
                <a:gd name="T6" fmla="*/ 28 w 36"/>
                <a:gd name="T7" fmla="*/ 0 h 30"/>
                <a:gd name="T8" fmla="*/ 0 w 36"/>
                <a:gd name="T9" fmla="*/ 9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30">
                  <a:moveTo>
                    <a:pt x="0" y="9"/>
                  </a:moveTo>
                  <a:lnTo>
                    <a:pt x="8" y="30"/>
                  </a:lnTo>
                  <a:lnTo>
                    <a:pt x="36" y="22"/>
                  </a:lnTo>
                  <a:lnTo>
                    <a:pt x="28" y="0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F9B3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8" name="Freeform 253">
              <a:extLst>
                <a:ext uri="{FF2B5EF4-FFF2-40B4-BE49-F238E27FC236}">
                  <a16:creationId xmlns:a16="http://schemas.microsoft.com/office/drawing/2014/main" id="{0FD96F10-5715-2248-ADA8-A9CC13D4AE31}"/>
                </a:ext>
              </a:extLst>
            </p:cNvPr>
            <p:cNvSpPr>
              <a:spLocks/>
            </p:cNvSpPr>
            <p:nvPr/>
          </p:nvSpPr>
          <p:spPr bwMode="auto">
            <a:xfrm>
              <a:off x="7394296" y="3709362"/>
              <a:ext cx="40505" cy="35740"/>
            </a:xfrm>
            <a:custGeom>
              <a:avLst/>
              <a:gdLst>
                <a:gd name="T0" fmla="*/ 34 w 34"/>
                <a:gd name="T1" fmla="*/ 22 h 30"/>
                <a:gd name="T2" fmla="*/ 28 w 34"/>
                <a:gd name="T3" fmla="*/ 0 h 30"/>
                <a:gd name="T4" fmla="*/ 0 w 34"/>
                <a:gd name="T5" fmla="*/ 9 h 30"/>
                <a:gd name="T6" fmla="*/ 6 w 34"/>
                <a:gd name="T7" fmla="*/ 30 h 30"/>
                <a:gd name="T8" fmla="*/ 34 w 34"/>
                <a:gd name="T9" fmla="*/ 22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30">
                  <a:moveTo>
                    <a:pt x="34" y="22"/>
                  </a:moveTo>
                  <a:lnTo>
                    <a:pt x="28" y="0"/>
                  </a:lnTo>
                  <a:lnTo>
                    <a:pt x="0" y="9"/>
                  </a:lnTo>
                  <a:lnTo>
                    <a:pt x="6" y="30"/>
                  </a:lnTo>
                  <a:lnTo>
                    <a:pt x="34" y="22"/>
                  </a:lnTo>
                  <a:close/>
                </a:path>
              </a:pathLst>
            </a:custGeom>
            <a:solidFill>
              <a:srgbClr val="F9B3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9" name="Freeform 254">
              <a:extLst>
                <a:ext uri="{FF2B5EF4-FFF2-40B4-BE49-F238E27FC236}">
                  <a16:creationId xmlns:a16="http://schemas.microsoft.com/office/drawing/2014/main" id="{BFE9CED6-7405-244C-8557-C87F857A0887}"/>
                </a:ext>
              </a:extLst>
            </p:cNvPr>
            <p:cNvSpPr>
              <a:spLocks/>
            </p:cNvSpPr>
            <p:nvPr/>
          </p:nvSpPr>
          <p:spPr bwMode="auto">
            <a:xfrm>
              <a:off x="7362131" y="3690301"/>
              <a:ext cx="26209" cy="32166"/>
            </a:xfrm>
            <a:custGeom>
              <a:avLst/>
              <a:gdLst>
                <a:gd name="T0" fmla="*/ 22 w 22"/>
                <a:gd name="T1" fmla="*/ 22 h 27"/>
                <a:gd name="T2" fmla="*/ 15 w 22"/>
                <a:gd name="T3" fmla="*/ 0 h 27"/>
                <a:gd name="T4" fmla="*/ 0 w 22"/>
                <a:gd name="T5" fmla="*/ 5 h 27"/>
                <a:gd name="T6" fmla="*/ 7 w 22"/>
                <a:gd name="T7" fmla="*/ 27 h 27"/>
                <a:gd name="T8" fmla="*/ 22 w 22"/>
                <a:gd name="T9" fmla="*/ 22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7">
                  <a:moveTo>
                    <a:pt x="22" y="22"/>
                  </a:moveTo>
                  <a:lnTo>
                    <a:pt x="15" y="0"/>
                  </a:lnTo>
                  <a:lnTo>
                    <a:pt x="0" y="5"/>
                  </a:lnTo>
                  <a:lnTo>
                    <a:pt x="7" y="27"/>
                  </a:lnTo>
                  <a:lnTo>
                    <a:pt x="22" y="22"/>
                  </a:lnTo>
                  <a:close/>
                </a:path>
              </a:pathLst>
            </a:custGeom>
            <a:solidFill>
              <a:srgbClr val="F9B3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0" name="Freeform 255">
              <a:extLst>
                <a:ext uri="{FF2B5EF4-FFF2-40B4-BE49-F238E27FC236}">
                  <a16:creationId xmlns:a16="http://schemas.microsoft.com/office/drawing/2014/main" id="{D3D15013-250D-B34D-8376-1B309BA41600}"/>
                </a:ext>
              </a:extLst>
            </p:cNvPr>
            <p:cNvSpPr>
              <a:spLocks/>
            </p:cNvSpPr>
            <p:nvPr/>
          </p:nvSpPr>
          <p:spPr bwMode="auto">
            <a:xfrm>
              <a:off x="7371661" y="3721276"/>
              <a:ext cx="25018" cy="30975"/>
            </a:xfrm>
            <a:custGeom>
              <a:avLst/>
              <a:gdLst>
                <a:gd name="T0" fmla="*/ 21 w 21"/>
                <a:gd name="T1" fmla="*/ 21 h 26"/>
                <a:gd name="T2" fmla="*/ 15 w 21"/>
                <a:gd name="T3" fmla="*/ 0 h 26"/>
                <a:gd name="T4" fmla="*/ 0 w 21"/>
                <a:gd name="T5" fmla="*/ 4 h 26"/>
                <a:gd name="T6" fmla="*/ 7 w 21"/>
                <a:gd name="T7" fmla="*/ 26 h 26"/>
                <a:gd name="T8" fmla="*/ 21 w 21"/>
                <a:gd name="T9" fmla="*/ 21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26">
                  <a:moveTo>
                    <a:pt x="21" y="21"/>
                  </a:moveTo>
                  <a:lnTo>
                    <a:pt x="15" y="0"/>
                  </a:lnTo>
                  <a:lnTo>
                    <a:pt x="0" y="4"/>
                  </a:lnTo>
                  <a:lnTo>
                    <a:pt x="7" y="26"/>
                  </a:lnTo>
                  <a:lnTo>
                    <a:pt x="21" y="21"/>
                  </a:lnTo>
                  <a:close/>
                </a:path>
              </a:pathLst>
            </a:custGeom>
            <a:solidFill>
              <a:srgbClr val="F9B3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1" name="Freeform 256">
              <a:extLst>
                <a:ext uri="{FF2B5EF4-FFF2-40B4-BE49-F238E27FC236}">
                  <a16:creationId xmlns:a16="http://schemas.microsoft.com/office/drawing/2014/main" id="{456FEA65-BA08-9146-A7C1-A7A2EBFC6C3D}"/>
                </a:ext>
              </a:extLst>
            </p:cNvPr>
            <p:cNvSpPr>
              <a:spLocks/>
            </p:cNvSpPr>
            <p:nvPr/>
          </p:nvSpPr>
          <p:spPr bwMode="auto">
            <a:xfrm>
              <a:off x="7259677" y="3755824"/>
              <a:ext cx="26209" cy="29784"/>
            </a:xfrm>
            <a:custGeom>
              <a:avLst/>
              <a:gdLst>
                <a:gd name="T0" fmla="*/ 15 w 22"/>
                <a:gd name="T1" fmla="*/ 0 h 25"/>
                <a:gd name="T2" fmla="*/ 0 w 22"/>
                <a:gd name="T3" fmla="*/ 4 h 25"/>
                <a:gd name="T4" fmla="*/ 7 w 22"/>
                <a:gd name="T5" fmla="*/ 25 h 25"/>
                <a:gd name="T6" fmla="*/ 22 w 22"/>
                <a:gd name="T7" fmla="*/ 21 h 25"/>
                <a:gd name="T8" fmla="*/ 15 w 22"/>
                <a:gd name="T9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5">
                  <a:moveTo>
                    <a:pt x="15" y="0"/>
                  </a:moveTo>
                  <a:lnTo>
                    <a:pt x="0" y="4"/>
                  </a:lnTo>
                  <a:lnTo>
                    <a:pt x="7" y="25"/>
                  </a:lnTo>
                  <a:lnTo>
                    <a:pt x="22" y="21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F9B3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2" name="Freeform 257">
              <a:extLst>
                <a:ext uri="{FF2B5EF4-FFF2-40B4-BE49-F238E27FC236}">
                  <a16:creationId xmlns:a16="http://schemas.microsoft.com/office/drawing/2014/main" id="{BA2E9BB0-68DB-CA4B-91ED-E65DE172823D}"/>
                </a:ext>
              </a:extLst>
            </p:cNvPr>
            <p:cNvSpPr>
              <a:spLocks/>
            </p:cNvSpPr>
            <p:nvPr/>
          </p:nvSpPr>
          <p:spPr bwMode="auto">
            <a:xfrm>
              <a:off x="7251337" y="3726041"/>
              <a:ext cx="25018" cy="30975"/>
            </a:xfrm>
            <a:custGeom>
              <a:avLst/>
              <a:gdLst>
                <a:gd name="T0" fmla="*/ 6 w 21"/>
                <a:gd name="T1" fmla="*/ 26 h 26"/>
                <a:gd name="T2" fmla="*/ 21 w 21"/>
                <a:gd name="T3" fmla="*/ 20 h 26"/>
                <a:gd name="T4" fmla="*/ 15 w 21"/>
                <a:gd name="T5" fmla="*/ 0 h 26"/>
                <a:gd name="T6" fmla="*/ 0 w 21"/>
                <a:gd name="T7" fmla="*/ 4 h 26"/>
                <a:gd name="T8" fmla="*/ 6 w 21"/>
                <a:gd name="T9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26">
                  <a:moveTo>
                    <a:pt x="6" y="26"/>
                  </a:moveTo>
                  <a:lnTo>
                    <a:pt x="21" y="20"/>
                  </a:lnTo>
                  <a:lnTo>
                    <a:pt x="15" y="0"/>
                  </a:lnTo>
                  <a:lnTo>
                    <a:pt x="0" y="4"/>
                  </a:lnTo>
                  <a:lnTo>
                    <a:pt x="6" y="26"/>
                  </a:lnTo>
                  <a:close/>
                </a:path>
              </a:pathLst>
            </a:custGeom>
            <a:solidFill>
              <a:srgbClr val="F9B3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3" name="Freeform 258">
              <a:extLst>
                <a:ext uri="{FF2B5EF4-FFF2-40B4-BE49-F238E27FC236}">
                  <a16:creationId xmlns:a16="http://schemas.microsoft.com/office/drawing/2014/main" id="{49711266-3324-3748-987C-11D1FDBCA8C2}"/>
                </a:ext>
              </a:extLst>
            </p:cNvPr>
            <p:cNvSpPr>
              <a:spLocks/>
            </p:cNvSpPr>
            <p:nvPr/>
          </p:nvSpPr>
          <p:spPr bwMode="auto">
            <a:xfrm>
              <a:off x="7282311" y="3743911"/>
              <a:ext cx="41697" cy="35740"/>
            </a:xfrm>
            <a:custGeom>
              <a:avLst/>
              <a:gdLst>
                <a:gd name="T0" fmla="*/ 7 w 35"/>
                <a:gd name="T1" fmla="*/ 30 h 30"/>
                <a:gd name="T2" fmla="*/ 35 w 35"/>
                <a:gd name="T3" fmla="*/ 22 h 30"/>
                <a:gd name="T4" fmla="*/ 28 w 35"/>
                <a:gd name="T5" fmla="*/ 0 h 30"/>
                <a:gd name="T6" fmla="*/ 0 w 35"/>
                <a:gd name="T7" fmla="*/ 9 h 30"/>
                <a:gd name="T8" fmla="*/ 7 w 35"/>
                <a:gd name="T9" fmla="*/ 3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30">
                  <a:moveTo>
                    <a:pt x="7" y="30"/>
                  </a:moveTo>
                  <a:lnTo>
                    <a:pt x="35" y="22"/>
                  </a:lnTo>
                  <a:lnTo>
                    <a:pt x="28" y="0"/>
                  </a:lnTo>
                  <a:lnTo>
                    <a:pt x="0" y="9"/>
                  </a:lnTo>
                  <a:lnTo>
                    <a:pt x="7" y="30"/>
                  </a:lnTo>
                  <a:close/>
                </a:path>
              </a:pathLst>
            </a:custGeom>
            <a:solidFill>
              <a:srgbClr val="F9B3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4" name="Freeform 259">
              <a:extLst>
                <a:ext uri="{FF2B5EF4-FFF2-40B4-BE49-F238E27FC236}">
                  <a16:creationId xmlns:a16="http://schemas.microsoft.com/office/drawing/2014/main" id="{469383FF-3496-D943-82A2-8779B0D523E0}"/>
                </a:ext>
              </a:extLst>
            </p:cNvPr>
            <p:cNvSpPr>
              <a:spLocks/>
            </p:cNvSpPr>
            <p:nvPr/>
          </p:nvSpPr>
          <p:spPr bwMode="auto">
            <a:xfrm>
              <a:off x="7320434" y="3737954"/>
              <a:ext cx="25018" cy="29784"/>
            </a:xfrm>
            <a:custGeom>
              <a:avLst/>
              <a:gdLst>
                <a:gd name="T0" fmla="*/ 21 w 21"/>
                <a:gd name="T1" fmla="*/ 20 h 25"/>
                <a:gd name="T2" fmla="*/ 15 w 21"/>
                <a:gd name="T3" fmla="*/ 0 h 25"/>
                <a:gd name="T4" fmla="*/ 0 w 21"/>
                <a:gd name="T5" fmla="*/ 4 h 25"/>
                <a:gd name="T6" fmla="*/ 6 w 21"/>
                <a:gd name="T7" fmla="*/ 25 h 25"/>
                <a:gd name="T8" fmla="*/ 21 w 21"/>
                <a:gd name="T9" fmla="*/ 2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25">
                  <a:moveTo>
                    <a:pt x="21" y="20"/>
                  </a:moveTo>
                  <a:lnTo>
                    <a:pt x="15" y="0"/>
                  </a:lnTo>
                  <a:lnTo>
                    <a:pt x="0" y="4"/>
                  </a:lnTo>
                  <a:lnTo>
                    <a:pt x="6" y="25"/>
                  </a:lnTo>
                  <a:lnTo>
                    <a:pt x="21" y="20"/>
                  </a:lnTo>
                  <a:close/>
                </a:path>
              </a:pathLst>
            </a:custGeom>
            <a:solidFill>
              <a:srgbClr val="F9B3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5" name="Freeform 260">
              <a:extLst>
                <a:ext uri="{FF2B5EF4-FFF2-40B4-BE49-F238E27FC236}">
                  <a16:creationId xmlns:a16="http://schemas.microsoft.com/office/drawing/2014/main" id="{949F2D48-665B-934C-95C3-6FD911C9A31C}"/>
                </a:ext>
              </a:extLst>
            </p:cNvPr>
            <p:cNvSpPr>
              <a:spLocks/>
            </p:cNvSpPr>
            <p:nvPr/>
          </p:nvSpPr>
          <p:spPr bwMode="auto">
            <a:xfrm>
              <a:off x="7272781" y="3712937"/>
              <a:ext cx="40505" cy="35740"/>
            </a:xfrm>
            <a:custGeom>
              <a:avLst/>
              <a:gdLst>
                <a:gd name="T0" fmla="*/ 7 w 34"/>
                <a:gd name="T1" fmla="*/ 30 h 30"/>
                <a:gd name="T2" fmla="*/ 34 w 34"/>
                <a:gd name="T3" fmla="*/ 22 h 30"/>
                <a:gd name="T4" fmla="*/ 28 w 34"/>
                <a:gd name="T5" fmla="*/ 0 h 30"/>
                <a:gd name="T6" fmla="*/ 0 w 34"/>
                <a:gd name="T7" fmla="*/ 9 h 30"/>
                <a:gd name="T8" fmla="*/ 7 w 34"/>
                <a:gd name="T9" fmla="*/ 3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30">
                  <a:moveTo>
                    <a:pt x="7" y="30"/>
                  </a:moveTo>
                  <a:lnTo>
                    <a:pt x="34" y="22"/>
                  </a:lnTo>
                  <a:lnTo>
                    <a:pt x="28" y="0"/>
                  </a:lnTo>
                  <a:lnTo>
                    <a:pt x="0" y="9"/>
                  </a:lnTo>
                  <a:lnTo>
                    <a:pt x="7" y="30"/>
                  </a:lnTo>
                  <a:close/>
                </a:path>
              </a:pathLst>
            </a:custGeom>
            <a:solidFill>
              <a:srgbClr val="F9B3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6" name="Freeform 261">
              <a:extLst>
                <a:ext uri="{FF2B5EF4-FFF2-40B4-BE49-F238E27FC236}">
                  <a16:creationId xmlns:a16="http://schemas.microsoft.com/office/drawing/2014/main" id="{AABE5239-0532-744E-8565-078AFF9383DA}"/>
                </a:ext>
              </a:extLst>
            </p:cNvPr>
            <p:cNvSpPr>
              <a:spLocks/>
            </p:cNvSpPr>
            <p:nvPr/>
          </p:nvSpPr>
          <p:spPr bwMode="auto">
            <a:xfrm>
              <a:off x="7310903" y="3706980"/>
              <a:ext cx="26209" cy="30975"/>
            </a:xfrm>
            <a:custGeom>
              <a:avLst/>
              <a:gdLst>
                <a:gd name="T0" fmla="*/ 22 w 22"/>
                <a:gd name="T1" fmla="*/ 21 h 26"/>
                <a:gd name="T2" fmla="*/ 15 w 22"/>
                <a:gd name="T3" fmla="*/ 0 h 26"/>
                <a:gd name="T4" fmla="*/ 0 w 22"/>
                <a:gd name="T5" fmla="*/ 4 h 26"/>
                <a:gd name="T6" fmla="*/ 7 w 22"/>
                <a:gd name="T7" fmla="*/ 26 h 26"/>
                <a:gd name="T8" fmla="*/ 22 w 22"/>
                <a:gd name="T9" fmla="*/ 21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6">
                  <a:moveTo>
                    <a:pt x="22" y="21"/>
                  </a:moveTo>
                  <a:lnTo>
                    <a:pt x="15" y="0"/>
                  </a:lnTo>
                  <a:lnTo>
                    <a:pt x="0" y="4"/>
                  </a:lnTo>
                  <a:lnTo>
                    <a:pt x="7" y="26"/>
                  </a:lnTo>
                  <a:lnTo>
                    <a:pt x="22" y="21"/>
                  </a:lnTo>
                  <a:close/>
                </a:path>
              </a:pathLst>
            </a:custGeom>
            <a:solidFill>
              <a:srgbClr val="F9B3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7" name="Freeform 262">
              <a:extLst>
                <a:ext uri="{FF2B5EF4-FFF2-40B4-BE49-F238E27FC236}">
                  <a16:creationId xmlns:a16="http://schemas.microsoft.com/office/drawing/2014/main" id="{20C7CD5B-993A-604C-B6FD-D464B2AF90C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328774" y="3578316"/>
              <a:ext cx="97689" cy="59566"/>
            </a:xfrm>
            <a:custGeom>
              <a:avLst/>
              <a:gdLst>
                <a:gd name="T0" fmla="*/ 0 w 82"/>
                <a:gd name="T1" fmla="*/ 24 h 50"/>
                <a:gd name="T2" fmla="*/ 9 w 82"/>
                <a:gd name="T3" fmla="*/ 50 h 50"/>
                <a:gd name="T4" fmla="*/ 27 w 82"/>
                <a:gd name="T5" fmla="*/ 44 h 50"/>
                <a:gd name="T6" fmla="*/ 31 w 82"/>
                <a:gd name="T7" fmla="*/ 43 h 50"/>
                <a:gd name="T8" fmla="*/ 59 w 82"/>
                <a:gd name="T9" fmla="*/ 34 h 50"/>
                <a:gd name="T10" fmla="*/ 62 w 82"/>
                <a:gd name="T11" fmla="*/ 33 h 50"/>
                <a:gd name="T12" fmla="*/ 82 w 82"/>
                <a:gd name="T13" fmla="*/ 28 h 50"/>
                <a:gd name="T14" fmla="*/ 74 w 82"/>
                <a:gd name="T15" fmla="*/ 2 h 50"/>
                <a:gd name="T16" fmla="*/ 73 w 82"/>
                <a:gd name="T17" fmla="*/ 0 h 50"/>
                <a:gd name="T18" fmla="*/ 0 w 82"/>
                <a:gd name="T19" fmla="*/ 22 h 50"/>
                <a:gd name="T20" fmla="*/ 0 w 82"/>
                <a:gd name="T21" fmla="*/ 24 h 50"/>
                <a:gd name="T22" fmla="*/ 4 w 82"/>
                <a:gd name="T23" fmla="*/ 23 h 50"/>
                <a:gd name="T24" fmla="*/ 19 w 82"/>
                <a:gd name="T25" fmla="*/ 19 h 50"/>
                <a:gd name="T26" fmla="*/ 26 w 82"/>
                <a:gd name="T27" fmla="*/ 40 h 50"/>
                <a:gd name="T28" fmla="*/ 11 w 82"/>
                <a:gd name="T29" fmla="*/ 45 h 50"/>
                <a:gd name="T30" fmla="*/ 4 w 82"/>
                <a:gd name="T31" fmla="*/ 23 h 50"/>
                <a:gd name="T32" fmla="*/ 24 w 82"/>
                <a:gd name="T33" fmla="*/ 18 h 50"/>
                <a:gd name="T34" fmla="*/ 51 w 82"/>
                <a:gd name="T35" fmla="*/ 9 h 50"/>
                <a:gd name="T36" fmla="*/ 58 w 82"/>
                <a:gd name="T37" fmla="*/ 30 h 50"/>
                <a:gd name="T38" fmla="*/ 30 w 82"/>
                <a:gd name="T39" fmla="*/ 38 h 50"/>
                <a:gd name="T40" fmla="*/ 24 w 82"/>
                <a:gd name="T41" fmla="*/ 18 h 50"/>
                <a:gd name="T42" fmla="*/ 70 w 82"/>
                <a:gd name="T43" fmla="*/ 3 h 50"/>
                <a:gd name="T44" fmla="*/ 76 w 82"/>
                <a:gd name="T45" fmla="*/ 24 h 50"/>
                <a:gd name="T46" fmla="*/ 61 w 82"/>
                <a:gd name="T47" fmla="*/ 29 h 50"/>
                <a:gd name="T48" fmla="*/ 55 w 82"/>
                <a:gd name="T49" fmla="*/ 7 h 50"/>
                <a:gd name="T50" fmla="*/ 70 w 82"/>
                <a:gd name="T51" fmla="*/ 3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82" h="50">
                  <a:moveTo>
                    <a:pt x="0" y="24"/>
                  </a:moveTo>
                  <a:lnTo>
                    <a:pt x="9" y="50"/>
                  </a:lnTo>
                  <a:lnTo>
                    <a:pt x="27" y="44"/>
                  </a:lnTo>
                  <a:lnTo>
                    <a:pt x="31" y="43"/>
                  </a:lnTo>
                  <a:lnTo>
                    <a:pt x="59" y="34"/>
                  </a:lnTo>
                  <a:lnTo>
                    <a:pt x="62" y="33"/>
                  </a:lnTo>
                  <a:lnTo>
                    <a:pt x="82" y="28"/>
                  </a:lnTo>
                  <a:lnTo>
                    <a:pt x="74" y="2"/>
                  </a:lnTo>
                  <a:lnTo>
                    <a:pt x="73" y="0"/>
                  </a:lnTo>
                  <a:lnTo>
                    <a:pt x="0" y="22"/>
                  </a:lnTo>
                  <a:lnTo>
                    <a:pt x="0" y="24"/>
                  </a:lnTo>
                  <a:close/>
                  <a:moveTo>
                    <a:pt x="4" y="23"/>
                  </a:moveTo>
                  <a:lnTo>
                    <a:pt x="19" y="19"/>
                  </a:lnTo>
                  <a:lnTo>
                    <a:pt x="26" y="40"/>
                  </a:lnTo>
                  <a:lnTo>
                    <a:pt x="11" y="45"/>
                  </a:lnTo>
                  <a:lnTo>
                    <a:pt x="4" y="23"/>
                  </a:lnTo>
                  <a:close/>
                  <a:moveTo>
                    <a:pt x="24" y="18"/>
                  </a:moveTo>
                  <a:lnTo>
                    <a:pt x="51" y="9"/>
                  </a:lnTo>
                  <a:lnTo>
                    <a:pt x="58" y="30"/>
                  </a:lnTo>
                  <a:lnTo>
                    <a:pt x="30" y="38"/>
                  </a:lnTo>
                  <a:lnTo>
                    <a:pt x="24" y="18"/>
                  </a:lnTo>
                  <a:close/>
                  <a:moveTo>
                    <a:pt x="70" y="3"/>
                  </a:moveTo>
                  <a:lnTo>
                    <a:pt x="76" y="24"/>
                  </a:lnTo>
                  <a:lnTo>
                    <a:pt x="61" y="29"/>
                  </a:lnTo>
                  <a:lnTo>
                    <a:pt x="55" y="7"/>
                  </a:lnTo>
                  <a:lnTo>
                    <a:pt x="70" y="3"/>
                  </a:lnTo>
                  <a:close/>
                </a:path>
              </a:pathLst>
            </a:custGeom>
            <a:solidFill>
              <a:srgbClr val="F0563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8" name="Freeform 263">
              <a:extLst>
                <a:ext uri="{FF2B5EF4-FFF2-40B4-BE49-F238E27FC236}">
                  <a16:creationId xmlns:a16="http://schemas.microsoft.com/office/drawing/2014/main" id="{B3645E7C-0BFD-8647-A25C-F2A6CA4E2DA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244189" y="3701023"/>
              <a:ext cx="107220" cy="91733"/>
            </a:xfrm>
            <a:custGeom>
              <a:avLst/>
              <a:gdLst>
                <a:gd name="T0" fmla="*/ 23 w 90"/>
                <a:gd name="T1" fmla="*/ 16 h 77"/>
                <a:gd name="T2" fmla="*/ 19 w 90"/>
                <a:gd name="T3" fmla="*/ 17 h 77"/>
                <a:gd name="T4" fmla="*/ 0 w 90"/>
                <a:gd name="T5" fmla="*/ 22 h 77"/>
                <a:gd name="T6" fmla="*/ 8 w 90"/>
                <a:gd name="T7" fmla="*/ 48 h 77"/>
                <a:gd name="T8" fmla="*/ 10 w 90"/>
                <a:gd name="T9" fmla="*/ 52 h 77"/>
                <a:gd name="T10" fmla="*/ 17 w 90"/>
                <a:gd name="T11" fmla="*/ 77 h 77"/>
                <a:gd name="T12" fmla="*/ 36 w 90"/>
                <a:gd name="T13" fmla="*/ 71 h 77"/>
                <a:gd name="T14" fmla="*/ 40 w 90"/>
                <a:gd name="T15" fmla="*/ 70 h 77"/>
                <a:gd name="T16" fmla="*/ 68 w 90"/>
                <a:gd name="T17" fmla="*/ 62 h 77"/>
                <a:gd name="T18" fmla="*/ 72 w 90"/>
                <a:gd name="T19" fmla="*/ 60 h 77"/>
                <a:gd name="T20" fmla="*/ 90 w 90"/>
                <a:gd name="T21" fmla="*/ 54 h 77"/>
                <a:gd name="T22" fmla="*/ 83 w 90"/>
                <a:gd name="T23" fmla="*/ 29 h 77"/>
                <a:gd name="T24" fmla="*/ 82 w 90"/>
                <a:gd name="T25" fmla="*/ 25 h 77"/>
                <a:gd name="T26" fmla="*/ 73 w 90"/>
                <a:gd name="T27" fmla="*/ 0 h 77"/>
                <a:gd name="T28" fmla="*/ 55 w 90"/>
                <a:gd name="T29" fmla="*/ 5 h 77"/>
                <a:gd name="T30" fmla="*/ 51 w 90"/>
                <a:gd name="T31" fmla="*/ 7 h 77"/>
                <a:gd name="T32" fmla="*/ 23 w 90"/>
                <a:gd name="T33" fmla="*/ 16 h 77"/>
                <a:gd name="T34" fmla="*/ 13 w 90"/>
                <a:gd name="T35" fmla="*/ 50 h 77"/>
                <a:gd name="T36" fmla="*/ 28 w 90"/>
                <a:gd name="T37" fmla="*/ 46 h 77"/>
                <a:gd name="T38" fmla="*/ 35 w 90"/>
                <a:gd name="T39" fmla="*/ 67 h 77"/>
                <a:gd name="T40" fmla="*/ 20 w 90"/>
                <a:gd name="T41" fmla="*/ 71 h 77"/>
                <a:gd name="T42" fmla="*/ 13 w 90"/>
                <a:gd name="T43" fmla="*/ 50 h 77"/>
                <a:gd name="T44" fmla="*/ 79 w 90"/>
                <a:gd name="T45" fmla="*/ 31 h 77"/>
                <a:gd name="T46" fmla="*/ 85 w 90"/>
                <a:gd name="T47" fmla="*/ 51 h 77"/>
                <a:gd name="T48" fmla="*/ 70 w 90"/>
                <a:gd name="T49" fmla="*/ 56 h 77"/>
                <a:gd name="T50" fmla="*/ 64 w 90"/>
                <a:gd name="T51" fmla="*/ 35 h 77"/>
                <a:gd name="T52" fmla="*/ 79 w 90"/>
                <a:gd name="T53" fmla="*/ 31 h 77"/>
                <a:gd name="T54" fmla="*/ 67 w 90"/>
                <a:gd name="T55" fmla="*/ 58 h 77"/>
                <a:gd name="T56" fmla="*/ 39 w 90"/>
                <a:gd name="T57" fmla="*/ 66 h 77"/>
                <a:gd name="T58" fmla="*/ 32 w 90"/>
                <a:gd name="T59" fmla="*/ 45 h 77"/>
                <a:gd name="T60" fmla="*/ 60 w 90"/>
                <a:gd name="T61" fmla="*/ 36 h 77"/>
                <a:gd name="T62" fmla="*/ 67 w 90"/>
                <a:gd name="T63" fmla="*/ 58 h 77"/>
                <a:gd name="T64" fmla="*/ 71 w 90"/>
                <a:gd name="T65" fmla="*/ 5 h 77"/>
                <a:gd name="T66" fmla="*/ 78 w 90"/>
                <a:gd name="T67" fmla="*/ 26 h 77"/>
                <a:gd name="T68" fmla="*/ 63 w 90"/>
                <a:gd name="T69" fmla="*/ 31 h 77"/>
                <a:gd name="T70" fmla="*/ 56 w 90"/>
                <a:gd name="T71" fmla="*/ 9 h 77"/>
                <a:gd name="T72" fmla="*/ 71 w 90"/>
                <a:gd name="T73" fmla="*/ 5 h 77"/>
                <a:gd name="T74" fmla="*/ 58 w 90"/>
                <a:gd name="T75" fmla="*/ 32 h 77"/>
                <a:gd name="T76" fmla="*/ 31 w 90"/>
                <a:gd name="T77" fmla="*/ 40 h 77"/>
                <a:gd name="T78" fmla="*/ 24 w 90"/>
                <a:gd name="T79" fmla="*/ 19 h 77"/>
                <a:gd name="T80" fmla="*/ 52 w 90"/>
                <a:gd name="T81" fmla="*/ 10 h 77"/>
                <a:gd name="T82" fmla="*/ 58 w 90"/>
                <a:gd name="T83" fmla="*/ 32 h 77"/>
                <a:gd name="T84" fmla="*/ 27 w 90"/>
                <a:gd name="T85" fmla="*/ 41 h 77"/>
                <a:gd name="T86" fmla="*/ 12 w 90"/>
                <a:gd name="T87" fmla="*/ 47 h 77"/>
                <a:gd name="T88" fmla="*/ 6 w 90"/>
                <a:gd name="T89" fmla="*/ 25 h 77"/>
                <a:gd name="T90" fmla="*/ 21 w 90"/>
                <a:gd name="T91" fmla="*/ 21 h 77"/>
                <a:gd name="T92" fmla="*/ 27 w 90"/>
                <a:gd name="T93" fmla="*/ 41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90" h="77">
                  <a:moveTo>
                    <a:pt x="23" y="16"/>
                  </a:moveTo>
                  <a:lnTo>
                    <a:pt x="19" y="17"/>
                  </a:lnTo>
                  <a:lnTo>
                    <a:pt x="0" y="22"/>
                  </a:lnTo>
                  <a:lnTo>
                    <a:pt x="8" y="48"/>
                  </a:lnTo>
                  <a:lnTo>
                    <a:pt x="10" y="52"/>
                  </a:lnTo>
                  <a:lnTo>
                    <a:pt x="17" y="77"/>
                  </a:lnTo>
                  <a:lnTo>
                    <a:pt x="36" y="71"/>
                  </a:lnTo>
                  <a:lnTo>
                    <a:pt x="40" y="70"/>
                  </a:lnTo>
                  <a:lnTo>
                    <a:pt x="68" y="62"/>
                  </a:lnTo>
                  <a:lnTo>
                    <a:pt x="72" y="60"/>
                  </a:lnTo>
                  <a:lnTo>
                    <a:pt x="90" y="54"/>
                  </a:lnTo>
                  <a:lnTo>
                    <a:pt x="83" y="29"/>
                  </a:lnTo>
                  <a:lnTo>
                    <a:pt x="82" y="25"/>
                  </a:lnTo>
                  <a:lnTo>
                    <a:pt x="73" y="0"/>
                  </a:lnTo>
                  <a:lnTo>
                    <a:pt x="55" y="5"/>
                  </a:lnTo>
                  <a:lnTo>
                    <a:pt x="51" y="7"/>
                  </a:lnTo>
                  <a:lnTo>
                    <a:pt x="23" y="16"/>
                  </a:lnTo>
                  <a:close/>
                  <a:moveTo>
                    <a:pt x="13" y="50"/>
                  </a:moveTo>
                  <a:lnTo>
                    <a:pt x="28" y="46"/>
                  </a:lnTo>
                  <a:lnTo>
                    <a:pt x="35" y="67"/>
                  </a:lnTo>
                  <a:lnTo>
                    <a:pt x="20" y="71"/>
                  </a:lnTo>
                  <a:lnTo>
                    <a:pt x="13" y="50"/>
                  </a:lnTo>
                  <a:close/>
                  <a:moveTo>
                    <a:pt x="79" y="31"/>
                  </a:moveTo>
                  <a:lnTo>
                    <a:pt x="85" y="51"/>
                  </a:lnTo>
                  <a:lnTo>
                    <a:pt x="70" y="56"/>
                  </a:lnTo>
                  <a:lnTo>
                    <a:pt x="64" y="35"/>
                  </a:lnTo>
                  <a:lnTo>
                    <a:pt x="79" y="31"/>
                  </a:lnTo>
                  <a:close/>
                  <a:moveTo>
                    <a:pt x="67" y="58"/>
                  </a:moveTo>
                  <a:lnTo>
                    <a:pt x="39" y="66"/>
                  </a:lnTo>
                  <a:lnTo>
                    <a:pt x="32" y="45"/>
                  </a:lnTo>
                  <a:lnTo>
                    <a:pt x="60" y="36"/>
                  </a:lnTo>
                  <a:lnTo>
                    <a:pt x="67" y="58"/>
                  </a:lnTo>
                  <a:close/>
                  <a:moveTo>
                    <a:pt x="71" y="5"/>
                  </a:moveTo>
                  <a:lnTo>
                    <a:pt x="78" y="26"/>
                  </a:lnTo>
                  <a:lnTo>
                    <a:pt x="63" y="31"/>
                  </a:lnTo>
                  <a:lnTo>
                    <a:pt x="56" y="9"/>
                  </a:lnTo>
                  <a:lnTo>
                    <a:pt x="71" y="5"/>
                  </a:lnTo>
                  <a:close/>
                  <a:moveTo>
                    <a:pt x="58" y="32"/>
                  </a:moveTo>
                  <a:lnTo>
                    <a:pt x="31" y="40"/>
                  </a:lnTo>
                  <a:lnTo>
                    <a:pt x="24" y="19"/>
                  </a:lnTo>
                  <a:lnTo>
                    <a:pt x="52" y="10"/>
                  </a:lnTo>
                  <a:lnTo>
                    <a:pt x="58" y="32"/>
                  </a:lnTo>
                  <a:close/>
                  <a:moveTo>
                    <a:pt x="27" y="41"/>
                  </a:moveTo>
                  <a:lnTo>
                    <a:pt x="12" y="47"/>
                  </a:lnTo>
                  <a:lnTo>
                    <a:pt x="6" y="25"/>
                  </a:lnTo>
                  <a:lnTo>
                    <a:pt x="21" y="21"/>
                  </a:lnTo>
                  <a:lnTo>
                    <a:pt x="27" y="41"/>
                  </a:lnTo>
                  <a:close/>
                </a:path>
              </a:pathLst>
            </a:custGeom>
            <a:solidFill>
              <a:srgbClr val="F0563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9" name="Freeform 264">
              <a:extLst>
                <a:ext uri="{FF2B5EF4-FFF2-40B4-BE49-F238E27FC236}">
                  <a16:creationId xmlns:a16="http://schemas.microsoft.com/office/drawing/2014/main" id="{4C91239D-C4B1-9C49-90EC-DACEE084B7B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356174" y="3666474"/>
              <a:ext cx="107220" cy="91733"/>
            </a:xfrm>
            <a:custGeom>
              <a:avLst/>
              <a:gdLst>
                <a:gd name="T0" fmla="*/ 9 w 90"/>
                <a:gd name="T1" fmla="*/ 52 h 77"/>
                <a:gd name="T2" fmla="*/ 17 w 90"/>
                <a:gd name="T3" fmla="*/ 77 h 77"/>
                <a:gd name="T4" fmla="*/ 35 w 90"/>
                <a:gd name="T5" fmla="*/ 72 h 77"/>
                <a:gd name="T6" fmla="*/ 39 w 90"/>
                <a:gd name="T7" fmla="*/ 70 h 77"/>
                <a:gd name="T8" fmla="*/ 67 w 90"/>
                <a:gd name="T9" fmla="*/ 62 h 77"/>
                <a:gd name="T10" fmla="*/ 72 w 90"/>
                <a:gd name="T11" fmla="*/ 60 h 77"/>
                <a:gd name="T12" fmla="*/ 90 w 90"/>
                <a:gd name="T13" fmla="*/ 54 h 77"/>
                <a:gd name="T14" fmla="*/ 82 w 90"/>
                <a:gd name="T15" fmla="*/ 29 h 77"/>
                <a:gd name="T16" fmla="*/ 81 w 90"/>
                <a:gd name="T17" fmla="*/ 25 h 77"/>
                <a:gd name="T18" fmla="*/ 73 w 90"/>
                <a:gd name="T19" fmla="*/ 0 h 77"/>
                <a:gd name="T20" fmla="*/ 54 w 90"/>
                <a:gd name="T21" fmla="*/ 5 h 77"/>
                <a:gd name="T22" fmla="*/ 50 w 90"/>
                <a:gd name="T23" fmla="*/ 7 h 77"/>
                <a:gd name="T24" fmla="*/ 22 w 90"/>
                <a:gd name="T25" fmla="*/ 16 h 77"/>
                <a:gd name="T26" fmla="*/ 19 w 90"/>
                <a:gd name="T27" fmla="*/ 17 h 77"/>
                <a:gd name="T28" fmla="*/ 0 w 90"/>
                <a:gd name="T29" fmla="*/ 22 h 77"/>
                <a:gd name="T30" fmla="*/ 8 w 90"/>
                <a:gd name="T31" fmla="*/ 48 h 77"/>
                <a:gd name="T32" fmla="*/ 9 w 90"/>
                <a:gd name="T33" fmla="*/ 52 h 77"/>
                <a:gd name="T34" fmla="*/ 78 w 90"/>
                <a:gd name="T35" fmla="*/ 31 h 77"/>
                <a:gd name="T36" fmla="*/ 85 w 90"/>
                <a:gd name="T37" fmla="*/ 51 h 77"/>
                <a:gd name="T38" fmla="*/ 71 w 90"/>
                <a:gd name="T39" fmla="*/ 57 h 77"/>
                <a:gd name="T40" fmla="*/ 63 w 90"/>
                <a:gd name="T41" fmla="*/ 35 h 77"/>
                <a:gd name="T42" fmla="*/ 78 w 90"/>
                <a:gd name="T43" fmla="*/ 31 h 77"/>
                <a:gd name="T44" fmla="*/ 60 w 90"/>
                <a:gd name="T45" fmla="*/ 36 h 77"/>
                <a:gd name="T46" fmla="*/ 66 w 90"/>
                <a:gd name="T47" fmla="*/ 58 h 77"/>
                <a:gd name="T48" fmla="*/ 38 w 90"/>
                <a:gd name="T49" fmla="*/ 66 h 77"/>
                <a:gd name="T50" fmla="*/ 32 w 90"/>
                <a:gd name="T51" fmla="*/ 45 h 77"/>
                <a:gd name="T52" fmla="*/ 60 w 90"/>
                <a:gd name="T53" fmla="*/ 36 h 77"/>
                <a:gd name="T54" fmla="*/ 28 w 90"/>
                <a:gd name="T55" fmla="*/ 46 h 77"/>
                <a:gd name="T56" fmla="*/ 34 w 90"/>
                <a:gd name="T57" fmla="*/ 67 h 77"/>
                <a:gd name="T58" fmla="*/ 20 w 90"/>
                <a:gd name="T59" fmla="*/ 72 h 77"/>
                <a:gd name="T60" fmla="*/ 13 w 90"/>
                <a:gd name="T61" fmla="*/ 50 h 77"/>
                <a:gd name="T62" fmla="*/ 28 w 90"/>
                <a:gd name="T63" fmla="*/ 46 h 77"/>
                <a:gd name="T64" fmla="*/ 77 w 90"/>
                <a:gd name="T65" fmla="*/ 27 h 77"/>
                <a:gd name="T66" fmla="*/ 62 w 90"/>
                <a:gd name="T67" fmla="*/ 31 h 77"/>
                <a:gd name="T68" fmla="*/ 56 w 90"/>
                <a:gd name="T69" fmla="*/ 9 h 77"/>
                <a:gd name="T70" fmla="*/ 71 w 90"/>
                <a:gd name="T71" fmla="*/ 5 h 77"/>
                <a:gd name="T72" fmla="*/ 77 w 90"/>
                <a:gd name="T73" fmla="*/ 27 h 77"/>
                <a:gd name="T74" fmla="*/ 59 w 90"/>
                <a:gd name="T75" fmla="*/ 32 h 77"/>
                <a:gd name="T76" fmla="*/ 31 w 90"/>
                <a:gd name="T77" fmla="*/ 40 h 77"/>
                <a:gd name="T78" fmla="*/ 23 w 90"/>
                <a:gd name="T79" fmla="*/ 19 h 77"/>
                <a:gd name="T80" fmla="*/ 51 w 90"/>
                <a:gd name="T81" fmla="*/ 10 h 77"/>
                <a:gd name="T82" fmla="*/ 59 w 90"/>
                <a:gd name="T83" fmla="*/ 32 h 77"/>
                <a:gd name="T84" fmla="*/ 20 w 90"/>
                <a:gd name="T85" fmla="*/ 20 h 77"/>
                <a:gd name="T86" fmla="*/ 27 w 90"/>
                <a:gd name="T87" fmla="*/ 42 h 77"/>
                <a:gd name="T88" fmla="*/ 12 w 90"/>
                <a:gd name="T89" fmla="*/ 47 h 77"/>
                <a:gd name="T90" fmla="*/ 5 w 90"/>
                <a:gd name="T91" fmla="*/ 25 h 77"/>
                <a:gd name="T92" fmla="*/ 20 w 90"/>
                <a:gd name="T93" fmla="*/ 2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90" h="77">
                  <a:moveTo>
                    <a:pt x="9" y="52"/>
                  </a:moveTo>
                  <a:lnTo>
                    <a:pt x="17" y="77"/>
                  </a:lnTo>
                  <a:lnTo>
                    <a:pt x="35" y="72"/>
                  </a:lnTo>
                  <a:lnTo>
                    <a:pt x="39" y="70"/>
                  </a:lnTo>
                  <a:lnTo>
                    <a:pt x="67" y="62"/>
                  </a:lnTo>
                  <a:lnTo>
                    <a:pt x="72" y="60"/>
                  </a:lnTo>
                  <a:lnTo>
                    <a:pt x="90" y="54"/>
                  </a:lnTo>
                  <a:lnTo>
                    <a:pt x="82" y="29"/>
                  </a:lnTo>
                  <a:lnTo>
                    <a:pt x="81" y="25"/>
                  </a:lnTo>
                  <a:lnTo>
                    <a:pt x="73" y="0"/>
                  </a:lnTo>
                  <a:lnTo>
                    <a:pt x="54" y="5"/>
                  </a:lnTo>
                  <a:lnTo>
                    <a:pt x="50" y="7"/>
                  </a:lnTo>
                  <a:lnTo>
                    <a:pt x="22" y="16"/>
                  </a:lnTo>
                  <a:lnTo>
                    <a:pt x="19" y="17"/>
                  </a:lnTo>
                  <a:lnTo>
                    <a:pt x="0" y="22"/>
                  </a:lnTo>
                  <a:lnTo>
                    <a:pt x="8" y="48"/>
                  </a:lnTo>
                  <a:lnTo>
                    <a:pt x="9" y="52"/>
                  </a:lnTo>
                  <a:close/>
                  <a:moveTo>
                    <a:pt x="78" y="31"/>
                  </a:moveTo>
                  <a:lnTo>
                    <a:pt x="85" y="51"/>
                  </a:lnTo>
                  <a:lnTo>
                    <a:pt x="71" y="57"/>
                  </a:lnTo>
                  <a:lnTo>
                    <a:pt x="63" y="35"/>
                  </a:lnTo>
                  <a:lnTo>
                    <a:pt x="78" y="31"/>
                  </a:lnTo>
                  <a:close/>
                  <a:moveTo>
                    <a:pt x="60" y="36"/>
                  </a:moveTo>
                  <a:lnTo>
                    <a:pt x="66" y="58"/>
                  </a:lnTo>
                  <a:lnTo>
                    <a:pt x="38" y="66"/>
                  </a:lnTo>
                  <a:lnTo>
                    <a:pt x="32" y="45"/>
                  </a:lnTo>
                  <a:lnTo>
                    <a:pt x="60" y="36"/>
                  </a:lnTo>
                  <a:close/>
                  <a:moveTo>
                    <a:pt x="28" y="46"/>
                  </a:moveTo>
                  <a:lnTo>
                    <a:pt x="34" y="67"/>
                  </a:lnTo>
                  <a:lnTo>
                    <a:pt x="20" y="72"/>
                  </a:lnTo>
                  <a:lnTo>
                    <a:pt x="13" y="50"/>
                  </a:lnTo>
                  <a:lnTo>
                    <a:pt x="28" y="46"/>
                  </a:lnTo>
                  <a:close/>
                  <a:moveTo>
                    <a:pt x="77" y="27"/>
                  </a:moveTo>
                  <a:lnTo>
                    <a:pt x="62" y="31"/>
                  </a:lnTo>
                  <a:lnTo>
                    <a:pt x="56" y="9"/>
                  </a:lnTo>
                  <a:lnTo>
                    <a:pt x="71" y="5"/>
                  </a:lnTo>
                  <a:lnTo>
                    <a:pt x="77" y="27"/>
                  </a:lnTo>
                  <a:close/>
                  <a:moveTo>
                    <a:pt x="59" y="32"/>
                  </a:moveTo>
                  <a:lnTo>
                    <a:pt x="31" y="40"/>
                  </a:lnTo>
                  <a:lnTo>
                    <a:pt x="23" y="19"/>
                  </a:lnTo>
                  <a:lnTo>
                    <a:pt x="51" y="10"/>
                  </a:lnTo>
                  <a:lnTo>
                    <a:pt x="59" y="32"/>
                  </a:lnTo>
                  <a:close/>
                  <a:moveTo>
                    <a:pt x="20" y="20"/>
                  </a:moveTo>
                  <a:lnTo>
                    <a:pt x="27" y="42"/>
                  </a:lnTo>
                  <a:lnTo>
                    <a:pt x="12" y="47"/>
                  </a:lnTo>
                  <a:lnTo>
                    <a:pt x="5" y="25"/>
                  </a:lnTo>
                  <a:lnTo>
                    <a:pt x="20" y="20"/>
                  </a:lnTo>
                  <a:close/>
                </a:path>
              </a:pathLst>
            </a:custGeom>
            <a:solidFill>
              <a:srgbClr val="F0563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0" name="Freeform 265">
              <a:extLst>
                <a:ext uri="{FF2B5EF4-FFF2-40B4-BE49-F238E27FC236}">
                  <a16:creationId xmlns:a16="http://schemas.microsoft.com/office/drawing/2014/main" id="{7B6E1A9E-F9AB-A34A-ABF8-3AEBC84A2FEA}"/>
                </a:ext>
              </a:extLst>
            </p:cNvPr>
            <p:cNvSpPr>
              <a:spLocks/>
            </p:cNvSpPr>
            <p:nvPr/>
          </p:nvSpPr>
          <p:spPr bwMode="auto">
            <a:xfrm>
              <a:off x="7177475" y="3672431"/>
              <a:ext cx="21444" cy="16679"/>
            </a:xfrm>
            <a:custGeom>
              <a:avLst/>
              <a:gdLst>
                <a:gd name="T0" fmla="*/ 14 w 18"/>
                <a:gd name="T1" fmla="*/ 0 h 14"/>
                <a:gd name="T2" fmla="*/ 0 w 18"/>
                <a:gd name="T3" fmla="*/ 4 h 14"/>
                <a:gd name="T4" fmla="*/ 4 w 18"/>
                <a:gd name="T5" fmla="*/ 14 h 14"/>
                <a:gd name="T6" fmla="*/ 18 w 18"/>
                <a:gd name="T7" fmla="*/ 10 h 14"/>
                <a:gd name="T8" fmla="*/ 14 w 18"/>
                <a:gd name="T9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4">
                  <a:moveTo>
                    <a:pt x="14" y="0"/>
                  </a:moveTo>
                  <a:lnTo>
                    <a:pt x="0" y="4"/>
                  </a:lnTo>
                  <a:lnTo>
                    <a:pt x="4" y="14"/>
                  </a:lnTo>
                  <a:lnTo>
                    <a:pt x="18" y="10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F058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1" name="Freeform 266">
              <a:extLst>
                <a:ext uri="{FF2B5EF4-FFF2-40B4-BE49-F238E27FC236}">
                  <a16:creationId xmlns:a16="http://schemas.microsoft.com/office/drawing/2014/main" id="{6D6CD597-9355-AC4E-B176-70B8F07F1808}"/>
                </a:ext>
              </a:extLst>
            </p:cNvPr>
            <p:cNvSpPr>
              <a:spLocks/>
            </p:cNvSpPr>
            <p:nvPr/>
          </p:nvSpPr>
          <p:spPr bwMode="auto">
            <a:xfrm>
              <a:off x="7170327" y="3649796"/>
              <a:ext cx="23827" cy="27401"/>
            </a:xfrm>
            <a:custGeom>
              <a:avLst/>
              <a:gdLst>
                <a:gd name="T0" fmla="*/ 14 w 20"/>
                <a:gd name="T1" fmla="*/ 0 h 23"/>
                <a:gd name="T2" fmla="*/ 0 w 20"/>
                <a:gd name="T3" fmla="*/ 4 h 23"/>
                <a:gd name="T4" fmla="*/ 6 w 20"/>
                <a:gd name="T5" fmla="*/ 23 h 23"/>
                <a:gd name="T6" fmla="*/ 20 w 20"/>
                <a:gd name="T7" fmla="*/ 19 h 23"/>
                <a:gd name="T8" fmla="*/ 14 w 20"/>
                <a:gd name="T9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23">
                  <a:moveTo>
                    <a:pt x="14" y="0"/>
                  </a:moveTo>
                  <a:lnTo>
                    <a:pt x="0" y="4"/>
                  </a:lnTo>
                  <a:lnTo>
                    <a:pt x="6" y="23"/>
                  </a:lnTo>
                  <a:lnTo>
                    <a:pt x="20" y="19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F16C4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2" name="Freeform 267">
              <a:extLst>
                <a:ext uri="{FF2B5EF4-FFF2-40B4-BE49-F238E27FC236}">
                  <a16:creationId xmlns:a16="http://schemas.microsoft.com/office/drawing/2014/main" id="{0DD2189A-102B-044B-8DDC-7102CC4FA49D}"/>
                </a:ext>
              </a:extLst>
            </p:cNvPr>
            <p:cNvSpPr>
              <a:spLocks/>
            </p:cNvSpPr>
            <p:nvPr/>
          </p:nvSpPr>
          <p:spPr bwMode="auto">
            <a:xfrm>
              <a:off x="7194153" y="3616439"/>
              <a:ext cx="108411" cy="67906"/>
            </a:xfrm>
            <a:custGeom>
              <a:avLst/>
              <a:gdLst>
                <a:gd name="T0" fmla="*/ 78 w 91"/>
                <a:gd name="T1" fmla="*/ 23 h 57"/>
                <a:gd name="T2" fmla="*/ 0 w 91"/>
                <a:gd name="T3" fmla="*/ 47 h 57"/>
                <a:gd name="T4" fmla="*/ 4 w 91"/>
                <a:gd name="T5" fmla="*/ 57 h 57"/>
                <a:gd name="T6" fmla="*/ 91 w 91"/>
                <a:gd name="T7" fmla="*/ 30 h 57"/>
                <a:gd name="T8" fmla="*/ 82 w 91"/>
                <a:gd name="T9" fmla="*/ 0 h 57"/>
                <a:gd name="T10" fmla="*/ 71 w 91"/>
                <a:gd name="T11" fmla="*/ 3 h 57"/>
                <a:gd name="T12" fmla="*/ 78 w 91"/>
                <a:gd name="T13" fmla="*/ 23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1" h="57">
                  <a:moveTo>
                    <a:pt x="78" y="23"/>
                  </a:moveTo>
                  <a:lnTo>
                    <a:pt x="0" y="47"/>
                  </a:lnTo>
                  <a:lnTo>
                    <a:pt x="4" y="57"/>
                  </a:lnTo>
                  <a:lnTo>
                    <a:pt x="91" y="30"/>
                  </a:lnTo>
                  <a:lnTo>
                    <a:pt x="82" y="0"/>
                  </a:lnTo>
                  <a:lnTo>
                    <a:pt x="71" y="3"/>
                  </a:lnTo>
                  <a:lnTo>
                    <a:pt x="78" y="23"/>
                  </a:lnTo>
                  <a:close/>
                </a:path>
              </a:pathLst>
            </a:custGeom>
            <a:solidFill>
              <a:srgbClr val="F380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3" name="Freeform 268">
              <a:extLst>
                <a:ext uri="{FF2B5EF4-FFF2-40B4-BE49-F238E27FC236}">
                  <a16:creationId xmlns:a16="http://schemas.microsoft.com/office/drawing/2014/main" id="{0AB8F76A-9800-3145-B0BD-F230B7AF6404}"/>
                </a:ext>
              </a:extLst>
            </p:cNvPr>
            <p:cNvSpPr>
              <a:spLocks/>
            </p:cNvSpPr>
            <p:nvPr/>
          </p:nvSpPr>
          <p:spPr bwMode="auto">
            <a:xfrm>
              <a:off x="7187005" y="3620013"/>
              <a:ext cx="100072" cy="52418"/>
            </a:xfrm>
            <a:custGeom>
              <a:avLst/>
              <a:gdLst>
                <a:gd name="T0" fmla="*/ 77 w 84"/>
                <a:gd name="T1" fmla="*/ 0 h 44"/>
                <a:gd name="T2" fmla="*/ 0 w 84"/>
                <a:gd name="T3" fmla="*/ 25 h 44"/>
                <a:gd name="T4" fmla="*/ 6 w 84"/>
                <a:gd name="T5" fmla="*/ 44 h 44"/>
                <a:gd name="T6" fmla="*/ 84 w 84"/>
                <a:gd name="T7" fmla="*/ 20 h 44"/>
                <a:gd name="T8" fmla="*/ 77 w 84"/>
                <a:gd name="T9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4" h="44">
                  <a:moveTo>
                    <a:pt x="77" y="0"/>
                  </a:moveTo>
                  <a:lnTo>
                    <a:pt x="0" y="25"/>
                  </a:lnTo>
                  <a:lnTo>
                    <a:pt x="6" y="44"/>
                  </a:lnTo>
                  <a:lnTo>
                    <a:pt x="84" y="20"/>
                  </a:lnTo>
                  <a:lnTo>
                    <a:pt x="77" y="0"/>
                  </a:lnTo>
                  <a:close/>
                </a:path>
              </a:pathLst>
            </a:custGeom>
            <a:solidFill>
              <a:srgbClr val="F593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4" name="Freeform 269">
              <a:extLst>
                <a:ext uri="{FF2B5EF4-FFF2-40B4-BE49-F238E27FC236}">
                  <a16:creationId xmlns:a16="http://schemas.microsoft.com/office/drawing/2014/main" id="{A8D225FF-56AF-6B4B-AD6E-44A9FB3BBAD0}"/>
                </a:ext>
              </a:extLst>
            </p:cNvPr>
            <p:cNvSpPr>
              <a:spLocks/>
            </p:cNvSpPr>
            <p:nvPr/>
          </p:nvSpPr>
          <p:spPr bwMode="auto">
            <a:xfrm>
              <a:off x="7182240" y="3684345"/>
              <a:ext cx="66714" cy="164403"/>
            </a:xfrm>
            <a:custGeom>
              <a:avLst/>
              <a:gdLst>
                <a:gd name="T0" fmla="*/ 0 w 56"/>
                <a:gd name="T1" fmla="*/ 4 h 138"/>
                <a:gd name="T2" fmla="*/ 42 w 56"/>
                <a:gd name="T3" fmla="*/ 138 h 138"/>
                <a:gd name="T4" fmla="*/ 56 w 56"/>
                <a:gd name="T5" fmla="*/ 134 h 138"/>
                <a:gd name="T6" fmla="*/ 14 w 56"/>
                <a:gd name="T7" fmla="*/ 0 h 138"/>
                <a:gd name="T8" fmla="*/ 0 w 56"/>
                <a:gd name="T9" fmla="*/ 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138">
                  <a:moveTo>
                    <a:pt x="0" y="4"/>
                  </a:moveTo>
                  <a:lnTo>
                    <a:pt x="42" y="138"/>
                  </a:lnTo>
                  <a:lnTo>
                    <a:pt x="56" y="134"/>
                  </a:lnTo>
                  <a:lnTo>
                    <a:pt x="14" y="0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77AAC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5" name="Freeform 270">
              <a:extLst>
                <a:ext uri="{FF2B5EF4-FFF2-40B4-BE49-F238E27FC236}">
                  <a16:creationId xmlns:a16="http://schemas.microsoft.com/office/drawing/2014/main" id="{2E06519A-272D-A940-B6D7-12F07647356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198918" y="3544959"/>
              <a:ext cx="325233" cy="299024"/>
            </a:xfrm>
            <a:custGeom>
              <a:avLst/>
              <a:gdLst>
                <a:gd name="T0" fmla="*/ 273 w 273"/>
                <a:gd name="T1" fmla="*/ 0 h 251"/>
                <a:gd name="T2" fmla="*/ 182 w 273"/>
                <a:gd name="T3" fmla="*/ 28 h 251"/>
                <a:gd name="T4" fmla="*/ 183 w 273"/>
                <a:gd name="T5" fmla="*/ 30 h 251"/>
                <a:gd name="T6" fmla="*/ 191 w 273"/>
                <a:gd name="T7" fmla="*/ 56 h 251"/>
                <a:gd name="T8" fmla="*/ 171 w 273"/>
                <a:gd name="T9" fmla="*/ 61 h 251"/>
                <a:gd name="T10" fmla="*/ 168 w 273"/>
                <a:gd name="T11" fmla="*/ 62 h 251"/>
                <a:gd name="T12" fmla="*/ 140 w 273"/>
                <a:gd name="T13" fmla="*/ 71 h 251"/>
                <a:gd name="T14" fmla="*/ 136 w 273"/>
                <a:gd name="T15" fmla="*/ 72 h 251"/>
                <a:gd name="T16" fmla="*/ 118 w 273"/>
                <a:gd name="T17" fmla="*/ 78 h 251"/>
                <a:gd name="T18" fmla="*/ 109 w 273"/>
                <a:gd name="T19" fmla="*/ 52 h 251"/>
                <a:gd name="T20" fmla="*/ 109 w 273"/>
                <a:gd name="T21" fmla="*/ 50 h 251"/>
                <a:gd name="T22" fmla="*/ 78 w 273"/>
                <a:gd name="T23" fmla="*/ 60 h 251"/>
                <a:gd name="T24" fmla="*/ 87 w 273"/>
                <a:gd name="T25" fmla="*/ 90 h 251"/>
                <a:gd name="T26" fmla="*/ 0 w 273"/>
                <a:gd name="T27" fmla="*/ 117 h 251"/>
                <a:gd name="T28" fmla="*/ 42 w 273"/>
                <a:gd name="T29" fmla="*/ 251 h 251"/>
                <a:gd name="T30" fmla="*/ 254 w 273"/>
                <a:gd name="T31" fmla="*/ 184 h 251"/>
                <a:gd name="T32" fmla="*/ 218 w 273"/>
                <a:gd name="T33" fmla="*/ 67 h 251"/>
                <a:gd name="T34" fmla="*/ 273 w 273"/>
                <a:gd name="T35" fmla="*/ 0 h 251"/>
                <a:gd name="T36" fmla="*/ 151 w 273"/>
                <a:gd name="T37" fmla="*/ 119 h 251"/>
                <a:gd name="T38" fmla="*/ 154 w 273"/>
                <a:gd name="T39" fmla="*/ 118 h 251"/>
                <a:gd name="T40" fmla="*/ 182 w 273"/>
                <a:gd name="T41" fmla="*/ 109 h 251"/>
                <a:gd name="T42" fmla="*/ 186 w 273"/>
                <a:gd name="T43" fmla="*/ 107 h 251"/>
                <a:gd name="T44" fmla="*/ 205 w 273"/>
                <a:gd name="T45" fmla="*/ 102 h 251"/>
                <a:gd name="T46" fmla="*/ 213 w 273"/>
                <a:gd name="T47" fmla="*/ 127 h 251"/>
                <a:gd name="T48" fmla="*/ 214 w 273"/>
                <a:gd name="T49" fmla="*/ 131 h 251"/>
                <a:gd name="T50" fmla="*/ 222 w 273"/>
                <a:gd name="T51" fmla="*/ 156 h 251"/>
                <a:gd name="T52" fmla="*/ 204 w 273"/>
                <a:gd name="T53" fmla="*/ 162 h 251"/>
                <a:gd name="T54" fmla="*/ 199 w 273"/>
                <a:gd name="T55" fmla="*/ 164 h 251"/>
                <a:gd name="T56" fmla="*/ 171 w 273"/>
                <a:gd name="T57" fmla="*/ 172 h 251"/>
                <a:gd name="T58" fmla="*/ 167 w 273"/>
                <a:gd name="T59" fmla="*/ 174 h 251"/>
                <a:gd name="T60" fmla="*/ 149 w 273"/>
                <a:gd name="T61" fmla="*/ 179 h 251"/>
                <a:gd name="T62" fmla="*/ 141 w 273"/>
                <a:gd name="T63" fmla="*/ 154 h 251"/>
                <a:gd name="T64" fmla="*/ 140 w 273"/>
                <a:gd name="T65" fmla="*/ 150 h 251"/>
                <a:gd name="T66" fmla="*/ 132 w 273"/>
                <a:gd name="T67" fmla="*/ 124 h 251"/>
                <a:gd name="T68" fmla="*/ 151 w 273"/>
                <a:gd name="T69" fmla="*/ 119 h 251"/>
                <a:gd name="T70" fmla="*/ 111 w 273"/>
                <a:gd name="T71" fmla="*/ 131 h 251"/>
                <a:gd name="T72" fmla="*/ 120 w 273"/>
                <a:gd name="T73" fmla="*/ 156 h 251"/>
                <a:gd name="T74" fmla="*/ 121 w 273"/>
                <a:gd name="T75" fmla="*/ 160 h 251"/>
                <a:gd name="T76" fmla="*/ 128 w 273"/>
                <a:gd name="T77" fmla="*/ 185 h 251"/>
                <a:gd name="T78" fmla="*/ 110 w 273"/>
                <a:gd name="T79" fmla="*/ 191 h 251"/>
                <a:gd name="T80" fmla="*/ 106 w 273"/>
                <a:gd name="T81" fmla="*/ 193 h 251"/>
                <a:gd name="T82" fmla="*/ 78 w 273"/>
                <a:gd name="T83" fmla="*/ 201 h 251"/>
                <a:gd name="T84" fmla="*/ 74 w 273"/>
                <a:gd name="T85" fmla="*/ 202 h 251"/>
                <a:gd name="T86" fmla="*/ 55 w 273"/>
                <a:gd name="T87" fmla="*/ 208 h 251"/>
                <a:gd name="T88" fmla="*/ 48 w 273"/>
                <a:gd name="T89" fmla="*/ 183 h 251"/>
                <a:gd name="T90" fmla="*/ 46 w 273"/>
                <a:gd name="T91" fmla="*/ 179 h 251"/>
                <a:gd name="T92" fmla="*/ 38 w 273"/>
                <a:gd name="T93" fmla="*/ 153 h 251"/>
                <a:gd name="T94" fmla="*/ 57 w 273"/>
                <a:gd name="T95" fmla="*/ 148 h 251"/>
                <a:gd name="T96" fmla="*/ 61 w 273"/>
                <a:gd name="T97" fmla="*/ 147 h 251"/>
                <a:gd name="T98" fmla="*/ 89 w 273"/>
                <a:gd name="T99" fmla="*/ 138 h 251"/>
                <a:gd name="T100" fmla="*/ 93 w 273"/>
                <a:gd name="T101" fmla="*/ 136 h 251"/>
                <a:gd name="T102" fmla="*/ 111 w 273"/>
                <a:gd name="T103" fmla="*/ 131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73" h="251">
                  <a:moveTo>
                    <a:pt x="273" y="0"/>
                  </a:moveTo>
                  <a:lnTo>
                    <a:pt x="182" y="28"/>
                  </a:lnTo>
                  <a:lnTo>
                    <a:pt x="183" y="30"/>
                  </a:lnTo>
                  <a:lnTo>
                    <a:pt x="191" y="56"/>
                  </a:lnTo>
                  <a:lnTo>
                    <a:pt x="171" y="61"/>
                  </a:lnTo>
                  <a:lnTo>
                    <a:pt x="168" y="62"/>
                  </a:lnTo>
                  <a:lnTo>
                    <a:pt x="140" y="71"/>
                  </a:lnTo>
                  <a:lnTo>
                    <a:pt x="136" y="72"/>
                  </a:lnTo>
                  <a:lnTo>
                    <a:pt x="118" y="78"/>
                  </a:lnTo>
                  <a:lnTo>
                    <a:pt x="109" y="52"/>
                  </a:lnTo>
                  <a:lnTo>
                    <a:pt x="109" y="50"/>
                  </a:lnTo>
                  <a:lnTo>
                    <a:pt x="78" y="60"/>
                  </a:lnTo>
                  <a:lnTo>
                    <a:pt x="87" y="90"/>
                  </a:lnTo>
                  <a:lnTo>
                    <a:pt x="0" y="117"/>
                  </a:lnTo>
                  <a:lnTo>
                    <a:pt x="42" y="251"/>
                  </a:lnTo>
                  <a:lnTo>
                    <a:pt x="254" y="184"/>
                  </a:lnTo>
                  <a:lnTo>
                    <a:pt x="218" y="67"/>
                  </a:lnTo>
                  <a:lnTo>
                    <a:pt x="273" y="0"/>
                  </a:lnTo>
                  <a:close/>
                  <a:moveTo>
                    <a:pt x="151" y="119"/>
                  </a:moveTo>
                  <a:lnTo>
                    <a:pt x="154" y="118"/>
                  </a:lnTo>
                  <a:lnTo>
                    <a:pt x="182" y="109"/>
                  </a:lnTo>
                  <a:lnTo>
                    <a:pt x="186" y="107"/>
                  </a:lnTo>
                  <a:lnTo>
                    <a:pt x="205" y="102"/>
                  </a:lnTo>
                  <a:lnTo>
                    <a:pt x="213" y="127"/>
                  </a:lnTo>
                  <a:lnTo>
                    <a:pt x="214" y="131"/>
                  </a:lnTo>
                  <a:lnTo>
                    <a:pt x="222" y="156"/>
                  </a:lnTo>
                  <a:lnTo>
                    <a:pt x="204" y="162"/>
                  </a:lnTo>
                  <a:lnTo>
                    <a:pt x="199" y="164"/>
                  </a:lnTo>
                  <a:lnTo>
                    <a:pt x="171" y="172"/>
                  </a:lnTo>
                  <a:lnTo>
                    <a:pt x="167" y="174"/>
                  </a:lnTo>
                  <a:lnTo>
                    <a:pt x="149" y="179"/>
                  </a:lnTo>
                  <a:lnTo>
                    <a:pt x="141" y="154"/>
                  </a:lnTo>
                  <a:lnTo>
                    <a:pt x="140" y="150"/>
                  </a:lnTo>
                  <a:lnTo>
                    <a:pt x="132" y="124"/>
                  </a:lnTo>
                  <a:lnTo>
                    <a:pt x="151" y="119"/>
                  </a:lnTo>
                  <a:close/>
                  <a:moveTo>
                    <a:pt x="111" y="131"/>
                  </a:moveTo>
                  <a:lnTo>
                    <a:pt x="120" y="156"/>
                  </a:lnTo>
                  <a:lnTo>
                    <a:pt x="121" y="160"/>
                  </a:lnTo>
                  <a:lnTo>
                    <a:pt x="128" y="185"/>
                  </a:lnTo>
                  <a:lnTo>
                    <a:pt x="110" y="191"/>
                  </a:lnTo>
                  <a:lnTo>
                    <a:pt x="106" y="193"/>
                  </a:lnTo>
                  <a:lnTo>
                    <a:pt x="78" y="201"/>
                  </a:lnTo>
                  <a:lnTo>
                    <a:pt x="74" y="202"/>
                  </a:lnTo>
                  <a:lnTo>
                    <a:pt x="55" y="208"/>
                  </a:lnTo>
                  <a:lnTo>
                    <a:pt x="48" y="183"/>
                  </a:lnTo>
                  <a:lnTo>
                    <a:pt x="46" y="179"/>
                  </a:lnTo>
                  <a:lnTo>
                    <a:pt x="38" y="153"/>
                  </a:lnTo>
                  <a:lnTo>
                    <a:pt x="57" y="148"/>
                  </a:lnTo>
                  <a:lnTo>
                    <a:pt x="61" y="147"/>
                  </a:lnTo>
                  <a:lnTo>
                    <a:pt x="89" y="138"/>
                  </a:lnTo>
                  <a:lnTo>
                    <a:pt x="93" y="136"/>
                  </a:lnTo>
                  <a:lnTo>
                    <a:pt x="111" y="131"/>
                  </a:lnTo>
                  <a:close/>
                </a:path>
              </a:pathLst>
            </a:custGeom>
            <a:solidFill>
              <a:srgbClr val="8FBB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6" name="Freeform 271">
              <a:extLst>
                <a:ext uri="{FF2B5EF4-FFF2-40B4-BE49-F238E27FC236}">
                  <a16:creationId xmlns:a16="http://schemas.microsoft.com/office/drawing/2014/main" id="{1563DF01-8138-CC49-92D9-47453634B780}"/>
                </a:ext>
              </a:extLst>
            </p:cNvPr>
            <p:cNvSpPr>
              <a:spLocks/>
            </p:cNvSpPr>
            <p:nvPr/>
          </p:nvSpPr>
          <p:spPr bwMode="auto">
            <a:xfrm>
              <a:off x="6633038" y="4432499"/>
              <a:ext cx="800573" cy="800573"/>
            </a:xfrm>
            <a:custGeom>
              <a:avLst/>
              <a:gdLst>
                <a:gd name="T0" fmla="*/ 672 w 672"/>
                <a:gd name="T1" fmla="*/ 529 h 672"/>
                <a:gd name="T2" fmla="*/ 615 w 672"/>
                <a:gd name="T3" fmla="*/ 538 h 672"/>
                <a:gd name="T4" fmla="*/ 607 w 672"/>
                <a:gd name="T5" fmla="*/ 602 h 672"/>
                <a:gd name="T6" fmla="*/ 541 w 672"/>
                <a:gd name="T7" fmla="*/ 611 h 672"/>
                <a:gd name="T8" fmla="*/ 534 w 672"/>
                <a:gd name="T9" fmla="*/ 672 h 672"/>
                <a:gd name="T10" fmla="*/ 0 w 672"/>
                <a:gd name="T11" fmla="*/ 460 h 672"/>
                <a:gd name="T12" fmla="*/ 461 w 672"/>
                <a:gd name="T13" fmla="*/ 0 h 672"/>
                <a:gd name="T14" fmla="*/ 672 w 672"/>
                <a:gd name="T15" fmla="*/ 529 h 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72" h="672">
                  <a:moveTo>
                    <a:pt x="672" y="529"/>
                  </a:moveTo>
                  <a:lnTo>
                    <a:pt x="615" y="538"/>
                  </a:lnTo>
                  <a:lnTo>
                    <a:pt x="607" y="602"/>
                  </a:lnTo>
                  <a:lnTo>
                    <a:pt x="541" y="611"/>
                  </a:lnTo>
                  <a:lnTo>
                    <a:pt x="534" y="672"/>
                  </a:lnTo>
                  <a:lnTo>
                    <a:pt x="0" y="460"/>
                  </a:lnTo>
                  <a:lnTo>
                    <a:pt x="461" y="0"/>
                  </a:lnTo>
                  <a:lnTo>
                    <a:pt x="672" y="529"/>
                  </a:lnTo>
                  <a:close/>
                </a:path>
              </a:pathLst>
            </a:custGeom>
            <a:solidFill>
              <a:srgbClr val="606E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7" name="Freeform 272">
              <a:extLst>
                <a:ext uri="{FF2B5EF4-FFF2-40B4-BE49-F238E27FC236}">
                  <a16:creationId xmlns:a16="http://schemas.microsoft.com/office/drawing/2014/main" id="{2F4227CF-7207-E04F-AED6-0836C84A59C2}"/>
                </a:ext>
              </a:extLst>
            </p:cNvPr>
            <p:cNvSpPr>
              <a:spLocks/>
            </p:cNvSpPr>
            <p:nvPr/>
          </p:nvSpPr>
          <p:spPr bwMode="auto">
            <a:xfrm>
              <a:off x="7269207" y="5062711"/>
              <a:ext cx="276388" cy="279963"/>
            </a:xfrm>
            <a:custGeom>
              <a:avLst/>
              <a:gdLst>
                <a:gd name="T0" fmla="*/ 81 w 232"/>
                <a:gd name="T1" fmla="*/ 9 h 235"/>
                <a:gd name="T2" fmla="*/ 138 w 232"/>
                <a:gd name="T3" fmla="*/ 0 h 235"/>
                <a:gd name="T4" fmla="*/ 232 w 232"/>
                <a:gd name="T5" fmla="*/ 235 h 235"/>
                <a:gd name="T6" fmla="*/ 0 w 232"/>
                <a:gd name="T7" fmla="*/ 143 h 235"/>
                <a:gd name="T8" fmla="*/ 7 w 232"/>
                <a:gd name="T9" fmla="*/ 82 h 235"/>
                <a:gd name="T10" fmla="*/ 73 w 232"/>
                <a:gd name="T11" fmla="*/ 73 h 235"/>
                <a:gd name="T12" fmla="*/ 81 w 232"/>
                <a:gd name="T13" fmla="*/ 9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2" h="235">
                  <a:moveTo>
                    <a:pt x="81" y="9"/>
                  </a:moveTo>
                  <a:lnTo>
                    <a:pt x="138" y="0"/>
                  </a:lnTo>
                  <a:lnTo>
                    <a:pt x="232" y="235"/>
                  </a:lnTo>
                  <a:lnTo>
                    <a:pt x="0" y="143"/>
                  </a:lnTo>
                  <a:lnTo>
                    <a:pt x="7" y="82"/>
                  </a:lnTo>
                  <a:lnTo>
                    <a:pt x="73" y="73"/>
                  </a:lnTo>
                  <a:lnTo>
                    <a:pt x="81" y="9"/>
                  </a:lnTo>
                  <a:close/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8" name="Freeform 273">
              <a:extLst>
                <a:ext uri="{FF2B5EF4-FFF2-40B4-BE49-F238E27FC236}">
                  <a16:creationId xmlns:a16="http://schemas.microsoft.com/office/drawing/2014/main" id="{66C7F73E-D251-E64D-81B6-3695F1177F80}"/>
                </a:ext>
              </a:extLst>
            </p:cNvPr>
            <p:cNvSpPr>
              <a:spLocks/>
            </p:cNvSpPr>
            <p:nvPr/>
          </p:nvSpPr>
          <p:spPr bwMode="auto">
            <a:xfrm>
              <a:off x="6633038" y="4705313"/>
              <a:ext cx="718371" cy="527759"/>
            </a:xfrm>
            <a:custGeom>
              <a:avLst/>
              <a:gdLst>
                <a:gd name="T0" fmla="*/ 534 w 603"/>
                <a:gd name="T1" fmla="*/ 443 h 443"/>
                <a:gd name="T2" fmla="*/ 541 w 603"/>
                <a:gd name="T3" fmla="*/ 382 h 443"/>
                <a:gd name="T4" fmla="*/ 603 w 603"/>
                <a:gd name="T5" fmla="*/ 373 h 443"/>
                <a:gd name="T6" fmla="*/ 231 w 603"/>
                <a:gd name="T7" fmla="*/ 0 h 443"/>
                <a:gd name="T8" fmla="*/ 0 w 603"/>
                <a:gd name="T9" fmla="*/ 231 h 443"/>
                <a:gd name="T10" fmla="*/ 534 w 603"/>
                <a:gd name="T11" fmla="*/ 443 h 4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03" h="443">
                  <a:moveTo>
                    <a:pt x="534" y="443"/>
                  </a:moveTo>
                  <a:lnTo>
                    <a:pt x="541" y="382"/>
                  </a:lnTo>
                  <a:lnTo>
                    <a:pt x="603" y="373"/>
                  </a:lnTo>
                  <a:lnTo>
                    <a:pt x="231" y="0"/>
                  </a:lnTo>
                  <a:lnTo>
                    <a:pt x="0" y="231"/>
                  </a:lnTo>
                  <a:lnTo>
                    <a:pt x="534" y="443"/>
                  </a:lnTo>
                  <a:close/>
                </a:path>
              </a:pathLst>
            </a:custGeom>
            <a:solidFill>
              <a:srgbClr val="A0B7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9" name="Freeform 274">
              <a:extLst>
                <a:ext uri="{FF2B5EF4-FFF2-40B4-BE49-F238E27FC236}">
                  <a16:creationId xmlns:a16="http://schemas.microsoft.com/office/drawing/2014/main" id="{69370856-13F1-4C4C-A8E0-B8C6531FAC46}"/>
                </a:ext>
              </a:extLst>
            </p:cNvPr>
            <p:cNvSpPr>
              <a:spLocks/>
            </p:cNvSpPr>
            <p:nvPr/>
          </p:nvSpPr>
          <p:spPr bwMode="auto">
            <a:xfrm>
              <a:off x="7269207" y="5149679"/>
              <a:ext cx="276388" cy="192995"/>
            </a:xfrm>
            <a:custGeom>
              <a:avLst/>
              <a:gdLst>
                <a:gd name="T0" fmla="*/ 7 w 232"/>
                <a:gd name="T1" fmla="*/ 9 h 162"/>
                <a:gd name="T2" fmla="*/ 0 w 232"/>
                <a:gd name="T3" fmla="*/ 70 h 162"/>
                <a:gd name="T4" fmla="*/ 232 w 232"/>
                <a:gd name="T5" fmla="*/ 162 h 162"/>
                <a:gd name="T6" fmla="*/ 69 w 232"/>
                <a:gd name="T7" fmla="*/ 0 h 162"/>
                <a:gd name="T8" fmla="*/ 7 w 232"/>
                <a:gd name="T9" fmla="*/ 9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2" h="162">
                  <a:moveTo>
                    <a:pt x="7" y="9"/>
                  </a:moveTo>
                  <a:lnTo>
                    <a:pt x="0" y="70"/>
                  </a:lnTo>
                  <a:lnTo>
                    <a:pt x="232" y="162"/>
                  </a:lnTo>
                  <a:lnTo>
                    <a:pt x="69" y="0"/>
                  </a:lnTo>
                  <a:lnTo>
                    <a:pt x="7" y="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0" name="Freeform 275">
              <a:extLst>
                <a:ext uri="{FF2B5EF4-FFF2-40B4-BE49-F238E27FC236}">
                  <a16:creationId xmlns:a16="http://schemas.microsoft.com/office/drawing/2014/main" id="{A9F191B3-65C1-594C-8293-7CE4B9C7ADA7}"/>
                </a:ext>
              </a:extLst>
            </p:cNvPr>
            <p:cNvSpPr>
              <a:spLocks/>
            </p:cNvSpPr>
            <p:nvPr/>
          </p:nvSpPr>
          <p:spPr bwMode="auto">
            <a:xfrm>
              <a:off x="6770040" y="4355062"/>
              <a:ext cx="690970" cy="673101"/>
            </a:xfrm>
            <a:custGeom>
              <a:avLst/>
              <a:gdLst>
                <a:gd name="T0" fmla="*/ 0 w 580"/>
                <a:gd name="T1" fmla="*/ 439 h 565"/>
                <a:gd name="T2" fmla="*/ 346 w 580"/>
                <a:gd name="T3" fmla="*/ 0 h 565"/>
                <a:gd name="T4" fmla="*/ 580 w 580"/>
                <a:gd name="T5" fmla="*/ 430 h 565"/>
                <a:gd name="T6" fmla="*/ 531 w 580"/>
                <a:gd name="T7" fmla="*/ 443 h 565"/>
                <a:gd name="T8" fmla="*/ 530 w 580"/>
                <a:gd name="T9" fmla="*/ 499 h 565"/>
                <a:gd name="T10" fmla="*/ 477 w 580"/>
                <a:gd name="T11" fmla="*/ 513 h 565"/>
                <a:gd name="T12" fmla="*/ 476 w 580"/>
                <a:gd name="T13" fmla="*/ 565 h 565"/>
                <a:gd name="T14" fmla="*/ 0 w 580"/>
                <a:gd name="T15" fmla="*/ 439 h 5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80" h="565">
                  <a:moveTo>
                    <a:pt x="0" y="439"/>
                  </a:moveTo>
                  <a:lnTo>
                    <a:pt x="346" y="0"/>
                  </a:lnTo>
                  <a:lnTo>
                    <a:pt x="580" y="430"/>
                  </a:lnTo>
                  <a:lnTo>
                    <a:pt x="531" y="443"/>
                  </a:lnTo>
                  <a:lnTo>
                    <a:pt x="530" y="499"/>
                  </a:lnTo>
                  <a:lnTo>
                    <a:pt x="477" y="513"/>
                  </a:lnTo>
                  <a:lnTo>
                    <a:pt x="476" y="565"/>
                  </a:lnTo>
                  <a:lnTo>
                    <a:pt x="0" y="439"/>
                  </a:lnTo>
                  <a:close/>
                </a:path>
              </a:pathLst>
            </a:custGeom>
            <a:solidFill>
              <a:srgbClr val="BBBDA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1" name="Freeform 276">
              <a:extLst>
                <a:ext uri="{FF2B5EF4-FFF2-40B4-BE49-F238E27FC236}">
                  <a16:creationId xmlns:a16="http://schemas.microsoft.com/office/drawing/2014/main" id="{6D970EDD-18A3-7741-884C-CD2AD75F011A}"/>
                </a:ext>
              </a:extLst>
            </p:cNvPr>
            <p:cNvSpPr>
              <a:spLocks/>
            </p:cNvSpPr>
            <p:nvPr/>
          </p:nvSpPr>
          <p:spPr bwMode="auto">
            <a:xfrm>
              <a:off x="7337112" y="4867333"/>
              <a:ext cx="246605" cy="227544"/>
            </a:xfrm>
            <a:custGeom>
              <a:avLst/>
              <a:gdLst>
                <a:gd name="T0" fmla="*/ 55 w 207"/>
                <a:gd name="T1" fmla="*/ 13 h 191"/>
                <a:gd name="T2" fmla="*/ 104 w 207"/>
                <a:gd name="T3" fmla="*/ 0 h 191"/>
                <a:gd name="T4" fmla="*/ 207 w 207"/>
                <a:gd name="T5" fmla="*/ 191 h 191"/>
                <a:gd name="T6" fmla="*/ 0 w 207"/>
                <a:gd name="T7" fmla="*/ 135 h 191"/>
                <a:gd name="T8" fmla="*/ 1 w 207"/>
                <a:gd name="T9" fmla="*/ 83 h 191"/>
                <a:gd name="T10" fmla="*/ 54 w 207"/>
                <a:gd name="T11" fmla="*/ 69 h 191"/>
                <a:gd name="T12" fmla="*/ 55 w 207"/>
                <a:gd name="T13" fmla="*/ 13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7" h="191">
                  <a:moveTo>
                    <a:pt x="55" y="13"/>
                  </a:moveTo>
                  <a:lnTo>
                    <a:pt x="104" y="0"/>
                  </a:lnTo>
                  <a:lnTo>
                    <a:pt x="207" y="191"/>
                  </a:lnTo>
                  <a:lnTo>
                    <a:pt x="0" y="135"/>
                  </a:lnTo>
                  <a:lnTo>
                    <a:pt x="1" y="83"/>
                  </a:lnTo>
                  <a:lnTo>
                    <a:pt x="54" y="69"/>
                  </a:lnTo>
                  <a:lnTo>
                    <a:pt x="55" y="13"/>
                  </a:lnTo>
                  <a:close/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2" name="Freeform 277">
              <a:extLst>
                <a:ext uri="{FF2B5EF4-FFF2-40B4-BE49-F238E27FC236}">
                  <a16:creationId xmlns:a16="http://schemas.microsoft.com/office/drawing/2014/main" id="{D2B83512-9177-9640-8DB5-BA67AE1F8E17}"/>
                </a:ext>
              </a:extLst>
            </p:cNvPr>
            <p:cNvSpPr>
              <a:spLocks/>
            </p:cNvSpPr>
            <p:nvPr/>
          </p:nvSpPr>
          <p:spPr bwMode="auto">
            <a:xfrm>
              <a:off x="6770040" y="4617154"/>
              <a:ext cx="629021" cy="411009"/>
            </a:xfrm>
            <a:custGeom>
              <a:avLst/>
              <a:gdLst>
                <a:gd name="T0" fmla="*/ 476 w 528"/>
                <a:gd name="T1" fmla="*/ 345 h 345"/>
                <a:gd name="T2" fmla="*/ 477 w 528"/>
                <a:gd name="T3" fmla="*/ 293 h 345"/>
                <a:gd name="T4" fmla="*/ 528 w 528"/>
                <a:gd name="T5" fmla="*/ 280 h 345"/>
                <a:gd name="T6" fmla="*/ 173 w 528"/>
                <a:gd name="T7" fmla="*/ 0 h 345"/>
                <a:gd name="T8" fmla="*/ 0 w 528"/>
                <a:gd name="T9" fmla="*/ 219 h 345"/>
                <a:gd name="T10" fmla="*/ 476 w 528"/>
                <a:gd name="T11" fmla="*/ 345 h 3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28" h="345">
                  <a:moveTo>
                    <a:pt x="476" y="345"/>
                  </a:moveTo>
                  <a:lnTo>
                    <a:pt x="477" y="293"/>
                  </a:lnTo>
                  <a:lnTo>
                    <a:pt x="528" y="280"/>
                  </a:lnTo>
                  <a:lnTo>
                    <a:pt x="173" y="0"/>
                  </a:lnTo>
                  <a:lnTo>
                    <a:pt x="0" y="219"/>
                  </a:lnTo>
                  <a:lnTo>
                    <a:pt x="476" y="345"/>
                  </a:lnTo>
                  <a:close/>
                </a:path>
              </a:pathLst>
            </a:custGeom>
            <a:solidFill>
              <a:srgbClr val="E6E9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3" name="Freeform 278">
              <a:extLst>
                <a:ext uri="{FF2B5EF4-FFF2-40B4-BE49-F238E27FC236}">
                  <a16:creationId xmlns:a16="http://schemas.microsoft.com/office/drawing/2014/main" id="{BF8B8D16-6EFD-484D-B2E3-F22F380CADA8}"/>
                </a:ext>
              </a:extLst>
            </p:cNvPr>
            <p:cNvSpPr>
              <a:spLocks/>
            </p:cNvSpPr>
            <p:nvPr/>
          </p:nvSpPr>
          <p:spPr bwMode="auto">
            <a:xfrm>
              <a:off x="7337112" y="4950726"/>
              <a:ext cx="246605" cy="144151"/>
            </a:xfrm>
            <a:custGeom>
              <a:avLst/>
              <a:gdLst>
                <a:gd name="T0" fmla="*/ 1 w 207"/>
                <a:gd name="T1" fmla="*/ 13 h 121"/>
                <a:gd name="T2" fmla="*/ 0 w 207"/>
                <a:gd name="T3" fmla="*/ 65 h 121"/>
                <a:gd name="T4" fmla="*/ 207 w 207"/>
                <a:gd name="T5" fmla="*/ 121 h 121"/>
                <a:gd name="T6" fmla="*/ 52 w 207"/>
                <a:gd name="T7" fmla="*/ 0 h 121"/>
                <a:gd name="T8" fmla="*/ 1 w 207"/>
                <a:gd name="T9" fmla="*/ 13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7" h="121">
                  <a:moveTo>
                    <a:pt x="1" y="13"/>
                  </a:moveTo>
                  <a:lnTo>
                    <a:pt x="0" y="65"/>
                  </a:lnTo>
                  <a:lnTo>
                    <a:pt x="207" y="121"/>
                  </a:lnTo>
                  <a:lnTo>
                    <a:pt x="52" y="0"/>
                  </a:lnTo>
                  <a:lnTo>
                    <a:pt x="1" y="1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4" name="Freeform 279">
              <a:extLst>
                <a:ext uri="{FF2B5EF4-FFF2-40B4-BE49-F238E27FC236}">
                  <a16:creationId xmlns:a16="http://schemas.microsoft.com/office/drawing/2014/main" id="{C288ECC1-12B9-F04E-9E95-FA16F1CFD81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760510" y="2407241"/>
              <a:ext cx="490827" cy="670718"/>
            </a:xfrm>
            <a:custGeom>
              <a:avLst/>
              <a:gdLst>
                <a:gd name="T0" fmla="*/ 168 w 383"/>
                <a:gd name="T1" fmla="*/ 6 h 525"/>
                <a:gd name="T2" fmla="*/ 68 w 383"/>
                <a:gd name="T3" fmla="*/ 140 h 525"/>
                <a:gd name="T4" fmla="*/ 165 w 383"/>
                <a:gd name="T5" fmla="*/ 219 h 525"/>
                <a:gd name="T6" fmla="*/ 24 w 383"/>
                <a:gd name="T7" fmla="*/ 525 h 525"/>
                <a:gd name="T8" fmla="*/ 277 w 383"/>
                <a:gd name="T9" fmla="*/ 283 h 525"/>
                <a:gd name="T10" fmla="*/ 377 w 383"/>
                <a:gd name="T11" fmla="*/ 149 h 525"/>
                <a:gd name="T12" fmla="*/ 146 w 383"/>
                <a:gd name="T13" fmla="*/ 181 h 525"/>
                <a:gd name="T14" fmla="*/ 94 w 383"/>
                <a:gd name="T15" fmla="*/ 163 h 525"/>
                <a:gd name="T16" fmla="*/ 116 w 383"/>
                <a:gd name="T17" fmla="*/ 104 h 525"/>
                <a:gd name="T18" fmla="*/ 168 w 383"/>
                <a:gd name="T19" fmla="*/ 122 h 525"/>
                <a:gd name="T20" fmla="*/ 146 w 383"/>
                <a:gd name="T21" fmla="*/ 181 h 525"/>
                <a:gd name="T22" fmla="*/ 175 w 383"/>
                <a:gd name="T23" fmla="*/ 109 h 525"/>
                <a:gd name="T24" fmla="*/ 133 w 383"/>
                <a:gd name="T25" fmla="*/ 74 h 525"/>
                <a:gd name="T26" fmla="*/ 172 w 383"/>
                <a:gd name="T27" fmla="*/ 25 h 525"/>
                <a:gd name="T28" fmla="*/ 214 w 383"/>
                <a:gd name="T29" fmla="*/ 60 h 525"/>
                <a:gd name="T30" fmla="*/ 216 w 383"/>
                <a:gd name="T31" fmla="*/ 221 h 525"/>
                <a:gd name="T32" fmla="*/ 196 w 383"/>
                <a:gd name="T33" fmla="*/ 220 h 525"/>
                <a:gd name="T34" fmla="*/ 165 w 383"/>
                <a:gd name="T35" fmla="*/ 203 h 525"/>
                <a:gd name="T36" fmla="*/ 187 w 383"/>
                <a:gd name="T37" fmla="*/ 144 h 525"/>
                <a:gd name="T38" fmla="*/ 238 w 383"/>
                <a:gd name="T39" fmla="*/ 162 h 525"/>
                <a:gd name="T40" fmla="*/ 216 w 383"/>
                <a:gd name="T41" fmla="*/ 221 h 525"/>
                <a:gd name="T42" fmla="*/ 245 w 383"/>
                <a:gd name="T43" fmla="*/ 149 h 525"/>
                <a:gd name="T44" fmla="*/ 203 w 383"/>
                <a:gd name="T45" fmla="*/ 114 h 525"/>
                <a:gd name="T46" fmla="*/ 242 w 383"/>
                <a:gd name="T47" fmla="*/ 65 h 525"/>
                <a:gd name="T48" fmla="*/ 285 w 383"/>
                <a:gd name="T49" fmla="*/ 100 h 525"/>
                <a:gd name="T50" fmla="*/ 287 w 383"/>
                <a:gd name="T51" fmla="*/ 260 h 525"/>
                <a:gd name="T52" fmla="*/ 235 w 383"/>
                <a:gd name="T53" fmla="*/ 242 h 525"/>
                <a:gd name="T54" fmla="*/ 257 w 383"/>
                <a:gd name="T55" fmla="*/ 183 h 525"/>
                <a:gd name="T56" fmla="*/ 309 w 383"/>
                <a:gd name="T57" fmla="*/ 201 h 525"/>
                <a:gd name="T58" fmla="*/ 287 w 383"/>
                <a:gd name="T59" fmla="*/ 260 h 525"/>
                <a:gd name="T60" fmla="*/ 316 w 383"/>
                <a:gd name="T61" fmla="*/ 189 h 525"/>
                <a:gd name="T62" fmla="*/ 274 w 383"/>
                <a:gd name="T63" fmla="*/ 154 h 525"/>
                <a:gd name="T64" fmla="*/ 313 w 383"/>
                <a:gd name="T65" fmla="*/ 105 h 525"/>
                <a:gd name="T66" fmla="*/ 355 w 383"/>
                <a:gd name="T67" fmla="*/ 140 h 5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83" h="525">
                  <a:moveTo>
                    <a:pt x="369" y="120"/>
                  </a:moveTo>
                  <a:cubicBezTo>
                    <a:pt x="168" y="6"/>
                    <a:pt x="168" y="6"/>
                    <a:pt x="168" y="6"/>
                  </a:cubicBezTo>
                  <a:cubicBezTo>
                    <a:pt x="158" y="0"/>
                    <a:pt x="145" y="4"/>
                    <a:pt x="139" y="14"/>
                  </a:cubicBezTo>
                  <a:cubicBezTo>
                    <a:pt x="68" y="140"/>
                    <a:pt x="68" y="140"/>
                    <a:pt x="68" y="140"/>
                  </a:cubicBezTo>
                  <a:cubicBezTo>
                    <a:pt x="62" y="151"/>
                    <a:pt x="66" y="164"/>
                    <a:pt x="76" y="169"/>
                  </a:cubicBezTo>
                  <a:cubicBezTo>
                    <a:pt x="165" y="219"/>
                    <a:pt x="165" y="219"/>
                    <a:pt x="165" y="219"/>
                  </a:cubicBezTo>
                  <a:cubicBezTo>
                    <a:pt x="0" y="512"/>
                    <a:pt x="0" y="512"/>
                    <a:pt x="0" y="512"/>
                  </a:cubicBezTo>
                  <a:cubicBezTo>
                    <a:pt x="24" y="525"/>
                    <a:pt x="24" y="525"/>
                    <a:pt x="24" y="525"/>
                  </a:cubicBezTo>
                  <a:cubicBezTo>
                    <a:pt x="189" y="233"/>
                    <a:pt x="189" y="233"/>
                    <a:pt x="189" y="233"/>
                  </a:cubicBezTo>
                  <a:cubicBezTo>
                    <a:pt x="277" y="283"/>
                    <a:pt x="277" y="283"/>
                    <a:pt x="277" y="283"/>
                  </a:cubicBezTo>
                  <a:cubicBezTo>
                    <a:pt x="287" y="289"/>
                    <a:pt x="300" y="285"/>
                    <a:pt x="306" y="275"/>
                  </a:cubicBezTo>
                  <a:cubicBezTo>
                    <a:pt x="377" y="149"/>
                    <a:pt x="377" y="149"/>
                    <a:pt x="377" y="149"/>
                  </a:cubicBezTo>
                  <a:cubicBezTo>
                    <a:pt x="383" y="138"/>
                    <a:pt x="379" y="125"/>
                    <a:pt x="369" y="120"/>
                  </a:cubicBezTo>
                  <a:close/>
                  <a:moveTo>
                    <a:pt x="146" y="181"/>
                  </a:moveTo>
                  <a:cubicBezTo>
                    <a:pt x="143" y="185"/>
                    <a:pt x="137" y="187"/>
                    <a:pt x="132" y="184"/>
                  </a:cubicBezTo>
                  <a:cubicBezTo>
                    <a:pt x="94" y="163"/>
                    <a:pt x="94" y="163"/>
                    <a:pt x="94" y="163"/>
                  </a:cubicBezTo>
                  <a:cubicBezTo>
                    <a:pt x="89" y="160"/>
                    <a:pt x="88" y="154"/>
                    <a:pt x="90" y="149"/>
                  </a:cubicBezTo>
                  <a:cubicBezTo>
                    <a:pt x="116" y="104"/>
                    <a:pt x="116" y="104"/>
                    <a:pt x="116" y="104"/>
                  </a:cubicBezTo>
                  <a:cubicBezTo>
                    <a:pt x="119" y="99"/>
                    <a:pt x="125" y="97"/>
                    <a:pt x="129" y="100"/>
                  </a:cubicBezTo>
                  <a:cubicBezTo>
                    <a:pt x="168" y="122"/>
                    <a:pt x="168" y="122"/>
                    <a:pt x="168" y="122"/>
                  </a:cubicBezTo>
                  <a:cubicBezTo>
                    <a:pt x="173" y="124"/>
                    <a:pt x="174" y="130"/>
                    <a:pt x="172" y="135"/>
                  </a:cubicBezTo>
                  <a:lnTo>
                    <a:pt x="146" y="181"/>
                  </a:lnTo>
                  <a:close/>
                  <a:moveTo>
                    <a:pt x="188" y="106"/>
                  </a:moveTo>
                  <a:cubicBezTo>
                    <a:pt x="186" y="110"/>
                    <a:pt x="180" y="112"/>
                    <a:pt x="175" y="109"/>
                  </a:cubicBezTo>
                  <a:cubicBezTo>
                    <a:pt x="136" y="88"/>
                    <a:pt x="136" y="88"/>
                    <a:pt x="136" y="88"/>
                  </a:cubicBezTo>
                  <a:cubicBezTo>
                    <a:pt x="132" y="85"/>
                    <a:pt x="130" y="79"/>
                    <a:pt x="133" y="74"/>
                  </a:cubicBezTo>
                  <a:cubicBezTo>
                    <a:pt x="158" y="29"/>
                    <a:pt x="158" y="29"/>
                    <a:pt x="158" y="29"/>
                  </a:cubicBezTo>
                  <a:cubicBezTo>
                    <a:pt x="161" y="24"/>
                    <a:pt x="167" y="22"/>
                    <a:pt x="172" y="25"/>
                  </a:cubicBezTo>
                  <a:cubicBezTo>
                    <a:pt x="210" y="47"/>
                    <a:pt x="210" y="47"/>
                    <a:pt x="210" y="47"/>
                  </a:cubicBezTo>
                  <a:cubicBezTo>
                    <a:pt x="215" y="49"/>
                    <a:pt x="217" y="55"/>
                    <a:pt x="214" y="60"/>
                  </a:cubicBezTo>
                  <a:lnTo>
                    <a:pt x="188" y="106"/>
                  </a:lnTo>
                  <a:close/>
                  <a:moveTo>
                    <a:pt x="216" y="221"/>
                  </a:moveTo>
                  <a:cubicBezTo>
                    <a:pt x="214" y="225"/>
                    <a:pt x="208" y="227"/>
                    <a:pt x="203" y="224"/>
                  </a:cubicBezTo>
                  <a:cubicBezTo>
                    <a:pt x="196" y="220"/>
                    <a:pt x="196" y="220"/>
                    <a:pt x="196" y="220"/>
                  </a:cubicBezTo>
                  <a:cubicBezTo>
                    <a:pt x="172" y="207"/>
                    <a:pt x="172" y="207"/>
                    <a:pt x="172" y="207"/>
                  </a:cubicBezTo>
                  <a:cubicBezTo>
                    <a:pt x="165" y="203"/>
                    <a:pt x="165" y="203"/>
                    <a:pt x="165" y="203"/>
                  </a:cubicBezTo>
                  <a:cubicBezTo>
                    <a:pt x="160" y="200"/>
                    <a:pt x="158" y="194"/>
                    <a:pt x="161" y="189"/>
                  </a:cubicBezTo>
                  <a:cubicBezTo>
                    <a:pt x="187" y="144"/>
                    <a:pt x="187" y="144"/>
                    <a:pt x="187" y="144"/>
                  </a:cubicBezTo>
                  <a:cubicBezTo>
                    <a:pt x="189" y="139"/>
                    <a:pt x="195" y="137"/>
                    <a:pt x="200" y="140"/>
                  </a:cubicBezTo>
                  <a:cubicBezTo>
                    <a:pt x="238" y="162"/>
                    <a:pt x="238" y="162"/>
                    <a:pt x="238" y="162"/>
                  </a:cubicBezTo>
                  <a:cubicBezTo>
                    <a:pt x="243" y="164"/>
                    <a:pt x="245" y="170"/>
                    <a:pt x="242" y="175"/>
                  </a:cubicBezTo>
                  <a:lnTo>
                    <a:pt x="216" y="221"/>
                  </a:lnTo>
                  <a:close/>
                  <a:moveTo>
                    <a:pt x="259" y="145"/>
                  </a:moveTo>
                  <a:cubicBezTo>
                    <a:pt x="256" y="150"/>
                    <a:pt x="250" y="152"/>
                    <a:pt x="245" y="149"/>
                  </a:cubicBezTo>
                  <a:cubicBezTo>
                    <a:pt x="207" y="127"/>
                    <a:pt x="207" y="127"/>
                    <a:pt x="207" y="127"/>
                  </a:cubicBezTo>
                  <a:cubicBezTo>
                    <a:pt x="202" y="125"/>
                    <a:pt x="201" y="119"/>
                    <a:pt x="203" y="114"/>
                  </a:cubicBezTo>
                  <a:cubicBezTo>
                    <a:pt x="229" y="68"/>
                    <a:pt x="229" y="68"/>
                    <a:pt x="229" y="68"/>
                  </a:cubicBezTo>
                  <a:cubicBezTo>
                    <a:pt x="232" y="64"/>
                    <a:pt x="238" y="62"/>
                    <a:pt x="242" y="65"/>
                  </a:cubicBezTo>
                  <a:cubicBezTo>
                    <a:pt x="281" y="86"/>
                    <a:pt x="281" y="86"/>
                    <a:pt x="281" y="86"/>
                  </a:cubicBezTo>
                  <a:cubicBezTo>
                    <a:pt x="286" y="89"/>
                    <a:pt x="287" y="95"/>
                    <a:pt x="285" y="100"/>
                  </a:cubicBezTo>
                  <a:lnTo>
                    <a:pt x="259" y="145"/>
                  </a:lnTo>
                  <a:close/>
                  <a:moveTo>
                    <a:pt x="287" y="260"/>
                  </a:moveTo>
                  <a:cubicBezTo>
                    <a:pt x="284" y="265"/>
                    <a:pt x="278" y="267"/>
                    <a:pt x="274" y="264"/>
                  </a:cubicBezTo>
                  <a:cubicBezTo>
                    <a:pt x="235" y="242"/>
                    <a:pt x="235" y="242"/>
                    <a:pt x="235" y="242"/>
                  </a:cubicBezTo>
                  <a:cubicBezTo>
                    <a:pt x="230" y="240"/>
                    <a:pt x="229" y="234"/>
                    <a:pt x="231" y="229"/>
                  </a:cubicBezTo>
                  <a:cubicBezTo>
                    <a:pt x="257" y="183"/>
                    <a:pt x="257" y="183"/>
                    <a:pt x="257" y="183"/>
                  </a:cubicBezTo>
                  <a:cubicBezTo>
                    <a:pt x="260" y="179"/>
                    <a:pt x="266" y="177"/>
                    <a:pt x="271" y="180"/>
                  </a:cubicBezTo>
                  <a:cubicBezTo>
                    <a:pt x="309" y="201"/>
                    <a:pt x="309" y="201"/>
                    <a:pt x="309" y="201"/>
                  </a:cubicBezTo>
                  <a:cubicBezTo>
                    <a:pt x="314" y="204"/>
                    <a:pt x="315" y="210"/>
                    <a:pt x="313" y="215"/>
                  </a:cubicBezTo>
                  <a:lnTo>
                    <a:pt x="287" y="260"/>
                  </a:lnTo>
                  <a:close/>
                  <a:moveTo>
                    <a:pt x="329" y="185"/>
                  </a:moveTo>
                  <a:cubicBezTo>
                    <a:pt x="327" y="190"/>
                    <a:pt x="321" y="192"/>
                    <a:pt x="316" y="189"/>
                  </a:cubicBezTo>
                  <a:cubicBezTo>
                    <a:pt x="278" y="167"/>
                    <a:pt x="278" y="167"/>
                    <a:pt x="278" y="167"/>
                  </a:cubicBezTo>
                  <a:cubicBezTo>
                    <a:pt x="273" y="165"/>
                    <a:pt x="271" y="159"/>
                    <a:pt x="274" y="154"/>
                  </a:cubicBezTo>
                  <a:cubicBezTo>
                    <a:pt x="300" y="108"/>
                    <a:pt x="300" y="108"/>
                    <a:pt x="300" y="108"/>
                  </a:cubicBezTo>
                  <a:cubicBezTo>
                    <a:pt x="302" y="104"/>
                    <a:pt x="308" y="102"/>
                    <a:pt x="313" y="105"/>
                  </a:cubicBezTo>
                  <a:cubicBezTo>
                    <a:pt x="351" y="126"/>
                    <a:pt x="351" y="126"/>
                    <a:pt x="351" y="126"/>
                  </a:cubicBezTo>
                  <a:cubicBezTo>
                    <a:pt x="356" y="129"/>
                    <a:pt x="358" y="135"/>
                    <a:pt x="355" y="140"/>
                  </a:cubicBezTo>
                  <a:lnTo>
                    <a:pt x="329" y="185"/>
                  </a:ln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5" name="Freeform 280">
              <a:extLst>
                <a:ext uri="{FF2B5EF4-FFF2-40B4-BE49-F238E27FC236}">
                  <a16:creationId xmlns:a16="http://schemas.microsoft.com/office/drawing/2014/main" id="{B2D62A9E-66CF-E643-B86E-59EB7D712907}"/>
                </a:ext>
              </a:extLst>
            </p:cNvPr>
            <p:cNvSpPr>
              <a:spLocks/>
            </p:cNvSpPr>
            <p:nvPr/>
          </p:nvSpPr>
          <p:spPr bwMode="auto">
            <a:xfrm>
              <a:off x="7053576" y="2633593"/>
              <a:ext cx="110794" cy="114368"/>
            </a:xfrm>
            <a:custGeom>
              <a:avLst/>
              <a:gdLst>
                <a:gd name="T0" fmla="*/ 80 w 86"/>
                <a:gd name="T1" fmla="*/ 24 h 90"/>
                <a:gd name="T2" fmla="*/ 42 w 86"/>
                <a:gd name="T3" fmla="*/ 3 h 90"/>
                <a:gd name="T4" fmla="*/ 28 w 86"/>
                <a:gd name="T5" fmla="*/ 6 h 90"/>
                <a:gd name="T6" fmla="*/ 2 w 86"/>
                <a:gd name="T7" fmla="*/ 52 h 90"/>
                <a:gd name="T8" fmla="*/ 6 w 86"/>
                <a:gd name="T9" fmla="*/ 65 h 90"/>
                <a:gd name="T10" fmla="*/ 45 w 86"/>
                <a:gd name="T11" fmla="*/ 87 h 90"/>
                <a:gd name="T12" fmla="*/ 58 w 86"/>
                <a:gd name="T13" fmla="*/ 83 h 90"/>
                <a:gd name="T14" fmla="*/ 84 w 86"/>
                <a:gd name="T15" fmla="*/ 38 h 90"/>
                <a:gd name="T16" fmla="*/ 80 w 86"/>
                <a:gd name="T17" fmla="*/ 24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6" h="90">
                  <a:moveTo>
                    <a:pt x="80" y="24"/>
                  </a:moveTo>
                  <a:cubicBezTo>
                    <a:pt x="42" y="3"/>
                    <a:pt x="42" y="3"/>
                    <a:pt x="42" y="3"/>
                  </a:cubicBezTo>
                  <a:cubicBezTo>
                    <a:pt x="37" y="0"/>
                    <a:pt x="31" y="2"/>
                    <a:pt x="28" y="6"/>
                  </a:cubicBezTo>
                  <a:cubicBezTo>
                    <a:pt x="2" y="52"/>
                    <a:pt x="2" y="52"/>
                    <a:pt x="2" y="52"/>
                  </a:cubicBezTo>
                  <a:cubicBezTo>
                    <a:pt x="0" y="57"/>
                    <a:pt x="1" y="63"/>
                    <a:pt x="6" y="65"/>
                  </a:cubicBezTo>
                  <a:cubicBezTo>
                    <a:pt x="45" y="87"/>
                    <a:pt x="45" y="87"/>
                    <a:pt x="45" y="87"/>
                  </a:cubicBezTo>
                  <a:cubicBezTo>
                    <a:pt x="49" y="90"/>
                    <a:pt x="55" y="88"/>
                    <a:pt x="58" y="83"/>
                  </a:cubicBezTo>
                  <a:cubicBezTo>
                    <a:pt x="84" y="38"/>
                    <a:pt x="84" y="38"/>
                    <a:pt x="84" y="38"/>
                  </a:cubicBezTo>
                  <a:cubicBezTo>
                    <a:pt x="86" y="33"/>
                    <a:pt x="85" y="27"/>
                    <a:pt x="80" y="24"/>
                  </a:cubicBezTo>
                  <a:close/>
                </a:path>
              </a:pathLst>
            </a:custGeom>
            <a:solidFill>
              <a:srgbClr val="606E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6" name="Freeform 281">
              <a:extLst>
                <a:ext uri="{FF2B5EF4-FFF2-40B4-BE49-F238E27FC236}">
                  <a16:creationId xmlns:a16="http://schemas.microsoft.com/office/drawing/2014/main" id="{1E87A98E-5016-AB46-B283-AF063F1AC0E0}"/>
                </a:ext>
              </a:extLst>
            </p:cNvPr>
            <p:cNvSpPr>
              <a:spLocks/>
            </p:cNvSpPr>
            <p:nvPr/>
          </p:nvSpPr>
          <p:spPr bwMode="auto">
            <a:xfrm>
              <a:off x="7107187" y="2537095"/>
              <a:ext cx="111985" cy="115559"/>
            </a:xfrm>
            <a:custGeom>
              <a:avLst/>
              <a:gdLst>
                <a:gd name="T0" fmla="*/ 80 w 87"/>
                <a:gd name="T1" fmla="*/ 24 h 90"/>
                <a:gd name="T2" fmla="*/ 42 w 87"/>
                <a:gd name="T3" fmla="*/ 3 h 90"/>
                <a:gd name="T4" fmla="*/ 29 w 87"/>
                <a:gd name="T5" fmla="*/ 6 h 90"/>
                <a:gd name="T6" fmla="*/ 3 w 87"/>
                <a:gd name="T7" fmla="*/ 52 h 90"/>
                <a:gd name="T8" fmla="*/ 7 w 87"/>
                <a:gd name="T9" fmla="*/ 65 h 90"/>
                <a:gd name="T10" fmla="*/ 45 w 87"/>
                <a:gd name="T11" fmla="*/ 87 h 90"/>
                <a:gd name="T12" fmla="*/ 58 w 87"/>
                <a:gd name="T13" fmla="*/ 83 h 90"/>
                <a:gd name="T14" fmla="*/ 84 w 87"/>
                <a:gd name="T15" fmla="*/ 38 h 90"/>
                <a:gd name="T16" fmla="*/ 80 w 87"/>
                <a:gd name="T17" fmla="*/ 24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7" h="90">
                  <a:moveTo>
                    <a:pt x="80" y="24"/>
                  </a:moveTo>
                  <a:cubicBezTo>
                    <a:pt x="42" y="3"/>
                    <a:pt x="42" y="3"/>
                    <a:pt x="42" y="3"/>
                  </a:cubicBezTo>
                  <a:cubicBezTo>
                    <a:pt x="37" y="0"/>
                    <a:pt x="31" y="2"/>
                    <a:pt x="29" y="6"/>
                  </a:cubicBezTo>
                  <a:cubicBezTo>
                    <a:pt x="3" y="52"/>
                    <a:pt x="3" y="52"/>
                    <a:pt x="3" y="52"/>
                  </a:cubicBezTo>
                  <a:cubicBezTo>
                    <a:pt x="0" y="57"/>
                    <a:pt x="2" y="63"/>
                    <a:pt x="7" y="65"/>
                  </a:cubicBezTo>
                  <a:cubicBezTo>
                    <a:pt x="45" y="87"/>
                    <a:pt x="45" y="87"/>
                    <a:pt x="45" y="87"/>
                  </a:cubicBezTo>
                  <a:cubicBezTo>
                    <a:pt x="50" y="90"/>
                    <a:pt x="56" y="88"/>
                    <a:pt x="58" y="83"/>
                  </a:cubicBezTo>
                  <a:cubicBezTo>
                    <a:pt x="84" y="38"/>
                    <a:pt x="84" y="38"/>
                    <a:pt x="84" y="38"/>
                  </a:cubicBezTo>
                  <a:cubicBezTo>
                    <a:pt x="87" y="33"/>
                    <a:pt x="85" y="27"/>
                    <a:pt x="80" y="24"/>
                  </a:cubicBezTo>
                  <a:close/>
                </a:path>
              </a:pathLst>
            </a:custGeom>
            <a:solidFill>
              <a:srgbClr val="606E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7" name="Freeform 282">
              <a:extLst>
                <a:ext uri="{FF2B5EF4-FFF2-40B4-BE49-F238E27FC236}">
                  <a16:creationId xmlns:a16="http://schemas.microsoft.com/office/drawing/2014/main" id="{C1C3AAE6-84DC-1A47-9578-E7A4AF5D984F}"/>
                </a:ext>
              </a:extLst>
            </p:cNvPr>
            <p:cNvSpPr>
              <a:spLocks/>
            </p:cNvSpPr>
            <p:nvPr/>
          </p:nvSpPr>
          <p:spPr bwMode="auto">
            <a:xfrm>
              <a:off x="6963035" y="2582366"/>
              <a:ext cx="110794" cy="114368"/>
            </a:xfrm>
            <a:custGeom>
              <a:avLst/>
              <a:gdLst>
                <a:gd name="T0" fmla="*/ 80 w 87"/>
                <a:gd name="T1" fmla="*/ 25 h 90"/>
                <a:gd name="T2" fmla="*/ 42 w 87"/>
                <a:gd name="T3" fmla="*/ 3 h 90"/>
                <a:gd name="T4" fmla="*/ 29 w 87"/>
                <a:gd name="T5" fmla="*/ 7 h 90"/>
                <a:gd name="T6" fmla="*/ 3 w 87"/>
                <a:gd name="T7" fmla="*/ 52 h 90"/>
                <a:gd name="T8" fmla="*/ 7 w 87"/>
                <a:gd name="T9" fmla="*/ 66 h 90"/>
                <a:gd name="T10" fmla="*/ 14 w 87"/>
                <a:gd name="T11" fmla="*/ 70 h 90"/>
                <a:gd name="T12" fmla="*/ 38 w 87"/>
                <a:gd name="T13" fmla="*/ 83 h 90"/>
                <a:gd name="T14" fmla="*/ 45 w 87"/>
                <a:gd name="T15" fmla="*/ 87 h 90"/>
                <a:gd name="T16" fmla="*/ 58 w 87"/>
                <a:gd name="T17" fmla="*/ 84 h 90"/>
                <a:gd name="T18" fmla="*/ 84 w 87"/>
                <a:gd name="T19" fmla="*/ 38 h 90"/>
                <a:gd name="T20" fmla="*/ 80 w 87"/>
                <a:gd name="T21" fmla="*/ 25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7" h="90">
                  <a:moveTo>
                    <a:pt x="80" y="25"/>
                  </a:moveTo>
                  <a:cubicBezTo>
                    <a:pt x="42" y="3"/>
                    <a:pt x="42" y="3"/>
                    <a:pt x="42" y="3"/>
                  </a:cubicBezTo>
                  <a:cubicBezTo>
                    <a:pt x="37" y="0"/>
                    <a:pt x="31" y="2"/>
                    <a:pt x="29" y="7"/>
                  </a:cubicBezTo>
                  <a:cubicBezTo>
                    <a:pt x="3" y="52"/>
                    <a:pt x="3" y="52"/>
                    <a:pt x="3" y="52"/>
                  </a:cubicBezTo>
                  <a:cubicBezTo>
                    <a:pt x="0" y="57"/>
                    <a:pt x="2" y="63"/>
                    <a:pt x="7" y="66"/>
                  </a:cubicBezTo>
                  <a:cubicBezTo>
                    <a:pt x="14" y="70"/>
                    <a:pt x="14" y="70"/>
                    <a:pt x="14" y="70"/>
                  </a:cubicBezTo>
                  <a:cubicBezTo>
                    <a:pt x="38" y="83"/>
                    <a:pt x="38" y="83"/>
                    <a:pt x="38" y="83"/>
                  </a:cubicBezTo>
                  <a:cubicBezTo>
                    <a:pt x="45" y="87"/>
                    <a:pt x="45" y="87"/>
                    <a:pt x="45" y="87"/>
                  </a:cubicBezTo>
                  <a:cubicBezTo>
                    <a:pt x="50" y="90"/>
                    <a:pt x="56" y="88"/>
                    <a:pt x="58" y="84"/>
                  </a:cubicBezTo>
                  <a:cubicBezTo>
                    <a:pt x="84" y="38"/>
                    <a:pt x="84" y="38"/>
                    <a:pt x="84" y="38"/>
                  </a:cubicBezTo>
                  <a:cubicBezTo>
                    <a:pt x="87" y="33"/>
                    <a:pt x="85" y="27"/>
                    <a:pt x="80" y="25"/>
                  </a:cubicBezTo>
                  <a:close/>
                </a:path>
              </a:pathLst>
            </a:custGeom>
            <a:solidFill>
              <a:srgbClr val="606E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8" name="Freeform 283">
              <a:extLst>
                <a:ext uri="{FF2B5EF4-FFF2-40B4-BE49-F238E27FC236}">
                  <a16:creationId xmlns:a16="http://schemas.microsoft.com/office/drawing/2014/main" id="{EB1EA7A2-A750-124D-8E89-4B61448C0AD4}"/>
                </a:ext>
              </a:extLst>
            </p:cNvPr>
            <p:cNvSpPr>
              <a:spLocks/>
            </p:cNvSpPr>
            <p:nvPr/>
          </p:nvSpPr>
          <p:spPr bwMode="auto">
            <a:xfrm>
              <a:off x="7017837" y="2485868"/>
              <a:ext cx="110794" cy="115559"/>
            </a:xfrm>
            <a:custGeom>
              <a:avLst/>
              <a:gdLst>
                <a:gd name="T0" fmla="*/ 80 w 86"/>
                <a:gd name="T1" fmla="*/ 24 h 90"/>
                <a:gd name="T2" fmla="*/ 41 w 86"/>
                <a:gd name="T3" fmla="*/ 3 h 90"/>
                <a:gd name="T4" fmla="*/ 28 w 86"/>
                <a:gd name="T5" fmla="*/ 6 h 90"/>
                <a:gd name="T6" fmla="*/ 2 w 86"/>
                <a:gd name="T7" fmla="*/ 52 h 90"/>
                <a:gd name="T8" fmla="*/ 6 w 86"/>
                <a:gd name="T9" fmla="*/ 65 h 90"/>
                <a:gd name="T10" fmla="*/ 44 w 86"/>
                <a:gd name="T11" fmla="*/ 87 h 90"/>
                <a:gd name="T12" fmla="*/ 58 w 86"/>
                <a:gd name="T13" fmla="*/ 83 h 90"/>
                <a:gd name="T14" fmla="*/ 84 w 86"/>
                <a:gd name="T15" fmla="*/ 38 h 90"/>
                <a:gd name="T16" fmla="*/ 80 w 86"/>
                <a:gd name="T17" fmla="*/ 24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6" h="90">
                  <a:moveTo>
                    <a:pt x="80" y="24"/>
                  </a:moveTo>
                  <a:cubicBezTo>
                    <a:pt x="41" y="3"/>
                    <a:pt x="41" y="3"/>
                    <a:pt x="41" y="3"/>
                  </a:cubicBezTo>
                  <a:cubicBezTo>
                    <a:pt x="37" y="0"/>
                    <a:pt x="31" y="2"/>
                    <a:pt x="28" y="6"/>
                  </a:cubicBezTo>
                  <a:cubicBezTo>
                    <a:pt x="2" y="52"/>
                    <a:pt x="2" y="52"/>
                    <a:pt x="2" y="52"/>
                  </a:cubicBezTo>
                  <a:cubicBezTo>
                    <a:pt x="0" y="57"/>
                    <a:pt x="1" y="63"/>
                    <a:pt x="6" y="65"/>
                  </a:cubicBezTo>
                  <a:cubicBezTo>
                    <a:pt x="44" y="87"/>
                    <a:pt x="44" y="87"/>
                    <a:pt x="44" y="87"/>
                  </a:cubicBezTo>
                  <a:cubicBezTo>
                    <a:pt x="49" y="90"/>
                    <a:pt x="55" y="88"/>
                    <a:pt x="58" y="83"/>
                  </a:cubicBezTo>
                  <a:cubicBezTo>
                    <a:pt x="84" y="38"/>
                    <a:pt x="84" y="38"/>
                    <a:pt x="84" y="38"/>
                  </a:cubicBezTo>
                  <a:cubicBezTo>
                    <a:pt x="86" y="33"/>
                    <a:pt x="85" y="27"/>
                    <a:pt x="80" y="24"/>
                  </a:cubicBezTo>
                  <a:close/>
                </a:path>
              </a:pathLst>
            </a:custGeom>
            <a:solidFill>
              <a:srgbClr val="606E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9" name="Freeform 284">
              <a:extLst>
                <a:ext uri="{FF2B5EF4-FFF2-40B4-BE49-F238E27FC236}">
                  <a16:creationId xmlns:a16="http://schemas.microsoft.com/office/drawing/2014/main" id="{B94ED527-9C2A-694C-8911-3B5319AFFF74}"/>
                </a:ext>
              </a:extLst>
            </p:cNvPr>
            <p:cNvSpPr>
              <a:spLocks/>
            </p:cNvSpPr>
            <p:nvPr/>
          </p:nvSpPr>
          <p:spPr bwMode="auto">
            <a:xfrm>
              <a:off x="6873686" y="2531139"/>
              <a:ext cx="109602" cy="114368"/>
            </a:xfrm>
            <a:custGeom>
              <a:avLst/>
              <a:gdLst>
                <a:gd name="T0" fmla="*/ 80 w 86"/>
                <a:gd name="T1" fmla="*/ 25 h 90"/>
                <a:gd name="T2" fmla="*/ 41 w 86"/>
                <a:gd name="T3" fmla="*/ 3 h 90"/>
                <a:gd name="T4" fmla="*/ 28 w 86"/>
                <a:gd name="T5" fmla="*/ 7 h 90"/>
                <a:gd name="T6" fmla="*/ 2 w 86"/>
                <a:gd name="T7" fmla="*/ 52 h 90"/>
                <a:gd name="T8" fmla="*/ 6 w 86"/>
                <a:gd name="T9" fmla="*/ 66 h 90"/>
                <a:gd name="T10" fmla="*/ 44 w 86"/>
                <a:gd name="T11" fmla="*/ 87 h 90"/>
                <a:gd name="T12" fmla="*/ 58 w 86"/>
                <a:gd name="T13" fmla="*/ 84 h 90"/>
                <a:gd name="T14" fmla="*/ 84 w 86"/>
                <a:gd name="T15" fmla="*/ 38 h 90"/>
                <a:gd name="T16" fmla="*/ 80 w 86"/>
                <a:gd name="T17" fmla="*/ 25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6" h="90">
                  <a:moveTo>
                    <a:pt x="80" y="25"/>
                  </a:moveTo>
                  <a:cubicBezTo>
                    <a:pt x="41" y="3"/>
                    <a:pt x="41" y="3"/>
                    <a:pt x="41" y="3"/>
                  </a:cubicBezTo>
                  <a:cubicBezTo>
                    <a:pt x="37" y="0"/>
                    <a:pt x="31" y="2"/>
                    <a:pt x="28" y="7"/>
                  </a:cubicBezTo>
                  <a:cubicBezTo>
                    <a:pt x="2" y="52"/>
                    <a:pt x="2" y="52"/>
                    <a:pt x="2" y="52"/>
                  </a:cubicBezTo>
                  <a:cubicBezTo>
                    <a:pt x="0" y="57"/>
                    <a:pt x="1" y="63"/>
                    <a:pt x="6" y="66"/>
                  </a:cubicBezTo>
                  <a:cubicBezTo>
                    <a:pt x="44" y="87"/>
                    <a:pt x="44" y="87"/>
                    <a:pt x="44" y="87"/>
                  </a:cubicBezTo>
                  <a:cubicBezTo>
                    <a:pt x="49" y="90"/>
                    <a:pt x="55" y="88"/>
                    <a:pt x="58" y="84"/>
                  </a:cubicBezTo>
                  <a:cubicBezTo>
                    <a:pt x="84" y="38"/>
                    <a:pt x="84" y="38"/>
                    <a:pt x="84" y="38"/>
                  </a:cubicBezTo>
                  <a:cubicBezTo>
                    <a:pt x="86" y="33"/>
                    <a:pt x="85" y="27"/>
                    <a:pt x="80" y="25"/>
                  </a:cubicBezTo>
                  <a:close/>
                </a:path>
              </a:pathLst>
            </a:custGeom>
            <a:solidFill>
              <a:srgbClr val="606E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0" name="Freeform 285">
              <a:extLst>
                <a:ext uri="{FF2B5EF4-FFF2-40B4-BE49-F238E27FC236}">
                  <a16:creationId xmlns:a16="http://schemas.microsoft.com/office/drawing/2014/main" id="{3E7D15C8-06AE-7740-BEE8-21220D03D6ED}"/>
                </a:ext>
              </a:extLst>
            </p:cNvPr>
            <p:cNvSpPr>
              <a:spLocks/>
            </p:cNvSpPr>
            <p:nvPr/>
          </p:nvSpPr>
          <p:spPr bwMode="auto">
            <a:xfrm>
              <a:off x="6927296" y="2435833"/>
              <a:ext cx="110794" cy="114368"/>
            </a:xfrm>
            <a:custGeom>
              <a:avLst/>
              <a:gdLst>
                <a:gd name="T0" fmla="*/ 80 w 87"/>
                <a:gd name="T1" fmla="*/ 25 h 90"/>
                <a:gd name="T2" fmla="*/ 42 w 87"/>
                <a:gd name="T3" fmla="*/ 3 h 90"/>
                <a:gd name="T4" fmla="*/ 28 w 87"/>
                <a:gd name="T5" fmla="*/ 7 h 90"/>
                <a:gd name="T6" fmla="*/ 3 w 87"/>
                <a:gd name="T7" fmla="*/ 52 h 90"/>
                <a:gd name="T8" fmla="*/ 6 w 87"/>
                <a:gd name="T9" fmla="*/ 66 h 90"/>
                <a:gd name="T10" fmla="*/ 45 w 87"/>
                <a:gd name="T11" fmla="*/ 87 h 90"/>
                <a:gd name="T12" fmla="*/ 58 w 87"/>
                <a:gd name="T13" fmla="*/ 84 h 90"/>
                <a:gd name="T14" fmla="*/ 84 w 87"/>
                <a:gd name="T15" fmla="*/ 38 h 90"/>
                <a:gd name="T16" fmla="*/ 80 w 87"/>
                <a:gd name="T17" fmla="*/ 25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7" h="90">
                  <a:moveTo>
                    <a:pt x="80" y="25"/>
                  </a:moveTo>
                  <a:cubicBezTo>
                    <a:pt x="42" y="3"/>
                    <a:pt x="42" y="3"/>
                    <a:pt x="42" y="3"/>
                  </a:cubicBezTo>
                  <a:cubicBezTo>
                    <a:pt x="37" y="0"/>
                    <a:pt x="31" y="2"/>
                    <a:pt x="28" y="7"/>
                  </a:cubicBezTo>
                  <a:cubicBezTo>
                    <a:pt x="3" y="52"/>
                    <a:pt x="3" y="52"/>
                    <a:pt x="3" y="52"/>
                  </a:cubicBezTo>
                  <a:cubicBezTo>
                    <a:pt x="0" y="57"/>
                    <a:pt x="2" y="63"/>
                    <a:pt x="6" y="66"/>
                  </a:cubicBezTo>
                  <a:cubicBezTo>
                    <a:pt x="45" y="87"/>
                    <a:pt x="45" y="87"/>
                    <a:pt x="45" y="87"/>
                  </a:cubicBezTo>
                  <a:cubicBezTo>
                    <a:pt x="50" y="90"/>
                    <a:pt x="56" y="88"/>
                    <a:pt x="58" y="84"/>
                  </a:cubicBezTo>
                  <a:cubicBezTo>
                    <a:pt x="84" y="38"/>
                    <a:pt x="84" y="38"/>
                    <a:pt x="84" y="38"/>
                  </a:cubicBezTo>
                  <a:cubicBezTo>
                    <a:pt x="87" y="33"/>
                    <a:pt x="85" y="27"/>
                    <a:pt x="80" y="25"/>
                  </a:cubicBezTo>
                  <a:close/>
                </a:path>
              </a:pathLst>
            </a:custGeom>
            <a:solidFill>
              <a:srgbClr val="606E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1" name="Freeform 286">
              <a:extLst>
                <a:ext uri="{FF2B5EF4-FFF2-40B4-BE49-F238E27FC236}">
                  <a16:creationId xmlns:a16="http://schemas.microsoft.com/office/drawing/2014/main" id="{A1DB14ED-1FBA-5B43-AF52-DCDE0F025BB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775997" y="2487059"/>
              <a:ext cx="475340" cy="590899"/>
            </a:xfrm>
            <a:custGeom>
              <a:avLst/>
              <a:gdLst>
                <a:gd name="T0" fmla="*/ 357 w 371"/>
                <a:gd name="T1" fmla="*/ 57 h 462"/>
                <a:gd name="T2" fmla="*/ 257 w 371"/>
                <a:gd name="T3" fmla="*/ 0 h 462"/>
                <a:gd name="T4" fmla="*/ 250 w 371"/>
                <a:gd name="T5" fmla="*/ 13 h 462"/>
                <a:gd name="T6" fmla="*/ 269 w 371"/>
                <a:gd name="T7" fmla="*/ 23 h 462"/>
                <a:gd name="T8" fmla="*/ 273 w 371"/>
                <a:gd name="T9" fmla="*/ 37 h 462"/>
                <a:gd name="T10" fmla="*/ 247 w 371"/>
                <a:gd name="T11" fmla="*/ 82 h 462"/>
                <a:gd name="T12" fmla="*/ 233 w 371"/>
                <a:gd name="T13" fmla="*/ 86 h 462"/>
                <a:gd name="T14" fmla="*/ 214 w 371"/>
                <a:gd name="T15" fmla="*/ 75 h 462"/>
                <a:gd name="T16" fmla="*/ 207 w 371"/>
                <a:gd name="T17" fmla="*/ 88 h 462"/>
                <a:gd name="T18" fmla="*/ 226 w 371"/>
                <a:gd name="T19" fmla="*/ 99 h 462"/>
                <a:gd name="T20" fmla="*/ 230 w 371"/>
                <a:gd name="T21" fmla="*/ 112 h 462"/>
                <a:gd name="T22" fmla="*/ 204 w 371"/>
                <a:gd name="T23" fmla="*/ 158 h 462"/>
                <a:gd name="T24" fmla="*/ 191 w 371"/>
                <a:gd name="T25" fmla="*/ 161 h 462"/>
                <a:gd name="T26" fmla="*/ 184 w 371"/>
                <a:gd name="T27" fmla="*/ 157 h 462"/>
                <a:gd name="T28" fmla="*/ 172 w 371"/>
                <a:gd name="T29" fmla="*/ 150 h 462"/>
                <a:gd name="T30" fmla="*/ 0 w 371"/>
                <a:gd name="T31" fmla="*/ 455 h 462"/>
                <a:gd name="T32" fmla="*/ 12 w 371"/>
                <a:gd name="T33" fmla="*/ 462 h 462"/>
                <a:gd name="T34" fmla="*/ 177 w 371"/>
                <a:gd name="T35" fmla="*/ 170 h 462"/>
                <a:gd name="T36" fmla="*/ 265 w 371"/>
                <a:gd name="T37" fmla="*/ 220 h 462"/>
                <a:gd name="T38" fmla="*/ 294 w 371"/>
                <a:gd name="T39" fmla="*/ 212 h 462"/>
                <a:gd name="T40" fmla="*/ 365 w 371"/>
                <a:gd name="T41" fmla="*/ 86 h 462"/>
                <a:gd name="T42" fmla="*/ 357 w 371"/>
                <a:gd name="T43" fmla="*/ 57 h 462"/>
                <a:gd name="T44" fmla="*/ 275 w 371"/>
                <a:gd name="T45" fmla="*/ 197 h 462"/>
                <a:gd name="T46" fmla="*/ 262 w 371"/>
                <a:gd name="T47" fmla="*/ 201 h 462"/>
                <a:gd name="T48" fmla="*/ 223 w 371"/>
                <a:gd name="T49" fmla="*/ 179 h 462"/>
                <a:gd name="T50" fmla="*/ 219 w 371"/>
                <a:gd name="T51" fmla="*/ 166 h 462"/>
                <a:gd name="T52" fmla="*/ 245 w 371"/>
                <a:gd name="T53" fmla="*/ 120 h 462"/>
                <a:gd name="T54" fmla="*/ 259 w 371"/>
                <a:gd name="T55" fmla="*/ 117 h 462"/>
                <a:gd name="T56" fmla="*/ 297 w 371"/>
                <a:gd name="T57" fmla="*/ 138 h 462"/>
                <a:gd name="T58" fmla="*/ 301 w 371"/>
                <a:gd name="T59" fmla="*/ 152 h 462"/>
                <a:gd name="T60" fmla="*/ 275 w 371"/>
                <a:gd name="T61" fmla="*/ 197 h 462"/>
                <a:gd name="T62" fmla="*/ 317 w 371"/>
                <a:gd name="T63" fmla="*/ 122 h 462"/>
                <a:gd name="T64" fmla="*/ 304 w 371"/>
                <a:gd name="T65" fmla="*/ 126 h 462"/>
                <a:gd name="T66" fmla="*/ 266 w 371"/>
                <a:gd name="T67" fmla="*/ 104 h 462"/>
                <a:gd name="T68" fmla="*/ 262 w 371"/>
                <a:gd name="T69" fmla="*/ 91 h 462"/>
                <a:gd name="T70" fmla="*/ 288 w 371"/>
                <a:gd name="T71" fmla="*/ 45 h 462"/>
                <a:gd name="T72" fmla="*/ 301 w 371"/>
                <a:gd name="T73" fmla="*/ 42 h 462"/>
                <a:gd name="T74" fmla="*/ 339 w 371"/>
                <a:gd name="T75" fmla="*/ 63 h 462"/>
                <a:gd name="T76" fmla="*/ 343 w 371"/>
                <a:gd name="T77" fmla="*/ 77 h 462"/>
                <a:gd name="T78" fmla="*/ 317 w 371"/>
                <a:gd name="T79" fmla="*/ 122 h 4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371" h="462">
                  <a:moveTo>
                    <a:pt x="357" y="57"/>
                  </a:moveTo>
                  <a:cubicBezTo>
                    <a:pt x="257" y="0"/>
                    <a:pt x="257" y="0"/>
                    <a:pt x="257" y="0"/>
                  </a:cubicBezTo>
                  <a:cubicBezTo>
                    <a:pt x="250" y="13"/>
                    <a:pt x="250" y="13"/>
                    <a:pt x="250" y="13"/>
                  </a:cubicBezTo>
                  <a:cubicBezTo>
                    <a:pt x="269" y="23"/>
                    <a:pt x="269" y="23"/>
                    <a:pt x="269" y="23"/>
                  </a:cubicBezTo>
                  <a:cubicBezTo>
                    <a:pt x="274" y="26"/>
                    <a:pt x="275" y="32"/>
                    <a:pt x="273" y="37"/>
                  </a:cubicBezTo>
                  <a:cubicBezTo>
                    <a:pt x="247" y="82"/>
                    <a:pt x="247" y="82"/>
                    <a:pt x="247" y="82"/>
                  </a:cubicBezTo>
                  <a:cubicBezTo>
                    <a:pt x="244" y="87"/>
                    <a:pt x="238" y="89"/>
                    <a:pt x="233" y="86"/>
                  </a:cubicBezTo>
                  <a:cubicBezTo>
                    <a:pt x="214" y="75"/>
                    <a:pt x="214" y="75"/>
                    <a:pt x="214" y="75"/>
                  </a:cubicBezTo>
                  <a:cubicBezTo>
                    <a:pt x="207" y="88"/>
                    <a:pt x="207" y="88"/>
                    <a:pt x="207" y="88"/>
                  </a:cubicBezTo>
                  <a:cubicBezTo>
                    <a:pt x="226" y="99"/>
                    <a:pt x="226" y="99"/>
                    <a:pt x="226" y="99"/>
                  </a:cubicBezTo>
                  <a:cubicBezTo>
                    <a:pt x="231" y="101"/>
                    <a:pt x="233" y="107"/>
                    <a:pt x="230" y="112"/>
                  </a:cubicBezTo>
                  <a:cubicBezTo>
                    <a:pt x="204" y="158"/>
                    <a:pt x="204" y="158"/>
                    <a:pt x="204" y="158"/>
                  </a:cubicBezTo>
                  <a:cubicBezTo>
                    <a:pt x="202" y="162"/>
                    <a:pt x="196" y="164"/>
                    <a:pt x="191" y="161"/>
                  </a:cubicBezTo>
                  <a:cubicBezTo>
                    <a:pt x="184" y="157"/>
                    <a:pt x="184" y="157"/>
                    <a:pt x="184" y="157"/>
                  </a:cubicBezTo>
                  <a:cubicBezTo>
                    <a:pt x="172" y="150"/>
                    <a:pt x="172" y="150"/>
                    <a:pt x="172" y="150"/>
                  </a:cubicBezTo>
                  <a:cubicBezTo>
                    <a:pt x="0" y="455"/>
                    <a:pt x="0" y="455"/>
                    <a:pt x="0" y="455"/>
                  </a:cubicBezTo>
                  <a:cubicBezTo>
                    <a:pt x="12" y="462"/>
                    <a:pt x="12" y="462"/>
                    <a:pt x="12" y="462"/>
                  </a:cubicBezTo>
                  <a:cubicBezTo>
                    <a:pt x="177" y="170"/>
                    <a:pt x="177" y="170"/>
                    <a:pt x="177" y="170"/>
                  </a:cubicBezTo>
                  <a:cubicBezTo>
                    <a:pt x="265" y="220"/>
                    <a:pt x="265" y="220"/>
                    <a:pt x="265" y="220"/>
                  </a:cubicBezTo>
                  <a:cubicBezTo>
                    <a:pt x="275" y="226"/>
                    <a:pt x="288" y="222"/>
                    <a:pt x="294" y="212"/>
                  </a:cubicBezTo>
                  <a:cubicBezTo>
                    <a:pt x="365" y="86"/>
                    <a:pt x="365" y="86"/>
                    <a:pt x="365" y="86"/>
                  </a:cubicBezTo>
                  <a:cubicBezTo>
                    <a:pt x="371" y="75"/>
                    <a:pt x="367" y="62"/>
                    <a:pt x="357" y="57"/>
                  </a:cubicBezTo>
                  <a:close/>
                  <a:moveTo>
                    <a:pt x="275" y="197"/>
                  </a:moveTo>
                  <a:cubicBezTo>
                    <a:pt x="272" y="202"/>
                    <a:pt x="266" y="204"/>
                    <a:pt x="262" y="201"/>
                  </a:cubicBezTo>
                  <a:cubicBezTo>
                    <a:pt x="223" y="179"/>
                    <a:pt x="223" y="179"/>
                    <a:pt x="223" y="179"/>
                  </a:cubicBezTo>
                  <a:cubicBezTo>
                    <a:pt x="218" y="177"/>
                    <a:pt x="217" y="171"/>
                    <a:pt x="219" y="166"/>
                  </a:cubicBezTo>
                  <a:cubicBezTo>
                    <a:pt x="245" y="120"/>
                    <a:pt x="245" y="120"/>
                    <a:pt x="245" y="120"/>
                  </a:cubicBezTo>
                  <a:cubicBezTo>
                    <a:pt x="248" y="116"/>
                    <a:pt x="254" y="114"/>
                    <a:pt x="259" y="117"/>
                  </a:cubicBezTo>
                  <a:cubicBezTo>
                    <a:pt x="297" y="138"/>
                    <a:pt x="297" y="138"/>
                    <a:pt x="297" y="138"/>
                  </a:cubicBezTo>
                  <a:cubicBezTo>
                    <a:pt x="302" y="141"/>
                    <a:pt x="303" y="147"/>
                    <a:pt x="301" y="152"/>
                  </a:cubicBezTo>
                  <a:lnTo>
                    <a:pt x="275" y="197"/>
                  </a:lnTo>
                  <a:close/>
                  <a:moveTo>
                    <a:pt x="317" y="122"/>
                  </a:moveTo>
                  <a:cubicBezTo>
                    <a:pt x="315" y="127"/>
                    <a:pt x="309" y="129"/>
                    <a:pt x="304" y="126"/>
                  </a:cubicBezTo>
                  <a:cubicBezTo>
                    <a:pt x="266" y="104"/>
                    <a:pt x="266" y="104"/>
                    <a:pt x="266" y="104"/>
                  </a:cubicBezTo>
                  <a:cubicBezTo>
                    <a:pt x="261" y="102"/>
                    <a:pt x="259" y="96"/>
                    <a:pt x="262" y="91"/>
                  </a:cubicBezTo>
                  <a:cubicBezTo>
                    <a:pt x="288" y="45"/>
                    <a:pt x="288" y="45"/>
                    <a:pt x="288" y="45"/>
                  </a:cubicBezTo>
                  <a:cubicBezTo>
                    <a:pt x="290" y="41"/>
                    <a:pt x="296" y="39"/>
                    <a:pt x="301" y="42"/>
                  </a:cubicBezTo>
                  <a:cubicBezTo>
                    <a:pt x="339" y="63"/>
                    <a:pt x="339" y="63"/>
                    <a:pt x="339" y="63"/>
                  </a:cubicBezTo>
                  <a:cubicBezTo>
                    <a:pt x="344" y="66"/>
                    <a:pt x="346" y="72"/>
                    <a:pt x="343" y="77"/>
                  </a:cubicBezTo>
                  <a:lnTo>
                    <a:pt x="317" y="122"/>
                  </a:lnTo>
                  <a:close/>
                </a:path>
              </a:pathLst>
            </a:custGeom>
            <a:solidFill>
              <a:srgbClr val="FAFB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2" name="Freeform 287">
              <a:extLst>
                <a:ext uri="{FF2B5EF4-FFF2-40B4-BE49-F238E27FC236}">
                  <a16:creationId xmlns:a16="http://schemas.microsoft.com/office/drawing/2014/main" id="{0DB66C48-C265-BF46-807C-DF77A73C126D}"/>
                </a:ext>
              </a:extLst>
            </p:cNvPr>
            <p:cNvSpPr>
              <a:spLocks/>
            </p:cNvSpPr>
            <p:nvPr/>
          </p:nvSpPr>
          <p:spPr bwMode="auto">
            <a:xfrm>
              <a:off x="7053576" y="2633593"/>
              <a:ext cx="110794" cy="114368"/>
            </a:xfrm>
            <a:custGeom>
              <a:avLst/>
              <a:gdLst>
                <a:gd name="T0" fmla="*/ 80 w 86"/>
                <a:gd name="T1" fmla="*/ 24 h 90"/>
                <a:gd name="T2" fmla="*/ 42 w 86"/>
                <a:gd name="T3" fmla="*/ 3 h 90"/>
                <a:gd name="T4" fmla="*/ 28 w 86"/>
                <a:gd name="T5" fmla="*/ 6 h 90"/>
                <a:gd name="T6" fmla="*/ 2 w 86"/>
                <a:gd name="T7" fmla="*/ 52 h 90"/>
                <a:gd name="T8" fmla="*/ 6 w 86"/>
                <a:gd name="T9" fmla="*/ 65 h 90"/>
                <a:gd name="T10" fmla="*/ 45 w 86"/>
                <a:gd name="T11" fmla="*/ 87 h 90"/>
                <a:gd name="T12" fmla="*/ 58 w 86"/>
                <a:gd name="T13" fmla="*/ 83 h 90"/>
                <a:gd name="T14" fmla="*/ 84 w 86"/>
                <a:gd name="T15" fmla="*/ 38 h 90"/>
                <a:gd name="T16" fmla="*/ 80 w 86"/>
                <a:gd name="T17" fmla="*/ 24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6" h="90">
                  <a:moveTo>
                    <a:pt x="80" y="24"/>
                  </a:moveTo>
                  <a:cubicBezTo>
                    <a:pt x="42" y="3"/>
                    <a:pt x="42" y="3"/>
                    <a:pt x="42" y="3"/>
                  </a:cubicBezTo>
                  <a:cubicBezTo>
                    <a:pt x="37" y="0"/>
                    <a:pt x="31" y="2"/>
                    <a:pt x="28" y="6"/>
                  </a:cubicBezTo>
                  <a:cubicBezTo>
                    <a:pt x="2" y="52"/>
                    <a:pt x="2" y="52"/>
                    <a:pt x="2" y="52"/>
                  </a:cubicBezTo>
                  <a:cubicBezTo>
                    <a:pt x="0" y="57"/>
                    <a:pt x="1" y="63"/>
                    <a:pt x="6" y="65"/>
                  </a:cubicBezTo>
                  <a:cubicBezTo>
                    <a:pt x="45" y="87"/>
                    <a:pt x="45" y="87"/>
                    <a:pt x="45" y="87"/>
                  </a:cubicBezTo>
                  <a:cubicBezTo>
                    <a:pt x="49" y="90"/>
                    <a:pt x="55" y="88"/>
                    <a:pt x="58" y="83"/>
                  </a:cubicBezTo>
                  <a:cubicBezTo>
                    <a:pt x="84" y="38"/>
                    <a:pt x="84" y="38"/>
                    <a:pt x="84" y="38"/>
                  </a:cubicBezTo>
                  <a:cubicBezTo>
                    <a:pt x="86" y="33"/>
                    <a:pt x="85" y="27"/>
                    <a:pt x="80" y="24"/>
                  </a:cubicBezTo>
                  <a:close/>
                </a:path>
              </a:pathLst>
            </a:custGeom>
            <a:solidFill>
              <a:srgbClr val="A0B7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3" name="Freeform 288">
              <a:extLst>
                <a:ext uri="{FF2B5EF4-FFF2-40B4-BE49-F238E27FC236}">
                  <a16:creationId xmlns:a16="http://schemas.microsoft.com/office/drawing/2014/main" id="{A3B2214D-A01A-A647-BD2A-DB7719AE3DB8}"/>
                </a:ext>
              </a:extLst>
            </p:cNvPr>
            <p:cNvSpPr>
              <a:spLocks/>
            </p:cNvSpPr>
            <p:nvPr/>
          </p:nvSpPr>
          <p:spPr bwMode="auto">
            <a:xfrm>
              <a:off x="7107187" y="2537095"/>
              <a:ext cx="111985" cy="115559"/>
            </a:xfrm>
            <a:custGeom>
              <a:avLst/>
              <a:gdLst>
                <a:gd name="T0" fmla="*/ 80 w 87"/>
                <a:gd name="T1" fmla="*/ 24 h 90"/>
                <a:gd name="T2" fmla="*/ 42 w 87"/>
                <a:gd name="T3" fmla="*/ 3 h 90"/>
                <a:gd name="T4" fmla="*/ 29 w 87"/>
                <a:gd name="T5" fmla="*/ 6 h 90"/>
                <a:gd name="T6" fmla="*/ 3 w 87"/>
                <a:gd name="T7" fmla="*/ 52 h 90"/>
                <a:gd name="T8" fmla="*/ 7 w 87"/>
                <a:gd name="T9" fmla="*/ 65 h 90"/>
                <a:gd name="T10" fmla="*/ 45 w 87"/>
                <a:gd name="T11" fmla="*/ 87 h 90"/>
                <a:gd name="T12" fmla="*/ 58 w 87"/>
                <a:gd name="T13" fmla="*/ 83 h 90"/>
                <a:gd name="T14" fmla="*/ 84 w 87"/>
                <a:gd name="T15" fmla="*/ 38 h 90"/>
                <a:gd name="T16" fmla="*/ 80 w 87"/>
                <a:gd name="T17" fmla="*/ 24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7" h="90">
                  <a:moveTo>
                    <a:pt x="80" y="24"/>
                  </a:moveTo>
                  <a:cubicBezTo>
                    <a:pt x="42" y="3"/>
                    <a:pt x="42" y="3"/>
                    <a:pt x="42" y="3"/>
                  </a:cubicBezTo>
                  <a:cubicBezTo>
                    <a:pt x="37" y="0"/>
                    <a:pt x="31" y="2"/>
                    <a:pt x="29" y="6"/>
                  </a:cubicBezTo>
                  <a:cubicBezTo>
                    <a:pt x="3" y="52"/>
                    <a:pt x="3" y="52"/>
                    <a:pt x="3" y="52"/>
                  </a:cubicBezTo>
                  <a:cubicBezTo>
                    <a:pt x="0" y="57"/>
                    <a:pt x="2" y="63"/>
                    <a:pt x="7" y="65"/>
                  </a:cubicBezTo>
                  <a:cubicBezTo>
                    <a:pt x="45" y="87"/>
                    <a:pt x="45" y="87"/>
                    <a:pt x="45" y="87"/>
                  </a:cubicBezTo>
                  <a:cubicBezTo>
                    <a:pt x="50" y="90"/>
                    <a:pt x="56" y="88"/>
                    <a:pt x="58" y="83"/>
                  </a:cubicBezTo>
                  <a:cubicBezTo>
                    <a:pt x="84" y="38"/>
                    <a:pt x="84" y="38"/>
                    <a:pt x="84" y="38"/>
                  </a:cubicBezTo>
                  <a:cubicBezTo>
                    <a:pt x="87" y="33"/>
                    <a:pt x="85" y="27"/>
                    <a:pt x="80" y="24"/>
                  </a:cubicBezTo>
                  <a:close/>
                </a:path>
              </a:pathLst>
            </a:custGeom>
            <a:solidFill>
              <a:srgbClr val="A0B7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4" name="Freeform 289">
              <a:extLst>
                <a:ext uri="{FF2B5EF4-FFF2-40B4-BE49-F238E27FC236}">
                  <a16:creationId xmlns:a16="http://schemas.microsoft.com/office/drawing/2014/main" id="{A0B59CB5-8BE2-AD48-9B5E-344D97E1559C}"/>
                </a:ext>
              </a:extLst>
            </p:cNvPr>
            <p:cNvSpPr>
              <a:spLocks/>
            </p:cNvSpPr>
            <p:nvPr/>
          </p:nvSpPr>
          <p:spPr bwMode="auto">
            <a:xfrm>
              <a:off x="6996393" y="2600236"/>
              <a:ext cx="77437" cy="96498"/>
            </a:xfrm>
            <a:custGeom>
              <a:avLst/>
              <a:gdLst>
                <a:gd name="T0" fmla="*/ 12 w 61"/>
                <a:gd name="T1" fmla="*/ 69 h 76"/>
                <a:gd name="T2" fmla="*/ 19 w 61"/>
                <a:gd name="T3" fmla="*/ 73 h 76"/>
                <a:gd name="T4" fmla="*/ 32 w 61"/>
                <a:gd name="T5" fmla="*/ 70 h 76"/>
                <a:gd name="T6" fmla="*/ 58 w 61"/>
                <a:gd name="T7" fmla="*/ 24 h 76"/>
                <a:gd name="T8" fmla="*/ 54 w 61"/>
                <a:gd name="T9" fmla="*/ 11 h 76"/>
                <a:gd name="T10" fmla="*/ 35 w 61"/>
                <a:gd name="T11" fmla="*/ 0 h 76"/>
                <a:gd name="T12" fmla="*/ 0 w 61"/>
                <a:gd name="T13" fmla="*/ 62 h 76"/>
                <a:gd name="T14" fmla="*/ 12 w 61"/>
                <a:gd name="T15" fmla="*/ 69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1" h="76">
                  <a:moveTo>
                    <a:pt x="12" y="69"/>
                  </a:moveTo>
                  <a:cubicBezTo>
                    <a:pt x="19" y="73"/>
                    <a:pt x="19" y="73"/>
                    <a:pt x="19" y="73"/>
                  </a:cubicBezTo>
                  <a:cubicBezTo>
                    <a:pt x="24" y="76"/>
                    <a:pt x="30" y="74"/>
                    <a:pt x="32" y="70"/>
                  </a:cubicBezTo>
                  <a:cubicBezTo>
                    <a:pt x="58" y="24"/>
                    <a:pt x="58" y="24"/>
                    <a:pt x="58" y="24"/>
                  </a:cubicBezTo>
                  <a:cubicBezTo>
                    <a:pt x="61" y="19"/>
                    <a:pt x="59" y="13"/>
                    <a:pt x="54" y="11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0" y="62"/>
                    <a:pt x="0" y="62"/>
                    <a:pt x="0" y="62"/>
                  </a:cubicBezTo>
                  <a:lnTo>
                    <a:pt x="12" y="69"/>
                  </a:lnTo>
                  <a:close/>
                </a:path>
              </a:pathLst>
            </a:custGeom>
            <a:solidFill>
              <a:srgbClr val="A0B7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5" name="Freeform 290">
              <a:extLst>
                <a:ext uri="{FF2B5EF4-FFF2-40B4-BE49-F238E27FC236}">
                  <a16:creationId xmlns:a16="http://schemas.microsoft.com/office/drawing/2014/main" id="{2859314F-364B-4D4C-B5C5-021B3487FC24}"/>
                </a:ext>
              </a:extLst>
            </p:cNvPr>
            <p:cNvSpPr>
              <a:spLocks/>
            </p:cNvSpPr>
            <p:nvPr/>
          </p:nvSpPr>
          <p:spPr bwMode="auto">
            <a:xfrm>
              <a:off x="7050003" y="2503738"/>
              <a:ext cx="78628" cy="97689"/>
            </a:xfrm>
            <a:custGeom>
              <a:avLst/>
              <a:gdLst>
                <a:gd name="T0" fmla="*/ 19 w 61"/>
                <a:gd name="T1" fmla="*/ 73 h 76"/>
                <a:gd name="T2" fmla="*/ 33 w 61"/>
                <a:gd name="T3" fmla="*/ 69 h 76"/>
                <a:gd name="T4" fmla="*/ 59 w 61"/>
                <a:gd name="T5" fmla="*/ 24 h 76"/>
                <a:gd name="T6" fmla="*/ 55 w 61"/>
                <a:gd name="T7" fmla="*/ 10 h 76"/>
                <a:gd name="T8" fmla="*/ 36 w 61"/>
                <a:gd name="T9" fmla="*/ 0 h 76"/>
                <a:gd name="T10" fmla="*/ 0 w 61"/>
                <a:gd name="T11" fmla="*/ 62 h 76"/>
                <a:gd name="T12" fmla="*/ 19 w 61"/>
                <a:gd name="T13" fmla="*/ 73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1" h="76">
                  <a:moveTo>
                    <a:pt x="19" y="73"/>
                  </a:moveTo>
                  <a:cubicBezTo>
                    <a:pt x="24" y="76"/>
                    <a:pt x="30" y="74"/>
                    <a:pt x="33" y="69"/>
                  </a:cubicBezTo>
                  <a:cubicBezTo>
                    <a:pt x="59" y="24"/>
                    <a:pt x="59" y="24"/>
                    <a:pt x="59" y="24"/>
                  </a:cubicBezTo>
                  <a:cubicBezTo>
                    <a:pt x="61" y="19"/>
                    <a:pt x="60" y="13"/>
                    <a:pt x="55" y="1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0" y="62"/>
                    <a:pt x="0" y="62"/>
                    <a:pt x="0" y="62"/>
                  </a:cubicBezTo>
                  <a:lnTo>
                    <a:pt x="19" y="73"/>
                  </a:lnTo>
                  <a:close/>
                </a:path>
              </a:pathLst>
            </a:custGeom>
            <a:solidFill>
              <a:srgbClr val="A0B7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6" name="Freeform 291">
              <a:extLst>
                <a:ext uri="{FF2B5EF4-FFF2-40B4-BE49-F238E27FC236}">
                  <a16:creationId xmlns:a16="http://schemas.microsoft.com/office/drawing/2014/main" id="{80B0B702-2749-0444-A92B-DA5E2738839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253720" y="4003621"/>
              <a:ext cx="682631" cy="365738"/>
            </a:xfrm>
            <a:custGeom>
              <a:avLst/>
              <a:gdLst>
                <a:gd name="T0" fmla="*/ 533 w 534"/>
                <a:gd name="T1" fmla="*/ 37 h 287"/>
                <a:gd name="T2" fmla="*/ 369 w 534"/>
                <a:gd name="T3" fmla="*/ 1 h 287"/>
                <a:gd name="T4" fmla="*/ 337 w 534"/>
                <a:gd name="T5" fmla="*/ 121 h 287"/>
                <a:gd name="T6" fmla="*/ 0 w 534"/>
                <a:gd name="T7" fmla="*/ 118 h 287"/>
                <a:gd name="T8" fmla="*/ 325 w 534"/>
                <a:gd name="T9" fmla="*/ 249 h 287"/>
                <a:gd name="T10" fmla="*/ 488 w 534"/>
                <a:gd name="T11" fmla="*/ 286 h 287"/>
                <a:gd name="T12" fmla="*/ 364 w 534"/>
                <a:gd name="T13" fmla="*/ 88 h 287"/>
                <a:gd name="T14" fmla="*/ 359 w 534"/>
                <a:gd name="T15" fmla="*/ 33 h 287"/>
                <a:gd name="T16" fmla="*/ 422 w 534"/>
                <a:gd name="T17" fmla="*/ 29 h 287"/>
                <a:gd name="T18" fmla="*/ 427 w 534"/>
                <a:gd name="T19" fmla="*/ 84 h 287"/>
                <a:gd name="T20" fmla="*/ 364 w 534"/>
                <a:gd name="T21" fmla="*/ 88 h 287"/>
                <a:gd name="T22" fmla="*/ 441 w 534"/>
                <a:gd name="T23" fmla="*/ 85 h 287"/>
                <a:gd name="T24" fmla="*/ 456 w 534"/>
                <a:gd name="T25" fmla="*/ 32 h 287"/>
                <a:gd name="T26" fmla="*/ 517 w 534"/>
                <a:gd name="T27" fmla="*/ 48 h 287"/>
                <a:gd name="T28" fmla="*/ 502 w 534"/>
                <a:gd name="T29" fmla="*/ 101 h 287"/>
                <a:gd name="T30" fmla="*/ 357 w 534"/>
                <a:gd name="T31" fmla="*/ 169 h 287"/>
                <a:gd name="T32" fmla="*/ 349 w 534"/>
                <a:gd name="T33" fmla="*/ 150 h 287"/>
                <a:gd name="T34" fmla="*/ 352 w 534"/>
                <a:gd name="T35" fmla="*/ 114 h 287"/>
                <a:gd name="T36" fmla="*/ 415 w 534"/>
                <a:gd name="T37" fmla="*/ 110 h 287"/>
                <a:gd name="T38" fmla="*/ 420 w 534"/>
                <a:gd name="T39" fmla="*/ 165 h 287"/>
                <a:gd name="T40" fmla="*/ 357 w 534"/>
                <a:gd name="T41" fmla="*/ 169 h 287"/>
                <a:gd name="T42" fmla="*/ 434 w 534"/>
                <a:gd name="T43" fmla="*/ 166 h 287"/>
                <a:gd name="T44" fmla="*/ 449 w 534"/>
                <a:gd name="T45" fmla="*/ 113 h 287"/>
                <a:gd name="T46" fmla="*/ 510 w 534"/>
                <a:gd name="T47" fmla="*/ 129 h 287"/>
                <a:gd name="T48" fmla="*/ 495 w 534"/>
                <a:gd name="T49" fmla="*/ 181 h 287"/>
                <a:gd name="T50" fmla="*/ 350 w 534"/>
                <a:gd name="T51" fmla="*/ 249 h 287"/>
                <a:gd name="T52" fmla="*/ 345 w 534"/>
                <a:gd name="T53" fmla="*/ 195 h 287"/>
                <a:gd name="T54" fmla="*/ 408 w 534"/>
                <a:gd name="T55" fmla="*/ 191 h 287"/>
                <a:gd name="T56" fmla="*/ 412 w 534"/>
                <a:gd name="T57" fmla="*/ 245 h 287"/>
                <a:gd name="T58" fmla="*/ 350 w 534"/>
                <a:gd name="T59" fmla="*/ 249 h 287"/>
                <a:gd name="T60" fmla="*/ 426 w 534"/>
                <a:gd name="T61" fmla="*/ 247 h 287"/>
                <a:gd name="T62" fmla="*/ 441 w 534"/>
                <a:gd name="T63" fmla="*/ 194 h 287"/>
                <a:gd name="T64" fmla="*/ 502 w 534"/>
                <a:gd name="T65" fmla="*/ 209 h 287"/>
                <a:gd name="T66" fmla="*/ 488 w 534"/>
                <a:gd name="T67" fmla="*/ 262 h 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534" h="287">
                  <a:moveTo>
                    <a:pt x="512" y="267"/>
                  </a:moveTo>
                  <a:cubicBezTo>
                    <a:pt x="533" y="37"/>
                    <a:pt x="533" y="37"/>
                    <a:pt x="533" y="37"/>
                  </a:cubicBezTo>
                  <a:cubicBezTo>
                    <a:pt x="534" y="25"/>
                    <a:pt x="525" y="15"/>
                    <a:pt x="513" y="14"/>
                  </a:cubicBezTo>
                  <a:cubicBezTo>
                    <a:pt x="369" y="1"/>
                    <a:pt x="369" y="1"/>
                    <a:pt x="369" y="1"/>
                  </a:cubicBezTo>
                  <a:cubicBezTo>
                    <a:pt x="358" y="0"/>
                    <a:pt x="347" y="8"/>
                    <a:pt x="346" y="20"/>
                  </a:cubicBezTo>
                  <a:cubicBezTo>
                    <a:pt x="337" y="121"/>
                    <a:pt x="337" y="121"/>
                    <a:pt x="337" y="121"/>
                  </a:cubicBezTo>
                  <a:cubicBezTo>
                    <a:pt x="3" y="90"/>
                    <a:pt x="3" y="90"/>
                    <a:pt x="3" y="90"/>
                  </a:cubicBezTo>
                  <a:cubicBezTo>
                    <a:pt x="0" y="118"/>
                    <a:pt x="0" y="118"/>
                    <a:pt x="0" y="118"/>
                  </a:cubicBezTo>
                  <a:cubicBezTo>
                    <a:pt x="334" y="148"/>
                    <a:pt x="334" y="148"/>
                    <a:pt x="334" y="148"/>
                  </a:cubicBezTo>
                  <a:cubicBezTo>
                    <a:pt x="325" y="249"/>
                    <a:pt x="325" y="249"/>
                    <a:pt x="325" y="249"/>
                  </a:cubicBezTo>
                  <a:cubicBezTo>
                    <a:pt x="324" y="261"/>
                    <a:pt x="333" y="272"/>
                    <a:pt x="344" y="273"/>
                  </a:cubicBezTo>
                  <a:cubicBezTo>
                    <a:pt x="488" y="286"/>
                    <a:pt x="488" y="286"/>
                    <a:pt x="488" y="286"/>
                  </a:cubicBezTo>
                  <a:cubicBezTo>
                    <a:pt x="500" y="287"/>
                    <a:pt x="511" y="278"/>
                    <a:pt x="512" y="267"/>
                  </a:cubicBezTo>
                  <a:close/>
                  <a:moveTo>
                    <a:pt x="364" y="88"/>
                  </a:moveTo>
                  <a:cubicBezTo>
                    <a:pt x="359" y="88"/>
                    <a:pt x="355" y="83"/>
                    <a:pt x="355" y="77"/>
                  </a:cubicBezTo>
                  <a:cubicBezTo>
                    <a:pt x="359" y="33"/>
                    <a:pt x="359" y="33"/>
                    <a:pt x="359" y="33"/>
                  </a:cubicBezTo>
                  <a:cubicBezTo>
                    <a:pt x="360" y="28"/>
                    <a:pt x="365" y="24"/>
                    <a:pt x="370" y="25"/>
                  </a:cubicBezTo>
                  <a:cubicBezTo>
                    <a:pt x="422" y="29"/>
                    <a:pt x="422" y="29"/>
                    <a:pt x="422" y="29"/>
                  </a:cubicBezTo>
                  <a:cubicBezTo>
                    <a:pt x="428" y="30"/>
                    <a:pt x="432" y="35"/>
                    <a:pt x="431" y="40"/>
                  </a:cubicBezTo>
                  <a:cubicBezTo>
                    <a:pt x="427" y="84"/>
                    <a:pt x="427" y="84"/>
                    <a:pt x="427" y="84"/>
                  </a:cubicBezTo>
                  <a:cubicBezTo>
                    <a:pt x="427" y="89"/>
                    <a:pt x="422" y="93"/>
                    <a:pt x="417" y="93"/>
                  </a:cubicBezTo>
                  <a:lnTo>
                    <a:pt x="364" y="88"/>
                  </a:lnTo>
                  <a:close/>
                  <a:moveTo>
                    <a:pt x="450" y="96"/>
                  </a:moveTo>
                  <a:cubicBezTo>
                    <a:pt x="445" y="95"/>
                    <a:pt x="441" y="91"/>
                    <a:pt x="441" y="85"/>
                  </a:cubicBezTo>
                  <a:cubicBezTo>
                    <a:pt x="445" y="41"/>
                    <a:pt x="445" y="41"/>
                    <a:pt x="445" y="41"/>
                  </a:cubicBezTo>
                  <a:cubicBezTo>
                    <a:pt x="446" y="36"/>
                    <a:pt x="451" y="32"/>
                    <a:pt x="456" y="32"/>
                  </a:cubicBezTo>
                  <a:cubicBezTo>
                    <a:pt x="508" y="37"/>
                    <a:pt x="508" y="37"/>
                    <a:pt x="508" y="37"/>
                  </a:cubicBezTo>
                  <a:cubicBezTo>
                    <a:pt x="514" y="38"/>
                    <a:pt x="518" y="42"/>
                    <a:pt x="517" y="48"/>
                  </a:cubicBezTo>
                  <a:cubicBezTo>
                    <a:pt x="513" y="92"/>
                    <a:pt x="513" y="92"/>
                    <a:pt x="513" y="92"/>
                  </a:cubicBezTo>
                  <a:cubicBezTo>
                    <a:pt x="513" y="97"/>
                    <a:pt x="508" y="101"/>
                    <a:pt x="502" y="101"/>
                  </a:cubicBezTo>
                  <a:lnTo>
                    <a:pt x="450" y="96"/>
                  </a:lnTo>
                  <a:close/>
                  <a:moveTo>
                    <a:pt x="357" y="169"/>
                  </a:moveTo>
                  <a:cubicBezTo>
                    <a:pt x="352" y="168"/>
                    <a:pt x="348" y="163"/>
                    <a:pt x="348" y="158"/>
                  </a:cubicBezTo>
                  <a:cubicBezTo>
                    <a:pt x="349" y="150"/>
                    <a:pt x="349" y="150"/>
                    <a:pt x="349" y="150"/>
                  </a:cubicBezTo>
                  <a:cubicBezTo>
                    <a:pt x="351" y="122"/>
                    <a:pt x="351" y="122"/>
                    <a:pt x="351" y="122"/>
                  </a:cubicBezTo>
                  <a:cubicBezTo>
                    <a:pt x="352" y="114"/>
                    <a:pt x="352" y="114"/>
                    <a:pt x="352" y="114"/>
                  </a:cubicBezTo>
                  <a:cubicBezTo>
                    <a:pt x="353" y="109"/>
                    <a:pt x="357" y="105"/>
                    <a:pt x="363" y="105"/>
                  </a:cubicBezTo>
                  <a:cubicBezTo>
                    <a:pt x="415" y="110"/>
                    <a:pt x="415" y="110"/>
                    <a:pt x="415" y="110"/>
                  </a:cubicBezTo>
                  <a:cubicBezTo>
                    <a:pt x="420" y="110"/>
                    <a:pt x="424" y="115"/>
                    <a:pt x="424" y="121"/>
                  </a:cubicBezTo>
                  <a:cubicBezTo>
                    <a:pt x="420" y="165"/>
                    <a:pt x="420" y="165"/>
                    <a:pt x="420" y="165"/>
                  </a:cubicBezTo>
                  <a:cubicBezTo>
                    <a:pt x="419" y="170"/>
                    <a:pt x="415" y="174"/>
                    <a:pt x="409" y="173"/>
                  </a:cubicBezTo>
                  <a:lnTo>
                    <a:pt x="357" y="169"/>
                  </a:lnTo>
                  <a:close/>
                  <a:moveTo>
                    <a:pt x="443" y="177"/>
                  </a:moveTo>
                  <a:cubicBezTo>
                    <a:pt x="437" y="176"/>
                    <a:pt x="433" y="171"/>
                    <a:pt x="434" y="166"/>
                  </a:cubicBezTo>
                  <a:cubicBezTo>
                    <a:pt x="438" y="122"/>
                    <a:pt x="438" y="122"/>
                    <a:pt x="438" y="122"/>
                  </a:cubicBezTo>
                  <a:cubicBezTo>
                    <a:pt x="438" y="117"/>
                    <a:pt x="443" y="113"/>
                    <a:pt x="449" y="113"/>
                  </a:cubicBezTo>
                  <a:cubicBezTo>
                    <a:pt x="501" y="118"/>
                    <a:pt x="501" y="118"/>
                    <a:pt x="501" y="118"/>
                  </a:cubicBezTo>
                  <a:cubicBezTo>
                    <a:pt x="506" y="118"/>
                    <a:pt x="510" y="123"/>
                    <a:pt x="510" y="129"/>
                  </a:cubicBezTo>
                  <a:cubicBezTo>
                    <a:pt x="506" y="172"/>
                    <a:pt x="506" y="172"/>
                    <a:pt x="506" y="172"/>
                  </a:cubicBezTo>
                  <a:cubicBezTo>
                    <a:pt x="505" y="178"/>
                    <a:pt x="500" y="182"/>
                    <a:pt x="495" y="181"/>
                  </a:cubicBezTo>
                  <a:lnTo>
                    <a:pt x="443" y="177"/>
                  </a:lnTo>
                  <a:close/>
                  <a:moveTo>
                    <a:pt x="350" y="249"/>
                  </a:moveTo>
                  <a:cubicBezTo>
                    <a:pt x="344" y="249"/>
                    <a:pt x="340" y="244"/>
                    <a:pt x="341" y="239"/>
                  </a:cubicBezTo>
                  <a:cubicBezTo>
                    <a:pt x="345" y="195"/>
                    <a:pt x="345" y="195"/>
                    <a:pt x="345" y="195"/>
                  </a:cubicBezTo>
                  <a:cubicBezTo>
                    <a:pt x="345" y="189"/>
                    <a:pt x="350" y="185"/>
                    <a:pt x="355" y="186"/>
                  </a:cubicBezTo>
                  <a:cubicBezTo>
                    <a:pt x="408" y="191"/>
                    <a:pt x="408" y="191"/>
                    <a:pt x="408" y="191"/>
                  </a:cubicBezTo>
                  <a:cubicBezTo>
                    <a:pt x="413" y="191"/>
                    <a:pt x="417" y="196"/>
                    <a:pt x="416" y="201"/>
                  </a:cubicBezTo>
                  <a:cubicBezTo>
                    <a:pt x="412" y="245"/>
                    <a:pt x="412" y="245"/>
                    <a:pt x="412" y="245"/>
                  </a:cubicBezTo>
                  <a:cubicBezTo>
                    <a:pt x="412" y="251"/>
                    <a:pt x="407" y="255"/>
                    <a:pt x="402" y="254"/>
                  </a:cubicBezTo>
                  <a:lnTo>
                    <a:pt x="350" y="249"/>
                  </a:lnTo>
                  <a:close/>
                  <a:moveTo>
                    <a:pt x="435" y="257"/>
                  </a:moveTo>
                  <a:cubicBezTo>
                    <a:pt x="430" y="257"/>
                    <a:pt x="426" y="252"/>
                    <a:pt x="426" y="247"/>
                  </a:cubicBezTo>
                  <a:cubicBezTo>
                    <a:pt x="431" y="203"/>
                    <a:pt x="431" y="203"/>
                    <a:pt x="431" y="203"/>
                  </a:cubicBezTo>
                  <a:cubicBezTo>
                    <a:pt x="431" y="197"/>
                    <a:pt x="436" y="193"/>
                    <a:pt x="441" y="194"/>
                  </a:cubicBezTo>
                  <a:cubicBezTo>
                    <a:pt x="493" y="198"/>
                    <a:pt x="493" y="198"/>
                    <a:pt x="493" y="198"/>
                  </a:cubicBezTo>
                  <a:cubicBezTo>
                    <a:pt x="499" y="199"/>
                    <a:pt x="503" y="204"/>
                    <a:pt x="502" y="209"/>
                  </a:cubicBezTo>
                  <a:cubicBezTo>
                    <a:pt x="498" y="253"/>
                    <a:pt x="498" y="253"/>
                    <a:pt x="498" y="253"/>
                  </a:cubicBezTo>
                  <a:cubicBezTo>
                    <a:pt x="498" y="259"/>
                    <a:pt x="493" y="262"/>
                    <a:pt x="488" y="262"/>
                  </a:cubicBezTo>
                  <a:lnTo>
                    <a:pt x="435" y="257"/>
                  </a:ln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7" name="Freeform 292">
              <a:extLst>
                <a:ext uri="{FF2B5EF4-FFF2-40B4-BE49-F238E27FC236}">
                  <a16:creationId xmlns:a16="http://schemas.microsoft.com/office/drawing/2014/main" id="{637FCF34-B814-ED49-8B19-4394E5191CDF}"/>
                </a:ext>
              </a:extLst>
            </p:cNvPr>
            <p:cNvSpPr>
              <a:spLocks/>
            </p:cNvSpPr>
            <p:nvPr/>
          </p:nvSpPr>
          <p:spPr bwMode="auto">
            <a:xfrm>
              <a:off x="7688555" y="4239504"/>
              <a:ext cx="98881" cy="89350"/>
            </a:xfrm>
            <a:custGeom>
              <a:avLst/>
              <a:gdLst>
                <a:gd name="T0" fmla="*/ 72 w 77"/>
                <a:gd name="T1" fmla="*/ 60 h 70"/>
                <a:gd name="T2" fmla="*/ 76 w 77"/>
                <a:gd name="T3" fmla="*/ 16 h 70"/>
                <a:gd name="T4" fmla="*/ 68 w 77"/>
                <a:gd name="T5" fmla="*/ 6 h 70"/>
                <a:gd name="T6" fmla="*/ 15 w 77"/>
                <a:gd name="T7" fmla="*/ 1 h 70"/>
                <a:gd name="T8" fmla="*/ 5 w 77"/>
                <a:gd name="T9" fmla="*/ 10 h 70"/>
                <a:gd name="T10" fmla="*/ 1 w 77"/>
                <a:gd name="T11" fmla="*/ 54 h 70"/>
                <a:gd name="T12" fmla="*/ 10 w 77"/>
                <a:gd name="T13" fmla="*/ 64 h 70"/>
                <a:gd name="T14" fmla="*/ 62 w 77"/>
                <a:gd name="T15" fmla="*/ 69 h 70"/>
                <a:gd name="T16" fmla="*/ 72 w 77"/>
                <a:gd name="T17" fmla="*/ 6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7" h="70">
                  <a:moveTo>
                    <a:pt x="72" y="60"/>
                  </a:moveTo>
                  <a:cubicBezTo>
                    <a:pt x="76" y="16"/>
                    <a:pt x="76" y="16"/>
                    <a:pt x="76" y="16"/>
                  </a:cubicBezTo>
                  <a:cubicBezTo>
                    <a:pt x="77" y="11"/>
                    <a:pt x="73" y="6"/>
                    <a:pt x="68" y="6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10" y="0"/>
                    <a:pt x="5" y="4"/>
                    <a:pt x="5" y="10"/>
                  </a:cubicBezTo>
                  <a:cubicBezTo>
                    <a:pt x="1" y="54"/>
                    <a:pt x="1" y="54"/>
                    <a:pt x="1" y="54"/>
                  </a:cubicBezTo>
                  <a:cubicBezTo>
                    <a:pt x="0" y="59"/>
                    <a:pt x="4" y="64"/>
                    <a:pt x="10" y="64"/>
                  </a:cubicBezTo>
                  <a:cubicBezTo>
                    <a:pt x="62" y="69"/>
                    <a:pt x="62" y="69"/>
                    <a:pt x="62" y="69"/>
                  </a:cubicBezTo>
                  <a:cubicBezTo>
                    <a:pt x="67" y="70"/>
                    <a:pt x="72" y="66"/>
                    <a:pt x="72" y="60"/>
                  </a:cubicBezTo>
                  <a:close/>
                </a:path>
              </a:pathLst>
            </a:custGeom>
            <a:solidFill>
              <a:srgbClr val="606E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8" name="Freeform 293">
              <a:extLst>
                <a:ext uri="{FF2B5EF4-FFF2-40B4-BE49-F238E27FC236}">
                  <a16:creationId xmlns:a16="http://schemas.microsoft.com/office/drawing/2014/main" id="{3E134457-0704-4449-8F44-D5F7D2777891}"/>
                </a:ext>
              </a:extLst>
            </p:cNvPr>
            <p:cNvSpPr>
              <a:spLocks/>
            </p:cNvSpPr>
            <p:nvPr/>
          </p:nvSpPr>
          <p:spPr bwMode="auto">
            <a:xfrm>
              <a:off x="7798157" y="4250225"/>
              <a:ext cx="98881" cy="86967"/>
            </a:xfrm>
            <a:custGeom>
              <a:avLst/>
              <a:gdLst>
                <a:gd name="T0" fmla="*/ 72 w 77"/>
                <a:gd name="T1" fmla="*/ 60 h 69"/>
                <a:gd name="T2" fmla="*/ 76 w 77"/>
                <a:gd name="T3" fmla="*/ 16 h 69"/>
                <a:gd name="T4" fmla="*/ 67 w 77"/>
                <a:gd name="T5" fmla="*/ 5 h 69"/>
                <a:gd name="T6" fmla="*/ 15 w 77"/>
                <a:gd name="T7" fmla="*/ 1 h 69"/>
                <a:gd name="T8" fmla="*/ 5 w 77"/>
                <a:gd name="T9" fmla="*/ 10 h 69"/>
                <a:gd name="T10" fmla="*/ 0 w 77"/>
                <a:gd name="T11" fmla="*/ 54 h 69"/>
                <a:gd name="T12" fmla="*/ 9 w 77"/>
                <a:gd name="T13" fmla="*/ 64 h 69"/>
                <a:gd name="T14" fmla="*/ 62 w 77"/>
                <a:gd name="T15" fmla="*/ 69 h 69"/>
                <a:gd name="T16" fmla="*/ 72 w 77"/>
                <a:gd name="T17" fmla="*/ 6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7" h="69">
                  <a:moveTo>
                    <a:pt x="72" y="60"/>
                  </a:moveTo>
                  <a:cubicBezTo>
                    <a:pt x="76" y="16"/>
                    <a:pt x="76" y="16"/>
                    <a:pt x="76" y="16"/>
                  </a:cubicBezTo>
                  <a:cubicBezTo>
                    <a:pt x="77" y="11"/>
                    <a:pt x="73" y="6"/>
                    <a:pt x="67" y="5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10" y="0"/>
                    <a:pt x="5" y="4"/>
                    <a:pt x="5" y="10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0" y="59"/>
                    <a:pt x="4" y="64"/>
                    <a:pt x="9" y="64"/>
                  </a:cubicBezTo>
                  <a:cubicBezTo>
                    <a:pt x="62" y="69"/>
                    <a:pt x="62" y="69"/>
                    <a:pt x="62" y="69"/>
                  </a:cubicBezTo>
                  <a:cubicBezTo>
                    <a:pt x="67" y="69"/>
                    <a:pt x="72" y="66"/>
                    <a:pt x="72" y="60"/>
                  </a:cubicBezTo>
                  <a:close/>
                </a:path>
              </a:pathLst>
            </a:custGeom>
            <a:solidFill>
              <a:srgbClr val="606E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9" name="Freeform 294">
              <a:extLst>
                <a:ext uri="{FF2B5EF4-FFF2-40B4-BE49-F238E27FC236}">
                  <a16:creationId xmlns:a16="http://schemas.microsoft.com/office/drawing/2014/main" id="{C95F8AA2-B938-3543-A28B-CD5713DBEDDC}"/>
                </a:ext>
              </a:extLst>
            </p:cNvPr>
            <p:cNvSpPr>
              <a:spLocks/>
            </p:cNvSpPr>
            <p:nvPr/>
          </p:nvSpPr>
          <p:spPr bwMode="auto">
            <a:xfrm>
              <a:off x="7698085" y="4137050"/>
              <a:ext cx="97689" cy="88158"/>
            </a:xfrm>
            <a:custGeom>
              <a:avLst/>
              <a:gdLst>
                <a:gd name="T0" fmla="*/ 72 w 76"/>
                <a:gd name="T1" fmla="*/ 60 h 69"/>
                <a:gd name="T2" fmla="*/ 76 w 76"/>
                <a:gd name="T3" fmla="*/ 16 h 69"/>
                <a:gd name="T4" fmla="*/ 67 w 76"/>
                <a:gd name="T5" fmla="*/ 5 h 69"/>
                <a:gd name="T6" fmla="*/ 15 w 76"/>
                <a:gd name="T7" fmla="*/ 0 h 69"/>
                <a:gd name="T8" fmla="*/ 4 w 76"/>
                <a:gd name="T9" fmla="*/ 9 h 69"/>
                <a:gd name="T10" fmla="*/ 3 w 76"/>
                <a:gd name="T11" fmla="*/ 17 h 69"/>
                <a:gd name="T12" fmla="*/ 1 w 76"/>
                <a:gd name="T13" fmla="*/ 45 h 69"/>
                <a:gd name="T14" fmla="*/ 0 w 76"/>
                <a:gd name="T15" fmla="*/ 53 h 69"/>
                <a:gd name="T16" fmla="*/ 9 w 76"/>
                <a:gd name="T17" fmla="*/ 64 h 69"/>
                <a:gd name="T18" fmla="*/ 61 w 76"/>
                <a:gd name="T19" fmla="*/ 68 h 69"/>
                <a:gd name="T20" fmla="*/ 72 w 76"/>
                <a:gd name="T21" fmla="*/ 6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6" h="69">
                  <a:moveTo>
                    <a:pt x="72" y="60"/>
                  </a:moveTo>
                  <a:cubicBezTo>
                    <a:pt x="76" y="16"/>
                    <a:pt x="76" y="16"/>
                    <a:pt x="76" y="16"/>
                  </a:cubicBezTo>
                  <a:cubicBezTo>
                    <a:pt x="76" y="10"/>
                    <a:pt x="72" y="5"/>
                    <a:pt x="67" y="5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9" y="0"/>
                    <a:pt x="5" y="4"/>
                    <a:pt x="4" y="9"/>
                  </a:cubicBezTo>
                  <a:cubicBezTo>
                    <a:pt x="3" y="17"/>
                    <a:pt x="3" y="17"/>
                    <a:pt x="3" y="17"/>
                  </a:cubicBezTo>
                  <a:cubicBezTo>
                    <a:pt x="1" y="45"/>
                    <a:pt x="1" y="45"/>
                    <a:pt x="1" y="45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0" y="58"/>
                    <a:pt x="4" y="63"/>
                    <a:pt x="9" y="64"/>
                  </a:cubicBezTo>
                  <a:cubicBezTo>
                    <a:pt x="61" y="68"/>
                    <a:pt x="61" y="68"/>
                    <a:pt x="61" y="68"/>
                  </a:cubicBezTo>
                  <a:cubicBezTo>
                    <a:pt x="67" y="69"/>
                    <a:pt x="71" y="65"/>
                    <a:pt x="72" y="60"/>
                  </a:cubicBezTo>
                  <a:close/>
                </a:path>
              </a:pathLst>
            </a:custGeom>
            <a:solidFill>
              <a:srgbClr val="606E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0" name="Freeform 295">
              <a:extLst>
                <a:ext uri="{FF2B5EF4-FFF2-40B4-BE49-F238E27FC236}">
                  <a16:creationId xmlns:a16="http://schemas.microsoft.com/office/drawing/2014/main" id="{58DD558C-6EC3-0243-9E72-00B507556187}"/>
                </a:ext>
              </a:extLst>
            </p:cNvPr>
            <p:cNvSpPr>
              <a:spLocks/>
            </p:cNvSpPr>
            <p:nvPr/>
          </p:nvSpPr>
          <p:spPr bwMode="auto">
            <a:xfrm>
              <a:off x="7807688" y="4147771"/>
              <a:ext cx="97689" cy="88158"/>
            </a:xfrm>
            <a:custGeom>
              <a:avLst/>
              <a:gdLst>
                <a:gd name="T0" fmla="*/ 73 w 77"/>
                <a:gd name="T1" fmla="*/ 59 h 69"/>
                <a:gd name="T2" fmla="*/ 77 w 77"/>
                <a:gd name="T3" fmla="*/ 16 h 69"/>
                <a:gd name="T4" fmla="*/ 68 w 77"/>
                <a:gd name="T5" fmla="*/ 5 h 69"/>
                <a:gd name="T6" fmla="*/ 16 w 77"/>
                <a:gd name="T7" fmla="*/ 0 h 69"/>
                <a:gd name="T8" fmla="*/ 5 w 77"/>
                <a:gd name="T9" fmla="*/ 9 h 69"/>
                <a:gd name="T10" fmla="*/ 1 w 77"/>
                <a:gd name="T11" fmla="*/ 53 h 69"/>
                <a:gd name="T12" fmla="*/ 10 w 77"/>
                <a:gd name="T13" fmla="*/ 64 h 69"/>
                <a:gd name="T14" fmla="*/ 62 w 77"/>
                <a:gd name="T15" fmla="*/ 68 h 69"/>
                <a:gd name="T16" fmla="*/ 73 w 77"/>
                <a:gd name="T17" fmla="*/ 59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7" h="69">
                  <a:moveTo>
                    <a:pt x="73" y="59"/>
                  </a:moveTo>
                  <a:cubicBezTo>
                    <a:pt x="77" y="16"/>
                    <a:pt x="77" y="16"/>
                    <a:pt x="77" y="16"/>
                  </a:cubicBezTo>
                  <a:cubicBezTo>
                    <a:pt x="77" y="10"/>
                    <a:pt x="73" y="5"/>
                    <a:pt x="68" y="5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0" y="0"/>
                    <a:pt x="5" y="4"/>
                    <a:pt x="5" y="9"/>
                  </a:cubicBezTo>
                  <a:cubicBezTo>
                    <a:pt x="1" y="53"/>
                    <a:pt x="1" y="53"/>
                    <a:pt x="1" y="53"/>
                  </a:cubicBezTo>
                  <a:cubicBezTo>
                    <a:pt x="0" y="58"/>
                    <a:pt x="4" y="63"/>
                    <a:pt x="10" y="64"/>
                  </a:cubicBezTo>
                  <a:cubicBezTo>
                    <a:pt x="62" y="68"/>
                    <a:pt x="62" y="68"/>
                    <a:pt x="62" y="68"/>
                  </a:cubicBezTo>
                  <a:cubicBezTo>
                    <a:pt x="67" y="69"/>
                    <a:pt x="72" y="65"/>
                    <a:pt x="73" y="59"/>
                  </a:cubicBezTo>
                  <a:close/>
                </a:path>
              </a:pathLst>
            </a:custGeom>
            <a:solidFill>
              <a:srgbClr val="606E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1" name="Freeform 296">
              <a:extLst>
                <a:ext uri="{FF2B5EF4-FFF2-40B4-BE49-F238E27FC236}">
                  <a16:creationId xmlns:a16="http://schemas.microsoft.com/office/drawing/2014/main" id="{6FFAAA95-1A98-B046-B027-E9C7F2BFF8DA}"/>
                </a:ext>
              </a:extLst>
            </p:cNvPr>
            <p:cNvSpPr>
              <a:spLocks/>
            </p:cNvSpPr>
            <p:nvPr/>
          </p:nvSpPr>
          <p:spPr bwMode="auto">
            <a:xfrm>
              <a:off x="7707616" y="4033404"/>
              <a:ext cx="98881" cy="88158"/>
            </a:xfrm>
            <a:custGeom>
              <a:avLst/>
              <a:gdLst>
                <a:gd name="T0" fmla="*/ 72 w 77"/>
                <a:gd name="T1" fmla="*/ 60 h 69"/>
                <a:gd name="T2" fmla="*/ 76 w 77"/>
                <a:gd name="T3" fmla="*/ 16 h 69"/>
                <a:gd name="T4" fmla="*/ 67 w 77"/>
                <a:gd name="T5" fmla="*/ 5 h 69"/>
                <a:gd name="T6" fmla="*/ 15 w 77"/>
                <a:gd name="T7" fmla="*/ 1 h 69"/>
                <a:gd name="T8" fmla="*/ 4 w 77"/>
                <a:gd name="T9" fmla="*/ 9 h 69"/>
                <a:gd name="T10" fmla="*/ 0 w 77"/>
                <a:gd name="T11" fmla="*/ 53 h 69"/>
                <a:gd name="T12" fmla="*/ 9 w 77"/>
                <a:gd name="T13" fmla="*/ 64 h 69"/>
                <a:gd name="T14" fmla="*/ 62 w 77"/>
                <a:gd name="T15" fmla="*/ 69 h 69"/>
                <a:gd name="T16" fmla="*/ 72 w 77"/>
                <a:gd name="T17" fmla="*/ 6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7" h="69">
                  <a:moveTo>
                    <a:pt x="72" y="60"/>
                  </a:moveTo>
                  <a:cubicBezTo>
                    <a:pt x="76" y="16"/>
                    <a:pt x="76" y="16"/>
                    <a:pt x="76" y="16"/>
                  </a:cubicBezTo>
                  <a:cubicBezTo>
                    <a:pt x="77" y="11"/>
                    <a:pt x="73" y="6"/>
                    <a:pt x="67" y="5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10" y="0"/>
                    <a:pt x="5" y="4"/>
                    <a:pt x="4" y="9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0" y="59"/>
                    <a:pt x="4" y="64"/>
                    <a:pt x="9" y="64"/>
                  </a:cubicBezTo>
                  <a:cubicBezTo>
                    <a:pt x="62" y="69"/>
                    <a:pt x="62" y="69"/>
                    <a:pt x="62" y="69"/>
                  </a:cubicBezTo>
                  <a:cubicBezTo>
                    <a:pt x="67" y="69"/>
                    <a:pt x="72" y="65"/>
                    <a:pt x="72" y="60"/>
                  </a:cubicBezTo>
                  <a:close/>
                </a:path>
              </a:pathLst>
            </a:custGeom>
            <a:solidFill>
              <a:srgbClr val="606E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2" name="Freeform 297">
              <a:extLst>
                <a:ext uri="{FF2B5EF4-FFF2-40B4-BE49-F238E27FC236}">
                  <a16:creationId xmlns:a16="http://schemas.microsoft.com/office/drawing/2014/main" id="{3D27FF19-A391-7B4D-8E18-936D66E6EA79}"/>
                </a:ext>
              </a:extLst>
            </p:cNvPr>
            <p:cNvSpPr>
              <a:spLocks/>
            </p:cNvSpPr>
            <p:nvPr/>
          </p:nvSpPr>
          <p:spPr bwMode="auto">
            <a:xfrm>
              <a:off x="7817218" y="4044126"/>
              <a:ext cx="98881" cy="88158"/>
            </a:xfrm>
            <a:custGeom>
              <a:avLst/>
              <a:gdLst>
                <a:gd name="T0" fmla="*/ 72 w 77"/>
                <a:gd name="T1" fmla="*/ 60 h 69"/>
                <a:gd name="T2" fmla="*/ 76 w 77"/>
                <a:gd name="T3" fmla="*/ 16 h 69"/>
                <a:gd name="T4" fmla="*/ 67 w 77"/>
                <a:gd name="T5" fmla="*/ 5 h 69"/>
                <a:gd name="T6" fmla="*/ 15 w 77"/>
                <a:gd name="T7" fmla="*/ 0 h 69"/>
                <a:gd name="T8" fmla="*/ 4 w 77"/>
                <a:gd name="T9" fmla="*/ 9 h 69"/>
                <a:gd name="T10" fmla="*/ 0 w 77"/>
                <a:gd name="T11" fmla="*/ 53 h 69"/>
                <a:gd name="T12" fmla="*/ 9 w 77"/>
                <a:gd name="T13" fmla="*/ 64 h 69"/>
                <a:gd name="T14" fmla="*/ 61 w 77"/>
                <a:gd name="T15" fmla="*/ 69 h 69"/>
                <a:gd name="T16" fmla="*/ 72 w 77"/>
                <a:gd name="T17" fmla="*/ 6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7" h="69">
                  <a:moveTo>
                    <a:pt x="72" y="60"/>
                  </a:moveTo>
                  <a:cubicBezTo>
                    <a:pt x="76" y="16"/>
                    <a:pt x="76" y="16"/>
                    <a:pt x="76" y="16"/>
                  </a:cubicBezTo>
                  <a:cubicBezTo>
                    <a:pt x="77" y="10"/>
                    <a:pt x="73" y="6"/>
                    <a:pt x="67" y="5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0" y="0"/>
                    <a:pt x="5" y="4"/>
                    <a:pt x="4" y="9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0" y="59"/>
                    <a:pt x="4" y="63"/>
                    <a:pt x="9" y="64"/>
                  </a:cubicBezTo>
                  <a:cubicBezTo>
                    <a:pt x="61" y="69"/>
                    <a:pt x="61" y="69"/>
                    <a:pt x="61" y="69"/>
                  </a:cubicBezTo>
                  <a:cubicBezTo>
                    <a:pt x="67" y="69"/>
                    <a:pt x="72" y="65"/>
                    <a:pt x="72" y="60"/>
                  </a:cubicBezTo>
                  <a:close/>
                </a:path>
              </a:pathLst>
            </a:custGeom>
            <a:solidFill>
              <a:srgbClr val="606E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3" name="Freeform 298">
              <a:extLst>
                <a:ext uri="{FF2B5EF4-FFF2-40B4-BE49-F238E27FC236}">
                  <a16:creationId xmlns:a16="http://schemas.microsoft.com/office/drawing/2014/main" id="{9537FFC3-FDD6-2447-A54A-57FAB9883EC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253720" y="4135858"/>
              <a:ext cx="667144" cy="233500"/>
            </a:xfrm>
            <a:custGeom>
              <a:avLst/>
              <a:gdLst>
                <a:gd name="T0" fmla="*/ 512 w 522"/>
                <a:gd name="T1" fmla="*/ 163 h 183"/>
                <a:gd name="T2" fmla="*/ 522 w 522"/>
                <a:gd name="T3" fmla="*/ 48 h 183"/>
                <a:gd name="T4" fmla="*/ 508 w 522"/>
                <a:gd name="T5" fmla="*/ 46 h 183"/>
                <a:gd name="T6" fmla="*/ 506 w 522"/>
                <a:gd name="T7" fmla="*/ 68 h 183"/>
                <a:gd name="T8" fmla="*/ 495 w 522"/>
                <a:gd name="T9" fmla="*/ 77 h 183"/>
                <a:gd name="T10" fmla="*/ 443 w 522"/>
                <a:gd name="T11" fmla="*/ 73 h 183"/>
                <a:gd name="T12" fmla="*/ 434 w 522"/>
                <a:gd name="T13" fmla="*/ 62 h 183"/>
                <a:gd name="T14" fmla="*/ 436 w 522"/>
                <a:gd name="T15" fmla="*/ 40 h 183"/>
                <a:gd name="T16" fmla="*/ 422 w 522"/>
                <a:gd name="T17" fmla="*/ 39 h 183"/>
                <a:gd name="T18" fmla="*/ 420 w 522"/>
                <a:gd name="T19" fmla="*/ 61 h 183"/>
                <a:gd name="T20" fmla="*/ 409 w 522"/>
                <a:gd name="T21" fmla="*/ 69 h 183"/>
                <a:gd name="T22" fmla="*/ 357 w 522"/>
                <a:gd name="T23" fmla="*/ 65 h 183"/>
                <a:gd name="T24" fmla="*/ 348 w 522"/>
                <a:gd name="T25" fmla="*/ 54 h 183"/>
                <a:gd name="T26" fmla="*/ 349 w 522"/>
                <a:gd name="T27" fmla="*/ 46 h 183"/>
                <a:gd name="T28" fmla="*/ 350 w 522"/>
                <a:gd name="T29" fmla="*/ 32 h 183"/>
                <a:gd name="T30" fmla="*/ 1 w 522"/>
                <a:gd name="T31" fmla="*/ 0 h 183"/>
                <a:gd name="T32" fmla="*/ 0 w 522"/>
                <a:gd name="T33" fmla="*/ 14 h 183"/>
                <a:gd name="T34" fmla="*/ 334 w 522"/>
                <a:gd name="T35" fmla="*/ 44 h 183"/>
                <a:gd name="T36" fmla="*/ 325 w 522"/>
                <a:gd name="T37" fmla="*/ 145 h 183"/>
                <a:gd name="T38" fmla="*/ 344 w 522"/>
                <a:gd name="T39" fmla="*/ 169 h 183"/>
                <a:gd name="T40" fmla="*/ 488 w 522"/>
                <a:gd name="T41" fmla="*/ 182 h 183"/>
                <a:gd name="T42" fmla="*/ 512 w 522"/>
                <a:gd name="T43" fmla="*/ 163 h 183"/>
                <a:gd name="T44" fmla="*/ 350 w 522"/>
                <a:gd name="T45" fmla="*/ 145 h 183"/>
                <a:gd name="T46" fmla="*/ 341 w 522"/>
                <a:gd name="T47" fmla="*/ 135 h 183"/>
                <a:gd name="T48" fmla="*/ 345 w 522"/>
                <a:gd name="T49" fmla="*/ 91 h 183"/>
                <a:gd name="T50" fmla="*/ 355 w 522"/>
                <a:gd name="T51" fmla="*/ 82 h 183"/>
                <a:gd name="T52" fmla="*/ 408 w 522"/>
                <a:gd name="T53" fmla="*/ 87 h 183"/>
                <a:gd name="T54" fmla="*/ 416 w 522"/>
                <a:gd name="T55" fmla="*/ 97 h 183"/>
                <a:gd name="T56" fmla="*/ 412 w 522"/>
                <a:gd name="T57" fmla="*/ 141 h 183"/>
                <a:gd name="T58" fmla="*/ 402 w 522"/>
                <a:gd name="T59" fmla="*/ 150 h 183"/>
                <a:gd name="T60" fmla="*/ 350 w 522"/>
                <a:gd name="T61" fmla="*/ 145 h 183"/>
                <a:gd name="T62" fmla="*/ 435 w 522"/>
                <a:gd name="T63" fmla="*/ 153 h 183"/>
                <a:gd name="T64" fmla="*/ 426 w 522"/>
                <a:gd name="T65" fmla="*/ 143 h 183"/>
                <a:gd name="T66" fmla="*/ 431 w 522"/>
                <a:gd name="T67" fmla="*/ 99 h 183"/>
                <a:gd name="T68" fmla="*/ 441 w 522"/>
                <a:gd name="T69" fmla="*/ 90 h 183"/>
                <a:gd name="T70" fmla="*/ 493 w 522"/>
                <a:gd name="T71" fmla="*/ 94 h 183"/>
                <a:gd name="T72" fmla="*/ 502 w 522"/>
                <a:gd name="T73" fmla="*/ 105 h 183"/>
                <a:gd name="T74" fmla="*/ 498 w 522"/>
                <a:gd name="T75" fmla="*/ 149 h 183"/>
                <a:gd name="T76" fmla="*/ 488 w 522"/>
                <a:gd name="T77" fmla="*/ 158 h 183"/>
                <a:gd name="T78" fmla="*/ 435 w 522"/>
                <a:gd name="T79" fmla="*/ 153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522" h="183">
                  <a:moveTo>
                    <a:pt x="512" y="163"/>
                  </a:moveTo>
                  <a:cubicBezTo>
                    <a:pt x="522" y="48"/>
                    <a:pt x="522" y="48"/>
                    <a:pt x="522" y="48"/>
                  </a:cubicBezTo>
                  <a:cubicBezTo>
                    <a:pt x="508" y="46"/>
                    <a:pt x="508" y="46"/>
                    <a:pt x="508" y="46"/>
                  </a:cubicBezTo>
                  <a:cubicBezTo>
                    <a:pt x="506" y="68"/>
                    <a:pt x="506" y="68"/>
                    <a:pt x="506" y="68"/>
                  </a:cubicBezTo>
                  <a:cubicBezTo>
                    <a:pt x="505" y="74"/>
                    <a:pt x="500" y="78"/>
                    <a:pt x="495" y="77"/>
                  </a:cubicBezTo>
                  <a:cubicBezTo>
                    <a:pt x="443" y="73"/>
                    <a:pt x="443" y="73"/>
                    <a:pt x="443" y="73"/>
                  </a:cubicBezTo>
                  <a:cubicBezTo>
                    <a:pt x="437" y="72"/>
                    <a:pt x="433" y="67"/>
                    <a:pt x="434" y="62"/>
                  </a:cubicBezTo>
                  <a:cubicBezTo>
                    <a:pt x="436" y="40"/>
                    <a:pt x="436" y="40"/>
                    <a:pt x="436" y="40"/>
                  </a:cubicBezTo>
                  <a:cubicBezTo>
                    <a:pt x="422" y="39"/>
                    <a:pt x="422" y="39"/>
                    <a:pt x="422" y="39"/>
                  </a:cubicBezTo>
                  <a:cubicBezTo>
                    <a:pt x="420" y="61"/>
                    <a:pt x="420" y="61"/>
                    <a:pt x="420" y="61"/>
                  </a:cubicBezTo>
                  <a:cubicBezTo>
                    <a:pt x="419" y="66"/>
                    <a:pt x="415" y="70"/>
                    <a:pt x="409" y="69"/>
                  </a:cubicBezTo>
                  <a:cubicBezTo>
                    <a:pt x="357" y="65"/>
                    <a:pt x="357" y="65"/>
                    <a:pt x="357" y="65"/>
                  </a:cubicBezTo>
                  <a:cubicBezTo>
                    <a:pt x="352" y="64"/>
                    <a:pt x="348" y="59"/>
                    <a:pt x="348" y="54"/>
                  </a:cubicBezTo>
                  <a:cubicBezTo>
                    <a:pt x="349" y="46"/>
                    <a:pt x="349" y="46"/>
                    <a:pt x="349" y="46"/>
                  </a:cubicBezTo>
                  <a:cubicBezTo>
                    <a:pt x="350" y="32"/>
                    <a:pt x="350" y="32"/>
                    <a:pt x="350" y="32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334" y="44"/>
                    <a:pt x="334" y="44"/>
                    <a:pt x="334" y="44"/>
                  </a:cubicBezTo>
                  <a:cubicBezTo>
                    <a:pt x="325" y="145"/>
                    <a:pt x="325" y="145"/>
                    <a:pt x="325" y="145"/>
                  </a:cubicBezTo>
                  <a:cubicBezTo>
                    <a:pt x="324" y="157"/>
                    <a:pt x="333" y="168"/>
                    <a:pt x="344" y="169"/>
                  </a:cubicBezTo>
                  <a:cubicBezTo>
                    <a:pt x="488" y="182"/>
                    <a:pt x="488" y="182"/>
                    <a:pt x="488" y="182"/>
                  </a:cubicBezTo>
                  <a:cubicBezTo>
                    <a:pt x="500" y="183"/>
                    <a:pt x="511" y="174"/>
                    <a:pt x="512" y="163"/>
                  </a:cubicBezTo>
                  <a:close/>
                  <a:moveTo>
                    <a:pt x="350" y="145"/>
                  </a:moveTo>
                  <a:cubicBezTo>
                    <a:pt x="344" y="145"/>
                    <a:pt x="340" y="140"/>
                    <a:pt x="341" y="135"/>
                  </a:cubicBezTo>
                  <a:cubicBezTo>
                    <a:pt x="345" y="91"/>
                    <a:pt x="345" y="91"/>
                    <a:pt x="345" y="91"/>
                  </a:cubicBezTo>
                  <a:cubicBezTo>
                    <a:pt x="345" y="85"/>
                    <a:pt x="350" y="81"/>
                    <a:pt x="355" y="82"/>
                  </a:cubicBezTo>
                  <a:cubicBezTo>
                    <a:pt x="408" y="87"/>
                    <a:pt x="408" y="87"/>
                    <a:pt x="408" y="87"/>
                  </a:cubicBezTo>
                  <a:cubicBezTo>
                    <a:pt x="413" y="87"/>
                    <a:pt x="417" y="92"/>
                    <a:pt x="416" y="97"/>
                  </a:cubicBezTo>
                  <a:cubicBezTo>
                    <a:pt x="412" y="141"/>
                    <a:pt x="412" y="141"/>
                    <a:pt x="412" y="141"/>
                  </a:cubicBezTo>
                  <a:cubicBezTo>
                    <a:pt x="412" y="147"/>
                    <a:pt x="407" y="151"/>
                    <a:pt x="402" y="150"/>
                  </a:cubicBezTo>
                  <a:lnTo>
                    <a:pt x="350" y="145"/>
                  </a:lnTo>
                  <a:close/>
                  <a:moveTo>
                    <a:pt x="435" y="153"/>
                  </a:moveTo>
                  <a:cubicBezTo>
                    <a:pt x="430" y="153"/>
                    <a:pt x="426" y="148"/>
                    <a:pt x="426" y="143"/>
                  </a:cubicBezTo>
                  <a:cubicBezTo>
                    <a:pt x="431" y="99"/>
                    <a:pt x="431" y="99"/>
                    <a:pt x="431" y="99"/>
                  </a:cubicBezTo>
                  <a:cubicBezTo>
                    <a:pt x="431" y="93"/>
                    <a:pt x="436" y="89"/>
                    <a:pt x="441" y="90"/>
                  </a:cubicBezTo>
                  <a:cubicBezTo>
                    <a:pt x="493" y="94"/>
                    <a:pt x="493" y="94"/>
                    <a:pt x="493" y="94"/>
                  </a:cubicBezTo>
                  <a:cubicBezTo>
                    <a:pt x="499" y="95"/>
                    <a:pt x="503" y="100"/>
                    <a:pt x="502" y="105"/>
                  </a:cubicBezTo>
                  <a:cubicBezTo>
                    <a:pt x="498" y="149"/>
                    <a:pt x="498" y="149"/>
                    <a:pt x="498" y="149"/>
                  </a:cubicBezTo>
                  <a:cubicBezTo>
                    <a:pt x="498" y="155"/>
                    <a:pt x="493" y="158"/>
                    <a:pt x="488" y="158"/>
                  </a:cubicBezTo>
                  <a:lnTo>
                    <a:pt x="435" y="153"/>
                  </a:lnTo>
                  <a:close/>
                </a:path>
              </a:pathLst>
            </a:custGeom>
            <a:solidFill>
              <a:srgbClr val="FAFB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4" name="Freeform 299">
              <a:extLst>
                <a:ext uri="{FF2B5EF4-FFF2-40B4-BE49-F238E27FC236}">
                  <a16:creationId xmlns:a16="http://schemas.microsoft.com/office/drawing/2014/main" id="{6627FC94-7A31-EB4F-AF02-959029253C3A}"/>
                </a:ext>
              </a:extLst>
            </p:cNvPr>
            <p:cNvSpPr>
              <a:spLocks/>
            </p:cNvSpPr>
            <p:nvPr/>
          </p:nvSpPr>
          <p:spPr bwMode="auto">
            <a:xfrm>
              <a:off x="7688555" y="4239504"/>
              <a:ext cx="98881" cy="89350"/>
            </a:xfrm>
            <a:custGeom>
              <a:avLst/>
              <a:gdLst>
                <a:gd name="T0" fmla="*/ 72 w 77"/>
                <a:gd name="T1" fmla="*/ 60 h 70"/>
                <a:gd name="T2" fmla="*/ 76 w 77"/>
                <a:gd name="T3" fmla="*/ 16 h 70"/>
                <a:gd name="T4" fmla="*/ 68 w 77"/>
                <a:gd name="T5" fmla="*/ 6 h 70"/>
                <a:gd name="T6" fmla="*/ 15 w 77"/>
                <a:gd name="T7" fmla="*/ 1 h 70"/>
                <a:gd name="T8" fmla="*/ 5 w 77"/>
                <a:gd name="T9" fmla="*/ 10 h 70"/>
                <a:gd name="T10" fmla="*/ 1 w 77"/>
                <a:gd name="T11" fmla="*/ 54 h 70"/>
                <a:gd name="T12" fmla="*/ 10 w 77"/>
                <a:gd name="T13" fmla="*/ 64 h 70"/>
                <a:gd name="T14" fmla="*/ 62 w 77"/>
                <a:gd name="T15" fmla="*/ 69 h 70"/>
                <a:gd name="T16" fmla="*/ 72 w 77"/>
                <a:gd name="T17" fmla="*/ 6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7" h="70">
                  <a:moveTo>
                    <a:pt x="72" y="60"/>
                  </a:moveTo>
                  <a:cubicBezTo>
                    <a:pt x="76" y="16"/>
                    <a:pt x="76" y="16"/>
                    <a:pt x="76" y="16"/>
                  </a:cubicBezTo>
                  <a:cubicBezTo>
                    <a:pt x="77" y="11"/>
                    <a:pt x="73" y="6"/>
                    <a:pt x="68" y="6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10" y="0"/>
                    <a:pt x="5" y="4"/>
                    <a:pt x="5" y="10"/>
                  </a:cubicBezTo>
                  <a:cubicBezTo>
                    <a:pt x="1" y="54"/>
                    <a:pt x="1" y="54"/>
                    <a:pt x="1" y="54"/>
                  </a:cubicBezTo>
                  <a:cubicBezTo>
                    <a:pt x="0" y="59"/>
                    <a:pt x="4" y="64"/>
                    <a:pt x="10" y="64"/>
                  </a:cubicBezTo>
                  <a:cubicBezTo>
                    <a:pt x="62" y="69"/>
                    <a:pt x="62" y="69"/>
                    <a:pt x="62" y="69"/>
                  </a:cubicBezTo>
                  <a:cubicBezTo>
                    <a:pt x="67" y="70"/>
                    <a:pt x="72" y="66"/>
                    <a:pt x="72" y="60"/>
                  </a:cubicBezTo>
                  <a:close/>
                </a:path>
              </a:pathLst>
            </a:custGeom>
            <a:solidFill>
              <a:srgbClr val="A0B7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5" name="Freeform 300">
              <a:extLst>
                <a:ext uri="{FF2B5EF4-FFF2-40B4-BE49-F238E27FC236}">
                  <a16:creationId xmlns:a16="http://schemas.microsoft.com/office/drawing/2014/main" id="{AFCEE249-8A49-004F-A514-BD3574EC75D8}"/>
                </a:ext>
              </a:extLst>
            </p:cNvPr>
            <p:cNvSpPr>
              <a:spLocks/>
            </p:cNvSpPr>
            <p:nvPr/>
          </p:nvSpPr>
          <p:spPr bwMode="auto">
            <a:xfrm>
              <a:off x="7798157" y="4250225"/>
              <a:ext cx="98881" cy="86967"/>
            </a:xfrm>
            <a:custGeom>
              <a:avLst/>
              <a:gdLst>
                <a:gd name="T0" fmla="*/ 72 w 77"/>
                <a:gd name="T1" fmla="*/ 60 h 69"/>
                <a:gd name="T2" fmla="*/ 76 w 77"/>
                <a:gd name="T3" fmla="*/ 16 h 69"/>
                <a:gd name="T4" fmla="*/ 67 w 77"/>
                <a:gd name="T5" fmla="*/ 5 h 69"/>
                <a:gd name="T6" fmla="*/ 15 w 77"/>
                <a:gd name="T7" fmla="*/ 1 h 69"/>
                <a:gd name="T8" fmla="*/ 5 w 77"/>
                <a:gd name="T9" fmla="*/ 10 h 69"/>
                <a:gd name="T10" fmla="*/ 0 w 77"/>
                <a:gd name="T11" fmla="*/ 54 h 69"/>
                <a:gd name="T12" fmla="*/ 9 w 77"/>
                <a:gd name="T13" fmla="*/ 64 h 69"/>
                <a:gd name="T14" fmla="*/ 62 w 77"/>
                <a:gd name="T15" fmla="*/ 69 h 69"/>
                <a:gd name="T16" fmla="*/ 72 w 77"/>
                <a:gd name="T17" fmla="*/ 6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7" h="69">
                  <a:moveTo>
                    <a:pt x="72" y="60"/>
                  </a:moveTo>
                  <a:cubicBezTo>
                    <a:pt x="76" y="16"/>
                    <a:pt x="76" y="16"/>
                    <a:pt x="76" y="16"/>
                  </a:cubicBezTo>
                  <a:cubicBezTo>
                    <a:pt x="77" y="11"/>
                    <a:pt x="73" y="6"/>
                    <a:pt x="67" y="5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10" y="0"/>
                    <a:pt x="5" y="4"/>
                    <a:pt x="5" y="10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0" y="59"/>
                    <a:pt x="4" y="64"/>
                    <a:pt x="9" y="64"/>
                  </a:cubicBezTo>
                  <a:cubicBezTo>
                    <a:pt x="62" y="69"/>
                    <a:pt x="62" y="69"/>
                    <a:pt x="62" y="69"/>
                  </a:cubicBezTo>
                  <a:cubicBezTo>
                    <a:pt x="67" y="69"/>
                    <a:pt x="72" y="66"/>
                    <a:pt x="72" y="60"/>
                  </a:cubicBezTo>
                  <a:close/>
                </a:path>
              </a:pathLst>
            </a:custGeom>
            <a:solidFill>
              <a:srgbClr val="A0B7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6" name="Freeform 301">
              <a:extLst>
                <a:ext uri="{FF2B5EF4-FFF2-40B4-BE49-F238E27FC236}">
                  <a16:creationId xmlns:a16="http://schemas.microsoft.com/office/drawing/2014/main" id="{D8960759-F5BA-5440-88B3-BFE966CCDCF7}"/>
                </a:ext>
              </a:extLst>
            </p:cNvPr>
            <p:cNvSpPr>
              <a:spLocks/>
            </p:cNvSpPr>
            <p:nvPr/>
          </p:nvSpPr>
          <p:spPr bwMode="auto">
            <a:xfrm>
              <a:off x="7698085" y="4176363"/>
              <a:ext cx="95306" cy="48845"/>
            </a:xfrm>
            <a:custGeom>
              <a:avLst/>
              <a:gdLst>
                <a:gd name="T0" fmla="*/ 1 w 74"/>
                <a:gd name="T1" fmla="*/ 14 h 38"/>
                <a:gd name="T2" fmla="*/ 0 w 74"/>
                <a:gd name="T3" fmla="*/ 22 h 38"/>
                <a:gd name="T4" fmla="*/ 9 w 74"/>
                <a:gd name="T5" fmla="*/ 33 h 38"/>
                <a:gd name="T6" fmla="*/ 61 w 74"/>
                <a:gd name="T7" fmla="*/ 37 h 38"/>
                <a:gd name="T8" fmla="*/ 72 w 74"/>
                <a:gd name="T9" fmla="*/ 29 h 38"/>
                <a:gd name="T10" fmla="*/ 74 w 74"/>
                <a:gd name="T11" fmla="*/ 7 h 38"/>
                <a:gd name="T12" fmla="*/ 2 w 74"/>
                <a:gd name="T13" fmla="*/ 0 h 38"/>
                <a:gd name="T14" fmla="*/ 1 w 74"/>
                <a:gd name="T15" fmla="*/ 14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4" h="38">
                  <a:moveTo>
                    <a:pt x="1" y="14"/>
                  </a:moveTo>
                  <a:cubicBezTo>
                    <a:pt x="0" y="22"/>
                    <a:pt x="0" y="22"/>
                    <a:pt x="0" y="22"/>
                  </a:cubicBezTo>
                  <a:cubicBezTo>
                    <a:pt x="0" y="27"/>
                    <a:pt x="4" y="32"/>
                    <a:pt x="9" y="33"/>
                  </a:cubicBezTo>
                  <a:cubicBezTo>
                    <a:pt x="61" y="37"/>
                    <a:pt x="61" y="37"/>
                    <a:pt x="61" y="37"/>
                  </a:cubicBezTo>
                  <a:cubicBezTo>
                    <a:pt x="67" y="38"/>
                    <a:pt x="71" y="34"/>
                    <a:pt x="72" y="29"/>
                  </a:cubicBezTo>
                  <a:cubicBezTo>
                    <a:pt x="74" y="7"/>
                    <a:pt x="74" y="7"/>
                    <a:pt x="74" y="7"/>
                  </a:cubicBezTo>
                  <a:cubicBezTo>
                    <a:pt x="2" y="0"/>
                    <a:pt x="2" y="0"/>
                    <a:pt x="2" y="0"/>
                  </a:cubicBezTo>
                  <a:lnTo>
                    <a:pt x="1" y="14"/>
                  </a:lnTo>
                  <a:close/>
                </a:path>
              </a:pathLst>
            </a:custGeom>
            <a:solidFill>
              <a:srgbClr val="A0B7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7" name="Freeform 302">
              <a:extLst>
                <a:ext uri="{FF2B5EF4-FFF2-40B4-BE49-F238E27FC236}">
                  <a16:creationId xmlns:a16="http://schemas.microsoft.com/office/drawing/2014/main" id="{8BF14846-AAEE-1C4C-9B92-1796A0AFCC01}"/>
                </a:ext>
              </a:extLst>
            </p:cNvPr>
            <p:cNvSpPr>
              <a:spLocks/>
            </p:cNvSpPr>
            <p:nvPr/>
          </p:nvSpPr>
          <p:spPr bwMode="auto">
            <a:xfrm>
              <a:off x="7807688" y="4187085"/>
              <a:ext cx="95306" cy="48845"/>
            </a:xfrm>
            <a:custGeom>
              <a:avLst/>
              <a:gdLst>
                <a:gd name="T0" fmla="*/ 1 w 75"/>
                <a:gd name="T1" fmla="*/ 22 h 38"/>
                <a:gd name="T2" fmla="*/ 10 w 75"/>
                <a:gd name="T3" fmla="*/ 33 h 38"/>
                <a:gd name="T4" fmla="*/ 62 w 75"/>
                <a:gd name="T5" fmla="*/ 37 h 38"/>
                <a:gd name="T6" fmla="*/ 73 w 75"/>
                <a:gd name="T7" fmla="*/ 28 h 38"/>
                <a:gd name="T8" fmla="*/ 75 w 75"/>
                <a:gd name="T9" fmla="*/ 6 h 38"/>
                <a:gd name="T10" fmla="*/ 3 w 75"/>
                <a:gd name="T11" fmla="*/ 0 h 38"/>
                <a:gd name="T12" fmla="*/ 1 w 75"/>
                <a:gd name="T13" fmla="*/ 2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5" h="38">
                  <a:moveTo>
                    <a:pt x="1" y="22"/>
                  </a:moveTo>
                  <a:cubicBezTo>
                    <a:pt x="0" y="27"/>
                    <a:pt x="4" y="32"/>
                    <a:pt x="10" y="33"/>
                  </a:cubicBezTo>
                  <a:cubicBezTo>
                    <a:pt x="62" y="37"/>
                    <a:pt x="62" y="37"/>
                    <a:pt x="62" y="37"/>
                  </a:cubicBezTo>
                  <a:cubicBezTo>
                    <a:pt x="67" y="38"/>
                    <a:pt x="72" y="34"/>
                    <a:pt x="73" y="28"/>
                  </a:cubicBezTo>
                  <a:cubicBezTo>
                    <a:pt x="75" y="6"/>
                    <a:pt x="75" y="6"/>
                    <a:pt x="75" y="6"/>
                  </a:cubicBezTo>
                  <a:cubicBezTo>
                    <a:pt x="3" y="0"/>
                    <a:pt x="3" y="0"/>
                    <a:pt x="3" y="0"/>
                  </a:cubicBezTo>
                  <a:lnTo>
                    <a:pt x="1" y="22"/>
                  </a:lnTo>
                  <a:close/>
                </a:path>
              </a:pathLst>
            </a:custGeom>
            <a:solidFill>
              <a:srgbClr val="A0B7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8" name="Freeform 303">
              <a:extLst>
                <a:ext uri="{FF2B5EF4-FFF2-40B4-BE49-F238E27FC236}">
                  <a16:creationId xmlns:a16="http://schemas.microsoft.com/office/drawing/2014/main" id="{C5377551-DF4A-5C4B-AC74-96C444FE6FD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389291" y="5078199"/>
              <a:ext cx="393138" cy="692162"/>
            </a:xfrm>
            <a:custGeom>
              <a:avLst/>
              <a:gdLst>
                <a:gd name="T0" fmla="*/ 241 w 307"/>
                <a:gd name="T1" fmla="*/ 539 h 542"/>
                <a:gd name="T2" fmla="*/ 304 w 307"/>
                <a:gd name="T3" fmla="*/ 384 h 542"/>
                <a:gd name="T4" fmla="*/ 190 w 307"/>
                <a:gd name="T5" fmla="*/ 332 h 542"/>
                <a:gd name="T6" fmla="*/ 249 w 307"/>
                <a:gd name="T7" fmla="*/ 0 h 542"/>
                <a:gd name="T8" fmla="*/ 66 w 307"/>
                <a:gd name="T9" fmla="*/ 299 h 542"/>
                <a:gd name="T10" fmla="*/ 3 w 307"/>
                <a:gd name="T11" fmla="*/ 454 h 542"/>
                <a:gd name="T12" fmla="*/ 218 w 307"/>
                <a:gd name="T13" fmla="*/ 364 h 542"/>
                <a:gd name="T14" fmla="*/ 273 w 307"/>
                <a:gd name="T15" fmla="*/ 369 h 542"/>
                <a:gd name="T16" fmla="*/ 267 w 307"/>
                <a:gd name="T17" fmla="*/ 431 h 542"/>
                <a:gd name="T18" fmla="*/ 212 w 307"/>
                <a:gd name="T19" fmla="*/ 427 h 542"/>
                <a:gd name="T20" fmla="*/ 218 w 307"/>
                <a:gd name="T21" fmla="*/ 364 h 542"/>
                <a:gd name="T22" fmla="*/ 209 w 307"/>
                <a:gd name="T23" fmla="*/ 441 h 542"/>
                <a:gd name="T24" fmla="*/ 258 w 307"/>
                <a:gd name="T25" fmla="*/ 464 h 542"/>
                <a:gd name="T26" fmla="*/ 233 w 307"/>
                <a:gd name="T27" fmla="*/ 522 h 542"/>
                <a:gd name="T28" fmla="*/ 183 w 307"/>
                <a:gd name="T29" fmla="*/ 499 h 542"/>
                <a:gd name="T30" fmla="*/ 140 w 307"/>
                <a:gd name="T31" fmla="*/ 344 h 542"/>
                <a:gd name="T32" fmla="*/ 160 w 307"/>
                <a:gd name="T33" fmla="*/ 339 h 542"/>
                <a:gd name="T34" fmla="*/ 195 w 307"/>
                <a:gd name="T35" fmla="*/ 348 h 542"/>
                <a:gd name="T36" fmla="*/ 188 w 307"/>
                <a:gd name="T37" fmla="*/ 411 h 542"/>
                <a:gd name="T38" fmla="*/ 134 w 307"/>
                <a:gd name="T39" fmla="*/ 407 h 542"/>
                <a:gd name="T40" fmla="*/ 140 w 307"/>
                <a:gd name="T41" fmla="*/ 344 h 542"/>
                <a:gd name="T42" fmla="*/ 130 w 307"/>
                <a:gd name="T43" fmla="*/ 420 h 542"/>
                <a:gd name="T44" fmla="*/ 180 w 307"/>
                <a:gd name="T45" fmla="*/ 443 h 542"/>
                <a:gd name="T46" fmla="*/ 155 w 307"/>
                <a:gd name="T47" fmla="*/ 501 h 542"/>
                <a:gd name="T48" fmla="*/ 105 w 307"/>
                <a:gd name="T49" fmla="*/ 478 h 542"/>
                <a:gd name="T50" fmla="*/ 62 w 307"/>
                <a:gd name="T51" fmla="*/ 323 h 542"/>
                <a:gd name="T52" fmla="*/ 116 w 307"/>
                <a:gd name="T53" fmla="*/ 328 h 542"/>
                <a:gd name="T54" fmla="*/ 110 w 307"/>
                <a:gd name="T55" fmla="*/ 390 h 542"/>
                <a:gd name="T56" fmla="*/ 55 w 307"/>
                <a:gd name="T57" fmla="*/ 386 h 542"/>
                <a:gd name="T58" fmla="*/ 62 w 307"/>
                <a:gd name="T59" fmla="*/ 323 h 542"/>
                <a:gd name="T60" fmla="*/ 52 w 307"/>
                <a:gd name="T61" fmla="*/ 400 h 542"/>
                <a:gd name="T62" fmla="*/ 102 w 307"/>
                <a:gd name="T63" fmla="*/ 423 h 542"/>
                <a:gd name="T64" fmla="*/ 76 w 307"/>
                <a:gd name="T65" fmla="*/ 481 h 542"/>
                <a:gd name="T66" fmla="*/ 27 w 307"/>
                <a:gd name="T67" fmla="*/ 458 h 5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07" h="542">
                  <a:moveTo>
                    <a:pt x="18" y="481"/>
                  </a:moveTo>
                  <a:cubicBezTo>
                    <a:pt x="241" y="539"/>
                    <a:pt x="241" y="539"/>
                    <a:pt x="241" y="539"/>
                  </a:cubicBezTo>
                  <a:cubicBezTo>
                    <a:pt x="252" y="542"/>
                    <a:pt x="264" y="535"/>
                    <a:pt x="267" y="524"/>
                  </a:cubicBezTo>
                  <a:cubicBezTo>
                    <a:pt x="304" y="384"/>
                    <a:pt x="304" y="384"/>
                    <a:pt x="304" y="384"/>
                  </a:cubicBezTo>
                  <a:cubicBezTo>
                    <a:pt x="307" y="372"/>
                    <a:pt x="300" y="361"/>
                    <a:pt x="288" y="358"/>
                  </a:cubicBezTo>
                  <a:cubicBezTo>
                    <a:pt x="190" y="332"/>
                    <a:pt x="190" y="332"/>
                    <a:pt x="190" y="332"/>
                  </a:cubicBezTo>
                  <a:cubicBezTo>
                    <a:pt x="275" y="7"/>
                    <a:pt x="275" y="7"/>
                    <a:pt x="275" y="7"/>
                  </a:cubicBezTo>
                  <a:cubicBezTo>
                    <a:pt x="249" y="0"/>
                    <a:pt x="249" y="0"/>
                    <a:pt x="249" y="0"/>
                  </a:cubicBezTo>
                  <a:cubicBezTo>
                    <a:pt x="164" y="325"/>
                    <a:pt x="164" y="325"/>
                    <a:pt x="164" y="325"/>
                  </a:cubicBezTo>
                  <a:cubicBezTo>
                    <a:pt x="66" y="299"/>
                    <a:pt x="66" y="299"/>
                    <a:pt x="66" y="299"/>
                  </a:cubicBezTo>
                  <a:cubicBezTo>
                    <a:pt x="54" y="296"/>
                    <a:pt x="42" y="303"/>
                    <a:pt x="39" y="315"/>
                  </a:cubicBezTo>
                  <a:cubicBezTo>
                    <a:pt x="3" y="454"/>
                    <a:pt x="3" y="454"/>
                    <a:pt x="3" y="454"/>
                  </a:cubicBezTo>
                  <a:cubicBezTo>
                    <a:pt x="0" y="466"/>
                    <a:pt x="7" y="478"/>
                    <a:pt x="18" y="481"/>
                  </a:cubicBezTo>
                  <a:close/>
                  <a:moveTo>
                    <a:pt x="218" y="364"/>
                  </a:moveTo>
                  <a:cubicBezTo>
                    <a:pt x="220" y="359"/>
                    <a:pt x="225" y="356"/>
                    <a:pt x="230" y="357"/>
                  </a:cubicBezTo>
                  <a:cubicBezTo>
                    <a:pt x="273" y="369"/>
                    <a:pt x="273" y="369"/>
                    <a:pt x="273" y="369"/>
                  </a:cubicBezTo>
                  <a:cubicBezTo>
                    <a:pt x="278" y="370"/>
                    <a:pt x="281" y="375"/>
                    <a:pt x="280" y="381"/>
                  </a:cubicBezTo>
                  <a:cubicBezTo>
                    <a:pt x="267" y="431"/>
                    <a:pt x="267" y="431"/>
                    <a:pt x="267" y="431"/>
                  </a:cubicBezTo>
                  <a:cubicBezTo>
                    <a:pt x="265" y="437"/>
                    <a:pt x="260" y="440"/>
                    <a:pt x="255" y="438"/>
                  </a:cubicBezTo>
                  <a:cubicBezTo>
                    <a:pt x="212" y="427"/>
                    <a:pt x="212" y="427"/>
                    <a:pt x="212" y="427"/>
                  </a:cubicBezTo>
                  <a:cubicBezTo>
                    <a:pt x="207" y="426"/>
                    <a:pt x="204" y="420"/>
                    <a:pt x="205" y="415"/>
                  </a:cubicBezTo>
                  <a:lnTo>
                    <a:pt x="218" y="364"/>
                  </a:lnTo>
                  <a:close/>
                  <a:moveTo>
                    <a:pt x="197" y="448"/>
                  </a:moveTo>
                  <a:cubicBezTo>
                    <a:pt x="198" y="443"/>
                    <a:pt x="203" y="439"/>
                    <a:pt x="209" y="441"/>
                  </a:cubicBezTo>
                  <a:cubicBezTo>
                    <a:pt x="251" y="452"/>
                    <a:pt x="251" y="452"/>
                    <a:pt x="251" y="452"/>
                  </a:cubicBezTo>
                  <a:cubicBezTo>
                    <a:pt x="256" y="453"/>
                    <a:pt x="260" y="459"/>
                    <a:pt x="258" y="464"/>
                  </a:cubicBezTo>
                  <a:cubicBezTo>
                    <a:pt x="245" y="515"/>
                    <a:pt x="245" y="515"/>
                    <a:pt x="245" y="515"/>
                  </a:cubicBezTo>
                  <a:cubicBezTo>
                    <a:pt x="244" y="520"/>
                    <a:pt x="238" y="523"/>
                    <a:pt x="233" y="522"/>
                  </a:cubicBezTo>
                  <a:cubicBezTo>
                    <a:pt x="190" y="511"/>
                    <a:pt x="190" y="511"/>
                    <a:pt x="190" y="511"/>
                  </a:cubicBezTo>
                  <a:cubicBezTo>
                    <a:pt x="185" y="509"/>
                    <a:pt x="182" y="504"/>
                    <a:pt x="183" y="499"/>
                  </a:cubicBezTo>
                  <a:lnTo>
                    <a:pt x="197" y="448"/>
                  </a:lnTo>
                  <a:close/>
                  <a:moveTo>
                    <a:pt x="140" y="344"/>
                  </a:moveTo>
                  <a:cubicBezTo>
                    <a:pt x="141" y="339"/>
                    <a:pt x="147" y="336"/>
                    <a:pt x="152" y="337"/>
                  </a:cubicBezTo>
                  <a:cubicBezTo>
                    <a:pt x="160" y="339"/>
                    <a:pt x="160" y="339"/>
                    <a:pt x="160" y="339"/>
                  </a:cubicBezTo>
                  <a:cubicBezTo>
                    <a:pt x="187" y="346"/>
                    <a:pt x="187" y="346"/>
                    <a:pt x="187" y="346"/>
                  </a:cubicBezTo>
                  <a:cubicBezTo>
                    <a:pt x="195" y="348"/>
                    <a:pt x="195" y="348"/>
                    <a:pt x="195" y="348"/>
                  </a:cubicBezTo>
                  <a:cubicBezTo>
                    <a:pt x="200" y="349"/>
                    <a:pt x="203" y="355"/>
                    <a:pt x="202" y="360"/>
                  </a:cubicBezTo>
                  <a:cubicBezTo>
                    <a:pt x="188" y="411"/>
                    <a:pt x="188" y="411"/>
                    <a:pt x="188" y="411"/>
                  </a:cubicBezTo>
                  <a:cubicBezTo>
                    <a:pt x="187" y="416"/>
                    <a:pt x="182" y="419"/>
                    <a:pt x="176" y="418"/>
                  </a:cubicBezTo>
                  <a:cubicBezTo>
                    <a:pt x="134" y="407"/>
                    <a:pt x="134" y="407"/>
                    <a:pt x="134" y="407"/>
                  </a:cubicBezTo>
                  <a:cubicBezTo>
                    <a:pt x="128" y="405"/>
                    <a:pt x="125" y="400"/>
                    <a:pt x="127" y="395"/>
                  </a:cubicBezTo>
                  <a:lnTo>
                    <a:pt x="140" y="344"/>
                  </a:lnTo>
                  <a:close/>
                  <a:moveTo>
                    <a:pt x="118" y="427"/>
                  </a:moveTo>
                  <a:cubicBezTo>
                    <a:pt x="120" y="422"/>
                    <a:pt x="125" y="419"/>
                    <a:pt x="130" y="420"/>
                  </a:cubicBezTo>
                  <a:cubicBezTo>
                    <a:pt x="173" y="432"/>
                    <a:pt x="173" y="432"/>
                    <a:pt x="173" y="432"/>
                  </a:cubicBezTo>
                  <a:cubicBezTo>
                    <a:pt x="178" y="433"/>
                    <a:pt x="181" y="438"/>
                    <a:pt x="180" y="443"/>
                  </a:cubicBezTo>
                  <a:cubicBezTo>
                    <a:pt x="167" y="494"/>
                    <a:pt x="167" y="494"/>
                    <a:pt x="167" y="494"/>
                  </a:cubicBezTo>
                  <a:cubicBezTo>
                    <a:pt x="165" y="499"/>
                    <a:pt x="160" y="503"/>
                    <a:pt x="155" y="501"/>
                  </a:cubicBezTo>
                  <a:cubicBezTo>
                    <a:pt x="112" y="490"/>
                    <a:pt x="112" y="490"/>
                    <a:pt x="112" y="490"/>
                  </a:cubicBezTo>
                  <a:cubicBezTo>
                    <a:pt x="107" y="489"/>
                    <a:pt x="104" y="483"/>
                    <a:pt x="105" y="478"/>
                  </a:cubicBezTo>
                  <a:lnTo>
                    <a:pt x="118" y="427"/>
                  </a:lnTo>
                  <a:close/>
                  <a:moveTo>
                    <a:pt x="62" y="323"/>
                  </a:moveTo>
                  <a:cubicBezTo>
                    <a:pt x="63" y="318"/>
                    <a:pt x="68" y="315"/>
                    <a:pt x="74" y="316"/>
                  </a:cubicBezTo>
                  <a:cubicBezTo>
                    <a:pt x="116" y="328"/>
                    <a:pt x="116" y="328"/>
                    <a:pt x="116" y="328"/>
                  </a:cubicBezTo>
                  <a:cubicBezTo>
                    <a:pt x="122" y="329"/>
                    <a:pt x="125" y="334"/>
                    <a:pt x="123" y="340"/>
                  </a:cubicBezTo>
                  <a:cubicBezTo>
                    <a:pt x="110" y="390"/>
                    <a:pt x="110" y="390"/>
                    <a:pt x="110" y="390"/>
                  </a:cubicBezTo>
                  <a:cubicBezTo>
                    <a:pt x="109" y="396"/>
                    <a:pt x="103" y="399"/>
                    <a:pt x="98" y="397"/>
                  </a:cubicBezTo>
                  <a:cubicBezTo>
                    <a:pt x="55" y="386"/>
                    <a:pt x="55" y="386"/>
                    <a:pt x="55" y="386"/>
                  </a:cubicBezTo>
                  <a:cubicBezTo>
                    <a:pt x="50" y="385"/>
                    <a:pt x="47" y="379"/>
                    <a:pt x="48" y="374"/>
                  </a:cubicBezTo>
                  <a:lnTo>
                    <a:pt x="62" y="323"/>
                  </a:lnTo>
                  <a:close/>
                  <a:moveTo>
                    <a:pt x="40" y="407"/>
                  </a:moveTo>
                  <a:cubicBezTo>
                    <a:pt x="41" y="402"/>
                    <a:pt x="47" y="398"/>
                    <a:pt x="52" y="400"/>
                  </a:cubicBezTo>
                  <a:cubicBezTo>
                    <a:pt x="94" y="411"/>
                    <a:pt x="94" y="411"/>
                    <a:pt x="94" y="411"/>
                  </a:cubicBezTo>
                  <a:cubicBezTo>
                    <a:pt x="100" y="412"/>
                    <a:pt x="103" y="418"/>
                    <a:pt x="102" y="423"/>
                  </a:cubicBezTo>
                  <a:cubicBezTo>
                    <a:pt x="88" y="474"/>
                    <a:pt x="88" y="474"/>
                    <a:pt x="88" y="474"/>
                  </a:cubicBezTo>
                  <a:cubicBezTo>
                    <a:pt x="87" y="479"/>
                    <a:pt x="82" y="482"/>
                    <a:pt x="76" y="481"/>
                  </a:cubicBezTo>
                  <a:cubicBezTo>
                    <a:pt x="34" y="470"/>
                    <a:pt x="34" y="470"/>
                    <a:pt x="34" y="470"/>
                  </a:cubicBezTo>
                  <a:cubicBezTo>
                    <a:pt x="28" y="468"/>
                    <a:pt x="25" y="463"/>
                    <a:pt x="27" y="458"/>
                  </a:cubicBezTo>
                  <a:lnTo>
                    <a:pt x="40" y="407"/>
                  </a:ln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9" name="Freeform 304">
              <a:extLst>
                <a:ext uri="{FF2B5EF4-FFF2-40B4-BE49-F238E27FC236}">
                  <a16:creationId xmlns:a16="http://schemas.microsoft.com/office/drawing/2014/main" id="{40F4EBDA-B6B1-8D40-9E97-CFD31DD3F927}"/>
                </a:ext>
              </a:extLst>
            </p:cNvPr>
            <p:cNvSpPr>
              <a:spLocks/>
            </p:cNvSpPr>
            <p:nvPr/>
          </p:nvSpPr>
          <p:spPr bwMode="auto">
            <a:xfrm>
              <a:off x="5450048" y="5480868"/>
              <a:ext cx="100072" cy="107220"/>
            </a:xfrm>
            <a:custGeom>
              <a:avLst/>
              <a:gdLst>
                <a:gd name="T0" fmla="*/ 8 w 78"/>
                <a:gd name="T1" fmla="*/ 71 h 84"/>
                <a:gd name="T2" fmla="*/ 51 w 78"/>
                <a:gd name="T3" fmla="*/ 82 h 84"/>
                <a:gd name="T4" fmla="*/ 63 w 78"/>
                <a:gd name="T5" fmla="*/ 75 h 84"/>
                <a:gd name="T6" fmla="*/ 76 w 78"/>
                <a:gd name="T7" fmla="*/ 25 h 84"/>
                <a:gd name="T8" fmla="*/ 69 w 78"/>
                <a:gd name="T9" fmla="*/ 13 h 84"/>
                <a:gd name="T10" fmla="*/ 27 w 78"/>
                <a:gd name="T11" fmla="*/ 1 h 84"/>
                <a:gd name="T12" fmla="*/ 15 w 78"/>
                <a:gd name="T13" fmla="*/ 8 h 84"/>
                <a:gd name="T14" fmla="*/ 1 w 78"/>
                <a:gd name="T15" fmla="*/ 59 h 84"/>
                <a:gd name="T16" fmla="*/ 8 w 78"/>
                <a:gd name="T17" fmla="*/ 71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8" h="84">
                  <a:moveTo>
                    <a:pt x="8" y="71"/>
                  </a:moveTo>
                  <a:cubicBezTo>
                    <a:pt x="51" y="82"/>
                    <a:pt x="51" y="82"/>
                    <a:pt x="51" y="82"/>
                  </a:cubicBezTo>
                  <a:cubicBezTo>
                    <a:pt x="56" y="84"/>
                    <a:pt x="62" y="81"/>
                    <a:pt x="63" y="75"/>
                  </a:cubicBezTo>
                  <a:cubicBezTo>
                    <a:pt x="76" y="25"/>
                    <a:pt x="76" y="25"/>
                    <a:pt x="76" y="25"/>
                  </a:cubicBezTo>
                  <a:cubicBezTo>
                    <a:pt x="78" y="19"/>
                    <a:pt x="75" y="14"/>
                    <a:pt x="69" y="13"/>
                  </a:cubicBezTo>
                  <a:cubicBezTo>
                    <a:pt x="27" y="1"/>
                    <a:pt x="27" y="1"/>
                    <a:pt x="27" y="1"/>
                  </a:cubicBezTo>
                  <a:cubicBezTo>
                    <a:pt x="21" y="0"/>
                    <a:pt x="16" y="3"/>
                    <a:pt x="15" y="8"/>
                  </a:cubicBezTo>
                  <a:cubicBezTo>
                    <a:pt x="1" y="59"/>
                    <a:pt x="1" y="59"/>
                    <a:pt x="1" y="59"/>
                  </a:cubicBezTo>
                  <a:cubicBezTo>
                    <a:pt x="0" y="64"/>
                    <a:pt x="3" y="70"/>
                    <a:pt x="8" y="71"/>
                  </a:cubicBezTo>
                  <a:close/>
                </a:path>
              </a:pathLst>
            </a:custGeom>
            <a:solidFill>
              <a:srgbClr val="606E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0" name="Freeform 305">
              <a:extLst>
                <a:ext uri="{FF2B5EF4-FFF2-40B4-BE49-F238E27FC236}">
                  <a16:creationId xmlns:a16="http://schemas.microsoft.com/office/drawing/2014/main" id="{B6C33C69-CD39-224E-A539-7EB48F95C1ED}"/>
                </a:ext>
              </a:extLst>
            </p:cNvPr>
            <p:cNvSpPr>
              <a:spLocks/>
            </p:cNvSpPr>
            <p:nvPr/>
          </p:nvSpPr>
          <p:spPr bwMode="auto">
            <a:xfrm>
              <a:off x="5421457" y="5586896"/>
              <a:ext cx="100072" cy="107220"/>
            </a:xfrm>
            <a:custGeom>
              <a:avLst/>
              <a:gdLst>
                <a:gd name="T0" fmla="*/ 9 w 78"/>
                <a:gd name="T1" fmla="*/ 72 h 84"/>
                <a:gd name="T2" fmla="*/ 51 w 78"/>
                <a:gd name="T3" fmla="*/ 83 h 84"/>
                <a:gd name="T4" fmla="*/ 63 w 78"/>
                <a:gd name="T5" fmla="*/ 76 h 84"/>
                <a:gd name="T6" fmla="*/ 77 w 78"/>
                <a:gd name="T7" fmla="*/ 25 h 84"/>
                <a:gd name="T8" fmla="*/ 69 w 78"/>
                <a:gd name="T9" fmla="*/ 13 h 84"/>
                <a:gd name="T10" fmla="*/ 27 w 78"/>
                <a:gd name="T11" fmla="*/ 2 h 84"/>
                <a:gd name="T12" fmla="*/ 15 w 78"/>
                <a:gd name="T13" fmla="*/ 9 h 84"/>
                <a:gd name="T14" fmla="*/ 2 w 78"/>
                <a:gd name="T15" fmla="*/ 60 h 84"/>
                <a:gd name="T16" fmla="*/ 9 w 78"/>
                <a:gd name="T17" fmla="*/ 72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8" h="84">
                  <a:moveTo>
                    <a:pt x="9" y="72"/>
                  </a:moveTo>
                  <a:cubicBezTo>
                    <a:pt x="51" y="83"/>
                    <a:pt x="51" y="83"/>
                    <a:pt x="51" y="83"/>
                  </a:cubicBezTo>
                  <a:cubicBezTo>
                    <a:pt x="57" y="84"/>
                    <a:pt x="62" y="81"/>
                    <a:pt x="63" y="76"/>
                  </a:cubicBezTo>
                  <a:cubicBezTo>
                    <a:pt x="77" y="25"/>
                    <a:pt x="77" y="25"/>
                    <a:pt x="77" y="25"/>
                  </a:cubicBezTo>
                  <a:cubicBezTo>
                    <a:pt x="78" y="20"/>
                    <a:pt x="75" y="14"/>
                    <a:pt x="69" y="13"/>
                  </a:cubicBezTo>
                  <a:cubicBezTo>
                    <a:pt x="27" y="2"/>
                    <a:pt x="27" y="2"/>
                    <a:pt x="27" y="2"/>
                  </a:cubicBezTo>
                  <a:cubicBezTo>
                    <a:pt x="22" y="0"/>
                    <a:pt x="16" y="4"/>
                    <a:pt x="15" y="9"/>
                  </a:cubicBezTo>
                  <a:cubicBezTo>
                    <a:pt x="2" y="60"/>
                    <a:pt x="2" y="60"/>
                    <a:pt x="2" y="60"/>
                  </a:cubicBezTo>
                  <a:cubicBezTo>
                    <a:pt x="0" y="65"/>
                    <a:pt x="3" y="70"/>
                    <a:pt x="9" y="72"/>
                  </a:cubicBezTo>
                  <a:close/>
                </a:path>
              </a:pathLst>
            </a:custGeom>
            <a:solidFill>
              <a:srgbClr val="606E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1" name="Freeform 306">
              <a:extLst>
                <a:ext uri="{FF2B5EF4-FFF2-40B4-BE49-F238E27FC236}">
                  <a16:creationId xmlns:a16="http://schemas.microsoft.com/office/drawing/2014/main" id="{152A435B-38B2-7E44-B543-8D6E1526426A}"/>
                </a:ext>
              </a:extLst>
            </p:cNvPr>
            <p:cNvSpPr>
              <a:spLocks/>
            </p:cNvSpPr>
            <p:nvPr/>
          </p:nvSpPr>
          <p:spPr bwMode="auto">
            <a:xfrm>
              <a:off x="5550120" y="5507077"/>
              <a:ext cx="98881" cy="106029"/>
            </a:xfrm>
            <a:custGeom>
              <a:avLst/>
              <a:gdLst>
                <a:gd name="T0" fmla="*/ 9 w 78"/>
                <a:gd name="T1" fmla="*/ 71 h 83"/>
                <a:gd name="T2" fmla="*/ 51 w 78"/>
                <a:gd name="T3" fmla="*/ 82 h 83"/>
                <a:gd name="T4" fmla="*/ 63 w 78"/>
                <a:gd name="T5" fmla="*/ 75 h 83"/>
                <a:gd name="T6" fmla="*/ 77 w 78"/>
                <a:gd name="T7" fmla="*/ 24 h 83"/>
                <a:gd name="T8" fmla="*/ 70 w 78"/>
                <a:gd name="T9" fmla="*/ 12 h 83"/>
                <a:gd name="T10" fmla="*/ 62 w 78"/>
                <a:gd name="T11" fmla="*/ 10 h 83"/>
                <a:gd name="T12" fmla="*/ 35 w 78"/>
                <a:gd name="T13" fmla="*/ 3 h 83"/>
                <a:gd name="T14" fmla="*/ 27 w 78"/>
                <a:gd name="T15" fmla="*/ 1 h 83"/>
                <a:gd name="T16" fmla="*/ 15 w 78"/>
                <a:gd name="T17" fmla="*/ 8 h 83"/>
                <a:gd name="T18" fmla="*/ 2 w 78"/>
                <a:gd name="T19" fmla="*/ 59 h 83"/>
                <a:gd name="T20" fmla="*/ 9 w 78"/>
                <a:gd name="T21" fmla="*/ 71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8" h="83">
                  <a:moveTo>
                    <a:pt x="9" y="71"/>
                  </a:moveTo>
                  <a:cubicBezTo>
                    <a:pt x="51" y="82"/>
                    <a:pt x="51" y="82"/>
                    <a:pt x="51" y="82"/>
                  </a:cubicBezTo>
                  <a:cubicBezTo>
                    <a:pt x="57" y="83"/>
                    <a:pt x="62" y="80"/>
                    <a:pt x="63" y="75"/>
                  </a:cubicBezTo>
                  <a:cubicBezTo>
                    <a:pt x="77" y="24"/>
                    <a:pt x="77" y="24"/>
                    <a:pt x="77" y="24"/>
                  </a:cubicBezTo>
                  <a:cubicBezTo>
                    <a:pt x="78" y="19"/>
                    <a:pt x="75" y="13"/>
                    <a:pt x="70" y="12"/>
                  </a:cubicBezTo>
                  <a:cubicBezTo>
                    <a:pt x="62" y="10"/>
                    <a:pt x="62" y="10"/>
                    <a:pt x="62" y="10"/>
                  </a:cubicBezTo>
                  <a:cubicBezTo>
                    <a:pt x="35" y="3"/>
                    <a:pt x="35" y="3"/>
                    <a:pt x="35" y="3"/>
                  </a:cubicBezTo>
                  <a:cubicBezTo>
                    <a:pt x="27" y="1"/>
                    <a:pt x="27" y="1"/>
                    <a:pt x="27" y="1"/>
                  </a:cubicBezTo>
                  <a:cubicBezTo>
                    <a:pt x="22" y="0"/>
                    <a:pt x="16" y="3"/>
                    <a:pt x="15" y="8"/>
                  </a:cubicBezTo>
                  <a:cubicBezTo>
                    <a:pt x="2" y="59"/>
                    <a:pt x="2" y="59"/>
                    <a:pt x="2" y="59"/>
                  </a:cubicBezTo>
                  <a:cubicBezTo>
                    <a:pt x="0" y="64"/>
                    <a:pt x="3" y="69"/>
                    <a:pt x="9" y="71"/>
                  </a:cubicBezTo>
                  <a:close/>
                </a:path>
              </a:pathLst>
            </a:custGeom>
            <a:solidFill>
              <a:srgbClr val="606E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2" name="Freeform 307">
              <a:extLst>
                <a:ext uri="{FF2B5EF4-FFF2-40B4-BE49-F238E27FC236}">
                  <a16:creationId xmlns:a16="http://schemas.microsoft.com/office/drawing/2014/main" id="{5EA5FFDB-5F9E-874C-9A50-7CBF0E870AB4}"/>
                </a:ext>
              </a:extLst>
            </p:cNvPr>
            <p:cNvSpPr>
              <a:spLocks/>
            </p:cNvSpPr>
            <p:nvPr/>
          </p:nvSpPr>
          <p:spPr bwMode="auto">
            <a:xfrm>
              <a:off x="5522720" y="5613105"/>
              <a:ext cx="98881" cy="107220"/>
            </a:xfrm>
            <a:custGeom>
              <a:avLst/>
              <a:gdLst>
                <a:gd name="T0" fmla="*/ 8 w 77"/>
                <a:gd name="T1" fmla="*/ 71 h 84"/>
                <a:gd name="T2" fmla="*/ 51 w 77"/>
                <a:gd name="T3" fmla="*/ 82 h 84"/>
                <a:gd name="T4" fmla="*/ 63 w 77"/>
                <a:gd name="T5" fmla="*/ 75 h 84"/>
                <a:gd name="T6" fmla="*/ 76 w 77"/>
                <a:gd name="T7" fmla="*/ 24 h 84"/>
                <a:gd name="T8" fmla="*/ 69 w 77"/>
                <a:gd name="T9" fmla="*/ 13 h 84"/>
                <a:gd name="T10" fmla="*/ 26 w 77"/>
                <a:gd name="T11" fmla="*/ 1 h 84"/>
                <a:gd name="T12" fmla="*/ 14 w 77"/>
                <a:gd name="T13" fmla="*/ 8 h 84"/>
                <a:gd name="T14" fmla="*/ 1 w 77"/>
                <a:gd name="T15" fmla="*/ 59 h 84"/>
                <a:gd name="T16" fmla="*/ 8 w 77"/>
                <a:gd name="T17" fmla="*/ 71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7" h="84">
                  <a:moveTo>
                    <a:pt x="8" y="71"/>
                  </a:moveTo>
                  <a:cubicBezTo>
                    <a:pt x="51" y="82"/>
                    <a:pt x="51" y="82"/>
                    <a:pt x="51" y="82"/>
                  </a:cubicBezTo>
                  <a:cubicBezTo>
                    <a:pt x="56" y="84"/>
                    <a:pt x="61" y="80"/>
                    <a:pt x="63" y="75"/>
                  </a:cubicBezTo>
                  <a:cubicBezTo>
                    <a:pt x="76" y="24"/>
                    <a:pt x="76" y="24"/>
                    <a:pt x="76" y="24"/>
                  </a:cubicBezTo>
                  <a:cubicBezTo>
                    <a:pt x="77" y="19"/>
                    <a:pt x="74" y="14"/>
                    <a:pt x="69" y="13"/>
                  </a:cubicBezTo>
                  <a:cubicBezTo>
                    <a:pt x="26" y="1"/>
                    <a:pt x="26" y="1"/>
                    <a:pt x="26" y="1"/>
                  </a:cubicBezTo>
                  <a:cubicBezTo>
                    <a:pt x="21" y="0"/>
                    <a:pt x="16" y="3"/>
                    <a:pt x="14" y="8"/>
                  </a:cubicBezTo>
                  <a:cubicBezTo>
                    <a:pt x="1" y="59"/>
                    <a:pt x="1" y="59"/>
                    <a:pt x="1" y="59"/>
                  </a:cubicBezTo>
                  <a:cubicBezTo>
                    <a:pt x="0" y="64"/>
                    <a:pt x="3" y="70"/>
                    <a:pt x="8" y="71"/>
                  </a:cubicBezTo>
                  <a:close/>
                </a:path>
              </a:pathLst>
            </a:custGeom>
            <a:solidFill>
              <a:srgbClr val="606E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3" name="Freeform 308">
              <a:extLst>
                <a:ext uri="{FF2B5EF4-FFF2-40B4-BE49-F238E27FC236}">
                  <a16:creationId xmlns:a16="http://schemas.microsoft.com/office/drawing/2014/main" id="{3A2C4AAF-9107-C745-A736-2700D6C8D2EF}"/>
                </a:ext>
              </a:extLst>
            </p:cNvPr>
            <p:cNvSpPr>
              <a:spLocks/>
            </p:cNvSpPr>
            <p:nvPr/>
          </p:nvSpPr>
          <p:spPr bwMode="auto">
            <a:xfrm>
              <a:off x="5650192" y="5533286"/>
              <a:ext cx="98881" cy="107220"/>
            </a:xfrm>
            <a:custGeom>
              <a:avLst/>
              <a:gdLst>
                <a:gd name="T0" fmla="*/ 8 w 77"/>
                <a:gd name="T1" fmla="*/ 71 h 84"/>
                <a:gd name="T2" fmla="*/ 51 w 77"/>
                <a:gd name="T3" fmla="*/ 82 h 84"/>
                <a:gd name="T4" fmla="*/ 63 w 77"/>
                <a:gd name="T5" fmla="*/ 75 h 84"/>
                <a:gd name="T6" fmla="*/ 76 w 77"/>
                <a:gd name="T7" fmla="*/ 25 h 84"/>
                <a:gd name="T8" fmla="*/ 69 w 77"/>
                <a:gd name="T9" fmla="*/ 13 h 84"/>
                <a:gd name="T10" fmla="*/ 26 w 77"/>
                <a:gd name="T11" fmla="*/ 1 h 84"/>
                <a:gd name="T12" fmla="*/ 14 w 77"/>
                <a:gd name="T13" fmla="*/ 8 h 84"/>
                <a:gd name="T14" fmla="*/ 1 w 77"/>
                <a:gd name="T15" fmla="*/ 59 h 84"/>
                <a:gd name="T16" fmla="*/ 8 w 77"/>
                <a:gd name="T17" fmla="*/ 71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7" h="84">
                  <a:moveTo>
                    <a:pt x="8" y="71"/>
                  </a:moveTo>
                  <a:cubicBezTo>
                    <a:pt x="51" y="82"/>
                    <a:pt x="51" y="82"/>
                    <a:pt x="51" y="82"/>
                  </a:cubicBezTo>
                  <a:cubicBezTo>
                    <a:pt x="56" y="84"/>
                    <a:pt x="61" y="81"/>
                    <a:pt x="63" y="75"/>
                  </a:cubicBezTo>
                  <a:cubicBezTo>
                    <a:pt x="76" y="25"/>
                    <a:pt x="76" y="25"/>
                    <a:pt x="76" y="25"/>
                  </a:cubicBezTo>
                  <a:cubicBezTo>
                    <a:pt x="77" y="19"/>
                    <a:pt x="74" y="14"/>
                    <a:pt x="69" y="13"/>
                  </a:cubicBezTo>
                  <a:cubicBezTo>
                    <a:pt x="26" y="1"/>
                    <a:pt x="26" y="1"/>
                    <a:pt x="26" y="1"/>
                  </a:cubicBezTo>
                  <a:cubicBezTo>
                    <a:pt x="21" y="0"/>
                    <a:pt x="16" y="3"/>
                    <a:pt x="14" y="8"/>
                  </a:cubicBezTo>
                  <a:cubicBezTo>
                    <a:pt x="1" y="59"/>
                    <a:pt x="1" y="59"/>
                    <a:pt x="1" y="59"/>
                  </a:cubicBezTo>
                  <a:cubicBezTo>
                    <a:pt x="0" y="64"/>
                    <a:pt x="3" y="70"/>
                    <a:pt x="8" y="71"/>
                  </a:cubicBezTo>
                  <a:close/>
                </a:path>
              </a:pathLst>
            </a:custGeom>
            <a:solidFill>
              <a:srgbClr val="606E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4" name="Freeform 309">
              <a:extLst>
                <a:ext uri="{FF2B5EF4-FFF2-40B4-BE49-F238E27FC236}">
                  <a16:creationId xmlns:a16="http://schemas.microsoft.com/office/drawing/2014/main" id="{E3E1DE2A-DF3D-F548-8CA1-82FE4FAD0E25}"/>
                </a:ext>
              </a:extLst>
            </p:cNvPr>
            <p:cNvSpPr>
              <a:spLocks/>
            </p:cNvSpPr>
            <p:nvPr/>
          </p:nvSpPr>
          <p:spPr bwMode="auto">
            <a:xfrm>
              <a:off x="5622791" y="5639314"/>
              <a:ext cx="100072" cy="107220"/>
            </a:xfrm>
            <a:custGeom>
              <a:avLst/>
              <a:gdLst>
                <a:gd name="T0" fmla="*/ 8 w 78"/>
                <a:gd name="T1" fmla="*/ 72 h 84"/>
                <a:gd name="T2" fmla="*/ 51 w 78"/>
                <a:gd name="T3" fmla="*/ 83 h 84"/>
                <a:gd name="T4" fmla="*/ 63 w 78"/>
                <a:gd name="T5" fmla="*/ 76 h 84"/>
                <a:gd name="T6" fmla="*/ 76 w 78"/>
                <a:gd name="T7" fmla="*/ 25 h 84"/>
                <a:gd name="T8" fmla="*/ 69 w 78"/>
                <a:gd name="T9" fmla="*/ 13 h 84"/>
                <a:gd name="T10" fmla="*/ 27 w 78"/>
                <a:gd name="T11" fmla="*/ 2 h 84"/>
                <a:gd name="T12" fmla="*/ 15 w 78"/>
                <a:gd name="T13" fmla="*/ 9 h 84"/>
                <a:gd name="T14" fmla="*/ 1 w 78"/>
                <a:gd name="T15" fmla="*/ 60 h 84"/>
                <a:gd name="T16" fmla="*/ 8 w 78"/>
                <a:gd name="T17" fmla="*/ 72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8" h="84">
                  <a:moveTo>
                    <a:pt x="8" y="72"/>
                  </a:moveTo>
                  <a:cubicBezTo>
                    <a:pt x="51" y="83"/>
                    <a:pt x="51" y="83"/>
                    <a:pt x="51" y="83"/>
                  </a:cubicBezTo>
                  <a:cubicBezTo>
                    <a:pt x="56" y="84"/>
                    <a:pt x="62" y="81"/>
                    <a:pt x="63" y="76"/>
                  </a:cubicBezTo>
                  <a:cubicBezTo>
                    <a:pt x="76" y="25"/>
                    <a:pt x="76" y="25"/>
                    <a:pt x="76" y="25"/>
                  </a:cubicBezTo>
                  <a:cubicBezTo>
                    <a:pt x="78" y="20"/>
                    <a:pt x="74" y="14"/>
                    <a:pt x="69" y="13"/>
                  </a:cubicBezTo>
                  <a:cubicBezTo>
                    <a:pt x="27" y="2"/>
                    <a:pt x="27" y="2"/>
                    <a:pt x="27" y="2"/>
                  </a:cubicBezTo>
                  <a:cubicBezTo>
                    <a:pt x="21" y="0"/>
                    <a:pt x="16" y="4"/>
                    <a:pt x="15" y="9"/>
                  </a:cubicBezTo>
                  <a:cubicBezTo>
                    <a:pt x="1" y="60"/>
                    <a:pt x="1" y="60"/>
                    <a:pt x="1" y="60"/>
                  </a:cubicBezTo>
                  <a:cubicBezTo>
                    <a:pt x="0" y="65"/>
                    <a:pt x="3" y="70"/>
                    <a:pt x="8" y="72"/>
                  </a:cubicBezTo>
                  <a:close/>
                </a:path>
              </a:pathLst>
            </a:custGeom>
            <a:solidFill>
              <a:srgbClr val="606E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5" name="Freeform 310">
              <a:extLst>
                <a:ext uri="{FF2B5EF4-FFF2-40B4-BE49-F238E27FC236}">
                  <a16:creationId xmlns:a16="http://schemas.microsoft.com/office/drawing/2014/main" id="{F965515C-20F2-EE49-9A47-D74D49B8485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389291" y="5078199"/>
              <a:ext cx="335955" cy="651657"/>
            </a:xfrm>
            <a:custGeom>
              <a:avLst/>
              <a:gdLst>
                <a:gd name="T0" fmla="*/ 18 w 262"/>
                <a:gd name="T1" fmla="*/ 481 h 510"/>
                <a:gd name="T2" fmla="*/ 130 w 262"/>
                <a:gd name="T3" fmla="*/ 510 h 510"/>
                <a:gd name="T4" fmla="*/ 133 w 262"/>
                <a:gd name="T5" fmla="*/ 496 h 510"/>
                <a:gd name="T6" fmla="*/ 112 w 262"/>
                <a:gd name="T7" fmla="*/ 490 h 510"/>
                <a:gd name="T8" fmla="*/ 105 w 262"/>
                <a:gd name="T9" fmla="*/ 478 h 510"/>
                <a:gd name="T10" fmla="*/ 118 w 262"/>
                <a:gd name="T11" fmla="*/ 427 h 510"/>
                <a:gd name="T12" fmla="*/ 130 w 262"/>
                <a:gd name="T13" fmla="*/ 420 h 510"/>
                <a:gd name="T14" fmla="*/ 151 w 262"/>
                <a:gd name="T15" fmla="*/ 426 h 510"/>
                <a:gd name="T16" fmla="*/ 155 w 262"/>
                <a:gd name="T17" fmla="*/ 412 h 510"/>
                <a:gd name="T18" fmla="*/ 134 w 262"/>
                <a:gd name="T19" fmla="*/ 407 h 510"/>
                <a:gd name="T20" fmla="*/ 127 w 262"/>
                <a:gd name="T21" fmla="*/ 395 h 510"/>
                <a:gd name="T22" fmla="*/ 140 w 262"/>
                <a:gd name="T23" fmla="*/ 344 h 510"/>
                <a:gd name="T24" fmla="*/ 152 w 262"/>
                <a:gd name="T25" fmla="*/ 337 h 510"/>
                <a:gd name="T26" fmla="*/ 160 w 262"/>
                <a:gd name="T27" fmla="*/ 339 h 510"/>
                <a:gd name="T28" fmla="*/ 173 w 262"/>
                <a:gd name="T29" fmla="*/ 343 h 510"/>
                <a:gd name="T30" fmla="*/ 262 w 262"/>
                <a:gd name="T31" fmla="*/ 4 h 510"/>
                <a:gd name="T32" fmla="*/ 249 w 262"/>
                <a:gd name="T33" fmla="*/ 0 h 510"/>
                <a:gd name="T34" fmla="*/ 164 w 262"/>
                <a:gd name="T35" fmla="*/ 325 h 510"/>
                <a:gd name="T36" fmla="*/ 66 w 262"/>
                <a:gd name="T37" fmla="*/ 299 h 510"/>
                <a:gd name="T38" fmla="*/ 39 w 262"/>
                <a:gd name="T39" fmla="*/ 315 h 510"/>
                <a:gd name="T40" fmla="*/ 3 w 262"/>
                <a:gd name="T41" fmla="*/ 454 h 510"/>
                <a:gd name="T42" fmla="*/ 18 w 262"/>
                <a:gd name="T43" fmla="*/ 481 h 510"/>
                <a:gd name="T44" fmla="*/ 62 w 262"/>
                <a:gd name="T45" fmla="*/ 323 h 510"/>
                <a:gd name="T46" fmla="*/ 74 w 262"/>
                <a:gd name="T47" fmla="*/ 316 h 510"/>
                <a:gd name="T48" fmla="*/ 116 w 262"/>
                <a:gd name="T49" fmla="*/ 328 h 510"/>
                <a:gd name="T50" fmla="*/ 123 w 262"/>
                <a:gd name="T51" fmla="*/ 340 h 510"/>
                <a:gd name="T52" fmla="*/ 110 w 262"/>
                <a:gd name="T53" fmla="*/ 390 h 510"/>
                <a:gd name="T54" fmla="*/ 98 w 262"/>
                <a:gd name="T55" fmla="*/ 397 h 510"/>
                <a:gd name="T56" fmla="*/ 55 w 262"/>
                <a:gd name="T57" fmla="*/ 386 h 510"/>
                <a:gd name="T58" fmla="*/ 48 w 262"/>
                <a:gd name="T59" fmla="*/ 374 h 510"/>
                <a:gd name="T60" fmla="*/ 62 w 262"/>
                <a:gd name="T61" fmla="*/ 323 h 510"/>
                <a:gd name="T62" fmla="*/ 40 w 262"/>
                <a:gd name="T63" fmla="*/ 407 h 510"/>
                <a:gd name="T64" fmla="*/ 52 w 262"/>
                <a:gd name="T65" fmla="*/ 400 h 510"/>
                <a:gd name="T66" fmla="*/ 94 w 262"/>
                <a:gd name="T67" fmla="*/ 411 h 510"/>
                <a:gd name="T68" fmla="*/ 102 w 262"/>
                <a:gd name="T69" fmla="*/ 423 h 510"/>
                <a:gd name="T70" fmla="*/ 88 w 262"/>
                <a:gd name="T71" fmla="*/ 474 h 510"/>
                <a:gd name="T72" fmla="*/ 76 w 262"/>
                <a:gd name="T73" fmla="*/ 481 h 510"/>
                <a:gd name="T74" fmla="*/ 34 w 262"/>
                <a:gd name="T75" fmla="*/ 470 h 510"/>
                <a:gd name="T76" fmla="*/ 27 w 262"/>
                <a:gd name="T77" fmla="*/ 458 h 510"/>
                <a:gd name="T78" fmla="*/ 40 w 262"/>
                <a:gd name="T79" fmla="*/ 407 h 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62" h="510">
                  <a:moveTo>
                    <a:pt x="18" y="481"/>
                  </a:moveTo>
                  <a:cubicBezTo>
                    <a:pt x="130" y="510"/>
                    <a:pt x="130" y="510"/>
                    <a:pt x="130" y="510"/>
                  </a:cubicBezTo>
                  <a:cubicBezTo>
                    <a:pt x="133" y="496"/>
                    <a:pt x="133" y="496"/>
                    <a:pt x="133" y="496"/>
                  </a:cubicBezTo>
                  <a:cubicBezTo>
                    <a:pt x="112" y="490"/>
                    <a:pt x="112" y="490"/>
                    <a:pt x="112" y="490"/>
                  </a:cubicBezTo>
                  <a:cubicBezTo>
                    <a:pt x="107" y="489"/>
                    <a:pt x="104" y="483"/>
                    <a:pt x="105" y="478"/>
                  </a:cubicBezTo>
                  <a:cubicBezTo>
                    <a:pt x="118" y="427"/>
                    <a:pt x="118" y="427"/>
                    <a:pt x="118" y="427"/>
                  </a:cubicBezTo>
                  <a:cubicBezTo>
                    <a:pt x="120" y="422"/>
                    <a:pt x="125" y="419"/>
                    <a:pt x="130" y="420"/>
                  </a:cubicBezTo>
                  <a:cubicBezTo>
                    <a:pt x="151" y="426"/>
                    <a:pt x="151" y="426"/>
                    <a:pt x="151" y="426"/>
                  </a:cubicBezTo>
                  <a:cubicBezTo>
                    <a:pt x="155" y="412"/>
                    <a:pt x="155" y="412"/>
                    <a:pt x="155" y="412"/>
                  </a:cubicBezTo>
                  <a:cubicBezTo>
                    <a:pt x="134" y="407"/>
                    <a:pt x="134" y="407"/>
                    <a:pt x="134" y="407"/>
                  </a:cubicBezTo>
                  <a:cubicBezTo>
                    <a:pt x="128" y="405"/>
                    <a:pt x="125" y="400"/>
                    <a:pt x="127" y="395"/>
                  </a:cubicBezTo>
                  <a:cubicBezTo>
                    <a:pt x="140" y="344"/>
                    <a:pt x="140" y="344"/>
                    <a:pt x="140" y="344"/>
                  </a:cubicBezTo>
                  <a:cubicBezTo>
                    <a:pt x="141" y="339"/>
                    <a:pt x="147" y="336"/>
                    <a:pt x="152" y="337"/>
                  </a:cubicBezTo>
                  <a:cubicBezTo>
                    <a:pt x="160" y="339"/>
                    <a:pt x="160" y="339"/>
                    <a:pt x="160" y="339"/>
                  </a:cubicBezTo>
                  <a:cubicBezTo>
                    <a:pt x="173" y="343"/>
                    <a:pt x="173" y="343"/>
                    <a:pt x="173" y="343"/>
                  </a:cubicBezTo>
                  <a:cubicBezTo>
                    <a:pt x="262" y="4"/>
                    <a:pt x="262" y="4"/>
                    <a:pt x="262" y="4"/>
                  </a:cubicBezTo>
                  <a:cubicBezTo>
                    <a:pt x="249" y="0"/>
                    <a:pt x="249" y="0"/>
                    <a:pt x="249" y="0"/>
                  </a:cubicBezTo>
                  <a:cubicBezTo>
                    <a:pt x="164" y="325"/>
                    <a:pt x="164" y="325"/>
                    <a:pt x="164" y="325"/>
                  </a:cubicBezTo>
                  <a:cubicBezTo>
                    <a:pt x="66" y="299"/>
                    <a:pt x="66" y="299"/>
                    <a:pt x="66" y="299"/>
                  </a:cubicBezTo>
                  <a:cubicBezTo>
                    <a:pt x="54" y="296"/>
                    <a:pt x="42" y="303"/>
                    <a:pt x="39" y="315"/>
                  </a:cubicBezTo>
                  <a:cubicBezTo>
                    <a:pt x="3" y="454"/>
                    <a:pt x="3" y="454"/>
                    <a:pt x="3" y="454"/>
                  </a:cubicBezTo>
                  <a:cubicBezTo>
                    <a:pt x="0" y="466"/>
                    <a:pt x="7" y="478"/>
                    <a:pt x="18" y="481"/>
                  </a:cubicBezTo>
                  <a:close/>
                  <a:moveTo>
                    <a:pt x="62" y="323"/>
                  </a:moveTo>
                  <a:cubicBezTo>
                    <a:pt x="63" y="318"/>
                    <a:pt x="68" y="315"/>
                    <a:pt x="74" y="316"/>
                  </a:cubicBezTo>
                  <a:cubicBezTo>
                    <a:pt x="116" y="328"/>
                    <a:pt x="116" y="328"/>
                    <a:pt x="116" y="328"/>
                  </a:cubicBezTo>
                  <a:cubicBezTo>
                    <a:pt x="122" y="329"/>
                    <a:pt x="125" y="334"/>
                    <a:pt x="123" y="340"/>
                  </a:cubicBezTo>
                  <a:cubicBezTo>
                    <a:pt x="110" y="390"/>
                    <a:pt x="110" y="390"/>
                    <a:pt x="110" y="390"/>
                  </a:cubicBezTo>
                  <a:cubicBezTo>
                    <a:pt x="109" y="396"/>
                    <a:pt x="103" y="399"/>
                    <a:pt x="98" y="397"/>
                  </a:cubicBezTo>
                  <a:cubicBezTo>
                    <a:pt x="55" y="386"/>
                    <a:pt x="55" y="386"/>
                    <a:pt x="55" y="386"/>
                  </a:cubicBezTo>
                  <a:cubicBezTo>
                    <a:pt x="50" y="385"/>
                    <a:pt x="47" y="379"/>
                    <a:pt x="48" y="374"/>
                  </a:cubicBezTo>
                  <a:lnTo>
                    <a:pt x="62" y="323"/>
                  </a:lnTo>
                  <a:close/>
                  <a:moveTo>
                    <a:pt x="40" y="407"/>
                  </a:moveTo>
                  <a:cubicBezTo>
                    <a:pt x="41" y="402"/>
                    <a:pt x="47" y="398"/>
                    <a:pt x="52" y="400"/>
                  </a:cubicBezTo>
                  <a:cubicBezTo>
                    <a:pt x="94" y="411"/>
                    <a:pt x="94" y="411"/>
                    <a:pt x="94" y="411"/>
                  </a:cubicBezTo>
                  <a:cubicBezTo>
                    <a:pt x="100" y="412"/>
                    <a:pt x="103" y="418"/>
                    <a:pt x="102" y="423"/>
                  </a:cubicBezTo>
                  <a:cubicBezTo>
                    <a:pt x="88" y="474"/>
                    <a:pt x="88" y="474"/>
                    <a:pt x="88" y="474"/>
                  </a:cubicBezTo>
                  <a:cubicBezTo>
                    <a:pt x="87" y="479"/>
                    <a:pt x="82" y="482"/>
                    <a:pt x="76" y="481"/>
                  </a:cubicBezTo>
                  <a:cubicBezTo>
                    <a:pt x="34" y="470"/>
                    <a:pt x="34" y="470"/>
                    <a:pt x="34" y="470"/>
                  </a:cubicBezTo>
                  <a:cubicBezTo>
                    <a:pt x="28" y="468"/>
                    <a:pt x="25" y="463"/>
                    <a:pt x="27" y="458"/>
                  </a:cubicBezTo>
                  <a:lnTo>
                    <a:pt x="40" y="407"/>
                  </a:lnTo>
                  <a:close/>
                </a:path>
              </a:pathLst>
            </a:custGeom>
            <a:solidFill>
              <a:srgbClr val="FAFB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6" name="Freeform 311">
              <a:extLst>
                <a:ext uri="{FF2B5EF4-FFF2-40B4-BE49-F238E27FC236}">
                  <a16:creationId xmlns:a16="http://schemas.microsoft.com/office/drawing/2014/main" id="{B2B79DD0-863D-C740-8B6D-A0999F230580}"/>
                </a:ext>
              </a:extLst>
            </p:cNvPr>
            <p:cNvSpPr>
              <a:spLocks/>
            </p:cNvSpPr>
            <p:nvPr/>
          </p:nvSpPr>
          <p:spPr bwMode="auto">
            <a:xfrm>
              <a:off x="5450048" y="5480868"/>
              <a:ext cx="100072" cy="107220"/>
            </a:xfrm>
            <a:custGeom>
              <a:avLst/>
              <a:gdLst>
                <a:gd name="T0" fmla="*/ 8 w 78"/>
                <a:gd name="T1" fmla="*/ 71 h 84"/>
                <a:gd name="T2" fmla="*/ 51 w 78"/>
                <a:gd name="T3" fmla="*/ 82 h 84"/>
                <a:gd name="T4" fmla="*/ 63 w 78"/>
                <a:gd name="T5" fmla="*/ 75 h 84"/>
                <a:gd name="T6" fmla="*/ 76 w 78"/>
                <a:gd name="T7" fmla="*/ 25 h 84"/>
                <a:gd name="T8" fmla="*/ 69 w 78"/>
                <a:gd name="T9" fmla="*/ 13 h 84"/>
                <a:gd name="T10" fmla="*/ 27 w 78"/>
                <a:gd name="T11" fmla="*/ 1 h 84"/>
                <a:gd name="T12" fmla="*/ 15 w 78"/>
                <a:gd name="T13" fmla="*/ 8 h 84"/>
                <a:gd name="T14" fmla="*/ 1 w 78"/>
                <a:gd name="T15" fmla="*/ 59 h 84"/>
                <a:gd name="T16" fmla="*/ 8 w 78"/>
                <a:gd name="T17" fmla="*/ 71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8" h="84">
                  <a:moveTo>
                    <a:pt x="8" y="71"/>
                  </a:moveTo>
                  <a:cubicBezTo>
                    <a:pt x="51" y="82"/>
                    <a:pt x="51" y="82"/>
                    <a:pt x="51" y="82"/>
                  </a:cubicBezTo>
                  <a:cubicBezTo>
                    <a:pt x="56" y="84"/>
                    <a:pt x="62" y="81"/>
                    <a:pt x="63" y="75"/>
                  </a:cubicBezTo>
                  <a:cubicBezTo>
                    <a:pt x="76" y="25"/>
                    <a:pt x="76" y="25"/>
                    <a:pt x="76" y="25"/>
                  </a:cubicBezTo>
                  <a:cubicBezTo>
                    <a:pt x="78" y="19"/>
                    <a:pt x="75" y="14"/>
                    <a:pt x="69" y="13"/>
                  </a:cubicBezTo>
                  <a:cubicBezTo>
                    <a:pt x="27" y="1"/>
                    <a:pt x="27" y="1"/>
                    <a:pt x="27" y="1"/>
                  </a:cubicBezTo>
                  <a:cubicBezTo>
                    <a:pt x="21" y="0"/>
                    <a:pt x="16" y="3"/>
                    <a:pt x="15" y="8"/>
                  </a:cubicBezTo>
                  <a:cubicBezTo>
                    <a:pt x="1" y="59"/>
                    <a:pt x="1" y="59"/>
                    <a:pt x="1" y="59"/>
                  </a:cubicBezTo>
                  <a:cubicBezTo>
                    <a:pt x="0" y="64"/>
                    <a:pt x="3" y="70"/>
                    <a:pt x="8" y="71"/>
                  </a:cubicBezTo>
                  <a:close/>
                </a:path>
              </a:pathLst>
            </a:custGeom>
            <a:solidFill>
              <a:srgbClr val="A0B7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7" name="Freeform 312">
              <a:extLst>
                <a:ext uri="{FF2B5EF4-FFF2-40B4-BE49-F238E27FC236}">
                  <a16:creationId xmlns:a16="http://schemas.microsoft.com/office/drawing/2014/main" id="{B4304013-7A71-6D49-8987-7B8A40544C90}"/>
                </a:ext>
              </a:extLst>
            </p:cNvPr>
            <p:cNvSpPr>
              <a:spLocks/>
            </p:cNvSpPr>
            <p:nvPr/>
          </p:nvSpPr>
          <p:spPr bwMode="auto">
            <a:xfrm>
              <a:off x="5421457" y="5586896"/>
              <a:ext cx="100072" cy="107220"/>
            </a:xfrm>
            <a:custGeom>
              <a:avLst/>
              <a:gdLst>
                <a:gd name="T0" fmla="*/ 9 w 78"/>
                <a:gd name="T1" fmla="*/ 72 h 84"/>
                <a:gd name="T2" fmla="*/ 51 w 78"/>
                <a:gd name="T3" fmla="*/ 83 h 84"/>
                <a:gd name="T4" fmla="*/ 63 w 78"/>
                <a:gd name="T5" fmla="*/ 76 h 84"/>
                <a:gd name="T6" fmla="*/ 77 w 78"/>
                <a:gd name="T7" fmla="*/ 25 h 84"/>
                <a:gd name="T8" fmla="*/ 69 w 78"/>
                <a:gd name="T9" fmla="*/ 13 h 84"/>
                <a:gd name="T10" fmla="*/ 27 w 78"/>
                <a:gd name="T11" fmla="*/ 2 h 84"/>
                <a:gd name="T12" fmla="*/ 15 w 78"/>
                <a:gd name="T13" fmla="*/ 9 h 84"/>
                <a:gd name="T14" fmla="*/ 2 w 78"/>
                <a:gd name="T15" fmla="*/ 60 h 84"/>
                <a:gd name="T16" fmla="*/ 9 w 78"/>
                <a:gd name="T17" fmla="*/ 72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8" h="84">
                  <a:moveTo>
                    <a:pt x="9" y="72"/>
                  </a:moveTo>
                  <a:cubicBezTo>
                    <a:pt x="51" y="83"/>
                    <a:pt x="51" y="83"/>
                    <a:pt x="51" y="83"/>
                  </a:cubicBezTo>
                  <a:cubicBezTo>
                    <a:pt x="57" y="84"/>
                    <a:pt x="62" y="81"/>
                    <a:pt x="63" y="76"/>
                  </a:cubicBezTo>
                  <a:cubicBezTo>
                    <a:pt x="77" y="25"/>
                    <a:pt x="77" y="25"/>
                    <a:pt x="77" y="25"/>
                  </a:cubicBezTo>
                  <a:cubicBezTo>
                    <a:pt x="78" y="20"/>
                    <a:pt x="75" y="14"/>
                    <a:pt x="69" y="13"/>
                  </a:cubicBezTo>
                  <a:cubicBezTo>
                    <a:pt x="27" y="2"/>
                    <a:pt x="27" y="2"/>
                    <a:pt x="27" y="2"/>
                  </a:cubicBezTo>
                  <a:cubicBezTo>
                    <a:pt x="22" y="0"/>
                    <a:pt x="16" y="4"/>
                    <a:pt x="15" y="9"/>
                  </a:cubicBezTo>
                  <a:cubicBezTo>
                    <a:pt x="2" y="60"/>
                    <a:pt x="2" y="60"/>
                    <a:pt x="2" y="60"/>
                  </a:cubicBezTo>
                  <a:cubicBezTo>
                    <a:pt x="0" y="65"/>
                    <a:pt x="3" y="70"/>
                    <a:pt x="9" y="72"/>
                  </a:cubicBezTo>
                  <a:close/>
                </a:path>
              </a:pathLst>
            </a:custGeom>
            <a:solidFill>
              <a:srgbClr val="A0B7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8" name="Freeform 313">
              <a:extLst>
                <a:ext uri="{FF2B5EF4-FFF2-40B4-BE49-F238E27FC236}">
                  <a16:creationId xmlns:a16="http://schemas.microsoft.com/office/drawing/2014/main" id="{2536AF2A-29AE-034A-9393-4E57662190F0}"/>
                </a:ext>
              </a:extLst>
            </p:cNvPr>
            <p:cNvSpPr>
              <a:spLocks/>
            </p:cNvSpPr>
            <p:nvPr/>
          </p:nvSpPr>
          <p:spPr bwMode="auto">
            <a:xfrm>
              <a:off x="5550120" y="5507077"/>
              <a:ext cx="60758" cy="97689"/>
            </a:xfrm>
            <a:custGeom>
              <a:avLst/>
              <a:gdLst>
                <a:gd name="T0" fmla="*/ 35 w 48"/>
                <a:gd name="T1" fmla="*/ 3 h 76"/>
                <a:gd name="T2" fmla="*/ 27 w 48"/>
                <a:gd name="T3" fmla="*/ 1 h 76"/>
                <a:gd name="T4" fmla="*/ 15 w 48"/>
                <a:gd name="T5" fmla="*/ 8 h 76"/>
                <a:gd name="T6" fmla="*/ 2 w 48"/>
                <a:gd name="T7" fmla="*/ 59 h 76"/>
                <a:gd name="T8" fmla="*/ 9 w 48"/>
                <a:gd name="T9" fmla="*/ 71 h 76"/>
                <a:gd name="T10" fmla="*/ 30 w 48"/>
                <a:gd name="T11" fmla="*/ 76 h 76"/>
                <a:gd name="T12" fmla="*/ 48 w 48"/>
                <a:gd name="T13" fmla="*/ 7 h 76"/>
                <a:gd name="T14" fmla="*/ 35 w 48"/>
                <a:gd name="T15" fmla="*/ 3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8" h="76">
                  <a:moveTo>
                    <a:pt x="35" y="3"/>
                  </a:moveTo>
                  <a:cubicBezTo>
                    <a:pt x="27" y="1"/>
                    <a:pt x="27" y="1"/>
                    <a:pt x="27" y="1"/>
                  </a:cubicBezTo>
                  <a:cubicBezTo>
                    <a:pt x="22" y="0"/>
                    <a:pt x="16" y="3"/>
                    <a:pt x="15" y="8"/>
                  </a:cubicBezTo>
                  <a:cubicBezTo>
                    <a:pt x="2" y="59"/>
                    <a:pt x="2" y="59"/>
                    <a:pt x="2" y="59"/>
                  </a:cubicBezTo>
                  <a:cubicBezTo>
                    <a:pt x="0" y="64"/>
                    <a:pt x="3" y="69"/>
                    <a:pt x="9" y="71"/>
                  </a:cubicBezTo>
                  <a:cubicBezTo>
                    <a:pt x="30" y="76"/>
                    <a:pt x="30" y="76"/>
                    <a:pt x="30" y="76"/>
                  </a:cubicBezTo>
                  <a:cubicBezTo>
                    <a:pt x="48" y="7"/>
                    <a:pt x="48" y="7"/>
                    <a:pt x="48" y="7"/>
                  </a:cubicBezTo>
                  <a:lnTo>
                    <a:pt x="35" y="3"/>
                  </a:lnTo>
                  <a:close/>
                </a:path>
              </a:pathLst>
            </a:custGeom>
            <a:solidFill>
              <a:srgbClr val="A0B7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9" name="Freeform 314">
              <a:extLst>
                <a:ext uri="{FF2B5EF4-FFF2-40B4-BE49-F238E27FC236}">
                  <a16:creationId xmlns:a16="http://schemas.microsoft.com/office/drawing/2014/main" id="{A1A74790-3198-7C45-8D22-0AC71226107F}"/>
                </a:ext>
              </a:extLst>
            </p:cNvPr>
            <p:cNvSpPr>
              <a:spLocks/>
            </p:cNvSpPr>
            <p:nvPr/>
          </p:nvSpPr>
          <p:spPr bwMode="auto">
            <a:xfrm>
              <a:off x="5522720" y="5613105"/>
              <a:ext cx="60758" cy="98881"/>
            </a:xfrm>
            <a:custGeom>
              <a:avLst/>
              <a:gdLst>
                <a:gd name="T0" fmla="*/ 26 w 47"/>
                <a:gd name="T1" fmla="*/ 1 h 77"/>
                <a:gd name="T2" fmla="*/ 14 w 47"/>
                <a:gd name="T3" fmla="*/ 8 h 77"/>
                <a:gd name="T4" fmla="*/ 1 w 47"/>
                <a:gd name="T5" fmla="*/ 59 h 77"/>
                <a:gd name="T6" fmla="*/ 8 w 47"/>
                <a:gd name="T7" fmla="*/ 71 h 77"/>
                <a:gd name="T8" fmla="*/ 29 w 47"/>
                <a:gd name="T9" fmla="*/ 77 h 77"/>
                <a:gd name="T10" fmla="*/ 47 w 47"/>
                <a:gd name="T11" fmla="*/ 7 h 77"/>
                <a:gd name="T12" fmla="*/ 26 w 47"/>
                <a:gd name="T13" fmla="*/ 1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7" h="77">
                  <a:moveTo>
                    <a:pt x="26" y="1"/>
                  </a:moveTo>
                  <a:cubicBezTo>
                    <a:pt x="21" y="0"/>
                    <a:pt x="16" y="3"/>
                    <a:pt x="14" y="8"/>
                  </a:cubicBezTo>
                  <a:cubicBezTo>
                    <a:pt x="1" y="59"/>
                    <a:pt x="1" y="59"/>
                    <a:pt x="1" y="59"/>
                  </a:cubicBezTo>
                  <a:cubicBezTo>
                    <a:pt x="0" y="64"/>
                    <a:pt x="3" y="70"/>
                    <a:pt x="8" y="71"/>
                  </a:cubicBezTo>
                  <a:cubicBezTo>
                    <a:pt x="29" y="77"/>
                    <a:pt x="29" y="77"/>
                    <a:pt x="29" y="77"/>
                  </a:cubicBezTo>
                  <a:cubicBezTo>
                    <a:pt x="47" y="7"/>
                    <a:pt x="47" y="7"/>
                    <a:pt x="47" y="7"/>
                  </a:cubicBezTo>
                  <a:lnTo>
                    <a:pt x="26" y="1"/>
                  </a:lnTo>
                  <a:close/>
                </a:path>
              </a:pathLst>
            </a:custGeom>
            <a:solidFill>
              <a:srgbClr val="A0B7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0" name="Freeform 315">
              <a:extLst>
                <a:ext uri="{FF2B5EF4-FFF2-40B4-BE49-F238E27FC236}">
                  <a16:creationId xmlns:a16="http://schemas.microsoft.com/office/drawing/2014/main" id="{CA579694-6522-7D47-81AA-2C5C54BCDF3A}"/>
                </a:ext>
              </a:extLst>
            </p:cNvPr>
            <p:cNvSpPr>
              <a:spLocks/>
            </p:cNvSpPr>
            <p:nvPr/>
          </p:nvSpPr>
          <p:spPr bwMode="auto">
            <a:xfrm>
              <a:off x="4533917" y="4251417"/>
              <a:ext cx="36932" cy="266858"/>
            </a:xfrm>
            <a:custGeom>
              <a:avLst/>
              <a:gdLst>
                <a:gd name="T0" fmla="*/ 17 w 29"/>
                <a:gd name="T1" fmla="*/ 1 h 209"/>
                <a:gd name="T2" fmla="*/ 17 w 29"/>
                <a:gd name="T3" fmla="*/ 4 h 209"/>
                <a:gd name="T4" fmla="*/ 15 w 29"/>
                <a:gd name="T5" fmla="*/ 11 h 209"/>
                <a:gd name="T6" fmla="*/ 13 w 29"/>
                <a:gd name="T7" fmla="*/ 23 h 209"/>
                <a:gd name="T8" fmla="*/ 10 w 29"/>
                <a:gd name="T9" fmla="*/ 38 h 209"/>
                <a:gd name="T10" fmla="*/ 7 w 29"/>
                <a:gd name="T11" fmla="*/ 56 h 209"/>
                <a:gd name="T12" fmla="*/ 6 w 29"/>
                <a:gd name="T13" fmla="*/ 65 h 209"/>
                <a:gd name="T14" fmla="*/ 5 w 29"/>
                <a:gd name="T15" fmla="*/ 76 h 209"/>
                <a:gd name="T16" fmla="*/ 3 w 29"/>
                <a:gd name="T17" fmla="*/ 97 h 209"/>
                <a:gd name="T18" fmla="*/ 1 w 29"/>
                <a:gd name="T19" fmla="*/ 119 h 209"/>
                <a:gd name="T20" fmla="*/ 1 w 29"/>
                <a:gd name="T21" fmla="*/ 130 h 209"/>
                <a:gd name="T22" fmla="*/ 0 w 29"/>
                <a:gd name="T23" fmla="*/ 141 h 209"/>
                <a:gd name="T24" fmla="*/ 0 w 29"/>
                <a:gd name="T25" fmla="*/ 162 h 209"/>
                <a:gd name="T26" fmla="*/ 2 w 29"/>
                <a:gd name="T27" fmla="*/ 200 h 209"/>
                <a:gd name="T28" fmla="*/ 3 w 29"/>
                <a:gd name="T29" fmla="*/ 208 h 209"/>
                <a:gd name="T30" fmla="*/ 21 w 29"/>
                <a:gd name="T31" fmla="*/ 209 h 209"/>
                <a:gd name="T32" fmla="*/ 22 w 29"/>
                <a:gd name="T33" fmla="*/ 201 h 209"/>
                <a:gd name="T34" fmla="*/ 27 w 29"/>
                <a:gd name="T35" fmla="*/ 163 h 209"/>
                <a:gd name="T36" fmla="*/ 28 w 29"/>
                <a:gd name="T37" fmla="*/ 142 h 209"/>
                <a:gd name="T38" fmla="*/ 28 w 29"/>
                <a:gd name="T39" fmla="*/ 131 h 209"/>
                <a:gd name="T40" fmla="*/ 29 w 29"/>
                <a:gd name="T41" fmla="*/ 120 h 209"/>
                <a:gd name="T42" fmla="*/ 28 w 29"/>
                <a:gd name="T43" fmla="*/ 98 h 209"/>
                <a:gd name="T44" fmla="*/ 28 w 29"/>
                <a:gd name="T45" fmla="*/ 76 h 209"/>
                <a:gd name="T46" fmla="*/ 27 w 29"/>
                <a:gd name="T47" fmla="*/ 66 h 209"/>
                <a:gd name="T48" fmla="*/ 27 w 29"/>
                <a:gd name="T49" fmla="*/ 56 h 209"/>
                <a:gd name="T50" fmla="*/ 25 w 29"/>
                <a:gd name="T51" fmla="*/ 38 h 209"/>
                <a:gd name="T52" fmla="*/ 24 w 29"/>
                <a:gd name="T53" fmla="*/ 23 h 209"/>
                <a:gd name="T54" fmla="*/ 22 w 29"/>
                <a:gd name="T55" fmla="*/ 11 h 209"/>
                <a:gd name="T56" fmla="*/ 21 w 29"/>
                <a:gd name="T57" fmla="*/ 4 h 209"/>
                <a:gd name="T58" fmla="*/ 20 w 29"/>
                <a:gd name="T59" fmla="*/ 1 h 209"/>
                <a:gd name="T60" fmla="*/ 19 w 29"/>
                <a:gd name="T61" fmla="*/ 0 h 209"/>
                <a:gd name="T62" fmla="*/ 17 w 29"/>
                <a:gd name="T63" fmla="*/ 1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9" h="209">
                  <a:moveTo>
                    <a:pt x="17" y="1"/>
                  </a:moveTo>
                  <a:cubicBezTo>
                    <a:pt x="17" y="1"/>
                    <a:pt x="17" y="2"/>
                    <a:pt x="17" y="4"/>
                  </a:cubicBezTo>
                  <a:cubicBezTo>
                    <a:pt x="16" y="6"/>
                    <a:pt x="16" y="8"/>
                    <a:pt x="15" y="11"/>
                  </a:cubicBezTo>
                  <a:cubicBezTo>
                    <a:pt x="14" y="14"/>
                    <a:pt x="13" y="18"/>
                    <a:pt x="13" y="23"/>
                  </a:cubicBezTo>
                  <a:cubicBezTo>
                    <a:pt x="12" y="27"/>
                    <a:pt x="11" y="32"/>
                    <a:pt x="10" y="38"/>
                  </a:cubicBezTo>
                  <a:cubicBezTo>
                    <a:pt x="9" y="43"/>
                    <a:pt x="8" y="49"/>
                    <a:pt x="7" y="56"/>
                  </a:cubicBezTo>
                  <a:cubicBezTo>
                    <a:pt x="7" y="59"/>
                    <a:pt x="7" y="62"/>
                    <a:pt x="6" y="65"/>
                  </a:cubicBezTo>
                  <a:cubicBezTo>
                    <a:pt x="6" y="69"/>
                    <a:pt x="5" y="72"/>
                    <a:pt x="5" y="76"/>
                  </a:cubicBezTo>
                  <a:cubicBezTo>
                    <a:pt x="4" y="83"/>
                    <a:pt x="4" y="90"/>
                    <a:pt x="3" y="97"/>
                  </a:cubicBezTo>
                  <a:cubicBezTo>
                    <a:pt x="2" y="104"/>
                    <a:pt x="2" y="112"/>
                    <a:pt x="1" y="119"/>
                  </a:cubicBezTo>
                  <a:cubicBezTo>
                    <a:pt x="1" y="123"/>
                    <a:pt x="1" y="126"/>
                    <a:pt x="1" y="130"/>
                  </a:cubicBezTo>
                  <a:cubicBezTo>
                    <a:pt x="1" y="134"/>
                    <a:pt x="0" y="137"/>
                    <a:pt x="0" y="141"/>
                  </a:cubicBezTo>
                  <a:cubicBezTo>
                    <a:pt x="0" y="148"/>
                    <a:pt x="0" y="156"/>
                    <a:pt x="0" y="162"/>
                  </a:cubicBezTo>
                  <a:cubicBezTo>
                    <a:pt x="0" y="176"/>
                    <a:pt x="1" y="189"/>
                    <a:pt x="2" y="200"/>
                  </a:cubicBezTo>
                  <a:cubicBezTo>
                    <a:pt x="3" y="203"/>
                    <a:pt x="3" y="206"/>
                    <a:pt x="3" y="208"/>
                  </a:cubicBezTo>
                  <a:cubicBezTo>
                    <a:pt x="9" y="207"/>
                    <a:pt x="15" y="207"/>
                    <a:pt x="21" y="209"/>
                  </a:cubicBezTo>
                  <a:cubicBezTo>
                    <a:pt x="21" y="206"/>
                    <a:pt x="22" y="204"/>
                    <a:pt x="22" y="201"/>
                  </a:cubicBezTo>
                  <a:cubicBezTo>
                    <a:pt x="24" y="190"/>
                    <a:pt x="26" y="177"/>
                    <a:pt x="27" y="163"/>
                  </a:cubicBezTo>
                  <a:cubicBezTo>
                    <a:pt x="28" y="156"/>
                    <a:pt x="28" y="149"/>
                    <a:pt x="28" y="142"/>
                  </a:cubicBezTo>
                  <a:cubicBezTo>
                    <a:pt x="28" y="138"/>
                    <a:pt x="28" y="135"/>
                    <a:pt x="28" y="131"/>
                  </a:cubicBezTo>
                  <a:cubicBezTo>
                    <a:pt x="28" y="127"/>
                    <a:pt x="28" y="124"/>
                    <a:pt x="29" y="120"/>
                  </a:cubicBezTo>
                  <a:cubicBezTo>
                    <a:pt x="29" y="113"/>
                    <a:pt x="28" y="105"/>
                    <a:pt x="28" y="98"/>
                  </a:cubicBezTo>
                  <a:cubicBezTo>
                    <a:pt x="28" y="91"/>
                    <a:pt x="28" y="83"/>
                    <a:pt x="28" y="76"/>
                  </a:cubicBezTo>
                  <a:cubicBezTo>
                    <a:pt x="28" y="73"/>
                    <a:pt x="28" y="70"/>
                    <a:pt x="27" y="66"/>
                  </a:cubicBezTo>
                  <a:cubicBezTo>
                    <a:pt x="27" y="63"/>
                    <a:pt x="27" y="60"/>
                    <a:pt x="27" y="56"/>
                  </a:cubicBezTo>
                  <a:cubicBezTo>
                    <a:pt x="26" y="50"/>
                    <a:pt x="26" y="44"/>
                    <a:pt x="25" y="38"/>
                  </a:cubicBezTo>
                  <a:cubicBezTo>
                    <a:pt x="25" y="33"/>
                    <a:pt x="24" y="28"/>
                    <a:pt x="24" y="23"/>
                  </a:cubicBezTo>
                  <a:cubicBezTo>
                    <a:pt x="23" y="19"/>
                    <a:pt x="23" y="15"/>
                    <a:pt x="22" y="11"/>
                  </a:cubicBezTo>
                  <a:cubicBezTo>
                    <a:pt x="22" y="8"/>
                    <a:pt x="21" y="6"/>
                    <a:pt x="21" y="4"/>
                  </a:cubicBezTo>
                  <a:cubicBezTo>
                    <a:pt x="21" y="2"/>
                    <a:pt x="20" y="1"/>
                    <a:pt x="20" y="1"/>
                  </a:cubicBezTo>
                  <a:cubicBezTo>
                    <a:pt x="20" y="1"/>
                    <a:pt x="20" y="0"/>
                    <a:pt x="19" y="0"/>
                  </a:cubicBezTo>
                  <a:cubicBezTo>
                    <a:pt x="18" y="0"/>
                    <a:pt x="18" y="0"/>
                    <a:pt x="17" y="1"/>
                  </a:cubicBezTo>
                  <a:close/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1" name="Freeform 316">
              <a:extLst>
                <a:ext uri="{FF2B5EF4-FFF2-40B4-BE49-F238E27FC236}">
                  <a16:creationId xmlns:a16="http://schemas.microsoft.com/office/drawing/2014/main" id="{BB820FA2-107D-D54E-BCC8-6B891B7B613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508899" y="4514700"/>
              <a:ext cx="78628" cy="82202"/>
            </a:xfrm>
            <a:custGeom>
              <a:avLst/>
              <a:gdLst>
                <a:gd name="T0" fmla="*/ 20 w 62"/>
                <a:gd name="T1" fmla="*/ 2 h 64"/>
                <a:gd name="T2" fmla="*/ 1 w 62"/>
                <a:gd name="T3" fmla="*/ 33 h 64"/>
                <a:gd name="T4" fmla="*/ 3 w 62"/>
                <a:gd name="T5" fmla="*/ 42 h 64"/>
                <a:gd name="T6" fmla="*/ 7 w 62"/>
                <a:gd name="T7" fmla="*/ 49 h 64"/>
                <a:gd name="T8" fmla="*/ 42 w 62"/>
                <a:gd name="T9" fmla="*/ 59 h 64"/>
                <a:gd name="T10" fmla="*/ 45 w 62"/>
                <a:gd name="T11" fmla="*/ 58 h 64"/>
                <a:gd name="T12" fmla="*/ 57 w 62"/>
                <a:gd name="T13" fmla="*/ 46 h 64"/>
                <a:gd name="T14" fmla="*/ 61 w 62"/>
                <a:gd name="T15" fmla="*/ 27 h 64"/>
                <a:gd name="T16" fmla="*/ 59 w 62"/>
                <a:gd name="T17" fmla="*/ 20 h 64"/>
                <a:gd name="T18" fmla="*/ 56 w 62"/>
                <a:gd name="T19" fmla="*/ 14 h 64"/>
                <a:gd name="T20" fmla="*/ 41 w 62"/>
                <a:gd name="T21" fmla="*/ 2 h 64"/>
                <a:gd name="T22" fmla="*/ 23 w 62"/>
                <a:gd name="T23" fmla="*/ 1 h 64"/>
                <a:gd name="T24" fmla="*/ 20 w 62"/>
                <a:gd name="T25" fmla="*/ 2 h 64"/>
                <a:gd name="T26" fmla="*/ 47 w 62"/>
                <a:gd name="T27" fmla="*/ 17 h 64"/>
                <a:gd name="T28" fmla="*/ 51 w 62"/>
                <a:gd name="T29" fmla="*/ 23 h 64"/>
                <a:gd name="T30" fmla="*/ 52 w 62"/>
                <a:gd name="T31" fmla="*/ 30 h 64"/>
                <a:gd name="T32" fmla="*/ 50 w 62"/>
                <a:gd name="T33" fmla="*/ 41 h 64"/>
                <a:gd name="T34" fmla="*/ 40 w 62"/>
                <a:gd name="T35" fmla="*/ 50 h 64"/>
                <a:gd name="T36" fmla="*/ 39 w 62"/>
                <a:gd name="T37" fmla="*/ 51 h 64"/>
                <a:gd name="T38" fmla="*/ 14 w 62"/>
                <a:gd name="T39" fmla="*/ 44 h 64"/>
                <a:gd name="T40" fmla="*/ 11 w 62"/>
                <a:gd name="T41" fmla="*/ 38 h 64"/>
                <a:gd name="T42" fmla="*/ 10 w 62"/>
                <a:gd name="T43" fmla="*/ 32 h 64"/>
                <a:gd name="T44" fmla="*/ 23 w 62"/>
                <a:gd name="T45" fmla="*/ 11 h 64"/>
                <a:gd name="T46" fmla="*/ 25 w 62"/>
                <a:gd name="T47" fmla="*/ 10 h 64"/>
                <a:gd name="T48" fmla="*/ 38 w 62"/>
                <a:gd name="T49" fmla="*/ 11 h 64"/>
                <a:gd name="T50" fmla="*/ 47 w 62"/>
                <a:gd name="T51" fmla="*/ 17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2" h="64">
                  <a:moveTo>
                    <a:pt x="20" y="2"/>
                  </a:moveTo>
                  <a:cubicBezTo>
                    <a:pt x="7" y="7"/>
                    <a:pt x="0" y="20"/>
                    <a:pt x="1" y="33"/>
                  </a:cubicBezTo>
                  <a:cubicBezTo>
                    <a:pt x="1" y="36"/>
                    <a:pt x="1" y="39"/>
                    <a:pt x="3" y="42"/>
                  </a:cubicBezTo>
                  <a:cubicBezTo>
                    <a:pt x="4" y="44"/>
                    <a:pt x="5" y="47"/>
                    <a:pt x="7" y="49"/>
                  </a:cubicBezTo>
                  <a:cubicBezTo>
                    <a:pt x="15" y="60"/>
                    <a:pt x="29" y="64"/>
                    <a:pt x="42" y="59"/>
                  </a:cubicBezTo>
                  <a:cubicBezTo>
                    <a:pt x="43" y="59"/>
                    <a:pt x="44" y="58"/>
                    <a:pt x="45" y="58"/>
                  </a:cubicBezTo>
                  <a:cubicBezTo>
                    <a:pt x="50" y="55"/>
                    <a:pt x="54" y="51"/>
                    <a:pt x="57" y="46"/>
                  </a:cubicBezTo>
                  <a:cubicBezTo>
                    <a:pt x="61" y="40"/>
                    <a:pt x="62" y="34"/>
                    <a:pt x="61" y="27"/>
                  </a:cubicBezTo>
                  <a:cubicBezTo>
                    <a:pt x="61" y="25"/>
                    <a:pt x="60" y="22"/>
                    <a:pt x="59" y="20"/>
                  </a:cubicBezTo>
                  <a:cubicBezTo>
                    <a:pt x="59" y="18"/>
                    <a:pt x="57" y="16"/>
                    <a:pt x="56" y="14"/>
                  </a:cubicBezTo>
                  <a:cubicBezTo>
                    <a:pt x="52" y="8"/>
                    <a:pt x="47" y="4"/>
                    <a:pt x="41" y="2"/>
                  </a:cubicBezTo>
                  <a:cubicBezTo>
                    <a:pt x="35" y="0"/>
                    <a:pt x="29" y="0"/>
                    <a:pt x="23" y="1"/>
                  </a:cubicBezTo>
                  <a:cubicBezTo>
                    <a:pt x="22" y="2"/>
                    <a:pt x="21" y="2"/>
                    <a:pt x="20" y="2"/>
                  </a:cubicBezTo>
                  <a:close/>
                  <a:moveTo>
                    <a:pt x="47" y="17"/>
                  </a:moveTo>
                  <a:cubicBezTo>
                    <a:pt x="49" y="19"/>
                    <a:pt x="50" y="21"/>
                    <a:pt x="51" y="23"/>
                  </a:cubicBezTo>
                  <a:cubicBezTo>
                    <a:pt x="52" y="25"/>
                    <a:pt x="52" y="28"/>
                    <a:pt x="52" y="30"/>
                  </a:cubicBezTo>
                  <a:cubicBezTo>
                    <a:pt x="53" y="34"/>
                    <a:pt x="52" y="38"/>
                    <a:pt x="50" y="41"/>
                  </a:cubicBezTo>
                  <a:cubicBezTo>
                    <a:pt x="48" y="45"/>
                    <a:pt x="44" y="48"/>
                    <a:pt x="40" y="50"/>
                  </a:cubicBezTo>
                  <a:cubicBezTo>
                    <a:pt x="40" y="50"/>
                    <a:pt x="39" y="51"/>
                    <a:pt x="39" y="51"/>
                  </a:cubicBezTo>
                  <a:cubicBezTo>
                    <a:pt x="30" y="54"/>
                    <a:pt x="20" y="51"/>
                    <a:pt x="14" y="44"/>
                  </a:cubicBezTo>
                  <a:cubicBezTo>
                    <a:pt x="13" y="43"/>
                    <a:pt x="12" y="41"/>
                    <a:pt x="11" y="38"/>
                  </a:cubicBezTo>
                  <a:cubicBezTo>
                    <a:pt x="10" y="36"/>
                    <a:pt x="10" y="34"/>
                    <a:pt x="10" y="32"/>
                  </a:cubicBezTo>
                  <a:cubicBezTo>
                    <a:pt x="9" y="23"/>
                    <a:pt x="14" y="14"/>
                    <a:pt x="23" y="11"/>
                  </a:cubicBezTo>
                  <a:cubicBezTo>
                    <a:pt x="24" y="10"/>
                    <a:pt x="24" y="10"/>
                    <a:pt x="25" y="10"/>
                  </a:cubicBezTo>
                  <a:cubicBezTo>
                    <a:pt x="29" y="9"/>
                    <a:pt x="34" y="9"/>
                    <a:pt x="38" y="11"/>
                  </a:cubicBezTo>
                  <a:cubicBezTo>
                    <a:pt x="42" y="12"/>
                    <a:pt x="45" y="14"/>
                    <a:pt x="47" y="17"/>
                  </a:cubicBez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2" name="Freeform 317">
              <a:extLst>
                <a:ext uri="{FF2B5EF4-FFF2-40B4-BE49-F238E27FC236}">
                  <a16:creationId xmlns:a16="http://schemas.microsoft.com/office/drawing/2014/main" id="{103BF7B0-57C9-2C4B-BE6C-C86D908CCB21}"/>
                </a:ext>
              </a:extLst>
            </p:cNvPr>
            <p:cNvSpPr>
              <a:spLocks/>
            </p:cNvSpPr>
            <p:nvPr/>
          </p:nvSpPr>
          <p:spPr bwMode="auto">
            <a:xfrm>
              <a:off x="4519621" y="4526614"/>
              <a:ext cx="57184" cy="57184"/>
            </a:xfrm>
            <a:custGeom>
              <a:avLst/>
              <a:gdLst>
                <a:gd name="T0" fmla="*/ 14 w 44"/>
                <a:gd name="T1" fmla="*/ 2 h 45"/>
                <a:gd name="T2" fmla="*/ 1 w 44"/>
                <a:gd name="T3" fmla="*/ 23 h 45"/>
                <a:gd name="T4" fmla="*/ 2 w 44"/>
                <a:gd name="T5" fmla="*/ 29 h 45"/>
                <a:gd name="T6" fmla="*/ 5 w 44"/>
                <a:gd name="T7" fmla="*/ 35 h 45"/>
                <a:gd name="T8" fmla="*/ 30 w 44"/>
                <a:gd name="T9" fmla="*/ 42 h 45"/>
                <a:gd name="T10" fmla="*/ 31 w 44"/>
                <a:gd name="T11" fmla="*/ 41 h 45"/>
                <a:gd name="T12" fmla="*/ 41 w 44"/>
                <a:gd name="T13" fmla="*/ 32 h 45"/>
                <a:gd name="T14" fmla="*/ 43 w 44"/>
                <a:gd name="T15" fmla="*/ 21 h 45"/>
                <a:gd name="T16" fmla="*/ 42 w 44"/>
                <a:gd name="T17" fmla="*/ 14 h 45"/>
                <a:gd name="T18" fmla="*/ 38 w 44"/>
                <a:gd name="T19" fmla="*/ 8 h 45"/>
                <a:gd name="T20" fmla="*/ 29 w 44"/>
                <a:gd name="T21" fmla="*/ 2 h 45"/>
                <a:gd name="T22" fmla="*/ 16 w 44"/>
                <a:gd name="T23" fmla="*/ 1 h 45"/>
                <a:gd name="T24" fmla="*/ 14 w 44"/>
                <a:gd name="T25" fmla="*/ 2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4" h="45">
                  <a:moveTo>
                    <a:pt x="14" y="2"/>
                  </a:moveTo>
                  <a:cubicBezTo>
                    <a:pt x="5" y="5"/>
                    <a:pt x="0" y="14"/>
                    <a:pt x="1" y="23"/>
                  </a:cubicBezTo>
                  <a:cubicBezTo>
                    <a:pt x="1" y="25"/>
                    <a:pt x="1" y="27"/>
                    <a:pt x="2" y="29"/>
                  </a:cubicBezTo>
                  <a:cubicBezTo>
                    <a:pt x="3" y="32"/>
                    <a:pt x="4" y="34"/>
                    <a:pt x="5" y="35"/>
                  </a:cubicBezTo>
                  <a:cubicBezTo>
                    <a:pt x="11" y="42"/>
                    <a:pt x="21" y="45"/>
                    <a:pt x="30" y="42"/>
                  </a:cubicBezTo>
                  <a:cubicBezTo>
                    <a:pt x="30" y="42"/>
                    <a:pt x="31" y="41"/>
                    <a:pt x="31" y="41"/>
                  </a:cubicBezTo>
                  <a:cubicBezTo>
                    <a:pt x="35" y="39"/>
                    <a:pt x="39" y="36"/>
                    <a:pt x="41" y="32"/>
                  </a:cubicBezTo>
                  <a:cubicBezTo>
                    <a:pt x="43" y="29"/>
                    <a:pt x="44" y="25"/>
                    <a:pt x="43" y="21"/>
                  </a:cubicBezTo>
                  <a:cubicBezTo>
                    <a:pt x="43" y="19"/>
                    <a:pt x="43" y="16"/>
                    <a:pt x="42" y="14"/>
                  </a:cubicBezTo>
                  <a:cubicBezTo>
                    <a:pt x="41" y="12"/>
                    <a:pt x="40" y="10"/>
                    <a:pt x="38" y="8"/>
                  </a:cubicBezTo>
                  <a:cubicBezTo>
                    <a:pt x="36" y="5"/>
                    <a:pt x="33" y="3"/>
                    <a:pt x="29" y="2"/>
                  </a:cubicBezTo>
                  <a:cubicBezTo>
                    <a:pt x="25" y="0"/>
                    <a:pt x="20" y="0"/>
                    <a:pt x="16" y="1"/>
                  </a:cubicBezTo>
                  <a:cubicBezTo>
                    <a:pt x="15" y="1"/>
                    <a:pt x="15" y="1"/>
                    <a:pt x="14" y="2"/>
                  </a:cubicBez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3" name="Freeform 318">
              <a:extLst>
                <a:ext uri="{FF2B5EF4-FFF2-40B4-BE49-F238E27FC236}">
                  <a16:creationId xmlns:a16="http://schemas.microsoft.com/office/drawing/2014/main" id="{7A32DD1D-3D11-5F4E-B7C8-44EDA69FF078}"/>
                </a:ext>
              </a:extLst>
            </p:cNvPr>
            <p:cNvSpPr>
              <a:spLocks/>
            </p:cNvSpPr>
            <p:nvPr/>
          </p:nvSpPr>
          <p:spPr bwMode="auto">
            <a:xfrm>
              <a:off x="4580379" y="4368167"/>
              <a:ext cx="439601" cy="181082"/>
            </a:xfrm>
            <a:custGeom>
              <a:avLst/>
              <a:gdLst>
                <a:gd name="T0" fmla="*/ 5 w 344"/>
                <a:gd name="T1" fmla="*/ 142 h 142"/>
                <a:gd name="T2" fmla="*/ 344 w 344"/>
                <a:gd name="T3" fmla="*/ 13 h 142"/>
                <a:gd name="T4" fmla="*/ 339 w 344"/>
                <a:gd name="T5" fmla="*/ 0 h 142"/>
                <a:gd name="T6" fmla="*/ 0 w 344"/>
                <a:gd name="T7" fmla="*/ 129 h 142"/>
                <a:gd name="T8" fmla="*/ 3 w 344"/>
                <a:gd name="T9" fmla="*/ 135 h 142"/>
                <a:gd name="T10" fmla="*/ 5 w 344"/>
                <a:gd name="T11" fmla="*/ 142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44" h="142">
                  <a:moveTo>
                    <a:pt x="5" y="142"/>
                  </a:moveTo>
                  <a:cubicBezTo>
                    <a:pt x="344" y="13"/>
                    <a:pt x="344" y="13"/>
                    <a:pt x="344" y="13"/>
                  </a:cubicBezTo>
                  <a:cubicBezTo>
                    <a:pt x="339" y="0"/>
                    <a:pt x="339" y="0"/>
                    <a:pt x="339" y="0"/>
                  </a:cubicBezTo>
                  <a:cubicBezTo>
                    <a:pt x="0" y="129"/>
                    <a:pt x="0" y="129"/>
                    <a:pt x="0" y="129"/>
                  </a:cubicBezTo>
                  <a:cubicBezTo>
                    <a:pt x="1" y="131"/>
                    <a:pt x="3" y="133"/>
                    <a:pt x="3" y="135"/>
                  </a:cubicBezTo>
                  <a:cubicBezTo>
                    <a:pt x="4" y="137"/>
                    <a:pt x="5" y="140"/>
                    <a:pt x="5" y="142"/>
                  </a:cubicBezTo>
                  <a:close/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4" name="Freeform 319">
              <a:extLst>
                <a:ext uri="{FF2B5EF4-FFF2-40B4-BE49-F238E27FC236}">
                  <a16:creationId xmlns:a16="http://schemas.microsoft.com/office/drawing/2014/main" id="{2E17976D-CB11-9442-B1E7-DFB4D37C325A}"/>
                </a:ext>
              </a:extLst>
            </p:cNvPr>
            <p:cNvSpPr>
              <a:spLocks/>
            </p:cNvSpPr>
            <p:nvPr/>
          </p:nvSpPr>
          <p:spPr bwMode="auto">
            <a:xfrm>
              <a:off x="4262295" y="4557588"/>
              <a:ext cx="254944" cy="106029"/>
            </a:xfrm>
            <a:custGeom>
              <a:avLst/>
              <a:gdLst>
                <a:gd name="T0" fmla="*/ 193 w 199"/>
                <a:gd name="T1" fmla="*/ 0 h 83"/>
                <a:gd name="T2" fmla="*/ 185 w 199"/>
                <a:gd name="T3" fmla="*/ 2 h 83"/>
                <a:gd name="T4" fmla="*/ 148 w 199"/>
                <a:gd name="T5" fmla="*/ 12 h 83"/>
                <a:gd name="T6" fmla="*/ 128 w 199"/>
                <a:gd name="T7" fmla="*/ 19 h 83"/>
                <a:gd name="T8" fmla="*/ 118 w 199"/>
                <a:gd name="T9" fmla="*/ 23 h 83"/>
                <a:gd name="T10" fmla="*/ 107 w 199"/>
                <a:gd name="T11" fmla="*/ 27 h 83"/>
                <a:gd name="T12" fmla="*/ 87 w 199"/>
                <a:gd name="T13" fmla="*/ 36 h 83"/>
                <a:gd name="T14" fmla="*/ 68 w 199"/>
                <a:gd name="T15" fmla="*/ 44 h 83"/>
                <a:gd name="T16" fmla="*/ 58 w 199"/>
                <a:gd name="T17" fmla="*/ 49 h 83"/>
                <a:gd name="T18" fmla="*/ 50 w 199"/>
                <a:gd name="T19" fmla="*/ 53 h 83"/>
                <a:gd name="T20" fmla="*/ 34 w 199"/>
                <a:gd name="T21" fmla="*/ 61 h 83"/>
                <a:gd name="T22" fmla="*/ 20 w 199"/>
                <a:gd name="T23" fmla="*/ 69 h 83"/>
                <a:gd name="T24" fmla="*/ 10 w 199"/>
                <a:gd name="T25" fmla="*/ 75 h 83"/>
                <a:gd name="T26" fmla="*/ 3 w 199"/>
                <a:gd name="T27" fmla="*/ 79 h 83"/>
                <a:gd name="T28" fmla="*/ 1 w 199"/>
                <a:gd name="T29" fmla="*/ 80 h 83"/>
                <a:gd name="T30" fmla="*/ 0 w 199"/>
                <a:gd name="T31" fmla="*/ 82 h 83"/>
                <a:gd name="T32" fmla="*/ 2 w 199"/>
                <a:gd name="T33" fmla="*/ 83 h 83"/>
                <a:gd name="T34" fmla="*/ 5 w 199"/>
                <a:gd name="T35" fmla="*/ 83 h 83"/>
                <a:gd name="T36" fmla="*/ 12 w 199"/>
                <a:gd name="T37" fmla="*/ 81 h 83"/>
                <a:gd name="T38" fmla="*/ 24 w 199"/>
                <a:gd name="T39" fmla="*/ 79 h 83"/>
                <a:gd name="T40" fmla="*/ 39 w 199"/>
                <a:gd name="T41" fmla="*/ 76 h 83"/>
                <a:gd name="T42" fmla="*/ 56 w 199"/>
                <a:gd name="T43" fmla="*/ 71 h 83"/>
                <a:gd name="T44" fmla="*/ 66 w 199"/>
                <a:gd name="T45" fmla="*/ 69 h 83"/>
                <a:gd name="T46" fmla="*/ 76 w 199"/>
                <a:gd name="T47" fmla="*/ 66 h 83"/>
                <a:gd name="T48" fmla="*/ 96 w 199"/>
                <a:gd name="T49" fmla="*/ 59 h 83"/>
                <a:gd name="T50" fmla="*/ 117 w 199"/>
                <a:gd name="T51" fmla="*/ 52 h 83"/>
                <a:gd name="T52" fmla="*/ 128 w 199"/>
                <a:gd name="T53" fmla="*/ 49 h 83"/>
                <a:gd name="T54" fmla="*/ 138 w 199"/>
                <a:gd name="T55" fmla="*/ 45 h 83"/>
                <a:gd name="T56" fmla="*/ 158 w 199"/>
                <a:gd name="T57" fmla="*/ 37 h 83"/>
                <a:gd name="T58" fmla="*/ 192 w 199"/>
                <a:gd name="T59" fmla="*/ 20 h 83"/>
                <a:gd name="T60" fmla="*/ 199 w 199"/>
                <a:gd name="T61" fmla="*/ 16 h 83"/>
                <a:gd name="T62" fmla="*/ 195 w 199"/>
                <a:gd name="T63" fmla="*/ 9 h 83"/>
                <a:gd name="T64" fmla="*/ 193 w 199"/>
                <a:gd name="T65" fmla="*/ 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99" h="83">
                  <a:moveTo>
                    <a:pt x="193" y="0"/>
                  </a:moveTo>
                  <a:cubicBezTo>
                    <a:pt x="190" y="0"/>
                    <a:pt x="188" y="1"/>
                    <a:pt x="185" y="2"/>
                  </a:cubicBezTo>
                  <a:cubicBezTo>
                    <a:pt x="174" y="4"/>
                    <a:pt x="161" y="7"/>
                    <a:pt x="148" y="12"/>
                  </a:cubicBezTo>
                  <a:cubicBezTo>
                    <a:pt x="142" y="14"/>
                    <a:pt x="135" y="16"/>
                    <a:pt x="128" y="19"/>
                  </a:cubicBezTo>
                  <a:cubicBezTo>
                    <a:pt x="125" y="20"/>
                    <a:pt x="121" y="22"/>
                    <a:pt x="118" y="23"/>
                  </a:cubicBezTo>
                  <a:cubicBezTo>
                    <a:pt x="114" y="24"/>
                    <a:pt x="111" y="26"/>
                    <a:pt x="107" y="27"/>
                  </a:cubicBezTo>
                  <a:cubicBezTo>
                    <a:pt x="101" y="30"/>
                    <a:pt x="94" y="33"/>
                    <a:pt x="87" y="36"/>
                  </a:cubicBezTo>
                  <a:cubicBezTo>
                    <a:pt x="80" y="38"/>
                    <a:pt x="74" y="41"/>
                    <a:pt x="68" y="44"/>
                  </a:cubicBezTo>
                  <a:cubicBezTo>
                    <a:pt x="64" y="46"/>
                    <a:pt x="61" y="47"/>
                    <a:pt x="58" y="49"/>
                  </a:cubicBezTo>
                  <a:cubicBezTo>
                    <a:pt x="55" y="50"/>
                    <a:pt x="52" y="52"/>
                    <a:pt x="50" y="53"/>
                  </a:cubicBezTo>
                  <a:cubicBezTo>
                    <a:pt x="44" y="56"/>
                    <a:pt x="38" y="59"/>
                    <a:pt x="34" y="61"/>
                  </a:cubicBezTo>
                  <a:cubicBezTo>
                    <a:pt x="29" y="64"/>
                    <a:pt x="24" y="66"/>
                    <a:pt x="20" y="69"/>
                  </a:cubicBezTo>
                  <a:cubicBezTo>
                    <a:pt x="16" y="71"/>
                    <a:pt x="13" y="73"/>
                    <a:pt x="10" y="75"/>
                  </a:cubicBezTo>
                  <a:cubicBezTo>
                    <a:pt x="7" y="76"/>
                    <a:pt x="5" y="78"/>
                    <a:pt x="3" y="79"/>
                  </a:cubicBezTo>
                  <a:cubicBezTo>
                    <a:pt x="2" y="80"/>
                    <a:pt x="1" y="80"/>
                    <a:pt x="1" y="80"/>
                  </a:cubicBezTo>
                  <a:cubicBezTo>
                    <a:pt x="1" y="81"/>
                    <a:pt x="0" y="81"/>
                    <a:pt x="0" y="82"/>
                  </a:cubicBezTo>
                  <a:cubicBezTo>
                    <a:pt x="1" y="83"/>
                    <a:pt x="1" y="83"/>
                    <a:pt x="2" y="83"/>
                  </a:cubicBezTo>
                  <a:cubicBezTo>
                    <a:pt x="2" y="83"/>
                    <a:pt x="3" y="83"/>
                    <a:pt x="5" y="83"/>
                  </a:cubicBezTo>
                  <a:cubicBezTo>
                    <a:pt x="7" y="82"/>
                    <a:pt x="9" y="82"/>
                    <a:pt x="12" y="81"/>
                  </a:cubicBezTo>
                  <a:cubicBezTo>
                    <a:pt x="16" y="81"/>
                    <a:pt x="20" y="80"/>
                    <a:pt x="24" y="79"/>
                  </a:cubicBezTo>
                  <a:cubicBezTo>
                    <a:pt x="29" y="78"/>
                    <a:pt x="34" y="77"/>
                    <a:pt x="39" y="76"/>
                  </a:cubicBezTo>
                  <a:cubicBezTo>
                    <a:pt x="44" y="74"/>
                    <a:pt x="50" y="73"/>
                    <a:pt x="56" y="71"/>
                  </a:cubicBezTo>
                  <a:cubicBezTo>
                    <a:pt x="60" y="70"/>
                    <a:pt x="63" y="70"/>
                    <a:pt x="66" y="69"/>
                  </a:cubicBezTo>
                  <a:cubicBezTo>
                    <a:pt x="69" y="68"/>
                    <a:pt x="72" y="67"/>
                    <a:pt x="76" y="66"/>
                  </a:cubicBezTo>
                  <a:cubicBezTo>
                    <a:pt x="82" y="64"/>
                    <a:pt x="89" y="62"/>
                    <a:pt x="96" y="59"/>
                  </a:cubicBezTo>
                  <a:cubicBezTo>
                    <a:pt x="103" y="57"/>
                    <a:pt x="110" y="55"/>
                    <a:pt x="117" y="52"/>
                  </a:cubicBezTo>
                  <a:cubicBezTo>
                    <a:pt x="121" y="51"/>
                    <a:pt x="124" y="50"/>
                    <a:pt x="128" y="49"/>
                  </a:cubicBezTo>
                  <a:cubicBezTo>
                    <a:pt x="131" y="47"/>
                    <a:pt x="134" y="46"/>
                    <a:pt x="138" y="45"/>
                  </a:cubicBezTo>
                  <a:cubicBezTo>
                    <a:pt x="145" y="42"/>
                    <a:pt x="151" y="40"/>
                    <a:pt x="158" y="37"/>
                  </a:cubicBezTo>
                  <a:cubicBezTo>
                    <a:pt x="171" y="32"/>
                    <a:pt x="182" y="26"/>
                    <a:pt x="192" y="20"/>
                  </a:cubicBezTo>
                  <a:cubicBezTo>
                    <a:pt x="194" y="19"/>
                    <a:pt x="197" y="17"/>
                    <a:pt x="199" y="16"/>
                  </a:cubicBezTo>
                  <a:cubicBezTo>
                    <a:pt x="197" y="14"/>
                    <a:pt x="196" y="11"/>
                    <a:pt x="195" y="9"/>
                  </a:cubicBezTo>
                  <a:cubicBezTo>
                    <a:pt x="193" y="6"/>
                    <a:pt x="193" y="3"/>
                    <a:pt x="193" y="0"/>
                  </a:cubicBezTo>
                  <a:close/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5" name="Freeform 320">
              <a:extLst>
                <a:ext uri="{FF2B5EF4-FFF2-40B4-BE49-F238E27FC236}">
                  <a16:creationId xmlns:a16="http://schemas.microsoft.com/office/drawing/2014/main" id="{AB3B6610-97D8-EA4F-A5FD-7EDE71AFE048}"/>
                </a:ext>
              </a:extLst>
            </p:cNvPr>
            <p:cNvSpPr>
              <a:spLocks/>
            </p:cNvSpPr>
            <p:nvPr/>
          </p:nvSpPr>
          <p:spPr bwMode="auto">
            <a:xfrm>
              <a:off x="4566083" y="4574267"/>
              <a:ext cx="191804" cy="201335"/>
            </a:xfrm>
            <a:custGeom>
              <a:avLst/>
              <a:gdLst>
                <a:gd name="T0" fmla="*/ 4 w 150"/>
                <a:gd name="T1" fmla="*/ 18 h 158"/>
                <a:gd name="T2" fmla="*/ 28 w 150"/>
                <a:gd name="T3" fmla="*/ 48 h 158"/>
                <a:gd name="T4" fmla="*/ 42 w 150"/>
                <a:gd name="T5" fmla="*/ 64 h 158"/>
                <a:gd name="T6" fmla="*/ 50 w 150"/>
                <a:gd name="T7" fmla="*/ 72 h 158"/>
                <a:gd name="T8" fmla="*/ 57 w 150"/>
                <a:gd name="T9" fmla="*/ 80 h 158"/>
                <a:gd name="T10" fmla="*/ 73 w 150"/>
                <a:gd name="T11" fmla="*/ 96 h 158"/>
                <a:gd name="T12" fmla="*/ 89 w 150"/>
                <a:gd name="T13" fmla="*/ 110 h 158"/>
                <a:gd name="T14" fmla="*/ 97 w 150"/>
                <a:gd name="T15" fmla="*/ 117 h 158"/>
                <a:gd name="T16" fmla="*/ 104 w 150"/>
                <a:gd name="T17" fmla="*/ 123 h 158"/>
                <a:gd name="T18" fmla="*/ 118 w 150"/>
                <a:gd name="T19" fmla="*/ 135 h 158"/>
                <a:gd name="T20" fmla="*/ 130 w 150"/>
                <a:gd name="T21" fmla="*/ 145 h 158"/>
                <a:gd name="T22" fmla="*/ 139 w 150"/>
                <a:gd name="T23" fmla="*/ 152 h 158"/>
                <a:gd name="T24" fmla="*/ 145 w 150"/>
                <a:gd name="T25" fmla="*/ 156 h 158"/>
                <a:gd name="T26" fmla="*/ 148 w 150"/>
                <a:gd name="T27" fmla="*/ 158 h 158"/>
                <a:gd name="T28" fmla="*/ 149 w 150"/>
                <a:gd name="T29" fmla="*/ 158 h 158"/>
                <a:gd name="T30" fmla="*/ 150 w 150"/>
                <a:gd name="T31" fmla="*/ 156 h 158"/>
                <a:gd name="T32" fmla="*/ 148 w 150"/>
                <a:gd name="T33" fmla="*/ 153 h 158"/>
                <a:gd name="T34" fmla="*/ 144 w 150"/>
                <a:gd name="T35" fmla="*/ 147 h 158"/>
                <a:gd name="T36" fmla="*/ 138 w 150"/>
                <a:gd name="T37" fmla="*/ 137 h 158"/>
                <a:gd name="T38" fmla="*/ 129 w 150"/>
                <a:gd name="T39" fmla="*/ 124 h 158"/>
                <a:gd name="T40" fmla="*/ 118 w 150"/>
                <a:gd name="T41" fmla="*/ 110 h 158"/>
                <a:gd name="T42" fmla="*/ 112 w 150"/>
                <a:gd name="T43" fmla="*/ 102 h 158"/>
                <a:gd name="T44" fmla="*/ 106 w 150"/>
                <a:gd name="T45" fmla="*/ 94 h 158"/>
                <a:gd name="T46" fmla="*/ 92 w 150"/>
                <a:gd name="T47" fmla="*/ 78 h 158"/>
                <a:gd name="T48" fmla="*/ 77 w 150"/>
                <a:gd name="T49" fmla="*/ 61 h 158"/>
                <a:gd name="T50" fmla="*/ 70 w 150"/>
                <a:gd name="T51" fmla="*/ 53 h 158"/>
                <a:gd name="T52" fmla="*/ 62 w 150"/>
                <a:gd name="T53" fmla="*/ 45 h 158"/>
                <a:gd name="T54" fmla="*/ 47 w 150"/>
                <a:gd name="T55" fmla="*/ 30 h 158"/>
                <a:gd name="T56" fmla="*/ 19 w 150"/>
                <a:gd name="T57" fmla="*/ 5 h 158"/>
                <a:gd name="T58" fmla="*/ 12 w 150"/>
                <a:gd name="T59" fmla="*/ 0 h 158"/>
                <a:gd name="T60" fmla="*/ 0 w 150"/>
                <a:gd name="T61" fmla="*/ 12 h 158"/>
                <a:gd name="T62" fmla="*/ 4 w 150"/>
                <a:gd name="T63" fmla="*/ 1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50" h="158">
                  <a:moveTo>
                    <a:pt x="4" y="18"/>
                  </a:moveTo>
                  <a:cubicBezTo>
                    <a:pt x="11" y="28"/>
                    <a:pt x="18" y="38"/>
                    <a:pt x="28" y="48"/>
                  </a:cubicBezTo>
                  <a:cubicBezTo>
                    <a:pt x="32" y="54"/>
                    <a:pt x="37" y="59"/>
                    <a:pt x="42" y="64"/>
                  </a:cubicBezTo>
                  <a:cubicBezTo>
                    <a:pt x="45" y="67"/>
                    <a:pt x="47" y="69"/>
                    <a:pt x="50" y="72"/>
                  </a:cubicBezTo>
                  <a:cubicBezTo>
                    <a:pt x="52" y="75"/>
                    <a:pt x="55" y="77"/>
                    <a:pt x="57" y="80"/>
                  </a:cubicBezTo>
                  <a:cubicBezTo>
                    <a:pt x="63" y="85"/>
                    <a:pt x="68" y="90"/>
                    <a:pt x="73" y="96"/>
                  </a:cubicBezTo>
                  <a:cubicBezTo>
                    <a:pt x="79" y="101"/>
                    <a:pt x="84" y="105"/>
                    <a:pt x="89" y="110"/>
                  </a:cubicBezTo>
                  <a:cubicBezTo>
                    <a:pt x="91" y="112"/>
                    <a:pt x="94" y="115"/>
                    <a:pt x="97" y="117"/>
                  </a:cubicBezTo>
                  <a:cubicBezTo>
                    <a:pt x="99" y="119"/>
                    <a:pt x="101" y="121"/>
                    <a:pt x="104" y="123"/>
                  </a:cubicBezTo>
                  <a:cubicBezTo>
                    <a:pt x="109" y="128"/>
                    <a:pt x="113" y="132"/>
                    <a:pt x="118" y="135"/>
                  </a:cubicBezTo>
                  <a:cubicBezTo>
                    <a:pt x="122" y="139"/>
                    <a:pt x="126" y="142"/>
                    <a:pt x="130" y="145"/>
                  </a:cubicBezTo>
                  <a:cubicBezTo>
                    <a:pt x="133" y="147"/>
                    <a:pt x="136" y="150"/>
                    <a:pt x="139" y="152"/>
                  </a:cubicBezTo>
                  <a:cubicBezTo>
                    <a:pt x="142" y="154"/>
                    <a:pt x="144" y="155"/>
                    <a:pt x="145" y="156"/>
                  </a:cubicBezTo>
                  <a:cubicBezTo>
                    <a:pt x="147" y="157"/>
                    <a:pt x="148" y="158"/>
                    <a:pt x="148" y="158"/>
                  </a:cubicBezTo>
                  <a:cubicBezTo>
                    <a:pt x="148" y="158"/>
                    <a:pt x="149" y="158"/>
                    <a:pt x="149" y="158"/>
                  </a:cubicBezTo>
                  <a:cubicBezTo>
                    <a:pt x="150" y="157"/>
                    <a:pt x="150" y="156"/>
                    <a:pt x="150" y="156"/>
                  </a:cubicBezTo>
                  <a:cubicBezTo>
                    <a:pt x="150" y="156"/>
                    <a:pt x="149" y="155"/>
                    <a:pt x="148" y="153"/>
                  </a:cubicBezTo>
                  <a:cubicBezTo>
                    <a:pt x="147" y="152"/>
                    <a:pt x="146" y="150"/>
                    <a:pt x="144" y="147"/>
                  </a:cubicBezTo>
                  <a:cubicBezTo>
                    <a:pt x="142" y="144"/>
                    <a:pt x="140" y="141"/>
                    <a:pt x="138" y="137"/>
                  </a:cubicBezTo>
                  <a:cubicBezTo>
                    <a:pt x="135" y="133"/>
                    <a:pt x="132" y="129"/>
                    <a:pt x="129" y="124"/>
                  </a:cubicBezTo>
                  <a:cubicBezTo>
                    <a:pt x="126" y="120"/>
                    <a:pt x="122" y="115"/>
                    <a:pt x="118" y="110"/>
                  </a:cubicBezTo>
                  <a:cubicBezTo>
                    <a:pt x="116" y="108"/>
                    <a:pt x="114" y="105"/>
                    <a:pt x="112" y="102"/>
                  </a:cubicBezTo>
                  <a:cubicBezTo>
                    <a:pt x="110" y="100"/>
                    <a:pt x="108" y="97"/>
                    <a:pt x="106" y="94"/>
                  </a:cubicBezTo>
                  <a:cubicBezTo>
                    <a:pt x="101" y="89"/>
                    <a:pt x="96" y="83"/>
                    <a:pt x="92" y="78"/>
                  </a:cubicBezTo>
                  <a:cubicBezTo>
                    <a:pt x="87" y="72"/>
                    <a:pt x="82" y="67"/>
                    <a:pt x="77" y="61"/>
                  </a:cubicBezTo>
                  <a:cubicBezTo>
                    <a:pt x="75" y="59"/>
                    <a:pt x="72" y="56"/>
                    <a:pt x="70" y="53"/>
                  </a:cubicBezTo>
                  <a:cubicBezTo>
                    <a:pt x="67" y="50"/>
                    <a:pt x="65" y="48"/>
                    <a:pt x="62" y="45"/>
                  </a:cubicBezTo>
                  <a:cubicBezTo>
                    <a:pt x="57" y="40"/>
                    <a:pt x="52" y="35"/>
                    <a:pt x="47" y="30"/>
                  </a:cubicBezTo>
                  <a:cubicBezTo>
                    <a:pt x="37" y="20"/>
                    <a:pt x="27" y="12"/>
                    <a:pt x="19" y="5"/>
                  </a:cubicBezTo>
                  <a:cubicBezTo>
                    <a:pt x="16" y="3"/>
                    <a:pt x="14" y="1"/>
                    <a:pt x="12" y="0"/>
                  </a:cubicBezTo>
                  <a:cubicBezTo>
                    <a:pt x="9" y="5"/>
                    <a:pt x="5" y="9"/>
                    <a:pt x="0" y="12"/>
                  </a:cubicBezTo>
                  <a:cubicBezTo>
                    <a:pt x="1" y="14"/>
                    <a:pt x="3" y="16"/>
                    <a:pt x="4" y="18"/>
                  </a:cubicBezTo>
                  <a:close/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6" name="Freeform 321">
              <a:extLst>
                <a:ext uri="{FF2B5EF4-FFF2-40B4-BE49-F238E27FC236}">
                  <a16:creationId xmlns:a16="http://schemas.microsoft.com/office/drawing/2014/main" id="{2020BF57-5D59-9943-987C-F22433E2CBF1}"/>
                </a:ext>
              </a:extLst>
            </p:cNvPr>
            <p:cNvSpPr>
              <a:spLocks/>
            </p:cNvSpPr>
            <p:nvPr/>
          </p:nvSpPr>
          <p:spPr bwMode="auto">
            <a:xfrm>
              <a:off x="4533917" y="4251417"/>
              <a:ext cx="36932" cy="266858"/>
            </a:xfrm>
            <a:custGeom>
              <a:avLst/>
              <a:gdLst>
                <a:gd name="T0" fmla="*/ 17 w 29"/>
                <a:gd name="T1" fmla="*/ 1 h 209"/>
                <a:gd name="T2" fmla="*/ 17 w 29"/>
                <a:gd name="T3" fmla="*/ 4 h 209"/>
                <a:gd name="T4" fmla="*/ 15 w 29"/>
                <a:gd name="T5" fmla="*/ 11 h 209"/>
                <a:gd name="T6" fmla="*/ 13 w 29"/>
                <a:gd name="T7" fmla="*/ 23 h 209"/>
                <a:gd name="T8" fmla="*/ 10 w 29"/>
                <a:gd name="T9" fmla="*/ 38 h 209"/>
                <a:gd name="T10" fmla="*/ 7 w 29"/>
                <a:gd name="T11" fmla="*/ 56 h 209"/>
                <a:gd name="T12" fmla="*/ 6 w 29"/>
                <a:gd name="T13" fmla="*/ 65 h 209"/>
                <a:gd name="T14" fmla="*/ 5 w 29"/>
                <a:gd name="T15" fmla="*/ 76 h 209"/>
                <a:gd name="T16" fmla="*/ 3 w 29"/>
                <a:gd name="T17" fmla="*/ 97 h 209"/>
                <a:gd name="T18" fmla="*/ 1 w 29"/>
                <a:gd name="T19" fmla="*/ 119 h 209"/>
                <a:gd name="T20" fmla="*/ 1 w 29"/>
                <a:gd name="T21" fmla="*/ 130 h 209"/>
                <a:gd name="T22" fmla="*/ 0 w 29"/>
                <a:gd name="T23" fmla="*/ 141 h 209"/>
                <a:gd name="T24" fmla="*/ 0 w 29"/>
                <a:gd name="T25" fmla="*/ 162 h 209"/>
                <a:gd name="T26" fmla="*/ 2 w 29"/>
                <a:gd name="T27" fmla="*/ 200 h 209"/>
                <a:gd name="T28" fmla="*/ 3 w 29"/>
                <a:gd name="T29" fmla="*/ 208 h 209"/>
                <a:gd name="T30" fmla="*/ 21 w 29"/>
                <a:gd name="T31" fmla="*/ 209 h 209"/>
                <a:gd name="T32" fmla="*/ 22 w 29"/>
                <a:gd name="T33" fmla="*/ 201 h 209"/>
                <a:gd name="T34" fmla="*/ 27 w 29"/>
                <a:gd name="T35" fmla="*/ 163 h 209"/>
                <a:gd name="T36" fmla="*/ 28 w 29"/>
                <a:gd name="T37" fmla="*/ 142 h 209"/>
                <a:gd name="T38" fmla="*/ 28 w 29"/>
                <a:gd name="T39" fmla="*/ 131 h 209"/>
                <a:gd name="T40" fmla="*/ 29 w 29"/>
                <a:gd name="T41" fmla="*/ 120 h 209"/>
                <a:gd name="T42" fmla="*/ 28 w 29"/>
                <a:gd name="T43" fmla="*/ 98 h 209"/>
                <a:gd name="T44" fmla="*/ 28 w 29"/>
                <a:gd name="T45" fmla="*/ 76 h 209"/>
                <a:gd name="T46" fmla="*/ 27 w 29"/>
                <a:gd name="T47" fmla="*/ 66 h 209"/>
                <a:gd name="T48" fmla="*/ 27 w 29"/>
                <a:gd name="T49" fmla="*/ 56 h 209"/>
                <a:gd name="T50" fmla="*/ 25 w 29"/>
                <a:gd name="T51" fmla="*/ 38 h 209"/>
                <a:gd name="T52" fmla="*/ 24 w 29"/>
                <a:gd name="T53" fmla="*/ 23 h 209"/>
                <a:gd name="T54" fmla="*/ 22 w 29"/>
                <a:gd name="T55" fmla="*/ 11 h 209"/>
                <a:gd name="T56" fmla="*/ 21 w 29"/>
                <a:gd name="T57" fmla="*/ 4 h 209"/>
                <a:gd name="T58" fmla="*/ 20 w 29"/>
                <a:gd name="T59" fmla="*/ 1 h 209"/>
                <a:gd name="T60" fmla="*/ 19 w 29"/>
                <a:gd name="T61" fmla="*/ 0 h 209"/>
                <a:gd name="T62" fmla="*/ 17 w 29"/>
                <a:gd name="T63" fmla="*/ 1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9" h="209">
                  <a:moveTo>
                    <a:pt x="17" y="1"/>
                  </a:moveTo>
                  <a:cubicBezTo>
                    <a:pt x="17" y="1"/>
                    <a:pt x="17" y="2"/>
                    <a:pt x="17" y="4"/>
                  </a:cubicBezTo>
                  <a:cubicBezTo>
                    <a:pt x="16" y="6"/>
                    <a:pt x="16" y="8"/>
                    <a:pt x="15" y="11"/>
                  </a:cubicBezTo>
                  <a:cubicBezTo>
                    <a:pt x="14" y="14"/>
                    <a:pt x="13" y="18"/>
                    <a:pt x="13" y="23"/>
                  </a:cubicBezTo>
                  <a:cubicBezTo>
                    <a:pt x="12" y="27"/>
                    <a:pt x="11" y="32"/>
                    <a:pt x="10" y="38"/>
                  </a:cubicBezTo>
                  <a:cubicBezTo>
                    <a:pt x="9" y="43"/>
                    <a:pt x="8" y="49"/>
                    <a:pt x="7" y="56"/>
                  </a:cubicBezTo>
                  <a:cubicBezTo>
                    <a:pt x="7" y="59"/>
                    <a:pt x="7" y="62"/>
                    <a:pt x="6" y="65"/>
                  </a:cubicBezTo>
                  <a:cubicBezTo>
                    <a:pt x="6" y="69"/>
                    <a:pt x="5" y="72"/>
                    <a:pt x="5" y="76"/>
                  </a:cubicBezTo>
                  <a:cubicBezTo>
                    <a:pt x="4" y="83"/>
                    <a:pt x="4" y="90"/>
                    <a:pt x="3" y="97"/>
                  </a:cubicBezTo>
                  <a:cubicBezTo>
                    <a:pt x="2" y="104"/>
                    <a:pt x="2" y="112"/>
                    <a:pt x="1" y="119"/>
                  </a:cubicBezTo>
                  <a:cubicBezTo>
                    <a:pt x="1" y="123"/>
                    <a:pt x="1" y="126"/>
                    <a:pt x="1" y="130"/>
                  </a:cubicBezTo>
                  <a:cubicBezTo>
                    <a:pt x="1" y="134"/>
                    <a:pt x="0" y="137"/>
                    <a:pt x="0" y="141"/>
                  </a:cubicBezTo>
                  <a:cubicBezTo>
                    <a:pt x="0" y="148"/>
                    <a:pt x="0" y="156"/>
                    <a:pt x="0" y="162"/>
                  </a:cubicBezTo>
                  <a:cubicBezTo>
                    <a:pt x="0" y="176"/>
                    <a:pt x="1" y="189"/>
                    <a:pt x="2" y="200"/>
                  </a:cubicBezTo>
                  <a:cubicBezTo>
                    <a:pt x="3" y="203"/>
                    <a:pt x="3" y="206"/>
                    <a:pt x="3" y="208"/>
                  </a:cubicBezTo>
                  <a:cubicBezTo>
                    <a:pt x="9" y="207"/>
                    <a:pt x="15" y="207"/>
                    <a:pt x="21" y="209"/>
                  </a:cubicBezTo>
                  <a:cubicBezTo>
                    <a:pt x="21" y="206"/>
                    <a:pt x="22" y="204"/>
                    <a:pt x="22" y="201"/>
                  </a:cubicBezTo>
                  <a:cubicBezTo>
                    <a:pt x="24" y="190"/>
                    <a:pt x="26" y="177"/>
                    <a:pt x="27" y="163"/>
                  </a:cubicBezTo>
                  <a:cubicBezTo>
                    <a:pt x="28" y="156"/>
                    <a:pt x="28" y="149"/>
                    <a:pt x="28" y="142"/>
                  </a:cubicBezTo>
                  <a:cubicBezTo>
                    <a:pt x="28" y="138"/>
                    <a:pt x="28" y="135"/>
                    <a:pt x="28" y="131"/>
                  </a:cubicBezTo>
                  <a:cubicBezTo>
                    <a:pt x="28" y="127"/>
                    <a:pt x="28" y="124"/>
                    <a:pt x="29" y="120"/>
                  </a:cubicBezTo>
                  <a:cubicBezTo>
                    <a:pt x="29" y="113"/>
                    <a:pt x="28" y="105"/>
                    <a:pt x="28" y="98"/>
                  </a:cubicBezTo>
                  <a:cubicBezTo>
                    <a:pt x="28" y="91"/>
                    <a:pt x="28" y="83"/>
                    <a:pt x="28" y="76"/>
                  </a:cubicBezTo>
                  <a:cubicBezTo>
                    <a:pt x="28" y="73"/>
                    <a:pt x="28" y="70"/>
                    <a:pt x="27" y="66"/>
                  </a:cubicBezTo>
                  <a:cubicBezTo>
                    <a:pt x="27" y="63"/>
                    <a:pt x="27" y="60"/>
                    <a:pt x="27" y="56"/>
                  </a:cubicBezTo>
                  <a:cubicBezTo>
                    <a:pt x="26" y="50"/>
                    <a:pt x="26" y="44"/>
                    <a:pt x="25" y="38"/>
                  </a:cubicBezTo>
                  <a:cubicBezTo>
                    <a:pt x="25" y="33"/>
                    <a:pt x="24" y="28"/>
                    <a:pt x="24" y="23"/>
                  </a:cubicBezTo>
                  <a:cubicBezTo>
                    <a:pt x="23" y="19"/>
                    <a:pt x="23" y="15"/>
                    <a:pt x="22" y="11"/>
                  </a:cubicBezTo>
                  <a:cubicBezTo>
                    <a:pt x="22" y="8"/>
                    <a:pt x="21" y="6"/>
                    <a:pt x="21" y="4"/>
                  </a:cubicBezTo>
                  <a:cubicBezTo>
                    <a:pt x="21" y="2"/>
                    <a:pt x="20" y="1"/>
                    <a:pt x="20" y="1"/>
                  </a:cubicBezTo>
                  <a:cubicBezTo>
                    <a:pt x="20" y="1"/>
                    <a:pt x="20" y="0"/>
                    <a:pt x="19" y="0"/>
                  </a:cubicBezTo>
                  <a:cubicBezTo>
                    <a:pt x="18" y="0"/>
                    <a:pt x="18" y="0"/>
                    <a:pt x="17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7" name="Freeform 322">
              <a:extLst>
                <a:ext uri="{FF2B5EF4-FFF2-40B4-BE49-F238E27FC236}">
                  <a16:creationId xmlns:a16="http://schemas.microsoft.com/office/drawing/2014/main" id="{0D9FF81A-5F09-A34C-9CF5-CB998E7F6ADA}"/>
                </a:ext>
              </a:extLst>
            </p:cNvPr>
            <p:cNvSpPr>
              <a:spLocks/>
            </p:cNvSpPr>
            <p:nvPr/>
          </p:nvSpPr>
          <p:spPr bwMode="auto">
            <a:xfrm>
              <a:off x="4508899" y="4514700"/>
              <a:ext cx="75054" cy="53610"/>
            </a:xfrm>
            <a:custGeom>
              <a:avLst/>
              <a:gdLst>
                <a:gd name="T0" fmla="*/ 20 w 59"/>
                <a:gd name="T1" fmla="*/ 2 h 42"/>
                <a:gd name="T2" fmla="*/ 1 w 59"/>
                <a:gd name="T3" fmla="*/ 33 h 42"/>
                <a:gd name="T4" fmla="*/ 3 w 59"/>
                <a:gd name="T5" fmla="*/ 42 h 42"/>
                <a:gd name="T6" fmla="*/ 11 w 59"/>
                <a:gd name="T7" fmla="*/ 38 h 42"/>
                <a:gd name="T8" fmla="*/ 10 w 59"/>
                <a:gd name="T9" fmla="*/ 32 h 42"/>
                <a:gd name="T10" fmla="*/ 23 w 59"/>
                <a:gd name="T11" fmla="*/ 11 h 42"/>
                <a:gd name="T12" fmla="*/ 25 w 59"/>
                <a:gd name="T13" fmla="*/ 10 h 42"/>
                <a:gd name="T14" fmla="*/ 38 w 59"/>
                <a:gd name="T15" fmla="*/ 11 h 42"/>
                <a:gd name="T16" fmla="*/ 47 w 59"/>
                <a:gd name="T17" fmla="*/ 17 h 42"/>
                <a:gd name="T18" fmla="*/ 51 w 59"/>
                <a:gd name="T19" fmla="*/ 23 h 42"/>
                <a:gd name="T20" fmla="*/ 59 w 59"/>
                <a:gd name="T21" fmla="*/ 20 h 42"/>
                <a:gd name="T22" fmla="*/ 56 w 59"/>
                <a:gd name="T23" fmla="*/ 14 h 42"/>
                <a:gd name="T24" fmla="*/ 41 w 59"/>
                <a:gd name="T25" fmla="*/ 2 h 42"/>
                <a:gd name="T26" fmla="*/ 23 w 59"/>
                <a:gd name="T27" fmla="*/ 1 h 42"/>
                <a:gd name="T28" fmla="*/ 20 w 59"/>
                <a:gd name="T29" fmla="*/ 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9" h="42">
                  <a:moveTo>
                    <a:pt x="20" y="2"/>
                  </a:moveTo>
                  <a:cubicBezTo>
                    <a:pt x="7" y="7"/>
                    <a:pt x="0" y="20"/>
                    <a:pt x="1" y="33"/>
                  </a:cubicBezTo>
                  <a:cubicBezTo>
                    <a:pt x="1" y="36"/>
                    <a:pt x="1" y="39"/>
                    <a:pt x="3" y="42"/>
                  </a:cubicBezTo>
                  <a:cubicBezTo>
                    <a:pt x="11" y="38"/>
                    <a:pt x="11" y="38"/>
                    <a:pt x="11" y="38"/>
                  </a:cubicBezTo>
                  <a:cubicBezTo>
                    <a:pt x="10" y="36"/>
                    <a:pt x="10" y="34"/>
                    <a:pt x="10" y="32"/>
                  </a:cubicBezTo>
                  <a:cubicBezTo>
                    <a:pt x="9" y="23"/>
                    <a:pt x="14" y="14"/>
                    <a:pt x="23" y="11"/>
                  </a:cubicBezTo>
                  <a:cubicBezTo>
                    <a:pt x="24" y="10"/>
                    <a:pt x="24" y="10"/>
                    <a:pt x="25" y="10"/>
                  </a:cubicBezTo>
                  <a:cubicBezTo>
                    <a:pt x="29" y="9"/>
                    <a:pt x="34" y="9"/>
                    <a:pt x="38" y="11"/>
                  </a:cubicBezTo>
                  <a:cubicBezTo>
                    <a:pt x="42" y="12"/>
                    <a:pt x="45" y="14"/>
                    <a:pt x="47" y="17"/>
                  </a:cubicBezTo>
                  <a:cubicBezTo>
                    <a:pt x="49" y="19"/>
                    <a:pt x="50" y="21"/>
                    <a:pt x="51" y="23"/>
                  </a:cubicBezTo>
                  <a:cubicBezTo>
                    <a:pt x="59" y="20"/>
                    <a:pt x="59" y="20"/>
                    <a:pt x="59" y="20"/>
                  </a:cubicBezTo>
                  <a:cubicBezTo>
                    <a:pt x="59" y="18"/>
                    <a:pt x="57" y="16"/>
                    <a:pt x="56" y="14"/>
                  </a:cubicBezTo>
                  <a:cubicBezTo>
                    <a:pt x="52" y="8"/>
                    <a:pt x="47" y="4"/>
                    <a:pt x="41" y="2"/>
                  </a:cubicBezTo>
                  <a:cubicBezTo>
                    <a:pt x="35" y="0"/>
                    <a:pt x="29" y="0"/>
                    <a:pt x="23" y="1"/>
                  </a:cubicBezTo>
                  <a:cubicBezTo>
                    <a:pt x="22" y="2"/>
                    <a:pt x="21" y="2"/>
                    <a:pt x="20" y="2"/>
                  </a:cubicBez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8" name="Freeform 323">
              <a:extLst>
                <a:ext uri="{FF2B5EF4-FFF2-40B4-BE49-F238E27FC236}">
                  <a16:creationId xmlns:a16="http://schemas.microsoft.com/office/drawing/2014/main" id="{2756BDDA-D131-8A44-BE9A-4718548278F8}"/>
                </a:ext>
              </a:extLst>
            </p:cNvPr>
            <p:cNvSpPr>
              <a:spLocks/>
            </p:cNvSpPr>
            <p:nvPr/>
          </p:nvSpPr>
          <p:spPr bwMode="auto">
            <a:xfrm>
              <a:off x="4519621" y="4526614"/>
              <a:ext cx="53610" cy="36932"/>
            </a:xfrm>
            <a:custGeom>
              <a:avLst/>
              <a:gdLst>
                <a:gd name="T0" fmla="*/ 38 w 42"/>
                <a:gd name="T1" fmla="*/ 8 h 29"/>
                <a:gd name="T2" fmla="*/ 29 w 42"/>
                <a:gd name="T3" fmla="*/ 2 h 29"/>
                <a:gd name="T4" fmla="*/ 16 w 42"/>
                <a:gd name="T5" fmla="*/ 1 h 29"/>
                <a:gd name="T6" fmla="*/ 14 w 42"/>
                <a:gd name="T7" fmla="*/ 2 h 29"/>
                <a:gd name="T8" fmla="*/ 1 w 42"/>
                <a:gd name="T9" fmla="*/ 23 h 29"/>
                <a:gd name="T10" fmla="*/ 2 w 42"/>
                <a:gd name="T11" fmla="*/ 29 h 29"/>
                <a:gd name="T12" fmla="*/ 42 w 42"/>
                <a:gd name="T13" fmla="*/ 14 h 29"/>
                <a:gd name="T14" fmla="*/ 38 w 42"/>
                <a:gd name="T15" fmla="*/ 8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2" h="29">
                  <a:moveTo>
                    <a:pt x="38" y="8"/>
                  </a:moveTo>
                  <a:cubicBezTo>
                    <a:pt x="36" y="5"/>
                    <a:pt x="33" y="3"/>
                    <a:pt x="29" y="2"/>
                  </a:cubicBezTo>
                  <a:cubicBezTo>
                    <a:pt x="25" y="0"/>
                    <a:pt x="20" y="0"/>
                    <a:pt x="16" y="1"/>
                  </a:cubicBezTo>
                  <a:cubicBezTo>
                    <a:pt x="15" y="1"/>
                    <a:pt x="15" y="1"/>
                    <a:pt x="14" y="2"/>
                  </a:cubicBezTo>
                  <a:cubicBezTo>
                    <a:pt x="5" y="5"/>
                    <a:pt x="0" y="14"/>
                    <a:pt x="1" y="23"/>
                  </a:cubicBezTo>
                  <a:cubicBezTo>
                    <a:pt x="1" y="25"/>
                    <a:pt x="1" y="27"/>
                    <a:pt x="2" y="29"/>
                  </a:cubicBezTo>
                  <a:cubicBezTo>
                    <a:pt x="42" y="14"/>
                    <a:pt x="42" y="14"/>
                    <a:pt x="42" y="14"/>
                  </a:cubicBezTo>
                  <a:cubicBezTo>
                    <a:pt x="41" y="12"/>
                    <a:pt x="40" y="10"/>
                    <a:pt x="38" y="8"/>
                  </a:cubicBezTo>
                  <a:close/>
                </a:path>
              </a:pathLst>
            </a:custGeom>
            <a:solidFill>
              <a:srgbClr val="FAFB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9" name="Freeform 324">
              <a:extLst>
                <a:ext uri="{FF2B5EF4-FFF2-40B4-BE49-F238E27FC236}">
                  <a16:creationId xmlns:a16="http://schemas.microsoft.com/office/drawing/2014/main" id="{C9091BD9-62FF-3741-BB88-039EAA3B812D}"/>
                </a:ext>
              </a:extLst>
            </p:cNvPr>
            <p:cNvSpPr>
              <a:spLocks/>
            </p:cNvSpPr>
            <p:nvPr/>
          </p:nvSpPr>
          <p:spPr bwMode="auto">
            <a:xfrm>
              <a:off x="4580379" y="4368167"/>
              <a:ext cx="437218" cy="172743"/>
            </a:xfrm>
            <a:custGeom>
              <a:avLst/>
              <a:gdLst>
                <a:gd name="T0" fmla="*/ 342 w 342"/>
                <a:gd name="T1" fmla="*/ 7 h 135"/>
                <a:gd name="T2" fmla="*/ 339 w 342"/>
                <a:gd name="T3" fmla="*/ 0 h 135"/>
                <a:gd name="T4" fmla="*/ 0 w 342"/>
                <a:gd name="T5" fmla="*/ 129 h 135"/>
                <a:gd name="T6" fmla="*/ 3 w 342"/>
                <a:gd name="T7" fmla="*/ 135 h 135"/>
                <a:gd name="T8" fmla="*/ 342 w 342"/>
                <a:gd name="T9" fmla="*/ 7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2" h="135">
                  <a:moveTo>
                    <a:pt x="342" y="7"/>
                  </a:moveTo>
                  <a:cubicBezTo>
                    <a:pt x="339" y="0"/>
                    <a:pt x="339" y="0"/>
                    <a:pt x="339" y="0"/>
                  </a:cubicBezTo>
                  <a:cubicBezTo>
                    <a:pt x="0" y="129"/>
                    <a:pt x="0" y="129"/>
                    <a:pt x="0" y="129"/>
                  </a:cubicBezTo>
                  <a:cubicBezTo>
                    <a:pt x="1" y="131"/>
                    <a:pt x="3" y="133"/>
                    <a:pt x="3" y="135"/>
                  </a:cubicBezTo>
                  <a:lnTo>
                    <a:pt x="342" y="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0" name="Freeform 325">
              <a:extLst>
                <a:ext uri="{FF2B5EF4-FFF2-40B4-BE49-F238E27FC236}">
                  <a16:creationId xmlns:a16="http://schemas.microsoft.com/office/drawing/2014/main" id="{D38C9A2C-D87A-514D-8EBC-88D7DDF8ED9B}"/>
                </a:ext>
              </a:extLst>
            </p:cNvPr>
            <p:cNvSpPr>
              <a:spLocks/>
            </p:cNvSpPr>
            <p:nvPr/>
          </p:nvSpPr>
          <p:spPr bwMode="auto">
            <a:xfrm>
              <a:off x="4262295" y="4557588"/>
              <a:ext cx="250179" cy="104837"/>
            </a:xfrm>
            <a:custGeom>
              <a:avLst/>
              <a:gdLst>
                <a:gd name="T0" fmla="*/ 193 w 195"/>
                <a:gd name="T1" fmla="*/ 0 h 82"/>
                <a:gd name="T2" fmla="*/ 185 w 195"/>
                <a:gd name="T3" fmla="*/ 2 h 82"/>
                <a:gd name="T4" fmla="*/ 148 w 195"/>
                <a:gd name="T5" fmla="*/ 12 h 82"/>
                <a:gd name="T6" fmla="*/ 128 w 195"/>
                <a:gd name="T7" fmla="*/ 19 h 82"/>
                <a:gd name="T8" fmla="*/ 118 w 195"/>
                <a:gd name="T9" fmla="*/ 23 h 82"/>
                <a:gd name="T10" fmla="*/ 107 w 195"/>
                <a:gd name="T11" fmla="*/ 27 h 82"/>
                <a:gd name="T12" fmla="*/ 87 w 195"/>
                <a:gd name="T13" fmla="*/ 36 h 82"/>
                <a:gd name="T14" fmla="*/ 68 w 195"/>
                <a:gd name="T15" fmla="*/ 44 h 82"/>
                <a:gd name="T16" fmla="*/ 58 w 195"/>
                <a:gd name="T17" fmla="*/ 49 h 82"/>
                <a:gd name="T18" fmla="*/ 50 w 195"/>
                <a:gd name="T19" fmla="*/ 53 h 82"/>
                <a:gd name="T20" fmla="*/ 34 w 195"/>
                <a:gd name="T21" fmla="*/ 61 h 82"/>
                <a:gd name="T22" fmla="*/ 20 w 195"/>
                <a:gd name="T23" fmla="*/ 69 h 82"/>
                <a:gd name="T24" fmla="*/ 10 w 195"/>
                <a:gd name="T25" fmla="*/ 75 h 82"/>
                <a:gd name="T26" fmla="*/ 3 w 195"/>
                <a:gd name="T27" fmla="*/ 79 h 82"/>
                <a:gd name="T28" fmla="*/ 1 w 195"/>
                <a:gd name="T29" fmla="*/ 80 h 82"/>
                <a:gd name="T30" fmla="*/ 0 w 195"/>
                <a:gd name="T31" fmla="*/ 82 h 82"/>
                <a:gd name="T32" fmla="*/ 1 w 195"/>
                <a:gd name="T33" fmla="*/ 82 h 82"/>
                <a:gd name="T34" fmla="*/ 195 w 195"/>
                <a:gd name="T35" fmla="*/ 9 h 82"/>
                <a:gd name="T36" fmla="*/ 193 w 195"/>
                <a:gd name="T37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95" h="82">
                  <a:moveTo>
                    <a:pt x="193" y="0"/>
                  </a:moveTo>
                  <a:cubicBezTo>
                    <a:pt x="190" y="0"/>
                    <a:pt x="188" y="1"/>
                    <a:pt x="185" y="2"/>
                  </a:cubicBezTo>
                  <a:cubicBezTo>
                    <a:pt x="174" y="4"/>
                    <a:pt x="161" y="7"/>
                    <a:pt x="148" y="12"/>
                  </a:cubicBezTo>
                  <a:cubicBezTo>
                    <a:pt x="142" y="14"/>
                    <a:pt x="135" y="16"/>
                    <a:pt x="128" y="19"/>
                  </a:cubicBezTo>
                  <a:cubicBezTo>
                    <a:pt x="125" y="20"/>
                    <a:pt x="121" y="22"/>
                    <a:pt x="118" y="23"/>
                  </a:cubicBezTo>
                  <a:cubicBezTo>
                    <a:pt x="114" y="24"/>
                    <a:pt x="111" y="26"/>
                    <a:pt x="107" y="27"/>
                  </a:cubicBezTo>
                  <a:cubicBezTo>
                    <a:pt x="101" y="30"/>
                    <a:pt x="94" y="33"/>
                    <a:pt x="87" y="36"/>
                  </a:cubicBezTo>
                  <a:cubicBezTo>
                    <a:pt x="80" y="38"/>
                    <a:pt x="74" y="41"/>
                    <a:pt x="68" y="44"/>
                  </a:cubicBezTo>
                  <a:cubicBezTo>
                    <a:pt x="64" y="46"/>
                    <a:pt x="61" y="47"/>
                    <a:pt x="58" y="49"/>
                  </a:cubicBezTo>
                  <a:cubicBezTo>
                    <a:pt x="55" y="50"/>
                    <a:pt x="52" y="52"/>
                    <a:pt x="50" y="53"/>
                  </a:cubicBezTo>
                  <a:cubicBezTo>
                    <a:pt x="44" y="56"/>
                    <a:pt x="38" y="59"/>
                    <a:pt x="34" y="61"/>
                  </a:cubicBezTo>
                  <a:cubicBezTo>
                    <a:pt x="29" y="64"/>
                    <a:pt x="24" y="66"/>
                    <a:pt x="20" y="69"/>
                  </a:cubicBezTo>
                  <a:cubicBezTo>
                    <a:pt x="16" y="71"/>
                    <a:pt x="13" y="73"/>
                    <a:pt x="10" y="75"/>
                  </a:cubicBezTo>
                  <a:cubicBezTo>
                    <a:pt x="7" y="76"/>
                    <a:pt x="5" y="78"/>
                    <a:pt x="3" y="79"/>
                  </a:cubicBezTo>
                  <a:cubicBezTo>
                    <a:pt x="2" y="80"/>
                    <a:pt x="1" y="80"/>
                    <a:pt x="1" y="80"/>
                  </a:cubicBezTo>
                  <a:cubicBezTo>
                    <a:pt x="1" y="81"/>
                    <a:pt x="0" y="81"/>
                    <a:pt x="0" y="82"/>
                  </a:cubicBezTo>
                  <a:cubicBezTo>
                    <a:pt x="0" y="82"/>
                    <a:pt x="1" y="82"/>
                    <a:pt x="1" y="82"/>
                  </a:cubicBezTo>
                  <a:cubicBezTo>
                    <a:pt x="195" y="9"/>
                    <a:pt x="195" y="9"/>
                    <a:pt x="195" y="9"/>
                  </a:cubicBezTo>
                  <a:cubicBezTo>
                    <a:pt x="193" y="6"/>
                    <a:pt x="193" y="3"/>
                    <a:pt x="19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1" name="Freeform 326">
              <a:extLst>
                <a:ext uri="{FF2B5EF4-FFF2-40B4-BE49-F238E27FC236}">
                  <a16:creationId xmlns:a16="http://schemas.microsoft.com/office/drawing/2014/main" id="{3CAF2189-CE84-134D-8675-D621DF881CE2}"/>
                </a:ext>
              </a:extLst>
            </p:cNvPr>
            <p:cNvSpPr>
              <a:spLocks/>
            </p:cNvSpPr>
            <p:nvPr/>
          </p:nvSpPr>
          <p:spPr bwMode="auto">
            <a:xfrm>
              <a:off x="4457672" y="3655753"/>
              <a:ext cx="108411" cy="252562"/>
            </a:xfrm>
            <a:custGeom>
              <a:avLst/>
              <a:gdLst>
                <a:gd name="T0" fmla="*/ 83 w 85"/>
                <a:gd name="T1" fmla="*/ 1 h 198"/>
                <a:gd name="T2" fmla="*/ 81 w 85"/>
                <a:gd name="T3" fmla="*/ 3 h 198"/>
                <a:gd name="T4" fmla="*/ 77 w 85"/>
                <a:gd name="T5" fmla="*/ 10 h 198"/>
                <a:gd name="T6" fmla="*/ 71 w 85"/>
                <a:gd name="T7" fmla="*/ 20 h 198"/>
                <a:gd name="T8" fmla="*/ 63 w 85"/>
                <a:gd name="T9" fmla="*/ 33 h 198"/>
                <a:gd name="T10" fmla="*/ 55 w 85"/>
                <a:gd name="T11" fmla="*/ 49 h 198"/>
                <a:gd name="T12" fmla="*/ 50 w 85"/>
                <a:gd name="T13" fmla="*/ 58 h 198"/>
                <a:gd name="T14" fmla="*/ 46 w 85"/>
                <a:gd name="T15" fmla="*/ 67 h 198"/>
                <a:gd name="T16" fmla="*/ 37 w 85"/>
                <a:gd name="T17" fmla="*/ 87 h 198"/>
                <a:gd name="T18" fmla="*/ 28 w 85"/>
                <a:gd name="T19" fmla="*/ 107 h 198"/>
                <a:gd name="T20" fmla="*/ 24 w 85"/>
                <a:gd name="T21" fmla="*/ 117 h 198"/>
                <a:gd name="T22" fmla="*/ 19 w 85"/>
                <a:gd name="T23" fmla="*/ 127 h 198"/>
                <a:gd name="T24" fmla="*/ 12 w 85"/>
                <a:gd name="T25" fmla="*/ 147 h 198"/>
                <a:gd name="T26" fmla="*/ 1 w 85"/>
                <a:gd name="T27" fmla="*/ 184 h 198"/>
                <a:gd name="T28" fmla="*/ 0 w 85"/>
                <a:gd name="T29" fmla="*/ 192 h 198"/>
                <a:gd name="T30" fmla="*/ 16 w 85"/>
                <a:gd name="T31" fmla="*/ 198 h 198"/>
                <a:gd name="T32" fmla="*/ 20 w 85"/>
                <a:gd name="T33" fmla="*/ 191 h 198"/>
                <a:gd name="T34" fmla="*/ 37 w 85"/>
                <a:gd name="T35" fmla="*/ 157 h 198"/>
                <a:gd name="T36" fmla="*/ 45 w 85"/>
                <a:gd name="T37" fmla="*/ 137 h 198"/>
                <a:gd name="T38" fmla="*/ 49 w 85"/>
                <a:gd name="T39" fmla="*/ 127 h 198"/>
                <a:gd name="T40" fmla="*/ 53 w 85"/>
                <a:gd name="T41" fmla="*/ 117 h 198"/>
                <a:gd name="T42" fmla="*/ 60 w 85"/>
                <a:gd name="T43" fmla="*/ 96 h 198"/>
                <a:gd name="T44" fmla="*/ 67 w 85"/>
                <a:gd name="T45" fmla="*/ 76 h 198"/>
                <a:gd name="T46" fmla="*/ 70 w 85"/>
                <a:gd name="T47" fmla="*/ 66 h 198"/>
                <a:gd name="T48" fmla="*/ 73 w 85"/>
                <a:gd name="T49" fmla="*/ 56 h 198"/>
                <a:gd name="T50" fmla="*/ 78 w 85"/>
                <a:gd name="T51" fmla="*/ 39 h 198"/>
                <a:gd name="T52" fmla="*/ 81 w 85"/>
                <a:gd name="T53" fmla="*/ 24 h 198"/>
                <a:gd name="T54" fmla="*/ 84 w 85"/>
                <a:gd name="T55" fmla="*/ 13 h 198"/>
                <a:gd name="T56" fmla="*/ 85 w 85"/>
                <a:gd name="T57" fmla="*/ 5 h 198"/>
                <a:gd name="T58" fmla="*/ 85 w 85"/>
                <a:gd name="T59" fmla="*/ 2 h 198"/>
                <a:gd name="T60" fmla="*/ 85 w 85"/>
                <a:gd name="T61" fmla="*/ 1 h 198"/>
                <a:gd name="T62" fmla="*/ 83 w 85"/>
                <a:gd name="T63" fmla="*/ 1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5" h="198">
                  <a:moveTo>
                    <a:pt x="83" y="1"/>
                  </a:moveTo>
                  <a:cubicBezTo>
                    <a:pt x="83" y="1"/>
                    <a:pt x="82" y="2"/>
                    <a:pt x="81" y="3"/>
                  </a:cubicBezTo>
                  <a:cubicBezTo>
                    <a:pt x="80" y="5"/>
                    <a:pt x="79" y="7"/>
                    <a:pt x="77" y="10"/>
                  </a:cubicBezTo>
                  <a:cubicBezTo>
                    <a:pt x="75" y="13"/>
                    <a:pt x="73" y="16"/>
                    <a:pt x="71" y="20"/>
                  </a:cubicBezTo>
                  <a:cubicBezTo>
                    <a:pt x="68" y="24"/>
                    <a:pt x="66" y="28"/>
                    <a:pt x="63" y="33"/>
                  </a:cubicBezTo>
                  <a:cubicBezTo>
                    <a:pt x="61" y="38"/>
                    <a:pt x="58" y="44"/>
                    <a:pt x="55" y="49"/>
                  </a:cubicBezTo>
                  <a:cubicBezTo>
                    <a:pt x="53" y="52"/>
                    <a:pt x="52" y="55"/>
                    <a:pt x="50" y="58"/>
                  </a:cubicBezTo>
                  <a:cubicBezTo>
                    <a:pt x="49" y="61"/>
                    <a:pt x="47" y="64"/>
                    <a:pt x="46" y="67"/>
                  </a:cubicBezTo>
                  <a:cubicBezTo>
                    <a:pt x="43" y="73"/>
                    <a:pt x="40" y="80"/>
                    <a:pt x="37" y="87"/>
                  </a:cubicBezTo>
                  <a:cubicBezTo>
                    <a:pt x="34" y="93"/>
                    <a:pt x="31" y="100"/>
                    <a:pt x="28" y="107"/>
                  </a:cubicBezTo>
                  <a:cubicBezTo>
                    <a:pt x="26" y="110"/>
                    <a:pt x="25" y="114"/>
                    <a:pt x="24" y="117"/>
                  </a:cubicBezTo>
                  <a:cubicBezTo>
                    <a:pt x="22" y="120"/>
                    <a:pt x="21" y="124"/>
                    <a:pt x="19" y="127"/>
                  </a:cubicBezTo>
                  <a:cubicBezTo>
                    <a:pt x="17" y="134"/>
                    <a:pt x="14" y="141"/>
                    <a:pt x="12" y="147"/>
                  </a:cubicBezTo>
                  <a:cubicBezTo>
                    <a:pt x="7" y="160"/>
                    <a:pt x="4" y="173"/>
                    <a:pt x="1" y="184"/>
                  </a:cubicBezTo>
                  <a:cubicBezTo>
                    <a:pt x="1" y="186"/>
                    <a:pt x="0" y="189"/>
                    <a:pt x="0" y="192"/>
                  </a:cubicBezTo>
                  <a:cubicBezTo>
                    <a:pt x="6" y="192"/>
                    <a:pt x="11" y="194"/>
                    <a:pt x="16" y="198"/>
                  </a:cubicBezTo>
                  <a:cubicBezTo>
                    <a:pt x="17" y="196"/>
                    <a:pt x="18" y="193"/>
                    <a:pt x="20" y="191"/>
                  </a:cubicBezTo>
                  <a:cubicBezTo>
                    <a:pt x="25" y="181"/>
                    <a:pt x="32" y="170"/>
                    <a:pt x="37" y="157"/>
                  </a:cubicBezTo>
                  <a:cubicBezTo>
                    <a:pt x="40" y="151"/>
                    <a:pt x="43" y="144"/>
                    <a:pt x="45" y="137"/>
                  </a:cubicBezTo>
                  <a:cubicBezTo>
                    <a:pt x="47" y="134"/>
                    <a:pt x="48" y="131"/>
                    <a:pt x="49" y="127"/>
                  </a:cubicBezTo>
                  <a:cubicBezTo>
                    <a:pt x="51" y="124"/>
                    <a:pt x="52" y="120"/>
                    <a:pt x="53" y="117"/>
                  </a:cubicBezTo>
                  <a:cubicBezTo>
                    <a:pt x="56" y="110"/>
                    <a:pt x="58" y="103"/>
                    <a:pt x="60" y="96"/>
                  </a:cubicBezTo>
                  <a:cubicBezTo>
                    <a:pt x="63" y="89"/>
                    <a:pt x="65" y="82"/>
                    <a:pt x="67" y="76"/>
                  </a:cubicBezTo>
                  <a:cubicBezTo>
                    <a:pt x="68" y="72"/>
                    <a:pt x="69" y="69"/>
                    <a:pt x="70" y="66"/>
                  </a:cubicBezTo>
                  <a:cubicBezTo>
                    <a:pt x="71" y="63"/>
                    <a:pt x="72" y="59"/>
                    <a:pt x="73" y="56"/>
                  </a:cubicBezTo>
                  <a:cubicBezTo>
                    <a:pt x="75" y="50"/>
                    <a:pt x="76" y="44"/>
                    <a:pt x="78" y="39"/>
                  </a:cubicBezTo>
                  <a:cubicBezTo>
                    <a:pt x="79" y="34"/>
                    <a:pt x="80" y="29"/>
                    <a:pt x="81" y="24"/>
                  </a:cubicBezTo>
                  <a:cubicBezTo>
                    <a:pt x="82" y="20"/>
                    <a:pt x="83" y="16"/>
                    <a:pt x="84" y="13"/>
                  </a:cubicBezTo>
                  <a:cubicBezTo>
                    <a:pt x="84" y="9"/>
                    <a:pt x="85" y="7"/>
                    <a:pt x="85" y="5"/>
                  </a:cubicBezTo>
                  <a:cubicBezTo>
                    <a:pt x="85" y="3"/>
                    <a:pt x="85" y="2"/>
                    <a:pt x="85" y="2"/>
                  </a:cubicBezTo>
                  <a:cubicBezTo>
                    <a:pt x="85" y="2"/>
                    <a:pt x="85" y="1"/>
                    <a:pt x="85" y="1"/>
                  </a:cubicBezTo>
                  <a:cubicBezTo>
                    <a:pt x="84" y="0"/>
                    <a:pt x="83" y="0"/>
                    <a:pt x="83" y="1"/>
                  </a:cubicBezTo>
                  <a:close/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2" name="Freeform 327">
              <a:extLst>
                <a:ext uri="{FF2B5EF4-FFF2-40B4-BE49-F238E27FC236}">
                  <a16:creationId xmlns:a16="http://schemas.microsoft.com/office/drawing/2014/main" id="{48132F1A-CCFC-1C4B-B032-32E80478A49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414785" y="3899975"/>
              <a:ext cx="77437" cy="77437"/>
            </a:xfrm>
            <a:custGeom>
              <a:avLst/>
              <a:gdLst>
                <a:gd name="T0" fmla="*/ 29 w 60"/>
                <a:gd name="T1" fmla="*/ 0 h 61"/>
                <a:gd name="T2" fmla="*/ 1 w 60"/>
                <a:gd name="T3" fmla="*/ 23 h 61"/>
                <a:gd name="T4" fmla="*/ 0 w 60"/>
                <a:gd name="T5" fmla="*/ 31 h 61"/>
                <a:gd name="T6" fmla="*/ 1 w 60"/>
                <a:gd name="T7" fmla="*/ 40 h 61"/>
                <a:gd name="T8" fmla="*/ 31 w 60"/>
                <a:gd name="T9" fmla="*/ 61 h 61"/>
                <a:gd name="T10" fmla="*/ 34 w 60"/>
                <a:gd name="T11" fmla="*/ 61 h 61"/>
                <a:gd name="T12" fmla="*/ 50 w 60"/>
                <a:gd name="T13" fmla="*/ 54 h 61"/>
                <a:gd name="T14" fmla="*/ 60 w 60"/>
                <a:gd name="T15" fmla="*/ 37 h 61"/>
                <a:gd name="T16" fmla="*/ 60 w 60"/>
                <a:gd name="T17" fmla="*/ 30 h 61"/>
                <a:gd name="T18" fmla="*/ 59 w 60"/>
                <a:gd name="T19" fmla="*/ 23 h 61"/>
                <a:gd name="T20" fmla="*/ 49 w 60"/>
                <a:gd name="T21" fmla="*/ 7 h 61"/>
                <a:gd name="T22" fmla="*/ 33 w 60"/>
                <a:gd name="T23" fmla="*/ 1 h 61"/>
                <a:gd name="T24" fmla="*/ 29 w 60"/>
                <a:gd name="T25" fmla="*/ 0 h 61"/>
                <a:gd name="T26" fmla="*/ 50 w 60"/>
                <a:gd name="T27" fmla="*/ 23 h 61"/>
                <a:gd name="T28" fmla="*/ 51 w 60"/>
                <a:gd name="T29" fmla="*/ 30 h 61"/>
                <a:gd name="T30" fmla="*/ 50 w 60"/>
                <a:gd name="T31" fmla="*/ 37 h 61"/>
                <a:gd name="T32" fmla="*/ 44 w 60"/>
                <a:gd name="T33" fmla="*/ 47 h 61"/>
                <a:gd name="T34" fmla="*/ 32 w 60"/>
                <a:gd name="T35" fmla="*/ 52 h 61"/>
                <a:gd name="T36" fmla="*/ 30 w 60"/>
                <a:gd name="T37" fmla="*/ 52 h 61"/>
                <a:gd name="T38" fmla="*/ 10 w 60"/>
                <a:gd name="T39" fmla="*/ 38 h 61"/>
                <a:gd name="T40" fmla="*/ 8 w 60"/>
                <a:gd name="T41" fmla="*/ 31 h 61"/>
                <a:gd name="T42" fmla="*/ 9 w 60"/>
                <a:gd name="T43" fmla="*/ 24 h 61"/>
                <a:gd name="T44" fmla="*/ 30 w 60"/>
                <a:gd name="T45" fmla="*/ 9 h 61"/>
                <a:gd name="T46" fmla="*/ 31 w 60"/>
                <a:gd name="T47" fmla="*/ 9 h 61"/>
                <a:gd name="T48" fmla="*/ 44 w 60"/>
                <a:gd name="T49" fmla="*/ 14 h 61"/>
                <a:gd name="T50" fmla="*/ 50 w 60"/>
                <a:gd name="T51" fmla="*/ 23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0" h="61">
                  <a:moveTo>
                    <a:pt x="29" y="0"/>
                  </a:moveTo>
                  <a:cubicBezTo>
                    <a:pt x="16" y="1"/>
                    <a:pt x="4" y="10"/>
                    <a:pt x="1" y="23"/>
                  </a:cubicBezTo>
                  <a:cubicBezTo>
                    <a:pt x="0" y="26"/>
                    <a:pt x="0" y="28"/>
                    <a:pt x="0" y="31"/>
                  </a:cubicBezTo>
                  <a:cubicBezTo>
                    <a:pt x="0" y="34"/>
                    <a:pt x="0" y="37"/>
                    <a:pt x="1" y="40"/>
                  </a:cubicBezTo>
                  <a:cubicBezTo>
                    <a:pt x="5" y="53"/>
                    <a:pt x="17" y="61"/>
                    <a:pt x="31" y="61"/>
                  </a:cubicBezTo>
                  <a:cubicBezTo>
                    <a:pt x="32" y="61"/>
                    <a:pt x="33" y="61"/>
                    <a:pt x="34" y="61"/>
                  </a:cubicBezTo>
                  <a:cubicBezTo>
                    <a:pt x="40" y="60"/>
                    <a:pt x="45" y="58"/>
                    <a:pt x="50" y="54"/>
                  </a:cubicBezTo>
                  <a:cubicBezTo>
                    <a:pt x="55" y="50"/>
                    <a:pt x="58" y="44"/>
                    <a:pt x="60" y="37"/>
                  </a:cubicBezTo>
                  <a:cubicBezTo>
                    <a:pt x="60" y="35"/>
                    <a:pt x="60" y="33"/>
                    <a:pt x="60" y="30"/>
                  </a:cubicBezTo>
                  <a:cubicBezTo>
                    <a:pt x="60" y="28"/>
                    <a:pt x="60" y="25"/>
                    <a:pt x="59" y="23"/>
                  </a:cubicBezTo>
                  <a:cubicBezTo>
                    <a:pt x="58" y="17"/>
                    <a:pt x="54" y="11"/>
                    <a:pt x="49" y="7"/>
                  </a:cubicBezTo>
                  <a:cubicBezTo>
                    <a:pt x="44" y="3"/>
                    <a:pt x="39" y="1"/>
                    <a:pt x="33" y="1"/>
                  </a:cubicBezTo>
                  <a:cubicBezTo>
                    <a:pt x="32" y="0"/>
                    <a:pt x="30" y="0"/>
                    <a:pt x="29" y="0"/>
                  </a:cubicBezTo>
                  <a:close/>
                  <a:moveTo>
                    <a:pt x="50" y="23"/>
                  </a:moveTo>
                  <a:cubicBezTo>
                    <a:pt x="51" y="26"/>
                    <a:pt x="51" y="28"/>
                    <a:pt x="51" y="30"/>
                  </a:cubicBezTo>
                  <a:cubicBezTo>
                    <a:pt x="51" y="33"/>
                    <a:pt x="51" y="35"/>
                    <a:pt x="50" y="37"/>
                  </a:cubicBezTo>
                  <a:cubicBezTo>
                    <a:pt x="49" y="41"/>
                    <a:pt x="47" y="44"/>
                    <a:pt x="44" y="47"/>
                  </a:cubicBezTo>
                  <a:cubicBezTo>
                    <a:pt x="41" y="50"/>
                    <a:pt x="37" y="52"/>
                    <a:pt x="32" y="52"/>
                  </a:cubicBezTo>
                  <a:cubicBezTo>
                    <a:pt x="31" y="52"/>
                    <a:pt x="31" y="52"/>
                    <a:pt x="30" y="52"/>
                  </a:cubicBezTo>
                  <a:cubicBezTo>
                    <a:pt x="21" y="52"/>
                    <a:pt x="13" y="47"/>
                    <a:pt x="10" y="38"/>
                  </a:cubicBezTo>
                  <a:cubicBezTo>
                    <a:pt x="9" y="36"/>
                    <a:pt x="9" y="34"/>
                    <a:pt x="8" y="31"/>
                  </a:cubicBezTo>
                  <a:cubicBezTo>
                    <a:pt x="8" y="29"/>
                    <a:pt x="9" y="27"/>
                    <a:pt x="9" y="24"/>
                  </a:cubicBezTo>
                  <a:cubicBezTo>
                    <a:pt x="12" y="16"/>
                    <a:pt x="20" y="10"/>
                    <a:pt x="30" y="9"/>
                  </a:cubicBezTo>
                  <a:cubicBezTo>
                    <a:pt x="30" y="9"/>
                    <a:pt x="31" y="9"/>
                    <a:pt x="31" y="9"/>
                  </a:cubicBezTo>
                  <a:cubicBezTo>
                    <a:pt x="36" y="10"/>
                    <a:pt x="40" y="11"/>
                    <a:pt x="44" y="14"/>
                  </a:cubicBezTo>
                  <a:cubicBezTo>
                    <a:pt x="47" y="17"/>
                    <a:pt x="49" y="20"/>
                    <a:pt x="50" y="23"/>
                  </a:cubicBez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3" name="Freeform 328">
              <a:extLst>
                <a:ext uri="{FF2B5EF4-FFF2-40B4-BE49-F238E27FC236}">
                  <a16:creationId xmlns:a16="http://schemas.microsoft.com/office/drawing/2014/main" id="{32C837AB-8909-B14F-B1C1-EA65D822FDEB}"/>
                </a:ext>
              </a:extLst>
            </p:cNvPr>
            <p:cNvSpPr>
              <a:spLocks/>
            </p:cNvSpPr>
            <p:nvPr/>
          </p:nvSpPr>
          <p:spPr bwMode="auto">
            <a:xfrm>
              <a:off x="4425506" y="3910697"/>
              <a:ext cx="54801" cy="55993"/>
            </a:xfrm>
            <a:custGeom>
              <a:avLst/>
              <a:gdLst>
                <a:gd name="T0" fmla="*/ 22 w 43"/>
                <a:gd name="T1" fmla="*/ 0 h 43"/>
                <a:gd name="T2" fmla="*/ 1 w 43"/>
                <a:gd name="T3" fmla="*/ 15 h 43"/>
                <a:gd name="T4" fmla="*/ 0 w 43"/>
                <a:gd name="T5" fmla="*/ 22 h 43"/>
                <a:gd name="T6" fmla="*/ 2 w 43"/>
                <a:gd name="T7" fmla="*/ 29 h 43"/>
                <a:gd name="T8" fmla="*/ 22 w 43"/>
                <a:gd name="T9" fmla="*/ 43 h 43"/>
                <a:gd name="T10" fmla="*/ 24 w 43"/>
                <a:gd name="T11" fmla="*/ 43 h 43"/>
                <a:gd name="T12" fmla="*/ 36 w 43"/>
                <a:gd name="T13" fmla="*/ 38 h 43"/>
                <a:gd name="T14" fmla="*/ 42 w 43"/>
                <a:gd name="T15" fmla="*/ 28 h 43"/>
                <a:gd name="T16" fmla="*/ 43 w 43"/>
                <a:gd name="T17" fmla="*/ 21 h 43"/>
                <a:gd name="T18" fmla="*/ 42 w 43"/>
                <a:gd name="T19" fmla="*/ 14 h 43"/>
                <a:gd name="T20" fmla="*/ 36 w 43"/>
                <a:gd name="T21" fmla="*/ 5 h 43"/>
                <a:gd name="T22" fmla="*/ 23 w 43"/>
                <a:gd name="T23" fmla="*/ 0 h 43"/>
                <a:gd name="T24" fmla="*/ 22 w 43"/>
                <a:gd name="T25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3" h="43">
                  <a:moveTo>
                    <a:pt x="22" y="0"/>
                  </a:moveTo>
                  <a:cubicBezTo>
                    <a:pt x="12" y="1"/>
                    <a:pt x="4" y="7"/>
                    <a:pt x="1" y="15"/>
                  </a:cubicBezTo>
                  <a:cubicBezTo>
                    <a:pt x="1" y="18"/>
                    <a:pt x="0" y="20"/>
                    <a:pt x="0" y="22"/>
                  </a:cubicBezTo>
                  <a:cubicBezTo>
                    <a:pt x="1" y="25"/>
                    <a:pt x="1" y="27"/>
                    <a:pt x="2" y="29"/>
                  </a:cubicBezTo>
                  <a:cubicBezTo>
                    <a:pt x="5" y="38"/>
                    <a:pt x="13" y="43"/>
                    <a:pt x="22" y="43"/>
                  </a:cubicBezTo>
                  <a:cubicBezTo>
                    <a:pt x="23" y="43"/>
                    <a:pt x="23" y="43"/>
                    <a:pt x="24" y="43"/>
                  </a:cubicBezTo>
                  <a:cubicBezTo>
                    <a:pt x="29" y="43"/>
                    <a:pt x="33" y="41"/>
                    <a:pt x="36" y="38"/>
                  </a:cubicBezTo>
                  <a:cubicBezTo>
                    <a:pt x="39" y="35"/>
                    <a:pt x="41" y="32"/>
                    <a:pt x="42" y="28"/>
                  </a:cubicBezTo>
                  <a:cubicBezTo>
                    <a:pt x="43" y="26"/>
                    <a:pt x="43" y="24"/>
                    <a:pt x="43" y="21"/>
                  </a:cubicBezTo>
                  <a:cubicBezTo>
                    <a:pt x="43" y="19"/>
                    <a:pt x="43" y="17"/>
                    <a:pt x="42" y="14"/>
                  </a:cubicBezTo>
                  <a:cubicBezTo>
                    <a:pt x="41" y="11"/>
                    <a:pt x="39" y="8"/>
                    <a:pt x="36" y="5"/>
                  </a:cubicBezTo>
                  <a:cubicBezTo>
                    <a:pt x="32" y="2"/>
                    <a:pt x="28" y="1"/>
                    <a:pt x="23" y="0"/>
                  </a:cubicBezTo>
                  <a:cubicBezTo>
                    <a:pt x="23" y="0"/>
                    <a:pt x="22" y="0"/>
                    <a:pt x="22" y="0"/>
                  </a:cubicBez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4" name="Freeform 329">
              <a:extLst>
                <a:ext uri="{FF2B5EF4-FFF2-40B4-BE49-F238E27FC236}">
                  <a16:creationId xmlns:a16="http://schemas.microsoft.com/office/drawing/2014/main" id="{D86C142C-AE08-B34E-BF73-437DAE31A406}"/>
                </a:ext>
              </a:extLst>
            </p:cNvPr>
            <p:cNvSpPr>
              <a:spLocks/>
            </p:cNvSpPr>
            <p:nvPr/>
          </p:nvSpPr>
          <p:spPr bwMode="auto">
            <a:xfrm>
              <a:off x="4491030" y="3920228"/>
              <a:ext cx="463427" cy="26209"/>
            </a:xfrm>
            <a:custGeom>
              <a:avLst/>
              <a:gdLst>
                <a:gd name="T0" fmla="*/ 1 w 363"/>
                <a:gd name="T1" fmla="*/ 21 h 21"/>
                <a:gd name="T2" fmla="*/ 363 w 363"/>
                <a:gd name="T3" fmla="*/ 14 h 21"/>
                <a:gd name="T4" fmla="*/ 363 w 363"/>
                <a:gd name="T5" fmla="*/ 0 h 21"/>
                <a:gd name="T6" fmla="*/ 0 w 363"/>
                <a:gd name="T7" fmla="*/ 7 h 21"/>
                <a:gd name="T8" fmla="*/ 1 w 363"/>
                <a:gd name="T9" fmla="*/ 14 h 21"/>
                <a:gd name="T10" fmla="*/ 1 w 363"/>
                <a:gd name="T11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3" h="21">
                  <a:moveTo>
                    <a:pt x="1" y="21"/>
                  </a:moveTo>
                  <a:cubicBezTo>
                    <a:pt x="363" y="14"/>
                    <a:pt x="363" y="14"/>
                    <a:pt x="363" y="14"/>
                  </a:cubicBezTo>
                  <a:cubicBezTo>
                    <a:pt x="363" y="0"/>
                    <a:pt x="363" y="0"/>
                    <a:pt x="363" y="0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1" y="9"/>
                    <a:pt x="1" y="12"/>
                    <a:pt x="1" y="14"/>
                  </a:cubicBezTo>
                  <a:cubicBezTo>
                    <a:pt x="1" y="17"/>
                    <a:pt x="1" y="19"/>
                    <a:pt x="1" y="21"/>
                  </a:cubicBezTo>
                  <a:close/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5" name="Freeform 330">
              <a:extLst>
                <a:ext uri="{FF2B5EF4-FFF2-40B4-BE49-F238E27FC236}">
                  <a16:creationId xmlns:a16="http://schemas.microsoft.com/office/drawing/2014/main" id="{4A4EA2DE-726C-4945-8E62-5F70B656E16A}"/>
                </a:ext>
              </a:extLst>
            </p:cNvPr>
            <p:cNvSpPr>
              <a:spLocks/>
            </p:cNvSpPr>
            <p:nvPr/>
          </p:nvSpPr>
          <p:spPr bwMode="auto">
            <a:xfrm>
              <a:off x="4149118" y="3922610"/>
              <a:ext cx="266858" cy="36932"/>
            </a:xfrm>
            <a:custGeom>
              <a:avLst/>
              <a:gdLst>
                <a:gd name="T0" fmla="*/ 209 w 209"/>
                <a:gd name="T1" fmla="*/ 5 h 29"/>
                <a:gd name="T2" fmla="*/ 201 w 209"/>
                <a:gd name="T3" fmla="*/ 4 h 29"/>
                <a:gd name="T4" fmla="*/ 163 w 209"/>
                <a:gd name="T5" fmla="*/ 1 h 29"/>
                <a:gd name="T6" fmla="*/ 141 w 209"/>
                <a:gd name="T7" fmla="*/ 1 h 29"/>
                <a:gd name="T8" fmla="*/ 130 w 209"/>
                <a:gd name="T9" fmla="*/ 1 h 29"/>
                <a:gd name="T10" fmla="*/ 119 w 209"/>
                <a:gd name="T11" fmla="*/ 2 h 29"/>
                <a:gd name="T12" fmla="*/ 97 w 209"/>
                <a:gd name="T13" fmla="*/ 3 h 29"/>
                <a:gd name="T14" fmla="*/ 76 w 209"/>
                <a:gd name="T15" fmla="*/ 4 h 29"/>
                <a:gd name="T16" fmla="*/ 66 w 209"/>
                <a:gd name="T17" fmla="*/ 5 h 29"/>
                <a:gd name="T18" fmla="*/ 56 w 209"/>
                <a:gd name="T19" fmla="*/ 7 h 29"/>
                <a:gd name="T20" fmla="*/ 38 w 209"/>
                <a:gd name="T21" fmla="*/ 9 h 29"/>
                <a:gd name="T22" fmla="*/ 23 w 209"/>
                <a:gd name="T23" fmla="*/ 11 h 29"/>
                <a:gd name="T24" fmla="*/ 11 w 209"/>
                <a:gd name="T25" fmla="*/ 14 h 29"/>
                <a:gd name="T26" fmla="*/ 4 w 209"/>
                <a:gd name="T27" fmla="*/ 15 h 29"/>
                <a:gd name="T28" fmla="*/ 1 w 209"/>
                <a:gd name="T29" fmla="*/ 16 h 29"/>
                <a:gd name="T30" fmla="*/ 0 w 209"/>
                <a:gd name="T31" fmla="*/ 17 h 29"/>
                <a:gd name="T32" fmla="*/ 1 w 209"/>
                <a:gd name="T33" fmla="*/ 19 h 29"/>
                <a:gd name="T34" fmla="*/ 4 w 209"/>
                <a:gd name="T35" fmla="*/ 19 h 29"/>
                <a:gd name="T36" fmla="*/ 12 w 209"/>
                <a:gd name="T37" fmla="*/ 21 h 29"/>
                <a:gd name="T38" fmla="*/ 23 w 209"/>
                <a:gd name="T39" fmla="*/ 22 h 29"/>
                <a:gd name="T40" fmla="*/ 38 w 209"/>
                <a:gd name="T41" fmla="*/ 24 h 29"/>
                <a:gd name="T42" fmla="*/ 56 w 209"/>
                <a:gd name="T43" fmla="*/ 26 h 29"/>
                <a:gd name="T44" fmla="*/ 66 w 209"/>
                <a:gd name="T45" fmla="*/ 27 h 29"/>
                <a:gd name="T46" fmla="*/ 76 w 209"/>
                <a:gd name="T47" fmla="*/ 27 h 29"/>
                <a:gd name="T48" fmla="*/ 98 w 209"/>
                <a:gd name="T49" fmla="*/ 28 h 29"/>
                <a:gd name="T50" fmla="*/ 120 w 209"/>
                <a:gd name="T51" fmla="*/ 29 h 29"/>
                <a:gd name="T52" fmla="*/ 131 w 209"/>
                <a:gd name="T53" fmla="*/ 29 h 29"/>
                <a:gd name="T54" fmla="*/ 142 w 209"/>
                <a:gd name="T55" fmla="*/ 29 h 29"/>
                <a:gd name="T56" fmla="*/ 163 w 209"/>
                <a:gd name="T57" fmla="*/ 28 h 29"/>
                <a:gd name="T58" fmla="*/ 201 w 209"/>
                <a:gd name="T59" fmla="*/ 23 h 29"/>
                <a:gd name="T60" fmla="*/ 209 w 209"/>
                <a:gd name="T61" fmla="*/ 22 h 29"/>
                <a:gd name="T62" fmla="*/ 208 w 209"/>
                <a:gd name="T63" fmla="*/ 13 h 29"/>
                <a:gd name="T64" fmla="*/ 209 w 209"/>
                <a:gd name="T65" fmla="*/ 5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09" h="29">
                  <a:moveTo>
                    <a:pt x="209" y="5"/>
                  </a:moveTo>
                  <a:cubicBezTo>
                    <a:pt x="206" y="4"/>
                    <a:pt x="204" y="4"/>
                    <a:pt x="201" y="4"/>
                  </a:cubicBezTo>
                  <a:cubicBezTo>
                    <a:pt x="190" y="2"/>
                    <a:pt x="177" y="1"/>
                    <a:pt x="163" y="1"/>
                  </a:cubicBezTo>
                  <a:cubicBezTo>
                    <a:pt x="156" y="0"/>
                    <a:pt x="149" y="1"/>
                    <a:pt x="141" y="1"/>
                  </a:cubicBezTo>
                  <a:cubicBezTo>
                    <a:pt x="138" y="1"/>
                    <a:pt x="134" y="1"/>
                    <a:pt x="130" y="1"/>
                  </a:cubicBezTo>
                  <a:cubicBezTo>
                    <a:pt x="127" y="1"/>
                    <a:pt x="123" y="1"/>
                    <a:pt x="119" y="2"/>
                  </a:cubicBezTo>
                  <a:cubicBezTo>
                    <a:pt x="112" y="2"/>
                    <a:pt x="105" y="2"/>
                    <a:pt x="97" y="3"/>
                  </a:cubicBezTo>
                  <a:cubicBezTo>
                    <a:pt x="90" y="3"/>
                    <a:pt x="83" y="4"/>
                    <a:pt x="76" y="4"/>
                  </a:cubicBezTo>
                  <a:cubicBezTo>
                    <a:pt x="73" y="5"/>
                    <a:pt x="69" y="5"/>
                    <a:pt x="66" y="5"/>
                  </a:cubicBezTo>
                  <a:cubicBezTo>
                    <a:pt x="62" y="6"/>
                    <a:pt x="59" y="6"/>
                    <a:pt x="56" y="7"/>
                  </a:cubicBezTo>
                  <a:cubicBezTo>
                    <a:pt x="50" y="7"/>
                    <a:pt x="44" y="8"/>
                    <a:pt x="38" y="9"/>
                  </a:cubicBezTo>
                  <a:cubicBezTo>
                    <a:pt x="33" y="10"/>
                    <a:pt x="28" y="11"/>
                    <a:pt x="23" y="11"/>
                  </a:cubicBezTo>
                  <a:cubicBezTo>
                    <a:pt x="19" y="12"/>
                    <a:pt x="15" y="13"/>
                    <a:pt x="11" y="14"/>
                  </a:cubicBezTo>
                  <a:cubicBezTo>
                    <a:pt x="8" y="14"/>
                    <a:pt x="6" y="15"/>
                    <a:pt x="4" y="15"/>
                  </a:cubicBezTo>
                  <a:cubicBezTo>
                    <a:pt x="2" y="16"/>
                    <a:pt x="1" y="16"/>
                    <a:pt x="1" y="16"/>
                  </a:cubicBezTo>
                  <a:cubicBezTo>
                    <a:pt x="1" y="16"/>
                    <a:pt x="0" y="16"/>
                    <a:pt x="0" y="17"/>
                  </a:cubicBezTo>
                  <a:cubicBezTo>
                    <a:pt x="0" y="18"/>
                    <a:pt x="1" y="19"/>
                    <a:pt x="1" y="19"/>
                  </a:cubicBezTo>
                  <a:cubicBezTo>
                    <a:pt x="1" y="19"/>
                    <a:pt x="2" y="19"/>
                    <a:pt x="4" y="19"/>
                  </a:cubicBezTo>
                  <a:cubicBezTo>
                    <a:pt x="6" y="20"/>
                    <a:pt x="8" y="20"/>
                    <a:pt x="12" y="21"/>
                  </a:cubicBezTo>
                  <a:cubicBezTo>
                    <a:pt x="15" y="21"/>
                    <a:pt x="19" y="22"/>
                    <a:pt x="23" y="22"/>
                  </a:cubicBezTo>
                  <a:cubicBezTo>
                    <a:pt x="28" y="23"/>
                    <a:pt x="33" y="24"/>
                    <a:pt x="38" y="24"/>
                  </a:cubicBezTo>
                  <a:cubicBezTo>
                    <a:pt x="44" y="25"/>
                    <a:pt x="50" y="26"/>
                    <a:pt x="56" y="26"/>
                  </a:cubicBezTo>
                  <a:cubicBezTo>
                    <a:pt x="60" y="26"/>
                    <a:pt x="63" y="26"/>
                    <a:pt x="66" y="27"/>
                  </a:cubicBezTo>
                  <a:cubicBezTo>
                    <a:pt x="70" y="27"/>
                    <a:pt x="73" y="27"/>
                    <a:pt x="76" y="27"/>
                  </a:cubicBezTo>
                  <a:cubicBezTo>
                    <a:pt x="83" y="28"/>
                    <a:pt x="91" y="28"/>
                    <a:pt x="98" y="28"/>
                  </a:cubicBezTo>
                  <a:cubicBezTo>
                    <a:pt x="105" y="28"/>
                    <a:pt x="113" y="29"/>
                    <a:pt x="120" y="29"/>
                  </a:cubicBezTo>
                  <a:cubicBezTo>
                    <a:pt x="124" y="29"/>
                    <a:pt x="127" y="29"/>
                    <a:pt x="131" y="29"/>
                  </a:cubicBezTo>
                  <a:cubicBezTo>
                    <a:pt x="135" y="29"/>
                    <a:pt x="138" y="29"/>
                    <a:pt x="142" y="29"/>
                  </a:cubicBezTo>
                  <a:cubicBezTo>
                    <a:pt x="149" y="28"/>
                    <a:pt x="156" y="28"/>
                    <a:pt x="163" y="28"/>
                  </a:cubicBezTo>
                  <a:cubicBezTo>
                    <a:pt x="177" y="27"/>
                    <a:pt x="190" y="25"/>
                    <a:pt x="201" y="23"/>
                  </a:cubicBezTo>
                  <a:cubicBezTo>
                    <a:pt x="204" y="23"/>
                    <a:pt x="207" y="22"/>
                    <a:pt x="209" y="22"/>
                  </a:cubicBezTo>
                  <a:cubicBezTo>
                    <a:pt x="208" y="19"/>
                    <a:pt x="208" y="16"/>
                    <a:pt x="208" y="13"/>
                  </a:cubicBezTo>
                  <a:cubicBezTo>
                    <a:pt x="208" y="10"/>
                    <a:pt x="208" y="8"/>
                    <a:pt x="209" y="5"/>
                  </a:cubicBezTo>
                  <a:close/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6" name="Freeform 331">
              <a:extLst>
                <a:ext uri="{FF2B5EF4-FFF2-40B4-BE49-F238E27FC236}">
                  <a16:creationId xmlns:a16="http://schemas.microsoft.com/office/drawing/2014/main" id="{61E39198-7301-394C-ABEC-28683D805C22}"/>
                </a:ext>
              </a:extLst>
            </p:cNvPr>
            <p:cNvSpPr>
              <a:spLocks/>
            </p:cNvSpPr>
            <p:nvPr/>
          </p:nvSpPr>
          <p:spPr bwMode="auto">
            <a:xfrm>
              <a:off x="4458863" y="3969072"/>
              <a:ext cx="119133" cy="248988"/>
            </a:xfrm>
            <a:custGeom>
              <a:avLst/>
              <a:gdLst>
                <a:gd name="T0" fmla="*/ 2 w 93"/>
                <a:gd name="T1" fmla="*/ 15 h 195"/>
                <a:gd name="T2" fmla="*/ 14 w 93"/>
                <a:gd name="T3" fmla="*/ 51 h 195"/>
                <a:gd name="T4" fmla="*/ 22 w 93"/>
                <a:gd name="T5" fmla="*/ 71 h 195"/>
                <a:gd name="T6" fmla="*/ 27 w 93"/>
                <a:gd name="T7" fmla="*/ 81 h 195"/>
                <a:gd name="T8" fmla="*/ 31 w 93"/>
                <a:gd name="T9" fmla="*/ 91 h 195"/>
                <a:gd name="T10" fmla="*/ 41 w 93"/>
                <a:gd name="T11" fmla="*/ 110 h 195"/>
                <a:gd name="T12" fmla="*/ 51 w 93"/>
                <a:gd name="T13" fmla="*/ 129 h 195"/>
                <a:gd name="T14" fmla="*/ 56 w 93"/>
                <a:gd name="T15" fmla="*/ 139 h 195"/>
                <a:gd name="T16" fmla="*/ 60 w 93"/>
                <a:gd name="T17" fmla="*/ 147 h 195"/>
                <a:gd name="T18" fmla="*/ 69 w 93"/>
                <a:gd name="T19" fmla="*/ 163 h 195"/>
                <a:gd name="T20" fmla="*/ 77 w 93"/>
                <a:gd name="T21" fmla="*/ 176 h 195"/>
                <a:gd name="T22" fmla="*/ 84 w 93"/>
                <a:gd name="T23" fmla="*/ 186 h 195"/>
                <a:gd name="T24" fmla="*/ 88 w 93"/>
                <a:gd name="T25" fmla="*/ 192 h 195"/>
                <a:gd name="T26" fmla="*/ 90 w 93"/>
                <a:gd name="T27" fmla="*/ 194 h 195"/>
                <a:gd name="T28" fmla="*/ 92 w 93"/>
                <a:gd name="T29" fmla="*/ 195 h 195"/>
                <a:gd name="T30" fmla="*/ 93 w 93"/>
                <a:gd name="T31" fmla="*/ 193 h 195"/>
                <a:gd name="T32" fmla="*/ 92 w 93"/>
                <a:gd name="T33" fmla="*/ 190 h 195"/>
                <a:gd name="T34" fmla="*/ 91 w 93"/>
                <a:gd name="T35" fmla="*/ 183 h 195"/>
                <a:gd name="T36" fmla="*/ 88 w 93"/>
                <a:gd name="T37" fmla="*/ 171 h 195"/>
                <a:gd name="T38" fmla="*/ 83 w 93"/>
                <a:gd name="T39" fmla="*/ 156 h 195"/>
                <a:gd name="T40" fmla="*/ 78 w 93"/>
                <a:gd name="T41" fmla="*/ 139 h 195"/>
                <a:gd name="T42" fmla="*/ 75 w 93"/>
                <a:gd name="T43" fmla="*/ 130 h 195"/>
                <a:gd name="T44" fmla="*/ 72 w 93"/>
                <a:gd name="T45" fmla="*/ 120 h 195"/>
                <a:gd name="T46" fmla="*/ 64 w 93"/>
                <a:gd name="T47" fmla="*/ 100 h 195"/>
                <a:gd name="T48" fmla="*/ 56 w 93"/>
                <a:gd name="T49" fmla="*/ 80 h 195"/>
                <a:gd name="T50" fmla="*/ 52 w 93"/>
                <a:gd name="T51" fmla="*/ 69 h 195"/>
                <a:gd name="T52" fmla="*/ 47 w 93"/>
                <a:gd name="T53" fmla="*/ 59 h 195"/>
                <a:gd name="T54" fmla="*/ 39 w 93"/>
                <a:gd name="T55" fmla="*/ 40 h 195"/>
                <a:gd name="T56" fmla="*/ 20 w 93"/>
                <a:gd name="T57" fmla="*/ 7 h 195"/>
                <a:gd name="T58" fmla="*/ 16 w 93"/>
                <a:gd name="T59" fmla="*/ 0 h 195"/>
                <a:gd name="T60" fmla="*/ 0 w 93"/>
                <a:gd name="T61" fmla="*/ 7 h 195"/>
                <a:gd name="T62" fmla="*/ 2 w 93"/>
                <a:gd name="T63" fmla="*/ 15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93" h="195">
                  <a:moveTo>
                    <a:pt x="2" y="15"/>
                  </a:moveTo>
                  <a:cubicBezTo>
                    <a:pt x="5" y="26"/>
                    <a:pt x="9" y="38"/>
                    <a:pt x="14" y="51"/>
                  </a:cubicBezTo>
                  <a:cubicBezTo>
                    <a:pt x="16" y="57"/>
                    <a:pt x="19" y="64"/>
                    <a:pt x="22" y="71"/>
                  </a:cubicBezTo>
                  <a:cubicBezTo>
                    <a:pt x="24" y="74"/>
                    <a:pt x="25" y="77"/>
                    <a:pt x="27" y="81"/>
                  </a:cubicBezTo>
                  <a:cubicBezTo>
                    <a:pt x="28" y="84"/>
                    <a:pt x="30" y="87"/>
                    <a:pt x="31" y="91"/>
                  </a:cubicBezTo>
                  <a:cubicBezTo>
                    <a:pt x="34" y="97"/>
                    <a:pt x="38" y="104"/>
                    <a:pt x="41" y="110"/>
                  </a:cubicBezTo>
                  <a:cubicBezTo>
                    <a:pt x="44" y="117"/>
                    <a:pt x="47" y="123"/>
                    <a:pt x="51" y="129"/>
                  </a:cubicBezTo>
                  <a:cubicBezTo>
                    <a:pt x="52" y="133"/>
                    <a:pt x="54" y="136"/>
                    <a:pt x="56" y="139"/>
                  </a:cubicBezTo>
                  <a:cubicBezTo>
                    <a:pt x="57" y="141"/>
                    <a:pt x="59" y="144"/>
                    <a:pt x="60" y="147"/>
                  </a:cubicBezTo>
                  <a:cubicBezTo>
                    <a:pt x="63" y="153"/>
                    <a:pt x="67" y="158"/>
                    <a:pt x="69" y="163"/>
                  </a:cubicBezTo>
                  <a:cubicBezTo>
                    <a:pt x="72" y="167"/>
                    <a:pt x="75" y="172"/>
                    <a:pt x="77" y="176"/>
                  </a:cubicBezTo>
                  <a:cubicBezTo>
                    <a:pt x="80" y="179"/>
                    <a:pt x="82" y="183"/>
                    <a:pt x="84" y="186"/>
                  </a:cubicBezTo>
                  <a:cubicBezTo>
                    <a:pt x="86" y="188"/>
                    <a:pt x="87" y="190"/>
                    <a:pt x="88" y="192"/>
                  </a:cubicBezTo>
                  <a:cubicBezTo>
                    <a:pt x="89" y="193"/>
                    <a:pt x="90" y="194"/>
                    <a:pt x="90" y="194"/>
                  </a:cubicBezTo>
                  <a:cubicBezTo>
                    <a:pt x="90" y="194"/>
                    <a:pt x="91" y="195"/>
                    <a:pt x="92" y="195"/>
                  </a:cubicBezTo>
                  <a:cubicBezTo>
                    <a:pt x="92" y="194"/>
                    <a:pt x="93" y="194"/>
                    <a:pt x="93" y="193"/>
                  </a:cubicBezTo>
                  <a:cubicBezTo>
                    <a:pt x="93" y="193"/>
                    <a:pt x="93" y="192"/>
                    <a:pt x="92" y="190"/>
                  </a:cubicBezTo>
                  <a:cubicBezTo>
                    <a:pt x="92" y="188"/>
                    <a:pt x="91" y="186"/>
                    <a:pt x="91" y="183"/>
                  </a:cubicBezTo>
                  <a:cubicBezTo>
                    <a:pt x="90" y="179"/>
                    <a:pt x="89" y="176"/>
                    <a:pt x="88" y="171"/>
                  </a:cubicBezTo>
                  <a:cubicBezTo>
                    <a:pt x="86" y="167"/>
                    <a:pt x="85" y="162"/>
                    <a:pt x="83" y="156"/>
                  </a:cubicBezTo>
                  <a:cubicBezTo>
                    <a:pt x="82" y="151"/>
                    <a:pt x="80" y="145"/>
                    <a:pt x="78" y="139"/>
                  </a:cubicBezTo>
                  <a:cubicBezTo>
                    <a:pt x="77" y="136"/>
                    <a:pt x="76" y="133"/>
                    <a:pt x="75" y="130"/>
                  </a:cubicBezTo>
                  <a:cubicBezTo>
                    <a:pt x="74" y="127"/>
                    <a:pt x="73" y="124"/>
                    <a:pt x="72" y="120"/>
                  </a:cubicBezTo>
                  <a:cubicBezTo>
                    <a:pt x="69" y="114"/>
                    <a:pt x="67" y="107"/>
                    <a:pt x="64" y="100"/>
                  </a:cubicBezTo>
                  <a:cubicBezTo>
                    <a:pt x="62" y="93"/>
                    <a:pt x="59" y="86"/>
                    <a:pt x="56" y="80"/>
                  </a:cubicBezTo>
                  <a:cubicBezTo>
                    <a:pt x="55" y="76"/>
                    <a:pt x="53" y="73"/>
                    <a:pt x="52" y="69"/>
                  </a:cubicBezTo>
                  <a:cubicBezTo>
                    <a:pt x="50" y="66"/>
                    <a:pt x="49" y="63"/>
                    <a:pt x="47" y="59"/>
                  </a:cubicBezTo>
                  <a:cubicBezTo>
                    <a:pt x="45" y="53"/>
                    <a:pt x="42" y="46"/>
                    <a:pt x="39" y="40"/>
                  </a:cubicBezTo>
                  <a:cubicBezTo>
                    <a:pt x="33" y="27"/>
                    <a:pt x="26" y="16"/>
                    <a:pt x="20" y="7"/>
                  </a:cubicBezTo>
                  <a:cubicBezTo>
                    <a:pt x="19" y="4"/>
                    <a:pt x="17" y="2"/>
                    <a:pt x="16" y="0"/>
                  </a:cubicBezTo>
                  <a:cubicBezTo>
                    <a:pt x="11" y="4"/>
                    <a:pt x="6" y="6"/>
                    <a:pt x="0" y="7"/>
                  </a:cubicBezTo>
                  <a:cubicBezTo>
                    <a:pt x="0" y="9"/>
                    <a:pt x="1" y="12"/>
                    <a:pt x="2" y="15"/>
                  </a:cubicBezTo>
                  <a:close/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7" name="Freeform 332">
              <a:extLst>
                <a:ext uri="{FF2B5EF4-FFF2-40B4-BE49-F238E27FC236}">
                  <a16:creationId xmlns:a16="http://schemas.microsoft.com/office/drawing/2014/main" id="{5C61F207-6C06-9F40-82A5-9C2264032CD9}"/>
                </a:ext>
              </a:extLst>
            </p:cNvPr>
            <p:cNvSpPr>
              <a:spLocks/>
            </p:cNvSpPr>
            <p:nvPr/>
          </p:nvSpPr>
          <p:spPr bwMode="auto">
            <a:xfrm>
              <a:off x="4457672" y="3655753"/>
              <a:ext cx="108411" cy="252562"/>
            </a:xfrm>
            <a:custGeom>
              <a:avLst/>
              <a:gdLst>
                <a:gd name="T0" fmla="*/ 83 w 85"/>
                <a:gd name="T1" fmla="*/ 1 h 198"/>
                <a:gd name="T2" fmla="*/ 81 w 85"/>
                <a:gd name="T3" fmla="*/ 3 h 198"/>
                <a:gd name="T4" fmla="*/ 77 w 85"/>
                <a:gd name="T5" fmla="*/ 10 h 198"/>
                <a:gd name="T6" fmla="*/ 71 w 85"/>
                <a:gd name="T7" fmla="*/ 20 h 198"/>
                <a:gd name="T8" fmla="*/ 63 w 85"/>
                <a:gd name="T9" fmla="*/ 33 h 198"/>
                <a:gd name="T10" fmla="*/ 55 w 85"/>
                <a:gd name="T11" fmla="*/ 49 h 198"/>
                <a:gd name="T12" fmla="*/ 50 w 85"/>
                <a:gd name="T13" fmla="*/ 58 h 198"/>
                <a:gd name="T14" fmla="*/ 46 w 85"/>
                <a:gd name="T15" fmla="*/ 67 h 198"/>
                <a:gd name="T16" fmla="*/ 37 w 85"/>
                <a:gd name="T17" fmla="*/ 87 h 198"/>
                <a:gd name="T18" fmla="*/ 28 w 85"/>
                <a:gd name="T19" fmla="*/ 107 h 198"/>
                <a:gd name="T20" fmla="*/ 24 w 85"/>
                <a:gd name="T21" fmla="*/ 117 h 198"/>
                <a:gd name="T22" fmla="*/ 19 w 85"/>
                <a:gd name="T23" fmla="*/ 127 h 198"/>
                <a:gd name="T24" fmla="*/ 12 w 85"/>
                <a:gd name="T25" fmla="*/ 147 h 198"/>
                <a:gd name="T26" fmla="*/ 1 w 85"/>
                <a:gd name="T27" fmla="*/ 184 h 198"/>
                <a:gd name="T28" fmla="*/ 0 w 85"/>
                <a:gd name="T29" fmla="*/ 192 h 198"/>
                <a:gd name="T30" fmla="*/ 16 w 85"/>
                <a:gd name="T31" fmla="*/ 198 h 198"/>
                <a:gd name="T32" fmla="*/ 20 w 85"/>
                <a:gd name="T33" fmla="*/ 191 h 198"/>
                <a:gd name="T34" fmla="*/ 37 w 85"/>
                <a:gd name="T35" fmla="*/ 157 h 198"/>
                <a:gd name="T36" fmla="*/ 45 w 85"/>
                <a:gd name="T37" fmla="*/ 137 h 198"/>
                <a:gd name="T38" fmla="*/ 49 w 85"/>
                <a:gd name="T39" fmla="*/ 127 h 198"/>
                <a:gd name="T40" fmla="*/ 53 w 85"/>
                <a:gd name="T41" fmla="*/ 117 h 198"/>
                <a:gd name="T42" fmla="*/ 60 w 85"/>
                <a:gd name="T43" fmla="*/ 96 h 198"/>
                <a:gd name="T44" fmla="*/ 67 w 85"/>
                <a:gd name="T45" fmla="*/ 76 h 198"/>
                <a:gd name="T46" fmla="*/ 70 w 85"/>
                <a:gd name="T47" fmla="*/ 66 h 198"/>
                <a:gd name="T48" fmla="*/ 73 w 85"/>
                <a:gd name="T49" fmla="*/ 56 h 198"/>
                <a:gd name="T50" fmla="*/ 78 w 85"/>
                <a:gd name="T51" fmla="*/ 39 h 198"/>
                <a:gd name="T52" fmla="*/ 81 w 85"/>
                <a:gd name="T53" fmla="*/ 24 h 198"/>
                <a:gd name="T54" fmla="*/ 84 w 85"/>
                <a:gd name="T55" fmla="*/ 13 h 198"/>
                <a:gd name="T56" fmla="*/ 85 w 85"/>
                <a:gd name="T57" fmla="*/ 5 h 198"/>
                <a:gd name="T58" fmla="*/ 85 w 85"/>
                <a:gd name="T59" fmla="*/ 2 h 198"/>
                <a:gd name="T60" fmla="*/ 85 w 85"/>
                <a:gd name="T61" fmla="*/ 1 h 198"/>
                <a:gd name="T62" fmla="*/ 83 w 85"/>
                <a:gd name="T63" fmla="*/ 1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5" h="198">
                  <a:moveTo>
                    <a:pt x="83" y="1"/>
                  </a:moveTo>
                  <a:cubicBezTo>
                    <a:pt x="83" y="1"/>
                    <a:pt x="82" y="2"/>
                    <a:pt x="81" y="3"/>
                  </a:cubicBezTo>
                  <a:cubicBezTo>
                    <a:pt x="80" y="5"/>
                    <a:pt x="79" y="7"/>
                    <a:pt x="77" y="10"/>
                  </a:cubicBezTo>
                  <a:cubicBezTo>
                    <a:pt x="75" y="13"/>
                    <a:pt x="73" y="16"/>
                    <a:pt x="71" y="20"/>
                  </a:cubicBezTo>
                  <a:cubicBezTo>
                    <a:pt x="68" y="24"/>
                    <a:pt x="66" y="28"/>
                    <a:pt x="63" y="33"/>
                  </a:cubicBezTo>
                  <a:cubicBezTo>
                    <a:pt x="61" y="38"/>
                    <a:pt x="58" y="44"/>
                    <a:pt x="55" y="49"/>
                  </a:cubicBezTo>
                  <a:cubicBezTo>
                    <a:pt x="53" y="52"/>
                    <a:pt x="52" y="55"/>
                    <a:pt x="50" y="58"/>
                  </a:cubicBezTo>
                  <a:cubicBezTo>
                    <a:pt x="49" y="61"/>
                    <a:pt x="47" y="64"/>
                    <a:pt x="46" y="67"/>
                  </a:cubicBezTo>
                  <a:cubicBezTo>
                    <a:pt x="43" y="73"/>
                    <a:pt x="40" y="80"/>
                    <a:pt x="37" y="87"/>
                  </a:cubicBezTo>
                  <a:cubicBezTo>
                    <a:pt x="34" y="93"/>
                    <a:pt x="31" y="100"/>
                    <a:pt x="28" y="107"/>
                  </a:cubicBezTo>
                  <a:cubicBezTo>
                    <a:pt x="26" y="110"/>
                    <a:pt x="25" y="114"/>
                    <a:pt x="24" y="117"/>
                  </a:cubicBezTo>
                  <a:cubicBezTo>
                    <a:pt x="22" y="120"/>
                    <a:pt x="21" y="124"/>
                    <a:pt x="19" y="127"/>
                  </a:cubicBezTo>
                  <a:cubicBezTo>
                    <a:pt x="17" y="134"/>
                    <a:pt x="14" y="141"/>
                    <a:pt x="12" y="147"/>
                  </a:cubicBezTo>
                  <a:cubicBezTo>
                    <a:pt x="7" y="160"/>
                    <a:pt x="4" y="173"/>
                    <a:pt x="1" y="184"/>
                  </a:cubicBezTo>
                  <a:cubicBezTo>
                    <a:pt x="1" y="186"/>
                    <a:pt x="0" y="189"/>
                    <a:pt x="0" y="192"/>
                  </a:cubicBezTo>
                  <a:cubicBezTo>
                    <a:pt x="6" y="192"/>
                    <a:pt x="11" y="194"/>
                    <a:pt x="16" y="198"/>
                  </a:cubicBezTo>
                  <a:cubicBezTo>
                    <a:pt x="17" y="196"/>
                    <a:pt x="18" y="193"/>
                    <a:pt x="20" y="191"/>
                  </a:cubicBezTo>
                  <a:cubicBezTo>
                    <a:pt x="25" y="181"/>
                    <a:pt x="32" y="170"/>
                    <a:pt x="37" y="157"/>
                  </a:cubicBezTo>
                  <a:cubicBezTo>
                    <a:pt x="40" y="151"/>
                    <a:pt x="43" y="144"/>
                    <a:pt x="45" y="137"/>
                  </a:cubicBezTo>
                  <a:cubicBezTo>
                    <a:pt x="47" y="134"/>
                    <a:pt x="48" y="131"/>
                    <a:pt x="49" y="127"/>
                  </a:cubicBezTo>
                  <a:cubicBezTo>
                    <a:pt x="51" y="124"/>
                    <a:pt x="52" y="120"/>
                    <a:pt x="53" y="117"/>
                  </a:cubicBezTo>
                  <a:cubicBezTo>
                    <a:pt x="56" y="110"/>
                    <a:pt x="58" y="103"/>
                    <a:pt x="60" y="96"/>
                  </a:cubicBezTo>
                  <a:cubicBezTo>
                    <a:pt x="63" y="89"/>
                    <a:pt x="65" y="82"/>
                    <a:pt x="67" y="76"/>
                  </a:cubicBezTo>
                  <a:cubicBezTo>
                    <a:pt x="68" y="72"/>
                    <a:pt x="69" y="69"/>
                    <a:pt x="70" y="66"/>
                  </a:cubicBezTo>
                  <a:cubicBezTo>
                    <a:pt x="71" y="63"/>
                    <a:pt x="72" y="59"/>
                    <a:pt x="73" y="56"/>
                  </a:cubicBezTo>
                  <a:cubicBezTo>
                    <a:pt x="75" y="50"/>
                    <a:pt x="76" y="44"/>
                    <a:pt x="78" y="39"/>
                  </a:cubicBezTo>
                  <a:cubicBezTo>
                    <a:pt x="79" y="34"/>
                    <a:pt x="80" y="29"/>
                    <a:pt x="81" y="24"/>
                  </a:cubicBezTo>
                  <a:cubicBezTo>
                    <a:pt x="82" y="20"/>
                    <a:pt x="83" y="16"/>
                    <a:pt x="84" y="13"/>
                  </a:cubicBezTo>
                  <a:cubicBezTo>
                    <a:pt x="84" y="9"/>
                    <a:pt x="85" y="7"/>
                    <a:pt x="85" y="5"/>
                  </a:cubicBezTo>
                  <a:cubicBezTo>
                    <a:pt x="85" y="3"/>
                    <a:pt x="85" y="2"/>
                    <a:pt x="85" y="2"/>
                  </a:cubicBezTo>
                  <a:cubicBezTo>
                    <a:pt x="85" y="2"/>
                    <a:pt x="85" y="1"/>
                    <a:pt x="85" y="1"/>
                  </a:cubicBezTo>
                  <a:cubicBezTo>
                    <a:pt x="84" y="0"/>
                    <a:pt x="83" y="0"/>
                    <a:pt x="83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8" name="Freeform 333">
              <a:extLst>
                <a:ext uri="{FF2B5EF4-FFF2-40B4-BE49-F238E27FC236}">
                  <a16:creationId xmlns:a16="http://schemas.microsoft.com/office/drawing/2014/main" id="{9AA62FB2-2BD3-7D42-82A7-0F73ED0FF563}"/>
                </a:ext>
              </a:extLst>
            </p:cNvPr>
            <p:cNvSpPr>
              <a:spLocks/>
            </p:cNvSpPr>
            <p:nvPr/>
          </p:nvSpPr>
          <p:spPr bwMode="auto">
            <a:xfrm>
              <a:off x="4414785" y="3899975"/>
              <a:ext cx="77437" cy="39314"/>
            </a:xfrm>
            <a:custGeom>
              <a:avLst/>
              <a:gdLst>
                <a:gd name="T0" fmla="*/ 29 w 60"/>
                <a:gd name="T1" fmla="*/ 0 h 31"/>
                <a:gd name="T2" fmla="*/ 1 w 60"/>
                <a:gd name="T3" fmla="*/ 23 h 31"/>
                <a:gd name="T4" fmla="*/ 0 w 60"/>
                <a:gd name="T5" fmla="*/ 31 h 31"/>
                <a:gd name="T6" fmla="*/ 8 w 60"/>
                <a:gd name="T7" fmla="*/ 31 h 31"/>
                <a:gd name="T8" fmla="*/ 9 w 60"/>
                <a:gd name="T9" fmla="*/ 24 h 31"/>
                <a:gd name="T10" fmla="*/ 30 w 60"/>
                <a:gd name="T11" fmla="*/ 9 h 31"/>
                <a:gd name="T12" fmla="*/ 31 w 60"/>
                <a:gd name="T13" fmla="*/ 9 h 31"/>
                <a:gd name="T14" fmla="*/ 44 w 60"/>
                <a:gd name="T15" fmla="*/ 14 h 31"/>
                <a:gd name="T16" fmla="*/ 50 w 60"/>
                <a:gd name="T17" fmla="*/ 23 h 31"/>
                <a:gd name="T18" fmla="*/ 51 w 60"/>
                <a:gd name="T19" fmla="*/ 30 h 31"/>
                <a:gd name="T20" fmla="*/ 60 w 60"/>
                <a:gd name="T21" fmla="*/ 30 h 31"/>
                <a:gd name="T22" fmla="*/ 59 w 60"/>
                <a:gd name="T23" fmla="*/ 23 h 31"/>
                <a:gd name="T24" fmla="*/ 49 w 60"/>
                <a:gd name="T25" fmla="*/ 7 h 31"/>
                <a:gd name="T26" fmla="*/ 33 w 60"/>
                <a:gd name="T27" fmla="*/ 1 h 31"/>
                <a:gd name="T28" fmla="*/ 29 w 60"/>
                <a:gd name="T29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0" h="31">
                  <a:moveTo>
                    <a:pt x="29" y="0"/>
                  </a:moveTo>
                  <a:cubicBezTo>
                    <a:pt x="16" y="1"/>
                    <a:pt x="4" y="10"/>
                    <a:pt x="1" y="23"/>
                  </a:cubicBezTo>
                  <a:cubicBezTo>
                    <a:pt x="0" y="26"/>
                    <a:pt x="0" y="28"/>
                    <a:pt x="0" y="31"/>
                  </a:cubicBezTo>
                  <a:cubicBezTo>
                    <a:pt x="8" y="31"/>
                    <a:pt x="8" y="31"/>
                    <a:pt x="8" y="31"/>
                  </a:cubicBezTo>
                  <a:cubicBezTo>
                    <a:pt x="8" y="29"/>
                    <a:pt x="9" y="27"/>
                    <a:pt x="9" y="24"/>
                  </a:cubicBezTo>
                  <a:cubicBezTo>
                    <a:pt x="12" y="16"/>
                    <a:pt x="20" y="10"/>
                    <a:pt x="30" y="9"/>
                  </a:cubicBezTo>
                  <a:cubicBezTo>
                    <a:pt x="30" y="9"/>
                    <a:pt x="31" y="9"/>
                    <a:pt x="31" y="9"/>
                  </a:cubicBezTo>
                  <a:cubicBezTo>
                    <a:pt x="36" y="10"/>
                    <a:pt x="40" y="11"/>
                    <a:pt x="44" y="14"/>
                  </a:cubicBezTo>
                  <a:cubicBezTo>
                    <a:pt x="47" y="17"/>
                    <a:pt x="49" y="20"/>
                    <a:pt x="50" y="23"/>
                  </a:cubicBezTo>
                  <a:cubicBezTo>
                    <a:pt x="51" y="26"/>
                    <a:pt x="51" y="28"/>
                    <a:pt x="51" y="30"/>
                  </a:cubicBezTo>
                  <a:cubicBezTo>
                    <a:pt x="60" y="30"/>
                    <a:pt x="60" y="30"/>
                    <a:pt x="60" y="30"/>
                  </a:cubicBezTo>
                  <a:cubicBezTo>
                    <a:pt x="60" y="28"/>
                    <a:pt x="60" y="25"/>
                    <a:pt x="59" y="23"/>
                  </a:cubicBezTo>
                  <a:cubicBezTo>
                    <a:pt x="58" y="17"/>
                    <a:pt x="54" y="11"/>
                    <a:pt x="49" y="7"/>
                  </a:cubicBezTo>
                  <a:cubicBezTo>
                    <a:pt x="44" y="3"/>
                    <a:pt x="39" y="1"/>
                    <a:pt x="33" y="1"/>
                  </a:cubicBezTo>
                  <a:cubicBezTo>
                    <a:pt x="32" y="0"/>
                    <a:pt x="30" y="0"/>
                    <a:pt x="29" y="0"/>
                  </a:cubicBez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9" name="Freeform 334">
              <a:extLst>
                <a:ext uri="{FF2B5EF4-FFF2-40B4-BE49-F238E27FC236}">
                  <a16:creationId xmlns:a16="http://schemas.microsoft.com/office/drawing/2014/main" id="{C17F13A9-D9E0-AD4A-A107-C5C405AA15C7}"/>
                </a:ext>
              </a:extLst>
            </p:cNvPr>
            <p:cNvSpPr>
              <a:spLocks/>
            </p:cNvSpPr>
            <p:nvPr/>
          </p:nvSpPr>
          <p:spPr bwMode="auto">
            <a:xfrm>
              <a:off x="4425506" y="3910697"/>
              <a:ext cx="54801" cy="28592"/>
            </a:xfrm>
            <a:custGeom>
              <a:avLst/>
              <a:gdLst>
                <a:gd name="T0" fmla="*/ 42 w 43"/>
                <a:gd name="T1" fmla="*/ 14 h 22"/>
                <a:gd name="T2" fmla="*/ 36 w 43"/>
                <a:gd name="T3" fmla="*/ 5 h 22"/>
                <a:gd name="T4" fmla="*/ 23 w 43"/>
                <a:gd name="T5" fmla="*/ 0 h 22"/>
                <a:gd name="T6" fmla="*/ 22 w 43"/>
                <a:gd name="T7" fmla="*/ 0 h 22"/>
                <a:gd name="T8" fmla="*/ 1 w 43"/>
                <a:gd name="T9" fmla="*/ 15 h 22"/>
                <a:gd name="T10" fmla="*/ 0 w 43"/>
                <a:gd name="T11" fmla="*/ 22 h 22"/>
                <a:gd name="T12" fmla="*/ 43 w 43"/>
                <a:gd name="T13" fmla="*/ 21 h 22"/>
                <a:gd name="T14" fmla="*/ 42 w 43"/>
                <a:gd name="T15" fmla="*/ 14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3" h="22">
                  <a:moveTo>
                    <a:pt x="42" y="14"/>
                  </a:moveTo>
                  <a:cubicBezTo>
                    <a:pt x="41" y="11"/>
                    <a:pt x="39" y="8"/>
                    <a:pt x="36" y="5"/>
                  </a:cubicBezTo>
                  <a:cubicBezTo>
                    <a:pt x="32" y="2"/>
                    <a:pt x="28" y="1"/>
                    <a:pt x="23" y="0"/>
                  </a:cubicBezTo>
                  <a:cubicBezTo>
                    <a:pt x="23" y="0"/>
                    <a:pt x="22" y="0"/>
                    <a:pt x="22" y="0"/>
                  </a:cubicBezTo>
                  <a:cubicBezTo>
                    <a:pt x="12" y="1"/>
                    <a:pt x="4" y="7"/>
                    <a:pt x="1" y="15"/>
                  </a:cubicBezTo>
                  <a:cubicBezTo>
                    <a:pt x="1" y="18"/>
                    <a:pt x="0" y="20"/>
                    <a:pt x="0" y="22"/>
                  </a:cubicBezTo>
                  <a:cubicBezTo>
                    <a:pt x="43" y="21"/>
                    <a:pt x="43" y="21"/>
                    <a:pt x="43" y="21"/>
                  </a:cubicBezTo>
                  <a:cubicBezTo>
                    <a:pt x="43" y="19"/>
                    <a:pt x="43" y="17"/>
                    <a:pt x="42" y="14"/>
                  </a:cubicBezTo>
                  <a:close/>
                </a:path>
              </a:pathLst>
            </a:custGeom>
            <a:solidFill>
              <a:srgbClr val="FAFB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0" name="Freeform 335">
              <a:extLst>
                <a:ext uri="{FF2B5EF4-FFF2-40B4-BE49-F238E27FC236}">
                  <a16:creationId xmlns:a16="http://schemas.microsoft.com/office/drawing/2014/main" id="{FF315426-72C8-3F4E-861D-CDD356A2B453}"/>
                </a:ext>
              </a:extLst>
            </p:cNvPr>
            <p:cNvSpPr>
              <a:spLocks/>
            </p:cNvSpPr>
            <p:nvPr/>
          </p:nvSpPr>
          <p:spPr bwMode="auto">
            <a:xfrm>
              <a:off x="4491030" y="3920228"/>
              <a:ext cx="463427" cy="17870"/>
            </a:xfrm>
            <a:custGeom>
              <a:avLst/>
              <a:gdLst>
                <a:gd name="T0" fmla="*/ 363 w 363"/>
                <a:gd name="T1" fmla="*/ 7 h 14"/>
                <a:gd name="T2" fmla="*/ 363 w 363"/>
                <a:gd name="T3" fmla="*/ 0 h 14"/>
                <a:gd name="T4" fmla="*/ 0 w 363"/>
                <a:gd name="T5" fmla="*/ 7 h 14"/>
                <a:gd name="T6" fmla="*/ 1 w 363"/>
                <a:gd name="T7" fmla="*/ 14 h 14"/>
                <a:gd name="T8" fmla="*/ 363 w 363"/>
                <a:gd name="T9" fmla="*/ 7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3" h="14">
                  <a:moveTo>
                    <a:pt x="363" y="7"/>
                  </a:moveTo>
                  <a:cubicBezTo>
                    <a:pt x="363" y="0"/>
                    <a:pt x="363" y="0"/>
                    <a:pt x="363" y="0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1" y="9"/>
                    <a:pt x="1" y="12"/>
                    <a:pt x="1" y="14"/>
                  </a:cubicBezTo>
                  <a:lnTo>
                    <a:pt x="363" y="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1" name="Freeform 336">
              <a:extLst>
                <a:ext uri="{FF2B5EF4-FFF2-40B4-BE49-F238E27FC236}">
                  <a16:creationId xmlns:a16="http://schemas.microsoft.com/office/drawing/2014/main" id="{024C3E11-71C9-AF4F-AAED-49F044DF63B0}"/>
                </a:ext>
              </a:extLst>
            </p:cNvPr>
            <p:cNvSpPr>
              <a:spLocks/>
            </p:cNvSpPr>
            <p:nvPr/>
          </p:nvSpPr>
          <p:spPr bwMode="auto">
            <a:xfrm>
              <a:off x="4149118" y="3922610"/>
              <a:ext cx="266858" cy="21444"/>
            </a:xfrm>
            <a:custGeom>
              <a:avLst/>
              <a:gdLst>
                <a:gd name="T0" fmla="*/ 209 w 209"/>
                <a:gd name="T1" fmla="*/ 5 h 17"/>
                <a:gd name="T2" fmla="*/ 201 w 209"/>
                <a:gd name="T3" fmla="*/ 4 h 17"/>
                <a:gd name="T4" fmla="*/ 163 w 209"/>
                <a:gd name="T5" fmla="*/ 1 h 17"/>
                <a:gd name="T6" fmla="*/ 141 w 209"/>
                <a:gd name="T7" fmla="*/ 1 h 17"/>
                <a:gd name="T8" fmla="*/ 130 w 209"/>
                <a:gd name="T9" fmla="*/ 1 h 17"/>
                <a:gd name="T10" fmla="*/ 119 w 209"/>
                <a:gd name="T11" fmla="*/ 2 h 17"/>
                <a:gd name="T12" fmla="*/ 97 w 209"/>
                <a:gd name="T13" fmla="*/ 3 h 17"/>
                <a:gd name="T14" fmla="*/ 76 w 209"/>
                <a:gd name="T15" fmla="*/ 4 h 17"/>
                <a:gd name="T16" fmla="*/ 66 w 209"/>
                <a:gd name="T17" fmla="*/ 5 h 17"/>
                <a:gd name="T18" fmla="*/ 56 w 209"/>
                <a:gd name="T19" fmla="*/ 7 h 17"/>
                <a:gd name="T20" fmla="*/ 38 w 209"/>
                <a:gd name="T21" fmla="*/ 9 h 17"/>
                <a:gd name="T22" fmla="*/ 23 w 209"/>
                <a:gd name="T23" fmla="*/ 11 h 17"/>
                <a:gd name="T24" fmla="*/ 11 w 209"/>
                <a:gd name="T25" fmla="*/ 14 h 17"/>
                <a:gd name="T26" fmla="*/ 4 w 209"/>
                <a:gd name="T27" fmla="*/ 15 h 17"/>
                <a:gd name="T28" fmla="*/ 1 w 209"/>
                <a:gd name="T29" fmla="*/ 16 h 17"/>
                <a:gd name="T30" fmla="*/ 0 w 209"/>
                <a:gd name="T31" fmla="*/ 17 h 17"/>
                <a:gd name="T32" fmla="*/ 0 w 209"/>
                <a:gd name="T33" fmla="*/ 17 h 17"/>
                <a:gd name="T34" fmla="*/ 208 w 209"/>
                <a:gd name="T35" fmla="*/ 13 h 17"/>
                <a:gd name="T36" fmla="*/ 209 w 209"/>
                <a:gd name="T37" fmla="*/ 5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09" h="17">
                  <a:moveTo>
                    <a:pt x="209" y="5"/>
                  </a:moveTo>
                  <a:cubicBezTo>
                    <a:pt x="206" y="4"/>
                    <a:pt x="204" y="4"/>
                    <a:pt x="201" y="4"/>
                  </a:cubicBezTo>
                  <a:cubicBezTo>
                    <a:pt x="190" y="2"/>
                    <a:pt x="177" y="1"/>
                    <a:pt x="163" y="1"/>
                  </a:cubicBezTo>
                  <a:cubicBezTo>
                    <a:pt x="156" y="0"/>
                    <a:pt x="149" y="1"/>
                    <a:pt x="141" y="1"/>
                  </a:cubicBezTo>
                  <a:cubicBezTo>
                    <a:pt x="138" y="1"/>
                    <a:pt x="134" y="1"/>
                    <a:pt x="130" y="1"/>
                  </a:cubicBezTo>
                  <a:cubicBezTo>
                    <a:pt x="127" y="1"/>
                    <a:pt x="123" y="1"/>
                    <a:pt x="119" y="2"/>
                  </a:cubicBezTo>
                  <a:cubicBezTo>
                    <a:pt x="112" y="2"/>
                    <a:pt x="105" y="2"/>
                    <a:pt x="97" y="3"/>
                  </a:cubicBezTo>
                  <a:cubicBezTo>
                    <a:pt x="90" y="3"/>
                    <a:pt x="83" y="4"/>
                    <a:pt x="76" y="4"/>
                  </a:cubicBezTo>
                  <a:cubicBezTo>
                    <a:pt x="73" y="5"/>
                    <a:pt x="69" y="5"/>
                    <a:pt x="66" y="5"/>
                  </a:cubicBezTo>
                  <a:cubicBezTo>
                    <a:pt x="62" y="6"/>
                    <a:pt x="59" y="6"/>
                    <a:pt x="56" y="7"/>
                  </a:cubicBezTo>
                  <a:cubicBezTo>
                    <a:pt x="50" y="7"/>
                    <a:pt x="44" y="8"/>
                    <a:pt x="38" y="9"/>
                  </a:cubicBezTo>
                  <a:cubicBezTo>
                    <a:pt x="33" y="10"/>
                    <a:pt x="28" y="11"/>
                    <a:pt x="23" y="11"/>
                  </a:cubicBezTo>
                  <a:cubicBezTo>
                    <a:pt x="19" y="12"/>
                    <a:pt x="15" y="13"/>
                    <a:pt x="11" y="14"/>
                  </a:cubicBezTo>
                  <a:cubicBezTo>
                    <a:pt x="8" y="14"/>
                    <a:pt x="6" y="15"/>
                    <a:pt x="4" y="15"/>
                  </a:cubicBezTo>
                  <a:cubicBezTo>
                    <a:pt x="2" y="16"/>
                    <a:pt x="1" y="16"/>
                    <a:pt x="1" y="16"/>
                  </a:cubicBezTo>
                  <a:cubicBezTo>
                    <a:pt x="1" y="16"/>
                    <a:pt x="0" y="16"/>
                    <a:pt x="0" y="17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208" y="13"/>
                    <a:pt x="208" y="13"/>
                    <a:pt x="208" y="13"/>
                  </a:cubicBezTo>
                  <a:cubicBezTo>
                    <a:pt x="208" y="10"/>
                    <a:pt x="208" y="8"/>
                    <a:pt x="209" y="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2" name="Freeform 337">
              <a:extLst>
                <a:ext uri="{FF2B5EF4-FFF2-40B4-BE49-F238E27FC236}">
                  <a16:creationId xmlns:a16="http://schemas.microsoft.com/office/drawing/2014/main" id="{B92826D2-E7A1-AC44-A151-8A3737AE047B}"/>
                </a:ext>
              </a:extLst>
            </p:cNvPr>
            <p:cNvSpPr>
              <a:spLocks/>
            </p:cNvSpPr>
            <p:nvPr/>
          </p:nvSpPr>
          <p:spPr bwMode="auto">
            <a:xfrm>
              <a:off x="5745498" y="2392945"/>
              <a:ext cx="265667" cy="55993"/>
            </a:xfrm>
            <a:custGeom>
              <a:avLst/>
              <a:gdLst>
                <a:gd name="T0" fmla="*/ 206 w 208"/>
                <a:gd name="T1" fmla="*/ 40 h 44"/>
                <a:gd name="T2" fmla="*/ 204 w 208"/>
                <a:gd name="T3" fmla="*/ 39 h 44"/>
                <a:gd name="T4" fmla="*/ 197 w 208"/>
                <a:gd name="T5" fmla="*/ 37 h 44"/>
                <a:gd name="T6" fmla="*/ 186 w 208"/>
                <a:gd name="T7" fmla="*/ 33 h 44"/>
                <a:gd name="T8" fmla="*/ 171 w 208"/>
                <a:gd name="T9" fmla="*/ 28 h 44"/>
                <a:gd name="T10" fmla="*/ 154 w 208"/>
                <a:gd name="T11" fmla="*/ 23 h 44"/>
                <a:gd name="T12" fmla="*/ 144 w 208"/>
                <a:gd name="T13" fmla="*/ 21 h 44"/>
                <a:gd name="T14" fmla="*/ 134 w 208"/>
                <a:gd name="T15" fmla="*/ 19 h 44"/>
                <a:gd name="T16" fmla="*/ 113 w 208"/>
                <a:gd name="T17" fmla="*/ 14 h 44"/>
                <a:gd name="T18" fmla="*/ 92 w 208"/>
                <a:gd name="T19" fmla="*/ 10 h 44"/>
                <a:gd name="T20" fmla="*/ 81 w 208"/>
                <a:gd name="T21" fmla="*/ 8 h 44"/>
                <a:gd name="T22" fmla="*/ 70 w 208"/>
                <a:gd name="T23" fmla="*/ 6 h 44"/>
                <a:gd name="T24" fmla="*/ 49 w 208"/>
                <a:gd name="T25" fmla="*/ 3 h 44"/>
                <a:gd name="T26" fmla="*/ 11 w 208"/>
                <a:gd name="T27" fmla="*/ 0 h 44"/>
                <a:gd name="T28" fmla="*/ 3 w 208"/>
                <a:gd name="T29" fmla="*/ 0 h 44"/>
                <a:gd name="T30" fmla="*/ 0 w 208"/>
                <a:gd name="T31" fmla="*/ 17 h 44"/>
                <a:gd name="T32" fmla="*/ 7 w 208"/>
                <a:gd name="T33" fmla="*/ 20 h 44"/>
                <a:gd name="T34" fmla="*/ 44 w 208"/>
                <a:gd name="T35" fmla="*/ 30 h 44"/>
                <a:gd name="T36" fmla="*/ 65 w 208"/>
                <a:gd name="T37" fmla="*/ 33 h 44"/>
                <a:gd name="T38" fmla="*/ 76 w 208"/>
                <a:gd name="T39" fmla="*/ 35 h 44"/>
                <a:gd name="T40" fmla="*/ 87 w 208"/>
                <a:gd name="T41" fmla="*/ 36 h 44"/>
                <a:gd name="T42" fmla="*/ 109 w 208"/>
                <a:gd name="T43" fmla="*/ 39 h 44"/>
                <a:gd name="T44" fmla="*/ 130 w 208"/>
                <a:gd name="T45" fmla="*/ 41 h 44"/>
                <a:gd name="T46" fmla="*/ 141 w 208"/>
                <a:gd name="T47" fmla="*/ 42 h 44"/>
                <a:gd name="T48" fmla="*/ 150 w 208"/>
                <a:gd name="T49" fmla="*/ 43 h 44"/>
                <a:gd name="T50" fmla="*/ 168 w 208"/>
                <a:gd name="T51" fmla="*/ 43 h 44"/>
                <a:gd name="T52" fmla="*/ 184 w 208"/>
                <a:gd name="T53" fmla="*/ 44 h 44"/>
                <a:gd name="T54" fmla="*/ 196 w 208"/>
                <a:gd name="T55" fmla="*/ 44 h 44"/>
                <a:gd name="T56" fmla="*/ 203 w 208"/>
                <a:gd name="T57" fmla="*/ 43 h 44"/>
                <a:gd name="T58" fmla="*/ 206 w 208"/>
                <a:gd name="T59" fmla="*/ 43 h 44"/>
                <a:gd name="T60" fmla="*/ 207 w 208"/>
                <a:gd name="T61" fmla="*/ 42 h 44"/>
                <a:gd name="T62" fmla="*/ 206 w 208"/>
                <a:gd name="T63" fmla="*/ 4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08" h="44">
                  <a:moveTo>
                    <a:pt x="206" y="40"/>
                  </a:moveTo>
                  <a:cubicBezTo>
                    <a:pt x="206" y="40"/>
                    <a:pt x="206" y="40"/>
                    <a:pt x="204" y="39"/>
                  </a:cubicBezTo>
                  <a:cubicBezTo>
                    <a:pt x="202" y="39"/>
                    <a:pt x="200" y="38"/>
                    <a:pt x="197" y="37"/>
                  </a:cubicBezTo>
                  <a:cubicBezTo>
                    <a:pt x="194" y="35"/>
                    <a:pt x="190" y="34"/>
                    <a:pt x="186" y="33"/>
                  </a:cubicBezTo>
                  <a:cubicBezTo>
                    <a:pt x="181" y="31"/>
                    <a:pt x="176" y="30"/>
                    <a:pt x="171" y="28"/>
                  </a:cubicBezTo>
                  <a:cubicBezTo>
                    <a:pt x="166" y="27"/>
                    <a:pt x="160" y="25"/>
                    <a:pt x="154" y="23"/>
                  </a:cubicBezTo>
                  <a:cubicBezTo>
                    <a:pt x="150" y="23"/>
                    <a:pt x="147" y="22"/>
                    <a:pt x="144" y="21"/>
                  </a:cubicBezTo>
                  <a:cubicBezTo>
                    <a:pt x="141" y="20"/>
                    <a:pt x="137" y="19"/>
                    <a:pt x="134" y="19"/>
                  </a:cubicBezTo>
                  <a:cubicBezTo>
                    <a:pt x="127" y="17"/>
                    <a:pt x="120" y="15"/>
                    <a:pt x="113" y="14"/>
                  </a:cubicBezTo>
                  <a:cubicBezTo>
                    <a:pt x="106" y="12"/>
                    <a:pt x="99" y="11"/>
                    <a:pt x="92" y="10"/>
                  </a:cubicBezTo>
                  <a:cubicBezTo>
                    <a:pt x="88" y="9"/>
                    <a:pt x="84" y="8"/>
                    <a:pt x="81" y="8"/>
                  </a:cubicBezTo>
                  <a:cubicBezTo>
                    <a:pt x="77" y="7"/>
                    <a:pt x="73" y="6"/>
                    <a:pt x="70" y="6"/>
                  </a:cubicBezTo>
                  <a:cubicBezTo>
                    <a:pt x="63" y="5"/>
                    <a:pt x="56" y="3"/>
                    <a:pt x="49" y="3"/>
                  </a:cubicBezTo>
                  <a:cubicBezTo>
                    <a:pt x="35" y="1"/>
                    <a:pt x="22" y="0"/>
                    <a:pt x="11" y="0"/>
                  </a:cubicBezTo>
                  <a:cubicBezTo>
                    <a:pt x="8" y="0"/>
                    <a:pt x="5" y="0"/>
                    <a:pt x="3" y="0"/>
                  </a:cubicBezTo>
                  <a:cubicBezTo>
                    <a:pt x="3" y="6"/>
                    <a:pt x="2" y="12"/>
                    <a:pt x="0" y="17"/>
                  </a:cubicBezTo>
                  <a:cubicBezTo>
                    <a:pt x="2" y="18"/>
                    <a:pt x="5" y="19"/>
                    <a:pt x="7" y="20"/>
                  </a:cubicBezTo>
                  <a:cubicBezTo>
                    <a:pt x="18" y="23"/>
                    <a:pt x="31" y="27"/>
                    <a:pt x="44" y="30"/>
                  </a:cubicBezTo>
                  <a:cubicBezTo>
                    <a:pt x="51" y="31"/>
                    <a:pt x="58" y="32"/>
                    <a:pt x="65" y="33"/>
                  </a:cubicBezTo>
                  <a:cubicBezTo>
                    <a:pt x="69" y="34"/>
                    <a:pt x="73" y="34"/>
                    <a:pt x="76" y="35"/>
                  </a:cubicBezTo>
                  <a:cubicBezTo>
                    <a:pt x="80" y="35"/>
                    <a:pt x="84" y="36"/>
                    <a:pt x="87" y="36"/>
                  </a:cubicBezTo>
                  <a:cubicBezTo>
                    <a:pt x="95" y="37"/>
                    <a:pt x="102" y="38"/>
                    <a:pt x="109" y="39"/>
                  </a:cubicBezTo>
                  <a:cubicBezTo>
                    <a:pt x="116" y="40"/>
                    <a:pt x="124" y="41"/>
                    <a:pt x="130" y="41"/>
                  </a:cubicBezTo>
                  <a:cubicBezTo>
                    <a:pt x="134" y="42"/>
                    <a:pt x="137" y="42"/>
                    <a:pt x="141" y="42"/>
                  </a:cubicBezTo>
                  <a:cubicBezTo>
                    <a:pt x="144" y="42"/>
                    <a:pt x="147" y="42"/>
                    <a:pt x="150" y="43"/>
                  </a:cubicBezTo>
                  <a:cubicBezTo>
                    <a:pt x="157" y="43"/>
                    <a:pt x="163" y="43"/>
                    <a:pt x="168" y="43"/>
                  </a:cubicBezTo>
                  <a:cubicBezTo>
                    <a:pt x="174" y="44"/>
                    <a:pt x="179" y="44"/>
                    <a:pt x="184" y="44"/>
                  </a:cubicBezTo>
                  <a:cubicBezTo>
                    <a:pt x="188" y="44"/>
                    <a:pt x="192" y="44"/>
                    <a:pt x="196" y="44"/>
                  </a:cubicBezTo>
                  <a:cubicBezTo>
                    <a:pt x="199" y="44"/>
                    <a:pt x="201" y="43"/>
                    <a:pt x="203" y="43"/>
                  </a:cubicBezTo>
                  <a:cubicBezTo>
                    <a:pt x="205" y="43"/>
                    <a:pt x="206" y="43"/>
                    <a:pt x="206" y="43"/>
                  </a:cubicBezTo>
                  <a:cubicBezTo>
                    <a:pt x="207" y="43"/>
                    <a:pt x="207" y="43"/>
                    <a:pt x="207" y="42"/>
                  </a:cubicBezTo>
                  <a:cubicBezTo>
                    <a:pt x="208" y="41"/>
                    <a:pt x="207" y="41"/>
                    <a:pt x="206" y="40"/>
                  </a:cubicBezTo>
                  <a:close/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3" name="Freeform 338">
              <a:extLst>
                <a:ext uri="{FF2B5EF4-FFF2-40B4-BE49-F238E27FC236}">
                  <a16:creationId xmlns:a16="http://schemas.microsoft.com/office/drawing/2014/main" id="{8E63254D-E3EB-134C-B904-65BDBBE7228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668062" y="2359588"/>
              <a:ext cx="81010" cy="78628"/>
            </a:xfrm>
            <a:custGeom>
              <a:avLst/>
              <a:gdLst>
                <a:gd name="T0" fmla="*/ 62 w 63"/>
                <a:gd name="T1" fmla="*/ 23 h 61"/>
                <a:gd name="T2" fmla="*/ 34 w 63"/>
                <a:gd name="T3" fmla="*/ 0 h 61"/>
                <a:gd name="T4" fmla="*/ 25 w 63"/>
                <a:gd name="T5" fmla="*/ 1 h 61"/>
                <a:gd name="T6" fmla="*/ 17 w 63"/>
                <a:gd name="T7" fmla="*/ 4 h 61"/>
                <a:gd name="T8" fmla="*/ 3 w 63"/>
                <a:gd name="T9" fmla="*/ 37 h 61"/>
                <a:gd name="T10" fmla="*/ 4 w 63"/>
                <a:gd name="T11" fmla="*/ 40 h 61"/>
                <a:gd name="T12" fmla="*/ 14 w 63"/>
                <a:gd name="T13" fmla="*/ 54 h 61"/>
                <a:gd name="T14" fmla="*/ 33 w 63"/>
                <a:gd name="T15" fmla="*/ 61 h 61"/>
                <a:gd name="T16" fmla="*/ 40 w 63"/>
                <a:gd name="T17" fmla="*/ 60 h 61"/>
                <a:gd name="T18" fmla="*/ 46 w 63"/>
                <a:gd name="T19" fmla="*/ 57 h 61"/>
                <a:gd name="T20" fmla="*/ 60 w 63"/>
                <a:gd name="T21" fmla="*/ 43 h 61"/>
                <a:gd name="T22" fmla="*/ 63 w 63"/>
                <a:gd name="T23" fmla="*/ 26 h 61"/>
                <a:gd name="T24" fmla="*/ 62 w 63"/>
                <a:gd name="T25" fmla="*/ 23 h 61"/>
                <a:gd name="T26" fmla="*/ 44 w 63"/>
                <a:gd name="T27" fmla="*/ 48 h 61"/>
                <a:gd name="T28" fmla="*/ 38 w 63"/>
                <a:gd name="T29" fmla="*/ 51 h 61"/>
                <a:gd name="T30" fmla="*/ 30 w 63"/>
                <a:gd name="T31" fmla="*/ 52 h 61"/>
                <a:gd name="T32" fmla="*/ 20 w 63"/>
                <a:gd name="T33" fmla="*/ 48 h 61"/>
                <a:gd name="T34" fmla="*/ 12 w 63"/>
                <a:gd name="T35" fmla="*/ 37 h 61"/>
                <a:gd name="T36" fmla="*/ 12 w 63"/>
                <a:gd name="T37" fmla="*/ 35 h 61"/>
                <a:gd name="T38" fmla="*/ 21 w 63"/>
                <a:gd name="T39" fmla="*/ 12 h 61"/>
                <a:gd name="T40" fmla="*/ 27 w 63"/>
                <a:gd name="T41" fmla="*/ 9 h 61"/>
                <a:gd name="T42" fmla="*/ 34 w 63"/>
                <a:gd name="T43" fmla="*/ 9 h 61"/>
                <a:gd name="T44" fmla="*/ 53 w 63"/>
                <a:gd name="T45" fmla="*/ 25 h 61"/>
                <a:gd name="T46" fmla="*/ 54 w 63"/>
                <a:gd name="T47" fmla="*/ 27 h 61"/>
                <a:gd name="T48" fmla="*/ 52 w 63"/>
                <a:gd name="T49" fmla="*/ 40 h 61"/>
                <a:gd name="T50" fmla="*/ 44 w 63"/>
                <a:gd name="T51" fmla="*/ 48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3" h="61">
                  <a:moveTo>
                    <a:pt x="62" y="23"/>
                  </a:moveTo>
                  <a:cubicBezTo>
                    <a:pt x="59" y="10"/>
                    <a:pt x="47" y="1"/>
                    <a:pt x="34" y="0"/>
                  </a:cubicBezTo>
                  <a:cubicBezTo>
                    <a:pt x="31" y="0"/>
                    <a:pt x="28" y="0"/>
                    <a:pt x="25" y="1"/>
                  </a:cubicBezTo>
                  <a:cubicBezTo>
                    <a:pt x="22" y="1"/>
                    <a:pt x="20" y="3"/>
                    <a:pt x="17" y="4"/>
                  </a:cubicBezTo>
                  <a:cubicBezTo>
                    <a:pt x="6" y="10"/>
                    <a:pt x="0" y="24"/>
                    <a:pt x="3" y="37"/>
                  </a:cubicBezTo>
                  <a:cubicBezTo>
                    <a:pt x="3" y="38"/>
                    <a:pt x="4" y="39"/>
                    <a:pt x="4" y="40"/>
                  </a:cubicBezTo>
                  <a:cubicBezTo>
                    <a:pt x="6" y="46"/>
                    <a:pt x="10" y="51"/>
                    <a:pt x="14" y="54"/>
                  </a:cubicBezTo>
                  <a:cubicBezTo>
                    <a:pt x="19" y="58"/>
                    <a:pt x="26" y="61"/>
                    <a:pt x="33" y="61"/>
                  </a:cubicBezTo>
                  <a:cubicBezTo>
                    <a:pt x="35" y="61"/>
                    <a:pt x="37" y="60"/>
                    <a:pt x="40" y="60"/>
                  </a:cubicBezTo>
                  <a:cubicBezTo>
                    <a:pt x="42" y="59"/>
                    <a:pt x="44" y="58"/>
                    <a:pt x="46" y="57"/>
                  </a:cubicBezTo>
                  <a:cubicBezTo>
                    <a:pt x="52" y="54"/>
                    <a:pt x="57" y="49"/>
                    <a:pt x="60" y="43"/>
                  </a:cubicBezTo>
                  <a:cubicBezTo>
                    <a:pt x="62" y="38"/>
                    <a:pt x="63" y="32"/>
                    <a:pt x="63" y="26"/>
                  </a:cubicBezTo>
                  <a:cubicBezTo>
                    <a:pt x="63" y="25"/>
                    <a:pt x="62" y="24"/>
                    <a:pt x="62" y="23"/>
                  </a:cubicBezTo>
                  <a:close/>
                  <a:moveTo>
                    <a:pt x="44" y="48"/>
                  </a:moveTo>
                  <a:cubicBezTo>
                    <a:pt x="42" y="50"/>
                    <a:pt x="40" y="51"/>
                    <a:pt x="38" y="51"/>
                  </a:cubicBezTo>
                  <a:cubicBezTo>
                    <a:pt x="35" y="52"/>
                    <a:pt x="33" y="52"/>
                    <a:pt x="30" y="52"/>
                  </a:cubicBezTo>
                  <a:cubicBezTo>
                    <a:pt x="27" y="51"/>
                    <a:pt x="23" y="50"/>
                    <a:pt x="20" y="48"/>
                  </a:cubicBezTo>
                  <a:cubicBezTo>
                    <a:pt x="16" y="45"/>
                    <a:pt x="14" y="41"/>
                    <a:pt x="12" y="37"/>
                  </a:cubicBezTo>
                  <a:cubicBezTo>
                    <a:pt x="12" y="36"/>
                    <a:pt x="12" y="36"/>
                    <a:pt x="12" y="35"/>
                  </a:cubicBezTo>
                  <a:cubicBezTo>
                    <a:pt x="9" y="26"/>
                    <a:pt x="13" y="17"/>
                    <a:pt x="21" y="12"/>
                  </a:cubicBezTo>
                  <a:cubicBezTo>
                    <a:pt x="23" y="11"/>
                    <a:pt x="25" y="10"/>
                    <a:pt x="27" y="9"/>
                  </a:cubicBezTo>
                  <a:cubicBezTo>
                    <a:pt x="30" y="9"/>
                    <a:pt x="32" y="9"/>
                    <a:pt x="34" y="9"/>
                  </a:cubicBezTo>
                  <a:cubicBezTo>
                    <a:pt x="43" y="10"/>
                    <a:pt x="51" y="16"/>
                    <a:pt x="53" y="25"/>
                  </a:cubicBezTo>
                  <a:cubicBezTo>
                    <a:pt x="54" y="26"/>
                    <a:pt x="54" y="26"/>
                    <a:pt x="54" y="27"/>
                  </a:cubicBezTo>
                  <a:cubicBezTo>
                    <a:pt x="55" y="31"/>
                    <a:pt x="54" y="36"/>
                    <a:pt x="52" y="40"/>
                  </a:cubicBezTo>
                  <a:cubicBezTo>
                    <a:pt x="50" y="43"/>
                    <a:pt x="47" y="46"/>
                    <a:pt x="44" y="48"/>
                  </a:cubicBez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4" name="Freeform 339">
              <a:extLst>
                <a:ext uri="{FF2B5EF4-FFF2-40B4-BE49-F238E27FC236}">
                  <a16:creationId xmlns:a16="http://schemas.microsoft.com/office/drawing/2014/main" id="{E3D243B4-4DB0-2542-A75F-7B0FEC254B53}"/>
                </a:ext>
              </a:extLst>
            </p:cNvPr>
            <p:cNvSpPr>
              <a:spLocks/>
            </p:cNvSpPr>
            <p:nvPr/>
          </p:nvSpPr>
          <p:spPr bwMode="auto">
            <a:xfrm>
              <a:off x="5679975" y="2371501"/>
              <a:ext cx="59566" cy="54801"/>
            </a:xfrm>
            <a:custGeom>
              <a:avLst/>
              <a:gdLst>
                <a:gd name="T0" fmla="*/ 44 w 46"/>
                <a:gd name="T1" fmla="*/ 16 h 43"/>
                <a:gd name="T2" fmla="*/ 25 w 46"/>
                <a:gd name="T3" fmla="*/ 0 h 43"/>
                <a:gd name="T4" fmla="*/ 18 w 46"/>
                <a:gd name="T5" fmla="*/ 0 h 43"/>
                <a:gd name="T6" fmla="*/ 12 w 46"/>
                <a:gd name="T7" fmla="*/ 3 h 43"/>
                <a:gd name="T8" fmla="*/ 3 w 46"/>
                <a:gd name="T9" fmla="*/ 26 h 43"/>
                <a:gd name="T10" fmla="*/ 3 w 46"/>
                <a:gd name="T11" fmla="*/ 28 h 43"/>
                <a:gd name="T12" fmla="*/ 11 w 46"/>
                <a:gd name="T13" fmla="*/ 39 h 43"/>
                <a:gd name="T14" fmla="*/ 21 w 46"/>
                <a:gd name="T15" fmla="*/ 43 h 43"/>
                <a:gd name="T16" fmla="*/ 29 w 46"/>
                <a:gd name="T17" fmla="*/ 42 h 43"/>
                <a:gd name="T18" fmla="*/ 35 w 46"/>
                <a:gd name="T19" fmla="*/ 39 h 43"/>
                <a:gd name="T20" fmla="*/ 43 w 46"/>
                <a:gd name="T21" fmla="*/ 31 h 43"/>
                <a:gd name="T22" fmla="*/ 45 w 46"/>
                <a:gd name="T23" fmla="*/ 18 h 43"/>
                <a:gd name="T24" fmla="*/ 44 w 46"/>
                <a:gd name="T25" fmla="*/ 16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6" h="43">
                  <a:moveTo>
                    <a:pt x="44" y="16"/>
                  </a:moveTo>
                  <a:cubicBezTo>
                    <a:pt x="42" y="7"/>
                    <a:pt x="34" y="1"/>
                    <a:pt x="25" y="0"/>
                  </a:cubicBezTo>
                  <a:cubicBezTo>
                    <a:pt x="23" y="0"/>
                    <a:pt x="21" y="0"/>
                    <a:pt x="18" y="0"/>
                  </a:cubicBezTo>
                  <a:cubicBezTo>
                    <a:pt x="16" y="1"/>
                    <a:pt x="14" y="2"/>
                    <a:pt x="12" y="3"/>
                  </a:cubicBezTo>
                  <a:cubicBezTo>
                    <a:pt x="4" y="8"/>
                    <a:pt x="0" y="17"/>
                    <a:pt x="3" y="26"/>
                  </a:cubicBezTo>
                  <a:cubicBezTo>
                    <a:pt x="3" y="27"/>
                    <a:pt x="3" y="27"/>
                    <a:pt x="3" y="28"/>
                  </a:cubicBezTo>
                  <a:cubicBezTo>
                    <a:pt x="5" y="32"/>
                    <a:pt x="7" y="36"/>
                    <a:pt x="11" y="39"/>
                  </a:cubicBezTo>
                  <a:cubicBezTo>
                    <a:pt x="14" y="41"/>
                    <a:pt x="18" y="42"/>
                    <a:pt x="21" y="43"/>
                  </a:cubicBezTo>
                  <a:cubicBezTo>
                    <a:pt x="24" y="43"/>
                    <a:pt x="26" y="43"/>
                    <a:pt x="29" y="42"/>
                  </a:cubicBezTo>
                  <a:cubicBezTo>
                    <a:pt x="31" y="42"/>
                    <a:pt x="33" y="41"/>
                    <a:pt x="35" y="39"/>
                  </a:cubicBezTo>
                  <a:cubicBezTo>
                    <a:pt x="38" y="37"/>
                    <a:pt x="41" y="34"/>
                    <a:pt x="43" y="31"/>
                  </a:cubicBezTo>
                  <a:cubicBezTo>
                    <a:pt x="45" y="27"/>
                    <a:pt x="46" y="22"/>
                    <a:pt x="45" y="18"/>
                  </a:cubicBezTo>
                  <a:cubicBezTo>
                    <a:pt x="45" y="17"/>
                    <a:pt x="45" y="17"/>
                    <a:pt x="44" y="16"/>
                  </a:cubicBez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5" name="Freeform 340">
              <a:extLst>
                <a:ext uri="{FF2B5EF4-FFF2-40B4-BE49-F238E27FC236}">
                  <a16:creationId xmlns:a16="http://schemas.microsoft.com/office/drawing/2014/main" id="{02C6091E-7231-DB4F-8367-EFEADC4BB53A}"/>
                </a:ext>
              </a:extLst>
            </p:cNvPr>
            <p:cNvSpPr>
              <a:spLocks/>
            </p:cNvSpPr>
            <p:nvPr/>
          </p:nvSpPr>
          <p:spPr bwMode="auto">
            <a:xfrm>
              <a:off x="5710950" y="2432258"/>
              <a:ext cx="125090" cy="455087"/>
            </a:xfrm>
            <a:custGeom>
              <a:avLst/>
              <a:gdLst>
                <a:gd name="T0" fmla="*/ 0 w 98"/>
                <a:gd name="T1" fmla="*/ 4 h 356"/>
                <a:gd name="T2" fmla="*/ 85 w 98"/>
                <a:gd name="T3" fmla="*/ 356 h 356"/>
                <a:gd name="T4" fmla="*/ 98 w 98"/>
                <a:gd name="T5" fmla="*/ 353 h 356"/>
                <a:gd name="T6" fmla="*/ 13 w 98"/>
                <a:gd name="T7" fmla="*/ 0 h 356"/>
                <a:gd name="T8" fmla="*/ 7 w 98"/>
                <a:gd name="T9" fmla="*/ 3 h 356"/>
                <a:gd name="T10" fmla="*/ 0 w 98"/>
                <a:gd name="T11" fmla="*/ 4 h 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8" h="356">
                  <a:moveTo>
                    <a:pt x="0" y="4"/>
                  </a:moveTo>
                  <a:cubicBezTo>
                    <a:pt x="85" y="356"/>
                    <a:pt x="85" y="356"/>
                    <a:pt x="85" y="356"/>
                  </a:cubicBezTo>
                  <a:cubicBezTo>
                    <a:pt x="98" y="353"/>
                    <a:pt x="98" y="353"/>
                    <a:pt x="98" y="353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1" y="1"/>
                    <a:pt x="9" y="2"/>
                    <a:pt x="7" y="3"/>
                  </a:cubicBezTo>
                  <a:cubicBezTo>
                    <a:pt x="4" y="3"/>
                    <a:pt x="2" y="4"/>
                    <a:pt x="0" y="4"/>
                  </a:cubicBezTo>
                  <a:close/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6" name="Freeform 341">
              <a:extLst>
                <a:ext uri="{FF2B5EF4-FFF2-40B4-BE49-F238E27FC236}">
                  <a16:creationId xmlns:a16="http://schemas.microsoft.com/office/drawing/2014/main" id="{1633DE78-B7D3-B245-B52C-DFD135C654BE}"/>
                </a:ext>
              </a:extLst>
            </p:cNvPr>
            <p:cNvSpPr>
              <a:spLocks/>
            </p:cNvSpPr>
            <p:nvPr/>
          </p:nvSpPr>
          <p:spPr bwMode="auto">
            <a:xfrm>
              <a:off x="5638278" y="2103452"/>
              <a:ext cx="73862" cy="262092"/>
            </a:xfrm>
            <a:custGeom>
              <a:avLst/>
              <a:gdLst>
                <a:gd name="T0" fmla="*/ 58 w 58"/>
                <a:gd name="T1" fmla="*/ 201 h 205"/>
                <a:gd name="T2" fmla="*/ 58 w 58"/>
                <a:gd name="T3" fmla="*/ 193 h 205"/>
                <a:gd name="T4" fmla="*/ 52 w 58"/>
                <a:gd name="T5" fmla="*/ 155 h 205"/>
                <a:gd name="T6" fmla="*/ 47 w 58"/>
                <a:gd name="T7" fmla="*/ 134 h 205"/>
                <a:gd name="T8" fmla="*/ 45 w 58"/>
                <a:gd name="T9" fmla="*/ 124 h 205"/>
                <a:gd name="T10" fmla="*/ 42 w 58"/>
                <a:gd name="T11" fmla="*/ 113 h 205"/>
                <a:gd name="T12" fmla="*/ 36 w 58"/>
                <a:gd name="T13" fmla="*/ 92 h 205"/>
                <a:gd name="T14" fmla="*/ 30 w 58"/>
                <a:gd name="T15" fmla="*/ 71 h 205"/>
                <a:gd name="T16" fmla="*/ 27 w 58"/>
                <a:gd name="T17" fmla="*/ 62 h 205"/>
                <a:gd name="T18" fmla="*/ 23 w 58"/>
                <a:gd name="T19" fmla="*/ 52 h 205"/>
                <a:gd name="T20" fmla="*/ 17 w 58"/>
                <a:gd name="T21" fmla="*/ 35 h 205"/>
                <a:gd name="T22" fmla="*/ 12 w 58"/>
                <a:gd name="T23" fmla="*/ 21 h 205"/>
                <a:gd name="T24" fmla="*/ 7 w 58"/>
                <a:gd name="T25" fmla="*/ 10 h 205"/>
                <a:gd name="T26" fmla="*/ 4 w 58"/>
                <a:gd name="T27" fmla="*/ 3 h 205"/>
                <a:gd name="T28" fmla="*/ 3 w 58"/>
                <a:gd name="T29" fmla="*/ 1 h 205"/>
                <a:gd name="T30" fmla="*/ 1 w 58"/>
                <a:gd name="T31" fmla="*/ 0 h 205"/>
                <a:gd name="T32" fmla="*/ 0 w 58"/>
                <a:gd name="T33" fmla="*/ 2 h 205"/>
                <a:gd name="T34" fmla="*/ 0 w 58"/>
                <a:gd name="T35" fmla="*/ 4 h 205"/>
                <a:gd name="T36" fmla="*/ 0 w 58"/>
                <a:gd name="T37" fmla="*/ 12 h 205"/>
                <a:gd name="T38" fmla="*/ 1 w 58"/>
                <a:gd name="T39" fmla="*/ 24 h 205"/>
                <a:gd name="T40" fmla="*/ 2 w 58"/>
                <a:gd name="T41" fmla="*/ 39 h 205"/>
                <a:gd name="T42" fmla="*/ 4 w 58"/>
                <a:gd name="T43" fmla="*/ 57 h 205"/>
                <a:gd name="T44" fmla="*/ 6 w 58"/>
                <a:gd name="T45" fmla="*/ 67 h 205"/>
                <a:gd name="T46" fmla="*/ 7 w 58"/>
                <a:gd name="T47" fmla="*/ 77 h 205"/>
                <a:gd name="T48" fmla="*/ 11 w 58"/>
                <a:gd name="T49" fmla="*/ 98 h 205"/>
                <a:gd name="T50" fmla="*/ 16 w 58"/>
                <a:gd name="T51" fmla="*/ 119 h 205"/>
                <a:gd name="T52" fmla="*/ 18 w 58"/>
                <a:gd name="T53" fmla="*/ 130 h 205"/>
                <a:gd name="T54" fmla="*/ 20 w 58"/>
                <a:gd name="T55" fmla="*/ 141 h 205"/>
                <a:gd name="T56" fmla="*/ 26 w 58"/>
                <a:gd name="T57" fmla="*/ 162 h 205"/>
                <a:gd name="T58" fmla="*/ 38 w 58"/>
                <a:gd name="T59" fmla="*/ 198 h 205"/>
                <a:gd name="T60" fmla="*/ 41 w 58"/>
                <a:gd name="T61" fmla="*/ 205 h 205"/>
                <a:gd name="T62" fmla="*/ 49 w 58"/>
                <a:gd name="T63" fmla="*/ 202 h 205"/>
                <a:gd name="T64" fmla="*/ 58 w 58"/>
                <a:gd name="T65" fmla="*/ 201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58" h="205">
                  <a:moveTo>
                    <a:pt x="58" y="201"/>
                  </a:moveTo>
                  <a:cubicBezTo>
                    <a:pt x="58" y="198"/>
                    <a:pt x="58" y="196"/>
                    <a:pt x="58" y="193"/>
                  </a:cubicBezTo>
                  <a:cubicBezTo>
                    <a:pt x="57" y="182"/>
                    <a:pt x="55" y="169"/>
                    <a:pt x="52" y="155"/>
                  </a:cubicBezTo>
                  <a:cubicBezTo>
                    <a:pt x="51" y="148"/>
                    <a:pt x="49" y="141"/>
                    <a:pt x="47" y="134"/>
                  </a:cubicBezTo>
                  <a:cubicBezTo>
                    <a:pt x="47" y="131"/>
                    <a:pt x="46" y="127"/>
                    <a:pt x="45" y="124"/>
                  </a:cubicBezTo>
                  <a:cubicBezTo>
                    <a:pt x="44" y="120"/>
                    <a:pt x="43" y="117"/>
                    <a:pt x="42" y="113"/>
                  </a:cubicBezTo>
                  <a:cubicBezTo>
                    <a:pt x="40" y="106"/>
                    <a:pt x="38" y="99"/>
                    <a:pt x="36" y="92"/>
                  </a:cubicBezTo>
                  <a:cubicBezTo>
                    <a:pt x="34" y="85"/>
                    <a:pt x="32" y="78"/>
                    <a:pt x="30" y="71"/>
                  </a:cubicBezTo>
                  <a:cubicBezTo>
                    <a:pt x="29" y="68"/>
                    <a:pt x="28" y="65"/>
                    <a:pt x="27" y="62"/>
                  </a:cubicBezTo>
                  <a:cubicBezTo>
                    <a:pt x="25" y="58"/>
                    <a:pt x="24" y="55"/>
                    <a:pt x="23" y="52"/>
                  </a:cubicBezTo>
                  <a:cubicBezTo>
                    <a:pt x="21" y="46"/>
                    <a:pt x="19" y="41"/>
                    <a:pt x="17" y="35"/>
                  </a:cubicBezTo>
                  <a:cubicBezTo>
                    <a:pt x="15" y="30"/>
                    <a:pt x="13" y="25"/>
                    <a:pt x="12" y="21"/>
                  </a:cubicBezTo>
                  <a:cubicBezTo>
                    <a:pt x="10" y="17"/>
                    <a:pt x="8" y="13"/>
                    <a:pt x="7" y="10"/>
                  </a:cubicBezTo>
                  <a:cubicBezTo>
                    <a:pt x="6" y="7"/>
                    <a:pt x="4" y="5"/>
                    <a:pt x="4" y="3"/>
                  </a:cubicBezTo>
                  <a:cubicBezTo>
                    <a:pt x="3" y="2"/>
                    <a:pt x="3" y="1"/>
                    <a:pt x="3" y="1"/>
                  </a:cubicBezTo>
                  <a:cubicBezTo>
                    <a:pt x="2" y="0"/>
                    <a:pt x="2" y="0"/>
                    <a:pt x="1" y="0"/>
                  </a:cubicBezTo>
                  <a:cubicBezTo>
                    <a:pt x="0" y="0"/>
                    <a:pt x="0" y="1"/>
                    <a:pt x="0" y="2"/>
                  </a:cubicBezTo>
                  <a:cubicBezTo>
                    <a:pt x="0" y="2"/>
                    <a:pt x="0" y="2"/>
                    <a:pt x="0" y="4"/>
                  </a:cubicBezTo>
                  <a:cubicBezTo>
                    <a:pt x="0" y="6"/>
                    <a:pt x="0" y="9"/>
                    <a:pt x="0" y="12"/>
                  </a:cubicBezTo>
                  <a:cubicBezTo>
                    <a:pt x="0" y="15"/>
                    <a:pt x="0" y="19"/>
                    <a:pt x="1" y="24"/>
                  </a:cubicBezTo>
                  <a:cubicBezTo>
                    <a:pt x="1" y="28"/>
                    <a:pt x="2" y="33"/>
                    <a:pt x="2" y="39"/>
                  </a:cubicBezTo>
                  <a:cubicBezTo>
                    <a:pt x="3" y="44"/>
                    <a:pt x="4" y="50"/>
                    <a:pt x="4" y="57"/>
                  </a:cubicBezTo>
                  <a:cubicBezTo>
                    <a:pt x="5" y="60"/>
                    <a:pt x="5" y="63"/>
                    <a:pt x="6" y="67"/>
                  </a:cubicBezTo>
                  <a:cubicBezTo>
                    <a:pt x="6" y="70"/>
                    <a:pt x="7" y="73"/>
                    <a:pt x="7" y="77"/>
                  </a:cubicBezTo>
                  <a:cubicBezTo>
                    <a:pt x="9" y="84"/>
                    <a:pt x="10" y="91"/>
                    <a:pt x="11" y="98"/>
                  </a:cubicBezTo>
                  <a:cubicBezTo>
                    <a:pt x="13" y="105"/>
                    <a:pt x="14" y="112"/>
                    <a:pt x="16" y="119"/>
                  </a:cubicBezTo>
                  <a:cubicBezTo>
                    <a:pt x="16" y="123"/>
                    <a:pt x="17" y="127"/>
                    <a:pt x="18" y="130"/>
                  </a:cubicBezTo>
                  <a:cubicBezTo>
                    <a:pt x="19" y="134"/>
                    <a:pt x="20" y="137"/>
                    <a:pt x="20" y="141"/>
                  </a:cubicBezTo>
                  <a:cubicBezTo>
                    <a:pt x="22" y="148"/>
                    <a:pt x="24" y="155"/>
                    <a:pt x="26" y="162"/>
                  </a:cubicBezTo>
                  <a:cubicBezTo>
                    <a:pt x="30" y="175"/>
                    <a:pt x="34" y="187"/>
                    <a:pt x="38" y="198"/>
                  </a:cubicBezTo>
                  <a:cubicBezTo>
                    <a:pt x="39" y="200"/>
                    <a:pt x="40" y="203"/>
                    <a:pt x="41" y="205"/>
                  </a:cubicBezTo>
                  <a:cubicBezTo>
                    <a:pt x="44" y="204"/>
                    <a:pt x="46" y="202"/>
                    <a:pt x="49" y="202"/>
                  </a:cubicBezTo>
                  <a:cubicBezTo>
                    <a:pt x="52" y="201"/>
                    <a:pt x="55" y="201"/>
                    <a:pt x="58" y="201"/>
                  </a:cubicBezTo>
                  <a:close/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7" name="Freeform 342">
              <a:extLst>
                <a:ext uri="{FF2B5EF4-FFF2-40B4-BE49-F238E27FC236}">
                  <a16:creationId xmlns:a16="http://schemas.microsoft.com/office/drawing/2014/main" id="{1E71096B-4FE1-214B-9124-35EF02830CAD}"/>
                </a:ext>
              </a:extLst>
            </p:cNvPr>
            <p:cNvSpPr>
              <a:spLocks/>
            </p:cNvSpPr>
            <p:nvPr/>
          </p:nvSpPr>
          <p:spPr bwMode="auto">
            <a:xfrm>
              <a:off x="5464344" y="2410814"/>
              <a:ext cx="221587" cy="169169"/>
            </a:xfrm>
            <a:custGeom>
              <a:avLst/>
              <a:gdLst>
                <a:gd name="T0" fmla="*/ 157 w 174"/>
                <a:gd name="T1" fmla="*/ 4 h 132"/>
                <a:gd name="T2" fmla="*/ 124 w 174"/>
                <a:gd name="T3" fmla="*/ 24 h 132"/>
                <a:gd name="T4" fmla="*/ 107 w 174"/>
                <a:gd name="T5" fmla="*/ 36 h 132"/>
                <a:gd name="T6" fmla="*/ 98 w 174"/>
                <a:gd name="T7" fmla="*/ 42 h 132"/>
                <a:gd name="T8" fmla="*/ 89 w 174"/>
                <a:gd name="T9" fmla="*/ 49 h 132"/>
                <a:gd name="T10" fmla="*/ 72 w 174"/>
                <a:gd name="T11" fmla="*/ 63 h 132"/>
                <a:gd name="T12" fmla="*/ 55 w 174"/>
                <a:gd name="T13" fmla="*/ 77 h 132"/>
                <a:gd name="T14" fmla="*/ 47 w 174"/>
                <a:gd name="T15" fmla="*/ 83 h 132"/>
                <a:gd name="T16" fmla="*/ 40 w 174"/>
                <a:gd name="T17" fmla="*/ 90 h 132"/>
                <a:gd name="T18" fmla="*/ 27 w 174"/>
                <a:gd name="T19" fmla="*/ 102 h 132"/>
                <a:gd name="T20" fmla="*/ 16 w 174"/>
                <a:gd name="T21" fmla="*/ 113 h 132"/>
                <a:gd name="T22" fmla="*/ 8 w 174"/>
                <a:gd name="T23" fmla="*/ 121 h 132"/>
                <a:gd name="T24" fmla="*/ 3 w 174"/>
                <a:gd name="T25" fmla="*/ 127 h 132"/>
                <a:gd name="T26" fmla="*/ 1 w 174"/>
                <a:gd name="T27" fmla="*/ 129 h 132"/>
                <a:gd name="T28" fmla="*/ 0 w 174"/>
                <a:gd name="T29" fmla="*/ 131 h 132"/>
                <a:gd name="T30" fmla="*/ 2 w 174"/>
                <a:gd name="T31" fmla="*/ 131 h 132"/>
                <a:gd name="T32" fmla="*/ 5 w 174"/>
                <a:gd name="T33" fmla="*/ 130 h 132"/>
                <a:gd name="T34" fmla="*/ 12 w 174"/>
                <a:gd name="T35" fmla="*/ 127 h 132"/>
                <a:gd name="T36" fmla="*/ 23 w 174"/>
                <a:gd name="T37" fmla="*/ 122 h 132"/>
                <a:gd name="T38" fmla="*/ 36 w 174"/>
                <a:gd name="T39" fmla="*/ 114 h 132"/>
                <a:gd name="T40" fmla="*/ 52 w 174"/>
                <a:gd name="T41" fmla="*/ 106 h 132"/>
                <a:gd name="T42" fmla="*/ 60 w 174"/>
                <a:gd name="T43" fmla="*/ 100 h 132"/>
                <a:gd name="T44" fmla="*/ 69 w 174"/>
                <a:gd name="T45" fmla="*/ 95 h 132"/>
                <a:gd name="T46" fmla="*/ 87 w 174"/>
                <a:gd name="T47" fmla="*/ 84 h 132"/>
                <a:gd name="T48" fmla="*/ 105 w 174"/>
                <a:gd name="T49" fmla="*/ 71 h 132"/>
                <a:gd name="T50" fmla="*/ 114 w 174"/>
                <a:gd name="T51" fmla="*/ 65 h 132"/>
                <a:gd name="T52" fmla="*/ 123 w 174"/>
                <a:gd name="T53" fmla="*/ 58 h 132"/>
                <a:gd name="T54" fmla="*/ 140 w 174"/>
                <a:gd name="T55" fmla="*/ 45 h 132"/>
                <a:gd name="T56" fmla="*/ 169 w 174"/>
                <a:gd name="T57" fmla="*/ 20 h 132"/>
                <a:gd name="T58" fmla="*/ 174 w 174"/>
                <a:gd name="T59" fmla="*/ 14 h 132"/>
                <a:gd name="T60" fmla="*/ 164 w 174"/>
                <a:gd name="T61" fmla="*/ 0 h 132"/>
                <a:gd name="T62" fmla="*/ 157 w 174"/>
                <a:gd name="T63" fmla="*/ 4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74" h="132">
                  <a:moveTo>
                    <a:pt x="157" y="4"/>
                  </a:moveTo>
                  <a:cubicBezTo>
                    <a:pt x="147" y="9"/>
                    <a:pt x="136" y="16"/>
                    <a:pt x="124" y="24"/>
                  </a:cubicBezTo>
                  <a:cubicBezTo>
                    <a:pt x="118" y="27"/>
                    <a:pt x="112" y="32"/>
                    <a:pt x="107" y="36"/>
                  </a:cubicBezTo>
                  <a:cubicBezTo>
                    <a:pt x="104" y="38"/>
                    <a:pt x="101" y="40"/>
                    <a:pt x="98" y="42"/>
                  </a:cubicBezTo>
                  <a:cubicBezTo>
                    <a:pt x="95" y="45"/>
                    <a:pt x="92" y="47"/>
                    <a:pt x="89" y="49"/>
                  </a:cubicBezTo>
                  <a:cubicBezTo>
                    <a:pt x="83" y="54"/>
                    <a:pt x="77" y="58"/>
                    <a:pt x="72" y="63"/>
                  </a:cubicBezTo>
                  <a:cubicBezTo>
                    <a:pt x="66" y="68"/>
                    <a:pt x="61" y="72"/>
                    <a:pt x="55" y="77"/>
                  </a:cubicBezTo>
                  <a:cubicBezTo>
                    <a:pt x="53" y="79"/>
                    <a:pt x="50" y="81"/>
                    <a:pt x="47" y="83"/>
                  </a:cubicBezTo>
                  <a:cubicBezTo>
                    <a:pt x="45" y="86"/>
                    <a:pt x="42" y="88"/>
                    <a:pt x="40" y="90"/>
                  </a:cubicBezTo>
                  <a:cubicBezTo>
                    <a:pt x="35" y="94"/>
                    <a:pt x="31" y="98"/>
                    <a:pt x="27" y="102"/>
                  </a:cubicBezTo>
                  <a:cubicBezTo>
                    <a:pt x="23" y="106"/>
                    <a:pt x="19" y="109"/>
                    <a:pt x="16" y="113"/>
                  </a:cubicBezTo>
                  <a:cubicBezTo>
                    <a:pt x="13" y="116"/>
                    <a:pt x="10" y="119"/>
                    <a:pt x="8" y="121"/>
                  </a:cubicBezTo>
                  <a:cubicBezTo>
                    <a:pt x="5" y="124"/>
                    <a:pt x="4" y="126"/>
                    <a:pt x="3" y="127"/>
                  </a:cubicBezTo>
                  <a:cubicBezTo>
                    <a:pt x="1" y="128"/>
                    <a:pt x="1" y="129"/>
                    <a:pt x="1" y="129"/>
                  </a:cubicBezTo>
                  <a:cubicBezTo>
                    <a:pt x="0" y="129"/>
                    <a:pt x="0" y="130"/>
                    <a:pt x="0" y="131"/>
                  </a:cubicBezTo>
                  <a:cubicBezTo>
                    <a:pt x="1" y="131"/>
                    <a:pt x="2" y="132"/>
                    <a:pt x="2" y="131"/>
                  </a:cubicBezTo>
                  <a:cubicBezTo>
                    <a:pt x="2" y="131"/>
                    <a:pt x="3" y="131"/>
                    <a:pt x="5" y="130"/>
                  </a:cubicBezTo>
                  <a:cubicBezTo>
                    <a:pt x="7" y="129"/>
                    <a:pt x="9" y="128"/>
                    <a:pt x="12" y="127"/>
                  </a:cubicBezTo>
                  <a:cubicBezTo>
                    <a:pt x="15" y="126"/>
                    <a:pt x="18" y="124"/>
                    <a:pt x="23" y="122"/>
                  </a:cubicBezTo>
                  <a:cubicBezTo>
                    <a:pt x="27" y="120"/>
                    <a:pt x="31" y="117"/>
                    <a:pt x="36" y="114"/>
                  </a:cubicBezTo>
                  <a:cubicBezTo>
                    <a:pt x="41" y="112"/>
                    <a:pt x="46" y="109"/>
                    <a:pt x="52" y="106"/>
                  </a:cubicBezTo>
                  <a:cubicBezTo>
                    <a:pt x="54" y="104"/>
                    <a:pt x="57" y="102"/>
                    <a:pt x="60" y="100"/>
                  </a:cubicBezTo>
                  <a:cubicBezTo>
                    <a:pt x="63" y="99"/>
                    <a:pt x="66" y="97"/>
                    <a:pt x="69" y="95"/>
                  </a:cubicBezTo>
                  <a:cubicBezTo>
                    <a:pt x="75" y="91"/>
                    <a:pt x="81" y="88"/>
                    <a:pt x="87" y="84"/>
                  </a:cubicBezTo>
                  <a:cubicBezTo>
                    <a:pt x="93" y="79"/>
                    <a:pt x="99" y="75"/>
                    <a:pt x="105" y="71"/>
                  </a:cubicBezTo>
                  <a:cubicBezTo>
                    <a:pt x="108" y="69"/>
                    <a:pt x="111" y="67"/>
                    <a:pt x="114" y="65"/>
                  </a:cubicBezTo>
                  <a:cubicBezTo>
                    <a:pt x="117" y="63"/>
                    <a:pt x="120" y="60"/>
                    <a:pt x="123" y="58"/>
                  </a:cubicBezTo>
                  <a:cubicBezTo>
                    <a:pt x="129" y="54"/>
                    <a:pt x="135" y="50"/>
                    <a:pt x="140" y="45"/>
                  </a:cubicBezTo>
                  <a:cubicBezTo>
                    <a:pt x="151" y="37"/>
                    <a:pt x="161" y="28"/>
                    <a:pt x="169" y="20"/>
                  </a:cubicBezTo>
                  <a:cubicBezTo>
                    <a:pt x="171" y="18"/>
                    <a:pt x="172" y="16"/>
                    <a:pt x="174" y="14"/>
                  </a:cubicBezTo>
                  <a:cubicBezTo>
                    <a:pt x="170" y="11"/>
                    <a:pt x="166" y="6"/>
                    <a:pt x="164" y="0"/>
                  </a:cubicBezTo>
                  <a:cubicBezTo>
                    <a:pt x="162" y="2"/>
                    <a:pt x="159" y="3"/>
                    <a:pt x="157" y="4"/>
                  </a:cubicBezTo>
                  <a:close/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8" name="Freeform 343">
              <a:extLst>
                <a:ext uri="{FF2B5EF4-FFF2-40B4-BE49-F238E27FC236}">
                  <a16:creationId xmlns:a16="http://schemas.microsoft.com/office/drawing/2014/main" id="{F0B58458-8137-7647-89B0-067F8587DF53}"/>
                </a:ext>
              </a:extLst>
            </p:cNvPr>
            <p:cNvSpPr>
              <a:spLocks/>
            </p:cNvSpPr>
            <p:nvPr/>
          </p:nvSpPr>
          <p:spPr bwMode="auto">
            <a:xfrm>
              <a:off x="5745498" y="2392945"/>
              <a:ext cx="265667" cy="55993"/>
            </a:xfrm>
            <a:custGeom>
              <a:avLst/>
              <a:gdLst>
                <a:gd name="T0" fmla="*/ 206 w 208"/>
                <a:gd name="T1" fmla="*/ 40 h 44"/>
                <a:gd name="T2" fmla="*/ 204 w 208"/>
                <a:gd name="T3" fmla="*/ 39 h 44"/>
                <a:gd name="T4" fmla="*/ 197 w 208"/>
                <a:gd name="T5" fmla="*/ 37 h 44"/>
                <a:gd name="T6" fmla="*/ 186 w 208"/>
                <a:gd name="T7" fmla="*/ 33 h 44"/>
                <a:gd name="T8" fmla="*/ 171 w 208"/>
                <a:gd name="T9" fmla="*/ 28 h 44"/>
                <a:gd name="T10" fmla="*/ 154 w 208"/>
                <a:gd name="T11" fmla="*/ 23 h 44"/>
                <a:gd name="T12" fmla="*/ 144 w 208"/>
                <a:gd name="T13" fmla="*/ 21 h 44"/>
                <a:gd name="T14" fmla="*/ 134 w 208"/>
                <a:gd name="T15" fmla="*/ 19 h 44"/>
                <a:gd name="T16" fmla="*/ 113 w 208"/>
                <a:gd name="T17" fmla="*/ 14 h 44"/>
                <a:gd name="T18" fmla="*/ 92 w 208"/>
                <a:gd name="T19" fmla="*/ 10 h 44"/>
                <a:gd name="T20" fmla="*/ 81 w 208"/>
                <a:gd name="T21" fmla="*/ 8 h 44"/>
                <a:gd name="T22" fmla="*/ 70 w 208"/>
                <a:gd name="T23" fmla="*/ 6 h 44"/>
                <a:gd name="T24" fmla="*/ 49 w 208"/>
                <a:gd name="T25" fmla="*/ 3 h 44"/>
                <a:gd name="T26" fmla="*/ 11 w 208"/>
                <a:gd name="T27" fmla="*/ 0 h 44"/>
                <a:gd name="T28" fmla="*/ 3 w 208"/>
                <a:gd name="T29" fmla="*/ 0 h 44"/>
                <a:gd name="T30" fmla="*/ 0 w 208"/>
                <a:gd name="T31" fmla="*/ 17 h 44"/>
                <a:gd name="T32" fmla="*/ 7 w 208"/>
                <a:gd name="T33" fmla="*/ 20 h 44"/>
                <a:gd name="T34" fmla="*/ 44 w 208"/>
                <a:gd name="T35" fmla="*/ 30 h 44"/>
                <a:gd name="T36" fmla="*/ 65 w 208"/>
                <a:gd name="T37" fmla="*/ 33 h 44"/>
                <a:gd name="T38" fmla="*/ 76 w 208"/>
                <a:gd name="T39" fmla="*/ 35 h 44"/>
                <a:gd name="T40" fmla="*/ 87 w 208"/>
                <a:gd name="T41" fmla="*/ 36 h 44"/>
                <a:gd name="T42" fmla="*/ 109 w 208"/>
                <a:gd name="T43" fmla="*/ 39 h 44"/>
                <a:gd name="T44" fmla="*/ 130 w 208"/>
                <a:gd name="T45" fmla="*/ 41 h 44"/>
                <a:gd name="T46" fmla="*/ 141 w 208"/>
                <a:gd name="T47" fmla="*/ 42 h 44"/>
                <a:gd name="T48" fmla="*/ 150 w 208"/>
                <a:gd name="T49" fmla="*/ 43 h 44"/>
                <a:gd name="T50" fmla="*/ 168 w 208"/>
                <a:gd name="T51" fmla="*/ 43 h 44"/>
                <a:gd name="T52" fmla="*/ 184 w 208"/>
                <a:gd name="T53" fmla="*/ 44 h 44"/>
                <a:gd name="T54" fmla="*/ 196 w 208"/>
                <a:gd name="T55" fmla="*/ 44 h 44"/>
                <a:gd name="T56" fmla="*/ 203 w 208"/>
                <a:gd name="T57" fmla="*/ 43 h 44"/>
                <a:gd name="T58" fmla="*/ 206 w 208"/>
                <a:gd name="T59" fmla="*/ 43 h 44"/>
                <a:gd name="T60" fmla="*/ 207 w 208"/>
                <a:gd name="T61" fmla="*/ 42 h 44"/>
                <a:gd name="T62" fmla="*/ 206 w 208"/>
                <a:gd name="T63" fmla="*/ 4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08" h="44">
                  <a:moveTo>
                    <a:pt x="206" y="40"/>
                  </a:moveTo>
                  <a:cubicBezTo>
                    <a:pt x="206" y="40"/>
                    <a:pt x="206" y="40"/>
                    <a:pt x="204" y="39"/>
                  </a:cubicBezTo>
                  <a:cubicBezTo>
                    <a:pt x="202" y="39"/>
                    <a:pt x="200" y="38"/>
                    <a:pt x="197" y="37"/>
                  </a:cubicBezTo>
                  <a:cubicBezTo>
                    <a:pt x="194" y="35"/>
                    <a:pt x="190" y="34"/>
                    <a:pt x="186" y="33"/>
                  </a:cubicBezTo>
                  <a:cubicBezTo>
                    <a:pt x="181" y="31"/>
                    <a:pt x="176" y="30"/>
                    <a:pt x="171" y="28"/>
                  </a:cubicBezTo>
                  <a:cubicBezTo>
                    <a:pt x="166" y="27"/>
                    <a:pt x="160" y="25"/>
                    <a:pt x="154" y="23"/>
                  </a:cubicBezTo>
                  <a:cubicBezTo>
                    <a:pt x="150" y="23"/>
                    <a:pt x="147" y="22"/>
                    <a:pt x="144" y="21"/>
                  </a:cubicBezTo>
                  <a:cubicBezTo>
                    <a:pt x="141" y="20"/>
                    <a:pt x="137" y="19"/>
                    <a:pt x="134" y="19"/>
                  </a:cubicBezTo>
                  <a:cubicBezTo>
                    <a:pt x="127" y="17"/>
                    <a:pt x="120" y="15"/>
                    <a:pt x="113" y="14"/>
                  </a:cubicBezTo>
                  <a:cubicBezTo>
                    <a:pt x="106" y="12"/>
                    <a:pt x="99" y="11"/>
                    <a:pt x="92" y="10"/>
                  </a:cubicBezTo>
                  <a:cubicBezTo>
                    <a:pt x="88" y="9"/>
                    <a:pt x="84" y="8"/>
                    <a:pt x="81" y="8"/>
                  </a:cubicBezTo>
                  <a:cubicBezTo>
                    <a:pt x="77" y="7"/>
                    <a:pt x="73" y="6"/>
                    <a:pt x="70" y="6"/>
                  </a:cubicBezTo>
                  <a:cubicBezTo>
                    <a:pt x="63" y="5"/>
                    <a:pt x="56" y="3"/>
                    <a:pt x="49" y="3"/>
                  </a:cubicBezTo>
                  <a:cubicBezTo>
                    <a:pt x="35" y="1"/>
                    <a:pt x="22" y="0"/>
                    <a:pt x="11" y="0"/>
                  </a:cubicBezTo>
                  <a:cubicBezTo>
                    <a:pt x="8" y="0"/>
                    <a:pt x="5" y="0"/>
                    <a:pt x="3" y="0"/>
                  </a:cubicBezTo>
                  <a:cubicBezTo>
                    <a:pt x="3" y="6"/>
                    <a:pt x="2" y="12"/>
                    <a:pt x="0" y="17"/>
                  </a:cubicBezTo>
                  <a:cubicBezTo>
                    <a:pt x="2" y="18"/>
                    <a:pt x="5" y="19"/>
                    <a:pt x="7" y="20"/>
                  </a:cubicBezTo>
                  <a:cubicBezTo>
                    <a:pt x="18" y="23"/>
                    <a:pt x="31" y="27"/>
                    <a:pt x="44" y="30"/>
                  </a:cubicBezTo>
                  <a:cubicBezTo>
                    <a:pt x="51" y="31"/>
                    <a:pt x="58" y="32"/>
                    <a:pt x="65" y="33"/>
                  </a:cubicBezTo>
                  <a:cubicBezTo>
                    <a:pt x="69" y="34"/>
                    <a:pt x="73" y="34"/>
                    <a:pt x="76" y="35"/>
                  </a:cubicBezTo>
                  <a:cubicBezTo>
                    <a:pt x="80" y="35"/>
                    <a:pt x="84" y="36"/>
                    <a:pt x="87" y="36"/>
                  </a:cubicBezTo>
                  <a:cubicBezTo>
                    <a:pt x="95" y="37"/>
                    <a:pt x="102" y="38"/>
                    <a:pt x="109" y="39"/>
                  </a:cubicBezTo>
                  <a:cubicBezTo>
                    <a:pt x="116" y="40"/>
                    <a:pt x="124" y="41"/>
                    <a:pt x="130" y="41"/>
                  </a:cubicBezTo>
                  <a:cubicBezTo>
                    <a:pt x="134" y="42"/>
                    <a:pt x="137" y="42"/>
                    <a:pt x="141" y="42"/>
                  </a:cubicBezTo>
                  <a:cubicBezTo>
                    <a:pt x="144" y="42"/>
                    <a:pt x="147" y="42"/>
                    <a:pt x="150" y="43"/>
                  </a:cubicBezTo>
                  <a:cubicBezTo>
                    <a:pt x="157" y="43"/>
                    <a:pt x="163" y="43"/>
                    <a:pt x="168" y="43"/>
                  </a:cubicBezTo>
                  <a:cubicBezTo>
                    <a:pt x="174" y="44"/>
                    <a:pt x="179" y="44"/>
                    <a:pt x="184" y="44"/>
                  </a:cubicBezTo>
                  <a:cubicBezTo>
                    <a:pt x="188" y="44"/>
                    <a:pt x="192" y="44"/>
                    <a:pt x="196" y="44"/>
                  </a:cubicBezTo>
                  <a:cubicBezTo>
                    <a:pt x="199" y="44"/>
                    <a:pt x="201" y="43"/>
                    <a:pt x="203" y="43"/>
                  </a:cubicBezTo>
                  <a:cubicBezTo>
                    <a:pt x="205" y="43"/>
                    <a:pt x="206" y="43"/>
                    <a:pt x="206" y="43"/>
                  </a:cubicBezTo>
                  <a:cubicBezTo>
                    <a:pt x="207" y="43"/>
                    <a:pt x="207" y="43"/>
                    <a:pt x="207" y="42"/>
                  </a:cubicBezTo>
                  <a:cubicBezTo>
                    <a:pt x="208" y="41"/>
                    <a:pt x="207" y="41"/>
                    <a:pt x="206" y="4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9" name="Freeform 344">
              <a:extLst>
                <a:ext uri="{FF2B5EF4-FFF2-40B4-BE49-F238E27FC236}">
                  <a16:creationId xmlns:a16="http://schemas.microsoft.com/office/drawing/2014/main" id="{DA77423A-BC0A-AC44-A10F-A3B6EA9C1619}"/>
                </a:ext>
              </a:extLst>
            </p:cNvPr>
            <p:cNvSpPr>
              <a:spLocks/>
            </p:cNvSpPr>
            <p:nvPr/>
          </p:nvSpPr>
          <p:spPr bwMode="auto">
            <a:xfrm>
              <a:off x="5700227" y="2359588"/>
              <a:ext cx="48845" cy="77437"/>
            </a:xfrm>
            <a:custGeom>
              <a:avLst/>
              <a:gdLst>
                <a:gd name="T0" fmla="*/ 37 w 38"/>
                <a:gd name="T1" fmla="*/ 23 h 60"/>
                <a:gd name="T2" fmla="*/ 9 w 38"/>
                <a:gd name="T3" fmla="*/ 0 h 60"/>
                <a:gd name="T4" fmla="*/ 0 w 38"/>
                <a:gd name="T5" fmla="*/ 1 h 60"/>
                <a:gd name="T6" fmla="*/ 2 w 38"/>
                <a:gd name="T7" fmla="*/ 9 h 60"/>
                <a:gd name="T8" fmla="*/ 9 w 38"/>
                <a:gd name="T9" fmla="*/ 9 h 60"/>
                <a:gd name="T10" fmla="*/ 28 w 38"/>
                <a:gd name="T11" fmla="*/ 25 h 60"/>
                <a:gd name="T12" fmla="*/ 29 w 38"/>
                <a:gd name="T13" fmla="*/ 27 h 60"/>
                <a:gd name="T14" fmla="*/ 27 w 38"/>
                <a:gd name="T15" fmla="*/ 40 h 60"/>
                <a:gd name="T16" fmla="*/ 19 w 38"/>
                <a:gd name="T17" fmla="*/ 48 h 60"/>
                <a:gd name="T18" fmla="*/ 13 w 38"/>
                <a:gd name="T19" fmla="*/ 51 h 60"/>
                <a:gd name="T20" fmla="*/ 15 w 38"/>
                <a:gd name="T21" fmla="*/ 60 h 60"/>
                <a:gd name="T22" fmla="*/ 21 w 38"/>
                <a:gd name="T23" fmla="*/ 57 h 60"/>
                <a:gd name="T24" fmla="*/ 35 w 38"/>
                <a:gd name="T25" fmla="*/ 43 h 60"/>
                <a:gd name="T26" fmla="*/ 38 w 38"/>
                <a:gd name="T27" fmla="*/ 26 h 60"/>
                <a:gd name="T28" fmla="*/ 37 w 38"/>
                <a:gd name="T29" fmla="*/ 23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8" h="60">
                  <a:moveTo>
                    <a:pt x="37" y="23"/>
                  </a:moveTo>
                  <a:cubicBezTo>
                    <a:pt x="34" y="10"/>
                    <a:pt x="22" y="1"/>
                    <a:pt x="9" y="0"/>
                  </a:cubicBezTo>
                  <a:cubicBezTo>
                    <a:pt x="6" y="0"/>
                    <a:pt x="3" y="0"/>
                    <a:pt x="0" y="1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5" y="9"/>
                    <a:pt x="7" y="9"/>
                    <a:pt x="9" y="9"/>
                  </a:cubicBezTo>
                  <a:cubicBezTo>
                    <a:pt x="18" y="10"/>
                    <a:pt x="26" y="16"/>
                    <a:pt x="28" y="25"/>
                  </a:cubicBezTo>
                  <a:cubicBezTo>
                    <a:pt x="29" y="26"/>
                    <a:pt x="29" y="26"/>
                    <a:pt x="29" y="27"/>
                  </a:cubicBezTo>
                  <a:cubicBezTo>
                    <a:pt x="30" y="31"/>
                    <a:pt x="29" y="36"/>
                    <a:pt x="27" y="40"/>
                  </a:cubicBezTo>
                  <a:cubicBezTo>
                    <a:pt x="25" y="43"/>
                    <a:pt x="22" y="46"/>
                    <a:pt x="19" y="48"/>
                  </a:cubicBezTo>
                  <a:cubicBezTo>
                    <a:pt x="17" y="50"/>
                    <a:pt x="15" y="51"/>
                    <a:pt x="13" y="51"/>
                  </a:cubicBezTo>
                  <a:cubicBezTo>
                    <a:pt x="15" y="60"/>
                    <a:pt x="15" y="60"/>
                    <a:pt x="15" y="60"/>
                  </a:cubicBezTo>
                  <a:cubicBezTo>
                    <a:pt x="17" y="59"/>
                    <a:pt x="19" y="58"/>
                    <a:pt x="21" y="57"/>
                  </a:cubicBezTo>
                  <a:cubicBezTo>
                    <a:pt x="27" y="54"/>
                    <a:pt x="32" y="49"/>
                    <a:pt x="35" y="43"/>
                  </a:cubicBezTo>
                  <a:cubicBezTo>
                    <a:pt x="37" y="38"/>
                    <a:pt x="38" y="32"/>
                    <a:pt x="38" y="26"/>
                  </a:cubicBezTo>
                  <a:cubicBezTo>
                    <a:pt x="38" y="25"/>
                    <a:pt x="37" y="24"/>
                    <a:pt x="37" y="23"/>
                  </a:cubicBez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0" name="Freeform 345">
              <a:extLst>
                <a:ext uri="{FF2B5EF4-FFF2-40B4-BE49-F238E27FC236}">
                  <a16:creationId xmlns:a16="http://schemas.microsoft.com/office/drawing/2014/main" id="{1C916834-383B-4B47-A614-7E2F08F2DFFC}"/>
                </a:ext>
              </a:extLst>
            </p:cNvPr>
            <p:cNvSpPr>
              <a:spLocks/>
            </p:cNvSpPr>
            <p:nvPr/>
          </p:nvSpPr>
          <p:spPr bwMode="auto">
            <a:xfrm>
              <a:off x="5702610" y="2371501"/>
              <a:ext cx="36932" cy="53610"/>
            </a:xfrm>
            <a:custGeom>
              <a:avLst/>
              <a:gdLst>
                <a:gd name="T0" fmla="*/ 17 w 28"/>
                <a:gd name="T1" fmla="*/ 39 h 42"/>
                <a:gd name="T2" fmla="*/ 25 w 28"/>
                <a:gd name="T3" fmla="*/ 31 h 42"/>
                <a:gd name="T4" fmla="*/ 27 w 28"/>
                <a:gd name="T5" fmla="*/ 18 h 42"/>
                <a:gd name="T6" fmla="*/ 26 w 28"/>
                <a:gd name="T7" fmla="*/ 16 h 42"/>
                <a:gd name="T8" fmla="*/ 7 w 28"/>
                <a:gd name="T9" fmla="*/ 0 h 42"/>
                <a:gd name="T10" fmla="*/ 0 w 28"/>
                <a:gd name="T11" fmla="*/ 0 h 42"/>
                <a:gd name="T12" fmla="*/ 11 w 28"/>
                <a:gd name="T13" fmla="*/ 42 h 42"/>
                <a:gd name="T14" fmla="*/ 17 w 28"/>
                <a:gd name="T15" fmla="*/ 39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8" h="42">
                  <a:moveTo>
                    <a:pt x="17" y="39"/>
                  </a:moveTo>
                  <a:cubicBezTo>
                    <a:pt x="20" y="37"/>
                    <a:pt x="23" y="34"/>
                    <a:pt x="25" y="31"/>
                  </a:cubicBezTo>
                  <a:cubicBezTo>
                    <a:pt x="27" y="27"/>
                    <a:pt x="28" y="22"/>
                    <a:pt x="27" y="18"/>
                  </a:cubicBezTo>
                  <a:cubicBezTo>
                    <a:pt x="27" y="17"/>
                    <a:pt x="27" y="17"/>
                    <a:pt x="26" y="16"/>
                  </a:cubicBezTo>
                  <a:cubicBezTo>
                    <a:pt x="24" y="7"/>
                    <a:pt x="16" y="1"/>
                    <a:pt x="7" y="0"/>
                  </a:cubicBezTo>
                  <a:cubicBezTo>
                    <a:pt x="5" y="0"/>
                    <a:pt x="3" y="0"/>
                    <a:pt x="0" y="0"/>
                  </a:cubicBezTo>
                  <a:cubicBezTo>
                    <a:pt x="11" y="42"/>
                    <a:pt x="11" y="42"/>
                    <a:pt x="11" y="42"/>
                  </a:cubicBezTo>
                  <a:cubicBezTo>
                    <a:pt x="13" y="42"/>
                    <a:pt x="15" y="41"/>
                    <a:pt x="17" y="39"/>
                  </a:cubicBezTo>
                  <a:close/>
                </a:path>
              </a:pathLst>
            </a:custGeom>
            <a:solidFill>
              <a:srgbClr val="FAFB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1" name="Freeform 346">
              <a:extLst>
                <a:ext uri="{FF2B5EF4-FFF2-40B4-BE49-F238E27FC236}">
                  <a16:creationId xmlns:a16="http://schemas.microsoft.com/office/drawing/2014/main" id="{3C07078F-D571-EE4A-B0EF-D55D0F64B7B2}"/>
                </a:ext>
              </a:extLst>
            </p:cNvPr>
            <p:cNvSpPr>
              <a:spLocks/>
            </p:cNvSpPr>
            <p:nvPr/>
          </p:nvSpPr>
          <p:spPr bwMode="auto">
            <a:xfrm>
              <a:off x="5719289" y="2432258"/>
              <a:ext cx="116750" cy="453896"/>
            </a:xfrm>
            <a:custGeom>
              <a:avLst/>
              <a:gdLst>
                <a:gd name="T0" fmla="*/ 84 w 91"/>
                <a:gd name="T1" fmla="*/ 355 h 355"/>
                <a:gd name="T2" fmla="*/ 91 w 91"/>
                <a:gd name="T3" fmla="*/ 353 h 355"/>
                <a:gd name="T4" fmla="*/ 6 w 91"/>
                <a:gd name="T5" fmla="*/ 0 h 355"/>
                <a:gd name="T6" fmla="*/ 0 w 91"/>
                <a:gd name="T7" fmla="*/ 3 h 355"/>
                <a:gd name="T8" fmla="*/ 84 w 91"/>
                <a:gd name="T9" fmla="*/ 355 h 3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1" h="355">
                  <a:moveTo>
                    <a:pt x="84" y="355"/>
                  </a:moveTo>
                  <a:cubicBezTo>
                    <a:pt x="91" y="353"/>
                    <a:pt x="91" y="353"/>
                    <a:pt x="91" y="353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1"/>
                    <a:pt x="2" y="2"/>
                    <a:pt x="0" y="3"/>
                  </a:cubicBezTo>
                  <a:lnTo>
                    <a:pt x="84" y="35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2" name="Freeform 347">
              <a:extLst>
                <a:ext uri="{FF2B5EF4-FFF2-40B4-BE49-F238E27FC236}">
                  <a16:creationId xmlns:a16="http://schemas.microsoft.com/office/drawing/2014/main" id="{31074131-7ED9-9A42-A4FD-6F0EBB880E17}"/>
                </a:ext>
              </a:extLst>
            </p:cNvPr>
            <p:cNvSpPr>
              <a:spLocks/>
            </p:cNvSpPr>
            <p:nvPr/>
          </p:nvSpPr>
          <p:spPr bwMode="auto">
            <a:xfrm>
              <a:off x="5639470" y="2103452"/>
              <a:ext cx="72671" cy="257327"/>
            </a:xfrm>
            <a:custGeom>
              <a:avLst/>
              <a:gdLst>
                <a:gd name="T0" fmla="*/ 57 w 57"/>
                <a:gd name="T1" fmla="*/ 201 h 202"/>
                <a:gd name="T2" fmla="*/ 57 w 57"/>
                <a:gd name="T3" fmla="*/ 193 h 202"/>
                <a:gd name="T4" fmla="*/ 51 w 57"/>
                <a:gd name="T5" fmla="*/ 155 h 202"/>
                <a:gd name="T6" fmla="*/ 46 w 57"/>
                <a:gd name="T7" fmla="*/ 134 h 202"/>
                <a:gd name="T8" fmla="*/ 44 w 57"/>
                <a:gd name="T9" fmla="*/ 124 h 202"/>
                <a:gd name="T10" fmla="*/ 41 w 57"/>
                <a:gd name="T11" fmla="*/ 113 h 202"/>
                <a:gd name="T12" fmla="*/ 35 w 57"/>
                <a:gd name="T13" fmla="*/ 92 h 202"/>
                <a:gd name="T14" fmla="*/ 29 w 57"/>
                <a:gd name="T15" fmla="*/ 71 h 202"/>
                <a:gd name="T16" fmla="*/ 26 w 57"/>
                <a:gd name="T17" fmla="*/ 62 h 202"/>
                <a:gd name="T18" fmla="*/ 22 w 57"/>
                <a:gd name="T19" fmla="*/ 52 h 202"/>
                <a:gd name="T20" fmla="*/ 16 w 57"/>
                <a:gd name="T21" fmla="*/ 35 h 202"/>
                <a:gd name="T22" fmla="*/ 11 w 57"/>
                <a:gd name="T23" fmla="*/ 21 h 202"/>
                <a:gd name="T24" fmla="*/ 6 w 57"/>
                <a:gd name="T25" fmla="*/ 10 h 202"/>
                <a:gd name="T26" fmla="*/ 3 w 57"/>
                <a:gd name="T27" fmla="*/ 3 h 202"/>
                <a:gd name="T28" fmla="*/ 2 w 57"/>
                <a:gd name="T29" fmla="*/ 1 h 202"/>
                <a:gd name="T30" fmla="*/ 0 w 57"/>
                <a:gd name="T31" fmla="*/ 0 h 202"/>
                <a:gd name="T32" fmla="*/ 0 w 57"/>
                <a:gd name="T33" fmla="*/ 0 h 202"/>
                <a:gd name="T34" fmla="*/ 48 w 57"/>
                <a:gd name="T35" fmla="*/ 202 h 202"/>
                <a:gd name="T36" fmla="*/ 57 w 57"/>
                <a:gd name="T37" fmla="*/ 201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7" h="202">
                  <a:moveTo>
                    <a:pt x="57" y="201"/>
                  </a:moveTo>
                  <a:cubicBezTo>
                    <a:pt x="57" y="198"/>
                    <a:pt x="57" y="196"/>
                    <a:pt x="57" y="193"/>
                  </a:cubicBezTo>
                  <a:cubicBezTo>
                    <a:pt x="56" y="182"/>
                    <a:pt x="54" y="169"/>
                    <a:pt x="51" y="155"/>
                  </a:cubicBezTo>
                  <a:cubicBezTo>
                    <a:pt x="50" y="148"/>
                    <a:pt x="48" y="141"/>
                    <a:pt x="46" y="134"/>
                  </a:cubicBezTo>
                  <a:cubicBezTo>
                    <a:pt x="46" y="131"/>
                    <a:pt x="45" y="127"/>
                    <a:pt x="44" y="124"/>
                  </a:cubicBezTo>
                  <a:cubicBezTo>
                    <a:pt x="43" y="120"/>
                    <a:pt x="42" y="117"/>
                    <a:pt x="41" y="113"/>
                  </a:cubicBezTo>
                  <a:cubicBezTo>
                    <a:pt x="39" y="106"/>
                    <a:pt x="37" y="99"/>
                    <a:pt x="35" y="92"/>
                  </a:cubicBezTo>
                  <a:cubicBezTo>
                    <a:pt x="33" y="85"/>
                    <a:pt x="31" y="78"/>
                    <a:pt x="29" y="71"/>
                  </a:cubicBezTo>
                  <a:cubicBezTo>
                    <a:pt x="28" y="68"/>
                    <a:pt x="27" y="65"/>
                    <a:pt x="26" y="62"/>
                  </a:cubicBezTo>
                  <a:cubicBezTo>
                    <a:pt x="24" y="58"/>
                    <a:pt x="23" y="55"/>
                    <a:pt x="22" y="52"/>
                  </a:cubicBezTo>
                  <a:cubicBezTo>
                    <a:pt x="20" y="46"/>
                    <a:pt x="18" y="41"/>
                    <a:pt x="16" y="35"/>
                  </a:cubicBezTo>
                  <a:cubicBezTo>
                    <a:pt x="14" y="30"/>
                    <a:pt x="12" y="25"/>
                    <a:pt x="11" y="21"/>
                  </a:cubicBezTo>
                  <a:cubicBezTo>
                    <a:pt x="9" y="17"/>
                    <a:pt x="7" y="13"/>
                    <a:pt x="6" y="10"/>
                  </a:cubicBezTo>
                  <a:cubicBezTo>
                    <a:pt x="5" y="7"/>
                    <a:pt x="3" y="5"/>
                    <a:pt x="3" y="3"/>
                  </a:cubicBezTo>
                  <a:cubicBezTo>
                    <a:pt x="2" y="2"/>
                    <a:pt x="2" y="1"/>
                    <a:pt x="2" y="1"/>
                  </a:cubicBezTo>
                  <a:cubicBezTo>
                    <a:pt x="1" y="0"/>
                    <a:pt x="1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8" y="202"/>
                    <a:pt x="48" y="202"/>
                    <a:pt x="48" y="202"/>
                  </a:cubicBezTo>
                  <a:cubicBezTo>
                    <a:pt x="51" y="201"/>
                    <a:pt x="54" y="201"/>
                    <a:pt x="57" y="20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3" name="Freeform 348">
              <a:extLst>
                <a:ext uri="{FF2B5EF4-FFF2-40B4-BE49-F238E27FC236}">
                  <a16:creationId xmlns:a16="http://schemas.microsoft.com/office/drawing/2014/main" id="{DD1194A9-5826-A741-B8D7-5FA159623565}"/>
                </a:ext>
              </a:extLst>
            </p:cNvPr>
            <p:cNvSpPr>
              <a:spLocks/>
            </p:cNvSpPr>
            <p:nvPr/>
          </p:nvSpPr>
          <p:spPr bwMode="auto">
            <a:xfrm>
              <a:off x="6615168" y="2433450"/>
              <a:ext cx="207291" cy="185847"/>
            </a:xfrm>
            <a:custGeom>
              <a:avLst/>
              <a:gdLst>
                <a:gd name="T0" fmla="*/ 162 w 162"/>
                <a:gd name="T1" fmla="*/ 143 h 145"/>
                <a:gd name="T2" fmla="*/ 160 w 162"/>
                <a:gd name="T3" fmla="*/ 141 h 145"/>
                <a:gd name="T4" fmla="*/ 156 w 162"/>
                <a:gd name="T5" fmla="*/ 135 h 145"/>
                <a:gd name="T6" fmla="*/ 148 w 162"/>
                <a:gd name="T7" fmla="*/ 125 h 145"/>
                <a:gd name="T8" fmla="*/ 138 w 162"/>
                <a:gd name="T9" fmla="*/ 114 h 145"/>
                <a:gd name="T10" fmla="*/ 126 w 162"/>
                <a:gd name="T11" fmla="*/ 100 h 145"/>
                <a:gd name="T12" fmla="*/ 119 w 162"/>
                <a:gd name="T13" fmla="*/ 93 h 145"/>
                <a:gd name="T14" fmla="*/ 112 w 162"/>
                <a:gd name="T15" fmla="*/ 86 h 145"/>
                <a:gd name="T16" fmla="*/ 97 w 162"/>
                <a:gd name="T17" fmla="*/ 71 h 145"/>
                <a:gd name="T18" fmla="*/ 81 w 162"/>
                <a:gd name="T19" fmla="*/ 56 h 145"/>
                <a:gd name="T20" fmla="*/ 73 w 162"/>
                <a:gd name="T21" fmla="*/ 48 h 145"/>
                <a:gd name="T22" fmla="*/ 65 w 162"/>
                <a:gd name="T23" fmla="*/ 41 h 145"/>
                <a:gd name="T24" fmla="*/ 49 w 162"/>
                <a:gd name="T25" fmla="*/ 27 h 145"/>
                <a:gd name="T26" fmla="*/ 18 w 162"/>
                <a:gd name="T27" fmla="*/ 4 h 145"/>
                <a:gd name="T28" fmla="*/ 11 w 162"/>
                <a:gd name="T29" fmla="*/ 0 h 145"/>
                <a:gd name="T30" fmla="*/ 0 w 162"/>
                <a:gd name="T31" fmla="*/ 13 h 145"/>
                <a:gd name="T32" fmla="*/ 5 w 162"/>
                <a:gd name="T33" fmla="*/ 19 h 145"/>
                <a:gd name="T34" fmla="*/ 31 w 162"/>
                <a:gd name="T35" fmla="*/ 47 h 145"/>
                <a:gd name="T36" fmla="*/ 46 w 162"/>
                <a:gd name="T37" fmla="*/ 62 h 145"/>
                <a:gd name="T38" fmla="*/ 55 w 162"/>
                <a:gd name="T39" fmla="*/ 69 h 145"/>
                <a:gd name="T40" fmla="*/ 63 w 162"/>
                <a:gd name="T41" fmla="*/ 76 h 145"/>
                <a:gd name="T42" fmla="*/ 80 w 162"/>
                <a:gd name="T43" fmla="*/ 90 h 145"/>
                <a:gd name="T44" fmla="*/ 97 w 162"/>
                <a:gd name="T45" fmla="*/ 103 h 145"/>
                <a:gd name="T46" fmla="*/ 105 w 162"/>
                <a:gd name="T47" fmla="*/ 109 h 145"/>
                <a:gd name="T48" fmla="*/ 113 w 162"/>
                <a:gd name="T49" fmla="*/ 115 h 145"/>
                <a:gd name="T50" fmla="*/ 128 w 162"/>
                <a:gd name="T51" fmla="*/ 125 h 145"/>
                <a:gd name="T52" fmla="*/ 141 w 162"/>
                <a:gd name="T53" fmla="*/ 134 h 145"/>
                <a:gd name="T54" fmla="*/ 151 w 162"/>
                <a:gd name="T55" fmla="*/ 140 h 145"/>
                <a:gd name="T56" fmla="*/ 158 w 162"/>
                <a:gd name="T57" fmla="*/ 144 h 145"/>
                <a:gd name="T58" fmla="*/ 160 w 162"/>
                <a:gd name="T59" fmla="*/ 145 h 145"/>
                <a:gd name="T60" fmla="*/ 162 w 162"/>
                <a:gd name="T61" fmla="*/ 145 h 145"/>
                <a:gd name="T62" fmla="*/ 162 w 162"/>
                <a:gd name="T63" fmla="*/ 143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2" h="145">
                  <a:moveTo>
                    <a:pt x="162" y="143"/>
                  </a:moveTo>
                  <a:cubicBezTo>
                    <a:pt x="162" y="143"/>
                    <a:pt x="161" y="142"/>
                    <a:pt x="160" y="141"/>
                  </a:cubicBezTo>
                  <a:cubicBezTo>
                    <a:pt x="159" y="139"/>
                    <a:pt x="158" y="137"/>
                    <a:pt x="156" y="135"/>
                  </a:cubicBezTo>
                  <a:cubicBezTo>
                    <a:pt x="154" y="132"/>
                    <a:pt x="151" y="129"/>
                    <a:pt x="148" y="125"/>
                  </a:cubicBezTo>
                  <a:cubicBezTo>
                    <a:pt x="145" y="122"/>
                    <a:pt x="142" y="118"/>
                    <a:pt x="138" y="114"/>
                  </a:cubicBezTo>
                  <a:cubicBezTo>
                    <a:pt x="135" y="110"/>
                    <a:pt x="131" y="105"/>
                    <a:pt x="126" y="100"/>
                  </a:cubicBezTo>
                  <a:cubicBezTo>
                    <a:pt x="124" y="98"/>
                    <a:pt x="122" y="96"/>
                    <a:pt x="119" y="93"/>
                  </a:cubicBezTo>
                  <a:cubicBezTo>
                    <a:pt x="117" y="91"/>
                    <a:pt x="115" y="88"/>
                    <a:pt x="112" y="86"/>
                  </a:cubicBezTo>
                  <a:cubicBezTo>
                    <a:pt x="107" y="81"/>
                    <a:pt x="102" y="76"/>
                    <a:pt x="97" y="71"/>
                  </a:cubicBezTo>
                  <a:cubicBezTo>
                    <a:pt x="92" y="66"/>
                    <a:pt x="87" y="61"/>
                    <a:pt x="81" y="56"/>
                  </a:cubicBezTo>
                  <a:cubicBezTo>
                    <a:pt x="78" y="53"/>
                    <a:pt x="76" y="51"/>
                    <a:pt x="73" y="48"/>
                  </a:cubicBezTo>
                  <a:cubicBezTo>
                    <a:pt x="70" y="46"/>
                    <a:pt x="68" y="43"/>
                    <a:pt x="65" y="41"/>
                  </a:cubicBezTo>
                  <a:cubicBezTo>
                    <a:pt x="59" y="36"/>
                    <a:pt x="54" y="31"/>
                    <a:pt x="49" y="27"/>
                  </a:cubicBezTo>
                  <a:cubicBezTo>
                    <a:pt x="38" y="18"/>
                    <a:pt x="27" y="10"/>
                    <a:pt x="18" y="4"/>
                  </a:cubicBezTo>
                  <a:cubicBezTo>
                    <a:pt x="15" y="3"/>
                    <a:pt x="13" y="2"/>
                    <a:pt x="11" y="0"/>
                  </a:cubicBezTo>
                  <a:cubicBezTo>
                    <a:pt x="8" y="6"/>
                    <a:pt x="4" y="10"/>
                    <a:pt x="0" y="13"/>
                  </a:cubicBezTo>
                  <a:cubicBezTo>
                    <a:pt x="1" y="15"/>
                    <a:pt x="3" y="17"/>
                    <a:pt x="5" y="19"/>
                  </a:cubicBezTo>
                  <a:cubicBezTo>
                    <a:pt x="12" y="28"/>
                    <a:pt x="21" y="38"/>
                    <a:pt x="31" y="47"/>
                  </a:cubicBezTo>
                  <a:cubicBezTo>
                    <a:pt x="36" y="52"/>
                    <a:pt x="41" y="57"/>
                    <a:pt x="46" y="62"/>
                  </a:cubicBezTo>
                  <a:cubicBezTo>
                    <a:pt x="49" y="64"/>
                    <a:pt x="52" y="66"/>
                    <a:pt x="55" y="69"/>
                  </a:cubicBezTo>
                  <a:cubicBezTo>
                    <a:pt x="58" y="71"/>
                    <a:pt x="60" y="73"/>
                    <a:pt x="63" y="76"/>
                  </a:cubicBezTo>
                  <a:cubicBezTo>
                    <a:pt x="69" y="81"/>
                    <a:pt x="75" y="85"/>
                    <a:pt x="80" y="90"/>
                  </a:cubicBezTo>
                  <a:cubicBezTo>
                    <a:pt x="86" y="94"/>
                    <a:pt x="92" y="99"/>
                    <a:pt x="97" y="103"/>
                  </a:cubicBezTo>
                  <a:cubicBezTo>
                    <a:pt x="100" y="105"/>
                    <a:pt x="103" y="107"/>
                    <a:pt x="105" y="109"/>
                  </a:cubicBezTo>
                  <a:cubicBezTo>
                    <a:pt x="108" y="111"/>
                    <a:pt x="111" y="113"/>
                    <a:pt x="113" y="115"/>
                  </a:cubicBezTo>
                  <a:cubicBezTo>
                    <a:pt x="118" y="119"/>
                    <a:pt x="123" y="122"/>
                    <a:pt x="128" y="125"/>
                  </a:cubicBezTo>
                  <a:cubicBezTo>
                    <a:pt x="133" y="128"/>
                    <a:pt x="137" y="131"/>
                    <a:pt x="141" y="134"/>
                  </a:cubicBezTo>
                  <a:cubicBezTo>
                    <a:pt x="145" y="136"/>
                    <a:pt x="148" y="138"/>
                    <a:pt x="151" y="140"/>
                  </a:cubicBezTo>
                  <a:cubicBezTo>
                    <a:pt x="154" y="142"/>
                    <a:pt x="156" y="143"/>
                    <a:pt x="158" y="144"/>
                  </a:cubicBezTo>
                  <a:cubicBezTo>
                    <a:pt x="159" y="145"/>
                    <a:pt x="160" y="145"/>
                    <a:pt x="160" y="145"/>
                  </a:cubicBezTo>
                  <a:cubicBezTo>
                    <a:pt x="160" y="145"/>
                    <a:pt x="161" y="145"/>
                    <a:pt x="162" y="145"/>
                  </a:cubicBezTo>
                  <a:cubicBezTo>
                    <a:pt x="162" y="144"/>
                    <a:pt x="162" y="144"/>
                    <a:pt x="162" y="143"/>
                  </a:cubicBezTo>
                  <a:close/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4" name="Freeform 349">
              <a:extLst>
                <a:ext uri="{FF2B5EF4-FFF2-40B4-BE49-F238E27FC236}">
                  <a16:creationId xmlns:a16="http://schemas.microsoft.com/office/drawing/2014/main" id="{D7E62EA6-DF19-9741-A207-72691F158CC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553218" y="2378649"/>
              <a:ext cx="83393" cy="78628"/>
            </a:xfrm>
            <a:custGeom>
              <a:avLst/>
              <a:gdLst>
                <a:gd name="T0" fmla="*/ 60 w 65"/>
                <a:gd name="T1" fmla="*/ 40 h 61"/>
                <a:gd name="T2" fmla="*/ 49 w 65"/>
                <a:gd name="T3" fmla="*/ 6 h 61"/>
                <a:gd name="T4" fmla="*/ 41 w 65"/>
                <a:gd name="T5" fmla="*/ 2 h 61"/>
                <a:gd name="T6" fmla="*/ 33 w 65"/>
                <a:gd name="T7" fmla="*/ 0 h 61"/>
                <a:gd name="T8" fmla="*/ 3 w 65"/>
                <a:gd name="T9" fmla="*/ 21 h 61"/>
                <a:gd name="T10" fmla="*/ 2 w 65"/>
                <a:gd name="T11" fmla="*/ 24 h 61"/>
                <a:gd name="T12" fmla="*/ 3 w 65"/>
                <a:gd name="T13" fmla="*/ 41 h 61"/>
                <a:gd name="T14" fmla="*/ 15 w 65"/>
                <a:gd name="T15" fmla="*/ 56 h 61"/>
                <a:gd name="T16" fmla="*/ 22 w 65"/>
                <a:gd name="T17" fmla="*/ 59 h 61"/>
                <a:gd name="T18" fmla="*/ 29 w 65"/>
                <a:gd name="T19" fmla="*/ 61 h 61"/>
                <a:gd name="T20" fmla="*/ 48 w 65"/>
                <a:gd name="T21" fmla="*/ 56 h 61"/>
                <a:gd name="T22" fmla="*/ 59 w 65"/>
                <a:gd name="T23" fmla="*/ 43 h 61"/>
                <a:gd name="T24" fmla="*/ 60 w 65"/>
                <a:gd name="T25" fmla="*/ 40 h 61"/>
                <a:gd name="T26" fmla="*/ 32 w 65"/>
                <a:gd name="T27" fmla="*/ 52 h 61"/>
                <a:gd name="T28" fmla="*/ 25 w 65"/>
                <a:gd name="T29" fmla="*/ 51 h 61"/>
                <a:gd name="T30" fmla="*/ 18 w 65"/>
                <a:gd name="T31" fmla="*/ 47 h 61"/>
                <a:gd name="T32" fmla="*/ 12 w 65"/>
                <a:gd name="T33" fmla="*/ 39 h 61"/>
                <a:gd name="T34" fmla="*/ 11 w 65"/>
                <a:gd name="T35" fmla="*/ 25 h 61"/>
                <a:gd name="T36" fmla="*/ 11 w 65"/>
                <a:gd name="T37" fmla="*/ 24 h 61"/>
                <a:gd name="T38" fmla="*/ 31 w 65"/>
                <a:gd name="T39" fmla="*/ 9 h 61"/>
                <a:gd name="T40" fmla="*/ 38 w 65"/>
                <a:gd name="T41" fmla="*/ 10 h 61"/>
                <a:gd name="T42" fmla="*/ 44 w 65"/>
                <a:gd name="T43" fmla="*/ 13 h 61"/>
                <a:gd name="T44" fmla="*/ 52 w 65"/>
                <a:gd name="T45" fmla="*/ 37 h 61"/>
                <a:gd name="T46" fmla="*/ 51 w 65"/>
                <a:gd name="T47" fmla="*/ 39 h 61"/>
                <a:gd name="T48" fmla="*/ 42 w 65"/>
                <a:gd name="T49" fmla="*/ 49 h 61"/>
                <a:gd name="T50" fmla="*/ 32 w 65"/>
                <a:gd name="T51" fmla="*/ 52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5" h="61">
                  <a:moveTo>
                    <a:pt x="60" y="40"/>
                  </a:moveTo>
                  <a:cubicBezTo>
                    <a:pt x="65" y="27"/>
                    <a:pt x="60" y="13"/>
                    <a:pt x="49" y="6"/>
                  </a:cubicBezTo>
                  <a:cubicBezTo>
                    <a:pt x="47" y="4"/>
                    <a:pt x="44" y="3"/>
                    <a:pt x="41" y="2"/>
                  </a:cubicBezTo>
                  <a:cubicBezTo>
                    <a:pt x="38" y="1"/>
                    <a:pt x="35" y="0"/>
                    <a:pt x="33" y="0"/>
                  </a:cubicBezTo>
                  <a:cubicBezTo>
                    <a:pt x="19" y="0"/>
                    <a:pt x="7" y="8"/>
                    <a:pt x="3" y="21"/>
                  </a:cubicBezTo>
                  <a:cubicBezTo>
                    <a:pt x="2" y="22"/>
                    <a:pt x="2" y="23"/>
                    <a:pt x="2" y="24"/>
                  </a:cubicBezTo>
                  <a:cubicBezTo>
                    <a:pt x="0" y="30"/>
                    <a:pt x="1" y="36"/>
                    <a:pt x="3" y="41"/>
                  </a:cubicBezTo>
                  <a:cubicBezTo>
                    <a:pt x="5" y="47"/>
                    <a:pt x="10" y="53"/>
                    <a:pt x="15" y="56"/>
                  </a:cubicBezTo>
                  <a:cubicBezTo>
                    <a:pt x="17" y="57"/>
                    <a:pt x="19" y="58"/>
                    <a:pt x="22" y="59"/>
                  </a:cubicBezTo>
                  <a:cubicBezTo>
                    <a:pt x="24" y="60"/>
                    <a:pt x="26" y="60"/>
                    <a:pt x="29" y="61"/>
                  </a:cubicBezTo>
                  <a:cubicBezTo>
                    <a:pt x="35" y="61"/>
                    <a:pt x="42" y="60"/>
                    <a:pt x="48" y="56"/>
                  </a:cubicBezTo>
                  <a:cubicBezTo>
                    <a:pt x="52" y="53"/>
                    <a:pt x="56" y="49"/>
                    <a:pt x="59" y="43"/>
                  </a:cubicBezTo>
                  <a:cubicBezTo>
                    <a:pt x="59" y="42"/>
                    <a:pt x="60" y="41"/>
                    <a:pt x="60" y="40"/>
                  </a:cubicBezTo>
                  <a:close/>
                  <a:moveTo>
                    <a:pt x="32" y="52"/>
                  </a:moveTo>
                  <a:cubicBezTo>
                    <a:pt x="29" y="52"/>
                    <a:pt x="27" y="52"/>
                    <a:pt x="25" y="51"/>
                  </a:cubicBezTo>
                  <a:cubicBezTo>
                    <a:pt x="22" y="50"/>
                    <a:pt x="20" y="49"/>
                    <a:pt x="18" y="47"/>
                  </a:cubicBezTo>
                  <a:cubicBezTo>
                    <a:pt x="15" y="45"/>
                    <a:pt x="13" y="42"/>
                    <a:pt x="12" y="39"/>
                  </a:cubicBezTo>
                  <a:cubicBezTo>
                    <a:pt x="10" y="34"/>
                    <a:pt x="9" y="30"/>
                    <a:pt x="11" y="25"/>
                  </a:cubicBezTo>
                  <a:cubicBezTo>
                    <a:pt x="11" y="24"/>
                    <a:pt x="11" y="24"/>
                    <a:pt x="11" y="24"/>
                  </a:cubicBezTo>
                  <a:cubicBezTo>
                    <a:pt x="14" y="15"/>
                    <a:pt x="23" y="9"/>
                    <a:pt x="31" y="9"/>
                  </a:cubicBezTo>
                  <a:cubicBezTo>
                    <a:pt x="34" y="9"/>
                    <a:pt x="36" y="9"/>
                    <a:pt x="38" y="10"/>
                  </a:cubicBezTo>
                  <a:cubicBezTo>
                    <a:pt x="41" y="11"/>
                    <a:pt x="43" y="12"/>
                    <a:pt x="44" y="13"/>
                  </a:cubicBezTo>
                  <a:cubicBezTo>
                    <a:pt x="52" y="19"/>
                    <a:pt x="55" y="28"/>
                    <a:pt x="52" y="37"/>
                  </a:cubicBezTo>
                  <a:cubicBezTo>
                    <a:pt x="52" y="38"/>
                    <a:pt x="51" y="38"/>
                    <a:pt x="51" y="39"/>
                  </a:cubicBezTo>
                  <a:cubicBezTo>
                    <a:pt x="49" y="43"/>
                    <a:pt x="46" y="47"/>
                    <a:pt x="42" y="49"/>
                  </a:cubicBezTo>
                  <a:cubicBezTo>
                    <a:pt x="39" y="51"/>
                    <a:pt x="35" y="52"/>
                    <a:pt x="32" y="52"/>
                  </a:cubicBez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5" name="Freeform 350">
              <a:extLst>
                <a:ext uri="{FF2B5EF4-FFF2-40B4-BE49-F238E27FC236}">
                  <a16:creationId xmlns:a16="http://schemas.microsoft.com/office/drawing/2014/main" id="{DC5BB460-A7D7-EE4E-95A9-CBF051C9ED2A}"/>
                </a:ext>
              </a:extLst>
            </p:cNvPr>
            <p:cNvSpPr>
              <a:spLocks/>
            </p:cNvSpPr>
            <p:nvPr/>
          </p:nvSpPr>
          <p:spPr bwMode="auto">
            <a:xfrm>
              <a:off x="6565132" y="2390562"/>
              <a:ext cx="59566" cy="54801"/>
            </a:xfrm>
            <a:custGeom>
              <a:avLst/>
              <a:gdLst>
                <a:gd name="T0" fmla="*/ 43 w 46"/>
                <a:gd name="T1" fmla="*/ 28 h 43"/>
                <a:gd name="T2" fmla="*/ 35 w 46"/>
                <a:gd name="T3" fmla="*/ 4 h 43"/>
                <a:gd name="T4" fmla="*/ 29 w 46"/>
                <a:gd name="T5" fmla="*/ 1 h 43"/>
                <a:gd name="T6" fmla="*/ 22 w 46"/>
                <a:gd name="T7" fmla="*/ 0 h 43"/>
                <a:gd name="T8" fmla="*/ 2 w 46"/>
                <a:gd name="T9" fmla="*/ 15 h 43"/>
                <a:gd name="T10" fmla="*/ 2 w 46"/>
                <a:gd name="T11" fmla="*/ 16 h 43"/>
                <a:gd name="T12" fmla="*/ 3 w 46"/>
                <a:gd name="T13" fmla="*/ 30 h 43"/>
                <a:gd name="T14" fmla="*/ 9 w 46"/>
                <a:gd name="T15" fmla="*/ 38 h 43"/>
                <a:gd name="T16" fmla="*/ 16 w 46"/>
                <a:gd name="T17" fmla="*/ 42 h 43"/>
                <a:gd name="T18" fmla="*/ 23 w 46"/>
                <a:gd name="T19" fmla="*/ 43 h 43"/>
                <a:gd name="T20" fmla="*/ 33 w 46"/>
                <a:gd name="T21" fmla="*/ 40 h 43"/>
                <a:gd name="T22" fmla="*/ 42 w 46"/>
                <a:gd name="T23" fmla="*/ 30 h 43"/>
                <a:gd name="T24" fmla="*/ 43 w 46"/>
                <a:gd name="T25" fmla="*/ 28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6" h="43">
                  <a:moveTo>
                    <a:pt x="43" y="28"/>
                  </a:moveTo>
                  <a:cubicBezTo>
                    <a:pt x="46" y="19"/>
                    <a:pt x="43" y="10"/>
                    <a:pt x="35" y="4"/>
                  </a:cubicBezTo>
                  <a:cubicBezTo>
                    <a:pt x="34" y="3"/>
                    <a:pt x="32" y="2"/>
                    <a:pt x="29" y="1"/>
                  </a:cubicBezTo>
                  <a:cubicBezTo>
                    <a:pt x="27" y="0"/>
                    <a:pt x="25" y="0"/>
                    <a:pt x="22" y="0"/>
                  </a:cubicBezTo>
                  <a:cubicBezTo>
                    <a:pt x="14" y="0"/>
                    <a:pt x="5" y="6"/>
                    <a:pt x="2" y="15"/>
                  </a:cubicBezTo>
                  <a:cubicBezTo>
                    <a:pt x="2" y="15"/>
                    <a:pt x="2" y="15"/>
                    <a:pt x="2" y="16"/>
                  </a:cubicBezTo>
                  <a:cubicBezTo>
                    <a:pt x="0" y="21"/>
                    <a:pt x="1" y="25"/>
                    <a:pt x="3" y="30"/>
                  </a:cubicBezTo>
                  <a:cubicBezTo>
                    <a:pt x="4" y="33"/>
                    <a:pt x="6" y="36"/>
                    <a:pt x="9" y="38"/>
                  </a:cubicBezTo>
                  <a:cubicBezTo>
                    <a:pt x="11" y="40"/>
                    <a:pt x="13" y="41"/>
                    <a:pt x="16" y="42"/>
                  </a:cubicBezTo>
                  <a:cubicBezTo>
                    <a:pt x="18" y="43"/>
                    <a:pt x="20" y="43"/>
                    <a:pt x="23" y="43"/>
                  </a:cubicBezTo>
                  <a:cubicBezTo>
                    <a:pt x="26" y="43"/>
                    <a:pt x="30" y="42"/>
                    <a:pt x="33" y="40"/>
                  </a:cubicBezTo>
                  <a:cubicBezTo>
                    <a:pt x="37" y="38"/>
                    <a:pt x="40" y="34"/>
                    <a:pt x="42" y="30"/>
                  </a:cubicBezTo>
                  <a:cubicBezTo>
                    <a:pt x="42" y="29"/>
                    <a:pt x="43" y="29"/>
                    <a:pt x="43" y="28"/>
                  </a:cubicBez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6" name="Freeform 351">
              <a:extLst>
                <a:ext uri="{FF2B5EF4-FFF2-40B4-BE49-F238E27FC236}">
                  <a16:creationId xmlns:a16="http://schemas.microsoft.com/office/drawing/2014/main" id="{BD47885C-9CB0-BA44-93DE-F4D788C54461}"/>
                </a:ext>
              </a:extLst>
            </p:cNvPr>
            <p:cNvSpPr>
              <a:spLocks/>
            </p:cNvSpPr>
            <p:nvPr/>
          </p:nvSpPr>
          <p:spPr bwMode="auto">
            <a:xfrm>
              <a:off x="6424555" y="2450128"/>
              <a:ext cx="166786" cy="444366"/>
            </a:xfrm>
            <a:custGeom>
              <a:avLst/>
              <a:gdLst>
                <a:gd name="T0" fmla="*/ 116 w 130"/>
                <a:gd name="T1" fmla="*/ 0 h 348"/>
                <a:gd name="T2" fmla="*/ 0 w 130"/>
                <a:gd name="T3" fmla="*/ 344 h 348"/>
                <a:gd name="T4" fmla="*/ 13 w 130"/>
                <a:gd name="T5" fmla="*/ 348 h 348"/>
                <a:gd name="T6" fmla="*/ 130 w 130"/>
                <a:gd name="T7" fmla="*/ 5 h 348"/>
                <a:gd name="T8" fmla="*/ 123 w 130"/>
                <a:gd name="T9" fmla="*/ 3 h 348"/>
                <a:gd name="T10" fmla="*/ 116 w 130"/>
                <a:gd name="T11" fmla="*/ 0 h 3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0" h="348">
                  <a:moveTo>
                    <a:pt x="116" y="0"/>
                  </a:moveTo>
                  <a:cubicBezTo>
                    <a:pt x="0" y="344"/>
                    <a:pt x="0" y="344"/>
                    <a:pt x="0" y="344"/>
                  </a:cubicBezTo>
                  <a:cubicBezTo>
                    <a:pt x="13" y="348"/>
                    <a:pt x="13" y="348"/>
                    <a:pt x="13" y="348"/>
                  </a:cubicBezTo>
                  <a:cubicBezTo>
                    <a:pt x="130" y="5"/>
                    <a:pt x="130" y="5"/>
                    <a:pt x="130" y="5"/>
                  </a:cubicBezTo>
                  <a:cubicBezTo>
                    <a:pt x="127" y="4"/>
                    <a:pt x="125" y="4"/>
                    <a:pt x="123" y="3"/>
                  </a:cubicBezTo>
                  <a:cubicBezTo>
                    <a:pt x="120" y="2"/>
                    <a:pt x="118" y="1"/>
                    <a:pt x="116" y="0"/>
                  </a:cubicBezTo>
                  <a:close/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7" name="Freeform 352">
              <a:extLst>
                <a:ext uri="{FF2B5EF4-FFF2-40B4-BE49-F238E27FC236}">
                  <a16:creationId xmlns:a16="http://schemas.microsoft.com/office/drawing/2014/main" id="{4CF2E7C1-EE93-1F4D-8B08-3D44B28E0DA2}"/>
                </a:ext>
              </a:extLst>
            </p:cNvPr>
            <p:cNvSpPr>
              <a:spLocks/>
            </p:cNvSpPr>
            <p:nvPr/>
          </p:nvSpPr>
          <p:spPr bwMode="auto">
            <a:xfrm>
              <a:off x="6596106" y="2129661"/>
              <a:ext cx="97689" cy="257327"/>
            </a:xfrm>
            <a:custGeom>
              <a:avLst/>
              <a:gdLst>
                <a:gd name="T0" fmla="*/ 16 w 76"/>
                <a:gd name="T1" fmla="*/ 201 h 201"/>
                <a:gd name="T2" fmla="*/ 20 w 76"/>
                <a:gd name="T3" fmla="*/ 194 h 201"/>
                <a:gd name="T4" fmla="*/ 35 w 76"/>
                <a:gd name="T5" fmla="*/ 159 h 201"/>
                <a:gd name="T6" fmla="*/ 42 w 76"/>
                <a:gd name="T7" fmla="*/ 139 h 201"/>
                <a:gd name="T8" fmla="*/ 46 w 76"/>
                <a:gd name="T9" fmla="*/ 128 h 201"/>
                <a:gd name="T10" fmla="*/ 49 w 76"/>
                <a:gd name="T11" fmla="*/ 118 h 201"/>
                <a:gd name="T12" fmla="*/ 56 w 76"/>
                <a:gd name="T13" fmla="*/ 97 h 201"/>
                <a:gd name="T14" fmla="*/ 61 w 76"/>
                <a:gd name="T15" fmla="*/ 76 h 201"/>
                <a:gd name="T16" fmla="*/ 64 w 76"/>
                <a:gd name="T17" fmla="*/ 66 h 201"/>
                <a:gd name="T18" fmla="*/ 66 w 76"/>
                <a:gd name="T19" fmla="*/ 56 h 201"/>
                <a:gd name="T20" fmla="*/ 70 w 76"/>
                <a:gd name="T21" fmla="*/ 39 h 201"/>
                <a:gd name="T22" fmla="*/ 73 w 76"/>
                <a:gd name="T23" fmla="*/ 24 h 201"/>
                <a:gd name="T24" fmla="*/ 75 w 76"/>
                <a:gd name="T25" fmla="*/ 12 h 201"/>
                <a:gd name="T26" fmla="*/ 76 w 76"/>
                <a:gd name="T27" fmla="*/ 4 h 201"/>
                <a:gd name="T28" fmla="*/ 76 w 76"/>
                <a:gd name="T29" fmla="*/ 2 h 201"/>
                <a:gd name="T30" fmla="*/ 75 w 76"/>
                <a:gd name="T31" fmla="*/ 0 h 201"/>
                <a:gd name="T32" fmla="*/ 73 w 76"/>
                <a:gd name="T33" fmla="*/ 1 h 201"/>
                <a:gd name="T34" fmla="*/ 72 w 76"/>
                <a:gd name="T35" fmla="*/ 3 h 201"/>
                <a:gd name="T36" fmla="*/ 68 w 76"/>
                <a:gd name="T37" fmla="*/ 10 h 201"/>
                <a:gd name="T38" fmla="*/ 62 w 76"/>
                <a:gd name="T39" fmla="*/ 20 h 201"/>
                <a:gd name="T40" fmla="*/ 55 w 76"/>
                <a:gd name="T41" fmla="*/ 34 h 201"/>
                <a:gd name="T42" fmla="*/ 48 w 76"/>
                <a:gd name="T43" fmla="*/ 50 h 201"/>
                <a:gd name="T44" fmla="*/ 44 w 76"/>
                <a:gd name="T45" fmla="*/ 59 h 201"/>
                <a:gd name="T46" fmla="*/ 40 w 76"/>
                <a:gd name="T47" fmla="*/ 69 h 201"/>
                <a:gd name="T48" fmla="*/ 31 w 76"/>
                <a:gd name="T49" fmla="*/ 88 h 201"/>
                <a:gd name="T50" fmla="*/ 24 w 76"/>
                <a:gd name="T51" fmla="*/ 109 h 201"/>
                <a:gd name="T52" fmla="*/ 20 w 76"/>
                <a:gd name="T53" fmla="*/ 119 h 201"/>
                <a:gd name="T54" fmla="*/ 16 w 76"/>
                <a:gd name="T55" fmla="*/ 130 h 201"/>
                <a:gd name="T56" fmla="*/ 10 w 76"/>
                <a:gd name="T57" fmla="*/ 150 h 201"/>
                <a:gd name="T58" fmla="*/ 1 w 76"/>
                <a:gd name="T59" fmla="*/ 187 h 201"/>
                <a:gd name="T60" fmla="*/ 0 w 76"/>
                <a:gd name="T61" fmla="*/ 195 h 201"/>
                <a:gd name="T62" fmla="*/ 8 w 76"/>
                <a:gd name="T63" fmla="*/ 197 h 201"/>
                <a:gd name="T64" fmla="*/ 16 w 76"/>
                <a:gd name="T65" fmla="*/ 201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76" h="201">
                  <a:moveTo>
                    <a:pt x="16" y="201"/>
                  </a:moveTo>
                  <a:cubicBezTo>
                    <a:pt x="17" y="198"/>
                    <a:pt x="18" y="196"/>
                    <a:pt x="20" y="194"/>
                  </a:cubicBezTo>
                  <a:cubicBezTo>
                    <a:pt x="25" y="184"/>
                    <a:pt x="30" y="172"/>
                    <a:pt x="35" y="159"/>
                  </a:cubicBezTo>
                  <a:cubicBezTo>
                    <a:pt x="38" y="152"/>
                    <a:pt x="40" y="146"/>
                    <a:pt x="42" y="139"/>
                  </a:cubicBezTo>
                  <a:cubicBezTo>
                    <a:pt x="44" y="135"/>
                    <a:pt x="45" y="132"/>
                    <a:pt x="46" y="128"/>
                  </a:cubicBezTo>
                  <a:cubicBezTo>
                    <a:pt x="47" y="125"/>
                    <a:pt x="48" y="121"/>
                    <a:pt x="49" y="118"/>
                  </a:cubicBezTo>
                  <a:cubicBezTo>
                    <a:pt x="52" y="111"/>
                    <a:pt x="54" y="104"/>
                    <a:pt x="56" y="97"/>
                  </a:cubicBezTo>
                  <a:cubicBezTo>
                    <a:pt x="58" y="90"/>
                    <a:pt x="60" y="83"/>
                    <a:pt x="61" y="76"/>
                  </a:cubicBezTo>
                  <a:cubicBezTo>
                    <a:pt x="62" y="73"/>
                    <a:pt x="63" y="69"/>
                    <a:pt x="64" y="66"/>
                  </a:cubicBezTo>
                  <a:cubicBezTo>
                    <a:pt x="65" y="63"/>
                    <a:pt x="65" y="60"/>
                    <a:pt x="66" y="56"/>
                  </a:cubicBezTo>
                  <a:cubicBezTo>
                    <a:pt x="67" y="50"/>
                    <a:pt x="69" y="44"/>
                    <a:pt x="70" y="39"/>
                  </a:cubicBezTo>
                  <a:cubicBezTo>
                    <a:pt x="71" y="33"/>
                    <a:pt x="72" y="28"/>
                    <a:pt x="73" y="24"/>
                  </a:cubicBezTo>
                  <a:cubicBezTo>
                    <a:pt x="74" y="19"/>
                    <a:pt x="74" y="15"/>
                    <a:pt x="75" y="12"/>
                  </a:cubicBezTo>
                  <a:cubicBezTo>
                    <a:pt x="75" y="9"/>
                    <a:pt x="75" y="6"/>
                    <a:pt x="76" y="4"/>
                  </a:cubicBezTo>
                  <a:cubicBezTo>
                    <a:pt x="76" y="3"/>
                    <a:pt x="76" y="2"/>
                    <a:pt x="76" y="2"/>
                  </a:cubicBezTo>
                  <a:cubicBezTo>
                    <a:pt x="76" y="1"/>
                    <a:pt x="76" y="1"/>
                    <a:pt x="75" y="0"/>
                  </a:cubicBezTo>
                  <a:cubicBezTo>
                    <a:pt x="74" y="0"/>
                    <a:pt x="73" y="0"/>
                    <a:pt x="73" y="1"/>
                  </a:cubicBezTo>
                  <a:cubicBezTo>
                    <a:pt x="73" y="1"/>
                    <a:pt x="73" y="2"/>
                    <a:pt x="72" y="3"/>
                  </a:cubicBezTo>
                  <a:cubicBezTo>
                    <a:pt x="71" y="5"/>
                    <a:pt x="69" y="7"/>
                    <a:pt x="68" y="10"/>
                  </a:cubicBezTo>
                  <a:cubicBezTo>
                    <a:pt x="66" y="13"/>
                    <a:pt x="64" y="16"/>
                    <a:pt x="62" y="20"/>
                  </a:cubicBezTo>
                  <a:cubicBezTo>
                    <a:pt x="60" y="24"/>
                    <a:pt x="58" y="29"/>
                    <a:pt x="55" y="34"/>
                  </a:cubicBezTo>
                  <a:cubicBezTo>
                    <a:pt x="53" y="39"/>
                    <a:pt x="50" y="44"/>
                    <a:pt x="48" y="50"/>
                  </a:cubicBezTo>
                  <a:cubicBezTo>
                    <a:pt x="46" y="53"/>
                    <a:pt x="45" y="56"/>
                    <a:pt x="44" y="59"/>
                  </a:cubicBezTo>
                  <a:cubicBezTo>
                    <a:pt x="42" y="62"/>
                    <a:pt x="41" y="65"/>
                    <a:pt x="40" y="69"/>
                  </a:cubicBezTo>
                  <a:cubicBezTo>
                    <a:pt x="37" y="75"/>
                    <a:pt x="34" y="82"/>
                    <a:pt x="31" y="88"/>
                  </a:cubicBezTo>
                  <a:cubicBezTo>
                    <a:pt x="29" y="95"/>
                    <a:pt x="26" y="102"/>
                    <a:pt x="24" y="109"/>
                  </a:cubicBezTo>
                  <a:cubicBezTo>
                    <a:pt x="22" y="112"/>
                    <a:pt x="21" y="116"/>
                    <a:pt x="20" y="119"/>
                  </a:cubicBezTo>
                  <a:cubicBezTo>
                    <a:pt x="19" y="123"/>
                    <a:pt x="17" y="126"/>
                    <a:pt x="16" y="130"/>
                  </a:cubicBezTo>
                  <a:cubicBezTo>
                    <a:pt x="14" y="137"/>
                    <a:pt x="12" y="143"/>
                    <a:pt x="10" y="150"/>
                  </a:cubicBezTo>
                  <a:cubicBezTo>
                    <a:pt x="6" y="163"/>
                    <a:pt x="3" y="176"/>
                    <a:pt x="1" y="187"/>
                  </a:cubicBezTo>
                  <a:cubicBezTo>
                    <a:pt x="0" y="190"/>
                    <a:pt x="0" y="193"/>
                    <a:pt x="0" y="195"/>
                  </a:cubicBezTo>
                  <a:cubicBezTo>
                    <a:pt x="2" y="195"/>
                    <a:pt x="5" y="196"/>
                    <a:pt x="8" y="197"/>
                  </a:cubicBezTo>
                  <a:cubicBezTo>
                    <a:pt x="11" y="198"/>
                    <a:pt x="14" y="199"/>
                    <a:pt x="16" y="201"/>
                  </a:cubicBezTo>
                  <a:close/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8" name="Freeform 353">
              <a:extLst>
                <a:ext uri="{FF2B5EF4-FFF2-40B4-BE49-F238E27FC236}">
                  <a16:creationId xmlns:a16="http://schemas.microsoft.com/office/drawing/2014/main" id="{D82848AC-A096-DB47-8668-728CBB144164}"/>
                </a:ext>
              </a:extLst>
            </p:cNvPr>
            <p:cNvSpPr>
              <a:spLocks/>
            </p:cNvSpPr>
            <p:nvPr/>
          </p:nvSpPr>
          <p:spPr bwMode="auto">
            <a:xfrm>
              <a:off x="6289935" y="2407241"/>
              <a:ext cx="268049" cy="39314"/>
            </a:xfrm>
            <a:custGeom>
              <a:avLst/>
              <a:gdLst>
                <a:gd name="T0" fmla="*/ 200 w 209"/>
                <a:gd name="T1" fmla="*/ 1 h 31"/>
                <a:gd name="T2" fmla="*/ 162 w 209"/>
                <a:gd name="T3" fmla="*/ 0 h 31"/>
                <a:gd name="T4" fmla="*/ 140 w 209"/>
                <a:gd name="T5" fmla="*/ 1 h 31"/>
                <a:gd name="T6" fmla="*/ 129 w 209"/>
                <a:gd name="T7" fmla="*/ 2 h 31"/>
                <a:gd name="T8" fmla="*/ 118 w 209"/>
                <a:gd name="T9" fmla="*/ 3 h 31"/>
                <a:gd name="T10" fmla="*/ 96 w 209"/>
                <a:gd name="T11" fmla="*/ 5 h 31"/>
                <a:gd name="T12" fmla="*/ 75 w 209"/>
                <a:gd name="T13" fmla="*/ 8 h 31"/>
                <a:gd name="T14" fmla="*/ 65 w 209"/>
                <a:gd name="T15" fmla="*/ 10 h 31"/>
                <a:gd name="T16" fmla="*/ 55 w 209"/>
                <a:gd name="T17" fmla="*/ 11 h 31"/>
                <a:gd name="T18" fmla="*/ 38 w 209"/>
                <a:gd name="T19" fmla="*/ 14 h 31"/>
                <a:gd name="T20" fmla="*/ 23 w 209"/>
                <a:gd name="T21" fmla="*/ 18 h 31"/>
                <a:gd name="T22" fmla="*/ 11 w 209"/>
                <a:gd name="T23" fmla="*/ 20 h 31"/>
                <a:gd name="T24" fmla="*/ 4 w 209"/>
                <a:gd name="T25" fmla="*/ 22 h 31"/>
                <a:gd name="T26" fmla="*/ 1 w 209"/>
                <a:gd name="T27" fmla="*/ 23 h 31"/>
                <a:gd name="T28" fmla="*/ 0 w 209"/>
                <a:gd name="T29" fmla="*/ 24 h 31"/>
                <a:gd name="T30" fmla="*/ 1 w 209"/>
                <a:gd name="T31" fmla="*/ 26 h 31"/>
                <a:gd name="T32" fmla="*/ 4 w 209"/>
                <a:gd name="T33" fmla="*/ 27 h 31"/>
                <a:gd name="T34" fmla="*/ 12 w 209"/>
                <a:gd name="T35" fmla="*/ 28 h 31"/>
                <a:gd name="T36" fmla="*/ 23 w 209"/>
                <a:gd name="T37" fmla="*/ 29 h 31"/>
                <a:gd name="T38" fmla="*/ 39 w 209"/>
                <a:gd name="T39" fmla="*/ 30 h 31"/>
                <a:gd name="T40" fmla="*/ 57 w 209"/>
                <a:gd name="T41" fmla="*/ 31 h 31"/>
                <a:gd name="T42" fmla="*/ 67 w 209"/>
                <a:gd name="T43" fmla="*/ 31 h 31"/>
                <a:gd name="T44" fmla="*/ 77 w 209"/>
                <a:gd name="T45" fmla="*/ 31 h 31"/>
                <a:gd name="T46" fmla="*/ 98 w 209"/>
                <a:gd name="T47" fmla="*/ 31 h 31"/>
                <a:gd name="T48" fmla="*/ 120 w 209"/>
                <a:gd name="T49" fmla="*/ 30 h 31"/>
                <a:gd name="T50" fmla="*/ 131 w 209"/>
                <a:gd name="T51" fmla="*/ 30 h 31"/>
                <a:gd name="T52" fmla="*/ 142 w 209"/>
                <a:gd name="T53" fmla="*/ 29 h 31"/>
                <a:gd name="T54" fmla="*/ 164 w 209"/>
                <a:gd name="T55" fmla="*/ 27 h 31"/>
                <a:gd name="T56" fmla="*/ 201 w 209"/>
                <a:gd name="T57" fmla="*/ 21 h 31"/>
                <a:gd name="T58" fmla="*/ 209 w 209"/>
                <a:gd name="T59" fmla="*/ 19 h 31"/>
                <a:gd name="T60" fmla="*/ 208 w 209"/>
                <a:gd name="T61" fmla="*/ 2 h 31"/>
                <a:gd name="T62" fmla="*/ 200 w 209"/>
                <a:gd name="T63" fmla="*/ 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09" h="31">
                  <a:moveTo>
                    <a:pt x="200" y="1"/>
                  </a:moveTo>
                  <a:cubicBezTo>
                    <a:pt x="189" y="0"/>
                    <a:pt x="176" y="0"/>
                    <a:pt x="162" y="0"/>
                  </a:cubicBezTo>
                  <a:cubicBezTo>
                    <a:pt x="155" y="0"/>
                    <a:pt x="148" y="1"/>
                    <a:pt x="140" y="1"/>
                  </a:cubicBezTo>
                  <a:cubicBezTo>
                    <a:pt x="137" y="1"/>
                    <a:pt x="133" y="2"/>
                    <a:pt x="129" y="2"/>
                  </a:cubicBezTo>
                  <a:cubicBezTo>
                    <a:pt x="126" y="2"/>
                    <a:pt x="122" y="3"/>
                    <a:pt x="118" y="3"/>
                  </a:cubicBezTo>
                  <a:cubicBezTo>
                    <a:pt x="111" y="4"/>
                    <a:pt x="104" y="5"/>
                    <a:pt x="96" y="5"/>
                  </a:cubicBezTo>
                  <a:cubicBezTo>
                    <a:pt x="89" y="6"/>
                    <a:pt x="82" y="7"/>
                    <a:pt x="75" y="8"/>
                  </a:cubicBezTo>
                  <a:cubicBezTo>
                    <a:pt x="72" y="9"/>
                    <a:pt x="68" y="9"/>
                    <a:pt x="65" y="10"/>
                  </a:cubicBezTo>
                  <a:cubicBezTo>
                    <a:pt x="62" y="10"/>
                    <a:pt x="59" y="11"/>
                    <a:pt x="55" y="11"/>
                  </a:cubicBezTo>
                  <a:cubicBezTo>
                    <a:pt x="49" y="12"/>
                    <a:pt x="43" y="13"/>
                    <a:pt x="38" y="14"/>
                  </a:cubicBezTo>
                  <a:cubicBezTo>
                    <a:pt x="32" y="16"/>
                    <a:pt x="27" y="17"/>
                    <a:pt x="23" y="18"/>
                  </a:cubicBezTo>
                  <a:cubicBezTo>
                    <a:pt x="18" y="19"/>
                    <a:pt x="14" y="20"/>
                    <a:pt x="11" y="20"/>
                  </a:cubicBezTo>
                  <a:cubicBezTo>
                    <a:pt x="8" y="21"/>
                    <a:pt x="6" y="22"/>
                    <a:pt x="4" y="22"/>
                  </a:cubicBezTo>
                  <a:cubicBezTo>
                    <a:pt x="2" y="23"/>
                    <a:pt x="1" y="23"/>
                    <a:pt x="1" y="23"/>
                  </a:cubicBezTo>
                  <a:cubicBezTo>
                    <a:pt x="1" y="23"/>
                    <a:pt x="0" y="24"/>
                    <a:pt x="0" y="24"/>
                  </a:cubicBezTo>
                  <a:cubicBezTo>
                    <a:pt x="0" y="25"/>
                    <a:pt x="1" y="26"/>
                    <a:pt x="1" y="26"/>
                  </a:cubicBezTo>
                  <a:cubicBezTo>
                    <a:pt x="1" y="26"/>
                    <a:pt x="2" y="26"/>
                    <a:pt x="4" y="27"/>
                  </a:cubicBezTo>
                  <a:cubicBezTo>
                    <a:pt x="6" y="27"/>
                    <a:pt x="8" y="27"/>
                    <a:pt x="12" y="28"/>
                  </a:cubicBezTo>
                  <a:cubicBezTo>
                    <a:pt x="15" y="28"/>
                    <a:pt x="19" y="28"/>
                    <a:pt x="23" y="29"/>
                  </a:cubicBezTo>
                  <a:cubicBezTo>
                    <a:pt x="28" y="29"/>
                    <a:pt x="33" y="29"/>
                    <a:pt x="39" y="30"/>
                  </a:cubicBezTo>
                  <a:cubicBezTo>
                    <a:pt x="44" y="30"/>
                    <a:pt x="50" y="30"/>
                    <a:pt x="57" y="31"/>
                  </a:cubicBezTo>
                  <a:cubicBezTo>
                    <a:pt x="60" y="31"/>
                    <a:pt x="63" y="31"/>
                    <a:pt x="67" y="31"/>
                  </a:cubicBezTo>
                  <a:cubicBezTo>
                    <a:pt x="70" y="31"/>
                    <a:pt x="73" y="31"/>
                    <a:pt x="77" y="31"/>
                  </a:cubicBezTo>
                  <a:cubicBezTo>
                    <a:pt x="84" y="31"/>
                    <a:pt x="91" y="31"/>
                    <a:pt x="98" y="31"/>
                  </a:cubicBezTo>
                  <a:cubicBezTo>
                    <a:pt x="105" y="31"/>
                    <a:pt x="113" y="30"/>
                    <a:pt x="120" y="30"/>
                  </a:cubicBezTo>
                  <a:cubicBezTo>
                    <a:pt x="124" y="30"/>
                    <a:pt x="128" y="30"/>
                    <a:pt x="131" y="30"/>
                  </a:cubicBezTo>
                  <a:cubicBezTo>
                    <a:pt x="135" y="29"/>
                    <a:pt x="139" y="29"/>
                    <a:pt x="142" y="29"/>
                  </a:cubicBezTo>
                  <a:cubicBezTo>
                    <a:pt x="150" y="28"/>
                    <a:pt x="157" y="28"/>
                    <a:pt x="164" y="27"/>
                  </a:cubicBezTo>
                  <a:cubicBezTo>
                    <a:pt x="177" y="26"/>
                    <a:pt x="190" y="23"/>
                    <a:pt x="201" y="21"/>
                  </a:cubicBezTo>
                  <a:cubicBezTo>
                    <a:pt x="204" y="20"/>
                    <a:pt x="207" y="20"/>
                    <a:pt x="209" y="19"/>
                  </a:cubicBezTo>
                  <a:cubicBezTo>
                    <a:pt x="207" y="14"/>
                    <a:pt x="206" y="8"/>
                    <a:pt x="208" y="2"/>
                  </a:cubicBezTo>
                  <a:cubicBezTo>
                    <a:pt x="205" y="2"/>
                    <a:pt x="203" y="1"/>
                    <a:pt x="200" y="1"/>
                  </a:cubicBezTo>
                  <a:close/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9" name="Freeform 354">
              <a:extLst>
                <a:ext uri="{FF2B5EF4-FFF2-40B4-BE49-F238E27FC236}">
                  <a16:creationId xmlns:a16="http://schemas.microsoft.com/office/drawing/2014/main" id="{C5EA45EB-7ED9-F740-89AF-472693D03D56}"/>
                </a:ext>
              </a:extLst>
            </p:cNvPr>
            <p:cNvSpPr>
              <a:spLocks/>
            </p:cNvSpPr>
            <p:nvPr/>
          </p:nvSpPr>
          <p:spPr bwMode="auto">
            <a:xfrm>
              <a:off x="6615168" y="2433450"/>
              <a:ext cx="207291" cy="185847"/>
            </a:xfrm>
            <a:custGeom>
              <a:avLst/>
              <a:gdLst>
                <a:gd name="T0" fmla="*/ 162 w 162"/>
                <a:gd name="T1" fmla="*/ 143 h 145"/>
                <a:gd name="T2" fmla="*/ 160 w 162"/>
                <a:gd name="T3" fmla="*/ 141 h 145"/>
                <a:gd name="T4" fmla="*/ 156 w 162"/>
                <a:gd name="T5" fmla="*/ 135 h 145"/>
                <a:gd name="T6" fmla="*/ 148 w 162"/>
                <a:gd name="T7" fmla="*/ 125 h 145"/>
                <a:gd name="T8" fmla="*/ 138 w 162"/>
                <a:gd name="T9" fmla="*/ 114 h 145"/>
                <a:gd name="T10" fmla="*/ 126 w 162"/>
                <a:gd name="T11" fmla="*/ 100 h 145"/>
                <a:gd name="T12" fmla="*/ 119 w 162"/>
                <a:gd name="T13" fmla="*/ 93 h 145"/>
                <a:gd name="T14" fmla="*/ 112 w 162"/>
                <a:gd name="T15" fmla="*/ 86 h 145"/>
                <a:gd name="T16" fmla="*/ 97 w 162"/>
                <a:gd name="T17" fmla="*/ 71 h 145"/>
                <a:gd name="T18" fmla="*/ 81 w 162"/>
                <a:gd name="T19" fmla="*/ 56 h 145"/>
                <a:gd name="T20" fmla="*/ 73 w 162"/>
                <a:gd name="T21" fmla="*/ 48 h 145"/>
                <a:gd name="T22" fmla="*/ 65 w 162"/>
                <a:gd name="T23" fmla="*/ 41 h 145"/>
                <a:gd name="T24" fmla="*/ 49 w 162"/>
                <a:gd name="T25" fmla="*/ 27 h 145"/>
                <a:gd name="T26" fmla="*/ 18 w 162"/>
                <a:gd name="T27" fmla="*/ 4 h 145"/>
                <a:gd name="T28" fmla="*/ 11 w 162"/>
                <a:gd name="T29" fmla="*/ 0 h 145"/>
                <a:gd name="T30" fmla="*/ 0 w 162"/>
                <a:gd name="T31" fmla="*/ 13 h 145"/>
                <a:gd name="T32" fmla="*/ 5 w 162"/>
                <a:gd name="T33" fmla="*/ 19 h 145"/>
                <a:gd name="T34" fmla="*/ 31 w 162"/>
                <a:gd name="T35" fmla="*/ 47 h 145"/>
                <a:gd name="T36" fmla="*/ 46 w 162"/>
                <a:gd name="T37" fmla="*/ 62 h 145"/>
                <a:gd name="T38" fmla="*/ 55 w 162"/>
                <a:gd name="T39" fmla="*/ 69 h 145"/>
                <a:gd name="T40" fmla="*/ 63 w 162"/>
                <a:gd name="T41" fmla="*/ 76 h 145"/>
                <a:gd name="T42" fmla="*/ 80 w 162"/>
                <a:gd name="T43" fmla="*/ 90 h 145"/>
                <a:gd name="T44" fmla="*/ 97 w 162"/>
                <a:gd name="T45" fmla="*/ 103 h 145"/>
                <a:gd name="T46" fmla="*/ 105 w 162"/>
                <a:gd name="T47" fmla="*/ 109 h 145"/>
                <a:gd name="T48" fmla="*/ 113 w 162"/>
                <a:gd name="T49" fmla="*/ 115 h 145"/>
                <a:gd name="T50" fmla="*/ 128 w 162"/>
                <a:gd name="T51" fmla="*/ 125 h 145"/>
                <a:gd name="T52" fmla="*/ 141 w 162"/>
                <a:gd name="T53" fmla="*/ 134 h 145"/>
                <a:gd name="T54" fmla="*/ 151 w 162"/>
                <a:gd name="T55" fmla="*/ 140 h 145"/>
                <a:gd name="T56" fmla="*/ 158 w 162"/>
                <a:gd name="T57" fmla="*/ 144 h 145"/>
                <a:gd name="T58" fmla="*/ 160 w 162"/>
                <a:gd name="T59" fmla="*/ 145 h 145"/>
                <a:gd name="T60" fmla="*/ 162 w 162"/>
                <a:gd name="T61" fmla="*/ 145 h 145"/>
                <a:gd name="T62" fmla="*/ 162 w 162"/>
                <a:gd name="T63" fmla="*/ 143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2" h="145">
                  <a:moveTo>
                    <a:pt x="162" y="143"/>
                  </a:moveTo>
                  <a:cubicBezTo>
                    <a:pt x="162" y="143"/>
                    <a:pt x="161" y="142"/>
                    <a:pt x="160" y="141"/>
                  </a:cubicBezTo>
                  <a:cubicBezTo>
                    <a:pt x="159" y="139"/>
                    <a:pt x="158" y="137"/>
                    <a:pt x="156" y="135"/>
                  </a:cubicBezTo>
                  <a:cubicBezTo>
                    <a:pt x="154" y="132"/>
                    <a:pt x="151" y="129"/>
                    <a:pt x="148" y="125"/>
                  </a:cubicBezTo>
                  <a:cubicBezTo>
                    <a:pt x="145" y="122"/>
                    <a:pt x="142" y="118"/>
                    <a:pt x="138" y="114"/>
                  </a:cubicBezTo>
                  <a:cubicBezTo>
                    <a:pt x="135" y="110"/>
                    <a:pt x="131" y="105"/>
                    <a:pt x="126" y="100"/>
                  </a:cubicBezTo>
                  <a:cubicBezTo>
                    <a:pt x="124" y="98"/>
                    <a:pt x="122" y="96"/>
                    <a:pt x="119" y="93"/>
                  </a:cubicBezTo>
                  <a:cubicBezTo>
                    <a:pt x="117" y="91"/>
                    <a:pt x="115" y="88"/>
                    <a:pt x="112" y="86"/>
                  </a:cubicBezTo>
                  <a:cubicBezTo>
                    <a:pt x="107" y="81"/>
                    <a:pt x="102" y="76"/>
                    <a:pt x="97" y="71"/>
                  </a:cubicBezTo>
                  <a:cubicBezTo>
                    <a:pt x="92" y="66"/>
                    <a:pt x="87" y="61"/>
                    <a:pt x="81" y="56"/>
                  </a:cubicBezTo>
                  <a:cubicBezTo>
                    <a:pt x="78" y="53"/>
                    <a:pt x="76" y="51"/>
                    <a:pt x="73" y="48"/>
                  </a:cubicBezTo>
                  <a:cubicBezTo>
                    <a:pt x="70" y="46"/>
                    <a:pt x="68" y="43"/>
                    <a:pt x="65" y="41"/>
                  </a:cubicBezTo>
                  <a:cubicBezTo>
                    <a:pt x="59" y="36"/>
                    <a:pt x="54" y="31"/>
                    <a:pt x="49" y="27"/>
                  </a:cubicBezTo>
                  <a:cubicBezTo>
                    <a:pt x="38" y="18"/>
                    <a:pt x="27" y="10"/>
                    <a:pt x="18" y="4"/>
                  </a:cubicBezTo>
                  <a:cubicBezTo>
                    <a:pt x="15" y="3"/>
                    <a:pt x="13" y="2"/>
                    <a:pt x="11" y="0"/>
                  </a:cubicBezTo>
                  <a:cubicBezTo>
                    <a:pt x="8" y="6"/>
                    <a:pt x="4" y="10"/>
                    <a:pt x="0" y="13"/>
                  </a:cubicBezTo>
                  <a:cubicBezTo>
                    <a:pt x="1" y="15"/>
                    <a:pt x="3" y="17"/>
                    <a:pt x="5" y="19"/>
                  </a:cubicBezTo>
                  <a:cubicBezTo>
                    <a:pt x="12" y="28"/>
                    <a:pt x="21" y="38"/>
                    <a:pt x="31" y="47"/>
                  </a:cubicBezTo>
                  <a:cubicBezTo>
                    <a:pt x="36" y="52"/>
                    <a:pt x="41" y="57"/>
                    <a:pt x="46" y="62"/>
                  </a:cubicBezTo>
                  <a:cubicBezTo>
                    <a:pt x="49" y="64"/>
                    <a:pt x="52" y="66"/>
                    <a:pt x="55" y="69"/>
                  </a:cubicBezTo>
                  <a:cubicBezTo>
                    <a:pt x="58" y="71"/>
                    <a:pt x="60" y="73"/>
                    <a:pt x="63" y="76"/>
                  </a:cubicBezTo>
                  <a:cubicBezTo>
                    <a:pt x="69" y="81"/>
                    <a:pt x="75" y="85"/>
                    <a:pt x="80" y="90"/>
                  </a:cubicBezTo>
                  <a:cubicBezTo>
                    <a:pt x="86" y="94"/>
                    <a:pt x="92" y="99"/>
                    <a:pt x="97" y="103"/>
                  </a:cubicBezTo>
                  <a:cubicBezTo>
                    <a:pt x="100" y="105"/>
                    <a:pt x="103" y="107"/>
                    <a:pt x="105" y="109"/>
                  </a:cubicBezTo>
                  <a:cubicBezTo>
                    <a:pt x="108" y="111"/>
                    <a:pt x="111" y="113"/>
                    <a:pt x="113" y="115"/>
                  </a:cubicBezTo>
                  <a:cubicBezTo>
                    <a:pt x="118" y="119"/>
                    <a:pt x="123" y="122"/>
                    <a:pt x="128" y="125"/>
                  </a:cubicBezTo>
                  <a:cubicBezTo>
                    <a:pt x="133" y="128"/>
                    <a:pt x="137" y="131"/>
                    <a:pt x="141" y="134"/>
                  </a:cubicBezTo>
                  <a:cubicBezTo>
                    <a:pt x="145" y="136"/>
                    <a:pt x="148" y="138"/>
                    <a:pt x="151" y="140"/>
                  </a:cubicBezTo>
                  <a:cubicBezTo>
                    <a:pt x="154" y="142"/>
                    <a:pt x="156" y="143"/>
                    <a:pt x="158" y="144"/>
                  </a:cubicBezTo>
                  <a:cubicBezTo>
                    <a:pt x="159" y="145"/>
                    <a:pt x="160" y="145"/>
                    <a:pt x="160" y="145"/>
                  </a:cubicBezTo>
                  <a:cubicBezTo>
                    <a:pt x="160" y="145"/>
                    <a:pt x="161" y="145"/>
                    <a:pt x="162" y="145"/>
                  </a:cubicBezTo>
                  <a:cubicBezTo>
                    <a:pt x="162" y="144"/>
                    <a:pt x="162" y="144"/>
                    <a:pt x="162" y="14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0" name="Freeform 355">
              <a:extLst>
                <a:ext uri="{FF2B5EF4-FFF2-40B4-BE49-F238E27FC236}">
                  <a16:creationId xmlns:a16="http://schemas.microsoft.com/office/drawing/2014/main" id="{56FA9894-9A89-D347-A771-746029AA54EA}"/>
                </a:ext>
              </a:extLst>
            </p:cNvPr>
            <p:cNvSpPr>
              <a:spLocks/>
            </p:cNvSpPr>
            <p:nvPr/>
          </p:nvSpPr>
          <p:spPr bwMode="auto">
            <a:xfrm>
              <a:off x="6581810" y="2382222"/>
              <a:ext cx="54801" cy="75054"/>
            </a:xfrm>
            <a:custGeom>
              <a:avLst/>
              <a:gdLst>
                <a:gd name="T0" fmla="*/ 38 w 43"/>
                <a:gd name="T1" fmla="*/ 38 h 59"/>
                <a:gd name="T2" fmla="*/ 27 w 43"/>
                <a:gd name="T3" fmla="*/ 4 h 59"/>
                <a:gd name="T4" fmla="*/ 19 w 43"/>
                <a:gd name="T5" fmla="*/ 0 h 59"/>
                <a:gd name="T6" fmla="*/ 16 w 43"/>
                <a:gd name="T7" fmla="*/ 8 h 59"/>
                <a:gd name="T8" fmla="*/ 22 w 43"/>
                <a:gd name="T9" fmla="*/ 11 h 59"/>
                <a:gd name="T10" fmla="*/ 30 w 43"/>
                <a:gd name="T11" fmla="*/ 35 h 59"/>
                <a:gd name="T12" fmla="*/ 29 w 43"/>
                <a:gd name="T13" fmla="*/ 37 h 59"/>
                <a:gd name="T14" fmla="*/ 20 w 43"/>
                <a:gd name="T15" fmla="*/ 47 h 59"/>
                <a:gd name="T16" fmla="*/ 10 w 43"/>
                <a:gd name="T17" fmla="*/ 50 h 59"/>
                <a:gd name="T18" fmla="*/ 3 w 43"/>
                <a:gd name="T19" fmla="*/ 49 h 59"/>
                <a:gd name="T20" fmla="*/ 0 w 43"/>
                <a:gd name="T21" fmla="*/ 57 h 59"/>
                <a:gd name="T22" fmla="*/ 7 w 43"/>
                <a:gd name="T23" fmla="*/ 59 h 59"/>
                <a:gd name="T24" fmla="*/ 26 w 43"/>
                <a:gd name="T25" fmla="*/ 54 h 59"/>
                <a:gd name="T26" fmla="*/ 37 w 43"/>
                <a:gd name="T27" fmla="*/ 41 h 59"/>
                <a:gd name="T28" fmla="*/ 38 w 43"/>
                <a:gd name="T29" fmla="*/ 38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3" h="59">
                  <a:moveTo>
                    <a:pt x="38" y="38"/>
                  </a:moveTo>
                  <a:cubicBezTo>
                    <a:pt x="43" y="25"/>
                    <a:pt x="38" y="11"/>
                    <a:pt x="27" y="4"/>
                  </a:cubicBezTo>
                  <a:cubicBezTo>
                    <a:pt x="25" y="2"/>
                    <a:pt x="22" y="1"/>
                    <a:pt x="19" y="0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9" y="9"/>
                    <a:pt x="21" y="10"/>
                    <a:pt x="22" y="11"/>
                  </a:cubicBezTo>
                  <a:cubicBezTo>
                    <a:pt x="30" y="17"/>
                    <a:pt x="33" y="26"/>
                    <a:pt x="30" y="35"/>
                  </a:cubicBezTo>
                  <a:cubicBezTo>
                    <a:pt x="30" y="36"/>
                    <a:pt x="29" y="36"/>
                    <a:pt x="29" y="37"/>
                  </a:cubicBezTo>
                  <a:cubicBezTo>
                    <a:pt x="27" y="41"/>
                    <a:pt x="24" y="45"/>
                    <a:pt x="20" y="47"/>
                  </a:cubicBezTo>
                  <a:cubicBezTo>
                    <a:pt x="17" y="49"/>
                    <a:pt x="13" y="50"/>
                    <a:pt x="10" y="50"/>
                  </a:cubicBezTo>
                  <a:cubicBezTo>
                    <a:pt x="7" y="50"/>
                    <a:pt x="5" y="50"/>
                    <a:pt x="3" y="49"/>
                  </a:cubicBezTo>
                  <a:cubicBezTo>
                    <a:pt x="0" y="57"/>
                    <a:pt x="0" y="57"/>
                    <a:pt x="0" y="57"/>
                  </a:cubicBezTo>
                  <a:cubicBezTo>
                    <a:pt x="2" y="58"/>
                    <a:pt x="4" y="58"/>
                    <a:pt x="7" y="59"/>
                  </a:cubicBezTo>
                  <a:cubicBezTo>
                    <a:pt x="13" y="59"/>
                    <a:pt x="20" y="58"/>
                    <a:pt x="26" y="54"/>
                  </a:cubicBezTo>
                  <a:cubicBezTo>
                    <a:pt x="30" y="51"/>
                    <a:pt x="34" y="47"/>
                    <a:pt x="37" y="41"/>
                  </a:cubicBezTo>
                  <a:cubicBezTo>
                    <a:pt x="37" y="40"/>
                    <a:pt x="38" y="39"/>
                    <a:pt x="38" y="38"/>
                  </a:cubicBez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1" name="Freeform 356">
              <a:extLst>
                <a:ext uri="{FF2B5EF4-FFF2-40B4-BE49-F238E27FC236}">
                  <a16:creationId xmlns:a16="http://schemas.microsoft.com/office/drawing/2014/main" id="{AA8195B0-FAC1-7747-A546-30F0E24E1131}"/>
                </a:ext>
              </a:extLst>
            </p:cNvPr>
            <p:cNvSpPr>
              <a:spLocks/>
            </p:cNvSpPr>
            <p:nvPr/>
          </p:nvSpPr>
          <p:spPr bwMode="auto">
            <a:xfrm>
              <a:off x="6585385" y="2391753"/>
              <a:ext cx="39314" cy="53610"/>
            </a:xfrm>
            <a:custGeom>
              <a:avLst/>
              <a:gdLst>
                <a:gd name="T0" fmla="*/ 7 w 30"/>
                <a:gd name="T1" fmla="*/ 42 h 42"/>
                <a:gd name="T2" fmla="*/ 17 w 30"/>
                <a:gd name="T3" fmla="*/ 39 h 42"/>
                <a:gd name="T4" fmla="*/ 26 w 30"/>
                <a:gd name="T5" fmla="*/ 29 h 42"/>
                <a:gd name="T6" fmla="*/ 27 w 30"/>
                <a:gd name="T7" fmla="*/ 27 h 42"/>
                <a:gd name="T8" fmla="*/ 19 w 30"/>
                <a:gd name="T9" fmla="*/ 3 h 42"/>
                <a:gd name="T10" fmla="*/ 13 w 30"/>
                <a:gd name="T11" fmla="*/ 0 h 42"/>
                <a:gd name="T12" fmla="*/ 0 w 30"/>
                <a:gd name="T13" fmla="*/ 41 h 42"/>
                <a:gd name="T14" fmla="*/ 7 w 30"/>
                <a:gd name="T15" fmla="*/ 4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0" h="42">
                  <a:moveTo>
                    <a:pt x="7" y="42"/>
                  </a:moveTo>
                  <a:cubicBezTo>
                    <a:pt x="10" y="42"/>
                    <a:pt x="14" y="41"/>
                    <a:pt x="17" y="39"/>
                  </a:cubicBezTo>
                  <a:cubicBezTo>
                    <a:pt x="21" y="37"/>
                    <a:pt x="24" y="33"/>
                    <a:pt x="26" y="29"/>
                  </a:cubicBezTo>
                  <a:cubicBezTo>
                    <a:pt x="26" y="28"/>
                    <a:pt x="27" y="28"/>
                    <a:pt x="27" y="27"/>
                  </a:cubicBezTo>
                  <a:cubicBezTo>
                    <a:pt x="30" y="18"/>
                    <a:pt x="27" y="9"/>
                    <a:pt x="19" y="3"/>
                  </a:cubicBezTo>
                  <a:cubicBezTo>
                    <a:pt x="18" y="2"/>
                    <a:pt x="16" y="1"/>
                    <a:pt x="13" y="0"/>
                  </a:cubicBezTo>
                  <a:cubicBezTo>
                    <a:pt x="0" y="41"/>
                    <a:pt x="0" y="41"/>
                    <a:pt x="0" y="41"/>
                  </a:cubicBezTo>
                  <a:cubicBezTo>
                    <a:pt x="2" y="42"/>
                    <a:pt x="4" y="42"/>
                    <a:pt x="7" y="42"/>
                  </a:cubicBezTo>
                  <a:close/>
                </a:path>
              </a:pathLst>
            </a:custGeom>
            <a:solidFill>
              <a:srgbClr val="FAFB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2" name="Freeform 357">
              <a:extLst>
                <a:ext uri="{FF2B5EF4-FFF2-40B4-BE49-F238E27FC236}">
                  <a16:creationId xmlns:a16="http://schemas.microsoft.com/office/drawing/2014/main" id="{DFF4F206-527A-5C4E-86F0-F0CE29753C9F}"/>
                </a:ext>
              </a:extLst>
            </p:cNvPr>
            <p:cNvSpPr>
              <a:spLocks/>
            </p:cNvSpPr>
            <p:nvPr/>
          </p:nvSpPr>
          <p:spPr bwMode="auto">
            <a:xfrm>
              <a:off x="6431703" y="2454894"/>
              <a:ext cx="159638" cy="439601"/>
            </a:xfrm>
            <a:custGeom>
              <a:avLst/>
              <a:gdLst>
                <a:gd name="T0" fmla="*/ 0 w 124"/>
                <a:gd name="T1" fmla="*/ 343 h 345"/>
                <a:gd name="T2" fmla="*/ 7 w 124"/>
                <a:gd name="T3" fmla="*/ 345 h 345"/>
                <a:gd name="T4" fmla="*/ 124 w 124"/>
                <a:gd name="T5" fmla="*/ 2 h 345"/>
                <a:gd name="T6" fmla="*/ 117 w 124"/>
                <a:gd name="T7" fmla="*/ 0 h 345"/>
                <a:gd name="T8" fmla="*/ 0 w 124"/>
                <a:gd name="T9" fmla="*/ 343 h 3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4" h="345">
                  <a:moveTo>
                    <a:pt x="0" y="343"/>
                  </a:moveTo>
                  <a:cubicBezTo>
                    <a:pt x="7" y="345"/>
                    <a:pt x="7" y="345"/>
                    <a:pt x="7" y="345"/>
                  </a:cubicBezTo>
                  <a:cubicBezTo>
                    <a:pt x="124" y="2"/>
                    <a:pt x="124" y="2"/>
                    <a:pt x="124" y="2"/>
                  </a:cubicBezTo>
                  <a:cubicBezTo>
                    <a:pt x="121" y="1"/>
                    <a:pt x="119" y="1"/>
                    <a:pt x="117" y="0"/>
                  </a:cubicBezTo>
                  <a:lnTo>
                    <a:pt x="0" y="34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3" name="Freeform 358">
              <a:extLst>
                <a:ext uri="{FF2B5EF4-FFF2-40B4-BE49-F238E27FC236}">
                  <a16:creationId xmlns:a16="http://schemas.microsoft.com/office/drawing/2014/main" id="{D52FF71F-5C85-254A-94AB-EC10C7D82AF2}"/>
                </a:ext>
              </a:extLst>
            </p:cNvPr>
            <p:cNvSpPr>
              <a:spLocks/>
            </p:cNvSpPr>
            <p:nvPr/>
          </p:nvSpPr>
          <p:spPr bwMode="auto">
            <a:xfrm>
              <a:off x="6605637" y="2129661"/>
              <a:ext cx="88158" cy="257327"/>
            </a:xfrm>
            <a:custGeom>
              <a:avLst/>
              <a:gdLst>
                <a:gd name="T0" fmla="*/ 8 w 68"/>
                <a:gd name="T1" fmla="*/ 201 h 201"/>
                <a:gd name="T2" fmla="*/ 12 w 68"/>
                <a:gd name="T3" fmla="*/ 194 h 201"/>
                <a:gd name="T4" fmla="*/ 27 w 68"/>
                <a:gd name="T5" fmla="*/ 159 h 201"/>
                <a:gd name="T6" fmla="*/ 34 w 68"/>
                <a:gd name="T7" fmla="*/ 139 h 201"/>
                <a:gd name="T8" fmla="*/ 38 w 68"/>
                <a:gd name="T9" fmla="*/ 128 h 201"/>
                <a:gd name="T10" fmla="*/ 41 w 68"/>
                <a:gd name="T11" fmla="*/ 118 h 201"/>
                <a:gd name="T12" fmla="*/ 48 w 68"/>
                <a:gd name="T13" fmla="*/ 97 h 201"/>
                <a:gd name="T14" fmla="*/ 53 w 68"/>
                <a:gd name="T15" fmla="*/ 76 h 201"/>
                <a:gd name="T16" fmla="*/ 56 w 68"/>
                <a:gd name="T17" fmla="*/ 66 h 201"/>
                <a:gd name="T18" fmla="*/ 58 w 68"/>
                <a:gd name="T19" fmla="*/ 56 h 201"/>
                <a:gd name="T20" fmla="*/ 62 w 68"/>
                <a:gd name="T21" fmla="*/ 39 h 201"/>
                <a:gd name="T22" fmla="*/ 65 w 68"/>
                <a:gd name="T23" fmla="*/ 24 h 201"/>
                <a:gd name="T24" fmla="*/ 67 w 68"/>
                <a:gd name="T25" fmla="*/ 12 h 201"/>
                <a:gd name="T26" fmla="*/ 68 w 68"/>
                <a:gd name="T27" fmla="*/ 4 h 201"/>
                <a:gd name="T28" fmla="*/ 68 w 68"/>
                <a:gd name="T29" fmla="*/ 2 h 201"/>
                <a:gd name="T30" fmla="*/ 67 w 68"/>
                <a:gd name="T31" fmla="*/ 0 h 201"/>
                <a:gd name="T32" fmla="*/ 67 w 68"/>
                <a:gd name="T33" fmla="*/ 0 h 201"/>
                <a:gd name="T34" fmla="*/ 0 w 68"/>
                <a:gd name="T35" fmla="*/ 197 h 201"/>
                <a:gd name="T36" fmla="*/ 8 w 68"/>
                <a:gd name="T37" fmla="*/ 201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68" h="201">
                  <a:moveTo>
                    <a:pt x="8" y="201"/>
                  </a:moveTo>
                  <a:cubicBezTo>
                    <a:pt x="9" y="198"/>
                    <a:pt x="10" y="196"/>
                    <a:pt x="12" y="194"/>
                  </a:cubicBezTo>
                  <a:cubicBezTo>
                    <a:pt x="17" y="184"/>
                    <a:pt x="22" y="172"/>
                    <a:pt x="27" y="159"/>
                  </a:cubicBezTo>
                  <a:cubicBezTo>
                    <a:pt x="30" y="152"/>
                    <a:pt x="32" y="146"/>
                    <a:pt x="34" y="139"/>
                  </a:cubicBezTo>
                  <a:cubicBezTo>
                    <a:pt x="36" y="135"/>
                    <a:pt x="37" y="132"/>
                    <a:pt x="38" y="128"/>
                  </a:cubicBezTo>
                  <a:cubicBezTo>
                    <a:pt x="39" y="125"/>
                    <a:pt x="40" y="121"/>
                    <a:pt x="41" y="118"/>
                  </a:cubicBezTo>
                  <a:cubicBezTo>
                    <a:pt x="44" y="111"/>
                    <a:pt x="46" y="104"/>
                    <a:pt x="48" y="97"/>
                  </a:cubicBezTo>
                  <a:cubicBezTo>
                    <a:pt x="50" y="90"/>
                    <a:pt x="52" y="83"/>
                    <a:pt x="53" y="76"/>
                  </a:cubicBezTo>
                  <a:cubicBezTo>
                    <a:pt x="54" y="73"/>
                    <a:pt x="55" y="69"/>
                    <a:pt x="56" y="66"/>
                  </a:cubicBezTo>
                  <a:cubicBezTo>
                    <a:pt x="57" y="63"/>
                    <a:pt x="57" y="60"/>
                    <a:pt x="58" y="56"/>
                  </a:cubicBezTo>
                  <a:cubicBezTo>
                    <a:pt x="59" y="50"/>
                    <a:pt x="61" y="44"/>
                    <a:pt x="62" y="39"/>
                  </a:cubicBezTo>
                  <a:cubicBezTo>
                    <a:pt x="63" y="33"/>
                    <a:pt x="64" y="28"/>
                    <a:pt x="65" y="24"/>
                  </a:cubicBezTo>
                  <a:cubicBezTo>
                    <a:pt x="66" y="19"/>
                    <a:pt x="66" y="15"/>
                    <a:pt x="67" y="12"/>
                  </a:cubicBezTo>
                  <a:cubicBezTo>
                    <a:pt x="67" y="9"/>
                    <a:pt x="67" y="6"/>
                    <a:pt x="68" y="4"/>
                  </a:cubicBezTo>
                  <a:cubicBezTo>
                    <a:pt x="68" y="3"/>
                    <a:pt x="68" y="2"/>
                    <a:pt x="68" y="2"/>
                  </a:cubicBezTo>
                  <a:cubicBezTo>
                    <a:pt x="68" y="1"/>
                    <a:pt x="68" y="1"/>
                    <a:pt x="67" y="0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0" y="197"/>
                    <a:pt x="0" y="197"/>
                    <a:pt x="0" y="197"/>
                  </a:cubicBezTo>
                  <a:cubicBezTo>
                    <a:pt x="3" y="198"/>
                    <a:pt x="6" y="199"/>
                    <a:pt x="8" y="20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4" name="Freeform 359">
              <a:extLst>
                <a:ext uri="{FF2B5EF4-FFF2-40B4-BE49-F238E27FC236}">
                  <a16:creationId xmlns:a16="http://schemas.microsoft.com/office/drawing/2014/main" id="{06BC91CB-793E-EE43-A128-5381A6489833}"/>
                </a:ext>
              </a:extLst>
            </p:cNvPr>
            <p:cNvSpPr>
              <a:spLocks/>
            </p:cNvSpPr>
            <p:nvPr/>
          </p:nvSpPr>
          <p:spPr bwMode="auto">
            <a:xfrm>
              <a:off x="4586336" y="2300021"/>
              <a:ext cx="727902" cy="344294"/>
            </a:xfrm>
            <a:custGeom>
              <a:avLst/>
              <a:gdLst>
                <a:gd name="T0" fmla="*/ 569 w 569"/>
                <a:gd name="T1" fmla="*/ 216 h 270"/>
                <a:gd name="T2" fmla="*/ 485 w 569"/>
                <a:gd name="T3" fmla="*/ 126 h 270"/>
                <a:gd name="T4" fmla="*/ 409 w 569"/>
                <a:gd name="T5" fmla="*/ 72 h 270"/>
                <a:gd name="T6" fmla="*/ 388 w 569"/>
                <a:gd name="T7" fmla="*/ 74 h 270"/>
                <a:gd name="T8" fmla="*/ 222 w 569"/>
                <a:gd name="T9" fmla="*/ 0 h 270"/>
                <a:gd name="T10" fmla="*/ 0 w 569"/>
                <a:gd name="T11" fmla="*/ 217 h 270"/>
                <a:gd name="T12" fmla="*/ 0 w 569"/>
                <a:gd name="T13" fmla="*/ 220 h 270"/>
                <a:gd name="T14" fmla="*/ 0 w 569"/>
                <a:gd name="T15" fmla="*/ 221 h 270"/>
                <a:gd name="T16" fmla="*/ 0 w 569"/>
                <a:gd name="T17" fmla="*/ 223 h 270"/>
                <a:gd name="T18" fmla="*/ 0 w 569"/>
                <a:gd name="T19" fmla="*/ 223 h 270"/>
                <a:gd name="T20" fmla="*/ 49 w 569"/>
                <a:gd name="T21" fmla="*/ 270 h 270"/>
                <a:gd name="T22" fmla="*/ 520 w 569"/>
                <a:gd name="T23" fmla="*/ 270 h 270"/>
                <a:gd name="T24" fmla="*/ 569 w 569"/>
                <a:gd name="T25" fmla="*/ 220 h 270"/>
                <a:gd name="T26" fmla="*/ 569 w 569"/>
                <a:gd name="T27" fmla="*/ 216 h 2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69" h="270">
                  <a:moveTo>
                    <a:pt x="569" y="216"/>
                  </a:moveTo>
                  <a:cubicBezTo>
                    <a:pt x="569" y="168"/>
                    <a:pt x="532" y="129"/>
                    <a:pt x="485" y="126"/>
                  </a:cubicBezTo>
                  <a:cubicBezTo>
                    <a:pt x="474" y="94"/>
                    <a:pt x="444" y="72"/>
                    <a:pt x="409" y="72"/>
                  </a:cubicBezTo>
                  <a:cubicBezTo>
                    <a:pt x="402" y="72"/>
                    <a:pt x="395" y="73"/>
                    <a:pt x="388" y="74"/>
                  </a:cubicBezTo>
                  <a:cubicBezTo>
                    <a:pt x="347" y="29"/>
                    <a:pt x="288" y="0"/>
                    <a:pt x="222" y="0"/>
                  </a:cubicBezTo>
                  <a:cubicBezTo>
                    <a:pt x="101" y="0"/>
                    <a:pt x="3" y="97"/>
                    <a:pt x="0" y="217"/>
                  </a:cubicBezTo>
                  <a:cubicBezTo>
                    <a:pt x="0" y="218"/>
                    <a:pt x="0" y="219"/>
                    <a:pt x="0" y="220"/>
                  </a:cubicBezTo>
                  <a:cubicBezTo>
                    <a:pt x="0" y="221"/>
                    <a:pt x="0" y="221"/>
                    <a:pt x="0" y="221"/>
                  </a:cubicBezTo>
                  <a:cubicBezTo>
                    <a:pt x="0" y="222"/>
                    <a:pt x="0" y="222"/>
                    <a:pt x="0" y="223"/>
                  </a:cubicBezTo>
                  <a:cubicBezTo>
                    <a:pt x="0" y="223"/>
                    <a:pt x="0" y="223"/>
                    <a:pt x="0" y="223"/>
                  </a:cubicBezTo>
                  <a:cubicBezTo>
                    <a:pt x="1" y="249"/>
                    <a:pt x="23" y="270"/>
                    <a:pt x="49" y="270"/>
                  </a:cubicBezTo>
                  <a:cubicBezTo>
                    <a:pt x="520" y="270"/>
                    <a:pt x="520" y="270"/>
                    <a:pt x="520" y="270"/>
                  </a:cubicBezTo>
                  <a:cubicBezTo>
                    <a:pt x="547" y="270"/>
                    <a:pt x="569" y="248"/>
                    <a:pt x="569" y="220"/>
                  </a:cubicBezTo>
                  <a:cubicBezTo>
                    <a:pt x="569" y="219"/>
                    <a:pt x="569" y="217"/>
                    <a:pt x="569" y="216"/>
                  </a:cubicBezTo>
                  <a:close/>
                </a:path>
              </a:pathLst>
            </a:custGeom>
            <a:solidFill>
              <a:srgbClr val="F2F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5" name="Freeform 360">
              <a:extLst>
                <a:ext uri="{FF2B5EF4-FFF2-40B4-BE49-F238E27FC236}">
                  <a16:creationId xmlns:a16="http://schemas.microsoft.com/office/drawing/2014/main" id="{53A5E857-4D4A-6445-9C4B-015D79B5F90F}"/>
                </a:ext>
              </a:extLst>
            </p:cNvPr>
            <p:cNvSpPr>
              <a:spLocks/>
            </p:cNvSpPr>
            <p:nvPr/>
          </p:nvSpPr>
          <p:spPr bwMode="auto">
            <a:xfrm>
              <a:off x="4586336" y="2300021"/>
              <a:ext cx="727902" cy="272815"/>
            </a:xfrm>
            <a:custGeom>
              <a:avLst/>
              <a:gdLst>
                <a:gd name="T0" fmla="*/ 485 w 569"/>
                <a:gd name="T1" fmla="*/ 126 h 214"/>
                <a:gd name="T2" fmla="*/ 409 w 569"/>
                <a:gd name="T3" fmla="*/ 72 h 214"/>
                <a:gd name="T4" fmla="*/ 388 w 569"/>
                <a:gd name="T5" fmla="*/ 74 h 214"/>
                <a:gd name="T6" fmla="*/ 222 w 569"/>
                <a:gd name="T7" fmla="*/ 0 h 214"/>
                <a:gd name="T8" fmla="*/ 0 w 569"/>
                <a:gd name="T9" fmla="*/ 214 h 214"/>
                <a:gd name="T10" fmla="*/ 569 w 569"/>
                <a:gd name="T11" fmla="*/ 214 h 214"/>
                <a:gd name="T12" fmla="*/ 485 w 569"/>
                <a:gd name="T13" fmla="*/ 126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69" h="214">
                  <a:moveTo>
                    <a:pt x="485" y="126"/>
                  </a:moveTo>
                  <a:cubicBezTo>
                    <a:pt x="474" y="94"/>
                    <a:pt x="444" y="72"/>
                    <a:pt x="409" y="72"/>
                  </a:cubicBezTo>
                  <a:cubicBezTo>
                    <a:pt x="402" y="72"/>
                    <a:pt x="395" y="73"/>
                    <a:pt x="388" y="74"/>
                  </a:cubicBezTo>
                  <a:cubicBezTo>
                    <a:pt x="347" y="29"/>
                    <a:pt x="288" y="0"/>
                    <a:pt x="222" y="0"/>
                  </a:cubicBezTo>
                  <a:cubicBezTo>
                    <a:pt x="102" y="0"/>
                    <a:pt x="5" y="95"/>
                    <a:pt x="0" y="214"/>
                  </a:cubicBezTo>
                  <a:cubicBezTo>
                    <a:pt x="569" y="214"/>
                    <a:pt x="569" y="214"/>
                    <a:pt x="569" y="214"/>
                  </a:cubicBezTo>
                  <a:cubicBezTo>
                    <a:pt x="568" y="167"/>
                    <a:pt x="531" y="129"/>
                    <a:pt x="485" y="126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6" name="Freeform 361">
              <a:extLst>
                <a:ext uri="{FF2B5EF4-FFF2-40B4-BE49-F238E27FC236}">
                  <a16:creationId xmlns:a16="http://schemas.microsoft.com/office/drawing/2014/main" id="{B143F26A-C53C-2E45-8E18-1EDCC7648B44}"/>
                </a:ext>
              </a:extLst>
            </p:cNvPr>
            <p:cNvSpPr>
              <a:spLocks/>
            </p:cNvSpPr>
            <p:nvPr/>
          </p:nvSpPr>
          <p:spPr bwMode="auto">
            <a:xfrm>
              <a:off x="7214406" y="2128470"/>
              <a:ext cx="634978" cy="534907"/>
            </a:xfrm>
            <a:custGeom>
              <a:avLst/>
              <a:gdLst>
                <a:gd name="T0" fmla="*/ 469 w 497"/>
                <a:gd name="T1" fmla="*/ 322 h 419"/>
                <a:gd name="T2" fmla="*/ 465 w 497"/>
                <a:gd name="T3" fmla="*/ 320 h 419"/>
                <a:gd name="T4" fmla="*/ 437 w 497"/>
                <a:gd name="T5" fmla="*/ 206 h 419"/>
                <a:gd name="T6" fmla="*/ 430 w 497"/>
                <a:gd name="T7" fmla="*/ 202 h 419"/>
                <a:gd name="T8" fmla="*/ 353 w 497"/>
                <a:gd name="T9" fmla="*/ 58 h 419"/>
                <a:gd name="T10" fmla="*/ 183 w 497"/>
                <a:gd name="T11" fmla="*/ 37 h 419"/>
                <a:gd name="T12" fmla="*/ 183 w 497"/>
                <a:gd name="T13" fmla="*/ 37 h 419"/>
                <a:gd name="T14" fmla="*/ 18 w 497"/>
                <a:gd name="T15" fmla="*/ 60 h 419"/>
                <a:gd name="T16" fmla="*/ 17 w 497"/>
                <a:gd name="T17" fmla="*/ 61 h 419"/>
                <a:gd name="T18" fmla="*/ 17 w 497"/>
                <a:gd name="T19" fmla="*/ 62 h 419"/>
                <a:gd name="T20" fmla="*/ 15 w 497"/>
                <a:gd name="T21" fmla="*/ 64 h 419"/>
                <a:gd name="T22" fmla="*/ 14 w 497"/>
                <a:gd name="T23" fmla="*/ 65 h 419"/>
                <a:gd name="T24" fmla="*/ 13 w 497"/>
                <a:gd name="T25" fmla="*/ 66 h 419"/>
                <a:gd name="T26" fmla="*/ 13 w 497"/>
                <a:gd name="T27" fmla="*/ 67 h 419"/>
                <a:gd name="T28" fmla="*/ 27 w 497"/>
                <a:gd name="T29" fmla="*/ 133 h 419"/>
                <a:gd name="T30" fmla="*/ 412 w 497"/>
                <a:gd name="T31" fmla="*/ 403 h 419"/>
                <a:gd name="T32" fmla="*/ 481 w 497"/>
                <a:gd name="T33" fmla="*/ 391 h 419"/>
                <a:gd name="T34" fmla="*/ 469 w 497"/>
                <a:gd name="T35" fmla="*/ 322 h 4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97" h="419">
                  <a:moveTo>
                    <a:pt x="469" y="322"/>
                  </a:moveTo>
                  <a:cubicBezTo>
                    <a:pt x="465" y="320"/>
                    <a:pt x="465" y="320"/>
                    <a:pt x="465" y="320"/>
                  </a:cubicBezTo>
                  <a:cubicBezTo>
                    <a:pt x="485" y="281"/>
                    <a:pt x="474" y="232"/>
                    <a:pt x="437" y="206"/>
                  </a:cubicBezTo>
                  <a:cubicBezTo>
                    <a:pt x="434" y="204"/>
                    <a:pt x="432" y="203"/>
                    <a:pt x="430" y="202"/>
                  </a:cubicBezTo>
                  <a:cubicBezTo>
                    <a:pt x="428" y="146"/>
                    <a:pt x="402" y="92"/>
                    <a:pt x="353" y="58"/>
                  </a:cubicBezTo>
                  <a:cubicBezTo>
                    <a:pt x="302" y="22"/>
                    <a:pt x="238" y="16"/>
                    <a:pt x="183" y="37"/>
                  </a:cubicBezTo>
                  <a:cubicBezTo>
                    <a:pt x="183" y="37"/>
                    <a:pt x="183" y="37"/>
                    <a:pt x="183" y="37"/>
                  </a:cubicBezTo>
                  <a:cubicBezTo>
                    <a:pt x="130" y="0"/>
                    <a:pt x="58" y="10"/>
                    <a:pt x="18" y="60"/>
                  </a:cubicBezTo>
                  <a:cubicBezTo>
                    <a:pt x="18" y="60"/>
                    <a:pt x="18" y="61"/>
                    <a:pt x="17" y="61"/>
                  </a:cubicBezTo>
                  <a:cubicBezTo>
                    <a:pt x="17" y="61"/>
                    <a:pt x="17" y="62"/>
                    <a:pt x="17" y="62"/>
                  </a:cubicBezTo>
                  <a:cubicBezTo>
                    <a:pt x="16" y="63"/>
                    <a:pt x="15" y="63"/>
                    <a:pt x="15" y="64"/>
                  </a:cubicBezTo>
                  <a:cubicBezTo>
                    <a:pt x="15" y="64"/>
                    <a:pt x="15" y="65"/>
                    <a:pt x="14" y="65"/>
                  </a:cubicBezTo>
                  <a:cubicBezTo>
                    <a:pt x="14" y="65"/>
                    <a:pt x="14" y="66"/>
                    <a:pt x="13" y="66"/>
                  </a:cubicBezTo>
                  <a:cubicBezTo>
                    <a:pt x="13" y="67"/>
                    <a:pt x="13" y="67"/>
                    <a:pt x="13" y="67"/>
                  </a:cubicBezTo>
                  <a:cubicBezTo>
                    <a:pt x="0" y="89"/>
                    <a:pt x="5" y="118"/>
                    <a:pt x="27" y="133"/>
                  </a:cubicBezTo>
                  <a:cubicBezTo>
                    <a:pt x="412" y="403"/>
                    <a:pt x="412" y="403"/>
                    <a:pt x="412" y="403"/>
                  </a:cubicBezTo>
                  <a:cubicBezTo>
                    <a:pt x="434" y="419"/>
                    <a:pt x="465" y="414"/>
                    <a:pt x="481" y="391"/>
                  </a:cubicBezTo>
                  <a:cubicBezTo>
                    <a:pt x="497" y="369"/>
                    <a:pt x="491" y="338"/>
                    <a:pt x="469" y="322"/>
                  </a:cubicBezTo>
                  <a:close/>
                </a:path>
              </a:pathLst>
            </a:custGeom>
            <a:solidFill>
              <a:srgbClr val="F2F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7" name="Freeform 362">
              <a:extLst>
                <a:ext uri="{FF2B5EF4-FFF2-40B4-BE49-F238E27FC236}">
                  <a16:creationId xmlns:a16="http://schemas.microsoft.com/office/drawing/2014/main" id="{3A971C02-AF2D-274A-B491-FA53FF7FE0E8}"/>
                </a:ext>
              </a:extLst>
            </p:cNvPr>
            <p:cNvSpPr>
              <a:spLocks/>
            </p:cNvSpPr>
            <p:nvPr/>
          </p:nvSpPr>
          <p:spPr bwMode="auto">
            <a:xfrm>
              <a:off x="7234658" y="2128470"/>
              <a:ext cx="613534" cy="497975"/>
            </a:xfrm>
            <a:custGeom>
              <a:avLst/>
              <a:gdLst>
                <a:gd name="T0" fmla="*/ 453 w 480"/>
                <a:gd name="T1" fmla="*/ 322 h 390"/>
                <a:gd name="T2" fmla="*/ 449 w 480"/>
                <a:gd name="T3" fmla="*/ 320 h 390"/>
                <a:gd name="T4" fmla="*/ 421 w 480"/>
                <a:gd name="T5" fmla="*/ 206 h 390"/>
                <a:gd name="T6" fmla="*/ 414 w 480"/>
                <a:gd name="T7" fmla="*/ 202 h 390"/>
                <a:gd name="T8" fmla="*/ 337 w 480"/>
                <a:gd name="T9" fmla="*/ 58 h 390"/>
                <a:gd name="T10" fmla="*/ 167 w 480"/>
                <a:gd name="T11" fmla="*/ 37 h 390"/>
                <a:gd name="T12" fmla="*/ 167 w 480"/>
                <a:gd name="T13" fmla="*/ 37 h 390"/>
                <a:gd name="T14" fmla="*/ 2 w 480"/>
                <a:gd name="T15" fmla="*/ 60 h 390"/>
                <a:gd name="T16" fmla="*/ 1 w 480"/>
                <a:gd name="T17" fmla="*/ 61 h 390"/>
                <a:gd name="T18" fmla="*/ 1 w 480"/>
                <a:gd name="T19" fmla="*/ 62 h 390"/>
                <a:gd name="T20" fmla="*/ 0 w 480"/>
                <a:gd name="T21" fmla="*/ 63 h 390"/>
                <a:gd name="T22" fmla="*/ 465 w 480"/>
                <a:gd name="T23" fmla="*/ 390 h 390"/>
                <a:gd name="T24" fmla="*/ 453 w 480"/>
                <a:gd name="T25" fmla="*/ 322 h 3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80" h="390">
                  <a:moveTo>
                    <a:pt x="453" y="322"/>
                  </a:moveTo>
                  <a:cubicBezTo>
                    <a:pt x="449" y="320"/>
                    <a:pt x="449" y="320"/>
                    <a:pt x="449" y="320"/>
                  </a:cubicBezTo>
                  <a:cubicBezTo>
                    <a:pt x="469" y="281"/>
                    <a:pt x="458" y="232"/>
                    <a:pt x="421" y="206"/>
                  </a:cubicBezTo>
                  <a:cubicBezTo>
                    <a:pt x="418" y="204"/>
                    <a:pt x="416" y="203"/>
                    <a:pt x="414" y="202"/>
                  </a:cubicBezTo>
                  <a:cubicBezTo>
                    <a:pt x="412" y="146"/>
                    <a:pt x="386" y="92"/>
                    <a:pt x="337" y="58"/>
                  </a:cubicBezTo>
                  <a:cubicBezTo>
                    <a:pt x="286" y="22"/>
                    <a:pt x="222" y="16"/>
                    <a:pt x="167" y="37"/>
                  </a:cubicBezTo>
                  <a:cubicBezTo>
                    <a:pt x="167" y="37"/>
                    <a:pt x="167" y="37"/>
                    <a:pt x="167" y="37"/>
                  </a:cubicBezTo>
                  <a:cubicBezTo>
                    <a:pt x="114" y="0"/>
                    <a:pt x="42" y="10"/>
                    <a:pt x="2" y="60"/>
                  </a:cubicBezTo>
                  <a:cubicBezTo>
                    <a:pt x="2" y="60"/>
                    <a:pt x="2" y="61"/>
                    <a:pt x="1" y="61"/>
                  </a:cubicBezTo>
                  <a:cubicBezTo>
                    <a:pt x="1" y="61"/>
                    <a:pt x="1" y="62"/>
                    <a:pt x="1" y="62"/>
                  </a:cubicBezTo>
                  <a:cubicBezTo>
                    <a:pt x="0" y="62"/>
                    <a:pt x="0" y="63"/>
                    <a:pt x="0" y="63"/>
                  </a:cubicBezTo>
                  <a:cubicBezTo>
                    <a:pt x="465" y="390"/>
                    <a:pt x="465" y="390"/>
                    <a:pt x="465" y="390"/>
                  </a:cubicBezTo>
                  <a:cubicBezTo>
                    <a:pt x="480" y="368"/>
                    <a:pt x="475" y="338"/>
                    <a:pt x="453" y="322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8" name="Freeform 363">
              <a:extLst>
                <a:ext uri="{FF2B5EF4-FFF2-40B4-BE49-F238E27FC236}">
                  <a16:creationId xmlns:a16="http://schemas.microsoft.com/office/drawing/2014/main" id="{303C1619-FAB3-BA41-A018-9F42ED10C743}"/>
                </a:ext>
              </a:extLst>
            </p:cNvPr>
            <p:cNvSpPr>
              <a:spLocks/>
            </p:cNvSpPr>
            <p:nvPr/>
          </p:nvSpPr>
          <p:spPr bwMode="auto">
            <a:xfrm>
              <a:off x="6100514" y="5180653"/>
              <a:ext cx="7148" cy="7148"/>
            </a:xfrm>
            <a:custGeom>
              <a:avLst/>
              <a:gdLst>
                <a:gd name="T0" fmla="*/ 2 w 5"/>
                <a:gd name="T1" fmla="*/ 0 h 6"/>
                <a:gd name="T2" fmla="*/ 0 w 5"/>
                <a:gd name="T3" fmla="*/ 3 h 6"/>
                <a:gd name="T4" fmla="*/ 1 w 5"/>
                <a:gd name="T5" fmla="*/ 6 h 6"/>
                <a:gd name="T6" fmla="*/ 5 w 5"/>
                <a:gd name="T7" fmla="*/ 0 h 6"/>
                <a:gd name="T8" fmla="*/ 2 w 5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6">
                  <a:moveTo>
                    <a:pt x="2" y="0"/>
                  </a:moveTo>
                  <a:cubicBezTo>
                    <a:pt x="1" y="1"/>
                    <a:pt x="1" y="2"/>
                    <a:pt x="0" y="3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3" y="5"/>
                    <a:pt x="4" y="3"/>
                    <a:pt x="5" y="0"/>
                  </a:cubicBezTo>
                  <a:lnTo>
                    <a:pt x="2" y="0"/>
                  </a:lnTo>
                  <a:close/>
                </a:path>
              </a:pathLst>
            </a:custGeom>
            <a:solidFill>
              <a:srgbClr val="7349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9" name="Freeform 364">
              <a:extLst>
                <a:ext uri="{FF2B5EF4-FFF2-40B4-BE49-F238E27FC236}">
                  <a16:creationId xmlns:a16="http://schemas.microsoft.com/office/drawing/2014/main" id="{7CFA8E6F-ECFB-B649-8D86-904D85F9EE07}"/>
                </a:ext>
              </a:extLst>
            </p:cNvPr>
            <p:cNvSpPr>
              <a:spLocks/>
            </p:cNvSpPr>
            <p:nvPr/>
          </p:nvSpPr>
          <p:spPr bwMode="auto">
            <a:xfrm>
              <a:off x="6138636" y="5099643"/>
              <a:ext cx="153682" cy="156064"/>
            </a:xfrm>
            <a:custGeom>
              <a:avLst/>
              <a:gdLst>
                <a:gd name="T0" fmla="*/ 61 w 121"/>
                <a:gd name="T1" fmla="*/ 10 h 122"/>
                <a:gd name="T2" fmla="*/ 112 w 121"/>
                <a:gd name="T3" fmla="*/ 61 h 122"/>
                <a:gd name="T4" fmla="*/ 61 w 121"/>
                <a:gd name="T5" fmla="*/ 112 h 122"/>
                <a:gd name="T6" fmla="*/ 48 w 121"/>
                <a:gd name="T7" fmla="*/ 110 h 122"/>
                <a:gd name="T8" fmla="*/ 45 w 121"/>
                <a:gd name="T9" fmla="*/ 120 h 122"/>
                <a:gd name="T10" fmla="*/ 61 w 121"/>
                <a:gd name="T11" fmla="*/ 122 h 122"/>
                <a:gd name="T12" fmla="*/ 121 w 121"/>
                <a:gd name="T13" fmla="*/ 61 h 122"/>
                <a:gd name="T14" fmla="*/ 61 w 121"/>
                <a:gd name="T15" fmla="*/ 0 h 122"/>
                <a:gd name="T16" fmla="*/ 0 w 121"/>
                <a:gd name="T17" fmla="*/ 53 h 122"/>
                <a:gd name="T18" fmla="*/ 10 w 121"/>
                <a:gd name="T19" fmla="*/ 53 h 122"/>
                <a:gd name="T20" fmla="*/ 61 w 121"/>
                <a:gd name="T21" fmla="*/ 10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21" h="122">
                  <a:moveTo>
                    <a:pt x="61" y="10"/>
                  </a:moveTo>
                  <a:cubicBezTo>
                    <a:pt x="89" y="10"/>
                    <a:pt x="112" y="33"/>
                    <a:pt x="112" y="61"/>
                  </a:cubicBezTo>
                  <a:cubicBezTo>
                    <a:pt x="112" y="89"/>
                    <a:pt x="89" y="112"/>
                    <a:pt x="61" y="112"/>
                  </a:cubicBezTo>
                  <a:cubicBezTo>
                    <a:pt x="56" y="112"/>
                    <a:pt x="52" y="111"/>
                    <a:pt x="48" y="110"/>
                  </a:cubicBezTo>
                  <a:cubicBezTo>
                    <a:pt x="45" y="120"/>
                    <a:pt x="45" y="120"/>
                    <a:pt x="45" y="120"/>
                  </a:cubicBezTo>
                  <a:cubicBezTo>
                    <a:pt x="50" y="121"/>
                    <a:pt x="55" y="122"/>
                    <a:pt x="61" y="122"/>
                  </a:cubicBezTo>
                  <a:cubicBezTo>
                    <a:pt x="94" y="122"/>
                    <a:pt x="121" y="95"/>
                    <a:pt x="121" y="61"/>
                  </a:cubicBezTo>
                  <a:cubicBezTo>
                    <a:pt x="121" y="27"/>
                    <a:pt x="94" y="0"/>
                    <a:pt x="61" y="0"/>
                  </a:cubicBezTo>
                  <a:cubicBezTo>
                    <a:pt x="30" y="0"/>
                    <a:pt x="4" y="23"/>
                    <a:pt x="0" y="53"/>
                  </a:cubicBezTo>
                  <a:cubicBezTo>
                    <a:pt x="10" y="53"/>
                    <a:pt x="10" y="53"/>
                    <a:pt x="10" y="53"/>
                  </a:cubicBezTo>
                  <a:cubicBezTo>
                    <a:pt x="14" y="29"/>
                    <a:pt x="35" y="10"/>
                    <a:pt x="61" y="10"/>
                  </a:cubicBezTo>
                  <a:close/>
                </a:path>
              </a:pathLst>
            </a:custGeom>
            <a:solidFill>
              <a:srgbClr val="9067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0" name="Freeform 365">
              <a:extLst>
                <a:ext uri="{FF2B5EF4-FFF2-40B4-BE49-F238E27FC236}">
                  <a16:creationId xmlns:a16="http://schemas.microsoft.com/office/drawing/2014/main" id="{C18161B4-052C-F042-B356-A4B4B2F54ADE}"/>
                </a:ext>
              </a:extLst>
            </p:cNvPr>
            <p:cNvSpPr>
              <a:spLocks/>
            </p:cNvSpPr>
            <p:nvPr/>
          </p:nvSpPr>
          <p:spPr bwMode="auto">
            <a:xfrm>
              <a:off x="5948024" y="5341482"/>
              <a:ext cx="71480" cy="36932"/>
            </a:xfrm>
            <a:custGeom>
              <a:avLst/>
              <a:gdLst>
                <a:gd name="T0" fmla="*/ 4 w 56"/>
                <a:gd name="T1" fmla="*/ 18 h 29"/>
                <a:gd name="T2" fmla="*/ 1 w 56"/>
                <a:gd name="T3" fmla="*/ 25 h 29"/>
                <a:gd name="T4" fmla="*/ 8 w 56"/>
                <a:gd name="T5" fmla="*/ 28 h 29"/>
                <a:gd name="T6" fmla="*/ 30 w 56"/>
                <a:gd name="T7" fmla="*/ 19 h 29"/>
                <a:gd name="T8" fmla="*/ 52 w 56"/>
                <a:gd name="T9" fmla="*/ 11 h 29"/>
                <a:gd name="T10" fmla="*/ 56 w 56"/>
                <a:gd name="T11" fmla="*/ 6 h 29"/>
                <a:gd name="T12" fmla="*/ 55 w 56"/>
                <a:gd name="T13" fmla="*/ 4 h 29"/>
                <a:gd name="T14" fmla="*/ 49 w 56"/>
                <a:gd name="T15" fmla="*/ 1 h 29"/>
                <a:gd name="T16" fmla="*/ 31 w 56"/>
                <a:gd name="T17" fmla="*/ 8 h 29"/>
                <a:gd name="T18" fmla="*/ 21 w 56"/>
                <a:gd name="T19" fmla="*/ 12 h 29"/>
                <a:gd name="T20" fmla="*/ 4 w 56"/>
                <a:gd name="T21" fmla="*/ 18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6" h="29">
                  <a:moveTo>
                    <a:pt x="4" y="18"/>
                  </a:moveTo>
                  <a:cubicBezTo>
                    <a:pt x="1" y="20"/>
                    <a:pt x="0" y="22"/>
                    <a:pt x="1" y="25"/>
                  </a:cubicBezTo>
                  <a:cubicBezTo>
                    <a:pt x="2" y="28"/>
                    <a:pt x="5" y="29"/>
                    <a:pt x="8" y="28"/>
                  </a:cubicBezTo>
                  <a:cubicBezTo>
                    <a:pt x="30" y="19"/>
                    <a:pt x="30" y="19"/>
                    <a:pt x="30" y="19"/>
                  </a:cubicBezTo>
                  <a:cubicBezTo>
                    <a:pt x="52" y="11"/>
                    <a:pt x="52" y="11"/>
                    <a:pt x="52" y="11"/>
                  </a:cubicBezTo>
                  <a:cubicBezTo>
                    <a:pt x="54" y="10"/>
                    <a:pt x="56" y="8"/>
                    <a:pt x="56" y="6"/>
                  </a:cubicBezTo>
                  <a:cubicBezTo>
                    <a:pt x="56" y="5"/>
                    <a:pt x="55" y="5"/>
                    <a:pt x="55" y="4"/>
                  </a:cubicBezTo>
                  <a:cubicBezTo>
                    <a:pt x="54" y="1"/>
                    <a:pt x="51" y="0"/>
                    <a:pt x="49" y="1"/>
                  </a:cubicBezTo>
                  <a:cubicBezTo>
                    <a:pt x="31" y="8"/>
                    <a:pt x="31" y="8"/>
                    <a:pt x="31" y="8"/>
                  </a:cubicBezTo>
                  <a:cubicBezTo>
                    <a:pt x="21" y="12"/>
                    <a:pt x="21" y="12"/>
                    <a:pt x="21" y="12"/>
                  </a:cubicBezTo>
                  <a:lnTo>
                    <a:pt x="4" y="18"/>
                  </a:lnTo>
                  <a:close/>
                </a:path>
              </a:pathLst>
            </a:custGeom>
            <a:solidFill>
              <a:srgbClr val="D44C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1" name="Freeform 366">
              <a:extLst>
                <a:ext uri="{FF2B5EF4-FFF2-40B4-BE49-F238E27FC236}">
                  <a16:creationId xmlns:a16="http://schemas.microsoft.com/office/drawing/2014/main" id="{461791BB-C222-FE43-91E5-540FEB14253F}"/>
                </a:ext>
              </a:extLst>
            </p:cNvPr>
            <p:cNvSpPr>
              <a:spLocks/>
            </p:cNvSpPr>
            <p:nvPr/>
          </p:nvSpPr>
          <p:spPr bwMode="auto">
            <a:xfrm>
              <a:off x="5857483" y="5099643"/>
              <a:ext cx="156064" cy="156064"/>
            </a:xfrm>
            <a:custGeom>
              <a:avLst/>
              <a:gdLst>
                <a:gd name="T0" fmla="*/ 61 w 122"/>
                <a:gd name="T1" fmla="*/ 122 h 122"/>
                <a:gd name="T2" fmla="*/ 73 w 122"/>
                <a:gd name="T3" fmla="*/ 121 h 122"/>
                <a:gd name="T4" fmla="*/ 70 w 122"/>
                <a:gd name="T5" fmla="*/ 111 h 122"/>
                <a:gd name="T6" fmla="*/ 61 w 122"/>
                <a:gd name="T7" fmla="*/ 112 h 122"/>
                <a:gd name="T8" fmla="*/ 10 w 122"/>
                <a:gd name="T9" fmla="*/ 61 h 122"/>
                <a:gd name="T10" fmla="*/ 61 w 122"/>
                <a:gd name="T11" fmla="*/ 10 h 122"/>
                <a:gd name="T12" fmla="*/ 112 w 122"/>
                <a:gd name="T13" fmla="*/ 61 h 122"/>
                <a:gd name="T14" fmla="*/ 80 w 122"/>
                <a:gd name="T15" fmla="*/ 108 h 122"/>
                <a:gd name="T16" fmla="*/ 83 w 122"/>
                <a:gd name="T17" fmla="*/ 118 h 122"/>
                <a:gd name="T18" fmla="*/ 122 w 122"/>
                <a:gd name="T19" fmla="*/ 61 h 122"/>
                <a:gd name="T20" fmla="*/ 61 w 122"/>
                <a:gd name="T21" fmla="*/ 0 h 122"/>
                <a:gd name="T22" fmla="*/ 0 w 122"/>
                <a:gd name="T23" fmla="*/ 61 h 122"/>
                <a:gd name="T24" fmla="*/ 61 w 122"/>
                <a:gd name="T25" fmla="*/ 122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2" h="122">
                  <a:moveTo>
                    <a:pt x="61" y="122"/>
                  </a:moveTo>
                  <a:cubicBezTo>
                    <a:pt x="65" y="122"/>
                    <a:pt x="69" y="121"/>
                    <a:pt x="73" y="121"/>
                  </a:cubicBezTo>
                  <a:cubicBezTo>
                    <a:pt x="70" y="111"/>
                    <a:pt x="70" y="111"/>
                    <a:pt x="70" y="111"/>
                  </a:cubicBezTo>
                  <a:cubicBezTo>
                    <a:pt x="67" y="112"/>
                    <a:pt x="64" y="112"/>
                    <a:pt x="61" y="112"/>
                  </a:cubicBezTo>
                  <a:cubicBezTo>
                    <a:pt x="33" y="112"/>
                    <a:pt x="10" y="89"/>
                    <a:pt x="10" y="61"/>
                  </a:cubicBezTo>
                  <a:cubicBezTo>
                    <a:pt x="10" y="33"/>
                    <a:pt x="33" y="10"/>
                    <a:pt x="61" y="10"/>
                  </a:cubicBezTo>
                  <a:cubicBezTo>
                    <a:pt x="89" y="10"/>
                    <a:pt x="112" y="33"/>
                    <a:pt x="112" y="61"/>
                  </a:cubicBezTo>
                  <a:cubicBezTo>
                    <a:pt x="112" y="82"/>
                    <a:pt x="99" y="101"/>
                    <a:pt x="80" y="108"/>
                  </a:cubicBezTo>
                  <a:cubicBezTo>
                    <a:pt x="83" y="118"/>
                    <a:pt x="83" y="118"/>
                    <a:pt x="83" y="118"/>
                  </a:cubicBezTo>
                  <a:cubicBezTo>
                    <a:pt x="106" y="109"/>
                    <a:pt x="122" y="87"/>
                    <a:pt x="122" y="61"/>
                  </a:cubicBezTo>
                  <a:cubicBezTo>
                    <a:pt x="122" y="27"/>
                    <a:pt x="94" y="0"/>
                    <a:pt x="61" y="0"/>
                  </a:cubicBezTo>
                  <a:cubicBezTo>
                    <a:pt x="27" y="0"/>
                    <a:pt x="0" y="27"/>
                    <a:pt x="0" y="61"/>
                  </a:cubicBezTo>
                  <a:cubicBezTo>
                    <a:pt x="0" y="95"/>
                    <a:pt x="27" y="122"/>
                    <a:pt x="61" y="122"/>
                  </a:cubicBezTo>
                  <a:close/>
                </a:path>
              </a:pathLst>
            </a:custGeom>
            <a:solidFill>
              <a:srgbClr val="9067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2" name="Freeform 367">
              <a:extLst>
                <a:ext uri="{FF2B5EF4-FFF2-40B4-BE49-F238E27FC236}">
                  <a16:creationId xmlns:a16="http://schemas.microsoft.com/office/drawing/2014/main" id="{D2FEA242-955C-9C4F-81AD-14CD1EB76182}"/>
                </a:ext>
              </a:extLst>
            </p:cNvPr>
            <p:cNvSpPr>
              <a:spLocks/>
            </p:cNvSpPr>
            <p:nvPr/>
          </p:nvSpPr>
          <p:spPr bwMode="auto">
            <a:xfrm>
              <a:off x="6138636" y="5180653"/>
              <a:ext cx="47653" cy="67906"/>
            </a:xfrm>
            <a:custGeom>
              <a:avLst/>
              <a:gdLst>
                <a:gd name="T0" fmla="*/ 35 w 38"/>
                <a:gd name="T1" fmla="*/ 53 h 53"/>
                <a:gd name="T2" fmla="*/ 38 w 38"/>
                <a:gd name="T3" fmla="*/ 44 h 53"/>
                <a:gd name="T4" fmla="*/ 10 w 38"/>
                <a:gd name="T5" fmla="*/ 0 h 53"/>
                <a:gd name="T6" fmla="*/ 0 w 38"/>
                <a:gd name="T7" fmla="*/ 0 h 53"/>
                <a:gd name="T8" fmla="*/ 35 w 38"/>
                <a:gd name="T9" fmla="*/ 53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53">
                  <a:moveTo>
                    <a:pt x="35" y="53"/>
                  </a:moveTo>
                  <a:cubicBezTo>
                    <a:pt x="38" y="44"/>
                    <a:pt x="38" y="44"/>
                    <a:pt x="38" y="44"/>
                  </a:cubicBezTo>
                  <a:cubicBezTo>
                    <a:pt x="22" y="36"/>
                    <a:pt x="10" y="20"/>
                    <a:pt x="1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24"/>
                    <a:pt x="15" y="44"/>
                    <a:pt x="35" y="53"/>
                  </a:cubicBezTo>
                  <a:close/>
                </a:path>
              </a:pathLst>
            </a:custGeom>
            <a:solidFill>
              <a:srgbClr val="9067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3" name="Freeform 368">
              <a:extLst>
                <a:ext uri="{FF2B5EF4-FFF2-40B4-BE49-F238E27FC236}">
                  <a16:creationId xmlns:a16="http://schemas.microsoft.com/office/drawing/2014/main" id="{D3976718-5E50-7E4D-A336-8FCEDCAC0431}"/>
                </a:ext>
              </a:extLst>
            </p:cNvPr>
            <p:cNvSpPr>
              <a:spLocks/>
            </p:cNvSpPr>
            <p:nvPr/>
          </p:nvSpPr>
          <p:spPr bwMode="auto">
            <a:xfrm>
              <a:off x="6132680" y="5348630"/>
              <a:ext cx="59566" cy="22636"/>
            </a:xfrm>
            <a:custGeom>
              <a:avLst/>
              <a:gdLst>
                <a:gd name="T0" fmla="*/ 8 w 46"/>
                <a:gd name="T1" fmla="*/ 0 h 17"/>
                <a:gd name="T2" fmla="*/ 0 w 46"/>
                <a:gd name="T3" fmla="*/ 9 h 17"/>
                <a:gd name="T4" fmla="*/ 8 w 46"/>
                <a:gd name="T5" fmla="*/ 17 h 17"/>
                <a:gd name="T6" fmla="*/ 37 w 46"/>
                <a:gd name="T7" fmla="*/ 17 h 17"/>
                <a:gd name="T8" fmla="*/ 43 w 46"/>
                <a:gd name="T9" fmla="*/ 15 h 17"/>
                <a:gd name="T10" fmla="*/ 46 w 46"/>
                <a:gd name="T11" fmla="*/ 9 h 17"/>
                <a:gd name="T12" fmla="*/ 37 w 46"/>
                <a:gd name="T13" fmla="*/ 0 h 17"/>
                <a:gd name="T14" fmla="*/ 28 w 46"/>
                <a:gd name="T15" fmla="*/ 0 h 17"/>
                <a:gd name="T16" fmla="*/ 18 w 46"/>
                <a:gd name="T17" fmla="*/ 0 h 17"/>
                <a:gd name="T18" fmla="*/ 8 w 46"/>
                <a:gd name="T19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6" h="17">
                  <a:moveTo>
                    <a:pt x="8" y="0"/>
                  </a:moveTo>
                  <a:cubicBezTo>
                    <a:pt x="4" y="0"/>
                    <a:pt x="0" y="4"/>
                    <a:pt x="0" y="9"/>
                  </a:cubicBezTo>
                  <a:cubicBezTo>
                    <a:pt x="0" y="13"/>
                    <a:pt x="4" y="17"/>
                    <a:pt x="8" y="17"/>
                  </a:cubicBezTo>
                  <a:cubicBezTo>
                    <a:pt x="37" y="17"/>
                    <a:pt x="37" y="17"/>
                    <a:pt x="37" y="17"/>
                  </a:cubicBezTo>
                  <a:cubicBezTo>
                    <a:pt x="39" y="17"/>
                    <a:pt x="42" y="16"/>
                    <a:pt x="43" y="15"/>
                  </a:cubicBezTo>
                  <a:cubicBezTo>
                    <a:pt x="45" y="13"/>
                    <a:pt x="46" y="11"/>
                    <a:pt x="46" y="9"/>
                  </a:cubicBezTo>
                  <a:cubicBezTo>
                    <a:pt x="46" y="4"/>
                    <a:pt x="42" y="0"/>
                    <a:pt x="37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18" y="0"/>
                    <a:pt x="18" y="0"/>
                    <a:pt x="18" y="0"/>
                  </a:cubicBezTo>
                  <a:lnTo>
                    <a:pt x="8" y="0"/>
                  </a:lnTo>
                  <a:close/>
                </a:path>
              </a:pathLst>
            </a:custGeom>
            <a:solidFill>
              <a:srgbClr val="D44C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4" name="Freeform 369">
              <a:extLst>
                <a:ext uri="{FF2B5EF4-FFF2-40B4-BE49-F238E27FC236}">
                  <a16:creationId xmlns:a16="http://schemas.microsoft.com/office/drawing/2014/main" id="{D50A4388-C32B-4D44-8375-DF7E2CA5637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927772" y="5167548"/>
              <a:ext cx="294258" cy="189422"/>
            </a:xfrm>
            <a:custGeom>
              <a:avLst/>
              <a:gdLst>
                <a:gd name="T0" fmla="*/ 11 w 230"/>
                <a:gd name="T1" fmla="*/ 7 h 148"/>
                <a:gd name="T2" fmla="*/ 6 w 230"/>
                <a:gd name="T3" fmla="*/ 3 h 148"/>
                <a:gd name="T4" fmla="*/ 4 w 230"/>
                <a:gd name="T5" fmla="*/ 3 h 148"/>
                <a:gd name="T6" fmla="*/ 1 w 230"/>
                <a:gd name="T7" fmla="*/ 9 h 148"/>
                <a:gd name="T8" fmla="*/ 15 w 230"/>
                <a:gd name="T9" fmla="*/ 58 h 148"/>
                <a:gd name="T10" fmla="*/ 18 w 230"/>
                <a:gd name="T11" fmla="*/ 68 h 148"/>
                <a:gd name="T12" fmla="*/ 36 w 230"/>
                <a:gd name="T13" fmla="*/ 127 h 148"/>
                <a:gd name="T14" fmla="*/ 36 w 230"/>
                <a:gd name="T15" fmla="*/ 147 h 148"/>
                <a:gd name="T16" fmla="*/ 36 w 230"/>
                <a:gd name="T17" fmla="*/ 148 h 148"/>
                <a:gd name="T18" fmla="*/ 46 w 230"/>
                <a:gd name="T19" fmla="*/ 144 h 148"/>
                <a:gd name="T20" fmla="*/ 46 w 230"/>
                <a:gd name="T21" fmla="*/ 132 h 148"/>
                <a:gd name="T22" fmla="*/ 178 w 230"/>
                <a:gd name="T23" fmla="*/ 132 h 148"/>
                <a:gd name="T24" fmla="*/ 178 w 230"/>
                <a:gd name="T25" fmla="*/ 142 h 148"/>
                <a:gd name="T26" fmla="*/ 188 w 230"/>
                <a:gd name="T27" fmla="*/ 142 h 148"/>
                <a:gd name="T28" fmla="*/ 188 w 230"/>
                <a:gd name="T29" fmla="*/ 128 h 148"/>
                <a:gd name="T30" fmla="*/ 209 w 230"/>
                <a:gd name="T31" fmla="*/ 67 h 148"/>
                <a:gd name="T32" fmla="*/ 212 w 230"/>
                <a:gd name="T33" fmla="*/ 57 h 148"/>
                <a:gd name="T34" fmla="*/ 229 w 230"/>
                <a:gd name="T35" fmla="*/ 7 h 148"/>
                <a:gd name="T36" fmla="*/ 229 w 230"/>
                <a:gd name="T37" fmla="*/ 2 h 148"/>
                <a:gd name="T38" fmla="*/ 225 w 230"/>
                <a:gd name="T39" fmla="*/ 0 h 148"/>
                <a:gd name="T40" fmla="*/ 174 w 230"/>
                <a:gd name="T41" fmla="*/ 0 h 148"/>
                <a:gd name="T42" fmla="*/ 164 w 230"/>
                <a:gd name="T43" fmla="*/ 0 h 148"/>
                <a:gd name="T44" fmla="*/ 140 w 230"/>
                <a:gd name="T45" fmla="*/ 0 h 148"/>
                <a:gd name="T46" fmla="*/ 137 w 230"/>
                <a:gd name="T47" fmla="*/ 0 h 148"/>
                <a:gd name="T48" fmla="*/ 126 w 230"/>
                <a:gd name="T49" fmla="*/ 0 h 148"/>
                <a:gd name="T50" fmla="*/ 126 w 230"/>
                <a:gd name="T51" fmla="*/ 0 h 148"/>
                <a:gd name="T52" fmla="*/ 121 w 230"/>
                <a:gd name="T53" fmla="*/ 5 h 148"/>
                <a:gd name="T54" fmla="*/ 121 w 230"/>
                <a:gd name="T55" fmla="*/ 8 h 148"/>
                <a:gd name="T56" fmla="*/ 126 w 230"/>
                <a:gd name="T57" fmla="*/ 17 h 148"/>
                <a:gd name="T58" fmla="*/ 127 w 230"/>
                <a:gd name="T59" fmla="*/ 21 h 148"/>
                <a:gd name="T60" fmla="*/ 175 w 230"/>
                <a:gd name="T61" fmla="*/ 122 h 148"/>
                <a:gd name="T62" fmla="*/ 45 w 230"/>
                <a:gd name="T63" fmla="*/ 122 h 148"/>
                <a:gd name="T64" fmla="*/ 28 w 230"/>
                <a:gd name="T65" fmla="*/ 65 h 148"/>
                <a:gd name="T66" fmla="*/ 25 w 230"/>
                <a:gd name="T67" fmla="*/ 55 h 148"/>
                <a:gd name="T68" fmla="*/ 11 w 230"/>
                <a:gd name="T69" fmla="*/ 7 h 148"/>
                <a:gd name="T70" fmla="*/ 136 w 230"/>
                <a:gd name="T71" fmla="*/ 16 h 148"/>
                <a:gd name="T72" fmla="*/ 135 w 230"/>
                <a:gd name="T73" fmla="*/ 13 h 148"/>
                <a:gd name="T74" fmla="*/ 134 w 230"/>
                <a:gd name="T75" fmla="*/ 10 h 148"/>
                <a:gd name="T76" fmla="*/ 137 w 230"/>
                <a:gd name="T77" fmla="*/ 10 h 148"/>
                <a:gd name="T78" fmla="*/ 140 w 230"/>
                <a:gd name="T79" fmla="*/ 10 h 148"/>
                <a:gd name="T80" fmla="*/ 164 w 230"/>
                <a:gd name="T81" fmla="*/ 10 h 148"/>
                <a:gd name="T82" fmla="*/ 174 w 230"/>
                <a:gd name="T83" fmla="*/ 10 h 148"/>
                <a:gd name="T84" fmla="*/ 217 w 230"/>
                <a:gd name="T85" fmla="*/ 10 h 148"/>
                <a:gd name="T86" fmla="*/ 202 w 230"/>
                <a:gd name="T87" fmla="*/ 54 h 148"/>
                <a:gd name="T88" fmla="*/ 199 w 230"/>
                <a:gd name="T89" fmla="*/ 63 h 148"/>
                <a:gd name="T90" fmla="*/ 182 w 230"/>
                <a:gd name="T91" fmla="*/ 113 h 148"/>
                <a:gd name="T92" fmla="*/ 136 w 230"/>
                <a:gd name="T93" fmla="*/ 16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30" h="148">
                  <a:moveTo>
                    <a:pt x="11" y="7"/>
                  </a:moveTo>
                  <a:cubicBezTo>
                    <a:pt x="10" y="4"/>
                    <a:pt x="8" y="3"/>
                    <a:pt x="6" y="3"/>
                  </a:cubicBezTo>
                  <a:cubicBezTo>
                    <a:pt x="5" y="3"/>
                    <a:pt x="5" y="3"/>
                    <a:pt x="4" y="3"/>
                  </a:cubicBezTo>
                  <a:cubicBezTo>
                    <a:pt x="2" y="4"/>
                    <a:pt x="0" y="7"/>
                    <a:pt x="1" y="9"/>
                  </a:cubicBezTo>
                  <a:cubicBezTo>
                    <a:pt x="15" y="58"/>
                    <a:pt x="15" y="58"/>
                    <a:pt x="15" y="58"/>
                  </a:cubicBezTo>
                  <a:cubicBezTo>
                    <a:pt x="18" y="68"/>
                    <a:pt x="18" y="68"/>
                    <a:pt x="18" y="68"/>
                  </a:cubicBezTo>
                  <a:cubicBezTo>
                    <a:pt x="36" y="127"/>
                    <a:pt x="36" y="127"/>
                    <a:pt x="36" y="127"/>
                  </a:cubicBezTo>
                  <a:cubicBezTo>
                    <a:pt x="36" y="147"/>
                    <a:pt x="36" y="147"/>
                    <a:pt x="36" y="147"/>
                  </a:cubicBezTo>
                  <a:cubicBezTo>
                    <a:pt x="36" y="147"/>
                    <a:pt x="36" y="148"/>
                    <a:pt x="36" y="148"/>
                  </a:cubicBezTo>
                  <a:cubicBezTo>
                    <a:pt x="46" y="144"/>
                    <a:pt x="46" y="144"/>
                    <a:pt x="46" y="144"/>
                  </a:cubicBezTo>
                  <a:cubicBezTo>
                    <a:pt x="46" y="132"/>
                    <a:pt x="46" y="132"/>
                    <a:pt x="46" y="132"/>
                  </a:cubicBezTo>
                  <a:cubicBezTo>
                    <a:pt x="178" y="132"/>
                    <a:pt x="178" y="132"/>
                    <a:pt x="178" y="132"/>
                  </a:cubicBezTo>
                  <a:cubicBezTo>
                    <a:pt x="178" y="142"/>
                    <a:pt x="178" y="142"/>
                    <a:pt x="178" y="142"/>
                  </a:cubicBezTo>
                  <a:cubicBezTo>
                    <a:pt x="188" y="142"/>
                    <a:pt x="188" y="142"/>
                    <a:pt x="188" y="142"/>
                  </a:cubicBezTo>
                  <a:cubicBezTo>
                    <a:pt x="188" y="128"/>
                    <a:pt x="188" y="128"/>
                    <a:pt x="188" y="128"/>
                  </a:cubicBezTo>
                  <a:cubicBezTo>
                    <a:pt x="209" y="67"/>
                    <a:pt x="209" y="67"/>
                    <a:pt x="209" y="67"/>
                  </a:cubicBezTo>
                  <a:cubicBezTo>
                    <a:pt x="212" y="57"/>
                    <a:pt x="212" y="57"/>
                    <a:pt x="212" y="57"/>
                  </a:cubicBezTo>
                  <a:cubicBezTo>
                    <a:pt x="229" y="7"/>
                    <a:pt x="229" y="7"/>
                    <a:pt x="229" y="7"/>
                  </a:cubicBezTo>
                  <a:cubicBezTo>
                    <a:pt x="230" y="5"/>
                    <a:pt x="230" y="4"/>
                    <a:pt x="229" y="2"/>
                  </a:cubicBezTo>
                  <a:cubicBezTo>
                    <a:pt x="228" y="1"/>
                    <a:pt x="226" y="0"/>
                    <a:pt x="225" y="0"/>
                  </a:cubicBezTo>
                  <a:cubicBezTo>
                    <a:pt x="174" y="0"/>
                    <a:pt x="174" y="0"/>
                    <a:pt x="174" y="0"/>
                  </a:cubicBezTo>
                  <a:cubicBezTo>
                    <a:pt x="164" y="0"/>
                    <a:pt x="164" y="0"/>
                    <a:pt x="164" y="0"/>
                  </a:cubicBezTo>
                  <a:cubicBezTo>
                    <a:pt x="140" y="0"/>
                    <a:pt x="140" y="0"/>
                    <a:pt x="140" y="0"/>
                  </a:cubicBezTo>
                  <a:cubicBezTo>
                    <a:pt x="137" y="0"/>
                    <a:pt x="137" y="0"/>
                    <a:pt x="137" y="0"/>
                  </a:cubicBezTo>
                  <a:cubicBezTo>
                    <a:pt x="126" y="0"/>
                    <a:pt x="126" y="0"/>
                    <a:pt x="126" y="0"/>
                  </a:cubicBezTo>
                  <a:cubicBezTo>
                    <a:pt x="126" y="0"/>
                    <a:pt x="126" y="0"/>
                    <a:pt x="126" y="0"/>
                  </a:cubicBezTo>
                  <a:cubicBezTo>
                    <a:pt x="123" y="0"/>
                    <a:pt x="121" y="2"/>
                    <a:pt x="121" y="5"/>
                  </a:cubicBezTo>
                  <a:cubicBezTo>
                    <a:pt x="121" y="6"/>
                    <a:pt x="121" y="7"/>
                    <a:pt x="121" y="8"/>
                  </a:cubicBezTo>
                  <a:cubicBezTo>
                    <a:pt x="126" y="17"/>
                    <a:pt x="126" y="17"/>
                    <a:pt x="126" y="17"/>
                  </a:cubicBezTo>
                  <a:cubicBezTo>
                    <a:pt x="127" y="21"/>
                    <a:pt x="127" y="21"/>
                    <a:pt x="127" y="21"/>
                  </a:cubicBezTo>
                  <a:cubicBezTo>
                    <a:pt x="175" y="122"/>
                    <a:pt x="175" y="122"/>
                    <a:pt x="175" y="122"/>
                  </a:cubicBezTo>
                  <a:cubicBezTo>
                    <a:pt x="45" y="122"/>
                    <a:pt x="45" y="122"/>
                    <a:pt x="45" y="122"/>
                  </a:cubicBezTo>
                  <a:cubicBezTo>
                    <a:pt x="28" y="65"/>
                    <a:pt x="28" y="65"/>
                    <a:pt x="28" y="65"/>
                  </a:cubicBezTo>
                  <a:cubicBezTo>
                    <a:pt x="25" y="55"/>
                    <a:pt x="25" y="55"/>
                    <a:pt x="25" y="55"/>
                  </a:cubicBezTo>
                  <a:lnTo>
                    <a:pt x="11" y="7"/>
                  </a:lnTo>
                  <a:close/>
                  <a:moveTo>
                    <a:pt x="136" y="16"/>
                  </a:moveTo>
                  <a:cubicBezTo>
                    <a:pt x="135" y="13"/>
                    <a:pt x="135" y="13"/>
                    <a:pt x="135" y="13"/>
                  </a:cubicBezTo>
                  <a:cubicBezTo>
                    <a:pt x="134" y="10"/>
                    <a:pt x="134" y="10"/>
                    <a:pt x="134" y="10"/>
                  </a:cubicBezTo>
                  <a:cubicBezTo>
                    <a:pt x="137" y="10"/>
                    <a:pt x="137" y="10"/>
                    <a:pt x="137" y="10"/>
                  </a:cubicBezTo>
                  <a:cubicBezTo>
                    <a:pt x="140" y="10"/>
                    <a:pt x="140" y="10"/>
                    <a:pt x="140" y="10"/>
                  </a:cubicBezTo>
                  <a:cubicBezTo>
                    <a:pt x="164" y="10"/>
                    <a:pt x="164" y="10"/>
                    <a:pt x="164" y="10"/>
                  </a:cubicBezTo>
                  <a:cubicBezTo>
                    <a:pt x="174" y="10"/>
                    <a:pt x="174" y="10"/>
                    <a:pt x="174" y="10"/>
                  </a:cubicBezTo>
                  <a:cubicBezTo>
                    <a:pt x="217" y="10"/>
                    <a:pt x="217" y="10"/>
                    <a:pt x="217" y="10"/>
                  </a:cubicBezTo>
                  <a:cubicBezTo>
                    <a:pt x="202" y="54"/>
                    <a:pt x="202" y="54"/>
                    <a:pt x="202" y="54"/>
                  </a:cubicBezTo>
                  <a:cubicBezTo>
                    <a:pt x="199" y="63"/>
                    <a:pt x="199" y="63"/>
                    <a:pt x="199" y="63"/>
                  </a:cubicBezTo>
                  <a:cubicBezTo>
                    <a:pt x="182" y="113"/>
                    <a:pt x="182" y="113"/>
                    <a:pt x="182" y="113"/>
                  </a:cubicBezTo>
                  <a:lnTo>
                    <a:pt x="136" y="1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5" name="Freeform 370">
              <a:extLst>
                <a:ext uri="{FF2B5EF4-FFF2-40B4-BE49-F238E27FC236}">
                  <a16:creationId xmlns:a16="http://schemas.microsoft.com/office/drawing/2014/main" id="{711C07A1-4A04-AF44-A305-ACAC1472BE89}"/>
                </a:ext>
              </a:extLst>
            </p:cNvPr>
            <p:cNvSpPr>
              <a:spLocks/>
            </p:cNvSpPr>
            <p:nvPr/>
          </p:nvSpPr>
          <p:spPr bwMode="auto">
            <a:xfrm>
              <a:off x="6069539" y="5154444"/>
              <a:ext cx="38123" cy="40505"/>
            </a:xfrm>
            <a:custGeom>
              <a:avLst/>
              <a:gdLst>
                <a:gd name="T0" fmla="*/ 16 w 30"/>
                <a:gd name="T1" fmla="*/ 27 h 31"/>
                <a:gd name="T2" fmla="*/ 4 w 30"/>
                <a:gd name="T3" fmla="*/ 15 h 31"/>
                <a:gd name="T4" fmla="*/ 16 w 30"/>
                <a:gd name="T5" fmla="*/ 3 h 31"/>
                <a:gd name="T6" fmla="*/ 27 w 30"/>
                <a:gd name="T7" fmla="*/ 10 h 31"/>
                <a:gd name="T8" fmla="*/ 30 w 30"/>
                <a:gd name="T9" fmla="*/ 10 h 31"/>
                <a:gd name="T10" fmla="*/ 16 w 30"/>
                <a:gd name="T11" fmla="*/ 0 h 31"/>
                <a:gd name="T12" fmla="*/ 0 w 30"/>
                <a:gd name="T13" fmla="*/ 15 h 31"/>
                <a:gd name="T14" fmla="*/ 16 w 30"/>
                <a:gd name="T15" fmla="*/ 31 h 31"/>
                <a:gd name="T16" fmla="*/ 17 w 30"/>
                <a:gd name="T17" fmla="*/ 31 h 31"/>
                <a:gd name="T18" fmla="*/ 16 w 30"/>
                <a:gd name="T19" fmla="*/ 27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0" h="31">
                  <a:moveTo>
                    <a:pt x="16" y="27"/>
                  </a:moveTo>
                  <a:cubicBezTo>
                    <a:pt x="9" y="27"/>
                    <a:pt x="4" y="22"/>
                    <a:pt x="4" y="15"/>
                  </a:cubicBezTo>
                  <a:cubicBezTo>
                    <a:pt x="4" y="9"/>
                    <a:pt x="9" y="3"/>
                    <a:pt x="16" y="3"/>
                  </a:cubicBezTo>
                  <a:cubicBezTo>
                    <a:pt x="21" y="3"/>
                    <a:pt x="25" y="6"/>
                    <a:pt x="27" y="10"/>
                  </a:cubicBezTo>
                  <a:cubicBezTo>
                    <a:pt x="30" y="10"/>
                    <a:pt x="30" y="10"/>
                    <a:pt x="30" y="10"/>
                  </a:cubicBezTo>
                  <a:cubicBezTo>
                    <a:pt x="28" y="4"/>
                    <a:pt x="22" y="0"/>
                    <a:pt x="16" y="0"/>
                  </a:cubicBezTo>
                  <a:cubicBezTo>
                    <a:pt x="7" y="0"/>
                    <a:pt x="0" y="7"/>
                    <a:pt x="0" y="15"/>
                  </a:cubicBezTo>
                  <a:cubicBezTo>
                    <a:pt x="0" y="24"/>
                    <a:pt x="7" y="31"/>
                    <a:pt x="16" y="31"/>
                  </a:cubicBezTo>
                  <a:cubicBezTo>
                    <a:pt x="16" y="31"/>
                    <a:pt x="17" y="31"/>
                    <a:pt x="17" y="31"/>
                  </a:cubicBezTo>
                  <a:cubicBezTo>
                    <a:pt x="16" y="27"/>
                    <a:pt x="16" y="27"/>
                    <a:pt x="16" y="27"/>
                  </a:cubicBezTo>
                  <a:close/>
                </a:path>
              </a:pathLst>
            </a:custGeom>
            <a:solidFill>
              <a:srgbClr val="7349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6" name="Freeform 371">
              <a:extLst>
                <a:ext uri="{FF2B5EF4-FFF2-40B4-BE49-F238E27FC236}">
                  <a16:creationId xmlns:a16="http://schemas.microsoft.com/office/drawing/2014/main" id="{189B628D-3E80-7D4B-B59A-F7D1F595C9B4}"/>
                </a:ext>
              </a:extLst>
            </p:cNvPr>
            <p:cNvSpPr>
              <a:spLocks/>
            </p:cNvSpPr>
            <p:nvPr/>
          </p:nvSpPr>
          <p:spPr bwMode="auto">
            <a:xfrm>
              <a:off x="5948024" y="5341482"/>
              <a:ext cx="71480" cy="36932"/>
            </a:xfrm>
            <a:custGeom>
              <a:avLst/>
              <a:gdLst>
                <a:gd name="T0" fmla="*/ 4 w 56"/>
                <a:gd name="T1" fmla="*/ 18 h 29"/>
                <a:gd name="T2" fmla="*/ 1 w 56"/>
                <a:gd name="T3" fmla="*/ 25 h 29"/>
                <a:gd name="T4" fmla="*/ 8 w 56"/>
                <a:gd name="T5" fmla="*/ 28 h 29"/>
                <a:gd name="T6" fmla="*/ 30 w 56"/>
                <a:gd name="T7" fmla="*/ 19 h 29"/>
                <a:gd name="T8" fmla="*/ 52 w 56"/>
                <a:gd name="T9" fmla="*/ 11 h 29"/>
                <a:gd name="T10" fmla="*/ 56 w 56"/>
                <a:gd name="T11" fmla="*/ 6 h 29"/>
                <a:gd name="T12" fmla="*/ 55 w 56"/>
                <a:gd name="T13" fmla="*/ 4 h 29"/>
                <a:gd name="T14" fmla="*/ 49 w 56"/>
                <a:gd name="T15" fmla="*/ 1 h 29"/>
                <a:gd name="T16" fmla="*/ 31 w 56"/>
                <a:gd name="T17" fmla="*/ 8 h 29"/>
                <a:gd name="T18" fmla="*/ 21 w 56"/>
                <a:gd name="T19" fmla="*/ 12 h 29"/>
                <a:gd name="T20" fmla="*/ 4 w 56"/>
                <a:gd name="T21" fmla="*/ 18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6" h="29">
                  <a:moveTo>
                    <a:pt x="4" y="18"/>
                  </a:moveTo>
                  <a:cubicBezTo>
                    <a:pt x="1" y="20"/>
                    <a:pt x="0" y="22"/>
                    <a:pt x="1" y="25"/>
                  </a:cubicBezTo>
                  <a:cubicBezTo>
                    <a:pt x="2" y="28"/>
                    <a:pt x="5" y="29"/>
                    <a:pt x="8" y="28"/>
                  </a:cubicBezTo>
                  <a:cubicBezTo>
                    <a:pt x="30" y="19"/>
                    <a:pt x="30" y="19"/>
                    <a:pt x="30" y="19"/>
                  </a:cubicBezTo>
                  <a:cubicBezTo>
                    <a:pt x="52" y="11"/>
                    <a:pt x="52" y="11"/>
                    <a:pt x="52" y="11"/>
                  </a:cubicBezTo>
                  <a:cubicBezTo>
                    <a:pt x="54" y="10"/>
                    <a:pt x="56" y="8"/>
                    <a:pt x="56" y="6"/>
                  </a:cubicBezTo>
                  <a:cubicBezTo>
                    <a:pt x="56" y="5"/>
                    <a:pt x="55" y="5"/>
                    <a:pt x="55" y="4"/>
                  </a:cubicBezTo>
                  <a:cubicBezTo>
                    <a:pt x="54" y="1"/>
                    <a:pt x="51" y="0"/>
                    <a:pt x="49" y="1"/>
                  </a:cubicBezTo>
                  <a:cubicBezTo>
                    <a:pt x="31" y="8"/>
                    <a:pt x="31" y="8"/>
                    <a:pt x="31" y="8"/>
                  </a:cubicBezTo>
                  <a:cubicBezTo>
                    <a:pt x="21" y="12"/>
                    <a:pt x="21" y="12"/>
                    <a:pt x="21" y="12"/>
                  </a:cubicBezTo>
                  <a:lnTo>
                    <a:pt x="4" y="18"/>
                  </a:lnTo>
                  <a:close/>
                </a:path>
              </a:pathLst>
            </a:custGeom>
            <a:solidFill>
              <a:srgbClr val="F058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7" name="Freeform 372">
              <a:extLst>
                <a:ext uri="{FF2B5EF4-FFF2-40B4-BE49-F238E27FC236}">
                  <a16:creationId xmlns:a16="http://schemas.microsoft.com/office/drawing/2014/main" id="{DE9F48B5-5424-A249-B7B5-4557ACD71F55}"/>
                </a:ext>
              </a:extLst>
            </p:cNvPr>
            <p:cNvSpPr>
              <a:spLocks/>
            </p:cNvSpPr>
            <p:nvPr/>
          </p:nvSpPr>
          <p:spPr bwMode="auto">
            <a:xfrm>
              <a:off x="5927772" y="5171123"/>
              <a:ext cx="153682" cy="185847"/>
            </a:xfrm>
            <a:custGeom>
              <a:avLst/>
              <a:gdLst>
                <a:gd name="T0" fmla="*/ 6 w 120"/>
                <a:gd name="T1" fmla="*/ 0 h 145"/>
                <a:gd name="T2" fmla="*/ 4 w 120"/>
                <a:gd name="T3" fmla="*/ 0 h 145"/>
                <a:gd name="T4" fmla="*/ 1 w 120"/>
                <a:gd name="T5" fmla="*/ 6 h 145"/>
                <a:gd name="T6" fmla="*/ 15 w 120"/>
                <a:gd name="T7" fmla="*/ 55 h 145"/>
                <a:gd name="T8" fmla="*/ 18 w 120"/>
                <a:gd name="T9" fmla="*/ 65 h 145"/>
                <a:gd name="T10" fmla="*/ 36 w 120"/>
                <a:gd name="T11" fmla="*/ 124 h 145"/>
                <a:gd name="T12" fmla="*/ 36 w 120"/>
                <a:gd name="T13" fmla="*/ 144 h 145"/>
                <a:gd name="T14" fmla="*/ 36 w 120"/>
                <a:gd name="T15" fmla="*/ 145 h 145"/>
                <a:gd name="T16" fmla="*/ 46 w 120"/>
                <a:gd name="T17" fmla="*/ 141 h 145"/>
                <a:gd name="T18" fmla="*/ 46 w 120"/>
                <a:gd name="T19" fmla="*/ 129 h 145"/>
                <a:gd name="T20" fmla="*/ 120 w 120"/>
                <a:gd name="T21" fmla="*/ 129 h 145"/>
                <a:gd name="T22" fmla="*/ 120 w 120"/>
                <a:gd name="T23" fmla="*/ 119 h 145"/>
                <a:gd name="T24" fmla="*/ 45 w 120"/>
                <a:gd name="T25" fmla="*/ 119 h 145"/>
                <a:gd name="T26" fmla="*/ 28 w 120"/>
                <a:gd name="T27" fmla="*/ 62 h 145"/>
                <a:gd name="T28" fmla="*/ 25 w 120"/>
                <a:gd name="T29" fmla="*/ 52 h 145"/>
                <a:gd name="T30" fmla="*/ 11 w 120"/>
                <a:gd name="T31" fmla="*/ 4 h 145"/>
                <a:gd name="T32" fmla="*/ 6 w 120"/>
                <a:gd name="T33" fmla="*/ 0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20" h="145">
                  <a:moveTo>
                    <a:pt x="6" y="0"/>
                  </a:moveTo>
                  <a:cubicBezTo>
                    <a:pt x="5" y="0"/>
                    <a:pt x="5" y="0"/>
                    <a:pt x="4" y="0"/>
                  </a:cubicBezTo>
                  <a:cubicBezTo>
                    <a:pt x="2" y="1"/>
                    <a:pt x="0" y="4"/>
                    <a:pt x="1" y="6"/>
                  </a:cubicBezTo>
                  <a:cubicBezTo>
                    <a:pt x="15" y="55"/>
                    <a:pt x="15" y="55"/>
                    <a:pt x="15" y="55"/>
                  </a:cubicBezTo>
                  <a:cubicBezTo>
                    <a:pt x="18" y="65"/>
                    <a:pt x="18" y="65"/>
                    <a:pt x="18" y="65"/>
                  </a:cubicBezTo>
                  <a:cubicBezTo>
                    <a:pt x="36" y="124"/>
                    <a:pt x="36" y="124"/>
                    <a:pt x="36" y="124"/>
                  </a:cubicBezTo>
                  <a:cubicBezTo>
                    <a:pt x="36" y="144"/>
                    <a:pt x="36" y="144"/>
                    <a:pt x="36" y="144"/>
                  </a:cubicBezTo>
                  <a:cubicBezTo>
                    <a:pt x="36" y="144"/>
                    <a:pt x="36" y="145"/>
                    <a:pt x="36" y="145"/>
                  </a:cubicBezTo>
                  <a:cubicBezTo>
                    <a:pt x="46" y="141"/>
                    <a:pt x="46" y="141"/>
                    <a:pt x="46" y="141"/>
                  </a:cubicBezTo>
                  <a:cubicBezTo>
                    <a:pt x="46" y="129"/>
                    <a:pt x="46" y="129"/>
                    <a:pt x="46" y="129"/>
                  </a:cubicBezTo>
                  <a:cubicBezTo>
                    <a:pt x="120" y="129"/>
                    <a:pt x="120" y="129"/>
                    <a:pt x="120" y="129"/>
                  </a:cubicBezTo>
                  <a:cubicBezTo>
                    <a:pt x="120" y="119"/>
                    <a:pt x="120" y="119"/>
                    <a:pt x="120" y="119"/>
                  </a:cubicBezTo>
                  <a:cubicBezTo>
                    <a:pt x="45" y="119"/>
                    <a:pt x="45" y="119"/>
                    <a:pt x="45" y="119"/>
                  </a:cubicBezTo>
                  <a:cubicBezTo>
                    <a:pt x="28" y="62"/>
                    <a:pt x="28" y="62"/>
                    <a:pt x="28" y="62"/>
                  </a:cubicBezTo>
                  <a:cubicBezTo>
                    <a:pt x="25" y="52"/>
                    <a:pt x="25" y="52"/>
                    <a:pt x="25" y="52"/>
                  </a:cubicBezTo>
                  <a:cubicBezTo>
                    <a:pt x="11" y="4"/>
                    <a:pt x="11" y="4"/>
                    <a:pt x="11" y="4"/>
                  </a:cubicBezTo>
                  <a:cubicBezTo>
                    <a:pt x="10" y="1"/>
                    <a:pt x="8" y="0"/>
                    <a:pt x="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8" name="Freeform 373">
              <a:extLst>
                <a:ext uri="{FF2B5EF4-FFF2-40B4-BE49-F238E27FC236}">
                  <a16:creationId xmlns:a16="http://schemas.microsoft.com/office/drawing/2014/main" id="{ECC21982-4F7C-E649-86C1-7EE9E6D3C7C0}"/>
                </a:ext>
              </a:extLst>
            </p:cNvPr>
            <p:cNvSpPr>
              <a:spLocks/>
            </p:cNvSpPr>
            <p:nvPr/>
          </p:nvSpPr>
          <p:spPr bwMode="auto">
            <a:xfrm>
              <a:off x="6069539" y="5155635"/>
              <a:ext cx="11913" cy="38123"/>
            </a:xfrm>
            <a:custGeom>
              <a:avLst/>
              <a:gdLst>
                <a:gd name="T0" fmla="*/ 4 w 10"/>
                <a:gd name="T1" fmla="*/ 14 h 29"/>
                <a:gd name="T2" fmla="*/ 10 w 10"/>
                <a:gd name="T3" fmla="*/ 4 h 29"/>
                <a:gd name="T4" fmla="*/ 10 w 10"/>
                <a:gd name="T5" fmla="*/ 0 h 29"/>
                <a:gd name="T6" fmla="*/ 0 w 10"/>
                <a:gd name="T7" fmla="*/ 14 h 29"/>
                <a:gd name="T8" fmla="*/ 10 w 10"/>
                <a:gd name="T9" fmla="*/ 29 h 29"/>
                <a:gd name="T10" fmla="*/ 10 w 10"/>
                <a:gd name="T11" fmla="*/ 25 h 29"/>
                <a:gd name="T12" fmla="*/ 4 w 10"/>
                <a:gd name="T13" fmla="*/ 14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29">
                  <a:moveTo>
                    <a:pt x="4" y="14"/>
                  </a:moveTo>
                  <a:cubicBezTo>
                    <a:pt x="4" y="10"/>
                    <a:pt x="6" y="6"/>
                    <a:pt x="10" y="4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4" y="2"/>
                    <a:pt x="0" y="8"/>
                    <a:pt x="0" y="14"/>
                  </a:cubicBezTo>
                  <a:cubicBezTo>
                    <a:pt x="0" y="21"/>
                    <a:pt x="4" y="26"/>
                    <a:pt x="10" y="29"/>
                  </a:cubicBezTo>
                  <a:cubicBezTo>
                    <a:pt x="10" y="25"/>
                    <a:pt x="10" y="25"/>
                    <a:pt x="10" y="25"/>
                  </a:cubicBezTo>
                  <a:cubicBezTo>
                    <a:pt x="6" y="23"/>
                    <a:pt x="4" y="19"/>
                    <a:pt x="4" y="14"/>
                  </a:cubicBezTo>
                  <a:close/>
                </a:path>
              </a:pathLst>
            </a:custGeom>
            <a:solidFill>
              <a:srgbClr val="BD78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9" name="Freeform 374">
              <a:extLst>
                <a:ext uri="{FF2B5EF4-FFF2-40B4-BE49-F238E27FC236}">
                  <a16:creationId xmlns:a16="http://schemas.microsoft.com/office/drawing/2014/main" id="{5D778EC7-35E9-2849-98EE-D5F857E529FD}"/>
                </a:ext>
              </a:extLst>
            </p:cNvPr>
            <p:cNvSpPr>
              <a:spLocks/>
            </p:cNvSpPr>
            <p:nvPr/>
          </p:nvSpPr>
          <p:spPr bwMode="auto">
            <a:xfrm>
              <a:off x="6777188" y="4937622"/>
              <a:ext cx="109602" cy="108411"/>
            </a:xfrm>
            <a:custGeom>
              <a:avLst/>
              <a:gdLst>
                <a:gd name="T0" fmla="*/ 10 w 92"/>
                <a:gd name="T1" fmla="*/ 0 h 91"/>
                <a:gd name="T2" fmla="*/ 0 w 92"/>
                <a:gd name="T3" fmla="*/ 10 h 91"/>
                <a:gd name="T4" fmla="*/ 82 w 92"/>
                <a:gd name="T5" fmla="*/ 91 h 91"/>
                <a:gd name="T6" fmla="*/ 92 w 92"/>
                <a:gd name="T7" fmla="*/ 82 h 91"/>
                <a:gd name="T8" fmla="*/ 10 w 92"/>
                <a:gd name="T9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2" h="91">
                  <a:moveTo>
                    <a:pt x="10" y="0"/>
                  </a:moveTo>
                  <a:lnTo>
                    <a:pt x="0" y="10"/>
                  </a:lnTo>
                  <a:lnTo>
                    <a:pt x="82" y="91"/>
                  </a:lnTo>
                  <a:lnTo>
                    <a:pt x="92" y="82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9067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0" name="Freeform 375">
              <a:extLst>
                <a:ext uri="{FF2B5EF4-FFF2-40B4-BE49-F238E27FC236}">
                  <a16:creationId xmlns:a16="http://schemas.microsoft.com/office/drawing/2014/main" id="{66F8129B-5524-C24B-A3C4-CF2C633CEED0}"/>
                </a:ext>
              </a:extLst>
            </p:cNvPr>
            <p:cNvSpPr>
              <a:spLocks/>
            </p:cNvSpPr>
            <p:nvPr/>
          </p:nvSpPr>
          <p:spPr bwMode="auto">
            <a:xfrm>
              <a:off x="6810545" y="4970979"/>
              <a:ext cx="275197" cy="274006"/>
            </a:xfrm>
            <a:custGeom>
              <a:avLst/>
              <a:gdLst>
                <a:gd name="T0" fmla="*/ 231 w 231"/>
                <a:gd name="T1" fmla="*/ 230 h 230"/>
                <a:gd name="T2" fmla="*/ 189 w 231"/>
                <a:gd name="T3" fmla="*/ 145 h 230"/>
                <a:gd name="T4" fmla="*/ 117 w 231"/>
                <a:gd name="T5" fmla="*/ 0 h 230"/>
                <a:gd name="T6" fmla="*/ 64 w 231"/>
                <a:gd name="T7" fmla="*/ 54 h 230"/>
                <a:gd name="T8" fmla="*/ 54 w 231"/>
                <a:gd name="T9" fmla="*/ 63 h 230"/>
                <a:gd name="T10" fmla="*/ 0 w 231"/>
                <a:gd name="T11" fmla="*/ 117 h 230"/>
                <a:gd name="T12" fmla="*/ 231 w 231"/>
                <a:gd name="T13" fmla="*/ 230 h 2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1" h="230">
                  <a:moveTo>
                    <a:pt x="231" y="230"/>
                  </a:moveTo>
                  <a:lnTo>
                    <a:pt x="189" y="145"/>
                  </a:lnTo>
                  <a:lnTo>
                    <a:pt x="117" y="0"/>
                  </a:lnTo>
                  <a:lnTo>
                    <a:pt x="64" y="54"/>
                  </a:lnTo>
                  <a:lnTo>
                    <a:pt x="54" y="63"/>
                  </a:lnTo>
                  <a:lnTo>
                    <a:pt x="0" y="117"/>
                  </a:lnTo>
                  <a:lnTo>
                    <a:pt x="231" y="23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1" name="Freeform 376">
              <a:extLst>
                <a:ext uri="{FF2B5EF4-FFF2-40B4-BE49-F238E27FC236}">
                  <a16:creationId xmlns:a16="http://schemas.microsoft.com/office/drawing/2014/main" id="{A0669B89-4562-8449-AA72-764F13911822}"/>
                </a:ext>
              </a:extLst>
            </p:cNvPr>
            <p:cNvSpPr>
              <a:spLocks/>
            </p:cNvSpPr>
            <p:nvPr/>
          </p:nvSpPr>
          <p:spPr bwMode="auto">
            <a:xfrm>
              <a:off x="6777188" y="4944770"/>
              <a:ext cx="103646" cy="101263"/>
            </a:xfrm>
            <a:custGeom>
              <a:avLst/>
              <a:gdLst>
                <a:gd name="T0" fmla="*/ 6 w 87"/>
                <a:gd name="T1" fmla="*/ 0 h 85"/>
                <a:gd name="T2" fmla="*/ 0 w 87"/>
                <a:gd name="T3" fmla="*/ 4 h 85"/>
                <a:gd name="T4" fmla="*/ 82 w 87"/>
                <a:gd name="T5" fmla="*/ 85 h 85"/>
                <a:gd name="T6" fmla="*/ 87 w 87"/>
                <a:gd name="T7" fmla="*/ 81 h 85"/>
                <a:gd name="T8" fmla="*/ 6 w 87"/>
                <a:gd name="T9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7" h="85">
                  <a:moveTo>
                    <a:pt x="6" y="0"/>
                  </a:moveTo>
                  <a:lnTo>
                    <a:pt x="0" y="4"/>
                  </a:lnTo>
                  <a:lnTo>
                    <a:pt x="82" y="85"/>
                  </a:lnTo>
                  <a:lnTo>
                    <a:pt x="87" y="81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DC9C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2" name="Freeform 377">
              <a:extLst>
                <a:ext uri="{FF2B5EF4-FFF2-40B4-BE49-F238E27FC236}">
                  <a16:creationId xmlns:a16="http://schemas.microsoft.com/office/drawing/2014/main" id="{3C943698-CE8C-1F4D-B9A8-FE7BBE5D72CD}"/>
                </a:ext>
              </a:extLst>
            </p:cNvPr>
            <p:cNvSpPr>
              <a:spLocks/>
            </p:cNvSpPr>
            <p:nvPr/>
          </p:nvSpPr>
          <p:spPr bwMode="auto">
            <a:xfrm>
              <a:off x="6810545" y="5041267"/>
              <a:ext cx="275197" cy="203718"/>
            </a:xfrm>
            <a:custGeom>
              <a:avLst/>
              <a:gdLst>
                <a:gd name="T0" fmla="*/ 231 w 231"/>
                <a:gd name="T1" fmla="*/ 171 h 171"/>
                <a:gd name="T2" fmla="*/ 59 w 231"/>
                <a:gd name="T3" fmla="*/ 0 h 171"/>
                <a:gd name="T4" fmla="*/ 54 w 231"/>
                <a:gd name="T5" fmla="*/ 4 h 171"/>
                <a:gd name="T6" fmla="*/ 0 w 231"/>
                <a:gd name="T7" fmla="*/ 58 h 171"/>
                <a:gd name="T8" fmla="*/ 231 w 231"/>
                <a:gd name="T9" fmla="*/ 171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1" h="171">
                  <a:moveTo>
                    <a:pt x="231" y="171"/>
                  </a:moveTo>
                  <a:lnTo>
                    <a:pt x="59" y="0"/>
                  </a:lnTo>
                  <a:lnTo>
                    <a:pt x="54" y="4"/>
                  </a:lnTo>
                  <a:lnTo>
                    <a:pt x="0" y="58"/>
                  </a:lnTo>
                  <a:lnTo>
                    <a:pt x="231" y="171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3" name="Freeform 378">
              <a:extLst>
                <a:ext uri="{FF2B5EF4-FFF2-40B4-BE49-F238E27FC236}">
                  <a16:creationId xmlns:a16="http://schemas.microsoft.com/office/drawing/2014/main" id="{C81F9B1C-4223-C44E-816F-82DF031DFB94}"/>
                </a:ext>
              </a:extLst>
            </p:cNvPr>
            <p:cNvSpPr>
              <a:spLocks/>
            </p:cNvSpPr>
            <p:nvPr/>
          </p:nvSpPr>
          <p:spPr bwMode="auto">
            <a:xfrm>
              <a:off x="7065490" y="4831594"/>
              <a:ext cx="133429" cy="133429"/>
            </a:xfrm>
            <a:custGeom>
              <a:avLst/>
              <a:gdLst>
                <a:gd name="T0" fmla="*/ 43 w 112"/>
                <a:gd name="T1" fmla="*/ 112 h 112"/>
                <a:gd name="T2" fmla="*/ 53 w 112"/>
                <a:gd name="T3" fmla="*/ 102 h 112"/>
                <a:gd name="T4" fmla="*/ 74 w 112"/>
                <a:gd name="T5" fmla="*/ 81 h 112"/>
                <a:gd name="T6" fmla="*/ 80 w 112"/>
                <a:gd name="T7" fmla="*/ 74 h 112"/>
                <a:gd name="T8" fmla="*/ 102 w 112"/>
                <a:gd name="T9" fmla="*/ 53 h 112"/>
                <a:gd name="T10" fmla="*/ 112 w 112"/>
                <a:gd name="T11" fmla="*/ 43 h 112"/>
                <a:gd name="T12" fmla="*/ 86 w 112"/>
                <a:gd name="T13" fmla="*/ 0 h 112"/>
                <a:gd name="T14" fmla="*/ 77 w 112"/>
                <a:gd name="T15" fmla="*/ 9 h 112"/>
                <a:gd name="T16" fmla="*/ 46 w 112"/>
                <a:gd name="T17" fmla="*/ 40 h 112"/>
                <a:gd name="T18" fmla="*/ 40 w 112"/>
                <a:gd name="T19" fmla="*/ 46 h 112"/>
                <a:gd name="T20" fmla="*/ 9 w 112"/>
                <a:gd name="T21" fmla="*/ 77 h 112"/>
                <a:gd name="T22" fmla="*/ 0 w 112"/>
                <a:gd name="T23" fmla="*/ 86 h 112"/>
                <a:gd name="T24" fmla="*/ 43 w 112"/>
                <a:gd name="T25" fmla="*/ 112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2" h="112">
                  <a:moveTo>
                    <a:pt x="43" y="112"/>
                  </a:moveTo>
                  <a:lnTo>
                    <a:pt x="53" y="102"/>
                  </a:lnTo>
                  <a:lnTo>
                    <a:pt x="74" y="81"/>
                  </a:lnTo>
                  <a:lnTo>
                    <a:pt x="80" y="74"/>
                  </a:lnTo>
                  <a:lnTo>
                    <a:pt x="102" y="53"/>
                  </a:lnTo>
                  <a:lnTo>
                    <a:pt x="112" y="43"/>
                  </a:lnTo>
                  <a:lnTo>
                    <a:pt x="86" y="0"/>
                  </a:lnTo>
                  <a:lnTo>
                    <a:pt x="77" y="9"/>
                  </a:lnTo>
                  <a:lnTo>
                    <a:pt x="46" y="40"/>
                  </a:lnTo>
                  <a:lnTo>
                    <a:pt x="40" y="46"/>
                  </a:lnTo>
                  <a:lnTo>
                    <a:pt x="9" y="77"/>
                  </a:lnTo>
                  <a:lnTo>
                    <a:pt x="0" y="86"/>
                  </a:lnTo>
                  <a:lnTo>
                    <a:pt x="43" y="112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4" name="Freeform 379">
              <a:extLst>
                <a:ext uri="{FF2B5EF4-FFF2-40B4-BE49-F238E27FC236}">
                  <a16:creationId xmlns:a16="http://schemas.microsoft.com/office/drawing/2014/main" id="{EBCFD25B-8889-1A4F-9FB9-D229AA1564F0}"/>
                </a:ext>
              </a:extLst>
            </p:cNvPr>
            <p:cNvSpPr>
              <a:spLocks/>
            </p:cNvSpPr>
            <p:nvPr/>
          </p:nvSpPr>
          <p:spPr bwMode="auto">
            <a:xfrm>
              <a:off x="7024984" y="4791088"/>
              <a:ext cx="132238" cy="132238"/>
            </a:xfrm>
            <a:custGeom>
              <a:avLst/>
              <a:gdLst>
                <a:gd name="T0" fmla="*/ 80 w 111"/>
                <a:gd name="T1" fmla="*/ 74 h 111"/>
                <a:gd name="T2" fmla="*/ 111 w 111"/>
                <a:gd name="T3" fmla="*/ 43 h 111"/>
                <a:gd name="T4" fmla="*/ 85 w 111"/>
                <a:gd name="T5" fmla="*/ 0 h 111"/>
                <a:gd name="T6" fmla="*/ 46 w 111"/>
                <a:gd name="T7" fmla="*/ 39 h 111"/>
                <a:gd name="T8" fmla="*/ 38 w 111"/>
                <a:gd name="T9" fmla="*/ 46 h 111"/>
                <a:gd name="T10" fmla="*/ 0 w 111"/>
                <a:gd name="T11" fmla="*/ 86 h 111"/>
                <a:gd name="T12" fmla="*/ 43 w 111"/>
                <a:gd name="T13" fmla="*/ 111 h 111"/>
                <a:gd name="T14" fmla="*/ 74 w 111"/>
                <a:gd name="T15" fmla="*/ 80 h 111"/>
                <a:gd name="T16" fmla="*/ 80 w 111"/>
                <a:gd name="T17" fmla="*/ 74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1" h="111">
                  <a:moveTo>
                    <a:pt x="80" y="74"/>
                  </a:moveTo>
                  <a:lnTo>
                    <a:pt x="111" y="43"/>
                  </a:lnTo>
                  <a:lnTo>
                    <a:pt x="85" y="0"/>
                  </a:lnTo>
                  <a:lnTo>
                    <a:pt x="46" y="39"/>
                  </a:lnTo>
                  <a:lnTo>
                    <a:pt x="38" y="46"/>
                  </a:lnTo>
                  <a:lnTo>
                    <a:pt x="0" y="86"/>
                  </a:lnTo>
                  <a:lnTo>
                    <a:pt x="43" y="111"/>
                  </a:lnTo>
                  <a:lnTo>
                    <a:pt x="74" y="80"/>
                  </a:lnTo>
                  <a:lnTo>
                    <a:pt x="80" y="74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5" name="Freeform 380">
              <a:extLst>
                <a:ext uri="{FF2B5EF4-FFF2-40B4-BE49-F238E27FC236}">
                  <a16:creationId xmlns:a16="http://schemas.microsoft.com/office/drawing/2014/main" id="{FD6405AE-FAAD-234A-8F4C-07BEBD51DCDF}"/>
                </a:ext>
              </a:extLst>
            </p:cNvPr>
            <p:cNvSpPr>
              <a:spLocks/>
            </p:cNvSpPr>
            <p:nvPr/>
          </p:nvSpPr>
          <p:spPr bwMode="auto">
            <a:xfrm>
              <a:off x="6976140" y="4742244"/>
              <a:ext cx="103646" cy="103646"/>
            </a:xfrm>
            <a:custGeom>
              <a:avLst/>
              <a:gdLst>
                <a:gd name="T0" fmla="*/ 7 w 87"/>
                <a:gd name="T1" fmla="*/ 0 h 87"/>
                <a:gd name="T2" fmla="*/ 0 w 87"/>
                <a:gd name="T3" fmla="*/ 8 h 87"/>
                <a:gd name="T4" fmla="*/ 79 w 87"/>
                <a:gd name="T5" fmla="*/ 87 h 87"/>
                <a:gd name="T6" fmla="*/ 87 w 87"/>
                <a:gd name="T7" fmla="*/ 80 h 87"/>
                <a:gd name="T8" fmla="*/ 7 w 87"/>
                <a:gd name="T9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7" h="87">
                  <a:moveTo>
                    <a:pt x="7" y="0"/>
                  </a:moveTo>
                  <a:lnTo>
                    <a:pt x="0" y="8"/>
                  </a:lnTo>
                  <a:lnTo>
                    <a:pt x="79" y="87"/>
                  </a:lnTo>
                  <a:lnTo>
                    <a:pt x="87" y="80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7349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6" name="Freeform 381">
              <a:extLst>
                <a:ext uri="{FF2B5EF4-FFF2-40B4-BE49-F238E27FC236}">
                  <a16:creationId xmlns:a16="http://schemas.microsoft.com/office/drawing/2014/main" id="{7430E655-2E1D-CF4A-B0BF-0127CDC08B9D}"/>
                </a:ext>
              </a:extLst>
            </p:cNvPr>
            <p:cNvSpPr>
              <a:spLocks/>
            </p:cNvSpPr>
            <p:nvPr/>
          </p:nvSpPr>
          <p:spPr bwMode="auto">
            <a:xfrm>
              <a:off x="7105995" y="4873290"/>
              <a:ext cx="248988" cy="246605"/>
            </a:xfrm>
            <a:custGeom>
              <a:avLst/>
              <a:gdLst>
                <a:gd name="T0" fmla="*/ 46 w 209"/>
                <a:gd name="T1" fmla="*/ 39 h 207"/>
                <a:gd name="T2" fmla="*/ 40 w 209"/>
                <a:gd name="T3" fmla="*/ 46 h 207"/>
                <a:gd name="T4" fmla="*/ 19 w 209"/>
                <a:gd name="T5" fmla="*/ 67 h 207"/>
                <a:gd name="T6" fmla="*/ 9 w 209"/>
                <a:gd name="T7" fmla="*/ 77 h 207"/>
                <a:gd name="T8" fmla="*/ 0 w 209"/>
                <a:gd name="T9" fmla="*/ 85 h 207"/>
                <a:gd name="T10" fmla="*/ 209 w 209"/>
                <a:gd name="T11" fmla="*/ 207 h 207"/>
                <a:gd name="T12" fmla="*/ 86 w 209"/>
                <a:gd name="T13" fmla="*/ 0 h 207"/>
                <a:gd name="T14" fmla="*/ 78 w 209"/>
                <a:gd name="T15" fmla="*/ 8 h 207"/>
                <a:gd name="T16" fmla="*/ 68 w 209"/>
                <a:gd name="T17" fmla="*/ 18 h 207"/>
                <a:gd name="T18" fmla="*/ 46 w 209"/>
                <a:gd name="T19" fmla="*/ 39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9" h="207">
                  <a:moveTo>
                    <a:pt x="46" y="39"/>
                  </a:moveTo>
                  <a:lnTo>
                    <a:pt x="40" y="46"/>
                  </a:lnTo>
                  <a:lnTo>
                    <a:pt x="19" y="67"/>
                  </a:lnTo>
                  <a:lnTo>
                    <a:pt x="9" y="77"/>
                  </a:lnTo>
                  <a:lnTo>
                    <a:pt x="0" y="85"/>
                  </a:lnTo>
                  <a:lnTo>
                    <a:pt x="209" y="207"/>
                  </a:lnTo>
                  <a:lnTo>
                    <a:pt x="86" y="0"/>
                  </a:lnTo>
                  <a:lnTo>
                    <a:pt x="78" y="8"/>
                  </a:lnTo>
                  <a:lnTo>
                    <a:pt x="68" y="18"/>
                  </a:lnTo>
                  <a:lnTo>
                    <a:pt x="46" y="39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7" name="Freeform 382">
              <a:extLst>
                <a:ext uri="{FF2B5EF4-FFF2-40B4-BE49-F238E27FC236}">
                  <a16:creationId xmlns:a16="http://schemas.microsoft.com/office/drawing/2014/main" id="{8D6202D3-45F7-CD4C-99D4-9BC862280D4E}"/>
                </a:ext>
              </a:extLst>
            </p:cNvPr>
            <p:cNvSpPr>
              <a:spLocks/>
            </p:cNvSpPr>
            <p:nvPr/>
          </p:nvSpPr>
          <p:spPr bwMode="auto">
            <a:xfrm>
              <a:off x="7065490" y="4882821"/>
              <a:ext cx="91733" cy="82202"/>
            </a:xfrm>
            <a:custGeom>
              <a:avLst/>
              <a:gdLst>
                <a:gd name="T0" fmla="*/ 43 w 77"/>
                <a:gd name="T1" fmla="*/ 69 h 69"/>
                <a:gd name="T2" fmla="*/ 53 w 77"/>
                <a:gd name="T3" fmla="*/ 59 h 69"/>
                <a:gd name="T4" fmla="*/ 74 w 77"/>
                <a:gd name="T5" fmla="*/ 38 h 69"/>
                <a:gd name="T6" fmla="*/ 77 w 77"/>
                <a:gd name="T7" fmla="*/ 34 h 69"/>
                <a:gd name="T8" fmla="*/ 43 w 77"/>
                <a:gd name="T9" fmla="*/ 0 h 69"/>
                <a:gd name="T10" fmla="*/ 40 w 77"/>
                <a:gd name="T11" fmla="*/ 3 h 69"/>
                <a:gd name="T12" fmla="*/ 9 w 77"/>
                <a:gd name="T13" fmla="*/ 34 h 69"/>
                <a:gd name="T14" fmla="*/ 0 w 77"/>
                <a:gd name="T15" fmla="*/ 43 h 69"/>
                <a:gd name="T16" fmla="*/ 43 w 77"/>
                <a:gd name="T17" fmla="*/ 69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7" h="69">
                  <a:moveTo>
                    <a:pt x="43" y="69"/>
                  </a:moveTo>
                  <a:lnTo>
                    <a:pt x="53" y="59"/>
                  </a:lnTo>
                  <a:lnTo>
                    <a:pt x="74" y="38"/>
                  </a:lnTo>
                  <a:lnTo>
                    <a:pt x="77" y="34"/>
                  </a:lnTo>
                  <a:lnTo>
                    <a:pt x="43" y="0"/>
                  </a:lnTo>
                  <a:lnTo>
                    <a:pt x="40" y="3"/>
                  </a:lnTo>
                  <a:lnTo>
                    <a:pt x="9" y="34"/>
                  </a:lnTo>
                  <a:lnTo>
                    <a:pt x="0" y="43"/>
                  </a:lnTo>
                  <a:lnTo>
                    <a:pt x="43" y="69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8" name="Freeform 383">
              <a:extLst>
                <a:ext uri="{FF2B5EF4-FFF2-40B4-BE49-F238E27FC236}">
                  <a16:creationId xmlns:a16="http://schemas.microsoft.com/office/drawing/2014/main" id="{1916DC08-1F85-D540-87BA-E42CEC9C809C}"/>
                </a:ext>
              </a:extLst>
            </p:cNvPr>
            <p:cNvSpPr>
              <a:spLocks/>
            </p:cNvSpPr>
            <p:nvPr/>
          </p:nvSpPr>
          <p:spPr bwMode="auto">
            <a:xfrm>
              <a:off x="7024984" y="4842316"/>
              <a:ext cx="91733" cy="81010"/>
            </a:xfrm>
            <a:custGeom>
              <a:avLst/>
              <a:gdLst>
                <a:gd name="T0" fmla="*/ 77 w 77"/>
                <a:gd name="T1" fmla="*/ 34 h 68"/>
                <a:gd name="T2" fmla="*/ 43 w 77"/>
                <a:gd name="T3" fmla="*/ 0 h 68"/>
                <a:gd name="T4" fmla="*/ 38 w 77"/>
                <a:gd name="T5" fmla="*/ 3 h 68"/>
                <a:gd name="T6" fmla="*/ 0 w 77"/>
                <a:gd name="T7" fmla="*/ 43 h 68"/>
                <a:gd name="T8" fmla="*/ 43 w 77"/>
                <a:gd name="T9" fmla="*/ 68 h 68"/>
                <a:gd name="T10" fmla="*/ 74 w 77"/>
                <a:gd name="T11" fmla="*/ 37 h 68"/>
                <a:gd name="T12" fmla="*/ 77 w 77"/>
                <a:gd name="T13" fmla="*/ 34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7" h="68">
                  <a:moveTo>
                    <a:pt x="77" y="34"/>
                  </a:moveTo>
                  <a:lnTo>
                    <a:pt x="43" y="0"/>
                  </a:lnTo>
                  <a:lnTo>
                    <a:pt x="38" y="3"/>
                  </a:lnTo>
                  <a:lnTo>
                    <a:pt x="0" y="43"/>
                  </a:lnTo>
                  <a:lnTo>
                    <a:pt x="43" y="68"/>
                  </a:lnTo>
                  <a:lnTo>
                    <a:pt x="74" y="37"/>
                  </a:lnTo>
                  <a:lnTo>
                    <a:pt x="77" y="34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9" name="Freeform 384">
              <a:extLst>
                <a:ext uri="{FF2B5EF4-FFF2-40B4-BE49-F238E27FC236}">
                  <a16:creationId xmlns:a16="http://schemas.microsoft.com/office/drawing/2014/main" id="{D27DA20A-BB67-FA4C-89FE-71E05A6011AA}"/>
                </a:ext>
              </a:extLst>
            </p:cNvPr>
            <p:cNvSpPr>
              <a:spLocks/>
            </p:cNvSpPr>
            <p:nvPr/>
          </p:nvSpPr>
          <p:spPr bwMode="auto">
            <a:xfrm>
              <a:off x="6976140" y="4747010"/>
              <a:ext cx="100072" cy="98881"/>
            </a:xfrm>
            <a:custGeom>
              <a:avLst/>
              <a:gdLst>
                <a:gd name="T0" fmla="*/ 4 w 84"/>
                <a:gd name="T1" fmla="*/ 0 h 83"/>
                <a:gd name="T2" fmla="*/ 0 w 84"/>
                <a:gd name="T3" fmla="*/ 4 h 83"/>
                <a:gd name="T4" fmla="*/ 79 w 84"/>
                <a:gd name="T5" fmla="*/ 83 h 83"/>
                <a:gd name="T6" fmla="*/ 84 w 84"/>
                <a:gd name="T7" fmla="*/ 80 h 83"/>
                <a:gd name="T8" fmla="*/ 4 w 84"/>
                <a:gd name="T9" fmla="*/ 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4" h="83">
                  <a:moveTo>
                    <a:pt x="4" y="0"/>
                  </a:moveTo>
                  <a:lnTo>
                    <a:pt x="0" y="4"/>
                  </a:lnTo>
                  <a:lnTo>
                    <a:pt x="79" y="83"/>
                  </a:lnTo>
                  <a:lnTo>
                    <a:pt x="84" y="8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BD78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0" name="Freeform 385">
              <a:extLst>
                <a:ext uri="{FF2B5EF4-FFF2-40B4-BE49-F238E27FC236}">
                  <a16:creationId xmlns:a16="http://schemas.microsoft.com/office/drawing/2014/main" id="{8CCD2F0B-E213-7E4C-9F75-D14A5FA00B27}"/>
                </a:ext>
              </a:extLst>
            </p:cNvPr>
            <p:cNvSpPr>
              <a:spLocks/>
            </p:cNvSpPr>
            <p:nvPr/>
          </p:nvSpPr>
          <p:spPr bwMode="auto">
            <a:xfrm>
              <a:off x="7105995" y="4923326"/>
              <a:ext cx="248988" cy="196570"/>
            </a:xfrm>
            <a:custGeom>
              <a:avLst/>
              <a:gdLst>
                <a:gd name="T0" fmla="*/ 40 w 209"/>
                <a:gd name="T1" fmla="*/ 4 h 165"/>
                <a:gd name="T2" fmla="*/ 19 w 209"/>
                <a:gd name="T3" fmla="*/ 25 h 165"/>
                <a:gd name="T4" fmla="*/ 9 w 209"/>
                <a:gd name="T5" fmla="*/ 35 h 165"/>
                <a:gd name="T6" fmla="*/ 0 w 209"/>
                <a:gd name="T7" fmla="*/ 43 h 165"/>
                <a:gd name="T8" fmla="*/ 209 w 209"/>
                <a:gd name="T9" fmla="*/ 165 h 165"/>
                <a:gd name="T10" fmla="*/ 43 w 209"/>
                <a:gd name="T11" fmla="*/ 0 h 165"/>
                <a:gd name="T12" fmla="*/ 40 w 209"/>
                <a:gd name="T13" fmla="*/ 4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9" h="165">
                  <a:moveTo>
                    <a:pt x="40" y="4"/>
                  </a:moveTo>
                  <a:lnTo>
                    <a:pt x="19" y="25"/>
                  </a:lnTo>
                  <a:lnTo>
                    <a:pt x="9" y="35"/>
                  </a:lnTo>
                  <a:lnTo>
                    <a:pt x="0" y="43"/>
                  </a:lnTo>
                  <a:lnTo>
                    <a:pt x="209" y="165"/>
                  </a:lnTo>
                  <a:lnTo>
                    <a:pt x="43" y="0"/>
                  </a:lnTo>
                  <a:lnTo>
                    <a:pt x="40" y="4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1" name="Freeform 386">
              <a:extLst>
                <a:ext uri="{FF2B5EF4-FFF2-40B4-BE49-F238E27FC236}">
                  <a16:creationId xmlns:a16="http://schemas.microsoft.com/office/drawing/2014/main" id="{A045165C-799C-A84F-A3A3-FDFDAAE61C4A}"/>
                </a:ext>
              </a:extLst>
            </p:cNvPr>
            <p:cNvSpPr>
              <a:spLocks/>
            </p:cNvSpPr>
            <p:nvPr/>
          </p:nvSpPr>
          <p:spPr bwMode="auto">
            <a:xfrm>
              <a:off x="6098131" y="2771787"/>
              <a:ext cx="20253" cy="58375"/>
            </a:xfrm>
            <a:custGeom>
              <a:avLst/>
              <a:gdLst>
                <a:gd name="T0" fmla="*/ 16 w 16"/>
                <a:gd name="T1" fmla="*/ 45 h 45"/>
                <a:gd name="T2" fmla="*/ 16 w 16"/>
                <a:gd name="T3" fmla="*/ 8 h 45"/>
                <a:gd name="T4" fmla="*/ 8 w 16"/>
                <a:gd name="T5" fmla="*/ 0 h 45"/>
                <a:gd name="T6" fmla="*/ 0 w 16"/>
                <a:gd name="T7" fmla="*/ 8 h 45"/>
                <a:gd name="T8" fmla="*/ 0 w 16"/>
                <a:gd name="T9" fmla="*/ 45 h 45"/>
                <a:gd name="T10" fmla="*/ 16 w 16"/>
                <a:gd name="T11" fmla="*/ 4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" h="45">
                  <a:moveTo>
                    <a:pt x="16" y="45"/>
                  </a:moveTo>
                  <a:cubicBezTo>
                    <a:pt x="16" y="8"/>
                    <a:pt x="16" y="8"/>
                    <a:pt x="16" y="8"/>
                  </a:cubicBezTo>
                  <a:cubicBezTo>
                    <a:pt x="16" y="3"/>
                    <a:pt x="12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5"/>
                    <a:pt x="0" y="45"/>
                    <a:pt x="0" y="45"/>
                  </a:cubicBezTo>
                  <a:cubicBezTo>
                    <a:pt x="0" y="45"/>
                    <a:pt x="6" y="45"/>
                    <a:pt x="16" y="4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2" name="Freeform 387">
              <a:extLst>
                <a:ext uri="{FF2B5EF4-FFF2-40B4-BE49-F238E27FC236}">
                  <a16:creationId xmlns:a16="http://schemas.microsoft.com/office/drawing/2014/main" id="{68550761-5E45-944B-B2E2-A0EC35AB81E5}"/>
                </a:ext>
              </a:extLst>
            </p:cNvPr>
            <p:cNvSpPr>
              <a:spLocks/>
            </p:cNvSpPr>
            <p:nvPr/>
          </p:nvSpPr>
          <p:spPr bwMode="auto">
            <a:xfrm>
              <a:off x="6034991" y="2774170"/>
              <a:ext cx="22636" cy="58375"/>
            </a:xfrm>
            <a:custGeom>
              <a:avLst/>
              <a:gdLst>
                <a:gd name="T0" fmla="*/ 18 w 18"/>
                <a:gd name="T1" fmla="*/ 45 h 46"/>
                <a:gd name="T2" fmla="*/ 16 w 18"/>
                <a:gd name="T3" fmla="*/ 8 h 46"/>
                <a:gd name="T4" fmla="*/ 8 w 18"/>
                <a:gd name="T5" fmla="*/ 0 h 46"/>
                <a:gd name="T6" fmla="*/ 0 w 18"/>
                <a:gd name="T7" fmla="*/ 8 h 46"/>
                <a:gd name="T8" fmla="*/ 2 w 18"/>
                <a:gd name="T9" fmla="*/ 46 h 46"/>
                <a:gd name="T10" fmla="*/ 18 w 18"/>
                <a:gd name="T11" fmla="*/ 45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" h="46">
                  <a:moveTo>
                    <a:pt x="18" y="45"/>
                  </a:moveTo>
                  <a:cubicBezTo>
                    <a:pt x="16" y="8"/>
                    <a:pt x="16" y="8"/>
                    <a:pt x="16" y="8"/>
                  </a:cubicBezTo>
                  <a:cubicBezTo>
                    <a:pt x="16" y="3"/>
                    <a:pt x="12" y="0"/>
                    <a:pt x="8" y="0"/>
                  </a:cubicBezTo>
                  <a:cubicBezTo>
                    <a:pt x="3" y="0"/>
                    <a:pt x="0" y="4"/>
                    <a:pt x="0" y="8"/>
                  </a:cubicBezTo>
                  <a:cubicBezTo>
                    <a:pt x="2" y="46"/>
                    <a:pt x="2" y="46"/>
                    <a:pt x="2" y="46"/>
                  </a:cubicBezTo>
                  <a:cubicBezTo>
                    <a:pt x="2" y="46"/>
                    <a:pt x="8" y="45"/>
                    <a:pt x="18" y="4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3" name="Freeform 388">
              <a:extLst>
                <a:ext uri="{FF2B5EF4-FFF2-40B4-BE49-F238E27FC236}">
                  <a16:creationId xmlns:a16="http://schemas.microsoft.com/office/drawing/2014/main" id="{33668751-0562-CD42-BF31-02A27A2CEFDD}"/>
                </a:ext>
              </a:extLst>
            </p:cNvPr>
            <p:cNvSpPr>
              <a:spLocks/>
            </p:cNvSpPr>
            <p:nvPr/>
          </p:nvSpPr>
          <p:spPr bwMode="auto">
            <a:xfrm>
              <a:off x="5970659" y="2778935"/>
              <a:ext cx="25018" cy="58375"/>
            </a:xfrm>
            <a:custGeom>
              <a:avLst/>
              <a:gdLst>
                <a:gd name="T0" fmla="*/ 20 w 20"/>
                <a:gd name="T1" fmla="*/ 44 h 46"/>
                <a:gd name="T2" fmla="*/ 16 w 20"/>
                <a:gd name="T3" fmla="*/ 7 h 46"/>
                <a:gd name="T4" fmla="*/ 8 w 20"/>
                <a:gd name="T5" fmla="*/ 0 h 46"/>
                <a:gd name="T6" fmla="*/ 0 w 20"/>
                <a:gd name="T7" fmla="*/ 9 h 46"/>
                <a:gd name="T8" fmla="*/ 4 w 20"/>
                <a:gd name="T9" fmla="*/ 46 h 46"/>
                <a:gd name="T10" fmla="*/ 20 w 20"/>
                <a:gd name="T11" fmla="*/ 44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" h="46">
                  <a:moveTo>
                    <a:pt x="20" y="44"/>
                  </a:moveTo>
                  <a:cubicBezTo>
                    <a:pt x="16" y="7"/>
                    <a:pt x="16" y="7"/>
                    <a:pt x="16" y="7"/>
                  </a:cubicBezTo>
                  <a:cubicBezTo>
                    <a:pt x="16" y="3"/>
                    <a:pt x="12" y="0"/>
                    <a:pt x="8" y="0"/>
                  </a:cubicBezTo>
                  <a:cubicBezTo>
                    <a:pt x="3" y="0"/>
                    <a:pt x="0" y="4"/>
                    <a:pt x="0" y="9"/>
                  </a:cubicBezTo>
                  <a:cubicBezTo>
                    <a:pt x="4" y="46"/>
                    <a:pt x="4" y="46"/>
                    <a:pt x="4" y="46"/>
                  </a:cubicBezTo>
                  <a:cubicBezTo>
                    <a:pt x="4" y="46"/>
                    <a:pt x="11" y="45"/>
                    <a:pt x="20" y="4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4" name="Freeform 389">
              <a:extLst>
                <a:ext uri="{FF2B5EF4-FFF2-40B4-BE49-F238E27FC236}">
                  <a16:creationId xmlns:a16="http://schemas.microsoft.com/office/drawing/2014/main" id="{A1D696A7-DC02-F040-90CC-DE47661EFA26}"/>
                </a:ext>
              </a:extLst>
            </p:cNvPr>
            <p:cNvSpPr>
              <a:spLocks/>
            </p:cNvSpPr>
            <p:nvPr/>
          </p:nvSpPr>
          <p:spPr bwMode="auto">
            <a:xfrm>
              <a:off x="5906328" y="2786083"/>
              <a:ext cx="29784" cy="60758"/>
            </a:xfrm>
            <a:custGeom>
              <a:avLst/>
              <a:gdLst>
                <a:gd name="T0" fmla="*/ 23 w 23"/>
                <a:gd name="T1" fmla="*/ 44 h 47"/>
                <a:gd name="T2" fmla="*/ 17 w 23"/>
                <a:gd name="T3" fmla="*/ 7 h 47"/>
                <a:gd name="T4" fmla="*/ 8 w 23"/>
                <a:gd name="T5" fmla="*/ 1 h 47"/>
                <a:gd name="T6" fmla="*/ 1 w 23"/>
                <a:gd name="T7" fmla="*/ 10 h 47"/>
                <a:gd name="T8" fmla="*/ 7 w 23"/>
                <a:gd name="T9" fmla="*/ 47 h 47"/>
                <a:gd name="T10" fmla="*/ 23 w 23"/>
                <a:gd name="T11" fmla="*/ 44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" h="47">
                  <a:moveTo>
                    <a:pt x="23" y="44"/>
                  </a:moveTo>
                  <a:cubicBezTo>
                    <a:pt x="17" y="7"/>
                    <a:pt x="17" y="7"/>
                    <a:pt x="17" y="7"/>
                  </a:cubicBezTo>
                  <a:cubicBezTo>
                    <a:pt x="16" y="3"/>
                    <a:pt x="12" y="0"/>
                    <a:pt x="8" y="1"/>
                  </a:cubicBezTo>
                  <a:cubicBezTo>
                    <a:pt x="3" y="1"/>
                    <a:pt x="0" y="5"/>
                    <a:pt x="1" y="10"/>
                  </a:cubicBezTo>
                  <a:cubicBezTo>
                    <a:pt x="7" y="47"/>
                    <a:pt x="7" y="47"/>
                    <a:pt x="7" y="47"/>
                  </a:cubicBezTo>
                  <a:cubicBezTo>
                    <a:pt x="7" y="47"/>
                    <a:pt x="13" y="45"/>
                    <a:pt x="23" y="4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5" name="Freeform 390">
              <a:extLst>
                <a:ext uri="{FF2B5EF4-FFF2-40B4-BE49-F238E27FC236}">
                  <a16:creationId xmlns:a16="http://schemas.microsoft.com/office/drawing/2014/main" id="{0C74796E-E087-934E-AD72-1946AF5DA918}"/>
                </a:ext>
              </a:extLst>
            </p:cNvPr>
            <p:cNvSpPr>
              <a:spLocks/>
            </p:cNvSpPr>
            <p:nvPr/>
          </p:nvSpPr>
          <p:spPr bwMode="auto">
            <a:xfrm>
              <a:off x="5844379" y="2797996"/>
              <a:ext cx="29784" cy="59566"/>
            </a:xfrm>
            <a:custGeom>
              <a:avLst/>
              <a:gdLst>
                <a:gd name="T0" fmla="*/ 24 w 24"/>
                <a:gd name="T1" fmla="*/ 43 h 47"/>
                <a:gd name="T2" fmla="*/ 17 w 24"/>
                <a:gd name="T3" fmla="*/ 7 h 47"/>
                <a:gd name="T4" fmla="*/ 7 w 24"/>
                <a:gd name="T5" fmla="*/ 1 h 47"/>
                <a:gd name="T6" fmla="*/ 1 w 24"/>
                <a:gd name="T7" fmla="*/ 10 h 47"/>
                <a:gd name="T8" fmla="*/ 9 w 24"/>
                <a:gd name="T9" fmla="*/ 47 h 47"/>
                <a:gd name="T10" fmla="*/ 24 w 24"/>
                <a:gd name="T11" fmla="*/ 43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4" h="47">
                  <a:moveTo>
                    <a:pt x="24" y="43"/>
                  </a:moveTo>
                  <a:cubicBezTo>
                    <a:pt x="17" y="7"/>
                    <a:pt x="17" y="7"/>
                    <a:pt x="17" y="7"/>
                  </a:cubicBezTo>
                  <a:cubicBezTo>
                    <a:pt x="16" y="3"/>
                    <a:pt x="11" y="0"/>
                    <a:pt x="7" y="1"/>
                  </a:cubicBezTo>
                  <a:cubicBezTo>
                    <a:pt x="3" y="2"/>
                    <a:pt x="0" y="6"/>
                    <a:pt x="1" y="10"/>
                  </a:cubicBezTo>
                  <a:cubicBezTo>
                    <a:pt x="9" y="47"/>
                    <a:pt x="9" y="47"/>
                    <a:pt x="9" y="47"/>
                  </a:cubicBezTo>
                  <a:cubicBezTo>
                    <a:pt x="9" y="47"/>
                    <a:pt x="15" y="45"/>
                    <a:pt x="24" y="4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6" name="Freeform 391">
              <a:extLst>
                <a:ext uri="{FF2B5EF4-FFF2-40B4-BE49-F238E27FC236}">
                  <a16:creationId xmlns:a16="http://schemas.microsoft.com/office/drawing/2014/main" id="{B6DCDB16-C083-204B-9039-29021CBDE7B3}"/>
                </a:ext>
              </a:extLst>
            </p:cNvPr>
            <p:cNvSpPr>
              <a:spLocks/>
            </p:cNvSpPr>
            <p:nvPr/>
          </p:nvSpPr>
          <p:spPr bwMode="auto">
            <a:xfrm>
              <a:off x="5781238" y="2812292"/>
              <a:ext cx="34549" cy="59566"/>
            </a:xfrm>
            <a:custGeom>
              <a:avLst/>
              <a:gdLst>
                <a:gd name="T0" fmla="*/ 27 w 27"/>
                <a:gd name="T1" fmla="*/ 43 h 47"/>
                <a:gd name="T2" fmla="*/ 17 w 27"/>
                <a:gd name="T3" fmla="*/ 7 h 47"/>
                <a:gd name="T4" fmla="*/ 7 w 27"/>
                <a:gd name="T5" fmla="*/ 1 h 47"/>
                <a:gd name="T6" fmla="*/ 2 w 27"/>
                <a:gd name="T7" fmla="*/ 11 h 47"/>
                <a:gd name="T8" fmla="*/ 11 w 27"/>
                <a:gd name="T9" fmla="*/ 47 h 47"/>
                <a:gd name="T10" fmla="*/ 27 w 27"/>
                <a:gd name="T11" fmla="*/ 43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7" h="47">
                  <a:moveTo>
                    <a:pt x="27" y="43"/>
                  </a:moveTo>
                  <a:cubicBezTo>
                    <a:pt x="17" y="7"/>
                    <a:pt x="17" y="7"/>
                    <a:pt x="17" y="7"/>
                  </a:cubicBezTo>
                  <a:cubicBezTo>
                    <a:pt x="16" y="3"/>
                    <a:pt x="11" y="0"/>
                    <a:pt x="7" y="1"/>
                  </a:cubicBezTo>
                  <a:cubicBezTo>
                    <a:pt x="3" y="3"/>
                    <a:pt x="0" y="7"/>
                    <a:pt x="2" y="11"/>
                  </a:cubicBezTo>
                  <a:cubicBezTo>
                    <a:pt x="11" y="47"/>
                    <a:pt x="11" y="47"/>
                    <a:pt x="11" y="47"/>
                  </a:cubicBezTo>
                  <a:cubicBezTo>
                    <a:pt x="11" y="47"/>
                    <a:pt x="17" y="46"/>
                    <a:pt x="27" y="4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7" name="Freeform 392">
              <a:extLst>
                <a:ext uri="{FF2B5EF4-FFF2-40B4-BE49-F238E27FC236}">
                  <a16:creationId xmlns:a16="http://schemas.microsoft.com/office/drawing/2014/main" id="{E59B4F12-8742-524C-A133-8B3B64C17DBC}"/>
                </a:ext>
              </a:extLst>
            </p:cNvPr>
            <p:cNvSpPr>
              <a:spLocks/>
            </p:cNvSpPr>
            <p:nvPr/>
          </p:nvSpPr>
          <p:spPr bwMode="auto">
            <a:xfrm>
              <a:off x="5719289" y="2830162"/>
              <a:ext cx="38123" cy="59566"/>
            </a:xfrm>
            <a:custGeom>
              <a:avLst/>
              <a:gdLst>
                <a:gd name="T0" fmla="*/ 29 w 29"/>
                <a:gd name="T1" fmla="*/ 42 h 47"/>
                <a:gd name="T2" fmla="*/ 17 w 29"/>
                <a:gd name="T3" fmla="*/ 7 h 47"/>
                <a:gd name="T4" fmla="*/ 7 w 29"/>
                <a:gd name="T5" fmla="*/ 2 h 47"/>
                <a:gd name="T6" fmla="*/ 2 w 29"/>
                <a:gd name="T7" fmla="*/ 12 h 47"/>
                <a:gd name="T8" fmla="*/ 13 w 29"/>
                <a:gd name="T9" fmla="*/ 47 h 47"/>
                <a:gd name="T10" fmla="*/ 29 w 29"/>
                <a:gd name="T11" fmla="*/ 42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9" h="47">
                  <a:moveTo>
                    <a:pt x="29" y="42"/>
                  </a:moveTo>
                  <a:cubicBezTo>
                    <a:pt x="17" y="7"/>
                    <a:pt x="17" y="7"/>
                    <a:pt x="17" y="7"/>
                  </a:cubicBezTo>
                  <a:cubicBezTo>
                    <a:pt x="16" y="3"/>
                    <a:pt x="11" y="0"/>
                    <a:pt x="7" y="2"/>
                  </a:cubicBezTo>
                  <a:cubicBezTo>
                    <a:pt x="3" y="3"/>
                    <a:pt x="0" y="8"/>
                    <a:pt x="2" y="12"/>
                  </a:cubicBezTo>
                  <a:cubicBezTo>
                    <a:pt x="13" y="47"/>
                    <a:pt x="13" y="47"/>
                    <a:pt x="13" y="47"/>
                  </a:cubicBezTo>
                  <a:cubicBezTo>
                    <a:pt x="13" y="47"/>
                    <a:pt x="19" y="45"/>
                    <a:pt x="29" y="4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8" name="Freeform 393">
              <a:extLst>
                <a:ext uri="{FF2B5EF4-FFF2-40B4-BE49-F238E27FC236}">
                  <a16:creationId xmlns:a16="http://schemas.microsoft.com/office/drawing/2014/main" id="{3ABB6C2C-0E80-8940-9EC8-BE7D6AE9A362}"/>
                </a:ext>
              </a:extLst>
            </p:cNvPr>
            <p:cNvSpPr>
              <a:spLocks/>
            </p:cNvSpPr>
            <p:nvPr/>
          </p:nvSpPr>
          <p:spPr bwMode="auto">
            <a:xfrm>
              <a:off x="5659722" y="2851606"/>
              <a:ext cx="38123" cy="59566"/>
            </a:xfrm>
            <a:custGeom>
              <a:avLst/>
              <a:gdLst>
                <a:gd name="T0" fmla="*/ 30 w 30"/>
                <a:gd name="T1" fmla="*/ 41 h 47"/>
                <a:gd name="T2" fmla="*/ 17 w 30"/>
                <a:gd name="T3" fmla="*/ 6 h 47"/>
                <a:gd name="T4" fmla="*/ 7 w 30"/>
                <a:gd name="T5" fmla="*/ 2 h 47"/>
                <a:gd name="T6" fmla="*/ 2 w 30"/>
                <a:gd name="T7" fmla="*/ 12 h 47"/>
                <a:gd name="T8" fmla="*/ 15 w 30"/>
                <a:gd name="T9" fmla="*/ 47 h 47"/>
                <a:gd name="T10" fmla="*/ 30 w 30"/>
                <a:gd name="T11" fmla="*/ 41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0" h="47">
                  <a:moveTo>
                    <a:pt x="30" y="41"/>
                  </a:moveTo>
                  <a:cubicBezTo>
                    <a:pt x="17" y="6"/>
                    <a:pt x="17" y="6"/>
                    <a:pt x="17" y="6"/>
                  </a:cubicBezTo>
                  <a:cubicBezTo>
                    <a:pt x="15" y="2"/>
                    <a:pt x="11" y="0"/>
                    <a:pt x="7" y="2"/>
                  </a:cubicBezTo>
                  <a:cubicBezTo>
                    <a:pt x="2" y="3"/>
                    <a:pt x="0" y="8"/>
                    <a:pt x="2" y="12"/>
                  </a:cubicBezTo>
                  <a:cubicBezTo>
                    <a:pt x="15" y="47"/>
                    <a:pt x="15" y="47"/>
                    <a:pt x="15" y="47"/>
                  </a:cubicBezTo>
                  <a:cubicBezTo>
                    <a:pt x="15" y="47"/>
                    <a:pt x="21" y="44"/>
                    <a:pt x="30" y="4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9" name="Freeform 394">
              <a:extLst>
                <a:ext uri="{FF2B5EF4-FFF2-40B4-BE49-F238E27FC236}">
                  <a16:creationId xmlns:a16="http://schemas.microsoft.com/office/drawing/2014/main" id="{F729A949-25CE-7D4A-A880-F49CDF2A053B}"/>
                </a:ext>
              </a:extLst>
            </p:cNvPr>
            <p:cNvSpPr>
              <a:spLocks/>
            </p:cNvSpPr>
            <p:nvPr/>
          </p:nvSpPr>
          <p:spPr bwMode="auto">
            <a:xfrm>
              <a:off x="5601348" y="2875432"/>
              <a:ext cx="40505" cy="59566"/>
            </a:xfrm>
            <a:custGeom>
              <a:avLst/>
              <a:gdLst>
                <a:gd name="T0" fmla="*/ 32 w 32"/>
                <a:gd name="T1" fmla="*/ 40 h 46"/>
                <a:gd name="T2" fmla="*/ 17 w 32"/>
                <a:gd name="T3" fmla="*/ 6 h 46"/>
                <a:gd name="T4" fmla="*/ 6 w 32"/>
                <a:gd name="T5" fmla="*/ 2 h 46"/>
                <a:gd name="T6" fmla="*/ 2 w 32"/>
                <a:gd name="T7" fmla="*/ 12 h 46"/>
                <a:gd name="T8" fmla="*/ 17 w 32"/>
                <a:gd name="T9" fmla="*/ 46 h 46"/>
                <a:gd name="T10" fmla="*/ 32 w 32"/>
                <a:gd name="T11" fmla="*/ 4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2" h="46">
                  <a:moveTo>
                    <a:pt x="32" y="40"/>
                  </a:moveTo>
                  <a:cubicBezTo>
                    <a:pt x="17" y="6"/>
                    <a:pt x="17" y="6"/>
                    <a:pt x="17" y="6"/>
                  </a:cubicBezTo>
                  <a:cubicBezTo>
                    <a:pt x="15" y="2"/>
                    <a:pt x="10" y="0"/>
                    <a:pt x="6" y="2"/>
                  </a:cubicBezTo>
                  <a:cubicBezTo>
                    <a:pt x="2" y="4"/>
                    <a:pt x="0" y="8"/>
                    <a:pt x="2" y="12"/>
                  </a:cubicBezTo>
                  <a:cubicBezTo>
                    <a:pt x="17" y="46"/>
                    <a:pt x="17" y="46"/>
                    <a:pt x="17" y="46"/>
                  </a:cubicBezTo>
                  <a:cubicBezTo>
                    <a:pt x="17" y="46"/>
                    <a:pt x="23" y="44"/>
                    <a:pt x="32" y="4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0" name="Line 395">
              <a:extLst>
                <a:ext uri="{FF2B5EF4-FFF2-40B4-BE49-F238E27FC236}">
                  <a16:creationId xmlns:a16="http://schemas.microsoft.com/office/drawing/2014/main" id="{C0553EBE-C50C-2C4A-A484-88BA2B8E1E6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783620" y="2908790"/>
              <a:ext cx="0" cy="0"/>
            </a:xfrm>
            <a:prstGeom prst="line">
              <a:avLst/>
            </a:prstGeom>
            <a:noFill/>
            <a:ln w="6350" cap="flat">
              <a:solidFill>
                <a:srgbClr val="231F2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1" name="Freeform 396">
              <a:extLst>
                <a:ext uri="{FF2B5EF4-FFF2-40B4-BE49-F238E27FC236}">
                  <a16:creationId xmlns:a16="http://schemas.microsoft.com/office/drawing/2014/main" id="{4B579A86-1B0D-F645-AC4B-65D8A98756B1}"/>
                </a:ext>
              </a:extLst>
            </p:cNvPr>
            <p:cNvSpPr>
              <a:spLocks/>
            </p:cNvSpPr>
            <p:nvPr/>
          </p:nvSpPr>
          <p:spPr bwMode="auto">
            <a:xfrm>
              <a:off x="5542972" y="2902833"/>
              <a:ext cx="42888" cy="59566"/>
            </a:xfrm>
            <a:custGeom>
              <a:avLst/>
              <a:gdLst>
                <a:gd name="T0" fmla="*/ 33 w 33"/>
                <a:gd name="T1" fmla="*/ 39 h 47"/>
                <a:gd name="T2" fmla="*/ 16 w 33"/>
                <a:gd name="T3" fmla="*/ 6 h 47"/>
                <a:gd name="T4" fmla="*/ 6 w 33"/>
                <a:gd name="T5" fmla="*/ 3 h 47"/>
                <a:gd name="T6" fmla="*/ 2 w 33"/>
                <a:gd name="T7" fmla="*/ 13 h 47"/>
                <a:gd name="T8" fmla="*/ 19 w 33"/>
                <a:gd name="T9" fmla="*/ 47 h 47"/>
                <a:gd name="T10" fmla="*/ 33 w 33"/>
                <a:gd name="T11" fmla="*/ 39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3" h="47">
                  <a:moveTo>
                    <a:pt x="33" y="39"/>
                  </a:moveTo>
                  <a:cubicBezTo>
                    <a:pt x="16" y="6"/>
                    <a:pt x="16" y="6"/>
                    <a:pt x="16" y="6"/>
                  </a:cubicBezTo>
                  <a:cubicBezTo>
                    <a:pt x="14" y="2"/>
                    <a:pt x="10" y="0"/>
                    <a:pt x="6" y="3"/>
                  </a:cubicBezTo>
                  <a:cubicBezTo>
                    <a:pt x="2" y="5"/>
                    <a:pt x="0" y="9"/>
                    <a:pt x="2" y="13"/>
                  </a:cubicBezTo>
                  <a:cubicBezTo>
                    <a:pt x="19" y="47"/>
                    <a:pt x="19" y="47"/>
                    <a:pt x="19" y="47"/>
                  </a:cubicBezTo>
                  <a:cubicBezTo>
                    <a:pt x="19" y="47"/>
                    <a:pt x="25" y="44"/>
                    <a:pt x="33" y="3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2" name="Freeform 397">
              <a:extLst>
                <a:ext uri="{FF2B5EF4-FFF2-40B4-BE49-F238E27FC236}">
                  <a16:creationId xmlns:a16="http://schemas.microsoft.com/office/drawing/2014/main" id="{FFF542DD-1200-DA49-84A7-9051F7BD3FBD}"/>
                </a:ext>
              </a:extLst>
            </p:cNvPr>
            <p:cNvSpPr>
              <a:spLocks/>
            </p:cNvSpPr>
            <p:nvPr/>
          </p:nvSpPr>
          <p:spPr bwMode="auto">
            <a:xfrm>
              <a:off x="5486980" y="2933808"/>
              <a:ext cx="45270" cy="58375"/>
            </a:xfrm>
            <a:custGeom>
              <a:avLst/>
              <a:gdLst>
                <a:gd name="T0" fmla="*/ 35 w 35"/>
                <a:gd name="T1" fmla="*/ 38 h 46"/>
                <a:gd name="T2" fmla="*/ 16 w 35"/>
                <a:gd name="T3" fmla="*/ 5 h 46"/>
                <a:gd name="T4" fmla="*/ 5 w 35"/>
                <a:gd name="T5" fmla="*/ 3 h 46"/>
                <a:gd name="T6" fmla="*/ 2 w 35"/>
                <a:gd name="T7" fmla="*/ 13 h 46"/>
                <a:gd name="T8" fmla="*/ 21 w 35"/>
                <a:gd name="T9" fmla="*/ 46 h 46"/>
                <a:gd name="T10" fmla="*/ 35 w 35"/>
                <a:gd name="T11" fmla="*/ 38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" h="46">
                  <a:moveTo>
                    <a:pt x="35" y="38"/>
                  </a:moveTo>
                  <a:cubicBezTo>
                    <a:pt x="16" y="5"/>
                    <a:pt x="16" y="5"/>
                    <a:pt x="16" y="5"/>
                  </a:cubicBezTo>
                  <a:cubicBezTo>
                    <a:pt x="14" y="2"/>
                    <a:pt x="9" y="0"/>
                    <a:pt x="5" y="3"/>
                  </a:cubicBezTo>
                  <a:cubicBezTo>
                    <a:pt x="2" y="5"/>
                    <a:pt x="0" y="10"/>
                    <a:pt x="2" y="13"/>
                  </a:cubicBezTo>
                  <a:cubicBezTo>
                    <a:pt x="21" y="46"/>
                    <a:pt x="21" y="46"/>
                    <a:pt x="21" y="46"/>
                  </a:cubicBezTo>
                  <a:cubicBezTo>
                    <a:pt x="21" y="46"/>
                    <a:pt x="27" y="42"/>
                    <a:pt x="35" y="3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3" name="Freeform 398">
              <a:extLst>
                <a:ext uri="{FF2B5EF4-FFF2-40B4-BE49-F238E27FC236}">
                  <a16:creationId xmlns:a16="http://schemas.microsoft.com/office/drawing/2014/main" id="{F929125F-0E64-AC44-B23E-CCFAE784445B}"/>
                </a:ext>
              </a:extLst>
            </p:cNvPr>
            <p:cNvSpPr>
              <a:spLocks/>
            </p:cNvSpPr>
            <p:nvPr/>
          </p:nvSpPr>
          <p:spPr bwMode="auto">
            <a:xfrm>
              <a:off x="5433370" y="2965973"/>
              <a:ext cx="46462" cy="58375"/>
            </a:xfrm>
            <a:custGeom>
              <a:avLst/>
              <a:gdLst>
                <a:gd name="T0" fmla="*/ 36 w 36"/>
                <a:gd name="T1" fmla="*/ 36 h 45"/>
                <a:gd name="T2" fmla="*/ 16 w 36"/>
                <a:gd name="T3" fmla="*/ 5 h 45"/>
                <a:gd name="T4" fmla="*/ 4 w 36"/>
                <a:gd name="T5" fmla="*/ 3 h 45"/>
                <a:gd name="T6" fmla="*/ 2 w 36"/>
                <a:gd name="T7" fmla="*/ 14 h 45"/>
                <a:gd name="T8" fmla="*/ 22 w 36"/>
                <a:gd name="T9" fmla="*/ 45 h 45"/>
                <a:gd name="T10" fmla="*/ 36 w 36"/>
                <a:gd name="T11" fmla="*/ 36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" h="45">
                  <a:moveTo>
                    <a:pt x="36" y="36"/>
                  </a:moveTo>
                  <a:cubicBezTo>
                    <a:pt x="16" y="5"/>
                    <a:pt x="16" y="5"/>
                    <a:pt x="16" y="5"/>
                  </a:cubicBezTo>
                  <a:cubicBezTo>
                    <a:pt x="13" y="1"/>
                    <a:pt x="8" y="0"/>
                    <a:pt x="4" y="3"/>
                  </a:cubicBezTo>
                  <a:cubicBezTo>
                    <a:pt x="1" y="5"/>
                    <a:pt x="0" y="10"/>
                    <a:pt x="2" y="14"/>
                  </a:cubicBezTo>
                  <a:cubicBezTo>
                    <a:pt x="22" y="45"/>
                    <a:pt x="22" y="45"/>
                    <a:pt x="22" y="45"/>
                  </a:cubicBezTo>
                  <a:cubicBezTo>
                    <a:pt x="22" y="45"/>
                    <a:pt x="28" y="42"/>
                    <a:pt x="36" y="3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4" name="Freeform 399">
              <a:extLst>
                <a:ext uri="{FF2B5EF4-FFF2-40B4-BE49-F238E27FC236}">
                  <a16:creationId xmlns:a16="http://schemas.microsoft.com/office/drawing/2014/main" id="{99338FB4-A6BA-3447-ADD2-A7F8D956199B}"/>
                </a:ext>
              </a:extLst>
            </p:cNvPr>
            <p:cNvSpPr>
              <a:spLocks/>
            </p:cNvSpPr>
            <p:nvPr/>
          </p:nvSpPr>
          <p:spPr bwMode="auto">
            <a:xfrm>
              <a:off x="5380951" y="3002905"/>
              <a:ext cx="47653" cy="57184"/>
            </a:xfrm>
            <a:custGeom>
              <a:avLst/>
              <a:gdLst>
                <a:gd name="T0" fmla="*/ 37 w 37"/>
                <a:gd name="T1" fmla="*/ 34 h 44"/>
                <a:gd name="T2" fmla="*/ 15 w 37"/>
                <a:gd name="T3" fmla="*/ 4 h 44"/>
                <a:gd name="T4" fmla="*/ 4 w 37"/>
                <a:gd name="T5" fmla="*/ 2 h 44"/>
                <a:gd name="T6" fmla="*/ 2 w 37"/>
                <a:gd name="T7" fmla="*/ 13 h 44"/>
                <a:gd name="T8" fmla="*/ 24 w 37"/>
                <a:gd name="T9" fmla="*/ 44 h 44"/>
                <a:gd name="T10" fmla="*/ 37 w 37"/>
                <a:gd name="T11" fmla="*/ 34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" h="44">
                  <a:moveTo>
                    <a:pt x="37" y="34"/>
                  </a:moveTo>
                  <a:cubicBezTo>
                    <a:pt x="15" y="4"/>
                    <a:pt x="15" y="4"/>
                    <a:pt x="15" y="4"/>
                  </a:cubicBezTo>
                  <a:cubicBezTo>
                    <a:pt x="13" y="1"/>
                    <a:pt x="8" y="0"/>
                    <a:pt x="4" y="2"/>
                  </a:cubicBezTo>
                  <a:cubicBezTo>
                    <a:pt x="0" y="5"/>
                    <a:pt x="0" y="10"/>
                    <a:pt x="2" y="13"/>
                  </a:cubicBezTo>
                  <a:cubicBezTo>
                    <a:pt x="24" y="44"/>
                    <a:pt x="24" y="44"/>
                    <a:pt x="24" y="44"/>
                  </a:cubicBezTo>
                  <a:cubicBezTo>
                    <a:pt x="24" y="44"/>
                    <a:pt x="29" y="40"/>
                    <a:pt x="37" y="3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5" name="Freeform 400">
              <a:extLst>
                <a:ext uri="{FF2B5EF4-FFF2-40B4-BE49-F238E27FC236}">
                  <a16:creationId xmlns:a16="http://schemas.microsoft.com/office/drawing/2014/main" id="{BC7E571E-13FC-AF43-B77A-CFAAF2CAE1D4}"/>
                </a:ext>
              </a:extLst>
            </p:cNvPr>
            <p:cNvSpPr>
              <a:spLocks/>
            </p:cNvSpPr>
            <p:nvPr/>
          </p:nvSpPr>
          <p:spPr bwMode="auto">
            <a:xfrm>
              <a:off x="5329725" y="3042218"/>
              <a:ext cx="50036" cy="54801"/>
            </a:xfrm>
            <a:custGeom>
              <a:avLst/>
              <a:gdLst>
                <a:gd name="T0" fmla="*/ 39 w 39"/>
                <a:gd name="T1" fmla="*/ 33 h 43"/>
                <a:gd name="T2" fmla="*/ 15 w 39"/>
                <a:gd name="T3" fmla="*/ 4 h 43"/>
                <a:gd name="T4" fmla="*/ 4 w 39"/>
                <a:gd name="T5" fmla="*/ 3 h 43"/>
                <a:gd name="T6" fmla="*/ 3 w 39"/>
                <a:gd name="T7" fmla="*/ 14 h 43"/>
                <a:gd name="T8" fmla="*/ 26 w 39"/>
                <a:gd name="T9" fmla="*/ 43 h 43"/>
                <a:gd name="T10" fmla="*/ 39 w 39"/>
                <a:gd name="T11" fmla="*/ 3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9" h="43">
                  <a:moveTo>
                    <a:pt x="39" y="33"/>
                  </a:moveTo>
                  <a:cubicBezTo>
                    <a:pt x="15" y="4"/>
                    <a:pt x="15" y="4"/>
                    <a:pt x="15" y="4"/>
                  </a:cubicBezTo>
                  <a:cubicBezTo>
                    <a:pt x="13" y="1"/>
                    <a:pt x="7" y="0"/>
                    <a:pt x="4" y="3"/>
                  </a:cubicBezTo>
                  <a:cubicBezTo>
                    <a:pt x="1" y="6"/>
                    <a:pt x="0" y="11"/>
                    <a:pt x="3" y="14"/>
                  </a:cubicBezTo>
                  <a:cubicBezTo>
                    <a:pt x="26" y="43"/>
                    <a:pt x="26" y="43"/>
                    <a:pt x="26" y="43"/>
                  </a:cubicBezTo>
                  <a:cubicBezTo>
                    <a:pt x="26" y="43"/>
                    <a:pt x="31" y="39"/>
                    <a:pt x="39" y="3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6" name="Freeform 401">
              <a:extLst>
                <a:ext uri="{FF2B5EF4-FFF2-40B4-BE49-F238E27FC236}">
                  <a16:creationId xmlns:a16="http://schemas.microsoft.com/office/drawing/2014/main" id="{6E6AE32D-0AA2-084D-A45D-4E2057259B1B}"/>
                </a:ext>
              </a:extLst>
            </p:cNvPr>
            <p:cNvSpPr>
              <a:spLocks/>
            </p:cNvSpPr>
            <p:nvPr/>
          </p:nvSpPr>
          <p:spPr bwMode="auto">
            <a:xfrm>
              <a:off x="5280880" y="3083915"/>
              <a:ext cx="51227" cy="53610"/>
            </a:xfrm>
            <a:custGeom>
              <a:avLst/>
              <a:gdLst>
                <a:gd name="T0" fmla="*/ 40 w 40"/>
                <a:gd name="T1" fmla="*/ 31 h 42"/>
                <a:gd name="T2" fmla="*/ 15 w 40"/>
                <a:gd name="T3" fmla="*/ 3 h 42"/>
                <a:gd name="T4" fmla="*/ 4 w 40"/>
                <a:gd name="T5" fmla="*/ 3 h 42"/>
                <a:gd name="T6" fmla="*/ 3 w 40"/>
                <a:gd name="T7" fmla="*/ 14 h 42"/>
                <a:gd name="T8" fmla="*/ 28 w 40"/>
                <a:gd name="T9" fmla="*/ 42 h 42"/>
                <a:gd name="T10" fmla="*/ 40 w 40"/>
                <a:gd name="T11" fmla="*/ 31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0" h="42">
                  <a:moveTo>
                    <a:pt x="40" y="31"/>
                  </a:moveTo>
                  <a:cubicBezTo>
                    <a:pt x="15" y="3"/>
                    <a:pt x="15" y="3"/>
                    <a:pt x="15" y="3"/>
                  </a:cubicBezTo>
                  <a:cubicBezTo>
                    <a:pt x="12" y="0"/>
                    <a:pt x="7" y="0"/>
                    <a:pt x="4" y="3"/>
                  </a:cubicBezTo>
                  <a:cubicBezTo>
                    <a:pt x="1" y="6"/>
                    <a:pt x="0" y="11"/>
                    <a:pt x="3" y="14"/>
                  </a:cubicBezTo>
                  <a:cubicBezTo>
                    <a:pt x="28" y="42"/>
                    <a:pt x="28" y="42"/>
                    <a:pt x="28" y="42"/>
                  </a:cubicBezTo>
                  <a:cubicBezTo>
                    <a:pt x="28" y="42"/>
                    <a:pt x="33" y="37"/>
                    <a:pt x="40" y="3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7" name="Freeform 402">
              <a:extLst>
                <a:ext uri="{FF2B5EF4-FFF2-40B4-BE49-F238E27FC236}">
                  <a16:creationId xmlns:a16="http://schemas.microsoft.com/office/drawing/2014/main" id="{C43066A6-AC3E-C642-8026-99628367FDB6}"/>
                </a:ext>
              </a:extLst>
            </p:cNvPr>
            <p:cNvSpPr>
              <a:spLocks/>
            </p:cNvSpPr>
            <p:nvPr/>
          </p:nvSpPr>
          <p:spPr bwMode="auto">
            <a:xfrm>
              <a:off x="5234418" y="3126803"/>
              <a:ext cx="52418" cy="52418"/>
            </a:xfrm>
            <a:custGeom>
              <a:avLst/>
              <a:gdLst>
                <a:gd name="T0" fmla="*/ 41 w 41"/>
                <a:gd name="T1" fmla="*/ 30 h 41"/>
                <a:gd name="T2" fmla="*/ 15 w 41"/>
                <a:gd name="T3" fmla="*/ 3 h 41"/>
                <a:gd name="T4" fmla="*/ 3 w 41"/>
                <a:gd name="T5" fmla="*/ 3 h 41"/>
                <a:gd name="T6" fmla="*/ 3 w 41"/>
                <a:gd name="T7" fmla="*/ 15 h 41"/>
                <a:gd name="T8" fmla="*/ 30 w 41"/>
                <a:gd name="T9" fmla="*/ 41 h 41"/>
                <a:gd name="T10" fmla="*/ 41 w 41"/>
                <a:gd name="T11" fmla="*/ 3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1" h="41">
                  <a:moveTo>
                    <a:pt x="41" y="30"/>
                  </a:moveTo>
                  <a:cubicBezTo>
                    <a:pt x="15" y="3"/>
                    <a:pt x="15" y="3"/>
                    <a:pt x="15" y="3"/>
                  </a:cubicBezTo>
                  <a:cubicBezTo>
                    <a:pt x="11" y="0"/>
                    <a:pt x="6" y="0"/>
                    <a:pt x="3" y="3"/>
                  </a:cubicBezTo>
                  <a:cubicBezTo>
                    <a:pt x="0" y="6"/>
                    <a:pt x="0" y="11"/>
                    <a:pt x="3" y="15"/>
                  </a:cubicBezTo>
                  <a:cubicBezTo>
                    <a:pt x="30" y="41"/>
                    <a:pt x="30" y="41"/>
                    <a:pt x="30" y="41"/>
                  </a:cubicBezTo>
                  <a:cubicBezTo>
                    <a:pt x="30" y="41"/>
                    <a:pt x="34" y="36"/>
                    <a:pt x="41" y="3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8" name="Freeform 403">
              <a:extLst>
                <a:ext uri="{FF2B5EF4-FFF2-40B4-BE49-F238E27FC236}">
                  <a16:creationId xmlns:a16="http://schemas.microsoft.com/office/drawing/2014/main" id="{AAD20933-14AE-4542-8247-1CE43C3CF2AA}"/>
                </a:ext>
              </a:extLst>
            </p:cNvPr>
            <p:cNvSpPr>
              <a:spLocks/>
            </p:cNvSpPr>
            <p:nvPr/>
          </p:nvSpPr>
          <p:spPr bwMode="auto">
            <a:xfrm>
              <a:off x="5191531" y="3173264"/>
              <a:ext cx="53610" cy="51227"/>
            </a:xfrm>
            <a:custGeom>
              <a:avLst/>
              <a:gdLst>
                <a:gd name="T0" fmla="*/ 42 w 42"/>
                <a:gd name="T1" fmla="*/ 28 h 40"/>
                <a:gd name="T2" fmla="*/ 14 w 42"/>
                <a:gd name="T3" fmla="*/ 3 h 40"/>
                <a:gd name="T4" fmla="*/ 3 w 42"/>
                <a:gd name="T5" fmla="*/ 4 h 40"/>
                <a:gd name="T6" fmla="*/ 3 w 42"/>
                <a:gd name="T7" fmla="*/ 15 h 40"/>
                <a:gd name="T8" fmla="*/ 31 w 42"/>
                <a:gd name="T9" fmla="*/ 40 h 40"/>
                <a:gd name="T10" fmla="*/ 42 w 42"/>
                <a:gd name="T11" fmla="*/ 28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2" h="40">
                  <a:moveTo>
                    <a:pt x="42" y="28"/>
                  </a:moveTo>
                  <a:cubicBezTo>
                    <a:pt x="14" y="3"/>
                    <a:pt x="14" y="3"/>
                    <a:pt x="14" y="3"/>
                  </a:cubicBezTo>
                  <a:cubicBezTo>
                    <a:pt x="11" y="0"/>
                    <a:pt x="6" y="0"/>
                    <a:pt x="3" y="4"/>
                  </a:cubicBezTo>
                  <a:cubicBezTo>
                    <a:pt x="0" y="7"/>
                    <a:pt x="0" y="12"/>
                    <a:pt x="3" y="15"/>
                  </a:cubicBezTo>
                  <a:cubicBezTo>
                    <a:pt x="31" y="40"/>
                    <a:pt x="31" y="40"/>
                    <a:pt x="31" y="40"/>
                  </a:cubicBezTo>
                  <a:cubicBezTo>
                    <a:pt x="31" y="40"/>
                    <a:pt x="35" y="35"/>
                    <a:pt x="42" y="2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9" name="Freeform 404">
              <a:extLst>
                <a:ext uri="{FF2B5EF4-FFF2-40B4-BE49-F238E27FC236}">
                  <a16:creationId xmlns:a16="http://schemas.microsoft.com/office/drawing/2014/main" id="{B53F043A-23F3-4345-BCEE-CF4CEA548E51}"/>
                </a:ext>
              </a:extLst>
            </p:cNvPr>
            <p:cNvSpPr>
              <a:spLocks/>
            </p:cNvSpPr>
            <p:nvPr/>
          </p:nvSpPr>
          <p:spPr bwMode="auto">
            <a:xfrm>
              <a:off x="5149834" y="3222109"/>
              <a:ext cx="54801" cy="50036"/>
            </a:xfrm>
            <a:custGeom>
              <a:avLst/>
              <a:gdLst>
                <a:gd name="T0" fmla="*/ 43 w 43"/>
                <a:gd name="T1" fmla="*/ 26 h 39"/>
                <a:gd name="T2" fmla="*/ 14 w 43"/>
                <a:gd name="T3" fmla="*/ 3 h 39"/>
                <a:gd name="T4" fmla="*/ 3 w 43"/>
                <a:gd name="T5" fmla="*/ 4 h 39"/>
                <a:gd name="T6" fmla="*/ 4 w 43"/>
                <a:gd name="T7" fmla="*/ 15 h 39"/>
                <a:gd name="T8" fmla="*/ 33 w 43"/>
                <a:gd name="T9" fmla="*/ 39 h 39"/>
                <a:gd name="T10" fmla="*/ 43 w 43"/>
                <a:gd name="T11" fmla="*/ 26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3" h="39">
                  <a:moveTo>
                    <a:pt x="43" y="26"/>
                  </a:moveTo>
                  <a:cubicBezTo>
                    <a:pt x="14" y="3"/>
                    <a:pt x="14" y="3"/>
                    <a:pt x="14" y="3"/>
                  </a:cubicBezTo>
                  <a:cubicBezTo>
                    <a:pt x="11" y="0"/>
                    <a:pt x="6" y="1"/>
                    <a:pt x="3" y="4"/>
                  </a:cubicBezTo>
                  <a:cubicBezTo>
                    <a:pt x="0" y="7"/>
                    <a:pt x="1" y="13"/>
                    <a:pt x="4" y="15"/>
                  </a:cubicBezTo>
                  <a:cubicBezTo>
                    <a:pt x="33" y="39"/>
                    <a:pt x="33" y="39"/>
                    <a:pt x="33" y="39"/>
                  </a:cubicBezTo>
                  <a:cubicBezTo>
                    <a:pt x="33" y="39"/>
                    <a:pt x="37" y="34"/>
                    <a:pt x="43" y="2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0" name="Freeform 405">
              <a:extLst>
                <a:ext uri="{FF2B5EF4-FFF2-40B4-BE49-F238E27FC236}">
                  <a16:creationId xmlns:a16="http://schemas.microsoft.com/office/drawing/2014/main" id="{EB7842FB-879D-7445-B220-A63D5F305F8C}"/>
                </a:ext>
              </a:extLst>
            </p:cNvPr>
            <p:cNvSpPr>
              <a:spLocks/>
            </p:cNvSpPr>
            <p:nvPr/>
          </p:nvSpPr>
          <p:spPr bwMode="auto">
            <a:xfrm>
              <a:off x="5110520" y="3273336"/>
              <a:ext cx="57184" cy="46462"/>
            </a:xfrm>
            <a:custGeom>
              <a:avLst/>
              <a:gdLst>
                <a:gd name="T0" fmla="*/ 44 w 44"/>
                <a:gd name="T1" fmla="*/ 24 h 37"/>
                <a:gd name="T2" fmla="*/ 14 w 44"/>
                <a:gd name="T3" fmla="*/ 2 h 37"/>
                <a:gd name="T4" fmla="*/ 2 w 44"/>
                <a:gd name="T5" fmla="*/ 4 h 37"/>
                <a:gd name="T6" fmla="*/ 4 w 44"/>
                <a:gd name="T7" fmla="*/ 15 h 37"/>
                <a:gd name="T8" fmla="*/ 34 w 44"/>
                <a:gd name="T9" fmla="*/ 37 h 37"/>
                <a:gd name="T10" fmla="*/ 44 w 44"/>
                <a:gd name="T11" fmla="*/ 24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4" h="37">
                  <a:moveTo>
                    <a:pt x="44" y="24"/>
                  </a:moveTo>
                  <a:cubicBezTo>
                    <a:pt x="14" y="2"/>
                    <a:pt x="14" y="2"/>
                    <a:pt x="14" y="2"/>
                  </a:cubicBezTo>
                  <a:cubicBezTo>
                    <a:pt x="10" y="0"/>
                    <a:pt x="5" y="0"/>
                    <a:pt x="2" y="4"/>
                  </a:cubicBezTo>
                  <a:cubicBezTo>
                    <a:pt x="0" y="8"/>
                    <a:pt x="1" y="13"/>
                    <a:pt x="4" y="15"/>
                  </a:cubicBezTo>
                  <a:cubicBezTo>
                    <a:pt x="34" y="37"/>
                    <a:pt x="34" y="37"/>
                    <a:pt x="34" y="37"/>
                  </a:cubicBezTo>
                  <a:cubicBezTo>
                    <a:pt x="34" y="37"/>
                    <a:pt x="38" y="32"/>
                    <a:pt x="44" y="2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1" name="Freeform 407">
              <a:extLst>
                <a:ext uri="{FF2B5EF4-FFF2-40B4-BE49-F238E27FC236}">
                  <a16:creationId xmlns:a16="http://schemas.microsoft.com/office/drawing/2014/main" id="{F0508E9D-95DD-414F-B5D0-475B112601AD}"/>
                </a:ext>
              </a:extLst>
            </p:cNvPr>
            <p:cNvSpPr>
              <a:spLocks/>
            </p:cNvSpPr>
            <p:nvPr/>
          </p:nvSpPr>
          <p:spPr bwMode="auto">
            <a:xfrm>
              <a:off x="5073589" y="3325754"/>
              <a:ext cx="58375" cy="45270"/>
            </a:xfrm>
            <a:custGeom>
              <a:avLst/>
              <a:gdLst>
                <a:gd name="T0" fmla="*/ 45 w 45"/>
                <a:gd name="T1" fmla="*/ 22 h 36"/>
                <a:gd name="T2" fmla="*/ 14 w 45"/>
                <a:gd name="T3" fmla="*/ 2 h 36"/>
                <a:gd name="T4" fmla="*/ 3 w 45"/>
                <a:gd name="T5" fmla="*/ 4 h 36"/>
                <a:gd name="T6" fmla="*/ 5 w 45"/>
                <a:gd name="T7" fmla="*/ 16 h 36"/>
                <a:gd name="T8" fmla="*/ 36 w 45"/>
                <a:gd name="T9" fmla="*/ 36 h 36"/>
                <a:gd name="T10" fmla="*/ 45 w 45"/>
                <a:gd name="T11" fmla="*/ 22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5" h="36">
                  <a:moveTo>
                    <a:pt x="45" y="22"/>
                  </a:moveTo>
                  <a:cubicBezTo>
                    <a:pt x="14" y="2"/>
                    <a:pt x="14" y="2"/>
                    <a:pt x="14" y="2"/>
                  </a:cubicBezTo>
                  <a:cubicBezTo>
                    <a:pt x="10" y="0"/>
                    <a:pt x="5" y="1"/>
                    <a:pt x="3" y="4"/>
                  </a:cubicBezTo>
                  <a:cubicBezTo>
                    <a:pt x="0" y="8"/>
                    <a:pt x="1" y="13"/>
                    <a:pt x="5" y="16"/>
                  </a:cubicBezTo>
                  <a:cubicBezTo>
                    <a:pt x="36" y="36"/>
                    <a:pt x="36" y="36"/>
                    <a:pt x="36" y="36"/>
                  </a:cubicBezTo>
                  <a:cubicBezTo>
                    <a:pt x="36" y="36"/>
                    <a:pt x="40" y="30"/>
                    <a:pt x="45" y="2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2" name="Freeform 408">
              <a:extLst>
                <a:ext uri="{FF2B5EF4-FFF2-40B4-BE49-F238E27FC236}">
                  <a16:creationId xmlns:a16="http://schemas.microsoft.com/office/drawing/2014/main" id="{9AC17DA2-3D9C-3D47-AF7D-086ED6880E9A}"/>
                </a:ext>
              </a:extLst>
            </p:cNvPr>
            <p:cNvSpPr>
              <a:spLocks/>
            </p:cNvSpPr>
            <p:nvPr/>
          </p:nvSpPr>
          <p:spPr bwMode="auto">
            <a:xfrm>
              <a:off x="5040232" y="3379364"/>
              <a:ext cx="59566" cy="44079"/>
            </a:xfrm>
            <a:custGeom>
              <a:avLst/>
              <a:gdLst>
                <a:gd name="T0" fmla="*/ 46 w 46"/>
                <a:gd name="T1" fmla="*/ 21 h 35"/>
                <a:gd name="T2" fmla="*/ 13 w 46"/>
                <a:gd name="T3" fmla="*/ 2 h 35"/>
                <a:gd name="T4" fmla="*/ 3 w 46"/>
                <a:gd name="T5" fmla="*/ 5 h 35"/>
                <a:gd name="T6" fmla="*/ 5 w 46"/>
                <a:gd name="T7" fmla="*/ 16 h 35"/>
                <a:gd name="T8" fmla="*/ 38 w 46"/>
                <a:gd name="T9" fmla="*/ 35 h 35"/>
                <a:gd name="T10" fmla="*/ 46 w 46"/>
                <a:gd name="T11" fmla="*/ 21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6" h="35">
                  <a:moveTo>
                    <a:pt x="46" y="21"/>
                  </a:moveTo>
                  <a:cubicBezTo>
                    <a:pt x="13" y="2"/>
                    <a:pt x="13" y="2"/>
                    <a:pt x="13" y="2"/>
                  </a:cubicBezTo>
                  <a:cubicBezTo>
                    <a:pt x="10" y="0"/>
                    <a:pt x="5" y="2"/>
                    <a:pt x="3" y="5"/>
                  </a:cubicBezTo>
                  <a:cubicBezTo>
                    <a:pt x="0" y="9"/>
                    <a:pt x="2" y="14"/>
                    <a:pt x="5" y="16"/>
                  </a:cubicBezTo>
                  <a:cubicBezTo>
                    <a:pt x="38" y="35"/>
                    <a:pt x="38" y="35"/>
                    <a:pt x="38" y="35"/>
                  </a:cubicBezTo>
                  <a:cubicBezTo>
                    <a:pt x="38" y="35"/>
                    <a:pt x="41" y="29"/>
                    <a:pt x="46" y="2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3" name="Freeform 409">
              <a:extLst>
                <a:ext uri="{FF2B5EF4-FFF2-40B4-BE49-F238E27FC236}">
                  <a16:creationId xmlns:a16="http://schemas.microsoft.com/office/drawing/2014/main" id="{79368A26-83FB-8641-B9BA-5FC0BA89F018}"/>
                </a:ext>
              </a:extLst>
            </p:cNvPr>
            <p:cNvSpPr>
              <a:spLocks/>
            </p:cNvSpPr>
            <p:nvPr/>
          </p:nvSpPr>
          <p:spPr bwMode="auto">
            <a:xfrm>
              <a:off x="5011640" y="3435357"/>
              <a:ext cx="58375" cy="41696"/>
            </a:xfrm>
            <a:custGeom>
              <a:avLst/>
              <a:gdLst>
                <a:gd name="T0" fmla="*/ 46 w 46"/>
                <a:gd name="T1" fmla="*/ 19 h 33"/>
                <a:gd name="T2" fmla="*/ 12 w 46"/>
                <a:gd name="T3" fmla="*/ 2 h 33"/>
                <a:gd name="T4" fmla="*/ 2 w 46"/>
                <a:gd name="T5" fmla="*/ 6 h 33"/>
                <a:gd name="T6" fmla="*/ 5 w 46"/>
                <a:gd name="T7" fmla="*/ 16 h 33"/>
                <a:gd name="T8" fmla="*/ 38 w 46"/>
                <a:gd name="T9" fmla="*/ 33 h 33"/>
                <a:gd name="T10" fmla="*/ 46 w 46"/>
                <a:gd name="T11" fmla="*/ 19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6" h="33">
                  <a:moveTo>
                    <a:pt x="46" y="19"/>
                  </a:moveTo>
                  <a:cubicBezTo>
                    <a:pt x="12" y="2"/>
                    <a:pt x="12" y="2"/>
                    <a:pt x="12" y="2"/>
                  </a:cubicBezTo>
                  <a:cubicBezTo>
                    <a:pt x="8" y="0"/>
                    <a:pt x="4" y="2"/>
                    <a:pt x="2" y="6"/>
                  </a:cubicBezTo>
                  <a:cubicBezTo>
                    <a:pt x="0" y="10"/>
                    <a:pt x="1" y="14"/>
                    <a:pt x="5" y="16"/>
                  </a:cubicBezTo>
                  <a:cubicBezTo>
                    <a:pt x="38" y="33"/>
                    <a:pt x="38" y="33"/>
                    <a:pt x="38" y="33"/>
                  </a:cubicBezTo>
                  <a:cubicBezTo>
                    <a:pt x="38" y="33"/>
                    <a:pt x="41" y="28"/>
                    <a:pt x="46" y="1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4" name="Freeform 410">
              <a:extLst>
                <a:ext uri="{FF2B5EF4-FFF2-40B4-BE49-F238E27FC236}">
                  <a16:creationId xmlns:a16="http://schemas.microsoft.com/office/drawing/2014/main" id="{95176420-A7EF-E54C-91A7-F669431D9987}"/>
                </a:ext>
              </a:extLst>
            </p:cNvPr>
            <p:cNvSpPr>
              <a:spLocks/>
            </p:cNvSpPr>
            <p:nvPr/>
          </p:nvSpPr>
          <p:spPr bwMode="auto">
            <a:xfrm>
              <a:off x="4983048" y="3492540"/>
              <a:ext cx="58375" cy="40505"/>
            </a:xfrm>
            <a:custGeom>
              <a:avLst/>
              <a:gdLst>
                <a:gd name="T0" fmla="*/ 46 w 46"/>
                <a:gd name="T1" fmla="*/ 17 h 32"/>
                <a:gd name="T2" fmla="*/ 12 w 46"/>
                <a:gd name="T3" fmla="*/ 2 h 32"/>
                <a:gd name="T4" fmla="*/ 2 w 46"/>
                <a:gd name="T5" fmla="*/ 6 h 32"/>
                <a:gd name="T6" fmla="*/ 6 w 46"/>
                <a:gd name="T7" fmla="*/ 17 h 32"/>
                <a:gd name="T8" fmla="*/ 40 w 46"/>
                <a:gd name="T9" fmla="*/ 32 h 32"/>
                <a:gd name="T10" fmla="*/ 46 w 46"/>
                <a:gd name="T11" fmla="*/ 17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6" h="32">
                  <a:moveTo>
                    <a:pt x="46" y="17"/>
                  </a:moveTo>
                  <a:cubicBezTo>
                    <a:pt x="12" y="2"/>
                    <a:pt x="12" y="2"/>
                    <a:pt x="12" y="2"/>
                  </a:cubicBezTo>
                  <a:cubicBezTo>
                    <a:pt x="8" y="0"/>
                    <a:pt x="4" y="2"/>
                    <a:pt x="2" y="6"/>
                  </a:cubicBezTo>
                  <a:cubicBezTo>
                    <a:pt x="0" y="10"/>
                    <a:pt x="2" y="15"/>
                    <a:pt x="6" y="17"/>
                  </a:cubicBezTo>
                  <a:cubicBezTo>
                    <a:pt x="40" y="32"/>
                    <a:pt x="40" y="32"/>
                    <a:pt x="40" y="32"/>
                  </a:cubicBezTo>
                  <a:cubicBezTo>
                    <a:pt x="40" y="32"/>
                    <a:pt x="42" y="26"/>
                    <a:pt x="46" y="1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5" name="Freeform 411">
              <a:extLst>
                <a:ext uri="{FF2B5EF4-FFF2-40B4-BE49-F238E27FC236}">
                  <a16:creationId xmlns:a16="http://schemas.microsoft.com/office/drawing/2014/main" id="{272BA635-DC84-2F4F-BEB7-EF6F27389104}"/>
                </a:ext>
              </a:extLst>
            </p:cNvPr>
            <p:cNvSpPr>
              <a:spLocks/>
            </p:cNvSpPr>
            <p:nvPr/>
          </p:nvSpPr>
          <p:spPr bwMode="auto">
            <a:xfrm>
              <a:off x="4959221" y="3550915"/>
              <a:ext cx="59566" cy="38123"/>
            </a:xfrm>
            <a:custGeom>
              <a:avLst/>
              <a:gdLst>
                <a:gd name="T0" fmla="*/ 47 w 47"/>
                <a:gd name="T1" fmla="*/ 15 h 30"/>
                <a:gd name="T2" fmla="*/ 12 w 47"/>
                <a:gd name="T3" fmla="*/ 2 h 30"/>
                <a:gd name="T4" fmla="*/ 2 w 47"/>
                <a:gd name="T5" fmla="*/ 7 h 30"/>
                <a:gd name="T6" fmla="*/ 6 w 47"/>
                <a:gd name="T7" fmla="*/ 17 h 30"/>
                <a:gd name="T8" fmla="*/ 41 w 47"/>
                <a:gd name="T9" fmla="*/ 30 h 30"/>
                <a:gd name="T10" fmla="*/ 47 w 47"/>
                <a:gd name="T11" fmla="*/ 15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7" h="30">
                  <a:moveTo>
                    <a:pt x="47" y="15"/>
                  </a:moveTo>
                  <a:cubicBezTo>
                    <a:pt x="12" y="2"/>
                    <a:pt x="12" y="2"/>
                    <a:pt x="12" y="2"/>
                  </a:cubicBezTo>
                  <a:cubicBezTo>
                    <a:pt x="8" y="0"/>
                    <a:pt x="3" y="2"/>
                    <a:pt x="2" y="7"/>
                  </a:cubicBezTo>
                  <a:cubicBezTo>
                    <a:pt x="0" y="11"/>
                    <a:pt x="2" y="15"/>
                    <a:pt x="6" y="17"/>
                  </a:cubicBezTo>
                  <a:cubicBezTo>
                    <a:pt x="41" y="30"/>
                    <a:pt x="41" y="30"/>
                    <a:pt x="41" y="30"/>
                  </a:cubicBezTo>
                  <a:cubicBezTo>
                    <a:pt x="41" y="30"/>
                    <a:pt x="43" y="24"/>
                    <a:pt x="47" y="1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6" name="Freeform 412">
              <a:extLst>
                <a:ext uri="{FF2B5EF4-FFF2-40B4-BE49-F238E27FC236}">
                  <a16:creationId xmlns:a16="http://schemas.microsoft.com/office/drawing/2014/main" id="{D6A8533A-E7C0-9D44-B631-20F85E6E6F38}"/>
                </a:ext>
              </a:extLst>
            </p:cNvPr>
            <p:cNvSpPr>
              <a:spLocks/>
            </p:cNvSpPr>
            <p:nvPr/>
          </p:nvSpPr>
          <p:spPr bwMode="auto">
            <a:xfrm>
              <a:off x="4936586" y="3611673"/>
              <a:ext cx="60758" cy="36931"/>
            </a:xfrm>
            <a:custGeom>
              <a:avLst/>
              <a:gdLst>
                <a:gd name="T0" fmla="*/ 47 w 47"/>
                <a:gd name="T1" fmla="*/ 13 h 29"/>
                <a:gd name="T2" fmla="*/ 12 w 47"/>
                <a:gd name="T3" fmla="*/ 2 h 29"/>
                <a:gd name="T4" fmla="*/ 2 w 47"/>
                <a:gd name="T5" fmla="*/ 7 h 29"/>
                <a:gd name="T6" fmla="*/ 7 w 47"/>
                <a:gd name="T7" fmla="*/ 17 h 29"/>
                <a:gd name="T8" fmla="*/ 42 w 47"/>
                <a:gd name="T9" fmla="*/ 29 h 29"/>
                <a:gd name="T10" fmla="*/ 47 w 47"/>
                <a:gd name="T11" fmla="*/ 13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7" h="29">
                  <a:moveTo>
                    <a:pt x="47" y="13"/>
                  </a:moveTo>
                  <a:cubicBezTo>
                    <a:pt x="12" y="2"/>
                    <a:pt x="12" y="2"/>
                    <a:pt x="12" y="2"/>
                  </a:cubicBezTo>
                  <a:cubicBezTo>
                    <a:pt x="8" y="0"/>
                    <a:pt x="3" y="3"/>
                    <a:pt x="2" y="7"/>
                  </a:cubicBezTo>
                  <a:cubicBezTo>
                    <a:pt x="0" y="11"/>
                    <a:pt x="3" y="16"/>
                    <a:pt x="7" y="17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4" y="22"/>
                    <a:pt x="47" y="1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7" name="Freeform 413">
              <a:extLst>
                <a:ext uri="{FF2B5EF4-FFF2-40B4-BE49-F238E27FC236}">
                  <a16:creationId xmlns:a16="http://schemas.microsoft.com/office/drawing/2014/main" id="{54BAF4E8-53C1-6A40-9B73-B019E95569F2}"/>
                </a:ext>
              </a:extLst>
            </p:cNvPr>
            <p:cNvSpPr>
              <a:spLocks/>
            </p:cNvSpPr>
            <p:nvPr/>
          </p:nvSpPr>
          <p:spPr bwMode="auto">
            <a:xfrm>
              <a:off x="4918716" y="3672431"/>
              <a:ext cx="60758" cy="34548"/>
            </a:xfrm>
            <a:custGeom>
              <a:avLst/>
              <a:gdLst>
                <a:gd name="T0" fmla="*/ 47 w 47"/>
                <a:gd name="T1" fmla="*/ 11 h 27"/>
                <a:gd name="T2" fmla="*/ 11 w 47"/>
                <a:gd name="T3" fmla="*/ 2 h 27"/>
                <a:gd name="T4" fmla="*/ 1 w 47"/>
                <a:gd name="T5" fmla="*/ 7 h 27"/>
                <a:gd name="T6" fmla="*/ 7 w 47"/>
                <a:gd name="T7" fmla="*/ 17 h 27"/>
                <a:gd name="T8" fmla="*/ 43 w 47"/>
                <a:gd name="T9" fmla="*/ 27 h 27"/>
                <a:gd name="T10" fmla="*/ 47 w 47"/>
                <a:gd name="T11" fmla="*/ 11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7" h="27">
                  <a:moveTo>
                    <a:pt x="47" y="11"/>
                  </a:moveTo>
                  <a:cubicBezTo>
                    <a:pt x="11" y="2"/>
                    <a:pt x="11" y="2"/>
                    <a:pt x="11" y="2"/>
                  </a:cubicBezTo>
                  <a:cubicBezTo>
                    <a:pt x="7" y="0"/>
                    <a:pt x="3" y="3"/>
                    <a:pt x="1" y="7"/>
                  </a:cubicBezTo>
                  <a:cubicBezTo>
                    <a:pt x="0" y="11"/>
                    <a:pt x="3" y="16"/>
                    <a:pt x="7" y="17"/>
                  </a:cubicBezTo>
                  <a:cubicBezTo>
                    <a:pt x="43" y="27"/>
                    <a:pt x="43" y="27"/>
                    <a:pt x="43" y="27"/>
                  </a:cubicBezTo>
                  <a:cubicBezTo>
                    <a:pt x="43" y="27"/>
                    <a:pt x="45" y="20"/>
                    <a:pt x="47" y="1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8" name="Freeform 414">
              <a:extLst>
                <a:ext uri="{FF2B5EF4-FFF2-40B4-BE49-F238E27FC236}">
                  <a16:creationId xmlns:a16="http://schemas.microsoft.com/office/drawing/2014/main" id="{32077972-839F-4244-8414-A5B11137A94B}"/>
                </a:ext>
              </a:extLst>
            </p:cNvPr>
            <p:cNvSpPr>
              <a:spLocks/>
            </p:cNvSpPr>
            <p:nvPr/>
          </p:nvSpPr>
          <p:spPr bwMode="auto">
            <a:xfrm>
              <a:off x="4904420" y="3735571"/>
              <a:ext cx="60758" cy="29783"/>
            </a:xfrm>
            <a:custGeom>
              <a:avLst/>
              <a:gdLst>
                <a:gd name="T0" fmla="*/ 47 w 47"/>
                <a:gd name="T1" fmla="*/ 9 h 24"/>
                <a:gd name="T2" fmla="*/ 10 w 47"/>
                <a:gd name="T3" fmla="*/ 1 h 24"/>
                <a:gd name="T4" fmla="*/ 1 w 47"/>
                <a:gd name="T5" fmla="*/ 7 h 24"/>
                <a:gd name="T6" fmla="*/ 7 w 47"/>
                <a:gd name="T7" fmla="*/ 17 h 24"/>
                <a:gd name="T8" fmla="*/ 43 w 47"/>
                <a:gd name="T9" fmla="*/ 24 h 24"/>
                <a:gd name="T10" fmla="*/ 47 w 47"/>
                <a:gd name="T11" fmla="*/ 9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7" h="24">
                  <a:moveTo>
                    <a:pt x="47" y="9"/>
                  </a:moveTo>
                  <a:cubicBezTo>
                    <a:pt x="10" y="1"/>
                    <a:pt x="10" y="1"/>
                    <a:pt x="10" y="1"/>
                  </a:cubicBezTo>
                  <a:cubicBezTo>
                    <a:pt x="6" y="0"/>
                    <a:pt x="2" y="3"/>
                    <a:pt x="1" y="7"/>
                  </a:cubicBezTo>
                  <a:cubicBezTo>
                    <a:pt x="0" y="11"/>
                    <a:pt x="3" y="16"/>
                    <a:pt x="7" y="17"/>
                  </a:cubicBezTo>
                  <a:cubicBezTo>
                    <a:pt x="43" y="24"/>
                    <a:pt x="43" y="24"/>
                    <a:pt x="43" y="24"/>
                  </a:cubicBezTo>
                  <a:cubicBezTo>
                    <a:pt x="43" y="24"/>
                    <a:pt x="45" y="18"/>
                    <a:pt x="47" y="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9" name="Freeform 415">
              <a:extLst>
                <a:ext uri="{FF2B5EF4-FFF2-40B4-BE49-F238E27FC236}">
                  <a16:creationId xmlns:a16="http://schemas.microsoft.com/office/drawing/2014/main" id="{97C5A3F4-5479-E74D-A4CA-A0CD643944DE}"/>
                </a:ext>
              </a:extLst>
            </p:cNvPr>
            <p:cNvSpPr>
              <a:spLocks/>
            </p:cNvSpPr>
            <p:nvPr/>
          </p:nvSpPr>
          <p:spPr bwMode="auto">
            <a:xfrm>
              <a:off x="4893698" y="3797521"/>
              <a:ext cx="59566" cy="29783"/>
            </a:xfrm>
            <a:custGeom>
              <a:avLst/>
              <a:gdLst>
                <a:gd name="T0" fmla="*/ 47 w 47"/>
                <a:gd name="T1" fmla="*/ 7 h 23"/>
                <a:gd name="T2" fmla="*/ 10 w 47"/>
                <a:gd name="T3" fmla="*/ 1 h 23"/>
                <a:gd name="T4" fmla="*/ 1 w 47"/>
                <a:gd name="T5" fmla="*/ 8 h 23"/>
                <a:gd name="T6" fmla="*/ 7 w 47"/>
                <a:gd name="T7" fmla="*/ 17 h 23"/>
                <a:gd name="T8" fmla="*/ 44 w 47"/>
                <a:gd name="T9" fmla="*/ 23 h 23"/>
                <a:gd name="T10" fmla="*/ 47 w 47"/>
                <a:gd name="T11" fmla="*/ 7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7" h="23">
                  <a:moveTo>
                    <a:pt x="47" y="7"/>
                  </a:moveTo>
                  <a:cubicBezTo>
                    <a:pt x="10" y="1"/>
                    <a:pt x="10" y="1"/>
                    <a:pt x="10" y="1"/>
                  </a:cubicBezTo>
                  <a:cubicBezTo>
                    <a:pt x="5" y="0"/>
                    <a:pt x="1" y="3"/>
                    <a:pt x="1" y="8"/>
                  </a:cubicBezTo>
                  <a:cubicBezTo>
                    <a:pt x="0" y="12"/>
                    <a:pt x="3" y="16"/>
                    <a:pt x="7" y="17"/>
                  </a:cubicBezTo>
                  <a:cubicBezTo>
                    <a:pt x="44" y="23"/>
                    <a:pt x="44" y="23"/>
                    <a:pt x="44" y="23"/>
                  </a:cubicBezTo>
                  <a:cubicBezTo>
                    <a:pt x="44" y="23"/>
                    <a:pt x="45" y="16"/>
                    <a:pt x="47" y="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0" name="Freeform 416">
              <a:extLst>
                <a:ext uri="{FF2B5EF4-FFF2-40B4-BE49-F238E27FC236}">
                  <a16:creationId xmlns:a16="http://schemas.microsoft.com/office/drawing/2014/main" id="{422486FA-58B0-0343-AC20-C2D059BF1EB0}"/>
                </a:ext>
              </a:extLst>
            </p:cNvPr>
            <p:cNvSpPr>
              <a:spLocks/>
            </p:cNvSpPr>
            <p:nvPr/>
          </p:nvSpPr>
          <p:spPr bwMode="auto">
            <a:xfrm>
              <a:off x="4885359" y="3861852"/>
              <a:ext cx="59566" cy="25018"/>
            </a:xfrm>
            <a:custGeom>
              <a:avLst/>
              <a:gdLst>
                <a:gd name="T0" fmla="*/ 46 w 46"/>
                <a:gd name="T1" fmla="*/ 4 h 20"/>
                <a:gd name="T2" fmla="*/ 9 w 46"/>
                <a:gd name="T3" fmla="*/ 0 h 20"/>
                <a:gd name="T4" fmla="*/ 0 w 46"/>
                <a:gd name="T5" fmla="*/ 8 h 20"/>
                <a:gd name="T6" fmla="*/ 7 w 46"/>
                <a:gd name="T7" fmla="*/ 16 h 20"/>
                <a:gd name="T8" fmla="*/ 44 w 46"/>
                <a:gd name="T9" fmla="*/ 20 h 20"/>
                <a:gd name="T10" fmla="*/ 46 w 46"/>
                <a:gd name="T11" fmla="*/ 4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6" h="20">
                  <a:moveTo>
                    <a:pt x="46" y="4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12"/>
                    <a:pt x="3" y="16"/>
                    <a:pt x="7" y="16"/>
                  </a:cubicBezTo>
                  <a:cubicBezTo>
                    <a:pt x="44" y="20"/>
                    <a:pt x="44" y="20"/>
                    <a:pt x="44" y="20"/>
                  </a:cubicBezTo>
                  <a:cubicBezTo>
                    <a:pt x="44" y="20"/>
                    <a:pt x="45" y="14"/>
                    <a:pt x="46" y="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1" name="Freeform 417">
              <a:extLst>
                <a:ext uri="{FF2B5EF4-FFF2-40B4-BE49-F238E27FC236}">
                  <a16:creationId xmlns:a16="http://schemas.microsoft.com/office/drawing/2014/main" id="{27D2A14B-EA21-DE4B-A346-65E03627CEB9}"/>
                </a:ext>
              </a:extLst>
            </p:cNvPr>
            <p:cNvSpPr>
              <a:spLocks/>
            </p:cNvSpPr>
            <p:nvPr/>
          </p:nvSpPr>
          <p:spPr bwMode="auto">
            <a:xfrm>
              <a:off x="4880594" y="3924992"/>
              <a:ext cx="58375" cy="23827"/>
            </a:xfrm>
            <a:custGeom>
              <a:avLst/>
              <a:gdLst>
                <a:gd name="T0" fmla="*/ 46 w 46"/>
                <a:gd name="T1" fmla="*/ 2 h 18"/>
                <a:gd name="T2" fmla="*/ 8 w 46"/>
                <a:gd name="T3" fmla="*/ 0 h 18"/>
                <a:gd name="T4" fmla="*/ 0 w 46"/>
                <a:gd name="T5" fmla="*/ 8 h 18"/>
                <a:gd name="T6" fmla="*/ 8 w 46"/>
                <a:gd name="T7" fmla="*/ 16 h 18"/>
                <a:gd name="T8" fmla="*/ 45 w 46"/>
                <a:gd name="T9" fmla="*/ 18 h 18"/>
                <a:gd name="T10" fmla="*/ 46 w 46"/>
                <a:gd name="T11" fmla="*/ 2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6" h="18">
                  <a:moveTo>
                    <a:pt x="46" y="2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12"/>
                    <a:pt x="3" y="16"/>
                    <a:pt x="8" y="16"/>
                  </a:cubicBezTo>
                  <a:cubicBezTo>
                    <a:pt x="45" y="18"/>
                    <a:pt x="45" y="18"/>
                    <a:pt x="45" y="18"/>
                  </a:cubicBezTo>
                  <a:cubicBezTo>
                    <a:pt x="45" y="18"/>
                    <a:pt x="45" y="12"/>
                    <a:pt x="46" y="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2" name="Freeform 418">
              <a:extLst>
                <a:ext uri="{FF2B5EF4-FFF2-40B4-BE49-F238E27FC236}">
                  <a16:creationId xmlns:a16="http://schemas.microsoft.com/office/drawing/2014/main" id="{BB08BCFA-CB08-4A4C-8B56-BF882EB5D85E}"/>
                </a:ext>
              </a:extLst>
            </p:cNvPr>
            <p:cNvSpPr>
              <a:spLocks/>
            </p:cNvSpPr>
            <p:nvPr/>
          </p:nvSpPr>
          <p:spPr bwMode="auto">
            <a:xfrm>
              <a:off x="4879402" y="3989324"/>
              <a:ext cx="57184" cy="20252"/>
            </a:xfrm>
            <a:custGeom>
              <a:avLst/>
              <a:gdLst>
                <a:gd name="T0" fmla="*/ 45 w 45"/>
                <a:gd name="T1" fmla="*/ 0 h 16"/>
                <a:gd name="T2" fmla="*/ 8 w 45"/>
                <a:gd name="T3" fmla="*/ 0 h 16"/>
                <a:gd name="T4" fmla="*/ 0 w 45"/>
                <a:gd name="T5" fmla="*/ 8 h 16"/>
                <a:gd name="T6" fmla="*/ 8 w 45"/>
                <a:gd name="T7" fmla="*/ 16 h 16"/>
                <a:gd name="T8" fmla="*/ 45 w 45"/>
                <a:gd name="T9" fmla="*/ 16 h 16"/>
                <a:gd name="T10" fmla="*/ 45 w 45"/>
                <a:gd name="T11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5" h="16">
                  <a:moveTo>
                    <a:pt x="45" y="0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3" y="0"/>
                    <a:pt x="0" y="4"/>
                    <a:pt x="0" y="8"/>
                  </a:cubicBezTo>
                  <a:cubicBezTo>
                    <a:pt x="0" y="12"/>
                    <a:pt x="3" y="16"/>
                    <a:pt x="8" y="16"/>
                  </a:cubicBezTo>
                  <a:cubicBezTo>
                    <a:pt x="45" y="16"/>
                    <a:pt x="45" y="16"/>
                    <a:pt x="45" y="16"/>
                  </a:cubicBezTo>
                  <a:cubicBezTo>
                    <a:pt x="45" y="16"/>
                    <a:pt x="45" y="10"/>
                    <a:pt x="4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3" name="Freeform 419">
              <a:extLst>
                <a:ext uri="{FF2B5EF4-FFF2-40B4-BE49-F238E27FC236}">
                  <a16:creationId xmlns:a16="http://schemas.microsoft.com/office/drawing/2014/main" id="{7038CC9D-2B83-C44D-A788-B6E89AF3029B}"/>
                </a:ext>
              </a:extLst>
            </p:cNvPr>
            <p:cNvSpPr>
              <a:spLocks/>
            </p:cNvSpPr>
            <p:nvPr/>
          </p:nvSpPr>
          <p:spPr bwMode="auto">
            <a:xfrm>
              <a:off x="4880594" y="4050082"/>
              <a:ext cx="58375" cy="23827"/>
            </a:xfrm>
            <a:custGeom>
              <a:avLst/>
              <a:gdLst>
                <a:gd name="T0" fmla="*/ 45 w 46"/>
                <a:gd name="T1" fmla="*/ 0 h 18"/>
                <a:gd name="T2" fmla="*/ 8 w 46"/>
                <a:gd name="T3" fmla="*/ 2 h 18"/>
                <a:gd name="T4" fmla="*/ 0 w 46"/>
                <a:gd name="T5" fmla="*/ 10 h 18"/>
                <a:gd name="T6" fmla="*/ 8 w 46"/>
                <a:gd name="T7" fmla="*/ 18 h 18"/>
                <a:gd name="T8" fmla="*/ 46 w 46"/>
                <a:gd name="T9" fmla="*/ 16 h 18"/>
                <a:gd name="T10" fmla="*/ 45 w 46"/>
                <a:gd name="T11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6" h="18">
                  <a:moveTo>
                    <a:pt x="45" y="0"/>
                  </a:moveTo>
                  <a:cubicBezTo>
                    <a:pt x="8" y="2"/>
                    <a:pt x="8" y="2"/>
                    <a:pt x="8" y="2"/>
                  </a:cubicBezTo>
                  <a:cubicBezTo>
                    <a:pt x="3" y="2"/>
                    <a:pt x="0" y="6"/>
                    <a:pt x="0" y="10"/>
                  </a:cubicBezTo>
                  <a:cubicBezTo>
                    <a:pt x="0" y="15"/>
                    <a:pt x="4" y="18"/>
                    <a:pt x="8" y="18"/>
                  </a:cubicBezTo>
                  <a:cubicBezTo>
                    <a:pt x="46" y="16"/>
                    <a:pt x="46" y="16"/>
                    <a:pt x="46" y="16"/>
                  </a:cubicBezTo>
                  <a:cubicBezTo>
                    <a:pt x="46" y="16"/>
                    <a:pt x="45" y="10"/>
                    <a:pt x="4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4" name="Freeform 420">
              <a:extLst>
                <a:ext uri="{FF2B5EF4-FFF2-40B4-BE49-F238E27FC236}">
                  <a16:creationId xmlns:a16="http://schemas.microsoft.com/office/drawing/2014/main" id="{D76A40A9-BD07-ED41-BF52-9840AC426A8F}"/>
                </a:ext>
              </a:extLst>
            </p:cNvPr>
            <p:cNvSpPr>
              <a:spLocks/>
            </p:cNvSpPr>
            <p:nvPr/>
          </p:nvSpPr>
          <p:spPr bwMode="auto">
            <a:xfrm>
              <a:off x="4885359" y="4112031"/>
              <a:ext cx="59566" cy="25018"/>
            </a:xfrm>
            <a:custGeom>
              <a:avLst/>
              <a:gdLst>
                <a:gd name="T0" fmla="*/ 44 w 46"/>
                <a:gd name="T1" fmla="*/ 0 h 20"/>
                <a:gd name="T2" fmla="*/ 7 w 46"/>
                <a:gd name="T3" fmla="*/ 4 h 20"/>
                <a:gd name="T4" fmla="*/ 0 w 46"/>
                <a:gd name="T5" fmla="*/ 12 h 20"/>
                <a:gd name="T6" fmla="*/ 9 w 46"/>
                <a:gd name="T7" fmla="*/ 20 h 20"/>
                <a:gd name="T8" fmla="*/ 46 w 46"/>
                <a:gd name="T9" fmla="*/ 16 h 20"/>
                <a:gd name="T10" fmla="*/ 44 w 46"/>
                <a:gd name="T11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6" h="20">
                  <a:moveTo>
                    <a:pt x="44" y="0"/>
                  </a:moveTo>
                  <a:cubicBezTo>
                    <a:pt x="7" y="4"/>
                    <a:pt x="7" y="4"/>
                    <a:pt x="7" y="4"/>
                  </a:cubicBezTo>
                  <a:cubicBezTo>
                    <a:pt x="3" y="4"/>
                    <a:pt x="0" y="8"/>
                    <a:pt x="0" y="12"/>
                  </a:cubicBezTo>
                  <a:cubicBezTo>
                    <a:pt x="0" y="17"/>
                    <a:pt x="4" y="20"/>
                    <a:pt x="9" y="20"/>
                  </a:cubicBezTo>
                  <a:cubicBezTo>
                    <a:pt x="46" y="16"/>
                    <a:pt x="46" y="16"/>
                    <a:pt x="46" y="16"/>
                  </a:cubicBezTo>
                  <a:cubicBezTo>
                    <a:pt x="46" y="16"/>
                    <a:pt x="45" y="9"/>
                    <a:pt x="4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5" name="Freeform 421">
              <a:extLst>
                <a:ext uri="{FF2B5EF4-FFF2-40B4-BE49-F238E27FC236}">
                  <a16:creationId xmlns:a16="http://schemas.microsoft.com/office/drawing/2014/main" id="{3577E8BA-78B3-574D-AE4B-536B22D81891}"/>
                </a:ext>
              </a:extLst>
            </p:cNvPr>
            <p:cNvSpPr>
              <a:spLocks/>
            </p:cNvSpPr>
            <p:nvPr/>
          </p:nvSpPr>
          <p:spPr bwMode="auto">
            <a:xfrm>
              <a:off x="4893698" y="4171598"/>
              <a:ext cx="59566" cy="29783"/>
            </a:xfrm>
            <a:custGeom>
              <a:avLst/>
              <a:gdLst>
                <a:gd name="T0" fmla="*/ 44 w 47"/>
                <a:gd name="T1" fmla="*/ 0 h 23"/>
                <a:gd name="T2" fmla="*/ 7 w 47"/>
                <a:gd name="T3" fmla="*/ 6 h 23"/>
                <a:gd name="T4" fmla="*/ 1 w 47"/>
                <a:gd name="T5" fmla="*/ 15 h 23"/>
                <a:gd name="T6" fmla="*/ 10 w 47"/>
                <a:gd name="T7" fmla="*/ 22 h 23"/>
                <a:gd name="T8" fmla="*/ 47 w 47"/>
                <a:gd name="T9" fmla="*/ 16 h 23"/>
                <a:gd name="T10" fmla="*/ 44 w 47"/>
                <a:gd name="T11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7" h="23">
                  <a:moveTo>
                    <a:pt x="44" y="0"/>
                  </a:moveTo>
                  <a:cubicBezTo>
                    <a:pt x="7" y="6"/>
                    <a:pt x="7" y="6"/>
                    <a:pt x="7" y="6"/>
                  </a:cubicBezTo>
                  <a:cubicBezTo>
                    <a:pt x="3" y="7"/>
                    <a:pt x="0" y="11"/>
                    <a:pt x="1" y="15"/>
                  </a:cubicBezTo>
                  <a:cubicBezTo>
                    <a:pt x="1" y="20"/>
                    <a:pt x="5" y="23"/>
                    <a:pt x="10" y="22"/>
                  </a:cubicBezTo>
                  <a:cubicBezTo>
                    <a:pt x="47" y="16"/>
                    <a:pt x="47" y="16"/>
                    <a:pt x="47" y="16"/>
                  </a:cubicBezTo>
                  <a:cubicBezTo>
                    <a:pt x="47" y="16"/>
                    <a:pt x="45" y="10"/>
                    <a:pt x="4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6" name="Freeform 422">
              <a:extLst>
                <a:ext uri="{FF2B5EF4-FFF2-40B4-BE49-F238E27FC236}">
                  <a16:creationId xmlns:a16="http://schemas.microsoft.com/office/drawing/2014/main" id="{07F211B0-A331-B444-8A36-D744AE79B7AC}"/>
                </a:ext>
              </a:extLst>
            </p:cNvPr>
            <p:cNvSpPr>
              <a:spLocks/>
            </p:cNvSpPr>
            <p:nvPr/>
          </p:nvSpPr>
          <p:spPr bwMode="auto">
            <a:xfrm>
              <a:off x="4904420" y="4233547"/>
              <a:ext cx="60758" cy="29783"/>
            </a:xfrm>
            <a:custGeom>
              <a:avLst/>
              <a:gdLst>
                <a:gd name="T0" fmla="*/ 43 w 47"/>
                <a:gd name="T1" fmla="*/ 0 h 24"/>
                <a:gd name="T2" fmla="*/ 7 w 47"/>
                <a:gd name="T3" fmla="*/ 7 h 24"/>
                <a:gd name="T4" fmla="*/ 1 w 47"/>
                <a:gd name="T5" fmla="*/ 17 h 24"/>
                <a:gd name="T6" fmla="*/ 10 w 47"/>
                <a:gd name="T7" fmla="*/ 23 h 24"/>
                <a:gd name="T8" fmla="*/ 47 w 47"/>
                <a:gd name="T9" fmla="*/ 15 h 24"/>
                <a:gd name="T10" fmla="*/ 43 w 47"/>
                <a:gd name="T11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7" h="24">
                  <a:moveTo>
                    <a:pt x="43" y="0"/>
                  </a:moveTo>
                  <a:cubicBezTo>
                    <a:pt x="7" y="7"/>
                    <a:pt x="7" y="7"/>
                    <a:pt x="7" y="7"/>
                  </a:cubicBezTo>
                  <a:cubicBezTo>
                    <a:pt x="3" y="8"/>
                    <a:pt x="0" y="13"/>
                    <a:pt x="1" y="17"/>
                  </a:cubicBezTo>
                  <a:cubicBezTo>
                    <a:pt x="2" y="21"/>
                    <a:pt x="6" y="24"/>
                    <a:pt x="10" y="23"/>
                  </a:cubicBezTo>
                  <a:cubicBezTo>
                    <a:pt x="47" y="15"/>
                    <a:pt x="47" y="15"/>
                    <a:pt x="47" y="15"/>
                  </a:cubicBezTo>
                  <a:cubicBezTo>
                    <a:pt x="47" y="15"/>
                    <a:pt x="45" y="9"/>
                    <a:pt x="4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7" name="Freeform 423">
              <a:extLst>
                <a:ext uri="{FF2B5EF4-FFF2-40B4-BE49-F238E27FC236}">
                  <a16:creationId xmlns:a16="http://schemas.microsoft.com/office/drawing/2014/main" id="{DA0F1CBF-F15F-034C-88EB-6F66A5E3B68E}"/>
                </a:ext>
              </a:extLst>
            </p:cNvPr>
            <p:cNvSpPr>
              <a:spLocks/>
            </p:cNvSpPr>
            <p:nvPr/>
          </p:nvSpPr>
          <p:spPr bwMode="auto">
            <a:xfrm>
              <a:off x="4918716" y="4291921"/>
              <a:ext cx="60758" cy="34548"/>
            </a:xfrm>
            <a:custGeom>
              <a:avLst/>
              <a:gdLst>
                <a:gd name="T0" fmla="*/ 43 w 47"/>
                <a:gd name="T1" fmla="*/ 0 h 27"/>
                <a:gd name="T2" fmla="*/ 7 w 47"/>
                <a:gd name="T3" fmla="*/ 10 h 27"/>
                <a:gd name="T4" fmla="*/ 1 w 47"/>
                <a:gd name="T5" fmla="*/ 20 h 27"/>
                <a:gd name="T6" fmla="*/ 11 w 47"/>
                <a:gd name="T7" fmla="*/ 25 h 27"/>
                <a:gd name="T8" fmla="*/ 47 w 47"/>
                <a:gd name="T9" fmla="*/ 16 h 27"/>
                <a:gd name="T10" fmla="*/ 43 w 47"/>
                <a:gd name="T11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7" h="27">
                  <a:moveTo>
                    <a:pt x="43" y="0"/>
                  </a:moveTo>
                  <a:cubicBezTo>
                    <a:pt x="7" y="10"/>
                    <a:pt x="7" y="10"/>
                    <a:pt x="7" y="10"/>
                  </a:cubicBezTo>
                  <a:cubicBezTo>
                    <a:pt x="3" y="11"/>
                    <a:pt x="0" y="16"/>
                    <a:pt x="1" y="20"/>
                  </a:cubicBezTo>
                  <a:cubicBezTo>
                    <a:pt x="3" y="24"/>
                    <a:pt x="7" y="27"/>
                    <a:pt x="11" y="25"/>
                  </a:cubicBezTo>
                  <a:cubicBezTo>
                    <a:pt x="47" y="16"/>
                    <a:pt x="47" y="16"/>
                    <a:pt x="47" y="16"/>
                  </a:cubicBezTo>
                  <a:cubicBezTo>
                    <a:pt x="47" y="16"/>
                    <a:pt x="46" y="10"/>
                    <a:pt x="4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8" name="Freeform 424">
              <a:extLst>
                <a:ext uri="{FF2B5EF4-FFF2-40B4-BE49-F238E27FC236}">
                  <a16:creationId xmlns:a16="http://schemas.microsoft.com/office/drawing/2014/main" id="{ABAFDEA3-6E69-BC4D-9D3F-FD355571E24A}"/>
                </a:ext>
              </a:extLst>
            </p:cNvPr>
            <p:cNvSpPr>
              <a:spLocks/>
            </p:cNvSpPr>
            <p:nvPr/>
          </p:nvSpPr>
          <p:spPr bwMode="auto">
            <a:xfrm>
              <a:off x="4936586" y="4350297"/>
              <a:ext cx="60758" cy="36931"/>
            </a:xfrm>
            <a:custGeom>
              <a:avLst/>
              <a:gdLst>
                <a:gd name="T0" fmla="*/ 42 w 47"/>
                <a:gd name="T1" fmla="*/ 0 h 29"/>
                <a:gd name="T2" fmla="*/ 7 w 47"/>
                <a:gd name="T3" fmla="*/ 12 h 29"/>
                <a:gd name="T4" fmla="*/ 2 w 47"/>
                <a:gd name="T5" fmla="*/ 22 h 29"/>
                <a:gd name="T6" fmla="*/ 12 w 47"/>
                <a:gd name="T7" fmla="*/ 27 h 29"/>
                <a:gd name="T8" fmla="*/ 47 w 47"/>
                <a:gd name="T9" fmla="*/ 16 h 29"/>
                <a:gd name="T10" fmla="*/ 42 w 47"/>
                <a:gd name="T11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7" h="29">
                  <a:moveTo>
                    <a:pt x="42" y="0"/>
                  </a:moveTo>
                  <a:cubicBezTo>
                    <a:pt x="7" y="12"/>
                    <a:pt x="7" y="12"/>
                    <a:pt x="7" y="12"/>
                  </a:cubicBezTo>
                  <a:cubicBezTo>
                    <a:pt x="3" y="13"/>
                    <a:pt x="0" y="18"/>
                    <a:pt x="2" y="22"/>
                  </a:cubicBezTo>
                  <a:cubicBezTo>
                    <a:pt x="3" y="26"/>
                    <a:pt x="8" y="29"/>
                    <a:pt x="12" y="27"/>
                  </a:cubicBezTo>
                  <a:cubicBezTo>
                    <a:pt x="47" y="16"/>
                    <a:pt x="47" y="16"/>
                    <a:pt x="47" y="16"/>
                  </a:cubicBezTo>
                  <a:cubicBezTo>
                    <a:pt x="47" y="16"/>
                    <a:pt x="45" y="10"/>
                    <a:pt x="4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9" name="Freeform 425">
              <a:extLst>
                <a:ext uri="{FF2B5EF4-FFF2-40B4-BE49-F238E27FC236}">
                  <a16:creationId xmlns:a16="http://schemas.microsoft.com/office/drawing/2014/main" id="{DADEEF7E-171F-9743-82AE-7C17C1ECC35D}"/>
                </a:ext>
              </a:extLst>
            </p:cNvPr>
            <p:cNvSpPr>
              <a:spLocks/>
            </p:cNvSpPr>
            <p:nvPr/>
          </p:nvSpPr>
          <p:spPr bwMode="auto">
            <a:xfrm>
              <a:off x="4959221" y="4408672"/>
              <a:ext cx="59566" cy="39313"/>
            </a:xfrm>
            <a:custGeom>
              <a:avLst/>
              <a:gdLst>
                <a:gd name="T0" fmla="*/ 41 w 47"/>
                <a:gd name="T1" fmla="*/ 0 h 30"/>
                <a:gd name="T2" fmla="*/ 6 w 47"/>
                <a:gd name="T3" fmla="*/ 13 h 30"/>
                <a:gd name="T4" fmla="*/ 2 w 47"/>
                <a:gd name="T5" fmla="*/ 23 h 30"/>
                <a:gd name="T6" fmla="*/ 12 w 47"/>
                <a:gd name="T7" fmla="*/ 28 h 30"/>
                <a:gd name="T8" fmla="*/ 47 w 47"/>
                <a:gd name="T9" fmla="*/ 15 h 30"/>
                <a:gd name="T10" fmla="*/ 41 w 47"/>
                <a:gd name="T11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7" h="30">
                  <a:moveTo>
                    <a:pt x="41" y="0"/>
                  </a:moveTo>
                  <a:cubicBezTo>
                    <a:pt x="6" y="13"/>
                    <a:pt x="6" y="13"/>
                    <a:pt x="6" y="13"/>
                  </a:cubicBezTo>
                  <a:cubicBezTo>
                    <a:pt x="2" y="15"/>
                    <a:pt x="0" y="19"/>
                    <a:pt x="2" y="23"/>
                  </a:cubicBezTo>
                  <a:cubicBezTo>
                    <a:pt x="3" y="28"/>
                    <a:pt x="8" y="30"/>
                    <a:pt x="12" y="28"/>
                  </a:cubicBezTo>
                  <a:cubicBezTo>
                    <a:pt x="47" y="15"/>
                    <a:pt x="47" y="15"/>
                    <a:pt x="47" y="15"/>
                  </a:cubicBezTo>
                  <a:cubicBezTo>
                    <a:pt x="47" y="15"/>
                    <a:pt x="44" y="9"/>
                    <a:pt x="4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0" name="Freeform 426">
              <a:extLst>
                <a:ext uri="{FF2B5EF4-FFF2-40B4-BE49-F238E27FC236}">
                  <a16:creationId xmlns:a16="http://schemas.microsoft.com/office/drawing/2014/main" id="{DD5109F5-FBB7-E547-829A-F1204443CCE0}"/>
                </a:ext>
              </a:extLst>
            </p:cNvPr>
            <p:cNvSpPr>
              <a:spLocks/>
            </p:cNvSpPr>
            <p:nvPr/>
          </p:nvSpPr>
          <p:spPr bwMode="auto">
            <a:xfrm>
              <a:off x="4983048" y="4465855"/>
              <a:ext cx="58375" cy="40505"/>
            </a:xfrm>
            <a:custGeom>
              <a:avLst/>
              <a:gdLst>
                <a:gd name="T0" fmla="*/ 40 w 46"/>
                <a:gd name="T1" fmla="*/ 0 h 32"/>
                <a:gd name="T2" fmla="*/ 6 w 46"/>
                <a:gd name="T3" fmla="*/ 15 h 32"/>
                <a:gd name="T4" fmla="*/ 2 w 46"/>
                <a:gd name="T5" fmla="*/ 26 h 32"/>
                <a:gd name="T6" fmla="*/ 12 w 46"/>
                <a:gd name="T7" fmla="*/ 30 h 32"/>
                <a:gd name="T8" fmla="*/ 46 w 46"/>
                <a:gd name="T9" fmla="*/ 15 h 32"/>
                <a:gd name="T10" fmla="*/ 40 w 46"/>
                <a:gd name="T11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6" h="32">
                  <a:moveTo>
                    <a:pt x="40" y="0"/>
                  </a:moveTo>
                  <a:cubicBezTo>
                    <a:pt x="6" y="15"/>
                    <a:pt x="6" y="15"/>
                    <a:pt x="6" y="15"/>
                  </a:cubicBezTo>
                  <a:cubicBezTo>
                    <a:pt x="2" y="17"/>
                    <a:pt x="0" y="22"/>
                    <a:pt x="2" y="26"/>
                  </a:cubicBezTo>
                  <a:cubicBezTo>
                    <a:pt x="4" y="30"/>
                    <a:pt x="8" y="32"/>
                    <a:pt x="12" y="30"/>
                  </a:cubicBezTo>
                  <a:cubicBezTo>
                    <a:pt x="46" y="15"/>
                    <a:pt x="46" y="15"/>
                    <a:pt x="46" y="15"/>
                  </a:cubicBezTo>
                  <a:cubicBezTo>
                    <a:pt x="46" y="15"/>
                    <a:pt x="44" y="9"/>
                    <a:pt x="4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1" name="Freeform 427">
              <a:extLst>
                <a:ext uri="{FF2B5EF4-FFF2-40B4-BE49-F238E27FC236}">
                  <a16:creationId xmlns:a16="http://schemas.microsoft.com/office/drawing/2014/main" id="{029A23AF-8D6B-D44B-A430-1B8BB1834F44}"/>
                </a:ext>
              </a:extLst>
            </p:cNvPr>
            <p:cNvSpPr>
              <a:spLocks/>
            </p:cNvSpPr>
            <p:nvPr/>
          </p:nvSpPr>
          <p:spPr bwMode="auto">
            <a:xfrm>
              <a:off x="5009257" y="4521848"/>
              <a:ext cx="60758" cy="41696"/>
            </a:xfrm>
            <a:custGeom>
              <a:avLst/>
              <a:gdLst>
                <a:gd name="T0" fmla="*/ 39 w 47"/>
                <a:gd name="T1" fmla="*/ 0 h 33"/>
                <a:gd name="T2" fmla="*/ 6 w 47"/>
                <a:gd name="T3" fmla="*/ 17 h 33"/>
                <a:gd name="T4" fmla="*/ 3 w 47"/>
                <a:gd name="T5" fmla="*/ 27 h 33"/>
                <a:gd name="T6" fmla="*/ 13 w 47"/>
                <a:gd name="T7" fmla="*/ 31 h 33"/>
                <a:gd name="T8" fmla="*/ 47 w 47"/>
                <a:gd name="T9" fmla="*/ 14 h 33"/>
                <a:gd name="T10" fmla="*/ 39 w 47"/>
                <a:gd name="T11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7" h="33">
                  <a:moveTo>
                    <a:pt x="39" y="0"/>
                  </a:moveTo>
                  <a:cubicBezTo>
                    <a:pt x="6" y="17"/>
                    <a:pt x="6" y="17"/>
                    <a:pt x="6" y="17"/>
                  </a:cubicBezTo>
                  <a:cubicBezTo>
                    <a:pt x="2" y="19"/>
                    <a:pt x="0" y="23"/>
                    <a:pt x="3" y="27"/>
                  </a:cubicBezTo>
                  <a:cubicBezTo>
                    <a:pt x="5" y="31"/>
                    <a:pt x="9" y="33"/>
                    <a:pt x="13" y="31"/>
                  </a:cubicBezTo>
                  <a:cubicBezTo>
                    <a:pt x="47" y="14"/>
                    <a:pt x="47" y="14"/>
                    <a:pt x="47" y="14"/>
                  </a:cubicBezTo>
                  <a:cubicBezTo>
                    <a:pt x="47" y="14"/>
                    <a:pt x="44" y="8"/>
                    <a:pt x="3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2" name="Freeform 428">
              <a:extLst>
                <a:ext uri="{FF2B5EF4-FFF2-40B4-BE49-F238E27FC236}">
                  <a16:creationId xmlns:a16="http://schemas.microsoft.com/office/drawing/2014/main" id="{F9DA93C6-9183-6247-A6E9-6940B19AAFFF}"/>
                </a:ext>
              </a:extLst>
            </p:cNvPr>
            <p:cNvSpPr>
              <a:spLocks/>
            </p:cNvSpPr>
            <p:nvPr/>
          </p:nvSpPr>
          <p:spPr bwMode="auto">
            <a:xfrm>
              <a:off x="5040232" y="4575458"/>
              <a:ext cx="59566" cy="44079"/>
            </a:xfrm>
            <a:custGeom>
              <a:avLst/>
              <a:gdLst>
                <a:gd name="T0" fmla="*/ 38 w 46"/>
                <a:gd name="T1" fmla="*/ 0 h 35"/>
                <a:gd name="T2" fmla="*/ 5 w 46"/>
                <a:gd name="T3" fmla="*/ 19 h 35"/>
                <a:gd name="T4" fmla="*/ 3 w 46"/>
                <a:gd name="T5" fmla="*/ 30 h 35"/>
                <a:gd name="T6" fmla="*/ 13 w 46"/>
                <a:gd name="T7" fmla="*/ 33 h 35"/>
                <a:gd name="T8" fmla="*/ 46 w 46"/>
                <a:gd name="T9" fmla="*/ 14 h 35"/>
                <a:gd name="T10" fmla="*/ 38 w 46"/>
                <a:gd name="T11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6" h="35">
                  <a:moveTo>
                    <a:pt x="38" y="0"/>
                  </a:moveTo>
                  <a:cubicBezTo>
                    <a:pt x="5" y="19"/>
                    <a:pt x="5" y="19"/>
                    <a:pt x="5" y="19"/>
                  </a:cubicBezTo>
                  <a:cubicBezTo>
                    <a:pt x="2" y="21"/>
                    <a:pt x="0" y="26"/>
                    <a:pt x="3" y="30"/>
                  </a:cubicBezTo>
                  <a:cubicBezTo>
                    <a:pt x="5" y="33"/>
                    <a:pt x="10" y="35"/>
                    <a:pt x="13" y="33"/>
                  </a:cubicBezTo>
                  <a:cubicBezTo>
                    <a:pt x="46" y="14"/>
                    <a:pt x="46" y="14"/>
                    <a:pt x="46" y="14"/>
                  </a:cubicBezTo>
                  <a:cubicBezTo>
                    <a:pt x="46" y="14"/>
                    <a:pt x="42" y="8"/>
                    <a:pt x="3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3" name="Freeform 429">
              <a:extLst>
                <a:ext uri="{FF2B5EF4-FFF2-40B4-BE49-F238E27FC236}">
                  <a16:creationId xmlns:a16="http://schemas.microsoft.com/office/drawing/2014/main" id="{3E909D23-A242-EA4D-9719-FDF9695A5F50}"/>
                </a:ext>
              </a:extLst>
            </p:cNvPr>
            <p:cNvSpPr>
              <a:spLocks/>
            </p:cNvSpPr>
            <p:nvPr/>
          </p:nvSpPr>
          <p:spPr bwMode="auto">
            <a:xfrm>
              <a:off x="5073589" y="4627876"/>
              <a:ext cx="58375" cy="45270"/>
            </a:xfrm>
            <a:custGeom>
              <a:avLst/>
              <a:gdLst>
                <a:gd name="T0" fmla="*/ 36 w 45"/>
                <a:gd name="T1" fmla="*/ 0 h 36"/>
                <a:gd name="T2" fmla="*/ 5 w 45"/>
                <a:gd name="T3" fmla="*/ 20 h 36"/>
                <a:gd name="T4" fmla="*/ 3 w 45"/>
                <a:gd name="T5" fmla="*/ 32 h 36"/>
                <a:gd name="T6" fmla="*/ 14 w 45"/>
                <a:gd name="T7" fmla="*/ 34 h 36"/>
                <a:gd name="T8" fmla="*/ 45 w 45"/>
                <a:gd name="T9" fmla="*/ 14 h 36"/>
                <a:gd name="T10" fmla="*/ 36 w 45"/>
                <a:gd name="T11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5" h="36">
                  <a:moveTo>
                    <a:pt x="36" y="0"/>
                  </a:moveTo>
                  <a:cubicBezTo>
                    <a:pt x="5" y="20"/>
                    <a:pt x="5" y="20"/>
                    <a:pt x="5" y="20"/>
                  </a:cubicBezTo>
                  <a:cubicBezTo>
                    <a:pt x="1" y="23"/>
                    <a:pt x="0" y="28"/>
                    <a:pt x="3" y="32"/>
                  </a:cubicBezTo>
                  <a:cubicBezTo>
                    <a:pt x="5" y="35"/>
                    <a:pt x="10" y="36"/>
                    <a:pt x="14" y="34"/>
                  </a:cubicBezTo>
                  <a:cubicBezTo>
                    <a:pt x="45" y="14"/>
                    <a:pt x="45" y="14"/>
                    <a:pt x="45" y="14"/>
                  </a:cubicBezTo>
                  <a:cubicBezTo>
                    <a:pt x="45" y="14"/>
                    <a:pt x="42" y="8"/>
                    <a:pt x="3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4" name="Freeform 430">
              <a:extLst>
                <a:ext uri="{FF2B5EF4-FFF2-40B4-BE49-F238E27FC236}">
                  <a16:creationId xmlns:a16="http://schemas.microsoft.com/office/drawing/2014/main" id="{00214E31-945C-D94B-AAB9-C11FC707CDDE}"/>
                </a:ext>
              </a:extLst>
            </p:cNvPr>
            <p:cNvSpPr>
              <a:spLocks/>
            </p:cNvSpPr>
            <p:nvPr/>
          </p:nvSpPr>
          <p:spPr bwMode="auto">
            <a:xfrm>
              <a:off x="5110520" y="4679104"/>
              <a:ext cx="57184" cy="46461"/>
            </a:xfrm>
            <a:custGeom>
              <a:avLst/>
              <a:gdLst>
                <a:gd name="T0" fmla="*/ 34 w 44"/>
                <a:gd name="T1" fmla="*/ 0 h 37"/>
                <a:gd name="T2" fmla="*/ 4 w 44"/>
                <a:gd name="T3" fmla="*/ 22 h 37"/>
                <a:gd name="T4" fmla="*/ 2 w 44"/>
                <a:gd name="T5" fmla="*/ 33 h 37"/>
                <a:gd name="T6" fmla="*/ 13 w 44"/>
                <a:gd name="T7" fmla="*/ 35 h 37"/>
                <a:gd name="T8" fmla="*/ 44 w 44"/>
                <a:gd name="T9" fmla="*/ 13 h 37"/>
                <a:gd name="T10" fmla="*/ 34 w 44"/>
                <a:gd name="T11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4" h="37">
                  <a:moveTo>
                    <a:pt x="34" y="0"/>
                  </a:moveTo>
                  <a:cubicBezTo>
                    <a:pt x="4" y="22"/>
                    <a:pt x="4" y="22"/>
                    <a:pt x="4" y="22"/>
                  </a:cubicBezTo>
                  <a:cubicBezTo>
                    <a:pt x="1" y="24"/>
                    <a:pt x="0" y="29"/>
                    <a:pt x="2" y="33"/>
                  </a:cubicBezTo>
                  <a:cubicBezTo>
                    <a:pt x="5" y="37"/>
                    <a:pt x="10" y="37"/>
                    <a:pt x="13" y="35"/>
                  </a:cubicBezTo>
                  <a:cubicBezTo>
                    <a:pt x="44" y="13"/>
                    <a:pt x="44" y="13"/>
                    <a:pt x="44" y="13"/>
                  </a:cubicBezTo>
                  <a:cubicBezTo>
                    <a:pt x="44" y="13"/>
                    <a:pt x="40" y="8"/>
                    <a:pt x="3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5" name="Freeform 431">
              <a:extLst>
                <a:ext uri="{FF2B5EF4-FFF2-40B4-BE49-F238E27FC236}">
                  <a16:creationId xmlns:a16="http://schemas.microsoft.com/office/drawing/2014/main" id="{A60F2BF9-BF5D-A341-B851-BC663358E195}"/>
                </a:ext>
              </a:extLst>
            </p:cNvPr>
            <p:cNvSpPr>
              <a:spLocks/>
            </p:cNvSpPr>
            <p:nvPr/>
          </p:nvSpPr>
          <p:spPr bwMode="auto">
            <a:xfrm>
              <a:off x="5149834" y="4726757"/>
              <a:ext cx="54801" cy="50036"/>
            </a:xfrm>
            <a:custGeom>
              <a:avLst/>
              <a:gdLst>
                <a:gd name="T0" fmla="*/ 33 w 43"/>
                <a:gd name="T1" fmla="*/ 0 h 39"/>
                <a:gd name="T2" fmla="*/ 4 w 43"/>
                <a:gd name="T3" fmla="*/ 24 h 39"/>
                <a:gd name="T4" fmla="*/ 3 w 43"/>
                <a:gd name="T5" fmla="*/ 35 h 39"/>
                <a:gd name="T6" fmla="*/ 14 w 43"/>
                <a:gd name="T7" fmla="*/ 36 h 39"/>
                <a:gd name="T8" fmla="*/ 43 w 43"/>
                <a:gd name="T9" fmla="*/ 13 h 39"/>
                <a:gd name="T10" fmla="*/ 33 w 43"/>
                <a:gd name="T11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3" h="39">
                  <a:moveTo>
                    <a:pt x="33" y="0"/>
                  </a:moveTo>
                  <a:cubicBezTo>
                    <a:pt x="4" y="24"/>
                    <a:pt x="4" y="24"/>
                    <a:pt x="4" y="24"/>
                  </a:cubicBezTo>
                  <a:cubicBezTo>
                    <a:pt x="1" y="26"/>
                    <a:pt x="0" y="32"/>
                    <a:pt x="3" y="35"/>
                  </a:cubicBezTo>
                  <a:cubicBezTo>
                    <a:pt x="6" y="38"/>
                    <a:pt x="11" y="39"/>
                    <a:pt x="14" y="36"/>
                  </a:cubicBezTo>
                  <a:cubicBezTo>
                    <a:pt x="43" y="13"/>
                    <a:pt x="43" y="13"/>
                    <a:pt x="43" y="13"/>
                  </a:cubicBezTo>
                  <a:cubicBezTo>
                    <a:pt x="43" y="13"/>
                    <a:pt x="39" y="8"/>
                    <a:pt x="3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6" name="Freeform 432">
              <a:extLst>
                <a:ext uri="{FF2B5EF4-FFF2-40B4-BE49-F238E27FC236}">
                  <a16:creationId xmlns:a16="http://schemas.microsoft.com/office/drawing/2014/main" id="{09E13482-19BA-364A-9B5E-8784D803BCC4}"/>
                </a:ext>
              </a:extLst>
            </p:cNvPr>
            <p:cNvSpPr>
              <a:spLocks/>
            </p:cNvSpPr>
            <p:nvPr/>
          </p:nvSpPr>
          <p:spPr bwMode="auto">
            <a:xfrm>
              <a:off x="5191530" y="4774410"/>
              <a:ext cx="53610" cy="51227"/>
            </a:xfrm>
            <a:custGeom>
              <a:avLst/>
              <a:gdLst>
                <a:gd name="T0" fmla="*/ 31 w 42"/>
                <a:gd name="T1" fmla="*/ 0 h 40"/>
                <a:gd name="T2" fmla="*/ 3 w 42"/>
                <a:gd name="T3" fmla="*/ 25 h 40"/>
                <a:gd name="T4" fmla="*/ 3 w 42"/>
                <a:gd name="T5" fmla="*/ 36 h 40"/>
                <a:gd name="T6" fmla="*/ 14 w 42"/>
                <a:gd name="T7" fmla="*/ 37 h 40"/>
                <a:gd name="T8" fmla="*/ 42 w 42"/>
                <a:gd name="T9" fmla="*/ 12 h 40"/>
                <a:gd name="T10" fmla="*/ 31 w 42"/>
                <a:gd name="T11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2" h="40">
                  <a:moveTo>
                    <a:pt x="31" y="0"/>
                  </a:moveTo>
                  <a:cubicBezTo>
                    <a:pt x="3" y="25"/>
                    <a:pt x="3" y="25"/>
                    <a:pt x="3" y="25"/>
                  </a:cubicBezTo>
                  <a:cubicBezTo>
                    <a:pt x="0" y="28"/>
                    <a:pt x="0" y="33"/>
                    <a:pt x="3" y="36"/>
                  </a:cubicBezTo>
                  <a:cubicBezTo>
                    <a:pt x="6" y="39"/>
                    <a:pt x="11" y="40"/>
                    <a:pt x="14" y="37"/>
                  </a:cubicBezTo>
                  <a:cubicBezTo>
                    <a:pt x="42" y="12"/>
                    <a:pt x="42" y="12"/>
                    <a:pt x="42" y="12"/>
                  </a:cubicBezTo>
                  <a:cubicBezTo>
                    <a:pt x="42" y="12"/>
                    <a:pt x="37" y="7"/>
                    <a:pt x="3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7" name="Freeform 433">
              <a:extLst>
                <a:ext uri="{FF2B5EF4-FFF2-40B4-BE49-F238E27FC236}">
                  <a16:creationId xmlns:a16="http://schemas.microsoft.com/office/drawing/2014/main" id="{5DCF588A-3143-114E-85BC-8E1A9B9278C7}"/>
                </a:ext>
              </a:extLst>
            </p:cNvPr>
            <p:cNvSpPr>
              <a:spLocks/>
            </p:cNvSpPr>
            <p:nvPr/>
          </p:nvSpPr>
          <p:spPr bwMode="auto">
            <a:xfrm>
              <a:off x="5234418" y="4819680"/>
              <a:ext cx="52418" cy="51227"/>
            </a:xfrm>
            <a:custGeom>
              <a:avLst/>
              <a:gdLst>
                <a:gd name="T0" fmla="*/ 30 w 41"/>
                <a:gd name="T1" fmla="*/ 0 h 41"/>
                <a:gd name="T2" fmla="*/ 3 w 41"/>
                <a:gd name="T3" fmla="*/ 26 h 41"/>
                <a:gd name="T4" fmla="*/ 3 w 41"/>
                <a:gd name="T5" fmla="*/ 38 h 41"/>
                <a:gd name="T6" fmla="*/ 15 w 41"/>
                <a:gd name="T7" fmla="*/ 38 h 41"/>
                <a:gd name="T8" fmla="*/ 41 w 41"/>
                <a:gd name="T9" fmla="*/ 11 h 41"/>
                <a:gd name="T10" fmla="*/ 30 w 41"/>
                <a:gd name="T11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1" h="41">
                  <a:moveTo>
                    <a:pt x="30" y="0"/>
                  </a:moveTo>
                  <a:cubicBezTo>
                    <a:pt x="3" y="26"/>
                    <a:pt x="3" y="26"/>
                    <a:pt x="3" y="26"/>
                  </a:cubicBezTo>
                  <a:cubicBezTo>
                    <a:pt x="0" y="30"/>
                    <a:pt x="0" y="35"/>
                    <a:pt x="3" y="38"/>
                  </a:cubicBezTo>
                  <a:cubicBezTo>
                    <a:pt x="6" y="41"/>
                    <a:pt x="11" y="41"/>
                    <a:pt x="15" y="38"/>
                  </a:cubicBezTo>
                  <a:cubicBezTo>
                    <a:pt x="41" y="11"/>
                    <a:pt x="41" y="11"/>
                    <a:pt x="41" y="11"/>
                  </a:cubicBezTo>
                  <a:cubicBezTo>
                    <a:pt x="41" y="11"/>
                    <a:pt x="36" y="7"/>
                    <a:pt x="3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8" name="Freeform 434">
              <a:extLst>
                <a:ext uri="{FF2B5EF4-FFF2-40B4-BE49-F238E27FC236}">
                  <a16:creationId xmlns:a16="http://schemas.microsoft.com/office/drawing/2014/main" id="{BC099E7C-959E-DC4D-AE15-700D4F480846}"/>
                </a:ext>
              </a:extLst>
            </p:cNvPr>
            <p:cNvSpPr>
              <a:spLocks/>
            </p:cNvSpPr>
            <p:nvPr/>
          </p:nvSpPr>
          <p:spPr bwMode="auto">
            <a:xfrm>
              <a:off x="5280880" y="4861376"/>
              <a:ext cx="51227" cy="53609"/>
            </a:xfrm>
            <a:custGeom>
              <a:avLst/>
              <a:gdLst>
                <a:gd name="T0" fmla="*/ 28 w 40"/>
                <a:gd name="T1" fmla="*/ 0 h 42"/>
                <a:gd name="T2" fmla="*/ 3 w 40"/>
                <a:gd name="T3" fmla="*/ 28 h 42"/>
                <a:gd name="T4" fmla="*/ 4 w 40"/>
                <a:gd name="T5" fmla="*/ 39 h 42"/>
                <a:gd name="T6" fmla="*/ 15 w 40"/>
                <a:gd name="T7" fmla="*/ 39 h 42"/>
                <a:gd name="T8" fmla="*/ 40 w 40"/>
                <a:gd name="T9" fmla="*/ 11 h 42"/>
                <a:gd name="T10" fmla="*/ 28 w 40"/>
                <a:gd name="T11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0" h="42">
                  <a:moveTo>
                    <a:pt x="28" y="0"/>
                  </a:moveTo>
                  <a:cubicBezTo>
                    <a:pt x="3" y="28"/>
                    <a:pt x="3" y="28"/>
                    <a:pt x="3" y="28"/>
                  </a:cubicBezTo>
                  <a:cubicBezTo>
                    <a:pt x="0" y="31"/>
                    <a:pt x="0" y="36"/>
                    <a:pt x="4" y="39"/>
                  </a:cubicBezTo>
                  <a:cubicBezTo>
                    <a:pt x="7" y="42"/>
                    <a:pt x="12" y="42"/>
                    <a:pt x="15" y="39"/>
                  </a:cubicBezTo>
                  <a:cubicBezTo>
                    <a:pt x="40" y="11"/>
                    <a:pt x="40" y="11"/>
                    <a:pt x="40" y="11"/>
                  </a:cubicBezTo>
                  <a:cubicBezTo>
                    <a:pt x="40" y="11"/>
                    <a:pt x="35" y="7"/>
                    <a:pt x="2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9" name="Freeform 435">
              <a:extLst>
                <a:ext uri="{FF2B5EF4-FFF2-40B4-BE49-F238E27FC236}">
                  <a16:creationId xmlns:a16="http://schemas.microsoft.com/office/drawing/2014/main" id="{3C39F394-F721-1549-AAA1-D7BBF6830DE5}"/>
                </a:ext>
              </a:extLst>
            </p:cNvPr>
            <p:cNvSpPr>
              <a:spLocks/>
            </p:cNvSpPr>
            <p:nvPr/>
          </p:nvSpPr>
          <p:spPr bwMode="auto">
            <a:xfrm>
              <a:off x="5329724" y="4901882"/>
              <a:ext cx="50036" cy="54801"/>
            </a:xfrm>
            <a:custGeom>
              <a:avLst/>
              <a:gdLst>
                <a:gd name="T0" fmla="*/ 26 w 39"/>
                <a:gd name="T1" fmla="*/ 0 h 43"/>
                <a:gd name="T2" fmla="*/ 3 w 39"/>
                <a:gd name="T3" fmla="*/ 29 h 43"/>
                <a:gd name="T4" fmla="*/ 4 w 39"/>
                <a:gd name="T5" fmla="*/ 40 h 43"/>
                <a:gd name="T6" fmla="*/ 15 w 39"/>
                <a:gd name="T7" fmla="*/ 39 h 43"/>
                <a:gd name="T8" fmla="*/ 39 w 39"/>
                <a:gd name="T9" fmla="*/ 10 h 43"/>
                <a:gd name="T10" fmla="*/ 26 w 39"/>
                <a:gd name="T11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9" h="43">
                  <a:moveTo>
                    <a:pt x="26" y="0"/>
                  </a:moveTo>
                  <a:cubicBezTo>
                    <a:pt x="3" y="29"/>
                    <a:pt x="3" y="29"/>
                    <a:pt x="3" y="29"/>
                  </a:cubicBezTo>
                  <a:cubicBezTo>
                    <a:pt x="0" y="32"/>
                    <a:pt x="1" y="37"/>
                    <a:pt x="4" y="40"/>
                  </a:cubicBezTo>
                  <a:cubicBezTo>
                    <a:pt x="7" y="43"/>
                    <a:pt x="13" y="42"/>
                    <a:pt x="15" y="39"/>
                  </a:cubicBezTo>
                  <a:cubicBezTo>
                    <a:pt x="39" y="10"/>
                    <a:pt x="39" y="10"/>
                    <a:pt x="39" y="10"/>
                  </a:cubicBezTo>
                  <a:cubicBezTo>
                    <a:pt x="39" y="10"/>
                    <a:pt x="34" y="6"/>
                    <a:pt x="2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0" name="Freeform 436">
              <a:extLst>
                <a:ext uri="{FF2B5EF4-FFF2-40B4-BE49-F238E27FC236}">
                  <a16:creationId xmlns:a16="http://schemas.microsoft.com/office/drawing/2014/main" id="{B7F60F14-5584-2045-834A-DC7FFB9DFE31}"/>
                </a:ext>
              </a:extLst>
            </p:cNvPr>
            <p:cNvSpPr>
              <a:spLocks/>
            </p:cNvSpPr>
            <p:nvPr/>
          </p:nvSpPr>
          <p:spPr bwMode="auto">
            <a:xfrm>
              <a:off x="5380951" y="4938813"/>
              <a:ext cx="47653" cy="55992"/>
            </a:xfrm>
            <a:custGeom>
              <a:avLst/>
              <a:gdLst>
                <a:gd name="T0" fmla="*/ 24 w 37"/>
                <a:gd name="T1" fmla="*/ 0 h 44"/>
                <a:gd name="T2" fmla="*/ 2 w 37"/>
                <a:gd name="T3" fmla="*/ 31 h 44"/>
                <a:gd name="T4" fmla="*/ 4 w 37"/>
                <a:gd name="T5" fmla="*/ 42 h 44"/>
                <a:gd name="T6" fmla="*/ 15 w 37"/>
                <a:gd name="T7" fmla="*/ 40 h 44"/>
                <a:gd name="T8" fmla="*/ 37 w 37"/>
                <a:gd name="T9" fmla="*/ 10 h 44"/>
                <a:gd name="T10" fmla="*/ 24 w 37"/>
                <a:gd name="T11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" h="44">
                  <a:moveTo>
                    <a:pt x="24" y="0"/>
                  </a:moveTo>
                  <a:cubicBezTo>
                    <a:pt x="2" y="31"/>
                    <a:pt x="2" y="31"/>
                    <a:pt x="2" y="31"/>
                  </a:cubicBezTo>
                  <a:cubicBezTo>
                    <a:pt x="0" y="34"/>
                    <a:pt x="0" y="39"/>
                    <a:pt x="4" y="42"/>
                  </a:cubicBezTo>
                  <a:cubicBezTo>
                    <a:pt x="8" y="44"/>
                    <a:pt x="13" y="43"/>
                    <a:pt x="15" y="40"/>
                  </a:cubicBezTo>
                  <a:cubicBezTo>
                    <a:pt x="37" y="10"/>
                    <a:pt x="37" y="10"/>
                    <a:pt x="37" y="10"/>
                  </a:cubicBezTo>
                  <a:cubicBezTo>
                    <a:pt x="37" y="10"/>
                    <a:pt x="32" y="6"/>
                    <a:pt x="2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1" name="Freeform 437">
              <a:extLst>
                <a:ext uri="{FF2B5EF4-FFF2-40B4-BE49-F238E27FC236}">
                  <a16:creationId xmlns:a16="http://schemas.microsoft.com/office/drawing/2014/main" id="{193466DA-411E-E148-B359-BB0F3D791DF5}"/>
                </a:ext>
              </a:extLst>
            </p:cNvPr>
            <p:cNvSpPr>
              <a:spLocks/>
            </p:cNvSpPr>
            <p:nvPr/>
          </p:nvSpPr>
          <p:spPr bwMode="auto">
            <a:xfrm>
              <a:off x="5433370" y="4974553"/>
              <a:ext cx="46462" cy="57184"/>
            </a:xfrm>
            <a:custGeom>
              <a:avLst/>
              <a:gdLst>
                <a:gd name="T0" fmla="*/ 22 w 36"/>
                <a:gd name="T1" fmla="*/ 0 h 45"/>
                <a:gd name="T2" fmla="*/ 2 w 36"/>
                <a:gd name="T3" fmla="*/ 31 h 45"/>
                <a:gd name="T4" fmla="*/ 4 w 36"/>
                <a:gd name="T5" fmla="*/ 42 h 45"/>
                <a:gd name="T6" fmla="*/ 16 w 36"/>
                <a:gd name="T7" fmla="*/ 40 h 45"/>
                <a:gd name="T8" fmla="*/ 36 w 36"/>
                <a:gd name="T9" fmla="*/ 9 h 45"/>
                <a:gd name="T10" fmla="*/ 22 w 36"/>
                <a:gd name="T11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" h="45">
                  <a:moveTo>
                    <a:pt x="22" y="0"/>
                  </a:moveTo>
                  <a:cubicBezTo>
                    <a:pt x="2" y="31"/>
                    <a:pt x="2" y="31"/>
                    <a:pt x="2" y="31"/>
                  </a:cubicBezTo>
                  <a:cubicBezTo>
                    <a:pt x="0" y="35"/>
                    <a:pt x="1" y="40"/>
                    <a:pt x="4" y="42"/>
                  </a:cubicBezTo>
                  <a:cubicBezTo>
                    <a:pt x="8" y="45"/>
                    <a:pt x="13" y="44"/>
                    <a:pt x="16" y="40"/>
                  </a:cubicBezTo>
                  <a:cubicBezTo>
                    <a:pt x="36" y="9"/>
                    <a:pt x="36" y="9"/>
                    <a:pt x="36" y="9"/>
                  </a:cubicBezTo>
                  <a:cubicBezTo>
                    <a:pt x="36" y="9"/>
                    <a:pt x="30" y="5"/>
                    <a:pt x="2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2" name="Freeform 438">
              <a:extLst>
                <a:ext uri="{FF2B5EF4-FFF2-40B4-BE49-F238E27FC236}">
                  <a16:creationId xmlns:a16="http://schemas.microsoft.com/office/drawing/2014/main" id="{AA247F56-86E8-AC41-9AFA-DEBAC83D7DD9}"/>
                </a:ext>
              </a:extLst>
            </p:cNvPr>
            <p:cNvSpPr>
              <a:spLocks/>
            </p:cNvSpPr>
            <p:nvPr/>
          </p:nvSpPr>
          <p:spPr bwMode="auto">
            <a:xfrm>
              <a:off x="5486979" y="5006719"/>
              <a:ext cx="45270" cy="58375"/>
            </a:xfrm>
            <a:custGeom>
              <a:avLst/>
              <a:gdLst>
                <a:gd name="T0" fmla="*/ 21 w 35"/>
                <a:gd name="T1" fmla="*/ 0 h 46"/>
                <a:gd name="T2" fmla="*/ 2 w 35"/>
                <a:gd name="T3" fmla="*/ 33 h 46"/>
                <a:gd name="T4" fmla="*/ 5 w 35"/>
                <a:gd name="T5" fmla="*/ 43 h 46"/>
                <a:gd name="T6" fmla="*/ 16 w 35"/>
                <a:gd name="T7" fmla="*/ 41 h 46"/>
                <a:gd name="T8" fmla="*/ 35 w 35"/>
                <a:gd name="T9" fmla="*/ 8 h 46"/>
                <a:gd name="T10" fmla="*/ 21 w 35"/>
                <a:gd name="T11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" h="46">
                  <a:moveTo>
                    <a:pt x="21" y="0"/>
                  </a:moveTo>
                  <a:cubicBezTo>
                    <a:pt x="2" y="33"/>
                    <a:pt x="2" y="33"/>
                    <a:pt x="2" y="33"/>
                  </a:cubicBezTo>
                  <a:cubicBezTo>
                    <a:pt x="0" y="36"/>
                    <a:pt x="2" y="41"/>
                    <a:pt x="5" y="43"/>
                  </a:cubicBezTo>
                  <a:cubicBezTo>
                    <a:pt x="9" y="46"/>
                    <a:pt x="14" y="44"/>
                    <a:pt x="16" y="41"/>
                  </a:cubicBezTo>
                  <a:cubicBezTo>
                    <a:pt x="35" y="8"/>
                    <a:pt x="35" y="8"/>
                    <a:pt x="35" y="8"/>
                  </a:cubicBezTo>
                  <a:cubicBezTo>
                    <a:pt x="35" y="8"/>
                    <a:pt x="29" y="5"/>
                    <a:pt x="2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3" name="Freeform 439">
              <a:extLst>
                <a:ext uri="{FF2B5EF4-FFF2-40B4-BE49-F238E27FC236}">
                  <a16:creationId xmlns:a16="http://schemas.microsoft.com/office/drawing/2014/main" id="{FC6D574F-3777-F048-AF0D-382893A0C1C3}"/>
                </a:ext>
              </a:extLst>
            </p:cNvPr>
            <p:cNvSpPr>
              <a:spLocks/>
            </p:cNvSpPr>
            <p:nvPr/>
          </p:nvSpPr>
          <p:spPr bwMode="auto">
            <a:xfrm>
              <a:off x="5542972" y="5036502"/>
              <a:ext cx="42888" cy="59566"/>
            </a:xfrm>
            <a:custGeom>
              <a:avLst/>
              <a:gdLst>
                <a:gd name="T0" fmla="*/ 19 w 33"/>
                <a:gd name="T1" fmla="*/ 0 h 47"/>
                <a:gd name="T2" fmla="*/ 2 w 33"/>
                <a:gd name="T3" fmla="*/ 34 h 47"/>
                <a:gd name="T4" fmla="*/ 6 w 33"/>
                <a:gd name="T5" fmla="*/ 44 h 47"/>
                <a:gd name="T6" fmla="*/ 16 w 33"/>
                <a:gd name="T7" fmla="*/ 41 h 47"/>
                <a:gd name="T8" fmla="*/ 33 w 33"/>
                <a:gd name="T9" fmla="*/ 8 h 47"/>
                <a:gd name="T10" fmla="*/ 19 w 33"/>
                <a:gd name="T11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3" h="47">
                  <a:moveTo>
                    <a:pt x="19" y="0"/>
                  </a:moveTo>
                  <a:cubicBezTo>
                    <a:pt x="2" y="34"/>
                    <a:pt x="2" y="34"/>
                    <a:pt x="2" y="34"/>
                  </a:cubicBezTo>
                  <a:cubicBezTo>
                    <a:pt x="0" y="38"/>
                    <a:pt x="2" y="42"/>
                    <a:pt x="6" y="44"/>
                  </a:cubicBezTo>
                  <a:cubicBezTo>
                    <a:pt x="10" y="47"/>
                    <a:pt x="14" y="45"/>
                    <a:pt x="16" y="41"/>
                  </a:cubicBezTo>
                  <a:cubicBezTo>
                    <a:pt x="33" y="8"/>
                    <a:pt x="33" y="8"/>
                    <a:pt x="33" y="8"/>
                  </a:cubicBezTo>
                  <a:cubicBezTo>
                    <a:pt x="33" y="8"/>
                    <a:pt x="28" y="5"/>
                    <a:pt x="1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4" name="Freeform 440">
              <a:extLst>
                <a:ext uri="{FF2B5EF4-FFF2-40B4-BE49-F238E27FC236}">
                  <a16:creationId xmlns:a16="http://schemas.microsoft.com/office/drawing/2014/main" id="{00F5AFF6-41E0-8E4B-A1F9-2B50A8B7B513}"/>
                </a:ext>
              </a:extLst>
            </p:cNvPr>
            <p:cNvSpPr>
              <a:spLocks/>
            </p:cNvSpPr>
            <p:nvPr/>
          </p:nvSpPr>
          <p:spPr bwMode="auto">
            <a:xfrm>
              <a:off x="5601347" y="5063902"/>
              <a:ext cx="40505" cy="59566"/>
            </a:xfrm>
            <a:custGeom>
              <a:avLst/>
              <a:gdLst>
                <a:gd name="T0" fmla="*/ 17 w 32"/>
                <a:gd name="T1" fmla="*/ 0 h 46"/>
                <a:gd name="T2" fmla="*/ 2 w 32"/>
                <a:gd name="T3" fmla="*/ 34 h 46"/>
                <a:gd name="T4" fmla="*/ 6 w 32"/>
                <a:gd name="T5" fmla="*/ 44 h 46"/>
                <a:gd name="T6" fmla="*/ 17 w 32"/>
                <a:gd name="T7" fmla="*/ 40 h 46"/>
                <a:gd name="T8" fmla="*/ 32 w 32"/>
                <a:gd name="T9" fmla="*/ 6 h 46"/>
                <a:gd name="T10" fmla="*/ 17 w 32"/>
                <a:gd name="T11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2" h="46">
                  <a:moveTo>
                    <a:pt x="17" y="0"/>
                  </a:moveTo>
                  <a:cubicBezTo>
                    <a:pt x="2" y="34"/>
                    <a:pt x="2" y="34"/>
                    <a:pt x="2" y="34"/>
                  </a:cubicBezTo>
                  <a:cubicBezTo>
                    <a:pt x="0" y="38"/>
                    <a:pt x="2" y="42"/>
                    <a:pt x="6" y="44"/>
                  </a:cubicBezTo>
                  <a:cubicBezTo>
                    <a:pt x="10" y="46"/>
                    <a:pt x="15" y="44"/>
                    <a:pt x="17" y="40"/>
                  </a:cubicBezTo>
                  <a:cubicBezTo>
                    <a:pt x="32" y="6"/>
                    <a:pt x="32" y="6"/>
                    <a:pt x="32" y="6"/>
                  </a:cubicBezTo>
                  <a:cubicBezTo>
                    <a:pt x="32" y="6"/>
                    <a:pt x="26" y="4"/>
                    <a:pt x="1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5" name="Freeform 441">
              <a:extLst>
                <a:ext uri="{FF2B5EF4-FFF2-40B4-BE49-F238E27FC236}">
                  <a16:creationId xmlns:a16="http://schemas.microsoft.com/office/drawing/2014/main" id="{0588BE19-3352-CC4B-8467-400EA233071F}"/>
                </a:ext>
              </a:extLst>
            </p:cNvPr>
            <p:cNvSpPr>
              <a:spLocks/>
            </p:cNvSpPr>
            <p:nvPr/>
          </p:nvSpPr>
          <p:spPr bwMode="auto">
            <a:xfrm>
              <a:off x="5659722" y="5087729"/>
              <a:ext cx="38123" cy="59566"/>
            </a:xfrm>
            <a:custGeom>
              <a:avLst/>
              <a:gdLst>
                <a:gd name="T0" fmla="*/ 15 w 30"/>
                <a:gd name="T1" fmla="*/ 0 h 47"/>
                <a:gd name="T2" fmla="*/ 2 w 30"/>
                <a:gd name="T3" fmla="*/ 35 h 47"/>
                <a:gd name="T4" fmla="*/ 7 w 30"/>
                <a:gd name="T5" fmla="*/ 45 h 47"/>
                <a:gd name="T6" fmla="*/ 17 w 30"/>
                <a:gd name="T7" fmla="*/ 41 h 47"/>
                <a:gd name="T8" fmla="*/ 30 w 30"/>
                <a:gd name="T9" fmla="*/ 6 h 47"/>
                <a:gd name="T10" fmla="*/ 15 w 30"/>
                <a:gd name="T11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0" h="47">
                  <a:moveTo>
                    <a:pt x="15" y="0"/>
                  </a:moveTo>
                  <a:cubicBezTo>
                    <a:pt x="2" y="35"/>
                    <a:pt x="2" y="35"/>
                    <a:pt x="2" y="35"/>
                  </a:cubicBezTo>
                  <a:cubicBezTo>
                    <a:pt x="0" y="39"/>
                    <a:pt x="2" y="44"/>
                    <a:pt x="7" y="45"/>
                  </a:cubicBezTo>
                  <a:cubicBezTo>
                    <a:pt x="11" y="47"/>
                    <a:pt x="15" y="45"/>
                    <a:pt x="17" y="41"/>
                  </a:cubicBezTo>
                  <a:cubicBezTo>
                    <a:pt x="30" y="6"/>
                    <a:pt x="30" y="6"/>
                    <a:pt x="30" y="6"/>
                  </a:cubicBezTo>
                  <a:cubicBezTo>
                    <a:pt x="30" y="6"/>
                    <a:pt x="24" y="4"/>
                    <a:pt x="1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6" name="Freeform 442">
              <a:extLst>
                <a:ext uri="{FF2B5EF4-FFF2-40B4-BE49-F238E27FC236}">
                  <a16:creationId xmlns:a16="http://schemas.microsoft.com/office/drawing/2014/main" id="{39C215C4-7C80-654A-8DAC-03005DF28BDA}"/>
                </a:ext>
              </a:extLst>
            </p:cNvPr>
            <p:cNvSpPr>
              <a:spLocks/>
            </p:cNvSpPr>
            <p:nvPr/>
          </p:nvSpPr>
          <p:spPr bwMode="auto">
            <a:xfrm>
              <a:off x="5719289" y="5109173"/>
              <a:ext cx="38123" cy="59566"/>
            </a:xfrm>
            <a:custGeom>
              <a:avLst/>
              <a:gdLst>
                <a:gd name="T0" fmla="*/ 13 w 29"/>
                <a:gd name="T1" fmla="*/ 0 h 47"/>
                <a:gd name="T2" fmla="*/ 2 w 29"/>
                <a:gd name="T3" fmla="*/ 35 h 47"/>
                <a:gd name="T4" fmla="*/ 7 w 29"/>
                <a:gd name="T5" fmla="*/ 45 h 47"/>
                <a:gd name="T6" fmla="*/ 17 w 29"/>
                <a:gd name="T7" fmla="*/ 40 h 47"/>
                <a:gd name="T8" fmla="*/ 29 w 29"/>
                <a:gd name="T9" fmla="*/ 5 h 47"/>
                <a:gd name="T10" fmla="*/ 13 w 29"/>
                <a:gd name="T11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9" h="47">
                  <a:moveTo>
                    <a:pt x="13" y="0"/>
                  </a:moveTo>
                  <a:cubicBezTo>
                    <a:pt x="2" y="35"/>
                    <a:pt x="2" y="35"/>
                    <a:pt x="2" y="35"/>
                  </a:cubicBezTo>
                  <a:cubicBezTo>
                    <a:pt x="0" y="39"/>
                    <a:pt x="3" y="44"/>
                    <a:pt x="7" y="45"/>
                  </a:cubicBezTo>
                  <a:cubicBezTo>
                    <a:pt x="11" y="47"/>
                    <a:pt x="16" y="44"/>
                    <a:pt x="17" y="40"/>
                  </a:cubicBezTo>
                  <a:cubicBezTo>
                    <a:pt x="29" y="5"/>
                    <a:pt x="29" y="5"/>
                    <a:pt x="29" y="5"/>
                  </a:cubicBezTo>
                  <a:cubicBezTo>
                    <a:pt x="29" y="5"/>
                    <a:pt x="22" y="3"/>
                    <a:pt x="1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7" name="Freeform 443">
              <a:extLst>
                <a:ext uri="{FF2B5EF4-FFF2-40B4-BE49-F238E27FC236}">
                  <a16:creationId xmlns:a16="http://schemas.microsoft.com/office/drawing/2014/main" id="{3C9A51B2-9FDB-084C-9B71-05CD48EDF5FC}"/>
                </a:ext>
              </a:extLst>
            </p:cNvPr>
            <p:cNvSpPr>
              <a:spLocks/>
            </p:cNvSpPr>
            <p:nvPr/>
          </p:nvSpPr>
          <p:spPr bwMode="auto">
            <a:xfrm>
              <a:off x="5781238" y="5127043"/>
              <a:ext cx="34549" cy="59566"/>
            </a:xfrm>
            <a:custGeom>
              <a:avLst/>
              <a:gdLst>
                <a:gd name="T0" fmla="*/ 11 w 27"/>
                <a:gd name="T1" fmla="*/ 0 h 47"/>
                <a:gd name="T2" fmla="*/ 2 w 27"/>
                <a:gd name="T3" fmla="*/ 36 h 47"/>
                <a:gd name="T4" fmla="*/ 7 w 27"/>
                <a:gd name="T5" fmla="*/ 46 h 47"/>
                <a:gd name="T6" fmla="*/ 17 w 27"/>
                <a:gd name="T7" fmla="*/ 40 h 47"/>
                <a:gd name="T8" fmla="*/ 27 w 27"/>
                <a:gd name="T9" fmla="*/ 4 h 47"/>
                <a:gd name="T10" fmla="*/ 11 w 27"/>
                <a:gd name="T11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7" h="47">
                  <a:moveTo>
                    <a:pt x="11" y="0"/>
                  </a:moveTo>
                  <a:cubicBezTo>
                    <a:pt x="2" y="36"/>
                    <a:pt x="2" y="36"/>
                    <a:pt x="2" y="36"/>
                  </a:cubicBezTo>
                  <a:cubicBezTo>
                    <a:pt x="0" y="40"/>
                    <a:pt x="3" y="44"/>
                    <a:pt x="7" y="46"/>
                  </a:cubicBezTo>
                  <a:cubicBezTo>
                    <a:pt x="11" y="47"/>
                    <a:pt x="16" y="44"/>
                    <a:pt x="17" y="40"/>
                  </a:cubicBezTo>
                  <a:cubicBezTo>
                    <a:pt x="27" y="4"/>
                    <a:pt x="27" y="4"/>
                    <a:pt x="27" y="4"/>
                  </a:cubicBezTo>
                  <a:cubicBezTo>
                    <a:pt x="27" y="4"/>
                    <a:pt x="20" y="2"/>
                    <a:pt x="1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8" name="Freeform 444">
              <a:extLst>
                <a:ext uri="{FF2B5EF4-FFF2-40B4-BE49-F238E27FC236}">
                  <a16:creationId xmlns:a16="http://schemas.microsoft.com/office/drawing/2014/main" id="{06254F5F-EB3E-234E-8EB3-67B4D7EF01C7}"/>
                </a:ext>
              </a:extLst>
            </p:cNvPr>
            <p:cNvSpPr>
              <a:spLocks/>
            </p:cNvSpPr>
            <p:nvPr/>
          </p:nvSpPr>
          <p:spPr bwMode="auto">
            <a:xfrm>
              <a:off x="5844378" y="5141339"/>
              <a:ext cx="29784" cy="59566"/>
            </a:xfrm>
            <a:custGeom>
              <a:avLst/>
              <a:gdLst>
                <a:gd name="T0" fmla="*/ 9 w 24"/>
                <a:gd name="T1" fmla="*/ 0 h 47"/>
                <a:gd name="T2" fmla="*/ 1 w 24"/>
                <a:gd name="T3" fmla="*/ 37 h 47"/>
                <a:gd name="T4" fmla="*/ 7 w 24"/>
                <a:gd name="T5" fmla="*/ 46 h 47"/>
                <a:gd name="T6" fmla="*/ 17 w 24"/>
                <a:gd name="T7" fmla="*/ 40 h 47"/>
                <a:gd name="T8" fmla="*/ 24 w 24"/>
                <a:gd name="T9" fmla="*/ 4 h 47"/>
                <a:gd name="T10" fmla="*/ 9 w 24"/>
                <a:gd name="T11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4" h="47">
                  <a:moveTo>
                    <a:pt x="9" y="0"/>
                  </a:moveTo>
                  <a:cubicBezTo>
                    <a:pt x="1" y="37"/>
                    <a:pt x="1" y="37"/>
                    <a:pt x="1" y="37"/>
                  </a:cubicBezTo>
                  <a:cubicBezTo>
                    <a:pt x="0" y="41"/>
                    <a:pt x="3" y="45"/>
                    <a:pt x="7" y="46"/>
                  </a:cubicBezTo>
                  <a:cubicBezTo>
                    <a:pt x="11" y="47"/>
                    <a:pt x="16" y="44"/>
                    <a:pt x="17" y="40"/>
                  </a:cubicBezTo>
                  <a:cubicBezTo>
                    <a:pt x="24" y="4"/>
                    <a:pt x="24" y="4"/>
                    <a:pt x="24" y="4"/>
                  </a:cubicBezTo>
                  <a:cubicBezTo>
                    <a:pt x="24" y="4"/>
                    <a:pt x="18" y="2"/>
                    <a:pt x="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9" name="Freeform 445">
              <a:extLst>
                <a:ext uri="{FF2B5EF4-FFF2-40B4-BE49-F238E27FC236}">
                  <a16:creationId xmlns:a16="http://schemas.microsoft.com/office/drawing/2014/main" id="{2E272D09-59BC-DC48-A109-A2E346CD6539}"/>
                </a:ext>
              </a:extLst>
            </p:cNvPr>
            <p:cNvSpPr>
              <a:spLocks/>
            </p:cNvSpPr>
            <p:nvPr/>
          </p:nvSpPr>
          <p:spPr bwMode="auto">
            <a:xfrm>
              <a:off x="5906327" y="5152061"/>
              <a:ext cx="29784" cy="60757"/>
            </a:xfrm>
            <a:custGeom>
              <a:avLst/>
              <a:gdLst>
                <a:gd name="T0" fmla="*/ 7 w 23"/>
                <a:gd name="T1" fmla="*/ 0 h 47"/>
                <a:gd name="T2" fmla="*/ 1 w 23"/>
                <a:gd name="T3" fmla="*/ 37 h 47"/>
                <a:gd name="T4" fmla="*/ 8 w 23"/>
                <a:gd name="T5" fmla="*/ 46 h 47"/>
                <a:gd name="T6" fmla="*/ 17 w 23"/>
                <a:gd name="T7" fmla="*/ 40 h 47"/>
                <a:gd name="T8" fmla="*/ 23 w 23"/>
                <a:gd name="T9" fmla="*/ 3 h 47"/>
                <a:gd name="T10" fmla="*/ 7 w 23"/>
                <a:gd name="T11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" h="47">
                  <a:moveTo>
                    <a:pt x="7" y="0"/>
                  </a:moveTo>
                  <a:cubicBezTo>
                    <a:pt x="1" y="37"/>
                    <a:pt x="1" y="37"/>
                    <a:pt x="1" y="37"/>
                  </a:cubicBezTo>
                  <a:cubicBezTo>
                    <a:pt x="0" y="42"/>
                    <a:pt x="3" y="46"/>
                    <a:pt x="8" y="46"/>
                  </a:cubicBezTo>
                  <a:cubicBezTo>
                    <a:pt x="12" y="47"/>
                    <a:pt x="16" y="44"/>
                    <a:pt x="17" y="40"/>
                  </a:cubicBezTo>
                  <a:cubicBezTo>
                    <a:pt x="23" y="3"/>
                    <a:pt x="23" y="3"/>
                    <a:pt x="23" y="3"/>
                  </a:cubicBezTo>
                  <a:cubicBezTo>
                    <a:pt x="23" y="3"/>
                    <a:pt x="16" y="2"/>
                    <a:pt x="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0" name="Freeform 446">
              <a:extLst>
                <a:ext uri="{FF2B5EF4-FFF2-40B4-BE49-F238E27FC236}">
                  <a16:creationId xmlns:a16="http://schemas.microsoft.com/office/drawing/2014/main" id="{B993B844-1899-A445-B6DE-BD14D66B787E}"/>
                </a:ext>
              </a:extLst>
            </p:cNvPr>
            <p:cNvSpPr>
              <a:spLocks/>
            </p:cNvSpPr>
            <p:nvPr/>
          </p:nvSpPr>
          <p:spPr bwMode="auto">
            <a:xfrm>
              <a:off x="5970659" y="5161591"/>
              <a:ext cx="25018" cy="58375"/>
            </a:xfrm>
            <a:custGeom>
              <a:avLst/>
              <a:gdLst>
                <a:gd name="T0" fmla="*/ 4 w 20"/>
                <a:gd name="T1" fmla="*/ 0 h 46"/>
                <a:gd name="T2" fmla="*/ 0 w 20"/>
                <a:gd name="T3" fmla="*/ 37 h 46"/>
                <a:gd name="T4" fmla="*/ 8 w 20"/>
                <a:gd name="T5" fmla="*/ 46 h 46"/>
                <a:gd name="T6" fmla="*/ 16 w 20"/>
                <a:gd name="T7" fmla="*/ 39 h 46"/>
                <a:gd name="T8" fmla="*/ 20 w 20"/>
                <a:gd name="T9" fmla="*/ 2 h 46"/>
                <a:gd name="T10" fmla="*/ 4 w 20"/>
                <a:gd name="T11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" h="46">
                  <a:moveTo>
                    <a:pt x="4" y="0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42"/>
                    <a:pt x="3" y="46"/>
                    <a:pt x="8" y="46"/>
                  </a:cubicBezTo>
                  <a:cubicBezTo>
                    <a:pt x="12" y="46"/>
                    <a:pt x="16" y="43"/>
                    <a:pt x="16" y="39"/>
                  </a:cubicBezTo>
                  <a:cubicBezTo>
                    <a:pt x="20" y="2"/>
                    <a:pt x="20" y="2"/>
                    <a:pt x="20" y="2"/>
                  </a:cubicBezTo>
                  <a:cubicBezTo>
                    <a:pt x="20" y="2"/>
                    <a:pt x="14" y="1"/>
                    <a:pt x="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1" name="Freeform 447">
              <a:extLst>
                <a:ext uri="{FF2B5EF4-FFF2-40B4-BE49-F238E27FC236}">
                  <a16:creationId xmlns:a16="http://schemas.microsoft.com/office/drawing/2014/main" id="{EF820248-C211-F448-BEB9-29007A495DC7}"/>
                </a:ext>
              </a:extLst>
            </p:cNvPr>
            <p:cNvSpPr>
              <a:spLocks/>
            </p:cNvSpPr>
            <p:nvPr/>
          </p:nvSpPr>
          <p:spPr bwMode="auto">
            <a:xfrm>
              <a:off x="6034990" y="5166357"/>
              <a:ext cx="22636" cy="58375"/>
            </a:xfrm>
            <a:custGeom>
              <a:avLst/>
              <a:gdLst>
                <a:gd name="T0" fmla="*/ 2 w 18"/>
                <a:gd name="T1" fmla="*/ 0 h 46"/>
                <a:gd name="T2" fmla="*/ 0 w 18"/>
                <a:gd name="T3" fmla="*/ 38 h 46"/>
                <a:gd name="T4" fmla="*/ 8 w 18"/>
                <a:gd name="T5" fmla="*/ 46 h 46"/>
                <a:gd name="T6" fmla="*/ 16 w 18"/>
                <a:gd name="T7" fmla="*/ 38 h 46"/>
                <a:gd name="T8" fmla="*/ 18 w 18"/>
                <a:gd name="T9" fmla="*/ 1 h 46"/>
                <a:gd name="T10" fmla="*/ 2 w 18"/>
                <a:gd name="T11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" h="46">
                  <a:moveTo>
                    <a:pt x="2" y="0"/>
                  </a:moveTo>
                  <a:cubicBezTo>
                    <a:pt x="0" y="38"/>
                    <a:pt x="0" y="38"/>
                    <a:pt x="0" y="38"/>
                  </a:cubicBezTo>
                  <a:cubicBezTo>
                    <a:pt x="0" y="42"/>
                    <a:pt x="3" y="46"/>
                    <a:pt x="8" y="46"/>
                  </a:cubicBezTo>
                  <a:cubicBezTo>
                    <a:pt x="12" y="46"/>
                    <a:pt x="16" y="43"/>
                    <a:pt x="16" y="38"/>
                  </a:cubicBezTo>
                  <a:cubicBezTo>
                    <a:pt x="18" y="1"/>
                    <a:pt x="18" y="1"/>
                    <a:pt x="18" y="1"/>
                  </a:cubicBezTo>
                  <a:cubicBezTo>
                    <a:pt x="18" y="1"/>
                    <a:pt x="12" y="1"/>
                    <a:pt x="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2" name="Freeform 448">
              <a:extLst>
                <a:ext uri="{FF2B5EF4-FFF2-40B4-BE49-F238E27FC236}">
                  <a16:creationId xmlns:a16="http://schemas.microsoft.com/office/drawing/2014/main" id="{808B351C-65A7-8B4E-9C3A-907FCDC3D73E}"/>
                </a:ext>
              </a:extLst>
            </p:cNvPr>
            <p:cNvSpPr>
              <a:spLocks/>
            </p:cNvSpPr>
            <p:nvPr/>
          </p:nvSpPr>
          <p:spPr bwMode="auto">
            <a:xfrm>
              <a:off x="6098131" y="5168739"/>
              <a:ext cx="20253" cy="57184"/>
            </a:xfrm>
            <a:custGeom>
              <a:avLst/>
              <a:gdLst>
                <a:gd name="T0" fmla="*/ 0 w 16"/>
                <a:gd name="T1" fmla="*/ 0 h 45"/>
                <a:gd name="T2" fmla="*/ 0 w 16"/>
                <a:gd name="T3" fmla="*/ 37 h 45"/>
                <a:gd name="T4" fmla="*/ 8 w 16"/>
                <a:gd name="T5" fmla="*/ 45 h 45"/>
                <a:gd name="T6" fmla="*/ 16 w 16"/>
                <a:gd name="T7" fmla="*/ 37 h 45"/>
                <a:gd name="T8" fmla="*/ 16 w 16"/>
                <a:gd name="T9" fmla="*/ 0 h 45"/>
                <a:gd name="T10" fmla="*/ 0 w 16"/>
                <a:gd name="T11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" h="45">
                  <a:moveTo>
                    <a:pt x="0" y="0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42"/>
                    <a:pt x="4" y="45"/>
                    <a:pt x="8" y="45"/>
                  </a:cubicBezTo>
                  <a:cubicBezTo>
                    <a:pt x="12" y="45"/>
                    <a:pt x="16" y="42"/>
                    <a:pt x="16" y="37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6" y="0"/>
                    <a:pt x="10" y="0"/>
                    <a:pt x="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3" name="Freeform 449">
              <a:extLst>
                <a:ext uri="{FF2B5EF4-FFF2-40B4-BE49-F238E27FC236}">
                  <a16:creationId xmlns:a16="http://schemas.microsoft.com/office/drawing/2014/main" id="{E05FCBE0-7FFC-F148-B914-2E086D2FE981}"/>
                </a:ext>
              </a:extLst>
            </p:cNvPr>
            <p:cNvSpPr>
              <a:spLocks/>
            </p:cNvSpPr>
            <p:nvPr/>
          </p:nvSpPr>
          <p:spPr bwMode="auto">
            <a:xfrm>
              <a:off x="6160080" y="5166357"/>
              <a:ext cx="22636" cy="58375"/>
            </a:xfrm>
            <a:custGeom>
              <a:avLst/>
              <a:gdLst>
                <a:gd name="T0" fmla="*/ 0 w 18"/>
                <a:gd name="T1" fmla="*/ 1 h 46"/>
                <a:gd name="T2" fmla="*/ 2 w 18"/>
                <a:gd name="T3" fmla="*/ 38 h 46"/>
                <a:gd name="T4" fmla="*/ 10 w 18"/>
                <a:gd name="T5" fmla="*/ 46 h 46"/>
                <a:gd name="T6" fmla="*/ 18 w 18"/>
                <a:gd name="T7" fmla="*/ 38 h 46"/>
                <a:gd name="T8" fmla="*/ 16 w 18"/>
                <a:gd name="T9" fmla="*/ 0 h 46"/>
                <a:gd name="T10" fmla="*/ 0 w 18"/>
                <a:gd name="T11" fmla="*/ 1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" h="46">
                  <a:moveTo>
                    <a:pt x="0" y="1"/>
                  </a:moveTo>
                  <a:cubicBezTo>
                    <a:pt x="2" y="38"/>
                    <a:pt x="2" y="38"/>
                    <a:pt x="2" y="38"/>
                  </a:cubicBezTo>
                  <a:cubicBezTo>
                    <a:pt x="2" y="43"/>
                    <a:pt x="6" y="46"/>
                    <a:pt x="10" y="46"/>
                  </a:cubicBezTo>
                  <a:cubicBezTo>
                    <a:pt x="15" y="46"/>
                    <a:pt x="18" y="42"/>
                    <a:pt x="18" y="38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6" y="0"/>
                    <a:pt x="10" y="1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4" name="Freeform 450">
              <a:extLst>
                <a:ext uri="{FF2B5EF4-FFF2-40B4-BE49-F238E27FC236}">
                  <a16:creationId xmlns:a16="http://schemas.microsoft.com/office/drawing/2014/main" id="{FBB535A2-6515-914C-B522-931C1C8556C4}"/>
                </a:ext>
              </a:extLst>
            </p:cNvPr>
            <p:cNvSpPr>
              <a:spLocks/>
            </p:cNvSpPr>
            <p:nvPr/>
          </p:nvSpPr>
          <p:spPr bwMode="auto">
            <a:xfrm>
              <a:off x="6220838" y="5161591"/>
              <a:ext cx="26209" cy="58375"/>
            </a:xfrm>
            <a:custGeom>
              <a:avLst/>
              <a:gdLst>
                <a:gd name="T0" fmla="*/ 0 w 20"/>
                <a:gd name="T1" fmla="*/ 2 h 46"/>
                <a:gd name="T2" fmla="*/ 4 w 20"/>
                <a:gd name="T3" fmla="*/ 39 h 46"/>
                <a:gd name="T4" fmla="*/ 12 w 20"/>
                <a:gd name="T5" fmla="*/ 46 h 46"/>
                <a:gd name="T6" fmla="*/ 20 w 20"/>
                <a:gd name="T7" fmla="*/ 37 h 46"/>
                <a:gd name="T8" fmla="*/ 16 w 20"/>
                <a:gd name="T9" fmla="*/ 0 h 46"/>
                <a:gd name="T10" fmla="*/ 0 w 20"/>
                <a:gd name="T11" fmla="*/ 2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" h="46">
                  <a:moveTo>
                    <a:pt x="0" y="2"/>
                  </a:moveTo>
                  <a:cubicBezTo>
                    <a:pt x="4" y="39"/>
                    <a:pt x="4" y="39"/>
                    <a:pt x="4" y="39"/>
                  </a:cubicBezTo>
                  <a:cubicBezTo>
                    <a:pt x="4" y="43"/>
                    <a:pt x="8" y="46"/>
                    <a:pt x="12" y="46"/>
                  </a:cubicBezTo>
                  <a:cubicBezTo>
                    <a:pt x="17" y="46"/>
                    <a:pt x="20" y="42"/>
                    <a:pt x="20" y="37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6" y="0"/>
                    <a:pt x="9" y="1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5" name="Freeform 451">
              <a:extLst>
                <a:ext uri="{FF2B5EF4-FFF2-40B4-BE49-F238E27FC236}">
                  <a16:creationId xmlns:a16="http://schemas.microsoft.com/office/drawing/2014/main" id="{CA30C4B1-0A21-D947-9F7E-F84D269B5EFF}"/>
                </a:ext>
              </a:extLst>
            </p:cNvPr>
            <p:cNvSpPr>
              <a:spLocks/>
            </p:cNvSpPr>
            <p:nvPr/>
          </p:nvSpPr>
          <p:spPr bwMode="auto">
            <a:xfrm>
              <a:off x="6281596" y="5152061"/>
              <a:ext cx="28592" cy="60757"/>
            </a:xfrm>
            <a:custGeom>
              <a:avLst/>
              <a:gdLst>
                <a:gd name="T0" fmla="*/ 0 w 23"/>
                <a:gd name="T1" fmla="*/ 3 h 47"/>
                <a:gd name="T2" fmla="*/ 6 w 23"/>
                <a:gd name="T3" fmla="*/ 40 h 47"/>
                <a:gd name="T4" fmla="*/ 15 w 23"/>
                <a:gd name="T5" fmla="*/ 46 h 47"/>
                <a:gd name="T6" fmla="*/ 22 w 23"/>
                <a:gd name="T7" fmla="*/ 37 h 47"/>
                <a:gd name="T8" fmla="*/ 16 w 23"/>
                <a:gd name="T9" fmla="*/ 0 h 47"/>
                <a:gd name="T10" fmla="*/ 0 w 23"/>
                <a:gd name="T11" fmla="*/ 3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" h="47">
                  <a:moveTo>
                    <a:pt x="0" y="3"/>
                  </a:moveTo>
                  <a:cubicBezTo>
                    <a:pt x="6" y="40"/>
                    <a:pt x="6" y="40"/>
                    <a:pt x="6" y="40"/>
                  </a:cubicBezTo>
                  <a:cubicBezTo>
                    <a:pt x="7" y="44"/>
                    <a:pt x="11" y="47"/>
                    <a:pt x="15" y="46"/>
                  </a:cubicBezTo>
                  <a:cubicBezTo>
                    <a:pt x="20" y="46"/>
                    <a:pt x="23" y="42"/>
                    <a:pt x="22" y="37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6" y="0"/>
                    <a:pt x="10" y="2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6" name="Freeform 452">
              <a:extLst>
                <a:ext uri="{FF2B5EF4-FFF2-40B4-BE49-F238E27FC236}">
                  <a16:creationId xmlns:a16="http://schemas.microsoft.com/office/drawing/2014/main" id="{C2B2B3A2-7B3F-C64E-9569-0FEE2C7324C0}"/>
                </a:ext>
              </a:extLst>
            </p:cNvPr>
            <p:cNvSpPr>
              <a:spLocks/>
            </p:cNvSpPr>
            <p:nvPr/>
          </p:nvSpPr>
          <p:spPr bwMode="auto">
            <a:xfrm>
              <a:off x="6342353" y="5141339"/>
              <a:ext cx="30975" cy="59566"/>
            </a:xfrm>
            <a:custGeom>
              <a:avLst/>
              <a:gdLst>
                <a:gd name="T0" fmla="*/ 0 w 24"/>
                <a:gd name="T1" fmla="*/ 4 h 47"/>
                <a:gd name="T2" fmla="*/ 7 w 24"/>
                <a:gd name="T3" fmla="*/ 40 h 47"/>
                <a:gd name="T4" fmla="*/ 17 w 24"/>
                <a:gd name="T5" fmla="*/ 46 h 47"/>
                <a:gd name="T6" fmla="*/ 23 w 24"/>
                <a:gd name="T7" fmla="*/ 37 h 47"/>
                <a:gd name="T8" fmla="*/ 15 w 24"/>
                <a:gd name="T9" fmla="*/ 0 h 47"/>
                <a:gd name="T10" fmla="*/ 0 w 24"/>
                <a:gd name="T11" fmla="*/ 4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4" h="47">
                  <a:moveTo>
                    <a:pt x="0" y="4"/>
                  </a:moveTo>
                  <a:cubicBezTo>
                    <a:pt x="7" y="40"/>
                    <a:pt x="7" y="40"/>
                    <a:pt x="7" y="40"/>
                  </a:cubicBezTo>
                  <a:cubicBezTo>
                    <a:pt x="8" y="44"/>
                    <a:pt x="13" y="47"/>
                    <a:pt x="17" y="46"/>
                  </a:cubicBezTo>
                  <a:cubicBezTo>
                    <a:pt x="21" y="45"/>
                    <a:pt x="24" y="41"/>
                    <a:pt x="23" y="37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5" y="0"/>
                    <a:pt x="9" y="2"/>
                    <a:pt x="0" y="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7" name="Freeform 453">
              <a:extLst>
                <a:ext uri="{FF2B5EF4-FFF2-40B4-BE49-F238E27FC236}">
                  <a16:creationId xmlns:a16="http://schemas.microsoft.com/office/drawing/2014/main" id="{4D4054F5-9A1A-974C-9FFE-D5F9248F2AB2}"/>
                </a:ext>
              </a:extLst>
            </p:cNvPr>
            <p:cNvSpPr>
              <a:spLocks/>
            </p:cNvSpPr>
            <p:nvPr/>
          </p:nvSpPr>
          <p:spPr bwMode="auto">
            <a:xfrm>
              <a:off x="6401919" y="5127043"/>
              <a:ext cx="34549" cy="59566"/>
            </a:xfrm>
            <a:custGeom>
              <a:avLst/>
              <a:gdLst>
                <a:gd name="T0" fmla="*/ 0 w 27"/>
                <a:gd name="T1" fmla="*/ 4 h 47"/>
                <a:gd name="T2" fmla="*/ 10 w 27"/>
                <a:gd name="T3" fmla="*/ 40 h 47"/>
                <a:gd name="T4" fmla="*/ 20 w 27"/>
                <a:gd name="T5" fmla="*/ 46 h 47"/>
                <a:gd name="T6" fmla="*/ 25 w 27"/>
                <a:gd name="T7" fmla="*/ 36 h 47"/>
                <a:gd name="T8" fmla="*/ 16 w 27"/>
                <a:gd name="T9" fmla="*/ 0 h 47"/>
                <a:gd name="T10" fmla="*/ 0 w 27"/>
                <a:gd name="T11" fmla="*/ 4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7" h="47">
                  <a:moveTo>
                    <a:pt x="0" y="4"/>
                  </a:moveTo>
                  <a:cubicBezTo>
                    <a:pt x="10" y="40"/>
                    <a:pt x="10" y="40"/>
                    <a:pt x="10" y="40"/>
                  </a:cubicBezTo>
                  <a:cubicBezTo>
                    <a:pt x="11" y="44"/>
                    <a:pt x="16" y="47"/>
                    <a:pt x="20" y="46"/>
                  </a:cubicBezTo>
                  <a:cubicBezTo>
                    <a:pt x="24" y="44"/>
                    <a:pt x="27" y="40"/>
                    <a:pt x="25" y="36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6" y="0"/>
                    <a:pt x="10" y="1"/>
                    <a:pt x="0" y="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8" name="Freeform 454">
              <a:extLst>
                <a:ext uri="{FF2B5EF4-FFF2-40B4-BE49-F238E27FC236}">
                  <a16:creationId xmlns:a16="http://schemas.microsoft.com/office/drawing/2014/main" id="{C75DE427-9B4F-B441-89A8-59697C0BA03C}"/>
                </a:ext>
              </a:extLst>
            </p:cNvPr>
            <p:cNvSpPr>
              <a:spLocks/>
            </p:cNvSpPr>
            <p:nvPr/>
          </p:nvSpPr>
          <p:spPr bwMode="auto">
            <a:xfrm>
              <a:off x="6460295" y="5109173"/>
              <a:ext cx="36932" cy="59566"/>
            </a:xfrm>
            <a:custGeom>
              <a:avLst/>
              <a:gdLst>
                <a:gd name="T0" fmla="*/ 0 w 29"/>
                <a:gd name="T1" fmla="*/ 5 h 47"/>
                <a:gd name="T2" fmla="*/ 12 w 29"/>
                <a:gd name="T3" fmla="*/ 40 h 47"/>
                <a:gd name="T4" fmla="*/ 22 w 29"/>
                <a:gd name="T5" fmla="*/ 45 h 47"/>
                <a:gd name="T6" fmla="*/ 27 w 29"/>
                <a:gd name="T7" fmla="*/ 35 h 47"/>
                <a:gd name="T8" fmla="*/ 16 w 29"/>
                <a:gd name="T9" fmla="*/ 0 h 47"/>
                <a:gd name="T10" fmla="*/ 0 w 29"/>
                <a:gd name="T11" fmla="*/ 5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9" h="47">
                  <a:moveTo>
                    <a:pt x="0" y="5"/>
                  </a:moveTo>
                  <a:cubicBezTo>
                    <a:pt x="12" y="40"/>
                    <a:pt x="12" y="40"/>
                    <a:pt x="12" y="40"/>
                  </a:cubicBezTo>
                  <a:cubicBezTo>
                    <a:pt x="13" y="44"/>
                    <a:pt x="18" y="47"/>
                    <a:pt x="22" y="45"/>
                  </a:cubicBezTo>
                  <a:cubicBezTo>
                    <a:pt x="26" y="44"/>
                    <a:pt x="29" y="39"/>
                    <a:pt x="27" y="35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6" y="0"/>
                    <a:pt x="10" y="2"/>
                    <a:pt x="0" y="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9" name="Freeform 455">
              <a:extLst>
                <a:ext uri="{FF2B5EF4-FFF2-40B4-BE49-F238E27FC236}">
                  <a16:creationId xmlns:a16="http://schemas.microsoft.com/office/drawing/2014/main" id="{170EE529-FF6B-BD42-B029-CE21D97E7893}"/>
                </a:ext>
              </a:extLst>
            </p:cNvPr>
            <p:cNvSpPr>
              <a:spLocks/>
            </p:cNvSpPr>
            <p:nvPr/>
          </p:nvSpPr>
          <p:spPr bwMode="auto">
            <a:xfrm>
              <a:off x="6518670" y="5087729"/>
              <a:ext cx="39314" cy="59566"/>
            </a:xfrm>
            <a:custGeom>
              <a:avLst/>
              <a:gdLst>
                <a:gd name="T0" fmla="*/ 0 w 30"/>
                <a:gd name="T1" fmla="*/ 6 h 47"/>
                <a:gd name="T2" fmla="*/ 13 w 30"/>
                <a:gd name="T3" fmla="*/ 41 h 47"/>
                <a:gd name="T4" fmla="*/ 23 w 30"/>
                <a:gd name="T5" fmla="*/ 45 h 47"/>
                <a:gd name="T6" fmla="*/ 28 w 30"/>
                <a:gd name="T7" fmla="*/ 35 h 47"/>
                <a:gd name="T8" fmla="*/ 15 w 30"/>
                <a:gd name="T9" fmla="*/ 0 h 47"/>
                <a:gd name="T10" fmla="*/ 0 w 30"/>
                <a:gd name="T11" fmla="*/ 6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0" h="47">
                  <a:moveTo>
                    <a:pt x="0" y="6"/>
                  </a:moveTo>
                  <a:cubicBezTo>
                    <a:pt x="13" y="41"/>
                    <a:pt x="13" y="41"/>
                    <a:pt x="13" y="41"/>
                  </a:cubicBezTo>
                  <a:cubicBezTo>
                    <a:pt x="15" y="45"/>
                    <a:pt x="19" y="47"/>
                    <a:pt x="23" y="45"/>
                  </a:cubicBezTo>
                  <a:cubicBezTo>
                    <a:pt x="28" y="44"/>
                    <a:pt x="30" y="39"/>
                    <a:pt x="28" y="35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5" y="0"/>
                    <a:pt x="9" y="3"/>
                    <a:pt x="0" y="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0" name="Freeform 456">
              <a:extLst>
                <a:ext uri="{FF2B5EF4-FFF2-40B4-BE49-F238E27FC236}">
                  <a16:creationId xmlns:a16="http://schemas.microsoft.com/office/drawing/2014/main" id="{C049CDC8-338E-C048-A50B-6803D9BD1DC0}"/>
                </a:ext>
              </a:extLst>
            </p:cNvPr>
            <p:cNvSpPr>
              <a:spLocks/>
            </p:cNvSpPr>
            <p:nvPr/>
          </p:nvSpPr>
          <p:spPr bwMode="auto">
            <a:xfrm>
              <a:off x="6575853" y="5063902"/>
              <a:ext cx="40505" cy="59566"/>
            </a:xfrm>
            <a:custGeom>
              <a:avLst/>
              <a:gdLst>
                <a:gd name="T0" fmla="*/ 0 w 32"/>
                <a:gd name="T1" fmla="*/ 6 h 46"/>
                <a:gd name="T2" fmla="*/ 15 w 32"/>
                <a:gd name="T3" fmla="*/ 40 h 46"/>
                <a:gd name="T4" fmla="*/ 26 w 32"/>
                <a:gd name="T5" fmla="*/ 44 h 46"/>
                <a:gd name="T6" fmla="*/ 30 w 32"/>
                <a:gd name="T7" fmla="*/ 34 h 46"/>
                <a:gd name="T8" fmla="*/ 15 w 32"/>
                <a:gd name="T9" fmla="*/ 0 h 46"/>
                <a:gd name="T10" fmla="*/ 0 w 32"/>
                <a:gd name="T11" fmla="*/ 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2" h="46">
                  <a:moveTo>
                    <a:pt x="0" y="6"/>
                  </a:moveTo>
                  <a:cubicBezTo>
                    <a:pt x="15" y="40"/>
                    <a:pt x="15" y="40"/>
                    <a:pt x="15" y="40"/>
                  </a:cubicBezTo>
                  <a:cubicBezTo>
                    <a:pt x="17" y="44"/>
                    <a:pt x="22" y="46"/>
                    <a:pt x="26" y="44"/>
                  </a:cubicBezTo>
                  <a:cubicBezTo>
                    <a:pt x="30" y="42"/>
                    <a:pt x="32" y="38"/>
                    <a:pt x="30" y="34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5" y="0"/>
                    <a:pt x="9" y="2"/>
                    <a:pt x="0" y="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1" name="Freeform 457">
              <a:extLst>
                <a:ext uri="{FF2B5EF4-FFF2-40B4-BE49-F238E27FC236}">
                  <a16:creationId xmlns:a16="http://schemas.microsoft.com/office/drawing/2014/main" id="{91600967-72D4-7744-8DF1-D9C838B3FE3E}"/>
                </a:ext>
              </a:extLst>
            </p:cNvPr>
            <p:cNvSpPr>
              <a:spLocks/>
            </p:cNvSpPr>
            <p:nvPr/>
          </p:nvSpPr>
          <p:spPr bwMode="auto">
            <a:xfrm>
              <a:off x="6631846" y="5036502"/>
              <a:ext cx="41697" cy="59566"/>
            </a:xfrm>
            <a:custGeom>
              <a:avLst/>
              <a:gdLst>
                <a:gd name="T0" fmla="*/ 0 w 33"/>
                <a:gd name="T1" fmla="*/ 8 h 47"/>
                <a:gd name="T2" fmla="*/ 17 w 33"/>
                <a:gd name="T3" fmla="*/ 41 h 47"/>
                <a:gd name="T4" fmla="*/ 27 w 33"/>
                <a:gd name="T5" fmla="*/ 44 h 47"/>
                <a:gd name="T6" fmla="*/ 31 w 33"/>
                <a:gd name="T7" fmla="*/ 34 h 47"/>
                <a:gd name="T8" fmla="*/ 14 w 33"/>
                <a:gd name="T9" fmla="*/ 0 h 47"/>
                <a:gd name="T10" fmla="*/ 0 w 33"/>
                <a:gd name="T11" fmla="*/ 8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3" h="47">
                  <a:moveTo>
                    <a:pt x="0" y="8"/>
                  </a:moveTo>
                  <a:cubicBezTo>
                    <a:pt x="17" y="41"/>
                    <a:pt x="17" y="41"/>
                    <a:pt x="17" y="41"/>
                  </a:cubicBezTo>
                  <a:cubicBezTo>
                    <a:pt x="19" y="45"/>
                    <a:pt x="23" y="47"/>
                    <a:pt x="27" y="44"/>
                  </a:cubicBezTo>
                  <a:cubicBezTo>
                    <a:pt x="31" y="42"/>
                    <a:pt x="33" y="38"/>
                    <a:pt x="31" y="34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4" y="0"/>
                    <a:pt x="8" y="3"/>
                    <a:pt x="0" y="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2" name="Freeform 458">
              <a:extLst>
                <a:ext uri="{FF2B5EF4-FFF2-40B4-BE49-F238E27FC236}">
                  <a16:creationId xmlns:a16="http://schemas.microsoft.com/office/drawing/2014/main" id="{BBEEA7FF-EBD7-874D-B667-FDF5D01F609F}"/>
                </a:ext>
              </a:extLst>
            </p:cNvPr>
            <p:cNvSpPr>
              <a:spLocks/>
            </p:cNvSpPr>
            <p:nvPr/>
          </p:nvSpPr>
          <p:spPr bwMode="auto">
            <a:xfrm>
              <a:off x="6685456" y="5006719"/>
              <a:ext cx="45270" cy="58375"/>
            </a:xfrm>
            <a:custGeom>
              <a:avLst/>
              <a:gdLst>
                <a:gd name="T0" fmla="*/ 0 w 35"/>
                <a:gd name="T1" fmla="*/ 8 h 46"/>
                <a:gd name="T2" fmla="*/ 19 w 35"/>
                <a:gd name="T3" fmla="*/ 41 h 46"/>
                <a:gd name="T4" fmla="*/ 30 w 35"/>
                <a:gd name="T5" fmla="*/ 43 h 46"/>
                <a:gd name="T6" fmla="*/ 33 w 35"/>
                <a:gd name="T7" fmla="*/ 33 h 46"/>
                <a:gd name="T8" fmla="*/ 14 w 35"/>
                <a:gd name="T9" fmla="*/ 0 h 46"/>
                <a:gd name="T10" fmla="*/ 0 w 35"/>
                <a:gd name="T11" fmla="*/ 8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" h="46">
                  <a:moveTo>
                    <a:pt x="0" y="8"/>
                  </a:moveTo>
                  <a:cubicBezTo>
                    <a:pt x="19" y="41"/>
                    <a:pt x="19" y="41"/>
                    <a:pt x="19" y="41"/>
                  </a:cubicBezTo>
                  <a:cubicBezTo>
                    <a:pt x="21" y="44"/>
                    <a:pt x="26" y="46"/>
                    <a:pt x="30" y="43"/>
                  </a:cubicBezTo>
                  <a:cubicBezTo>
                    <a:pt x="33" y="41"/>
                    <a:pt x="35" y="36"/>
                    <a:pt x="33" y="33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4" y="0"/>
                    <a:pt x="8" y="4"/>
                    <a:pt x="0" y="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3" name="Freeform 459">
              <a:extLst>
                <a:ext uri="{FF2B5EF4-FFF2-40B4-BE49-F238E27FC236}">
                  <a16:creationId xmlns:a16="http://schemas.microsoft.com/office/drawing/2014/main" id="{B8411DE2-FFEC-244D-A7FE-6E95D118AEC6}"/>
                </a:ext>
              </a:extLst>
            </p:cNvPr>
            <p:cNvSpPr>
              <a:spLocks/>
            </p:cNvSpPr>
            <p:nvPr/>
          </p:nvSpPr>
          <p:spPr bwMode="auto">
            <a:xfrm>
              <a:off x="6737874" y="4974553"/>
              <a:ext cx="46462" cy="57184"/>
            </a:xfrm>
            <a:custGeom>
              <a:avLst/>
              <a:gdLst>
                <a:gd name="T0" fmla="*/ 0 w 36"/>
                <a:gd name="T1" fmla="*/ 9 h 45"/>
                <a:gd name="T2" fmla="*/ 20 w 36"/>
                <a:gd name="T3" fmla="*/ 40 h 45"/>
                <a:gd name="T4" fmla="*/ 32 w 36"/>
                <a:gd name="T5" fmla="*/ 42 h 45"/>
                <a:gd name="T6" fmla="*/ 34 w 36"/>
                <a:gd name="T7" fmla="*/ 31 h 45"/>
                <a:gd name="T8" fmla="*/ 14 w 36"/>
                <a:gd name="T9" fmla="*/ 0 h 45"/>
                <a:gd name="T10" fmla="*/ 0 w 36"/>
                <a:gd name="T11" fmla="*/ 9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" h="45">
                  <a:moveTo>
                    <a:pt x="0" y="9"/>
                  </a:moveTo>
                  <a:cubicBezTo>
                    <a:pt x="20" y="40"/>
                    <a:pt x="20" y="40"/>
                    <a:pt x="20" y="40"/>
                  </a:cubicBezTo>
                  <a:cubicBezTo>
                    <a:pt x="23" y="44"/>
                    <a:pt x="28" y="45"/>
                    <a:pt x="32" y="42"/>
                  </a:cubicBezTo>
                  <a:cubicBezTo>
                    <a:pt x="35" y="40"/>
                    <a:pt x="36" y="35"/>
                    <a:pt x="34" y="31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4" y="0"/>
                    <a:pt x="8" y="3"/>
                    <a:pt x="0" y="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4" name="Freeform 460">
              <a:extLst>
                <a:ext uri="{FF2B5EF4-FFF2-40B4-BE49-F238E27FC236}">
                  <a16:creationId xmlns:a16="http://schemas.microsoft.com/office/drawing/2014/main" id="{9CCBD94C-F3DD-EE4F-803D-E51D7E330023}"/>
                </a:ext>
              </a:extLst>
            </p:cNvPr>
            <p:cNvSpPr>
              <a:spLocks/>
            </p:cNvSpPr>
            <p:nvPr/>
          </p:nvSpPr>
          <p:spPr bwMode="auto">
            <a:xfrm>
              <a:off x="6789101" y="4938813"/>
              <a:ext cx="47653" cy="55992"/>
            </a:xfrm>
            <a:custGeom>
              <a:avLst/>
              <a:gdLst>
                <a:gd name="T0" fmla="*/ 0 w 37"/>
                <a:gd name="T1" fmla="*/ 10 h 44"/>
                <a:gd name="T2" fmla="*/ 22 w 37"/>
                <a:gd name="T3" fmla="*/ 40 h 44"/>
                <a:gd name="T4" fmla="*/ 33 w 37"/>
                <a:gd name="T5" fmla="*/ 42 h 44"/>
                <a:gd name="T6" fmla="*/ 35 w 37"/>
                <a:gd name="T7" fmla="*/ 31 h 44"/>
                <a:gd name="T8" fmla="*/ 13 w 37"/>
                <a:gd name="T9" fmla="*/ 0 h 44"/>
                <a:gd name="T10" fmla="*/ 0 w 37"/>
                <a:gd name="T11" fmla="*/ 1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" h="44">
                  <a:moveTo>
                    <a:pt x="0" y="10"/>
                  </a:moveTo>
                  <a:cubicBezTo>
                    <a:pt x="22" y="40"/>
                    <a:pt x="22" y="40"/>
                    <a:pt x="22" y="40"/>
                  </a:cubicBezTo>
                  <a:cubicBezTo>
                    <a:pt x="24" y="43"/>
                    <a:pt x="29" y="44"/>
                    <a:pt x="33" y="42"/>
                  </a:cubicBezTo>
                  <a:cubicBezTo>
                    <a:pt x="37" y="39"/>
                    <a:pt x="37" y="34"/>
                    <a:pt x="35" y="31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3" y="0"/>
                    <a:pt x="8" y="4"/>
                    <a:pt x="0" y="1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5" name="Freeform 461">
              <a:extLst>
                <a:ext uri="{FF2B5EF4-FFF2-40B4-BE49-F238E27FC236}">
                  <a16:creationId xmlns:a16="http://schemas.microsoft.com/office/drawing/2014/main" id="{54E370DC-E669-E144-8644-4E87B947245C}"/>
                </a:ext>
              </a:extLst>
            </p:cNvPr>
            <p:cNvSpPr>
              <a:spLocks/>
            </p:cNvSpPr>
            <p:nvPr/>
          </p:nvSpPr>
          <p:spPr bwMode="auto">
            <a:xfrm>
              <a:off x="6837946" y="4901882"/>
              <a:ext cx="50036" cy="54801"/>
            </a:xfrm>
            <a:custGeom>
              <a:avLst/>
              <a:gdLst>
                <a:gd name="T0" fmla="*/ 0 w 39"/>
                <a:gd name="T1" fmla="*/ 10 h 43"/>
                <a:gd name="T2" fmla="*/ 24 w 39"/>
                <a:gd name="T3" fmla="*/ 39 h 43"/>
                <a:gd name="T4" fmla="*/ 35 w 39"/>
                <a:gd name="T5" fmla="*/ 40 h 43"/>
                <a:gd name="T6" fmla="*/ 36 w 39"/>
                <a:gd name="T7" fmla="*/ 29 h 43"/>
                <a:gd name="T8" fmla="*/ 13 w 39"/>
                <a:gd name="T9" fmla="*/ 0 h 43"/>
                <a:gd name="T10" fmla="*/ 0 w 39"/>
                <a:gd name="T11" fmla="*/ 1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9" h="43">
                  <a:moveTo>
                    <a:pt x="0" y="10"/>
                  </a:moveTo>
                  <a:cubicBezTo>
                    <a:pt x="24" y="39"/>
                    <a:pt x="24" y="39"/>
                    <a:pt x="24" y="39"/>
                  </a:cubicBezTo>
                  <a:cubicBezTo>
                    <a:pt x="26" y="42"/>
                    <a:pt x="32" y="43"/>
                    <a:pt x="35" y="40"/>
                  </a:cubicBezTo>
                  <a:cubicBezTo>
                    <a:pt x="38" y="37"/>
                    <a:pt x="39" y="32"/>
                    <a:pt x="36" y="29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3" y="0"/>
                    <a:pt x="8" y="4"/>
                    <a:pt x="0" y="1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6" name="Freeform 462">
              <a:extLst>
                <a:ext uri="{FF2B5EF4-FFF2-40B4-BE49-F238E27FC236}">
                  <a16:creationId xmlns:a16="http://schemas.microsoft.com/office/drawing/2014/main" id="{AD4BABBC-B208-C44B-B6A1-EFFBA27F54DA}"/>
                </a:ext>
              </a:extLst>
            </p:cNvPr>
            <p:cNvSpPr>
              <a:spLocks/>
            </p:cNvSpPr>
            <p:nvPr/>
          </p:nvSpPr>
          <p:spPr bwMode="auto">
            <a:xfrm>
              <a:off x="6885599" y="4861376"/>
              <a:ext cx="51227" cy="53609"/>
            </a:xfrm>
            <a:custGeom>
              <a:avLst/>
              <a:gdLst>
                <a:gd name="T0" fmla="*/ 0 w 40"/>
                <a:gd name="T1" fmla="*/ 11 h 42"/>
                <a:gd name="T2" fmla="*/ 25 w 40"/>
                <a:gd name="T3" fmla="*/ 39 h 42"/>
                <a:gd name="T4" fmla="*/ 36 w 40"/>
                <a:gd name="T5" fmla="*/ 39 h 42"/>
                <a:gd name="T6" fmla="*/ 37 w 40"/>
                <a:gd name="T7" fmla="*/ 28 h 42"/>
                <a:gd name="T8" fmla="*/ 12 w 40"/>
                <a:gd name="T9" fmla="*/ 0 h 42"/>
                <a:gd name="T10" fmla="*/ 0 w 40"/>
                <a:gd name="T11" fmla="*/ 11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0" h="42">
                  <a:moveTo>
                    <a:pt x="0" y="11"/>
                  </a:moveTo>
                  <a:cubicBezTo>
                    <a:pt x="25" y="39"/>
                    <a:pt x="25" y="39"/>
                    <a:pt x="25" y="39"/>
                  </a:cubicBezTo>
                  <a:cubicBezTo>
                    <a:pt x="28" y="42"/>
                    <a:pt x="33" y="42"/>
                    <a:pt x="36" y="39"/>
                  </a:cubicBezTo>
                  <a:cubicBezTo>
                    <a:pt x="39" y="36"/>
                    <a:pt x="40" y="31"/>
                    <a:pt x="37" y="28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0"/>
                    <a:pt x="7" y="5"/>
                    <a:pt x="0" y="1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7" name="Freeform 463">
              <a:extLst>
                <a:ext uri="{FF2B5EF4-FFF2-40B4-BE49-F238E27FC236}">
                  <a16:creationId xmlns:a16="http://schemas.microsoft.com/office/drawing/2014/main" id="{EC1C3B13-8B98-7C48-ADEF-0B38B5052848}"/>
                </a:ext>
              </a:extLst>
            </p:cNvPr>
            <p:cNvSpPr>
              <a:spLocks/>
            </p:cNvSpPr>
            <p:nvPr/>
          </p:nvSpPr>
          <p:spPr bwMode="auto">
            <a:xfrm>
              <a:off x="6929678" y="4819680"/>
              <a:ext cx="52418" cy="51227"/>
            </a:xfrm>
            <a:custGeom>
              <a:avLst/>
              <a:gdLst>
                <a:gd name="T0" fmla="*/ 0 w 41"/>
                <a:gd name="T1" fmla="*/ 11 h 41"/>
                <a:gd name="T2" fmla="*/ 26 w 41"/>
                <a:gd name="T3" fmla="*/ 38 h 41"/>
                <a:gd name="T4" fmla="*/ 38 w 41"/>
                <a:gd name="T5" fmla="*/ 38 h 41"/>
                <a:gd name="T6" fmla="*/ 38 w 41"/>
                <a:gd name="T7" fmla="*/ 26 h 41"/>
                <a:gd name="T8" fmla="*/ 11 w 41"/>
                <a:gd name="T9" fmla="*/ 0 h 41"/>
                <a:gd name="T10" fmla="*/ 0 w 41"/>
                <a:gd name="T11" fmla="*/ 1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1" h="41">
                  <a:moveTo>
                    <a:pt x="0" y="11"/>
                  </a:moveTo>
                  <a:cubicBezTo>
                    <a:pt x="26" y="38"/>
                    <a:pt x="26" y="38"/>
                    <a:pt x="26" y="38"/>
                  </a:cubicBezTo>
                  <a:cubicBezTo>
                    <a:pt x="30" y="41"/>
                    <a:pt x="35" y="41"/>
                    <a:pt x="38" y="38"/>
                  </a:cubicBezTo>
                  <a:cubicBezTo>
                    <a:pt x="41" y="35"/>
                    <a:pt x="41" y="30"/>
                    <a:pt x="38" y="26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1" y="0"/>
                    <a:pt x="7" y="5"/>
                    <a:pt x="0" y="1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8" name="Freeform 464">
              <a:extLst>
                <a:ext uri="{FF2B5EF4-FFF2-40B4-BE49-F238E27FC236}">
                  <a16:creationId xmlns:a16="http://schemas.microsoft.com/office/drawing/2014/main" id="{612F5F07-BA71-5D48-A7D9-A1B51B33691E}"/>
                </a:ext>
              </a:extLst>
            </p:cNvPr>
            <p:cNvSpPr>
              <a:spLocks/>
            </p:cNvSpPr>
            <p:nvPr/>
          </p:nvSpPr>
          <p:spPr bwMode="auto">
            <a:xfrm>
              <a:off x="6972566" y="4774410"/>
              <a:ext cx="53610" cy="51227"/>
            </a:xfrm>
            <a:custGeom>
              <a:avLst/>
              <a:gdLst>
                <a:gd name="T0" fmla="*/ 0 w 42"/>
                <a:gd name="T1" fmla="*/ 12 h 40"/>
                <a:gd name="T2" fmla="*/ 28 w 42"/>
                <a:gd name="T3" fmla="*/ 37 h 40"/>
                <a:gd name="T4" fmla="*/ 39 w 42"/>
                <a:gd name="T5" fmla="*/ 36 h 40"/>
                <a:gd name="T6" fmla="*/ 39 w 42"/>
                <a:gd name="T7" fmla="*/ 25 h 40"/>
                <a:gd name="T8" fmla="*/ 11 w 42"/>
                <a:gd name="T9" fmla="*/ 0 h 40"/>
                <a:gd name="T10" fmla="*/ 0 w 42"/>
                <a:gd name="T11" fmla="*/ 12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2" h="40">
                  <a:moveTo>
                    <a:pt x="0" y="12"/>
                  </a:moveTo>
                  <a:cubicBezTo>
                    <a:pt x="28" y="37"/>
                    <a:pt x="28" y="37"/>
                    <a:pt x="28" y="37"/>
                  </a:cubicBezTo>
                  <a:cubicBezTo>
                    <a:pt x="31" y="40"/>
                    <a:pt x="36" y="40"/>
                    <a:pt x="39" y="36"/>
                  </a:cubicBezTo>
                  <a:cubicBezTo>
                    <a:pt x="42" y="33"/>
                    <a:pt x="42" y="28"/>
                    <a:pt x="39" y="25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1" y="0"/>
                    <a:pt x="7" y="5"/>
                    <a:pt x="0" y="1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9" name="Freeform 465">
              <a:extLst>
                <a:ext uri="{FF2B5EF4-FFF2-40B4-BE49-F238E27FC236}">
                  <a16:creationId xmlns:a16="http://schemas.microsoft.com/office/drawing/2014/main" id="{A2604831-E8D8-5844-9EB2-ADCF7531803C}"/>
                </a:ext>
              </a:extLst>
            </p:cNvPr>
            <p:cNvSpPr>
              <a:spLocks/>
            </p:cNvSpPr>
            <p:nvPr/>
          </p:nvSpPr>
          <p:spPr bwMode="auto">
            <a:xfrm>
              <a:off x="7013071" y="4726757"/>
              <a:ext cx="54801" cy="50036"/>
            </a:xfrm>
            <a:custGeom>
              <a:avLst/>
              <a:gdLst>
                <a:gd name="T0" fmla="*/ 0 w 43"/>
                <a:gd name="T1" fmla="*/ 13 h 39"/>
                <a:gd name="T2" fmla="*/ 29 w 43"/>
                <a:gd name="T3" fmla="*/ 36 h 39"/>
                <a:gd name="T4" fmla="*/ 40 w 43"/>
                <a:gd name="T5" fmla="*/ 35 h 39"/>
                <a:gd name="T6" fmla="*/ 39 w 43"/>
                <a:gd name="T7" fmla="*/ 24 h 39"/>
                <a:gd name="T8" fmla="*/ 10 w 43"/>
                <a:gd name="T9" fmla="*/ 0 h 39"/>
                <a:gd name="T10" fmla="*/ 0 w 43"/>
                <a:gd name="T11" fmla="*/ 13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3" h="39">
                  <a:moveTo>
                    <a:pt x="0" y="13"/>
                  </a:moveTo>
                  <a:cubicBezTo>
                    <a:pt x="29" y="36"/>
                    <a:pt x="29" y="36"/>
                    <a:pt x="29" y="36"/>
                  </a:cubicBezTo>
                  <a:cubicBezTo>
                    <a:pt x="32" y="39"/>
                    <a:pt x="37" y="38"/>
                    <a:pt x="40" y="35"/>
                  </a:cubicBezTo>
                  <a:cubicBezTo>
                    <a:pt x="43" y="32"/>
                    <a:pt x="42" y="26"/>
                    <a:pt x="39" y="24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0" y="0"/>
                    <a:pt x="6" y="5"/>
                    <a:pt x="0" y="1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0" name="Freeform 466">
              <a:extLst>
                <a:ext uri="{FF2B5EF4-FFF2-40B4-BE49-F238E27FC236}">
                  <a16:creationId xmlns:a16="http://schemas.microsoft.com/office/drawing/2014/main" id="{784A302C-327D-A949-A119-572A3908C5A0}"/>
                </a:ext>
              </a:extLst>
            </p:cNvPr>
            <p:cNvSpPr>
              <a:spLocks/>
            </p:cNvSpPr>
            <p:nvPr/>
          </p:nvSpPr>
          <p:spPr bwMode="auto">
            <a:xfrm>
              <a:off x="7050002" y="4679104"/>
              <a:ext cx="55993" cy="46461"/>
            </a:xfrm>
            <a:custGeom>
              <a:avLst/>
              <a:gdLst>
                <a:gd name="T0" fmla="*/ 0 w 44"/>
                <a:gd name="T1" fmla="*/ 13 h 37"/>
                <a:gd name="T2" fmla="*/ 31 w 44"/>
                <a:gd name="T3" fmla="*/ 35 h 37"/>
                <a:gd name="T4" fmla="*/ 42 w 44"/>
                <a:gd name="T5" fmla="*/ 33 h 37"/>
                <a:gd name="T6" fmla="*/ 40 w 44"/>
                <a:gd name="T7" fmla="*/ 22 h 37"/>
                <a:gd name="T8" fmla="*/ 10 w 44"/>
                <a:gd name="T9" fmla="*/ 0 h 37"/>
                <a:gd name="T10" fmla="*/ 0 w 44"/>
                <a:gd name="T11" fmla="*/ 13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4" h="37">
                  <a:moveTo>
                    <a:pt x="0" y="13"/>
                  </a:moveTo>
                  <a:cubicBezTo>
                    <a:pt x="31" y="35"/>
                    <a:pt x="31" y="35"/>
                    <a:pt x="31" y="35"/>
                  </a:cubicBezTo>
                  <a:cubicBezTo>
                    <a:pt x="34" y="37"/>
                    <a:pt x="39" y="37"/>
                    <a:pt x="42" y="33"/>
                  </a:cubicBezTo>
                  <a:cubicBezTo>
                    <a:pt x="44" y="29"/>
                    <a:pt x="43" y="24"/>
                    <a:pt x="40" y="22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0" y="0"/>
                    <a:pt x="6" y="5"/>
                    <a:pt x="0" y="1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1" name="Freeform 467">
              <a:extLst>
                <a:ext uri="{FF2B5EF4-FFF2-40B4-BE49-F238E27FC236}">
                  <a16:creationId xmlns:a16="http://schemas.microsoft.com/office/drawing/2014/main" id="{635DFCC2-D654-0C42-BC9C-AC78970510E8}"/>
                </a:ext>
              </a:extLst>
            </p:cNvPr>
            <p:cNvSpPr>
              <a:spLocks/>
            </p:cNvSpPr>
            <p:nvPr/>
          </p:nvSpPr>
          <p:spPr bwMode="auto">
            <a:xfrm>
              <a:off x="7085742" y="4627876"/>
              <a:ext cx="57184" cy="45270"/>
            </a:xfrm>
            <a:custGeom>
              <a:avLst/>
              <a:gdLst>
                <a:gd name="T0" fmla="*/ 0 w 45"/>
                <a:gd name="T1" fmla="*/ 14 h 36"/>
                <a:gd name="T2" fmla="*/ 31 w 45"/>
                <a:gd name="T3" fmla="*/ 34 h 36"/>
                <a:gd name="T4" fmla="*/ 42 w 45"/>
                <a:gd name="T5" fmla="*/ 32 h 36"/>
                <a:gd name="T6" fmla="*/ 40 w 45"/>
                <a:gd name="T7" fmla="*/ 20 h 36"/>
                <a:gd name="T8" fmla="*/ 9 w 45"/>
                <a:gd name="T9" fmla="*/ 0 h 36"/>
                <a:gd name="T10" fmla="*/ 0 w 45"/>
                <a:gd name="T11" fmla="*/ 14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5" h="36">
                  <a:moveTo>
                    <a:pt x="0" y="14"/>
                  </a:moveTo>
                  <a:cubicBezTo>
                    <a:pt x="31" y="34"/>
                    <a:pt x="31" y="34"/>
                    <a:pt x="31" y="34"/>
                  </a:cubicBezTo>
                  <a:cubicBezTo>
                    <a:pt x="35" y="36"/>
                    <a:pt x="40" y="35"/>
                    <a:pt x="42" y="32"/>
                  </a:cubicBezTo>
                  <a:cubicBezTo>
                    <a:pt x="45" y="28"/>
                    <a:pt x="44" y="23"/>
                    <a:pt x="40" y="2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9" y="0"/>
                    <a:pt x="5" y="6"/>
                    <a:pt x="0" y="1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2" name="Freeform 468">
              <a:extLst>
                <a:ext uri="{FF2B5EF4-FFF2-40B4-BE49-F238E27FC236}">
                  <a16:creationId xmlns:a16="http://schemas.microsoft.com/office/drawing/2014/main" id="{A7824069-D335-B54F-9E54-8111AD32CEBF}"/>
                </a:ext>
              </a:extLst>
            </p:cNvPr>
            <p:cNvSpPr>
              <a:spLocks/>
            </p:cNvSpPr>
            <p:nvPr/>
          </p:nvSpPr>
          <p:spPr bwMode="auto">
            <a:xfrm>
              <a:off x="7117908" y="4575458"/>
              <a:ext cx="58375" cy="44079"/>
            </a:xfrm>
            <a:custGeom>
              <a:avLst/>
              <a:gdLst>
                <a:gd name="T0" fmla="*/ 0 w 46"/>
                <a:gd name="T1" fmla="*/ 14 h 35"/>
                <a:gd name="T2" fmla="*/ 33 w 46"/>
                <a:gd name="T3" fmla="*/ 33 h 35"/>
                <a:gd name="T4" fmla="*/ 43 w 46"/>
                <a:gd name="T5" fmla="*/ 30 h 35"/>
                <a:gd name="T6" fmla="*/ 41 w 46"/>
                <a:gd name="T7" fmla="*/ 19 h 35"/>
                <a:gd name="T8" fmla="*/ 8 w 46"/>
                <a:gd name="T9" fmla="*/ 0 h 35"/>
                <a:gd name="T10" fmla="*/ 0 w 46"/>
                <a:gd name="T11" fmla="*/ 14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6" h="35">
                  <a:moveTo>
                    <a:pt x="0" y="14"/>
                  </a:moveTo>
                  <a:cubicBezTo>
                    <a:pt x="33" y="33"/>
                    <a:pt x="33" y="33"/>
                    <a:pt x="33" y="33"/>
                  </a:cubicBezTo>
                  <a:cubicBezTo>
                    <a:pt x="36" y="35"/>
                    <a:pt x="41" y="33"/>
                    <a:pt x="43" y="30"/>
                  </a:cubicBezTo>
                  <a:cubicBezTo>
                    <a:pt x="46" y="26"/>
                    <a:pt x="44" y="21"/>
                    <a:pt x="41" y="19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5" y="6"/>
                    <a:pt x="0" y="1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3" name="Freeform 469">
              <a:extLst>
                <a:ext uri="{FF2B5EF4-FFF2-40B4-BE49-F238E27FC236}">
                  <a16:creationId xmlns:a16="http://schemas.microsoft.com/office/drawing/2014/main" id="{4FBD7D45-736F-F14C-A7A7-3B0A757734B2}"/>
                </a:ext>
              </a:extLst>
            </p:cNvPr>
            <p:cNvSpPr>
              <a:spLocks/>
            </p:cNvSpPr>
            <p:nvPr/>
          </p:nvSpPr>
          <p:spPr bwMode="auto">
            <a:xfrm>
              <a:off x="7147691" y="4521848"/>
              <a:ext cx="58375" cy="41696"/>
            </a:xfrm>
            <a:custGeom>
              <a:avLst/>
              <a:gdLst>
                <a:gd name="T0" fmla="*/ 0 w 46"/>
                <a:gd name="T1" fmla="*/ 14 h 33"/>
                <a:gd name="T2" fmla="*/ 34 w 46"/>
                <a:gd name="T3" fmla="*/ 31 h 33"/>
                <a:gd name="T4" fmla="*/ 44 w 46"/>
                <a:gd name="T5" fmla="*/ 27 h 33"/>
                <a:gd name="T6" fmla="*/ 41 w 46"/>
                <a:gd name="T7" fmla="*/ 17 h 33"/>
                <a:gd name="T8" fmla="*/ 8 w 46"/>
                <a:gd name="T9" fmla="*/ 0 h 33"/>
                <a:gd name="T10" fmla="*/ 0 w 46"/>
                <a:gd name="T11" fmla="*/ 14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6" h="33">
                  <a:moveTo>
                    <a:pt x="0" y="14"/>
                  </a:moveTo>
                  <a:cubicBezTo>
                    <a:pt x="34" y="31"/>
                    <a:pt x="34" y="31"/>
                    <a:pt x="34" y="31"/>
                  </a:cubicBezTo>
                  <a:cubicBezTo>
                    <a:pt x="38" y="33"/>
                    <a:pt x="42" y="31"/>
                    <a:pt x="44" y="27"/>
                  </a:cubicBezTo>
                  <a:cubicBezTo>
                    <a:pt x="46" y="23"/>
                    <a:pt x="45" y="19"/>
                    <a:pt x="41" y="17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5" y="5"/>
                    <a:pt x="0" y="1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4" name="Freeform 470">
              <a:extLst>
                <a:ext uri="{FF2B5EF4-FFF2-40B4-BE49-F238E27FC236}">
                  <a16:creationId xmlns:a16="http://schemas.microsoft.com/office/drawing/2014/main" id="{2AC6FDFE-33A6-DA4F-8309-4BEA5BF0D575}"/>
                </a:ext>
              </a:extLst>
            </p:cNvPr>
            <p:cNvSpPr>
              <a:spLocks/>
            </p:cNvSpPr>
            <p:nvPr/>
          </p:nvSpPr>
          <p:spPr bwMode="auto">
            <a:xfrm>
              <a:off x="7175092" y="4465855"/>
              <a:ext cx="59566" cy="40505"/>
            </a:xfrm>
            <a:custGeom>
              <a:avLst/>
              <a:gdLst>
                <a:gd name="T0" fmla="*/ 0 w 46"/>
                <a:gd name="T1" fmla="*/ 15 h 32"/>
                <a:gd name="T2" fmla="*/ 34 w 46"/>
                <a:gd name="T3" fmla="*/ 30 h 32"/>
                <a:gd name="T4" fmla="*/ 44 w 46"/>
                <a:gd name="T5" fmla="*/ 26 h 32"/>
                <a:gd name="T6" fmla="*/ 40 w 46"/>
                <a:gd name="T7" fmla="*/ 15 h 32"/>
                <a:gd name="T8" fmla="*/ 6 w 46"/>
                <a:gd name="T9" fmla="*/ 0 h 32"/>
                <a:gd name="T10" fmla="*/ 0 w 46"/>
                <a:gd name="T11" fmla="*/ 15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6" h="32">
                  <a:moveTo>
                    <a:pt x="0" y="15"/>
                  </a:moveTo>
                  <a:cubicBezTo>
                    <a:pt x="34" y="30"/>
                    <a:pt x="34" y="30"/>
                    <a:pt x="34" y="30"/>
                  </a:cubicBezTo>
                  <a:cubicBezTo>
                    <a:pt x="38" y="32"/>
                    <a:pt x="42" y="30"/>
                    <a:pt x="44" y="26"/>
                  </a:cubicBezTo>
                  <a:cubicBezTo>
                    <a:pt x="46" y="22"/>
                    <a:pt x="44" y="17"/>
                    <a:pt x="40" y="15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4" y="6"/>
                    <a:pt x="0" y="1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5" name="Freeform 471">
              <a:extLst>
                <a:ext uri="{FF2B5EF4-FFF2-40B4-BE49-F238E27FC236}">
                  <a16:creationId xmlns:a16="http://schemas.microsoft.com/office/drawing/2014/main" id="{E1215322-72F0-1446-8C03-AE9C5691C1AD}"/>
                </a:ext>
              </a:extLst>
            </p:cNvPr>
            <p:cNvSpPr>
              <a:spLocks/>
            </p:cNvSpPr>
            <p:nvPr/>
          </p:nvSpPr>
          <p:spPr bwMode="auto">
            <a:xfrm>
              <a:off x="7198918" y="4408672"/>
              <a:ext cx="59566" cy="39313"/>
            </a:xfrm>
            <a:custGeom>
              <a:avLst/>
              <a:gdLst>
                <a:gd name="T0" fmla="*/ 0 w 47"/>
                <a:gd name="T1" fmla="*/ 15 h 30"/>
                <a:gd name="T2" fmla="*/ 35 w 47"/>
                <a:gd name="T3" fmla="*/ 28 h 30"/>
                <a:gd name="T4" fmla="*/ 45 w 47"/>
                <a:gd name="T5" fmla="*/ 23 h 30"/>
                <a:gd name="T6" fmla="*/ 41 w 47"/>
                <a:gd name="T7" fmla="*/ 13 h 30"/>
                <a:gd name="T8" fmla="*/ 6 w 47"/>
                <a:gd name="T9" fmla="*/ 0 h 30"/>
                <a:gd name="T10" fmla="*/ 0 w 47"/>
                <a:gd name="T11" fmla="*/ 15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7" h="30">
                  <a:moveTo>
                    <a:pt x="0" y="15"/>
                  </a:moveTo>
                  <a:cubicBezTo>
                    <a:pt x="35" y="28"/>
                    <a:pt x="35" y="28"/>
                    <a:pt x="35" y="28"/>
                  </a:cubicBezTo>
                  <a:cubicBezTo>
                    <a:pt x="39" y="30"/>
                    <a:pt x="44" y="28"/>
                    <a:pt x="45" y="23"/>
                  </a:cubicBezTo>
                  <a:cubicBezTo>
                    <a:pt x="47" y="19"/>
                    <a:pt x="45" y="15"/>
                    <a:pt x="41" y="13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4" y="6"/>
                    <a:pt x="0" y="1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6" name="Freeform 472">
              <a:extLst>
                <a:ext uri="{FF2B5EF4-FFF2-40B4-BE49-F238E27FC236}">
                  <a16:creationId xmlns:a16="http://schemas.microsoft.com/office/drawing/2014/main" id="{A60FFE2E-0114-ED47-96E9-D081192575F7}"/>
                </a:ext>
              </a:extLst>
            </p:cNvPr>
            <p:cNvSpPr>
              <a:spLocks/>
            </p:cNvSpPr>
            <p:nvPr/>
          </p:nvSpPr>
          <p:spPr bwMode="auto">
            <a:xfrm>
              <a:off x="7220362" y="4350297"/>
              <a:ext cx="59566" cy="36931"/>
            </a:xfrm>
            <a:custGeom>
              <a:avLst/>
              <a:gdLst>
                <a:gd name="T0" fmla="*/ 0 w 47"/>
                <a:gd name="T1" fmla="*/ 16 h 29"/>
                <a:gd name="T2" fmla="*/ 35 w 47"/>
                <a:gd name="T3" fmla="*/ 27 h 29"/>
                <a:gd name="T4" fmla="*/ 45 w 47"/>
                <a:gd name="T5" fmla="*/ 22 h 29"/>
                <a:gd name="T6" fmla="*/ 40 w 47"/>
                <a:gd name="T7" fmla="*/ 12 h 29"/>
                <a:gd name="T8" fmla="*/ 5 w 47"/>
                <a:gd name="T9" fmla="*/ 0 h 29"/>
                <a:gd name="T10" fmla="*/ 0 w 47"/>
                <a:gd name="T11" fmla="*/ 16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7" h="29">
                  <a:moveTo>
                    <a:pt x="0" y="16"/>
                  </a:moveTo>
                  <a:cubicBezTo>
                    <a:pt x="35" y="27"/>
                    <a:pt x="35" y="27"/>
                    <a:pt x="35" y="27"/>
                  </a:cubicBezTo>
                  <a:cubicBezTo>
                    <a:pt x="39" y="29"/>
                    <a:pt x="44" y="26"/>
                    <a:pt x="45" y="22"/>
                  </a:cubicBezTo>
                  <a:cubicBezTo>
                    <a:pt x="47" y="18"/>
                    <a:pt x="44" y="13"/>
                    <a:pt x="40" y="12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3" y="7"/>
                    <a:pt x="0" y="1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7" name="Freeform 473">
              <a:extLst>
                <a:ext uri="{FF2B5EF4-FFF2-40B4-BE49-F238E27FC236}">
                  <a16:creationId xmlns:a16="http://schemas.microsoft.com/office/drawing/2014/main" id="{FF73B685-5304-4941-8EB2-E1746B06917D}"/>
                </a:ext>
              </a:extLst>
            </p:cNvPr>
            <p:cNvSpPr>
              <a:spLocks/>
            </p:cNvSpPr>
            <p:nvPr/>
          </p:nvSpPr>
          <p:spPr bwMode="auto">
            <a:xfrm>
              <a:off x="7238232" y="4291921"/>
              <a:ext cx="59566" cy="34548"/>
            </a:xfrm>
            <a:custGeom>
              <a:avLst/>
              <a:gdLst>
                <a:gd name="T0" fmla="*/ 0 w 47"/>
                <a:gd name="T1" fmla="*/ 16 h 27"/>
                <a:gd name="T2" fmla="*/ 36 w 47"/>
                <a:gd name="T3" fmla="*/ 25 h 27"/>
                <a:gd name="T4" fmla="*/ 46 w 47"/>
                <a:gd name="T5" fmla="*/ 20 h 27"/>
                <a:gd name="T6" fmla="*/ 40 w 47"/>
                <a:gd name="T7" fmla="*/ 10 h 27"/>
                <a:gd name="T8" fmla="*/ 4 w 47"/>
                <a:gd name="T9" fmla="*/ 0 h 27"/>
                <a:gd name="T10" fmla="*/ 0 w 47"/>
                <a:gd name="T11" fmla="*/ 16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7" h="27">
                  <a:moveTo>
                    <a:pt x="0" y="16"/>
                  </a:moveTo>
                  <a:cubicBezTo>
                    <a:pt x="36" y="25"/>
                    <a:pt x="36" y="25"/>
                    <a:pt x="36" y="25"/>
                  </a:cubicBezTo>
                  <a:cubicBezTo>
                    <a:pt x="40" y="27"/>
                    <a:pt x="44" y="24"/>
                    <a:pt x="46" y="20"/>
                  </a:cubicBezTo>
                  <a:cubicBezTo>
                    <a:pt x="47" y="16"/>
                    <a:pt x="44" y="11"/>
                    <a:pt x="40" y="1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2" y="7"/>
                    <a:pt x="0" y="1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8" name="Freeform 474">
              <a:extLst>
                <a:ext uri="{FF2B5EF4-FFF2-40B4-BE49-F238E27FC236}">
                  <a16:creationId xmlns:a16="http://schemas.microsoft.com/office/drawing/2014/main" id="{EFB08D3B-6252-3C40-A409-F1D991E8A6CB}"/>
                </a:ext>
              </a:extLst>
            </p:cNvPr>
            <p:cNvSpPr>
              <a:spLocks/>
            </p:cNvSpPr>
            <p:nvPr/>
          </p:nvSpPr>
          <p:spPr bwMode="auto">
            <a:xfrm>
              <a:off x="7252528" y="4233547"/>
              <a:ext cx="59566" cy="29783"/>
            </a:xfrm>
            <a:custGeom>
              <a:avLst/>
              <a:gdLst>
                <a:gd name="T0" fmla="*/ 0 w 47"/>
                <a:gd name="T1" fmla="*/ 15 h 24"/>
                <a:gd name="T2" fmla="*/ 37 w 47"/>
                <a:gd name="T3" fmla="*/ 23 h 24"/>
                <a:gd name="T4" fmla="*/ 46 w 47"/>
                <a:gd name="T5" fmla="*/ 17 h 24"/>
                <a:gd name="T6" fmla="*/ 40 w 47"/>
                <a:gd name="T7" fmla="*/ 7 h 24"/>
                <a:gd name="T8" fmla="*/ 4 w 47"/>
                <a:gd name="T9" fmla="*/ 0 h 24"/>
                <a:gd name="T10" fmla="*/ 0 w 47"/>
                <a:gd name="T11" fmla="*/ 15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7" h="24">
                  <a:moveTo>
                    <a:pt x="0" y="15"/>
                  </a:moveTo>
                  <a:cubicBezTo>
                    <a:pt x="37" y="23"/>
                    <a:pt x="37" y="23"/>
                    <a:pt x="37" y="23"/>
                  </a:cubicBezTo>
                  <a:cubicBezTo>
                    <a:pt x="41" y="24"/>
                    <a:pt x="45" y="21"/>
                    <a:pt x="46" y="17"/>
                  </a:cubicBezTo>
                  <a:cubicBezTo>
                    <a:pt x="47" y="13"/>
                    <a:pt x="44" y="8"/>
                    <a:pt x="40" y="7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2" y="6"/>
                    <a:pt x="0" y="1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9" name="Freeform 475">
              <a:extLst>
                <a:ext uri="{FF2B5EF4-FFF2-40B4-BE49-F238E27FC236}">
                  <a16:creationId xmlns:a16="http://schemas.microsoft.com/office/drawing/2014/main" id="{642138A2-A086-1646-AFED-0E823040FCD1}"/>
                </a:ext>
              </a:extLst>
            </p:cNvPr>
            <p:cNvSpPr>
              <a:spLocks/>
            </p:cNvSpPr>
            <p:nvPr/>
          </p:nvSpPr>
          <p:spPr bwMode="auto">
            <a:xfrm>
              <a:off x="7263250" y="4171598"/>
              <a:ext cx="60758" cy="29783"/>
            </a:xfrm>
            <a:custGeom>
              <a:avLst/>
              <a:gdLst>
                <a:gd name="T0" fmla="*/ 0 w 47"/>
                <a:gd name="T1" fmla="*/ 16 h 23"/>
                <a:gd name="T2" fmla="*/ 37 w 47"/>
                <a:gd name="T3" fmla="*/ 22 h 23"/>
                <a:gd name="T4" fmla="*/ 46 w 47"/>
                <a:gd name="T5" fmla="*/ 15 h 23"/>
                <a:gd name="T6" fmla="*/ 40 w 47"/>
                <a:gd name="T7" fmla="*/ 6 h 23"/>
                <a:gd name="T8" fmla="*/ 3 w 47"/>
                <a:gd name="T9" fmla="*/ 0 h 23"/>
                <a:gd name="T10" fmla="*/ 0 w 47"/>
                <a:gd name="T11" fmla="*/ 16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7" h="23">
                  <a:moveTo>
                    <a:pt x="0" y="16"/>
                  </a:moveTo>
                  <a:cubicBezTo>
                    <a:pt x="37" y="22"/>
                    <a:pt x="37" y="22"/>
                    <a:pt x="37" y="22"/>
                  </a:cubicBezTo>
                  <a:cubicBezTo>
                    <a:pt x="42" y="23"/>
                    <a:pt x="46" y="20"/>
                    <a:pt x="46" y="15"/>
                  </a:cubicBezTo>
                  <a:cubicBezTo>
                    <a:pt x="47" y="11"/>
                    <a:pt x="44" y="7"/>
                    <a:pt x="40" y="6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2" y="7"/>
                    <a:pt x="0" y="1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0" name="Freeform 476">
              <a:extLst>
                <a:ext uri="{FF2B5EF4-FFF2-40B4-BE49-F238E27FC236}">
                  <a16:creationId xmlns:a16="http://schemas.microsoft.com/office/drawing/2014/main" id="{A41AFFA3-2E3D-5E4D-828D-FEF0C7628442}"/>
                </a:ext>
              </a:extLst>
            </p:cNvPr>
            <p:cNvSpPr>
              <a:spLocks/>
            </p:cNvSpPr>
            <p:nvPr/>
          </p:nvSpPr>
          <p:spPr bwMode="auto">
            <a:xfrm>
              <a:off x="7272781" y="4112031"/>
              <a:ext cx="58375" cy="25018"/>
            </a:xfrm>
            <a:custGeom>
              <a:avLst/>
              <a:gdLst>
                <a:gd name="T0" fmla="*/ 0 w 46"/>
                <a:gd name="T1" fmla="*/ 16 h 20"/>
                <a:gd name="T2" fmla="*/ 37 w 46"/>
                <a:gd name="T3" fmla="*/ 20 h 20"/>
                <a:gd name="T4" fmla="*/ 46 w 46"/>
                <a:gd name="T5" fmla="*/ 12 h 20"/>
                <a:gd name="T6" fmla="*/ 39 w 46"/>
                <a:gd name="T7" fmla="*/ 4 h 20"/>
                <a:gd name="T8" fmla="*/ 2 w 46"/>
                <a:gd name="T9" fmla="*/ 0 h 20"/>
                <a:gd name="T10" fmla="*/ 0 w 46"/>
                <a:gd name="T11" fmla="*/ 16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6" h="20">
                  <a:moveTo>
                    <a:pt x="0" y="16"/>
                  </a:moveTo>
                  <a:cubicBezTo>
                    <a:pt x="37" y="20"/>
                    <a:pt x="37" y="20"/>
                    <a:pt x="37" y="20"/>
                  </a:cubicBezTo>
                  <a:cubicBezTo>
                    <a:pt x="42" y="20"/>
                    <a:pt x="46" y="17"/>
                    <a:pt x="46" y="12"/>
                  </a:cubicBezTo>
                  <a:cubicBezTo>
                    <a:pt x="46" y="8"/>
                    <a:pt x="43" y="4"/>
                    <a:pt x="39" y="4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1" y="6"/>
                    <a:pt x="0" y="1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1" name="Freeform 477">
              <a:extLst>
                <a:ext uri="{FF2B5EF4-FFF2-40B4-BE49-F238E27FC236}">
                  <a16:creationId xmlns:a16="http://schemas.microsoft.com/office/drawing/2014/main" id="{7300827E-CAF8-974E-96B3-F457177EBA9A}"/>
                </a:ext>
              </a:extLst>
            </p:cNvPr>
            <p:cNvSpPr>
              <a:spLocks/>
            </p:cNvSpPr>
            <p:nvPr/>
          </p:nvSpPr>
          <p:spPr bwMode="auto">
            <a:xfrm>
              <a:off x="7277546" y="4050082"/>
              <a:ext cx="59566" cy="23827"/>
            </a:xfrm>
            <a:custGeom>
              <a:avLst/>
              <a:gdLst>
                <a:gd name="T0" fmla="*/ 0 w 46"/>
                <a:gd name="T1" fmla="*/ 16 h 18"/>
                <a:gd name="T2" fmla="*/ 38 w 46"/>
                <a:gd name="T3" fmla="*/ 18 h 18"/>
                <a:gd name="T4" fmla="*/ 46 w 46"/>
                <a:gd name="T5" fmla="*/ 10 h 18"/>
                <a:gd name="T6" fmla="*/ 38 w 46"/>
                <a:gd name="T7" fmla="*/ 2 h 18"/>
                <a:gd name="T8" fmla="*/ 1 w 46"/>
                <a:gd name="T9" fmla="*/ 0 h 18"/>
                <a:gd name="T10" fmla="*/ 0 w 46"/>
                <a:gd name="T11" fmla="*/ 16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6" h="18">
                  <a:moveTo>
                    <a:pt x="0" y="16"/>
                  </a:moveTo>
                  <a:cubicBezTo>
                    <a:pt x="38" y="18"/>
                    <a:pt x="38" y="18"/>
                    <a:pt x="38" y="18"/>
                  </a:cubicBezTo>
                  <a:cubicBezTo>
                    <a:pt x="42" y="18"/>
                    <a:pt x="46" y="15"/>
                    <a:pt x="46" y="10"/>
                  </a:cubicBezTo>
                  <a:cubicBezTo>
                    <a:pt x="46" y="6"/>
                    <a:pt x="43" y="2"/>
                    <a:pt x="38" y="2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6"/>
                    <a:pt x="0" y="1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2" name="Freeform 478">
              <a:extLst>
                <a:ext uri="{FF2B5EF4-FFF2-40B4-BE49-F238E27FC236}">
                  <a16:creationId xmlns:a16="http://schemas.microsoft.com/office/drawing/2014/main" id="{BF43D1CB-5087-5D4A-9628-8504A1F6C2CD}"/>
                </a:ext>
              </a:extLst>
            </p:cNvPr>
            <p:cNvSpPr>
              <a:spLocks/>
            </p:cNvSpPr>
            <p:nvPr/>
          </p:nvSpPr>
          <p:spPr bwMode="auto">
            <a:xfrm>
              <a:off x="7279929" y="3989324"/>
              <a:ext cx="58375" cy="20252"/>
            </a:xfrm>
            <a:custGeom>
              <a:avLst/>
              <a:gdLst>
                <a:gd name="T0" fmla="*/ 0 w 45"/>
                <a:gd name="T1" fmla="*/ 16 h 16"/>
                <a:gd name="T2" fmla="*/ 37 w 45"/>
                <a:gd name="T3" fmla="*/ 16 h 16"/>
                <a:gd name="T4" fmla="*/ 45 w 45"/>
                <a:gd name="T5" fmla="*/ 8 h 16"/>
                <a:gd name="T6" fmla="*/ 37 w 45"/>
                <a:gd name="T7" fmla="*/ 0 h 16"/>
                <a:gd name="T8" fmla="*/ 0 w 45"/>
                <a:gd name="T9" fmla="*/ 0 h 16"/>
                <a:gd name="T10" fmla="*/ 0 w 45"/>
                <a:gd name="T11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5" h="16">
                  <a:moveTo>
                    <a:pt x="0" y="16"/>
                  </a:moveTo>
                  <a:cubicBezTo>
                    <a:pt x="37" y="16"/>
                    <a:pt x="37" y="16"/>
                    <a:pt x="37" y="16"/>
                  </a:cubicBezTo>
                  <a:cubicBezTo>
                    <a:pt x="42" y="16"/>
                    <a:pt x="45" y="12"/>
                    <a:pt x="45" y="8"/>
                  </a:cubicBezTo>
                  <a:cubicBezTo>
                    <a:pt x="45" y="4"/>
                    <a:pt x="42" y="0"/>
                    <a:pt x="3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6"/>
                    <a:pt x="0" y="1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3" name="Freeform 479">
              <a:extLst>
                <a:ext uri="{FF2B5EF4-FFF2-40B4-BE49-F238E27FC236}">
                  <a16:creationId xmlns:a16="http://schemas.microsoft.com/office/drawing/2014/main" id="{7E5B2990-536A-A840-99B2-2DE6465FD503}"/>
                </a:ext>
              </a:extLst>
            </p:cNvPr>
            <p:cNvSpPr>
              <a:spLocks/>
            </p:cNvSpPr>
            <p:nvPr/>
          </p:nvSpPr>
          <p:spPr bwMode="auto">
            <a:xfrm>
              <a:off x="7277546" y="3924992"/>
              <a:ext cx="59566" cy="23827"/>
            </a:xfrm>
            <a:custGeom>
              <a:avLst/>
              <a:gdLst>
                <a:gd name="T0" fmla="*/ 1 w 46"/>
                <a:gd name="T1" fmla="*/ 18 h 18"/>
                <a:gd name="T2" fmla="*/ 38 w 46"/>
                <a:gd name="T3" fmla="*/ 16 h 18"/>
                <a:gd name="T4" fmla="*/ 46 w 46"/>
                <a:gd name="T5" fmla="*/ 8 h 18"/>
                <a:gd name="T6" fmla="*/ 38 w 46"/>
                <a:gd name="T7" fmla="*/ 0 h 18"/>
                <a:gd name="T8" fmla="*/ 0 w 46"/>
                <a:gd name="T9" fmla="*/ 2 h 18"/>
                <a:gd name="T10" fmla="*/ 1 w 46"/>
                <a:gd name="T11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6" h="18">
                  <a:moveTo>
                    <a:pt x="1" y="18"/>
                  </a:moveTo>
                  <a:cubicBezTo>
                    <a:pt x="38" y="16"/>
                    <a:pt x="38" y="16"/>
                    <a:pt x="38" y="16"/>
                  </a:cubicBezTo>
                  <a:cubicBezTo>
                    <a:pt x="43" y="16"/>
                    <a:pt x="46" y="12"/>
                    <a:pt x="46" y="8"/>
                  </a:cubicBezTo>
                  <a:cubicBezTo>
                    <a:pt x="46" y="3"/>
                    <a:pt x="42" y="0"/>
                    <a:pt x="38" y="0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1" y="8"/>
                    <a:pt x="1" y="1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4" name="Freeform 480">
              <a:extLst>
                <a:ext uri="{FF2B5EF4-FFF2-40B4-BE49-F238E27FC236}">
                  <a16:creationId xmlns:a16="http://schemas.microsoft.com/office/drawing/2014/main" id="{17F0D189-6575-754C-8633-5D0D4C954874}"/>
                </a:ext>
              </a:extLst>
            </p:cNvPr>
            <p:cNvSpPr>
              <a:spLocks/>
            </p:cNvSpPr>
            <p:nvPr/>
          </p:nvSpPr>
          <p:spPr bwMode="auto">
            <a:xfrm>
              <a:off x="7272781" y="3861852"/>
              <a:ext cx="58375" cy="25018"/>
            </a:xfrm>
            <a:custGeom>
              <a:avLst/>
              <a:gdLst>
                <a:gd name="T0" fmla="*/ 2 w 46"/>
                <a:gd name="T1" fmla="*/ 20 h 20"/>
                <a:gd name="T2" fmla="*/ 39 w 46"/>
                <a:gd name="T3" fmla="*/ 16 h 20"/>
                <a:gd name="T4" fmla="*/ 46 w 46"/>
                <a:gd name="T5" fmla="*/ 8 h 20"/>
                <a:gd name="T6" fmla="*/ 37 w 46"/>
                <a:gd name="T7" fmla="*/ 0 h 20"/>
                <a:gd name="T8" fmla="*/ 0 w 46"/>
                <a:gd name="T9" fmla="*/ 4 h 20"/>
                <a:gd name="T10" fmla="*/ 2 w 46"/>
                <a:gd name="T11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6" h="20">
                  <a:moveTo>
                    <a:pt x="2" y="20"/>
                  </a:moveTo>
                  <a:cubicBezTo>
                    <a:pt x="39" y="16"/>
                    <a:pt x="39" y="16"/>
                    <a:pt x="39" y="16"/>
                  </a:cubicBezTo>
                  <a:cubicBezTo>
                    <a:pt x="43" y="16"/>
                    <a:pt x="46" y="12"/>
                    <a:pt x="46" y="8"/>
                  </a:cubicBezTo>
                  <a:cubicBezTo>
                    <a:pt x="46" y="3"/>
                    <a:pt x="42" y="0"/>
                    <a:pt x="37" y="0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1" y="11"/>
                    <a:pt x="2" y="2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5" name="Freeform 481">
              <a:extLst>
                <a:ext uri="{FF2B5EF4-FFF2-40B4-BE49-F238E27FC236}">
                  <a16:creationId xmlns:a16="http://schemas.microsoft.com/office/drawing/2014/main" id="{75634073-13C6-F24C-A537-A69B864AAD9C}"/>
                </a:ext>
              </a:extLst>
            </p:cNvPr>
            <p:cNvSpPr>
              <a:spLocks/>
            </p:cNvSpPr>
            <p:nvPr/>
          </p:nvSpPr>
          <p:spPr bwMode="auto">
            <a:xfrm>
              <a:off x="7263250" y="3797521"/>
              <a:ext cx="60758" cy="29783"/>
            </a:xfrm>
            <a:custGeom>
              <a:avLst/>
              <a:gdLst>
                <a:gd name="T0" fmla="*/ 3 w 47"/>
                <a:gd name="T1" fmla="*/ 23 h 23"/>
                <a:gd name="T2" fmla="*/ 40 w 47"/>
                <a:gd name="T3" fmla="*/ 17 h 23"/>
                <a:gd name="T4" fmla="*/ 46 w 47"/>
                <a:gd name="T5" fmla="*/ 8 h 23"/>
                <a:gd name="T6" fmla="*/ 37 w 47"/>
                <a:gd name="T7" fmla="*/ 1 h 23"/>
                <a:gd name="T8" fmla="*/ 0 w 47"/>
                <a:gd name="T9" fmla="*/ 7 h 23"/>
                <a:gd name="T10" fmla="*/ 3 w 47"/>
                <a:gd name="T11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7" h="23">
                  <a:moveTo>
                    <a:pt x="3" y="23"/>
                  </a:moveTo>
                  <a:cubicBezTo>
                    <a:pt x="40" y="17"/>
                    <a:pt x="40" y="17"/>
                    <a:pt x="40" y="17"/>
                  </a:cubicBezTo>
                  <a:cubicBezTo>
                    <a:pt x="44" y="16"/>
                    <a:pt x="47" y="12"/>
                    <a:pt x="46" y="8"/>
                  </a:cubicBezTo>
                  <a:cubicBezTo>
                    <a:pt x="46" y="3"/>
                    <a:pt x="42" y="0"/>
                    <a:pt x="37" y="1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7"/>
                    <a:pt x="2" y="13"/>
                    <a:pt x="3" y="2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6" name="Freeform 482">
              <a:extLst>
                <a:ext uri="{FF2B5EF4-FFF2-40B4-BE49-F238E27FC236}">
                  <a16:creationId xmlns:a16="http://schemas.microsoft.com/office/drawing/2014/main" id="{A6F572D3-0F1F-3446-AFA4-06E20DDE9374}"/>
                </a:ext>
              </a:extLst>
            </p:cNvPr>
            <p:cNvSpPr>
              <a:spLocks/>
            </p:cNvSpPr>
            <p:nvPr/>
          </p:nvSpPr>
          <p:spPr bwMode="auto">
            <a:xfrm>
              <a:off x="7252528" y="3735571"/>
              <a:ext cx="59566" cy="29783"/>
            </a:xfrm>
            <a:custGeom>
              <a:avLst/>
              <a:gdLst>
                <a:gd name="T0" fmla="*/ 4 w 47"/>
                <a:gd name="T1" fmla="*/ 24 h 24"/>
                <a:gd name="T2" fmla="*/ 40 w 47"/>
                <a:gd name="T3" fmla="*/ 17 h 24"/>
                <a:gd name="T4" fmla="*/ 46 w 47"/>
                <a:gd name="T5" fmla="*/ 7 h 24"/>
                <a:gd name="T6" fmla="*/ 37 w 47"/>
                <a:gd name="T7" fmla="*/ 1 h 24"/>
                <a:gd name="T8" fmla="*/ 0 w 47"/>
                <a:gd name="T9" fmla="*/ 9 h 24"/>
                <a:gd name="T10" fmla="*/ 4 w 47"/>
                <a:gd name="T11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7" h="24">
                  <a:moveTo>
                    <a:pt x="4" y="24"/>
                  </a:moveTo>
                  <a:cubicBezTo>
                    <a:pt x="40" y="17"/>
                    <a:pt x="40" y="17"/>
                    <a:pt x="40" y="17"/>
                  </a:cubicBezTo>
                  <a:cubicBezTo>
                    <a:pt x="44" y="16"/>
                    <a:pt x="47" y="11"/>
                    <a:pt x="46" y="7"/>
                  </a:cubicBezTo>
                  <a:cubicBezTo>
                    <a:pt x="45" y="3"/>
                    <a:pt x="41" y="0"/>
                    <a:pt x="37" y="1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9"/>
                    <a:pt x="2" y="15"/>
                    <a:pt x="4" y="2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7" name="Freeform 483">
              <a:extLst>
                <a:ext uri="{FF2B5EF4-FFF2-40B4-BE49-F238E27FC236}">
                  <a16:creationId xmlns:a16="http://schemas.microsoft.com/office/drawing/2014/main" id="{E386A258-1DAC-4942-A2A6-C4AE346E109F}"/>
                </a:ext>
              </a:extLst>
            </p:cNvPr>
            <p:cNvSpPr>
              <a:spLocks/>
            </p:cNvSpPr>
            <p:nvPr/>
          </p:nvSpPr>
          <p:spPr bwMode="auto">
            <a:xfrm>
              <a:off x="7238232" y="3672431"/>
              <a:ext cx="59566" cy="34548"/>
            </a:xfrm>
            <a:custGeom>
              <a:avLst/>
              <a:gdLst>
                <a:gd name="T0" fmla="*/ 4 w 47"/>
                <a:gd name="T1" fmla="*/ 27 h 27"/>
                <a:gd name="T2" fmla="*/ 40 w 47"/>
                <a:gd name="T3" fmla="*/ 17 h 27"/>
                <a:gd name="T4" fmla="*/ 46 w 47"/>
                <a:gd name="T5" fmla="*/ 7 h 27"/>
                <a:gd name="T6" fmla="*/ 36 w 47"/>
                <a:gd name="T7" fmla="*/ 2 h 27"/>
                <a:gd name="T8" fmla="*/ 0 w 47"/>
                <a:gd name="T9" fmla="*/ 11 h 27"/>
                <a:gd name="T10" fmla="*/ 4 w 47"/>
                <a:gd name="T11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7" h="27">
                  <a:moveTo>
                    <a:pt x="4" y="27"/>
                  </a:moveTo>
                  <a:cubicBezTo>
                    <a:pt x="40" y="17"/>
                    <a:pt x="40" y="17"/>
                    <a:pt x="40" y="17"/>
                  </a:cubicBezTo>
                  <a:cubicBezTo>
                    <a:pt x="44" y="16"/>
                    <a:pt x="47" y="11"/>
                    <a:pt x="46" y="7"/>
                  </a:cubicBezTo>
                  <a:cubicBezTo>
                    <a:pt x="44" y="3"/>
                    <a:pt x="40" y="0"/>
                    <a:pt x="36" y="2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11"/>
                    <a:pt x="1" y="17"/>
                    <a:pt x="4" y="2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8" name="Freeform 484">
              <a:extLst>
                <a:ext uri="{FF2B5EF4-FFF2-40B4-BE49-F238E27FC236}">
                  <a16:creationId xmlns:a16="http://schemas.microsoft.com/office/drawing/2014/main" id="{20D2AE7F-0ECB-0645-81BD-25D768FEDE4E}"/>
                </a:ext>
              </a:extLst>
            </p:cNvPr>
            <p:cNvSpPr>
              <a:spLocks/>
            </p:cNvSpPr>
            <p:nvPr/>
          </p:nvSpPr>
          <p:spPr bwMode="auto">
            <a:xfrm>
              <a:off x="7220362" y="3611673"/>
              <a:ext cx="59566" cy="36931"/>
            </a:xfrm>
            <a:custGeom>
              <a:avLst/>
              <a:gdLst>
                <a:gd name="T0" fmla="*/ 5 w 47"/>
                <a:gd name="T1" fmla="*/ 29 h 29"/>
                <a:gd name="T2" fmla="*/ 40 w 47"/>
                <a:gd name="T3" fmla="*/ 17 h 29"/>
                <a:gd name="T4" fmla="*/ 45 w 47"/>
                <a:gd name="T5" fmla="*/ 7 h 29"/>
                <a:gd name="T6" fmla="*/ 35 w 47"/>
                <a:gd name="T7" fmla="*/ 2 h 29"/>
                <a:gd name="T8" fmla="*/ 0 w 47"/>
                <a:gd name="T9" fmla="*/ 13 h 29"/>
                <a:gd name="T10" fmla="*/ 5 w 47"/>
                <a:gd name="T11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7" h="29">
                  <a:moveTo>
                    <a:pt x="5" y="29"/>
                  </a:moveTo>
                  <a:cubicBezTo>
                    <a:pt x="40" y="17"/>
                    <a:pt x="40" y="17"/>
                    <a:pt x="40" y="17"/>
                  </a:cubicBezTo>
                  <a:cubicBezTo>
                    <a:pt x="44" y="16"/>
                    <a:pt x="47" y="11"/>
                    <a:pt x="45" y="7"/>
                  </a:cubicBezTo>
                  <a:cubicBezTo>
                    <a:pt x="44" y="3"/>
                    <a:pt x="39" y="0"/>
                    <a:pt x="35" y="2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3"/>
                    <a:pt x="2" y="19"/>
                    <a:pt x="5" y="2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9" name="Freeform 485">
              <a:extLst>
                <a:ext uri="{FF2B5EF4-FFF2-40B4-BE49-F238E27FC236}">
                  <a16:creationId xmlns:a16="http://schemas.microsoft.com/office/drawing/2014/main" id="{0752A8AF-0D82-E94A-B99B-472663A202F0}"/>
                </a:ext>
              </a:extLst>
            </p:cNvPr>
            <p:cNvSpPr>
              <a:spLocks/>
            </p:cNvSpPr>
            <p:nvPr/>
          </p:nvSpPr>
          <p:spPr bwMode="auto">
            <a:xfrm>
              <a:off x="7198918" y="3550915"/>
              <a:ext cx="59566" cy="38123"/>
            </a:xfrm>
            <a:custGeom>
              <a:avLst/>
              <a:gdLst>
                <a:gd name="T0" fmla="*/ 6 w 47"/>
                <a:gd name="T1" fmla="*/ 30 h 30"/>
                <a:gd name="T2" fmla="*/ 41 w 47"/>
                <a:gd name="T3" fmla="*/ 17 h 30"/>
                <a:gd name="T4" fmla="*/ 45 w 47"/>
                <a:gd name="T5" fmla="*/ 7 h 30"/>
                <a:gd name="T6" fmla="*/ 35 w 47"/>
                <a:gd name="T7" fmla="*/ 2 h 30"/>
                <a:gd name="T8" fmla="*/ 0 w 47"/>
                <a:gd name="T9" fmla="*/ 15 h 30"/>
                <a:gd name="T10" fmla="*/ 6 w 47"/>
                <a:gd name="T11" fmla="*/ 3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7" h="30">
                  <a:moveTo>
                    <a:pt x="6" y="30"/>
                  </a:moveTo>
                  <a:cubicBezTo>
                    <a:pt x="41" y="17"/>
                    <a:pt x="41" y="17"/>
                    <a:pt x="41" y="17"/>
                  </a:cubicBezTo>
                  <a:cubicBezTo>
                    <a:pt x="45" y="15"/>
                    <a:pt x="47" y="11"/>
                    <a:pt x="45" y="7"/>
                  </a:cubicBezTo>
                  <a:cubicBezTo>
                    <a:pt x="44" y="2"/>
                    <a:pt x="39" y="0"/>
                    <a:pt x="35" y="2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15"/>
                    <a:pt x="3" y="21"/>
                    <a:pt x="6" y="3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0" name="Freeform 486">
              <a:extLst>
                <a:ext uri="{FF2B5EF4-FFF2-40B4-BE49-F238E27FC236}">
                  <a16:creationId xmlns:a16="http://schemas.microsoft.com/office/drawing/2014/main" id="{EDC7D23C-2944-B841-9576-A4F9CE697EDC}"/>
                </a:ext>
              </a:extLst>
            </p:cNvPr>
            <p:cNvSpPr>
              <a:spLocks/>
            </p:cNvSpPr>
            <p:nvPr/>
          </p:nvSpPr>
          <p:spPr bwMode="auto">
            <a:xfrm>
              <a:off x="7175092" y="3492540"/>
              <a:ext cx="59566" cy="40505"/>
            </a:xfrm>
            <a:custGeom>
              <a:avLst/>
              <a:gdLst>
                <a:gd name="T0" fmla="*/ 6 w 46"/>
                <a:gd name="T1" fmla="*/ 32 h 32"/>
                <a:gd name="T2" fmla="*/ 40 w 46"/>
                <a:gd name="T3" fmla="*/ 17 h 32"/>
                <a:gd name="T4" fmla="*/ 44 w 46"/>
                <a:gd name="T5" fmla="*/ 6 h 32"/>
                <a:gd name="T6" fmla="*/ 34 w 46"/>
                <a:gd name="T7" fmla="*/ 2 h 32"/>
                <a:gd name="T8" fmla="*/ 0 w 46"/>
                <a:gd name="T9" fmla="*/ 17 h 32"/>
                <a:gd name="T10" fmla="*/ 6 w 46"/>
                <a:gd name="T11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6" h="32">
                  <a:moveTo>
                    <a:pt x="6" y="32"/>
                  </a:moveTo>
                  <a:cubicBezTo>
                    <a:pt x="40" y="17"/>
                    <a:pt x="40" y="17"/>
                    <a:pt x="40" y="17"/>
                  </a:cubicBezTo>
                  <a:cubicBezTo>
                    <a:pt x="44" y="15"/>
                    <a:pt x="46" y="10"/>
                    <a:pt x="44" y="6"/>
                  </a:cubicBezTo>
                  <a:cubicBezTo>
                    <a:pt x="42" y="2"/>
                    <a:pt x="38" y="0"/>
                    <a:pt x="34" y="2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7"/>
                    <a:pt x="2" y="23"/>
                    <a:pt x="6" y="3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1" name="Freeform 487">
              <a:extLst>
                <a:ext uri="{FF2B5EF4-FFF2-40B4-BE49-F238E27FC236}">
                  <a16:creationId xmlns:a16="http://schemas.microsoft.com/office/drawing/2014/main" id="{8616C643-EB40-304A-A0DD-02701219ED62}"/>
                </a:ext>
              </a:extLst>
            </p:cNvPr>
            <p:cNvSpPr>
              <a:spLocks/>
            </p:cNvSpPr>
            <p:nvPr/>
          </p:nvSpPr>
          <p:spPr bwMode="auto">
            <a:xfrm>
              <a:off x="7147691" y="3435357"/>
              <a:ext cx="59566" cy="41696"/>
            </a:xfrm>
            <a:custGeom>
              <a:avLst/>
              <a:gdLst>
                <a:gd name="T0" fmla="*/ 8 w 47"/>
                <a:gd name="T1" fmla="*/ 33 h 33"/>
                <a:gd name="T2" fmla="*/ 41 w 47"/>
                <a:gd name="T3" fmla="*/ 16 h 33"/>
                <a:gd name="T4" fmla="*/ 44 w 47"/>
                <a:gd name="T5" fmla="*/ 6 h 33"/>
                <a:gd name="T6" fmla="*/ 34 w 47"/>
                <a:gd name="T7" fmla="*/ 2 h 33"/>
                <a:gd name="T8" fmla="*/ 0 w 47"/>
                <a:gd name="T9" fmla="*/ 19 h 33"/>
                <a:gd name="T10" fmla="*/ 8 w 47"/>
                <a:gd name="T11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7" h="33">
                  <a:moveTo>
                    <a:pt x="8" y="33"/>
                  </a:moveTo>
                  <a:cubicBezTo>
                    <a:pt x="41" y="16"/>
                    <a:pt x="41" y="16"/>
                    <a:pt x="41" y="16"/>
                  </a:cubicBezTo>
                  <a:cubicBezTo>
                    <a:pt x="45" y="14"/>
                    <a:pt x="47" y="10"/>
                    <a:pt x="44" y="6"/>
                  </a:cubicBezTo>
                  <a:cubicBezTo>
                    <a:pt x="42" y="2"/>
                    <a:pt x="38" y="0"/>
                    <a:pt x="34" y="2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19"/>
                    <a:pt x="3" y="25"/>
                    <a:pt x="8" y="3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2" name="Freeform 488">
              <a:extLst>
                <a:ext uri="{FF2B5EF4-FFF2-40B4-BE49-F238E27FC236}">
                  <a16:creationId xmlns:a16="http://schemas.microsoft.com/office/drawing/2014/main" id="{311404D8-43E1-1C45-B480-17668C8AAEB5}"/>
                </a:ext>
              </a:extLst>
            </p:cNvPr>
            <p:cNvSpPr>
              <a:spLocks/>
            </p:cNvSpPr>
            <p:nvPr/>
          </p:nvSpPr>
          <p:spPr bwMode="auto">
            <a:xfrm>
              <a:off x="7117908" y="3379364"/>
              <a:ext cx="58375" cy="44079"/>
            </a:xfrm>
            <a:custGeom>
              <a:avLst/>
              <a:gdLst>
                <a:gd name="T0" fmla="*/ 8 w 46"/>
                <a:gd name="T1" fmla="*/ 35 h 35"/>
                <a:gd name="T2" fmla="*/ 41 w 46"/>
                <a:gd name="T3" fmla="*/ 16 h 35"/>
                <a:gd name="T4" fmla="*/ 43 w 46"/>
                <a:gd name="T5" fmla="*/ 5 h 35"/>
                <a:gd name="T6" fmla="*/ 33 w 46"/>
                <a:gd name="T7" fmla="*/ 2 h 35"/>
                <a:gd name="T8" fmla="*/ 0 w 46"/>
                <a:gd name="T9" fmla="*/ 21 h 35"/>
                <a:gd name="T10" fmla="*/ 8 w 46"/>
                <a:gd name="T11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6" h="35">
                  <a:moveTo>
                    <a:pt x="8" y="35"/>
                  </a:moveTo>
                  <a:cubicBezTo>
                    <a:pt x="41" y="16"/>
                    <a:pt x="41" y="16"/>
                    <a:pt x="41" y="16"/>
                  </a:cubicBezTo>
                  <a:cubicBezTo>
                    <a:pt x="44" y="14"/>
                    <a:pt x="46" y="9"/>
                    <a:pt x="43" y="5"/>
                  </a:cubicBezTo>
                  <a:cubicBezTo>
                    <a:pt x="41" y="2"/>
                    <a:pt x="36" y="0"/>
                    <a:pt x="33" y="2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21"/>
                    <a:pt x="4" y="27"/>
                    <a:pt x="8" y="3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3" name="Freeform 489">
              <a:extLst>
                <a:ext uri="{FF2B5EF4-FFF2-40B4-BE49-F238E27FC236}">
                  <a16:creationId xmlns:a16="http://schemas.microsoft.com/office/drawing/2014/main" id="{351B255D-9F7E-CD41-A20E-4AB195821948}"/>
                </a:ext>
              </a:extLst>
            </p:cNvPr>
            <p:cNvSpPr>
              <a:spLocks/>
            </p:cNvSpPr>
            <p:nvPr/>
          </p:nvSpPr>
          <p:spPr bwMode="auto">
            <a:xfrm>
              <a:off x="7085742" y="3325754"/>
              <a:ext cx="57184" cy="45270"/>
            </a:xfrm>
            <a:custGeom>
              <a:avLst/>
              <a:gdLst>
                <a:gd name="T0" fmla="*/ 9 w 45"/>
                <a:gd name="T1" fmla="*/ 36 h 36"/>
                <a:gd name="T2" fmla="*/ 40 w 45"/>
                <a:gd name="T3" fmla="*/ 16 h 36"/>
                <a:gd name="T4" fmla="*/ 42 w 45"/>
                <a:gd name="T5" fmla="*/ 4 h 36"/>
                <a:gd name="T6" fmla="*/ 31 w 45"/>
                <a:gd name="T7" fmla="*/ 2 h 36"/>
                <a:gd name="T8" fmla="*/ 0 w 45"/>
                <a:gd name="T9" fmla="*/ 22 h 36"/>
                <a:gd name="T10" fmla="*/ 9 w 45"/>
                <a:gd name="T11" fmla="*/ 3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5" h="36">
                  <a:moveTo>
                    <a:pt x="9" y="36"/>
                  </a:moveTo>
                  <a:cubicBezTo>
                    <a:pt x="40" y="16"/>
                    <a:pt x="40" y="16"/>
                    <a:pt x="40" y="16"/>
                  </a:cubicBezTo>
                  <a:cubicBezTo>
                    <a:pt x="44" y="13"/>
                    <a:pt x="45" y="8"/>
                    <a:pt x="42" y="4"/>
                  </a:cubicBezTo>
                  <a:cubicBezTo>
                    <a:pt x="40" y="1"/>
                    <a:pt x="35" y="0"/>
                    <a:pt x="31" y="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2"/>
                    <a:pt x="3" y="28"/>
                    <a:pt x="9" y="3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4" name="Freeform 490">
              <a:extLst>
                <a:ext uri="{FF2B5EF4-FFF2-40B4-BE49-F238E27FC236}">
                  <a16:creationId xmlns:a16="http://schemas.microsoft.com/office/drawing/2014/main" id="{04DB8E8A-580F-2648-98CD-45BE900B2990}"/>
                </a:ext>
              </a:extLst>
            </p:cNvPr>
            <p:cNvSpPr>
              <a:spLocks/>
            </p:cNvSpPr>
            <p:nvPr/>
          </p:nvSpPr>
          <p:spPr bwMode="auto">
            <a:xfrm>
              <a:off x="7050002" y="3273336"/>
              <a:ext cx="55993" cy="46461"/>
            </a:xfrm>
            <a:custGeom>
              <a:avLst/>
              <a:gdLst>
                <a:gd name="T0" fmla="*/ 10 w 44"/>
                <a:gd name="T1" fmla="*/ 37 h 37"/>
                <a:gd name="T2" fmla="*/ 40 w 44"/>
                <a:gd name="T3" fmla="*/ 15 h 37"/>
                <a:gd name="T4" fmla="*/ 42 w 44"/>
                <a:gd name="T5" fmla="*/ 4 h 37"/>
                <a:gd name="T6" fmla="*/ 31 w 44"/>
                <a:gd name="T7" fmla="*/ 2 h 37"/>
                <a:gd name="T8" fmla="*/ 0 w 44"/>
                <a:gd name="T9" fmla="*/ 24 h 37"/>
                <a:gd name="T10" fmla="*/ 10 w 44"/>
                <a:gd name="T11" fmla="*/ 37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4" h="37">
                  <a:moveTo>
                    <a:pt x="10" y="37"/>
                  </a:moveTo>
                  <a:cubicBezTo>
                    <a:pt x="40" y="15"/>
                    <a:pt x="40" y="15"/>
                    <a:pt x="40" y="15"/>
                  </a:cubicBezTo>
                  <a:cubicBezTo>
                    <a:pt x="43" y="13"/>
                    <a:pt x="44" y="8"/>
                    <a:pt x="42" y="4"/>
                  </a:cubicBezTo>
                  <a:cubicBezTo>
                    <a:pt x="39" y="0"/>
                    <a:pt x="34" y="0"/>
                    <a:pt x="31" y="2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4"/>
                    <a:pt x="4" y="29"/>
                    <a:pt x="10" y="3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5" name="Freeform 491">
              <a:extLst>
                <a:ext uri="{FF2B5EF4-FFF2-40B4-BE49-F238E27FC236}">
                  <a16:creationId xmlns:a16="http://schemas.microsoft.com/office/drawing/2014/main" id="{4770A87E-203F-0C4B-8E9A-92AAF1224069}"/>
                </a:ext>
              </a:extLst>
            </p:cNvPr>
            <p:cNvSpPr>
              <a:spLocks/>
            </p:cNvSpPr>
            <p:nvPr/>
          </p:nvSpPr>
          <p:spPr bwMode="auto">
            <a:xfrm>
              <a:off x="7013071" y="3222109"/>
              <a:ext cx="54801" cy="50036"/>
            </a:xfrm>
            <a:custGeom>
              <a:avLst/>
              <a:gdLst>
                <a:gd name="T0" fmla="*/ 10 w 43"/>
                <a:gd name="T1" fmla="*/ 39 h 39"/>
                <a:gd name="T2" fmla="*/ 39 w 43"/>
                <a:gd name="T3" fmla="*/ 15 h 39"/>
                <a:gd name="T4" fmla="*/ 40 w 43"/>
                <a:gd name="T5" fmla="*/ 4 h 39"/>
                <a:gd name="T6" fmla="*/ 29 w 43"/>
                <a:gd name="T7" fmla="*/ 3 h 39"/>
                <a:gd name="T8" fmla="*/ 0 w 43"/>
                <a:gd name="T9" fmla="*/ 26 h 39"/>
                <a:gd name="T10" fmla="*/ 10 w 43"/>
                <a:gd name="T11" fmla="*/ 3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3" h="39">
                  <a:moveTo>
                    <a:pt x="10" y="39"/>
                  </a:moveTo>
                  <a:cubicBezTo>
                    <a:pt x="39" y="15"/>
                    <a:pt x="39" y="15"/>
                    <a:pt x="39" y="15"/>
                  </a:cubicBezTo>
                  <a:cubicBezTo>
                    <a:pt x="42" y="13"/>
                    <a:pt x="43" y="7"/>
                    <a:pt x="40" y="4"/>
                  </a:cubicBezTo>
                  <a:cubicBezTo>
                    <a:pt x="37" y="1"/>
                    <a:pt x="32" y="0"/>
                    <a:pt x="29" y="3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26"/>
                    <a:pt x="4" y="31"/>
                    <a:pt x="10" y="3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6" name="Freeform 492">
              <a:extLst>
                <a:ext uri="{FF2B5EF4-FFF2-40B4-BE49-F238E27FC236}">
                  <a16:creationId xmlns:a16="http://schemas.microsoft.com/office/drawing/2014/main" id="{032D7C0B-9084-4E4D-80CD-D7C2D89A2A2F}"/>
                </a:ext>
              </a:extLst>
            </p:cNvPr>
            <p:cNvSpPr>
              <a:spLocks/>
            </p:cNvSpPr>
            <p:nvPr/>
          </p:nvSpPr>
          <p:spPr bwMode="auto">
            <a:xfrm>
              <a:off x="6972566" y="3173264"/>
              <a:ext cx="53610" cy="51227"/>
            </a:xfrm>
            <a:custGeom>
              <a:avLst/>
              <a:gdLst>
                <a:gd name="T0" fmla="*/ 11 w 42"/>
                <a:gd name="T1" fmla="*/ 40 h 40"/>
                <a:gd name="T2" fmla="*/ 39 w 42"/>
                <a:gd name="T3" fmla="*/ 15 h 40"/>
                <a:gd name="T4" fmla="*/ 39 w 42"/>
                <a:gd name="T5" fmla="*/ 4 h 40"/>
                <a:gd name="T6" fmla="*/ 28 w 42"/>
                <a:gd name="T7" fmla="*/ 3 h 40"/>
                <a:gd name="T8" fmla="*/ 0 w 42"/>
                <a:gd name="T9" fmla="*/ 28 h 40"/>
                <a:gd name="T10" fmla="*/ 11 w 42"/>
                <a:gd name="T11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2" h="40">
                  <a:moveTo>
                    <a:pt x="11" y="40"/>
                  </a:moveTo>
                  <a:cubicBezTo>
                    <a:pt x="39" y="15"/>
                    <a:pt x="39" y="15"/>
                    <a:pt x="39" y="15"/>
                  </a:cubicBezTo>
                  <a:cubicBezTo>
                    <a:pt x="42" y="12"/>
                    <a:pt x="42" y="7"/>
                    <a:pt x="39" y="4"/>
                  </a:cubicBezTo>
                  <a:cubicBezTo>
                    <a:pt x="36" y="1"/>
                    <a:pt x="31" y="0"/>
                    <a:pt x="28" y="3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28"/>
                    <a:pt x="5" y="33"/>
                    <a:pt x="11" y="4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7" name="Freeform 493">
              <a:extLst>
                <a:ext uri="{FF2B5EF4-FFF2-40B4-BE49-F238E27FC236}">
                  <a16:creationId xmlns:a16="http://schemas.microsoft.com/office/drawing/2014/main" id="{3B84A740-87EF-8D4B-899F-0DBBA001D87A}"/>
                </a:ext>
              </a:extLst>
            </p:cNvPr>
            <p:cNvSpPr>
              <a:spLocks/>
            </p:cNvSpPr>
            <p:nvPr/>
          </p:nvSpPr>
          <p:spPr bwMode="auto">
            <a:xfrm>
              <a:off x="6929678" y="3126802"/>
              <a:ext cx="52418" cy="52418"/>
            </a:xfrm>
            <a:custGeom>
              <a:avLst/>
              <a:gdLst>
                <a:gd name="T0" fmla="*/ 11 w 41"/>
                <a:gd name="T1" fmla="*/ 41 h 41"/>
                <a:gd name="T2" fmla="*/ 38 w 41"/>
                <a:gd name="T3" fmla="*/ 15 h 41"/>
                <a:gd name="T4" fmla="*/ 38 w 41"/>
                <a:gd name="T5" fmla="*/ 3 h 41"/>
                <a:gd name="T6" fmla="*/ 26 w 41"/>
                <a:gd name="T7" fmla="*/ 3 h 41"/>
                <a:gd name="T8" fmla="*/ 0 w 41"/>
                <a:gd name="T9" fmla="*/ 30 h 41"/>
                <a:gd name="T10" fmla="*/ 11 w 41"/>
                <a:gd name="T11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1" h="41">
                  <a:moveTo>
                    <a:pt x="11" y="41"/>
                  </a:moveTo>
                  <a:cubicBezTo>
                    <a:pt x="38" y="15"/>
                    <a:pt x="38" y="15"/>
                    <a:pt x="38" y="15"/>
                  </a:cubicBezTo>
                  <a:cubicBezTo>
                    <a:pt x="41" y="11"/>
                    <a:pt x="41" y="6"/>
                    <a:pt x="38" y="3"/>
                  </a:cubicBezTo>
                  <a:cubicBezTo>
                    <a:pt x="35" y="0"/>
                    <a:pt x="30" y="0"/>
                    <a:pt x="26" y="3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0"/>
                    <a:pt x="5" y="34"/>
                    <a:pt x="11" y="4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8" name="Freeform 494">
              <a:extLst>
                <a:ext uri="{FF2B5EF4-FFF2-40B4-BE49-F238E27FC236}">
                  <a16:creationId xmlns:a16="http://schemas.microsoft.com/office/drawing/2014/main" id="{DDDE4F3F-053A-A747-AFCE-CDF21797AF8A}"/>
                </a:ext>
              </a:extLst>
            </p:cNvPr>
            <p:cNvSpPr>
              <a:spLocks/>
            </p:cNvSpPr>
            <p:nvPr/>
          </p:nvSpPr>
          <p:spPr bwMode="auto">
            <a:xfrm>
              <a:off x="6885599" y="3083914"/>
              <a:ext cx="51227" cy="53609"/>
            </a:xfrm>
            <a:custGeom>
              <a:avLst/>
              <a:gdLst>
                <a:gd name="T0" fmla="*/ 12 w 40"/>
                <a:gd name="T1" fmla="*/ 42 h 42"/>
                <a:gd name="T2" fmla="*/ 37 w 40"/>
                <a:gd name="T3" fmla="*/ 14 h 42"/>
                <a:gd name="T4" fmla="*/ 36 w 40"/>
                <a:gd name="T5" fmla="*/ 3 h 42"/>
                <a:gd name="T6" fmla="*/ 25 w 40"/>
                <a:gd name="T7" fmla="*/ 3 h 42"/>
                <a:gd name="T8" fmla="*/ 0 w 40"/>
                <a:gd name="T9" fmla="*/ 31 h 42"/>
                <a:gd name="T10" fmla="*/ 12 w 40"/>
                <a:gd name="T11" fmla="*/ 4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0" h="42">
                  <a:moveTo>
                    <a:pt x="12" y="42"/>
                  </a:moveTo>
                  <a:cubicBezTo>
                    <a:pt x="37" y="14"/>
                    <a:pt x="37" y="14"/>
                    <a:pt x="37" y="14"/>
                  </a:cubicBezTo>
                  <a:cubicBezTo>
                    <a:pt x="40" y="11"/>
                    <a:pt x="40" y="6"/>
                    <a:pt x="36" y="3"/>
                  </a:cubicBezTo>
                  <a:cubicBezTo>
                    <a:pt x="33" y="0"/>
                    <a:pt x="28" y="0"/>
                    <a:pt x="25" y="3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31"/>
                    <a:pt x="5" y="35"/>
                    <a:pt x="12" y="4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9" name="Freeform 495">
              <a:extLst>
                <a:ext uri="{FF2B5EF4-FFF2-40B4-BE49-F238E27FC236}">
                  <a16:creationId xmlns:a16="http://schemas.microsoft.com/office/drawing/2014/main" id="{79FC0FEB-0A25-7241-BEA2-23CC3D2AB5F8}"/>
                </a:ext>
              </a:extLst>
            </p:cNvPr>
            <p:cNvSpPr>
              <a:spLocks/>
            </p:cNvSpPr>
            <p:nvPr/>
          </p:nvSpPr>
          <p:spPr bwMode="auto">
            <a:xfrm>
              <a:off x="6837946" y="3042218"/>
              <a:ext cx="50036" cy="54801"/>
            </a:xfrm>
            <a:custGeom>
              <a:avLst/>
              <a:gdLst>
                <a:gd name="T0" fmla="*/ 13 w 39"/>
                <a:gd name="T1" fmla="*/ 43 h 43"/>
                <a:gd name="T2" fmla="*/ 36 w 39"/>
                <a:gd name="T3" fmla="*/ 14 h 43"/>
                <a:gd name="T4" fmla="*/ 35 w 39"/>
                <a:gd name="T5" fmla="*/ 3 h 43"/>
                <a:gd name="T6" fmla="*/ 24 w 39"/>
                <a:gd name="T7" fmla="*/ 4 h 43"/>
                <a:gd name="T8" fmla="*/ 0 w 39"/>
                <a:gd name="T9" fmla="*/ 33 h 43"/>
                <a:gd name="T10" fmla="*/ 13 w 39"/>
                <a:gd name="T11" fmla="*/ 4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9" h="43">
                  <a:moveTo>
                    <a:pt x="13" y="43"/>
                  </a:moveTo>
                  <a:cubicBezTo>
                    <a:pt x="36" y="14"/>
                    <a:pt x="36" y="14"/>
                    <a:pt x="36" y="14"/>
                  </a:cubicBezTo>
                  <a:cubicBezTo>
                    <a:pt x="39" y="11"/>
                    <a:pt x="38" y="6"/>
                    <a:pt x="35" y="3"/>
                  </a:cubicBezTo>
                  <a:cubicBezTo>
                    <a:pt x="32" y="0"/>
                    <a:pt x="26" y="1"/>
                    <a:pt x="24" y="4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3"/>
                    <a:pt x="5" y="37"/>
                    <a:pt x="13" y="4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0" name="Freeform 496">
              <a:extLst>
                <a:ext uri="{FF2B5EF4-FFF2-40B4-BE49-F238E27FC236}">
                  <a16:creationId xmlns:a16="http://schemas.microsoft.com/office/drawing/2014/main" id="{61C774DE-760A-794D-BC93-F3EC4F25706C}"/>
                </a:ext>
              </a:extLst>
            </p:cNvPr>
            <p:cNvSpPr>
              <a:spLocks/>
            </p:cNvSpPr>
            <p:nvPr/>
          </p:nvSpPr>
          <p:spPr bwMode="auto">
            <a:xfrm>
              <a:off x="6789101" y="3002904"/>
              <a:ext cx="47653" cy="57184"/>
            </a:xfrm>
            <a:custGeom>
              <a:avLst/>
              <a:gdLst>
                <a:gd name="T0" fmla="*/ 13 w 37"/>
                <a:gd name="T1" fmla="*/ 44 h 44"/>
                <a:gd name="T2" fmla="*/ 35 w 37"/>
                <a:gd name="T3" fmla="*/ 13 h 44"/>
                <a:gd name="T4" fmla="*/ 33 w 37"/>
                <a:gd name="T5" fmla="*/ 2 h 44"/>
                <a:gd name="T6" fmla="*/ 22 w 37"/>
                <a:gd name="T7" fmla="*/ 4 h 44"/>
                <a:gd name="T8" fmla="*/ 0 w 37"/>
                <a:gd name="T9" fmla="*/ 34 h 44"/>
                <a:gd name="T10" fmla="*/ 13 w 37"/>
                <a:gd name="T11" fmla="*/ 44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" h="44">
                  <a:moveTo>
                    <a:pt x="13" y="44"/>
                  </a:moveTo>
                  <a:cubicBezTo>
                    <a:pt x="35" y="13"/>
                    <a:pt x="35" y="13"/>
                    <a:pt x="35" y="13"/>
                  </a:cubicBezTo>
                  <a:cubicBezTo>
                    <a:pt x="37" y="10"/>
                    <a:pt x="37" y="5"/>
                    <a:pt x="33" y="2"/>
                  </a:cubicBezTo>
                  <a:cubicBezTo>
                    <a:pt x="29" y="0"/>
                    <a:pt x="24" y="1"/>
                    <a:pt x="22" y="4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34"/>
                    <a:pt x="5" y="38"/>
                    <a:pt x="13" y="4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1" name="Freeform 497">
              <a:extLst>
                <a:ext uri="{FF2B5EF4-FFF2-40B4-BE49-F238E27FC236}">
                  <a16:creationId xmlns:a16="http://schemas.microsoft.com/office/drawing/2014/main" id="{63001466-AD65-024B-AF9D-D10838C3A6DE}"/>
                </a:ext>
              </a:extLst>
            </p:cNvPr>
            <p:cNvSpPr>
              <a:spLocks/>
            </p:cNvSpPr>
            <p:nvPr/>
          </p:nvSpPr>
          <p:spPr bwMode="auto">
            <a:xfrm>
              <a:off x="6737874" y="2965973"/>
              <a:ext cx="46462" cy="58375"/>
            </a:xfrm>
            <a:custGeom>
              <a:avLst/>
              <a:gdLst>
                <a:gd name="T0" fmla="*/ 14 w 36"/>
                <a:gd name="T1" fmla="*/ 45 h 45"/>
                <a:gd name="T2" fmla="*/ 34 w 36"/>
                <a:gd name="T3" fmla="*/ 14 h 45"/>
                <a:gd name="T4" fmla="*/ 32 w 36"/>
                <a:gd name="T5" fmla="*/ 3 h 45"/>
                <a:gd name="T6" fmla="*/ 20 w 36"/>
                <a:gd name="T7" fmla="*/ 5 h 45"/>
                <a:gd name="T8" fmla="*/ 0 w 36"/>
                <a:gd name="T9" fmla="*/ 36 h 45"/>
                <a:gd name="T10" fmla="*/ 14 w 36"/>
                <a:gd name="T11" fmla="*/ 4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" h="45">
                  <a:moveTo>
                    <a:pt x="14" y="45"/>
                  </a:moveTo>
                  <a:cubicBezTo>
                    <a:pt x="34" y="14"/>
                    <a:pt x="34" y="14"/>
                    <a:pt x="34" y="14"/>
                  </a:cubicBezTo>
                  <a:cubicBezTo>
                    <a:pt x="36" y="10"/>
                    <a:pt x="35" y="5"/>
                    <a:pt x="32" y="3"/>
                  </a:cubicBezTo>
                  <a:cubicBezTo>
                    <a:pt x="28" y="0"/>
                    <a:pt x="23" y="1"/>
                    <a:pt x="20" y="5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0" y="36"/>
                    <a:pt x="6" y="40"/>
                    <a:pt x="14" y="4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2" name="Freeform 498">
              <a:extLst>
                <a:ext uri="{FF2B5EF4-FFF2-40B4-BE49-F238E27FC236}">
                  <a16:creationId xmlns:a16="http://schemas.microsoft.com/office/drawing/2014/main" id="{6E77D0FE-5101-3C4B-AA2A-A4301327DFED}"/>
                </a:ext>
              </a:extLst>
            </p:cNvPr>
            <p:cNvSpPr>
              <a:spLocks/>
            </p:cNvSpPr>
            <p:nvPr/>
          </p:nvSpPr>
          <p:spPr bwMode="auto">
            <a:xfrm>
              <a:off x="6685456" y="2933807"/>
              <a:ext cx="45270" cy="58375"/>
            </a:xfrm>
            <a:custGeom>
              <a:avLst/>
              <a:gdLst>
                <a:gd name="T0" fmla="*/ 14 w 35"/>
                <a:gd name="T1" fmla="*/ 46 h 46"/>
                <a:gd name="T2" fmla="*/ 33 w 35"/>
                <a:gd name="T3" fmla="*/ 13 h 46"/>
                <a:gd name="T4" fmla="*/ 30 w 35"/>
                <a:gd name="T5" fmla="*/ 3 h 46"/>
                <a:gd name="T6" fmla="*/ 19 w 35"/>
                <a:gd name="T7" fmla="*/ 5 h 46"/>
                <a:gd name="T8" fmla="*/ 0 w 35"/>
                <a:gd name="T9" fmla="*/ 38 h 46"/>
                <a:gd name="T10" fmla="*/ 14 w 35"/>
                <a:gd name="T11" fmla="*/ 4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" h="46">
                  <a:moveTo>
                    <a:pt x="14" y="46"/>
                  </a:moveTo>
                  <a:cubicBezTo>
                    <a:pt x="33" y="13"/>
                    <a:pt x="33" y="13"/>
                    <a:pt x="33" y="13"/>
                  </a:cubicBezTo>
                  <a:cubicBezTo>
                    <a:pt x="35" y="10"/>
                    <a:pt x="33" y="5"/>
                    <a:pt x="30" y="3"/>
                  </a:cubicBezTo>
                  <a:cubicBezTo>
                    <a:pt x="26" y="0"/>
                    <a:pt x="21" y="2"/>
                    <a:pt x="19" y="5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0" y="38"/>
                    <a:pt x="6" y="41"/>
                    <a:pt x="14" y="4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3" name="Freeform 499">
              <a:extLst>
                <a:ext uri="{FF2B5EF4-FFF2-40B4-BE49-F238E27FC236}">
                  <a16:creationId xmlns:a16="http://schemas.microsoft.com/office/drawing/2014/main" id="{B9233FCF-D6E5-A346-A2DA-25CE06C811BE}"/>
                </a:ext>
              </a:extLst>
            </p:cNvPr>
            <p:cNvSpPr>
              <a:spLocks/>
            </p:cNvSpPr>
            <p:nvPr/>
          </p:nvSpPr>
          <p:spPr bwMode="auto">
            <a:xfrm>
              <a:off x="6631846" y="2904024"/>
              <a:ext cx="41697" cy="58375"/>
            </a:xfrm>
            <a:custGeom>
              <a:avLst/>
              <a:gdLst>
                <a:gd name="T0" fmla="*/ 14 w 33"/>
                <a:gd name="T1" fmla="*/ 46 h 46"/>
                <a:gd name="T2" fmla="*/ 31 w 33"/>
                <a:gd name="T3" fmla="*/ 12 h 46"/>
                <a:gd name="T4" fmla="*/ 27 w 33"/>
                <a:gd name="T5" fmla="*/ 2 h 46"/>
                <a:gd name="T6" fmla="*/ 17 w 33"/>
                <a:gd name="T7" fmla="*/ 5 h 46"/>
                <a:gd name="T8" fmla="*/ 0 w 33"/>
                <a:gd name="T9" fmla="*/ 38 h 46"/>
                <a:gd name="T10" fmla="*/ 14 w 33"/>
                <a:gd name="T11" fmla="*/ 4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3" h="46">
                  <a:moveTo>
                    <a:pt x="14" y="46"/>
                  </a:moveTo>
                  <a:cubicBezTo>
                    <a:pt x="31" y="12"/>
                    <a:pt x="31" y="12"/>
                    <a:pt x="31" y="12"/>
                  </a:cubicBezTo>
                  <a:cubicBezTo>
                    <a:pt x="33" y="8"/>
                    <a:pt x="31" y="4"/>
                    <a:pt x="27" y="2"/>
                  </a:cubicBezTo>
                  <a:cubicBezTo>
                    <a:pt x="23" y="0"/>
                    <a:pt x="19" y="1"/>
                    <a:pt x="17" y="5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0" y="38"/>
                    <a:pt x="5" y="41"/>
                    <a:pt x="14" y="4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4" name="Freeform 500">
              <a:extLst>
                <a:ext uri="{FF2B5EF4-FFF2-40B4-BE49-F238E27FC236}">
                  <a16:creationId xmlns:a16="http://schemas.microsoft.com/office/drawing/2014/main" id="{20693AD4-1CA0-8241-8951-9DC2B5999751}"/>
                </a:ext>
              </a:extLst>
            </p:cNvPr>
            <p:cNvSpPr>
              <a:spLocks/>
            </p:cNvSpPr>
            <p:nvPr/>
          </p:nvSpPr>
          <p:spPr bwMode="auto">
            <a:xfrm>
              <a:off x="6575853" y="2875432"/>
              <a:ext cx="40505" cy="59566"/>
            </a:xfrm>
            <a:custGeom>
              <a:avLst/>
              <a:gdLst>
                <a:gd name="T0" fmla="*/ 15 w 32"/>
                <a:gd name="T1" fmla="*/ 46 h 46"/>
                <a:gd name="T2" fmla="*/ 30 w 32"/>
                <a:gd name="T3" fmla="*/ 12 h 46"/>
                <a:gd name="T4" fmla="*/ 26 w 32"/>
                <a:gd name="T5" fmla="*/ 2 h 46"/>
                <a:gd name="T6" fmla="*/ 15 w 32"/>
                <a:gd name="T7" fmla="*/ 6 h 46"/>
                <a:gd name="T8" fmla="*/ 0 w 32"/>
                <a:gd name="T9" fmla="*/ 40 h 46"/>
                <a:gd name="T10" fmla="*/ 15 w 32"/>
                <a:gd name="T11" fmla="*/ 4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2" h="46">
                  <a:moveTo>
                    <a:pt x="15" y="46"/>
                  </a:moveTo>
                  <a:cubicBezTo>
                    <a:pt x="30" y="12"/>
                    <a:pt x="30" y="12"/>
                    <a:pt x="30" y="12"/>
                  </a:cubicBezTo>
                  <a:cubicBezTo>
                    <a:pt x="32" y="8"/>
                    <a:pt x="30" y="4"/>
                    <a:pt x="26" y="2"/>
                  </a:cubicBezTo>
                  <a:cubicBezTo>
                    <a:pt x="22" y="0"/>
                    <a:pt x="17" y="2"/>
                    <a:pt x="15" y="6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0" y="40"/>
                    <a:pt x="6" y="42"/>
                    <a:pt x="15" y="4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5" name="Freeform 501">
              <a:extLst>
                <a:ext uri="{FF2B5EF4-FFF2-40B4-BE49-F238E27FC236}">
                  <a16:creationId xmlns:a16="http://schemas.microsoft.com/office/drawing/2014/main" id="{F03D8940-C820-9C42-A75D-285EEB89B560}"/>
                </a:ext>
              </a:extLst>
            </p:cNvPr>
            <p:cNvSpPr>
              <a:spLocks/>
            </p:cNvSpPr>
            <p:nvPr/>
          </p:nvSpPr>
          <p:spPr bwMode="auto">
            <a:xfrm>
              <a:off x="6518670" y="2851606"/>
              <a:ext cx="39314" cy="59566"/>
            </a:xfrm>
            <a:custGeom>
              <a:avLst/>
              <a:gdLst>
                <a:gd name="T0" fmla="*/ 15 w 30"/>
                <a:gd name="T1" fmla="*/ 47 h 47"/>
                <a:gd name="T2" fmla="*/ 28 w 30"/>
                <a:gd name="T3" fmla="*/ 12 h 47"/>
                <a:gd name="T4" fmla="*/ 23 w 30"/>
                <a:gd name="T5" fmla="*/ 2 h 47"/>
                <a:gd name="T6" fmla="*/ 13 w 30"/>
                <a:gd name="T7" fmla="*/ 6 h 47"/>
                <a:gd name="T8" fmla="*/ 0 w 30"/>
                <a:gd name="T9" fmla="*/ 41 h 47"/>
                <a:gd name="T10" fmla="*/ 15 w 30"/>
                <a:gd name="T11" fmla="*/ 4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0" h="47">
                  <a:moveTo>
                    <a:pt x="15" y="47"/>
                  </a:moveTo>
                  <a:cubicBezTo>
                    <a:pt x="28" y="12"/>
                    <a:pt x="28" y="12"/>
                    <a:pt x="28" y="12"/>
                  </a:cubicBezTo>
                  <a:cubicBezTo>
                    <a:pt x="30" y="8"/>
                    <a:pt x="28" y="3"/>
                    <a:pt x="23" y="2"/>
                  </a:cubicBezTo>
                  <a:cubicBezTo>
                    <a:pt x="19" y="0"/>
                    <a:pt x="15" y="2"/>
                    <a:pt x="13" y="6"/>
                  </a:cubicBezTo>
                  <a:cubicBezTo>
                    <a:pt x="0" y="41"/>
                    <a:pt x="0" y="41"/>
                    <a:pt x="0" y="41"/>
                  </a:cubicBezTo>
                  <a:cubicBezTo>
                    <a:pt x="0" y="41"/>
                    <a:pt x="6" y="43"/>
                    <a:pt x="15" y="4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6" name="Freeform 502">
              <a:extLst>
                <a:ext uri="{FF2B5EF4-FFF2-40B4-BE49-F238E27FC236}">
                  <a16:creationId xmlns:a16="http://schemas.microsoft.com/office/drawing/2014/main" id="{02E1D353-3AEF-C145-864F-AB15208974E5}"/>
                </a:ext>
              </a:extLst>
            </p:cNvPr>
            <p:cNvSpPr>
              <a:spLocks/>
            </p:cNvSpPr>
            <p:nvPr/>
          </p:nvSpPr>
          <p:spPr bwMode="auto">
            <a:xfrm>
              <a:off x="6460295" y="2830162"/>
              <a:ext cx="36932" cy="59566"/>
            </a:xfrm>
            <a:custGeom>
              <a:avLst/>
              <a:gdLst>
                <a:gd name="T0" fmla="*/ 16 w 29"/>
                <a:gd name="T1" fmla="*/ 47 h 47"/>
                <a:gd name="T2" fmla="*/ 27 w 29"/>
                <a:gd name="T3" fmla="*/ 12 h 47"/>
                <a:gd name="T4" fmla="*/ 22 w 29"/>
                <a:gd name="T5" fmla="*/ 2 h 47"/>
                <a:gd name="T6" fmla="*/ 12 w 29"/>
                <a:gd name="T7" fmla="*/ 7 h 47"/>
                <a:gd name="T8" fmla="*/ 0 w 29"/>
                <a:gd name="T9" fmla="*/ 42 h 47"/>
                <a:gd name="T10" fmla="*/ 16 w 29"/>
                <a:gd name="T11" fmla="*/ 4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9" h="47">
                  <a:moveTo>
                    <a:pt x="16" y="47"/>
                  </a:moveTo>
                  <a:cubicBezTo>
                    <a:pt x="27" y="12"/>
                    <a:pt x="27" y="12"/>
                    <a:pt x="27" y="12"/>
                  </a:cubicBezTo>
                  <a:cubicBezTo>
                    <a:pt x="29" y="8"/>
                    <a:pt x="26" y="3"/>
                    <a:pt x="22" y="2"/>
                  </a:cubicBezTo>
                  <a:cubicBezTo>
                    <a:pt x="18" y="0"/>
                    <a:pt x="13" y="3"/>
                    <a:pt x="12" y="7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0" y="42"/>
                    <a:pt x="7" y="44"/>
                    <a:pt x="16" y="4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7" name="Freeform 503">
              <a:extLst>
                <a:ext uri="{FF2B5EF4-FFF2-40B4-BE49-F238E27FC236}">
                  <a16:creationId xmlns:a16="http://schemas.microsoft.com/office/drawing/2014/main" id="{4DA25D41-88BF-CF44-A5E0-3FE01442F124}"/>
                </a:ext>
              </a:extLst>
            </p:cNvPr>
            <p:cNvSpPr>
              <a:spLocks/>
            </p:cNvSpPr>
            <p:nvPr/>
          </p:nvSpPr>
          <p:spPr bwMode="auto">
            <a:xfrm>
              <a:off x="6401919" y="2812292"/>
              <a:ext cx="34549" cy="59566"/>
            </a:xfrm>
            <a:custGeom>
              <a:avLst/>
              <a:gdLst>
                <a:gd name="T0" fmla="*/ 16 w 27"/>
                <a:gd name="T1" fmla="*/ 47 h 47"/>
                <a:gd name="T2" fmla="*/ 25 w 27"/>
                <a:gd name="T3" fmla="*/ 11 h 47"/>
                <a:gd name="T4" fmla="*/ 20 w 27"/>
                <a:gd name="T5" fmla="*/ 1 h 47"/>
                <a:gd name="T6" fmla="*/ 10 w 27"/>
                <a:gd name="T7" fmla="*/ 7 h 47"/>
                <a:gd name="T8" fmla="*/ 0 w 27"/>
                <a:gd name="T9" fmla="*/ 43 h 47"/>
                <a:gd name="T10" fmla="*/ 16 w 27"/>
                <a:gd name="T11" fmla="*/ 4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7" h="47">
                  <a:moveTo>
                    <a:pt x="16" y="47"/>
                  </a:moveTo>
                  <a:cubicBezTo>
                    <a:pt x="25" y="11"/>
                    <a:pt x="25" y="11"/>
                    <a:pt x="25" y="11"/>
                  </a:cubicBezTo>
                  <a:cubicBezTo>
                    <a:pt x="27" y="7"/>
                    <a:pt x="24" y="3"/>
                    <a:pt x="20" y="1"/>
                  </a:cubicBezTo>
                  <a:cubicBezTo>
                    <a:pt x="16" y="0"/>
                    <a:pt x="11" y="3"/>
                    <a:pt x="10" y="7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43"/>
                    <a:pt x="7" y="45"/>
                    <a:pt x="16" y="4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8" name="Freeform 504">
              <a:extLst>
                <a:ext uri="{FF2B5EF4-FFF2-40B4-BE49-F238E27FC236}">
                  <a16:creationId xmlns:a16="http://schemas.microsoft.com/office/drawing/2014/main" id="{2AE93563-2636-EF43-ACBE-4122D4822013}"/>
                </a:ext>
              </a:extLst>
            </p:cNvPr>
            <p:cNvSpPr>
              <a:spLocks/>
            </p:cNvSpPr>
            <p:nvPr/>
          </p:nvSpPr>
          <p:spPr bwMode="auto">
            <a:xfrm>
              <a:off x="6342353" y="2797996"/>
              <a:ext cx="30975" cy="59566"/>
            </a:xfrm>
            <a:custGeom>
              <a:avLst/>
              <a:gdLst>
                <a:gd name="T0" fmla="*/ 15 w 24"/>
                <a:gd name="T1" fmla="*/ 47 h 47"/>
                <a:gd name="T2" fmla="*/ 23 w 24"/>
                <a:gd name="T3" fmla="*/ 10 h 47"/>
                <a:gd name="T4" fmla="*/ 17 w 24"/>
                <a:gd name="T5" fmla="*/ 1 h 47"/>
                <a:gd name="T6" fmla="*/ 7 w 24"/>
                <a:gd name="T7" fmla="*/ 7 h 47"/>
                <a:gd name="T8" fmla="*/ 0 w 24"/>
                <a:gd name="T9" fmla="*/ 43 h 47"/>
                <a:gd name="T10" fmla="*/ 15 w 24"/>
                <a:gd name="T11" fmla="*/ 4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4" h="47">
                  <a:moveTo>
                    <a:pt x="15" y="47"/>
                  </a:moveTo>
                  <a:cubicBezTo>
                    <a:pt x="23" y="10"/>
                    <a:pt x="23" y="10"/>
                    <a:pt x="23" y="10"/>
                  </a:cubicBezTo>
                  <a:cubicBezTo>
                    <a:pt x="24" y="6"/>
                    <a:pt x="21" y="2"/>
                    <a:pt x="17" y="1"/>
                  </a:cubicBezTo>
                  <a:cubicBezTo>
                    <a:pt x="13" y="0"/>
                    <a:pt x="8" y="3"/>
                    <a:pt x="7" y="7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43"/>
                    <a:pt x="6" y="45"/>
                    <a:pt x="15" y="4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9" name="Freeform 505">
              <a:extLst>
                <a:ext uri="{FF2B5EF4-FFF2-40B4-BE49-F238E27FC236}">
                  <a16:creationId xmlns:a16="http://schemas.microsoft.com/office/drawing/2014/main" id="{0C932BEC-8451-3542-9534-A330C140AEDC}"/>
                </a:ext>
              </a:extLst>
            </p:cNvPr>
            <p:cNvSpPr>
              <a:spLocks/>
            </p:cNvSpPr>
            <p:nvPr/>
          </p:nvSpPr>
          <p:spPr bwMode="auto">
            <a:xfrm>
              <a:off x="6281596" y="2786082"/>
              <a:ext cx="28592" cy="60757"/>
            </a:xfrm>
            <a:custGeom>
              <a:avLst/>
              <a:gdLst>
                <a:gd name="T0" fmla="*/ 16 w 23"/>
                <a:gd name="T1" fmla="*/ 47 h 47"/>
                <a:gd name="T2" fmla="*/ 22 w 23"/>
                <a:gd name="T3" fmla="*/ 10 h 47"/>
                <a:gd name="T4" fmla="*/ 15 w 23"/>
                <a:gd name="T5" fmla="*/ 1 h 47"/>
                <a:gd name="T6" fmla="*/ 6 w 23"/>
                <a:gd name="T7" fmla="*/ 7 h 47"/>
                <a:gd name="T8" fmla="*/ 0 w 23"/>
                <a:gd name="T9" fmla="*/ 44 h 47"/>
                <a:gd name="T10" fmla="*/ 16 w 23"/>
                <a:gd name="T11" fmla="*/ 4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" h="47">
                  <a:moveTo>
                    <a:pt x="16" y="47"/>
                  </a:moveTo>
                  <a:cubicBezTo>
                    <a:pt x="22" y="10"/>
                    <a:pt x="22" y="10"/>
                    <a:pt x="22" y="10"/>
                  </a:cubicBezTo>
                  <a:cubicBezTo>
                    <a:pt x="23" y="5"/>
                    <a:pt x="20" y="1"/>
                    <a:pt x="15" y="1"/>
                  </a:cubicBezTo>
                  <a:cubicBezTo>
                    <a:pt x="11" y="0"/>
                    <a:pt x="7" y="3"/>
                    <a:pt x="6" y="7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0" y="44"/>
                    <a:pt x="7" y="45"/>
                    <a:pt x="16" y="4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0" name="Freeform 506">
              <a:extLst>
                <a:ext uri="{FF2B5EF4-FFF2-40B4-BE49-F238E27FC236}">
                  <a16:creationId xmlns:a16="http://schemas.microsoft.com/office/drawing/2014/main" id="{488C3E1B-A7D5-6445-80C7-E102DDE74A84}"/>
                </a:ext>
              </a:extLst>
            </p:cNvPr>
            <p:cNvSpPr>
              <a:spLocks/>
            </p:cNvSpPr>
            <p:nvPr/>
          </p:nvSpPr>
          <p:spPr bwMode="auto">
            <a:xfrm>
              <a:off x="6220838" y="2778934"/>
              <a:ext cx="26209" cy="58375"/>
            </a:xfrm>
            <a:custGeom>
              <a:avLst/>
              <a:gdLst>
                <a:gd name="T0" fmla="*/ 16 w 20"/>
                <a:gd name="T1" fmla="*/ 46 h 46"/>
                <a:gd name="T2" fmla="*/ 20 w 20"/>
                <a:gd name="T3" fmla="*/ 9 h 46"/>
                <a:gd name="T4" fmla="*/ 12 w 20"/>
                <a:gd name="T5" fmla="*/ 0 h 46"/>
                <a:gd name="T6" fmla="*/ 4 w 20"/>
                <a:gd name="T7" fmla="*/ 7 h 46"/>
                <a:gd name="T8" fmla="*/ 0 w 20"/>
                <a:gd name="T9" fmla="*/ 44 h 46"/>
                <a:gd name="T10" fmla="*/ 16 w 20"/>
                <a:gd name="T11" fmla="*/ 4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" h="46">
                  <a:moveTo>
                    <a:pt x="16" y="46"/>
                  </a:moveTo>
                  <a:cubicBezTo>
                    <a:pt x="20" y="9"/>
                    <a:pt x="20" y="9"/>
                    <a:pt x="20" y="9"/>
                  </a:cubicBezTo>
                  <a:cubicBezTo>
                    <a:pt x="20" y="4"/>
                    <a:pt x="17" y="0"/>
                    <a:pt x="12" y="0"/>
                  </a:cubicBezTo>
                  <a:cubicBezTo>
                    <a:pt x="8" y="0"/>
                    <a:pt x="4" y="3"/>
                    <a:pt x="4" y="7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0" y="44"/>
                    <a:pt x="6" y="45"/>
                    <a:pt x="16" y="4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1" name="Freeform 507">
              <a:extLst>
                <a:ext uri="{FF2B5EF4-FFF2-40B4-BE49-F238E27FC236}">
                  <a16:creationId xmlns:a16="http://schemas.microsoft.com/office/drawing/2014/main" id="{F46E5AF9-55D9-EF47-8C41-C09DAC84A44B}"/>
                </a:ext>
              </a:extLst>
            </p:cNvPr>
            <p:cNvSpPr>
              <a:spLocks/>
            </p:cNvSpPr>
            <p:nvPr/>
          </p:nvSpPr>
          <p:spPr bwMode="auto">
            <a:xfrm>
              <a:off x="6160080" y="2774169"/>
              <a:ext cx="22636" cy="58375"/>
            </a:xfrm>
            <a:custGeom>
              <a:avLst/>
              <a:gdLst>
                <a:gd name="T0" fmla="*/ 16 w 18"/>
                <a:gd name="T1" fmla="*/ 46 h 46"/>
                <a:gd name="T2" fmla="*/ 18 w 18"/>
                <a:gd name="T3" fmla="*/ 8 h 46"/>
                <a:gd name="T4" fmla="*/ 10 w 18"/>
                <a:gd name="T5" fmla="*/ 0 h 46"/>
                <a:gd name="T6" fmla="*/ 2 w 18"/>
                <a:gd name="T7" fmla="*/ 8 h 46"/>
                <a:gd name="T8" fmla="*/ 0 w 18"/>
                <a:gd name="T9" fmla="*/ 45 h 46"/>
                <a:gd name="T10" fmla="*/ 16 w 18"/>
                <a:gd name="T11" fmla="*/ 4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" h="46">
                  <a:moveTo>
                    <a:pt x="16" y="46"/>
                  </a:moveTo>
                  <a:cubicBezTo>
                    <a:pt x="18" y="8"/>
                    <a:pt x="18" y="8"/>
                    <a:pt x="18" y="8"/>
                  </a:cubicBezTo>
                  <a:cubicBezTo>
                    <a:pt x="18" y="4"/>
                    <a:pt x="15" y="0"/>
                    <a:pt x="10" y="0"/>
                  </a:cubicBezTo>
                  <a:cubicBezTo>
                    <a:pt x="6" y="0"/>
                    <a:pt x="2" y="3"/>
                    <a:pt x="2" y="8"/>
                  </a:cubicBezTo>
                  <a:cubicBezTo>
                    <a:pt x="0" y="45"/>
                    <a:pt x="0" y="45"/>
                    <a:pt x="0" y="45"/>
                  </a:cubicBezTo>
                  <a:cubicBezTo>
                    <a:pt x="0" y="45"/>
                    <a:pt x="6" y="45"/>
                    <a:pt x="16" y="4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2" name="Oval 508">
              <a:extLst>
                <a:ext uri="{FF2B5EF4-FFF2-40B4-BE49-F238E27FC236}">
                  <a16:creationId xmlns:a16="http://schemas.microsoft.com/office/drawing/2014/main" id="{8AEF31D0-9528-C14F-A5DF-C6FE3904821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36586" y="2830162"/>
              <a:ext cx="2343343" cy="233857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3" name="Oval 509">
              <a:extLst>
                <a:ext uri="{FF2B5EF4-FFF2-40B4-BE49-F238E27FC236}">
                  <a16:creationId xmlns:a16="http://schemas.microsoft.com/office/drawing/2014/main" id="{AECD93AA-A985-2E4B-B458-35CC9F7F65B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71135" y="2864710"/>
              <a:ext cx="2274246" cy="2269480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4" name="Oval 510">
              <a:extLst>
                <a:ext uri="{FF2B5EF4-FFF2-40B4-BE49-F238E27FC236}">
                  <a16:creationId xmlns:a16="http://schemas.microsoft.com/office/drawing/2014/main" id="{A1E3E457-B7A5-1840-8CFB-DE8421221F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59293" y="2952868"/>
              <a:ext cx="2097929" cy="2093164"/>
            </a:xfrm>
            <a:prstGeom prst="ellipse">
              <a:avLst/>
            </a:prstGeom>
            <a:solidFill>
              <a:srgbClr val="FFFFFF"/>
            </a:solidFill>
            <a:ln w="6350" cap="flat">
              <a:solidFill>
                <a:srgbClr val="231F2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5" name="Oval 511">
              <a:extLst>
                <a:ext uri="{FF2B5EF4-FFF2-40B4-BE49-F238E27FC236}">
                  <a16:creationId xmlns:a16="http://schemas.microsoft.com/office/drawing/2014/main" id="{13819770-7D78-D940-BEF3-3DA98959C97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18788" y="2911172"/>
              <a:ext cx="2180131" cy="2176557"/>
            </a:xfrm>
            <a:prstGeom prst="ellipse">
              <a:avLst/>
            </a:prstGeom>
            <a:solidFill>
              <a:srgbClr val="9067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6" name="Oval 512">
              <a:extLst>
                <a:ext uri="{FF2B5EF4-FFF2-40B4-BE49-F238E27FC236}">
                  <a16:creationId xmlns:a16="http://schemas.microsoft.com/office/drawing/2014/main" id="{905199AF-D02A-6649-B7C2-0FE3766B84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72397" y="2964782"/>
              <a:ext cx="2072911" cy="2069337"/>
            </a:xfrm>
            <a:prstGeom prst="ellipse">
              <a:avLst/>
            </a:prstGeom>
            <a:solidFill>
              <a:srgbClr val="7349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7" name="Oval 513">
              <a:extLst>
                <a:ext uri="{FF2B5EF4-FFF2-40B4-BE49-F238E27FC236}">
                  <a16:creationId xmlns:a16="http://schemas.microsoft.com/office/drawing/2014/main" id="{E1191E5A-D4B1-8441-A051-34697795F92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6729" y="3029113"/>
              <a:ext cx="1944248" cy="1940674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8" name="Freeform 514">
              <a:extLst>
                <a:ext uri="{FF2B5EF4-FFF2-40B4-BE49-F238E27FC236}">
                  <a16:creationId xmlns:a16="http://schemas.microsoft.com/office/drawing/2014/main" id="{8C507810-F15F-2543-BDB0-F038412DB6D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498893" y="5853753"/>
              <a:ext cx="52418" cy="72671"/>
            </a:xfrm>
            <a:custGeom>
              <a:avLst/>
              <a:gdLst>
                <a:gd name="T0" fmla="*/ 31 w 41"/>
                <a:gd name="T1" fmla="*/ 51 h 57"/>
                <a:gd name="T2" fmla="*/ 31 w 41"/>
                <a:gd name="T3" fmla="*/ 50 h 57"/>
                <a:gd name="T4" fmla="*/ 27 w 41"/>
                <a:gd name="T5" fmla="*/ 54 h 57"/>
                <a:gd name="T6" fmla="*/ 22 w 41"/>
                <a:gd name="T7" fmla="*/ 56 h 57"/>
                <a:gd name="T8" fmla="*/ 17 w 41"/>
                <a:gd name="T9" fmla="*/ 57 h 57"/>
                <a:gd name="T10" fmla="*/ 10 w 41"/>
                <a:gd name="T11" fmla="*/ 56 h 57"/>
                <a:gd name="T12" fmla="*/ 5 w 41"/>
                <a:gd name="T13" fmla="*/ 51 h 57"/>
                <a:gd name="T14" fmla="*/ 1 w 41"/>
                <a:gd name="T15" fmla="*/ 44 h 57"/>
                <a:gd name="T16" fmla="*/ 0 w 41"/>
                <a:gd name="T17" fmla="*/ 36 h 57"/>
                <a:gd name="T18" fmla="*/ 5 w 41"/>
                <a:gd name="T19" fmla="*/ 21 h 57"/>
                <a:gd name="T20" fmla="*/ 17 w 41"/>
                <a:gd name="T21" fmla="*/ 15 h 57"/>
                <a:gd name="T22" fmla="*/ 25 w 41"/>
                <a:gd name="T23" fmla="*/ 17 h 57"/>
                <a:gd name="T24" fmla="*/ 31 w 41"/>
                <a:gd name="T25" fmla="*/ 21 h 57"/>
                <a:gd name="T26" fmla="*/ 31 w 41"/>
                <a:gd name="T27" fmla="*/ 6 h 57"/>
                <a:gd name="T28" fmla="*/ 32 w 41"/>
                <a:gd name="T29" fmla="*/ 1 h 57"/>
                <a:gd name="T30" fmla="*/ 36 w 41"/>
                <a:gd name="T31" fmla="*/ 0 h 57"/>
                <a:gd name="T32" fmla="*/ 39 w 41"/>
                <a:gd name="T33" fmla="*/ 1 h 57"/>
                <a:gd name="T34" fmla="*/ 41 w 41"/>
                <a:gd name="T35" fmla="*/ 6 h 57"/>
                <a:gd name="T36" fmla="*/ 41 w 41"/>
                <a:gd name="T37" fmla="*/ 51 h 57"/>
                <a:gd name="T38" fmla="*/ 39 w 41"/>
                <a:gd name="T39" fmla="*/ 56 h 57"/>
                <a:gd name="T40" fmla="*/ 36 w 41"/>
                <a:gd name="T41" fmla="*/ 57 h 57"/>
                <a:gd name="T42" fmla="*/ 32 w 41"/>
                <a:gd name="T43" fmla="*/ 56 h 57"/>
                <a:gd name="T44" fmla="*/ 31 w 41"/>
                <a:gd name="T45" fmla="*/ 51 h 57"/>
                <a:gd name="T46" fmla="*/ 11 w 41"/>
                <a:gd name="T47" fmla="*/ 36 h 57"/>
                <a:gd name="T48" fmla="*/ 12 w 41"/>
                <a:gd name="T49" fmla="*/ 43 h 57"/>
                <a:gd name="T50" fmla="*/ 15 w 41"/>
                <a:gd name="T51" fmla="*/ 48 h 57"/>
                <a:gd name="T52" fmla="*/ 20 w 41"/>
                <a:gd name="T53" fmla="*/ 49 h 57"/>
                <a:gd name="T54" fmla="*/ 25 w 41"/>
                <a:gd name="T55" fmla="*/ 48 h 57"/>
                <a:gd name="T56" fmla="*/ 29 w 41"/>
                <a:gd name="T57" fmla="*/ 43 h 57"/>
                <a:gd name="T58" fmla="*/ 30 w 41"/>
                <a:gd name="T59" fmla="*/ 36 h 57"/>
                <a:gd name="T60" fmla="*/ 29 w 41"/>
                <a:gd name="T61" fmla="*/ 29 h 57"/>
                <a:gd name="T62" fmla="*/ 25 w 41"/>
                <a:gd name="T63" fmla="*/ 24 h 57"/>
                <a:gd name="T64" fmla="*/ 20 w 41"/>
                <a:gd name="T65" fmla="*/ 23 h 57"/>
                <a:gd name="T66" fmla="*/ 15 w 41"/>
                <a:gd name="T67" fmla="*/ 24 h 57"/>
                <a:gd name="T68" fmla="*/ 12 w 41"/>
                <a:gd name="T69" fmla="*/ 29 h 57"/>
                <a:gd name="T70" fmla="*/ 11 w 41"/>
                <a:gd name="T71" fmla="*/ 36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41" h="57">
                  <a:moveTo>
                    <a:pt x="31" y="51"/>
                  </a:moveTo>
                  <a:cubicBezTo>
                    <a:pt x="31" y="50"/>
                    <a:pt x="31" y="50"/>
                    <a:pt x="31" y="50"/>
                  </a:cubicBezTo>
                  <a:cubicBezTo>
                    <a:pt x="30" y="52"/>
                    <a:pt x="28" y="53"/>
                    <a:pt x="27" y="54"/>
                  </a:cubicBezTo>
                  <a:cubicBezTo>
                    <a:pt x="25" y="55"/>
                    <a:pt x="24" y="56"/>
                    <a:pt x="22" y="56"/>
                  </a:cubicBezTo>
                  <a:cubicBezTo>
                    <a:pt x="21" y="57"/>
                    <a:pt x="19" y="57"/>
                    <a:pt x="17" y="57"/>
                  </a:cubicBezTo>
                  <a:cubicBezTo>
                    <a:pt x="15" y="57"/>
                    <a:pt x="12" y="57"/>
                    <a:pt x="10" y="56"/>
                  </a:cubicBezTo>
                  <a:cubicBezTo>
                    <a:pt x="8" y="55"/>
                    <a:pt x="6" y="53"/>
                    <a:pt x="5" y="51"/>
                  </a:cubicBezTo>
                  <a:cubicBezTo>
                    <a:pt x="3" y="49"/>
                    <a:pt x="2" y="47"/>
                    <a:pt x="1" y="44"/>
                  </a:cubicBezTo>
                  <a:cubicBezTo>
                    <a:pt x="1" y="42"/>
                    <a:pt x="0" y="39"/>
                    <a:pt x="0" y="36"/>
                  </a:cubicBezTo>
                  <a:cubicBezTo>
                    <a:pt x="0" y="29"/>
                    <a:pt x="2" y="24"/>
                    <a:pt x="5" y="21"/>
                  </a:cubicBezTo>
                  <a:cubicBezTo>
                    <a:pt x="8" y="17"/>
                    <a:pt x="12" y="15"/>
                    <a:pt x="17" y="15"/>
                  </a:cubicBezTo>
                  <a:cubicBezTo>
                    <a:pt x="20" y="15"/>
                    <a:pt x="23" y="16"/>
                    <a:pt x="25" y="17"/>
                  </a:cubicBezTo>
                  <a:cubicBezTo>
                    <a:pt x="27" y="18"/>
                    <a:pt x="29" y="19"/>
                    <a:pt x="31" y="21"/>
                  </a:cubicBezTo>
                  <a:cubicBezTo>
                    <a:pt x="31" y="6"/>
                    <a:pt x="31" y="6"/>
                    <a:pt x="31" y="6"/>
                  </a:cubicBezTo>
                  <a:cubicBezTo>
                    <a:pt x="31" y="4"/>
                    <a:pt x="31" y="2"/>
                    <a:pt x="32" y="1"/>
                  </a:cubicBezTo>
                  <a:cubicBezTo>
                    <a:pt x="33" y="0"/>
                    <a:pt x="34" y="0"/>
                    <a:pt x="36" y="0"/>
                  </a:cubicBezTo>
                  <a:cubicBezTo>
                    <a:pt x="37" y="0"/>
                    <a:pt x="39" y="0"/>
                    <a:pt x="39" y="1"/>
                  </a:cubicBezTo>
                  <a:cubicBezTo>
                    <a:pt x="40" y="2"/>
                    <a:pt x="41" y="4"/>
                    <a:pt x="41" y="6"/>
                  </a:cubicBezTo>
                  <a:cubicBezTo>
                    <a:pt x="41" y="51"/>
                    <a:pt x="41" y="51"/>
                    <a:pt x="41" y="51"/>
                  </a:cubicBezTo>
                  <a:cubicBezTo>
                    <a:pt x="41" y="53"/>
                    <a:pt x="40" y="55"/>
                    <a:pt x="39" y="56"/>
                  </a:cubicBezTo>
                  <a:cubicBezTo>
                    <a:pt x="38" y="57"/>
                    <a:pt x="37" y="57"/>
                    <a:pt x="36" y="57"/>
                  </a:cubicBezTo>
                  <a:cubicBezTo>
                    <a:pt x="34" y="57"/>
                    <a:pt x="33" y="57"/>
                    <a:pt x="32" y="56"/>
                  </a:cubicBezTo>
                  <a:cubicBezTo>
                    <a:pt x="31" y="55"/>
                    <a:pt x="31" y="53"/>
                    <a:pt x="31" y="51"/>
                  </a:cubicBezTo>
                  <a:close/>
                  <a:moveTo>
                    <a:pt x="11" y="36"/>
                  </a:moveTo>
                  <a:cubicBezTo>
                    <a:pt x="11" y="39"/>
                    <a:pt x="11" y="41"/>
                    <a:pt x="12" y="43"/>
                  </a:cubicBezTo>
                  <a:cubicBezTo>
                    <a:pt x="13" y="45"/>
                    <a:pt x="14" y="47"/>
                    <a:pt x="15" y="48"/>
                  </a:cubicBezTo>
                  <a:cubicBezTo>
                    <a:pt x="17" y="49"/>
                    <a:pt x="19" y="49"/>
                    <a:pt x="20" y="49"/>
                  </a:cubicBezTo>
                  <a:cubicBezTo>
                    <a:pt x="22" y="49"/>
                    <a:pt x="24" y="49"/>
                    <a:pt x="25" y="48"/>
                  </a:cubicBezTo>
                  <a:cubicBezTo>
                    <a:pt x="27" y="47"/>
                    <a:pt x="28" y="45"/>
                    <a:pt x="29" y="43"/>
                  </a:cubicBezTo>
                  <a:cubicBezTo>
                    <a:pt x="30" y="41"/>
                    <a:pt x="30" y="39"/>
                    <a:pt x="30" y="36"/>
                  </a:cubicBezTo>
                  <a:cubicBezTo>
                    <a:pt x="30" y="33"/>
                    <a:pt x="30" y="31"/>
                    <a:pt x="29" y="29"/>
                  </a:cubicBezTo>
                  <a:cubicBezTo>
                    <a:pt x="28" y="27"/>
                    <a:pt x="27" y="25"/>
                    <a:pt x="25" y="24"/>
                  </a:cubicBezTo>
                  <a:cubicBezTo>
                    <a:pt x="24" y="23"/>
                    <a:pt x="22" y="23"/>
                    <a:pt x="20" y="23"/>
                  </a:cubicBezTo>
                  <a:cubicBezTo>
                    <a:pt x="18" y="23"/>
                    <a:pt x="17" y="23"/>
                    <a:pt x="15" y="24"/>
                  </a:cubicBezTo>
                  <a:cubicBezTo>
                    <a:pt x="14" y="26"/>
                    <a:pt x="13" y="27"/>
                    <a:pt x="12" y="29"/>
                  </a:cubicBezTo>
                  <a:cubicBezTo>
                    <a:pt x="11" y="31"/>
                    <a:pt x="11" y="33"/>
                    <a:pt x="11" y="3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9" name="Freeform 515">
              <a:extLst>
                <a:ext uri="{FF2B5EF4-FFF2-40B4-BE49-F238E27FC236}">
                  <a16:creationId xmlns:a16="http://schemas.microsoft.com/office/drawing/2014/main" id="{8F67FD4A-0D88-CC43-B9C6-360E8045229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557268" y="5872815"/>
              <a:ext cx="50036" cy="53609"/>
            </a:xfrm>
            <a:custGeom>
              <a:avLst/>
              <a:gdLst>
                <a:gd name="T0" fmla="*/ 31 w 39"/>
                <a:gd name="T1" fmla="*/ 24 h 42"/>
                <a:gd name="T2" fmla="*/ 10 w 39"/>
                <a:gd name="T3" fmla="*/ 24 h 42"/>
                <a:gd name="T4" fmla="*/ 12 w 39"/>
                <a:gd name="T5" fmla="*/ 30 h 42"/>
                <a:gd name="T6" fmla="*/ 16 w 39"/>
                <a:gd name="T7" fmla="*/ 34 h 42"/>
                <a:gd name="T8" fmla="*/ 21 w 39"/>
                <a:gd name="T9" fmla="*/ 35 h 42"/>
                <a:gd name="T10" fmla="*/ 24 w 39"/>
                <a:gd name="T11" fmla="*/ 35 h 42"/>
                <a:gd name="T12" fmla="*/ 27 w 39"/>
                <a:gd name="T13" fmla="*/ 34 h 42"/>
                <a:gd name="T14" fmla="*/ 30 w 39"/>
                <a:gd name="T15" fmla="*/ 32 h 42"/>
                <a:gd name="T16" fmla="*/ 33 w 39"/>
                <a:gd name="T17" fmla="*/ 29 h 42"/>
                <a:gd name="T18" fmla="*/ 35 w 39"/>
                <a:gd name="T19" fmla="*/ 28 h 42"/>
                <a:gd name="T20" fmla="*/ 38 w 39"/>
                <a:gd name="T21" fmla="*/ 29 h 42"/>
                <a:gd name="T22" fmla="*/ 39 w 39"/>
                <a:gd name="T23" fmla="*/ 31 h 42"/>
                <a:gd name="T24" fmla="*/ 38 w 39"/>
                <a:gd name="T25" fmla="*/ 35 h 42"/>
                <a:gd name="T26" fmla="*/ 34 w 39"/>
                <a:gd name="T27" fmla="*/ 38 h 42"/>
                <a:gd name="T28" fmla="*/ 29 w 39"/>
                <a:gd name="T29" fmla="*/ 41 h 42"/>
                <a:gd name="T30" fmla="*/ 21 w 39"/>
                <a:gd name="T31" fmla="*/ 42 h 42"/>
                <a:gd name="T32" fmla="*/ 5 w 39"/>
                <a:gd name="T33" fmla="*/ 37 h 42"/>
                <a:gd name="T34" fmla="*/ 0 w 39"/>
                <a:gd name="T35" fmla="*/ 21 h 42"/>
                <a:gd name="T36" fmla="*/ 1 w 39"/>
                <a:gd name="T37" fmla="*/ 13 h 42"/>
                <a:gd name="T38" fmla="*/ 5 w 39"/>
                <a:gd name="T39" fmla="*/ 6 h 42"/>
                <a:gd name="T40" fmla="*/ 12 w 39"/>
                <a:gd name="T41" fmla="*/ 1 h 42"/>
                <a:gd name="T42" fmla="*/ 20 w 39"/>
                <a:gd name="T43" fmla="*/ 0 h 42"/>
                <a:gd name="T44" fmla="*/ 31 w 39"/>
                <a:gd name="T45" fmla="*/ 3 h 42"/>
                <a:gd name="T46" fmla="*/ 37 w 39"/>
                <a:gd name="T47" fmla="*/ 9 h 42"/>
                <a:gd name="T48" fmla="*/ 39 w 39"/>
                <a:gd name="T49" fmla="*/ 17 h 42"/>
                <a:gd name="T50" fmla="*/ 37 w 39"/>
                <a:gd name="T51" fmla="*/ 23 h 42"/>
                <a:gd name="T52" fmla="*/ 31 w 39"/>
                <a:gd name="T53" fmla="*/ 24 h 42"/>
                <a:gd name="T54" fmla="*/ 10 w 39"/>
                <a:gd name="T55" fmla="*/ 18 h 42"/>
                <a:gd name="T56" fmla="*/ 29 w 39"/>
                <a:gd name="T57" fmla="*/ 18 h 42"/>
                <a:gd name="T58" fmla="*/ 26 w 39"/>
                <a:gd name="T59" fmla="*/ 10 h 42"/>
                <a:gd name="T60" fmla="*/ 20 w 39"/>
                <a:gd name="T61" fmla="*/ 7 h 42"/>
                <a:gd name="T62" fmla="*/ 13 w 39"/>
                <a:gd name="T63" fmla="*/ 10 h 42"/>
                <a:gd name="T64" fmla="*/ 10 w 39"/>
                <a:gd name="T65" fmla="*/ 18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9" h="42">
                  <a:moveTo>
                    <a:pt x="31" y="24"/>
                  </a:moveTo>
                  <a:cubicBezTo>
                    <a:pt x="10" y="24"/>
                    <a:pt x="10" y="24"/>
                    <a:pt x="10" y="24"/>
                  </a:cubicBezTo>
                  <a:cubicBezTo>
                    <a:pt x="10" y="26"/>
                    <a:pt x="11" y="28"/>
                    <a:pt x="12" y="30"/>
                  </a:cubicBezTo>
                  <a:cubicBezTo>
                    <a:pt x="13" y="32"/>
                    <a:pt x="14" y="33"/>
                    <a:pt x="16" y="34"/>
                  </a:cubicBezTo>
                  <a:cubicBezTo>
                    <a:pt x="17" y="35"/>
                    <a:pt x="19" y="35"/>
                    <a:pt x="21" y="35"/>
                  </a:cubicBezTo>
                  <a:cubicBezTo>
                    <a:pt x="22" y="35"/>
                    <a:pt x="23" y="35"/>
                    <a:pt x="24" y="35"/>
                  </a:cubicBezTo>
                  <a:cubicBezTo>
                    <a:pt x="25" y="35"/>
                    <a:pt x="26" y="34"/>
                    <a:pt x="27" y="34"/>
                  </a:cubicBezTo>
                  <a:cubicBezTo>
                    <a:pt x="28" y="33"/>
                    <a:pt x="29" y="32"/>
                    <a:pt x="30" y="32"/>
                  </a:cubicBezTo>
                  <a:cubicBezTo>
                    <a:pt x="30" y="31"/>
                    <a:pt x="32" y="30"/>
                    <a:pt x="33" y="29"/>
                  </a:cubicBezTo>
                  <a:cubicBezTo>
                    <a:pt x="33" y="28"/>
                    <a:pt x="34" y="28"/>
                    <a:pt x="35" y="28"/>
                  </a:cubicBezTo>
                  <a:cubicBezTo>
                    <a:pt x="36" y="28"/>
                    <a:pt x="37" y="28"/>
                    <a:pt x="38" y="29"/>
                  </a:cubicBezTo>
                  <a:cubicBezTo>
                    <a:pt x="38" y="29"/>
                    <a:pt x="39" y="30"/>
                    <a:pt x="39" y="31"/>
                  </a:cubicBezTo>
                  <a:cubicBezTo>
                    <a:pt x="39" y="32"/>
                    <a:pt x="38" y="33"/>
                    <a:pt x="38" y="35"/>
                  </a:cubicBezTo>
                  <a:cubicBezTo>
                    <a:pt x="37" y="36"/>
                    <a:pt x="36" y="37"/>
                    <a:pt x="34" y="38"/>
                  </a:cubicBezTo>
                  <a:cubicBezTo>
                    <a:pt x="33" y="39"/>
                    <a:pt x="31" y="40"/>
                    <a:pt x="29" y="41"/>
                  </a:cubicBezTo>
                  <a:cubicBezTo>
                    <a:pt x="26" y="42"/>
                    <a:pt x="24" y="42"/>
                    <a:pt x="21" y="42"/>
                  </a:cubicBezTo>
                  <a:cubicBezTo>
                    <a:pt x="14" y="42"/>
                    <a:pt x="9" y="40"/>
                    <a:pt x="5" y="37"/>
                  </a:cubicBezTo>
                  <a:cubicBezTo>
                    <a:pt x="2" y="33"/>
                    <a:pt x="0" y="28"/>
                    <a:pt x="0" y="21"/>
                  </a:cubicBezTo>
                  <a:cubicBezTo>
                    <a:pt x="0" y="18"/>
                    <a:pt x="0" y="15"/>
                    <a:pt x="1" y="13"/>
                  </a:cubicBezTo>
                  <a:cubicBezTo>
                    <a:pt x="2" y="10"/>
                    <a:pt x="3" y="8"/>
                    <a:pt x="5" y="6"/>
                  </a:cubicBezTo>
                  <a:cubicBezTo>
                    <a:pt x="7" y="4"/>
                    <a:pt x="9" y="2"/>
                    <a:pt x="12" y="1"/>
                  </a:cubicBezTo>
                  <a:cubicBezTo>
                    <a:pt x="14" y="0"/>
                    <a:pt x="17" y="0"/>
                    <a:pt x="20" y="0"/>
                  </a:cubicBezTo>
                  <a:cubicBezTo>
                    <a:pt x="24" y="0"/>
                    <a:pt x="28" y="1"/>
                    <a:pt x="31" y="3"/>
                  </a:cubicBezTo>
                  <a:cubicBezTo>
                    <a:pt x="33" y="4"/>
                    <a:pt x="36" y="6"/>
                    <a:pt x="37" y="9"/>
                  </a:cubicBezTo>
                  <a:cubicBezTo>
                    <a:pt x="39" y="12"/>
                    <a:pt x="39" y="15"/>
                    <a:pt x="39" y="17"/>
                  </a:cubicBezTo>
                  <a:cubicBezTo>
                    <a:pt x="39" y="20"/>
                    <a:pt x="39" y="22"/>
                    <a:pt x="37" y="23"/>
                  </a:cubicBezTo>
                  <a:cubicBezTo>
                    <a:pt x="36" y="23"/>
                    <a:pt x="33" y="24"/>
                    <a:pt x="31" y="24"/>
                  </a:cubicBezTo>
                  <a:close/>
                  <a:moveTo>
                    <a:pt x="10" y="18"/>
                  </a:moveTo>
                  <a:cubicBezTo>
                    <a:pt x="29" y="18"/>
                    <a:pt x="29" y="18"/>
                    <a:pt x="29" y="18"/>
                  </a:cubicBezTo>
                  <a:cubicBezTo>
                    <a:pt x="29" y="14"/>
                    <a:pt x="28" y="12"/>
                    <a:pt x="26" y="10"/>
                  </a:cubicBezTo>
                  <a:cubicBezTo>
                    <a:pt x="25" y="8"/>
                    <a:pt x="23" y="7"/>
                    <a:pt x="20" y="7"/>
                  </a:cubicBezTo>
                  <a:cubicBezTo>
                    <a:pt x="17" y="7"/>
                    <a:pt x="15" y="8"/>
                    <a:pt x="13" y="10"/>
                  </a:cubicBezTo>
                  <a:cubicBezTo>
                    <a:pt x="12" y="12"/>
                    <a:pt x="11" y="14"/>
                    <a:pt x="10" y="1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0" name="Freeform 516">
              <a:extLst>
                <a:ext uri="{FF2B5EF4-FFF2-40B4-BE49-F238E27FC236}">
                  <a16:creationId xmlns:a16="http://schemas.microsoft.com/office/drawing/2014/main" id="{6C0E06EC-D890-9E47-8169-3F9DE7C78B03}"/>
                </a:ext>
              </a:extLst>
            </p:cNvPr>
            <p:cNvSpPr>
              <a:spLocks/>
            </p:cNvSpPr>
            <p:nvPr/>
          </p:nvSpPr>
          <p:spPr bwMode="auto">
            <a:xfrm>
              <a:off x="5610877" y="5872815"/>
              <a:ext cx="46462" cy="53609"/>
            </a:xfrm>
            <a:custGeom>
              <a:avLst/>
              <a:gdLst>
                <a:gd name="T0" fmla="*/ 36 w 36"/>
                <a:gd name="T1" fmla="*/ 29 h 42"/>
                <a:gd name="T2" fmla="*/ 34 w 36"/>
                <a:gd name="T3" fmla="*/ 36 h 42"/>
                <a:gd name="T4" fmla="*/ 28 w 36"/>
                <a:gd name="T5" fmla="*/ 41 h 42"/>
                <a:gd name="T6" fmla="*/ 18 w 36"/>
                <a:gd name="T7" fmla="*/ 42 h 42"/>
                <a:gd name="T8" fmla="*/ 8 w 36"/>
                <a:gd name="T9" fmla="*/ 41 h 42"/>
                <a:gd name="T10" fmla="*/ 2 w 36"/>
                <a:gd name="T11" fmla="*/ 36 h 42"/>
                <a:gd name="T12" fmla="*/ 0 w 36"/>
                <a:gd name="T13" fmla="*/ 31 h 42"/>
                <a:gd name="T14" fmla="*/ 2 w 36"/>
                <a:gd name="T15" fmla="*/ 28 h 42"/>
                <a:gd name="T16" fmla="*/ 5 w 36"/>
                <a:gd name="T17" fmla="*/ 27 h 42"/>
                <a:gd name="T18" fmla="*/ 7 w 36"/>
                <a:gd name="T19" fmla="*/ 28 h 42"/>
                <a:gd name="T20" fmla="*/ 9 w 36"/>
                <a:gd name="T21" fmla="*/ 30 h 42"/>
                <a:gd name="T22" fmla="*/ 13 w 36"/>
                <a:gd name="T23" fmla="*/ 34 h 42"/>
                <a:gd name="T24" fmla="*/ 19 w 36"/>
                <a:gd name="T25" fmla="*/ 36 h 42"/>
                <a:gd name="T26" fmla="*/ 24 w 36"/>
                <a:gd name="T27" fmla="*/ 34 h 42"/>
                <a:gd name="T28" fmla="*/ 26 w 36"/>
                <a:gd name="T29" fmla="*/ 31 h 42"/>
                <a:gd name="T30" fmla="*/ 24 w 36"/>
                <a:gd name="T31" fmla="*/ 27 h 42"/>
                <a:gd name="T32" fmla="*/ 17 w 36"/>
                <a:gd name="T33" fmla="*/ 25 h 42"/>
                <a:gd name="T34" fmla="*/ 8 w 36"/>
                <a:gd name="T35" fmla="*/ 22 h 42"/>
                <a:gd name="T36" fmla="*/ 3 w 36"/>
                <a:gd name="T37" fmla="*/ 18 h 42"/>
                <a:gd name="T38" fmla="*/ 1 w 36"/>
                <a:gd name="T39" fmla="*/ 12 h 42"/>
                <a:gd name="T40" fmla="*/ 3 w 36"/>
                <a:gd name="T41" fmla="*/ 6 h 42"/>
                <a:gd name="T42" fmla="*/ 8 w 36"/>
                <a:gd name="T43" fmla="*/ 2 h 42"/>
                <a:gd name="T44" fmla="*/ 17 w 36"/>
                <a:gd name="T45" fmla="*/ 0 h 42"/>
                <a:gd name="T46" fmla="*/ 24 w 36"/>
                <a:gd name="T47" fmla="*/ 1 h 42"/>
                <a:gd name="T48" fmla="*/ 30 w 36"/>
                <a:gd name="T49" fmla="*/ 3 h 42"/>
                <a:gd name="T50" fmla="*/ 33 w 36"/>
                <a:gd name="T51" fmla="*/ 6 h 42"/>
                <a:gd name="T52" fmla="*/ 34 w 36"/>
                <a:gd name="T53" fmla="*/ 10 h 42"/>
                <a:gd name="T54" fmla="*/ 33 w 36"/>
                <a:gd name="T55" fmla="*/ 13 h 42"/>
                <a:gd name="T56" fmla="*/ 29 w 36"/>
                <a:gd name="T57" fmla="*/ 14 h 42"/>
                <a:gd name="T58" fmla="*/ 27 w 36"/>
                <a:gd name="T59" fmla="*/ 13 h 42"/>
                <a:gd name="T60" fmla="*/ 24 w 36"/>
                <a:gd name="T61" fmla="*/ 10 h 42"/>
                <a:gd name="T62" fmla="*/ 21 w 36"/>
                <a:gd name="T63" fmla="*/ 8 h 42"/>
                <a:gd name="T64" fmla="*/ 17 w 36"/>
                <a:gd name="T65" fmla="*/ 7 h 42"/>
                <a:gd name="T66" fmla="*/ 12 w 36"/>
                <a:gd name="T67" fmla="*/ 8 h 42"/>
                <a:gd name="T68" fmla="*/ 10 w 36"/>
                <a:gd name="T69" fmla="*/ 11 h 42"/>
                <a:gd name="T70" fmla="*/ 12 w 36"/>
                <a:gd name="T71" fmla="*/ 14 h 42"/>
                <a:gd name="T72" fmla="*/ 15 w 36"/>
                <a:gd name="T73" fmla="*/ 15 h 42"/>
                <a:gd name="T74" fmla="*/ 22 w 36"/>
                <a:gd name="T75" fmla="*/ 17 h 42"/>
                <a:gd name="T76" fmla="*/ 30 w 36"/>
                <a:gd name="T77" fmla="*/ 20 h 42"/>
                <a:gd name="T78" fmla="*/ 34 w 36"/>
                <a:gd name="T79" fmla="*/ 24 h 42"/>
                <a:gd name="T80" fmla="*/ 36 w 36"/>
                <a:gd name="T81" fmla="*/ 29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6" h="42">
                  <a:moveTo>
                    <a:pt x="36" y="29"/>
                  </a:moveTo>
                  <a:cubicBezTo>
                    <a:pt x="36" y="32"/>
                    <a:pt x="35" y="34"/>
                    <a:pt x="34" y="36"/>
                  </a:cubicBezTo>
                  <a:cubicBezTo>
                    <a:pt x="32" y="38"/>
                    <a:pt x="30" y="40"/>
                    <a:pt x="28" y="41"/>
                  </a:cubicBezTo>
                  <a:cubicBezTo>
                    <a:pt x="25" y="42"/>
                    <a:pt x="22" y="42"/>
                    <a:pt x="18" y="42"/>
                  </a:cubicBezTo>
                  <a:cubicBezTo>
                    <a:pt x="14" y="42"/>
                    <a:pt x="11" y="42"/>
                    <a:pt x="8" y="41"/>
                  </a:cubicBezTo>
                  <a:cubicBezTo>
                    <a:pt x="6" y="39"/>
                    <a:pt x="4" y="38"/>
                    <a:pt x="2" y="36"/>
                  </a:cubicBezTo>
                  <a:cubicBezTo>
                    <a:pt x="1" y="35"/>
                    <a:pt x="0" y="33"/>
                    <a:pt x="0" y="31"/>
                  </a:cubicBezTo>
                  <a:cubicBezTo>
                    <a:pt x="0" y="30"/>
                    <a:pt x="1" y="29"/>
                    <a:pt x="2" y="28"/>
                  </a:cubicBezTo>
                  <a:cubicBezTo>
                    <a:pt x="2" y="27"/>
                    <a:pt x="3" y="27"/>
                    <a:pt x="5" y="27"/>
                  </a:cubicBezTo>
                  <a:cubicBezTo>
                    <a:pt x="6" y="27"/>
                    <a:pt x="7" y="27"/>
                    <a:pt x="7" y="28"/>
                  </a:cubicBezTo>
                  <a:cubicBezTo>
                    <a:pt x="8" y="28"/>
                    <a:pt x="8" y="29"/>
                    <a:pt x="9" y="30"/>
                  </a:cubicBezTo>
                  <a:cubicBezTo>
                    <a:pt x="10" y="32"/>
                    <a:pt x="11" y="33"/>
                    <a:pt x="13" y="34"/>
                  </a:cubicBezTo>
                  <a:cubicBezTo>
                    <a:pt x="14" y="35"/>
                    <a:pt x="16" y="36"/>
                    <a:pt x="19" y="36"/>
                  </a:cubicBezTo>
                  <a:cubicBezTo>
                    <a:pt x="21" y="36"/>
                    <a:pt x="23" y="35"/>
                    <a:pt x="24" y="34"/>
                  </a:cubicBezTo>
                  <a:cubicBezTo>
                    <a:pt x="25" y="33"/>
                    <a:pt x="26" y="32"/>
                    <a:pt x="26" y="31"/>
                  </a:cubicBezTo>
                  <a:cubicBezTo>
                    <a:pt x="26" y="29"/>
                    <a:pt x="25" y="28"/>
                    <a:pt x="24" y="27"/>
                  </a:cubicBezTo>
                  <a:cubicBezTo>
                    <a:pt x="22" y="26"/>
                    <a:pt x="20" y="25"/>
                    <a:pt x="17" y="25"/>
                  </a:cubicBezTo>
                  <a:cubicBezTo>
                    <a:pt x="13" y="24"/>
                    <a:pt x="10" y="23"/>
                    <a:pt x="8" y="22"/>
                  </a:cubicBezTo>
                  <a:cubicBezTo>
                    <a:pt x="6" y="21"/>
                    <a:pt x="4" y="20"/>
                    <a:pt x="3" y="18"/>
                  </a:cubicBezTo>
                  <a:cubicBezTo>
                    <a:pt x="2" y="16"/>
                    <a:pt x="1" y="14"/>
                    <a:pt x="1" y="12"/>
                  </a:cubicBezTo>
                  <a:cubicBezTo>
                    <a:pt x="1" y="10"/>
                    <a:pt x="1" y="8"/>
                    <a:pt x="3" y="6"/>
                  </a:cubicBezTo>
                  <a:cubicBezTo>
                    <a:pt x="4" y="4"/>
                    <a:pt x="6" y="3"/>
                    <a:pt x="8" y="2"/>
                  </a:cubicBezTo>
                  <a:cubicBezTo>
                    <a:pt x="11" y="1"/>
                    <a:pt x="14" y="0"/>
                    <a:pt x="17" y="0"/>
                  </a:cubicBezTo>
                  <a:cubicBezTo>
                    <a:pt x="20" y="0"/>
                    <a:pt x="22" y="0"/>
                    <a:pt x="24" y="1"/>
                  </a:cubicBezTo>
                  <a:cubicBezTo>
                    <a:pt x="26" y="1"/>
                    <a:pt x="28" y="2"/>
                    <a:pt x="30" y="3"/>
                  </a:cubicBezTo>
                  <a:cubicBezTo>
                    <a:pt x="31" y="4"/>
                    <a:pt x="32" y="5"/>
                    <a:pt x="33" y="6"/>
                  </a:cubicBezTo>
                  <a:cubicBezTo>
                    <a:pt x="34" y="7"/>
                    <a:pt x="34" y="9"/>
                    <a:pt x="34" y="10"/>
                  </a:cubicBezTo>
                  <a:cubicBezTo>
                    <a:pt x="34" y="11"/>
                    <a:pt x="34" y="12"/>
                    <a:pt x="33" y="13"/>
                  </a:cubicBezTo>
                  <a:cubicBezTo>
                    <a:pt x="32" y="13"/>
                    <a:pt x="31" y="14"/>
                    <a:pt x="29" y="14"/>
                  </a:cubicBezTo>
                  <a:cubicBezTo>
                    <a:pt x="28" y="14"/>
                    <a:pt x="27" y="13"/>
                    <a:pt x="27" y="13"/>
                  </a:cubicBezTo>
                  <a:cubicBezTo>
                    <a:pt x="26" y="12"/>
                    <a:pt x="25" y="11"/>
                    <a:pt x="24" y="10"/>
                  </a:cubicBezTo>
                  <a:cubicBezTo>
                    <a:pt x="23" y="9"/>
                    <a:pt x="22" y="8"/>
                    <a:pt x="21" y="8"/>
                  </a:cubicBezTo>
                  <a:cubicBezTo>
                    <a:pt x="20" y="7"/>
                    <a:pt x="19" y="7"/>
                    <a:pt x="17" y="7"/>
                  </a:cubicBezTo>
                  <a:cubicBezTo>
                    <a:pt x="15" y="7"/>
                    <a:pt x="14" y="7"/>
                    <a:pt x="12" y="8"/>
                  </a:cubicBezTo>
                  <a:cubicBezTo>
                    <a:pt x="11" y="9"/>
                    <a:pt x="10" y="10"/>
                    <a:pt x="10" y="11"/>
                  </a:cubicBezTo>
                  <a:cubicBezTo>
                    <a:pt x="10" y="12"/>
                    <a:pt x="11" y="13"/>
                    <a:pt x="12" y="14"/>
                  </a:cubicBezTo>
                  <a:cubicBezTo>
                    <a:pt x="13" y="14"/>
                    <a:pt x="14" y="15"/>
                    <a:pt x="15" y="15"/>
                  </a:cubicBezTo>
                  <a:cubicBezTo>
                    <a:pt x="17" y="16"/>
                    <a:pt x="19" y="16"/>
                    <a:pt x="22" y="17"/>
                  </a:cubicBezTo>
                  <a:cubicBezTo>
                    <a:pt x="25" y="18"/>
                    <a:pt x="28" y="19"/>
                    <a:pt x="30" y="20"/>
                  </a:cubicBezTo>
                  <a:cubicBezTo>
                    <a:pt x="32" y="21"/>
                    <a:pt x="33" y="22"/>
                    <a:pt x="34" y="24"/>
                  </a:cubicBezTo>
                  <a:cubicBezTo>
                    <a:pt x="35" y="25"/>
                    <a:pt x="36" y="27"/>
                    <a:pt x="36" y="2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1" name="Freeform 517">
              <a:extLst>
                <a:ext uri="{FF2B5EF4-FFF2-40B4-BE49-F238E27FC236}">
                  <a16:creationId xmlns:a16="http://schemas.microsoft.com/office/drawing/2014/main" id="{A97CCDC0-3662-7B42-B7F5-01F79B5D416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663296" y="5853753"/>
              <a:ext cx="14296" cy="72671"/>
            </a:xfrm>
            <a:custGeom>
              <a:avLst/>
              <a:gdLst>
                <a:gd name="T0" fmla="*/ 6 w 11"/>
                <a:gd name="T1" fmla="*/ 10 h 57"/>
                <a:gd name="T2" fmla="*/ 2 w 11"/>
                <a:gd name="T3" fmla="*/ 9 h 57"/>
                <a:gd name="T4" fmla="*/ 0 w 11"/>
                <a:gd name="T5" fmla="*/ 5 h 57"/>
                <a:gd name="T6" fmla="*/ 2 w 11"/>
                <a:gd name="T7" fmla="*/ 2 h 57"/>
                <a:gd name="T8" fmla="*/ 6 w 11"/>
                <a:gd name="T9" fmla="*/ 0 h 57"/>
                <a:gd name="T10" fmla="*/ 9 w 11"/>
                <a:gd name="T11" fmla="*/ 1 h 57"/>
                <a:gd name="T12" fmla="*/ 11 w 11"/>
                <a:gd name="T13" fmla="*/ 5 h 57"/>
                <a:gd name="T14" fmla="*/ 9 w 11"/>
                <a:gd name="T15" fmla="*/ 9 h 57"/>
                <a:gd name="T16" fmla="*/ 6 w 11"/>
                <a:gd name="T17" fmla="*/ 10 h 57"/>
                <a:gd name="T18" fmla="*/ 11 w 11"/>
                <a:gd name="T19" fmla="*/ 21 h 57"/>
                <a:gd name="T20" fmla="*/ 11 w 11"/>
                <a:gd name="T21" fmla="*/ 51 h 57"/>
                <a:gd name="T22" fmla="*/ 9 w 11"/>
                <a:gd name="T23" fmla="*/ 56 h 57"/>
                <a:gd name="T24" fmla="*/ 5 w 11"/>
                <a:gd name="T25" fmla="*/ 57 h 57"/>
                <a:gd name="T26" fmla="*/ 2 w 11"/>
                <a:gd name="T27" fmla="*/ 56 h 57"/>
                <a:gd name="T28" fmla="*/ 0 w 11"/>
                <a:gd name="T29" fmla="*/ 51 h 57"/>
                <a:gd name="T30" fmla="*/ 0 w 11"/>
                <a:gd name="T31" fmla="*/ 21 h 57"/>
                <a:gd name="T32" fmla="*/ 2 w 11"/>
                <a:gd name="T33" fmla="*/ 17 h 57"/>
                <a:gd name="T34" fmla="*/ 5 w 11"/>
                <a:gd name="T35" fmla="*/ 15 h 57"/>
                <a:gd name="T36" fmla="*/ 9 w 11"/>
                <a:gd name="T37" fmla="*/ 17 h 57"/>
                <a:gd name="T38" fmla="*/ 11 w 11"/>
                <a:gd name="T39" fmla="*/ 21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1" h="57">
                  <a:moveTo>
                    <a:pt x="6" y="10"/>
                  </a:moveTo>
                  <a:cubicBezTo>
                    <a:pt x="4" y="10"/>
                    <a:pt x="3" y="10"/>
                    <a:pt x="2" y="9"/>
                  </a:cubicBezTo>
                  <a:cubicBezTo>
                    <a:pt x="1" y="8"/>
                    <a:pt x="0" y="7"/>
                    <a:pt x="0" y="5"/>
                  </a:cubicBezTo>
                  <a:cubicBezTo>
                    <a:pt x="0" y="4"/>
                    <a:pt x="1" y="2"/>
                    <a:pt x="2" y="2"/>
                  </a:cubicBezTo>
                  <a:cubicBezTo>
                    <a:pt x="3" y="1"/>
                    <a:pt x="4" y="0"/>
                    <a:pt x="6" y="0"/>
                  </a:cubicBezTo>
                  <a:cubicBezTo>
                    <a:pt x="7" y="0"/>
                    <a:pt x="8" y="1"/>
                    <a:pt x="9" y="1"/>
                  </a:cubicBezTo>
                  <a:cubicBezTo>
                    <a:pt x="10" y="2"/>
                    <a:pt x="11" y="3"/>
                    <a:pt x="11" y="5"/>
                  </a:cubicBezTo>
                  <a:cubicBezTo>
                    <a:pt x="11" y="7"/>
                    <a:pt x="10" y="8"/>
                    <a:pt x="9" y="9"/>
                  </a:cubicBezTo>
                  <a:cubicBezTo>
                    <a:pt x="8" y="10"/>
                    <a:pt x="7" y="10"/>
                    <a:pt x="6" y="10"/>
                  </a:cubicBezTo>
                  <a:close/>
                  <a:moveTo>
                    <a:pt x="11" y="21"/>
                  </a:moveTo>
                  <a:cubicBezTo>
                    <a:pt x="11" y="51"/>
                    <a:pt x="11" y="51"/>
                    <a:pt x="11" y="51"/>
                  </a:cubicBezTo>
                  <a:cubicBezTo>
                    <a:pt x="11" y="53"/>
                    <a:pt x="10" y="55"/>
                    <a:pt x="9" y="56"/>
                  </a:cubicBezTo>
                  <a:cubicBezTo>
                    <a:pt x="8" y="57"/>
                    <a:pt x="7" y="57"/>
                    <a:pt x="5" y="57"/>
                  </a:cubicBezTo>
                  <a:cubicBezTo>
                    <a:pt x="4" y="57"/>
                    <a:pt x="3" y="57"/>
                    <a:pt x="2" y="56"/>
                  </a:cubicBezTo>
                  <a:cubicBezTo>
                    <a:pt x="1" y="55"/>
                    <a:pt x="0" y="53"/>
                    <a:pt x="0" y="5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19"/>
                    <a:pt x="1" y="18"/>
                    <a:pt x="2" y="17"/>
                  </a:cubicBezTo>
                  <a:cubicBezTo>
                    <a:pt x="3" y="16"/>
                    <a:pt x="4" y="15"/>
                    <a:pt x="5" y="15"/>
                  </a:cubicBezTo>
                  <a:cubicBezTo>
                    <a:pt x="7" y="15"/>
                    <a:pt x="8" y="16"/>
                    <a:pt x="9" y="17"/>
                  </a:cubicBezTo>
                  <a:cubicBezTo>
                    <a:pt x="10" y="18"/>
                    <a:pt x="11" y="19"/>
                    <a:pt x="11" y="2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2" name="Freeform 518">
              <a:extLst>
                <a:ext uri="{FF2B5EF4-FFF2-40B4-BE49-F238E27FC236}">
                  <a16:creationId xmlns:a16="http://schemas.microsoft.com/office/drawing/2014/main" id="{CB6F18C5-DFB8-3A43-9460-EC68DC329AC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683549" y="5872815"/>
              <a:ext cx="51227" cy="73862"/>
            </a:xfrm>
            <a:custGeom>
              <a:avLst/>
              <a:gdLst>
                <a:gd name="T0" fmla="*/ 40 w 40"/>
                <a:gd name="T1" fmla="*/ 8 h 58"/>
                <a:gd name="T2" fmla="*/ 40 w 40"/>
                <a:gd name="T3" fmla="*/ 38 h 58"/>
                <a:gd name="T4" fmla="*/ 39 w 40"/>
                <a:gd name="T5" fmla="*/ 47 h 58"/>
                <a:gd name="T6" fmla="*/ 35 w 40"/>
                <a:gd name="T7" fmla="*/ 53 h 58"/>
                <a:gd name="T8" fmla="*/ 29 w 40"/>
                <a:gd name="T9" fmla="*/ 56 h 58"/>
                <a:gd name="T10" fmla="*/ 19 w 40"/>
                <a:gd name="T11" fmla="*/ 58 h 58"/>
                <a:gd name="T12" fmla="*/ 10 w 40"/>
                <a:gd name="T13" fmla="*/ 56 h 58"/>
                <a:gd name="T14" fmla="*/ 3 w 40"/>
                <a:gd name="T15" fmla="*/ 52 h 58"/>
                <a:gd name="T16" fmla="*/ 1 w 40"/>
                <a:gd name="T17" fmla="*/ 47 h 58"/>
                <a:gd name="T18" fmla="*/ 2 w 40"/>
                <a:gd name="T19" fmla="*/ 44 h 58"/>
                <a:gd name="T20" fmla="*/ 5 w 40"/>
                <a:gd name="T21" fmla="*/ 43 h 58"/>
                <a:gd name="T22" fmla="*/ 9 w 40"/>
                <a:gd name="T23" fmla="*/ 45 h 58"/>
                <a:gd name="T24" fmla="*/ 11 w 40"/>
                <a:gd name="T25" fmla="*/ 47 h 58"/>
                <a:gd name="T26" fmla="*/ 13 w 40"/>
                <a:gd name="T27" fmla="*/ 49 h 58"/>
                <a:gd name="T28" fmla="*/ 16 w 40"/>
                <a:gd name="T29" fmla="*/ 50 h 58"/>
                <a:gd name="T30" fmla="*/ 19 w 40"/>
                <a:gd name="T31" fmla="*/ 50 h 58"/>
                <a:gd name="T32" fmla="*/ 25 w 40"/>
                <a:gd name="T33" fmla="*/ 49 h 58"/>
                <a:gd name="T34" fmla="*/ 29 w 40"/>
                <a:gd name="T35" fmla="*/ 46 h 58"/>
                <a:gd name="T36" fmla="*/ 30 w 40"/>
                <a:gd name="T37" fmla="*/ 42 h 58"/>
                <a:gd name="T38" fmla="*/ 30 w 40"/>
                <a:gd name="T39" fmla="*/ 34 h 58"/>
                <a:gd name="T40" fmla="*/ 24 w 40"/>
                <a:gd name="T41" fmla="*/ 40 h 58"/>
                <a:gd name="T42" fmla="*/ 17 w 40"/>
                <a:gd name="T43" fmla="*/ 41 h 58"/>
                <a:gd name="T44" fmla="*/ 8 w 40"/>
                <a:gd name="T45" fmla="*/ 39 h 58"/>
                <a:gd name="T46" fmla="*/ 2 w 40"/>
                <a:gd name="T47" fmla="*/ 31 h 58"/>
                <a:gd name="T48" fmla="*/ 0 w 40"/>
                <a:gd name="T49" fmla="*/ 20 h 58"/>
                <a:gd name="T50" fmla="*/ 1 w 40"/>
                <a:gd name="T51" fmla="*/ 12 h 58"/>
                <a:gd name="T52" fmla="*/ 5 w 40"/>
                <a:gd name="T53" fmla="*/ 5 h 58"/>
                <a:gd name="T54" fmla="*/ 10 w 40"/>
                <a:gd name="T55" fmla="*/ 1 h 58"/>
                <a:gd name="T56" fmla="*/ 17 w 40"/>
                <a:gd name="T57" fmla="*/ 0 h 58"/>
                <a:gd name="T58" fmla="*/ 24 w 40"/>
                <a:gd name="T59" fmla="*/ 2 h 58"/>
                <a:gd name="T60" fmla="*/ 30 w 40"/>
                <a:gd name="T61" fmla="*/ 7 h 58"/>
                <a:gd name="T62" fmla="*/ 30 w 40"/>
                <a:gd name="T63" fmla="*/ 6 h 58"/>
                <a:gd name="T64" fmla="*/ 32 w 40"/>
                <a:gd name="T65" fmla="*/ 2 h 58"/>
                <a:gd name="T66" fmla="*/ 35 w 40"/>
                <a:gd name="T67" fmla="*/ 0 h 58"/>
                <a:gd name="T68" fmla="*/ 39 w 40"/>
                <a:gd name="T69" fmla="*/ 2 h 58"/>
                <a:gd name="T70" fmla="*/ 40 w 40"/>
                <a:gd name="T71" fmla="*/ 8 h 58"/>
                <a:gd name="T72" fmla="*/ 10 w 40"/>
                <a:gd name="T73" fmla="*/ 21 h 58"/>
                <a:gd name="T74" fmla="*/ 13 w 40"/>
                <a:gd name="T75" fmla="*/ 30 h 58"/>
                <a:gd name="T76" fmla="*/ 20 w 40"/>
                <a:gd name="T77" fmla="*/ 34 h 58"/>
                <a:gd name="T78" fmla="*/ 25 w 40"/>
                <a:gd name="T79" fmla="*/ 32 h 58"/>
                <a:gd name="T80" fmla="*/ 29 w 40"/>
                <a:gd name="T81" fmla="*/ 28 h 58"/>
                <a:gd name="T82" fmla="*/ 30 w 40"/>
                <a:gd name="T83" fmla="*/ 21 h 58"/>
                <a:gd name="T84" fmla="*/ 27 w 40"/>
                <a:gd name="T85" fmla="*/ 11 h 58"/>
                <a:gd name="T86" fmla="*/ 20 w 40"/>
                <a:gd name="T87" fmla="*/ 8 h 58"/>
                <a:gd name="T88" fmla="*/ 13 w 40"/>
                <a:gd name="T89" fmla="*/ 11 h 58"/>
                <a:gd name="T90" fmla="*/ 10 w 40"/>
                <a:gd name="T91" fmla="*/ 21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40" h="58">
                  <a:moveTo>
                    <a:pt x="40" y="8"/>
                  </a:moveTo>
                  <a:cubicBezTo>
                    <a:pt x="40" y="38"/>
                    <a:pt x="40" y="38"/>
                    <a:pt x="40" y="38"/>
                  </a:cubicBezTo>
                  <a:cubicBezTo>
                    <a:pt x="40" y="41"/>
                    <a:pt x="40" y="44"/>
                    <a:pt x="39" y="47"/>
                  </a:cubicBezTo>
                  <a:cubicBezTo>
                    <a:pt x="38" y="49"/>
                    <a:pt x="37" y="51"/>
                    <a:pt x="35" y="53"/>
                  </a:cubicBezTo>
                  <a:cubicBezTo>
                    <a:pt x="34" y="54"/>
                    <a:pt x="32" y="56"/>
                    <a:pt x="29" y="56"/>
                  </a:cubicBezTo>
                  <a:cubicBezTo>
                    <a:pt x="27" y="57"/>
                    <a:pt x="23" y="58"/>
                    <a:pt x="19" y="58"/>
                  </a:cubicBezTo>
                  <a:cubicBezTo>
                    <a:pt x="16" y="58"/>
                    <a:pt x="13" y="57"/>
                    <a:pt x="10" y="56"/>
                  </a:cubicBezTo>
                  <a:cubicBezTo>
                    <a:pt x="7" y="55"/>
                    <a:pt x="5" y="54"/>
                    <a:pt x="3" y="52"/>
                  </a:cubicBezTo>
                  <a:cubicBezTo>
                    <a:pt x="2" y="51"/>
                    <a:pt x="1" y="49"/>
                    <a:pt x="1" y="47"/>
                  </a:cubicBezTo>
                  <a:cubicBezTo>
                    <a:pt x="1" y="46"/>
                    <a:pt x="1" y="45"/>
                    <a:pt x="2" y="44"/>
                  </a:cubicBezTo>
                  <a:cubicBezTo>
                    <a:pt x="3" y="43"/>
                    <a:pt x="4" y="43"/>
                    <a:pt x="5" y="43"/>
                  </a:cubicBezTo>
                  <a:cubicBezTo>
                    <a:pt x="7" y="43"/>
                    <a:pt x="8" y="44"/>
                    <a:pt x="9" y="45"/>
                  </a:cubicBezTo>
                  <a:cubicBezTo>
                    <a:pt x="10" y="46"/>
                    <a:pt x="11" y="46"/>
                    <a:pt x="11" y="47"/>
                  </a:cubicBezTo>
                  <a:cubicBezTo>
                    <a:pt x="12" y="48"/>
                    <a:pt x="12" y="48"/>
                    <a:pt x="13" y="49"/>
                  </a:cubicBezTo>
                  <a:cubicBezTo>
                    <a:pt x="14" y="49"/>
                    <a:pt x="15" y="50"/>
                    <a:pt x="16" y="50"/>
                  </a:cubicBezTo>
                  <a:cubicBezTo>
                    <a:pt x="17" y="50"/>
                    <a:pt x="18" y="50"/>
                    <a:pt x="19" y="50"/>
                  </a:cubicBezTo>
                  <a:cubicBezTo>
                    <a:pt x="22" y="50"/>
                    <a:pt x="24" y="50"/>
                    <a:pt x="25" y="49"/>
                  </a:cubicBezTo>
                  <a:cubicBezTo>
                    <a:pt x="27" y="49"/>
                    <a:pt x="28" y="47"/>
                    <a:pt x="29" y="46"/>
                  </a:cubicBezTo>
                  <a:cubicBezTo>
                    <a:pt x="29" y="45"/>
                    <a:pt x="30" y="43"/>
                    <a:pt x="30" y="42"/>
                  </a:cubicBezTo>
                  <a:cubicBezTo>
                    <a:pt x="30" y="40"/>
                    <a:pt x="30" y="38"/>
                    <a:pt x="30" y="34"/>
                  </a:cubicBezTo>
                  <a:cubicBezTo>
                    <a:pt x="28" y="37"/>
                    <a:pt x="26" y="38"/>
                    <a:pt x="24" y="40"/>
                  </a:cubicBezTo>
                  <a:cubicBezTo>
                    <a:pt x="22" y="41"/>
                    <a:pt x="20" y="41"/>
                    <a:pt x="17" y="41"/>
                  </a:cubicBezTo>
                  <a:cubicBezTo>
                    <a:pt x="13" y="41"/>
                    <a:pt x="10" y="40"/>
                    <a:pt x="8" y="39"/>
                  </a:cubicBezTo>
                  <a:cubicBezTo>
                    <a:pt x="5" y="37"/>
                    <a:pt x="3" y="34"/>
                    <a:pt x="2" y="31"/>
                  </a:cubicBezTo>
                  <a:cubicBezTo>
                    <a:pt x="0" y="28"/>
                    <a:pt x="0" y="24"/>
                    <a:pt x="0" y="20"/>
                  </a:cubicBezTo>
                  <a:cubicBezTo>
                    <a:pt x="0" y="17"/>
                    <a:pt x="0" y="14"/>
                    <a:pt x="1" y="12"/>
                  </a:cubicBezTo>
                  <a:cubicBezTo>
                    <a:pt x="2" y="9"/>
                    <a:pt x="3" y="7"/>
                    <a:pt x="5" y="5"/>
                  </a:cubicBezTo>
                  <a:cubicBezTo>
                    <a:pt x="6" y="4"/>
                    <a:pt x="8" y="2"/>
                    <a:pt x="10" y="1"/>
                  </a:cubicBezTo>
                  <a:cubicBezTo>
                    <a:pt x="12" y="1"/>
                    <a:pt x="14" y="0"/>
                    <a:pt x="17" y="0"/>
                  </a:cubicBezTo>
                  <a:cubicBezTo>
                    <a:pt x="20" y="0"/>
                    <a:pt x="22" y="1"/>
                    <a:pt x="24" y="2"/>
                  </a:cubicBezTo>
                  <a:cubicBezTo>
                    <a:pt x="27" y="3"/>
                    <a:pt x="29" y="5"/>
                    <a:pt x="30" y="7"/>
                  </a:cubicBezTo>
                  <a:cubicBezTo>
                    <a:pt x="30" y="6"/>
                    <a:pt x="30" y="6"/>
                    <a:pt x="30" y="6"/>
                  </a:cubicBezTo>
                  <a:cubicBezTo>
                    <a:pt x="30" y="4"/>
                    <a:pt x="31" y="3"/>
                    <a:pt x="32" y="2"/>
                  </a:cubicBezTo>
                  <a:cubicBezTo>
                    <a:pt x="33" y="1"/>
                    <a:pt x="34" y="0"/>
                    <a:pt x="35" y="0"/>
                  </a:cubicBezTo>
                  <a:cubicBezTo>
                    <a:pt x="37" y="0"/>
                    <a:pt x="38" y="1"/>
                    <a:pt x="39" y="2"/>
                  </a:cubicBezTo>
                  <a:cubicBezTo>
                    <a:pt x="40" y="3"/>
                    <a:pt x="40" y="5"/>
                    <a:pt x="40" y="8"/>
                  </a:cubicBezTo>
                  <a:close/>
                  <a:moveTo>
                    <a:pt x="10" y="21"/>
                  </a:moveTo>
                  <a:cubicBezTo>
                    <a:pt x="10" y="25"/>
                    <a:pt x="11" y="28"/>
                    <a:pt x="13" y="30"/>
                  </a:cubicBezTo>
                  <a:cubicBezTo>
                    <a:pt x="15" y="32"/>
                    <a:pt x="17" y="34"/>
                    <a:pt x="20" y="34"/>
                  </a:cubicBezTo>
                  <a:cubicBezTo>
                    <a:pt x="22" y="34"/>
                    <a:pt x="23" y="33"/>
                    <a:pt x="25" y="32"/>
                  </a:cubicBezTo>
                  <a:cubicBezTo>
                    <a:pt x="26" y="31"/>
                    <a:pt x="28" y="30"/>
                    <a:pt x="29" y="28"/>
                  </a:cubicBezTo>
                  <a:cubicBezTo>
                    <a:pt x="30" y="26"/>
                    <a:pt x="30" y="24"/>
                    <a:pt x="30" y="21"/>
                  </a:cubicBezTo>
                  <a:cubicBezTo>
                    <a:pt x="30" y="17"/>
                    <a:pt x="29" y="14"/>
                    <a:pt x="27" y="11"/>
                  </a:cubicBezTo>
                  <a:cubicBezTo>
                    <a:pt x="25" y="9"/>
                    <a:pt x="23" y="8"/>
                    <a:pt x="20" y="8"/>
                  </a:cubicBezTo>
                  <a:cubicBezTo>
                    <a:pt x="17" y="8"/>
                    <a:pt x="15" y="9"/>
                    <a:pt x="13" y="11"/>
                  </a:cubicBezTo>
                  <a:cubicBezTo>
                    <a:pt x="11" y="13"/>
                    <a:pt x="10" y="17"/>
                    <a:pt x="10" y="2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3" name="Freeform 519">
              <a:extLst>
                <a:ext uri="{FF2B5EF4-FFF2-40B4-BE49-F238E27FC236}">
                  <a16:creationId xmlns:a16="http://schemas.microsoft.com/office/drawing/2014/main" id="{9F1CC5C0-6DCC-364B-AE5E-1E686C2FD2F8}"/>
                </a:ext>
              </a:extLst>
            </p:cNvPr>
            <p:cNvSpPr>
              <a:spLocks/>
            </p:cNvSpPr>
            <p:nvPr/>
          </p:nvSpPr>
          <p:spPr bwMode="auto">
            <a:xfrm>
              <a:off x="5744306" y="5872815"/>
              <a:ext cx="47653" cy="53609"/>
            </a:xfrm>
            <a:custGeom>
              <a:avLst/>
              <a:gdLst>
                <a:gd name="T0" fmla="*/ 10 w 37"/>
                <a:gd name="T1" fmla="*/ 6 h 42"/>
                <a:gd name="T2" fmla="*/ 10 w 37"/>
                <a:gd name="T3" fmla="*/ 7 h 42"/>
                <a:gd name="T4" fmla="*/ 16 w 37"/>
                <a:gd name="T5" fmla="*/ 2 h 42"/>
                <a:gd name="T6" fmla="*/ 23 w 37"/>
                <a:gd name="T7" fmla="*/ 0 h 42"/>
                <a:gd name="T8" fmla="*/ 30 w 37"/>
                <a:gd name="T9" fmla="*/ 2 h 42"/>
                <a:gd name="T10" fmla="*/ 35 w 37"/>
                <a:gd name="T11" fmla="*/ 7 h 42"/>
                <a:gd name="T12" fmla="*/ 37 w 37"/>
                <a:gd name="T13" fmla="*/ 11 h 42"/>
                <a:gd name="T14" fmla="*/ 37 w 37"/>
                <a:gd name="T15" fmla="*/ 17 h 42"/>
                <a:gd name="T16" fmla="*/ 37 w 37"/>
                <a:gd name="T17" fmla="*/ 36 h 42"/>
                <a:gd name="T18" fmla="*/ 35 w 37"/>
                <a:gd name="T19" fmla="*/ 41 h 42"/>
                <a:gd name="T20" fmla="*/ 32 w 37"/>
                <a:gd name="T21" fmla="*/ 42 h 42"/>
                <a:gd name="T22" fmla="*/ 28 w 37"/>
                <a:gd name="T23" fmla="*/ 41 h 42"/>
                <a:gd name="T24" fmla="*/ 27 w 37"/>
                <a:gd name="T25" fmla="*/ 36 h 42"/>
                <a:gd name="T26" fmla="*/ 27 w 37"/>
                <a:gd name="T27" fmla="*/ 19 h 42"/>
                <a:gd name="T28" fmla="*/ 25 w 37"/>
                <a:gd name="T29" fmla="*/ 11 h 42"/>
                <a:gd name="T30" fmla="*/ 19 w 37"/>
                <a:gd name="T31" fmla="*/ 8 h 42"/>
                <a:gd name="T32" fmla="*/ 14 w 37"/>
                <a:gd name="T33" fmla="*/ 10 h 42"/>
                <a:gd name="T34" fmla="*/ 11 w 37"/>
                <a:gd name="T35" fmla="*/ 14 h 42"/>
                <a:gd name="T36" fmla="*/ 10 w 37"/>
                <a:gd name="T37" fmla="*/ 23 h 42"/>
                <a:gd name="T38" fmla="*/ 10 w 37"/>
                <a:gd name="T39" fmla="*/ 36 h 42"/>
                <a:gd name="T40" fmla="*/ 9 w 37"/>
                <a:gd name="T41" fmla="*/ 41 h 42"/>
                <a:gd name="T42" fmla="*/ 5 w 37"/>
                <a:gd name="T43" fmla="*/ 42 h 42"/>
                <a:gd name="T44" fmla="*/ 1 w 37"/>
                <a:gd name="T45" fmla="*/ 41 h 42"/>
                <a:gd name="T46" fmla="*/ 0 w 37"/>
                <a:gd name="T47" fmla="*/ 36 h 42"/>
                <a:gd name="T48" fmla="*/ 0 w 37"/>
                <a:gd name="T49" fmla="*/ 6 h 42"/>
                <a:gd name="T50" fmla="*/ 1 w 37"/>
                <a:gd name="T51" fmla="*/ 2 h 42"/>
                <a:gd name="T52" fmla="*/ 5 w 37"/>
                <a:gd name="T53" fmla="*/ 0 h 42"/>
                <a:gd name="T54" fmla="*/ 7 w 37"/>
                <a:gd name="T55" fmla="*/ 1 h 42"/>
                <a:gd name="T56" fmla="*/ 9 w 37"/>
                <a:gd name="T57" fmla="*/ 3 h 42"/>
                <a:gd name="T58" fmla="*/ 10 w 37"/>
                <a:gd name="T59" fmla="*/ 6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7" h="42">
                  <a:moveTo>
                    <a:pt x="10" y="6"/>
                  </a:moveTo>
                  <a:cubicBezTo>
                    <a:pt x="10" y="7"/>
                    <a:pt x="10" y="7"/>
                    <a:pt x="10" y="7"/>
                  </a:cubicBezTo>
                  <a:cubicBezTo>
                    <a:pt x="11" y="5"/>
                    <a:pt x="13" y="3"/>
                    <a:pt x="16" y="2"/>
                  </a:cubicBezTo>
                  <a:cubicBezTo>
                    <a:pt x="18" y="1"/>
                    <a:pt x="20" y="0"/>
                    <a:pt x="23" y="0"/>
                  </a:cubicBezTo>
                  <a:cubicBezTo>
                    <a:pt x="26" y="0"/>
                    <a:pt x="28" y="1"/>
                    <a:pt x="30" y="2"/>
                  </a:cubicBezTo>
                  <a:cubicBezTo>
                    <a:pt x="33" y="3"/>
                    <a:pt x="34" y="5"/>
                    <a:pt x="35" y="7"/>
                  </a:cubicBezTo>
                  <a:cubicBezTo>
                    <a:pt x="36" y="8"/>
                    <a:pt x="36" y="10"/>
                    <a:pt x="37" y="11"/>
                  </a:cubicBezTo>
                  <a:cubicBezTo>
                    <a:pt x="37" y="12"/>
                    <a:pt x="37" y="14"/>
                    <a:pt x="37" y="17"/>
                  </a:cubicBezTo>
                  <a:cubicBezTo>
                    <a:pt x="37" y="36"/>
                    <a:pt x="37" y="36"/>
                    <a:pt x="37" y="36"/>
                  </a:cubicBezTo>
                  <a:cubicBezTo>
                    <a:pt x="37" y="38"/>
                    <a:pt x="36" y="40"/>
                    <a:pt x="35" y="41"/>
                  </a:cubicBezTo>
                  <a:cubicBezTo>
                    <a:pt x="34" y="42"/>
                    <a:pt x="33" y="42"/>
                    <a:pt x="32" y="42"/>
                  </a:cubicBezTo>
                  <a:cubicBezTo>
                    <a:pt x="30" y="42"/>
                    <a:pt x="29" y="42"/>
                    <a:pt x="28" y="41"/>
                  </a:cubicBezTo>
                  <a:cubicBezTo>
                    <a:pt x="27" y="40"/>
                    <a:pt x="27" y="38"/>
                    <a:pt x="27" y="36"/>
                  </a:cubicBezTo>
                  <a:cubicBezTo>
                    <a:pt x="27" y="19"/>
                    <a:pt x="27" y="19"/>
                    <a:pt x="27" y="19"/>
                  </a:cubicBezTo>
                  <a:cubicBezTo>
                    <a:pt x="27" y="15"/>
                    <a:pt x="26" y="13"/>
                    <a:pt x="25" y="11"/>
                  </a:cubicBezTo>
                  <a:cubicBezTo>
                    <a:pt x="24" y="9"/>
                    <a:pt x="22" y="8"/>
                    <a:pt x="19" y="8"/>
                  </a:cubicBezTo>
                  <a:cubicBezTo>
                    <a:pt x="18" y="8"/>
                    <a:pt x="16" y="9"/>
                    <a:pt x="14" y="10"/>
                  </a:cubicBezTo>
                  <a:cubicBezTo>
                    <a:pt x="13" y="11"/>
                    <a:pt x="12" y="12"/>
                    <a:pt x="11" y="14"/>
                  </a:cubicBezTo>
                  <a:cubicBezTo>
                    <a:pt x="11" y="16"/>
                    <a:pt x="10" y="19"/>
                    <a:pt x="10" y="23"/>
                  </a:cubicBezTo>
                  <a:cubicBezTo>
                    <a:pt x="10" y="36"/>
                    <a:pt x="10" y="36"/>
                    <a:pt x="10" y="36"/>
                  </a:cubicBezTo>
                  <a:cubicBezTo>
                    <a:pt x="10" y="38"/>
                    <a:pt x="10" y="40"/>
                    <a:pt x="9" y="41"/>
                  </a:cubicBezTo>
                  <a:cubicBezTo>
                    <a:pt x="8" y="42"/>
                    <a:pt x="7" y="42"/>
                    <a:pt x="5" y="42"/>
                  </a:cubicBezTo>
                  <a:cubicBezTo>
                    <a:pt x="4" y="42"/>
                    <a:pt x="2" y="42"/>
                    <a:pt x="1" y="41"/>
                  </a:cubicBezTo>
                  <a:cubicBezTo>
                    <a:pt x="0" y="40"/>
                    <a:pt x="0" y="38"/>
                    <a:pt x="0" y="3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4"/>
                    <a:pt x="0" y="2"/>
                    <a:pt x="1" y="2"/>
                  </a:cubicBezTo>
                  <a:cubicBezTo>
                    <a:pt x="2" y="1"/>
                    <a:pt x="3" y="0"/>
                    <a:pt x="5" y="0"/>
                  </a:cubicBezTo>
                  <a:cubicBezTo>
                    <a:pt x="6" y="0"/>
                    <a:pt x="6" y="0"/>
                    <a:pt x="7" y="1"/>
                  </a:cubicBezTo>
                  <a:cubicBezTo>
                    <a:pt x="8" y="1"/>
                    <a:pt x="9" y="2"/>
                    <a:pt x="9" y="3"/>
                  </a:cubicBezTo>
                  <a:cubicBezTo>
                    <a:pt x="9" y="4"/>
                    <a:pt x="10" y="5"/>
                    <a:pt x="10" y="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4" name="Freeform 520">
              <a:extLst>
                <a:ext uri="{FF2B5EF4-FFF2-40B4-BE49-F238E27FC236}">
                  <a16:creationId xmlns:a16="http://schemas.microsoft.com/office/drawing/2014/main" id="{A5DA9151-6105-7549-AB94-C2F1672AC3A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797916" y="5872815"/>
              <a:ext cx="50036" cy="53609"/>
            </a:xfrm>
            <a:custGeom>
              <a:avLst/>
              <a:gdLst>
                <a:gd name="T0" fmla="*/ 31 w 39"/>
                <a:gd name="T1" fmla="*/ 24 h 42"/>
                <a:gd name="T2" fmla="*/ 10 w 39"/>
                <a:gd name="T3" fmla="*/ 24 h 42"/>
                <a:gd name="T4" fmla="*/ 12 w 39"/>
                <a:gd name="T5" fmla="*/ 30 h 42"/>
                <a:gd name="T6" fmla="*/ 16 w 39"/>
                <a:gd name="T7" fmla="*/ 34 h 42"/>
                <a:gd name="T8" fmla="*/ 21 w 39"/>
                <a:gd name="T9" fmla="*/ 35 h 42"/>
                <a:gd name="T10" fmla="*/ 24 w 39"/>
                <a:gd name="T11" fmla="*/ 35 h 42"/>
                <a:gd name="T12" fmla="*/ 27 w 39"/>
                <a:gd name="T13" fmla="*/ 34 h 42"/>
                <a:gd name="T14" fmla="*/ 30 w 39"/>
                <a:gd name="T15" fmla="*/ 32 h 42"/>
                <a:gd name="T16" fmla="*/ 33 w 39"/>
                <a:gd name="T17" fmla="*/ 29 h 42"/>
                <a:gd name="T18" fmla="*/ 35 w 39"/>
                <a:gd name="T19" fmla="*/ 28 h 42"/>
                <a:gd name="T20" fmla="*/ 38 w 39"/>
                <a:gd name="T21" fmla="*/ 29 h 42"/>
                <a:gd name="T22" fmla="*/ 39 w 39"/>
                <a:gd name="T23" fmla="*/ 31 h 42"/>
                <a:gd name="T24" fmla="*/ 38 w 39"/>
                <a:gd name="T25" fmla="*/ 35 h 42"/>
                <a:gd name="T26" fmla="*/ 34 w 39"/>
                <a:gd name="T27" fmla="*/ 38 h 42"/>
                <a:gd name="T28" fmla="*/ 29 w 39"/>
                <a:gd name="T29" fmla="*/ 41 h 42"/>
                <a:gd name="T30" fmla="*/ 21 w 39"/>
                <a:gd name="T31" fmla="*/ 42 h 42"/>
                <a:gd name="T32" fmla="*/ 5 w 39"/>
                <a:gd name="T33" fmla="*/ 37 h 42"/>
                <a:gd name="T34" fmla="*/ 0 w 39"/>
                <a:gd name="T35" fmla="*/ 21 h 42"/>
                <a:gd name="T36" fmla="*/ 1 w 39"/>
                <a:gd name="T37" fmla="*/ 13 h 42"/>
                <a:gd name="T38" fmla="*/ 5 w 39"/>
                <a:gd name="T39" fmla="*/ 6 h 42"/>
                <a:gd name="T40" fmla="*/ 12 w 39"/>
                <a:gd name="T41" fmla="*/ 1 h 42"/>
                <a:gd name="T42" fmla="*/ 20 w 39"/>
                <a:gd name="T43" fmla="*/ 0 h 42"/>
                <a:gd name="T44" fmla="*/ 31 w 39"/>
                <a:gd name="T45" fmla="*/ 3 h 42"/>
                <a:gd name="T46" fmla="*/ 37 w 39"/>
                <a:gd name="T47" fmla="*/ 9 h 42"/>
                <a:gd name="T48" fmla="*/ 39 w 39"/>
                <a:gd name="T49" fmla="*/ 17 h 42"/>
                <a:gd name="T50" fmla="*/ 37 w 39"/>
                <a:gd name="T51" fmla="*/ 23 h 42"/>
                <a:gd name="T52" fmla="*/ 31 w 39"/>
                <a:gd name="T53" fmla="*/ 24 h 42"/>
                <a:gd name="T54" fmla="*/ 10 w 39"/>
                <a:gd name="T55" fmla="*/ 18 h 42"/>
                <a:gd name="T56" fmla="*/ 29 w 39"/>
                <a:gd name="T57" fmla="*/ 18 h 42"/>
                <a:gd name="T58" fmla="*/ 26 w 39"/>
                <a:gd name="T59" fmla="*/ 10 h 42"/>
                <a:gd name="T60" fmla="*/ 20 w 39"/>
                <a:gd name="T61" fmla="*/ 7 h 42"/>
                <a:gd name="T62" fmla="*/ 13 w 39"/>
                <a:gd name="T63" fmla="*/ 10 h 42"/>
                <a:gd name="T64" fmla="*/ 10 w 39"/>
                <a:gd name="T65" fmla="*/ 18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9" h="42">
                  <a:moveTo>
                    <a:pt x="31" y="24"/>
                  </a:moveTo>
                  <a:cubicBezTo>
                    <a:pt x="10" y="24"/>
                    <a:pt x="10" y="24"/>
                    <a:pt x="10" y="24"/>
                  </a:cubicBezTo>
                  <a:cubicBezTo>
                    <a:pt x="10" y="26"/>
                    <a:pt x="11" y="28"/>
                    <a:pt x="12" y="30"/>
                  </a:cubicBezTo>
                  <a:cubicBezTo>
                    <a:pt x="13" y="32"/>
                    <a:pt x="14" y="33"/>
                    <a:pt x="16" y="34"/>
                  </a:cubicBezTo>
                  <a:cubicBezTo>
                    <a:pt x="17" y="35"/>
                    <a:pt x="19" y="35"/>
                    <a:pt x="21" y="35"/>
                  </a:cubicBezTo>
                  <a:cubicBezTo>
                    <a:pt x="22" y="35"/>
                    <a:pt x="23" y="35"/>
                    <a:pt x="24" y="35"/>
                  </a:cubicBezTo>
                  <a:cubicBezTo>
                    <a:pt x="25" y="35"/>
                    <a:pt x="26" y="34"/>
                    <a:pt x="27" y="34"/>
                  </a:cubicBezTo>
                  <a:cubicBezTo>
                    <a:pt x="28" y="33"/>
                    <a:pt x="29" y="32"/>
                    <a:pt x="30" y="32"/>
                  </a:cubicBezTo>
                  <a:cubicBezTo>
                    <a:pt x="30" y="31"/>
                    <a:pt x="32" y="30"/>
                    <a:pt x="33" y="29"/>
                  </a:cubicBezTo>
                  <a:cubicBezTo>
                    <a:pt x="33" y="28"/>
                    <a:pt x="34" y="28"/>
                    <a:pt x="35" y="28"/>
                  </a:cubicBezTo>
                  <a:cubicBezTo>
                    <a:pt x="36" y="28"/>
                    <a:pt x="37" y="28"/>
                    <a:pt x="38" y="29"/>
                  </a:cubicBezTo>
                  <a:cubicBezTo>
                    <a:pt x="38" y="29"/>
                    <a:pt x="39" y="30"/>
                    <a:pt x="39" y="31"/>
                  </a:cubicBezTo>
                  <a:cubicBezTo>
                    <a:pt x="39" y="32"/>
                    <a:pt x="38" y="33"/>
                    <a:pt x="38" y="35"/>
                  </a:cubicBezTo>
                  <a:cubicBezTo>
                    <a:pt x="37" y="36"/>
                    <a:pt x="36" y="37"/>
                    <a:pt x="34" y="38"/>
                  </a:cubicBezTo>
                  <a:cubicBezTo>
                    <a:pt x="33" y="39"/>
                    <a:pt x="31" y="40"/>
                    <a:pt x="29" y="41"/>
                  </a:cubicBezTo>
                  <a:cubicBezTo>
                    <a:pt x="26" y="42"/>
                    <a:pt x="24" y="42"/>
                    <a:pt x="21" y="42"/>
                  </a:cubicBezTo>
                  <a:cubicBezTo>
                    <a:pt x="14" y="42"/>
                    <a:pt x="9" y="40"/>
                    <a:pt x="5" y="37"/>
                  </a:cubicBezTo>
                  <a:cubicBezTo>
                    <a:pt x="2" y="33"/>
                    <a:pt x="0" y="28"/>
                    <a:pt x="0" y="21"/>
                  </a:cubicBezTo>
                  <a:cubicBezTo>
                    <a:pt x="0" y="18"/>
                    <a:pt x="0" y="15"/>
                    <a:pt x="1" y="13"/>
                  </a:cubicBezTo>
                  <a:cubicBezTo>
                    <a:pt x="2" y="10"/>
                    <a:pt x="3" y="8"/>
                    <a:pt x="5" y="6"/>
                  </a:cubicBezTo>
                  <a:cubicBezTo>
                    <a:pt x="7" y="4"/>
                    <a:pt x="9" y="2"/>
                    <a:pt x="12" y="1"/>
                  </a:cubicBezTo>
                  <a:cubicBezTo>
                    <a:pt x="14" y="0"/>
                    <a:pt x="17" y="0"/>
                    <a:pt x="20" y="0"/>
                  </a:cubicBezTo>
                  <a:cubicBezTo>
                    <a:pt x="24" y="0"/>
                    <a:pt x="28" y="1"/>
                    <a:pt x="31" y="3"/>
                  </a:cubicBezTo>
                  <a:cubicBezTo>
                    <a:pt x="33" y="4"/>
                    <a:pt x="36" y="6"/>
                    <a:pt x="37" y="9"/>
                  </a:cubicBezTo>
                  <a:cubicBezTo>
                    <a:pt x="39" y="12"/>
                    <a:pt x="39" y="15"/>
                    <a:pt x="39" y="17"/>
                  </a:cubicBezTo>
                  <a:cubicBezTo>
                    <a:pt x="39" y="20"/>
                    <a:pt x="39" y="22"/>
                    <a:pt x="37" y="23"/>
                  </a:cubicBezTo>
                  <a:cubicBezTo>
                    <a:pt x="36" y="23"/>
                    <a:pt x="33" y="24"/>
                    <a:pt x="31" y="24"/>
                  </a:cubicBezTo>
                  <a:close/>
                  <a:moveTo>
                    <a:pt x="10" y="18"/>
                  </a:moveTo>
                  <a:cubicBezTo>
                    <a:pt x="29" y="18"/>
                    <a:pt x="29" y="18"/>
                    <a:pt x="29" y="18"/>
                  </a:cubicBezTo>
                  <a:cubicBezTo>
                    <a:pt x="29" y="14"/>
                    <a:pt x="28" y="12"/>
                    <a:pt x="26" y="10"/>
                  </a:cubicBezTo>
                  <a:cubicBezTo>
                    <a:pt x="25" y="8"/>
                    <a:pt x="23" y="7"/>
                    <a:pt x="20" y="7"/>
                  </a:cubicBezTo>
                  <a:cubicBezTo>
                    <a:pt x="17" y="7"/>
                    <a:pt x="15" y="8"/>
                    <a:pt x="13" y="10"/>
                  </a:cubicBezTo>
                  <a:cubicBezTo>
                    <a:pt x="12" y="12"/>
                    <a:pt x="11" y="14"/>
                    <a:pt x="10" y="1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5" name="Freeform 521">
              <a:extLst>
                <a:ext uri="{FF2B5EF4-FFF2-40B4-BE49-F238E27FC236}">
                  <a16:creationId xmlns:a16="http://schemas.microsoft.com/office/drawing/2014/main" id="{F126D533-AD56-A749-94CA-A2D68F67D20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851526" y="5853753"/>
              <a:ext cx="52418" cy="72671"/>
            </a:xfrm>
            <a:custGeom>
              <a:avLst/>
              <a:gdLst>
                <a:gd name="T0" fmla="*/ 31 w 41"/>
                <a:gd name="T1" fmla="*/ 51 h 57"/>
                <a:gd name="T2" fmla="*/ 31 w 41"/>
                <a:gd name="T3" fmla="*/ 50 h 57"/>
                <a:gd name="T4" fmla="*/ 27 w 41"/>
                <a:gd name="T5" fmla="*/ 54 h 57"/>
                <a:gd name="T6" fmla="*/ 22 w 41"/>
                <a:gd name="T7" fmla="*/ 56 h 57"/>
                <a:gd name="T8" fmla="*/ 17 w 41"/>
                <a:gd name="T9" fmla="*/ 57 h 57"/>
                <a:gd name="T10" fmla="*/ 10 w 41"/>
                <a:gd name="T11" fmla="*/ 56 h 57"/>
                <a:gd name="T12" fmla="*/ 5 w 41"/>
                <a:gd name="T13" fmla="*/ 51 h 57"/>
                <a:gd name="T14" fmla="*/ 1 w 41"/>
                <a:gd name="T15" fmla="*/ 44 h 57"/>
                <a:gd name="T16" fmla="*/ 0 w 41"/>
                <a:gd name="T17" fmla="*/ 36 h 57"/>
                <a:gd name="T18" fmla="*/ 5 w 41"/>
                <a:gd name="T19" fmla="*/ 21 h 57"/>
                <a:gd name="T20" fmla="*/ 17 w 41"/>
                <a:gd name="T21" fmla="*/ 15 h 57"/>
                <a:gd name="T22" fmla="*/ 25 w 41"/>
                <a:gd name="T23" fmla="*/ 17 h 57"/>
                <a:gd name="T24" fmla="*/ 31 w 41"/>
                <a:gd name="T25" fmla="*/ 21 h 57"/>
                <a:gd name="T26" fmla="*/ 31 w 41"/>
                <a:gd name="T27" fmla="*/ 6 h 57"/>
                <a:gd name="T28" fmla="*/ 32 w 41"/>
                <a:gd name="T29" fmla="*/ 1 h 57"/>
                <a:gd name="T30" fmla="*/ 36 w 41"/>
                <a:gd name="T31" fmla="*/ 0 h 57"/>
                <a:gd name="T32" fmla="*/ 40 w 41"/>
                <a:gd name="T33" fmla="*/ 1 h 57"/>
                <a:gd name="T34" fmla="*/ 41 w 41"/>
                <a:gd name="T35" fmla="*/ 6 h 57"/>
                <a:gd name="T36" fmla="*/ 41 w 41"/>
                <a:gd name="T37" fmla="*/ 51 h 57"/>
                <a:gd name="T38" fmla="*/ 39 w 41"/>
                <a:gd name="T39" fmla="*/ 56 h 57"/>
                <a:gd name="T40" fmla="*/ 36 w 41"/>
                <a:gd name="T41" fmla="*/ 57 h 57"/>
                <a:gd name="T42" fmla="*/ 32 w 41"/>
                <a:gd name="T43" fmla="*/ 56 h 57"/>
                <a:gd name="T44" fmla="*/ 31 w 41"/>
                <a:gd name="T45" fmla="*/ 51 h 57"/>
                <a:gd name="T46" fmla="*/ 11 w 41"/>
                <a:gd name="T47" fmla="*/ 36 h 57"/>
                <a:gd name="T48" fmla="*/ 12 w 41"/>
                <a:gd name="T49" fmla="*/ 43 h 57"/>
                <a:gd name="T50" fmla="*/ 15 w 41"/>
                <a:gd name="T51" fmla="*/ 48 h 57"/>
                <a:gd name="T52" fmla="*/ 20 w 41"/>
                <a:gd name="T53" fmla="*/ 49 h 57"/>
                <a:gd name="T54" fmla="*/ 25 w 41"/>
                <a:gd name="T55" fmla="*/ 48 h 57"/>
                <a:gd name="T56" fmla="*/ 29 w 41"/>
                <a:gd name="T57" fmla="*/ 43 h 57"/>
                <a:gd name="T58" fmla="*/ 30 w 41"/>
                <a:gd name="T59" fmla="*/ 36 h 57"/>
                <a:gd name="T60" fmla="*/ 29 w 41"/>
                <a:gd name="T61" fmla="*/ 29 h 57"/>
                <a:gd name="T62" fmla="*/ 25 w 41"/>
                <a:gd name="T63" fmla="*/ 24 h 57"/>
                <a:gd name="T64" fmla="*/ 20 w 41"/>
                <a:gd name="T65" fmla="*/ 23 h 57"/>
                <a:gd name="T66" fmla="*/ 15 w 41"/>
                <a:gd name="T67" fmla="*/ 24 h 57"/>
                <a:gd name="T68" fmla="*/ 12 w 41"/>
                <a:gd name="T69" fmla="*/ 29 h 57"/>
                <a:gd name="T70" fmla="*/ 11 w 41"/>
                <a:gd name="T71" fmla="*/ 36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41" h="57">
                  <a:moveTo>
                    <a:pt x="31" y="51"/>
                  </a:moveTo>
                  <a:cubicBezTo>
                    <a:pt x="31" y="50"/>
                    <a:pt x="31" y="50"/>
                    <a:pt x="31" y="50"/>
                  </a:cubicBezTo>
                  <a:cubicBezTo>
                    <a:pt x="30" y="52"/>
                    <a:pt x="28" y="53"/>
                    <a:pt x="27" y="54"/>
                  </a:cubicBezTo>
                  <a:cubicBezTo>
                    <a:pt x="26" y="55"/>
                    <a:pt x="24" y="56"/>
                    <a:pt x="22" y="56"/>
                  </a:cubicBezTo>
                  <a:cubicBezTo>
                    <a:pt x="21" y="57"/>
                    <a:pt x="19" y="57"/>
                    <a:pt x="17" y="57"/>
                  </a:cubicBezTo>
                  <a:cubicBezTo>
                    <a:pt x="15" y="57"/>
                    <a:pt x="12" y="57"/>
                    <a:pt x="10" y="56"/>
                  </a:cubicBezTo>
                  <a:cubicBezTo>
                    <a:pt x="8" y="55"/>
                    <a:pt x="6" y="53"/>
                    <a:pt x="5" y="51"/>
                  </a:cubicBezTo>
                  <a:cubicBezTo>
                    <a:pt x="3" y="49"/>
                    <a:pt x="2" y="47"/>
                    <a:pt x="1" y="44"/>
                  </a:cubicBezTo>
                  <a:cubicBezTo>
                    <a:pt x="1" y="42"/>
                    <a:pt x="0" y="39"/>
                    <a:pt x="0" y="36"/>
                  </a:cubicBezTo>
                  <a:cubicBezTo>
                    <a:pt x="0" y="29"/>
                    <a:pt x="2" y="24"/>
                    <a:pt x="5" y="21"/>
                  </a:cubicBezTo>
                  <a:cubicBezTo>
                    <a:pt x="8" y="17"/>
                    <a:pt x="12" y="15"/>
                    <a:pt x="17" y="15"/>
                  </a:cubicBezTo>
                  <a:cubicBezTo>
                    <a:pt x="20" y="15"/>
                    <a:pt x="23" y="16"/>
                    <a:pt x="25" y="17"/>
                  </a:cubicBezTo>
                  <a:cubicBezTo>
                    <a:pt x="27" y="18"/>
                    <a:pt x="29" y="19"/>
                    <a:pt x="31" y="21"/>
                  </a:cubicBezTo>
                  <a:cubicBezTo>
                    <a:pt x="31" y="6"/>
                    <a:pt x="31" y="6"/>
                    <a:pt x="31" y="6"/>
                  </a:cubicBezTo>
                  <a:cubicBezTo>
                    <a:pt x="31" y="4"/>
                    <a:pt x="31" y="2"/>
                    <a:pt x="32" y="1"/>
                  </a:cubicBezTo>
                  <a:cubicBezTo>
                    <a:pt x="33" y="0"/>
                    <a:pt x="34" y="0"/>
                    <a:pt x="36" y="0"/>
                  </a:cubicBezTo>
                  <a:cubicBezTo>
                    <a:pt x="37" y="0"/>
                    <a:pt x="39" y="0"/>
                    <a:pt x="40" y="1"/>
                  </a:cubicBezTo>
                  <a:cubicBezTo>
                    <a:pt x="40" y="2"/>
                    <a:pt x="41" y="4"/>
                    <a:pt x="41" y="6"/>
                  </a:cubicBezTo>
                  <a:cubicBezTo>
                    <a:pt x="41" y="51"/>
                    <a:pt x="41" y="51"/>
                    <a:pt x="41" y="51"/>
                  </a:cubicBezTo>
                  <a:cubicBezTo>
                    <a:pt x="41" y="53"/>
                    <a:pt x="40" y="55"/>
                    <a:pt x="39" y="56"/>
                  </a:cubicBezTo>
                  <a:cubicBezTo>
                    <a:pt x="39" y="57"/>
                    <a:pt x="37" y="57"/>
                    <a:pt x="36" y="57"/>
                  </a:cubicBezTo>
                  <a:cubicBezTo>
                    <a:pt x="34" y="57"/>
                    <a:pt x="33" y="57"/>
                    <a:pt x="32" y="56"/>
                  </a:cubicBezTo>
                  <a:cubicBezTo>
                    <a:pt x="31" y="55"/>
                    <a:pt x="31" y="53"/>
                    <a:pt x="31" y="51"/>
                  </a:cubicBezTo>
                  <a:close/>
                  <a:moveTo>
                    <a:pt x="11" y="36"/>
                  </a:moveTo>
                  <a:cubicBezTo>
                    <a:pt x="11" y="39"/>
                    <a:pt x="11" y="41"/>
                    <a:pt x="12" y="43"/>
                  </a:cubicBezTo>
                  <a:cubicBezTo>
                    <a:pt x="13" y="45"/>
                    <a:pt x="14" y="47"/>
                    <a:pt x="15" y="48"/>
                  </a:cubicBezTo>
                  <a:cubicBezTo>
                    <a:pt x="17" y="49"/>
                    <a:pt x="19" y="49"/>
                    <a:pt x="20" y="49"/>
                  </a:cubicBezTo>
                  <a:cubicBezTo>
                    <a:pt x="22" y="49"/>
                    <a:pt x="24" y="49"/>
                    <a:pt x="25" y="48"/>
                  </a:cubicBezTo>
                  <a:cubicBezTo>
                    <a:pt x="27" y="47"/>
                    <a:pt x="28" y="45"/>
                    <a:pt x="29" y="43"/>
                  </a:cubicBezTo>
                  <a:cubicBezTo>
                    <a:pt x="30" y="41"/>
                    <a:pt x="30" y="39"/>
                    <a:pt x="30" y="36"/>
                  </a:cubicBezTo>
                  <a:cubicBezTo>
                    <a:pt x="30" y="33"/>
                    <a:pt x="30" y="31"/>
                    <a:pt x="29" y="29"/>
                  </a:cubicBezTo>
                  <a:cubicBezTo>
                    <a:pt x="28" y="27"/>
                    <a:pt x="27" y="25"/>
                    <a:pt x="25" y="24"/>
                  </a:cubicBezTo>
                  <a:cubicBezTo>
                    <a:pt x="24" y="23"/>
                    <a:pt x="22" y="23"/>
                    <a:pt x="20" y="23"/>
                  </a:cubicBezTo>
                  <a:cubicBezTo>
                    <a:pt x="18" y="23"/>
                    <a:pt x="17" y="23"/>
                    <a:pt x="15" y="24"/>
                  </a:cubicBezTo>
                  <a:cubicBezTo>
                    <a:pt x="14" y="26"/>
                    <a:pt x="13" y="27"/>
                    <a:pt x="12" y="29"/>
                  </a:cubicBezTo>
                  <a:cubicBezTo>
                    <a:pt x="11" y="31"/>
                    <a:pt x="11" y="33"/>
                    <a:pt x="11" y="3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6" name="Freeform 522">
              <a:extLst>
                <a:ext uri="{FF2B5EF4-FFF2-40B4-BE49-F238E27FC236}">
                  <a16:creationId xmlns:a16="http://schemas.microsoft.com/office/drawing/2014/main" id="{2BF66788-48BF-D445-9575-D7C97962B8B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933728" y="5853753"/>
              <a:ext cx="51227" cy="72671"/>
            </a:xfrm>
            <a:custGeom>
              <a:avLst/>
              <a:gdLst>
                <a:gd name="T0" fmla="*/ 9 w 40"/>
                <a:gd name="T1" fmla="*/ 6 h 57"/>
                <a:gd name="T2" fmla="*/ 9 w 40"/>
                <a:gd name="T3" fmla="*/ 21 h 57"/>
                <a:gd name="T4" fmla="*/ 15 w 40"/>
                <a:gd name="T5" fmla="*/ 17 h 57"/>
                <a:gd name="T6" fmla="*/ 23 w 40"/>
                <a:gd name="T7" fmla="*/ 15 h 57"/>
                <a:gd name="T8" fmla="*/ 32 w 40"/>
                <a:gd name="T9" fmla="*/ 18 h 57"/>
                <a:gd name="T10" fmla="*/ 38 w 40"/>
                <a:gd name="T11" fmla="*/ 25 h 57"/>
                <a:gd name="T12" fmla="*/ 40 w 40"/>
                <a:gd name="T13" fmla="*/ 36 h 57"/>
                <a:gd name="T14" fmla="*/ 39 w 40"/>
                <a:gd name="T15" fmla="*/ 44 h 57"/>
                <a:gd name="T16" fmla="*/ 35 w 40"/>
                <a:gd name="T17" fmla="*/ 51 h 57"/>
                <a:gd name="T18" fmla="*/ 30 w 40"/>
                <a:gd name="T19" fmla="*/ 56 h 57"/>
                <a:gd name="T20" fmla="*/ 23 w 40"/>
                <a:gd name="T21" fmla="*/ 57 h 57"/>
                <a:gd name="T22" fmla="*/ 18 w 40"/>
                <a:gd name="T23" fmla="*/ 57 h 57"/>
                <a:gd name="T24" fmla="*/ 15 w 40"/>
                <a:gd name="T25" fmla="*/ 55 h 57"/>
                <a:gd name="T26" fmla="*/ 12 w 40"/>
                <a:gd name="T27" fmla="*/ 53 h 57"/>
                <a:gd name="T28" fmla="*/ 9 w 40"/>
                <a:gd name="T29" fmla="*/ 50 h 57"/>
                <a:gd name="T30" fmla="*/ 9 w 40"/>
                <a:gd name="T31" fmla="*/ 51 h 57"/>
                <a:gd name="T32" fmla="*/ 8 w 40"/>
                <a:gd name="T33" fmla="*/ 56 h 57"/>
                <a:gd name="T34" fmla="*/ 4 w 40"/>
                <a:gd name="T35" fmla="*/ 57 h 57"/>
                <a:gd name="T36" fmla="*/ 1 w 40"/>
                <a:gd name="T37" fmla="*/ 56 h 57"/>
                <a:gd name="T38" fmla="*/ 0 w 40"/>
                <a:gd name="T39" fmla="*/ 51 h 57"/>
                <a:gd name="T40" fmla="*/ 0 w 40"/>
                <a:gd name="T41" fmla="*/ 6 h 57"/>
                <a:gd name="T42" fmla="*/ 1 w 40"/>
                <a:gd name="T43" fmla="*/ 1 h 57"/>
                <a:gd name="T44" fmla="*/ 4 w 40"/>
                <a:gd name="T45" fmla="*/ 0 h 57"/>
                <a:gd name="T46" fmla="*/ 8 w 40"/>
                <a:gd name="T47" fmla="*/ 1 h 57"/>
                <a:gd name="T48" fmla="*/ 9 w 40"/>
                <a:gd name="T49" fmla="*/ 6 h 57"/>
                <a:gd name="T50" fmla="*/ 10 w 40"/>
                <a:gd name="T51" fmla="*/ 36 h 57"/>
                <a:gd name="T52" fmla="*/ 13 w 40"/>
                <a:gd name="T53" fmla="*/ 46 h 57"/>
                <a:gd name="T54" fmla="*/ 20 w 40"/>
                <a:gd name="T55" fmla="*/ 49 h 57"/>
                <a:gd name="T56" fmla="*/ 27 w 40"/>
                <a:gd name="T57" fmla="*/ 46 h 57"/>
                <a:gd name="T58" fmla="*/ 30 w 40"/>
                <a:gd name="T59" fmla="*/ 36 h 57"/>
                <a:gd name="T60" fmla="*/ 29 w 40"/>
                <a:gd name="T61" fmla="*/ 29 h 57"/>
                <a:gd name="T62" fmla="*/ 25 w 40"/>
                <a:gd name="T63" fmla="*/ 24 h 57"/>
                <a:gd name="T64" fmla="*/ 20 w 40"/>
                <a:gd name="T65" fmla="*/ 23 h 57"/>
                <a:gd name="T66" fmla="*/ 15 w 40"/>
                <a:gd name="T67" fmla="*/ 24 h 57"/>
                <a:gd name="T68" fmla="*/ 11 w 40"/>
                <a:gd name="T69" fmla="*/ 29 h 57"/>
                <a:gd name="T70" fmla="*/ 10 w 40"/>
                <a:gd name="T71" fmla="*/ 36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40" h="57">
                  <a:moveTo>
                    <a:pt x="9" y="6"/>
                  </a:moveTo>
                  <a:cubicBezTo>
                    <a:pt x="9" y="21"/>
                    <a:pt x="9" y="21"/>
                    <a:pt x="9" y="21"/>
                  </a:cubicBezTo>
                  <a:cubicBezTo>
                    <a:pt x="11" y="19"/>
                    <a:pt x="13" y="18"/>
                    <a:pt x="15" y="17"/>
                  </a:cubicBezTo>
                  <a:cubicBezTo>
                    <a:pt x="17" y="16"/>
                    <a:pt x="20" y="15"/>
                    <a:pt x="23" y="15"/>
                  </a:cubicBezTo>
                  <a:cubicBezTo>
                    <a:pt x="26" y="15"/>
                    <a:pt x="29" y="16"/>
                    <a:pt x="32" y="18"/>
                  </a:cubicBezTo>
                  <a:cubicBezTo>
                    <a:pt x="35" y="19"/>
                    <a:pt x="37" y="22"/>
                    <a:pt x="38" y="25"/>
                  </a:cubicBezTo>
                  <a:cubicBezTo>
                    <a:pt x="39" y="28"/>
                    <a:pt x="40" y="31"/>
                    <a:pt x="40" y="36"/>
                  </a:cubicBezTo>
                  <a:cubicBezTo>
                    <a:pt x="40" y="39"/>
                    <a:pt x="40" y="42"/>
                    <a:pt x="39" y="44"/>
                  </a:cubicBezTo>
                  <a:cubicBezTo>
                    <a:pt x="38" y="47"/>
                    <a:pt x="37" y="49"/>
                    <a:pt x="35" y="51"/>
                  </a:cubicBezTo>
                  <a:cubicBezTo>
                    <a:pt x="34" y="53"/>
                    <a:pt x="32" y="55"/>
                    <a:pt x="30" y="56"/>
                  </a:cubicBezTo>
                  <a:cubicBezTo>
                    <a:pt x="28" y="57"/>
                    <a:pt x="25" y="57"/>
                    <a:pt x="23" y="57"/>
                  </a:cubicBezTo>
                  <a:cubicBezTo>
                    <a:pt x="21" y="57"/>
                    <a:pt x="20" y="57"/>
                    <a:pt x="18" y="57"/>
                  </a:cubicBezTo>
                  <a:cubicBezTo>
                    <a:pt x="17" y="56"/>
                    <a:pt x="16" y="56"/>
                    <a:pt x="15" y="55"/>
                  </a:cubicBezTo>
                  <a:cubicBezTo>
                    <a:pt x="14" y="55"/>
                    <a:pt x="13" y="54"/>
                    <a:pt x="12" y="53"/>
                  </a:cubicBezTo>
                  <a:cubicBezTo>
                    <a:pt x="11" y="53"/>
                    <a:pt x="11" y="52"/>
                    <a:pt x="9" y="50"/>
                  </a:cubicBezTo>
                  <a:cubicBezTo>
                    <a:pt x="9" y="51"/>
                    <a:pt x="9" y="51"/>
                    <a:pt x="9" y="51"/>
                  </a:cubicBezTo>
                  <a:cubicBezTo>
                    <a:pt x="9" y="53"/>
                    <a:pt x="9" y="55"/>
                    <a:pt x="8" y="56"/>
                  </a:cubicBezTo>
                  <a:cubicBezTo>
                    <a:pt x="7" y="57"/>
                    <a:pt x="6" y="57"/>
                    <a:pt x="4" y="57"/>
                  </a:cubicBezTo>
                  <a:cubicBezTo>
                    <a:pt x="3" y="57"/>
                    <a:pt x="2" y="57"/>
                    <a:pt x="1" y="56"/>
                  </a:cubicBezTo>
                  <a:cubicBezTo>
                    <a:pt x="0" y="55"/>
                    <a:pt x="0" y="53"/>
                    <a:pt x="0" y="51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4"/>
                    <a:pt x="0" y="2"/>
                    <a:pt x="1" y="1"/>
                  </a:cubicBezTo>
                  <a:cubicBezTo>
                    <a:pt x="2" y="0"/>
                    <a:pt x="3" y="0"/>
                    <a:pt x="4" y="0"/>
                  </a:cubicBezTo>
                  <a:cubicBezTo>
                    <a:pt x="6" y="0"/>
                    <a:pt x="7" y="0"/>
                    <a:pt x="8" y="1"/>
                  </a:cubicBezTo>
                  <a:cubicBezTo>
                    <a:pt x="9" y="2"/>
                    <a:pt x="9" y="4"/>
                    <a:pt x="9" y="6"/>
                  </a:cubicBezTo>
                  <a:close/>
                  <a:moveTo>
                    <a:pt x="10" y="36"/>
                  </a:moveTo>
                  <a:cubicBezTo>
                    <a:pt x="10" y="41"/>
                    <a:pt x="11" y="44"/>
                    <a:pt x="13" y="46"/>
                  </a:cubicBezTo>
                  <a:cubicBezTo>
                    <a:pt x="15" y="48"/>
                    <a:pt x="17" y="49"/>
                    <a:pt x="20" y="49"/>
                  </a:cubicBezTo>
                  <a:cubicBezTo>
                    <a:pt x="23" y="49"/>
                    <a:pt x="25" y="48"/>
                    <a:pt x="27" y="46"/>
                  </a:cubicBezTo>
                  <a:cubicBezTo>
                    <a:pt x="29" y="44"/>
                    <a:pt x="30" y="40"/>
                    <a:pt x="30" y="36"/>
                  </a:cubicBezTo>
                  <a:cubicBezTo>
                    <a:pt x="30" y="33"/>
                    <a:pt x="29" y="31"/>
                    <a:pt x="29" y="29"/>
                  </a:cubicBezTo>
                  <a:cubicBezTo>
                    <a:pt x="28" y="27"/>
                    <a:pt x="27" y="26"/>
                    <a:pt x="25" y="24"/>
                  </a:cubicBezTo>
                  <a:cubicBezTo>
                    <a:pt x="24" y="23"/>
                    <a:pt x="22" y="23"/>
                    <a:pt x="20" y="23"/>
                  </a:cubicBezTo>
                  <a:cubicBezTo>
                    <a:pt x="18" y="23"/>
                    <a:pt x="16" y="23"/>
                    <a:pt x="15" y="24"/>
                  </a:cubicBezTo>
                  <a:cubicBezTo>
                    <a:pt x="13" y="26"/>
                    <a:pt x="12" y="27"/>
                    <a:pt x="11" y="29"/>
                  </a:cubicBezTo>
                  <a:cubicBezTo>
                    <a:pt x="10" y="31"/>
                    <a:pt x="10" y="34"/>
                    <a:pt x="10" y="3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7" name="Freeform 523">
              <a:extLst>
                <a:ext uri="{FF2B5EF4-FFF2-40B4-BE49-F238E27FC236}">
                  <a16:creationId xmlns:a16="http://schemas.microsoft.com/office/drawing/2014/main" id="{4E5A4DDC-EB76-0549-81BC-98EE72D0E477}"/>
                </a:ext>
              </a:extLst>
            </p:cNvPr>
            <p:cNvSpPr>
              <a:spLocks/>
            </p:cNvSpPr>
            <p:nvPr/>
          </p:nvSpPr>
          <p:spPr bwMode="auto">
            <a:xfrm>
              <a:off x="5983764" y="5872815"/>
              <a:ext cx="51227" cy="73862"/>
            </a:xfrm>
            <a:custGeom>
              <a:avLst/>
              <a:gdLst>
                <a:gd name="T0" fmla="*/ 15 w 40"/>
                <a:gd name="T1" fmla="*/ 44 h 58"/>
                <a:gd name="T2" fmla="*/ 16 w 40"/>
                <a:gd name="T3" fmla="*/ 41 h 58"/>
                <a:gd name="T4" fmla="*/ 3 w 40"/>
                <a:gd name="T5" fmla="*/ 9 h 58"/>
                <a:gd name="T6" fmla="*/ 2 w 40"/>
                <a:gd name="T7" fmla="*/ 5 h 58"/>
                <a:gd name="T8" fmla="*/ 2 w 40"/>
                <a:gd name="T9" fmla="*/ 3 h 58"/>
                <a:gd name="T10" fmla="*/ 4 w 40"/>
                <a:gd name="T11" fmla="*/ 1 h 58"/>
                <a:gd name="T12" fmla="*/ 7 w 40"/>
                <a:gd name="T13" fmla="*/ 0 h 58"/>
                <a:gd name="T14" fmla="*/ 10 w 40"/>
                <a:gd name="T15" fmla="*/ 1 h 58"/>
                <a:gd name="T16" fmla="*/ 12 w 40"/>
                <a:gd name="T17" fmla="*/ 6 h 58"/>
                <a:gd name="T18" fmla="*/ 21 w 40"/>
                <a:gd name="T19" fmla="*/ 31 h 58"/>
                <a:gd name="T20" fmla="*/ 29 w 40"/>
                <a:gd name="T21" fmla="*/ 7 h 58"/>
                <a:gd name="T22" fmla="*/ 31 w 40"/>
                <a:gd name="T23" fmla="*/ 3 h 58"/>
                <a:gd name="T24" fmla="*/ 33 w 40"/>
                <a:gd name="T25" fmla="*/ 1 h 58"/>
                <a:gd name="T26" fmla="*/ 35 w 40"/>
                <a:gd name="T27" fmla="*/ 0 h 58"/>
                <a:gd name="T28" fmla="*/ 37 w 40"/>
                <a:gd name="T29" fmla="*/ 1 h 58"/>
                <a:gd name="T30" fmla="*/ 39 w 40"/>
                <a:gd name="T31" fmla="*/ 2 h 58"/>
                <a:gd name="T32" fmla="*/ 40 w 40"/>
                <a:gd name="T33" fmla="*/ 5 h 58"/>
                <a:gd name="T34" fmla="*/ 39 w 40"/>
                <a:gd name="T35" fmla="*/ 7 h 58"/>
                <a:gd name="T36" fmla="*/ 38 w 40"/>
                <a:gd name="T37" fmla="*/ 9 h 58"/>
                <a:gd name="T38" fmla="*/ 25 w 40"/>
                <a:gd name="T39" fmla="*/ 45 h 58"/>
                <a:gd name="T40" fmla="*/ 21 w 40"/>
                <a:gd name="T41" fmla="*/ 52 h 58"/>
                <a:gd name="T42" fmla="*/ 17 w 40"/>
                <a:gd name="T43" fmla="*/ 56 h 58"/>
                <a:gd name="T44" fmla="*/ 10 w 40"/>
                <a:gd name="T45" fmla="*/ 58 h 58"/>
                <a:gd name="T46" fmla="*/ 3 w 40"/>
                <a:gd name="T47" fmla="*/ 57 h 58"/>
                <a:gd name="T48" fmla="*/ 0 w 40"/>
                <a:gd name="T49" fmla="*/ 53 h 58"/>
                <a:gd name="T50" fmla="*/ 1 w 40"/>
                <a:gd name="T51" fmla="*/ 50 h 58"/>
                <a:gd name="T52" fmla="*/ 5 w 40"/>
                <a:gd name="T53" fmla="*/ 49 h 58"/>
                <a:gd name="T54" fmla="*/ 6 w 40"/>
                <a:gd name="T55" fmla="*/ 50 h 58"/>
                <a:gd name="T56" fmla="*/ 8 w 40"/>
                <a:gd name="T57" fmla="*/ 50 h 58"/>
                <a:gd name="T58" fmla="*/ 11 w 40"/>
                <a:gd name="T59" fmla="*/ 49 h 58"/>
                <a:gd name="T60" fmla="*/ 13 w 40"/>
                <a:gd name="T61" fmla="*/ 47 h 58"/>
                <a:gd name="T62" fmla="*/ 15 w 40"/>
                <a:gd name="T63" fmla="*/ 44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0" h="58">
                  <a:moveTo>
                    <a:pt x="15" y="44"/>
                  </a:moveTo>
                  <a:cubicBezTo>
                    <a:pt x="16" y="41"/>
                    <a:pt x="16" y="41"/>
                    <a:pt x="16" y="41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2" y="7"/>
                    <a:pt x="2" y="6"/>
                    <a:pt x="2" y="5"/>
                  </a:cubicBezTo>
                  <a:cubicBezTo>
                    <a:pt x="2" y="4"/>
                    <a:pt x="2" y="3"/>
                    <a:pt x="2" y="3"/>
                  </a:cubicBezTo>
                  <a:cubicBezTo>
                    <a:pt x="3" y="2"/>
                    <a:pt x="3" y="1"/>
                    <a:pt x="4" y="1"/>
                  </a:cubicBezTo>
                  <a:cubicBezTo>
                    <a:pt x="5" y="0"/>
                    <a:pt x="6" y="0"/>
                    <a:pt x="7" y="0"/>
                  </a:cubicBezTo>
                  <a:cubicBezTo>
                    <a:pt x="8" y="0"/>
                    <a:pt x="9" y="1"/>
                    <a:pt x="10" y="1"/>
                  </a:cubicBezTo>
                  <a:cubicBezTo>
                    <a:pt x="11" y="2"/>
                    <a:pt x="11" y="4"/>
                    <a:pt x="12" y="6"/>
                  </a:cubicBezTo>
                  <a:cubicBezTo>
                    <a:pt x="21" y="31"/>
                    <a:pt x="21" y="31"/>
                    <a:pt x="21" y="31"/>
                  </a:cubicBezTo>
                  <a:cubicBezTo>
                    <a:pt x="29" y="7"/>
                    <a:pt x="29" y="7"/>
                    <a:pt x="29" y="7"/>
                  </a:cubicBezTo>
                  <a:cubicBezTo>
                    <a:pt x="30" y="5"/>
                    <a:pt x="30" y="4"/>
                    <a:pt x="31" y="3"/>
                  </a:cubicBezTo>
                  <a:cubicBezTo>
                    <a:pt x="31" y="2"/>
                    <a:pt x="32" y="1"/>
                    <a:pt x="33" y="1"/>
                  </a:cubicBezTo>
                  <a:cubicBezTo>
                    <a:pt x="33" y="0"/>
                    <a:pt x="34" y="0"/>
                    <a:pt x="35" y="0"/>
                  </a:cubicBezTo>
                  <a:cubicBezTo>
                    <a:pt x="36" y="0"/>
                    <a:pt x="37" y="0"/>
                    <a:pt x="37" y="1"/>
                  </a:cubicBezTo>
                  <a:cubicBezTo>
                    <a:pt x="38" y="1"/>
                    <a:pt x="39" y="2"/>
                    <a:pt x="39" y="2"/>
                  </a:cubicBezTo>
                  <a:cubicBezTo>
                    <a:pt x="39" y="3"/>
                    <a:pt x="40" y="4"/>
                    <a:pt x="40" y="5"/>
                  </a:cubicBezTo>
                  <a:cubicBezTo>
                    <a:pt x="40" y="5"/>
                    <a:pt x="39" y="6"/>
                    <a:pt x="39" y="7"/>
                  </a:cubicBezTo>
                  <a:cubicBezTo>
                    <a:pt x="39" y="8"/>
                    <a:pt x="39" y="8"/>
                    <a:pt x="38" y="9"/>
                  </a:cubicBezTo>
                  <a:cubicBezTo>
                    <a:pt x="25" y="45"/>
                    <a:pt x="25" y="45"/>
                    <a:pt x="25" y="45"/>
                  </a:cubicBezTo>
                  <a:cubicBezTo>
                    <a:pt x="24" y="48"/>
                    <a:pt x="22" y="50"/>
                    <a:pt x="21" y="52"/>
                  </a:cubicBezTo>
                  <a:cubicBezTo>
                    <a:pt x="20" y="54"/>
                    <a:pt x="19" y="55"/>
                    <a:pt x="17" y="56"/>
                  </a:cubicBezTo>
                  <a:cubicBezTo>
                    <a:pt x="15" y="57"/>
                    <a:pt x="13" y="58"/>
                    <a:pt x="10" y="58"/>
                  </a:cubicBezTo>
                  <a:cubicBezTo>
                    <a:pt x="6" y="58"/>
                    <a:pt x="4" y="57"/>
                    <a:pt x="3" y="57"/>
                  </a:cubicBezTo>
                  <a:cubicBezTo>
                    <a:pt x="1" y="56"/>
                    <a:pt x="0" y="55"/>
                    <a:pt x="0" y="53"/>
                  </a:cubicBezTo>
                  <a:cubicBezTo>
                    <a:pt x="0" y="52"/>
                    <a:pt x="1" y="51"/>
                    <a:pt x="1" y="50"/>
                  </a:cubicBezTo>
                  <a:cubicBezTo>
                    <a:pt x="2" y="50"/>
                    <a:pt x="3" y="49"/>
                    <a:pt x="5" y="49"/>
                  </a:cubicBezTo>
                  <a:cubicBezTo>
                    <a:pt x="5" y="49"/>
                    <a:pt x="6" y="49"/>
                    <a:pt x="6" y="50"/>
                  </a:cubicBezTo>
                  <a:cubicBezTo>
                    <a:pt x="7" y="50"/>
                    <a:pt x="8" y="50"/>
                    <a:pt x="8" y="50"/>
                  </a:cubicBezTo>
                  <a:cubicBezTo>
                    <a:pt x="9" y="50"/>
                    <a:pt x="10" y="50"/>
                    <a:pt x="11" y="49"/>
                  </a:cubicBezTo>
                  <a:cubicBezTo>
                    <a:pt x="12" y="49"/>
                    <a:pt x="12" y="48"/>
                    <a:pt x="13" y="47"/>
                  </a:cubicBezTo>
                  <a:cubicBezTo>
                    <a:pt x="13" y="47"/>
                    <a:pt x="14" y="45"/>
                    <a:pt x="15" y="4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8" name="Freeform 524">
              <a:extLst>
                <a:ext uri="{FF2B5EF4-FFF2-40B4-BE49-F238E27FC236}">
                  <a16:creationId xmlns:a16="http://schemas.microsoft.com/office/drawing/2014/main" id="{64CB0F8A-7D29-C241-99DE-3D382BEA2182}"/>
                </a:ext>
              </a:extLst>
            </p:cNvPr>
            <p:cNvSpPr>
              <a:spLocks/>
            </p:cNvSpPr>
            <p:nvPr/>
          </p:nvSpPr>
          <p:spPr bwMode="auto">
            <a:xfrm>
              <a:off x="6187480" y="5853753"/>
              <a:ext cx="39314" cy="72671"/>
            </a:xfrm>
            <a:custGeom>
              <a:avLst/>
              <a:gdLst>
                <a:gd name="T0" fmla="*/ 5 w 30"/>
                <a:gd name="T1" fmla="*/ 16 h 57"/>
                <a:gd name="T2" fmla="*/ 7 w 30"/>
                <a:gd name="T3" fmla="*/ 16 h 57"/>
                <a:gd name="T4" fmla="*/ 7 w 30"/>
                <a:gd name="T5" fmla="*/ 13 h 57"/>
                <a:gd name="T6" fmla="*/ 9 w 30"/>
                <a:gd name="T7" fmla="*/ 5 h 57"/>
                <a:gd name="T8" fmla="*/ 13 w 30"/>
                <a:gd name="T9" fmla="*/ 1 h 57"/>
                <a:gd name="T10" fmla="*/ 21 w 30"/>
                <a:gd name="T11" fmla="*/ 0 h 57"/>
                <a:gd name="T12" fmla="*/ 30 w 30"/>
                <a:gd name="T13" fmla="*/ 4 h 57"/>
                <a:gd name="T14" fmla="*/ 29 w 30"/>
                <a:gd name="T15" fmla="*/ 7 h 57"/>
                <a:gd name="T16" fmla="*/ 27 w 30"/>
                <a:gd name="T17" fmla="*/ 8 h 57"/>
                <a:gd name="T18" fmla="*/ 25 w 30"/>
                <a:gd name="T19" fmla="*/ 7 h 57"/>
                <a:gd name="T20" fmla="*/ 22 w 30"/>
                <a:gd name="T21" fmla="*/ 7 h 57"/>
                <a:gd name="T22" fmla="*/ 18 w 30"/>
                <a:gd name="T23" fmla="*/ 9 h 57"/>
                <a:gd name="T24" fmla="*/ 18 w 30"/>
                <a:gd name="T25" fmla="*/ 13 h 57"/>
                <a:gd name="T26" fmla="*/ 18 w 30"/>
                <a:gd name="T27" fmla="*/ 16 h 57"/>
                <a:gd name="T28" fmla="*/ 20 w 30"/>
                <a:gd name="T29" fmla="*/ 16 h 57"/>
                <a:gd name="T30" fmla="*/ 26 w 30"/>
                <a:gd name="T31" fmla="*/ 20 h 57"/>
                <a:gd name="T32" fmla="*/ 25 w 30"/>
                <a:gd name="T33" fmla="*/ 23 h 57"/>
                <a:gd name="T34" fmla="*/ 20 w 30"/>
                <a:gd name="T35" fmla="*/ 23 h 57"/>
                <a:gd name="T36" fmla="*/ 18 w 30"/>
                <a:gd name="T37" fmla="*/ 23 h 57"/>
                <a:gd name="T38" fmla="*/ 18 w 30"/>
                <a:gd name="T39" fmla="*/ 51 h 57"/>
                <a:gd name="T40" fmla="*/ 16 w 30"/>
                <a:gd name="T41" fmla="*/ 56 h 57"/>
                <a:gd name="T42" fmla="*/ 12 w 30"/>
                <a:gd name="T43" fmla="*/ 57 h 57"/>
                <a:gd name="T44" fmla="*/ 9 w 30"/>
                <a:gd name="T45" fmla="*/ 56 h 57"/>
                <a:gd name="T46" fmla="*/ 7 w 30"/>
                <a:gd name="T47" fmla="*/ 51 h 57"/>
                <a:gd name="T48" fmla="*/ 7 w 30"/>
                <a:gd name="T49" fmla="*/ 23 h 57"/>
                <a:gd name="T50" fmla="*/ 4 w 30"/>
                <a:gd name="T51" fmla="*/ 23 h 57"/>
                <a:gd name="T52" fmla="*/ 1 w 30"/>
                <a:gd name="T53" fmla="*/ 22 h 57"/>
                <a:gd name="T54" fmla="*/ 0 w 30"/>
                <a:gd name="T55" fmla="*/ 20 h 57"/>
                <a:gd name="T56" fmla="*/ 5 w 30"/>
                <a:gd name="T57" fmla="*/ 16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0" h="57">
                  <a:moveTo>
                    <a:pt x="5" y="16"/>
                  </a:moveTo>
                  <a:cubicBezTo>
                    <a:pt x="7" y="16"/>
                    <a:pt x="7" y="16"/>
                    <a:pt x="7" y="16"/>
                  </a:cubicBezTo>
                  <a:cubicBezTo>
                    <a:pt x="7" y="13"/>
                    <a:pt x="7" y="13"/>
                    <a:pt x="7" y="13"/>
                  </a:cubicBezTo>
                  <a:cubicBezTo>
                    <a:pt x="7" y="10"/>
                    <a:pt x="8" y="7"/>
                    <a:pt x="9" y="5"/>
                  </a:cubicBezTo>
                  <a:cubicBezTo>
                    <a:pt x="9" y="3"/>
                    <a:pt x="11" y="2"/>
                    <a:pt x="13" y="1"/>
                  </a:cubicBezTo>
                  <a:cubicBezTo>
                    <a:pt x="15" y="0"/>
                    <a:pt x="17" y="0"/>
                    <a:pt x="21" y="0"/>
                  </a:cubicBezTo>
                  <a:cubicBezTo>
                    <a:pt x="27" y="0"/>
                    <a:pt x="30" y="1"/>
                    <a:pt x="30" y="4"/>
                  </a:cubicBezTo>
                  <a:cubicBezTo>
                    <a:pt x="30" y="5"/>
                    <a:pt x="30" y="6"/>
                    <a:pt x="29" y="7"/>
                  </a:cubicBezTo>
                  <a:cubicBezTo>
                    <a:pt x="28" y="7"/>
                    <a:pt x="28" y="8"/>
                    <a:pt x="27" y="8"/>
                  </a:cubicBezTo>
                  <a:cubicBezTo>
                    <a:pt x="26" y="8"/>
                    <a:pt x="26" y="7"/>
                    <a:pt x="25" y="7"/>
                  </a:cubicBezTo>
                  <a:cubicBezTo>
                    <a:pt x="24" y="7"/>
                    <a:pt x="23" y="7"/>
                    <a:pt x="22" y="7"/>
                  </a:cubicBezTo>
                  <a:cubicBezTo>
                    <a:pt x="20" y="7"/>
                    <a:pt x="19" y="8"/>
                    <a:pt x="18" y="9"/>
                  </a:cubicBezTo>
                  <a:cubicBezTo>
                    <a:pt x="18" y="10"/>
                    <a:pt x="18" y="11"/>
                    <a:pt x="18" y="13"/>
                  </a:cubicBezTo>
                  <a:cubicBezTo>
                    <a:pt x="18" y="16"/>
                    <a:pt x="18" y="16"/>
                    <a:pt x="18" y="16"/>
                  </a:cubicBezTo>
                  <a:cubicBezTo>
                    <a:pt x="20" y="16"/>
                    <a:pt x="20" y="16"/>
                    <a:pt x="20" y="16"/>
                  </a:cubicBezTo>
                  <a:cubicBezTo>
                    <a:pt x="24" y="16"/>
                    <a:pt x="26" y="17"/>
                    <a:pt x="26" y="20"/>
                  </a:cubicBezTo>
                  <a:cubicBezTo>
                    <a:pt x="26" y="21"/>
                    <a:pt x="26" y="22"/>
                    <a:pt x="25" y="23"/>
                  </a:cubicBezTo>
                  <a:cubicBezTo>
                    <a:pt x="24" y="23"/>
                    <a:pt x="22" y="23"/>
                    <a:pt x="20" y="23"/>
                  </a:cubicBezTo>
                  <a:cubicBezTo>
                    <a:pt x="18" y="23"/>
                    <a:pt x="18" y="23"/>
                    <a:pt x="18" y="23"/>
                  </a:cubicBezTo>
                  <a:cubicBezTo>
                    <a:pt x="18" y="51"/>
                    <a:pt x="18" y="51"/>
                    <a:pt x="18" y="51"/>
                  </a:cubicBezTo>
                  <a:cubicBezTo>
                    <a:pt x="18" y="53"/>
                    <a:pt x="17" y="55"/>
                    <a:pt x="16" y="56"/>
                  </a:cubicBezTo>
                  <a:cubicBezTo>
                    <a:pt x="15" y="57"/>
                    <a:pt x="14" y="57"/>
                    <a:pt x="12" y="57"/>
                  </a:cubicBezTo>
                  <a:cubicBezTo>
                    <a:pt x="11" y="57"/>
                    <a:pt x="10" y="57"/>
                    <a:pt x="9" y="56"/>
                  </a:cubicBezTo>
                  <a:cubicBezTo>
                    <a:pt x="8" y="55"/>
                    <a:pt x="7" y="53"/>
                    <a:pt x="7" y="51"/>
                  </a:cubicBezTo>
                  <a:cubicBezTo>
                    <a:pt x="7" y="23"/>
                    <a:pt x="7" y="23"/>
                    <a:pt x="7" y="23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3" y="23"/>
                    <a:pt x="2" y="23"/>
                    <a:pt x="1" y="22"/>
                  </a:cubicBezTo>
                  <a:cubicBezTo>
                    <a:pt x="0" y="22"/>
                    <a:pt x="0" y="21"/>
                    <a:pt x="0" y="20"/>
                  </a:cubicBezTo>
                  <a:cubicBezTo>
                    <a:pt x="0" y="17"/>
                    <a:pt x="1" y="16"/>
                    <a:pt x="5" y="1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9" name="Freeform 525">
              <a:extLst>
                <a:ext uri="{FF2B5EF4-FFF2-40B4-BE49-F238E27FC236}">
                  <a16:creationId xmlns:a16="http://schemas.microsoft.com/office/drawing/2014/main" id="{8AC6CA73-15A9-304F-8028-4C6071726065}"/>
                </a:ext>
              </a:extLst>
            </p:cNvPr>
            <p:cNvSpPr>
              <a:spLocks/>
            </p:cNvSpPr>
            <p:nvPr/>
          </p:nvSpPr>
          <p:spPr bwMode="auto">
            <a:xfrm>
              <a:off x="6223220" y="5872815"/>
              <a:ext cx="38123" cy="53609"/>
            </a:xfrm>
            <a:custGeom>
              <a:avLst/>
              <a:gdLst>
                <a:gd name="T0" fmla="*/ 11 w 29"/>
                <a:gd name="T1" fmla="*/ 27 h 42"/>
                <a:gd name="T2" fmla="*/ 11 w 29"/>
                <a:gd name="T3" fmla="*/ 36 h 42"/>
                <a:gd name="T4" fmla="*/ 9 w 29"/>
                <a:gd name="T5" fmla="*/ 41 h 42"/>
                <a:gd name="T6" fmla="*/ 6 w 29"/>
                <a:gd name="T7" fmla="*/ 42 h 42"/>
                <a:gd name="T8" fmla="*/ 2 w 29"/>
                <a:gd name="T9" fmla="*/ 41 h 42"/>
                <a:gd name="T10" fmla="*/ 0 w 29"/>
                <a:gd name="T11" fmla="*/ 36 h 42"/>
                <a:gd name="T12" fmla="*/ 0 w 29"/>
                <a:gd name="T13" fmla="*/ 7 h 42"/>
                <a:gd name="T14" fmla="*/ 5 w 29"/>
                <a:gd name="T15" fmla="*/ 0 h 42"/>
                <a:gd name="T16" fmla="*/ 9 w 29"/>
                <a:gd name="T17" fmla="*/ 2 h 42"/>
                <a:gd name="T18" fmla="*/ 10 w 29"/>
                <a:gd name="T19" fmla="*/ 7 h 42"/>
                <a:gd name="T20" fmla="*/ 14 w 29"/>
                <a:gd name="T21" fmla="*/ 2 h 42"/>
                <a:gd name="T22" fmla="*/ 19 w 29"/>
                <a:gd name="T23" fmla="*/ 0 h 42"/>
                <a:gd name="T24" fmla="*/ 26 w 29"/>
                <a:gd name="T25" fmla="*/ 2 h 42"/>
                <a:gd name="T26" fmla="*/ 29 w 29"/>
                <a:gd name="T27" fmla="*/ 6 h 42"/>
                <a:gd name="T28" fmla="*/ 28 w 29"/>
                <a:gd name="T29" fmla="*/ 9 h 42"/>
                <a:gd name="T30" fmla="*/ 25 w 29"/>
                <a:gd name="T31" fmla="*/ 10 h 42"/>
                <a:gd name="T32" fmla="*/ 22 w 29"/>
                <a:gd name="T33" fmla="*/ 10 h 42"/>
                <a:gd name="T34" fmla="*/ 18 w 29"/>
                <a:gd name="T35" fmla="*/ 9 h 42"/>
                <a:gd name="T36" fmla="*/ 14 w 29"/>
                <a:gd name="T37" fmla="*/ 10 h 42"/>
                <a:gd name="T38" fmla="*/ 12 w 29"/>
                <a:gd name="T39" fmla="*/ 14 h 42"/>
                <a:gd name="T40" fmla="*/ 11 w 29"/>
                <a:gd name="T41" fmla="*/ 19 h 42"/>
                <a:gd name="T42" fmla="*/ 11 w 29"/>
                <a:gd name="T43" fmla="*/ 27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9" h="42">
                  <a:moveTo>
                    <a:pt x="11" y="27"/>
                  </a:moveTo>
                  <a:cubicBezTo>
                    <a:pt x="11" y="36"/>
                    <a:pt x="11" y="36"/>
                    <a:pt x="11" y="36"/>
                  </a:cubicBezTo>
                  <a:cubicBezTo>
                    <a:pt x="11" y="38"/>
                    <a:pt x="10" y="40"/>
                    <a:pt x="9" y="41"/>
                  </a:cubicBezTo>
                  <a:cubicBezTo>
                    <a:pt x="8" y="42"/>
                    <a:pt x="7" y="42"/>
                    <a:pt x="6" y="42"/>
                  </a:cubicBezTo>
                  <a:cubicBezTo>
                    <a:pt x="4" y="42"/>
                    <a:pt x="3" y="42"/>
                    <a:pt x="2" y="41"/>
                  </a:cubicBezTo>
                  <a:cubicBezTo>
                    <a:pt x="1" y="40"/>
                    <a:pt x="0" y="38"/>
                    <a:pt x="0" y="36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7" y="0"/>
                    <a:pt x="8" y="1"/>
                    <a:pt x="9" y="2"/>
                  </a:cubicBezTo>
                  <a:cubicBezTo>
                    <a:pt x="10" y="3"/>
                    <a:pt x="10" y="4"/>
                    <a:pt x="10" y="7"/>
                  </a:cubicBezTo>
                  <a:cubicBezTo>
                    <a:pt x="12" y="4"/>
                    <a:pt x="13" y="3"/>
                    <a:pt x="14" y="2"/>
                  </a:cubicBezTo>
                  <a:cubicBezTo>
                    <a:pt x="16" y="1"/>
                    <a:pt x="17" y="0"/>
                    <a:pt x="19" y="0"/>
                  </a:cubicBezTo>
                  <a:cubicBezTo>
                    <a:pt x="22" y="0"/>
                    <a:pt x="24" y="1"/>
                    <a:pt x="26" y="2"/>
                  </a:cubicBezTo>
                  <a:cubicBezTo>
                    <a:pt x="28" y="3"/>
                    <a:pt x="29" y="4"/>
                    <a:pt x="29" y="6"/>
                  </a:cubicBezTo>
                  <a:cubicBezTo>
                    <a:pt x="29" y="7"/>
                    <a:pt x="28" y="8"/>
                    <a:pt x="28" y="9"/>
                  </a:cubicBezTo>
                  <a:cubicBezTo>
                    <a:pt x="27" y="10"/>
                    <a:pt x="26" y="10"/>
                    <a:pt x="25" y="10"/>
                  </a:cubicBezTo>
                  <a:cubicBezTo>
                    <a:pt x="24" y="10"/>
                    <a:pt x="23" y="10"/>
                    <a:pt x="22" y="10"/>
                  </a:cubicBezTo>
                  <a:cubicBezTo>
                    <a:pt x="21" y="9"/>
                    <a:pt x="19" y="9"/>
                    <a:pt x="18" y="9"/>
                  </a:cubicBezTo>
                  <a:cubicBezTo>
                    <a:pt x="17" y="9"/>
                    <a:pt x="15" y="9"/>
                    <a:pt x="14" y="10"/>
                  </a:cubicBezTo>
                  <a:cubicBezTo>
                    <a:pt x="13" y="11"/>
                    <a:pt x="13" y="12"/>
                    <a:pt x="12" y="14"/>
                  </a:cubicBezTo>
                  <a:cubicBezTo>
                    <a:pt x="12" y="15"/>
                    <a:pt x="11" y="17"/>
                    <a:pt x="11" y="19"/>
                  </a:cubicBezTo>
                  <a:cubicBezTo>
                    <a:pt x="11" y="21"/>
                    <a:pt x="11" y="24"/>
                    <a:pt x="11" y="27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0" name="Freeform 526">
              <a:extLst>
                <a:ext uri="{FF2B5EF4-FFF2-40B4-BE49-F238E27FC236}">
                  <a16:creationId xmlns:a16="http://schemas.microsoft.com/office/drawing/2014/main" id="{23A64AA8-B48A-904B-BCB1-4826000D042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260152" y="5872815"/>
              <a:ext cx="48845" cy="53609"/>
            </a:xfrm>
            <a:custGeom>
              <a:avLst/>
              <a:gdLst>
                <a:gd name="T0" fmla="*/ 30 w 39"/>
                <a:gd name="T1" fmla="*/ 24 h 42"/>
                <a:gd name="T2" fmla="*/ 10 w 39"/>
                <a:gd name="T3" fmla="*/ 24 h 42"/>
                <a:gd name="T4" fmla="*/ 12 w 39"/>
                <a:gd name="T5" fmla="*/ 30 h 42"/>
                <a:gd name="T6" fmla="*/ 15 w 39"/>
                <a:gd name="T7" fmla="*/ 34 h 42"/>
                <a:gd name="T8" fmla="*/ 20 w 39"/>
                <a:gd name="T9" fmla="*/ 35 h 42"/>
                <a:gd name="T10" fmla="*/ 24 w 39"/>
                <a:gd name="T11" fmla="*/ 35 h 42"/>
                <a:gd name="T12" fmla="*/ 27 w 39"/>
                <a:gd name="T13" fmla="*/ 34 h 42"/>
                <a:gd name="T14" fmla="*/ 29 w 39"/>
                <a:gd name="T15" fmla="*/ 32 h 42"/>
                <a:gd name="T16" fmla="*/ 33 w 39"/>
                <a:gd name="T17" fmla="*/ 29 h 42"/>
                <a:gd name="T18" fmla="*/ 35 w 39"/>
                <a:gd name="T19" fmla="*/ 28 h 42"/>
                <a:gd name="T20" fmla="*/ 37 w 39"/>
                <a:gd name="T21" fmla="*/ 29 h 42"/>
                <a:gd name="T22" fmla="*/ 38 w 39"/>
                <a:gd name="T23" fmla="*/ 31 h 42"/>
                <a:gd name="T24" fmla="*/ 37 w 39"/>
                <a:gd name="T25" fmla="*/ 35 h 42"/>
                <a:gd name="T26" fmla="*/ 34 w 39"/>
                <a:gd name="T27" fmla="*/ 38 h 42"/>
                <a:gd name="T28" fmla="*/ 28 w 39"/>
                <a:gd name="T29" fmla="*/ 41 h 42"/>
                <a:gd name="T30" fmla="*/ 21 w 39"/>
                <a:gd name="T31" fmla="*/ 42 h 42"/>
                <a:gd name="T32" fmla="*/ 5 w 39"/>
                <a:gd name="T33" fmla="*/ 37 h 42"/>
                <a:gd name="T34" fmla="*/ 0 w 39"/>
                <a:gd name="T35" fmla="*/ 21 h 42"/>
                <a:gd name="T36" fmla="*/ 1 w 39"/>
                <a:gd name="T37" fmla="*/ 13 h 42"/>
                <a:gd name="T38" fmla="*/ 5 w 39"/>
                <a:gd name="T39" fmla="*/ 6 h 42"/>
                <a:gd name="T40" fmla="*/ 11 w 39"/>
                <a:gd name="T41" fmla="*/ 1 h 42"/>
                <a:gd name="T42" fmla="*/ 20 w 39"/>
                <a:gd name="T43" fmla="*/ 0 h 42"/>
                <a:gd name="T44" fmla="*/ 30 w 39"/>
                <a:gd name="T45" fmla="*/ 3 h 42"/>
                <a:gd name="T46" fmla="*/ 37 w 39"/>
                <a:gd name="T47" fmla="*/ 9 h 42"/>
                <a:gd name="T48" fmla="*/ 39 w 39"/>
                <a:gd name="T49" fmla="*/ 17 h 42"/>
                <a:gd name="T50" fmla="*/ 37 w 39"/>
                <a:gd name="T51" fmla="*/ 23 h 42"/>
                <a:gd name="T52" fmla="*/ 30 w 39"/>
                <a:gd name="T53" fmla="*/ 24 h 42"/>
                <a:gd name="T54" fmla="*/ 10 w 39"/>
                <a:gd name="T55" fmla="*/ 18 h 42"/>
                <a:gd name="T56" fmla="*/ 29 w 39"/>
                <a:gd name="T57" fmla="*/ 18 h 42"/>
                <a:gd name="T58" fmla="*/ 26 w 39"/>
                <a:gd name="T59" fmla="*/ 10 h 42"/>
                <a:gd name="T60" fmla="*/ 20 w 39"/>
                <a:gd name="T61" fmla="*/ 7 h 42"/>
                <a:gd name="T62" fmla="*/ 13 w 39"/>
                <a:gd name="T63" fmla="*/ 10 h 42"/>
                <a:gd name="T64" fmla="*/ 10 w 39"/>
                <a:gd name="T65" fmla="*/ 18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9" h="42">
                  <a:moveTo>
                    <a:pt x="30" y="24"/>
                  </a:moveTo>
                  <a:cubicBezTo>
                    <a:pt x="10" y="24"/>
                    <a:pt x="10" y="24"/>
                    <a:pt x="10" y="24"/>
                  </a:cubicBezTo>
                  <a:cubicBezTo>
                    <a:pt x="10" y="26"/>
                    <a:pt x="11" y="28"/>
                    <a:pt x="12" y="30"/>
                  </a:cubicBezTo>
                  <a:cubicBezTo>
                    <a:pt x="13" y="32"/>
                    <a:pt x="14" y="33"/>
                    <a:pt x="15" y="34"/>
                  </a:cubicBezTo>
                  <a:cubicBezTo>
                    <a:pt x="17" y="35"/>
                    <a:pt x="18" y="35"/>
                    <a:pt x="20" y="35"/>
                  </a:cubicBezTo>
                  <a:cubicBezTo>
                    <a:pt x="22" y="35"/>
                    <a:pt x="23" y="35"/>
                    <a:pt x="24" y="35"/>
                  </a:cubicBezTo>
                  <a:cubicBezTo>
                    <a:pt x="25" y="35"/>
                    <a:pt x="26" y="34"/>
                    <a:pt x="27" y="34"/>
                  </a:cubicBezTo>
                  <a:cubicBezTo>
                    <a:pt x="28" y="33"/>
                    <a:pt x="29" y="32"/>
                    <a:pt x="29" y="32"/>
                  </a:cubicBezTo>
                  <a:cubicBezTo>
                    <a:pt x="30" y="31"/>
                    <a:pt x="31" y="30"/>
                    <a:pt x="33" y="29"/>
                  </a:cubicBezTo>
                  <a:cubicBezTo>
                    <a:pt x="33" y="28"/>
                    <a:pt x="34" y="28"/>
                    <a:pt x="35" y="28"/>
                  </a:cubicBezTo>
                  <a:cubicBezTo>
                    <a:pt x="36" y="28"/>
                    <a:pt x="37" y="28"/>
                    <a:pt x="37" y="29"/>
                  </a:cubicBezTo>
                  <a:cubicBezTo>
                    <a:pt x="38" y="29"/>
                    <a:pt x="38" y="30"/>
                    <a:pt x="38" y="31"/>
                  </a:cubicBezTo>
                  <a:cubicBezTo>
                    <a:pt x="38" y="32"/>
                    <a:pt x="38" y="33"/>
                    <a:pt x="37" y="35"/>
                  </a:cubicBezTo>
                  <a:cubicBezTo>
                    <a:pt x="37" y="36"/>
                    <a:pt x="35" y="37"/>
                    <a:pt x="34" y="38"/>
                  </a:cubicBezTo>
                  <a:cubicBezTo>
                    <a:pt x="32" y="39"/>
                    <a:pt x="31" y="40"/>
                    <a:pt x="28" y="41"/>
                  </a:cubicBezTo>
                  <a:cubicBezTo>
                    <a:pt x="26" y="42"/>
                    <a:pt x="24" y="42"/>
                    <a:pt x="21" y="42"/>
                  </a:cubicBezTo>
                  <a:cubicBezTo>
                    <a:pt x="14" y="42"/>
                    <a:pt x="9" y="40"/>
                    <a:pt x="5" y="37"/>
                  </a:cubicBezTo>
                  <a:cubicBezTo>
                    <a:pt x="1" y="33"/>
                    <a:pt x="0" y="28"/>
                    <a:pt x="0" y="21"/>
                  </a:cubicBezTo>
                  <a:cubicBezTo>
                    <a:pt x="0" y="18"/>
                    <a:pt x="0" y="15"/>
                    <a:pt x="1" y="13"/>
                  </a:cubicBezTo>
                  <a:cubicBezTo>
                    <a:pt x="2" y="10"/>
                    <a:pt x="3" y="8"/>
                    <a:pt x="5" y="6"/>
                  </a:cubicBezTo>
                  <a:cubicBezTo>
                    <a:pt x="7" y="4"/>
                    <a:pt x="9" y="2"/>
                    <a:pt x="11" y="1"/>
                  </a:cubicBezTo>
                  <a:cubicBezTo>
                    <a:pt x="14" y="0"/>
                    <a:pt x="17" y="0"/>
                    <a:pt x="20" y="0"/>
                  </a:cubicBezTo>
                  <a:cubicBezTo>
                    <a:pt x="24" y="0"/>
                    <a:pt x="27" y="1"/>
                    <a:pt x="30" y="3"/>
                  </a:cubicBezTo>
                  <a:cubicBezTo>
                    <a:pt x="33" y="4"/>
                    <a:pt x="35" y="6"/>
                    <a:pt x="37" y="9"/>
                  </a:cubicBezTo>
                  <a:cubicBezTo>
                    <a:pt x="38" y="12"/>
                    <a:pt x="39" y="15"/>
                    <a:pt x="39" y="17"/>
                  </a:cubicBezTo>
                  <a:cubicBezTo>
                    <a:pt x="39" y="20"/>
                    <a:pt x="38" y="22"/>
                    <a:pt x="37" y="23"/>
                  </a:cubicBezTo>
                  <a:cubicBezTo>
                    <a:pt x="35" y="23"/>
                    <a:pt x="33" y="24"/>
                    <a:pt x="30" y="24"/>
                  </a:cubicBezTo>
                  <a:moveTo>
                    <a:pt x="10" y="18"/>
                  </a:moveTo>
                  <a:cubicBezTo>
                    <a:pt x="29" y="18"/>
                    <a:pt x="29" y="18"/>
                    <a:pt x="29" y="18"/>
                  </a:cubicBezTo>
                  <a:cubicBezTo>
                    <a:pt x="29" y="14"/>
                    <a:pt x="28" y="12"/>
                    <a:pt x="26" y="10"/>
                  </a:cubicBezTo>
                  <a:cubicBezTo>
                    <a:pt x="24" y="8"/>
                    <a:pt x="22" y="7"/>
                    <a:pt x="20" y="7"/>
                  </a:cubicBezTo>
                  <a:cubicBezTo>
                    <a:pt x="17" y="7"/>
                    <a:pt x="15" y="8"/>
                    <a:pt x="13" y="10"/>
                  </a:cubicBezTo>
                  <a:cubicBezTo>
                    <a:pt x="12" y="12"/>
                    <a:pt x="11" y="14"/>
                    <a:pt x="10" y="18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1" name="Freeform 527">
              <a:extLst>
                <a:ext uri="{FF2B5EF4-FFF2-40B4-BE49-F238E27FC236}">
                  <a16:creationId xmlns:a16="http://schemas.microsoft.com/office/drawing/2014/main" id="{11439D9A-BCDD-594F-86C1-A9EB567B550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314953" y="5872815"/>
              <a:ext cx="50036" cy="53609"/>
            </a:xfrm>
            <a:custGeom>
              <a:avLst/>
              <a:gdLst>
                <a:gd name="T0" fmla="*/ 31 w 39"/>
                <a:gd name="T1" fmla="*/ 24 h 42"/>
                <a:gd name="T2" fmla="*/ 10 w 39"/>
                <a:gd name="T3" fmla="*/ 24 h 42"/>
                <a:gd name="T4" fmla="*/ 12 w 39"/>
                <a:gd name="T5" fmla="*/ 30 h 42"/>
                <a:gd name="T6" fmla="*/ 15 w 39"/>
                <a:gd name="T7" fmla="*/ 34 h 42"/>
                <a:gd name="T8" fmla="*/ 21 w 39"/>
                <a:gd name="T9" fmla="*/ 35 h 42"/>
                <a:gd name="T10" fmla="*/ 24 w 39"/>
                <a:gd name="T11" fmla="*/ 35 h 42"/>
                <a:gd name="T12" fmla="*/ 27 w 39"/>
                <a:gd name="T13" fmla="*/ 34 h 42"/>
                <a:gd name="T14" fmla="*/ 30 w 39"/>
                <a:gd name="T15" fmla="*/ 32 h 42"/>
                <a:gd name="T16" fmla="*/ 33 w 39"/>
                <a:gd name="T17" fmla="*/ 29 h 42"/>
                <a:gd name="T18" fmla="*/ 35 w 39"/>
                <a:gd name="T19" fmla="*/ 28 h 42"/>
                <a:gd name="T20" fmla="*/ 38 w 39"/>
                <a:gd name="T21" fmla="*/ 29 h 42"/>
                <a:gd name="T22" fmla="*/ 39 w 39"/>
                <a:gd name="T23" fmla="*/ 31 h 42"/>
                <a:gd name="T24" fmla="*/ 37 w 39"/>
                <a:gd name="T25" fmla="*/ 35 h 42"/>
                <a:gd name="T26" fmla="*/ 34 w 39"/>
                <a:gd name="T27" fmla="*/ 38 h 42"/>
                <a:gd name="T28" fmla="*/ 29 w 39"/>
                <a:gd name="T29" fmla="*/ 41 h 42"/>
                <a:gd name="T30" fmla="*/ 21 w 39"/>
                <a:gd name="T31" fmla="*/ 42 h 42"/>
                <a:gd name="T32" fmla="*/ 5 w 39"/>
                <a:gd name="T33" fmla="*/ 37 h 42"/>
                <a:gd name="T34" fmla="*/ 0 w 39"/>
                <a:gd name="T35" fmla="*/ 21 h 42"/>
                <a:gd name="T36" fmla="*/ 1 w 39"/>
                <a:gd name="T37" fmla="*/ 13 h 42"/>
                <a:gd name="T38" fmla="*/ 5 w 39"/>
                <a:gd name="T39" fmla="*/ 6 h 42"/>
                <a:gd name="T40" fmla="*/ 12 w 39"/>
                <a:gd name="T41" fmla="*/ 1 h 42"/>
                <a:gd name="T42" fmla="*/ 20 w 39"/>
                <a:gd name="T43" fmla="*/ 0 h 42"/>
                <a:gd name="T44" fmla="*/ 30 w 39"/>
                <a:gd name="T45" fmla="*/ 3 h 42"/>
                <a:gd name="T46" fmla="*/ 37 w 39"/>
                <a:gd name="T47" fmla="*/ 9 h 42"/>
                <a:gd name="T48" fmla="*/ 39 w 39"/>
                <a:gd name="T49" fmla="*/ 17 h 42"/>
                <a:gd name="T50" fmla="*/ 37 w 39"/>
                <a:gd name="T51" fmla="*/ 23 h 42"/>
                <a:gd name="T52" fmla="*/ 31 w 39"/>
                <a:gd name="T53" fmla="*/ 24 h 42"/>
                <a:gd name="T54" fmla="*/ 10 w 39"/>
                <a:gd name="T55" fmla="*/ 18 h 42"/>
                <a:gd name="T56" fmla="*/ 29 w 39"/>
                <a:gd name="T57" fmla="*/ 18 h 42"/>
                <a:gd name="T58" fmla="*/ 26 w 39"/>
                <a:gd name="T59" fmla="*/ 10 h 42"/>
                <a:gd name="T60" fmla="*/ 20 w 39"/>
                <a:gd name="T61" fmla="*/ 7 h 42"/>
                <a:gd name="T62" fmla="*/ 13 w 39"/>
                <a:gd name="T63" fmla="*/ 10 h 42"/>
                <a:gd name="T64" fmla="*/ 10 w 39"/>
                <a:gd name="T65" fmla="*/ 18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9" h="42">
                  <a:moveTo>
                    <a:pt x="31" y="24"/>
                  </a:moveTo>
                  <a:cubicBezTo>
                    <a:pt x="10" y="24"/>
                    <a:pt x="10" y="24"/>
                    <a:pt x="10" y="24"/>
                  </a:cubicBezTo>
                  <a:cubicBezTo>
                    <a:pt x="10" y="26"/>
                    <a:pt x="11" y="28"/>
                    <a:pt x="12" y="30"/>
                  </a:cubicBezTo>
                  <a:cubicBezTo>
                    <a:pt x="13" y="32"/>
                    <a:pt x="14" y="33"/>
                    <a:pt x="15" y="34"/>
                  </a:cubicBezTo>
                  <a:cubicBezTo>
                    <a:pt x="17" y="35"/>
                    <a:pt x="19" y="35"/>
                    <a:pt x="21" y="35"/>
                  </a:cubicBezTo>
                  <a:cubicBezTo>
                    <a:pt x="22" y="35"/>
                    <a:pt x="23" y="35"/>
                    <a:pt x="24" y="35"/>
                  </a:cubicBezTo>
                  <a:cubicBezTo>
                    <a:pt x="25" y="35"/>
                    <a:pt x="26" y="34"/>
                    <a:pt x="27" y="34"/>
                  </a:cubicBezTo>
                  <a:cubicBezTo>
                    <a:pt x="28" y="33"/>
                    <a:pt x="29" y="32"/>
                    <a:pt x="30" y="32"/>
                  </a:cubicBezTo>
                  <a:cubicBezTo>
                    <a:pt x="30" y="31"/>
                    <a:pt x="31" y="30"/>
                    <a:pt x="33" y="29"/>
                  </a:cubicBezTo>
                  <a:cubicBezTo>
                    <a:pt x="33" y="28"/>
                    <a:pt x="34" y="28"/>
                    <a:pt x="35" y="28"/>
                  </a:cubicBezTo>
                  <a:cubicBezTo>
                    <a:pt x="36" y="28"/>
                    <a:pt x="37" y="28"/>
                    <a:pt x="38" y="29"/>
                  </a:cubicBezTo>
                  <a:cubicBezTo>
                    <a:pt x="38" y="29"/>
                    <a:pt x="39" y="30"/>
                    <a:pt x="39" y="31"/>
                  </a:cubicBezTo>
                  <a:cubicBezTo>
                    <a:pt x="39" y="32"/>
                    <a:pt x="38" y="33"/>
                    <a:pt x="37" y="35"/>
                  </a:cubicBezTo>
                  <a:cubicBezTo>
                    <a:pt x="37" y="36"/>
                    <a:pt x="36" y="37"/>
                    <a:pt x="34" y="38"/>
                  </a:cubicBezTo>
                  <a:cubicBezTo>
                    <a:pt x="33" y="39"/>
                    <a:pt x="31" y="40"/>
                    <a:pt x="29" y="41"/>
                  </a:cubicBezTo>
                  <a:cubicBezTo>
                    <a:pt x="26" y="42"/>
                    <a:pt x="24" y="42"/>
                    <a:pt x="21" y="42"/>
                  </a:cubicBezTo>
                  <a:cubicBezTo>
                    <a:pt x="14" y="42"/>
                    <a:pt x="9" y="40"/>
                    <a:pt x="5" y="37"/>
                  </a:cubicBezTo>
                  <a:cubicBezTo>
                    <a:pt x="2" y="33"/>
                    <a:pt x="0" y="28"/>
                    <a:pt x="0" y="21"/>
                  </a:cubicBezTo>
                  <a:cubicBezTo>
                    <a:pt x="0" y="18"/>
                    <a:pt x="0" y="15"/>
                    <a:pt x="1" y="13"/>
                  </a:cubicBezTo>
                  <a:cubicBezTo>
                    <a:pt x="2" y="10"/>
                    <a:pt x="3" y="8"/>
                    <a:pt x="5" y="6"/>
                  </a:cubicBezTo>
                  <a:cubicBezTo>
                    <a:pt x="7" y="4"/>
                    <a:pt x="9" y="2"/>
                    <a:pt x="12" y="1"/>
                  </a:cubicBezTo>
                  <a:cubicBezTo>
                    <a:pt x="14" y="0"/>
                    <a:pt x="17" y="0"/>
                    <a:pt x="20" y="0"/>
                  </a:cubicBezTo>
                  <a:cubicBezTo>
                    <a:pt x="24" y="0"/>
                    <a:pt x="28" y="1"/>
                    <a:pt x="30" y="3"/>
                  </a:cubicBezTo>
                  <a:cubicBezTo>
                    <a:pt x="33" y="4"/>
                    <a:pt x="36" y="6"/>
                    <a:pt x="37" y="9"/>
                  </a:cubicBezTo>
                  <a:cubicBezTo>
                    <a:pt x="38" y="12"/>
                    <a:pt x="39" y="15"/>
                    <a:pt x="39" y="17"/>
                  </a:cubicBezTo>
                  <a:cubicBezTo>
                    <a:pt x="39" y="20"/>
                    <a:pt x="38" y="22"/>
                    <a:pt x="37" y="23"/>
                  </a:cubicBezTo>
                  <a:cubicBezTo>
                    <a:pt x="35" y="23"/>
                    <a:pt x="33" y="24"/>
                    <a:pt x="31" y="24"/>
                  </a:cubicBezTo>
                  <a:moveTo>
                    <a:pt x="10" y="18"/>
                  </a:moveTo>
                  <a:cubicBezTo>
                    <a:pt x="29" y="18"/>
                    <a:pt x="29" y="18"/>
                    <a:pt x="29" y="18"/>
                  </a:cubicBezTo>
                  <a:cubicBezTo>
                    <a:pt x="29" y="14"/>
                    <a:pt x="28" y="12"/>
                    <a:pt x="26" y="10"/>
                  </a:cubicBezTo>
                  <a:cubicBezTo>
                    <a:pt x="25" y="8"/>
                    <a:pt x="22" y="7"/>
                    <a:pt x="20" y="7"/>
                  </a:cubicBezTo>
                  <a:cubicBezTo>
                    <a:pt x="17" y="7"/>
                    <a:pt x="15" y="8"/>
                    <a:pt x="13" y="10"/>
                  </a:cubicBezTo>
                  <a:cubicBezTo>
                    <a:pt x="12" y="12"/>
                    <a:pt x="11" y="14"/>
                    <a:pt x="10" y="18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2" name="Freeform 528">
              <a:extLst>
                <a:ext uri="{FF2B5EF4-FFF2-40B4-BE49-F238E27FC236}">
                  <a16:creationId xmlns:a16="http://schemas.microsoft.com/office/drawing/2014/main" id="{38C9B275-BBA6-F14F-9B4A-43592619E0F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370945" y="5872815"/>
              <a:ext cx="51227" cy="73862"/>
            </a:xfrm>
            <a:custGeom>
              <a:avLst/>
              <a:gdLst>
                <a:gd name="T0" fmla="*/ 9 w 40"/>
                <a:gd name="T1" fmla="*/ 6 h 58"/>
                <a:gd name="T2" fmla="*/ 9 w 40"/>
                <a:gd name="T3" fmla="*/ 7 h 58"/>
                <a:gd name="T4" fmla="*/ 15 w 40"/>
                <a:gd name="T5" fmla="*/ 2 h 58"/>
                <a:gd name="T6" fmla="*/ 23 w 40"/>
                <a:gd name="T7" fmla="*/ 0 h 58"/>
                <a:gd name="T8" fmla="*/ 31 w 40"/>
                <a:gd name="T9" fmla="*/ 3 h 58"/>
                <a:gd name="T10" fmla="*/ 38 w 40"/>
                <a:gd name="T11" fmla="*/ 10 h 58"/>
                <a:gd name="T12" fmla="*/ 40 w 40"/>
                <a:gd name="T13" fmla="*/ 21 h 58"/>
                <a:gd name="T14" fmla="*/ 39 w 40"/>
                <a:gd name="T15" fmla="*/ 30 h 58"/>
                <a:gd name="T16" fmla="*/ 35 w 40"/>
                <a:gd name="T17" fmla="*/ 37 h 58"/>
                <a:gd name="T18" fmla="*/ 29 w 40"/>
                <a:gd name="T19" fmla="*/ 41 h 58"/>
                <a:gd name="T20" fmla="*/ 23 w 40"/>
                <a:gd name="T21" fmla="*/ 42 h 58"/>
                <a:gd name="T22" fmla="*/ 15 w 40"/>
                <a:gd name="T23" fmla="*/ 40 h 58"/>
                <a:gd name="T24" fmla="*/ 9 w 40"/>
                <a:gd name="T25" fmla="*/ 35 h 58"/>
                <a:gd name="T26" fmla="*/ 9 w 40"/>
                <a:gd name="T27" fmla="*/ 51 h 58"/>
                <a:gd name="T28" fmla="*/ 4 w 40"/>
                <a:gd name="T29" fmla="*/ 58 h 58"/>
                <a:gd name="T30" fmla="*/ 0 w 40"/>
                <a:gd name="T31" fmla="*/ 56 h 58"/>
                <a:gd name="T32" fmla="*/ 0 w 40"/>
                <a:gd name="T33" fmla="*/ 51 h 58"/>
                <a:gd name="T34" fmla="*/ 0 w 40"/>
                <a:gd name="T35" fmla="*/ 6 h 58"/>
                <a:gd name="T36" fmla="*/ 1 w 40"/>
                <a:gd name="T37" fmla="*/ 1 h 58"/>
                <a:gd name="T38" fmla="*/ 4 w 40"/>
                <a:gd name="T39" fmla="*/ 0 h 58"/>
                <a:gd name="T40" fmla="*/ 8 w 40"/>
                <a:gd name="T41" fmla="*/ 2 h 58"/>
                <a:gd name="T42" fmla="*/ 9 w 40"/>
                <a:gd name="T43" fmla="*/ 6 h 58"/>
                <a:gd name="T44" fmla="*/ 30 w 40"/>
                <a:gd name="T45" fmla="*/ 21 h 58"/>
                <a:gd name="T46" fmla="*/ 28 w 40"/>
                <a:gd name="T47" fmla="*/ 14 h 58"/>
                <a:gd name="T48" fmla="*/ 25 w 40"/>
                <a:gd name="T49" fmla="*/ 9 h 58"/>
                <a:gd name="T50" fmla="*/ 20 w 40"/>
                <a:gd name="T51" fmla="*/ 8 h 58"/>
                <a:gd name="T52" fmla="*/ 13 w 40"/>
                <a:gd name="T53" fmla="*/ 11 h 58"/>
                <a:gd name="T54" fmla="*/ 10 w 40"/>
                <a:gd name="T55" fmla="*/ 21 h 58"/>
                <a:gd name="T56" fmla="*/ 13 w 40"/>
                <a:gd name="T57" fmla="*/ 31 h 58"/>
                <a:gd name="T58" fmla="*/ 20 w 40"/>
                <a:gd name="T59" fmla="*/ 34 h 58"/>
                <a:gd name="T60" fmla="*/ 25 w 40"/>
                <a:gd name="T61" fmla="*/ 33 h 58"/>
                <a:gd name="T62" fmla="*/ 28 w 40"/>
                <a:gd name="T63" fmla="*/ 28 h 58"/>
                <a:gd name="T64" fmla="*/ 30 w 40"/>
                <a:gd name="T65" fmla="*/ 21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0" h="58">
                  <a:moveTo>
                    <a:pt x="9" y="6"/>
                  </a:moveTo>
                  <a:cubicBezTo>
                    <a:pt x="9" y="7"/>
                    <a:pt x="9" y="7"/>
                    <a:pt x="9" y="7"/>
                  </a:cubicBezTo>
                  <a:cubicBezTo>
                    <a:pt x="11" y="5"/>
                    <a:pt x="13" y="3"/>
                    <a:pt x="15" y="2"/>
                  </a:cubicBezTo>
                  <a:cubicBezTo>
                    <a:pt x="17" y="1"/>
                    <a:pt x="20" y="0"/>
                    <a:pt x="23" y="0"/>
                  </a:cubicBezTo>
                  <a:cubicBezTo>
                    <a:pt x="26" y="0"/>
                    <a:pt x="29" y="1"/>
                    <a:pt x="31" y="3"/>
                  </a:cubicBezTo>
                  <a:cubicBezTo>
                    <a:pt x="34" y="4"/>
                    <a:pt x="36" y="7"/>
                    <a:pt x="38" y="10"/>
                  </a:cubicBezTo>
                  <a:cubicBezTo>
                    <a:pt x="39" y="13"/>
                    <a:pt x="40" y="17"/>
                    <a:pt x="40" y="21"/>
                  </a:cubicBezTo>
                  <a:cubicBezTo>
                    <a:pt x="40" y="24"/>
                    <a:pt x="40" y="27"/>
                    <a:pt x="39" y="30"/>
                  </a:cubicBezTo>
                  <a:cubicBezTo>
                    <a:pt x="38" y="33"/>
                    <a:pt x="37" y="35"/>
                    <a:pt x="35" y="37"/>
                  </a:cubicBezTo>
                  <a:cubicBezTo>
                    <a:pt x="33" y="38"/>
                    <a:pt x="32" y="40"/>
                    <a:pt x="29" y="41"/>
                  </a:cubicBezTo>
                  <a:cubicBezTo>
                    <a:pt x="27" y="42"/>
                    <a:pt x="25" y="42"/>
                    <a:pt x="23" y="42"/>
                  </a:cubicBezTo>
                  <a:cubicBezTo>
                    <a:pt x="20" y="42"/>
                    <a:pt x="17" y="42"/>
                    <a:pt x="15" y="40"/>
                  </a:cubicBezTo>
                  <a:cubicBezTo>
                    <a:pt x="13" y="39"/>
                    <a:pt x="11" y="38"/>
                    <a:pt x="9" y="35"/>
                  </a:cubicBezTo>
                  <a:cubicBezTo>
                    <a:pt x="9" y="51"/>
                    <a:pt x="9" y="51"/>
                    <a:pt x="9" y="51"/>
                  </a:cubicBezTo>
                  <a:cubicBezTo>
                    <a:pt x="9" y="55"/>
                    <a:pt x="8" y="58"/>
                    <a:pt x="4" y="58"/>
                  </a:cubicBezTo>
                  <a:cubicBezTo>
                    <a:pt x="2" y="58"/>
                    <a:pt x="1" y="57"/>
                    <a:pt x="0" y="56"/>
                  </a:cubicBezTo>
                  <a:cubicBezTo>
                    <a:pt x="0" y="55"/>
                    <a:pt x="0" y="53"/>
                    <a:pt x="0" y="51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4"/>
                    <a:pt x="0" y="2"/>
                    <a:pt x="1" y="1"/>
                  </a:cubicBezTo>
                  <a:cubicBezTo>
                    <a:pt x="2" y="1"/>
                    <a:pt x="3" y="0"/>
                    <a:pt x="4" y="0"/>
                  </a:cubicBezTo>
                  <a:cubicBezTo>
                    <a:pt x="6" y="0"/>
                    <a:pt x="7" y="1"/>
                    <a:pt x="8" y="2"/>
                  </a:cubicBezTo>
                  <a:cubicBezTo>
                    <a:pt x="9" y="3"/>
                    <a:pt x="9" y="4"/>
                    <a:pt x="9" y="6"/>
                  </a:cubicBezTo>
                  <a:moveTo>
                    <a:pt x="30" y="21"/>
                  </a:moveTo>
                  <a:cubicBezTo>
                    <a:pt x="30" y="18"/>
                    <a:pt x="29" y="16"/>
                    <a:pt x="28" y="14"/>
                  </a:cubicBezTo>
                  <a:cubicBezTo>
                    <a:pt x="28" y="12"/>
                    <a:pt x="26" y="10"/>
                    <a:pt x="25" y="9"/>
                  </a:cubicBezTo>
                  <a:cubicBezTo>
                    <a:pt x="23" y="8"/>
                    <a:pt x="22" y="8"/>
                    <a:pt x="20" y="8"/>
                  </a:cubicBezTo>
                  <a:cubicBezTo>
                    <a:pt x="17" y="8"/>
                    <a:pt x="15" y="9"/>
                    <a:pt x="13" y="11"/>
                  </a:cubicBezTo>
                  <a:cubicBezTo>
                    <a:pt x="11" y="13"/>
                    <a:pt x="10" y="17"/>
                    <a:pt x="10" y="21"/>
                  </a:cubicBezTo>
                  <a:cubicBezTo>
                    <a:pt x="10" y="25"/>
                    <a:pt x="11" y="28"/>
                    <a:pt x="13" y="31"/>
                  </a:cubicBezTo>
                  <a:cubicBezTo>
                    <a:pt x="15" y="33"/>
                    <a:pt x="17" y="34"/>
                    <a:pt x="20" y="34"/>
                  </a:cubicBezTo>
                  <a:cubicBezTo>
                    <a:pt x="22" y="34"/>
                    <a:pt x="23" y="34"/>
                    <a:pt x="25" y="33"/>
                  </a:cubicBezTo>
                  <a:cubicBezTo>
                    <a:pt x="26" y="32"/>
                    <a:pt x="27" y="30"/>
                    <a:pt x="28" y="28"/>
                  </a:cubicBezTo>
                  <a:cubicBezTo>
                    <a:pt x="29" y="26"/>
                    <a:pt x="30" y="24"/>
                    <a:pt x="30" y="2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3" name="Freeform 529">
              <a:extLst>
                <a:ext uri="{FF2B5EF4-FFF2-40B4-BE49-F238E27FC236}">
                  <a16:creationId xmlns:a16="http://schemas.microsoft.com/office/drawing/2014/main" id="{66685A92-B903-3F43-B938-C043FCA47DC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428129" y="5853753"/>
              <a:ext cx="14296" cy="72671"/>
            </a:xfrm>
            <a:custGeom>
              <a:avLst/>
              <a:gdLst>
                <a:gd name="T0" fmla="*/ 6 w 11"/>
                <a:gd name="T1" fmla="*/ 10 h 57"/>
                <a:gd name="T2" fmla="*/ 2 w 11"/>
                <a:gd name="T3" fmla="*/ 9 h 57"/>
                <a:gd name="T4" fmla="*/ 0 w 11"/>
                <a:gd name="T5" fmla="*/ 5 h 57"/>
                <a:gd name="T6" fmla="*/ 2 w 11"/>
                <a:gd name="T7" fmla="*/ 1 h 57"/>
                <a:gd name="T8" fmla="*/ 6 w 11"/>
                <a:gd name="T9" fmla="*/ 0 h 57"/>
                <a:gd name="T10" fmla="*/ 9 w 11"/>
                <a:gd name="T11" fmla="*/ 1 h 57"/>
                <a:gd name="T12" fmla="*/ 11 w 11"/>
                <a:gd name="T13" fmla="*/ 5 h 57"/>
                <a:gd name="T14" fmla="*/ 9 w 11"/>
                <a:gd name="T15" fmla="*/ 9 h 57"/>
                <a:gd name="T16" fmla="*/ 6 w 11"/>
                <a:gd name="T17" fmla="*/ 10 h 57"/>
                <a:gd name="T18" fmla="*/ 11 w 11"/>
                <a:gd name="T19" fmla="*/ 21 h 57"/>
                <a:gd name="T20" fmla="*/ 11 w 11"/>
                <a:gd name="T21" fmla="*/ 51 h 57"/>
                <a:gd name="T22" fmla="*/ 9 w 11"/>
                <a:gd name="T23" fmla="*/ 56 h 57"/>
                <a:gd name="T24" fmla="*/ 5 w 11"/>
                <a:gd name="T25" fmla="*/ 57 h 57"/>
                <a:gd name="T26" fmla="*/ 2 w 11"/>
                <a:gd name="T27" fmla="*/ 56 h 57"/>
                <a:gd name="T28" fmla="*/ 0 w 11"/>
                <a:gd name="T29" fmla="*/ 51 h 57"/>
                <a:gd name="T30" fmla="*/ 0 w 11"/>
                <a:gd name="T31" fmla="*/ 21 h 57"/>
                <a:gd name="T32" fmla="*/ 2 w 11"/>
                <a:gd name="T33" fmla="*/ 17 h 57"/>
                <a:gd name="T34" fmla="*/ 5 w 11"/>
                <a:gd name="T35" fmla="*/ 15 h 57"/>
                <a:gd name="T36" fmla="*/ 9 w 11"/>
                <a:gd name="T37" fmla="*/ 17 h 57"/>
                <a:gd name="T38" fmla="*/ 11 w 11"/>
                <a:gd name="T39" fmla="*/ 21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1" h="57">
                  <a:moveTo>
                    <a:pt x="6" y="10"/>
                  </a:moveTo>
                  <a:cubicBezTo>
                    <a:pt x="4" y="10"/>
                    <a:pt x="3" y="10"/>
                    <a:pt x="2" y="9"/>
                  </a:cubicBezTo>
                  <a:cubicBezTo>
                    <a:pt x="1" y="8"/>
                    <a:pt x="0" y="7"/>
                    <a:pt x="0" y="5"/>
                  </a:cubicBezTo>
                  <a:cubicBezTo>
                    <a:pt x="0" y="4"/>
                    <a:pt x="1" y="2"/>
                    <a:pt x="2" y="1"/>
                  </a:cubicBezTo>
                  <a:cubicBezTo>
                    <a:pt x="3" y="1"/>
                    <a:pt x="4" y="0"/>
                    <a:pt x="6" y="0"/>
                  </a:cubicBezTo>
                  <a:cubicBezTo>
                    <a:pt x="7" y="0"/>
                    <a:pt x="8" y="0"/>
                    <a:pt x="9" y="1"/>
                  </a:cubicBezTo>
                  <a:cubicBezTo>
                    <a:pt x="10" y="2"/>
                    <a:pt x="11" y="3"/>
                    <a:pt x="11" y="5"/>
                  </a:cubicBezTo>
                  <a:cubicBezTo>
                    <a:pt x="11" y="7"/>
                    <a:pt x="10" y="8"/>
                    <a:pt x="9" y="9"/>
                  </a:cubicBezTo>
                  <a:cubicBezTo>
                    <a:pt x="8" y="10"/>
                    <a:pt x="7" y="10"/>
                    <a:pt x="6" y="10"/>
                  </a:cubicBezTo>
                  <a:moveTo>
                    <a:pt x="11" y="21"/>
                  </a:moveTo>
                  <a:cubicBezTo>
                    <a:pt x="11" y="51"/>
                    <a:pt x="11" y="51"/>
                    <a:pt x="11" y="51"/>
                  </a:cubicBezTo>
                  <a:cubicBezTo>
                    <a:pt x="11" y="53"/>
                    <a:pt x="10" y="55"/>
                    <a:pt x="9" y="56"/>
                  </a:cubicBezTo>
                  <a:cubicBezTo>
                    <a:pt x="8" y="57"/>
                    <a:pt x="7" y="57"/>
                    <a:pt x="5" y="57"/>
                  </a:cubicBezTo>
                  <a:cubicBezTo>
                    <a:pt x="4" y="57"/>
                    <a:pt x="3" y="57"/>
                    <a:pt x="2" y="56"/>
                  </a:cubicBezTo>
                  <a:cubicBezTo>
                    <a:pt x="1" y="54"/>
                    <a:pt x="0" y="53"/>
                    <a:pt x="0" y="5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19"/>
                    <a:pt x="1" y="18"/>
                    <a:pt x="2" y="17"/>
                  </a:cubicBezTo>
                  <a:cubicBezTo>
                    <a:pt x="3" y="16"/>
                    <a:pt x="4" y="15"/>
                    <a:pt x="5" y="15"/>
                  </a:cubicBezTo>
                  <a:cubicBezTo>
                    <a:pt x="7" y="15"/>
                    <a:pt x="8" y="16"/>
                    <a:pt x="9" y="17"/>
                  </a:cubicBezTo>
                  <a:cubicBezTo>
                    <a:pt x="10" y="18"/>
                    <a:pt x="11" y="19"/>
                    <a:pt x="11" y="2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4" name="Freeform 530">
              <a:extLst>
                <a:ext uri="{FF2B5EF4-FFF2-40B4-BE49-F238E27FC236}">
                  <a16:creationId xmlns:a16="http://schemas.microsoft.com/office/drawing/2014/main" id="{CFD4B078-A221-A249-AA94-13E9D70A4DFD}"/>
                </a:ext>
              </a:extLst>
            </p:cNvPr>
            <p:cNvSpPr>
              <a:spLocks/>
            </p:cNvSpPr>
            <p:nvPr/>
          </p:nvSpPr>
          <p:spPr bwMode="auto">
            <a:xfrm>
              <a:off x="6453147" y="5853753"/>
              <a:ext cx="45270" cy="72671"/>
            </a:xfrm>
            <a:custGeom>
              <a:avLst/>
              <a:gdLst>
                <a:gd name="T0" fmla="*/ 25 w 36"/>
                <a:gd name="T1" fmla="*/ 52 h 57"/>
                <a:gd name="T2" fmla="*/ 16 w 36"/>
                <a:gd name="T3" fmla="*/ 37 h 57"/>
                <a:gd name="T4" fmla="*/ 10 w 36"/>
                <a:gd name="T5" fmla="*/ 43 h 57"/>
                <a:gd name="T6" fmla="*/ 10 w 36"/>
                <a:gd name="T7" fmla="*/ 51 h 57"/>
                <a:gd name="T8" fmla="*/ 9 w 36"/>
                <a:gd name="T9" fmla="*/ 56 h 57"/>
                <a:gd name="T10" fmla="*/ 5 w 36"/>
                <a:gd name="T11" fmla="*/ 57 h 57"/>
                <a:gd name="T12" fmla="*/ 1 w 36"/>
                <a:gd name="T13" fmla="*/ 56 h 57"/>
                <a:gd name="T14" fmla="*/ 0 w 36"/>
                <a:gd name="T15" fmla="*/ 51 h 57"/>
                <a:gd name="T16" fmla="*/ 0 w 36"/>
                <a:gd name="T17" fmla="*/ 7 h 57"/>
                <a:gd name="T18" fmla="*/ 1 w 36"/>
                <a:gd name="T19" fmla="*/ 1 h 57"/>
                <a:gd name="T20" fmla="*/ 5 w 36"/>
                <a:gd name="T21" fmla="*/ 0 h 57"/>
                <a:gd name="T22" fmla="*/ 9 w 36"/>
                <a:gd name="T23" fmla="*/ 1 h 57"/>
                <a:gd name="T24" fmla="*/ 10 w 36"/>
                <a:gd name="T25" fmla="*/ 6 h 57"/>
                <a:gd name="T26" fmla="*/ 10 w 36"/>
                <a:gd name="T27" fmla="*/ 31 h 57"/>
                <a:gd name="T28" fmla="*/ 22 w 36"/>
                <a:gd name="T29" fmla="*/ 19 h 57"/>
                <a:gd name="T30" fmla="*/ 25 w 36"/>
                <a:gd name="T31" fmla="*/ 16 h 57"/>
                <a:gd name="T32" fmla="*/ 28 w 36"/>
                <a:gd name="T33" fmla="*/ 15 h 57"/>
                <a:gd name="T34" fmla="*/ 31 w 36"/>
                <a:gd name="T35" fmla="*/ 16 h 57"/>
                <a:gd name="T36" fmla="*/ 33 w 36"/>
                <a:gd name="T37" fmla="*/ 19 h 57"/>
                <a:gd name="T38" fmla="*/ 28 w 36"/>
                <a:gd name="T39" fmla="*/ 25 h 57"/>
                <a:gd name="T40" fmla="*/ 23 w 36"/>
                <a:gd name="T41" fmla="*/ 31 h 57"/>
                <a:gd name="T42" fmla="*/ 34 w 36"/>
                <a:gd name="T43" fmla="*/ 47 h 57"/>
                <a:gd name="T44" fmla="*/ 35 w 36"/>
                <a:gd name="T45" fmla="*/ 50 h 57"/>
                <a:gd name="T46" fmla="*/ 36 w 36"/>
                <a:gd name="T47" fmla="*/ 52 h 57"/>
                <a:gd name="T48" fmla="*/ 34 w 36"/>
                <a:gd name="T49" fmla="*/ 56 h 57"/>
                <a:gd name="T50" fmla="*/ 31 w 36"/>
                <a:gd name="T51" fmla="*/ 57 h 57"/>
                <a:gd name="T52" fmla="*/ 28 w 36"/>
                <a:gd name="T53" fmla="*/ 56 h 57"/>
                <a:gd name="T54" fmla="*/ 25 w 36"/>
                <a:gd name="T55" fmla="*/ 5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6" h="57">
                  <a:moveTo>
                    <a:pt x="25" y="52"/>
                  </a:moveTo>
                  <a:cubicBezTo>
                    <a:pt x="16" y="37"/>
                    <a:pt x="16" y="37"/>
                    <a:pt x="16" y="37"/>
                  </a:cubicBezTo>
                  <a:cubicBezTo>
                    <a:pt x="10" y="43"/>
                    <a:pt x="10" y="43"/>
                    <a:pt x="10" y="43"/>
                  </a:cubicBezTo>
                  <a:cubicBezTo>
                    <a:pt x="10" y="51"/>
                    <a:pt x="10" y="51"/>
                    <a:pt x="10" y="51"/>
                  </a:cubicBezTo>
                  <a:cubicBezTo>
                    <a:pt x="10" y="53"/>
                    <a:pt x="10" y="55"/>
                    <a:pt x="9" y="56"/>
                  </a:cubicBezTo>
                  <a:cubicBezTo>
                    <a:pt x="8" y="57"/>
                    <a:pt x="6" y="57"/>
                    <a:pt x="5" y="57"/>
                  </a:cubicBezTo>
                  <a:cubicBezTo>
                    <a:pt x="4" y="57"/>
                    <a:pt x="2" y="57"/>
                    <a:pt x="1" y="56"/>
                  </a:cubicBezTo>
                  <a:cubicBezTo>
                    <a:pt x="0" y="55"/>
                    <a:pt x="0" y="53"/>
                    <a:pt x="0" y="51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4"/>
                    <a:pt x="0" y="3"/>
                    <a:pt x="1" y="1"/>
                  </a:cubicBezTo>
                  <a:cubicBezTo>
                    <a:pt x="2" y="0"/>
                    <a:pt x="3" y="0"/>
                    <a:pt x="5" y="0"/>
                  </a:cubicBezTo>
                  <a:cubicBezTo>
                    <a:pt x="7" y="0"/>
                    <a:pt x="8" y="0"/>
                    <a:pt x="9" y="1"/>
                  </a:cubicBezTo>
                  <a:cubicBezTo>
                    <a:pt x="10" y="2"/>
                    <a:pt x="10" y="4"/>
                    <a:pt x="10" y="6"/>
                  </a:cubicBezTo>
                  <a:cubicBezTo>
                    <a:pt x="10" y="31"/>
                    <a:pt x="10" y="31"/>
                    <a:pt x="10" y="31"/>
                  </a:cubicBezTo>
                  <a:cubicBezTo>
                    <a:pt x="22" y="19"/>
                    <a:pt x="22" y="19"/>
                    <a:pt x="22" y="19"/>
                  </a:cubicBezTo>
                  <a:cubicBezTo>
                    <a:pt x="23" y="17"/>
                    <a:pt x="25" y="16"/>
                    <a:pt x="25" y="16"/>
                  </a:cubicBezTo>
                  <a:cubicBezTo>
                    <a:pt x="26" y="15"/>
                    <a:pt x="27" y="15"/>
                    <a:pt x="28" y="15"/>
                  </a:cubicBezTo>
                  <a:cubicBezTo>
                    <a:pt x="29" y="15"/>
                    <a:pt x="30" y="15"/>
                    <a:pt x="31" y="16"/>
                  </a:cubicBezTo>
                  <a:cubicBezTo>
                    <a:pt x="32" y="17"/>
                    <a:pt x="33" y="18"/>
                    <a:pt x="33" y="19"/>
                  </a:cubicBezTo>
                  <a:cubicBezTo>
                    <a:pt x="33" y="21"/>
                    <a:pt x="31" y="23"/>
                    <a:pt x="28" y="25"/>
                  </a:cubicBezTo>
                  <a:cubicBezTo>
                    <a:pt x="23" y="31"/>
                    <a:pt x="23" y="31"/>
                    <a:pt x="23" y="31"/>
                  </a:cubicBezTo>
                  <a:cubicBezTo>
                    <a:pt x="34" y="47"/>
                    <a:pt x="34" y="47"/>
                    <a:pt x="34" y="47"/>
                  </a:cubicBezTo>
                  <a:cubicBezTo>
                    <a:pt x="34" y="48"/>
                    <a:pt x="35" y="49"/>
                    <a:pt x="35" y="50"/>
                  </a:cubicBezTo>
                  <a:cubicBezTo>
                    <a:pt x="36" y="51"/>
                    <a:pt x="36" y="51"/>
                    <a:pt x="36" y="52"/>
                  </a:cubicBezTo>
                  <a:cubicBezTo>
                    <a:pt x="36" y="54"/>
                    <a:pt x="35" y="55"/>
                    <a:pt x="34" y="56"/>
                  </a:cubicBezTo>
                  <a:cubicBezTo>
                    <a:pt x="33" y="57"/>
                    <a:pt x="32" y="57"/>
                    <a:pt x="31" y="57"/>
                  </a:cubicBezTo>
                  <a:cubicBezTo>
                    <a:pt x="30" y="57"/>
                    <a:pt x="29" y="57"/>
                    <a:pt x="28" y="56"/>
                  </a:cubicBezTo>
                  <a:cubicBezTo>
                    <a:pt x="27" y="56"/>
                    <a:pt x="26" y="54"/>
                    <a:pt x="25" y="52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5" name="Freeform 531">
              <a:extLst>
                <a:ext uri="{FF2B5EF4-FFF2-40B4-BE49-F238E27FC236}">
                  <a16:creationId xmlns:a16="http://schemas.microsoft.com/office/drawing/2014/main" id="{256435AC-21F4-4B4A-986C-6D5E9F98B73A}"/>
                </a:ext>
              </a:extLst>
            </p:cNvPr>
            <p:cNvSpPr>
              <a:spLocks/>
            </p:cNvSpPr>
            <p:nvPr/>
          </p:nvSpPr>
          <p:spPr bwMode="auto">
            <a:xfrm>
              <a:off x="6506756" y="5912128"/>
              <a:ext cx="14296" cy="14296"/>
            </a:xfrm>
            <a:custGeom>
              <a:avLst/>
              <a:gdLst>
                <a:gd name="T0" fmla="*/ 6 w 11"/>
                <a:gd name="T1" fmla="*/ 11 h 11"/>
                <a:gd name="T2" fmla="*/ 2 w 11"/>
                <a:gd name="T3" fmla="*/ 10 h 11"/>
                <a:gd name="T4" fmla="*/ 0 w 11"/>
                <a:gd name="T5" fmla="*/ 5 h 11"/>
                <a:gd name="T6" fmla="*/ 2 w 11"/>
                <a:gd name="T7" fmla="*/ 1 h 11"/>
                <a:gd name="T8" fmla="*/ 6 w 11"/>
                <a:gd name="T9" fmla="*/ 0 h 11"/>
                <a:gd name="T10" fmla="*/ 10 w 11"/>
                <a:gd name="T11" fmla="*/ 1 h 11"/>
                <a:gd name="T12" fmla="*/ 11 w 11"/>
                <a:gd name="T13" fmla="*/ 5 h 11"/>
                <a:gd name="T14" fmla="*/ 10 w 11"/>
                <a:gd name="T15" fmla="*/ 10 h 11"/>
                <a:gd name="T16" fmla="*/ 6 w 11"/>
                <a:gd name="T17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11">
                  <a:moveTo>
                    <a:pt x="6" y="11"/>
                  </a:moveTo>
                  <a:cubicBezTo>
                    <a:pt x="4" y="11"/>
                    <a:pt x="3" y="11"/>
                    <a:pt x="2" y="10"/>
                  </a:cubicBezTo>
                  <a:cubicBezTo>
                    <a:pt x="0" y="9"/>
                    <a:pt x="0" y="7"/>
                    <a:pt x="0" y="5"/>
                  </a:cubicBezTo>
                  <a:cubicBezTo>
                    <a:pt x="0" y="4"/>
                    <a:pt x="0" y="3"/>
                    <a:pt x="2" y="1"/>
                  </a:cubicBezTo>
                  <a:cubicBezTo>
                    <a:pt x="3" y="0"/>
                    <a:pt x="4" y="0"/>
                    <a:pt x="6" y="0"/>
                  </a:cubicBezTo>
                  <a:cubicBezTo>
                    <a:pt x="7" y="0"/>
                    <a:pt x="8" y="0"/>
                    <a:pt x="10" y="1"/>
                  </a:cubicBezTo>
                  <a:cubicBezTo>
                    <a:pt x="11" y="3"/>
                    <a:pt x="11" y="4"/>
                    <a:pt x="11" y="5"/>
                  </a:cubicBezTo>
                  <a:cubicBezTo>
                    <a:pt x="11" y="7"/>
                    <a:pt x="11" y="9"/>
                    <a:pt x="10" y="10"/>
                  </a:cubicBezTo>
                  <a:cubicBezTo>
                    <a:pt x="8" y="11"/>
                    <a:pt x="7" y="11"/>
                    <a:pt x="6" y="1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6" name="Freeform 532">
              <a:extLst>
                <a:ext uri="{FF2B5EF4-FFF2-40B4-BE49-F238E27FC236}">
                  <a16:creationId xmlns:a16="http://schemas.microsoft.com/office/drawing/2014/main" id="{47A2F0CF-9FC9-124B-B144-999E77551898}"/>
                </a:ext>
              </a:extLst>
            </p:cNvPr>
            <p:cNvSpPr>
              <a:spLocks/>
            </p:cNvSpPr>
            <p:nvPr/>
          </p:nvSpPr>
          <p:spPr bwMode="auto">
            <a:xfrm>
              <a:off x="6529392" y="5872815"/>
              <a:ext cx="50036" cy="53609"/>
            </a:xfrm>
            <a:custGeom>
              <a:avLst/>
              <a:gdLst>
                <a:gd name="T0" fmla="*/ 39 w 39"/>
                <a:gd name="T1" fmla="*/ 29 h 42"/>
                <a:gd name="T2" fmla="*/ 38 w 39"/>
                <a:gd name="T3" fmla="*/ 34 h 42"/>
                <a:gd name="T4" fmla="*/ 35 w 39"/>
                <a:gd name="T5" fmla="*/ 38 h 42"/>
                <a:gd name="T6" fmla="*/ 29 w 39"/>
                <a:gd name="T7" fmla="*/ 41 h 42"/>
                <a:gd name="T8" fmla="*/ 20 w 39"/>
                <a:gd name="T9" fmla="*/ 42 h 42"/>
                <a:gd name="T10" fmla="*/ 5 w 39"/>
                <a:gd name="T11" fmla="*/ 37 h 42"/>
                <a:gd name="T12" fmla="*/ 0 w 39"/>
                <a:gd name="T13" fmla="*/ 22 h 42"/>
                <a:gd name="T14" fmla="*/ 2 w 39"/>
                <a:gd name="T15" fmla="*/ 10 h 42"/>
                <a:gd name="T16" fmla="*/ 10 w 39"/>
                <a:gd name="T17" fmla="*/ 3 h 42"/>
                <a:gd name="T18" fmla="*/ 21 w 39"/>
                <a:gd name="T19" fmla="*/ 0 h 42"/>
                <a:gd name="T20" fmla="*/ 28 w 39"/>
                <a:gd name="T21" fmla="*/ 1 h 42"/>
                <a:gd name="T22" fmla="*/ 34 w 39"/>
                <a:gd name="T23" fmla="*/ 4 h 42"/>
                <a:gd name="T24" fmla="*/ 37 w 39"/>
                <a:gd name="T25" fmla="*/ 8 h 42"/>
                <a:gd name="T26" fmla="*/ 39 w 39"/>
                <a:gd name="T27" fmla="*/ 12 h 42"/>
                <a:gd name="T28" fmla="*/ 37 w 39"/>
                <a:gd name="T29" fmla="*/ 15 h 42"/>
                <a:gd name="T30" fmla="*/ 34 w 39"/>
                <a:gd name="T31" fmla="*/ 17 h 42"/>
                <a:gd name="T32" fmla="*/ 32 w 39"/>
                <a:gd name="T33" fmla="*/ 16 h 42"/>
                <a:gd name="T34" fmla="*/ 30 w 39"/>
                <a:gd name="T35" fmla="*/ 14 h 42"/>
                <a:gd name="T36" fmla="*/ 26 w 39"/>
                <a:gd name="T37" fmla="*/ 9 h 42"/>
                <a:gd name="T38" fmla="*/ 21 w 39"/>
                <a:gd name="T39" fmla="*/ 8 h 42"/>
                <a:gd name="T40" fmla="*/ 13 w 39"/>
                <a:gd name="T41" fmla="*/ 12 h 42"/>
                <a:gd name="T42" fmla="*/ 10 w 39"/>
                <a:gd name="T43" fmla="*/ 21 h 42"/>
                <a:gd name="T44" fmla="*/ 11 w 39"/>
                <a:gd name="T45" fmla="*/ 27 h 42"/>
                <a:gd name="T46" fmla="*/ 13 w 39"/>
                <a:gd name="T47" fmla="*/ 31 h 42"/>
                <a:gd name="T48" fmla="*/ 17 w 39"/>
                <a:gd name="T49" fmla="*/ 34 h 42"/>
                <a:gd name="T50" fmla="*/ 21 w 39"/>
                <a:gd name="T51" fmla="*/ 34 h 42"/>
                <a:gd name="T52" fmla="*/ 26 w 39"/>
                <a:gd name="T53" fmla="*/ 33 h 42"/>
                <a:gd name="T54" fmla="*/ 30 w 39"/>
                <a:gd name="T55" fmla="*/ 29 h 42"/>
                <a:gd name="T56" fmla="*/ 32 w 39"/>
                <a:gd name="T57" fmla="*/ 26 h 42"/>
                <a:gd name="T58" fmla="*/ 35 w 39"/>
                <a:gd name="T59" fmla="*/ 25 h 42"/>
                <a:gd name="T60" fmla="*/ 38 w 39"/>
                <a:gd name="T61" fmla="*/ 26 h 42"/>
                <a:gd name="T62" fmla="*/ 39 w 39"/>
                <a:gd name="T63" fmla="*/ 29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39" h="42">
                  <a:moveTo>
                    <a:pt x="39" y="29"/>
                  </a:moveTo>
                  <a:cubicBezTo>
                    <a:pt x="39" y="31"/>
                    <a:pt x="39" y="32"/>
                    <a:pt x="38" y="34"/>
                  </a:cubicBezTo>
                  <a:cubicBezTo>
                    <a:pt x="37" y="35"/>
                    <a:pt x="36" y="36"/>
                    <a:pt x="35" y="38"/>
                  </a:cubicBezTo>
                  <a:cubicBezTo>
                    <a:pt x="33" y="39"/>
                    <a:pt x="31" y="40"/>
                    <a:pt x="29" y="41"/>
                  </a:cubicBezTo>
                  <a:cubicBezTo>
                    <a:pt x="26" y="42"/>
                    <a:pt x="23" y="42"/>
                    <a:pt x="20" y="42"/>
                  </a:cubicBezTo>
                  <a:cubicBezTo>
                    <a:pt x="14" y="42"/>
                    <a:pt x="9" y="40"/>
                    <a:pt x="5" y="37"/>
                  </a:cubicBezTo>
                  <a:cubicBezTo>
                    <a:pt x="2" y="33"/>
                    <a:pt x="0" y="28"/>
                    <a:pt x="0" y="22"/>
                  </a:cubicBezTo>
                  <a:cubicBezTo>
                    <a:pt x="0" y="17"/>
                    <a:pt x="1" y="13"/>
                    <a:pt x="2" y="10"/>
                  </a:cubicBezTo>
                  <a:cubicBezTo>
                    <a:pt x="4" y="7"/>
                    <a:pt x="7" y="4"/>
                    <a:pt x="10" y="3"/>
                  </a:cubicBezTo>
                  <a:cubicBezTo>
                    <a:pt x="13" y="1"/>
                    <a:pt x="16" y="0"/>
                    <a:pt x="21" y="0"/>
                  </a:cubicBezTo>
                  <a:cubicBezTo>
                    <a:pt x="23" y="0"/>
                    <a:pt x="26" y="0"/>
                    <a:pt x="28" y="1"/>
                  </a:cubicBezTo>
                  <a:cubicBezTo>
                    <a:pt x="30" y="2"/>
                    <a:pt x="32" y="3"/>
                    <a:pt x="34" y="4"/>
                  </a:cubicBezTo>
                  <a:cubicBezTo>
                    <a:pt x="35" y="5"/>
                    <a:pt x="37" y="7"/>
                    <a:pt x="37" y="8"/>
                  </a:cubicBezTo>
                  <a:cubicBezTo>
                    <a:pt x="38" y="10"/>
                    <a:pt x="39" y="11"/>
                    <a:pt x="39" y="12"/>
                  </a:cubicBezTo>
                  <a:cubicBezTo>
                    <a:pt x="39" y="13"/>
                    <a:pt x="38" y="14"/>
                    <a:pt x="37" y="15"/>
                  </a:cubicBezTo>
                  <a:cubicBezTo>
                    <a:pt x="36" y="16"/>
                    <a:pt x="35" y="17"/>
                    <a:pt x="34" y="17"/>
                  </a:cubicBezTo>
                  <a:cubicBezTo>
                    <a:pt x="33" y="17"/>
                    <a:pt x="32" y="16"/>
                    <a:pt x="32" y="16"/>
                  </a:cubicBezTo>
                  <a:cubicBezTo>
                    <a:pt x="31" y="15"/>
                    <a:pt x="31" y="15"/>
                    <a:pt x="30" y="14"/>
                  </a:cubicBezTo>
                  <a:cubicBezTo>
                    <a:pt x="29" y="12"/>
                    <a:pt x="27" y="10"/>
                    <a:pt x="26" y="9"/>
                  </a:cubicBezTo>
                  <a:cubicBezTo>
                    <a:pt x="25" y="8"/>
                    <a:pt x="23" y="8"/>
                    <a:pt x="21" y="8"/>
                  </a:cubicBezTo>
                  <a:cubicBezTo>
                    <a:pt x="18" y="8"/>
                    <a:pt x="15" y="9"/>
                    <a:pt x="13" y="12"/>
                  </a:cubicBezTo>
                  <a:cubicBezTo>
                    <a:pt x="11" y="14"/>
                    <a:pt x="10" y="17"/>
                    <a:pt x="10" y="21"/>
                  </a:cubicBezTo>
                  <a:cubicBezTo>
                    <a:pt x="10" y="23"/>
                    <a:pt x="11" y="25"/>
                    <a:pt x="11" y="27"/>
                  </a:cubicBezTo>
                  <a:cubicBezTo>
                    <a:pt x="12" y="28"/>
                    <a:pt x="12" y="30"/>
                    <a:pt x="13" y="31"/>
                  </a:cubicBezTo>
                  <a:cubicBezTo>
                    <a:pt x="14" y="32"/>
                    <a:pt x="15" y="33"/>
                    <a:pt x="17" y="34"/>
                  </a:cubicBezTo>
                  <a:cubicBezTo>
                    <a:pt x="18" y="34"/>
                    <a:pt x="19" y="34"/>
                    <a:pt x="21" y="34"/>
                  </a:cubicBezTo>
                  <a:cubicBezTo>
                    <a:pt x="23" y="34"/>
                    <a:pt x="25" y="34"/>
                    <a:pt x="26" y="33"/>
                  </a:cubicBezTo>
                  <a:cubicBezTo>
                    <a:pt x="28" y="32"/>
                    <a:pt x="29" y="31"/>
                    <a:pt x="30" y="29"/>
                  </a:cubicBezTo>
                  <a:cubicBezTo>
                    <a:pt x="31" y="27"/>
                    <a:pt x="31" y="27"/>
                    <a:pt x="32" y="26"/>
                  </a:cubicBezTo>
                  <a:cubicBezTo>
                    <a:pt x="33" y="25"/>
                    <a:pt x="34" y="25"/>
                    <a:pt x="35" y="25"/>
                  </a:cubicBezTo>
                  <a:cubicBezTo>
                    <a:pt x="36" y="25"/>
                    <a:pt x="37" y="25"/>
                    <a:pt x="38" y="26"/>
                  </a:cubicBezTo>
                  <a:cubicBezTo>
                    <a:pt x="39" y="27"/>
                    <a:pt x="39" y="28"/>
                    <a:pt x="39" y="29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7" name="Freeform 533">
              <a:extLst>
                <a:ext uri="{FF2B5EF4-FFF2-40B4-BE49-F238E27FC236}">
                  <a16:creationId xmlns:a16="http://schemas.microsoft.com/office/drawing/2014/main" id="{9721E020-8494-714A-8C76-3E87741423F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584193" y="5872815"/>
              <a:ext cx="52418" cy="53609"/>
            </a:xfrm>
            <a:custGeom>
              <a:avLst/>
              <a:gdLst>
                <a:gd name="T0" fmla="*/ 41 w 41"/>
                <a:gd name="T1" fmla="*/ 21 h 42"/>
                <a:gd name="T2" fmla="*/ 40 w 41"/>
                <a:gd name="T3" fmla="*/ 30 h 42"/>
                <a:gd name="T4" fmla="*/ 35 w 41"/>
                <a:gd name="T5" fmla="*/ 36 h 42"/>
                <a:gd name="T6" fmla="*/ 29 w 41"/>
                <a:gd name="T7" fmla="*/ 41 h 42"/>
                <a:gd name="T8" fmla="*/ 20 w 41"/>
                <a:gd name="T9" fmla="*/ 42 h 42"/>
                <a:gd name="T10" fmla="*/ 12 w 41"/>
                <a:gd name="T11" fmla="*/ 41 h 42"/>
                <a:gd name="T12" fmla="*/ 5 w 41"/>
                <a:gd name="T13" fmla="*/ 36 h 42"/>
                <a:gd name="T14" fmla="*/ 1 w 41"/>
                <a:gd name="T15" fmla="*/ 30 h 42"/>
                <a:gd name="T16" fmla="*/ 0 w 41"/>
                <a:gd name="T17" fmla="*/ 21 h 42"/>
                <a:gd name="T18" fmla="*/ 1 w 41"/>
                <a:gd name="T19" fmla="*/ 13 h 42"/>
                <a:gd name="T20" fmla="*/ 5 w 41"/>
                <a:gd name="T21" fmla="*/ 6 h 42"/>
                <a:gd name="T22" fmla="*/ 12 w 41"/>
                <a:gd name="T23" fmla="*/ 2 h 42"/>
                <a:gd name="T24" fmla="*/ 20 w 41"/>
                <a:gd name="T25" fmla="*/ 0 h 42"/>
                <a:gd name="T26" fmla="*/ 29 w 41"/>
                <a:gd name="T27" fmla="*/ 2 h 42"/>
                <a:gd name="T28" fmla="*/ 35 w 41"/>
                <a:gd name="T29" fmla="*/ 6 h 42"/>
                <a:gd name="T30" fmla="*/ 40 w 41"/>
                <a:gd name="T31" fmla="*/ 13 h 42"/>
                <a:gd name="T32" fmla="*/ 41 w 41"/>
                <a:gd name="T33" fmla="*/ 21 h 42"/>
                <a:gd name="T34" fmla="*/ 31 w 41"/>
                <a:gd name="T35" fmla="*/ 21 h 42"/>
                <a:gd name="T36" fmla="*/ 28 w 41"/>
                <a:gd name="T37" fmla="*/ 11 h 42"/>
                <a:gd name="T38" fmla="*/ 20 w 41"/>
                <a:gd name="T39" fmla="*/ 8 h 42"/>
                <a:gd name="T40" fmla="*/ 15 w 41"/>
                <a:gd name="T41" fmla="*/ 9 h 42"/>
                <a:gd name="T42" fmla="*/ 11 w 41"/>
                <a:gd name="T43" fmla="*/ 14 h 42"/>
                <a:gd name="T44" fmla="*/ 10 w 41"/>
                <a:gd name="T45" fmla="*/ 21 h 42"/>
                <a:gd name="T46" fmla="*/ 11 w 41"/>
                <a:gd name="T47" fmla="*/ 28 h 42"/>
                <a:gd name="T48" fmla="*/ 15 w 41"/>
                <a:gd name="T49" fmla="*/ 33 h 42"/>
                <a:gd name="T50" fmla="*/ 20 w 41"/>
                <a:gd name="T51" fmla="*/ 35 h 42"/>
                <a:gd name="T52" fmla="*/ 28 w 41"/>
                <a:gd name="T53" fmla="*/ 31 h 42"/>
                <a:gd name="T54" fmla="*/ 31 w 41"/>
                <a:gd name="T55" fmla="*/ 21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41" h="42">
                  <a:moveTo>
                    <a:pt x="41" y="21"/>
                  </a:moveTo>
                  <a:cubicBezTo>
                    <a:pt x="41" y="24"/>
                    <a:pt x="41" y="27"/>
                    <a:pt x="40" y="30"/>
                  </a:cubicBezTo>
                  <a:cubicBezTo>
                    <a:pt x="39" y="32"/>
                    <a:pt x="37" y="35"/>
                    <a:pt x="35" y="36"/>
                  </a:cubicBezTo>
                  <a:cubicBezTo>
                    <a:pt x="34" y="38"/>
                    <a:pt x="31" y="40"/>
                    <a:pt x="29" y="41"/>
                  </a:cubicBezTo>
                  <a:cubicBezTo>
                    <a:pt x="26" y="42"/>
                    <a:pt x="23" y="42"/>
                    <a:pt x="20" y="42"/>
                  </a:cubicBezTo>
                  <a:cubicBezTo>
                    <a:pt x="17" y="42"/>
                    <a:pt x="14" y="42"/>
                    <a:pt x="12" y="41"/>
                  </a:cubicBezTo>
                  <a:cubicBezTo>
                    <a:pt x="9" y="40"/>
                    <a:pt x="7" y="38"/>
                    <a:pt x="5" y="36"/>
                  </a:cubicBezTo>
                  <a:cubicBezTo>
                    <a:pt x="3" y="34"/>
                    <a:pt x="2" y="32"/>
                    <a:pt x="1" y="30"/>
                  </a:cubicBezTo>
                  <a:cubicBezTo>
                    <a:pt x="0" y="27"/>
                    <a:pt x="0" y="24"/>
                    <a:pt x="0" y="21"/>
                  </a:cubicBezTo>
                  <a:cubicBezTo>
                    <a:pt x="0" y="18"/>
                    <a:pt x="0" y="15"/>
                    <a:pt x="1" y="13"/>
                  </a:cubicBezTo>
                  <a:cubicBezTo>
                    <a:pt x="2" y="10"/>
                    <a:pt x="3" y="8"/>
                    <a:pt x="5" y="6"/>
                  </a:cubicBezTo>
                  <a:cubicBezTo>
                    <a:pt x="7" y="4"/>
                    <a:pt x="9" y="3"/>
                    <a:pt x="12" y="2"/>
                  </a:cubicBezTo>
                  <a:cubicBezTo>
                    <a:pt x="14" y="1"/>
                    <a:pt x="17" y="0"/>
                    <a:pt x="20" y="0"/>
                  </a:cubicBezTo>
                  <a:cubicBezTo>
                    <a:pt x="23" y="0"/>
                    <a:pt x="26" y="1"/>
                    <a:pt x="29" y="2"/>
                  </a:cubicBezTo>
                  <a:cubicBezTo>
                    <a:pt x="31" y="3"/>
                    <a:pt x="34" y="4"/>
                    <a:pt x="35" y="6"/>
                  </a:cubicBezTo>
                  <a:cubicBezTo>
                    <a:pt x="37" y="8"/>
                    <a:pt x="39" y="10"/>
                    <a:pt x="40" y="13"/>
                  </a:cubicBezTo>
                  <a:cubicBezTo>
                    <a:pt x="41" y="15"/>
                    <a:pt x="41" y="18"/>
                    <a:pt x="41" y="21"/>
                  </a:cubicBezTo>
                  <a:moveTo>
                    <a:pt x="31" y="21"/>
                  </a:moveTo>
                  <a:cubicBezTo>
                    <a:pt x="31" y="17"/>
                    <a:pt x="30" y="14"/>
                    <a:pt x="28" y="11"/>
                  </a:cubicBezTo>
                  <a:cubicBezTo>
                    <a:pt x="26" y="9"/>
                    <a:pt x="23" y="8"/>
                    <a:pt x="20" y="8"/>
                  </a:cubicBezTo>
                  <a:cubicBezTo>
                    <a:pt x="18" y="8"/>
                    <a:pt x="16" y="8"/>
                    <a:pt x="15" y="9"/>
                  </a:cubicBezTo>
                  <a:cubicBezTo>
                    <a:pt x="13" y="10"/>
                    <a:pt x="12" y="12"/>
                    <a:pt x="11" y="14"/>
                  </a:cubicBezTo>
                  <a:cubicBezTo>
                    <a:pt x="11" y="16"/>
                    <a:pt x="10" y="18"/>
                    <a:pt x="10" y="21"/>
                  </a:cubicBezTo>
                  <a:cubicBezTo>
                    <a:pt x="10" y="24"/>
                    <a:pt x="11" y="26"/>
                    <a:pt x="11" y="28"/>
                  </a:cubicBezTo>
                  <a:cubicBezTo>
                    <a:pt x="12" y="30"/>
                    <a:pt x="13" y="32"/>
                    <a:pt x="15" y="33"/>
                  </a:cubicBezTo>
                  <a:cubicBezTo>
                    <a:pt x="16" y="34"/>
                    <a:pt x="18" y="35"/>
                    <a:pt x="20" y="35"/>
                  </a:cubicBezTo>
                  <a:cubicBezTo>
                    <a:pt x="23" y="35"/>
                    <a:pt x="26" y="33"/>
                    <a:pt x="28" y="31"/>
                  </a:cubicBezTo>
                  <a:cubicBezTo>
                    <a:pt x="30" y="29"/>
                    <a:pt x="31" y="25"/>
                    <a:pt x="31" y="2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8" name="Freeform 534">
              <a:extLst>
                <a:ext uri="{FF2B5EF4-FFF2-40B4-BE49-F238E27FC236}">
                  <a16:creationId xmlns:a16="http://schemas.microsoft.com/office/drawing/2014/main" id="{A459011F-C061-6340-9F38-52583DDE63FE}"/>
                </a:ext>
              </a:extLst>
            </p:cNvPr>
            <p:cNvSpPr>
              <a:spLocks/>
            </p:cNvSpPr>
            <p:nvPr/>
          </p:nvSpPr>
          <p:spPr bwMode="auto">
            <a:xfrm>
              <a:off x="6642568" y="5872815"/>
              <a:ext cx="76245" cy="53609"/>
            </a:xfrm>
            <a:custGeom>
              <a:avLst/>
              <a:gdLst>
                <a:gd name="T0" fmla="*/ 36 w 60"/>
                <a:gd name="T1" fmla="*/ 22 h 42"/>
                <a:gd name="T2" fmla="*/ 36 w 60"/>
                <a:gd name="T3" fmla="*/ 36 h 42"/>
                <a:gd name="T4" fmla="*/ 34 w 60"/>
                <a:gd name="T5" fmla="*/ 41 h 42"/>
                <a:gd name="T6" fmla="*/ 30 w 60"/>
                <a:gd name="T7" fmla="*/ 42 h 42"/>
                <a:gd name="T8" fmla="*/ 26 w 60"/>
                <a:gd name="T9" fmla="*/ 41 h 42"/>
                <a:gd name="T10" fmla="*/ 25 w 60"/>
                <a:gd name="T11" fmla="*/ 36 h 42"/>
                <a:gd name="T12" fmla="*/ 25 w 60"/>
                <a:gd name="T13" fmla="*/ 19 h 42"/>
                <a:gd name="T14" fmla="*/ 25 w 60"/>
                <a:gd name="T15" fmla="*/ 13 h 42"/>
                <a:gd name="T16" fmla="*/ 23 w 60"/>
                <a:gd name="T17" fmla="*/ 10 h 42"/>
                <a:gd name="T18" fmla="*/ 19 w 60"/>
                <a:gd name="T19" fmla="*/ 8 h 42"/>
                <a:gd name="T20" fmla="*/ 13 w 60"/>
                <a:gd name="T21" fmla="*/ 12 h 42"/>
                <a:gd name="T22" fmla="*/ 11 w 60"/>
                <a:gd name="T23" fmla="*/ 22 h 42"/>
                <a:gd name="T24" fmla="*/ 11 w 60"/>
                <a:gd name="T25" fmla="*/ 36 h 42"/>
                <a:gd name="T26" fmla="*/ 10 w 60"/>
                <a:gd name="T27" fmla="*/ 41 h 42"/>
                <a:gd name="T28" fmla="*/ 6 w 60"/>
                <a:gd name="T29" fmla="*/ 42 h 42"/>
                <a:gd name="T30" fmla="*/ 2 w 60"/>
                <a:gd name="T31" fmla="*/ 41 h 42"/>
                <a:gd name="T32" fmla="*/ 0 w 60"/>
                <a:gd name="T33" fmla="*/ 36 h 42"/>
                <a:gd name="T34" fmla="*/ 0 w 60"/>
                <a:gd name="T35" fmla="*/ 6 h 42"/>
                <a:gd name="T36" fmla="*/ 2 w 60"/>
                <a:gd name="T37" fmla="*/ 2 h 42"/>
                <a:gd name="T38" fmla="*/ 5 w 60"/>
                <a:gd name="T39" fmla="*/ 0 h 42"/>
                <a:gd name="T40" fmla="*/ 9 w 60"/>
                <a:gd name="T41" fmla="*/ 1 h 42"/>
                <a:gd name="T42" fmla="*/ 10 w 60"/>
                <a:gd name="T43" fmla="*/ 5 h 42"/>
                <a:gd name="T44" fmla="*/ 10 w 60"/>
                <a:gd name="T45" fmla="*/ 6 h 42"/>
                <a:gd name="T46" fmla="*/ 16 w 60"/>
                <a:gd name="T47" fmla="*/ 2 h 42"/>
                <a:gd name="T48" fmla="*/ 23 w 60"/>
                <a:gd name="T49" fmla="*/ 0 h 42"/>
                <a:gd name="T50" fmla="*/ 30 w 60"/>
                <a:gd name="T51" fmla="*/ 2 h 42"/>
                <a:gd name="T52" fmla="*/ 34 w 60"/>
                <a:gd name="T53" fmla="*/ 6 h 42"/>
                <a:gd name="T54" fmla="*/ 40 w 60"/>
                <a:gd name="T55" fmla="*/ 2 h 42"/>
                <a:gd name="T56" fmla="*/ 47 w 60"/>
                <a:gd name="T57" fmla="*/ 0 h 42"/>
                <a:gd name="T58" fmla="*/ 54 w 60"/>
                <a:gd name="T59" fmla="*/ 2 h 42"/>
                <a:gd name="T60" fmla="*/ 59 w 60"/>
                <a:gd name="T61" fmla="*/ 7 h 42"/>
                <a:gd name="T62" fmla="*/ 60 w 60"/>
                <a:gd name="T63" fmla="*/ 15 h 42"/>
                <a:gd name="T64" fmla="*/ 60 w 60"/>
                <a:gd name="T65" fmla="*/ 36 h 42"/>
                <a:gd name="T66" fmla="*/ 58 w 60"/>
                <a:gd name="T67" fmla="*/ 41 h 42"/>
                <a:gd name="T68" fmla="*/ 54 w 60"/>
                <a:gd name="T69" fmla="*/ 42 h 42"/>
                <a:gd name="T70" fmla="*/ 51 w 60"/>
                <a:gd name="T71" fmla="*/ 41 h 42"/>
                <a:gd name="T72" fmla="*/ 49 w 60"/>
                <a:gd name="T73" fmla="*/ 36 h 42"/>
                <a:gd name="T74" fmla="*/ 49 w 60"/>
                <a:gd name="T75" fmla="*/ 18 h 42"/>
                <a:gd name="T76" fmla="*/ 49 w 60"/>
                <a:gd name="T77" fmla="*/ 13 h 42"/>
                <a:gd name="T78" fmla="*/ 47 w 60"/>
                <a:gd name="T79" fmla="*/ 10 h 42"/>
                <a:gd name="T80" fmla="*/ 43 w 60"/>
                <a:gd name="T81" fmla="*/ 8 h 42"/>
                <a:gd name="T82" fmla="*/ 40 w 60"/>
                <a:gd name="T83" fmla="*/ 9 h 42"/>
                <a:gd name="T84" fmla="*/ 37 w 60"/>
                <a:gd name="T85" fmla="*/ 13 h 42"/>
                <a:gd name="T86" fmla="*/ 36 w 60"/>
                <a:gd name="T87" fmla="*/ 2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60" h="42">
                  <a:moveTo>
                    <a:pt x="36" y="22"/>
                  </a:moveTo>
                  <a:cubicBezTo>
                    <a:pt x="36" y="36"/>
                    <a:pt x="36" y="36"/>
                    <a:pt x="36" y="36"/>
                  </a:cubicBezTo>
                  <a:cubicBezTo>
                    <a:pt x="36" y="38"/>
                    <a:pt x="35" y="39"/>
                    <a:pt x="34" y="41"/>
                  </a:cubicBezTo>
                  <a:cubicBezTo>
                    <a:pt x="33" y="42"/>
                    <a:pt x="32" y="42"/>
                    <a:pt x="30" y="42"/>
                  </a:cubicBezTo>
                  <a:cubicBezTo>
                    <a:pt x="29" y="42"/>
                    <a:pt x="27" y="42"/>
                    <a:pt x="26" y="41"/>
                  </a:cubicBezTo>
                  <a:cubicBezTo>
                    <a:pt x="25" y="39"/>
                    <a:pt x="25" y="38"/>
                    <a:pt x="25" y="36"/>
                  </a:cubicBezTo>
                  <a:cubicBezTo>
                    <a:pt x="25" y="19"/>
                    <a:pt x="25" y="19"/>
                    <a:pt x="25" y="19"/>
                  </a:cubicBezTo>
                  <a:cubicBezTo>
                    <a:pt x="25" y="17"/>
                    <a:pt x="25" y="15"/>
                    <a:pt x="25" y="13"/>
                  </a:cubicBezTo>
                  <a:cubicBezTo>
                    <a:pt x="24" y="12"/>
                    <a:pt x="24" y="10"/>
                    <a:pt x="23" y="10"/>
                  </a:cubicBezTo>
                  <a:cubicBezTo>
                    <a:pt x="22" y="9"/>
                    <a:pt x="21" y="8"/>
                    <a:pt x="19" y="8"/>
                  </a:cubicBezTo>
                  <a:cubicBezTo>
                    <a:pt x="16" y="8"/>
                    <a:pt x="14" y="9"/>
                    <a:pt x="13" y="12"/>
                  </a:cubicBezTo>
                  <a:cubicBezTo>
                    <a:pt x="12" y="14"/>
                    <a:pt x="11" y="17"/>
                    <a:pt x="11" y="22"/>
                  </a:cubicBezTo>
                  <a:cubicBezTo>
                    <a:pt x="11" y="36"/>
                    <a:pt x="11" y="36"/>
                    <a:pt x="11" y="36"/>
                  </a:cubicBezTo>
                  <a:cubicBezTo>
                    <a:pt x="11" y="38"/>
                    <a:pt x="11" y="39"/>
                    <a:pt x="10" y="41"/>
                  </a:cubicBezTo>
                  <a:cubicBezTo>
                    <a:pt x="9" y="42"/>
                    <a:pt x="7" y="42"/>
                    <a:pt x="6" y="42"/>
                  </a:cubicBezTo>
                  <a:cubicBezTo>
                    <a:pt x="4" y="42"/>
                    <a:pt x="3" y="42"/>
                    <a:pt x="2" y="41"/>
                  </a:cubicBezTo>
                  <a:cubicBezTo>
                    <a:pt x="1" y="39"/>
                    <a:pt x="0" y="38"/>
                    <a:pt x="0" y="3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4"/>
                    <a:pt x="1" y="3"/>
                    <a:pt x="2" y="2"/>
                  </a:cubicBezTo>
                  <a:cubicBezTo>
                    <a:pt x="3" y="1"/>
                    <a:pt x="4" y="0"/>
                    <a:pt x="5" y="0"/>
                  </a:cubicBezTo>
                  <a:cubicBezTo>
                    <a:pt x="7" y="0"/>
                    <a:pt x="8" y="1"/>
                    <a:pt x="9" y="1"/>
                  </a:cubicBezTo>
                  <a:cubicBezTo>
                    <a:pt x="10" y="2"/>
                    <a:pt x="10" y="4"/>
                    <a:pt x="10" y="5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12" y="4"/>
                    <a:pt x="14" y="3"/>
                    <a:pt x="16" y="2"/>
                  </a:cubicBezTo>
                  <a:cubicBezTo>
                    <a:pt x="18" y="1"/>
                    <a:pt x="20" y="0"/>
                    <a:pt x="23" y="0"/>
                  </a:cubicBezTo>
                  <a:cubicBezTo>
                    <a:pt x="26" y="0"/>
                    <a:pt x="28" y="1"/>
                    <a:pt x="30" y="2"/>
                  </a:cubicBezTo>
                  <a:cubicBezTo>
                    <a:pt x="32" y="3"/>
                    <a:pt x="33" y="4"/>
                    <a:pt x="34" y="6"/>
                  </a:cubicBezTo>
                  <a:cubicBezTo>
                    <a:pt x="36" y="4"/>
                    <a:pt x="38" y="3"/>
                    <a:pt x="40" y="2"/>
                  </a:cubicBezTo>
                  <a:cubicBezTo>
                    <a:pt x="42" y="1"/>
                    <a:pt x="44" y="0"/>
                    <a:pt x="47" y="0"/>
                  </a:cubicBezTo>
                  <a:cubicBezTo>
                    <a:pt x="49" y="0"/>
                    <a:pt x="52" y="1"/>
                    <a:pt x="54" y="2"/>
                  </a:cubicBezTo>
                  <a:cubicBezTo>
                    <a:pt x="56" y="3"/>
                    <a:pt x="58" y="5"/>
                    <a:pt x="59" y="7"/>
                  </a:cubicBezTo>
                  <a:cubicBezTo>
                    <a:pt x="59" y="8"/>
                    <a:pt x="60" y="11"/>
                    <a:pt x="60" y="15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60" y="38"/>
                    <a:pt x="59" y="39"/>
                    <a:pt x="58" y="41"/>
                  </a:cubicBezTo>
                  <a:cubicBezTo>
                    <a:pt x="57" y="42"/>
                    <a:pt x="56" y="42"/>
                    <a:pt x="54" y="42"/>
                  </a:cubicBezTo>
                  <a:cubicBezTo>
                    <a:pt x="53" y="42"/>
                    <a:pt x="52" y="42"/>
                    <a:pt x="51" y="41"/>
                  </a:cubicBezTo>
                  <a:cubicBezTo>
                    <a:pt x="50" y="39"/>
                    <a:pt x="49" y="38"/>
                    <a:pt x="49" y="36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49" y="16"/>
                    <a:pt x="49" y="14"/>
                    <a:pt x="49" y="13"/>
                  </a:cubicBezTo>
                  <a:cubicBezTo>
                    <a:pt x="49" y="12"/>
                    <a:pt x="48" y="10"/>
                    <a:pt x="47" y="10"/>
                  </a:cubicBezTo>
                  <a:cubicBezTo>
                    <a:pt x="46" y="9"/>
                    <a:pt x="45" y="8"/>
                    <a:pt x="43" y="8"/>
                  </a:cubicBezTo>
                  <a:cubicBezTo>
                    <a:pt x="42" y="8"/>
                    <a:pt x="41" y="9"/>
                    <a:pt x="40" y="9"/>
                  </a:cubicBezTo>
                  <a:cubicBezTo>
                    <a:pt x="38" y="10"/>
                    <a:pt x="37" y="11"/>
                    <a:pt x="37" y="13"/>
                  </a:cubicBezTo>
                  <a:cubicBezTo>
                    <a:pt x="36" y="14"/>
                    <a:pt x="36" y="17"/>
                    <a:pt x="36" y="22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9" name="Freeform 535">
              <a:extLst>
                <a:ext uri="{FF2B5EF4-FFF2-40B4-BE49-F238E27FC236}">
                  <a16:creationId xmlns:a16="http://schemas.microsoft.com/office/drawing/2014/main" id="{942EE55C-2F2E-444A-BA22-1D4DB6058BDB}"/>
                </a:ext>
              </a:extLst>
            </p:cNvPr>
            <p:cNvSpPr>
              <a:spLocks/>
            </p:cNvSpPr>
            <p:nvPr/>
          </p:nvSpPr>
          <p:spPr bwMode="auto">
            <a:xfrm>
              <a:off x="6070730" y="5896641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0" name="Freeform 536">
              <a:extLst>
                <a:ext uri="{FF2B5EF4-FFF2-40B4-BE49-F238E27FC236}">
                  <a16:creationId xmlns:a16="http://schemas.microsoft.com/office/drawing/2014/main" id="{93DCE2AE-C136-BC41-BCD4-A260D40FF334}"/>
                </a:ext>
              </a:extLst>
            </p:cNvPr>
            <p:cNvSpPr>
              <a:spLocks/>
            </p:cNvSpPr>
            <p:nvPr/>
          </p:nvSpPr>
          <p:spPr bwMode="auto">
            <a:xfrm>
              <a:off x="6070730" y="5896641"/>
              <a:ext cx="0" cy="3574"/>
            </a:xfrm>
            <a:custGeom>
              <a:avLst/>
              <a:gdLst>
                <a:gd name="T0" fmla="*/ 3 h 3"/>
                <a:gd name="T1" fmla="*/ 3 h 3"/>
                <a:gd name="T2" fmla="*/ 0 h 3"/>
                <a:gd name="T3" fmla="*/ 3 h 3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</a:cxnLst>
              <a:rect l="0" t="0" r="r" b="b"/>
              <a:pathLst>
                <a:path h="3">
                  <a:moveTo>
                    <a:pt x="0" y="3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0" y="2"/>
                    <a:pt x="0" y="1"/>
                    <a:pt x="0" y="0"/>
                  </a:cubicBezTo>
                  <a:cubicBezTo>
                    <a:pt x="0" y="1"/>
                    <a:pt x="0" y="2"/>
                    <a:pt x="0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1" name="Freeform 537">
              <a:extLst>
                <a:ext uri="{FF2B5EF4-FFF2-40B4-BE49-F238E27FC236}">
                  <a16:creationId xmlns:a16="http://schemas.microsoft.com/office/drawing/2014/main" id="{6DCC3D95-5407-194B-8BDA-6FEE0B6A12AD}"/>
                </a:ext>
              </a:extLst>
            </p:cNvPr>
            <p:cNvSpPr>
              <a:spLocks/>
            </p:cNvSpPr>
            <p:nvPr/>
          </p:nvSpPr>
          <p:spPr bwMode="auto">
            <a:xfrm>
              <a:off x="6075495" y="5912128"/>
              <a:ext cx="0" cy="1191"/>
            </a:xfrm>
            <a:custGeom>
              <a:avLst/>
              <a:gdLst>
                <a:gd name="T0" fmla="*/ 1 h 1"/>
                <a:gd name="T1" fmla="*/ 0 h 1"/>
                <a:gd name="T2" fmla="*/ 1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1"/>
                  </a:moveTo>
                  <a:cubicBezTo>
                    <a:pt x="0" y="1"/>
                    <a:pt x="0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2" name="Freeform 538">
              <a:extLst>
                <a:ext uri="{FF2B5EF4-FFF2-40B4-BE49-F238E27FC236}">
                  <a16:creationId xmlns:a16="http://schemas.microsoft.com/office/drawing/2014/main" id="{529B943D-230E-564C-85C0-B9DAB4A4839C}"/>
                </a:ext>
              </a:extLst>
            </p:cNvPr>
            <p:cNvSpPr>
              <a:spLocks/>
            </p:cNvSpPr>
            <p:nvPr/>
          </p:nvSpPr>
          <p:spPr bwMode="auto">
            <a:xfrm>
              <a:off x="6074305" y="5910937"/>
              <a:ext cx="0" cy="1191"/>
            </a:xfrm>
            <a:custGeom>
              <a:avLst/>
              <a:gdLst>
                <a:gd name="T0" fmla="*/ 1 h 1"/>
                <a:gd name="T1" fmla="*/ 0 h 1"/>
                <a:gd name="T2" fmla="*/ 1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1"/>
                  </a:moveTo>
                  <a:cubicBezTo>
                    <a:pt x="0" y="1"/>
                    <a:pt x="0" y="1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3" name="Freeform 539">
              <a:extLst>
                <a:ext uri="{FF2B5EF4-FFF2-40B4-BE49-F238E27FC236}">
                  <a16:creationId xmlns:a16="http://schemas.microsoft.com/office/drawing/2014/main" id="{18B24E24-E387-3E47-AB70-95FC0805EE6A}"/>
                </a:ext>
              </a:extLst>
            </p:cNvPr>
            <p:cNvSpPr>
              <a:spLocks/>
            </p:cNvSpPr>
            <p:nvPr/>
          </p:nvSpPr>
          <p:spPr bwMode="auto">
            <a:xfrm>
              <a:off x="6071922" y="5906172"/>
              <a:ext cx="2383" cy="4765"/>
            </a:xfrm>
            <a:custGeom>
              <a:avLst/>
              <a:gdLst>
                <a:gd name="T0" fmla="*/ 0 w 2"/>
                <a:gd name="T1" fmla="*/ 0 h 4"/>
                <a:gd name="T2" fmla="*/ 2 w 2"/>
                <a:gd name="T3" fmla="*/ 4 h 4"/>
                <a:gd name="T4" fmla="*/ 0 w 2"/>
                <a:gd name="T5" fmla="*/ 0 h 4"/>
                <a:gd name="T6" fmla="*/ 0 w 2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4">
                  <a:moveTo>
                    <a:pt x="0" y="0"/>
                  </a:moveTo>
                  <a:cubicBezTo>
                    <a:pt x="1" y="1"/>
                    <a:pt x="1" y="3"/>
                    <a:pt x="2" y="4"/>
                  </a:cubicBezTo>
                  <a:cubicBezTo>
                    <a:pt x="1" y="3"/>
                    <a:pt x="1" y="1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4" name="Freeform 540">
              <a:extLst>
                <a:ext uri="{FF2B5EF4-FFF2-40B4-BE49-F238E27FC236}">
                  <a16:creationId xmlns:a16="http://schemas.microsoft.com/office/drawing/2014/main" id="{BA174A2C-70E4-4D48-8FCB-4F5B096AA7D8}"/>
                </a:ext>
              </a:extLst>
            </p:cNvPr>
            <p:cNvSpPr>
              <a:spLocks/>
            </p:cNvSpPr>
            <p:nvPr/>
          </p:nvSpPr>
          <p:spPr bwMode="auto">
            <a:xfrm>
              <a:off x="6096939" y="5827544"/>
              <a:ext cx="32166" cy="21444"/>
            </a:xfrm>
            <a:custGeom>
              <a:avLst/>
              <a:gdLst>
                <a:gd name="T0" fmla="*/ 19 w 25"/>
                <a:gd name="T1" fmla="*/ 14 h 17"/>
                <a:gd name="T2" fmla="*/ 24 w 25"/>
                <a:gd name="T3" fmla="*/ 14 h 17"/>
                <a:gd name="T4" fmla="*/ 25 w 25"/>
                <a:gd name="T5" fmla="*/ 11 h 17"/>
                <a:gd name="T6" fmla="*/ 14 w 25"/>
                <a:gd name="T7" fmla="*/ 10 h 17"/>
                <a:gd name="T8" fmla="*/ 13 w 25"/>
                <a:gd name="T9" fmla="*/ 9 h 17"/>
                <a:gd name="T10" fmla="*/ 17 w 25"/>
                <a:gd name="T11" fmla="*/ 5 h 17"/>
                <a:gd name="T12" fmla="*/ 12 w 25"/>
                <a:gd name="T13" fmla="*/ 0 h 17"/>
                <a:gd name="T14" fmla="*/ 8 w 25"/>
                <a:gd name="T15" fmla="*/ 5 h 17"/>
                <a:gd name="T16" fmla="*/ 11 w 25"/>
                <a:gd name="T17" fmla="*/ 9 h 17"/>
                <a:gd name="T18" fmla="*/ 12 w 25"/>
                <a:gd name="T19" fmla="*/ 11 h 17"/>
                <a:gd name="T20" fmla="*/ 0 w 25"/>
                <a:gd name="T21" fmla="*/ 14 h 17"/>
                <a:gd name="T22" fmla="*/ 1 w 25"/>
                <a:gd name="T23" fmla="*/ 17 h 17"/>
                <a:gd name="T24" fmla="*/ 12 w 25"/>
                <a:gd name="T25" fmla="*/ 14 h 17"/>
                <a:gd name="T26" fmla="*/ 19 w 25"/>
                <a:gd name="T27" fmla="*/ 14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5" h="17">
                  <a:moveTo>
                    <a:pt x="19" y="14"/>
                  </a:moveTo>
                  <a:cubicBezTo>
                    <a:pt x="21" y="14"/>
                    <a:pt x="22" y="14"/>
                    <a:pt x="24" y="14"/>
                  </a:cubicBezTo>
                  <a:cubicBezTo>
                    <a:pt x="25" y="11"/>
                    <a:pt x="25" y="11"/>
                    <a:pt x="25" y="11"/>
                  </a:cubicBezTo>
                  <a:cubicBezTo>
                    <a:pt x="25" y="11"/>
                    <a:pt x="20" y="10"/>
                    <a:pt x="14" y="10"/>
                  </a:cubicBezTo>
                  <a:cubicBezTo>
                    <a:pt x="13" y="9"/>
                    <a:pt x="13" y="9"/>
                    <a:pt x="13" y="9"/>
                  </a:cubicBezTo>
                  <a:cubicBezTo>
                    <a:pt x="15" y="8"/>
                    <a:pt x="17" y="7"/>
                    <a:pt x="17" y="5"/>
                  </a:cubicBezTo>
                  <a:cubicBezTo>
                    <a:pt x="17" y="2"/>
                    <a:pt x="15" y="0"/>
                    <a:pt x="12" y="0"/>
                  </a:cubicBezTo>
                  <a:cubicBezTo>
                    <a:pt x="10" y="0"/>
                    <a:pt x="8" y="2"/>
                    <a:pt x="8" y="5"/>
                  </a:cubicBezTo>
                  <a:cubicBezTo>
                    <a:pt x="8" y="7"/>
                    <a:pt x="10" y="8"/>
                    <a:pt x="11" y="9"/>
                  </a:cubicBezTo>
                  <a:cubicBezTo>
                    <a:pt x="12" y="11"/>
                    <a:pt x="12" y="11"/>
                    <a:pt x="12" y="11"/>
                  </a:cubicBezTo>
                  <a:cubicBezTo>
                    <a:pt x="5" y="11"/>
                    <a:pt x="0" y="14"/>
                    <a:pt x="0" y="14"/>
                  </a:cubicBezTo>
                  <a:cubicBezTo>
                    <a:pt x="1" y="17"/>
                    <a:pt x="1" y="17"/>
                    <a:pt x="1" y="17"/>
                  </a:cubicBezTo>
                  <a:cubicBezTo>
                    <a:pt x="5" y="15"/>
                    <a:pt x="9" y="15"/>
                    <a:pt x="12" y="14"/>
                  </a:cubicBezTo>
                  <a:cubicBezTo>
                    <a:pt x="15" y="14"/>
                    <a:pt x="17" y="14"/>
                    <a:pt x="19" y="1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5" name="Freeform 541">
              <a:extLst>
                <a:ext uri="{FF2B5EF4-FFF2-40B4-BE49-F238E27FC236}">
                  <a16:creationId xmlns:a16="http://schemas.microsoft.com/office/drawing/2014/main" id="{8CB69BD0-3CA3-9140-B9C6-387D0422CEBE}"/>
                </a:ext>
              </a:extLst>
            </p:cNvPr>
            <p:cNvSpPr>
              <a:spLocks/>
            </p:cNvSpPr>
            <p:nvPr/>
          </p:nvSpPr>
          <p:spPr bwMode="auto">
            <a:xfrm>
              <a:off x="6051669" y="5860901"/>
              <a:ext cx="23827" cy="28592"/>
            </a:xfrm>
            <a:custGeom>
              <a:avLst/>
              <a:gdLst>
                <a:gd name="T0" fmla="*/ 19 w 19"/>
                <a:gd name="T1" fmla="*/ 3 h 22"/>
                <a:gd name="T2" fmla="*/ 19 w 19"/>
                <a:gd name="T3" fmla="*/ 3 h 22"/>
                <a:gd name="T4" fmla="*/ 19 w 19"/>
                <a:gd name="T5" fmla="*/ 3 h 22"/>
                <a:gd name="T6" fmla="*/ 18 w 19"/>
                <a:gd name="T7" fmla="*/ 2 h 22"/>
                <a:gd name="T8" fmla="*/ 16 w 19"/>
                <a:gd name="T9" fmla="*/ 0 h 22"/>
                <a:gd name="T10" fmla="*/ 10 w 19"/>
                <a:gd name="T11" fmla="*/ 9 h 22"/>
                <a:gd name="T12" fmla="*/ 10 w 19"/>
                <a:gd name="T13" fmla="*/ 8 h 22"/>
                <a:gd name="T14" fmla="*/ 7 w 19"/>
                <a:gd name="T15" fmla="*/ 7 h 22"/>
                <a:gd name="T16" fmla="*/ 7 w 19"/>
                <a:gd name="T17" fmla="*/ 7 h 22"/>
                <a:gd name="T18" fmla="*/ 5 w 19"/>
                <a:gd name="T19" fmla="*/ 6 h 22"/>
                <a:gd name="T20" fmla="*/ 6 w 19"/>
                <a:gd name="T21" fmla="*/ 5 h 22"/>
                <a:gd name="T22" fmla="*/ 3 w 19"/>
                <a:gd name="T23" fmla="*/ 2 h 22"/>
                <a:gd name="T24" fmla="*/ 0 w 19"/>
                <a:gd name="T25" fmla="*/ 5 h 22"/>
                <a:gd name="T26" fmla="*/ 3 w 19"/>
                <a:gd name="T27" fmla="*/ 7 h 22"/>
                <a:gd name="T28" fmla="*/ 4 w 19"/>
                <a:gd name="T29" fmla="*/ 7 h 22"/>
                <a:gd name="T30" fmla="*/ 7 w 19"/>
                <a:gd name="T31" fmla="*/ 9 h 22"/>
                <a:gd name="T32" fmla="*/ 9 w 19"/>
                <a:gd name="T33" fmla="*/ 9 h 22"/>
                <a:gd name="T34" fmla="*/ 9 w 19"/>
                <a:gd name="T35" fmla="*/ 11 h 22"/>
                <a:gd name="T36" fmla="*/ 9 w 19"/>
                <a:gd name="T37" fmla="*/ 11 h 22"/>
                <a:gd name="T38" fmla="*/ 8 w 19"/>
                <a:gd name="T39" fmla="*/ 22 h 22"/>
                <a:gd name="T40" fmla="*/ 12 w 19"/>
                <a:gd name="T41" fmla="*/ 22 h 22"/>
                <a:gd name="T42" fmla="*/ 14 w 19"/>
                <a:gd name="T43" fmla="*/ 13 h 22"/>
                <a:gd name="T44" fmla="*/ 19 w 19"/>
                <a:gd name="T45" fmla="*/ 3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9" h="22">
                  <a:moveTo>
                    <a:pt x="19" y="3"/>
                  </a:moveTo>
                  <a:cubicBezTo>
                    <a:pt x="19" y="3"/>
                    <a:pt x="19" y="3"/>
                    <a:pt x="19" y="3"/>
                  </a:cubicBezTo>
                  <a:cubicBezTo>
                    <a:pt x="19" y="3"/>
                    <a:pt x="19" y="3"/>
                    <a:pt x="19" y="3"/>
                  </a:cubicBezTo>
                  <a:cubicBezTo>
                    <a:pt x="18" y="2"/>
                    <a:pt x="18" y="2"/>
                    <a:pt x="18" y="2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6" y="1"/>
                    <a:pt x="13" y="3"/>
                    <a:pt x="10" y="9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9" y="7"/>
                    <a:pt x="8" y="7"/>
                    <a:pt x="7" y="7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6" y="7"/>
                    <a:pt x="5" y="7"/>
                    <a:pt x="5" y="6"/>
                  </a:cubicBezTo>
                  <a:cubicBezTo>
                    <a:pt x="5" y="6"/>
                    <a:pt x="6" y="5"/>
                    <a:pt x="6" y="5"/>
                  </a:cubicBezTo>
                  <a:cubicBezTo>
                    <a:pt x="6" y="3"/>
                    <a:pt x="5" y="2"/>
                    <a:pt x="3" y="2"/>
                  </a:cubicBezTo>
                  <a:cubicBezTo>
                    <a:pt x="2" y="2"/>
                    <a:pt x="0" y="3"/>
                    <a:pt x="0" y="5"/>
                  </a:cubicBezTo>
                  <a:cubicBezTo>
                    <a:pt x="0" y="6"/>
                    <a:pt x="2" y="7"/>
                    <a:pt x="3" y="7"/>
                  </a:cubicBezTo>
                  <a:cubicBezTo>
                    <a:pt x="3" y="7"/>
                    <a:pt x="3" y="7"/>
                    <a:pt x="4" y="7"/>
                  </a:cubicBezTo>
                  <a:cubicBezTo>
                    <a:pt x="4" y="8"/>
                    <a:pt x="5" y="9"/>
                    <a:pt x="7" y="9"/>
                  </a:cubicBezTo>
                  <a:cubicBezTo>
                    <a:pt x="8" y="9"/>
                    <a:pt x="8" y="9"/>
                    <a:pt x="9" y="9"/>
                  </a:cubicBezTo>
                  <a:cubicBezTo>
                    <a:pt x="9" y="10"/>
                    <a:pt x="9" y="10"/>
                    <a:pt x="9" y="11"/>
                  </a:cubicBezTo>
                  <a:cubicBezTo>
                    <a:pt x="9" y="11"/>
                    <a:pt x="9" y="11"/>
                    <a:pt x="9" y="11"/>
                  </a:cubicBezTo>
                  <a:cubicBezTo>
                    <a:pt x="8" y="16"/>
                    <a:pt x="8" y="22"/>
                    <a:pt x="8" y="22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2" y="20"/>
                    <a:pt x="13" y="16"/>
                    <a:pt x="14" y="13"/>
                  </a:cubicBezTo>
                  <a:cubicBezTo>
                    <a:pt x="16" y="7"/>
                    <a:pt x="19" y="3"/>
                    <a:pt x="19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6" name="Freeform 542">
              <a:extLst>
                <a:ext uri="{FF2B5EF4-FFF2-40B4-BE49-F238E27FC236}">
                  <a16:creationId xmlns:a16="http://schemas.microsoft.com/office/drawing/2014/main" id="{A0F8A0CA-7844-2847-88DB-3F82214AEADB}"/>
                </a:ext>
              </a:extLst>
            </p:cNvPr>
            <p:cNvSpPr>
              <a:spLocks/>
            </p:cNvSpPr>
            <p:nvPr/>
          </p:nvSpPr>
          <p:spPr bwMode="auto">
            <a:xfrm>
              <a:off x="6148167" y="5848988"/>
              <a:ext cx="22636" cy="27400"/>
            </a:xfrm>
            <a:custGeom>
              <a:avLst/>
              <a:gdLst>
                <a:gd name="T0" fmla="*/ 16 w 18"/>
                <a:gd name="T1" fmla="*/ 0 h 21"/>
                <a:gd name="T2" fmla="*/ 13 w 18"/>
                <a:gd name="T3" fmla="*/ 3 h 21"/>
                <a:gd name="T4" fmla="*/ 13 w 18"/>
                <a:gd name="T5" fmla="*/ 4 h 21"/>
                <a:gd name="T6" fmla="*/ 12 w 18"/>
                <a:gd name="T7" fmla="*/ 7 h 21"/>
                <a:gd name="T8" fmla="*/ 11 w 18"/>
                <a:gd name="T9" fmla="*/ 9 h 21"/>
                <a:gd name="T10" fmla="*/ 10 w 18"/>
                <a:gd name="T11" fmla="*/ 9 h 21"/>
                <a:gd name="T12" fmla="*/ 3 w 18"/>
                <a:gd name="T13" fmla="*/ 2 h 21"/>
                <a:gd name="T14" fmla="*/ 0 w 18"/>
                <a:gd name="T15" fmla="*/ 5 h 21"/>
                <a:gd name="T16" fmla="*/ 7 w 18"/>
                <a:gd name="T17" fmla="*/ 13 h 21"/>
                <a:gd name="T18" fmla="*/ 11 w 18"/>
                <a:gd name="T19" fmla="*/ 21 h 21"/>
                <a:gd name="T20" fmla="*/ 15 w 18"/>
                <a:gd name="T21" fmla="*/ 20 h 21"/>
                <a:gd name="T22" fmla="*/ 11 w 18"/>
                <a:gd name="T23" fmla="*/ 11 h 21"/>
                <a:gd name="T24" fmla="*/ 12 w 18"/>
                <a:gd name="T25" fmla="*/ 10 h 21"/>
                <a:gd name="T26" fmla="*/ 13 w 18"/>
                <a:gd name="T27" fmla="*/ 7 h 21"/>
                <a:gd name="T28" fmla="*/ 14 w 18"/>
                <a:gd name="T29" fmla="*/ 5 h 21"/>
                <a:gd name="T30" fmla="*/ 16 w 18"/>
                <a:gd name="T31" fmla="*/ 6 h 21"/>
                <a:gd name="T32" fmla="*/ 18 w 18"/>
                <a:gd name="T33" fmla="*/ 3 h 21"/>
                <a:gd name="T34" fmla="*/ 16 w 18"/>
                <a:gd name="T35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8" h="21">
                  <a:moveTo>
                    <a:pt x="16" y="0"/>
                  </a:moveTo>
                  <a:cubicBezTo>
                    <a:pt x="14" y="0"/>
                    <a:pt x="13" y="2"/>
                    <a:pt x="13" y="3"/>
                  </a:cubicBezTo>
                  <a:cubicBezTo>
                    <a:pt x="13" y="3"/>
                    <a:pt x="13" y="4"/>
                    <a:pt x="13" y="4"/>
                  </a:cubicBezTo>
                  <a:cubicBezTo>
                    <a:pt x="12" y="4"/>
                    <a:pt x="12" y="5"/>
                    <a:pt x="12" y="7"/>
                  </a:cubicBezTo>
                  <a:cubicBezTo>
                    <a:pt x="12" y="8"/>
                    <a:pt x="12" y="8"/>
                    <a:pt x="11" y="9"/>
                  </a:cubicBezTo>
                  <a:cubicBezTo>
                    <a:pt x="11" y="9"/>
                    <a:pt x="10" y="9"/>
                    <a:pt x="10" y="9"/>
                  </a:cubicBezTo>
                  <a:cubicBezTo>
                    <a:pt x="7" y="5"/>
                    <a:pt x="3" y="2"/>
                    <a:pt x="3" y="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2" y="8"/>
                    <a:pt x="5" y="10"/>
                    <a:pt x="7" y="13"/>
                  </a:cubicBezTo>
                  <a:cubicBezTo>
                    <a:pt x="8" y="16"/>
                    <a:pt x="10" y="19"/>
                    <a:pt x="11" y="21"/>
                  </a:cubicBezTo>
                  <a:cubicBezTo>
                    <a:pt x="15" y="20"/>
                    <a:pt x="15" y="20"/>
                    <a:pt x="15" y="20"/>
                  </a:cubicBezTo>
                  <a:cubicBezTo>
                    <a:pt x="15" y="20"/>
                    <a:pt x="14" y="15"/>
                    <a:pt x="11" y="11"/>
                  </a:cubicBezTo>
                  <a:cubicBezTo>
                    <a:pt x="11" y="11"/>
                    <a:pt x="12" y="10"/>
                    <a:pt x="12" y="10"/>
                  </a:cubicBezTo>
                  <a:cubicBezTo>
                    <a:pt x="13" y="9"/>
                    <a:pt x="13" y="8"/>
                    <a:pt x="13" y="7"/>
                  </a:cubicBezTo>
                  <a:cubicBezTo>
                    <a:pt x="13" y="6"/>
                    <a:pt x="14" y="6"/>
                    <a:pt x="14" y="5"/>
                  </a:cubicBezTo>
                  <a:cubicBezTo>
                    <a:pt x="15" y="6"/>
                    <a:pt x="15" y="6"/>
                    <a:pt x="16" y="6"/>
                  </a:cubicBezTo>
                  <a:cubicBezTo>
                    <a:pt x="17" y="6"/>
                    <a:pt x="18" y="5"/>
                    <a:pt x="18" y="3"/>
                  </a:cubicBezTo>
                  <a:cubicBezTo>
                    <a:pt x="18" y="2"/>
                    <a:pt x="17" y="0"/>
                    <a:pt x="1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7" name="Freeform 543">
              <a:extLst>
                <a:ext uri="{FF2B5EF4-FFF2-40B4-BE49-F238E27FC236}">
                  <a16:creationId xmlns:a16="http://schemas.microsoft.com/office/drawing/2014/main" id="{72236B62-88DD-8642-986F-DD7E53BC4090}"/>
                </a:ext>
              </a:extLst>
            </p:cNvPr>
            <p:cNvSpPr>
              <a:spLocks/>
            </p:cNvSpPr>
            <p:nvPr/>
          </p:nvSpPr>
          <p:spPr bwMode="auto">
            <a:xfrm>
              <a:off x="6071922" y="5891876"/>
              <a:ext cx="92924" cy="40505"/>
            </a:xfrm>
            <a:custGeom>
              <a:avLst/>
              <a:gdLst>
                <a:gd name="T0" fmla="*/ 65 w 73"/>
                <a:gd name="T1" fmla="*/ 4 h 32"/>
                <a:gd name="T2" fmla="*/ 38 w 73"/>
                <a:gd name="T3" fmla="*/ 12 h 32"/>
                <a:gd name="T4" fmla="*/ 24 w 73"/>
                <a:gd name="T5" fmla="*/ 13 h 32"/>
                <a:gd name="T6" fmla="*/ 10 w 73"/>
                <a:gd name="T7" fmla="*/ 12 h 32"/>
                <a:gd name="T8" fmla="*/ 0 w 73"/>
                <a:gd name="T9" fmla="*/ 11 h 32"/>
                <a:gd name="T10" fmla="*/ 2 w 73"/>
                <a:gd name="T11" fmla="*/ 15 h 32"/>
                <a:gd name="T12" fmla="*/ 2 w 73"/>
                <a:gd name="T13" fmla="*/ 15 h 32"/>
                <a:gd name="T14" fmla="*/ 2 w 73"/>
                <a:gd name="T15" fmla="*/ 16 h 32"/>
                <a:gd name="T16" fmla="*/ 3 w 73"/>
                <a:gd name="T17" fmla="*/ 16 h 32"/>
                <a:gd name="T18" fmla="*/ 3 w 73"/>
                <a:gd name="T19" fmla="*/ 17 h 32"/>
                <a:gd name="T20" fmla="*/ 7 w 73"/>
                <a:gd name="T21" fmla="*/ 23 h 32"/>
                <a:gd name="T22" fmla="*/ 19 w 73"/>
                <a:gd name="T23" fmla="*/ 30 h 32"/>
                <a:gd name="T24" fmla="*/ 19 w 73"/>
                <a:gd name="T25" fmla="*/ 30 h 32"/>
                <a:gd name="T26" fmla="*/ 19 w 73"/>
                <a:gd name="T27" fmla="*/ 30 h 32"/>
                <a:gd name="T28" fmla="*/ 32 w 73"/>
                <a:gd name="T29" fmla="*/ 32 h 32"/>
                <a:gd name="T30" fmla="*/ 55 w 73"/>
                <a:gd name="T31" fmla="*/ 27 h 32"/>
                <a:gd name="T32" fmla="*/ 68 w 73"/>
                <a:gd name="T33" fmla="*/ 16 h 32"/>
                <a:gd name="T34" fmla="*/ 72 w 73"/>
                <a:gd name="T35" fmla="*/ 7 h 32"/>
                <a:gd name="T36" fmla="*/ 73 w 73"/>
                <a:gd name="T37" fmla="*/ 0 h 32"/>
                <a:gd name="T38" fmla="*/ 65 w 73"/>
                <a:gd name="T39" fmla="*/ 4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3" h="32">
                  <a:moveTo>
                    <a:pt x="65" y="4"/>
                  </a:moveTo>
                  <a:cubicBezTo>
                    <a:pt x="59" y="7"/>
                    <a:pt x="50" y="11"/>
                    <a:pt x="38" y="12"/>
                  </a:cubicBezTo>
                  <a:cubicBezTo>
                    <a:pt x="33" y="13"/>
                    <a:pt x="29" y="13"/>
                    <a:pt x="24" y="13"/>
                  </a:cubicBezTo>
                  <a:cubicBezTo>
                    <a:pt x="19" y="13"/>
                    <a:pt x="14" y="13"/>
                    <a:pt x="10" y="12"/>
                  </a:cubicBezTo>
                  <a:cubicBezTo>
                    <a:pt x="6" y="12"/>
                    <a:pt x="2" y="11"/>
                    <a:pt x="0" y="11"/>
                  </a:cubicBezTo>
                  <a:cubicBezTo>
                    <a:pt x="1" y="12"/>
                    <a:pt x="1" y="14"/>
                    <a:pt x="2" y="15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2" y="16"/>
                    <a:pt x="3" y="16"/>
                    <a:pt x="3" y="16"/>
                  </a:cubicBezTo>
                  <a:cubicBezTo>
                    <a:pt x="3" y="16"/>
                    <a:pt x="3" y="17"/>
                    <a:pt x="3" y="17"/>
                  </a:cubicBezTo>
                  <a:cubicBezTo>
                    <a:pt x="4" y="19"/>
                    <a:pt x="5" y="21"/>
                    <a:pt x="7" y="23"/>
                  </a:cubicBezTo>
                  <a:cubicBezTo>
                    <a:pt x="13" y="29"/>
                    <a:pt x="19" y="30"/>
                    <a:pt x="19" y="30"/>
                  </a:cubicBezTo>
                  <a:cubicBezTo>
                    <a:pt x="19" y="30"/>
                    <a:pt x="19" y="30"/>
                    <a:pt x="19" y="30"/>
                  </a:cubicBezTo>
                  <a:cubicBezTo>
                    <a:pt x="19" y="30"/>
                    <a:pt x="19" y="30"/>
                    <a:pt x="19" y="30"/>
                  </a:cubicBezTo>
                  <a:cubicBezTo>
                    <a:pt x="19" y="30"/>
                    <a:pt x="24" y="32"/>
                    <a:pt x="32" y="32"/>
                  </a:cubicBezTo>
                  <a:cubicBezTo>
                    <a:pt x="40" y="32"/>
                    <a:pt x="47" y="30"/>
                    <a:pt x="55" y="27"/>
                  </a:cubicBezTo>
                  <a:cubicBezTo>
                    <a:pt x="60" y="24"/>
                    <a:pt x="65" y="20"/>
                    <a:pt x="68" y="16"/>
                  </a:cubicBezTo>
                  <a:cubicBezTo>
                    <a:pt x="70" y="14"/>
                    <a:pt x="71" y="10"/>
                    <a:pt x="72" y="7"/>
                  </a:cubicBezTo>
                  <a:cubicBezTo>
                    <a:pt x="72" y="6"/>
                    <a:pt x="73" y="3"/>
                    <a:pt x="73" y="0"/>
                  </a:cubicBezTo>
                  <a:cubicBezTo>
                    <a:pt x="71" y="1"/>
                    <a:pt x="68" y="3"/>
                    <a:pt x="65" y="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8" name="Freeform 544">
              <a:extLst>
                <a:ext uri="{FF2B5EF4-FFF2-40B4-BE49-F238E27FC236}">
                  <a16:creationId xmlns:a16="http://schemas.microsoft.com/office/drawing/2014/main" id="{FA44E87B-84FC-AF4D-9D91-6091A690139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069539" y="5847796"/>
              <a:ext cx="94115" cy="59566"/>
            </a:xfrm>
            <a:custGeom>
              <a:avLst/>
              <a:gdLst>
                <a:gd name="T0" fmla="*/ 6 w 74"/>
                <a:gd name="T1" fmla="*/ 15 h 46"/>
                <a:gd name="T2" fmla="*/ 2 w 74"/>
                <a:gd name="T3" fmla="*/ 24 h 46"/>
                <a:gd name="T4" fmla="*/ 1 w 74"/>
                <a:gd name="T5" fmla="*/ 34 h 46"/>
                <a:gd name="T6" fmla="*/ 1 w 74"/>
                <a:gd name="T7" fmla="*/ 34 h 46"/>
                <a:gd name="T8" fmla="*/ 1 w 74"/>
                <a:gd name="T9" fmla="*/ 38 h 46"/>
                <a:gd name="T10" fmla="*/ 1 w 74"/>
                <a:gd name="T11" fmla="*/ 38 h 46"/>
                <a:gd name="T12" fmla="*/ 1 w 74"/>
                <a:gd name="T13" fmla="*/ 38 h 46"/>
                <a:gd name="T14" fmla="*/ 1 w 74"/>
                <a:gd name="T15" fmla="*/ 41 h 46"/>
                <a:gd name="T16" fmla="*/ 39 w 74"/>
                <a:gd name="T17" fmla="*/ 43 h 46"/>
                <a:gd name="T18" fmla="*/ 65 w 74"/>
                <a:gd name="T19" fmla="*/ 35 h 46"/>
                <a:gd name="T20" fmla="*/ 74 w 74"/>
                <a:gd name="T21" fmla="*/ 30 h 46"/>
                <a:gd name="T22" fmla="*/ 67 w 74"/>
                <a:gd name="T23" fmla="*/ 16 h 46"/>
                <a:gd name="T24" fmla="*/ 46 w 74"/>
                <a:gd name="T25" fmla="*/ 1 h 46"/>
                <a:gd name="T26" fmla="*/ 41 w 74"/>
                <a:gd name="T27" fmla="*/ 0 h 46"/>
                <a:gd name="T28" fmla="*/ 34 w 74"/>
                <a:gd name="T29" fmla="*/ 1 h 46"/>
                <a:gd name="T30" fmla="*/ 24 w 74"/>
                <a:gd name="T31" fmla="*/ 3 h 46"/>
                <a:gd name="T32" fmla="*/ 10 w 74"/>
                <a:gd name="T33" fmla="*/ 11 h 46"/>
                <a:gd name="T34" fmla="*/ 10 w 74"/>
                <a:gd name="T35" fmla="*/ 11 h 46"/>
                <a:gd name="T36" fmla="*/ 6 w 74"/>
                <a:gd name="T37" fmla="*/ 15 h 46"/>
                <a:gd name="T38" fmla="*/ 56 w 74"/>
                <a:gd name="T39" fmla="*/ 12 h 46"/>
                <a:gd name="T40" fmla="*/ 62 w 74"/>
                <a:gd name="T41" fmla="*/ 19 h 46"/>
                <a:gd name="T42" fmla="*/ 56 w 74"/>
                <a:gd name="T43" fmla="*/ 26 h 46"/>
                <a:gd name="T44" fmla="*/ 49 w 74"/>
                <a:gd name="T45" fmla="*/ 19 h 46"/>
                <a:gd name="T46" fmla="*/ 56 w 74"/>
                <a:gd name="T47" fmla="*/ 12 h 46"/>
                <a:gd name="T48" fmla="*/ 23 w 74"/>
                <a:gd name="T49" fmla="*/ 12 h 46"/>
                <a:gd name="T50" fmla="*/ 34 w 74"/>
                <a:gd name="T51" fmla="*/ 23 h 46"/>
                <a:gd name="T52" fmla="*/ 23 w 74"/>
                <a:gd name="T53" fmla="*/ 34 h 46"/>
                <a:gd name="T54" fmla="*/ 11 w 74"/>
                <a:gd name="T55" fmla="*/ 23 h 46"/>
                <a:gd name="T56" fmla="*/ 23 w 74"/>
                <a:gd name="T57" fmla="*/ 12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74" h="46">
                  <a:moveTo>
                    <a:pt x="6" y="15"/>
                  </a:moveTo>
                  <a:cubicBezTo>
                    <a:pt x="6" y="15"/>
                    <a:pt x="4" y="18"/>
                    <a:pt x="2" y="24"/>
                  </a:cubicBezTo>
                  <a:cubicBezTo>
                    <a:pt x="0" y="28"/>
                    <a:pt x="1" y="33"/>
                    <a:pt x="1" y="34"/>
                  </a:cubicBezTo>
                  <a:cubicBezTo>
                    <a:pt x="1" y="34"/>
                    <a:pt x="1" y="34"/>
                    <a:pt x="1" y="34"/>
                  </a:cubicBezTo>
                  <a:cubicBezTo>
                    <a:pt x="1" y="35"/>
                    <a:pt x="1" y="36"/>
                    <a:pt x="1" y="38"/>
                  </a:cubicBezTo>
                  <a:cubicBezTo>
                    <a:pt x="1" y="38"/>
                    <a:pt x="1" y="38"/>
                    <a:pt x="1" y="38"/>
                  </a:cubicBezTo>
                  <a:cubicBezTo>
                    <a:pt x="1" y="38"/>
                    <a:pt x="1" y="38"/>
                    <a:pt x="1" y="38"/>
                  </a:cubicBezTo>
                  <a:cubicBezTo>
                    <a:pt x="1" y="39"/>
                    <a:pt x="1" y="40"/>
                    <a:pt x="1" y="41"/>
                  </a:cubicBezTo>
                  <a:cubicBezTo>
                    <a:pt x="4" y="42"/>
                    <a:pt x="21" y="46"/>
                    <a:pt x="39" y="43"/>
                  </a:cubicBezTo>
                  <a:cubicBezTo>
                    <a:pt x="51" y="41"/>
                    <a:pt x="60" y="38"/>
                    <a:pt x="65" y="35"/>
                  </a:cubicBezTo>
                  <a:cubicBezTo>
                    <a:pt x="70" y="33"/>
                    <a:pt x="73" y="31"/>
                    <a:pt x="74" y="30"/>
                  </a:cubicBezTo>
                  <a:cubicBezTo>
                    <a:pt x="73" y="26"/>
                    <a:pt x="70" y="20"/>
                    <a:pt x="67" y="16"/>
                  </a:cubicBezTo>
                  <a:cubicBezTo>
                    <a:pt x="59" y="4"/>
                    <a:pt x="50" y="1"/>
                    <a:pt x="46" y="1"/>
                  </a:cubicBezTo>
                  <a:cubicBezTo>
                    <a:pt x="44" y="0"/>
                    <a:pt x="43" y="0"/>
                    <a:pt x="41" y="0"/>
                  </a:cubicBezTo>
                  <a:cubicBezTo>
                    <a:pt x="39" y="0"/>
                    <a:pt x="37" y="0"/>
                    <a:pt x="34" y="1"/>
                  </a:cubicBezTo>
                  <a:cubicBezTo>
                    <a:pt x="31" y="1"/>
                    <a:pt x="28" y="2"/>
                    <a:pt x="24" y="3"/>
                  </a:cubicBezTo>
                  <a:cubicBezTo>
                    <a:pt x="18" y="5"/>
                    <a:pt x="14" y="8"/>
                    <a:pt x="10" y="11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9" y="12"/>
                    <a:pt x="8" y="13"/>
                    <a:pt x="6" y="15"/>
                  </a:cubicBezTo>
                  <a:close/>
                  <a:moveTo>
                    <a:pt x="56" y="12"/>
                  </a:moveTo>
                  <a:cubicBezTo>
                    <a:pt x="59" y="12"/>
                    <a:pt x="62" y="15"/>
                    <a:pt x="62" y="19"/>
                  </a:cubicBezTo>
                  <a:cubicBezTo>
                    <a:pt x="62" y="23"/>
                    <a:pt x="59" y="26"/>
                    <a:pt x="56" y="26"/>
                  </a:cubicBezTo>
                  <a:cubicBezTo>
                    <a:pt x="52" y="26"/>
                    <a:pt x="49" y="23"/>
                    <a:pt x="49" y="19"/>
                  </a:cubicBezTo>
                  <a:cubicBezTo>
                    <a:pt x="49" y="15"/>
                    <a:pt x="52" y="12"/>
                    <a:pt x="56" y="12"/>
                  </a:cubicBezTo>
                  <a:close/>
                  <a:moveTo>
                    <a:pt x="23" y="12"/>
                  </a:moveTo>
                  <a:cubicBezTo>
                    <a:pt x="29" y="12"/>
                    <a:pt x="34" y="17"/>
                    <a:pt x="34" y="23"/>
                  </a:cubicBezTo>
                  <a:cubicBezTo>
                    <a:pt x="34" y="29"/>
                    <a:pt x="29" y="34"/>
                    <a:pt x="23" y="34"/>
                  </a:cubicBezTo>
                  <a:cubicBezTo>
                    <a:pt x="16" y="34"/>
                    <a:pt x="11" y="29"/>
                    <a:pt x="11" y="23"/>
                  </a:cubicBezTo>
                  <a:cubicBezTo>
                    <a:pt x="11" y="17"/>
                    <a:pt x="16" y="12"/>
                    <a:pt x="23" y="1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9" name="Freeform 30">
              <a:extLst>
                <a:ext uri="{FF2B5EF4-FFF2-40B4-BE49-F238E27FC236}">
                  <a16:creationId xmlns:a16="http://schemas.microsoft.com/office/drawing/2014/main" id="{21A7C096-9655-A644-B07B-EFB0EBEC8BE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595661" y="3480942"/>
              <a:ext cx="1026385" cy="1026385"/>
            </a:xfrm>
            <a:custGeom>
              <a:avLst/>
              <a:gdLst>
                <a:gd name="T0" fmla="*/ 0 w 740"/>
                <a:gd name="T1" fmla="*/ 370 h 740"/>
                <a:gd name="T2" fmla="*/ 740 w 740"/>
                <a:gd name="T3" fmla="*/ 370 h 740"/>
                <a:gd name="T4" fmla="*/ 28 w 740"/>
                <a:gd name="T5" fmla="*/ 370 h 740"/>
                <a:gd name="T6" fmla="*/ 50 w 740"/>
                <a:gd name="T7" fmla="*/ 274 h 740"/>
                <a:gd name="T8" fmla="*/ 94 w 740"/>
                <a:gd name="T9" fmla="*/ 286 h 740"/>
                <a:gd name="T10" fmla="*/ 141 w 740"/>
                <a:gd name="T11" fmla="*/ 336 h 740"/>
                <a:gd name="T12" fmla="*/ 168 w 740"/>
                <a:gd name="T13" fmla="*/ 407 h 740"/>
                <a:gd name="T14" fmla="*/ 228 w 740"/>
                <a:gd name="T15" fmla="*/ 478 h 740"/>
                <a:gd name="T16" fmla="*/ 249 w 740"/>
                <a:gd name="T17" fmla="*/ 586 h 740"/>
                <a:gd name="T18" fmla="*/ 293 w 740"/>
                <a:gd name="T19" fmla="*/ 649 h 740"/>
                <a:gd name="T20" fmla="*/ 307 w 740"/>
                <a:gd name="T21" fmla="*/ 600 h 740"/>
                <a:gd name="T22" fmla="*/ 353 w 740"/>
                <a:gd name="T23" fmla="*/ 524 h 740"/>
                <a:gd name="T24" fmla="*/ 403 w 740"/>
                <a:gd name="T25" fmla="*/ 466 h 740"/>
                <a:gd name="T26" fmla="*/ 386 w 740"/>
                <a:gd name="T27" fmla="*/ 385 h 740"/>
                <a:gd name="T28" fmla="*/ 328 w 740"/>
                <a:gd name="T29" fmla="*/ 362 h 740"/>
                <a:gd name="T30" fmla="*/ 288 w 740"/>
                <a:gd name="T31" fmla="*/ 329 h 740"/>
                <a:gd name="T32" fmla="*/ 228 w 740"/>
                <a:gd name="T33" fmla="*/ 312 h 740"/>
                <a:gd name="T34" fmla="*/ 164 w 740"/>
                <a:gd name="T35" fmla="*/ 309 h 740"/>
                <a:gd name="T36" fmla="*/ 118 w 740"/>
                <a:gd name="T37" fmla="*/ 258 h 740"/>
                <a:gd name="T38" fmla="*/ 169 w 740"/>
                <a:gd name="T39" fmla="*/ 210 h 740"/>
                <a:gd name="T40" fmla="*/ 242 w 740"/>
                <a:gd name="T41" fmla="*/ 166 h 740"/>
                <a:gd name="T42" fmla="*/ 288 w 740"/>
                <a:gd name="T43" fmla="*/ 146 h 740"/>
                <a:gd name="T44" fmla="*/ 338 w 740"/>
                <a:gd name="T45" fmla="*/ 124 h 740"/>
                <a:gd name="T46" fmla="*/ 282 w 740"/>
                <a:gd name="T47" fmla="*/ 111 h 740"/>
                <a:gd name="T48" fmla="*/ 259 w 740"/>
                <a:gd name="T49" fmla="*/ 65 h 740"/>
                <a:gd name="T50" fmla="*/ 318 w 740"/>
                <a:gd name="T51" fmla="*/ 65 h 740"/>
                <a:gd name="T52" fmla="*/ 364 w 740"/>
                <a:gd name="T53" fmla="*/ 72 h 740"/>
                <a:gd name="T54" fmla="*/ 400 w 740"/>
                <a:gd name="T55" fmla="*/ 97 h 740"/>
                <a:gd name="T56" fmla="*/ 490 w 740"/>
                <a:gd name="T57" fmla="*/ 70 h 740"/>
                <a:gd name="T58" fmla="*/ 527 w 740"/>
                <a:gd name="T59" fmla="*/ 111 h 740"/>
                <a:gd name="T60" fmla="*/ 536 w 740"/>
                <a:gd name="T61" fmla="*/ 162 h 740"/>
                <a:gd name="T62" fmla="*/ 559 w 740"/>
                <a:gd name="T63" fmla="*/ 132 h 740"/>
                <a:gd name="T64" fmla="*/ 608 w 740"/>
                <a:gd name="T65" fmla="*/ 160 h 740"/>
                <a:gd name="T66" fmla="*/ 544 w 740"/>
                <a:gd name="T67" fmla="*/ 203 h 740"/>
                <a:gd name="T68" fmla="*/ 523 w 740"/>
                <a:gd name="T69" fmla="*/ 282 h 740"/>
                <a:gd name="T70" fmla="*/ 559 w 740"/>
                <a:gd name="T71" fmla="*/ 327 h 740"/>
                <a:gd name="T72" fmla="*/ 623 w 740"/>
                <a:gd name="T73" fmla="*/ 330 h 740"/>
                <a:gd name="T74" fmla="*/ 656 w 740"/>
                <a:gd name="T75" fmla="*/ 377 h 740"/>
                <a:gd name="T76" fmla="*/ 661 w 740"/>
                <a:gd name="T77" fmla="*/ 430 h 740"/>
                <a:gd name="T78" fmla="*/ 642 w 740"/>
                <a:gd name="T79" fmla="*/ 451 h 740"/>
                <a:gd name="T80" fmla="*/ 619 w 740"/>
                <a:gd name="T81" fmla="*/ 519 h 740"/>
                <a:gd name="T82" fmla="*/ 614 w 740"/>
                <a:gd name="T83" fmla="*/ 600 h 740"/>
                <a:gd name="T84" fmla="*/ 370 w 740"/>
                <a:gd name="T85" fmla="*/ 712 h 7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740" h="740">
                  <a:moveTo>
                    <a:pt x="370" y="0"/>
                  </a:moveTo>
                  <a:cubicBezTo>
                    <a:pt x="166" y="0"/>
                    <a:pt x="0" y="166"/>
                    <a:pt x="0" y="370"/>
                  </a:cubicBezTo>
                  <a:cubicBezTo>
                    <a:pt x="0" y="574"/>
                    <a:pt x="166" y="740"/>
                    <a:pt x="370" y="740"/>
                  </a:cubicBezTo>
                  <a:cubicBezTo>
                    <a:pt x="574" y="740"/>
                    <a:pt x="740" y="574"/>
                    <a:pt x="740" y="370"/>
                  </a:cubicBezTo>
                  <a:cubicBezTo>
                    <a:pt x="740" y="166"/>
                    <a:pt x="574" y="0"/>
                    <a:pt x="370" y="0"/>
                  </a:cubicBezTo>
                  <a:close/>
                  <a:moveTo>
                    <a:pt x="28" y="370"/>
                  </a:moveTo>
                  <a:cubicBezTo>
                    <a:pt x="28" y="338"/>
                    <a:pt x="33" y="306"/>
                    <a:pt x="41" y="277"/>
                  </a:cubicBezTo>
                  <a:cubicBezTo>
                    <a:pt x="44" y="276"/>
                    <a:pt x="47" y="275"/>
                    <a:pt x="50" y="274"/>
                  </a:cubicBezTo>
                  <a:cubicBezTo>
                    <a:pt x="57" y="271"/>
                    <a:pt x="63" y="264"/>
                    <a:pt x="69" y="261"/>
                  </a:cubicBezTo>
                  <a:cubicBezTo>
                    <a:pt x="86" y="254"/>
                    <a:pt x="91" y="273"/>
                    <a:pt x="94" y="286"/>
                  </a:cubicBezTo>
                  <a:cubicBezTo>
                    <a:pt x="105" y="291"/>
                    <a:pt x="117" y="286"/>
                    <a:pt x="124" y="299"/>
                  </a:cubicBezTo>
                  <a:cubicBezTo>
                    <a:pt x="131" y="310"/>
                    <a:pt x="126" y="329"/>
                    <a:pt x="141" y="336"/>
                  </a:cubicBezTo>
                  <a:cubicBezTo>
                    <a:pt x="155" y="344"/>
                    <a:pt x="169" y="339"/>
                    <a:pt x="171" y="360"/>
                  </a:cubicBezTo>
                  <a:cubicBezTo>
                    <a:pt x="172" y="376"/>
                    <a:pt x="170" y="391"/>
                    <a:pt x="168" y="407"/>
                  </a:cubicBezTo>
                  <a:cubicBezTo>
                    <a:pt x="166" y="426"/>
                    <a:pt x="175" y="434"/>
                    <a:pt x="191" y="443"/>
                  </a:cubicBezTo>
                  <a:cubicBezTo>
                    <a:pt x="206" y="451"/>
                    <a:pt x="221" y="460"/>
                    <a:pt x="228" y="478"/>
                  </a:cubicBezTo>
                  <a:cubicBezTo>
                    <a:pt x="237" y="498"/>
                    <a:pt x="230" y="519"/>
                    <a:pt x="235" y="539"/>
                  </a:cubicBezTo>
                  <a:cubicBezTo>
                    <a:pt x="238" y="555"/>
                    <a:pt x="247" y="569"/>
                    <a:pt x="249" y="586"/>
                  </a:cubicBezTo>
                  <a:cubicBezTo>
                    <a:pt x="251" y="607"/>
                    <a:pt x="254" y="634"/>
                    <a:pt x="273" y="647"/>
                  </a:cubicBezTo>
                  <a:cubicBezTo>
                    <a:pt x="278" y="651"/>
                    <a:pt x="287" y="654"/>
                    <a:pt x="293" y="649"/>
                  </a:cubicBezTo>
                  <a:cubicBezTo>
                    <a:pt x="298" y="645"/>
                    <a:pt x="296" y="636"/>
                    <a:pt x="296" y="629"/>
                  </a:cubicBezTo>
                  <a:cubicBezTo>
                    <a:pt x="295" y="613"/>
                    <a:pt x="293" y="610"/>
                    <a:pt x="307" y="600"/>
                  </a:cubicBezTo>
                  <a:cubicBezTo>
                    <a:pt x="322" y="590"/>
                    <a:pt x="329" y="576"/>
                    <a:pt x="332" y="559"/>
                  </a:cubicBezTo>
                  <a:cubicBezTo>
                    <a:pt x="335" y="543"/>
                    <a:pt x="339" y="534"/>
                    <a:pt x="353" y="524"/>
                  </a:cubicBezTo>
                  <a:cubicBezTo>
                    <a:pt x="365" y="515"/>
                    <a:pt x="370" y="512"/>
                    <a:pt x="376" y="497"/>
                  </a:cubicBezTo>
                  <a:cubicBezTo>
                    <a:pt x="381" y="484"/>
                    <a:pt x="393" y="477"/>
                    <a:pt x="403" y="466"/>
                  </a:cubicBezTo>
                  <a:cubicBezTo>
                    <a:pt x="412" y="455"/>
                    <a:pt x="416" y="440"/>
                    <a:pt x="416" y="425"/>
                  </a:cubicBezTo>
                  <a:cubicBezTo>
                    <a:pt x="416" y="405"/>
                    <a:pt x="405" y="390"/>
                    <a:pt x="386" y="385"/>
                  </a:cubicBezTo>
                  <a:cubicBezTo>
                    <a:pt x="374" y="382"/>
                    <a:pt x="361" y="385"/>
                    <a:pt x="349" y="382"/>
                  </a:cubicBezTo>
                  <a:cubicBezTo>
                    <a:pt x="339" y="380"/>
                    <a:pt x="333" y="371"/>
                    <a:pt x="328" y="362"/>
                  </a:cubicBezTo>
                  <a:cubicBezTo>
                    <a:pt x="321" y="348"/>
                    <a:pt x="318" y="344"/>
                    <a:pt x="303" y="336"/>
                  </a:cubicBezTo>
                  <a:cubicBezTo>
                    <a:pt x="298" y="333"/>
                    <a:pt x="293" y="332"/>
                    <a:pt x="288" y="329"/>
                  </a:cubicBezTo>
                  <a:cubicBezTo>
                    <a:pt x="280" y="326"/>
                    <a:pt x="277" y="318"/>
                    <a:pt x="270" y="314"/>
                  </a:cubicBezTo>
                  <a:cubicBezTo>
                    <a:pt x="258" y="306"/>
                    <a:pt x="241" y="310"/>
                    <a:pt x="228" y="312"/>
                  </a:cubicBezTo>
                  <a:cubicBezTo>
                    <a:pt x="215" y="313"/>
                    <a:pt x="204" y="310"/>
                    <a:pt x="192" y="310"/>
                  </a:cubicBezTo>
                  <a:cubicBezTo>
                    <a:pt x="184" y="311"/>
                    <a:pt x="171" y="315"/>
                    <a:pt x="164" y="309"/>
                  </a:cubicBezTo>
                  <a:cubicBezTo>
                    <a:pt x="157" y="302"/>
                    <a:pt x="159" y="289"/>
                    <a:pt x="152" y="281"/>
                  </a:cubicBezTo>
                  <a:cubicBezTo>
                    <a:pt x="144" y="271"/>
                    <a:pt x="124" y="272"/>
                    <a:pt x="118" y="258"/>
                  </a:cubicBezTo>
                  <a:cubicBezTo>
                    <a:pt x="114" y="247"/>
                    <a:pt x="120" y="231"/>
                    <a:pt x="127" y="223"/>
                  </a:cubicBezTo>
                  <a:cubicBezTo>
                    <a:pt x="139" y="209"/>
                    <a:pt x="152" y="213"/>
                    <a:pt x="169" y="210"/>
                  </a:cubicBezTo>
                  <a:cubicBezTo>
                    <a:pt x="189" y="206"/>
                    <a:pt x="195" y="196"/>
                    <a:pt x="208" y="183"/>
                  </a:cubicBezTo>
                  <a:cubicBezTo>
                    <a:pt x="218" y="173"/>
                    <a:pt x="230" y="173"/>
                    <a:pt x="242" y="166"/>
                  </a:cubicBezTo>
                  <a:cubicBezTo>
                    <a:pt x="252" y="161"/>
                    <a:pt x="256" y="153"/>
                    <a:pt x="267" y="151"/>
                  </a:cubicBezTo>
                  <a:cubicBezTo>
                    <a:pt x="271" y="145"/>
                    <a:pt x="281" y="148"/>
                    <a:pt x="288" y="146"/>
                  </a:cubicBezTo>
                  <a:cubicBezTo>
                    <a:pt x="299" y="144"/>
                    <a:pt x="295" y="141"/>
                    <a:pt x="301" y="136"/>
                  </a:cubicBezTo>
                  <a:cubicBezTo>
                    <a:pt x="310" y="126"/>
                    <a:pt x="327" y="133"/>
                    <a:pt x="338" y="124"/>
                  </a:cubicBezTo>
                  <a:cubicBezTo>
                    <a:pt x="352" y="113"/>
                    <a:pt x="339" y="104"/>
                    <a:pt x="325" y="104"/>
                  </a:cubicBezTo>
                  <a:cubicBezTo>
                    <a:pt x="310" y="103"/>
                    <a:pt x="297" y="111"/>
                    <a:pt x="282" y="111"/>
                  </a:cubicBezTo>
                  <a:cubicBezTo>
                    <a:pt x="267" y="111"/>
                    <a:pt x="251" y="100"/>
                    <a:pt x="248" y="84"/>
                  </a:cubicBezTo>
                  <a:cubicBezTo>
                    <a:pt x="246" y="76"/>
                    <a:pt x="252" y="69"/>
                    <a:pt x="259" y="65"/>
                  </a:cubicBezTo>
                  <a:cubicBezTo>
                    <a:pt x="269" y="59"/>
                    <a:pt x="273" y="65"/>
                    <a:pt x="280" y="71"/>
                  </a:cubicBezTo>
                  <a:cubicBezTo>
                    <a:pt x="294" y="82"/>
                    <a:pt x="306" y="76"/>
                    <a:pt x="318" y="65"/>
                  </a:cubicBezTo>
                  <a:cubicBezTo>
                    <a:pt x="322" y="61"/>
                    <a:pt x="326" y="57"/>
                    <a:pt x="332" y="55"/>
                  </a:cubicBezTo>
                  <a:cubicBezTo>
                    <a:pt x="344" y="52"/>
                    <a:pt x="361" y="60"/>
                    <a:pt x="364" y="72"/>
                  </a:cubicBezTo>
                  <a:cubicBezTo>
                    <a:pt x="366" y="82"/>
                    <a:pt x="361" y="90"/>
                    <a:pt x="373" y="97"/>
                  </a:cubicBezTo>
                  <a:cubicBezTo>
                    <a:pt x="379" y="100"/>
                    <a:pt x="394" y="101"/>
                    <a:pt x="400" y="97"/>
                  </a:cubicBezTo>
                  <a:cubicBezTo>
                    <a:pt x="416" y="87"/>
                    <a:pt x="416" y="61"/>
                    <a:pt x="437" y="54"/>
                  </a:cubicBezTo>
                  <a:cubicBezTo>
                    <a:pt x="455" y="49"/>
                    <a:pt x="474" y="64"/>
                    <a:pt x="490" y="70"/>
                  </a:cubicBezTo>
                  <a:cubicBezTo>
                    <a:pt x="497" y="72"/>
                    <a:pt x="508" y="74"/>
                    <a:pt x="514" y="80"/>
                  </a:cubicBezTo>
                  <a:cubicBezTo>
                    <a:pt x="520" y="86"/>
                    <a:pt x="527" y="103"/>
                    <a:pt x="527" y="111"/>
                  </a:cubicBezTo>
                  <a:cubicBezTo>
                    <a:pt x="527" y="126"/>
                    <a:pt x="508" y="137"/>
                    <a:pt x="515" y="157"/>
                  </a:cubicBezTo>
                  <a:cubicBezTo>
                    <a:pt x="519" y="167"/>
                    <a:pt x="529" y="170"/>
                    <a:pt x="536" y="162"/>
                  </a:cubicBezTo>
                  <a:cubicBezTo>
                    <a:pt x="541" y="157"/>
                    <a:pt x="544" y="147"/>
                    <a:pt x="550" y="141"/>
                  </a:cubicBezTo>
                  <a:cubicBezTo>
                    <a:pt x="551" y="140"/>
                    <a:pt x="557" y="133"/>
                    <a:pt x="559" y="132"/>
                  </a:cubicBezTo>
                  <a:cubicBezTo>
                    <a:pt x="566" y="130"/>
                    <a:pt x="567" y="135"/>
                    <a:pt x="573" y="139"/>
                  </a:cubicBezTo>
                  <a:cubicBezTo>
                    <a:pt x="584" y="148"/>
                    <a:pt x="598" y="151"/>
                    <a:pt x="608" y="160"/>
                  </a:cubicBezTo>
                  <a:cubicBezTo>
                    <a:pt x="621" y="172"/>
                    <a:pt x="635" y="201"/>
                    <a:pt x="609" y="204"/>
                  </a:cubicBezTo>
                  <a:cubicBezTo>
                    <a:pt x="588" y="206"/>
                    <a:pt x="564" y="198"/>
                    <a:pt x="544" y="203"/>
                  </a:cubicBezTo>
                  <a:cubicBezTo>
                    <a:pt x="532" y="206"/>
                    <a:pt x="517" y="221"/>
                    <a:pt x="514" y="233"/>
                  </a:cubicBezTo>
                  <a:cubicBezTo>
                    <a:pt x="510" y="249"/>
                    <a:pt x="522" y="266"/>
                    <a:pt x="523" y="282"/>
                  </a:cubicBezTo>
                  <a:cubicBezTo>
                    <a:pt x="524" y="292"/>
                    <a:pt x="520" y="307"/>
                    <a:pt x="527" y="314"/>
                  </a:cubicBezTo>
                  <a:cubicBezTo>
                    <a:pt x="534" y="323"/>
                    <a:pt x="549" y="323"/>
                    <a:pt x="559" y="327"/>
                  </a:cubicBezTo>
                  <a:cubicBezTo>
                    <a:pt x="570" y="332"/>
                    <a:pt x="580" y="348"/>
                    <a:pt x="594" y="343"/>
                  </a:cubicBezTo>
                  <a:cubicBezTo>
                    <a:pt x="606" y="339"/>
                    <a:pt x="609" y="327"/>
                    <a:pt x="623" y="330"/>
                  </a:cubicBezTo>
                  <a:cubicBezTo>
                    <a:pt x="630" y="331"/>
                    <a:pt x="650" y="343"/>
                    <a:pt x="653" y="350"/>
                  </a:cubicBezTo>
                  <a:cubicBezTo>
                    <a:pt x="656" y="357"/>
                    <a:pt x="654" y="369"/>
                    <a:pt x="656" y="377"/>
                  </a:cubicBezTo>
                  <a:cubicBezTo>
                    <a:pt x="659" y="388"/>
                    <a:pt x="656" y="400"/>
                    <a:pt x="658" y="410"/>
                  </a:cubicBezTo>
                  <a:cubicBezTo>
                    <a:pt x="660" y="416"/>
                    <a:pt x="664" y="425"/>
                    <a:pt x="661" y="430"/>
                  </a:cubicBezTo>
                  <a:cubicBezTo>
                    <a:pt x="660" y="433"/>
                    <a:pt x="653" y="435"/>
                    <a:pt x="651" y="438"/>
                  </a:cubicBezTo>
                  <a:cubicBezTo>
                    <a:pt x="647" y="442"/>
                    <a:pt x="646" y="447"/>
                    <a:pt x="642" y="451"/>
                  </a:cubicBezTo>
                  <a:cubicBezTo>
                    <a:pt x="637" y="455"/>
                    <a:pt x="628" y="458"/>
                    <a:pt x="622" y="463"/>
                  </a:cubicBezTo>
                  <a:cubicBezTo>
                    <a:pt x="606" y="477"/>
                    <a:pt x="613" y="501"/>
                    <a:pt x="619" y="519"/>
                  </a:cubicBezTo>
                  <a:cubicBezTo>
                    <a:pt x="625" y="538"/>
                    <a:pt x="620" y="552"/>
                    <a:pt x="618" y="571"/>
                  </a:cubicBezTo>
                  <a:cubicBezTo>
                    <a:pt x="617" y="581"/>
                    <a:pt x="617" y="591"/>
                    <a:pt x="614" y="600"/>
                  </a:cubicBezTo>
                  <a:cubicBezTo>
                    <a:pt x="614" y="604"/>
                    <a:pt x="613" y="608"/>
                    <a:pt x="612" y="611"/>
                  </a:cubicBezTo>
                  <a:cubicBezTo>
                    <a:pt x="550" y="673"/>
                    <a:pt x="465" y="712"/>
                    <a:pt x="370" y="712"/>
                  </a:cubicBezTo>
                  <a:cubicBezTo>
                    <a:pt x="182" y="712"/>
                    <a:pt x="28" y="558"/>
                    <a:pt x="28" y="37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570" name="Group 569">
            <a:extLst>
              <a:ext uri="{FF2B5EF4-FFF2-40B4-BE49-F238E27FC236}">
                <a16:creationId xmlns:a16="http://schemas.microsoft.com/office/drawing/2014/main" id="{260D5F00-BC67-2C47-BC8F-34C3F8929320}"/>
              </a:ext>
            </a:extLst>
          </p:cNvPr>
          <p:cNvGrpSpPr/>
          <p:nvPr/>
        </p:nvGrpSpPr>
        <p:grpSpPr>
          <a:xfrm>
            <a:off x="1264265" y="1897044"/>
            <a:ext cx="2198178" cy="572464"/>
            <a:chOff x="2194602" y="2009322"/>
            <a:chExt cx="2198178" cy="572464"/>
          </a:xfrm>
        </p:grpSpPr>
        <p:sp>
          <p:nvSpPr>
            <p:cNvPr id="571" name="Rectangle 570">
              <a:extLst>
                <a:ext uri="{FF2B5EF4-FFF2-40B4-BE49-F238E27FC236}">
                  <a16:creationId xmlns:a16="http://schemas.microsoft.com/office/drawing/2014/main" id="{3F4EB051-1BCF-CD4F-A1D5-62B248D881B1}"/>
                </a:ext>
              </a:extLst>
            </p:cNvPr>
            <p:cNvSpPr/>
            <p:nvPr/>
          </p:nvSpPr>
          <p:spPr>
            <a:xfrm>
              <a:off x="2540742" y="2009322"/>
              <a:ext cx="1852038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572" name="Shape 2778">
              <a:extLst>
                <a:ext uri="{FF2B5EF4-FFF2-40B4-BE49-F238E27FC236}">
                  <a16:creationId xmlns:a16="http://schemas.microsoft.com/office/drawing/2014/main" id="{260D6B3C-176F-D64C-90D8-FCC68F0ECB35}"/>
                </a:ext>
              </a:extLst>
            </p:cNvPr>
            <p:cNvSpPr/>
            <p:nvPr/>
          </p:nvSpPr>
          <p:spPr>
            <a:xfrm>
              <a:off x="2194602" y="216516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481" y="12956"/>
                  </a:moveTo>
                  <a:cubicBezTo>
                    <a:pt x="17070" y="12258"/>
                    <a:pt x="16576" y="11533"/>
                    <a:pt x="16011" y="10795"/>
                  </a:cubicBezTo>
                  <a:cubicBezTo>
                    <a:pt x="16573" y="10063"/>
                    <a:pt x="17072" y="9339"/>
                    <a:pt x="17481" y="8644"/>
                  </a:cubicBezTo>
                  <a:cubicBezTo>
                    <a:pt x="19410" y="9181"/>
                    <a:pt x="20618" y="9948"/>
                    <a:pt x="20618" y="10800"/>
                  </a:cubicBezTo>
                  <a:cubicBezTo>
                    <a:pt x="20618" y="11652"/>
                    <a:pt x="19410" y="12419"/>
                    <a:pt x="17481" y="12956"/>
                  </a:cubicBezTo>
                  <a:moveTo>
                    <a:pt x="17742" y="17743"/>
                  </a:moveTo>
                  <a:cubicBezTo>
                    <a:pt x="17140" y="18345"/>
                    <a:pt x="15740" y="18028"/>
                    <a:pt x="13996" y="17045"/>
                  </a:cubicBezTo>
                  <a:cubicBezTo>
                    <a:pt x="14198" y="16261"/>
                    <a:pt x="14365" y="15406"/>
                    <a:pt x="14487" y="14488"/>
                  </a:cubicBezTo>
                  <a:cubicBezTo>
                    <a:pt x="15405" y="14366"/>
                    <a:pt x="16261" y="14198"/>
                    <a:pt x="17044" y="13996"/>
                  </a:cubicBezTo>
                  <a:cubicBezTo>
                    <a:pt x="18028" y="15740"/>
                    <a:pt x="18345" y="17140"/>
                    <a:pt x="17742" y="17743"/>
                  </a:cubicBezTo>
                  <a:moveTo>
                    <a:pt x="15404" y="11561"/>
                  </a:moveTo>
                  <a:cubicBezTo>
                    <a:pt x="15837" y="12119"/>
                    <a:pt x="16219" y="12662"/>
                    <a:pt x="16554" y="13185"/>
                  </a:cubicBezTo>
                  <a:cubicBezTo>
                    <a:pt x="15950" y="13317"/>
                    <a:pt x="15295" y="13429"/>
                    <a:pt x="14597" y="13517"/>
                  </a:cubicBezTo>
                  <a:cubicBezTo>
                    <a:pt x="14631" y="13155"/>
                    <a:pt x="14655" y="12784"/>
                    <a:pt x="14677" y="12409"/>
                  </a:cubicBezTo>
                  <a:cubicBezTo>
                    <a:pt x="14930" y="12127"/>
                    <a:pt x="15170" y="11844"/>
                    <a:pt x="15404" y="11561"/>
                  </a:cubicBezTo>
                  <a:moveTo>
                    <a:pt x="15402" y="10032"/>
                  </a:moveTo>
                  <a:cubicBezTo>
                    <a:pt x="15170" y="9752"/>
                    <a:pt x="14928" y="9471"/>
                    <a:pt x="14677" y="9191"/>
                  </a:cubicBezTo>
                  <a:cubicBezTo>
                    <a:pt x="14655" y="8817"/>
                    <a:pt x="14631" y="8445"/>
                    <a:pt x="14597" y="8084"/>
                  </a:cubicBezTo>
                  <a:cubicBezTo>
                    <a:pt x="15295" y="8171"/>
                    <a:pt x="15950" y="8283"/>
                    <a:pt x="16554" y="8415"/>
                  </a:cubicBezTo>
                  <a:cubicBezTo>
                    <a:pt x="16221" y="8935"/>
                    <a:pt x="15832" y="9478"/>
                    <a:pt x="15402" y="10032"/>
                  </a:cubicBezTo>
                  <a:moveTo>
                    <a:pt x="17742" y="3857"/>
                  </a:moveTo>
                  <a:cubicBezTo>
                    <a:pt x="18345" y="4460"/>
                    <a:pt x="18028" y="5860"/>
                    <a:pt x="17044" y="7604"/>
                  </a:cubicBezTo>
                  <a:cubicBezTo>
                    <a:pt x="16261" y="7402"/>
                    <a:pt x="15405" y="7234"/>
                    <a:pt x="14487" y="7112"/>
                  </a:cubicBezTo>
                  <a:cubicBezTo>
                    <a:pt x="14365" y="6194"/>
                    <a:pt x="14198" y="5339"/>
                    <a:pt x="13996" y="4555"/>
                  </a:cubicBezTo>
                  <a:cubicBezTo>
                    <a:pt x="15740" y="3572"/>
                    <a:pt x="17140" y="3255"/>
                    <a:pt x="17742" y="3857"/>
                  </a:cubicBezTo>
                  <a:moveTo>
                    <a:pt x="13718" y="12012"/>
                  </a:moveTo>
                  <a:cubicBezTo>
                    <a:pt x="13448" y="12303"/>
                    <a:pt x="13172" y="12593"/>
                    <a:pt x="12882" y="12883"/>
                  </a:cubicBezTo>
                  <a:cubicBezTo>
                    <a:pt x="12593" y="13172"/>
                    <a:pt x="12303" y="13449"/>
                    <a:pt x="12012" y="13719"/>
                  </a:cubicBezTo>
                  <a:cubicBezTo>
                    <a:pt x="11614" y="13733"/>
                    <a:pt x="11212" y="13745"/>
                    <a:pt x="10800" y="13745"/>
                  </a:cubicBezTo>
                  <a:cubicBezTo>
                    <a:pt x="10387" y="13745"/>
                    <a:pt x="9985" y="13733"/>
                    <a:pt x="9587" y="13719"/>
                  </a:cubicBezTo>
                  <a:cubicBezTo>
                    <a:pt x="9297" y="13449"/>
                    <a:pt x="9006" y="13172"/>
                    <a:pt x="8717" y="12883"/>
                  </a:cubicBezTo>
                  <a:cubicBezTo>
                    <a:pt x="8428" y="12593"/>
                    <a:pt x="8152" y="12303"/>
                    <a:pt x="7881" y="12012"/>
                  </a:cubicBezTo>
                  <a:cubicBezTo>
                    <a:pt x="7866" y="11614"/>
                    <a:pt x="7855" y="11212"/>
                    <a:pt x="7855" y="10800"/>
                  </a:cubicBezTo>
                  <a:cubicBezTo>
                    <a:pt x="7855" y="10388"/>
                    <a:pt x="7866" y="9986"/>
                    <a:pt x="7881" y="9587"/>
                  </a:cubicBezTo>
                  <a:cubicBezTo>
                    <a:pt x="8152" y="9297"/>
                    <a:pt x="8428" y="9007"/>
                    <a:pt x="8717" y="8717"/>
                  </a:cubicBezTo>
                  <a:cubicBezTo>
                    <a:pt x="9006" y="8428"/>
                    <a:pt x="9297" y="8151"/>
                    <a:pt x="9587" y="7881"/>
                  </a:cubicBezTo>
                  <a:cubicBezTo>
                    <a:pt x="9985" y="7867"/>
                    <a:pt x="10387" y="7855"/>
                    <a:pt x="10800" y="7855"/>
                  </a:cubicBezTo>
                  <a:cubicBezTo>
                    <a:pt x="11212" y="7855"/>
                    <a:pt x="11614" y="7867"/>
                    <a:pt x="12012" y="7881"/>
                  </a:cubicBezTo>
                  <a:cubicBezTo>
                    <a:pt x="12303" y="8151"/>
                    <a:pt x="12593" y="8428"/>
                    <a:pt x="12882" y="8717"/>
                  </a:cubicBezTo>
                  <a:cubicBezTo>
                    <a:pt x="13172" y="9007"/>
                    <a:pt x="13448" y="9297"/>
                    <a:pt x="13718" y="9587"/>
                  </a:cubicBezTo>
                  <a:cubicBezTo>
                    <a:pt x="13733" y="9986"/>
                    <a:pt x="13745" y="10388"/>
                    <a:pt x="13745" y="10800"/>
                  </a:cubicBezTo>
                  <a:cubicBezTo>
                    <a:pt x="13745" y="11212"/>
                    <a:pt x="13733" y="11614"/>
                    <a:pt x="13718" y="12012"/>
                  </a:cubicBezTo>
                  <a:moveTo>
                    <a:pt x="13185" y="16555"/>
                  </a:moveTo>
                  <a:cubicBezTo>
                    <a:pt x="12662" y="16219"/>
                    <a:pt x="12120" y="15837"/>
                    <a:pt x="11561" y="15404"/>
                  </a:cubicBezTo>
                  <a:cubicBezTo>
                    <a:pt x="11844" y="15170"/>
                    <a:pt x="12127" y="14931"/>
                    <a:pt x="12409" y="14677"/>
                  </a:cubicBezTo>
                  <a:cubicBezTo>
                    <a:pt x="12783" y="14655"/>
                    <a:pt x="13155" y="14631"/>
                    <a:pt x="13517" y="14597"/>
                  </a:cubicBezTo>
                  <a:cubicBezTo>
                    <a:pt x="13429" y="15295"/>
                    <a:pt x="13316" y="15950"/>
                    <a:pt x="13185" y="16555"/>
                  </a:cubicBezTo>
                  <a:moveTo>
                    <a:pt x="10800" y="20618"/>
                  </a:moveTo>
                  <a:cubicBezTo>
                    <a:pt x="9948" y="20618"/>
                    <a:pt x="9181" y="19410"/>
                    <a:pt x="8643" y="17481"/>
                  </a:cubicBezTo>
                  <a:cubicBezTo>
                    <a:pt x="9339" y="17072"/>
                    <a:pt x="10062" y="16573"/>
                    <a:pt x="10795" y="16011"/>
                  </a:cubicBezTo>
                  <a:cubicBezTo>
                    <a:pt x="11532" y="16576"/>
                    <a:pt x="12258" y="17070"/>
                    <a:pt x="12957" y="17481"/>
                  </a:cubicBezTo>
                  <a:cubicBezTo>
                    <a:pt x="12419" y="19410"/>
                    <a:pt x="11652" y="20618"/>
                    <a:pt x="10800" y="20618"/>
                  </a:cubicBezTo>
                  <a:moveTo>
                    <a:pt x="8083" y="14597"/>
                  </a:moveTo>
                  <a:cubicBezTo>
                    <a:pt x="8445" y="14631"/>
                    <a:pt x="8816" y="14655"/>
                    <a:pt x="9190" y="14677"/>
                  </a:cubicBezTo>
                  <a:cubicBezTo>
                    <a:pt x="9471" y="14929"/>
                    <a:pt x="9751" y="15170"/>
                    <a:pt x="10032" y="15403"/>
                  </a:cubicBezTo>
                  <a:cubicBezTo>
                    <a:pt x="9478" y="15832"/>
                    <a:pt x="8935" y="16221"/>
                    <a:pt x="8415" y="16555"/>
                  </a:cubicBezTo>
                  <a:cubicBezTo>
                    <a:pt x="8283" y="15950"/>
                    <a:pt x="8171" y="15295"/>
                    <a:pt x="8083" y="14597"/>
                  </a:cubicBezTo>
                  <a:moveTo>
                    <a:pt x="8415" y="5045"/>
                  </a:moveTo>
                  <a:cubicBezTo>
                    <a:pt x="8938" y="5381"/>
                    <a:pt x="9480" y="5762"/>
                    <a:pt x="10038" y="6196"/>
                  </a:cubicBezTo>
                  <a:cubicBezTo>
                    <a:pt x="9756" y="6430"/>
                    <a:pt x="9473" y="6670"/>
                    <a:pt x="9190" y="6924"/>
                  </a:cubicBezTo>
                  <a:cubicBezTo>
                    <a:pt x="8816" y="6945"/>
                    <a:pt x="8445" y="6969"/>
                    <a:pt x="8083" y="7003"/>
                  </a:cubicBezTo>
                  <a:cubicBezTo>
                    <a:pt x="8171" y="6305"/>
                    <a:pt x="8283" y="5650"/>
                    <a:pt x="8415" y="5045"/>
                  </a:cubicBezTo>
                  <a:moveTo>
                    <a:pt x="10800" y="982"/>
                  </a:moveTo>
                  <a:cubicBezTo>
                    <a:pt x="11652" y="982"/>
                    <a:pt x="12419" y="2191"/>
                    <a:pt x="12957" y="4119"/>
                  </a:cubicBezTo>
                  <a:cubicBezTo>
                    <a:pt x="12261" y="4528"/>
                    <a:pt x="11537" y="5027"/>
                    <a:pt x="10804" y="5589"/>
                  </a:cubicBezTo>
                  <a:cubicBezTo>
                    <a:pt x="10067" y="5024"/>
                    <a:pt x="9341" y="4530"/>
                    <a:pt x="8643" y="4119"/>
                  </a:cubicBezTo>
                  <a:cubicBezTo>
                    <a:pt x="9181" y="2191"/>
                    <a:pt x="9948" y="982"/>
                    <a:pt x="10800" y="982"/>
                  </a:cubicBezTo>
                  <a:moveTo>
                    <a:pt x="13517" y="7003"/>
                  </a:moveTo>
                  <a:cubicBezTo>
                    <a:pt x="13155" y="6969"/>
                    <a:pt x="12783" y="6945"/>
                    <a:pt x="12409" y="6924"/>
                  </a:cubicBezTo>
                  <a:cubicBezTo>
                    <a:pt x="12129" y="6671"/>
                    <a:pt x="11848" y="6430"/>
                    <a:pt x="11568" y="6198"/>
                  </a:cubicBezTo>
                  <a:cubicBezTo>
                    <a:pt x="12122" y="5768"/>
                    <a:pt x="12665" y="5379"/>
                    <a:pt x="13185" y="5045"/>
                  </a:cubicBezTo>
                  <a:cubicBezTo>
                    <a:pt x="13316" y="5650"/>
                    <a:pt x="13429" y="6305"/>
                    <a:pt x="13517" y="7003"/>
                  </a:cubicBezTo>
                  <a:moveTo>
                    <a:pt x="7112" y="7112"/>
                  </a:moveTo>
                  <a:cubicBezTo>
                    <a:pt x="6194" y="7234"/>
                    <a:pt x="5339" y="7402"/>
                    <a:pt x="4555" y="7604"/>
                  </a:cubicBezTo>
                  <a:cubicBezTo>
                    <a:pt x="3572" y="5860"/>
                    <a:pt x="3255" y="4460"/>
                    <a:pt x="3858" y="3857"/>
                  </a:cubicBezTo>
                  <a:cubicBezTo>
                    <a:pt x="4460" y="3255"/>
                    <a:pt x="5860" y="3572"/>
                    <a:pt x="7604" y="4555"/>
                  </a:cubicBezTo>
                  <a:cubicBezTo>
                    <a:pt x="7402" y="5339"/>
                    <a:pt x="7234" y="6194"/>
                    <a:pt x="7112" y="7112"/>
                  </a:cubicBezTo>
                  <a:moveTo>
                    <a:pt x="3858" y="17743"/>
                  </a:moveTo>
                  <a:cubicBezTo>
                    <a:pt x="3255" y="17140"/>
                    <a:pt x="3572" y="15740"/>
                    <a:pt x="4555" y="13996"/>
                  </a:cubicBezTo>
                  <a:cubicBezTo>
                    <a:pt x="5339" y="14198"/>
                    <a:pt x="6194" y="14366"/>
                    <a:pt x="7112" y="14488"/>
                  </a:cubicBezTo>
                  <a:cubicBezTo>
                    <a:pt x="7234" y="15406"/>
                    <a:pt x="7402" y="16261"/>
                    <a:pt x="7604" y="17045"/>
                  </a:cubicBezTo>
                  <a:cubicBezTo>
                    <a:pt x="5860" y="18028"/>
                    <a:pt x="4460" y="18345"/>
                    <a:pt x="3858" y="17743"/>
                  </a:cubicBezTo>
                  <a:moveTo>
                    <a:pt x="7003" y="13517"/>
                  </a:moveTo>
                  <a:cubicBezTo>
                    <a:pt x="6305" y="13429"/>
                    <a:pt x="5650" y="13317"/>
                    <a:pt x="5045" y="13185"/>
                  </a:cubicBezTo>
                  <a:cubicBezTo>
                    <a:pt x="5379" y="12665"/>
                    <a:pt x="5768" y="12122"/>
                    <a:pt x="6197" y="11568"/>
                  </a:cubicBezTo>
                  <a:cubicBezTo>
                    <a:pt x="6429" y="11848"/>
                    <a:pt x="6671" y="12129"/>
                    <a:pt x="6923" y="12409"/>
                  </a:cubicBezTo>
                  <a:cubicBezTo>
                    <a:pt x="6944" y="12784"/>
                    <a:pt x="6968" y="13155"/>
                    <a:pt x="7003" y="13517"/>
                  </a:cubicBezTo>
                  <a:moveTo>
                    <a:pt x="6923" y="9191"/>
                  </a:moveTo>
                  <a:cubicBezTo>
                    <a:pt x="6669" y="9473"/>
                    <a:pt x="6429" y="9756"/>
                    <a:pt x="6196" y="10039"/>
                  </a:cubicBezTo>
                  <a:cubicBezTo>
                    <a:pt x="5763" y="9481"/>
                    <a:pt x="5381" y="8938"/>
                    <a:pt x="5045" y="8415"/>
                  </a:cubicBezTo>
                  <a:cubicBezTo>
                    <a:pt x="5650" y="8283"/>
                    <a:pt x="6305" y="8171"/>
                    <a:pt x="7003" y="8084"/>
                  </a:cubicBezTo>
                  <a:cubicBezTo>
                    <a:pt x="6968" y="8445"/>
                    <a:pt x="6944" y="8816"/>
                    <a:pt x="6923" y="9191"/>
                  </a:cubicBezTo>
                  <a:moveTo>
                    <a:pt x="982" y="10800"/>
                  </a:moveTo>
                  <a:cubicBezTo>
                    <a:pt x="982" y="9948"/>
                    <a:pt x="2190" y="9181"/>
                    <a:pt x="4119" y="8644"/>
                  </a:cubicBezTo>
                  <a:cubicBezTo>
                    <a:pt x="4530" y="9342"/>
                    <a:pt x="5023" y="10067"/>
                    <a:pt x="5588" y="10805"/>
                  </a:cubicBezTo>
                  <a:cubicBezTo>
                    <a:pt x="5027" y="11537"/>
                    <a:pt x="4528" y="12262"/>
                    <a:pt x="4119" y="12956"/>
                  </a:cubicBezTo>
                  <a:cubicBezTo>
                    <a:pt x="2190" y="12419"/>
                    <a:pt x="982" y="11652"/>
                    <a:pt x="982" y="10800"/>
                  </a:cubicBezTo>
                  <a:moveTo>
                    <a:pt x="21600" y="10800"/>
                  </a:moveTo>
                  <a:cubicBezTo>
                    <a:pt x="21600" y="9624"/>
                    <a:pt x="20173" y="8571"/>
                    <a:pt x="17918" y="7853"/>
                  </a:cubicBezTo>
                  <a:cubicBezTo>
                    <a:pt x="19002" y="5750"/>
                    <a:pt x="19269" y="3995"/>
                    <a:pt x="18437" y="3163"/>
                  </a:cubicBezTo>
                  <a:cubicBezTo>
                    <a:pt x="17605" y="2332"/>
                    <a:pt x="15850" y="2598"/>
                    <a:pt x="13748" y="3682"/>
                  </a:cubicBezTo>
                  <a:cubicBezTo>
                    <a:pt x="13029" y="1427"/>
                    <a:pt x="11976" y="0"/>
                    <a:pt x="10800" y="0"/>
                  </a:cubicBezTo>
                  <a:cubicBezTo>
                    <a:pt x="9623" y="0"/>
                    <a:pt x="8571" y="1427"/>
                    <a:pt x="7852" y="3682"/>
                  </a:cubicBezTo>
                  <a:cubicBezTo>
                    <a:pt x="5750" y="2598"/>
                    <a:pt x="3995" y="2332"/>
                    <a:pt x="3163" y="3163"/>
                  </a:cubicBezTo>
                  <a:cubicBezTo>
                    <a:pt x="2331" y="3995"/>
                    <a:pt x="2598" y="5750"/>
                    <a:pt x="3682" y="7853"/>
                  </a:cubicBezTo>
                  <a:cubicBezTo>
                    <a:pt x="1426" y="8571"/>
                    <a:pt x="0" y="9624"/>
                    <a:pt x="0" y="10800"/>
                  </a:cubicBezTo>
                  <a:cubicBezTo>
                    <a:pt x="0" y="11976"/>
                    <a:pt x="1426" y="13029"/>
                    <a:pt x="3682" y="13748"/>
                  </a:cubicBezTo>
                  <a:cubicBezTo>
                    <a:pt x="2598" y="15851"/>
                    <a:pt x="2331" y="17605"/>
                    <a:pt x="3163" y="18437"/>
                  </a:cubicBezTo>
                  <a:cubicBezTo>
                    <a:pt x="3995" y="19268"/>
                    <a:pt x="5750" y="19002"/>
                    <a:pt x="7852" y="17918"/>
                  </a:cubicBezTo>
                  <a:cubicBezTo>
                    <a:pt x="8571" y="20173"/>
                    <a:pt x="9623" y="21600"/>
                    <a:pt x="10800" y="21600"/>
                  </a:cubicBezTo>
                  <a:cubicBezTo>
                    <a:pt x="11976" y="21600"/>
                    <a:pt x="13029" y="20173"/>
                    <a:pt x="13748" y="17918"/>
                  </a:cubicBezTo>
                  <a:cubicBezTo>
                    <a:pt x="15850" y="19002"/>
                    <a:pt x="17605" y="19268"/>
                    <a:pt x="18437" y="18437"/>
                  </a:cubicBezTo>
                  <a:cubicBezTo>
                    <a:pt x="19269" y="17605"/>
                    <a:pt x="19002" y="15851"/>
                    <a:pt x="17918" y="13748"/>
                  </a:cubicBezTo>
                  <a:cubicBezTo>
                    <a:pt x="20173" y="13029"/>
                    <a:pt x="21600" y="11976"/>
                    <a:pt x="21600" y="10800"/>
                  </a:cubicBezTo>
                  <a:moveTo>
                    <a:pt x="10800" y="9818"/>
                  </a:moveTo>
                  <a:cubicBezTo>
                    <a:pt x="10258" y="9818"/>
                    <a:pt x="9818" y="10258"/>
                    <a:pt x="9818" y="10800"/>
                  </a:cubicBezTo>
                  <a:cubicBezTo>
                    <a:pt x="9818" y="11342"/>
                    <a:pt x="10258" y="11782"/>
                    <a:pt x="10800" y="11782"/>
                  </a:cubicBezTo>
                  <a:cubicBezTo>
                    <a:pt x="11342" y="11782"/>
                    <a:pt x="11782" y="11342"/>
                    <a:pt x="11782" y="10800"/>
                  </a:cubicBezTo>
                  <a:cubicBezTo>
                    <a:pt x="11782" y="10258"/>
                    <a:pt x="11342" y="9818"/>
                    <a:pt x="10800" y="9818"/>
                  </a:cubicBezTo>
                </a:path>
              </a:pathLst>
            </a:custGeom>
            <a:solidFill>
              <a:schemeClr val="tx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573" name="Group 572">
            <a:extLst>
              <a:ext uri="{FF2B5EF4-FFF2-40B4-BE49-F238E27FC236}">
                <a16:creationId xmlns:a16="http://schemas.microsoft.com/office/drawing/2014/main" id="{B5B6631A-E207-8840-B6C9-71982E924D6D}"/>
              </a:ext>
            </a:extLst>
          </p:cNvPr>
          <p:cNvGrpSpPr/>
          <p:nvPr/>
        </p:nvGrpSpPr>
        <p:grpSpPr>
          <a:xfrm>
            <a:off x="1253248" y="3836039"/>
            <a:ext cx="2199302" cy="572464"/>
            <a:chOff x="4129724" y="2015877"/>
            <a:chExt cx="2199302" cy="572464"/>
          </a:xfrm>
        </p:grpSpPr>
        <p:sp>
          <p:nvSpPr>
            <p:cNvPr id="574" name="Rectangle 573">
              <a:extLst>
                <a:ext uri="{FF2B5EF4-FFF2-40B4-BE49-F238E27FC236}">
                  <a16:creationId xmlns:a16="http://schemas.microsoft.com/office/drawing/2014/main" id="{83CA9CF9-50A3-2849-9748-61E7EF87A5BD}"/>
                </a:ext>
              </a:extLst>
            </p:cNvPr>
            <p:cNvSpPr/>
            <p:nvPr/>
          </p:nvSpPr>
          <p:spPr>
            <a:xfrm>
              <a:off x="4477137" y="2015877"/>
              <a:ext cx="1851889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575" name="Shape 2748">
              <a:extLst>
                <a:ext uri="{FF2B5EF4-FFF2-40B4-BE49-F238E27FC236}">
                  <a16:creationId xmlns:a16="http://schemas.microsoft.com/office/drawing/2014/main" id="{7644E132-8AA1-5D46-BC18-6D0CC07B3303}"/>
                </a:ext>
              </a:extLst>
            </p:cNvPr>
            <p:cNvSpPr/>
            <p:nvPr/>
          </p:nvSpPr>
          <p:spPr>
            <a:xfrm>
              <a:off x="4129724" y="2143124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8280" y="18579"/>
                  </a:moveTo>
                  <a:cubicBezTo>
                    <a:pt x="20323" y="16614"/>
                    <a:pt x="21600" y="1385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6" y="0"/>
                    <a:pt x="0" y="4835"/>
                    <a:pt x="0" y="10800"/>
                  </a:cubicBezTo>
                  <a:cubicBezTo>
                    <a:pt x="0" y="13859"/>
                    <a:pt x="1277" y="16614"/>
                    <a:pt x="3320" y="18579"/>
                  </a:cubicBezTo>
                  <a:lnTo>
                    <a:pt x="2107" y="20762"/>
                  </a:lnTo>
                  <a:cubicBezTo>
                    <a:pt x="2019" y="20851"/>
                    <a:pt x="1964" y="20974"/>
                    <a:pt x="1964" y="21109"/>
                  </a:cubicBezTo>
                  <a:cubicBezTo>
                    <a:pt x="1964" y="21380"/>
                    <a:pt x="2184" y="21600"/>
                    <a:pt x="2455" y="21600"/>
                  </a:cubicBezTo>
                  <a:cubicBezTo>
                    <a:pt x="2590" y="21600"/>
                    <a:pt x="2713" y="21545"/>
                    <a:pt x="2802" y="21456"/>
                  </a:cubicBezTo>
                  <a:cubicBezTo>
                    <a:pt x="2858" y="21400"/>
                    <a:pt x="2894" y="21327"/>
                    <a:pt x="2917" y="21248"/>
                  </a:cubicBezTo>
                  <a:lnTo>
                    <a:pt x="4044" y="19219"/>
                  </a:lnTo>
                  <a:cubicBezTo>
                    <a:pt x="5895" y="20706"/>
                    <a:pt x="8242" y="21600"/>
                    <a:pt x="10800" y="21600"/>
                  </a:cubicBezTo>
                  <a:cubicBezTo>
                    <a:pt x="13358" y="21600"/>
                    <a:pt x="15705" y="20706"/>
                    <a:pt x="17555" y="19219"/>
                  </a:cubicBezTo>
                  <a:lnTo>
                    <a:pt x="18683" y="21248"/>
                  </a:lnTo>
                  <a:cubicBezTo>
                    <a:pt x="18743" y="21450"/>
                    <a:pt x="18923" y="21600"/>
                    <a:pt x="19145" y="21600"/>
                  </a:cubicBezTo>
                  <a:cubicBezTo>
                    <a:pt x="19416" y="21600"/>
                    <a:pt x="19636" y="21380"/>
                    <a:pt x="19636" y="21109"/>
                  </a:cubicBezTo>
                  <a:cubicBezTo>
                    <a:pt x="19636" y="20974"/>
                    <a:pt x="19581" y="20851"/>
                    <a:pt x="19493" y="20762"/>
                  </a:cubicBezTo>
                  <a:cubicBezTo>
                    <a:pt x="19493" y="20762"/>
                    <a:pt x="18280" y="18579"/>
                    <a:pt x="18280" y="18579"/>
                  </a:cubicBezTo>
                  <a:close/>
                  <a:moveTo>
                    <a:pt x="10800" y="16691"/>
                  </a:moveTo>
                  <a:cubicBezTo>
                    <a:pt x="7547" y="16691"/>
                    <a:pt x="4909" y="14053"/>
                    <a:pt x="4909" y="10800"/>
                  </a:cubicBezTo>
                  <a:cubicBezTo>
                    <a:pt x="4909" y="7547"/>
                    <a:pt x="7547" y="4909"/>
                    <a:pt x="10800" y="4909"/>
                  </a:cubicBezTo>
                  <a:cubicBezTo>
                    <a:pt x="14053" y="4909"/>
                    <a:pt x="16691" y="7547"/>
                    <a:pt x="16691" y="10800"/>
                  </a:cubicBezTo>
                  <a:cubicBezTo>
                    <a:pt x="16691" y="14053"/>
                    <a:pt x="14053" y="16691"/>
                    <a:pt x="10800" y="16691"/>
                  </a:cubicBezTo>
                  <a:moveTo>
                    <a:pt x="10800" y="3927"/>
                  </a:moveTo>
                  <a:cubicBezTo>
                    <a:pt x="7004" y="3927"/>
                    <a:pt x="3927" y="7004"/>
                    <a:pt x="3927" y="10800"/>
                  </a:cubicBezTo>
                  <a:cubicBezTo>
                    <a:pt x="3927" y="14596"/>
                    <a:pt x="7004" y="17673"/>
                    <a:pt x="10800" y="17673"/>
                  </a:cubicBezTo>
                  <a:cubicBezTo>
                    <a:pt x="14596" y="17673"/>
                    <a:pt x="17673" y="14596"/>
                    <a:pt x="17673" y="10800"/>
                  </a:cubicBezTo>
                  <a:cubicBezTo>
                    <a:pt x="17673" y="7004"/>
                    <a:pt x="14596" y="3927"/>
                    <a:pt x="10800" y="3927"/>
                  </a:cubicBezTo>
                  <a:moveTo>
                    <a:pt x="10800" y="12764"/>
                  </a:moveTo>
                  <a:cubicBezTo>
                    <a:pt x="9716" y="12764"/>
                    <a:pt x="8836" y="11884"/>
                    <a:pt x="8836" y="10800"/>
                  </a:cubicBezTo>
                  <a:cubicBezTo>
                    <a:pt x="8836" y="9716"/>
                    <a:pt x="9716" y="8836"/>
                    <a:pt x="10800" y="8836"/>
                  </a:cubicBezTo>
                  <a:cubicBezTo>
                    <a:pt x="11884" y="8836"/>
                    <a:pt x="12764" y="9716"/>
                    <a:pt x="12764" y="10800"/>
                  </a:cubicBezTo>
                  <a:cubicBezTo>
                    <a:pt x="12764" y="11884"/>
                    <a:pt x="11884" y="12764"/>
                    <a:pt x="10800" y="12764"/>
                  </a:cubicBezTo>
                  <a:moveTo>
                    <a:pt x="10800" y="7855"/>
                  </a:moveTo>
                  <a:cubicBezTo>
                    <a:pt x="9173" y="7855"/>
                    <a:pt x="7855" y="9173"/>
                    <a:pt x="7855" y="10800"/>
                  </a:cubicBezTo>
                  <a:cubicBezTo>
                    <a:pt x="7855" y="12427"/>
                    <a:pt x="9173" y="13745"/>
                    <a:pt x="10800" y="13745"/>
                  </a:cubicBezTo>
                  <a:cubicBezTo>
                    <a:pt x="12427" y="13745"/>
                    <a:pt x="13745" y="12427"/>
                    <a:pt x="13745" y="10800"/>
                  </a:cubicBezTo>
                  <a:cubicBezTo>
                    <a:pt x="13745" y="9173"/>
                    <a:pt x="12427" y="7855"/>
                    <a:pt x="10800" y="7855"/>
                  </a:cubicBezTo>
                </a:path>
              </a:pathLst>
            </a:custGeom>
            <a:solidFill>
              <a:schemeClr val="tx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576" name="Group 575">
            <a:extLst>
              <a:ext uri="{FF2B5EF4-FFF2-40B4-BE49-F238E27FC236}">
                <a16:creationId xmlns:a16="http://schemas.microsoft.com/office/drawing/2014/main" id="{6A8A27F6-3EAF-2746-82C6-29BDF1448489}"/>
              </a:ext>
            </a:extLst>
          </p:cNvPr>
          <p:cNvGrpSpPr/>
          <p:nvPr/>
        </p:nvGrpSpPr>
        <p:grpSpPr>
          <a:xfrm>
            <a:off x="1264265" y="2867519"/>
            <a:ext cx="2126143" cy="572464"/>
            <a:chOff x="6064846" y="2015877"/>
            <a:chExt cx="2126143" cy="572464"/>
          </a:xfrm>
        </p:grpSpPr>
        <p:sp>
          <p:nvSpPr>
            <p:cNvPr id="577" name="Rectangle 576">
              <a:extLst>
                <a:ext uri="{FF2B5EF4-FFF2-40B4-BE49-F238E27FC236}">
                  <a16:creationId xmlns:a16="http://schemas.microsoft.com/office/drawing/2014/main" id="{5A26A896-C5A7-7E49-89BB-A3AA08E45006}"/>
                </a:ext>
              </a:extLst>
            </p:cNvPr>
            <p:cNvSpPr/>
            <p:nvPr/>
          </p:nvSpPr>
          <p:spPr>
            <a:xfrm>
              <a:off x="6413532" y="2015877"/>
              <a:ext cx="1777457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578" name="Shape 2774">
              <a:extLst>
                <a:ext uri="{FF2B5EF4-FFF2-40B4-BE49-F238E27FC236}">
                  <a16:creationId xmlns:a16="http://schemas.microsoft.com/office/drawing/2014/main" id="{0A6D86F6-0F8C-8F4E-A69D-EDDE80C7EE34}"/>
                </a:ext>
              </a:extLst>
            </p:cNvPr>
            <p:cNvSpPr/>
            <p:nvPr/>
          </p:nvSpPr>
          <p:spPr>
            <a:xfrm>
              <a:off x="6064846" y="216285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2945"/>
                  </a:moveTo>
                  <a:lnTo>
                    <a:pt x="982" y="2945"/>
                  </a:lnTo>
                  <a:lnTo>
                    <a:pt x="982" y="1964"/>
                  </a:lnTo>
                  <a:lnTo>
                    <a:pt x="20618" y="1964"/>
                  </a:lnTo>
                  <a:cubicBezTo>
                    <a:pt x="20618" y="1964"/>
                    <a:pt x="20618" y="2945"/>
                    <a:pt x="20618" y="2945"/>
                  </a:cubicBezTo>
                  <a:close/>
                  <a:moveTo>
                    <a:pt x="19636" y="15709"/>
                  </a:moveTo>
                  <a:lnTo>
                    <a:pt x="1964" y="15709"/>
                  </a:lnTo>
                  <a:lnTo>
                    <a:pt x="1964" y="3927"/>
                  </a:lnTo>
                  <a:lnTo>
                    <a:pt x="19636" y="3927"/>
                  </a:lnTo>
                  <a:cubicBezTo>
                    <a:pt x="19636" y="3927"/>
                    <a:pt x="19636" y="15709"/>
                    <a:pt x="19636" y="15709"/>
                  </a:cubicBezTo>
                  <a:close/>
                  <a:moveTo>
                    <a:pt x="20618" y="982"/>
                  </a:moveTo>
                  <a:lnTo>
                    <a:pt x="11782" y="982"/>
                  </a:lnTo>
                  <a:cubicBezTo>
                    <a:pt x="11782" y="440"/>
                    <a:pt x="11342" y="0"/>
                    <a:pt x="10800" y="0"/>
                  </a:cubicBezTo>
                  <a:cubicBezTo>
                    <a:pt x="10257" y="0"/>
                    <a:pt x="9818" y="440"/>
                    <a:pt x="9818" y="982"/>
                  </a:cubicBezTo>
                  <a:lnTo>
                    <a:pt x="982" y="982"/>
                  </a:lnTo>
                  <a:cubicBezTo>
                    <a:pt x="439" y="982"/>
                    <a:pt x="0" y="1422"/>
                    <a:pt x="0" y="1964"/>
                  </a:cubicBezTo>
                  <a:lnTo>
                    <a:pt x="0" y="2945"/>
                  </a:lnTo>
                  <a:cubicBezTo>
                    <a:pt x="0" y="3488"/>
                    <a:pt x="439" y="3927"/>
                    <a:pt x="982" y="3927"/>
                  </a:cubicBezTo>
                  <a:lnTo>
                    <a:pt x="982" y="15709"/>
                  </a:lnTo>
                  <a:cubicBezTo>
                    <a:pt x="982" y="16252"/>
                    <a:pt x="1421" y="16691"/>
                    <a:pt x="1964" y="16691"/>
                  </a:cubicBezTo>
                  <a:lnTo>
                    <a:pt x="10309" y="16691"/>
                  </a:lnTo>
                  <a:lnTo>
                    <a:pt x="10309" y="17960"/>
                  </a:lnTo>
                  <a:lnTo>
                    <a:pt x="7507" y="20762"/>
                  </a:lnTo>
                  <a:cubicBezTo>
                    <a:pt x="7419" y="20851"/>
                    <a:pt x="7364" y="20974"/>
                    <a:pt x="7364" y="21109"/>
                  </a:cubicBezTo>
                  <a:cubicBezTo>
                    <a:pt x="7364" y="21380"/>
                    <a:pt x="7583" y="21600"/>
                    <a:pt x="7855" y="21600"/>
                  </a:cubicBezTo>
                  <a:cubicBezTo>
                    <a:pt x="7990" y="21600"/>
                    <a:pt x="8113" y="21545"/>
                    <a:pt x="8202" y="21456"/>
                  </a:cubicBezTo>
                  <a:lnTo>
                    <a:pt x="10800" y="18858"/>
                  </a:lnTo>
                  <a:lnTo>
                    <a:pt x="13398" y="21456"/>
                  </a:lnTo>
                  <a:cubicBezTo>
                    <a:pt x="13488" y="21545"/>
                    <a:pt x="13610" y="21600"/>
                    <a:pt x="13745" y="21600"/>
                  </a:cubicBezTo>
                  <a:cubicBezTo>
                    <a:pt x="14017" y="21600"/>
                    <a:pt x="14236" y="21380"/>
                    <a:pt x="14236" y="21109"/>
                  </a:cubicBezTo>
                  <a:cubicBezTo>
                    <a:pt x="14236" y="20974"/>
                    <a:pt x="14182" y="20851"/>
                    <a:pt x="14093" y="20762"/>
                  </a:cubicBezTo>
                  <a:lnTo>
                    <a:pt x="11291" y="17960"/>
                  </a:lnTo>
                  <a:lnTo>
                    <a:pt x="11291" y="16691"/>
                  </a:lnTo>
                  <a:lnTo>
                    <a:pt x="19636" y="16691"/>
                  </a:lnTo>
                  <a:cubicBezTo>
                    <a:pt x="20178" y="16691"/>
                    <a:pt x="20618" y="16252"/>
                    <a:pt x="20618" y="15709"/>
                  </a:cubicBezTo>
                  <a:lnTo>
                    <a:pt x="20618" y="3927"/>
                  </a:lnTo>
                  <a:cubicBezTo>
                    <a:pt x="21160" y="3927"/>
                    <a:pt x="21600" y="3488"/>
                    <a:pt x="21600" y="2945"/>
                  </a:cubicBezTo>
                  <a:lnTo>
                    <a:pt x="21600" y="1964"/>
                  </a:lnTo>
                  <a:cubicBezTo>
                    <a:pt x="21600" y="1422"/>
                    <a:pt x="21160" y="982"/>
                    <a:pt x="20618" y="982"/>
                  </a:cubicBezTo>
                  <a:moveTo>
                    <a:pt x="16200" y="5891"/>
                  </a:moveTo>
                  <a:cubicBezTo>
                    <a:pt x="16471" y="5891"/>
                    <a:pt x="16691" y="6111"/>
                    <a:pt x="16691" y="6382"/>
                  </a:cubicBezTo>
                  <a:cubicBezTo>
                    <a:pt x="16691" y="6653"/>
                    <a:pt x="16471" y="6873"/>
                    <a:pt x="16200" y="6873"/>
                  </a:cubicBezTo>
                  <a:cubicBezTo>
                    <a:pt x="15929" y="6873"/>
                    <a:pt x="15709" y="6653"/>
                    <a:pt x="15709" y="6382"/>
                  </a:cubicBezTo>
                  <a:cubicBezTo>
                    <a:pt x="15709" y="6111"/>
                    <a:pt x="15929" y="5891"/>
                    <a:pt x="16200" y="5891"/>
                  </a:cubicBezTo>
                  <a:moveTo>
                    <a:pt x="16200" y="7855"/>
                  </a:moveTo>
                  <a:cubicBezTo>
                    <a:pt x="17013" y="7855"/>
                    <a:pt x="17673" y="7196"/>
                    <a:pt x="17673" y="6382"/>
                  </a:cubicBezTo>
                  <a:cubicBezTo>
                    <a:pt x="17673" y="5569"/>
                    <a:pt x="17013" y="4909"/>
                    <a:pt x="16200" y="4909"/>
                  </a:cubicBezTo>
                  <a:cubicBezTo>
                    <a:pt x="15387" y="4909"/>
                    <a:pt x="14727" y="5569"/>
                    <a:pt x="14727" y="6382"/>
                  </a:cubicBezTo>
                  <a:cubicBezTo>
                    <a:pt x="14727" y="7196"/>
                    <a:pt x="15387" y="7855"/>
                    <a:pt x="16200" y="7855"/>
                  </a:cubicBezTo>
                  <a:moveTo>
                    <a:pt x="8422" y="8135"/>
                  </a:moveTo>
                  <a:lnTo>
                    <a:pt x="11926" y="11638"/>
                  </a:lnTo>
                  <a:cubicBezTo>
                    <a:pt x="12015" y="11727"/>
                    <a:pt x="12138" y="11782"/>
                    <a:pt x="12273" y="11782"/>
                  </a:cubicBezTo>
                  <a:cubicBezTo>
                    <a:pt x="12408" y="11782"/>
                    <a:pt x="12531" y="11727"/>
                    <a:pt x="12620" y="11638"/>
                  </a:cubicBezTo>
                  <a:lnTo>
                    <a:pt x="14183" y="10075"/>
                  </a:lnTo>
                  <a:lnTo>
                    <a:pt x="16200" y="12764"/>
                  </a:lnTo>
                  <a:lnTo>
                    <a:pt x="5336" y="12764"/>
                  </a:lnTo>
                  <a:cubicBezTo>
                    <a:pt x="5336" y="12764"/>
                    <a:pt x="8422" y="8135"/>
                    <a:pt x="8422" y="8135"/>
                  </a:cubicBezTo>
                  <a:close/>
                  <a:moveTo>
                    <a:pt x="4418" y="13745"/>
                  </a:moveTo>
                  <a:lnTo>
                    <a:pt x="17182" y="13745"/>
                  </a:lnTo>
                  <a:cubicBezTo>
                    <a:pt x="17453" y="13745"/>
                    <a:pt x="17673" y="13526"/>
                    <a:pt x="17673" y="13255"/>
                  </a:cubicBezTo>
                  <a:cubicBezTo>
                    <a:pt x="17673" y="13144"/>
                    <a:pt x="17630" y="13047"/>
                    <a:pt x="17568" y="12965"/>
                  </a:cubicBezTo>
                  <a:lnTo>
                    <a:pt x="17575" y="12960"/>
                  </a:lnTo>
                  <a:lnTo>
                    <a:pt x="14629" y="9033"/>
                  </a:lnTo>
                  <a:lnTo>
                    <a:pt x="14622" y="9038"/>
                  </a:lnTo>
                  <a:cubicBezTo>
                    <a:pt x="14533" y="8919"/>
                    <a:pt x="14397" y="8836"/>
                    <a:pt x="14236" y="8836"/>
                  </a:cubicBezTo>
                  <a:cubicBezTo>
                    <a:pt x="14101" y="8836"/>
                    <a:pt x="13978" y="8891"/>
                    <a:pt x="13889" y="8980"/>
                  </a:cubicBezTo>
                  <a:lnTo>
                    <a:pt x="12273" y="10597"/>
                  </a:lnTo>
                  <a:lnTo>
                    <a:pt x="8693" y="7017"/>
                  </a:lnTo>
                  <a:cubicBezTo>
                    <a:pt x="8604" y="6928"/>
                    <a:pt x="8481" y="6873"/>
                    <a:pt x="8345" y="6873"/>
                  </a:cubicBezTo>
                  <a:cubicBezTo>
                    <a:pt x="8175" y="6873"/>
                    <a:pt x="8033" y="6965"/>
                    <a:pt x="7945" y="7097"/>
                  </a:cubicBezTo>
                  <a:lnTo>
                    <a:pt x="7937" y="7091"/>
                  </a:lnTo>
                  <a:lnTo>
                    <a:pt x="4010" y="12982"/>
                  </a:lnTo>
                  <a:lnTo>
                    <a:pt x="4017" y="12988"/>
                  </a:lnTo>
                  <a:cubicBezTo>
                    <a:pt x="3965" y="13066"/>
                    <a:pt x="3927" y="13154"/>
                    <a:pt x="3927" y="13255"/>
                  </a:cubicBezTo>
                  <a:cubicBezTo>
                    <a:pt x="3927" y="13526"/>
                    <a:pt x="4147" y="13745"/>
                    <a:pt x="4418" y="13745"/>
                  </a:cubicBezTo>
                </a:path>
              </a:pathLst>
            </a:custGeom>
            <a:solidFill>
              <a:schemeClr val="tx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579" name="Group 578">
            <a:extLst>
              <a:ext uri="{FF2B5EF4-FFF2-40B4-BE49-F238E27FC236}">
                <a16:creationId xmlns:a16="http://schemas.microsoft.com/office/drawing/2014/main" id="{35DFBEC3-575F-0E4C-9F0B-1B6F1B61DE6E}"/>
              </a:ext>
            </a:extLst>
          </p:cNvPr>
          <p:cNvGrpSpPr/>
          <p:nvPr/>
        </p:nvGrpSpPr>
        <p:grpSpPr>
          <a:xfrm>
            <a:off x="1264265" y="4743633"/>
            <a:ext cx="2199302" cy="572464"/>
            <a:chOff x="8002514" y="2015877"/>
            <a:chExt cx="2199302" cy="572464"/>
          </a:xfrm>
        </p:grpSpPr>
        <p:sp>
          <p:nvSpPr>
            <p:cNvPr id="580" name="Rectangle 579">
              <a:extLst>
                <a:ext uri="{FF2B5EF4-FFF2-40B4-BE49-F238E27FC236}">
                  <a16:creationId xmlns:a16="http://schemas.microsoft.com/office/drawing/2014/main" id="{D95A76E8-9E99-F842-A027-D95E9C4A756F}"/>
                </a:ext>
              </a:extLst>
            </p:cNvPr>
            <p:cNvSpPr/>
            <p:nvPr/>
          </p:nvSpPr>
          <p:spPr>
            <a:xfrm>
              <a:off x="8349927" y="2015877"/>
              <a:ext cx="1851889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581" name="Shape 2784">
              <a:extLst>
                <a:ext uri="{FF2B5EF4-FFF2-40B4-BE49-F238E27FC236}">
                  <a16:creationId xmlns:a16="http://schemas.microsoft.com/office/drawing/2014/main" id="{BB506A0D-CB2E-4944-999A-E4F8ECE71D7A}"/>
                </a:ext>
              </a:extLst>
            </p:cNvPr>
            <p:cNvSpPr/>
            <p:nvPr/>
          </p:nvSpPr>
          <p:spPr>
            <a:xfrm>
              <a:off x="8002514" y="216825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353" y="11229"/>
                  </a:moveTo>
                  <a:lnTo>
                    <a:pt x="20356" y="11234"/>
                  </a:lnTo>
                  <a:lnTo>
                    <a:pt x="11029" y="16143"/>
                  </a:lnTo>
                  <a:lnTo>
                    <a:pt x="11026" y="16138"/>
                  </a:lnTo>
                  <a:cubicBezTo>
                    <a:pt x="10957" y="16174"/>
                    <a:pt x="10883" y="16200"/>
                    <a:pt x="10800" y="16200"/>
                  </a:cubicBezTo>
                  <a:cubicBezTo>
                    <a:pt x="10717" y="16200"/>
                    <a:pt x="10643" y="16174"/>
                    <a:pt x="10574" y="16138"/>
                  </a:cubicBezTo>
                  <a:lnTo>
                    <a:pt x="10571" y="16143"/>
                  </a:lnTo>
                  <a:lnTo>
                    <a:pt x="1244" y="11234"/>
                  </a:lnTo>
                  <a:lnTo>
                    <a:pt x="1247" y="11229"/>
                  </a:lnTo>
                  <a:cubicBezTo>
                    <a:pt x="1091" y="11147"/>
                    <a:pt x="982" y="10988"/>
                    <a:pt x="982" y="10800"/>
                  </a:cubicBezTo>
                  <a:cubicBezTo>
                    <a:pt x="982" y="10612"/>
                    <a:pt x="1091" y="10453"/>
                    <a:pt x="1247" y="10371"/>
                  </a:cubicBezTo>
                  <a:lnTo>
                    <a:pt x="1244" y="10366"/>
                  </a:lnTo>
                  <a:lnTo>
                    <a:pt x="3562" y="9146"/>
                  </a:lnTo>
                  <a:lnTo>
                    <a:pt x="10113" y="12594"/>
                  </a:lnTo>
                  <a:lnTo>
                    <a:pt x="10117" y="12588"/>
                  </a:lnTo>
                  <a:cubicBezTo>
                    <a:pt x="10322" y="12697"/>
                    <a:pt x="10552" y="12764"/>
                    <a:pt x="10800" y="12764"/>
                  </a:cubicBezTo>
                  <a:cubicBezTo>
                    <a:pt x="11048" y="12764"/>
                    <a:pt x="11278" y="12697"/>
                    <a:pt x="11483" y="12588"/>
                  </a:cubicBezTo>
                  <a:lnTo>
                    <a:pt x="11486" y="12594"/>
                  </a:lnTo>
                  <a:lnTo>
                    <a:pt x="18038" y="9146"/>
                  </a:lnTo>
                  <a:lnTo>
                    <a:pt x="20356" y="10366"/>
                  </a:lnTo>
                  <a:lnTo>
                    <a:pt x="20353" y="10371"/>
                  </a:lnTo>
                  <a:cubicBezTo>
                    <a:pt x="20509" y="10453"/>
                    <a:pt x="20618" y="10612"/>
                    <a:pt x="20618" y="10800"/>
                  </a:cubicBezTo>
                  <a:cubicBezTo>
                    <a:pt x="20618" y="10988"/>
                    <a:pt x="20509" y="11147"/>
                    <a:pt x="20353" y="11229"/>
                  </a:cubicBezTo>
                  <a:moveTo>
                    <a:pt x="20356" y="14784"/>
                  </a:moveTo>
                  <a:lnTo>
                    <a:pt x="20353" y="14790"/>
                  </a:lnTo>
                  <a:cubicBezTo>
                    <a:pt x="20509" y="14872"/>
                    <a:pt x="20618" y="15030"/>
                    <a:pt x="20618" y="15218"/>
                  </a:cubicBezTo>
                  <a:cubicBezTo>
                    <a:pt x="20618" y="15407"/>
                    <a:pt x="20509" y="15565"/>
                    <a:pt x="20353" y="15647"/>
                  </a:cubicBezTo>
                  <a:lnTo>
                    <a:pt x="20356" y="15653"/>
                  </a:lnTo>
                  <a:lnTo>
                    <a:pt x="11029" y="20562"/>
                  </a:lnTo>
                  <a:lnTo>
                    <a:pt x="11026" y="20556"/>
                  </a:lnTo>
                  <a:cubicBezTo>
                    <a:pt x="10957" y="20592"/>
                    <a:pt x="10883" y="20618"/>
                    <a:pt x="10800" y="20618"/>
                  </a:cubicBezTo>
                  <a:cubicBezTo>
                    <a:pt x="10717" y="20618"/>
                    <a:pt x="10643" y="20592"/>
                    <a:pt x="10574" y="20556"/>
                  </a:cubicBezTo>
                  <a:lnTo>
                    <a:pt x="10571" y="20562"/>
                  </a:lnTo>
                  <a:lnTo>
                    <a:pt x="1244" y="15653"/>
                  </a:lnTo>
                  <a:lnTo>
                    <a:pt x="1247" y="15647"/>
                  </a:lnTo>
                  <a:cubicBezTo>
                    <a:pt x="1091" y="15565"/>
                    <a:pt x="982" y="15407"/>
                    <a:pt x="982" y="15218"/>
                  </a:cubicBezTo>
                  <a:cubicBezTo>
                    <a:pt x="982" y="15030"/>
                    <a:pt x="1091" y="14872"/>
                    <a:pt x="1247" y="14790"/>
                  </a:cubicBezTo>
                  <a:lnTo>
                    <a:pt x="1244" y="14784"/>
                  </a:lnTo>
                  <a:lnTo>
                    <a:pt x="3562" y="13564"/>
                  </a:lnTo>
                  <a:lnTo>
                    <a:pt x="10113" y="17012"/>
                  </a:lnTo>
                  <a:lnTo>
                    <a:pt x="10117" y="17006"/>
                  </a:lnTo>
                  <a:cubicBezTo>
                    <a:pt x="10322" y="17115"/>
                    <a:pt x="10552" y="17182"/>
                    <a:pt x="10800" y="17182"/>
                  </a:cubicBezTo>
                  <a:cubicBezTo>
                    <a:pt x="11048" y="17182"/>
                    <a:pt x="11278" y="17115"/>
                    <a:pt x="11483" y="17006"/>
                  </a:cubicBezTo>
                  <a:lnTo>
                    <a:pt x="11486" y="17012"/>
                  </a:lnTo>
                  <a:lnTo>
                    <a:pt x="18038" y="13564"/>
                  </a:lnTo>
                  <a:cubicBezTo>
                    <a:pt x="18038" y="13564"/>
                    <a:pt x="20356" y="14784"/>
                    <a:pt x="20356" y="14784"/>
                  </a:cubicBezTo>
                  <a:close/>
                  <a:moveTo>
                    <a:pt x="1244" y="6816"/>
                  </a:moveTo>
                  <a:lnTo>
                    <a:pt x="1247" y="6811"/>
                  </a:lnTo>
                  <a:cubicBezTo>
                    <a:pt x="1091" y="6728"/>
                    <a:pt x="982" y="6570"/>
                    <a:pt x="982" y="6382"/>
                  </a:cubicBezTo>
                  <a:cubicBezTo>
                    <a:pt x="982" y="6194"/>
                    <a:pt x="1091" y="6035"/>
                    <a:pt x="1247" y="5953"/>
                  </a:cubicBezTo>
                  <a:lnTo>
                    <a:pt x="1244" y="5947"/>
                  </a:lnTo>
                  <a:lnTo>
                    <a:pt x="10571" y="1038"/>
                  </a:lnTo>
                  <a:lnTo>
                    <a:pt x="10574" y="1044"/>
                  </a:lnTo>
                  <a:cubicBezTo>
                    <a:pt x="10643" y="1008"/>
                    <a:pt x="10717" y="982"/>
                    <a:pt x="10800" y="982"/>
                  </a:cubicBezTo>
                  <a:cubicBezTo>
                    <a:pt x="10883" y="982"/>
                    <a:pt x="10957" y="1008"/>
                    <a:pt x="11026" y="1044"/>
                  </a:cubicBezTo>
                  <a:lnTo>
                    <a:pt x="11029" y="1038"/>
                  </a:lnTo>
                  <a:lnTo>
                    <a:pt x="20356" y="5947"/>
                  </a:lnTo>
                  <a:lnTo>
                    <a:pt x="20353" y="5953"/>
                  </a:lnTo>
                  <a:cubicBezTo>
                    <a:pt x="20509" y="6035"/>
                    <a:pt x="20618" y="6194"/>
                    <a:pt x="20618" y="6382"/>
                  </a:cubicBezTo>
                  <a:cubicBezTo>
                    <a:pt x="20618" y="6570"/>
                    <a:pt x="20509" y="6728"/>
                    <a:pt x="20353" y="6811"/>
                  </a:cubicBezTo>
                  <a:lnTo>
                    <a:pt x="20356" y="6816"/>
                  </a:lnTo>
                  <a:lnTo>
                    <a:pt x="11029" y="11725"/>
                  </a:lnTo>
                  <a:lnTo>
                    <a:pt x="11026" y="11720"/>
                  </a:lnTo>
                  <a:cubicBezTo>
                    <a:pt x="10957" y="11756"/>
                    <a:pt x="10883" y="11782"/>
                    <a:pt x="10800" y="11782"/>
                  </a:cubicBezTo>
                  <a:cubicBezTo>
                    <a:pt x="10717" y="11782"/>
                    <a:pt x="10643" y="11756"/>
                    <a:pt x="10574" y="11720"/>
                  </a:cubicBezTo>
                  <a:lnTo>
                    <a:pt x="10571" y="11725"/>
                  </a:lnTo>
                  <a:cubicBezTo>
                    <a:pt x="10571" y="11725"/>
                    <a:pt x="1244" y="6816"/>
                    <a:pt x="1244" y="6816"/>
                  </a:cubicBezTo>
                  <a:close/>
                  <a:moveTo>
                    <a:pt x="21600" y="10800"/>
                  </a:moveTo>
                  <a:cubicBezTo>
                    <a:pt x="21600" y="10234"/>
                    <a:pt x="21278" y="9749"/>
                    <a:pt x="20810" y="9503"/>
                  </a:cubicBezTo>
                  <a:lnTo>
                    <a:pt x="20813" y="9497"/>
                  </a:lnTo>
                  <a:lnTo>
                    <a:pt x="19092" y="8591"/>
                  </a:lnTo>
                  <a:lnTo>
                    <a:pt x="20813" y="7685"/>
                  </a:lnTo>
                  <a:lnTo>
                    <a:pt x="20810" y="7679"/>
                  </a:lnTo>
                  <a:cubicBezTo>
                    <a:pt x="21278" y="7433"/>
                    <a:pt x="21600" y="6948"/>
                    <a:pt x="21600" y="6382"/>
                  </a:cubicBezTo>
                  <a:cubicBezTo>
                    <a:pt x="21600" y="5816"/>
                    <a:pt x="21278" y="5331"/>
                    <a:pt x="20810" y="5085"/>
                  </a:cubicBezTo>
                  <a:lnTo>
                    <a:pt x="20813" y="5079"/>
                  </a:lnTo>
                  <a:lnTo>
                    <a:pt x="11486" y="170"/>
                  </a:lnTo>
                  <a:lnTo>
                    <a:pt x="11483" y="175"/>
                  </a:lnTo>
                  <a:cubicBezTo>
                    <a:pt x="11278" y="67"/>
                    <a:pt x="11048" y="0"/>
                    <a:pt x="10800" y="0"/>
                  </a:cubicBezTo>
                  <a:cubicBezTo>
                    <a:pt x="10552" y="0"/>
                    <a:pt x="10322" y="67"/>
                    <a:pt x="10117" y="175"/>
                  </a:cubicBezTo>
                  <a:lnTo>
                    <a:pt x="10113" y="170"/>
                  </a:lnTo>
                  <a:lnTo>
                    <a:pt x="786" y="5079"/>
                  </a:lnTo>
                  <a:lnTo>
                    <a:pt x="790" y="5085"/>
                  </a:lnTo>
                  <a:cubicBezTo>
                    <a:pt x="322" y="5331"/>
                    <a:pt x="0" y="5816"/>
                    <a:pt x="0" y="6382"/>
                  </a:cubicBezTo>
                  <a:cubicBezTo>
                    <a:pt x="0" y="6948"/>
                    <a:pt x="322" y="7433"/>
                    <a:pt x="790" y="7679"/>
                  </a:cubicBezTo>
                  <a:lnTo>
                    <a:pt x="786" y="7685"/>
                  </a:lnTo>
                  <a:lnTo>
                    <a:pt x="2508" y="8591"/>
                  </a:lnTo>
                  <a:lnTo>
                    <a:pt x="786" y="9497"/>
                  </a:lnTo>
                  <a:lnTo>
                    <a:pt x="790" y="9503"/>
                  </a:lnTo>
                  <a:cubicBezTo>
                    <a:pt x="322" y="9749"/>
                    <a:pt x="0" y="10234"/>
                    <a:pt x="0" y="10800"/>
                  </a:cubicBezTo>
                  <a:cubicBezTo>
                    <a:pt x="0" y="11366"/>
                    <a:pt x="322" y="11851"/>
                    <a:pt x="790" y="12097"/>
                  </a:cubicBezTo>
                  <a:lnTo>
                    <a:pt x="786" y="12103"/>
                  </a:lnTo>
                  <a:lnTo>
                    <a:pt x="2508" y="13009"/>
                  </a:lnTo>
                  <a:lnTo>
                    <a:pt x="786" y="13915"/>
                  </a:lnTo>
                  <a:lnTo>
                    <a:pt x="790" y="13921"/>
                  </a:lnTo>
                  <a:cubicBezTo>
                    <a:pt x="322" y="14167"/>
                    <a:pt x="0" y="14652"/>
                    <a:pt x="0" y="15218"/>
                  </a:cubicBezTo>
                  <a:cubicBezTo>
                    <a:pt x="0" y="15784"/>
                    <a:pt x="322" y="16269"/>
                    <a:pt x="790" y="16515"/>
                  </a:cubicBezTo>
                  <a:lnTo>
                    <a:pt x="786" y="16521"/>
                  </a:lnTo>
                  <a:lnTo>
                    <a:pt x="10113" y="21430"/>
                  </a:lnTo>
                  <a:lnTo>
                    <a:pt x="10117" y="21425"/>
                  </a:lnTo>
                  <a:cubicBezTo>
                    <a:pt x="10322" y="21533"/>
                    <a:pt x="10552" y="21600"/>
                    <a:pt x="10800" y="21600"/>
                  </a:cubicBezTo>
                  <a:cubicBezTo>
                    <a:pt x="11048" y="21600"/>
                    <a:pt x="11278" y="21533"/>
                    <a:pt x="11483" y="21425"/>
                  </a:cubicBezTo>
                  <a:lnTo>
                    <a:pt x="11486" y="21430"/>
                  </a:lnTo>
                  <a:lnTo>
                    <a:pt x="20813" y="16521"/>
                  </a:lnTo>
                  <a:lnTo>
                    <a:pt x="20810" y="16515"/>
                  </a:lnTo>
                  <a:cubicBezTo>
                    <a:pt x="21278" y="16269"/>
                    <a:pt x="21600" y="15784"/>
                    <a:pt x="21600" y="15218"/>
                  </a:cubicBezTo>
                  <a:cubicBezTo>
                    <a:pt x="21600" y="14652"/>
                    <a:pt x="21278" y="14167"/>
                    <a:pt x="20810" y="13921"/>
                  </a:cubicBezTo>
                  <a:lnTo>
                    <a:pt x="20813" y="13915"/>
                  </a:lnTo>
                  <a:lnTo>
                    <a:pt x="19092" y="13009"/>
                  </a:lnTo>
                  <a:lnTo>
                    <a:pt x="20813" y="12103"/>
                  </a:lnTo>
                  <a:lnTo>
                    <a:pt x="20810" y="12097"/>
                  </a:lnTo>
                  <a:cubicBezTo>
                    <a:pt x="21278" y="11851"/>
                    <a:pt x="21600" y="11366"/>
                    <a:pt x="21600" y="10800"/>
                  </a:cubicBezTo>
                </a:path>
              </a:pathLst>
            </a:custGeom>
            <a:solidFill>
              <a:schemeClr val="tx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582" name="Group 581">
            <a:extLst>
              <a:ext uri="{FF2B5EF4-FFF2-40B4-BE49-F238E27FC236}">
                <a16:creationId xmlns:a16="http://schemas.microsoft.com/office/drawing/2014/main" id="{D0ABAF5E-3310-3248-A4C4-C312044FA709}"/>
              </a:ext>
            </a:extLst>
          </p:cNvPr>
          <p:cNvGrpSpPr/>
          <p:nvPr/>
        </p:nvGrpSpPr>
        <p:grpSpPr>
          <a:xfrm>
            <a:off x="8763519" y="1891245"/>
            <a:ext cx="2141970" cy="572464"/>
            <a:chOff x="3162162" y="5455402"/>
            <a:chExt cx="2141970" cy="572464"/>
          </a:xfrm>
        </p:grpSpPr>
        <p:sp>
          <p:nvSpPr>
            <p:cNvPr id="583" name="Rectangle 582">
              <a:extLst>
                <a:ext uri="{FF2B5EF4-FFF2-40B4-BE49-F238E27FC236}">
                  <a16:creationId xmlns:a16="http://schemas.microsoft.com/office/drawing/2014/main" id="{3ABC328F-DDC4-2F40-B42E-328061D27F31}"/>
                </a:ext>
              </a:extLst>
            </p:cNvPr>
            <p:cNvSpPr/>
            <p:nvPr/>
          </p:nvSpPr>
          <p:spPr>
            <a:xfrm>
              <a:off x="3534388" y="5455402"/>
              <a:ext cx="1769744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584" name="Shape 2554">
              <a:extLst>
                <a:ext uri="{FF2B5EF4-FFF2-40B4-BE49-F238E27FC236}">
                  <a16:creationId xmlns:a16="http://schemas.microsoft.com/office/drawing/2014/main" id="{552D5807-8766-EB4E-9999-5C43DFA357B4}"/>
                </a:ext>
              </a:extLst>
            </p:cNvPr>
            <p:cNvSpPr/>
            <p:nvPr/>
          </p:nvSpPr>
          <p:spPr>
            <a:xfrm>
              <a:off x="3162162" y="5587597"/>
              <a:ext cx="279328" cy="2539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7855" y="18900"/>
                  </a:moveTo>
                  <a:cubicBezTo>
                    <a:pt x="7279" y="18900"/>
                    <a:pt x="6684" y="18827"/>
                    <a:pt x="6086" y="18683"/>
                  </a:cubicBezTo>
                  <a:cubicBezTo>
                    <a:pt x="6017" y="18666"/>
                    <a:pt x="5946" y="18658"/>
                    <a:pt x="5876" y="18658"/>
                  </a:cubicBezTo>
                  <a:cubicBezTo>
                    <a:pt x="5756" y="18658"/>
                    <a:pt x="5636" y="18682"/>
                    <a:pt x="5523" y="18729"/>
                  </a:cubicBezTo>
                  <a:lnTo>
                    <a:pt x="2957" y="19815"/>
                  </a:lnTo>
                  <a:lnTo>
                    <a:pt x="3365" y="18243"/>
                  </a:lnTo>
                  <a:cubicBezTo>
                    <a:pt x="3474" y="17827"/>
                    <a:pt x="3345" y="17380"/>
                    <a:pt x="3039" y="17108"/>
                  </a:cubicBezTo>
                  <a:cubicBezTo>
                    <a:pt x="1712" y="15926"/>
                    <a:pt x="982" y="14358"/>
                    <a:pt x="982" y="12690"/>
                  </a:cubicBezTo>
                  <a:cubicBezTo>
                    <a:pt x="982" y="9266"/>
                    <a:pt x="4065" y="6480"/>
                    <a:pt x="7855" y="6480"/>
                  </a:cubicBezTo>
                  <a:cubicBezTo>
                    <a:pt x="11644" y="6480"/>
                    <a:pt x="14727" y="9266"/>
                    <a:pt x="14727" y="12690"/>
                  </a:cubicBezTo>
                  <a:cubicBezTo>
                    <a:pt x="14727" y="16114"/>
                    <a:pt x="11644" y="18900"/>
                    <a:pt x="7855" y="18900"/>
                  </a:cubicBezTo>
                  <a:moveTo>
                    <a:pt x="7855" y="5400"/>
                  </a:moveTo>
                  <a:cubicBezTo>
                    <a:pt x="3517" y="5400"/>
                    <a:pt x="0" y="8664"/>
                    <a:pt x="0" y="12690"/>
                  </a:cubicBezTo>
                  <a:cubicBezTo>
                    <a:pt x="0" y="14758"/>
                    <a:pt x="932" y="16620"/>
                    <a:pt x="2422" y="17947"/>
                  </a:cubicBezTo>
                  <a:lnTo>
                    <a:pt x="1473" y="21600"/>
                  </a:lnTo>
                  <a:lnTo>
                    <a:pt x="5876" y="19738"/>
                  </a:lnTo>
                  <a:cubicBezTo>
                    <a:pt x="6509" y="19891"/>
                    <a:pt x="7169" y="19980"/>
                    <a:pt x="7855" y="19980"/>
                  </a:cubicBezTo>
                  <a:cubicBezTo>
                    <a:pt x="12192" y="19980"/>
                    <a:pt x="15709" y="16716"/>
                    <a:pt x="15709" y="12690"/>
                  </a:cubicBezTo>
                  <a:cubicBezTo>
                    <a:pt x="15709" y="8664"/>
                    <a:pt x="12192" y="5400"/>
                    <a:pt x="7855" y="5400"/>
                  </a:cubicBezTo>
                  <a:moveTo>
                    <a:pt x="21600" y="7290"/>
                  </a:moveTo>
                  <a:cubicBezTo>
                    <a:pt x="21600" y="3264"/>
                    <a:pt x="18084" y="0"/>
                    <a:pt x="13745" y="0"/>
                  </a:cubicBezTo>
                  <a:cubicBezTo>
                    <a:pt x="10506" y="0"/>
                    <a:pt x="7725" y="1821"/>
                    <a:pt x="6525" y="4422"/>
                  </a:cubicBezTo>
                  <a:cubicBezTo>
                    <a:pt x="6912" y="4367"/>
                    <a:pt x="7306" y="4332"/>
                    <a:pt x="7708" y="4326"/>
                  </a:cubicBezTo>
                  <a:cubicBezTo>
                    <a:pt x="8875" y="2394"/>
                    <a:pt x="11143" y="1080"/>
                    <a:pt x="13745" y="1080"/>
                  </a:cubicBezTo>
                  <a:cubicBezTo>
                    <a:pt x="17535" y="1080"/>
                    <a:pt x="20618" y="3866"/>
                    <a:pt x="20618" y="7290"/>
                  </a:cubicBezTo>
                  <a:cubicBezTo>
                    <a:pt x="20618" y="8958"/>
                    <a:pt x="19888" y="10526"/>
                    <a:pt x="18561" y="11707"/>
                  </a:cubicBezTo>
                  <a:cubicBezTo>
                    <a:pt x="18255" y="11980"/>
                    <a:pt x="18126" y="12428"/>
                    <a:pt x="18234" y="12843"/>
                  </a:cubicBezTo>
                  <a:lnTo>
                    <a:pt x="18643" y="14415"/>
                  </a:lnTo>
                  <a:lnTo>
                    <a:pt x="16613" y="13556"/>
                  </a:lnTo>
                  <a:cubicBezTo>
                    <a:pt x="16573" y="13922"/>
                    <a:pt x="16500" y="14278"/>
                    <a:pt x="16411" y="14628"/>
                  </a:cubicBezTo>
                  <a:lnTo>
                    <a:pt x="20127" y="16200"/>
                  </a:lnTo>
                  <a:lnTo>
                    <a:pt x="19178" y="12547"/>
                  </a:lnTo>
                  <a:cubicBezTo>
                    <a:pt x="20669" y="11220"/>
                    <a:pt x="21600" y="9358"/>
                    <a:pt x="21600" y="7290"/>
                  </a:cubicBezTo>
                </a:path>
              </a:pathLst>
            </a:custGeom>
            <a:solidFill>
              <a:srgbClr val="53585F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585" name="Group 584">
            <a:extLst>
              <a:ext uri="{FF2B5EF4-FFF2-40B4-BE49-F238E27FC236}">
                <a16:creationId xmlns:a16="http://schemas.microsoft.com/office/drawing/2014/main" id="{A13FC560-6C69-D345-A89E-00A3E0862961}"/>
              </a:ext>
            </a:extLst>
          </p:cNvPr>
          <p:cNvGrpSpPr/>
          <p:nvPr/>
        </p:nvGrpSpPr>
        <p:grpSpPr>
          <a:xfrm>
            <a:off x="8763519" y="2867519"/>
            <a:ext cx="2253172" cy="572464"/>
            <a:chOff x="5107857" y="5455401"/>
            <a:chExt cx="2253172" cy="572464"/>
          </a:xfrm>
        </p:grpSpPr>
        <p:sp>
          <p:nvSpPr>
            <p:cNvPr id="586" name="Rectangle 585">
              <a:extLst>
                <a:ext uri="{FF2B5EF4-FFF2-40B4-BE49-F238E27FC236}">
                  <a16:creationId xmlns:a16="http://schemas.microsoft.com/office/drawing/2014/main" id="{E7FDB46C-6913-6441-BCFF-5846EC95650E}"/>
                </a:ext>
              </a:extLst>
            </p:cNvPr>
            <p:cNvSpPr/>
            <p:nvPr/>
          </p:nvSpPr>
          <p:spPr>
            <a:xfrm>
              <a:off x="5480083" y="5455401"/>
              <a:ext cx="1880946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587" name="Shape 2543">
              <a:extLst>
                <a:ext uri="{FF2B5EF4-FFF2-40B4-BE49-F238E27FC236}">
                  <a16:creationId xmlns:a16="http://schemas.microsoft.com/office/drawing/2014/main" id="{A38DEA66-7CB7-7846-A219-BD8294E00689}"/>
                </a:ext>
              </a:extLst>
            </p:cNvPr>
            <p:cNvSpPr/>
            <p:nvPr/>
          </p:nvSpPr>
          <p:spPr>
            <a:xfrm>
              <a:off x="5107857" y="5586977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5709" y="18655"/>
                  </a:moveTo>
                  <a:lnTo>
                    <a:pt x="14727" y="18655"/>
                  </a:lnTo>
                  <a:lnTo>
                    <a:pt x="14727" y="19636"/>
                  </a:lnTo>
                  <a:lnTo>
                    <a:pt x="15709" y="19636"/>
                  </a:lnTo>
                  <a:cubicBezTo>
                    <a:pt x="15709" y="19636"/>
                    <a:pt x="15709" y="18655"/>
                    <a:pt x="15709" y="18655"/>
                  </a:cubicBezTo>
                  <a:close/>
                  <a:moveTo>
                    <a:pt x="15709" y="14727"/>
                  </a:moveTo>
                  <a:lnTo>
                    <a:pt x="14727" y="14727"/>
                  </a:lnTo>
                  <a:lnTo>
                    <a:pt x="14727" y="15709"/>
                  </a:lnTo>
                  <a:lnTo>
                    <a:pt x="15709" y="15709"/>
                  </a:lnTo>
                  <a:cubicBezTo>
                    <a:pt x="15709" y="15709"/>
                    <a:pt x="15709" y="14727"/>
                    <a:pt x="15709" y="14727"/>
                  </a:cubicBezTo>
                  <a:close/>
                  <a:moveTo>
                    <a:pt x="14727" y="10800"/>
                  </a:moveTo>
                  <a:lnTo>
                    <a:pt x="15709" y="10800"/>
                  </a:lnTo>
                  <a:lnTo>
                    <a:pt x="15709" y="9818"/>
                  </a:lnTo>
                  <a:lnTo>
                    <a:pt x="14727" y="9818"/>
                  </a:lnTo>
                  <a:cubicBezTo>
                    <a:pt x="14727" y="9818"/>
                    <a:pt x="14727" y="10800"/>
                    <a:pt x="14727" y="10800"/>
                  </a:cubicBezTo>
                  <a:close/>
                  <a:moveTo>
                    <a:pt x="15709" y="16691"/>
                  </a:moveTo>
                  <a:lnTo>
                    <a:pt x="14727" y="16691"/>
                  </a:lnTo>
                  <a:lnTo>
                    <a:pt x="14727" y="17673"/>
                  </a:lnTo>
                  <a:lnTo>
                    <a:pt x="15709" y="17673"/>
                  </a:lnTo>
                  <a:cubicBezTo>
                    <a:pt x="15709" y="17673"/>
                    <a:pt x="15709" y="16691"/>
                    <a:pt x="15709" y="16691"/>
                  </a:cubicBezTo>
                  <a:close/>
                  <a:moveTo>
                    <a:pt x="14727" y="8836"/>
                  </a:moveTo>
                  <a:lnTo>
                    <a:pt x="15709" y="8836"/>
                  </a:lnTo>
                  <a:lnTo>
                    <a:pt x="15709" y="7855"/>
                  </a:lnTo>
                  <a:lnTo>
                    <a:pt x="14727" y="7855"/>
                  </a:lnTo>
                  <a:cubicBezTo>
                    <a:pt x="14727" y="7855"/>
                    <a:pt x="14727" y="8836"/>
                    <a:pt x="14727" y="8836"/>
                  </a:cubicBezTo>
                  <a:close/>
                  <a:moveTo>
                    <a:pt x="19636" y="0"/>
                  </a:moveTo>
                  <a:lnTo>
                    <a:pt x="5891" y="0"/>
                  </a:lnTo>
                  <a:cubicBezTo>
                    <a:pt x="4806" y="0"/>
                    <a:pt x="3927" y="879"/>
                    <a:pt x="3927" y="1964"/>
                  </a:cubicBezTo>
                  <a:lnTo>
                    <a:pt x="3927" y="2455"/>
                  </a:lnTo>
                  <a:cubicBezTo>
                    <a:pt x="3927" y="2726"/>
                    <a:pt x="4147" y="2945"/>
                    <a:pt x="4418" y="2945"/>
                  </a:cubicBezTo>
                  <a:cubicBezTo>
                    <a:pt x="4690" y="2945"/>
                    <a:pt x="4909" y="2726"/>
                    <a:pt x="4909" y="2455"/>
                  </a:cubicBezTo>
                  <a:lnTo>
                    <a:pt x="4909" y="1964"/>
                  </a:lnTo>
                  <a:cubicBezTo>
                    <a:pt x="4909" y="1422"/>
                    <a:pt x="5349" y="982"/>
                    <a:pt x="5891" y="982"/>
                  </a:cubicBezTo>
                  <a:lnTo>
                    <a:pt x="19636" y="982"/>
                  </a:lnTo>
                  <a:cubicBezTo>
                    <a:pt x="20178" y="982"/>
                    <a:pt x="20618" y="1422"/>
                    <a:pt x="20618" y="1964"/>
                  </a:cubicBezTo>
                  <a:lnTo>
                    <a:pt x="20618" y="15709"/>
                  </a:lnTo>
                  <a:cubicBezTo>
                    <a:pt x="20618" y="16251"/>
                    <a:pt x="20178" y="16691"/>
                    <a:pt x="19636" y="16691"/>
                  </a:cubicBezTo>
                  <a:lnTo>
                    <a:pt x="19145" y="16691"/>
                  </a:lnTo>
                  <a:cubicBezTo>
                    <a:pt x="18874" y="16691"/>
                    <a:pt x="18655" y="16911"/>
                    <a:pt x="18655" y="17182"/>
                  </a:cubicBezTo>
                  <a:cubicBezTo>
                    <a:pt x="18655" y="17453"/>
                    <a:pt x="18874" y="17673"/>
                    <a:pt x="19145" y="17673"/>
                  </a:cubicBezTo>
                  <a:lnTo>
                    <a:pt x="19636" y="17673"/>
                  </a:lnTo>
                  <a:cubicBezTo>
                    <a:pt x="20721" y="17673"/>
                    <a:pt x="21600" y="16794"/>
                    <a:pt x="21600" y="15709"/>
                  </a:cubicBezTo>
                  <a:lnTo>
                    <a:pt x="21600" y="1964"/>
                  </a:lnTo>
                  <a:cubicBezTo>
                    <a:pt x="21600" y="879"/>
                    <a:pt x="20721" y="0"/>
                    <a:pt x="19636" y="0"/>
                  </a:cubicBezTo>
                  <a:moveTo>
                    <a:pt x="14727" y="6873"/>
                  </a:moveTo>
                  <a:lnTo>
                    <a:pt x="15709" y="6873"/>
                  </a:lnTo>
                  <a:lnTo>
                    <a:pt x="15709" y="5891"/>
                  </a:lnTo>
                  <a:lnTo>
                    <a:pt x="14727" y="5891"/>
                  </a:lnTo>
                  <a:cubicBezTo>
                    <a:pt x="14727" y="5891"/>
                    <a:pt x="14727" y="6873"/>
                    <a:pt x="14727" y="6873"/>
                  </a:cubicBezTo>
                  <a:close/>
                  <a:moveTo>
                    <a:pt x="16691" y="12273"/>
                  </a:moveTo>
                  <a:lnTo>
                    <a:pt x="13745" y="12273"/>
                  </a:lnTo>
                  <a:lnTo>
                    <a:pt x="13745" y="4909"/>
                  </a:lnTo>
                  <a:lnTo>
                    <a:pt x="15709" y="4909"/>
                  </a:lnTo>
                  <a:cubicBezTo>
                    <a:pt x="16251" y="4909"/>
                    <a:pt x="16691" y="5349"/>
                    <a:pt x="16691" y="5891"/>
                  </a:cubicBezTo>
                  <a:cubicBezTo>
                    <a:pt x="16691" y="5891"/>
                    <a:pt x="16691" y="12273"/>
                    <a:pt x="16691" y="12273"/>
                  </a:cubicBezTo>
                  <a:close/>
                  <a:moveTo>
                    <a:pt x="16691" y="19636"/>
                  </a:moveTo>
                  <a:cubicBezTo>
                    <a:pt x="16691" y="20178"/>
                    <a:pt x="16251" y="20618"/>
                    <a:pt x="15709" y="20618"/>
                  </a:cubicBezTo>
                  <a:lnTo>
                    <a:pt x="13745" y="20618"/>
                  </a:lnTo>
                  <a:lnTo>
                    <a:pt x="13745" y="13255"/>
                  </a:lnTo>
                  <a:lnTo>
                    <a:pt x="16691" y="13255"/>
                  </a:lnTo>
                  <a:cubicBezTo>
                    <a:pt x="16691" y="13255"/>
                    <a:pt x="16691" y="19636"/>
                    <a:pt x="16691" y="19636"/>
                  </a:cubicBezTo>
                  <a:close/>
                  <a:moveTo>
                    <a:pt x="12764" y="12273"/>
                  </a:moveTo>
                  <a:lnTo>
                    <a:pt x="4909" y="12273"/>
                  </a:lnTo>
                  <a:lnTo>
                    <a:pt x="4909" y="4909"/>
                  </a:lnTo>
                  <a:lnTo>
                    <a:pt x="12764" y="4909"/>
                  </a:lnTo>
                  <a:cubicBezTo>
                    <a:pt x="12764" y="4909"/>
                    <a:pt x="12764" y="12273"/>
                    <a:pt x="12764" y="12273"/>
                  </a:cubicBezTo>
                  <a:close/>
                  <a:moveTo>
                    <a:pt x="12764" y="20618"/>
                  </a:moveTo>
                  <a:lnTo>
                    <a:pt x="4909" y="20618"/>
                  </a:lnTo>
                  <a:lnTo>
                    <a:pt x="4909" y="13255"/>
                  </a:lnTo>
                  <a:lnTo>
                    <a:pt x="12764" y="13255"/>
                  </a:lnTo>
                  <a:cubicBezTo>
                    <a:pt x="12764" y="13255"/>
                    <a:pt x="12764" y="20618"/>
                    <a:pt x="12764" y="20618"/>
                  </a:cubicBezTo>
                  <a:close/>
                  <a:moveTo>
                    <a:pt x="3927" y="12273"/>
                  </a:moveTo>
                  <a:lnTo>
                    <a:pt x="982" y="12273"/>
                  </a:lnTo>
                  <a:lnTo>
                    <a:pt x="982" y="5891"/>
                  </a:lnTo>
                  <a:cubicBezTo>
                    <a:pt x="982" y="5349"/>
                    <a:pt x="1422" y="4909"/>
                    <a:pt x="1964" y="4909"/>
                  </a:cubicBezTo>
                  <a:lnTo>
                    <a:pt x="3927" y="4909"/>
                  </a:lnTo>
                  <a:cubicBezTo>
                    <a:pt x="3927" y="4909"/>
                    <a:pt x="3927" y="12273"/>
                    <a:pt x="3927" y="12273"/>
                  </a:cubicBezTo>
                  <a:close/>
                  <a:moveTo>
                    <a:pt x="3927" y="20618"/>
                  </a:moveTo>
                  <a:lnTo>
                    <a:pt x="1964" y="20618"/>
                  </a:lnTo>
                  <a:cubicBezTo>
                    <a:pt x="1422" y="20618"/>
                    <a:pt x="982" y="20178"/>
                    <a:pt x="982" y="19636"/>
                  </a:cubicBezTo>
                  <a:lnTo>
                    <a:pt x="982" y="13255"/>
                  </a:lnTo>
                  <a:lnTo>
                    <a:pt x="3927" y="13255"/>
                  </a:lnTo>
                  <a:cubicBezTo>
                    <a:pt x="3927" y="13255"/>
                    <a:pt x="3927" y="20618"/>
                    <a:pt x="3927" y="20618"/>
                  </a:cubicBezTo>
                  <a:close/>
                  <a:moveTo>
                    <a:pt x="15709" y="3927"/>
                  </a:moveTo>
                  <a:lnTo>
                    <a:pt x="1964" y="3927"/>
                  </a:lnTo>
                  <a:cubicBezTo>
                    <a:pt x="879" y="3927"/>
                    <a:pt x="0" y="4806"/>
                    <a:pt x="0" y="5891"/>
                  </a:cubicBezTo>
                  <a:lnTo>
                    <a:pt x="0" y="19636"/>
                  </a:lnTo>
                  <a:cubicBezTo>
                    <a:pt x="0" y="20721"/>
                    <a:pt x="879" y="21600"/>
                    <a:pt x="1964" y="21600"/>
                  </a:cubicBezTo>
                  <a:lnTo>
                    <a:pt x="15709" y="21600"/>
                  </a:lnTo>
                  <a:cubicBezTo>
                    <a:pt x="16794" y="21600"/>
                    <a:pt x="17673" y="20721"/>
                    <a:pt x="17673" y="19636"/>
                  </a:cubicBezTo>
                  <a:lnTo>
                    <a:pt x="17673" y="5891"/>
                  </a:lnTo>
                  <a:cubicBezTo>
                    <a:pt x="17673" y="4806"/>
                    <a:pt x="16794" y="3927"/>
                    <a:pt x="15709" y="3927"/>
                  </a:cubicBezTo>
                  <a:moveTo>
                    <a:pt x="1964" y="8836"/>
                  </a:moveTo>
                  <a:lnTo>
                    <a:pt x="2945" y="8836"/>
                  </a:lnTo>
                  <a:lnTo>
                    <a:pt x="2945" y="7855"/>
                  </a:lnTo>
                  <a:lnTo>
                    <a:pt x="1964" y="7855"/>
                  </a:lnTo>
                  <a:cubicBezTo>
                    <a:pt x="1964" y="7855"/>
                    <a:pt x="1964" y="8836"/>
                    <a:pt x="1964" y="8836"/>
                  </a:cubicBezTo>
                  <a:close/>
                  <a:moveTo>
                    <a:pt x="1964" y="10800"/>
                  </a:moveTo>
                  <a:lnTo>
                    <a:pt x="2945" y="10800"/>
                  </a:lnTo>
                  <a:lnTo>
                    <a:pt x="2945" y="9818"/>
                  </a:lnTo>
                  <a:lnTo>
                    <a:pt x="1964" y="9818"/>
                  </a:lnTo>
                  <a:cubicBezTo>
                    <a:pt x="1964" y="9818"/>
                    <a:pt x="1964" y="10800"/>
                    <a:pt x="1964" y="10800"/>
                  </a:cubicBezTo>
                  <a:close/>
                  <a:moveTo>
                    <a:pt x="2945" y="16691"/>
                  </a:moveTo>
                  <a:lnTo>
                    <a:pt x="1964" y="16691"/>
                  </a:lnTo>
                  <a:lnTo>
                    <a:pt x="1964" y="17673"/>
                  </a:lnTo>
                  <a:lnTo>
                    <a:pt x="2945" y="17673"/>
                  </a:lnTo>
                  <a:cubicBezTo>
                    <a:pt x="2945" y="17673"/>
                    <a:pt x="2945" y="16691"/>
                    <a:pt x="2945" y="16691"/>
                  </a:cubicBezTo>
                  <a:close/>
                  <a:moveTo>
                    <a:pt x="1964" y="6873"/>
                  </a:moveTo>
                  <a:lnTo>
                    <a:pt x="2945" y="6873"/>
                  </a:lnTo>
                  <a:lnTo>
                    <a:pt x="2945" y="5891"/>
                  </a:lnTo>
                  <a:lnTo>
                    <a:pt x="1964" y="5891"/>
                  </a:lnTo>
                  <a:cubicBezTo>
                    <a:pt x="1964" y="5891"/>
                    <a:pt x="1964" y="6873"/>
                    <a:pt x="1964" y="6873"/>
                  </a:cubicBezTo>
                  <a:close/>
                  <a:moveTo>
                    <a:pt x="2945" y="14727"/>
                  </a:moveTo>
                  <a:lnTo>
                    <a:pt x="1964" y="14727"/>
                  </a:lnTo>
                  <a:lnTo>
                    <a:pt x="1964" y="15709"/>
                  </a:lnTo>
                  <a:lnTo>
                    <a:pt x="2945" y="15709"/>
                  </a:lnTo>
                  <a:cubicBezTo>
                    <a:pt x="2945" y="15709"/>
                    <a:pt x="2945" y="14727"/>
                    <a:pt x="2945" y="14727"/>
                  </a:cubicBezTo>
                  <a:close/>
                  <a:moveTo>
                    <a:pt x="2945" y="18655"/>
                  </a:moveTo>
                  <a:lnTo>
                    <a:pt x="1964" y="18655"/>
                  </a:lnTo>
                  <a:lnTo>
                    <a:pt x="1964" y="19636"/>
                  </a:lnTo>
                  <a:lnTo>
                    <a:pt x="2945" y="19636"/>
                  </a:lnTo>
                  <a:cubicBezTo>
                    <a:pt x="2945" y="19636"/>
                    <a:pt x="2945" y="18655"/>
                    <a:pt x="2945" y="18655"/>
                  </a:cubicBezTo>
                  <a:close/>
                </a:path>
              </a:pathLst>
            </a:custGeom>
            <a:solidFill>
              <a:srgbClr val="53585F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588" name="Group 587">
            <a:extLst>
              <a:ext uri="{FF2B5EF4-FFF2-40B4-BE49-F238E27FC236}">
                <a16:creationId xmlns:a16="http://schemas.microsoft.com/office/drawing/2014/main" id="{AA4CB8FA-A502-684C-AE88-E76000810E82}"/>
              </a:ext>
            </a:extLst>
          </p:cNvPr>
          <p:cNvGrpSpPr/>
          <p:nvPr/>
        </p:nvGrpSpPr>
        <p:grpSpPr>
          <a:xfrm>
            <a:off x="8763519" y="3834663"/>
            <a:ext cx="2141970" cy="572464"/>
            <a:chOff x="7032405" y="5458654"/>
            <a:chExt cx="2141970" cy="572464"/>
          </a:xfrm>
        </p:grpSpPr>
        <p:sp>
          <p:nvSpPr>
            <p:cNvPr id="589" name="Rectangle 588">
              <a:extLst>
                <a:ext uri="{FF2B5EF4-FFF2-40B4-BE49-F238E27FC236}">
                  <a16:creationId xmlns:a16="http://schemas.microsoft.com/office/drawing/2014/main" id="{5E61E49A-6523-4941-9B02-6D084A48D608}"/>
                </a:ext>
              </a:extLst>
            </p:cNvPr>
            <p:cNvSpPr/>
            <p:nvPr/>
          </p:nvSpPr>
          <p:spPr>
            <a:xfrm>
              <a:off x="7404631" y="5458654"/>
              <a:ext cx="1769744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590" name="Shape 2588">
              <a:extLst>
                <a:ext uri="{FF2B5EF4-FFF2-40B4-BE49-F238E27FC236}">
                  <a16:creationId xmlns:a16="http://schemas.microsoft.com/office/drawing/2014/main" id="{ED64ABDD-5233-6B4C-B02B-D3E80CB97035}"/>
                </a:ext>
              </a:extLst>
            </p:cNvPr>
            <p:cNvSpPr/>
            <p:nvPr/>
          </p:nvSpPr>
          <p:spPr>
            <a:xfrm>
              <a:off x="7032405" y="5619265"/>
              <a:ext cx="279328" cy="25394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182" y="12420"/>
                  </a:moveTo>
                  <a:cubicBezTo>
                    <a:pt x="16368" y="12420"/>
                    <a:pt x="15709" y="11694"/>
                    <a:pt x="15709" y="10800"/>
                  </a:cubicBezTo>
                  <a:cubicBezTo>
                    <a:pt x="15709" y="9906"/>
                    <a:pt x="16368" y="9180"/>
                    <a:pt x="17182" y="9180"/>
                  </a:cubicBezTo>
                  <a:cubicBezTo>
                    <a:pt x="17995" y="9180"/>
                    <a:pt x="18655" y="9906"/>
                    <a:pt x="18655" y="10800"/>
                  </a:cubicBezTo>
                  <a:cubicBezTo>
                    <a:pt x="18655" y="11694"/>
                    <a:pt x="17995" y="12420"/>
                    <a:pt x="17182" y="12420"/>
                  </a:cubicBezTo>
                  <a:moveTo>
                    <a:pt x="21109" y="10260"/>
                  </a:moveTo>
                  <a:lnTo>
                    <a:pt x="19587" y="10260"/>
                  </a:lnTo>
                  <a:cubicBezTo>
                    <a:pt x="19360" y="9028"/>
                    <a:pt x="18369" y="8100"/>
                    <a:pt x="17182" y="8100"/>
                  </a:cubicBezTo>
                  <a:cubicBezTo>
                    <a:pt x="15994" y="8100"/>
                    <a:pt x="15004" y="9028"/>
                    <a:pt x="14777" y="10260"/>
                  </a:cubicBezTo>
                  <a:lnTo>
                    <a:pt x="491" y="10260"/>
                  </a:lnTo>
                  <a:cubicBezTo>
                    <a:pt x="220" y="10260"/>
                    <a:pt x="0" y="10502"/>
                    <a:pt x="0" y="10800"/>
                  </a:cubicBezTo>
                  <a:cubicBezTo>
                    <a:pt x="0" y="11098"/>
                    <a:pt x="220" y="11340"/>
                    <a:pt x="491" y="11340"/>
                  </a:cubicBezTo>
                  <a:lnTo>
                    <a:pt x="14777" y="11340"/>
                  </a:lnTo>
                  <a:cubicBezTo>
                    <a:pt x="15004" y="12572"/>
                    <a:pt x="15994" y="13500"/>
                    <a:pt x="17182" y="13500"/>
                  </a:cubicBezTo>
                  <a:cubicBezTo>
                    <a:pt x="18369" y="13500"/>
                    <a:pt x="19360" y="12572"/>
                    <a:pt x="19587" y="11340"/>
                  </a:cubicBezTo>
                  <a:lnTo>
                    <a:pt x="21109" y="11340"/>
                  </a:lnTo>
                  <a:cubicBezTo>
                    <a:pt x="21380" y="11340"/>
                    <a:pt x="21600" y="11098"/>
                    <a:pt x="21600" y="10800"/>
                  </a:cubicBezTo>
                  <a:cubicBezTo>
                    <a:pt x="21600" y="10502"/>
                    <a:pt x="21380" y="10260"/>
                    <a:pt x="21109" y="10260"/>
                  </a:cubicBezTo>
                  <a:moveTo>
                    <a:pt x="5400" y="1080"/>
                  </a:moveTo>
                  <a:cubicBezTo>
                    <a:pt x="6214" y="1080"/>
                    <a:pt x="6873" y="1806"/>
                    <a:pt x="6873" y="2700"/>
                  </a:cubicBezTo>
                  <a:cubicBezTo>
                    <a:pt x="6873" y="3595"/>
                    <a:pt x="6214" y="4320"/>
                    <a:pt x="5400" y="4320"/>
                  </a:cubicBezTo>
                  <a:cubicBezTo>
                    <a:pt x="4586" y="4320"/>
                    <a:pt x="3927" y="3595"/>
                    <a:pt x="3927" y="2700"/>
                  </a:cubicBezTo>
                  <a:cubicBezTo>
                    <a:pt x="3927" y="1806"/>
                    <a:pt x="4586" y="1080"/>
                    <a:pt x="5400" y="1080"/>
                  </a:cubicBezTo>
                  <a:moveTo>
                    <a:pt x="491" y="3240"/>
                  </a:moveTo>
                  <a:lnTo>
                    <a:pt x="2995" y="3240"/>
                  </a:lnTo>
                  <a:cubicBezTo>
                    <a:pt x="3222" y="4472"/>
                    <a:pt x="4213" y="5400"/>
                    <a:pt x="5400" y="5400"/>
                  </a:cubicBezTo>
                  <a:cubicBezTo>
                    <a:pt x="6587" y="5400"/>
                    <a:pt x="7578" y="4472"/>
                    <a:pt x="7805" y="3240"/>
                  </a:cubicBezTo>
                  <a:lnTo>
                    <a:pt x="21109" y="3240"/>
                  </a:lnTo>
                  <a:cubicBezTo>
                    <a:pt x="21380" y="3240"/>
                    <a:pt x="21600" y="2999"/>
                    <a:pt x="21600" y="2700"/>
                  </a:cubicBezTo>
                  <a:cubicBezTo>
                    <a:pt x="21600" y="2402"/>
                    <a:pt x="21380" y="2160"/>
                    <a:pt x="21109" y="2160"/>
                  </a:cubicBezTo>
                  <a:lnTo>
                    <a:pt x="7805" y="2160"/>
                  </a:lnTo>
                  <a:cubicBezTo>
                    <a:pt x="7578" y="928"/>
                    <a:pt x="6587" y="0"/>
                    <a:pt x="5400" y="0"/>
                  </a:cubicBezTo>
                  <a:cubicBezTo>
                    <a:pt x="4213" y="0"/>
                    <a:pt x="3222" y="928"/>
                    <a:pt x="2995" y="2160"/>
                  </a:cubicBezTo>
                  <a:lnTo>
                    <a:pt x="491" y="2160"/>
                  </a:lnTo>
                  <a:cubicBezTo>
                    <a:pt x="220" y="2160"/>
                    <a:pt x="0" y="2402"/>
                    <a:pt x="0" y="2700"/>
                  </a:cubicBezTo>
                  <a:cubicBezTo>
                    <a:pt x="0" y="2999"/>
                    <a:pt x="220" y="3240"/>
                    <a:pt x="491" y="3240"/>
                  </a:cubicBezTo>
                  <a:moveTo>
                    <a:pt x="9327" y="20519"/>
                  </a:moveTo>
                  <a:cubicBezTo>
                    <a:pt x="8514" y="20519"/>
                    <a:pt x="7855" y="19794"/>
                    <a:pt x="7855" y="18899"/>
                  </a:cubicBezTo>
                  <a:cubicBezTo>
                    <a:pt x="7855" y="18005"/>
                    <a:pt x="8514" y="17279"/>
                    <a:pt x="9327" y="17279"/>
                  </a:cubicBezTo>
                  <a:cubicBezTo>
                    <a:pt x="10141" y="17279"/>
                    <a:pt x="10800" y="18005"/>
                    <a:pt x="10800" y="18899"/>
                  </a:cubicBezTo>
                  <a:cubicBezTo>
                    <a:pt x="10800" y="19794"/>
                    <a:pt x="10141" y="20519"/>
                    <a:pt x="9327" y="20519"/>
                  </a:cubicBezTo>
                  <a:moveTo>
                    <a:pt x="21109" y="18359"/>
                  </a:moveTo>
                  <a:lnTo>
                    <a:pt x="11732" y="18359"/>
                  </a:lnTo>
                  <a:cubicBezTo>
                    <a:pt x="11505" y="17127"/>
                    <a:pt x="10515" y="16199"/>
                    <a:pt x="9327" y="16199"/>
                  </a:cubicBezTo>
                  <a:cubicBezTo>
                    <a:pt x="8140" y="16199"/>
                    <a:pt x="7150" y="17127"/>
                    <a:pt x="6922" y="18359"/>
                  </a:cubicBezTo>
                  <a:lnTo>
                    <a:pt x="491" y="18359"/>
                  </a:lnTo>
                  <a:cubicBezTo>
                    <a:pt x="220" y="18359"/>
                    <a:pt x="0" y="18601"/>
                    <a:pt x="0" y="18899"/>
                  </a:cubicBezTo>
                  <a:cubicBezTo>
                    <a:pt x="0" y="19198"/>
                    <a:pt x="220" y="19439"/>
                    <a:pt x="491" y="19439"/>
                  </a:cubicBezTo>
                  <a:lnTo>
                    <a:pt x="6922" y="19439"/>
                  </a:lnTo>
                  <a:cubicBezTo>
                    <a:pt x="7150" y="20672"/>
                    <a:pt x="8140" y="21600"/>
                    <a:pt x="9327" y="21600"/>
                  </a:cubicBezTo>
                  <a:cubicBezTo>
                    <a:pt x="10515" y="21600"/>
                    <a:pt x="11505" y="20672"/>
                    <a:pt x="11732" y="19439"/>
                  </a:cubicBezTo>
                  <a:lnTo>
                    <a:pt x="21109" y="19439"/>
                  </a:lnTo>
                  <a:cubicBezTo>
                    <a:pt x="21380" y="19439"/>
                    <a:pt x="21600" y="19198"/>
                    <a:pt x="21600" y="18899"/>
                  </a:cubicBezTo>
                  <a:cubicBezTo>
                    <a:pt x="21600" y="18601"/>
                    <a:pt x="21380" y="18359"/>
                    <a:pt x="21109" y="18359"/>
                  </a:cubicBezTo>
                </a:path>
              </a:pathLst>
            </a:custGeom>
            <a:solidFill>
              <a:srgbClr val="53585F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591" name="Group 590">
            <a:extLst>
              <a:ext uri="{FF2B5EF4-FFF2-40B4-BE49-F238E27FC236}">
                <a16:creationId xmlns:a16="http://schemas.microsoft.com/office/drawing/2014/main" id="{FF24CDFE-C1C8-5941-939B-23C7EC9F97E4}"/>
              </a:ext>
            </a:extLst>
          </p:cNvPr>
          <p:cNvGrpSpPr/>
          <p:nvPr/>
        </p:nvGrpSpPr>
        <p:grpSpPr>
          <a:xfrm>
            <a:off x="8777484" y="4736900"/>
            <a:ext cx="2148243" cy="572464"/>
            <a:chOff x="8963722" y="5444072"/>
            <a:chExt cx="2148243" cy="572464"/>
          </a:xfrm>
        </p:grpSpPr>
        <p:sp>
          <p:nvSpPr>
            <p:cNvPr id="592" name="Rectangle 591">
              <a:extLst>
                <a:ext uri="{FF2B5EF4-FFF2-40B4-BE49-F238E27FC236}">
                  <a16:creationId xmlns:a16="http://schemas.microsoft.com/office/drawing/2014/main" id="{FC72FA14-D8DD-8347-B872-9DE2E73600DF}"/>
                </a:ext>
              </a:extLst>
            </p:cNvPr>
            <p:cNvSpPr/>
            <p:nvPr/>
          </p:nvSpPr>
          <p:spPr>
            <a:xfrm>
              <a:off x="9321983" y="5444072"/>
              <a:ext cx="1789982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593" name="Shape 2604">
              <a:extLst>
                <a:ext uri="{FF2B5EF4-FFF2-40B4-BE49-F238E27FC236}">
                  <a16:creationId xmlns:a16="http://schemas.microsoft.com/office/drawing/2014/main" id="{5C8654A8-6482-4D45-85C3-6ADF4C0004BF}"/>
                </a:ext>
              </a:extLst>
            </p:cNvPr>
            <p:cNvSpPr/>
            <p:nvPr/>
          </p:nvSpPr>
          <p:spPr>
            <a:xfrm>
              <a:off x="8963722" y="5612370"/>
              <a:ext cx="279328" cy="2285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9600"/>
                  </a:moveTo>
                  <a:lnTo>
                    <a:pt x="17673" y="9600"/>
                  </a:lnTo>
                  <a:lnTo>
                    <a:pt x="17673" y="8400"/>
                  </a:lnTo>
                  <a:cubicBezTo>
                    <a:pt x="17673" y="7738"/>
                    <a:pt x="17233" y="7200"/>
                    <a:pt x="16691" y="7200"/>
                  </a:cubicBezTo>
                  <a:lnTo>
                    <a:pt x="14727" y="7200"/>
                  </a:lnTo>
                  <a:cubicBezTo>
                    <a:pt x="14186" y="7200"/>
                    <a:pt x="13745" y="7738"/>
                    <a:pt x="13745" y="8400"/>
                  </a:cubicBezTo>
                  <a:lnTo>
                    <a:pt x="13745" y="9600"/>
                  </a:lnTo>
                  <a:lnTo>
                    <a:pt x="7855" y="9600"/>
                  </a:lnTo>
                  <a:lnTo>
                    <a:pt x="7855" y="8400"/>
                  </a:lnTo>
                  <a:cubicBezTo>
                    <a:pt x="7855" y="7738"/>
                    <a:pt x="7414" y="7200"/>
                    <a:pt x="6873" y="7200"/>
                  </a:cubicBezTo>
                  <a:lnTo>
                    <a:pt x="4909" y="7200"/>
                  </a:lnTo>
                  <a:cubicBezTo>
                    <a:pt x="4367" y="7200"/>
                    <a:pt x="3927" y="7738"/>
                    <a:pt x="3927" y="8400"/>
                  </a:cubicBezTo>
                  <a:lnTo>
                    <a:pt x="3927" y="9600"/>
                  </a:lnTo>
                  <a:lnTo>
                    <a:pt x="982" y="9600"/>
                  </a:lnTo>
                  <a:lnTo>
                    <a:pt x="982" y="3601"/>
                  </a:lnTo>
                  <a:lnTo>
                    <a:pt x="20618" y="3601"/>
                  </a:lnTo>
                  <a:cubicBezTo>
                    <a:pt x="20618" y="3601"/>
                    <a:pt x="20618" y="9600"/>
                    <a:pt x="20618" y="9600"/>
                  </a:cubicBezTo>
                  <a:close/>
                  <a:moveTo>
                    <a:pt x="14727" y="8400"/>
                  </a:moveTo>
                  <a:lnTo>
                    <a:pt x="16691" y="8400"/>
                  </a:lnTo>
                  <a:lnTo>
                    <a:pt x="16691" y="12001"/>
                  </a:lnTo>
                  <a:lnTo>
                    <a:pt x="14727" y="12001"/>
                  </a:lnTo>
                  <a:cubicBezTo>
                    <a:pt x="14727" y="12001"/>
                    <a:pt x="14727" y="8400"/>
                    <a:pt x="14727" y="8400"/>
                  </a:cubicBezTo>
                  <a:close/>
                  <a:moveTo>
                    <a:pt x="4909" y="8400"/>
                  </a:moveTo>
                  <a:lnTo>
                    <a:pt x="6873" y="8400"/>
                  </a:lnTo>
                  <a:lnTo>
                    <a:pt x="6873" y="12001"/>
                  </a:lnTo>
                  <a:lnTo>
                    <a:pt x="4909" y="12001"/>
                  </a:lnTo>
                  <a:cubicBezTo>
                    <a:pt x="4909" y="12001"/>
                    <a:pt x="4909" y="8400"/>
                    <a:pt x="4909" y="8400"/>
                  </a:cubicBezTo>
                  <a:close/>
                  <a:moveTo>
                    <a:pt x="19636" y="20400"/>
                  </a:moveTo>
                  <a:lnTo>
                    <a:pt x="1964" y="20400"/>
                  </a:lnTo>
                  <a:lnTo>
                    <a:pt x="1964" y="10800"/>
                  </a:lnTo>
                  <a:lnTo>
                    <a:pt x="3927" y="10800"/>
                  </a:lnTo>
                  <a:lnTo>
                    <a:pt x="3927" y="12001"/>
                  </a:lnTo>
                  <a:cubicBezTo>
                    <a:pt x="3927" y="12662"/>
                    <a:pt x="4367" y="13200"/>
                    <a:pt x="4909" y="13200"/>
                  </a:cubicBezTo>
                  <a:lnTo>
                    <a:pt x="6873" y="13200"/>
                  </a:lnTo>
                  <a:cubicBezTo>
                    <a:pt x="7414" y="13200"/>
                    <a:pt x="7855" y="12662"/>
                    <a:pt x="7855" y="12001"/>
                  </a:cubicBezTo>
                  <a:lnTo>
                    <a:pt x="7855" y="10800"/>
                  </a:lnTo>
                  <a:lnTo>
                    <a:pt x="13745" y="10800"/>
                  </a:lnTo>
                  <a:lnTo>
                    <a:pt x="13745" y="12001"/>
                  </a:lnTo>
                  <a:cubicBezTo>
                    <a:pt x="13745" y="12662"/>
                    <a:pt x="14186" y="13200"/>
                    <a:pt x="14727" y="13200"/>
                  </a:cubicBezTo>
                  <a:lnTo>
                    <a:pt x="16691" y="13200"/>
                  </a:lnTo>
                  <a:cubicBezTo>
                    <a:pt x="17233" y="13200"/>
                    <a:pt x="17673" y="12662"/>
                    <a:pt x="17673" y="12001"/>
                  </a:cubicBezTo>
                  <a:lnTo>
                    <a:pt x="17673" y="10800"/>
                  </a:lnTo>
                  <a:lnTo>
                    <a:pt x="19636" y="10800"/>
                  </a:lnTo>
                  <a:cubicBezTo>
                    <a:pt x="19636" y="10800"/>
                    <a:pt x="19636" y="20400"/>
                    <a:pt x="19636" y="20400"/>
                  </a:cubicBezTo>
                  <a:close/>
                  <a:moveTo>
                    <a:pt x="8836" y="1200"/>
                  </a:moveTo>
                  <a:lnTo>
                    <a:pt x="12764" y="1200"/>
                  </a:lnTo>
                  <a:cubicBezTo>
                    <a:pt x="13305" y="1200"/>
                    <a:pt x="13745" y="1738"/>
                    <a:pt x="13745" y="2400"/>
                  </a:cubicBezTo>
                  <a:lnTo>
                    <a:pt x="7855" y="2400"/>
                  </a:lnTo>
                  <a:cubicBezTo>
                    <a:pt x="7855" y="1738"/>
                    <a:pt x="8295" y="1200"/>
                    <a:pt x="8836" y="1200"/>
                  </a:cubicBezTo>
                  <a:moveTo>
                    <a:pt x="20618" y="2400"/>
                  </a:moveTo>
                  <a:lnTo>
                    <a:pt x="14727" y="2400"/>
                  </a:lnTo>
                  <a:cubicBezTo>
                    <a:pt x="14727" y="1075"/>
                    <a:pt x="13848" y="0"/>
                    <a:pt x="12764" y="0"/>
                  </a:cubicBezTo>
                  <a:lnTo>
                    <a:pt x="8836" y="0"/>
                  </a:lnTo>
                  <a:cubicBezTo>
                    <a:pt x="7752" y="0"/>
                    <a:pt x="6873" y="1075"/>
                    <a:pt x="6873" y="2400"/>
                  </a:cubicBezTo>
                  <a:lnTo>
                    <a:pt x="982" y="2400"/>
                  </a:lnTo>
                  <a:cubicBezTo>
                    <a:pt x="440" y="2400"/>
                    <a:pt x="0" y="2938"/>
                    <a:pt x="0" y="3601"/>
                  </a:cubicBezTo>
                  <a:lnTo>
                    <a:pt x="0" y="9600"/>
                  </a:lnTo>
                  <a:cubicBezTo>
                    <a:pt x="0" y="10262"/>
                    <a:pt x="440" y="10800"/>
                    <a:pt x="982" y="10800"/>
                  </a:cubicBezTo>
                  <a:lnTo>
                    <a:pt x="982" y="20400"/>
                  </a:lnTo>
                  <a:cubicBezTo>
                    <a:pt x="982" y="21062"/>
                    <a:pt x="1422" y="21600"/>
                    <a:pt x="1964" y="21600"/>
                  </a:cubicBezTo>
                  <a:lnTo>
                    <a:pt x="19636" y="21600"/>
                  </a:lnTo>
                  <a:cubicBezTo>
                    <a:pt x="20178" y="21600"/>
                    <a:pt x="20618" y="21062"/>
                    <a:pt x="20618" y="20400"/>
                  </a:cubicBezTo>
                  <a:lnTo>
                    <a:pt x="20618" y="10800"/>
                  </a:lnTo>
                  <a:cubicBezTo>
                    <a:pt x="21160" y="10800"/>
                    <a:pt x="21600" y="10262"/>
                    <a:pt x="21600" y="9600"/>
                  </a:cubicBezTo>
                  <a:lnTo>
                    <a:pt x="21600" y="3601"/>
                  </a:lnTo>
                  <a:cubicBezTo>
                    <a:pt x="21600" y="2938"/>
                    <a:pt x="21160" y="2400"/>
                    <a:pt x="20618" y="2400"/>
                  </a:cubicBezTo>
                </a:path>
              </a:pathLst>
            </a:custGeom>
            <a:solidFill>
              <a:srgbClr val="53585F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563317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900" decel="100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5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5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5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5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5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0"/>
                            </p:stCondLst>
                            <p:childTnLst>
                              <p:par>
                                <p:cTn id="5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5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5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5E6D9E75-6026-EB42-8D13-F16195B72FA5}"/>
              </a:ext>
            </a:extLst>
          </p:cNvPr>
          <p:cNvGrpSpPr/>
          <p:nvPr/>
        </p:nvGrpSpPr>
        <p:grpSpPr>
          <a:xfrm>
            <a:off x="7242490" y="1736337"/>
            <a:ext cx="4949510" cy="3979506"/>
            <a:chOff x="6096000" y="1338447"/>
            <a:chExt cx="6096000" cy="4901306"/>
          </a:xfrm>
        </p:grpSpPr>
        <p:sp>
          <p:nvSpPr>
            <p:cNvPr id="18" name="Freeform 5">
              <a:extLst>
                <a:ext uri="{FF2B5EF4-FFF2-40B4-BE49-F238E27FC236}">
                  <a16:creationId xmlns:a16="http://schemas.microsoft.com/office/drawing/2014/main" id="{57C5DE89-F9CA-084F-9D8B-13C2F2B1CA43}"/>
                </a:ext>
              </a:extLst>
            </p:cNvPr>
            <p:cNvSpPr>
              <a:spLocks/>
            </p:cNvSpPr>
            <p:nvPr/>
          </p:nvSpPr>
          <p:spPr bwMode="auto">
            <a:xfrm>
              <a:off x="6359085" y="5149572"/>
              <a:ext cx="1650587" cy="573020"/>
            </a:xfrm>
            <a:custGeom>
              <a:avLst/>
              <a:gdLst>
                <a:gd name="T0" fmla="*/ 110 w 796"/>
                <a:gd name="T1" fmla="*/ 277 h 277"/>
                <a:gd name="T2" fmla="*/ 398 w 796"/>
                <a:gd name="T3" fmla="*/ 28 h 277"/>
                <a:gd name="T4" fmla="*/ 454 w 796"/>
                <a:gd name="T5" fmla="*/ 245 h 277"/>
                <a:gd name="T6" fmla="*/ 129 w 796"/>
                <a:gd name="T7" fmla="*/ 274 h 277"/>
                <a:gd name="T8" fmla="*/ 96 w 796"/>
                <a:gd name="T9" fmla="*/ 277 h 277"/>
                <a:gd name="T10" fmla="*/ 110 w 796"/>
                <a:gd name="T11" fmla="*/ 277 h 2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96" h="277">
                  <a:moveTo>
                    <a:pt x="110" y="277"/>
                  </a:moveTo>
                  <a:cubicBezTo>
                    <a:pt x="110" y="277"/>
                    <a:pt x="0" y="0"/>
                    <a:pt x="398" y="28"/>
                  </a:cubicBezTo>
                  <a:cubicBezTo>
                    <a:pt x="796" y="57"/>
                    <a:pt x="454" y="245"/>
                    <a:pt x="454" y="245"/>
                  </a:cubicBezTo>
                  <a:cubicBezTo>
                    <a:pt x="129" y="274"/>
                    <a:pt x="129" y="274"/>
                    <a:pt x="129" y="274"/>
                  </a:cubicBezTo>
                  <a:cubicBezTo>
                    <a:pt x="96" y="277"/>
                    <a:pt x="96" y="277"/>
                    <a:pt x="96" y="277"/>
                  </a:cubicBezTo>
                  <a:cubicBezTo>
                    <a:pt x="110" y="277"/>
                    <a:pt x="110" y="277"/>
                    <a:pt x="110" y="277"/>
                  </a:cubicBezTo>
                </a:path>
              </a:pathLst>
            </a:custGeom>
            <a:solidFill>
              <a:srgbClr val="EAAD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6">
              <a:extLst>
                <a:ext uri="{FF2B5EF4-FFF2-40B4-BE49-F238E27FC236}">
                  <a16:creationId xmlns:a16="http://schemas.microsoft.com/office/drawing/2014/main" id="{DD002719-784C-0F45-8802-533AAD8C65C7}"/>
                </a:ext>
              </a:extLst>
            </p:cNvPr>
            <p:cNvSpPr>
              <a:spLocks/>
            </p:cNvSpPr>
            <p:nvPr/>
          </p:nvSpPr>
          <p:spPr bwMode="auto">
            <a:xfrm>
              <a:off x="6470806" y="1338447"/>
              <a:ext cx="4692280" cy="4685072"/>
            </a:xfrm>
            <a:custGeom>
              <a:avLst/>
              <a:gdLst>
                <a:gd name="T0" fmla="*/ 2262 w 2262"/>
                <a:gd name="T1" fmla="*/ 1131 h 2262"/>
                <a:gd name="T2" fmla="*/ 1715 w 2262"/>
                <a:gd name="T3" fmla="*/ 2100 h 2262"/>
                <a:gd name="T4" fmla="*/ 1323 w 2262"/>
                <a:gd name="T5" fmla="*/ 2246 h 2262"/>
                <a:gd name="T6" fmla="*/ 1228 w 2262"/>
                <a:gd name="T7" fmla="*/ 2258 h 2262"/>
                <a:gd name="T8" fmla="*/ 1131 w 2262"/>
                <a:gd name="T9" fmla="*/ 2262 h 2262"/>
                <a:gd name="T10" fmla="*/ 317 w 2262"/>
                <a:gd name="T11" fmla="*/ 1916 h 2262"/>
                <a:gd name="T12" fmla="*/ 0 w 2262"/>
                <a:gd name="T13" fmla="*/ 1131 h 2262"/>
                <a:gd name="T14" fmla="*/ 10 w 2262"/>
                <a:gd name="T15" fmla="*/ 979 h 2262"/>
                <a:gd name="T16" fmla="*/ 1131 w 2262"/>
                <a:gd name="T17" fmla="*/ 0 h 2262"/>
                <a:gd name="T18" fmla="*/ 1710 w 2262"/>
                <a:gd name="T19" fmla="*/ 159 h 2262"/>
                <a:gd name="T20" fmla="*/ 2117 w 2262"/>
                <a:gd name="T21" fmla="*/ 577 h 2262"/>
                <a:gd name="T22" fmla="*/ 2262 w 2262"/>
                <a:gd name="T23" fmla="*/ 1131 h 2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262" h="2262">
                  <a:moveTo>
                    <a:pt x="2262" y="1131"/>
                  </a:moveTo>
                  <a:cubicBezTo>
                    <a:pt x="2262" y="1542"/>
                    <a:pt x="2043" y="1902"/>
                    <a:pt x="1715" y="2100"/>
                  </a:cubicBezTo>
                  <a:cubicBezTo>
                    <a:pt x="1597" y="2171"/>
                    <a:pt x="1464" y="2222"/>
                    <a:pt x="1323" y="2246"/>
                  </a:cubicBezTo>
                  <a:cubicBezTo>
                    <a:pt x="1292" y="2251"/>
                    <a:pt x="1260" y="2255"/>
                    <a:pt x="1228" y="2258"/>
                  </a:cubicBezTo>
                  <a:cubicBezTo>
                    <a:pt x="1196" y="2261"/>
                    <a:pt x="1164" y="2262"/>
                    <a:pt x="1131" y="2262"/>
                  </a:cubicBezTo>
                  <a:cubicBezTo>
                    <a:pt x="811" y="2262"/>
                    <a:pt x="523" y="2129"/>
                    <a:pt x="317" y="1916"/>
                  </a:cubicBezTo>
                  <a:cubicBezTo>
                    <a:pt x="121" y="1712"/>
                    <a:pt x="0" y="1436"/>
                    <a:pt x="0" y="1131"/>
                  </a:cubicBezTo>
                  <a:cubicBezTo>
                    <a:pt x="0" y="1080"/>
                    <a:pt x="4" y="1029"/>
                    <a:pt x="10" y="979"/>
                  </a:cubicBezTo>
                  <a:cubicBezTo>
                    <a:pt x="85" y="426"/>
                    <a:pt x="558" y="0"/>
                    <a:pt x="1131" y="0"/>
                  </a:cubicBezTo>
                  <a:cubicBezTo>
                    <a:pt x="1343" y="0"/>
                    <a:pt x="1541" y="58"/>
                    <a:pt x="1710" y="159"/>
                  </a:cubicBezTo>
                  <a:cubicBezTo>
                    <a:pt x="1880" y="261"/>
                    <a:pt x="2020" y="405"/>
                    <a:pt x="2117" y="577"/>
                  </a:cubicBezTo>
                  <a:cubicBezTo>
                    <a:pt x="2210" y="740"/>
                    <a:pt x="2262" y="930"/>
                    <a:pt x="2262" y="1131"/>
                  </a:cubicBezTo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7">
              <a:extLst>
                <a:ext uri="{FF2B5EF4-FFF2-40B4-BE49-F238E27FC236}">
                  <a16:creationId xmlns:a16="http://schemas.microsoft.com/office/drawing/2014/main" id="{E7D0247E-CA0F-EE46-BF9D-05F7BAB6CF33}"/>
                </a:ext>
              </a:extLst>
            </p:cNvPr>
            <p:cNvSpPr>
              <a:spLocks/>
            </p:cNvSpPr>
            <p:nvPr/>
          </p:nvSpPr>
          <p:spPr bwMode="auto">
            <a:xfrm>
              <a:off x="9018764" y="5688356"/>
              <a:ext cx="1009092" cy="409043"/>
            </a:xfrm>
            <a:custGeom>
              <a:avLst/>
              <a:gdLst>
                <a:gd name="T0" fmla="*/ 487 w 487"/>
                <a:gd name="T1" fmla="*/ 0 h 198"/>
                <a:gd name="T2" fmla="*/ 95 w 487"/>
                <a:gd name="T3" fmla="*/ 146 h 198"/>
                <a:gd name="T4" fmla="*/ 0 w 487"/>
                <a:gd name="T5" fmla="*/ 158 h 198"/>
                <a:gd name="T6" fmla="*/ 258 w 487"/>
                <a:gd name="T7" fmla="*/ 198 h 198"/>
                <a:gd name="T8" fmla="*/ 450 w 487"/>
                <a:gd name="T9" fmla="*/ 141 h 198"/>
                <a:gd name="T10" fmla="*/ 487 w 487"/>
                <a:gd name="T11" fmla="*/ 0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87" h="198">
                  <a:moveTo>
                    <a:pt x="487" y="0"/>
                  </a:moveTo>
                  <a:cubicBezTo>
                    <a:pt x="369" y="71"/>
                    <a:pt x="236" y="122"/>
                    <a:pt x="95" y="146"/>
                  </a:cubicBezTo>
                  <a:cubicBezTo>
                    <a:pt x="64" y="151"/>
                    <a:pt x="32" y="155"/>
                    <a:pt x="0" y="158"/>
                  </a:cubicBezTo>
                  <a:cubicBezTo>
                    <a:pt x="55" y="162"/>
                    <a:pt x="258" y="198"/>
                    <a:pt x="258" y="198"/>
                  </a:cubicBezTo>
                  <a:cubicBezTo>
                    <a:pt x="450" y="141"/>
                    <a:pt x="450" y="141"/>
                    <a:pt x="450" y="141"/>
                  </a:cubicBezTo>
                  <a:cubicBezTo>
                    <a:pt x="487" y="0"/>
                    <a:pt x="487" y="0"/>
                    <a:pt x="487" y="0"/>
                  </a:cubicBezTo>
                </a:path>
              </a:pathLst>
            </a:custGeom>
            <a:solidFill>
              <a:srgbClr val="F2F7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8">
              <a:extLst>
                <a:ext uri="{FF2B5EF4-FFF2-40B4-BE49-F238E27FC236}">
                  <a16:creationId xmlns:a16="http://schemas.microsoft.com/office/drawing/2014/main" id="{F20A87D1-BAF3-E442-8A8B-A099158BBAB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470806" y="1668203"/>
              <a:ext cx="4391355" cy="4348108"/>
            </a:xfrm>
            <a:custGeom>
              <a:avLst/>
              <a:gdLst>
                <a:gd name="T0" fmla="*/ 952 w 2117"/>
                <a:gd name="T1" fmla="*/ 502 h 2099"/>
                <a:gd name="T2" fmla="*/ 952 w 2117"/>
                <a:gd name="T3" fmla="*/ 502 h 2099"/>
                <a:gd name="T4" fmla="*/ 1222 w 2117"/>
                <a:gd name="T5" fmla="*/ 803 h 2099"/>
                <a:gd name="T6" fmla="*/ 1429 w 2117"/>
                <a:gd name="T7" fmla="*/ 1401 h 2099"/>
                <a:gd name="T8" fmla="*/ 1429 w 2117"/>
                <a:gd name="T9" fmla="*/ 1401 h 2099"/>
                <a:gd name="T10" fmla="*/ 1429 w 2117"/>
                <a:gd name="T11" fmla="*/ 1401 h 2099"/>
                <a:gd name="T12" fmla="*/ 952 w 2117"/>
                <a:gd name="T13" fmla="*/ 1878 h 2099"/>
                <a:gd name="T14" fmla="*/ 952 w 2117"/>
                <a:gd name="T15" fmla="*/ 1878 h 2099"/>
                <a:gd name="T16" fmla="*/ 474 w 2117"/>
                <a:gd name="T17" fmla="*/ 1401 h 2099"/>
                <a:gd name="T18" fmla="*/ 663 w 2117"/>
                <a:gd name="T19" fmla="*/ 841 h 2099"/>
                <a:gd name="T20" fmla="*/ 663 w 2117"/>
                <a:gd name="T21" fmla="*/ 841 h 2099"/>
                <a:gd name="T22" fmla="*/ 663 w 2117"/>
                <a:gd name="T23" fmla="*/ 841 h 2099"/>
                <a:gd name="T24" fmla="*/ 952 w 2117"/>
                <a:gd name="T25" fmla="*/ 502 h 2099"/>
                <a:gd name="T26" fmla="*/ 952 w 2117"/>
                <a:gd name="T27" fmla="*/ 502 h 2099"/>
                <a:gd name="T28" fmla="*/ 1710 w 2117"/>
                <a:gd name="T29" fmla="*/ 0 h 2099"/>
                <a:gd name="T30" fmla="*/ 10 w 2117"/>
                <a:gd name="T31" fmla="*/ 820 h 2099"/>
                <a:gd name="T32" fmla="*/ 10 w 2117"/>
                <a:gd name="T33" fmla="*/ 820 h 2099"/>
                <a:gd name="T34" fmla="*/ 0 w 2117"/>
                <a:gd name="T35" fmla="*/ 972 h 2099"/>
                <a:gd name="T36" fmla="*/ 317 w 2117"/>
                <a:gd name="T37" fmla="*/ 1757 h 2099"/>
                <a:gd name="T38" fmla="*/ 1228 w 2117"/>
                <a:gd name="T39" fmla="*/ 2099 h 2099"/>
                <a:gd name="T40" fmla="*/ 1228 w 2117"/>
                <a:gd name="T41" fmla="*/ 2099 h 2099"/>
                <a:gd name="T42" fmla="*/ 1323 w 2117"/>
                <a:gd name="T43" fmla="*/ 2087 h 2099"/>
                <a:gd name="T44" fmla="*/ 1715 w 2117"/>
                <a:gd name="T45" fmla="*/ 1941 h 2099"/>
                <a:gd name="T46" fmla="*/ 1715 w 2117"/>
                <a:gd name="T47" fmla="*/ 1941 h 2099"/>
                <a:gd name="T48" fmla="*/ 2117 w 2117"/>
                <a:gd name="T49" fmla="*/ 418 h 2099"/>
                <a:gd name="T50" fmla="*/ 1710 w 2117"/>
                <a:gd name="T51" fmla="*/ 0 h 2099"/>
                <a:gd name="T52" fmla="*/ 1710 w 2117"/>
                <a:gd name="T53" fmla="*/ 0 h 20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117" h="2099">
                  <a:moveTo>
                    <a:pt x="952" y="502"/>
                  </a:moveTo>
                  <a:cubicBezTo>
                    <a:pt x="952" y="502"/>
                    <a:pt x="952" y="502"/>
                    <a:pt x="952" y="502"/>
                  </a:cubicBezTo>
                  <a:cubicBezTo>
                    <a:pt x="1050" y="502"/>
                    <a:pt x="1144" y="637"/>
                    <a:pt x="1222" y="803"/>
                  </a:cubicBezTo>
                  <a:cubicBezTo>
                    <a:pt x="1345" y="1064"/>
                    <a:pt x="1429" y="1401"/>
                    <a:pt x="1429" y="1401"/>
                  </a:cubicBezTo>
                  <a:cubicBezTo>
                    <a:pt x="1429" y="1401"/>
                    <a:pt x="1429" y="1401"/>
                    <a:pt x="1429" y="1401"/>
                  </a:cubicBezTo>
                  <a:cubicBezTo>
                    <a:pt x="1429" y="1401"/>
                    <a:pt x="1429" y="1401"/>
                    <a:pt x="1429" y="1401"/>
                  </a:cubicBezTo>
                  <a:cubicBezTo>
                    <a:pt x="952" y="1878"/>
                    <a:pt x="952" y="1878"/>
                    <a:pt x="952" y="1878"/>
                  </a:cubicBezTo>
                  <a:cubicBezTo>
                    <a:pt x="952" y="1878"/>
                    <a:pt x="952" y="1878"/>
                    <a:pt x="952" y="1878"/>
                  </a:cubicBezTo>
                  <a:cubicBezTo>
                    <a:pt x="474" y="1401"/>
                    <a:pt x="474" y="1401"/>
                    <a:pt x="474" y="1401"/>
                  </a:cubicBezTo>
                  <a:cubicBezTo>
                    <a:pt x="474" y="1401"/>
                    <a:pt x="550" y="1096"/>
                    <a:pt x="663" y="841"/>
                  </a:cubicBezTo>
                  <a:cubicBezTo>
                    <a:pt x="663" y="841"/>
                    <a:pt x="663" y="841"/>
                    <a:pt x="663" y="841"/>
                  </a:cubicBezTo>
                  <a:cubicBezTo>
                    <a:pt x="663" y="841"/>
                    <a:pt x="663" y="841"/>
                    <a:pt x="663" y="841"/>
                  </a:cubicBezTo>
                  <a:cubicBezTo>
                    <a:pt x="745" y="659"/>
                    <a:pt x="845" y="502"/>
                    <a:pt x="952" y="502"/>
                  </a:cubicBezTo>
                  <a:cubicBezTo>
                    <a:pt x="952" y="502"/>
                    <a:pt x="952" y="502"/>
                    <a:pt x="952" y="502"/>
                  </a:cubicBezTo>
                  <a:moveTo>
                    <a:pt x="1710" y="0"/>
                  </a:moveTo>
                  <a:cubicBezTo>
                    <a:pt x="10" y="820"/>
                    <a:pt x="10" y="820"/>
                    <a:pt x="10" y="820"/>
                  </a:cubicBezTo>
                  <a:cubicBezTo>
                    <a:pt x="10" y="820"/>
                    <a:pt x="10" y="820"/>
                    <a:pt x="10" y="820"/>
                  </a:cubicBezTo>
                  <a:cubicBezTo>
                    <a:pt x="4" y="870"/>
                    <a:pt x="0" y="921"/>
                    <a:pt x="0" y="972"/>
                  </a:cubicBezTo>
                  <a:cubicBezTo>
                    <a:pt x="0" y="1277"/>
                    <a:pt x="121" y="1553"/>
                    <a:pt x="317" y="1757"/>
                  </a:cubicBezTo>
                  <a:cubicBezTo>
                    <a:pt x="618" y="2024"/>
                    <a:pt x="1047" y="2085"/>
                    <a:pt x="1228" y="2099"/>
                  </a:cubicBezTo>
                  <a:cubicBezTo>
                    <a:pt x="1228" y="2099"/>
                    <a:pt x="1228" y="2099"/>
                    <a:pt x="1228" y="2099"/>
                  </a:cubicBezTo>
                  <a:cubicBezTo>
                    <a:pt x="1260" y="2096"/>
                    <a:pt x="1292" y="2092"/>
                    <a:pt x="1323" y="2087"/>
                  </a:cubicBezTo>
                  <a:cubicBezTo>
                    <a:pt x="1464" y="2063"/>
                    <a:pt x="1597" y="2012"/>
                    <a:pt x="1715" y="1941"/>
                  </a:cubicBezTo>
                  <a:cubicBezTo>
                    <a:pt x="1715" y="1941"/>
                    <a:pt x="1715" y="1941"/>
                    <a:pt x="1715" y="1941"/>
                  </a:cubicBezTo>
                  <a:cubicBezTo>
                    <a:pt x="2117" y="418"/>
                    <a:pt x="2117" y="418"/>
                    <a:pt x="2117" y="418"/>
                  </a:cubicBezTo>
                  <a:cubicBezTo>
                    <a:pt x="2020" y="246"/>
                    <a:pt x="1880" y="102"/>
                    <a:pt x="1710" y="0"/>
                  </a:cubicBezTo>
                  <a:cubicBezTo>
                    <a:pt x="1710" y="0"/>
                    <a:pt x="1710" y="0"/>
                    <a:pt x="1710" y="0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9">
              <a:extLst>
                <a:ext uri="{FF2B5EF4-FFF2-40B4-BE49-F238E27FC236}">
                  <a16:creationId xmlns:a16="http://schemas.microsoft.com/office/drawing/2014/main" id="{A718E084-EA90-A545-B743-40B60EBF3EDD}"/>
                </a:ext>
              </a:extLst>
            </p:cNvPr>
            <p:cNvSpPr>
              <a:spLocks/>
            </p:cNvSpPr>
            <p:nvPr/>
          </p:nvSpPr>
          <p:spPr bwMode="auto">
            <a:xfrm>
              <a:off x="6719475" y="3324197"/>
              <a:ext cx="30634" cy="104513"/>
            </a:xfrm>
            <a:custGeom>
              <a:avLst/>
              <a:gdLst>
                <a:gd name="T0" fmla="*/ 14 w 14"/>
                <a:gd name="T1" fmla="*/ 43 h 50"/>
                <a:gd name="T2" fmla="*/ 7 w 14"/>
                <a:gd name="T3" fmla="*/ 50 h 50"/>
                <a:gd name="T4" fmla="*/ 0 w 14"/>
                <a:gd name="T5" fmla="*/ 43 h 50"/>
                <a:gd name="T6" fmla="*/ 0 w 14"/>
                <a:gd name="T7" fmla="*/ 7 h 50"/>
                <a:gd name="T8" fmla="*/ 7 w 14"/>
                <a:gd name="T9" fmla="*/ 0 h 50"/>
                <a:gd name="T10" fmla="*/ 14 w 14"/>
                <a:gd name="T11" fmla="*/ 7 h 50"/>
                <a:gd name="T12" fmla="*/ 14 w 14"/>
                <a:gd name="T13" fmla="*/ 43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50">
                  <a:moveTo>
                    <a:pt x="14" y="43"/>
                  </a:moveTo>
                  <a:cubicBezTo>
                    <a:pt x="14" y="47"/>
                    <a:pt x="11" y="50"/>
                    <a:pt x="7" y="50"/>
                  </a:cubicBezTo>
                  <a:cubicBezTo>
                    <a:pt x="3" y="50"/>
                    <a:pt x="0" y="47"/>
                    <a:pt x="0" y="43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1" y="0"/>
                    <a:pt x="14" y="3"/>
                    <a:pt x="14" y="7"/>
                  </a:cubicBezTo>
                  <a:lnTo>
                    <a:pt x="14" y="43"/>
                  </a:lnTo>
                  <a:close/>
                </a:path>
              </a:pathLst>
            </a:custGeom>
            <a:solidFill>
              <a:srgbClr val="BDD9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10">
              <a:extLst>
                <a:ext uri="{FF2B5EF4-FFF2-40B4-BE49-F238E27FC236}">
                  <a16:creationId xmlns:a16="http://schemas.microsoft.com/office/drawing/2014/main" id="{5D8C865A-6D32-F445-BF66-24DA87E14AF8}"/>
                </a:ext>
              </a:extLst>
            </p:cNvPr>
            <p:cNvSpPr>
              <a:spLocks/>
            </p:cNvSpPr>
            <p:nvPr/>
          </p:nvSpPr>
          <p:spPr bwMode="auto">
            <a:xfrm>
              <a:off x="6782544" y="3502589"/>
              <a:ext cx="28831" cy="104513"/>
            </a:xfrm>
            <a:custGeom>
              <a:avLst/>
              <a:gdLst>
                <a:gd name="T0" fmla="*/ 14 w 14"/>
                <a:gd name="T1" fmla="*/ 43 h 50"/>
                <a:gd name="T2" fmla="*/ 7 w 14"/>
                <a:gd name="T3" fmla="*/ 50 h 50"/>
                <a:gd name="T4" fmla="*/ 0 w 14"/>
                <a:gd name="T5" fmla="*/ 43 h 50"/>
                <a:gd name="T6" fmla="*/ 0 w 14"/>
                <a:gd name="T7" fmla="*/ 7 h 50"/>
                <a:gd name="T8" fmla="*/ 7 w 14"/>
                <a:gd name="T9" fmla="*/ 0 h 50"/>
                <a:gd name="T10" fmla="*/ 14 w 14"/>
                <a:gd name="T11" fmla="*/ 7 h 50"/>
                <a:gd name="T12" fmla="*/ 14 w 14"/>
                <a:gd name="T13" fmla="*/ 43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50">
                  <a:moveTo>
                    <a:pt x="14" y="43"/>
                  </a:moveTo>
                  <a:cubicBezTo>
                    <a:pt x="14" y="47"/>
                    <a:pt x="11" y="50"/>
                    <a:pt x="7" y="50"/>
                  </a:cubicBezTo>
                  <a:cubicBezTo>
                    <a:pt x="3" y="50"/>
                    <a:pt x="0" y="47"/>
                    <a:pt x="0" y="43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1" y="0"/>
                    <a:pt x="14" y="3"/>
                    <a:pt x="14" y="7"/>
                  </a:cubicBezTo>
                  <a:lnTo>
                    <a:pt x="14" y="43"/>
                  </a:lnTo>
                  <a:close/>
                </a:path>
              </a:pathLst>
            </a:custGeom>
            <a:solidFill>
              <a:srgbClr val="BDD9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11">
              <a:extLst>
                <a:ext uri="{FF2B5EF4-FFF2-40B4-BE49-F238E27FC236}">
                  <a16:creationId xmlns:a16="http://schemas.microsoft.com/office/drawing/2014/main" id="{E386900C-C624-7744-A2D6-0F6643E1787E}"/>
                </a:ext>
              </a:extLst>
            </p:cNvPr>
            <p:cNvSpPr>
              <a:spLocks/>
            </p:cNvSpPr>
            <p:nvPr/>
          </p:nvSpPr>
          <p:spPr bwMode="auto">
            <a:xfrm>
              <a:off x="6782544" y="3812525"/>
              <a:ext cx="28831" cy="102712"/>
            </a:xfrm>
            <a:custGeom>
              <a:avLst/>
              <a:gdLst>
                <a:gd name="T0" fmla="*/ 14 w 14"/>
                <a:gd name="T1" fmla="*/ 43 h 50"/>
                <a:gd name="T2" fmla="*/ 7 w 14"/>
                <a:gd name="T3" fmla="*/ 50 h 50"/>
                <a:gd name="T4" fmla="*/ 0 w 14"/>
                <a:gd name="T5" fmla="*/ 43 h 50"/>
                <a:gd name="T6" fmla="*/ 0 w 14"/>
                <a:gd name="T7" fmla="*/ 6 h 50"/>
                <a:gd name="T8" fmla="*/ 7 w 14"/>
                <a:gd name="T9" fmla="*/ 0 h 50"/>
                <a:gd name="T10" fmla="*/ 14 w 14"/>
                <a:gd name="T11" fmla="*/ 6 h 50"/>
                <a:gd name="T12" fmla="*/ 14 w 14"/>
                <a:gd name="T13" fmla="*/ 43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50">
                  <a:moveTo>
                    <a:pt x="14" y="43"/>
                  </a:moveTo>
                  <a:cubicBezTo>
                    <a:pt x="14" y="47"/>
                    <a:pt x="11" y="50"/>
                    <a:pt x="7" y="50"/>
                  </a:cubicBezTo>
                  <a:cubicBezTo>
                    <a:pt x="3" y="50"/>
                    <a:pt x="0" y="47"/>
                    <a:pt x="0" y="43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1" y="0"/>
                    <a:pt x="14" y="3"/>
                    <a:pt x="14" y="6"/>
                  </a:cubicBezTo>
                  <a:lnTo>
                    <a:pt x="14" y="43"/>
                  </a:lnTo>
                  <a:close/>
                </a:path>
              </a:pathLst>
            </a:custGeom>
            <a:solidFill>
              <a:srgbClr val="BDD9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12">
              <a:extLst>
                <a:ext uri="{FF2B5EF4-FFF2-40B4-BE49-F238E27FC236}">
                  <a16:creationId xmlns:a16="http://schemas.microsoft.com/office/drawing/2014/main" id="{A6171570-20DC-5242-8AB4-D110C4A31189}"/>
                </a:ext>
              </a:extLst>
            </p:cNvPr>
            <p:cNvSpPr>
              <a:spLocks/>
            </p:cNvSpPr>
            <p:nvPr/>
          </p:nvSpPr>
          <p:spPr bwMode="auto">
            <a:xfrm>
              <a:off x="6782544" y="4050382"/>
              <a:ext cx="28831" cy="102712"/>
            </a:xfrm>
            <a:custGeom>
              <a:avLst/>
              <a:gdLst>
                <a:gd name="T0" fmla="*/ 14 w 14"/>
                <a:gd name="T1" fmla="*/ 43 h 50"/>
                <a:gd name="T2" fmla="*/ 7 w 14"/>
                <a:gd name="T3" fmla="*/ 50 h 50"/>
                <a:gd name="T4" fmla="*/ 0 w 14"/>
                <a:gd name="T5" fmla="*/ 43 h 50"/>
                <a:gd name="T6" fmla="*/ 0 w 14"/>
                <a:gd name="T7" fmla="*/ 7 h 50"/>
                <a:gd name="T8" fmla="*/ 7 w 14"/>
                <a:gd name="T9" fmla="*/ 0 h 50"/>
                <a:gd name="T10" fmla="*/ 14 w 14"/>
                <a:gd name="T11" fmla="*/ 7 h 50"/>
                <a:gd name="T12" fmla="*/ 14 w 14"/>
                <a:gd name="T13" fmla="*/ 43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50">
                  <a:moveTo>
                    <a:pt x="14" y="43"/>
                  </a:moveTo>
                  <a:cubicBezTo>
                    <a:pt x="14" y="47"/>
                    <a:pt x="11" y="50"/>
                    <a:pt x="7" y="50"/>
                  </a:cubicBezTo>
                  <a:cubicBezTo>
                    <a:pt x="3" y="50"/>
                    <a:pt x="0" y="47"/>
                    <a:pt x="0" y="43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1" y="0"/>
                    <a:pt x="14" y="3"/>
                    <a:pt x="14" y="7"/>
                  </a:cubicBezTo>
                  <a:lnTo>
                    <a:pt x="14" y="43"/>
                  </a:lnTo>
                  <a:close/>
                </a:path>
              </a:pathLst>
            </a:custGeom>
            <a:solidFill>
              <a:srgbClr val="BDD9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3">
              <a:extLst>
                <a:ext uri="{FF2B5EF4-FFF2-40B4-BE49-F238E27FC236}">
                  <a16:creationId xmlns:a16="http://schemas.microsoft.com/office/drawing/2014/main" id="{BCDB9C99-8E4D-954F-A812-61EB5BAC63E2}"/>
                </a:ext>
              </a:extLst>
            </p:cNvPr>
            <p:cNvSpPr>
              <a:spLocks/>
            </p:cNvSpPr>
            <p:nvPr/>
          </p:nvSpPr>
          <p:spPr bwMode="auto">
            <a:xfrm>
              <a:off x="6842008" y="3668369"/>
              <a:ext cx="27030" cy="104513"/>
            </a:xfrm>
            <a:custGeom>
              <a:avLst/>
              <a:gdLst>
                <a:gd name="T0" fmla="*/ 13 w 13"/>
                <a:gd name="T1" fmla="*/ 44 h 50"/>
                <a:gd name="T2" fmla="*/ 7 w 13"/>
                <a:gd name="T3" fmla="*/ 50 h 50"/>
                <a:gd name="T4" fmla="*/ 0 w 13"/>
                <a:gd name="T5" fmla="*/ 44 h 50"/>
                <a:gd name="T6" fmla="*/ 0 w 13"/>
                <a:gd name="T7" fmla="*/ 7 h 50"/>
                <a:gd name="T8" fmla="*/ 7 w 13"/>
                <a:gd name="T9" fmla="*/ 0 h 50"/>
                <a:gd name="T10" fmla="*/ 13 w 13"/>
                <a:gd name="T11" fmla="*/ 7 h 50"/>
                <a:gd name="T12" fmla="*/ 13 w 13"/>
                <a:gd name="T13" fmla="*/ 44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50">
                  <a:moveTo>
                    <a:pt x="13" y="44"/>
                  </a:moveTo>
                  <a:cubicBezTo>
                    <a:pt x="13" y="47"/>
                    <a:pt x="10" y="50"/>
                    <a:pt x="7" y="50"/>
                  </a:cubicBezTo>
                  <a:cubicBezTo>
                    <a:pt x="3" y="50"/>
                    <a:pt x="0" y="47"/>
                    <a:pt x="0" y="44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0" y="0"/>
                    <a:pt x="13" y="3"/>
                    <a:pt x="13" y="7"/>
                  </a:cubicBezTo>
                  <a:lnTo>
                    <a:pt x="13" y="44"/>
                  </a:lnTo>
                  <a:close/>
                </a:path>
              </a:pathLst>
            </a:custGeom>
            <a:solidFill>
              <a:srgbClr val="BDD9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14">
              <a:extLst>
                <a:ext uri="{FF2B5EF4-FFF2-40B4-BE49-F238E27FC236}">
                  <a16:creationId xmlns:a16="http://schemas.microsoft.com/office/drawing/2014/main" id="{018C0CF6-D678-F640-8CCC-7593C2E4B62D}"/>
                </a:ext>
              </a:extLst>
            </p:cNvPr>
            <p:cNvSpPr>
              <a:spLocks/>
            </p:cNvSpPr>
            <p:nvPr/>
          </p:nvSpPr>
          <p:spPr bwMode="auto">
            <a:xfrm>
              <a:off x="6842008" y="3410690"/>
              <a:ext cx="27030" cy="102712"/>
            </a:xfrm>
            <a:custGeom>
              <a:avLst/>
              <a:gdLst>
                <a:gd name="T0" fmla="*/ 13 w 13"/>
                <a:gd name="T1" fmla="*/ 43 h 50"/>
                <a:gd name="T2" fmla="*/ 7 w 13"/>
                <a:gd name="T3" fmla="*/ 50 h 50"/>
                <a:gd name="T4" fmla="*/ 0 w 13"/>
                <a:gd name="T5" fmla="*/ 43 h 50"/>
                <a:gd name="T6" fmla="*/ 0 w 13"/>
                <a:gd name="T7" fmla="*/ 7 h 50"/>
                <a:gd name="T8" fmla="*/ 7 w 13"/>
                <a:gd name="T9" fmla="*/ 0 h 50"/>
                <a:gd name="T10" fmla="*/ 13 w 13"/>
                <a:gd name="T11" fmla="*/ 7 h 50"/>
                <a:gd name="T12" fmla="*/ 13 w 13"/>
                <a:gd name="T13" fmla="*/ 43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50">
                  <a:moveTo>
                    <a:pt x="13" y="43"/>
                  </a:moveTo>
                  <a:cubicBezTo>
                    <a:pt x="13" y="47"/>
                    <a:pt x="10" y="50"/>
                    <a:pt x="7" y="50"/>
                  </a:cubicBezTo>
                  <a:cubicBezTo>
                    <a:pt x="3" y="50"/>
                    <a:pt x="0" y="47"/>
                    <a:pt x="0" y="43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0" y="0"/>
                    <a:pt x="13" y="3"/>
                    <a:pt x="13" y="7"/>
                  </a:cubicBezTo>
                  <a:lnTo>
                    <a:pt x="13" y="43"/>
                  </a:lnTo>
                  <a:close/>
                </a:path>
              </a:pathLst>
            </a:custGeom>
            <a:solidFill>
              <a:srgbClr val="BDD9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15">
              <a:extLst>
                <a:ext uri="{FF2B5EF4-FFF2-40B4-BE49-F238E27FC236}">
                  <a16:creationId xmlns:a16="http://schemas.microsoft.com/office/drawing/2014/main" id="{0F522A3B-4C0F-354E-B6E7-CFEC1C454D86}"/>
                </a:ext>
              </a:extLst>
            </p:cNvPr>
            <p:cNvSpPr>
              <a:spLocks/>
            </p:cNvSpPr>
            <p:nvPr/>
          </p:nvSpPr>
          <p:spPr bwMode="auto">
            <a:xfrm>
              <a:off x="6842008" y="4153094"/>
              <a:ext cx="27030" cy="104513"/>
            </a:xfrm>
            <a:custGeom>
              <a:avLst/>
              <a:gdLst>
                <a:gd name="T0" fmla="*/ 13 w 13"/>
                <a:gd name="T1" fmla="*/ 43 h 50"/>
                <a:gd name="T2" fmla="*/ 7 w 13"/>
                <a:gd name="T3" fmla="*/ 50 h 50"/>
                <a:gd name="T4" fmla="*/ 0 w 13"/>
                <a:gd name="T5" fmla="*/ 43 h 50"/>
                <a:gd name="T6" fmla="*/ 0 w 13"/>
                <a:gd name="T7" fmla="*/ 7 h 50"/>
                <a:gd name="T8" fmla="*/ 7 w 13"/>
                <a:gd name="T9" fmla="*/ 0 h 50"/>
                <a:gd name="T10" fmla="*/ 13 w 13"/>
                <a:gd name="T11" fmla="*/ 7 h 50"/>
                <a:gd name="T12" fmla="*/ 13 w 13"/>
                <a:gd name="T13" fmla="*/ 43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50">
                  <a:moveTo>
                    <a:pt x="13" y="43"/>
                  </a:moveTo>
                  <a:cubicBezTo>
                    <a:pt x="13" y="47"/>
                    <a:pt x="10" y="50"/>
                    <a:pt x="7" y="50"/>
                  </a:cubicBezTo>
                  <a:cubicBezTo>
                    <a:pt x="3" y="50"/>
                    <a:pt x="0" y="47"/>
                    <a:pt x="0" y="43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0" y="0"/>
                    <a:pt x="13" y="3"/>
                    <a:pt x="13" y="7"/>
                  </a:cubicBezTo>
                  <a:lnTo>
                    <a:pt x="13" y="43"/>
                  </a:lnTo>
                  <a:close/>
                </a:path>
              </a:pathLst>
            </a:custGeom>
            <a:solidFill>
              <a:srgbClr val="BDD9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16">
              <a:extLst>
                <a:ext uri="{FF2B5EF4-FFF2-40B4-BE49-F238E27FC236}">
                  <a16:creationId xmlns:a16="http://schemas.microsoft.com/office/drawing/2014/main" id="{B1C10965-C246-0F4F-964E-C0688419EBA7}"/>
                </a:ext>
              </a:extLst>
            </p:cNvPr>
            <p:cNvSpPr>
              <a:spLocks/>
            </p:cNvSpPr>
            <p:nvPr/>
          </p:nvSpPr>
          <p:spPr bwMode="auto">
            <a:xfrm>
              <a:off x="6842008" y="3891811"/>
              <a:ext cx="27030" cy="104513"/>
            </a:xfrm>
            <a:custGeom>
              <a:avLst/>
              <a:gdLst>
                <a:gd name="T0" fmla="*/ 13 w 13"/>
                <a:gd name="T1" fmla="*/ 44 h 50"/>
                <a:gd name="T2" fmla="*/ 7 w 13"/>
                <a:gd name="T3" fmla="*/ 50 h 50"/>
                <a:gd name="T4" fmla="*/ 0 w 13"/>
                <a:gd name="T5" fmla="*/ 44 h 50"/>
                <a:gd name="T6" fmla="*/ 0 w 13"/>
                <a:gd name="T7" fmla="*/ 7 h 50"/>
                <a:gd name="T8" fmla="*/ 7 w 13"/>
                <a:gd name="T9" fmla="*/ 0 h 50"/>
                <a:gd name="T10" fmla="*/ 13 w 13"/>
                <a:gd name="T11" fmla="*/ 7 h 50"/>
                <a:gd name="T12" fmla="*/ 13 w 13"/>
                <a:gd name="T13" fmla="*/ 44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50">
                  <a:moveTo>
                    <a:pt x="13" y="44"/>
                  </a:moveTo>
                  <a:cubicBezTo>
                    <a:pt x="13" y="47"/>
                    <a:pt x="10" y="50"/>
                    <a:pt x="7" y="50"/>
                  </a:cubicBezTo>
                  <a:cubicBezTo>
                    <a:pt x="3" y="50"/>
                    <a:pt x="0" y="47"/>
                    <a:pt x="0" y="44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0" y="0"/>
                    <a:pt x="13" y="3"/>
                    <a:pt x="13" y="7"/>
                  </a:cubicBezTo>
                  <a:lnTo>
                    <a:pt x="13" y="44"/>
                  </a:lnTo>
                  <a:close/>
                </a:path>
              </a:pathLst>
            </a:custGeom>
            <a:solidFill>
              <a:srgbClr val="BDD9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17">
              <a:extLst>
                <a:ext uri="{FF2B5EF4-FFF2-40B4-BE49-F238E27FC236}">
                  <a16:creationId xmlns:a16="http://schemas.microsoft.com/office/drawing/2014/main" id="{3D5AF271-BFB0-3943-AA20-EC1DD1F4C8E1}"/>
                </a:ext>
              </a:extLst>
            </p:cNvPr>
            <p:cNvSpPr>
              <a:spLocks/>
            </p:cNvSpPr>
            <p:nvPr/>
          </p:nvSpPr>
          <p:spPr bwMode="auto">
            <a:xfrm>
              <a:off x="6908680" y="3513401"/>
              <a:ext cx="27030" cy="102712"/>
            </a:xfrm>
            <a:custGeom>
              <a:avLst/>
              <a:gdLst>
                <a:gd name="T0" fmla="*/ 13 w 13"/>
                <a:gd name="T1" fmla="*/ 43 h 50"/>
                <a:gd name="T2" fmla="*/ 7 w 13"/>
                <a:gd name="T3" fmla="*/ 50 h 50"/>
                <a:gd name="T4" fmla="*/ 0 w 13"/>
                <a:gd name="T5" fmla="*/ 43 h 50"/>
                <a:gd name="T6" fmla="*/ 0 w 13"/>
                <a:gd name="T7" fmla="*/ 7 h 50"/>
                <a:gd name="T8" fmla="*/ 7 w 13"/>
                <a:gd name="T9" fmla="*/ 0 h 50"/>
                <a:gd name="T10" fmla="*/ 13 w 13"/>
                <a:gd name="T11" fmla="*/ 7 h 50"/>
                <a:gd name="T12" fmla="*/ 13 w 13"/>
                <a:gd name="T13" fmla="*/ 43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50">
                  <a:moveTo>
                    <a:pt x="13" y="43"/>
                  </a:moveTo>
                  <a:cubicBezTo>
                    <a:pt x="13" y="47"/>
                    <a:pt x="10" y="50"/>
                    <a:pt x="7" y="50"/>
                  </a:cubicBezTo>
                  <a:cubicBezTo>
                    <a:pt x="3" y="50"/>
                    <a:pt x="0" y="47"/>
                    <a:pt x="0" y="43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0" y="0"/>
                    <a:pt x="13" y="3"/>
                    <a:pt x="13" y="7"/>
                  </a:cubicBezTo>
                  <a:lnTo>
                    <a:pt x="13" y="43"/>
                  </a:lnTo>
                  <a:close/>
                </a:path>
              </a:pathLst>
            </a:custGeom>
            <a:solidFill>
              <a:srgbClr val="BDD9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18">
              <a:extLst>
                <a:ext uri="{FF2B5EF4-FFF2-40B4-BE49-F238E27FC236}">
                  <a16:creationId xmlns:a16="http://schemas.microsoft.com/office/drawing/2014/main" id="{1A54389A-A7D2-F241-A7EF-82D1F3D7AAEF}"/>
                </a:ext>
              </a:extLst>
            </p:cNvPr>
            <p:cNvSpPr>
              <a:spLocks/>
            </p:cNvSpPr>
            <p:nvPr/>
          </p:nvSpPr>
          <p:spPr bwMode="auto">
            <a:xfrm>
              <a:off x="6975352" y="3733239"/>
              <a:ext cx="27030" cy="102712"/>
            </a:xfrm>
            <a:custGeom>
              <a:avLst/>
              <a:gdLst>
                <a:gd name="T0" fmla="*/ 13 w 13"/>
                <a:gd name="T1" fmla="*/ 44 h 50"/>
                <a:gd name="T2" fmla="*/ 7 w 13"/>
                <a:gd name="T3" fmla="*/ 50 h 50"/>
                <a:gd name="T4" fmla="*/ 0 w 13"/>
                <a:gd name="T5" fmla="*/ 44 h 50"/>
                <a:gd name="T6" fmla="*/ 0 w 13"/>
                <a:gd name="T7" fmla="*/ 7 h 50"/>
                <a:gd name="T8" fmla="*/ 7 w 13"/>
                <a:gd name="T9" fmla="*/ 0 h 50"/>
                <a:gd name="T10" fmla="*/ 13 w 13"/>
                <a:gd name="T11" fmla="*/ 7 h 50"/>
                <a:gd name="T12" fmla="*/ 13 w 13"/>
                <a:gd name="T13" fmla="*/ 44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50">
                  <a:moveTo>
                    <a:pt x="13" y="44"/>
                  </a:moveTo>
                  <a:cubicBezTo>
                    <a:pt x="13" y="47"/>
                    <a:pt x="10" y="50"/>
                    <a:pt x="7" y="50"/>
                  </a:cubicBezTo>
                  <a:cubicBezTo>
                    <a:pt x="3" y="50"/>
                    <a:pt x="0" y="47"/>
                    <a:pt x="0" y="44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0" y="0"/>
                    <a:pt x="13" y="3"/>
                    <a:pt x="13" y="7"/>
                  </a:cubicBezTo>
                  <a:lnTo>
                    <a:pt x="13" y="44"/>
                  </a:lnTo>
                  <a:close/>
                </a:path>
              </a:pathLst>
            </a:custGeom>
            <a:solidFill>
              <a:srgbClr val="BDD9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19">
              <a:extLst>
                <a:ext uri="{FF2B5EF4-FFF2-40B4-BE49-F238E27FC236}">
                  <a16:creationId xmlns:a16="http://schemas.microsoft.com/office/drawing/2014/main" id="{5A5A6FD2-848A-A343-AEA4-0AD15482E5FE}"/>
                </a:ext>
              </a:extLst>
            </p:cNvPr>
            <p:cNvSpPr>
              <a:spLocks/>
            </p:cNvSpPr>
            <p:nvPr/>
          </p:nvSpPr>
          <p:spPr bwMode="auto">
            <a:xfrm>
              <a:off x="6975352" y="3306177"/>
              <a:ext cx="27030" cy="104513"/>
            </a:xfrm>
            <a:custGeom>
              <a:avLst/>
              <a:gdLst>
                <a:gd name="T0" fmla="*/ 13 w 13"/>
                <a:gd name="T1" fmla="*/ 43 h 50"/>
                <a:gd name="T2" fmla="*/ 7 w 13"/>
                <a:gd name="T3" fmla="*/ 50 h 50"/>
                <a:gd name="T4" fmla="*/ 0 w 13"/>
                <a:gd name="T5" fmla="*/ 43 h 50"/>
                <a:gd name="T6" fmla="*/ 0 w 13"/>
                <a:gd name="T7" fmla="*/ 7 h 50"/>
                <a:gd name="T8" fmla="*/ 7 w 13"/>
                <a:gd name="T9" fmla="*/ 0 h 50"/>
                <a:gd name="T10" fmla="*/ 13 w 13"/>
                <a:gd name="T11" fmla="*/ 7 h 50"/>
                <a:gd name="T12" fmla="*/ 13 w 13"/>
                <a:gd name="T13" fmla="*/ 43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50">
                  <a:moveTo>
                    <a:pt x="13" y="43"/>
                  </a:moveTo>
                  <a:cubicBezTo>
                    <a:pt x="13" y="47"/>
                    <a:pt x="10" y="50"/>
                    <a:pt x="7" y="50"/>
                  </a:cubicBezTo>
                  <a:cubicBezTo>
                    <a:pt x="3" y="50"/>
                    <a:pt x="0" y="47"/>
                    <a:pt x="0" y="43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0" y="0"/>
                    <a:pt x="13" y="3"/>
                    <a:pt x="13" y="7"/>
                  </a:cubicBezTo>
                  <a:lnTo>
                    <a:pt x="13" y="43"/>
                  </a:lnTo>
                  <a:close/>
                </a:path>
              </a:pathLst>
            </a:custGeom>
            <a:solidFill>
              <a:srgbClr val="BDD9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20">
              <a:extLst>
                <a:ext uri="{FF2B5EF4-FFF2-40B4-BE49-F238E27FC236}">
                  <a16:creationId xmlns:a16="http://schemas.microsoft.com/office/drawing/2014/main" id="{EFAFED09-7780-4E47-A13C-AD13E52C2A22}"/>
                </a:ext>
              </a:extLst>
            </p:cNvPr>
            <p:cNvSpPr>
              <a:spLocks/>
            </p:cNvSpPr>
            <p:nvPr/>
          </p:nvSpPr>
          <p:spPr bwMode="auto">
            <a:xfrm>
              <a:off x="6975352" y="3915237"/>
              <a:ext cx="27030" cy="102712"/>
            </a:xfrm>
            <a:custGeom>
              <a:avLst/>
              <a:gdLst>
                <a:gd name="T0" fmla="*/ 13 w 13"/>
                <a:gd name="T1" fmla="*/ 43 h 50"/>
                <a:gd name="T2" fmla="*/ 7 w 13"/>
                <a:gd name="T3" fmla="*/ 50 h 50"/>
                <a:gd name="T4" fmla="*/ 0 w 13"/>
                <a:gd name="T5" fmla="*/ 43 h 50"/>
                <a:gd name="T6" fmla="*/ 0 w 13"/>
                <a:gd name="T7" fmla="*/ 6 h 50"/>
                <a:gd name="T8" fmla="*/ 7 w 13"/>
                <a:gd name="T9" fmla="*/ 0 h 50"/>
                <a:gd name="T10" fmla="*/ 13 w 13"/>
                <a:gd name="T11" fmla="*/ 6 h 50"/>
                <a:gd name="T12" fmla="*/ 13 w 13"/>
                <a:gd name="T13" fmla="*/ 43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50">
                  <a:moveTo>
                    <a:pt x="13" y="43"/>
                  </a:moveTo>
                  <a:cubicBezTo>
                    <a:pt x="13" y="47"/>
                    <a:pt x="10" y="50"/>
                    <a:pt x="7" y="50"/>
                  </a:cubicBezTo>
                  <a:cubicBezTo>
                    <a:pt x="3" y="50"/>
                    <a:pt x="0" y="47"/>
                    <a:pt x="0" y="43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0" y="0"/>
                    <a:pt x="13" y="3"/>
                    <a:pt x="13" y="6"/>
                  </a:cubicBezTo>
                  <a:lnTo>
                    <a:pt x="13" y="43"/>
                  </a:lnTo>
                  <a:close/>
                </a:path>
              </a:pathLst>
            </a:custGeom>
            <a:solidFill>
              <a:srgbClr val="BDD9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21">
              <a:extLst>
                <a:ext uri="{FF2B5EF4-FFF2-40B4-BE49-F238E27FC236}">
                  <a16:creationId xmlns:a16="http://schemas.microsoft.com/office/drawing/2014/main" id="{5C68D47A-762D-9746-9815-46A7110FAAE8}"/>
                </a:ext>
              </a:extLst>
            </p:cNvPr>
            <p:cNvSpPr>
              <a:spLocks/>
            </p:cNvSpPr>
            <p:nvPr/>
          </p:nvSpPr>
          <p:spPr bwMode="auto">
            <a:xfrm>
              <a:off x="6719475" y="3572866"/>
              <a:ext cx="30634" cy="104513"/>
            </a:xfrm>
            <a:custGeom>
              <a:avLst/>
              <a:gdLst>
                <a:gd name="T0" fmla="*/ 14 w 14"/>
                <a:gd name="T1" fmla="*/ 43 h 50"/>
                <a:gd name="T2" fmla="*/ 7 w 14"/>
                <a:gd name="T3" fmla="*/ 50 h 50"/>
                <a:gd name="T4" fmla="*/ 0 w 14"/>
                <a:gd name="T5" fmla="*/ 43 h 50"/>
                <a:gd name="T6" fmla="*/ 0 w 14"/>
                <a:gd name="T7" fmla="*/ 7 h 50"/>
                <a:gd name="T8" fmla="*/ 7 w 14"/>
                <a:gd name="T9" fmla="*/ 0 h 50"/>
                <a:gd name="T10" fmla="*/ 14 w 14"/>
                <a:gd name="T11" fmla="*/ 7 h 50"/>
                <a:gd name="T12" fmla="*/ 14 w 14"/>
                <a:gd name="T13" fmla="*/ 43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50">
                  <a:moveTo>
                    <a:pt x="14" y="43"/>
                  </a:moveTo>
                  <a:cubicBezTo>
                    <a:pt x="14" y="47"/>
                    <a:pt x="11" y="50"/>
                    <a:pt x="7" y="50"/>
                  </a:cubicBezTo>
                  <a:cubicBezTo>
                    <a:pt x="3" y="50"/>
                    <a:pt x="0" y="47"/>
                    <a:pt x="0" y="43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1" y="0"/>
                    <a:pt x="14" y="3"/>
                    <a:pt x="14" y="7"/>
                  </a:cubicBezTo>
                  <a:lnTo>
                    <a:pt x="14" y="43"/>
                  </a:lnTo>
                  <a:close/>
                </a:path>
              </a:pathLst>
            </a:custGeom>
            <a:solidFill>
              <a:srgbClr val="BDD9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22">
              <a:extLst>
                <a:ext uri="{FF2B5EF4-FFF2-40B4-BE49-F238E27FC236}">
                  <a16:creationId xmlns:a16="http://schemas.microsoft.com/office/drawing/2014/main" id="{A478D647-7F63-924B-BD2B-3F65A6E36EFA}"/>
                </a:ext>
              </a:extLst>
            </p:cNvPr>
            <p:cNvSpPr>
              <a:spLocks/>
            </p:cNvSpPr>
            <p:nvPr/>
          </p:nvSpPr>
          <p:spPr bwMode="auto">
            <a:xfrm>
              <a:off x="6719475" y="3733239"/>
              <a:ext cx="30634" cy="102712"/>
            </a:xfrm>
            <a:custGeom>
              <a:avLst/>
              <a:gdLst>
                <a:gd name="T0" fmla="*/ 14 w 14"/>
                <a:gd name="T1" fmla="*/ 44 h 50"/>
                <a:gd name="T2" fmla="*/ 7 w 14"/>
                <a:gd name="T3" fmla="*/ 50 h 50"/>
                <a:gd name="T4" fmla="*/ 0 w 14"/>
                <a:gd name="T5" fmla="*/ 44 h 50"/>
                <a:gd name="T6" fmla="*/ 0 w 14"/>
                <a:gd name="T7" fmla="*/ 7 h 50"/>
                <a:gd name="T8" fmla="*/ 7 w 14"/>
                <a:gd name="T9" fmla="*/ 0 h 50"/>
                <a:gd name="T10" fmla="*/ 14 w 14"/>
                <a:gd name="T11" fmla="*/ 7 h 50"/>
                <a:gd name="T12" fmla="*/ 14 w 14"/>
                <a:gd name="T13" fmla="*/ 44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50">
                  <a:moveTo>
                    <a:pt x="14" y="44"/>
                  </a:moveTo>
                  <a:cubicBezTo>
                    <a:pt x="14" y="47"/>
                    <a:pt x="11" y="50"/>
                    <a:pt x="7" y="50"/>
                  </a:cubicBezTo>
                  <a:cubicBezTo>
                    <a:pt x="3" y="50"/>
                    <a:pt x="0" y="47"/>
                    <a:pt x="0" y="44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1" y="0"/>
                    <a:pt x="14" y="3"/>
                    <a:pt x="14" y="7"/>
                  </a:cubicBezTo>
                  <a:lnTo>
                    <a:pt x="14" y="44"/>
                  </a:lnTo>
                  <a:close/>
                </a:path>
              </a:pathLst>
            </a:custGeom>
            <a:solidFill>
              <a:srgbClr val="BDD9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23">
              <a:extLst>
                <a:ext uri="{FF2B5EF4-FFF2-40B4-BE49-F238E27FC236}">
                  <a16:creationId xmlns:a16="http://schemas.microsoft.com/office/drawing/2014/main" id="{4EA52367-06ED-9E41-B676-F9493006AF40}"/>
                </a:ext>
              </a:extLst>
            </p:cNvPr>
            <p:cNvSpPr>
              <a:spLocks/>
            </p:cNvSpPr>
            <p:nvPr/>
          </p:nvSpPr>
          <p:spPr bwMode="auto">
            <a:xfrm>
              <a:off x="6719475" y="4017947"/>
              <a:ext cx="30634" cy="104513"/>
            </a:xfrm>
            <a:custGeom>
              <a:avLst/>
              <a:gdLst>
                <a:gd name="T0" fmla="*/ 14 w 14"/>
                <a:gd name="T1" fmla="*/ 43 h 50"/>
                <a:gd name="T2" fmla="*/ 7 w 14"/>
                <a:gd name="T3" fmla="*/ 50 h 50"/>
                <a:gd name="T4" fmla="*/ 0 w 14"/>
                <a:gd name="T5" fmla="*/ 43 h 50"/>
                <a:gd name="T6" fmla="*/ 0 w 14"/>
                <a:gd name="T7" fmla="*/ 6 h 50"/>
                <a:gd name="T8" fmla="*/ 7 w 14"/>
                <a:gd name="T9" fmla="*/ 0 h 50"/>
                <a:gd name="T10" fmla="*/ 14 w 14"/>
                <a:gd name="T11" fmla="*/ 6 h 50"/>
                <a:gd name="T12" fmla="*/ 14 w 14"/>
                <a:gd name="T13" fmla="*/ 43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50">
                  <a:moveTo>
                    <a:pt x="14" y="43"/>
                  </a:moveTo>
                  <a:cubicBezTo>
                    <a:pt x="14" y="47"/>
                    <a:pt x="11" y="50"/>
                    <a:pt x="7" y="50"/>
                  </a:cubicBezTo>
                  <a:cubicBezTo>
                    <a:pt x="3" y="50"/>
                    <a:pt x="0" y="47"/>
                    <a:pt x="0" y="43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1" y="0"/>
                    <a:pt x="14" y="3"/>
                    <a:pt x="14" y="6"/>
                  </a:cubicBezTo>
                  <a:lnTo>
                    <a:pt x="14" y="43"/>
                  </a:lnTo>
                  <a:close/>
                </a:path>
              </a:pathLst>
            </a:custGeom>
            <a:solidFill>
              <a:srgbClr val="BDD9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24">
              <a:extLst>
                <a:ext uri="{FF2B5EF4-FFF2-40B4-BE49-F238E27FC236}">
                  <a16:creationId xmlns:a16="http://schemas.microsoft.com/office/drawing/2014/main" id="{47239D92-D05D-6F47-849E-0B132D1D696F}"/>
                </a:ext>
              </a:extLst>
            </p:cNvPr>
            <p:cNvSpPr>
              <a:spLocks/>
            </p:cNvSpPr>
            <p:nvPr/>
          </p:nvSpPr>
          <p:spPr bwMode="auto">
            <a:xfrm>
              <a:off x="7454671" y="2707930"/>
              <a:ext cx="1980344" cy="2848885"/>
            </a:xfrm>
            <a:custGeom>
              <a:avLst/>
              <a:gdLst>
                <a:gd name="T0" fmla="*/ 0 w 955"/>
                <a:gd name="T1" fmla="*/ 899 h 1376"/>
                <a:gd name="T2" fmla="*/ 478 w 955"/>
                <a:gd name="T3" fmla="*/ 1376 h 1376"/>
                <a:gd name="T4" fmla="*/ 955 w 955"/>
                <a:gd name="T5" fmla="*/ 899 h 1376"/>
                <a:gd name="T6" fmla="*/ 748 w 955"/>
                <a:gd name="T7" fmla="*/ 301 h 1376"/>
                <a:gd name="T8" fmla="*/ 478 w 955"/>
                <a:gd name="T9" fmla="*/ 0 h 1376"/>
                <a:gd name="T10" fmla="*/ 189 w 955"/>
                <a:gd name="T11" fmla="*/ 339 h 1376"/>
                <a:gd name="T12" fmla="*/ 0 w 955"/>
                <a:gd name="T13" fmla="*/ 899 h 13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55" h="1376">
                  <a:moveTo>
                    <a:pt x="0" y="899"/>
                  </a:moveTo>
                  <a:cubicBezTo>
                    <a:pt x="478" y="1376"/>
                    <a:pt x="478" y="1376"/>
                    <a:pt x="478" y="1376"/>
                  </a:cubicBezTo>
                  <a:cubicBezTo>
                    <a:pt x="955" y="899"/>
                    <a:pt x="955" y="899"/>
                    <a:pt x="955" y="899"/>
                  </a:cubicBezTo>
                  <a:cubicBezTo>
                    <a:pt x="955" y="899"/>
                    <a:pt x="871" y="562"/>
                    <a:pt x="748" y="301"/>
                  </a:cubicBezTo>
                  <a:cubicBezTo>
                    <a:pt x="670" y="135"/>
                    <a:pt x="576" y="0"/>
                    <a:pt x="478" y="0"/>
                  </a:cubicBezTo>
                  <a:cubicBezTo>
                    <a:pt x="371" y="0"/>
                    <a:pt x="271" y="157"/>
                    <a:pt x="189" y="339"/>
                  </a:cubicBezTo>
                  <a:cubicBezTo>
                    <a:pt x="76" y="594"/>
                    <a:pt x="0" y="899"/>
                    <a:pt x="0" y="899"/>
                  </a:cubicBezTo>
                </a:path>
              </a:pathLst>
            </a:custGeom>
            <a:solidFill>
              <a:srgbClr val="5C7E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25">
              <a:extLst>
                <a:ext uri="{FF2B5EF4-FFF2-40B4-BE49-F238E27FC236}">
                  <a16:creationId xmlns:a16="http://schemas.microsoft.com/office/drawing/2014/main" id="{79E73878-35DE-CD46-B1F4-5C0B63F41E7D}"/>
                </a:ext>
              </a:extLst>
            </p:cNvPr>
            <p:cNvSpPr>
              <a:spLocks/>
            </p:cNvSpPr>
            <p:nvPr/>
          </p:nvSpPr>
          <p:spPr bwMode="auto">
            <a:xfrm>
              <a:off x="7845695" y="2707930"/>
              <a:ext cx="1160456" cy="702761"/>
            </a:xfrm>
            <a:custGeom>
              <a:avLst/>
              <a:gdLst>
                <a:gd name="T0" fmla="*/ 0 w 559"/>
                <a:gd name="T1" fmla="*/ 339 h 339"/>
                <a:gd name="T2" fmla="*/ 5 w 559"/>
                <a:gd name="T3" fmla="*/ 339 h 339"/>
                <a:gd name="T4" fmla="*/ 322 w 559"/>
                <a:gd name="T5" fmla="*/ 192 h 339"/>
                <a:gd name="T6" fmla="*/ 494 w 559"/>
                <a:gd name="T7" fmla="*/ 300 h 339"/>
                <a:gd name="T8" fmla="*/ 559 w 559"/>
                <a:gd name="T9" fmla="*/ 301 h 339"/>
                <a:gd name="T10" fmla="*/ 289 w 559"/>
                <a:gd name="T11" fmla="*/ 0 h 339"/>
                <a:gd name="T12" fmla="*/ 0 w 559"/>
                <a:gd name="T13" fmla="*/ 339 h 3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59" h="339">
                  <a:moveTo>
                    <a:pt x="0" y="339"/>
                  </a:moveTo>
                  <a:cubicBezTo>
                    <a:pt x="2" y="339"/>
                    <a:pt x="3" y="339"/>
                    <a:pt x="5" y="339"/>
                  </a:cubicBezTo>
                  <a:cubicBezTo>
                    <a:pt x="255" y="339"/>
                    <a:pt x="225" y="192"/>
                    <a:pt x="322" y="192"/>
                  </a:cubicBezTo>
                  <a:cubicBezTo>
                    <a:pt x="419" y="192"/>
                    <a:pt x="381" y="262"/>
                    <a:pt x="494" y="300"/>
                  </a:cubicBezTo>
                  <a:cubicBezTo>
                    <a:pt x="520" y="308"/>
                    <a:pt x="541" y="307"/>
                    <a:pt x="559" y="301"/>
                  </a:cubicBezTo>
                  <a:cubicBezTo>
                    <a:pt x="481" y="135"/>
                    <a:pt x="387" y="0"/>
                    <a:pt x="289" y="0"/>
                  </a:cubicBezTo>
                  <a:cubicBezTo>
                    <a:pt x="182" y="0"/>
                    <a:pt x="82" y="157"/>
                    <a:pt x="0" y="339"/>
                  </a:cubicBezTo>
                </a:path>
              </a:pathLst>
            </a:custGeom>
            <a:solidFill>
              <a:srgbClr val="D9D1C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Freeform 26">
              <a:extLst>
                <a:ext uri="{FF2B5EF4-FFF2-40B4-BE49-F238E27FC236}">
                  <a16:creationId xmlns:a16="http://schemas.microsoft.com/office/drawing/2014/main" id="{1371901D-E926-A644-AE08-B54D1AA4EB2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445744" y="2707930"/>
              <a:ext cx="989272" cy="2848885"/>
            </a:xfrm>
            <a:custGeom>
              <a:avLst/>
              <a:gdLst>
                <a:gd name="T0" fmla="*/ 477 w 477"/>
                <a:gd name="T1" fmla="*/ 899 h 1376"/>
                <a:gd name="T2" fmla="*/ 0 w 477"/>
                <a:gd name="T3" fmla="*/ 1376 h 1376"/>
                <a:gd name="T4" fmla="*/ 0 w 477"/>
                <a:gd name="T5" fmla="*/ 1376 h 1376"/>
                <a:gd name="T6" fmla="*/ 477 w 477"/>
                <a:gd name="T7" fmla="*/ 899 h 1376"/>
                <a:gd name="T8" fmla="*/ 0 w 477"/>
                <a:gd name="T9" fmla="*/ 0 h 1376"/>
                <a:gd name="T10" fmla="*/ 0 w 477"/>
                <a:gd name="T11" fmla="*/ 0 h 1376"/>
                <a:gd name="T12" fmla="*/ 270 w 477"/>
                <a:gd name="T13" fmla="*/ 301 h 1376"/>
                <a:gd name="T14" fmla="*/ 270 w 477"/>
                <a:gd name="T15" fmla="*/ 301 h 1376"/>
                <a:gd name="T16" fmla="*/ 270 w 477"/>
                <a:gd name="T17" fmla="*/ 301 h 1376"/>
                <a:gd name="T18" fmla="*/ 477 w 477"/>
                <a:gd name="T19" fmla="*/ 899 h 1376"/>
                <a:gd name="T20" fmla="*/ 477 w 477"/>
                <a:gd name="T21" fmla="*/ 899 h 1376"/>
                <a:gd name="T22" fmla="*/ 270 w 477"/>
                <a:gd name="T23" fmla="*/ 301 h 1376"/>
                <a:gd name="T24" fmla="*/ 0 w 477"/>
                <a:gd name="T25" fmla="*/ 0 h 13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77" h="1376">
                  <a:moveTo>
                    <a:pt x="477" y="899"/>
                  </a:moveTo>
                  <a:cubicBezTo>
                    <a:pt x="0" y="1376"/>
                    <a:pt x="0" y="1376"/>
                    <a:pt x="0" y="1376"/>
                  </a:cubicBezTo>
                  <a:cubicBezTo>
                    <a:pt x="0" y="1376"/>
                    <a:pt x="0" y="1376"/>
                    <a:pt x="0" y="1376"/>
                  </a:cubicBezTo>
                  <a:cubicBezTo>
                    <a:pt x="477" y="899"/>
                    <a:pt x="477" y="899"/>
                    <a:pt x="477" y="899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98" y="0"/>
                    <a:pt x="192" y="135"/>
                    <a:pt x="270" y="301"/>
                  </a:cubicBezTo>
                  <a:cubicBezTo>
                    <a:pt x="270" y="301"/>
                    <a:pt x="270" y="301"/>
                    <a:pt x="270" y="301"/>
                  </a:cubicBezTo>
                  <a:cubicBezTo>
                    <a:pt x="270" y="301"/>
                    <a:pt x="270" y="301"/>
                    <a:pt x="270" y="301"/>
                  </a:cubicBezTo>
                  <a:cubicBezTo>
                    <a:pt x="393" y="562"/>
                    <a:pt x="477" y="899"/>
                    <a:pt x="477" y="899"/>
                  </a:cubicBezTo>
                  <a:cubicBezTo>
                    <a:pt x="477" y="899"/>
                    <a:pt x="477" y="899"/>
                    <a:pt x="477" y="899"/>
                  </a:cubicBezTo>
                  <a:cubicBezTo>
                    <a:pt x="477" y="899"/>
                    <a:pt x="393" y="562"/>
                    <a:pt x="270" y="301"/>
                  </a:cubicBezTo>
                  <a:cubicBezTo>
                    <a:pt x="192" y="135"/>
                    <a:pt x="98" y="0"/>
                    <a:pt x="0" y="0"/>
                  </a:cubicBezTo>
                </a:path>
              </a:pathLst>
            </a:custGeom>
            <a:solidFill>
              <a:srgbClr val="62CD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Freeform 27">
              <a:extLst>
                <a:ext uri="{FF2B5EF4-FFF2-40B4-BE49-F238E27FC236}">
                  <a16:creationId xmlns:a16="http://schemas.microsoft.com/office/drawing/2014/main" id="{2EF521EC-4C98-1742-B549-F366735CCE82}"/>
                </a:ext>
              </a:extLst>
            </p:cNvPr>
            <p:cNvSpPr>
              <a:spLocks/>
            </p:cNvSpPr>
            <p:nvPr/>
          </p:nvSpPr>
          <p:spPr bwMode="auto">
            <a:xfrm>
              <a:off x="8445744" y="3106160"/>
              <a:ext cx="989272" cy="2450653"/>
            </a:xfrm>
            <a:custGeom>
              <a:avLst/>
              <a:gdLst>
                <a:gd name="T0" fmla="*/ 33 w 477"/>
                <a:gd name="T1" fmla="*/ 0 h 1184"/>
                <a:gd name="T2" fmla="*/ 0 w 477"/>
                <a:gd name="T3" fmla="*/ 7 h 1184"/>
                <a:gd name="T4" fmla="*/ 0 w 477"/>
                <a:gd name="T5" fmla="*/ 1184 h 1184"/>
                <a:gd name="T6" fmla="*/ 477 w 477"/>
                <a:gd name="T7" fmla="*/ 707 h 1184"/>
                <a:gd name="T8" fmla="*/ 270 w 477"/>
                <a:gd name="T9" fmla="*/ 109 h 1184"/>
                <a:gd name="T10" fmla="*/ 270 w 477"/>
                <a:gd name="T11" fmla="*/ 109 h 1184"/>
                <a:gd name="T12" fmla="*/ 241 w 477"/>
                <a:gd name="T13" fmla="*/ 114 h 1184"/>
                <a:gd name="T14" fmla="*/ 205 w 477"/>
                <a:gd name="T15" fmla="*/ 108 h 1184"/>
                <a:gd name="T16" fmla="*/ 33 w 477"/>
                <a:gd name="T17" fmla="*/ 0 h 1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77" h="1184">
                  <a:moveTo>
                    <a:pt x="33" y="0"/>
                  </a:moveTo>
                  <a:cubicBezTo>
                    <a:pt x="20" y="0"/>
                    <a:pt x="9" y="2"/>
                    <a:pt x="0" y="7"/>
                  </a:cubicBezTo>
                  <a:cubicBezTo>
                    <a:pt x="0" y="1184"/>
                    <a:pt x="0" y="1184"/>
                    <a:pt x="0" y="1184"/>
                  </a:cubicBezTo>
                  <a:cubicBezTo>
                    <a:pt x="477" y="707"/>
                    <a:pt x="477" y="707"/>
                    <a:pt x="477" y="707"/>
                  </a:cubicBezTo>
                  <a:cubicBezTo>
                    <a:pt x="477" y="707"/>
                    <a:pt x="393" y="370"/>
                    <a:pt x="270" y="109"/>
                  </a:cubicBezTo>
                  <a:cubicBezTo>
                    <a:pt x="270" y="109"/>
                    <a:pt x="270" y="109"/>
                    <a:pt x="270" y="109"/>
                  </a:cubicBezTo>
                  <a:cubicBezTo>
                    <a:pt x="261" y="112"/>
                    <a:pt x="252" y="114"/>
                    <a:pt x="241" y="114"/>
                  </a:cubicBezTo>
                  <a:cubicBezTo>
                    <a:pt x="230" y="114"/>
                    <a:pt x="218" y="112"/>
                    <a:pt x="205" y="108"/>
                  </a:cubicBezTo>
                  <a:cubicBezTo>
                    <a:pt x="92" y="70"/>
                    <a:pt x="130" y="0"/>
                    <a:pt x="33" y="0"/>
                  </a:cubicBezTo>
                </a:path>
              </a:pathLst>
            </a:custGeom>
            <a:solidFill>
              <a:srgbClr val="99B3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Freeform 28">
              <a:extLst>
                <a:ext uri="{FF2B5EF4-FFF2-40B4-BE49-F238E27FC236}">
                  <a16:creationId xmlns:a16="http://schemas.microsoft.com/office/drawing/2014/main" id="{D2054381-2568-D146-9F49-58E4216E3ABB}"/>
                </a:ext>
              </a:extLst>
            </p:cNvPr>
            <p:cNvSpPr>
              <a:spLocks/>
            </p:cNvSpPr>
            <p:nvPr/>
          </p:nvSpPr>
          <p:spPr bwMode="auto">
            <a:xfrm>
              <a:off x="8445744" y="2707930"/>
              <a:ext cx="560407" cy="634287"/>
            </a:xfrm>
            <a:custGeom>
              <a:avLst/>
              <a:gdLst>
                <a:gd name="T0" fmla="*/ 0 w 270"/>
                <a:gd name="T1" fmla="*/ 0 h 306"/>
                <a:gd name="T2" fmla="*/ 0 w 270"/>
                <a:gd name="T3" fmla="*/ 199 h 306"/>
                <a:gd name="T4" fmla="*/ 33 w 270"/>
                <a:gd name="T5" fmla="*/ 192 h 306"/>
                <a:gd name="T6" fmla="*/ 205 w 270"/>
                <a:gd name="T7" fmla="*/ 300 h 306"/>
                <a:gd name="T8" fmla="*/ 241 w 270"/>
                <a:gd name="T9" fmla="*/ 306 h 306"/>
                <a:gd name="T10" fmla="*/ 270 w 270"/>
                <a:gd name="T11" fmla="*/ 301 h 306"/>
                <a:gd name="T12" fmla="*/ 270 w 270"/>
                <a:gd name="T13" fmla="*/ 301 h 306"/>
                <a:gd name="T14" fmla="*/ 0 w 270"/>
                <a:gd name="T15" fmla="*/ 0 h 3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70" h="306">
                  <a:moveTo>
                    <a:pt x="0" y="0"/>
                  </a:moveTo>
                  <a:cubicBezTo>
                    <a:pt x="0" y="199"/>
                    <a:pt x="0" y="199"/>
                    <a:pt x="0" y="199"/>
                  </a:cubicBezTo>
                  <a:cubicBezTo>
                    <a:pt x="9" y="194"/>
                    <a:pt x="20" y="192"/>
                    <a:pt x="33" y="192"/>
                  </a:cubicBezTo>
                  <a:cubicBezTo>
                    <a:pt x="130" y="192"/>
                    <a:pt x="92" y="262"/>
                    <a:pt x="205" y="300"/>
                  </a:cubicBezTo>
                  <a:cubicBezTo>
                    <a:pt x="218" y="304"/>
                    <a:pt x="230" y="306"/>
                    <a:pt x="241" y="306"/>
                  </a:cubicBezTo>
                  <a:cubicBezTo>
                    <a:pt x="252" y="306"/>
                    <a:pt x="261" y="304"/>
                    <a:pt x="270" y="301"/>
                  </a:cubicBezTo>
                  <a:cubicBezTo>
                    <a:pt x="270" y="301"/>
                    <a:pt x="270" y="301"/>
                    <a:pt x="270" y="301"/>
                  </a:cubicBezTo>
                  <a:cubicBezTo>
                    <a:pt x="192" y="135"/>
                    <a:pt x="98" y="0"/>
                    <a:pt x="0" y="0"/>
                  </a:cubicBezTo>
                </a:path>
              </a:pathLst>
            </a:custGeom>
            <a:solidFill>
              <a:srgbClr val="EBE7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Freeform 29">
              <a:extLst>
                <a:ext uri="{FF2B5EF4-FFF2-40B4-BE49-F238E27FC236}">
                  <a16:creationId xmlns:a16="http://schemas.microsoft.com/office/drawing/2014/main" id="{FEDA36A5-7876-6243-8999-CA358C4C6F21}"/>
                </a:ext>
              </a:extLst>
            </p:cNvPr>
            <p:cNvSpPr>
              <a:spLocks/>
            </p:cNvSpPr>
            <p:nvPr/>
          </p:nvSpPr>
          <p:spPr bwMode="auto">
            <a:xfrm>
              <a:off x="7088875" y="3891811"/>
              <a:ext cx="3544438" cy="1769516"/>
            </a:xfrm>
            <a:custGeom>
              <a:avLst/>
              <a:gdLst>
                <a:gd name="T0" fmla="*/ 855 w 1709"/>
                <a:gd name="T1" fmla="*/ 0 h 854"/>
                <a:gd name="T2" fmla="*/ 0 w 1709"/>
                <a:gd name="T3" fmla="*/ 854 h 854"/>
                <a:gd name="T4" fmla="*/ 1709 w 1709"/>
                <a:gd name="T5" fmla="*/ 854 h 854"/>
                <a:gd name="T6" fmla="*/ 855 w 1709"/>
                <a:gd name="T7" fmla="*/ 0 h 8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09" h="854">
                  <a:moveTo>
                    <a:pt x="855" y="0"/>
                  </a:moveTo>
                  <a:cubicBezTo>
                    <a:pt x="383" y="0"/>
                    <a:pt x="0" y="382"/>
                    <a:pt x="0" y="854"/>
                  </a:cubicBezTo>
                  <a:cubicBezTo>
                    <a:pt x="1709" y="854"/>
                    <a:pt x="1709" y="854"/>
                    <a:pt x="1709" y="854"/>
                  </a:cubicBezTo>
                  <a:cubicBezTo>
                    <a:pt x="1709" y="382"/>
                    <a:pt x="1327" y="0"/>
                    <a:pt x="85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Rectangle 30">
              <a:extLst>
                <a:ext uri="{FF2B5EF4-FFF2-40B4-BE49-F238E27FC236}">
                  <a16:creationId xmlns:a16="http://schemas.microsoft.com/office/drawing/2014/main" id="{9441E42B-040F-4249-8BBB-70BF66063A7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368343" y="3828743"/>
              <a:ext cx="131543" cy="270293"/>
            </a:xfrm>
            <a:prstGeom prst="rect">
              <a:avLst/>
            </a:prstGeom>
            <a:solidFill>
              <a:srgbClr val="6046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Freeform 31">
              <a:extLst>
                <a:ext uri="{FF2B5EF4-FFF2-40B4-BE49-F238E27FC236}">
                  <a16:creationId xmlns:a16="http://schemas.microsoft.com/office/drawing/2014/main" id="{DDC61DED-0EBD-8443-AFD8-CC6386FE1E50}"/>
                </a:ext>
              </a:extLst>
            </p:cNvPr>
            <p:cNvSpPr>
              <a:spLocks/>
            </p:cNvSpPr>
            <p:nvPr/>
          </p:nvSpPr>
          <p:spPr bwMode="auto">
            <a:xfrm>
              <a:off x="8997141" y="2534942"/>
              <a:ext cx="875748" cy="1364077"/>
            </a:xfrm>
            <a:custGeom>
              <a:avLst/>
              <a:gdLst>
                <a:gd name="T0" fmla="*/ 0 w 422"/>
                <a:gd name="T1" fmla="*/ 430 h 658"/>
                <a:gd name="T2" fmla="*/ 208 w 422"/>
                <a:gd name="T3" fmla="*/ 658 h 658"/>
                <a:gd name="T4" fmla="*/ 211 w 422"/>
                <a:gd name="T5" fmla="*/ 658 h 658"/>
                <a:gd name="T6" fmla="*/ 422 w 422"/>
                <a:gd name="T7" fmla="*/ 414 h 658"/>
                <a:gd name="T8" fmla="*/ 211 w 422"/>
                <a:gd name="T9" fmla="*/ 0 h 658"/>
                <a:gd name="T10" fmla="*/ 208 w 422"/>
                <a:gd name="T11" fmla="*/ 0 h 658"/>
                <a:gd name="T12" fmla="*/ 0 w 422"/>
                <a:gd name="T13" fmla="*/ 430 h 6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2" h="658">
                  <a:moveTo>
                    <a:pt x="0" y="430"/>
                  </a:moveTo>
                  <a:cubicBezTo>
                    <a:pt x="0" y="536"/>
                    <a:pt x="59" y="658"/>
                    <a:pt x="208" y="658"/>
                  </a:cubicBezTo>
                  <a:cubicBezTo>
                    <a:pt x="209" y="658"/>
                    <a:pt x="210" y="658"/>
                    <a:pt x="211" y="658"/>
                  </a:cubicBezTo>
                  <a:cubicBezTo>
                    <a:pt x="368" y="657"/>
                    <a:pt x="422" y="534"/>
                    <a:pt x="422" y="414"/>
                  </a:cubicBezTo>
                  <a:cubicBezTo>
                    <a:pt x="422" y="254"/>
                    <a:pt x="262" y="10"/>
                    <a:pt x="211" y="0"/>
                  </a:cubicBezTo>
                  <a:cubicBezTo>
                    <a:pt x="210" y="0"/>
                    <a:pt x="209" y="0"/>
                    <a:pt x="208" y="0"/>
                  </a:cubicBezTo>
                  <a:cubicBezTo>
                    <a:pt x="159" y="0"/>
                    <a:pt x="1" y="248"/>
                    <a:pt x="0" y="43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Freeform 32">
              <a:extLst>
                <a:ext uri="{FF2B5EF4-FFF2-40B4-BE49-F238E27FC236}">
                  <a16:creationId xmlns:a16="http://schemas.microsoft.com/office/drawing/2014/main" id="{13D71140-99AB-3B4C-90B2-FABFE49D8F79}"/>
                </a:ext>
              </a:extLst>
            </p:cNvPr>
            <p:cNvSpPr>
              <a:spLocks/>
            </p:cNvSpPr>
            <p:nvPr/>
          </p:nvSpPr>
          <p:spPr bwMode="auto">
            <a:xfrm>
              <a:off x="9435015" y="2534942"/>
              <a:ext cx="437875" cy="1364077"/>
            </a:xfrm>
            <a:custGeom>
              <a:avLst/>
              <a:gdLst>
                <a:gd name="T0" fmla="*/ 0 w 211"/>
                <a:gd name="T1" fmla="*/ 0 h 658"/>
                <a:gd name="T2" fmla="*/ 0 w 211"/>
                <a:gd name="T3" fmla="*/ 658 h 658"/>
                <a:gd name="T4" fmla="*/ 211 w 211"/>
                <a:gd name="T5" fmla="*/ 414 h 658"/>
                <a:gd name="T6" fmla="*/ 0 w 211"/>
                <a:gd name="T7" fmla="*/ 0 h 6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1" h="658">
                  <a:moveTo>
                    <a:pt x="0" y="0"/>
                  </a:moveTo>
                  <a:cubicBezTo>
                    <a:pt x="0" y="658"/>
                    <a:pt x="0" y="658"/>
                    <a:pt x="0" y="658"/>
                  </a:cubicBezTo>
                  <a:cubicBezTo>
                    <a:pt x="157" y="657"/>
                    <a:pt x="211" y="534"/>
                    <a:pt x="211" y="414"/>
                  </a:cubicBezTo>
                  <a:cubicBezTo>
                    <a:pt x="211" y="254"/>
                    <a:pt x="51" y="10"/>
                    <a:pt x="0" y="0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Rectangle 33">
              <a:extLst>
                <a:ext uri="{FF2B5EF4-FFF2-40B4-BE49-F238E27FC236}">
                  <a16:creationId xmlns:a16="http://schemas.microsoft.com/office/drawing/2014/main" id="{0CA33B33-40B5-C641-999C-693FCF02CB5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39478" y="4358516"/>
              <a:ext cx="104513" cy="216234"/>
            </a:xfrm>
            <a:prstGeom prst="rect">
              <a:avLst/>
            </a:prstGeom>
            <a:solidFill>
              <a:srgbClr val="6046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Freeform 34">
              <a:extLst>
                <a:ext uri="{FF2B5EF4-FFF2-40B4-BE49-F238E27FC236}">
                  <a16:creationId xmlns:a16="http://schemas.microsoft.com/office/drawing/2014/main" id="{37CDB350-387B-144B-95F6-C32CF2935397}"/>
                </a:ext>
              </a:extLst>
            </p:cNvPr>
            <p:cNvSpPr>
              <a:spLocks/>
            </p:cNvSpPr>
            <p:nvPr/>
          </p:nvSpPr>
          <p:spPr bwMode="auto">
            <a:xfrm>
              <a:off x="8642157" y="3331405"/>
              <a:ext cx="695553" cy="1082973"/>
            </a:xfrm>
            <a:custGeom>
              <a:avLst/>
              <a:gdLst>
                <a:gd name="T0" fmla="*/ 1 w 335"/>
                <a:gd name="T1" fmla="*/ 341 h 523"/>
                <a:gd name="T2" fmla="*/ 165 w 335"/>
                <a:gd name="T3" fmla="*/ 523 h 523"/>
                <a:gd name="T4" fmla="*/ 168 w 335"/>
                <a:gd name="T5" fmla="*/ 523 h 523"/>
                <a:gd name="T6" fmla="*/ 335 w 335"/>
                <a:gd name="T7" fmla="*/ 329 h 523"/>
                <a:gd name="T8" fmla="*/ 168 w 335"/>
                <a:gd name="T9" fmla="*/ 0 h 523"/>
                <a:gd name="T10" fmla="*/ 165 w 335"/>
                <a:gd name="T11" fmla="*/ 0 h 523"/>
                <a:gd name="T12" fmla="*/ 1 w 335"/>
                <a:gd name="T13" fmla="*/ 341 h 5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5" h="523">
                  <a:moveTo>
                    <a:pt x="1" y="341"/>
                  </a:moveTo>
                  <a:cubicBezTo>
                    <a:pt x="0" y="426"/>
                    <a:pt x="47" y="523"/>
                    <a:pt x="165" y="523"/>
                  </a:cubicBezTo>
                  <a:cubicBezTo>
                    <a:pt x="166" y="523"/>
                    <a:pt x="167" y="523"/>
                    <a:pt x="168" y="523"/>
                  </a:cubicBezTo>
                  <a:cubicBezTo>
                    <a:pt x="293" y="521"/>
                    <a:pt x="335" y="424"/>
                    <a:pt x="335" y="329"/>
                  </a:cubicBezTo>
                  <a:cubicBezTo>
                    <a:pt x="335" y="202"/>
                    <a:pt x="208" y="8"/>
                    <a:pt x="168" y="0"/>
                  </a:cubicBezTo>
                  <a:cubicBezTo>
                    <a:pt x="167" y="0"/>
                    <a:pt x="166" y="0"/>
                    <a:pt x="165" y="0"/>
                  </a:cubicBezTo>
                  <a:cubicBezTo>
                    <a:pt x="127" y="0"/>
                    <a:pt x="1" y="197"/>
                    <a:pt x="1" y="34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Freeform 35">
              <a:extLst>
                <a:ext uri="{FF2B5EF4-FFF2-40B4-BE49-F238E27FC236}">
                  <a16:creationId xmlns:a16="http://schemas.microsoft.com/office/drawing/2014/main" id="{46C08514-9FB0-4749-BA63-BBC702065800}"/>
                </a:ext>
              </a:extLst>
            </p:cNvPr>
            <p:cNvSpPr>
              <a:spLocks/>
            </p:cNvSpPr>
            <p:nvPr/>
          </p:nvSpPr>
          <p:spPr bwMode="auto">
            <a:xfrm>
              <a:off x="8991735" y="3331405"/>
              <a:ext cx="345975" cy="1082973"/>
            </a:xfrm>
            <a:custGeom>
              <a:avLst/>
              <a:gdLst>
                <a:gd name="T0" fmla="*/ 0 w 167"/>
                <a:gd name="T1" fmla="*/ 0 h 523"/>
                <a:gd name="T2" fmla="*/ 0 w 167"/>
                <a:gd name="T3" fmla="*/ 523 h 523"/>
                <a:gd name="T4" fmla="*/ 167 w 167"/>
                <a:gd name="T5" fmla="*/ 329 h 523"/>
                <a:gd name="T6" fmla="*/ 0 w 167"/>
                <a:gd name="T7" fmla="*/ 0 h 5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7" h="523">
                  <a:moveTo>
                    <a:pt x="0" y="0"/>
                  </a:moveTo>
                  <a:cubicBezTo>
                    <a:pt x="0" y="523"/>
                    <a:pt x="0" y="523"/>
                    <a:pt x="0" y="523"/>
                  </a:cubicBezTo>
                  <a:cubicBezTo>
                    <a:pt x="125" y="521"/>
                    <a:pt x="167" y="424"/>
                    <a:pt x="167" y="329"/>
                  </a:cubicBezTo>
                  <a:cubicBezTo>
                    <a:pt x="167" y="202"/>
                    <a:pt x="40" y="8"/>
                    <a:pt x="0" y="0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Rectangle 36">
              <a:extLst>
                <a:ext uri="{FF2B5EF4-FFF2-40B4-BE49-F238E27FC236}">
                  <a16:creationId xmlns:a16="http://schemas.microsoft.com/office/drawing/2014/main" id="{4E8B3075-4017-964E-AE3A-8C26F6D479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32138" y="4763955"/>
              <a:ext cx="104513" cy="216234"/>
            </a:xfrm>
            <a:prstGeom prst="rect">
              <a:avLst/>
            </a:prstGeom>
            <a:solidFill>
              <a:srgbClr val="6046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" name="Freeform 37">
              <a:extLst>
                <a:ext uri="{FF2B5EF4-FFF2-40B4-BE49-F238E27FC236}">
                  <a16:creationId xmlns:a16="http://schemas.microsoft.com/office/drawing/2014/main" id="{1968545F-1ED9-DE4E-9A3E-571F8CD59E70}"/>
                </a:ext>
              </a:extLst>
            </p:cNvPr>
            <p:cNvSpPr>
              <a:spLocks/>
            </p:cNvSpPr>
            <p:nvPr/>
          </p:nvSpPr>
          <p:spPr bwMode="auto">
            <a:xfrm>
              <a:off x="7038421" y="3736843"/>
              <a:ext cx="691949" cy="1082973"/>
            </a:xfrm>
            <a:custGeom>
              <a:avLst/>
              <a:gdLst>
                <a:gd name="T0" fmla="*/ 0 w 334"/>
                <a:gd name="T1" fmla="*/ 341 h 523"/>
                <a:gd name="T2" fmla="*/ 165 w 334"/>
                <a:gd name="T3" fmla="*/ 523 h 523"/>
                <a:gd name="T4" fmla="*/ 167 w 334"/>
                <a:gd name="T5" fmla="*/ 523 h 523"/>
                <a:gd name="T6" fmla="*/ 334 w 334"/>
                <a:gd name="T7" fmla="*/ 329 h 523"/>
                <a:gd name="T8" fmla="*/ 167 w 334"/>
                <a:gd name="T9" fmla="*/ 0 h 523"/>
                <a:gd name="T10" fmla="*/ 165 w 334"/>
                <a:gd name="T11" fmla="*/ 0 h 523"/>
                <a:gd name="T12" fmla="*/ 0 w 334"/>
                <a:gd name="T13" fmla="*/ 341 h 5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4" h="523">
                  <a:moveTo>
                    <a:pt x="0" y="341"/>
                  </a:moveTo>
                  <a:cubicBezTo>
                    <a:pt x="0" y="426"/>
                    <a:pt x="46" y="523"/>
                    <a:pt x="165" y="523"/>
                  </a:cubicBezTo>
                  <a:cubicBezTo>
                    <a:pt x="166" y="523"/>
                    <a:pt x="166" y="523"/>
                    <a:pt x="167" y="523"/>
                  </a:cubicBezTo>
                  <a:cubicBezTo>
                    <a:pt x="292" y="521"/>
                    <a:pt x="334" y="424"/>
                    <a:pt x="334" y="329"/>
                  </a:cubicBezTo>
                  <a:cubicBezTo>
                    <a:pt x="334" y="202"/>
                    <a:pt x="208" y="8"/>
                    <a:pt x="167" y="0"/>
                  </a:cubicBezTo>
                  <a:cubicBezTo>
                    <a:pt x="166" y="0"/>
                    <a:pt x="166" y="0"/>
                    <a:pt x="165" y="0"/>
                  </a:cubicBezTo>
                  <a:cubicBezTo>
                    <a:pt x="126" y="0"/>
                    <a:pt x="1" y="197"/>
                    <a:pt x="0" y="34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" name="Freeform 38">
              <a:extLst>
                <a:ext uri="{FF2B5EF4-FFF2-40B4-BE49-F238E27FC236}">
                  <a16:creationId xmlns:a16="http://schemas.microsoft.com/office/drawing/2014/main" id="{50725883-4897-814E-A12A-EE09176E77CD}"/>
                </a:ext>
              </a:extLst>
            </p:cNvPr>
            <p:cNvSpPr>
              <a:spLocks/>
            </p:cNvSpPr>
            <p:nvPr/>
          </p:nvSpPr>
          <p:spPr bwMode="auto">
            <a:xfrm>
              <a:off x="7384395" y="3736843"/>
              <a:ext cx="345975" cy="1082973"/>
            </a:xfrm>
            <a:custGeom>
              <a:avLst/>
              <a:gdLst>
                <a:gd name="T0" fmla="*/ 0 w 167"/>
                <a:gd name="T1" fmla="*/ 0 h 523"/>
                <a:gd name="T2" fmla="*/ 0 w 167"/>
                <a:gd name="T3" fmla="*/ 523 h 523"/>
                <a:gd name="T4" fmla="*/ 167 w 167"/>
                <a:gd name="T5" fmla="*/ 329 h 523"/>
                <a:gd name="T6" fmla="*/ 0 w 167"/>
                <a:gd name="T7" fmla="*/ 0 h 5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7" h="523">
                  <a:moveTo>
                    <a:pt x="0" y="0"/>
                  </a:moveTo>
                  <a:cubicBezTo>
                    <a:pt x="0" y="523"/>
                    <a:pt x="0" y="523"/>
                    <a:pt x="0" y="523"/>
                  </a:cubicBezTo>
                  <a:cubicBezTo>
                    <a:pt x="125" y="521"/>
                    <a:pt x="167" y="424"/>
                    <a:pt x="167" y="329"/>
                  </a:cubicBezTo>
                  <a:cubicBezTo>
                    <a:pt x="167" y="202"/>
                    <a:pt x="41" y="8"/>
                    <a:pt x="0" y="0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" name="Rectangle 39">
              <a:extLst>
                <a:ext uri="{FF2B5EF4-FFF2-40B4-BE49-F238E27FC236}">
                  <a16:creationId xmlns:a16="http://schemas.microsoft.com/office/drawing/2014/main" id="{76D5EE0A-AB1C-7F4E-8DE5-C678B1EA1B2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843892" y="4843241"/>
              <a:ext cx="104513" cy="214433"/>
            </a:xfrm>
            <a:prstGeom prst="rect">
              <a:avLst/>
            </a:prstGeom>
            <a:solidFill>
              <a:srgbClr val="6046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" name="Freeform 40">
              <a:extLst>
                <a:ext uri="{FF2B5EF4-FFF2-40B4-BE49-F238E27FC236}">
                  <a16:creationId xmlns:a16="http://schemas.microsoft.com/office/drawing/2014/main" id="{E492A918-8924-514B-B360-C1654E44398E}"/>
                </a:ext>
              </a:extLst>
            </p:cNvPr>
            <p:cNvSpPr>
              <a:spLocks/>
            </p:cNvSpPr>
            <p:nvPr/>
          </p:nvSpPr>
          <p:spPr bwMode="auto">
            <a:xfrm>
              <a:off x="7896149" y="3817931"/>
              <a:ext cx="345975" cy="1081170"/>
            </a:xfrm>
            <a:custGeom>
              <a:avLst/>
              <a:gdLst>
                <a:gd name="T0" fmla="*/ 0 w 167"/>
                <a:gd name="T1" fmla="*/ 0 h 522"/>
                <a:gd name="T2" fmla="*/ 0 w 167"/>
                <a:gd name="T3" fmla="*/ 522 h 522"/>
                <a:gd name="T4" fmla="*/ 167 w 167"/>
                <a:gd name="T5" fmla="*/ 435 h 522"/>
                <a:gd name="T6" fmla="*/ 167 w 167"/>
                <a:gd name="T7" fmla="*/ 435 h 522"/>
                <a:gd name="T8" fmla="*/ 109 w 167"/>
                <a:gd name="T9" fmla="*/ 322 h 522"/>
                <a:gd name="T10" fmla="*/ 167 w 167"/>
                <a:gd name="T11" fmla="*/ 322 h 522"/>
                <a:gd name="T12" fmla="*/ 167 w 167"/>
                <a:gd name="T13" fmla="*/ 322 h 522"/>
                <a:gd name="T14" fmla="*/ 72 w 167"/>
                <a:gd name="T15" fmla="*/ 170 h 522"/>
                <a:gd name="T16" fmla="*/ 125 w 167"/>
                <a:gd name="T17" fmla="*/ 170 h 522"/>
                <a:gd name="T18" fmla="*/ 0 w 167"/>
                <a:gd name="T19" fmla="*/ 0 h 5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7" h="522">
                  <a:moveTo>
                    <a:pt x="0" y="0"/>
                  </a:moveTo>
                  <a:cubicBezTo>
                    <a:pt x="0" y="522"/>
                    <a:pt x="0" y="522"/>
                    <a:pt x="0" y="522"/>
                  </a:cubicBezTo>
                  <a:cubicBezTo>
                    <a:pt x="77" y="521"/>
                    <a:pt x="144" y="486"/>
                    <a:pt x="167" y="435"/>
                  </a:cubicBezTo>
                  <a:cubicBezTo>
                    <a:pt x="167" y="435"/>
                    <a:pt x="167" y="435"/>
                    <a:pt x="167" y="435"/>
                  </a:cubicBezTo>
                  <a:cubicBezTo>
                    <a:pt x="109" y="322"/>
                    <a:pt x="109" y="322"/>
                    <a:pt x="109" y="322"/>
                  </a:cubicBezTo>
                  <a:cubicBezTo>
                    <a:pt x="167" y="322"/>
                    <a:pt x="167" y="322"/>
                    <a:pt x="167" y="322"/>
                  </a:cubicBezTo>
                  <a:cubicBezTo>
                    <a:pt x="167" y="322"/>
                    <a:pt x="167" y="322"/>
                    <a:pt x="167" y="322"/>
                  </a:cubicBezTo>
                  <a:cubicBezTo>
                    <a:pt x="72" y="170"/>
                    <a:pt x="72" y="170"/>
                    <a:pt x="72" y="170"/>
                  </a:cubicBezTo>
                  <a:cubicBezTo>
                    <a:pt x="125" y="170"/>
                    <a:pt x="125" y="170"/>
                    <a:pt x="125" y="170"/>
                  </a:cubicBezTo>
                  <a:cubicBezTo>
                    <a:pt x="119" y="170"/>
                    <a:pt x="0" y="0"/>
                    <a:pt x="0" y="0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" name="Freeform 41">
              <a:extLst>
                <a:ext uri="{FF2B5EF4-FFF2-40B4-BE49-F238E27FC236}">
                  <a16:creationId xmlns:a16="http://schemas.microsoft.com/office/drawing/2014/main" id="{EE8935E2-4483-4844-A4EF-EA2EC0EFFFBE}"/>
                </a:ext>
              </a:extLst>
            </p:cNvPr>
            <p:cNvSpPr>
              <a:spLocks/>
            </p:cNvSpPr>
            <p:nvPr/>
          </p:nvSpPr>
          <p:spPr bwMode="auto">
            <a:xfrm>
              <a:off x="7550175" y="3817931"/>
              <a:ext cx="345975" cy="1081170"/>
            </a:xfrm>
            <a:custGeom>
              <a:avLst/>
              <a:gdLst>
                <a:gd name="T0" fmla="*/ 167 w 167"/>
                <a:gd name="T1" fmla="*/ 0 h 522"/>
                <a:gd name="T2" fmla="*/ 167 w 167"/>
                <a:gd name="T3" fmla="*/ 522 h 522"/>
                <a:gd name="T4" fmla="*/ 0 w 167"/>
                <a:gd name="T5" fmla="*/ 435 h 522"/>
                <a:gd name="T6" fmla="*/ 0 w 167"/>
                <a:gd name="T7" fmla="*/ 435 h 522"/>
                <a:gd name="T8" fmla="*/ 59 w 167"/>
                <a:gd name="T9" fmla="*/ 322 h 522"/>
                <a:gd name="T10" fmla="*/ 0 w 167"/>
                <a:gd name="T11" fmla="*/ 322 h 522"/>
                <a:gd name="T12" fmla="*/ 0 w 167"/>
                <a:gd name="T13" fmla="*/ 322 h 522"/>
                <a:gd name="T14" fmla="*/ 96 w 167"/>
                <a:gd name="T15" fmla="*/ 170 h 522"/>
                <a:gd name="T16" fmla="*/ 42 w 167"/>
                <a:gd name="T17" fmla="*/ 170 h 522"/>
                <a:gd name="T18" fmla="*/ 167 w 167"/>
                <a:gd name="T19" fmla="*/ 0 h 5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7" h="522">
                  <a:moveTo>
                    <a:pt x="167" y="0"/>
                  </a:moveTo>
                  <a:cubicBezTo>
                    <a:pt x="167" y="522"/>
                    <a:pt x="167" y="522"/>
                    <a:pt x="167" y="522"/>
                  </a:cubicBezTo>
                  <a:cubicBezTo>
                    <a:pt x="90" y="521"/>
                    <a:pt x="24" y="486"/>
                    <a:pt x="0" y="435"/>
                  </a:cubicBezTo>
                  <a:cubicBezTo>
                    <a:pt x="0" y="435"/>
                    <a:pt x="0" y="435"/>
                    <a:pt x="0" y="435"/>
                  </a:cubicBezTo>
                  <a:cubicBezTo>
                    <a:pt x="59" y="322"/>
                    <a:pt x="59" y="322"/>
                    <a:pt x="59" y="322"/>
                  </a:cubicBezTo>
                  <a:cubicBezTo>
                    <a:pt x="0" y="322"/>
                    <a:pt x="0" y="322"/>
                    <a:pt x="0" y="322"/>
                  </a:cubicBezTo>
                  <a:cubicBezTo>
                    <a:pt x="0" y="322"/>
                    <a:pt x="0" y="322"/>
                    <a:pt x="0" y="322"/>
                  </a:cubicBezTo>
                  <a:cubicBezTo>
                    <a:pt x="96" y="170"/>
                    <a:pt x="96" y="170"/>
                    <a:pt x="96" y="170"/>
                  </a:cubicBezTo>
                  <a:cubicBezTo>
                    <a:pt x="42" y="170"/>
                    <a:pt x="42" y="170"/>
                    <a:pt x="42" y="170"/>
                  </a:cubicBezTo>
                  <a:cubicBezTo>
                    <a:pt x="48" y="170"/>
                    <a:pt x="167" y="0"/>
                    <a:pt x="16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" name="Rectangle 42">
              <a:extLst>
                <a:ext uri="{FF2B5EF4-FFF2-40B4-BE49-F238E27FC236}">
                  <a16:creationId xmlns:a16="http://schemas.microsoft.com/office/drawing/2014/main" id="{8E7495E8-6023-734C-A0AE-05E6FA0BF5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847661" y="4163906"/>
              <a:ext cx="104513" cy="214433"/>
            </a:xfrm>
            <a:prstGeom prst="rect">
              <a:avLst/>
            </a:prstGeom>
            <a:solidFill>
              <a:srgbClr val="6046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" name="Freeform 43">
              <a:extLst>
                <a:ext uri="{FF2B5EF4-FFF2-40B4-BE49-F238E27FC236}">
                  <a16:creationId xmlns:a16="http://schemas.microsoft.com/office/drawing/2014/main" id="{7BE9C19B-8518-1640-926B-1ABA9B83E007}"/>
                </a:ext>
              </a:extLst>
            </p:cNvPr>
            <p:cNvSpPr>
              <a:spLocks/>
            </p:cNvSpPr>
            <p:nvPr/>
          </p:nvSpPr>
          <p:spPr bwMode="auto">
            <a:xfrm>
              <a:off x="9899919" y="3138595"/>
              <a:ext cx="345975" cy="1081170"/>
            </a:xfrm>
            <a:custGeom>
              <a:avLst/>
              <a:gdLst>
                <a:gd name="T0" fmla="*/ 0 w 167"/>
                <a:gd name="T1" fmla="*/ 0 h 522"/>
                <a:gd name="T2" fmla="*/ 0 w 167"/>
                <a:gd name="T3" fmla="*/ 522 h 522"/>
                <a:gd name="T4" fmla="*/ 167 w 167"/>
                <a:gd name="T5" fmla="*/ 435 h 522"/>
                <a:gd name="T6" fmla="*/ 167 w 167"/>
                <a:gd name="T7" fmla="*/ 435 h 522"/>
                <a:gd name="T8" fmla="*/ 109 w 167"/>
                <a:gd name="T9" fmla="*/ 322 h 522"/>
                <a:gd name="T10" fmla="*/ 167 w 167"/>
                <a:gd name="T11" fmla="*/ 322 h 522"/>
                <a:gd name="T12" fmla="*/ 167 w 167"/>
                <a:gd name="T13" fmla="*/ 322 h 522"/>
                <a:gd name="T14" fmla="*/ 72 w 167"/>
                <a:gd name="T15" fmla="*/ 170 h 522"/>
                <a:gd name="T16" fmla="*/ 125 w 167"/>
                <a:gd name="T17" fmla="*/ 170 h 522"/>
                <a:gd name="T18" fmla="*/ 0 w 167"/>
                <a:gd name="T19" fmla="*/ 0 h 5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7" h="522">
                  <a:moveTo>
                    <a:pt x="0" y="0"/>
                  </a:moveTo>
                  <a:cubicBezTo>
                    <a:pt x="0" y="522"/>
                    <a:pt x="0" y="522"/>
                    <a:pt x="0" y="522"/>
                  </a:cubicBezTo>
                  <a:cubicBezTo>
                    <a:pt x="77" y="521"/>
                    <a:pt x="144" y="486"/>
                    <a:pt x="167" y="435"/>
                  </a:cubicBezTo>
                  <a:cubicBezTo>
                    <a:pt x="167" y="435"/>
                    <a:pt x="167" y="435"/>
                    <a:pt x="167" y="435"/>
                  </a:cubicBezTo>
                  <a:cubicBezTo>
                    <a:pt x="109" y="322"/>
                    <a:pt x="109" y="322"/>
                    <a:pt x="109" y="322"/>
                  </a:cubicBezTo>
                  <a:cubicBezTo>
                    <a:pt x="167" y="322"/>
                    <a:pt x="167" y="322"/>
                    <a:pt x="167" y="322"/>
                  </a:cubicBezTo>
                  <a:cubicBezTo>
                    <a:pt x="167" y="322"/>
                    <a:pt x="167" y="322"/>
                    <a:pt x="167" y="322"/>
                  </a:cubicBezTo>
                  <a:cubicBezTo>
                    <a:pt x="72" y="170"/>
                    <a:pt x="72" y="170"/>
                    <a:pt x="72" y="170"/>
                  </a:cubicBezTo>
                  <a:cubicBezTo>
                    <a:pt x="125" y="170"/>
                    <a:pt x="125" y="170"/>
                    <a:pt x="125" y="170"/>
                  </a:cubicBezTo>
                  <a:cubicBezTo>
                    <a:pt x="119" y="170"/>
                    <a:pt x="0" y="0"/>
                    <a:pt x="0" y="0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" name="Freeform 44">
              <a:extLst>
                <a:ext uri="{FF2B5EF4-FFF2-40B4-BE49-F238E27FC236}">
                  <a16:creationId xmlns:a16="http://schemas.microsoft.com/office/drawing/2014/main" id="{69727F5E-A62D-6542-8FE7-ECC12E314BCC}"/>
                </a:ext>
              </a:extLst>
            </p:cNvPr>
            <p:cNvSpPr>
              <a:spLocks/>
            </p:cNvSpPr>
            <p:nvPr/>
          </p:nvSpPr>
          <p:spPr bwMode="auto">
            <a:xfrm>
              <a:off x="9553944" y="3138595"/>
              <a:ext cx="345975" cy="1081170"/>
            </a:xfrm>
            <a:custGeom>
              <a:avLst/>
              <a:gdLst>
                <a:gd name="T0" fmla="*/ 167 w 167"/>
                <a:gd name="T1" fmla="*/ 0 h 522"/>
                <a:gd name="T2" fmla="*/ 167 w 167"/>
                <a:gd name="T3" fmla="*/ 522 h 522"/>
                <a:gd name="T4" fmla="*/ 0 w 167"/>
                <a:gd name="T5" fmla="*/ 435 h 522"/>
                <a:gd name="T6" fmla="*/ 0 w 167"/>
                <a:gd name="T7" fmla="*/ 435 h 522"/>
                <a:gd name="T8" fmla="*/ 58 w 167"/>
                <a:gd name="T9" fmla="*/ 322 h 522"/>
                <a:gd name="T10" fmla="*/ 0 w 167"/>
                <a:gd name="T11" fmla="*/ 322 h 522"/>
                <a:gd name="T12" fmla="*/ 0 w 167"/>
                <a:gd name="T13" fmla="*/ 322 h 522"/>
                <a:gd name="T14" fmla="*/ 95 w 167"/>
                <a:gd name="T15" fmla="*/ 170 h 522"/>
                <a:gd name="T16" fmla="*/ 42 w 167"/>
                <a:gd name="T17" fmla="*/ 170 h 522"/>
                <a:gd name="T18" fmla="*/ 167 w 167"/>
                <a:gd name="T19" fmla="*/ 0 h 5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7" h="522">
                  <a:moveTo>
                    <a:pt x="167" y="0"/>
                  </a:moveTo>
                  <a:cubicBezTo>
                    <a:pt x="167" y="522"/>
                    <a:pt x="167" y="522"/>
                    <a:pt x="167" y="522"/>
                  </a:cubicBezTo>
                  <a:cubicBezTo>
                    <a:pt x="90" y="521"/>
                    <a:pt x="24" y="486"/>
                    <a:pt x="0" y="435"/>
                  </a:cubicBezTo>
                  <a:cubicBezTo>
                    <a:pt x="0" y="435"/>
                    <a:pt x="0" y="435"/>
                    <a:pt x="0" y="435"/>
                  </a:cubicBezTo>
                  <a:cubicBezTo>
                    <a:pt x="58" y="322"/>
                    <a:pt x="58" y="322"/>
                    <a:pt x="58" y="322"/>
                  </a:cubicBezTo>
                  <a:cubicBezTo>
                    <a:pt x="0" y="322"/>
                    <a:pt x="0" y="322"/>
                    <a:pt x="0" y="322"/>
                  </a:cubicBezTo>
                  <a:cubicBezTo>
                    <a:pt x="0" y="322"/>
                    <a:pt x="0" y="322"/>
                    <a:pt x="0" y="322"/>
                  </a:cubicBezTo>
                  <a:cubicBezTo>
                    <a:pt x="95" y="170"/>
                    <a:pt x="95" y="170"/>
                    <a:pt x="95" y="170"/>
                  </a:cubicBezTo>
                  <a:cubicBezTo>
                    <a:pt x="42" y="170"/>
                    <a:pt x="42" y="170"/>
                    <a:pt x="42" y="170"/>
                  </a:cubicBezTo>
                  <a:cubicBezTo>
                    <a:pt x="48" y="170"/>
                    <a:pt x="167" y="0"/>
                    <a:pt x="16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" name="Freeform 45">
              <a:extLst>
                <a:ext uri="{FF2B5EF4-FFF2-40B4-BE49-F238E27FC236}">
                  <a16:creationId xmlns:a16="http://schemas.microsoft.com/office/drawing/2014/main" id="{518C8975-233E-E245-A478-63CC79573399}"/>
                </a:ext>
              </a:extLst>
            </p:cNvPr>
            <p:cNvSpPr>
              <a:spLocks/>
            </p:cNvSpPr>
            <p:nvPr/>
          </p:nvSpPr>
          <p:spPr bwMode="auto">
            <a:xfrm>
              <a:off x="9752159" y="1572701"/>
              <a:ext cx="1214515" cy="1210911"/>
            </a:xfrm>
            <a:custGeom>
              <a:avLst/>
              <a:gdLst>
                <a:gd name="T0" fmla="*/ 549 w 585"/>
                <a:gd name="T1" fmla="*/ 343 h 585"/>
                <a:gd name="T2" fmla="*/ 570 w 585"/>
                <a:gd name="T3" fmla="*/ 386 h 585"/>
                <a:gd name="T4" fmla="*/ 527 w 585"/>
                <a:gd name="T5" fmla="*/ 408 h 585"/>
                <a:gd name="T6" fmla="*/ 536 w 585"/>
                <a:gd name="T7" fmla="*/ 455 h 585"/>
                <a:gd name="T8" fmla="*/ 490 w 585"/>
                <a:gd name="T9" fmla="*/ 465 h 585"/>
                <a:gd name="T10" fmla="*/ 486 w 585"/>
                <a:gd name="T11" fmla="*/ 512 h 585"/>
                <a:gd name="T12" fmla="*/ 438 w 585"/>
                <a:gd name="T13" fmla="*/ 510 h 585"/>
                <a:gd name="T14" fmla="*/ 423 w 585"/>
                <a:gd name="T15" fmla="*/ 555 h 585"/>
                <a:gd name="T16" fmla="*/ 377 w 585"/>
                <a:gd name="T17" fmla="*/ 540 h 585"/>
                <a:gd name="T18" fmla="*/ 350 w 585"/>
                <a:gd name="T19" fmla="*/ 580 h 585"/>
                <a:gd name="T20" fmla="*/ 310 w 585"/>
                <a:gd name="T21" fmla="*/ 554 h 585"/>
                <a:gd name="T22" fmla="*/ 274 w 585"/>
                <a:gd name="T23" fmla="*/ 585 h 585"/>
                <a:gd name="T24" fmla="*/ 242 w 585"/>
                <a:gd name="T25" fmla="*/ 550 h 585"/>
                <a:gd name="T26" fmla="*/ 199 w 585"/>
                <a:gd name="T27" fmla="*/ 571 h 585"/>
                <a:gd name="T28" fmla="*/ 177 w 585"/>
                <a:gd name="T29" fmla="*/ 528 h 585"/>
                <a:gd name="T30" fmla="*/ 130 w 585"/>
                <a:gd name="T31" fmla="*/ 537 h 585"/>
                <a:gd name="T32" fmla="*/ 120 w 585"/>
                <a:gd name="T33" fmla="*/ 490 h 585"/>
                <a:gd name="T34" fmla="*/ 73 w 585"/>
                <a:gd name="T35" fmla="*/ 487 h 585"/>
                <a:gd name="T36" fmla="*/ 75 w 585"/>
                <a:gd name="T37" fmla="*/ 439 h 585"/>
                <a:gd name="T38" fmla="*/ 30 w 585"/>
                <a:gd name="T39" fmla="*/ 423 h 585"/>
                <a:gd name="T40" fmla="*/ 44 w 585"/>
                <a:gd name="T41" fmla="*/ 378 h 585"/>
                <a:gd name="T42" fmla="*/ 5 w 585"/>
                <a:gd name="T43" fmla="*/ 351 h 585"/>
                <a:gd name="T44" fmla="*/ 31 w 585"/>
                <a:gd name="T45" fmla="*/ 311 h 585"/>
                <a:gd name="T46" fmla="*/ 0 w 585"/>
                <a:gd name="T47" fmla="*/ 275 h 585"/>
                <a:gd name="T48" fmla="*/ 35 w 585"/>
                <a:gd name="T49" fmla="*/ 243 h 585"/>
                <a:gd name="T50" fmla="*/ 14 w 585"/>
                <a:gd name="T51" fmla="*/ 200 h 585"/>
                <a:gd name="T52" fmla="*/ 57 w 585"/>
                <a:gd name="T53" fmla="*/ 178 h 585"/>
                <a:gd name="T54" fmla="*/ 48 w 585"/>
                <a:gd name="T55" fmla="*/ 131 h 585"/>
                <a:gd name="T56" fmla="*/ 95 w 585"/>
                <a:gd name="T57" fmla="*/ 121 h 585"/>
                <a:gd name="T58" fmla="*/ 98 w 585"/>
                <a:gd name="T59" fmla="*/ 73 h 585"/>
                <a:gd name="T60" fmla="*/ 146 w 585"/>
                <a:gd name="T61" fmla="*/ 76 h 585"/>
                <a:gd name="T62" fmla="*/ 161 w 585"/>
                <a:gd name="T63" fmla="*/ 31 h 585"/>
                <a:gd name="T64" fmla="*/ 207 w 585"/>
                <a:gd name="T65" fmla="*/ 45 h 585"/>
                <a:gd name="T66" fmla="*/ 234 w 585"/>
                <a:gd name="T67" fmla="*/ 6 h 585"/>
                <a:gd name="T68" fmla="*/ 274 w 585"/>
                <a:gd name="T69" fmla="*/ 32 h 585"/>
                <a:gd name="T70" fmla="*/ 310 w 585"/>
                <a:gd name="T71" fmla="*/ 0 h 585"/>
                <a:gd name="T72" fmla="*/ 342 w 585"/>
                <a:gd name="T73" fmla="*/ 36 h 585"/>
                <a:gd name="T74" fmla="*/ 385 w 585"/>
                <a:gd name="T75" fmla="*/ 15 h 585"/>
                <a:gd name="T76" fmla="*/ 407 w 585"/>
                <a:gd name="T77" fmla="*/ 58 h 585"/>
                <a:gd name="T78" fmla="*/ 454 w 585"/>
                <a:gd name="T79" fmla="*/ 49 h 585"/>
                <a:gd name="T80" fmla="*/ 464 w 585"/>
                <a:gd name="T81" fmla="*/ 95 h 585"/>
                <a:gd name="T82" fmla="*/ 512 w 585"/>
                <a:gd name="T83" fmla="*/ 99 h 585"/>
                <a:gd name="T84" fmla="*/ 509 w 585"/>
                <a:gd name="T85" fmla="*/ 147 h 585"/>
                <a:gd name="T86" fmla="*/ 554 w 585"/>
                <a:gd name="T87" fmla="*/ 162 h 585"/>
                <a:gd name="T88" fmla="*/ 540 w 585"/>
                <a:gd name="T89" fmla="*/ 208 h 585"/>
                <a:gd name="T90" fmla="*/ 579 w 585"/>
                <a:gd name="T91" fmla="*/ 234 h 585"/>
                <a:gd name="T92" fmla="*/ 553 w 585"/>
                <a:gd name="T93" fmla="*/ 275 h 585"/>
                <a:gd name="T94" fmla="*/ 585 w 585"/>
                <a:gd name="T95" fmla="*/ 311 h 5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585" h="585">
                  <a:moveTo>
                    <a:pt x="553" y="311"/>
                  </a:moveTo>
                  <a:cubicBezTo>
                    <a:pt x="553" y="322"/>
                    <a:pt x="551" y="332"/>
                    <a:pt x="549" y="343"/>
                  </a:cubicBezTo>
                  <a:cubicBezTo>
                    <a:pt x="579" y="351"/>
                    <a:pt x="579" y="351"/>
                    <a:pt x="579" y="351"/>
                  </a:cubicBezTo>
                  <a:cubicBezTo>
                    <a:pt x="570" y="386"/>
                    <a:pt x="570" y="386"/>
                    <a:pt x="570" y="386"/>
                  </a:cubicBezTo>
                  <a:cubicBezTo>
                    <a:pt x="540" y="378"/>
                    <a:pt x="540" y="378"/>
                    <a:pt x="540" y="378"/>
                  </a:cubicBezTo>
                  <a:cubicBezTo>
                    <a:pt x="536" y="388"/>
                    <a:pt x="532" y="398"/>
                    <a:pt x="527" y="408"/>
                  </a:cubicBezTo>
                  <a:cubicBezTo>
                    <a:pt x="554" y="423"/>
                    <a:pt x="554" y="423"/>
                    <a:pt x="554" y="423"/>
                  </a:cubicBezTo>
                  <a:cubicBezTo>
                    <a:pt x="536" y="455"/>
                    <a:pt x="536" y="455"/>
                    <a:pt x="536" y="455"/>
                  </a:cubicBezTo>
                  <a:cubicBezTo>
                    <a:pt x="509" y="439"/>
                    <a:pt x="509" y="439"/>
                    <a:pt x="509" y="439"/>
                  </a:cubicBezTo>
                  <a:cubicBezTo>
                    <a:pt x="503" y="448"/>
                    <a:pt x="497" y="457"/>
                    <a:pt x="490" y="465"/>
                  </a:cubicBezTo>
                  <a:cubicBezTo>
                    <a:pt x="512" y="487"/>
                    <a:pt x="512" y="487"/>
                    <a:pt x="512" y="487"/>
                  </a:cubicBezTo>
                  <a:cubicBezTo>
                    <a:pt x="486" y="512"/>
                    <a:pt x="486" y="512"/>
                    <a:pt x="486" y="512"/>
                  </a:cubicBezTo>
                  <a:cubicBezTo>
                    <a:pt x="464" y="490"/>
                    <a:pt x="464" y="490"/>
                    <a:pt x="464" y="490"/>
                  </a:cubicBezTo>
                  <a:cubicBezTo>
                    <a:pt x="456" y="497"/>
                    <a:pt x="447" y="504"/>
                    <a:pt x="438" y="510"/>
                  </a:cubicBezTo>
                  <a:cubicBezTo>
                    <a:pt x="454" y="537"/>
                    <a:pt x="454" y="537"/>
                    <a:pt x="454" y="537"/>
                  </a:cubicBezTo>
                  <a:cubicBezTo>
                    <a:pt x="423" y="555"/>
                    <a:pt x="423" y="555"/>
                    <a:pt x="423" y="555"/>
                  </a:cubicBezTo>
                  <a:cubicBezTo>
                    <a:pt x="407" y="528"/>
                    <a:pt x="407" y="528"/>
                    <a:pt x="407" y="528"/>
                  </a:cubicBezTo>
                  <a:cubicBezTo>
                    <a:pt x="397" y="533"/>
                    <a:pt x="387" y="537"/>
                    <a:pt x="377" y="540"/>
                  </a:cubicBezTo>
                  <a:cubicBezTo>
                    <a:pt x="385" y="571"/>
                    <a:pt x="385" y="571"/>
                    <a:pt x="385" y="571"/>
                  </a:cubicBezTo>
                  <a:cubicBezTo>
                    <a:pt x="350" y="580"/>
                    <a:pt x="350" y="580"/>
                    <a:pt x="350" y="580"/>
                  </a:cubicBezTo>
                  <a:cubicBezTo>
                    <a:pt x="342" y="550"/>
                    <a:pt x="342" y="550"/>
                    <a:pt x="342" y="550"/>
                  </a:cubicBezTo>
                  <a:cubicBezTo>
                    <a:pt x="332" y="552"/>
                    <a:pt x="321" y="553"/>
                    <a:pt x="310" y="554"/>
                  </a:cubicBezTo>
                  <a:cubicBezTo>
                    <a:pt x="310" y="585"/>
                    <a:pt x="310" y="585"/>
                    <a:pt x="310" y="585"/>
                  </a:cubicBezTo>
                  <a:cubicBezTo>
                    <a:pt x="274" y="585"/>
                    <a:pt x="274" y="585"/>
                    <a:pt x="274" y="585"/>
                  </a:cubicBezTo>
                  <a:cubicBezTo>
                    <a:pt x="274" y="554"/>
                    <a:pt x="274" y="554"/>
                    <a:pt x="274" y="554"/>
                  </a:cubicBezTo>
                  <a:cubicBezTo>
                    <a:pt x="263" y="553"/>
                    <a:pt x="252" y="552"/>
                    <a:pt x="242" y="550"/>
                  </a:cubicBezTo>
                  <a:cubicBezTo>
                    <a:pt x="234" y="580"/>
                    <a:pt x="234" y="580"/>
                    <a:pt x="234" y="580"/>
                  </a:cubicBezTo>
                  <a:cubicBezTo>
                    <a:pt x="199" y="571"/>
                    <a:pt x="199" y="571"/>
                    <a:pt x="199" y="571"/>
                  </a:cubicBezTo>
                  <a:cubicBezTo>
                    <a:pt x="207" y="540"/>
                    <a:pt x="207" y="540"/>
                    <a:pt x="207" y="540"/>
                  </a:cubicBezTo>
                  <a:cubicBezTo>
                    <a:pt x="197" y="537"/>
                    <a:pt x="187" y="533"/>
                    <a:pt x="177" y="528"/>
                  </a:cubicBezTo>
                  <a:cubicBezTo>
                    <a:pt x="161" y="555"/>
                    <a:pt x="161" y="555"/>
                    <a:pt x="161" y="555"/>
                  </a:cubicBezTo>
                  <a:cubicBezTo>
                    <a:pt x="130" y="537"/>
                    <a:pt x="130" y="537"/>
                    <a:pt x="130" y="537"/>
                  </a:cubicBezTo>
                  <a:cubicBezTo>
                    <a:pt x="146" y="510"/>
                    <a:pt x="146" y="510"/>
                    <a:pt x="146" y="510"/>
                  </a:cubicBezTo>
                  <a:cubicBezTo>
                    <a:pt x="137" y="504"/>
                    <a:pt x="128" y="497"/>
                    <a:pt x="120" y="490"/>
                  </a:cubicBezTo>
                  <a:cubicBezTo>
                    <a:pt x="98" y="512"/>
                    <a:pt x="98" y="512"/>
                    <a:pt x="98" y="512"/>
                  </a:cubicBezTo>
                  <a:cubicBezTo>
                    <a:pt x="73" y="487"/>
                    <a:pt x="73" y="487"/>
                    <a:pt x="73" y="487"/>
                  </a:cubicBezTo>
                  <a:cubicBezTo>
                    <a:pt x="95" y="465"/>
                    <a:pt x="95" y="465"/>
                    <a:pt x="95" y="465"/>
                  </a:cubicBezTo>
                  <a:cubicBezTo>
                    <a:pt x="88" y="457"/>
                    <a:pt x="81" y="448"/>
                    <a:pt x="75" y="439"/>
                  </a:cubicBezTo>
                  <a:cubicBezTo>
                    <a:pt x="48" y="455"/>
                    <a:pt x="48" y="455"/>
                    <a:pt x="48" y="455"/>
                  </a:cubicBezTo>
                  <a:cubicBezTo>
                    <a:pt x="30" y="423"/>
                    <a:pt x="30" y="423"/>
                    <a:pt x="30" y="423"/>
                  </a:cubicBezTo>
                  <a:cubicBezTo>
                    <a:pt x="57" y="408"/>
                    <a:pt x="57" y="408"/>
                    <a:pt x="57" y="408"/>
                  </a:cubicBezTo>
                  <a:cubicBezTo>
                    <a:pt x="52" y="398"/>
                    <a:pt x="48" y="388"/>
                    <a:pt x="44" y="378"/>
                  </a:cubicBezTo>
                  <a:cubicBezTo>
                    <a:pt x="14" y="386"/>
                    <a:pt x="14" y="386"/>
                    <a:pt x="14" y="386"/>
                  </a:cubicBezTo>
                  <a:cubicBezTo>
                    <a:pt x="5" y="351"/>
                    <a:pt x="5" y="351"/>
                    <a:pt x="5" y="351"/>
                  </a:cubicBezTo>
                  <a:cubicBezTo>
                    <a:pt x="35" y="343"/>
                    <a:pt x="35" y="343"/>
                    <a:pt x="35" y="343"/>
                  </a:cubicBezTo>
                  <a:cubicBezTo>
                    <a:pt x="33" y="332"/>
                    <a:pt x="32" y="322"/>
                    <a:pt x="31" y="311"/>
                  </a:cubicBezTo>
                  <a:cubicBezTo>
                    <a:pt x="0" y="311"/>
                    <a:pt x="0" y="311"/>
                    <a:pt x="0" y="311"/>
                  </a:cubicBezTo>
                  <a:cubicBezTo>
                    <a:pt x="0" y="275"/>
                    <a:pt x="0" y="275"/>
                    <a:pt x="0" y="275"/>
                  </a:cubicBezTo>
                  <a:cubicBezTo>
                    <a:pt x="31" y="275"/>
                    <a:pt x="31" y="275"/>
                    <a:pt x="31" y="275"/>
                  </a:cubicBezTo>
                  <a:cubicBezTo>
                    <a:pt x="32" y="264"/>
                    <a:pt x="33" y="253"/>
                    <a:pt x="35" y="243"/>
                  </a:cubicBezTo>
                  <a:cubicBezTo>
                    <a:pt x="5" y="234"/>
                    <a:pt x="5" y="234"/>
                    <a:pt x="5" y="234"/>
                  </a:cubicBezTo>
                  <a:cubicBezTo>
                    <a:pt x="14" y="200"/>
                    <a:pt x="14" y="200"/>
                    <a:pt x="14" y="200"/>
                  </a:cubicBezTo>
                  <a:cubicBezTo>
                    <a:pt x="44" y="208"/>
                    <a:pt x="44" y="208"/>
                    <a:pt x="44" y="208"/>
                  </a:cubicBezTo>
                  <a:cubicBezTo>
                    <a:pt x="48" y="197"/>
                    <a:pt x="52" y="187"/>
                    <a:pt x="57" y="178"/>
                  </a:cubicBezTo>
                  <a:cubicBezTo>
                    <a:pt x="30" y="162"/>
                    <a:pt x="30" y="162"/>
                    <a:pt x="30" y="162"/>
                  </a:cubicBezTo>
                  <a:cubicBezTo>
                    <a:pt x="48" y="131"/>
                    <a:pt x="48" y="131"/>
                    <a:pt x="48" y="131"/>
                  </a:cubicBezTo>
                  <a:cubicBezTo>
                    <a:pt x="75" y="147"/>
                    <a:pt x="75" y="147"/>
                    <a:pt x="75" y="147"/>
                  </a:cubicBezTo>
                  <a:cubicBezTo>
                    <a:pt x="81" y="138"/>
                    <a:pt x="88" y="129"/>
                    <a:pt x="95" y="121"/>
                  </a:cubicBezTo>
                  <a:cubicBezTo>
                    <a:pt x="73" y="99"/>
                    <a:pt x="73" y="99"/>
                    <a:pt x="73" y="99"/>
                  </a:cubicBezTo>
                  <a:cubicBezTo>
                    <a:pt x="98" y="73"/>
                    <a:pt x="98" y="73"/>
                    <a:pt x="98" y="73"/>
                  </a:cubicBezTo>
                  <a:cubicBezTo>
                    <a:pt x="120" y="95"/>
                    <a:pt x="120" y="95"/>
                    <a:pt x="120" y="95"/>
                  </a:cubicBezTo>
                  <a:cubicBezTo>
                    <a:pt x="128" y="88"/>
                    <a:pt x="137" y="82"/>
                    <a:pt x="146" y="76"/>
                  </a:cubicBezTo>
                  <a:cubicBezTo>
                    <a:pt x="130" y="49"/>
                    <a:pt x="130" y="49"/>
                    <a:pt x="130" y="49"/>
                  </a:cubicBezTo>
                  <a:cubicBezTo>
                    <a:pt x="161" y="31"/>
                    <a:pt x="161" y="31"/>
                    <a:pt x="161" y="31"/>
                  </a:cubicBezTo>
                  <a:cubicBezTo>
                    <a:pt x="177" y="58"/>
                    <a:pt x="177" y="58"/>
                    <a:pt x="177" y="58"/>
                  </a:cubicBezTo>
                  <a:cubicBezTo>
                    <a:pt x="187" y="53"/>
                    <a:pt x="197" y="49"/>
                    <a:pt x="207" y="45"/>
                  </a:cubicBezTo>
                  <a:cubicBezTo>
                    <a:pt x="199" y="15"/>
                    <a:pt x="199" y="15"/>
                    <a:pt x="199" y="15"/>
                  </a:cubicBezTo>
                  <a:cubicBezTo>
                    <a:pt x="234" y="6"/>
                    <a:pt x="234" y="6"/>
                    <a:pt x="234" y="6"/>
                  </a:cubicBezTo>
                  <a:cubicBezTo>
                    <a:pt x="242" y="36"/>
                    <a:pt x="242" y="36"/>
                    <a:pt x="242" y="36"/>
                  </a:cubicBezTo>
                  <a:cubicBezTo>
                    <a:pt x="252" y="34"/>
                    <a:pt x="263" y="32"/>
                    <a:pt x="274" y="32"/>
                  </a:cubicBezTo>
                  <a:cubicBezTo>
                    <a:pt x="274" y="0"/>
                    <a:pt x="274" y="0"/>
                    <a:pt x="274" y="0"/>
                  </a:cubicBezTo>
                  <a:cubicBezTo>
                    <a:pt x="310" y="0"/>
                    <a:pt x="310" y="0"/>
                    <a:pt x="310" y="0"/>
                  </a:cubicBezTo>
                  <a:cubicBezTo>
                    <a:pt x="310" y="32"/>
                    <a:pt x="310" y="32"/>
                    <a:pt x="310" y="32"/>
                  </a:cubicBezTo>
                  <a:cubicBezTo>
                    <a:pt x="321" y="32"/>
                    <a:pt x="332" y="34"/>
                    <a:pt x="342" y="36"/>
                  </a:cubicBezTo>
                  <a:cubicBezTo>
                    <a:pt x="350" y="6"/>
                    <a:pt x="350" y="6"/>
                    <a:pt x="350" y="6"/>
                  </a:cubicBezTo>
                  <a:cubicBezTo>
                    <a:pt x="385" y="15"/>
                    <a:pt x="385" y="15"/>
                    <a:pt x="385" y="15"/>
                  </a:cubicBezTo>
                  <a:cubicBezTo>
                    <a:pt x="377" y="45"/>
                    <a:pt x="377" y="45"/>
                    <a:pt x="377" y="45"/>
                  </a:cubicBezTo>
                  <a:cubicBezTo>
                    <a:pt x="387" y="49"/>
                    <a:pt x="397" y="53"/>
                    <a:pt x="407" y="58"/>
                  </a:cubicBezTo>
                  <a:cubicBezTo>
                    <a:pt x="423" y="31"/>
                    <a:pt x="423" y="31"/>
                    <a:pt x="423" y="31"/>
                  </a:cubicBezTo>
                  <a:cubicBezTo>
                    <a:pt x="454" y="49"/>
                    <a:pt x="454" y="49"/>
                    <a:pt x="454" y="49"/>
                  </a:cubicBezTo>
                  <a:cubicBezTo>
                    <a:pt x="438" y="75"/>
                    <a:pt x="438" y="75"/>
                    <a:pt x="438" y="75"/>
                  </a:cubicBezTo>
                  <a:cubicBezTo>
                    <a:pt x="447" y="82"/>
                    <a:pt x="456" y="88"/>
                    <a:pt x="464" y="95"/>
                  </a:cubicBezTo>
                  <a:cubicBezTo>
                    <a:pt x="486" y="73"/>
                    <a:pt x="486" y="73"/>
                    <a:pt x="486" y="73"/>
                  </a:cubicBezTo>
                  <a:cubicBezTo>
                    <a:pt x="512" y="99"/>
                    <a:pt x="512" y="99"/>
                    <a:pt x="512" y="99"/>
                  </a:cubicBezTo>
                  <a:cubicBezTo>
                    <a:pt x="490" y="121"/>
                    <a:pt x="490" y="121"/>
                    <a:pt x="490" y="121"/>
                  </a:cubicBezTo>
                  <a:cubicBezTo>
                    <a:pt x="497" y="129"/>
                    <a:pt x="503" y="138"/>
                    <a:pt x="509" y="147"/>
                  </a:cubicBezTo>
                  <a:cubicBezTo>
                    <a:pt x="536" y="131"/>
                    <a:pt x="536" y="131"/>
                    <a:pt x="536" y="131"/>
                  </a:cubicBezTo>
                  <a:cubicBezTo>
                    <a:pt x="554" y="162"/>
                    <a:pt x="554" y="162"/>
                    <a:pt x="554" y="162"/>
                  </a:cubicBezTo>
                  <a:cubicBezTo>
                    <a:pt x="527" y="178"/>
                    <a:pt x="527" y="178"/>
                    <a:pt x="527" y="178"/>
                  </a:cubicBezTo>
                  <a:cubicBezTo>
                    <a:pt x="532" y="187"/>
                    <a:pt x="536" y="197"/>
                    <a:pt x="540" y="208"/>
                  </a:cubicBezTo>
                  <a:cubicBezTo>
                    <a:pt x="570" y="200"/>
                    <a:pt x="570" y="200"/>
                    <a:pt x="570" y="200"/>
                  </a:cubicBezTo>
                  <a:cubicBezTo>
                    <a:pt x="579" y="234"/>
                    <a:pt x="579" y="234"/>
                    <a:pt x="579" y="234"/>
                  </a:cubicBezTo>
                  <a:cubicBezTo>
                    <a:pt x="549" y="243"/>
                    <a:pt x="549" y="243"/>
                    <a:pt x="549" y="243"/>
                  </a:cubicBezTo>
                  <a:cubicBezTo>
                    <a:pt x="551" y="253"/>
                    <a:pt x="553" y="264"/>
                    <a:pt x="553" y="275"/>
                  </a:cubicBezTo>
                  <a:cubicBezTo>
                    <a:pt x="585" y="275"/>
                    <a:pt x="585" y="275"/>
                    <a:pt x="585" y="275"/>
                  </a:cubicBezTo>
                  <a:cubicBezTo>
                    <a:pt x="585" y="311"/>
                    <a:pt x="585" y="311"/>
                    <a:pt x="585" y="311"/>
                  </a:cubicBezTo>
                  <a:lnTo>
                    <a:pt x="553" y="311"/>
                  </a:lnTo>
                  <a:close/>
                </a:path>
              </a:pathLst>
            </a:custGeom>
            <a:solidFill>
              <a:srgbClr val="FFD35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" name="Freeform 46">
              <a:extLst>
                <a:ext uri="{FF2B5EF4-FFF2-40B4-BE49-F238E27FC236}">
                  <a16:creationId xmlns:a16="http://schemas.microsoft.com/office/drawing/2014/main" id="{C8707DDE-A608-CC4E-921E-25962468718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57614" y="1572701"/>
              <a:ext cx="609059" cy="1210911"/>
            </a:xfrm>
            <a:custGeom>
              <a:avLst/>
              <a:gdLst>
                <a:gd name="T0" fmla="*/ 0 w 293"/>
                <a:gd name="T1" fmla="*/ 0 h 585"/>
                <a:gd name="T2" fmla="*/ 0 w 293"/>
                <a:gd name="T3" fmla="*/ 585 h 585"/>
                <a:gd name="T4" fmla="*/ 18 w 293"/>
                <a:gd name="T5" fmla="*/ 585 h 585"/>
                <a:gd name="T6" fmla="*/ 18 w 293"/>
                <a:gd name="T7" fmla="*/ 554 h 585"/>
                <a:gd name="T8" fmla="*/ 50 w 293"/>
                <a:gd name="T9" fmla="*/ 550 h 585"/>
                <a:gd name="T10" fmla="*/ 58 w 293"/>
                <a:gd name="T11" fmla="*/ 580 h 585"/>
                <a:gd name="T12" fmla="*/ 93 w 293"/>
                <a:gd name="T13" fmla="*/ 571 h 585"/>
                <a:gd name="T14" fmla="*/ 85 w 293"/>
                <a:gd name="T15" fmla="*/ 540 h 585"/>
                <a:gd name="T16" fmla="*/ 115 w 293"/>
                <a:gd name="T17" fmla="*/ 528 h 585"/>
                <a:gd name="T18" fmla="*/ 131 w 293"/>
                <a:gd name="T19" fmla="*/ 555 h 585"/>
                <a:gd name="T20" fmla="*/ 162 w 293"/>
                <a:gd name="T21" fmla="*/ 537 h 585"/>
                <a:gd name="T22" fmla="*/ 146 w 293"/>
                <a:gd name="T23" fmla="*/ 510 h 585"/>
                <a:gd name="T24" fmla="*/ 172 w 293"/>
                <a:gd name="T25" fmla="*/ 490 h 585"/>
                <a:gd name="T26" fmla="*/ 194 w 293"/>
                <a:gd name="T27" fmla="*/ 512 h 585"/>
                <a:gd name="T28" fmla="*/ 220 w 293"/>
                <a:gd name="T29" fmla="*/ 487 h 585"/>
                <a:gd name="T30" fmla="*/ 198 w 293"/>
                <a:gd name="T31" fmla="*/ 465 h 585"/>
                <a:gd name="T32" fmla="*/ 217 w 293"/>
                <a:gd name="T33" fmla="*/ 439 h 585"/>
                <a:gd name="T34" fmla="*/ 244 w 293"/>
                <a:gd name="T35" fmla="*/ 455 h 585"/>
                <a:gd name="T36" fmla="*/ 262 w 293"/>
                <a:gd name="T37" fmla="*/ 423 h 585"/>
                <a:gd name="T38" fmla="*/ 235 w 293"/>
                <a:gd name="T39" fmla="*/ 408 h 585"/>
                <a:gd name="T40" fmla="*/ 248 w 293"/>
                <a:gd name="T41" fmla="*/ 378 h 585"/>
                <a:gd name="T42" fmla="*/ 278 w 293"/>
                <a:gd name="T43" fmla="*/ 386 h 585"/>
                <a:gd name="T44" fmla="*/ 287 w 293"/>
                <a:gd name="T45" fmla="*/ 351 h 585"/>
                <a:gd name="T46" fmla="*/ 257 w 293"/>
                <a:gd name="T47" fmla="*/ 343 h 585"/>
                <a:gd name="T48" fmla="*/ 261 w 293"/>
                <a:gd name="T49" fmla="*/ 311 h 585"/>
                <a:gd name="T50" fmla="*/ 293 w 293"/>
                <a:gd name="T51" fmla="*/ 311 h 585"/>
                <a:gd name="T52" fmla="*/ 293 w 293"/>
                <a:gd name="T53" fmla="*/ 275 h 585"/>
                <a:gd name="T54" fmla="*/ 261 w 293"/>
                <a:gd name="T55" fmla="*/ 275 h 585"/>
                <a:gd name="T56" fmla="*/ 257 w 293"/>
                <a:gd name="T57" fmla="*/ 243 h 585"/>
                <a:gd name="T58" fmla="*/ 287 w 293"/>
                <a:gd name="T59" fmla="*/ 234 h 585"/>
                <a:gd name="T60" fmla="*/ 278 w 293"/>
                <a:gd name="T61" fmla="*/ 200 h 585"/>
                <a:gd name="T62" fmla="*/ 248 w 293"/>
                <a:gd name="T63" fmla="*/ 208 h 585"/>
                <a:gd name="T64" fmla="*/ 235 w 293"/>
                <a:gd name="T65" fmla="*/ 178 h 585"/>
                <a:gd name="T66" fmla="*/ 262 w 293"/>
                <a:gd name="T67" fmla="*/ 162 h 585"/>
                <a:gd name="T68" fmla="*/ 244 w 293"/>
                <a:gd name="T69" fmla="*/ 131 h 585"/>
                <a:gd name="T70" fmla="*/ 217 w 293"/>
                <a:gd name="T71" fmla="*/ 147 h 585"/>
                <a:gd name="T72" fmla="*/ 197 w 293"/>
                <a:gd name="T73" fmla="*/ 121 h 585"/>
                <a:gd name="T74" fmla="*/ 220 w 293"/>
                <a:gd name="T75" fmla="*/ 99 h 585"/>
                <a:gd name="T76" fmla="*/ 194 w 293"/>
                <a:gd name="T77" fmla="*/ 73 h 585"/>
                <a:gd name="T78" fmla="*/ 172 w 293"/>
                <a:gd name="T79" fmla="*/ 95 h 585"/>
                <a:gd name="T80" fmla="*/ 146 w 293"/>
                <a:gd name="T81" fmla="*/ 76 h 585"/>
                <a:gd name="T82" fmla="*/ 162 w 293"/>
                <a:gd name="T83" fmla="*/ 49 h 585"/>
                <a:gd name="T84" fmla="*/ 131 w 293"/>
                <a:gd name="T85" fmla="*/ 31 h 585"/>
                <a:gd name="T86" fmla="*/ 115 w 293"/>
                <a:gd name="T87" fmla="*/ 58 h 585"/>
                <a:gd name="T88" fmla="*/ 85 w 293"/>
                <a:gd name="T89" fmla="*/ 45 h 585"/>
                <a:gd name="T90" fmla="*/ 93 w 293"/>
                <a:gd name="T91" fmla="*/ 15 h 585"/>
                <a:gd name="T92" fmla="*/ 58 w 293"/>
                <a:gd name="T93" fmla="*/ 6 h 585"/>
                <a:gd name="T94" fmla="*/ 50 w 293"/>
                <a:gd name="T95" fmla="*/ 36 h 585"/>
                <a:gd name="T96" fmla="*/ 18 w 293"/>
                <a:gd name="T97" fmla="*/ 32 h 585"/>
                <a:gd name="T98" fmla="*/ 18 w 293"/>
                <a:gd name="T99" fmla="*/ 0 h 585"/>
                <a:gd name="T100" fmla="*/ 0 w 293"/>
                <a:gd name="T101" fmla="*/ 0 h 5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93" h="585">
                  <a:moveTo>
                    <a:pt x="0" y="0"/>
                  </a:moveTo>
                  <a:cubicBezTo>
                    <a:pt x="0" y="585"/>
                    <a:pt x="0" y="585"/>
                    <a:pt x="0" y="585"/>
                  </a:cubicBezTo>
                  <a:cubicBezTo>
                    <a:pt x="18" y="585"/>
                    <a:pt x="18" y="585"/>
                    <a:pt x="18" y="585"/>
                  </a:cubicBezTo>
                  <a:cubicBezTo>
                    <a:pt x="18" y="554"/>
                    <a:pt x="18" y="554"/>
                    <a:pt x="18" y="554"/>
                  </a:cubicBezTo>
                  <a:cubicBezTo>
                    <a:pt x="29" y="553"/>
                    <a:pt x="40" y="552"/>
                    <a:pt x="50" y="550"/>
                  </a:cubicBezTo>
                  <a:cubicBezTo>
                    <a:pt x="58" y="580"/>
                    <a:pt x="58" y="580"/>
                    <a:pt x="58" y="580"/>
                  </a:cubicBezTo>
                  <a:cubicBezTo>
                    <a:pt x="93" y="571"/>
                    <a:pt x="93" y="571"/>
                    <a:pt x="93" y="571"/>
                  </a:cubicBezTo>
                  <a:cubicBezTo>
                    <a:pt x="85" y="540"/>
                    <a:pt x="85" y="540"/>
                    <a:pt x="85" y="540"/>
                  </a:cubicBezTo>
                  <a:cubicBezTo>
                    <a:pt x="95" y="537"/>
                    <a:pt x="105" y="533"/>
                    <a:pt x="115" y="528"/>
                  </a:cubicBezTo>
                  <a:cubicBezTo>
                    <a:pt x="131" y="555"/>
                    <a:pt x="131" y="555"/>
                    <a:pt x="131" y="555"/>
                  </a:cubicBezTo>
                  <a:cubicBezTo>
                    <a:pt x="162" y="537"/>
                    <a:pt x="162" y="537"/>
                    <a:pt x="162" y="537"/>
                  </a:cubicBezTo>
                  <a:cubicBezTo>
                    <a:pt x="146" y="510"/>
                    <a:pt x="146" y="510"/>
                    <a:pt x="146" y="510"/>
                  </a:cubicBezTo>
                  <a:cubicBezTo>
                    <a:pt x="155" y="504"/>
                    <a:pt x="164" y="497"/>
                    <a:pt x="172" y="490"/>
                  </a:cubicBezTo>
                  <a:cubicBezTo>
                    <a:pt x="194" y="512"/>
                    <a:pt x="194" y="512"/>
                    <a:pt x="194" y="512"/>
                  </a:cubicBezTo>
                  <a:cubicBezTo>
                    <a:pt x="220" y="487"/>
                    <a:pt x="220" y="487"/>
                    <a:pt x="220" y="487"/>
                  </a:cubicBezTo>
                  <a:cubicBezTo>
                    <a:pt x="198" y="465"/>
                    <a:pt x="198" y="465"/>
                    <a:pt x="198" y="465"/>
                  </a:cubicBezTo>
                  <a:cubicBezTo>
                    <a:pt x="205" y="457"/>
                    <a:pt x="211" y="448"/>
                    <a:pt x="217" y="439"/>
                  </a:cubicBezTo>
                  <a:cubicBezTo>
                    <a:pt x="244" y="455"/>
                    <a:pt x="244" y="455"/>
                    <a:pt x="244" y="455"/>
                  </a:cubicBezTo>
                  <a:cubicBezTo>
                    <a:pt x="262" y="423"/>
                    <a:pt x="262" y="423"/>
                    <a:pt x="262" y="423"/>
                  </a:cubicBezTo>
                  <a:cubicBezTo>
                    <a:pt x="235" y="408"/>
                    <a:pt x="235" y="408"/>
                    <a:pt x="235" y="408"/>
                  </a:cubicBezTo>
                  <a:cubicBezTo>
                    <a:pt x="240" y="398"/>
                    <a:pt x="244" y="388"/>
                    <a:pt x="248" y="378"/>
                  </a:cubicBezTo>
                  <a:cubicBezTo>
                    <a:pt x="278" y="386"/>
                    <a:pt x="278" y="386"/>
                    <a:pt x="278" y="386"/>
                  </a:cubicBezTo>
                  <a:cubicBezTo>
                    <a:pt x="287" y="351"/>
                    <a:pt x="287" y="351"/>
                    <a:pt x="287" y="351"/>
                  </a:cubicBezTo>
                  <a:cubicBezTo>
                    <a:pt x="257" y="343"/>
                    <a:pt x="257" y="343"/>
                    <a:pt x="257" y="343"/>
                  </a:cubicBezTo>
                  <a:cubicBezTo>
                    <a:pt x="259" y="332"/>
                    <a:pt x="261" y="322"/>
                    <a:pt x="261" y="311"/>
                  </a:cubicBezTo>
                  <a:cubicBezTo>
                    <a:pt x="293" y="311"/>
                    <a:pt x="293" y="311"/>
                    <a:pt x="293" y="311"/>
                  </a:cubicBezTo>
                  <a:cubicBezTo>
                    <a:pt x="293" y="275"/>
                    <a:pt x="293" y="275"/>
                    <a:pt x="293" y="275"/>
                  </a:cubicBezTo>
                  <a:cubicBezTo>
                    <a:pt x="261" y="275"/>
                    <a:pt x="261" y="275"/>
                    <a:pt x="261" y="275"/>
                  </a:cubicBezTo>
                  <a:cubicBezTo>
                    <a:pt x="261" y="264"/>
                    <a:pt x="259" y="253"/>
                    <a:pt x="257" y="243"/>
                  </a:cubicBezTo>
                  <a:cubicBezTo>
                    <a:pt x="287" y="234"/>
                    <a:pt x="287" y="234"/>
                    <a:pt x="287" y="234"/>
                  </a:cubicBezTo>
                  <a:cubicBezTo>
                    <a:pt x="278" y="200"/>
                    <a:pt x="278" y="200"/>
                    <a:pt x="278" y="200"/>
                  </a:cubicBezTo>
                  <a:cubicBezTo>
                    <a:pt x="248" y="208"/>
                    <a:pt x="248" y="208"/>
                    <a:pt x="248" y="208"/>
                  </a:cubicBezTo>
                  <a:cubicBezTo>
                    <a:pt x="244" y="197"/>
                    <a:pt x="240" y="187"/>
                    <a:pt x="235" y="178"/>
                  </a:cubicBezTo>
                  <a:cubicBezTo>
                    <a:pt x="262" y="162"/>
                    <a:pt x="262" y="162"/>
                    <a:pt x="262" y="162"/>
                  </a:cubicBezTo>
                  <a:cubicBezTo>
                    <a:pt x="244" y="131"/>
                    <a:pt x="244" y="131"/>
                    <a:pt x="244" y="131"/>
                  </a:cubicBezTo>
                  <a:cubicBezTo>
                    <a:pt x="217" y="147"/>
                    <a:pt x="217" y="147"/>
                    <a:pt x="217" y="147"/>
                  </a:cubicBezTo>
                  <a:cubicBezTo>
                    <a:pt x="211" y="138"/>
                    <a:pt x="205" y="129"/>
                    <a:pt x="197" y="121"/>
                  </a:cubicBezTo>
                  <a:cubicBezTo>
                    <a:pt x="220" y="99"/>
                    <a:pt x="220" y="99"/>
                    <a:pt x="220" y="99"/>
                  </a:cubicBezTo>
                  <a:cubicBezTo>
                    <a:pt x="194" y="73"/>
                    <a:pt x="194" y="73"/>
                    <a:pt x="194" y="73"/>
                  </a:cubicBezTo>
                  <a:cubicBezTo>
                    <a:pt x="172" y="95"/>
                    <a:pt x="172" y="95"/>
                    <a:pt x="172" y="95"/>
                  </a:cubicBezTo>
                  <a:cubicBezTo>
                    <a:pt x="164" y="88"/>
                    <a:pt x="155" y="82"/>
                    <a:pt x="146" y="76"/>
                  </a:cubicBezTo>
                  <a:cubicBezTo>
                    <a:pt x="162" y="49"/>
                    <a:pt x="162" y="49"/>
                    <a:pt x="162" y="49"/>
                  </a:cubicBezTo>
                  <a:cubicBezTo>
                    <a:pt x="131" y="31"/>
                    <a:pt x="131" y="31"/>
                    <a:pt x="131" y="31"/>
                  </a:cubicBezTo>
                  <a:cubicBezTo>
                    <a:pt x="115" y="58"/>
                    <a:pt x="115" y="58"/>
                    <a:pt x="115" y="58"/>
                  </a:cubicBezTo>
                  <a:cubicBezTo>
                    <a:pt x="105" y="53"/>
                    <a:pt x="95" y="49"/>
                    <a:pt x="85" y="45"/>
                  </a:cubicBezTo>
                  <a:cubicBezTo>
                    <a:pt x="93" y="15"/>
                    <a:pt x="93" y="15"/>
                    <a:pt x="93" y="15"/>
                  </a:cubicBezTo>
                  <a:cubicBezTo>
                    <a:pt x="58" y="6"/>
                    <a:pt x="58" y="6"/>
                    <a:pt x="58" y="6"/>
                  </a:cubicBezTo>
                  <a:cubicBezTo>
                    <a:pt x="50" y="36"/>
                    <a:pt x="50" y="36"/>
                    <a:pt x="50" y="36"/>
                  </a:cubicBezTo>
                  <a:cubicBezTo>
                    <a:pt x="40" y="34"/>
                    <a:pt x="29" y="32"/>
                    <a:pt x="18" y="32"/>
                  </a:cubicBezTo>
                  <a:cubicBezTo>
                    <a:pt x="18" y="0"/>
                    <a:pt x="18" y="0"/>
                    <a:pt x="18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F49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" name="Freeform 47">
              <a:extLst>
                <a:ext uri="{FF2B5EF4-FFF2-40B4-BE49-F238E27FC236}">
                  <a16:creationId xmlns:a16="http://schemas.microsoft.com/office/drawing/2014/main" id="{B5A3245F-394D-494E-9CF0-2C8861D7E6F2}"/>
                </a:ext>
              </a:extLst>
            </p:cNvPr>
            <p:cNvSpPr>
              <a:spLocks/>
            </p:cNvSpPr>
            <p:nvPr/>
          </p:nvSpPr>
          <p:spPr bwMode="auto">
            <a:xfrm>
              <a:off x="6096000" y="2707930"/>
              <a:ext cx="1250554" cy="614466"/>
            </a:xfrm>
            <a:custGeom>
              <a:avLst/>
              <a:gdLst>
                <a:gd name="T0" fmla="*/ 603 w 603"/>
                <a:gd name="T1" fmla="*/ 243 h 297"/>
                <a:gd name="T2" fmla="*/ 549 w 603"/>
                <a:gd name="T3" fmla="*/ 296 h 297"/>
                <a:gd name="T4" fmla="*/ 450 w 603"/>
                <a:gd name="T5" fmla="*/ 296 h 297"/>
                <a:gd name="T6" fmla="*/ 437 w 603"/>
                <a:gd name="T7" fmla="*/ 297 h 297"/>
                <a:gd name="T8" fmla="*/ 425 w 603"/>
                <a:gd name="T9" fmla="*/ 296 h 297"/>
                <a:gd name="T10" fmla="*/ 285 w 603"/>
                <a:gd name="T11" fmla="*/ 296 h 297"/>
                <a:gd name="T12" fmla="*/ 269 w 603"/>
                <a:gd name="T13" fmla="*/ 297 h 297"/>
                <a:gd name="T14" fmla="*/ 266 w 603"/>
                <a:gd name="T15" fmla="*/ 297 h 297"/>
                <a:gd name="T16" fmla="*/ 254 w 603"/>
                <a:gd name="T17" fmla="*/ 296 h 297"/>
                <a:gd name="T18" fmla="*/ 87 w 603"/>
                <a:gd name="T19" fmla="*/ 296 h 297"/>
                <a:gd name="T20" fmla="*/ 0 w 603"/>
                <a:gd name="T21" fmla="*/ 209 h 297"/>
                <a:gd name="T22" fmla="*/ 87 w 603"/>
                <a:gd name="T23" fmla="*/ 122 h 297"/>
                <a:gd name="T24" fmla="*/ 122 w 603"/>
                <a:gd name="T25" fmla="*/ 129 h 297"/>
                <a:gd name="T26" fmla="*/ 266 w 603"/>
                <a:gd name="T27" fmla="*/ 0 h 297"/>
                <a:gd name="T28" fmla="*/ 269 w 603"/>
                <a:gd name="T29" fmla="*/ 0 h 297"/>
                <a:gd name="T30" fmla="*/ 406 w 603"/>
                <a:gd name="T31" fmla="*/ 92 h 297"/>
                <a:gd name="T32" fmla="*/ 437 w 603"/>
                <a:gd name="T33" fmla="*/ 87 h 297"/>
                <a:gd name="T34" fmla="*/ 542 w 603"/>
                <a:gd name="T35" fmla="*/ 190 h 297"/>
                <a:gd name="T36" fmla="*/ 549 w 603"/>
                <a:gd name="T37" fmla="*/ 189 h 297"/>
                <a:gd name="T38" fmla="*/ 603 w 603"/>
                <a:gd name="T39" fmla="*/ 243 h 2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603" h="297">
                  <a:moveTo>
                    <a:pt x="603" y="243"/>
                  </a:moveTo>
                  <a:cubicBezTo>
                    <a:pt x="603" y="272"/>
                    <a:pt x="579" y="296"/>
                    <a:pt x="549" y="296"/>
                  </a:cubicBezTo>
                  <a:cubicBezTo>
                    <a:pt x="450" y="296"/>
                    <a:pt x="450" y="296"/>
                    <a:pt x="450" y="296"/>
                  </a:cubicBezTo>
                  <a:cubicBezTo>
                    <a:pt x="446" y="297"/>
                    <a:pt x="442" y="297"/>
                    <a:pt x="437" y="297"/>
                  </a:cubicBezTo>
                  <a:cubicBezTo>
                    <a:pt x="433" y="297"/>
                    <a:pt x="429" y="297"/>
                    <a:pt x="425" y="296"/>
                  </a:cubicBezTo>
                  <a:cubicBezTo>
                    <a:pt x="285" y="296"/>
                    <a:pt x="285" y="296"/>
                    <a:pt x="285" y="296"/>
                  </a:cubicBezTo>
                  <a:cubicBezTo>
                    <a:pt x="280" y="297"/>
                    <a:pt x="274" y="297"/>
                    <a:pt x="269" y="297"/>
                  </a:cubicBezTo>
                  <a:cubicBezTo>
                    <a:pt x="268" y="297"/>
                    <a:pt x="267" y="297"/>
                    <a:pt x="266" y="297"/>
                  </a:cubicBezTo>
                  <a:cubicBezTo>
                    <a:pt x="262" y="297"/>
                    <a:pt x="258" y="297"/>
                    <a:pt x="254" y="296"/>
                  </a:cubicBezTo>
                  <a:cubicBezTo>
                    <a:pt x="87" y="296"/>
                    <a:pt x="87" y="296"/>
                    <a:pt x="87" y="296"/>
                  </a:cubicBezTo>
                  <a:cubicBezTo>
                    <a:pt x="39" y="296"/>
                    <a:pt x="0" y="257"/>
                    <a:pt x="0" y="209"/>
                  </a:cubicBezTo>
                  <a:cubicBezTo>
                    <a:pt x="0" y="161"/>
                    <a:pt x="39" y="122"/>
                    <a:pt x="87" y="122"/>
                  </a:cubicBezTo>
                  <a:cubicBezTo>
                    <a:pt x="99" y="122"/>
                    <a:pt x="111" y="125"/>
                    <a:pt x="122" y="129"/>
                  </a:cubicBezTo>
                  <a:cubicBezTo>
                    <a:pt x="131" y="57"/>
                    <a:pt x="192" y="2"/>
                    <a:pt x="266" y="0"/>
                  </a:cubicBezTo>
                  <a:cubicBezTo>
                    <a:pt x="267" y="0"/>
                    <a:pt x="268" y="0"/>
                    <a:pt x="269" y="0"/>
                  </a:cubicBezTo>
                  <a:cubicBezTo>
                    <a:pt x="331" y="0"/>
                    <a:pt x="384" y="38"/>
                    <a:pt x="406" y="92"/>
                  </a:cubicBezTo>
                  <a:cubicBezTo>
                    <a:pt x="416" y="89"/>
                    <a:pt x="427" y="87"/>
                    <a:pt x="437" y="87"/>
                  </a:cubicBezTo>
                  <a:cubicBezTo>
                    <a:pt x="495" y="87"/>
                    <a:pt x="541" y="133"/>
                    <a:pt x="542" y="190"/>
                  </a:cubicBezTo>
                  <a:cubicBezTo>
                    <a:pt x="545" y="190"/>
                    <a:pt x="547" y="189"/>
                    <a:pt x="549" y="189"/>
                  </a:cubicBezTo>
                  <a:cubicBezTo>
                    <a:pt x="579" y="189"/>
                    <a:pt x="603" y="213"/>
                    <a:pt x="603" y="243"/>
                  </a:cubicBezTo>
                  <a:close/>
                </a:path>
              </a:pathLst>
            </a:custGeom>
            <a:solidFill>
              <a:srgbClr val="D2E2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" name="Freeform 48">
              <a:extLst>
                <a:ext uri="{FF2B5EF4-FFF2-40B4-BE49-F238E27FC236}">
                  <a16:creationId xmlns:a16="http://schemas.microsoft.com/office/drawing/2014/main" id="{B3011E1E-CA53-1E47-B370-E3936CCC4DE9}"/>
                </a:ext>
              </a:extLst>
            </p:cNvPr>
            <p:cNvSpPr>
              <a:spLocks/>
            </p:cNvSpPr>
            <p:nvPr/>
          </p:nvSpPr>
          <p:spPr bwMode="auto">
            <a:xfrm>
              <a:off x="6096000" y="2707930"/>
              <a:ext cx="551397" cy="614466"/>
            </a:xfrm>
            <a:custGeom>
              <a:avLst/>
              <a:gdLst>
                <a:gd name="T0" fmla="*/ 266 w 266"/>
                <a:gd name="T1" fmla="*/ 0 h 297"/>
                <a:gd name="T2" fmla="*/ 266 w 266"/>
                <a:gd name="T3" fmla="*/ 297 h 297"/>
                <a:gd name="T4" fmla="*/ 254 w 266"/>
                <a:gd name="T5" fmla="*/ 296 h 297"/>
                <a:gd name="T6" fmla="*/ 87 w 266"/>
                <a:gd name="T7" fmla="*/ 296 h 297"/>
                <a:gd name="T8" fmla="*/ 0 w 266"/>
                <a:gd name="T9" fmla="*/ 209 h 297"/>
                <a:gd name="T10" fmla="*/ 87 w 266"/>
                <a:gd name="T11" fmla="*/ 122 h 297"/>
                <a:gd name="T12" fmla="*/ 122 w 266"/>
                <a:gd name="T13" fmla="*/ 129 h 297"/>
                <a:gd name="T14" fmla="*/ 266 w 266"/>
                <a:gd name="T15" fmla="*/ 0 h 2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66" h="297">
                  <a:moveTo>
                    <a:pt x="266" y="0"/>
                  </a:moveTo>
                  <a:cubicBezTo>
                    <a:pt x="266" y="297"/>
                    <a:pt x="266" y="297"/>
                    <a:pt x="266" y="297"/>
                  </a:cubicBezTo>
                  <a:cubicBezTo>
                    <a:pt x="262" y="297"/>
                    <a:pt x="258" y="297"/>
                    <a:pt x="254" y="296"/>
                  </a:cubicBezTo>
                  <a:cubicBezTo>
                    <a:pt x="87" y="296"/>
                    <a:pt x="87" y="296"/>
                    <a:pt x="87" y="296"/>
                  </a:cubicBezTo>
                  <a:cubicBezTo>
                    <a:pt x="39" y="296"/>
                    <a:pt x="0" y="257"/>
                    <a:pt x="0" y="209"/>
                  </a:cubicBezTo>
                  <a:cubicBezTo>
                    <a:pt x="0" y="161"/>
                    <a:pt x="39" y="122"/>
                    <a:pt x="87" y="122"/>
                  </a:cubicBezTo>
                  <a:cubicBezTo>
                    <a:pt x="99" y="122"/>
                    <a:pt x="111" y="125"/>
                    <a:pt x="122" y="129"/>
                  </a:cubicBezTo>
                  <a:cubicBezTo>
                    <a:pt x="131" y="57"/>
                    <a:pt x="192" y="2"/>
                    <a:pt x="266" y="0"/>
                  </a:cubicBezTo>
                  <a:close/>
                </a:path>
              </a:pathLst>
            </a:custGeom>
            <a:solidFill>
              <a:srgbClr val="BDD9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" name="Freeform 49">
              <a:extLst>
                <a:ext uri="{FF2B5EF4-FFF2-40B4-BE49-F238E27FC236}">
                  <a16:creationId xmlns:a16="http://schemas.microsoft.com/office/drawing/2014/main" id="{542F6683-964D-DF4E-9150-B1B39E242D5E}"/>
                </a:ext>
              </a:extLst>
            </p:cNvPr>
            <p:cNvSpPr>
              <a:spLocks/>
            </p:cNvSpPr>
            <p:nvPr/>
          </p:nvSpPr>
          <p:spPr bwMode="auto">
            <a:xfrm>
              <a:off x="7818665" y="1610541"/>
              <a:ext cx="1252356" cy="614466"/>
            </a:xfrm>
            <a:custGeom>
              <a:avLst/>
              <a:gdLst>
                <a:gd name="T0" fmla="*/ 550 w 603"/>
                <a:gd name="T1" fmla="*/ 189 h 297"/>
                <a:gd name="T2" fmla="*/ 543 w 603"/>
                <a:gd name="T3" fmla="*/ 190 h 297"/>
                <a:gd name="T4" fmla="*/ 438 w 603"/>
                <a:gd name="T5" fmla="*/ 87 h 297"/>
                <a:gd name="T6" fmla="*/ 407 w 603"/>
                <a:gd name="T7" fmla="*/ 92 h 297"/>
                <a:gd name="T8" fmla="*/ 270 w 603"/>
                <a:gd name="T9" fmla="*/ 0 h 297"/>
                <a:gd name="T10" fmla="*/ 122 w 603"/>
                <a:gd name="T11" fmla="*/ 129 h 297"/>
                <a:gd name="T12" fmla="*/ 87 w 603"/>
                <a:gd name="T13" fmla="*/ 122 h 297"/>
                <a:gd name="T14" fmla="*/ 0 w 603"/>
                <a:gd name="T15" fmla="*/ 209 h 297"/>
                <a:gd name="T16" fmla="*/ 87 w 603"/>
                <a:gd name="T17" fmla="*/ 296 h 297"/>
                <a:gd name="T18" fmla="*/ 254 w 603"/>
                <a:gd name="T19" fmla="*/ 296 h 297"/>
                <a:gd name="T20" fmla="*/ 270 w 603"/>
                <a:gd name="T21" fmla="*/ 297 h 297"/>
                <a:gd name="T22" fmla="*/ 285 w 603"/>
                <a:gd name="T23" fmla="*/ 296 h 297"/>
                <a:gd name="T24" fmla="*/ 425 w 603"/>
                <a:gd name="T25" fmla="*/ 296 h 297"/>
                <a:gd name="T26" fmla="*/ 438 w 603"/>
                <a:gd name="T27" fmla="*/ 297 h 297"/>
                <a:gd name="T28" fmla="*/ 451 w 603"/>
                <a:gd name="T29" fmla="*/ 296 h 297"/>
                <a:gd name="T30" fmla="*/ 550 w 603"/>
                <a:gd name="T31" fmla="*/ 296 h 297"/>
                <a:gd name="T32" fmla="*/ 603 w 603"/>
                <a:gd name="T33" fmla="*/ 243 h 297"/>
                <a:gd name="T34" fmla="*/ 550 w 603"/>
                <a:gd name="T35" fmla="*/ 189 h 2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03" h="297">
                  <a:moveTo>
                    <a:pt x="550" y="189"/>
                  </a:moveTo>
                  <a:cubicBezTo>
                    <a:pt x="547" y="189"/>
                    <a:pt x="545" y="190"/>
                    <a:pt x="543" y="190"/>
                  </a:cubicBezTo>
                  <a:cubicBezTo>
                    <a:pt x="541" y="133"/>
                    <a:pt x="495" y="87"/>
                    <a:pt x="438" y="87"/>
                  </a:cubicBezTo>
                  <a:cubicBezTo>
                    <a:pt x="427" y="87"/>
                    <a:pt x="417" y="89"/>
                    <a:pt x="407" y="92"/>
                  </a:cubicBezTo>
                  <a:cubicBezTo>
                    <a:pt x="384" y="38"/>
                    <a:pt x="331" y="0"/>
                    <a:pt x="270" y="0"/>
                  </a:cubicBezTo>
                  <a:cubicBezTo>
                    <a:pt x="194" y="0"/>
                    <a:pt x="132" y="57"/>
                    <a:pt x="122" y="129"/>
                  </a:cubicBezTo>
                  <a:cubicBezTo>
                    <a:pt x="112" y="125"/>
                    <a:pt x="100" y="122"/>
                    <a:pt x="87" y="122"/>
                  </a:cubicBezTo>
                  <a:cubicBezTo>
                    <a:pt x="39" y="122"/>
                    <a:pt x="0" y="161"/>
                    <a:pt x="0" y="209"/>
                  </a:cubicBezTo>
                  <a:cubicBezTo>
                    <a:pt x="0" y="257"/>
                    <a:pt x="39" y="296"/>
                    <a:pt x="87" y="296"/>
                  </a:cubicBezTo>
                  <a:cubicBezTo>
                    <a:pt x="254" y="296"/>
                    <a:pt x="254" y="296"/>
                    <a:pt x="254" y="296"/>
                  </a:cubicBezTo>
                  <a:cubicBezTo>
                    <a:pt x="259" y="297"/>
                    <a:pt x="264" y="297"/>
                    <a:pt x="270" y="297"/>
                  </a:cubicBezTo>
                  <a:cubicBezTo>
                    <a:pt x="275" y="297"/>
                    <a:pt x="280" y="297"/>
                    <a:pt x="285" y="296"/>
                  </a:cubicBezTo>
                  <a:cubicBezTo>
                    <a:pt x="425" y="296"/>
                    <a:pt x="425" y="296"/>
                    <a:pt x="425" y="296"/>
                  </a:cubicBezTo>
                  <a:cubicBezTo>
                    <a:pt x="429" y="297"/>
                    <a:pt x="433" y="297"/>
                    <a:pt x="438" y="297"/>
                  </a:cubicBezTo>
                  <a:cubicBezTo>
                    <a:pt x="442" y="297"/>
                    <a:pt x="446" y="297"/>
                    <a:pt x="451" y="296"/>
                  </a:cubicBezTo>
                  <a:cubicBezTo>
                    <a:pt x="550" y="296"/>
                    <a:pt x="550" y="296"/>
                    <a:pt x="550" y="296"/>
                  </a:cubicBezTo>
                  <a:cubicBezTo>
                    <a:pt x="579" y="296"/>
                    <a:pt x="603" y="272"/>
                    <a:pt x="603" y="243"/>
                  </a:cubicBezTo>
                  <a:cubicBezTo>
                    <a:pt x="603" y="213"/>
                    <a:pt x="579" y="189"/>
                    <a:pt x="550" y="189"/>
                  </a:cubicBezTo>
                  <a:close/>
                </a:path>
              </a:pathLst>
            </a:custGeom>
            <a:solidFill>
              <a:srgbClr val="D2E2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" name="Freeform 50">
              <a:extLst>
                <a:ext uri="{FF2B5EF4-FFF2-40B4-BE49-F238E27FC236}">
                  <a16:creationId xmlns:a16="http://schemas.microsoft.com/office/drawing/2014/main" id="{07C9D9AF-3CA3-A54C-8FBB-0AC273FAF621}"/>
                </a:ext>
              </a:extLst>
            </p:cNvPr>
            <p:cNvSpPr>
              <a:spLocks/>
            </p:cNvSpPr>
            <p:nvPr/>
          </p:nvSpPr>
          <p:spPr bwMode="auto">
            <a:xfrm>
              <a:off x="7818665" y="1610541"/>
              <a:ext cx="555001" cy="614466"/>
            </a:xfrm>
            <a:custGeom>
              <a:avLst/>
              <a:gdLst>
                <a:gd name="T0" fmla="*/ 267 w 267"/>
                <a:gd name="T1" fmla="*/ 0 h 297"/>
                <a:gd name="T2" fmla="*/ 267 w 267"/>
                <a:gd name="T3" fmla="*/ 297 h 297"/>
                <a:gd name="T4" fmla="*/ 254 w 267"/>
                <a:gd name="T5" fmla="*/ 296 h 297"/>
                <a:gd name="T6" fmla="*/ 87 w 267"/>
                <a:gd name="T7" fmla="*/ 296 h 297"/>
                <a:gd name="T8" fmla="*/ 0 w 267"/>
                <a:gd name="T9" fmla="*/ 209 h 297"/>
                <a:gd name="T10" fmla="*/ 87 w 267"/>
                <a:gd name="T11" fmla="*/ 122 h 297"/>
                <a:gd name="T12" fmla="*/ 122 w 267"/>
                <a:gd name="T13" fmla="*/ 129 h 297"/>
                <a:gd name="T14" fmla="*/ 267 w 267"/>
                <a:gd name="T15" fmla="*/ 0 h 2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67" h="297">
                  <a:moveTo>
                    <a:pt x="267" y="0"/>
                  </a:moveTo>
                  <a:cubicBezTo>
                    <a:pt x="267" y="297"/>
                    <a:pt x="267" y="297"/>
                    <a:pt x="267" y="297"/>
                  </a:cubicBezTo>
                  <a:cubicBezTo>
                    <a:pt x="262" y="297"/>
                    <a:pt x="258" y="297"/>
                    <a:pt x="254" y="296"/>
                  </a:cubicBezTo>
                  <a:cubicBezTo>
                    <a:pt x="87" y="296"/>
                    <a:pt x="87" y="296"/>
                    <a:pt x="87" y="296"/>
                  </a:cubicBezTo>
                  <a:cubicBezTo>
                    <a:pt x="39" y="296"/>
                    <a:pt x="0" y="257"/>
                    <a:pt x="0" y="209"/>
                  </a:cubicBezTo>
                  <a:cubicBezTo>
                    <a:pt x="0" y="161"/>
                    <a:pt x="39" y="122"/>
                    <a:pt x="87" y="122"/>
                  </a:cubicBezTo>
                  <a:cubicBezTo>
                    <a:pt x="100" y="122"/>
                    <a:pt x="112" y="125"/>
                    <a:pt x="122" y="129"/>
                  </a:cubicBezTo>
                  <a:cubicBezTo>
                    <a:pt x="132" y="57"/>
                    <a:pt x="192" y="2"/>
                    <a:pt x="267" y="0"/>
                  </a:cubicBezTo>
                  <a:close/>
                </a:path>
              </a:pathLst>
            </a:custGeom>
            <a:solidFill>
              <a:srgbClr val="BDD9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" name="Freeform 51">
              <a:extLst>
                <a:ext uri="{FF2B5EF4-FFF2-40B4-BE49-F238E27FC236}">
                  <a16:creationId xmlns:a16="http://schemas.microsoft.com/office/drawing/2014/main" id="{DBFF3D6E-D22C-8C4A-A71A-68AAD99C9AF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63019" y="3165625"/>
              <a:ext cx="1250554" cy="614466"/>
            </a:xfrm>
            <a:custGeom>
              <a:avLst/>
              <a:gdLst>
                <a:gd name="T0" fmla="*/ 550 w 603"/>
                <a:gd name="T1" fmla="*/ 190 h 297"/>
                <a:gd name="T2" fmla="*/ 543 w 603"/>
                <a:gd name="T3" fmla="*/ 190 h 297"/>
                <a:gd name="T4" fmla="*/ 438 w 603"/>
                <a:gd name="T5" fmla="*/ 88 h 297"/>
                <a:gd name="T6" fmla="*/ 407 w 603"/>
                <a:gd name="T7" fmla="*/ 92 h 297"/>
                <a:gd name="T8" fmla="*/ 270 w 603"/>
                <a:gd name="T9" fmla="*/ 0 h 297"/>
                <a:gd name="T10" fmla="*/ 122 w 603"/>
                <a:gd name="T11" fmla="*/ 130 h 297"/>
                <a:gd name="T12" fmla="*/ 87 w 603"/>
                <a:gd name="T13" fmla="*/ 122 h 297"/>
                <a:gd name="T14" fmla="*/ 0 w 603"/>
                <a:gd name="T15" fmla="*/ 209 h 297"/>
                <a:gd name="T16" fmla="*/ 87 w 603"/>
                <a:gd name="T17" fmla="*/ 297 h 297"/>
                <a:gd name="T18" fmla="*/ 254 w 603"/>
                <a:gd name="T19" fmla="*/ 297 h 297"/>
                <a:gd name="T20" fmla="*/ 270 w 603"/>
                <a:gd name="T21" fmla="*/ 297 h 297"/>
                <a:gd name="T22" fmla="*/ 285 w 603"/>
                <a:gd name="T23" fmla="*/ 297 h 297"/>
                <a:gd name="T24" fmla="*/ 425 w 603"/>
                <a:gd name="T25" fmla="*/ 297 h 297"/>
                <a:gd name="T26" fmla="*/ 438 w 603"/>
                <a:gd name="T27" fmla="*/ 297 h 297"/>
                <a:gd name="T28" fmla="*/ 451 w 603"/>
                <a:gd name="T29" fmla="*/ 297 h 297"/>
                <a:gd name="T30" fmla="*/ 550 w 603"/>
                <a:gd name="T31" fmla="*/ 297 h 297"/>
                <a:gd name="T32" fmla="*/ 603 w 603"/>
                <a:gd name="T33" fmla="*/ 243 h 297"/>
                <a:gd name="T34" fmla="*/ 550 w 603"/>
                <a:gd name="T35" fmla="*/ 190 h 2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03" h="297">
                  <a:moveTo>
                    <a:pt x="550" y="190"/>
                  </a:moveTo>
                  <a:cubicBezTo>
                    <a:pt x="547" y="190"/>
                    <a:pt x="545" y="190"/>
                    <a:pt x="543" y="190"/>
                  </a:cubicBezTo>
                  <a:cubicBezTo>
                    <a:pt x="542" y="133"/>
                    <a:pt x="495" y="88"/>
                    <a:pt x="438" y="88"/>
                  </a:cubicBezTo>
                  <a:cubicBezTo>
                    <a:pt x="427" y="88"/>
                    <a:pt x="417" y="89"/>
                    <a:pt x="407" y="92"/>
                  </a:cubicBezTo>
                  <a:cubicBezTo>
                    <a:pt x="385" y="38"/>
                    <a:pt x="332" y="0"/>
                    <a:pt x="270" y="0"/>
                  </a:cubicBezTo>
                  <a:cubicBezTo>
                    <a:pt x="194" y="0"/>
                    <a:pt x="132" y="57"/>
                    <a:pt x="122" y="130"/>
                  </a:cubicBezTo>
                  <a:cubicBezTo>
                    <a:pt x="112" y="125"/>
                    <a:pt x="100" y="122"/>
                    <a:pt x="87" y="122"/>
                  </a:cubicBezTo>
                  <a:cubicBezTo>
                    <a:pt x="39" y="122"/>
                    <a:pt x="0" y="161"/>
                    <a:pt x="0" y="209"/>
                  </a:cubicBezTo>
                  <a:cubicBezTo>
                    <a:pt x="0" y="258"/>
                    <a:pt x="39" y="297"/>
                    <a:pt x="87" y="297"/>
                  </a:cubicBezTo>
                  <a:cubicBezTo>
                    <a:pt x="254" y="297"/>
                    <a:pt x="254" y="297"/>
                    <a:pt x="254" y="297"/>
                  </a:cubicBezTo>
                  <a:cubicBezTo>
                    <a:pt x="259" y="297"/>
                    <a:pt x="264" y="297"/>
                    <a:pt x="270" y="297"/>
                  </a:cubicBezTo>
                  <a:cubicBezTo>
                    <a:pt x="275" y="297"/>
                    <a:pt x="280" y="297"/>
                    <a:pt x="285" y="297"/>
                  </a:cubicBezTo>
                  <a:cubicBezTo>
                    <a:pt x="425" y="297"/>
                    <a:pt x="425" y="297"/>
                    <a:pt x="425" y="297"/>
                  </a:cubicBezTo>
                  <a:cubicBezTo>
                    <a:pt x="429" y="297"/>
                    <a:pt x="434" y="297"/>
                    <a:pt x="438" y="297"/>
                  </a:cubicBezTo>
                  <a:cubicBezTo>
                    <a:pt x="442" y="297"/>
                    <a:pt x="447" y="297"/>
                    <a:pt x="451" y="297"/>
                  </a:cubicBezTo>
                  <a:cubicBezTo>
                    <a:pt x="550" y="297"/>
                    <a:pt x="550" y="297"/>
                    <a:pt x="550" y="297"/>
                  </a:cubicBezTo>
                  <a:cubicBezTo>
                    <a:pt x="579" y="297"/>
                    <a:pt x="603" y="273"/>
                    <a:pt x="603" y="243"/>
                  </a:cubicBezTo>
                  <a:cubicBezTo>
                    <a:pt x="603" y="214"/>
                    <a:pt x="579" y="190"/>
                    <a:pt x="550" y="190"/>
                  </a:cubicBezTo>
                  <a:close/>
                </a:path>
              </a:pathLst>
            </a:custGeom>
            <a:solidFill>
              <a:srgbClr val="D2E2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" name="Freeform 52">
              <a:extLst>
                <a:ext uri="{FF2B5EF4-FFF2-40B4-BE49-F238E27FC236}">
                  <a16:creationId xmlns:a16="http://schemas.microsoft.com/office/drawing/2014/main" id="{4D9B554B-9DC0-E347-88A0-FAABF3E3289B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57614" y="3165625"/>
              <a:ext cx="551397" cy="614466"/>
            </a:xfrm>
            <a:custGeom>
              <a:avLst/>
              <a:gdLst>
                <a:gd name="T0" fmla="*/ 266 w 266"/>
                <a:gd name="T1" fmla="*/ 0 h 297"/>
                <a:gd name="T2" fmla="*/ 266 w 266"/>
                <a:gd name="T3" fmla="*/ 297 h 297"/>
                <a:gd name="T4" fmla="*/ 254 w 266"/>
                <a:gd name="T5" fmla="*/ 297 h 297"/>
                <a:gd name="T6" fmla="*/ 87 w 266"/>
                <a:gd name="T7" fmla="*/ 297 h 297"/>
                <a:gd name="T8" fmla="*/ 0 w 266"/>
                <a:gd name="T9" fmla="*/ 209 h 297"/>
                <a:gd name="T10" fmla="*/ 87 w 266"/>
                <a:gd name="T11" fmla="*/ 122 h 297"/>
                <a:gd name="T12" fmla="*/ 122 w 266"/>
                <a:gd name="T13" fmla="*/ 130 h 297"/>
                <a:gd name="T14" fmla="*/ 266 w 266"/>
                <a:gd name="T15" fmla="*/ 0 h 2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66" h="297">
                  <a:moveTo>
                    <a:pt x="266" y="0"/>
                  </a:moveTo>
                  <a:cubicBezTo>
                    <a:pt x="266" y="297"/>
                    <a:pt x="266" y="297"/>
                    <a:pt x="266" y="297"/>
                  </a:cubicBezTo>
                  <a:cubicBezTo>
                    <a:pt x="262" y="297"/>
                    <a:pt x="258" y="297"/>
                    <a:pt x="254" y="297"/>
                  </a:cubicBezTo>
                  <a:cubicBezTo>
                    <a:pt x="87" y="297"/>
                    <a:pt x="87" y="297"/>
                    <a:pt x="87" y="297"/>
                  </a:cubicBezTo>
                  <a:cubicBezTo>
                    <a:pt x="39" y="297"/>
                    <a:pt x="0" y="258"/>
                    <a:pt x="0" y="209"/>
                  </a:cubicBezTo>
                  <a:cubicBezTo>
                    <a:pt x="0" y="161"/>
                    <a:pt x="39" y="122"/>
                    <a:pt x="87" y="122"/>
                  </a:cubicBezTo>
                  <a:cubicBezTo>
                    <a:pt x="100" y="122"/>
                    <a:pt x="111" y="125"/>
                    <a:pt x="122" y="130"/>
                  </a:cubicBezTo>
                  <a:cubicBezTo>
                    <a:pt x="131" y="58"/>
                    <a:pt x="192" y="2"/>
                    <a:pt x="266" y="0"/>
                  </a:cubicBezTo>
                  <a:close/>
                </a:path>
              </a:pathLst>
            </a:custGeom>
            <a:solidFill>
              <a:srgbClr val="BDD9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" name="Freeform 53">
              <a:extLst>
                <a:ext uri="{FF2B5EF4-FFF2-40B4-BE49-F238E27FC236}">
                  <a16:creationId xmlns:a16="http://schemas.microsoft.com/office/drawing/2014/main" id="{E038DBB1-C44A-B149-9046-E3ABC0A2122C}"/>
                </a:ext>
              </a:extLst>
            </p:cNvPr>
            <p:cNvSpPr>
              <a:spLocks/>
            </p:cNvSpPr>
            <p:nvPr/>
          </p:nvSpPr>
          <p:spPr bwMode="auto">
            <a:xfrm>
              <a:off x="6467202" y="4302655"/>
              <a:ext cx="5724798" cy="1937098"/>
            </a:xfrm>
            <a:custGeom>
              <a:avLst/>
              <a:gdLst>
                <a:gd name="T0" fmla="*/ 2760 w 2760"/>
                <a:gd name="T1" fmla="*/ 785 h 935"/>
                <a:gd name="T2" fmla="*/ 2288 w 2760"/>
                <a:gd name="T3" fmla="*/ 633 h 935"/>
                <a:gd name="T4" fmla="*/ 1244 w 2760"/>
                <a:gd name="T5" fmla="*/ 917 h 935"/>
                <a:gd name="T6" fmla="*/ 29 w 2760"/>
                <a:gd name="T7" fmla="*/ 752 h 935"/>
                <a:gd name="T8" fmla="*/ 148 w 2760"/>
                <a:gd name="T9" fmla="*/ 561 h 935"/>
                <a:gd name="T10" fmla="*/ 1172 w 2760"/>
                <a:gd name="T11" fmla="*/ 589 h 935"/>
                <a:gd name="T12" fmla="*/ 1444 w 2760"/>
                <a:gd name="T13" fmla="*/ 497 h 935"/>
                <a:gd name="T14" fmla="*/ 768 w 2760"/>
                <a:gd name="T15" fmla="*/ 494 h 935"/>
                <a:gd name="T16" fmla="*/ 1005 w 2760"/>
                <a:gd name="T17" fmla="*/ 243 h 935"/>
                <a:gd name="T18" fmla="*/ 1558 w 2760"/>
                <a:gd name="T19" fmla="*/ 148 h 935"/>
                <a:gd name="T20" fmla="*/ 2048 w 2760"/>
                <a:gd name="T21" fmla="*/ 27 h 935"/>
                <a:gd name="T22" fmla="*/ 2338 w 2760"/>
                <a:gd name="T23" fmla="*/ 158 h 935"/>
                <a:gd name="T24" fmla="*/ 2760 w 2760"/>
                <a:gd name="T25" fmla="*/ 288 h 935"/>
                <a:gd name="T26" fmla="*/ 2760 w 2760"/>
                <a:gd name="T27" fmla="*/ 785 h 9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760" h="935">
                  <a:moveTo>
                    <a:pt x="2760" y="785"/>
                  </a:moveTo>
                  <a:cubicBezTo>
                    <a:pt x="2760" y="785"/>
                    <a:pt x="2328" y="629"/>
                    <a:pt x="2288" y="633"/>
                  </a:cubicBezTo>
                  <a:cubicBezTo>
                    <a:pt x="2248" y="636"/>
                    <a:pt x="1431" y="899"/>
                    <a:pt x="1244" y="917"/>
                  </a:cubicBezTo>
                  <a:cubicBezTo>
                    <a:pt x="1057" y="935"/>
                    <a:pt x="29" y="752"/>
                    <a:pt x="29" y="752"/>
                  </a:cubicBezTo>
                  <a:cubicBezTo>
                    <a:pt x="29" y="752"/>
                    <a:pt x="0" y="593"/>
                    <a:pt x="148" y="561"/>
                  </a:cubicBezTo>
                  <a:cubicBezTo>
                    <a:pt x="295" y="528"/>
                    <a:pt x="1172" y="589"/>
                    <a:pt x="1172" y="589"/>
                  </a:cubicBezTo>
                  <a:cubicBezTo>
                    <a:pt x="1444" y="497"/>
                    <a:pt x="1444" y="497"/>
                    <a:pt x="1444" y="497"/>
                  </a:cubicBezTo>
                  <a:cubicBezTo>
                    <a:pt x="1444" y="497"/>
                    <a:pt x="1373" y="551"/>
                    <a:pt x="768" y="494"/>
                  </a:cubicBezTo>
                  <a:cubicBezTo>
                    <a:pt x="768" y="494"/>
                    <a:pt x="697" y="284"/>
                    <a:pt x="1005" y="243"/>
                  </a:cubicBezTo>
                  <a:cubicBezTo>
                    <a:pt x="1310" y="203"/>
                    <a:pt x="1558" y="148"/>
                    <a:pt x="1558" y="148"/>
                  </a:cubicBezTo>
                  <a:cubicBezTo>
                    <a:pt x="1558" y="148"/>
                    <a:pt x="1737" y="0"/>
                    <a:pt x="2048" y="27"/>
                  </a:cubicBezTo>
                  <a:cubicBezTo>
                    <a:pt x="2301" y="49"/>
                    <a:pt x="2338" y="158"/>
                    <a:pt x="2338" y="158"/>
                  </a:cubicBezTo>
                  <a:cubicBezTo>
                    <a:pt x="2760" y="288"/>
                    <a:pt x="2760" y="288"/>
                    <a:pt x="2760" y="288"/>
                  </a:cubicBezTo>
                  <a:lnTo>
                    <a:pt x="2760" y="785"/>
                  </a:lnTo>
                  <a:close/>
                </a:path>
              </a:pathLst>
            </a:custGeom>
            <a:solidFill>
              <a:srgbClr val="FFC6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" name="Freeform 54">
              <a:extLst>
                <a:ext uri="{FF2B5EF4-FFF2-40B4-BE49-F238E27FC236}">
                  <a16:creationId xmlns:a16="http://schemas.microsoft.com/office/drawing/2014/main" id="{BD1DC46B-2AE6-C94E-B026-70C73FA7F7C1}"/>
                </a:ext>
              </a:extLst>
            </p:cNvPr>
            <p:cNvSpPr>
              <a:spLocks/>
            </p:cNvSpPr>
            <p:nvPr/>
          </p:nvSpPr>
          <p:spPr bwMode="auto">
            <a:xfrm>
              <a:off x="8119591" y="5034247"/>
              <a:ext cx="504546" cy="333361"/>
            </a:xfrm>
            <a:custGeom>
              <a:avLst/>
              <a:gdLst>
                <a:gd name="T0" fmla="*/ 0 w 243"/>
                <a:gd name="T1" fmla="*/ 144 h 161"/>
                <a:gd name="T2" fmla="*/ 223 w 243"/>
                <a:gd name="T3" fmla="*/ 161 h 161"/>
                <a:gd name="T4" fmla="*/ 211 w 243"/>
                <a:gd name="T5" fmla="*/ 8 h 161"/>
                <a:gd name="T6" fmla="*/ 35 w 243"/>
                <a:gd name="T7" fmla="*/ 67 h 161"/>
                <a:gd name="T8" fmla="*/ 0 w 243"/>
                <a:gd name="T9" fmla="*/ 144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3" h="161">
                  <a:moveTo>
                    <a:pt x="0" y="144"/>
                  </a:moveTo>
                  <a:cubicBezTo>
                    <a:pt x="0" y="144"/>
                    <a:pt x="215" y="160"/>
                    <a:pt x="223" y="161"/>
                  </a:cubicBezTo>
                  <a:cubicBezTo>
                    <a:pt x="231" y="161"/>
                    <a:pt x="243" y="95"/>
                    <a:pt x="211" y="8"/>
                  </a:cubicBezTo>
                  <a:cubicBezTo>
                    <a:pt x="211" y="8"/>
                    <a:pt x="68" y="0"/>
                    <a:pt x="35" y="67"/>
                  </a:cubicBezTo>
                  <a:cubicBezTo>
                    <a:pt x="2" y="134"/>
                    <a:pt x="0" y="144"/>
                    <a:pt x="0" y="144"/>
                  </a:cubicBezTo>
                  <a:close/>
                </a:path>
              </a:pathLst>
            </a:custGeom>
            <a:solidFill>
              <a:srgbClr val="FFDD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3" name="Freeform 55">
              <a:extLst>
                <a:ext uri="{FF2B5EF4-FFF2-40B4-BE49-F238E27FC236}">
                  <a16:creationId xmlns:a16="http://schemas.microsoft.com/office/drawing/2014/main" id="{191EA9DE-3C2F-9747-B477-FDC8975BE64A}"/>
                </a:ext>
              </a:extLst>
            </p:cNvPr>
            <p:cNvSpPr>
              <a:spLocks/>
            </p:cNvSpPr>
            <p:nvPr/>
          </p:nvSpPr>
          <p:spPr bwMode="auto">
            <a:xfrm>
              <a:off x="8119591" y="5005416"/>
              <a:ext cx="437875" cy="326154"/>
            </a:xfrm>
            <a:custGeom>
              <a:avLst/>
              <a:gdLst>
                <a:gd name="T0" fmla="*/ 0 w 211"/>
                <a:gd name="T1" fmla="*/ 158 h 158"/>
                <a:gd name="T2" fmla="*/ 76 w 211"/>
                <a:gd name="T3" fmla="*/ 32 h 158"/>
                <a:gd name="T4" fmla="*/ 211 w 211"/>
                <a:gd name="T5" fmla="*/ 22 h 158"/>
                <a:gd name="T6" fmla="*/ 0 w 211"/>
                <a:gd name="T7" fmla="*/ 15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1" h="158">
                  <a:moveTo>
                    <a:pt x="0" y="158"/>
                  </a:moveTo>
                  <a:cubicBezTo>
                    <a:pt x="0" y="158"/>
                    <a:pt x="14" y="57"/>
                    <a:pt x="76" y="32"/>
                  </a:cubicBezTo>
                  <a:cubicBezTo>
                    <a:pt x="148" y="2"/>
                    <a:pt x="211" y="22"/>
                    <a:pt x="211" y="22"/>
                  </a:cubicBezTo>
                  <a:cubicBezTo>
                    <a:pt x="211" y="22"/>
                    <a:pt x="58" y="0"/>
                    <a:pt x="0" y="158"/>
                  </a:cubicBezTo>
                  <a:close/>
                </a:path>
              </a:pathLst>
            </a:custGeom>
            <a:solidFill>
              <a:srgbClr val="EAAD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" name="Freeform 56">
              <a:extLst>
                <a:ext uri="{FF2B5EF4-FFF2-40B4-BE49-F238E27FC236}">
                  <a16:creationId xmlns:a16="http://schemas.microsoft.com/office/drawing/2014/main" id="{20B1486F-EEF4-0E4B-924B-6671F360E251}"/>
                </a:ext>
              </a:extLst>
            </p:cNvPr>
            <p:cNvSpPr>
              <a:spLocks/>
            </p:cNvSpPr>
            <p:nvPr/>
          </p:nvSpPr>
          <p:spPr bwMode="auto">
            <a:xfrm>
              <a:off x="7231229" y="5185611"/>
              <a:ext cx="2850686" cy="336965"/>
            </a:xfrm>
            <a:custGeom>
              <a:avLst/>
              <a:gdLst>
                <a:gd name="T0" fmla="*/ 0 w 1582"/>
                <a:gd name="T1" fmla="*/ 144 h 187"/>
                <a:gd name="T2" fmla="*/ 925 w 1582"/>
                <a:gd name="T3" fmla="*/ 187 h 187"/>
                <a:gd name="T4" fmla="*/ 1582 w 1582"/>
                <a:gd name="T5" fmla="*/ 0 h 187"/>
                <a:gd name="T6" fmla="*/ 962 w 1582"/>
                <a:gd name="T7" fmla="*/ 101 h 187"/>
                <a:gd name="T8" fmla="*/ 0 w 1582"/>
                <a:gd name="T9" fmla="*/ 144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82" h="187">
                  <a:moveTo>
                    <a:pt x="0" y="144"/>
                  </a:moveTo>
                  <a:lnTo>
                    <a:pt x="925" y="187"/>
                  </a:lnTo>
                  <a:lnTo>
                    <a:pt x="1582" y="0"/>
                  </a:lnTo>
                  <a:lnTo>
                    <a:pt x="962" y="101"/>
                  </a:lnTo>
                  <a:lnTo>
                    <a:pt x="0" y="144"/>
                  </a:lnTo>
                  <a:close/>
                </a:path>
              </a:pathLst>
            </a:custGeom>
            <a:solidFill>
              <a:srgbClr val="EAAD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5" name="Freeform 57">
              <a:extLst>
                <a:ext uri="{FF2B5EF4-FFF2-40B4-BE49-F238E27FC236}">
                  <a16:creationId xmlns:a16="http://schemas.microsoft.com/office/drawing/2014/main" id="{3916C268-D54C-614F-8B8B-E04FF1745F6A}"/>
                </a:ext>
              </a:extLst>
            </p:cNvPr>
            <p:cNvSpPr>
              <a:spLocks/>
            </p:cNvSpPr>
            <p:nvPr/>
          </p:nvSpPr>
          <p:spPr bwMode="auto">
            <a:xfrm>
              <a:off x="6587933" y="5618079"/>
              <a:ext cx="468507" cy="322550"/>
            </a:xfrm>
            <a:custGeom>
              <a:avLst/>
              <a:gdLst>
                <a:gd name="T0" fmla="*/ 0 w 226"/>
                <a:gd name="T1" fmla="*/ 122 h 156"/>
                <a:gd name="T2" fmla="*/ 61 w 226"/>
                <a:gd name="T3" fmla="*/ 21 h 156"/>
                <a:gd name="T4" fmla="*/ 206 w 226"/>
                <a:gd name="T5" fmla="*/ 21 h 156"/>
                <a:gd name="T6" fmla="*/ 197 w 226"/>
                <a:gd name="T7" fmla="*/ 156 h 156"/>
                <a:gd name="T8" fmla="*/ 0 w 226"/>
                <a:gd name="T9" fmla="*/ 122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6" h="156">
                  <a:moveTo>
                    <a:pt x="0" y="122"/>
                  </a:moveTo>
                  <a:cubicBezTo>
                    <a:pt x="0" y="122"/>
                    <a:pt x="16" y="42"/>
                    <a:pt x="61" y="21"/>
                  </a:cubicBezTo>
                  <a:cubicBezTo>
                    <a:pt x="106" y="0"/>
                    <a:pt x="206" y="21"/>
                    <a:pt x="206" y="21"/>
                  </a:cubicBezTo>
                  <a:cubicBezTo>
                    <a:pt x="206" y="21"/>
                    <a:pt x="226" y="93"/>
                    <a:pt x="197" y="156"/>
                  </a:cubicBezTo>
                  <a:lnTo>
                    <a:pt x="0" y="122"/>
                  </a:lnTo>
                  <a:close/>
                </a:path>
              </a:pathLst>
            </a:custGeom>
            <a:solidFill>
              <a:srgbClr val="FFDD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" name="Freeform 58">
              <a:extLst>
                <a:ext uri="{FF2B5EF4-FFF2-40B4-BE49-F238E27FC236}">
                  <a16:creationId xmlns:a16="http://schemas.microsoft.com/office/drawing/2014/main" id="{8745EBB3-5C8C-6E48-91C0-33FC4EFD7102}"/>
                </a:ext>
              </a:extLst>
            </p:cNvPr>
            <p:cNvSpPr>
              <a:spLocks/>
            </p:cNvSpPr>
            <p:nvPr/>
          </p:nvSpPr>
          <p:spPr bwMode="auto">
            <a:xfrm>
              <a:off x="9553944" y="5583843"/>
              <a:ext cx="2638056" cy="513557"/>
            </a:xfrm>
            <a:custGeom>
              <a:avLst/>
              <a:gdLst>
                <a:gd name="T0" fmla="*/ 0 w 1464"/>
                <a:gd name="T1" fmla="*/ 285 h 285"/>
                <a:gd name="T2" fmla="*/ 924 w 1464"/>
                <a:gd name="T3" fmla="*/ 98 h 285"/>
                <a:gd name="T4" fmla="*/ 1464 w 1464"/>
                <a:gd name="T5" fmla="*/ 285 h 285"/>
                <a:gd name="T6" fmla="*/ 1464 w 1464"/>
                <a:gd name="T7" fmla="*/ 191 h 285"/>
                <a:gd name="T8" fmla="*/ 924 w 1464"/>
                <a:gd name="T9" fmla="*/ 0 h 285"/>
                <a:gd name="T10" fmla="*/ 0 w 1464"/>
                <a:gd name="T11" fmla="*/ 285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64" h="285">
                  <a:moveTo>
                    <a:pt x="0" y="285"/>
                  </a:moveTo>
                  <a:lnTo>
                    <a:pt x="924" y="98"/>
                  </a:lnTo>
                  <a:lnTo>
                    <a:pt x="1464" y="285"/>
                  </a:lnTo>
                  <a:lnTo>
                    <a:pt x="1464" y="191"/>
                  </a:lnTo>
                  <a:lnTo>
                    <a:pt x="924" y="0"/>
                  </a:lnTo>
                  <a:lnTo>
                    <a:pt x="0" y="285"/>
                  </a:lnTo>
                  <a:close/>
                </a:path>
              </a:pathLst>
            </a:custGeom>
            <a:solidFill>
              <a:srgbClr val="EAAD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" name="Freeform 59">
              <a:extLst>
                <a:ext uri="{FF2B5EF4-FFF2-40B4-BE49-F238E27FC236}">
                  <a16:creationId xmlns:a16="http://schemas.microsoft.com/office/drawing/2014/main" id="{285CF45C-5ADE-1549-9334-94D9516C59F5}"/>
                </a:ext>
              </a:extLst>
            </p:cNvPr>
            <p:cNvSpPr>
              <a:spLocks/>
            </p:cNvSpPr>
            <p:nvPr/>
          </p:nvSpPr>
          <p:spPr bwMode="auto">
            <a:xfrm>
              <a:off x="6587933" y="5520774"/>
              <a:ext cx="416251" cy="349578"/>
            </a:xfrm>
            <a:custGeom>
              <a:avLst/>
              <a:gdLst>
                <a:gd name="T0" fmla="*/ 0 w 201"/>
                <a:gd name="T1" fmla="*/ 169 h 169"/>
                <a:gd name="T2" fmla="*/ 201 w 201"/>
                <a:gd name="T3" fmla="*/ 68 h 169"/>
                <a:gd name="T4" fmla="*/ 0 w 201"/>
                <a:gd name="T5" fmla="*/ 169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1" h="169">
                  <a:moveTo>
                    <a:pt x="0" y="169"/>
                  </a:moveTo>
                  <a:cubicBezTo>
                    <a:pt x="0" y="169"/>
                    <a:pt x="7" y="28"/>
                    <a:pt x="201" y="68"/>
                  </a:cubicBezTo>
                  <a:cubicBezTo>
                    <a:pt x="201" y="68"/>
                    <a:pt x="4" y="0"/>
                    <a:pt x="0" y="169"/>
                  </a:cubicBezTo>
                  <a:close/>
                </a:path>
              </a:pathLst>
            </a:custGeom>
            <a:solidFill>
              <a:srgbClr val="EAAD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12" name="Group 111">
            <a:extLst>
              <a:ext uri="{FF2B5EF4-FFF2-40B4-BE49-F238E27FC236}">
                <a16:creationId xmlns:a16="http://schemas.microsoft.com/office/drawing/2014/main" id="{5F85C7EF-F88E-1141-8963-083CA713060E}"/>
              </a:ext>
            </a:extLst>
          </p:cNvPr>
          <p:cNvGrpSpPr/>
          <p:nvPr/>
        </p:nvGrpSpPr>
        <p:grpSpPr>
          <a:xfrm>
            <a:off x="626777" y="1839284"/>
            <a:ext cx="2823433" cy="1601515"/>
            <a:chOff x="626777" y="1839284"/>
            <a:chExt cx="2823433" cy="1601515"/>
          </a:xfrm>
        </p:grpSpPr>
        <p:grpSp>
          <p:nvGrpSpPr>
            <p:cNvPr id="113" name="Group 112">
              <a:extLst>
                <a:ext uri="{FF2B5EF4-FFF2-40B4-BE49-F238E27FC236}">
                  <a16:creationId xmlns:a16="http://schemas.microsoft.com/office/drawing/2014/main" id="{0A05A120-E100-124D-BCD3-A751F82BA277}"/>
                </a:ext>
              </a:extLst>
            </p:cNvPr>
            <p:cNvGrpSpPr/>
            <p:nvPr/>
          </p:nvGrpSpPr>
          <p:grpSpPr>
            <a:xfrm>
              <a:off x="626777" y="1839284"/>
              <a:ext cx="2823433" cy="1601515"/>
              <a:chOff x="626777" y="1839284"/>
              <a:chExt cx="2823433" cy="1601515"/>
            </a:xfrm>
          </p:grpSpPr>
          <p:sp>
            <p:nvSpPr>
              <p:cNvPr id="115" name="Rounded Rectangle 114">
                <a:extLst>
                  <a:ext uri="{FF2B5EF4-FFF2-40B4-BE49-F238E27FC236}">
                    <a16:creationId xmlns:a16="http://schemas.microsoft.com/office/drawing/2014/main" id="{6B9C9E1C-E956-2742-B63A-2BD9ABB3F58F}"/>
                  </a:ext>
                </a:extLst>
              </p:cNvPr>
              <p:cNvSpPr/>
              <p:nvPr/>
            </p:nvSpPr>
            <p:spPr>
              <a:xfrm>
                <a:off x="626778" y="1839284"/>
                <a:ext cx="604695" cy="604695"/>
              </a:xfrm>
              <a:prstGeom prst="roundRect">
                <a:avLst>
                  <a:gd name="adj" fmla="val 50000"/>
                </a:avLst>
              </a:prstGeom>
              <a:ln/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endParaRPr lang="en-AU" sz="2400" dirty="0">
                  <a:solidFill>
                    <a:schemeClr val="bg1"/>
                  </a:solidFill>
                  <a:latin typeface="FontAwesome" pitchFamily="2" charset="0"/>
                </a:endParaRPr>
              </a:p>
            </p:txBody>
          </p:sp>
          <p:sp>
            <p:nvSpPr>
              <p:cNvPr id="116" name="TextBox 115">
                <a:extLst>
                  <a:ext uri="{FF2B5EF4-FFF2-40B4-BE49-F238E27FC236}">
                    <a16:creationId xmlns:a16="http://schemas.microsoft.com/office/drawing/2014/main" id="{DD78785F-9044-C443-87BA-7684C631CB28}"/>
                  </a:ext>
                </a:extLst>
              </p:cNvPr>
              <p:cNvSpPr txBox="1"/>
              <p:nvPr/>
            </p:nvSpPr>
            <p:spPr>
              <a:xfrm>
                <a:off x="1376742" y="2027539"/>
                <a:ext cx="1768620" cy="256802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>
                  <a:lnSpc>
                    <a:spcPct val="130000"/>
                  </a:lnSpc>
                </a:pPr>
                <a:r>
                  <a:rPr lang="en-AU" sz="1400" b="1" dirty="0">
                    <a:solidFill>
                      <a:srgbClr val="656D78"/>
                    </a:solidFill>
                    <a:latin typeface="Source Sans Pro" panose="020B0503030403020204" pitchFamily="34" charset="0"/>
                    <a:ea typeface="Roboto Black" panose="02000000000000000000" pitchFamily="2" charset="0"/>
                    <a:cs typeface="Roboto Black" panose="02000000000000000000" pitchFamily="2" charset="0"/>
                  </a:rPr>
                  <a:t>Analysis 01</a:t>
                </a:r>
              </a:p>
            </p:txBody>
          </p:sp>
          <p:sp>
            <p:nvSpPr>
              <p:cNvPr id="117" name="Text Placeholder 32">
                <a:extLst>
                  <a:ext uri="{FF2B5EF4-FFF2-40B4-BE49-F238E27FC236}">
                    <a16:creationId xmlns:a16="http://schemas.microsoft.com/office/drawing/2014/main" id="{F3C208F6-584D-064A-8942-8512B2BEE202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626777" y="2648814"/>
                <a:ext cx="2823433" cy="791985"/>
              </a:xfrm>
              <a:prstGeom prst="rect">
                <a:avLst/>
              </a:prstGeom>
            </p:spPr>
            <p:txBody>
              <a:bodyPr lIns="0" tIns="0" rIns="0" bIns="0">
                <a:noAutofit/>
              </a:bodyPr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lnSpc>
                    <a:spcPct val="150000"/>
                  </a:lnSpc>
                  <a:buNone/>
                </a:pPr>
                <a:r>
                  <a:rPr lang="en-US" sz="1100" dirty="0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Synth chartreuse XOXO, tacos </a:t>
                </a:r>
                <a:r>
                  <a:rPr lang="en-US" sz="1100" dirty="0" err="1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brooklyn</a:t>
                </a:r>
                <a:r>
                  <a:rPr lang="en-US" sz="1100" dirty="0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 VHS plaid.</a:t>
                </a:r>
              </a:p>
              <a:p>
                <a:pPr marL="0" indent="0">
                  <a:lnSpc>
                    <a:spcPct val="150000"/>
                  </a:lnSpc>
                  <a:buNone/>
                </a:pP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Hashtag fashion axe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fingerstache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, everyday carry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shoreditch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pinterest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umami authentic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brooklyn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YOLO.</a:t>
                </a:r>
              </a:p>
            </p:txBody>
          </p:sp>
        </p:grpSp>
        <p:sp>
          <p:nvSpPr>
            <p:cNvPr id="114" name="Shape 2540">
              <a:extLst>
                <a:ext uri="{FF2B5EF4-FFF2-40B4-BE49-F238E27FC236}">
                  <a16:creationId xmlns:a16="http://schemas.microsoft.com/office/drawing/2014/main" id="{9B728964-46C0-3744-B46D-5A19CFB836E1}"/>
                </a:ext>
              </a:extLst>
            </p:cNvPr>
            <p:cNvSpPr/>
            <p:nvPr/>
          </p:nvSpPr>
          <p:spPr>
            <a:xfrm>
              <a:off x="789460" y="2027539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732" y="6661"/>
                  </a:moveTo>
                  <a:cubicBezTo>
                    <a:pt x="20540" y="6471"/>
                    <a:pt x="20228" y="6473"/>
                    <a:pt x="20038" y="6667"/>
                  </a:cubicBezTo>
                  <a:cubicBezTo>
                    <a:pt x="19903" y="6804"/>
                    <a:pt x="19870" y="7000"/>
                    <a:pt x="19929" y="7171"/>
                  </a:cubicBezTo>
                  <a:lnTo>
                    <a:pt x="19918" y="7175"/>
                  </a:lnTo>
                  <a:cubicBezTo>
                    <a:pt x="20365" y="8298"/>
                    <a:pt x="20618" y="951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cubicBezTo>
                    <a:pt x="5378" y="20618"/>
                    <a:pt x="982" y="16223"/>
                    <a:pt x="982" y="10800"/>
                  </a:cubicBezTo>
                  <a:cubicBezTo>
                    <a:pt x="982" y="5377"/>
                    <a:pt x="5378" y="982"/>
                    <a:pt x="10800" y="982"/>
                  </a:cubicBezTo>
                  <a:cubicBezTo>
                    <a:pt x="13575" y="982"/>
                    <a:pt x="16077" y="2136"/>
                    <a:pt x="17862" y="3989"/>
                  </a:cubicBezTo>
                  <a:lnTo>
                    <a:pt x="17868" y="3982"/>
                  </a:lnTo>
                  <a:cubicBezTo>
                    <a:pt x="18062" y="4157"/>
                    <a:pt x="18359" y="4153"/>
                    <a:pt x="18544" y="3965"/>
                  </a:cubicBezTo>
                  <a:cubicBezTo>
                    <a:pt x="18734" y="3771"/>
                    <a:pt x="18732" y="3461"/>
                    <a:pt x="18539" y="3270"/>
                  </a:cubicBezTo>
                  <a:cubicBezTo>
                    <a:pt x="18520" y="3252"/>
                    <a:pt x="18496" y="3244"/>
                    <a:pt x="18476" y="3230"/>
                  </a:cubicBezTo>
                  <a:cubicBezTo>
                    <a:pt x="16521" y="1241"/>
                    <a:pt x="13810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9412"/>
                    <a:pt x="21329" y="8089"/>
                    <a:pt x="20851" y="6869"/>
                  </a:cubicBezTo>
                  <a:cubicBezTo>
                    <a:pt x="20828" y="6794"/>
                    <a:pt x="20793" y="6721"/>
                    <a:pt x="20732" y="6661"/>
                  </a:cubicBezTo>
                  <a:moveTo>
                    <a:pt x="10792" y="13534"/>
                  </a:moveTo>
                  <a:lnTo>
                    <a:pt x="6238" y="8980"/>
                  </a:lnTo>
                  <a:cubicBezTo>
                    <a:pt x="6149" y="8891"/>
                    <a:pt x="6027" y="8836"/>
                    <a:pt x="5891" y="8836"/>
                  </a:cubicBezTo>
                  <a:cubicBezTo>
                    <a:pt x="5620" y="8836"/>
                    <a:pt x="5400" y="9056"/>
                    <a:pt x="5400" y="9327"/>
                  </a:cubicBezTo>
                  <a:cubicBezTo>
                    <a:pt x="5400" y="9463"/>
                    <a:pt x="5455" y="9585"/>
                    <a:pt x="5544" y="9675"/>
                  </a:cubicBezTo>
                  <a:lnTo>
                    <a:pt x="10453" y="14583"/>
                  </a:lnTo>
                  <a:cubicBezTo>
                    <a:pt x="10542" y="14672"/>
                    <a:pt x="10664" y="14727"/>
                    <a:pt x="10800" y="14727"/>
                  </a:cubicBezTo>
                  <a:cubicBezTo>
                    <a:pt x="10940" y="14727"/>
                    <a:pt x="11064" y="14668"/>
                    <a:pt x="11154" y="14574"/>
                  </a:cubicBezTo>
                  <a:lnTo>
                    <a:pt x="11155" y="14576"/>
                  </a:lnTo>
                  <a:lnTo>
                    <a:pt x="19353" y="5988"/>
                  </a:lnTo>
                  <a:cubicBezTo>
                    <a:pt x="19353" y="5989"/>
                    <a:pt x="19354" y="5990"/>
                    <a:pt x="19354" y="5991"/>
                  </a:cubicBezTo>
                  <a:lnTo>
                    <a:pt x="20055" y="5255"/>
                  </a:lnTo>
                  <a:cubicBezTo>
                    <a:pt x="20055" y="5255"/>
                    <a:pt x="20054" y="5254"/>
                    <a:pt x="20054" y="5253"/>
                  </a:cubicBezTo>
                  <a:lnTo>
                    <a:pt x="21464" y="3775"/>
                  </a:lnTo>
                  <a:lnTo>
                    <a:pt x="21463" y="3774"/>
                  </a:lnTo>
                  <a:cubicBezTo>
                    <a:pt x="21547" y="3686"/>
                    <a:pt x="21600" y="3567"/>
                    <a:pt x="21600" y="3436"/>
                  </a:cubicBezTo>
                  <a:cubicBezTo>
                    <a:pt x="21600" y="3166"/>
                    <a:pt x="21380" y="2945"/>
                    <a:pt x="21109" y="2945"/>
                  </a:cubicBezTo>
                  <a:cubicBezTo>
                    <a:pt x="20969" y="2945"/>
                    <a:pt x="20844" y="3005"/>
                    <a:pt x="20755" y="3099"/>
                  </a:cubicBezTo>
                  <a:lnTo>
                    <a:pt x="20754" y="3097"/>
                  </a:lnTo>
                  <a:lnTo>
                    <a:pt x="19493" y="4419"/>
                  </a:lnTo>
                  <a:cubicBezTo>
                    <a:pt x="19492" y="4418"/>
                    <a:pt x="19491" y="4416"/>
                    <a:pt x="19490" y="4415"/>
                  </a:cubicBezTo>
                  <a:lnTo>
                    <a:pt x="18805" y="5133"/>
                  </a:lnTo>
                  <a:cubicBezTo>
                    <a:pt x="18806" y="5134"/>
                    <a:pt x="18807" y="5136"/>
                    <a:pt x="18807" y="5137"/>
                  </a:cubicBezTo>
                  <a:cubicBezTo>
                    <a:pt x="18807" y="5137"/>
                    <a:pt x="10792" y="13534"/>
                    <a:pt x="10792" y="13534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118" name="Group 117">
            <a:extLst>
              <a:ext uri="{FF2B5EF4-FFF2-40B4-BE49-F238E27FC236}">
                <a16:creationId xmlns:a16="http://schemas.microsoft.com/office/drawing/2014/main" id="{91FE3F72-E4CF-5B4C-8237-DF2E389B5215}"/>
              </a:ext>
            </a:extLst>
          </p:cNvPr>
          <p:cNvGrpSpPr/>
          <p:nvPr/>
        </p:nvGrpSpPr>
        <p:grpSpPr>
          <a:xfrm>
            <a:off x="3847829" y="1813233"/>
            <a:ext cx="2833384" cy="1601515"/>
            <a:chOff x="4698371" y="1819574"/>
            <a:chExt cx="2833384" cy="1601515"/>
          </a:xfrm>
        </p:grpSpPr>
        <p:grpSp>
          <p:nvGrpSpPr>
            <p:cNvPr id="119" name="Group 118">
              <a:extLst>
                <a:ext uri="{FF2B5EF4-FFF2-40B4-BE49-F238E27FC236}">
                  <a16:creationId xmlns:a16="http://schemas.microsoft.com/office/drawing/2014/main" id="{AE3C6C80-EFFC-0A44-8276-4C3836B65E42}"/>
                </a:ext>
              </a:extLst>
            </p:cNvPr>
            <p:cNvGrpSpPr/>
            <p:nvPr/>
          </p:nvGrpSpPr>
          <p:grpSpPr>
            <a:xfrm>
              <a:off x="4698371" y="1819574"/>
              <a:ext cx="2833384" cy="1601515"/>
              <a:chOff x="4698371" y="1819574"/>
              <a:chExt cx="2833384" cy="1601515"/>
            </a:xfrm>
          </p:grpSpPr>
          <p:sp>
            <p:nvSpPr>
              <p:cNvPr id="121" name="Rounded Rectangle 120">
                <a:extLst>
                  <a:ext uri="{FF2B5EF4-FFF2-40B4-BE49-F238E27FC236}">
                    <a16:creationId xmlns:a16="http://schemas.microsoft.com/office/drawing/2014/main" id="{87CCE2B2-1B3F-674D-9E6B-6B7DE937D9F7}"/>
                  </a:ext>
                </a:extLst>
              </p:cNvPr>
              <p:cNvSpPr/>
              <p:nvPr/>
            </p:nvSpPr>
            <p:spPr>
              <a:xfrm>
                <a:off x="4698371" y="1819574"/>
                <a:ext cx="604695" cy="604695"/>
              </a:xfrm>
              <a:prstGeom prst="roundRect">
                <a:avLst>
                  <a:gd name="adj" fmla="val 50000"/>
                </a:avLst>
              </a:prstGeom>
              <a:ln/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endParaRPr lang="en-US" sz="2400" dirty="0">
                  <a:solidFill>
                    <a:schemeClr val="bg1"/>
                  </a:solidFill>
                  <a:latin typeface="FontAwesome" pitchFamily="2" charset="0"/>
                </a:endParaRPr>
              </a:p>
            </p:txBody>
          </p:sp>
          <p:sp>
            <p:nvSpPr>
              <p:cNvPr id="122" name="TextBox 121">
                <a:extLst>
                  <a:ext uri="{FF2B5EF4-FFF2-40B4-BE49-F238E27FC236}">
                    <a16:creationId xmlns:a16="http://schemas.microsoft.com/office/drawing/2014/main" id="{3EAD833B-3262-EB48-95AA-816477959C94}"/>
                  </a:ext>
                </a:extLst>
              </p:cNvPr>
              <p:cNvSpPr txBox="1"/>
              <p:nvPr/>
            </p:nvSpPr>
            <p:spPr>
              <a:xfrm>
                <a:off x="5448336" y="2007829"/>
                <a:ext cx="1768620" cy="256802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>
                  <a:lnSpc>
                    <a:spcPct val="130000"/>
                  </a:lnSpc>
                </a:pPr>
                <a:r>
                  <a:rPr lang="en-AU" sz="1400" b="1" dirty="0">
                    <a:solidFill>
                      <a:srgbClr val="656D78"/>
                    </a:solidFill>
                    <a:latin typeface="Source Sans Pro" panose="020B0503030403020204" pitchFamily="34" charset="0"/>
                    <a:ea typeface="Roboto Black" panose="02000000000000000000" pitchFamily="2" charset="0"/>
                    <a:cs typeface="Roboto Black" panose="02000000000000000000" pitchFamily="2" charset="0"/>
                  </a:rPr>
                  <a:t>Analysis 02</a:t>
                </a:r>
              </a:p>
            </p:txBody>
          </p:sp>
          <p:sp>
            <p:nvSpPr>
              <p:cNvPr id="123" name="Text Placeholder 32">
                <a:extLst>
                  <a:ext uri="{FF2B5EF4-FFF2-40B4-BE49-F238E27FC236}">
                    <a16:creationId xmlns:a16="http://schemas.microsoft.com/office/drawing/2014/main" id="{CD1504F8-725A-2D49-A397-F5B196D961F3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4698373" y="2629104"/>
                <a:ext cx="2833382" cy="791985"/>
              </a:xfrm>
              <a:prstGeom prst="rect">
                <a:avLst/>
              </a:prstGeom>
            </p:spPr>
            <p:txBody>
              <a:bodyPr lIns="0" tIns="0" rIns="0" bIns="0">
                <a:noAutofit/>
              </a:bodyPr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lnSpc>
                    <a:spcPct val="150000"/>
                  </a:lnSpc>
                  <a:buNone/>
                </a:pPr>
                <a:r>
                  <a:rPr lang="en-US" sz="1100" dirty="0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Synth chartreuse XOXO, tacos </a:t>
                </a:r>
                <a:r>
                  <a:rPr lang="en-US" sz="1100" dirty="0" err="1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brooklyn</a:t>
                </a:r>
                <a:r>
                  <a:rPr lang="en-US" sz="1100" dirty="0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 VHS plaid.</a:t>
                </a:r>
              </a:p>
              <a:p>
                <a:pPr marL="0" indent="0">
                  <a:lnSpc>
                    <a:spcPct val="150000"/>
                  </a:lnSpc>
                  <a:buNone/>
                </a:pP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Hashtag fashion axe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fingerstache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, everyday carry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shoreditch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pinterest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umami authentic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brooklyn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YOLO.</a:t>
                </a:r>
              </a:p>
            </p:txBody>
          </p:sp>
        </p:grpSp>
        <p:sp>
          <p:nvSpPr>
            <p:cNvPr id="120" name="Shape 2540">
              <a:extLst>
                <a:ext uri="{FF2B5EF4-FFF2-40B4-BE49-F238E27FC236}">
                  <a16:creationId xmlns:a16="http://schemas.microsoft.com/office/drawing/2014/main" id="{2D6C7E16-FB0F-BA4A-A9E7-B9346A7E59AD}"/>
                </a:ext>
              </a:extLst>
            </p:cNvPr>
            <p:cNvSpPr/>
            <p:nvPr/>
          </p:nvSpPr>
          <p:spPr>
            <a:xfrm>
              <a:off x="4861054" y="199603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732" y="6661"/>
                  </a:moveTo>
                  <a:cubicBezTo>
                    <a:pt x="20540" y="6471"/>
                    <a:pt x="20228" y="6473"/>
                    <a:pt x="20038" y="6667"/>
                  </a:cubicBezTo>
                  <a:cubicBezTo>
                    <a:pt x="19903" y="6804"/>
                    <a:pt x="19870" y="7000"/>
                    <a:pt x="19929" y="7171"/>
                  </a:cubicBezTo>
                  <a:lnTo>
                    <a:pt x="19918" y="7175"/>
                  </a:lnTo>
                  <a:cubicBezTo>
                    <a:pt x="20365" y="8298"/>
                    <a:pt x="20618" y="951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cubicBezTo>
                    <a:pt x="5378" y="20618"/>
                    <a:pt x="982" y="16223"/>
                    <a:pt x="982" y="10800"/>
                  </a:cubicBezTo>
                  <a:cubicBezTo>
                    <a:pt x="982" y="5377"/>
                    <a:pt x="5378" y="982"/>
                    <a:pt x="10800" y="982"/>
                  </a:cubicBezTo>
                  <a:cubicBezTo>
                    <a:pt x="13575" y="982"/>
                    <a:pt x="16077" y="2136"/>
                    <a:pt x="17862" y="3989"/>
                  </a:cubicBezTo>
                  <a:lnTo>
                    <a:pt x="17868" y="3982"/>
                  </a:lnTo>
                  <a:cubicBezTo>
                    <a:pt x="18062" y="4157"/>
                    <a:pt x="18359" y="4153"/>
                    <a:pt x="18544" y="3965"/>
                  </a:cubicBezTo>
                  <a:cubicBezTo>
                    <a:pt x="18734" y="3771"/>
                    <a:pt x="18732" y="3461"/>
                    <a:pt x="18539" y="3270"/>
                  </a:cubicBezTo>
                  <a:cubicBezTo>
                    <a:pt x="18520" y="3252"/>
                    <a:pt x="18496" y="3244"/>
                    <a:pt x="18476" y="3230"/>
                  </a:cubicBezTo>
                  <a:cubicBezTo>
                    <a:pt x="16521" y="1241"/>
                    <a:pt x="13810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9412"/>
                    <a:pt x="21329" y="8089"/>
                    <a:pt x="20851" y="6869"/>
                  </a:cubicBezTo>
                  <a:cubicBezTo>
                    <a:pt x="20828" y="6794"/>
                    <a:pt x="20793" y="6721"/>
                    <a:pt x="20732" y="6661"/>
                  </a:cubicBezTo>
                  <a:moveTo>
                    <a:pt x="10792" y="13534"/>
                  </a:moveTo>
                  <a:lnTo>
                    <a:pt x="6238" y="8980"/>
                  </a:lnTo>
                  <a:cubicBezTo>
                    <a:pt x="6149" y="8891"/>
                    <a:pt x="6027" y="8836"/>
                    <a:pt x="5891" y="8836"/>
                  </a:cubicBezTo>
                  <a:cubicBezTo>
                    <a:pt x="5620" y="8836"/>
                    <a:pt x="5400" y="9056"/>
                    <a:pt x="5400" y="9327"/>
                  </a:cubicBezTo>
                  <a:cubicBezTo>
                    <a:pt x="5400" y="9463"/>
                    <a:pt x="5455" y="9585"/>
                    <a:pt x="5544" y="9675"/>
                  </a:cubicBezTo>
                  <a:lnTo>
                    <a:pt x="10453" y="14583"/>
                  </a:lnTo>
                  <a:cubicBezTo>
                    <a:pt x="10542" y="14672"/>
                    <a:pt x="10664" y="14727"/>
                    <a:pt x="10800" y="14727"/>
                  </a:cubicBezTo>
                  <a:cubicBezTo>
                    <a:pt x="10940" y="14727"/>
                    <a:pt x="11064" y="14668"/>
                    <a:pt x="11154" y="14574"/>
                  </a:cubicBezTo>
                  <a:lnTo>
                    <a:pt x="11155" y="14576"/>
                  </a:lnTo>
                  <a:lnTo>
                    <a:pt x="19353" y="5988"/>
                  </a:lnTo>
                  <a:cubicBezTo>
                    <a:pt x="19353" y="5989"/>
                    <a:pt x="19354" y="5990"/>
                    <a:pt x="19354" y="5991"/>
                  </a:cubicBezTo>
                  <a:lnTo>
                    <a:pt x="20055" y="5255"/>
                  </a:lnTo>
                  <a:cubicBezTo>
                    <a:pt x="20055" y="5255"/>
                    <a:pt x="20054" y="5254"/>
                    <a:pt x="20054" y="5253"/>
                  </a:cubicBezTo>
                  <a:lnTo>
                    <a:pt x="21464" y="3775"/>
                  </a:lnTo>
                  <a:lnTo>
                    <a:pt x="21463" y="3774"/>
                  </a:lnTo>
                  <a:cubicBezTo>
                    <a:pt x="21547" y="3686"/>
                    <a:pt x="21600" y="3567"/>
                    <a:pt x="21600" y="3436"/>
                  </a:cubicBezTo>
                  <a:cubicBezTo>
                    <a:pt x="21600" y="3166"/>
                    <a:pt x="21380" y="2945"/>
                    <a:pt x="21109" y="2945"/>
                  </a:cubicBezTo>
                  <a:cubicBezTo>
                    <a:pt x="20969" y="2945"/>
                    <a:pt x="20844" y="3005"/>
                    <a:pt x="20755" y="3099"/>
                  </a:cubicBezTo>
                  <a:lnTo>
                    <a:pt x="20754" y="3097"/>
                  </a:lnTo>
                  <a:lnTo>
                    <a:pt x="19493" y="4419"/>
                  </a:lnTo>
                  <a:cubicBezTo>
                    <a:pt x="19492" y="4418"/>
                    <a:pt x="19491" y="4416"/>
                    <a:pt x="19490" y="4415"/>
                  </a:cubicBezTo>
                  <a:lnTo>
                    <a:pt x="18805" y="5133"/>
                  </a:lnTo>
                  <a:cubicBezTo>
                    <a:pt x="18806" y="5134"/>
                    <a:pt x="18807" y="5136"/>
                    <a:pt x="18807" y="5137"/>
                  </a:cubicBezTo>
                  <a:cubicBezTo>
                    <a:pt x="18807" y="5137"/>
                    <a:pt x="10792" y="13534"/>
                    <a:pt x="10792" y="13534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124" name="Group 123">
            <a:extLst>
              <a:ext uri="{FF2B5EF4-FFF2-40B4-BE49-F238E27FC236}">
                <a16:creationId xmlns:a16="http://schemas.microsoft.com/office/drawing/2014/main" id="{57B8AF64-883A-784F-8C99-911FE89828F4}"/>
              </a:ext>
            </a:extLst>
          </p:cNvPr>
          <p:cNvGrpSpPr/>
          <p:nvPr/>
        </p:nvGrpSpPr>
        <p:grpSpPr>
          <a:xfrm>
            <a:off x="626777" y="3940087"/>
            <a:ext cx="2823433" cy="1601516"/>
            <a:chOff x="626777" y="3940087"/>
            <a:chExt cx="2823433" cy="1601516"/>
          </a:xfrm>
        </p:grpSpPr>
        <p:grpSp>
          <p:nvGrpSpPr>
            <p:cNvPr id="125" name="Group 124">
              <a:extLst>
                <a:ext uri="{FF2B5EF4-FFF2-40B4-BE49-F238E27FC236}">
                  <a16:creationId xmlns:a16="http://schemas.microsoft.com/office/drawing/2014/main" id="{4D56F2A9-C1C0-B044-B260-085DFB8CC699}"/>
                </a:ext>
              </a:extLst>
            </p:cNvPr>
            <p:cNvGrpSpPr/>
            <p:nvPr/>
          </p:nvGrpSpPr>
          <p:grpSpPr>
            <a:xfrm>
              <a:off x="626777" y="3940087"/>
              <a:ext cx="2823433" cy="1601516"/>
              <a:chOff x="626777" y="3940087"/>
              <a:chExt cx="2823433" cy="1601516"/>
            </a:xfrm>
          </p:grpSpPr>
          <p:sp>
            <p:nvSpPr>
              <p:cNvPr id="127" name="Rounded Rectangle 126">
                <a:extLst>
                  <a:ext uri="{FF2B5EF4-FFF2-40B4-BE49-F238E27FC236}">
                    <a16:creationId xmlns:a16="http://schemas.microsoft.com/office/drawing/2014/main" id="{2D2F81DA-90CA-3748-8745-D8DA50AE4E8B}"/>
                  </a:ext>
                </a:extLst>
              </p:cNvPr>
              <p:cNvSpPr/>
              <p:nvPr/>
            </p:nvSpPr>
            <p:spPr>
              <a:xfrm>
                <a:off x="626777" y="3940087"/>
                <a:ext cx="604695" cy="604695"/>
              </a:xfrm>
              <a:prstGeom prst="roundRect">
                <a:avLst>
                  <a:gd name="adj" fmla="val 50000"/>
                </a:avLst>
              </a:prstGeom>
              <a:ln/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lvl="0" algn="ctr"/>
                <a:endParaRPr lang="en-US" sz="24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128" name="TextBox 127">
                <a:extLst>
                  <a:ext uri="{FF2B5EF4-FFF2-40B4-BE49-F238E27FC236}">
                    <a16:creationId xmlns:a16="http://schemas.microsoft.com/office/drawing/2014/main" id="{031E9C03-3DA2-CF4F-808E-FC902C6EC45F}"/>
                  </a:ext>
                </a:extLst>
              </p:cNvPr>
              <p:cNvSpPr txBox="1"/>
              <p:nvPr/>
            </p:nvSpPr>
            <p:spPr>
              <a:xfrm>
                <a:off x="1376744" y="4128343"/>
                <a:ext cx="1768620" cy="256802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>
                  <a:lnSpc>
                    <a:spcPct val="130000"/>
                  </a:lnSpc>
                </a:pPr>
                <a:r>
                  <a:rPr lang="en-AU" sz="1400" b="1" dirty="0">
                    <a:solidFill>
                      <a:srgbClr val="656D78"/>
                    </a:solidFill>
                    <a:latin typeface="Source Sans Pro" panose="020B0503030403020204" pitchFamily="34" charset="0"/>
                    <a:ea typeface="Roboto Black" panose="02000000000000000000" pitchFamily="2" charset="0"/>
                    <a:cs typeface="Roboto Black" panose="02000000000000000000" pitchFamily="2" charset="0"/>
                  </a:rPr>
                  <a:t>Analysis 03</a:t>
                </a:r>
              </a:p>
            </p:txBody>
          </p:sp>
          <p:sp>
            <p:nvSpPr>
              <p:cNvPr id="129" name="Text Placeholder 32">
                <a:extLst>
                  <a:ext uri="{FF2B5EF4-FFF2-40B4-BE49-F238E27FC236}">
                    <a16:creationId xmlns:a16="http://schemas.microsoft.com/office/drawing/2014/main" id="{E789D188-3BD5-7543-9D35-3D35EF01D7BF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626779" y="4749618"/>
                <a:ext cx="2823431" cy="791985"/>
              </a:xfrm>
              <a:prstGeom prst="rect">
                <a:avLst/>
              </a:prstGeom>
            </p:spPr>
            <p:txBody>
              <a:bodyPr lIns="0" tIns="0" rIns="0" bIns="0">
                <a:noAutofit/>
              </a:bodyPr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lnSpc>
                    <a:spcPct val="150000"/>
                  </a:lnSpc>
                  <a:buNone/>
                </a:pPr>
                <a:r>
                  <a:rPr lang="en-US" sz="1100" dirty="0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Synth chartreuse XOXO, tacos </a:t>
                </a:r>
                <a:r>
                  <a:rPr lang="en-US" sz="1100" dirty="0" err="1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brooklyn</a:t>
                </a:r>
                <a:r>
                  <a:rPr lang="en-US" sz="1100" dirty="0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 VHS plaid.</a:t>
                </a:r>
              </a:p>
              <a:p>
                <a:pPr marL="0" indent="0">
                  <a:lnSpc>
                    <a:spcPct val="150000"/>
                  </a:lnSpc>
                  <a:buNone/>
                </a:pP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Hashtag fashion axe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fingerstache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, everyday carry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shoreditch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pinterest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umami authentic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brooklyn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YOLO.</a:t>
                </a:r>
              </a:p>
            </p:txBody>
          </p:sp>
        </p:grpSp>
        <p:sp>
          <p:nvSpPr>
            <p:cNvPr id="126" name="Shape 2540">
              <a:extLst>
                <a:ext uri="{FF2B5EF4-FFF2-40B4-BE49-F238E27FC236}">
                  <a16:creationId xmlns:a16="http://schemas.microsoft.com/office/drawing/2014/main" id="{7D4E1540-F6F8-E743-A009-0B73C4AE8E3E}"/>
                </a:ext>
              </a:extLst>
            </p:cNvPr>
            <p:cNvSpPr/>
            <p:nvPr/>
          </p:nvSpPr>
          <p:spPr>
            <a:xfrm>
              <a:off x="784485" y="411655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732" y="6661"/>
                  </a:moveTo>
                  <a:cubicBezTo>
                    <a:pt x="20540" y="6471"/>
                    <a:pt x="20228" y="6473"/>
                    <a:pt x="20038" y="6667"/>
                  </a:cubicBezTo>
                  <a:cubicBezTo>
                    <a:pt x="19903" y="6804"/>
                    <a:pt x="19870" y="7000"/>
                    <a:pt x="19929" y="7171"/>
                  </a:cubicBezTo>
                  <a:lnTo>
                    <a:pt x="19918" y="7175"/>
                  </a:lnTo>
                  <a:cubicBezTo>
                    <a:pt x="20365" y="8298"/>
                    <a:pt x="20618" y="951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cubicBezTo>
                    <a:pt x="5378" y="20618"/>
                    <a:pt x="982" y="16223"/>
                    <a:pt x="982" y="10800"/>
                  </a:cubicBezTo>
                  <a:cubicBezTo>
                    <a:pt x="982" y="5377"/>
                    <a:pt x="5378" y="982"/>
                    <a:pt x="10800" y="982"/>
                  </a:cubicBezTo>
                  <a:cubicBezTo>
                    <a:pt x="13575" y="982"/>
                    <a:pt x="16077" y="2136"/>
                    <a:pt x="17862" y="3989"/>
                  </a:cubicBezTo>
                  <a:lnTo>
                    <a:pt x="17868" y="3982"/>
                  </a:lnTo>
                  <a:cubicBezTo>
                    <a:pt x="18062" y="4157"/>
                    <a:pt x="18359" y="4153"/>
                    <a:pt x="18544" y="3965"/>
                  </a:cubicBezTo>
                  <a:cubicBezTo>
                    <a:pt x="18734" y="3771"/>
                    <a:pt x="18732" y="3461"/>
                    <a:pt x="18539" y="3270"/>
                  </a:cubicBezTo>
                  <a:cubicBezTo>
                    <a:pt x="18520" y="3252"/>
                    <a:pt x="18496" y="3244"/>
                    <a:pt x="18476" y="3230"/>
                  </a:cubicBezTo>
                  <a:cubicBezTo>
                    <a:pt x="16521" y="1241"/>
                    <a:pt x="13810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9412"/>
                    <a:pt x="21329" y="8089"/>
                    <a:pt x="20851" y="6869"/>
                  </a:cubicBezTo>
                  <a:cubicBezTo>
                    <a:pt x="20828" y="6794"/>
                    <a:pt x="20793" y="6721"/>
                    <a:pt x="20732" y="6661"/>
                  </a:cubicBezTo>
                  <a:moveTo>
                    <a:pt x="10792" y="13534"/>
                  </a:moveTo>
                  <a:lnTo>
                    <a:pt x="6238" y="8980"/>
                  </a:lnTo>
                  <a:cubicBezTo>
                    <a:pt x="6149" y="8891"/>
                    <a:pt x="6027" y="8836"/>
                    <a:pt x="5891" y="8836"/>
                  </a:cubicBezTo>
                  <a:cubicBezTo>
                    <a:pt x="5620" y="8836"/>
                    <a:pt x="5400" y="9056"/>
                    <a:pt x="5400" y="9327"/>
                  </a:cubicBezTo>
                  <a:cubicBezTo>
                    <a:pt x="5400" y="9463"/>
                    <a:pt x="5455" y="9585"/>
                    <a:pt x="5544" y="9675"/>
                  </a:cubicBezTo>
                  <a:lnTo>
                    <a:pt x="10453" y="14583"/>
                  </a:lnTo>
                  <a:cubicBezTo>
                    <a:pt x="10542" y="14672"/>
                    <a:pt x="10664" y="14727"/>
                    <a:pt x="10800" y="14727"/>
                  </a:cubicBezTo>
                  <a:cubicBezTo>
                    <a:pt x="10940" y="14727"/>
                    <a:pt x="11064" y="14668"/>
                    <a:pt x="11154" y="14574"/>
                  </a:cubicBezTo>
                  <a:lnTo>
                    <a:pt x="11155" y="14576"/>
                  </a:lnTo>
                  <a:lnTo>
                    <a:pt x="19353" y="5988"/>
                  </a:lnTo>
                  <a:cubicBezTo>
                    <a:pt x="19353" y="5989"/>
                    <a:pt x="19354" y="5990"/>
                    <a:pt x="19354" y="5991"/>
                  </a:cubicBezTo>
                  <a:lnTo>
                    <a:pt x="20055" y="5255"/>
                  </a:lnTo>
                  <a:cubicBezTo>
                    <a:pt x="20055" y="5255"/>
                    <a:pt x="20054" y="5254"/>
                    <a:pt x="20054" y="5253"/>
                  </a:cubicBezTo>
                  <a:lnTo>
                    <a:pt x="21464" y="3775"/>
                  </a:lnTo>
                  <a:lnTo>
                    <a:pt x="21463" y="3774"/>
                  </a:lnTo>
                  <a:cubicBezTo>
                    <a:pt x="21547" y="3686"/>
                    <a:pt x="21600" y="3567"/>
                    <a:pt x="21600" y="3436"/>
                  </a:cubicBezTo>
                  <a:cubicBezTo>
                    <a:pt x="21600" y="3166"/>
                    <a:pt x="21380" y="2945"/>
                    <a:pt x="21109" y="2945"/>
                  </a:cubicBezTo>
                  <a:cubicBezTo>
                    <a:pt x="20969" y="2945"/>
                    <a:pt x="20844" y="3005"/>
                    <a:pt x="20755" y="3099"/>
                  </a:cubicBezTo>
                  <a:lnTo>
                    <a:pt x="20754" y="3097"/>
                  </a:lnTo>
                  <a:lnTo>
                    <a:pt x="19493" y="4419"/>
                  </a:lnTo>
                  <a:cubicBezTo>
                    <a:pt x="19492" y="4418"/>
                    <a:pt x="19491" y="4416"/>
                    <a:pt x="19490" y="4415"/>
                  </a:cubicBezTo>
                  <a:lnTo>
                    <a:pt x="18805" y="5133"/>
                  </a:lnTo>
                  <a:cubicBezTo>
                    <a:pt x="18806" y="5134"/>
                    <a:pt x="18807" y="5136"/>
                    <a:pt x="18807" y="5137"/>
                  </a:cubicBezTo>
                  <a:cubicBezTo>
                    <a:pt x="18807" y="5137"/>
                    <a:pt x="10792" y="13534"/>
                    <a:pt x="10792" y="13534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130" name="Group 129">
            <a:extLst>
              <a:ext uri="{FF2B5EF4-FFF2-40B4-BE49-F238E27FC236}">
                <a16:creationId xmlns:a16="http://schemas.microsoft.com/office/drawing/2014/main" id="{B5DC1CD1-32A1-A446-A5BD-FA4333827376}"/>
              </a:ext>
            </a:extLst>
          </p:cNvPr>
          <p:cNvGrpSpPr/>
          <p:nvPr/>
        </p:nvGrpSpPr>
        <p:grpSpPr>
          <a:xfrm>
            <a:off x="3847830" y="3940087"/>
            <a:ext cx="2833384" cy="1601516"/>
            <a:chOff x="4698371" y="3950877"/>
            <a:chExt cx="2833384" cy="1601516"/>
          </a:xfrm>
        </p:grpSpPr>
        <p:grpSp>
          <p:nvGrpSpPr>
            <p:cNvPr id="131" name="Group 130">
              <a:extLst>
                <a:ext uri="{FF2B5EF4-FFF2-40B4-BE49-F238E27FC236}">
                  <a16:creationId xmlns:a16="http://schemas.microsoft.com/office/drawing/2014/main" id="{F16FF74C-C783-5246-890D-F70AB5841018}"/>
                </a:ext>
              </a:extLst>
            </p:cNvPr>
            <p:cNvGrpSpPr/>
            <p:nvPr/>
          </p:nvGrpSpPr>
          <p:grpSpPr>
            <a:xfrm>
              <a:off x="4698371" y="3950877"/>
              <a:ext cx="2833384" cy="1601516"/>
              <a:chOff x="4698371" y="3950877"/>
              <a:chExt cx="2833384" cy="1601516"/>
            </a:xfrm>
          </p:grpSpPr>
          <p:sp>
            <p:nvSpPr>
              <p:cNvPr id="133" name="Rounded Rectangle 132">
                <a:extLst>
                  <a:ext uri="{FF2B5EF4-FFF2-40B4-BE49-F238E27FC236}">
                    <a16:creationId xmlns:a16="http://schemas.microsoft.com/office/drawing/2014/main" id="{6500A1C3-78C7-4641-93AD-5E6C1095E134}"/>
                  </a:ext>
                </a:extLst>
              </p:cNvPr>
              <p:cNvSpPr/>
              <p:nvPr/>
            </p:nvSpPr>
            <p:spPr>
              <a:xfrm>
                <a:off x="4698371" y="3950877"/>
                <a:ext cx="604695" cy="604695"/>
              </a:xfrm>
              <a:prstGeom prst="roundRect">
                <a:avLst>
                  <a:gd name="adj" fmla="val 50000"/>
                </a:avLst>
              </a:prstGeom>
              <a:ln/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endParaRPr lang="en-AU" sz="2400" dirty="0">
                  <a:solidFill>
                    <a:schemeClr val="bg1"/>
                  </a:solidFill>
                  <a:latin typeface="FontAwesome" pitchFamily="2" charset="0"/>
                </a:endParaRPr>
              </a:p>
            </p:txBody>
          </p:sp>
          <p:sp>
            <p:nvSpPr>
              <p:cNvPr id="134" name="TextBox 133">
                <a:extLst>
                  <a:ext uri="{FF2B5EF4-FFF2-40B4-BE49-F238E27FC236}">
                    <a16:creationId xmlns:a16="http://schemas.microsoft.com/office/drawing/2014/main" id="{728E2A86-3101-4649-8E26-2ECA4D248C05}"/>
                  </a:ext>
                </a:extLst>
              </p:cNvPr>
              <p:cNvSpPr txBox="1"/>
              <p:nvPr/>
            </p:nvSpPr>
            <p:spPr>
              <a:xfrm>
                <a:off x="5448336" y="4139132"/>
                <a:ext cx="1768620" cy="256802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>
                  <a:lnSpc>
                    <a:spcPct val="130000"/>
                  </a:lnSpc>
                </a:pPr>
                <a:r>
                  <a:rPr lang="en-AU" sz="1400" b="1" dirty="0">
                    <a:solidFill>
                      <a:srgbClr val="656D78"/>
                    </a:solidFill>
                    <a:latin typeface="Source Sans Pro" panose="020B0503030403020204" pitchFamily="34" charset="0"/>
                    <a:ea typeface="Roboto Black" panose="02000000000000000000" pitchFamily="2" charset="0"/>
                    <a:cs typeface="Roboto Black" panose="02000000000000000000" pitchFamily="2" charset="0"/>
                  </a:rPr>
                  <a:t>Analysis 04</a:t>
                </a:r>
              </a:p>
            </p:txBody>
          </p:sp>
          <p:sp>
            <p:nvSpPr>
              <p:cNvPr id="135" name="Text Placeholder 32">
                <a:extLst>
                  <a:ext uri="{FF2B5EF4-FFF2-40B4-BE49-F238E27FC236}">
                    <a16:creationId xmlns:a16="http://schemas.microsoft.com/office/drawing/2014/main" id="{2A5D400E-AA68-D64C-9E9F-C5EA61D82811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4698373" y="4760408"/>
                <a:ext cx="2833382" cy="791985"/>
              </a:xfrm>
              <a:prstGeom prst="rect">
                <a:avLst/>
              </a:prstGeom>
            </p:spPr>
            <p:txBody>
              <a:bodyPr lIns="0" tIns="0" rIns="0" bIns="0">
                <a:noAutofit/>
              </a:bodyPr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lnSpc>
                    <a:spcPct val="150000"/>
                  </a:lnSpc>
                  <a:buNone/>
                </a:pPr>
                <a:r>
                  <a:rPr lang="en-US" sz="1100" dirty="0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Synth chartreuse XOXO, tacos </a:t>
                </a:r>
                <a:r>
                  <a:rPr lang="en-US" sz="1100" dirty="0" err="1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brooklyn</a:t>
                </a:r>
                <a:r>
                  <a:rPr lang="en-US" sz="1100" dirty="0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 VHS plaid.</a:t>
                </a:r>
              </a:p>
              <a:p>
                <a:pPr marL="0" indent="0">
                  <a:lnSpc>
                    <a:spcPct val="150000"/>
                  </a:lnSpc>
                  <a:buNone/>
                </a:pP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Hashtag fashion axe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fingerstache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, everyday carry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shoreditch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pinterest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umami authentic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brooklyn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YOLO.</a:t>
                </a:r>
              </a:p>
            </p:txBody>
          </p:sp>
        </p:grpSp>
        <p:sp>
          <p:nvSpPr>
            <p:cNvPr id="132" name="Shape 2540">
              <a:extLst>
                <a:ext uri="{FF2B5EF4-FFF2-40B4-BE49-F238E27FC236}">
                  <a16:creationId xmlns:a16="http://schemas.microsoft.com/office/drawing/2014/main" id="{8622BF3B-0211-8041-8B39-4CAF7EA13CEE}"/>
                </a:ext>
              </a:extLst>
            </p:cNvPr>
            <p:cNvSpPr/>
            <p:nvPr/>
          </p:nvSpPr>
          <p:spPr>
            <a:xfrm>
              <a:off x="4858178" y="411655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732" y="6661"/>
                  </a:moveTo>
                  <a:cubicBezTo>
                    <a:pt x="20540" y="6471"/>
                    <a:pt x="20228" y="6473"/>
                    <a:pt x="20038" y="6667"/>
                  </a:cubicBezTo>
                  <a:cubicBezTo>
                    <a:pt x="19903" y="6804"/>
                    <a:pt x="19870" y="7000"/>
                    <a:pt x="19929" y="7171"/>
                  </a:cubicBezTo>
                  <a:lnTo>
                    <a:pt x="19918" y="7175"/>
                  </a:lnTo>
                  <a:cubicBezTo>
                    <a:pt x="20365" y="8298"/>
                    <a:pt x="20618" y="951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cubicBezTo>
                    <a:pt x="5378" y="20618"/>
                    <a:pt x="982" y="16223"/>
                    <a:pt x="982" y="10800"/>
                  </a:cubicBezTo>
                  <a:cubicBezTo>
                    <a:pt x="982" y="5377"/>
                    <a:pt x="5378" y="982"/>
                    <a:pt x="10800" y="982"/>
                  </a:cubicBezTo>
                  <a:cubicBezTo>
                    <a:pt x="13575" y="982"/>
                    <a:pt x="16077" y="2136"/>
                    <a:pt x="17862" y="3989"/>
                  </a:cubicBezTo>
                  <a:lnTo>
                    <a:pt x="17868" y="3982"/>
                  </a:lnTo>
                  <a:cubicBezTo>
                    <a:pt x="18062" y="4157"/>
                    <a:pt x="18359" y="4153"/>
                    <a:pt x="18544" y="3965"/>
                  </a:cubicBezTo>
                  <a:cubicBezTo>
                    <a:pt x="18734" y="3771"/>
                    <a:pt x="18732" y="3461"/>
                    <a:pt x="18539" y="3270"/>
                  </a:cubicBezTo>
                  <a:cubicBezTo>
                    <a:pt x="18520" y="3252"/>
                    <a:pt x="18496" y="3244"/>
                    <a:pt x="18476" y="3230"/>
                  </a:cubicBezTo>
                  <a:cubicBezTo>
                    <a:pt x="16521" y="1241"/>
                    <a:pt x="13810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9412"/>
                    <a:pt x="21329" y="8089"/>
                    <a:pt x="20851" y="6869"/>
                  </a:cubicBezTo>
                  <a:cubicBezTo>
                    <a:pt x="20828" y="6794"/>
                    <a:pt x="20793" y="6721"/>
                    <a:pt x="20732" y="6661"/>
                  </a:cubicBezTo>
                  <a:moveTo>
                    <a:pt x="10792" y="13534"/>
                  </a:moveTo>
                  <a:lnTo>
                    <a:pt x="6238" y="8980"/>
                  </a:lnTo>
                  <a:cubicBezTo>
                    <a:pt x="6149" y="8891"/>
                    <a:pt x="6027" y="8836"/>
                    <a:pt x="5891" y="8836"/>
                  </a:cubicBezTo>
                  <a:cubicBezTo>
                    <a:pt x="5620" y="8836"/>
                    <a:pt x="5400" y="9056"/>
                    <a:pt x="5400" y="9327"/>
                  </a:cubicBezTo>
                  <a:cubicBezTo>
                    <a:pt x="5400" y="9463"/>
                    <a:pt x="5455" y="9585"/>
                    <a:pt x="5544" y="9675"/>
                  </a:cubicBezTo>
                  <a:lnTo>
                    <a:pt x="10453" y="14583"/>
                  </a:lnTo>
                  <a:cubicBezTo>
                    <a:pt x="10542" y="14672"/>
                    <a:pt x="10664" y="14727"/>
                    <a:pt x="10800" y="14727"/>
                  </a:cubicBezTo>
                  <a:cubicBezTo>
                    <a:pt x="10940" y="14727"/>
                    <a:pt x="11064" y="14668"/>
                    <a:pt x="11154" y="14574"/>
                  </a:cubicBezTo>
                  <a:lnTo>
                    <a:pt x="11155" y="14576"/>
                  </a:lnTo>
                  <a:lnTo>
                    <a:pt x="19353" y="5988"/>
                  </a:lnTo>
                  <a:cubicBezTo>
                    <a:pt x="19353" y="5989"/>
                    <a:pt x="19354" y="5990"/>
                    <a:pt x="19354" y="5991"/>
                  </a:cubicBezTo>
                  <a:lnTo>
                    <a:pt x="20055" y="5255"/>
                  </a:lnTo>
                  <a:cubicBezTo>
                    <a:pt x="20055" y="5255"/>
                    <a:pt x="20054" y="5254"/>
                    <a:pt x="20054" y="5253"/>
                  </a:cubicBezTo>
                  <a:lnTo>
                    <a:pt x="21464" y="3775"/>
                  </a:lnTo>
                  <a:lnTo>
                    <a:pt x="21463" y="3774"/>
                  </a:lnTo>
                  <a:cubicBezTo>
                    <a:pt x="21547" y="3686"/>
                    <a:pt x="21600" y="3567"/>
                    <a:pt x="21600" y="3436"/>
                  </a:cubicBezTo>
                  <a:cubicBezTo>
                    <a:pt x="21600" y="3166"/>
                    <a:pt x="21380" y="2945"/>
                    <a:pt x="21109" y="2945"/>
                  </a:cubicBezTo>
                  <a:cubicBezTo>
                    <a:pt x="20969" y="2945"/>
                    <a:pt x="20844" y="3005"/>
                    <a:pt x="20755" y="3099"/>
                  </a:cubicBezTo>
                  <a:lnTo>
                    <a:pt x="20754" y="3097"/>
                  </a:lnTo>
                  <a:lnTo>
                    <a:pt x="19493" y="4419"/>
                  </a:lnTo>
                  <a:cubicBezTo>
                    <a:pt x="19492" y="4418"/>
                    <a:pt x="19491" y="4416"/>
                    <a:pt x="19490" y="4415"/>
                  </a:cubicBezTo>
                  <a:lnTo>
                    <a:pt x="18805" y="5133"/>
                  </a:lnTo>
                  <a:cubicBezTo>
                    <a:pt x="18806" y="5134"/>
                    <a:pt x="18807" y="5136"/>
                    <a:pt x="18807" y="5137"/>
                  </a:cubicBezTo>
                  <a:cubicBezTo>
                    <a:pt x="18807" y="5137"/>
                    <a:pt x="10792" y="13534"/>
                    <a:pt x="10792" y="13534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546191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51C765E2-230B-3B41-B7BA-3AD2281C1805}"/>
              </a:ext>
            </a:extLst>
          </p:cNvPr>
          <p:cNvGrpSpPr/>
          <p:nvPr/>
        </p:nvGrpSpPr>
        <p:grpSpPr>
          <a:xfrm>
            <a:off x="596491" y="1710354"/>
            <a:ext cx="4563615" cy="4073489"/>
            <a:chOff x="596491" y="1710354"/>
            <a:chExt cx="4563615" cy="4073489"/>
          </a:xfrm>
        </p:grpSpPr>
        <p:grpSp>
          <p:nvGrpSpPr>
            <p:cNvPr id="29" name="Group 28">
              <a:extLst>
                <a:ext uri="{FF2B5EF4-FFF2-40B4-BE49-F238E27FC236}">
                  <a16:creationId xmlns:a16="http://schemas.microsoft.com/office/drawing/2014/main" id="{52E15E6D-37FB-B043-906B-DD0D4F9ACC17}"/>
                </a:ext>
              </a:extLst>
            </p:cNvPr>
            <p:cNvGrpSpPr/>
            <p:nvPr/>
          </p:nvGrpSpPr>
          <p:grpSpPr>
            <a:xfrm>
              <a:off x="1529545" y="2490925"/>
              <a:ext cx="2373177" cy="2373176"/>
              <a:chOff x="4832808" y="2663534"/>
              <a:chExt cx="2426244" cy="2426243"/>
            </a:xfrm>
          </p:grpSpPr>
          <p:sp>
            <p:nvSpPr>
              <p:cNvPr id="229" name="Freeform 5">
                <a:extLst>
                  <a:ext uri="{FF2B5EF4-FFF2-40B4-BE49-F238E27FC236}">
                    <a16:creationId xmlns:a16="http://schemas.microsoft.com/office/drawing/2014/main" id="{66A73C90-BD17-E04B-AEF6-AB7123A4391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32808" y="2663534"/>
                <a:ext cx="2426244" cy="2426243"/>
              </a:xfrm>
              <a:custGeom>
                <a:avLst/>
                <a:gdLst>
                  <a:gd name="T0" fmla="*/ 660 w 1356"/>
                  <a:gd name="T1" fmla="*/ 1346 h 1356"/>
                  <a:gd name="T2" fmla="*/ 10 w 1356"/>
                  <a:gd name="T3" fmla="*/ 660 h 1356"/>
                  <a:gd name="T4" fmla="*/ 697 w 1356"/>
                  <a:gd name="T5" fmla="*/ 10 h 1356"/>
                  <a:gd name="T6" fmla="*/ 1346 w 1356"/>
                  <a:gd name="T7" fmla="*/ 697 h 1356"/>
                  <a:gd name="T8" fmla="*/ 660 w 1356"/>
                  <a:gd name="T9" fmla="*/ 1346 h 13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56" h="1356">
                    <a:moveTo>
                      <a:pt x="660" y="1346"/>
                    </a:moveTo>
                    <a:cubicBezTo>
                      <a:pt x="291" y="1336"/>
                      <a:pt x="0" y="1028"/>
                      <a:pt x="10" y="660"/>
                    </a:cubicBezTo>
                    <a:cubicBezTo>
                      <a:pt x="20" y="291"/>
                      <a:pt x="328" y="0"/>
                      <a:pt x="697" y="10"/>
                    </a:cubicBezTo>
                    <a:cubicBezTo>
                      <a:pt x="1066" y="20"/>
                      <a:pt x="1356" y="328"/>
                      <a:pt x="1346" y="697"/>
                    </a:cubicBezTo>
                    <a:cubicBezTo>
                      <a:pt x="1336" y="1066"/>
                      <a:pt x="1028" y="1356"/>
                      <a:pt x="660" y="1346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0" name="Freeform 6">
                <a:extLst>
                  <a:ext uri="{FF2B5EF4-FFF2-40B4-BE49-F238E27FC236}">
                    <a16:creationId xmlns:a16="http://schemas.microsoft.com/office/drawing/2014/main" id="{08570C99-8550-4640-8030-B593F37438C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02094" y="2732820"/>
                <a:ext cx="2287672" cy="2286434"/>
              </a:xfrm>
              <a:custGeom>
                <a:avLst/>
                <a:gdLst>
                  <a:gd name="T0" fmla="*/ 1268 w 1278"/>
                  <a:gd name="T1" fmla="*/ 657 h 1278"/>
                  <a:gd name="T2" fmla="*/ 622 w 1278"/>
                  <a:gd name="T3" fmla="*/ 1269 h 1278"/>
                  <a:gd name="T4" fmla="*/ 10 w 1278"/>
                  <a:gd name="T5" fmla="*/ 622 h 1278"/>
                  <a:gd name="T6" fmla="*/ 657 w 1278"/>
                  <a:gd name="T7" fmla="*/ 10 h 1278"/>
                  <a:gd name="T8" fmla="*/ 1268 w 1278"/>
                  <a:gd name="T9" fmla="*/ 657 h 12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78" h="1278">
                    <a:moveTo>
                      <a:pt x="1268" y="657"/>
                    </a:moveTo>
                    <a:cubicBezTo>
                      <a:pt x="1259" y="1004"/>
                      <a:pt x="969" y="1278"/>
                      <a:pt x="622" y="1269"/>
                    </a:cubicBezTo>
                    <a:cubicBezTo>
                      <a:pt x="274" y="1259"/>
                      <a:pt x="0" y="969"/>
                      <a:pt x="10" y="622"/>
                    </a:cubicBezTo>
                    <a:cubicBezTo>
                      <a:pt x="19" y="274"/>
                      <a:pt x="309" y="0"/>
                      <a:pt x="657" y="10"/>
                    </a:cubicBezTo>
                    <a:cubicBezTo>
                      <a:pt x="1004" y="19"/>
                      <a:pt x="1278" y="309"/>
                      <a:pt x="1268" y="657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1" name="Freeform 7">
                <a:extLst>
                  <a:ext uri="{FF2B5EF4-FFF2-40B4-BE49-F238E27FC236}">
                    <a16:creationId xmlns:a16="http://schemas.microsoft.com/office/drawing/2014/main" id="{EEEA1196-2288-9540-8BF4-781AE5F40ED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02311" y="2833037"/>
                <a:ext cx="2087238" cy="2086000"/>
              </a:xfrm>
              <a:custGeom>
                <a:avLst/>
                <a:gdLst>
                  <a:gd name="T0" fmla="*/ 1157 w 1166"/>
                  <a:gd name="T1" fmla="*/ 599 h 1166"/>
                  <a:gd name="T2" fmla="*/ 567 w 1166"/>
                  <a:gd name="T3" fmla="*/ 1157 h 1166"/>
                  <a:gd name="T4" fmla="*/ 9 w 1166"/>
                  <a:gd name="T5" fmla="*/ 567 h 1166"/>
                  <a:gd name="T6" fmla="*/ 599 w 1166"/>
                  <a:gd name="T7" fmla="*/ 9 h 1166"/>
                  <a:gd name="T8" fmla="*/ 1157 w 1166"/>
                  <a:gd name="T9" fmla="*/ 599 h 1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66" h="1166">
                    <a:moveTo>
                      <a:pt x="1157" y="599"/>
                    </a:moveTo>
                    <a:cubicBezTo>
                      <a:pt x="1148" y="916"/>
                      <a:pt x="884" y="1166"/>
                      <a:pt x="567" y="1157"/>
                    </a:cubicBezTo>
                    <a:cubicBezTo>
                      <a:pt x="250" y="1148"/>
                      <a:pt x="0" y="884"/>
                      <a:pt x="9" y="567"/>
                    </a:cubicBezTo>
                    <a:cubicBezTo>
                      <a:pt x="18" y="250"/>
                      <a:pt x="282" y="0"/>
                      <a:pt x="599" y="9"/>
                    </a:cubicBezTo>
                    <a:cubicBezTo>
                      <a:pt x="916" y="18"/>
                      <a:pt x="1166" y="282"/>
                      <a:pt x="1157" y="59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2" name="Freeform 8">
                <a:extLst>
                  <a:ext uri="{FF2B5EF4-FFF2-40B4-BE49-F238E27FC236}">
                    <a16:creationId xmlns:a16="http://schemas.microsoft.com/office/drawing/2014/main" id="{4326A1FA-45CE-3447-9CCF-A8DE077AE8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23692" y="3073063"/>
                <a:ext cx="116301" cy="80421"/>
              </a:xfrm>
              <a:custGeom>
                <a:avLst/>
                <a:gdLst>
                  <a:gd name="T0" fmla="*/ 61 w 65"/>
                  <a:gd name="T1" fmla="*/ 20 h 45"/>
                  <a:gd name="T2" fmla="*/ 59 w 65"/>
                  <a:gd name="T3" fmla="*/ 17 h 45"/>
                  <a:gd name="T4" fmla="*/ 34 w 65"/>
                  <a:gd name="T5" fmla="*/ 0 h 45"/>
                  <a:gd name="T6" fmla="*/ 31 w 65"/>
                  <a:gd name="T7" fmla="*/ 0 h 45"/>
                  <a:gd name="T8" fmla="*/ 24 w 65"/>
                  <a:gd name="T9" fmla="*/ 3 h 45"/>
                  <a:gd name="T10" fmla="*/ 12 w 65"/>
                  <a:gd name="T11" fmla="*/ 9 h 45"/>
                  <a:gd name="T12" fmla="*/ 8 w 65"/>
                  <a:gd name="T13" fmla="*/ 9 h 45"/>
                  <a:gd name="T14" fmla="*/ 3 w 65"/>
                  <a:gd name="T15" fmla="*/ 10 h 45"/>
                  <a:gd name="T16" fmla="*/ 1 w 65"/>
                  <a:gd name="T17" fmla="*/ 12 h 45"/>
                  <a:gd name="T18" fmla="*/ 2 w 65"/>
                  <a:gd name="T19" fmla="*/ 16 h 45"/>
                  <a:gd name="T20" fmla="*/ 7 w 65"/>
                  <a:gd name="T21" fmla="*/ 22 h 45"/>
                  <a:gd name="T22" fmla="*/ 22 w 65"/>
                  <a:gd name="T23" fmla="*/ 36 h 45"/>
                  <a:gd name="T24" fmla="*/ 32 w 65"/>
                  <a:gd name="T25" fmla="*/ 42 h 45"/>
                  <a:gd name="T26" fmla="*/ 36 w 65"/>
                  <a:gd name="T27" fmla="*/ 43 h 45"/>
                  <a:gd name="T28" fmla="*/ 37 w 65"/>
                  <a:gd name="T29" fmla="*/ 44 h 45"/>
                  <a:gd name="T30" fmla="*/ 38 w 65"/>
                  <a:gd name="T31" fmla="*/ 44 h 45"/>
                  <a:gd name="T32" fmla="*/ 41 w 65"/>
                  <a:gd name="T33" fmla="*/ 44 h 45"/>
                  <a:gd name="T34" fmla="*/ 43 w 65"/>
                  <a:gd name="T35" fmla="*/ 44 h 45"/>
                  <a:gd name="T36" fmla="*/ 49 w 65"/>
                  <a:gd name="T37" fmla="*/ 45 h 45"/>
                  <a:gd name="T38" fmla="*/ 61 w 65"/>
                  <a:gd name="T39" fmla="*/ 39 h 45"/>
                  <a:gd name="T40" fmla="*/ 62 w 65"/>
                  <a:gd name="T41" fmla="*/ 21 h 45"/>
                  <a:gd name="T42" fmla="*/ 61 w 65"/>
                  <a:gd name="T43" fmla="*/ 20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65" h="45">
                    <a:moveTo>
                      <a:pt x="61" y="20"/>
                    </a:moveTo>
                    <a:cubicBezTo>
                      <a:pt x="61" y="19"/>
                      <a:pt x="60" y="18"/>
                      <a:pt x="59" y="17"/>
                    </a:cubicBezTo>
                    <a:cubicBezTo>
                      <a:pt x="53" y="10"/>
                      <a:pt x="46" y="2"/>
                      <a:pt x="34" y="0"/>
                    </a:cubicBezTo>
                    <a:cubicBezTo>
                      <a:pt x="33" y="0"/>
                      <a:pt x="32" y="0"/>
                      <a:pt x="31" y="0"/>
                    </a:cubicBezTo>
                    <a:cubicBezTo>
                      <a:pt x="29" y="0"/>
                      <a:pt x="26" y="0"/>
                      <a:pt x="24" y="3"/>
                    </a:cubicBezTo>
                    <a:cubicBezTo>
                      <a:pt x="22" y="8"/>
                      <a:pt x="18" y="9"/>
                      <a:pt x="12" y="9"/>
                    </a:cubicBezTo>
                    <a:cubicBezTo>
                      <a:pt x="11" y="9"/>
                      <a:pt x="9" y="9"/>
                      <a:pt x="8" y="9"/>
                    </a:cubicBezTo>
                    <a:cubicBezTo>
                      <a:pt x="6" y="9"/>
                      <a:pt x="4" y="9"/>
                      <a:pt x="3" y="10"/>
                    </a:cubicBezTo>
                    <a:cubicBezTo>
                      <a:pt x="2" y="10"/>
                      <a:pt x="1" y="11"/>
                      <a:pt x="1" y="12"/>
                    </a:cubicBezTo>
                    <a:cubicBezTo>
                      <a:pt x="0" y="13"/>
                      <a:pt x="1" y="15"/>
                      <a:pt x="2" y="16"/>
                    </a:cubicBezTo>
                    <a:cubicBezTo>
                      <a:pt x="4" y="18"/>
                      <a:pt x="6" y="20"/>
                      <a:pt x="7" y="22"/>
                    </a:cubicBezTo>
                    <a:cubicBezTo>
                      <a:pt x="12" y="27"/>
                      <a:pt x="17" y="32"/>
                      <a:pt x="22" y="36"/>
                    </a:cubicBezTo>
                    <a:cubicBezTo>
                      <a:pt x="25" y="39"/>
                      <a:pt x="28" y="40"/>
                      <a:pt x="32" y="42"/>
                    </a:cubicBezTo>
                    <a:cubicBezTo>
                      <a:pt x="33" y="42"/>
                      <a:pt x="35" y="43"/>
                      <a:pt x="36" y="43"/>
                    </a:cubicBezTo>
                    <a:cubicBezTo>
                      <a:pt x="36" y="43"/>
                      <a:pt x="37" y="44"/>
                      <a:pt x="37" y="44"/>
                    </a:cubicBezTo>
                    <a:cubicBezTo>
                      <a:pt x="38" y="44"/>
                      <a:pt x="38" y="44"/>
                      <a:pt x="38" y="44"/>
                    </a:cubicBezTo>
                    <a:cubicBezTo>
                      <a:pt x="39" y="44"/>
                      <a:pt x="41" y="44"/>
                      <a:pt x="41" y="44"/>
                    </a:cubicBezTo>
                    <a:cubicBezTo>
                      <a:pt x="42" y="44"/>
                      <a:pt x="43" y="44"/>
                      <a:pt x="43" y="44"/>
                    </a:cubicBezTo>
                    <a:cubicBezTo>
                      <a:pt x="45" y="45"/>
                      <a:pt x="47" y="45"/>
                      <a:pt x="49" y="45"/>
                    </a:cubicBezTo>
                    <a:cubicBezTo>
                      <a:pt x="54" y="45"/>
                      <a:pt x="59" y="43"/>
                      <a:pt x="61" y="39"/>
                    </a:cubicBezTo>
                    <a:cubicBezTo>
                      <a:pt x="65" y="34"/>
                      <a:pt x="65" y="28"/>
                      <a:pt x="62" y="21"/>
                    </a:cubicBezTo>
                    <a:lnTo>
                      <a:pt x="61" y="2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3" name="Freeform 9">
                <a:extLst>
                  <a:ext uri="{FF2B5EF4-FFF2-40B4-BE49-F238E27FC236}">
                    <a16:creationId xmlns:a16="http://schemas.microsoft.com/office/drawing/2014/main" id="{FB48D3CF-0701-EC44-B353-B9DAEDBABE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11189" y="2919644"/>
                <a:ext cx="1198894" cy="1978360"/>
              </a:xfrm>
              <a:custGeom>
                <a:avLst/>
                <a:gdLst>
                  <a:gd name="T0" fmla="*/ 144 w 670"/>
                  <a:gd name="T1" fmla="*/ 119 h 1106"/>
                  <a:gd name="T2" fmla="*/ 24 w 670"/>
                  <a:gd name="T3" fmla="*/ 306 h 1106"/>
                  <a:gd name="T4" fmla="*/ 2 w 670"/>
                  <a:gd name="T5" fmla="*/ 485 h 1106"/>
                  <a:gd name="T6" fmla="*/ 50 w 670"/>
                  <a:gd name="T7" fmla="*/ 630 h 1106"/>
                  <a:gd name="T8" fmla="*/ 130 w 670"/>
                  <a:gd name="T9" fmla="*/ 710 h 1106"/>
                  <a:gd name="T10" fmla="*/ 206 w 670"/>
                  <a:gd name="T11" fmla="*/ 766 h 1106"/>
                  <a:gd name="T12" fmla="*/ 292 w 670"/>
                  <a:gd name="T13" fmla="*/ 827 h 1106"/>
                  <a:gd name="T14" fmla="*/ 300 w 670"/>
                  <a:gd name="T15" fmla="*/ 942 h 1106"/>
                  <a:gd name="T16" fmla="*/ 412 w 670"/>
                  <a:gd name="T17" fmla="*/ 1038 h 1106"/>
                  <a:gd name="T18" fmla="*/ 546 w 670"/>
                  <a:gd name="T19" fmla="*/ 1072 h 1106"/>
                  <a:gd name="T20" fmla="*/ 635 w 670"/>
                  <a:gd name="T21" fmla="*/ 981 h 1106"/>
                  <a:gd name="T22" fmla="*/ 611 w 670"/>
                  <a:gd name="T23" fmla="*/ 908 h 1106"/>
                  <a:gd name="T24" fmla="*/ 541 w 670"/>
                  <a:gd name="T25" fmla="*/ 867 h 1106"/>
                  <a:gd name="T26" fmla="*/ 465 w 670"/>
                  <a:gd name="T27" fmla="*/ 819 h 1106"/>
                  <a:gd name="T28" fmla="*/ 416 w 670"/>
                  <a:gd name="T29" fmla="*/ 778 h 1106"/>
                  <a:gd name="T30" fmla="*/ 359 w 670"/>
                  <a:gd name="T31" fmla="*/ 764 h 1106"/>
                  <a:gd name="T32" fmla="*/ 297 w 670"/>
                  <a:gd name="T33" fmla="*/ 792 h 1106"/>
                  <a:gd name="T34" fmla="*/ 242 w 670"/>
                  <a:gd name="T35" fmla="*/ 748 h 1106"/>
                  <a:gd name="T36" fmla="*/ 196 w 670"/>
                  <a:gd name="T37" fmla="*/ 688 h 1106"/>
                  <a:gd name="T38" fmla="*/ 163 w 670"/>
                  <a:gd name="T39" fmla="*/ 661 h 1106"/>
                  <a:gd name="T40" fmla="*/ 127 w 670"/>
                  <a:gd name="T41" fmla="*/ 577 h 1106"/>
                  <a:gd name="T42" fmla="*/ 190 w 670"/>
                  <a:gd name="T43" fmla="*/ 554 h 1106"/>
                  <a:gd name="T44" fmla="*/ 233 w 670"/>
                  <a:gd name="T45" fmla="*/ 601 h 1106"/>
                  <a:gd name="T46" fmla="*/ 260 w 670"/>
                  <a:gd name="T47" fmla="*/ 578 h 1106"/>
                  <a:gd name="T48" fmla="*/ 306 w 670"/>
                  <a:gd name="T49" fmla="*/ 464 h 1106"/>
                  <a:gd name="T50" fmla="*/ 342 w 670"/>
                  <a:gd name="T51" fmla="*/ 417 h 1106"/>
                  <a:gd name="T52" fmla="*/ 382 w 670"/>
                  <a:gd name="T53" fmla="*/ 372 h 1106"/>
                  <a:gd name="T54" fmla="*/ 443 w 670"/>
                  <a:gd name="T55" fmla="*/ 354 h 1106"/>
                  <a:gd name="T56" fmla="*/ 420 w 670"/>
                  <a:gd name="T57" fmla="*/ 342 h 1106"/>
                  <a:gd name="T58" fmla="*/ 427 w 670"/>
                  <a:gd name="T59" fmla="*/ 301 h 1106"/>
                  <a:gd name="T60" fmla="*/ 478 w 670"/>
                  <a:gd name="T61" fmla="*/ 269 h 1106"/>
                  <a:gd name="T62" fmla="*/ 420 w 670"/>
                  <a:gd name="T63" fmla="*/ 174 h 1106"/>
                  <a:gd name="T64" fmla="*/ 379 w 670"/>
                  <a:gd name="T65" fmla="*/ 145 h 1106"/>
                  <a:gd name="T66" fmla="*/ 328 w 670"/>
                  <a:gd name="T67" fmla="*/ 221 h 1106"/>
                  <a:gd name="T68" fmla="*/ 279 w 670"/>
                  <a:gd name="T69" fmla="*/ 171 h 1106"/>
                  <a:gd name="T70" fmla="*/ 356 w 670"/>
                  <a:gd name="T71" fmla="*/ 134 h 1106"/>
                  <a:gd name="T72" fmla="*/ 387 w 670"/>
                  <a:gd name="T73" fmla="*/ 89 h 1106"/>
                  <a:gd name="T74" fmla="*/ 380 w 670"/>
                  <a:gd name="T75" fmla="*/ 112 h 1106"/>
                  <a:gd name="T76" fmla="*/ 431 w 670"/>
                  <a:gd name="T77" fmla="*/ 146 h 1106"/>
                  <a:gd name="T78" fmla="*/ 442 w 670"/>
                  <a:gd name="T79" fmla="*/ 79 h 1106"/>
                  <a:gd name="T80" fmla="*/ 417 w 670"/>
                  <a:gd name="T81" fmla="*/ 35 h 1106"/>
                  <a:gd name="T82" fmla="*/ 354 w 670"/>
                  <a:gd name="T83" fmla="*/ 22 h 1106"/>
                  <a:gd name="T84" fmla="*/ 300 w 670"/>
                  <a:gd name="T85" fmla="*/ 38 h 1106"/>
                  <a:gd name="T86" fmla="*/ 304 w 670"/>
                  <a:gd name="T87" fmla="*/ 1 h 1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670" h="1106">
                    <a:moveTo>
                      <a:pt x="114" y="131"/>
                    </a:moveTo>
                    <a:cubicBezTo>
                      <a:pt x="114" y="131"/>
                      <a:pt x="146" y="115"/>
                      <a:pt x="144" y="119"/>
                    </a:cubicBezTo>
                    <a:cubicBezTo>
                      <a:pt x="142" y="124"/>
                      <a:pt x="83" y="191"/>
                      <a:pt x="69" y="226"/>
                    </a:cubicBezTo>
                    <a:cubicBezTo>
                      <a:pt x="56" y="261"/>
                      <a:pt x="31" y="291"/>
                      <a:pt x="24" y="306"/>
                    </a:cubicBezTo>
                    <a:cubicBezTo>
                      <a:pt x="18" y="320"/>
                      <a:pt x="2" y="367"/>
                      <a:pt x="5" y="402"/>
                    </a:cubicBezTo>
                    <a:cubicBezTo>
                      <a:pt x="7" y="436"/>
                      <a:pt x="3" y="473"/>
                      <a:pt x="2" y="485"/>
                    </a:cubicBezTo>
                    <a:cubicBezTo>
                      <a:pt x="0" y="496"/>
                      <a:pt x="10" y="547"/>
                      <a:pt x="23" y="587"/>
                    </a:cubicBezTo>
                    <a:cubicBezTo>
                      <a:pt x="37" y="628"/>
                      <a:pt x="48" y="615"/>
                      <a:pt x="50" y="630"/>
                    </a:cubicBezTo>
                    <a:cubicBezTo>
                      <a:pt x="52" y="644"/>
                      <a:pt x="72" y="656"/>
                      <a:pt x="78" y="673"/>
                    </a:cubicBezTo>
                    <a:cubicBezTo>
                      <a:pt x="83" y="691"/>
                      <a:pt x="107" y="705"/>
                      <a:pt x="130" y="710"/>
                    </a:cubicBezTo>
                    <a:cubicBezTo>
                      <a:pt x="152" y="715"/>
                      <a:pt x="162" y="721"/>
                      <a:pt x="173" y="736"/>
                    </a:cubicBezTo>
                    <a:cubicBezTo>
                      <a:pt x="183" y="751"/>
                      <a:pt x="201" y="743"/>
                      <a:pt x="206" y="766"/>
                    </a:cubicBezTo>
                    <a:cubicBezTo>
                      <a:pt x="212" y="789"/>
                      <a:pt x="243" y="809"/>
                      <a:pt x="254" y="812"/>
                    </a:cubicBezTo>
                    <a:cubicBezTo>
                      <a:pt x="265" y="815"/>
                      <a:pt x="286" y="807"/>
                      <a:pt x="292" y="827"/>
                    </a:cubicBezTo>
                    <a:cubicBezTo>
                      <a:pt x="297" y="847"/>
                      <a:pt x="294" y="866"/>
                      <a:pt x="289" y="875"/>
                    </a:cubicBezTo>
                    <a:cubicBezTo>
                      <a:pt x="284" y="885"/>
                      <a:pt x="288" y="926"/>
                      <a:pt x="300" y="942"/>
                    </a:cubicBezTo>
                    <a:cubicBezTo>
                      <a:pt x="313" y="959"/>
                      <a:pt x="331" y="976"/>
                      <a:pt x="349" y="988"/>
                    </a:cubicBezTo>
                    <a:cubicBezTo>
                      <a:pt x="367" y="999"/>
                      <a:pt x="404" y="1017"/>
                      <a:pt x="412" y="1038"/>
                    </a:cubicBezTo>
                    <a:cubicBezTo>
                      <a:pt x="420" y="1059"/>
                      <a:pt x="427" y="1089"/>
                      <a:pt x="468" y="1097"/>
                    </a:cubicBezTo>
                    <a:cubicBezTo>
                      <a:pt x="508" y="1106"/>
                      <a:pt x="526" y="1087"/>
                      <a:pt x="546" y="1072"/>
                    </a:cubicBezTo>
                    <a:cubicBezTo>
                      <a:pt x="567" y="1058"/>
                      <a:pt x="600" y="1051"/>
                      <a:pt x="606" y="1041"/>
                    </a:cubicBezTo>
                    <a:cubicBezTo>
                      <a:pt x="611" y="1031"/>
                      <a:pt x="624" y="991"/>
                      <a:pt x="635" y="981"/>
                    </a:cubicBezTo>
                    <a:cubicBezTo>
                      <a:pt x="645" y="971"/>
                      <a:pt x="670" y="946"/>
                      <a:pt x="659" y="923"/>
                    </a:cubicBezTo>
                    <a:cubicBezTo>
                      <a:pt x="647" y="899"/>
                      <a:pt x="637" y="909"/>
                      <a:pt x="611" y="908"/>
                    </a:cubicBezTo>
                    <a:cubicBezTo>
                      <a:pt x="586" y="906"/>
                      <a:pt x="586" y="892"/>
                      <a:pt x="577" y="892"/>
                    </a:cubicBezTo>
                    <a:cubicBezTo>
                      <a:pt x="568" y="891"/>
                      <a:pt x="555" y="887"/>
                      <a:pt x="541" y="867"/>
                    </a:cubicBezTo>
                    <a:cubicBezTo>
                      <a:pt x="527" y="847"/>
                      <a:pt x="517" y="840"/>
                      <a:pt x="497" y="837"/>
                    </a:cubicBezTo>
                    <a:cubicBezTo>
                      <a:pt x="476" y="833"/>
                      <a:pt x="475" y="825"/>
                      <a:pt x="465" y="819"/>
                    </a:cubicBezTo>
                    <a:cubicBezTo>
                      <a:pt x="455" y="812"/>
                      <a:pt x="445" y="802"/>
                      <a:pt x="444" y="794"/>
                    </a:cubicBezTo>
                    <a:cubicBezTo>
                      <a:pt x="443" y="785"/>
                      <a:pt x="434" y="775"/>
                      <a:pt x="416" y="778"/>
                    </a:cubicBezTo>
                    <a:cubicBezTo>
                      <a:pt x="399" y="781"/>
                      <a:pt x="395" y="790"/>
                      <a:pt x="384" y="784"/>
                    </a:cubicBezTo>
                    <a:cubicBezTo>
                      <a:pt x="373" y="778"/>
                      <a:pt x="364" y="770"/>
                      <a:pt x="359" y="764"/>
                    </a:cubicBezTo>
                    <a:cubicBezTo>
                      <a:pt x="355" y="758"/>
                      <a:pt x="336" y="753"/>
                      <a:pt x="325" y="763"/>
                    </a:cubicBezTo>
                    <a:cubicBezTo>
                      <a:pt x="315" y="772"/>
                      <a:pt x="300" y="787"/>
                      <a:pt x="297" y="792"/>
                    </a:cubicBezTo>
                    <a:cubicBezTo>
                      <a:pt x="294" y="797"/>
                      <a:pt x="278" y="790"/>
                      <a:pt x="264" y="788"/>
                    </a:cubicBezTo>
                    <a:cubicBezTo>
                      <a:pt x="251" y="786"/>
                      <a:pt x="241" y="767"/>
                      <a:pt x="242" y="748"/>
                    </a:cubicBezTo>
                    <a:cubicBezTo>
                      <a:pt x="243" y="730"/>
                      <a:pt x="242" y="719"/>
                      <a:pt x="233" y="717"/>
                    </a:cubicBezTo>
                    <a:cubicBezTo>
                      <a:pt x="224" y="716"/>
                      <a:pt x="190" y="711"/>
                      <a:pt x="196" y="688"/>
                    </a:cubicBezTo>
                    <a:cubicBezTo>
                      <a:pt x="202" y="664"/>
                      <a:pt x="212" y="648"/>
                      <a:pt x="198" y="644"/>
                    </a:cubicBezTo>
                    <a:cubicBezTo>
                      <a:pt x="185" y="641"/>
                      <a:pt x="172" y="639"/>
                      <a:pt x="163" y="661"/>
                    </a:cubicBezTo>
                    <a:cubicBezTo>
                      <a:pt x="153" y="684"/>
                      <a:pt x="141" y="670"/>
                      <a:pt x="134" y="656"/>
                    </a:cubicBezTo>
                    <a:cubicBezTo>
                      <a:pt x="128" y="642"/>
                      <a:pt x="119" y="599"/>
                      <a:pt x="127" y="577"/>
                    </a:cubicBezTo>
                    <a:cubicBezTo>
                      <a:pt x="135" y="554"/>
                      <a:pt x="151" y="551"/>
                      <a:pt x="167" y="559"/>
                    </a:cubicBezTo>
                    <a:cubicBezTo>
                      <a:pt x="184" y="568"/>
                      <a:pt x="188" y="562"/>
                      <a:pt x="190" y="554"/>
                    </a:cubicBezTo>
                    <a:cubicBezTo>
                      <a:pt x="192" y="547"/>
                      <a:pt x="207" y="534"/>
                      <a:pt x="220" y="559"/>
                    </a:cubicBezTo>
                    <a:cubicBezTo>
                      <a:pt x="234" y="583"/>
                      <a:pt x="233" y="589"/>
                      <a:pt x="233" y="601"/>
                    </a:cubicBezTo>
                    <a:cubicBezTo>
                      <a:pt x="234" y="612"/>
                      <a:pt x="246" y="615"/>
                      <a:pt x="256" y="612"/>
                    </a:cubicBezTo>
                    <a:cubicBezTo>
                      <a:pt x="267" y="609"/>
                      <a:pt x="264" y="594"/>
                      <a:pt x="260" y="578"/>
                    </a:cubicBezTo>
                    <a:cubicBezTo>
                      <a:pt x="257" y="562"/>
                      <a:pt x="259" y="524"/>
                      <a:pt x="284" y="507"/>
                    </a:cubicBezTo>
                    <a:cubicBezTo>
                      <a:pt x="310" y="490"/>
                      <a:pt x="309" y="471"/>
                      <a:pt x="306" y="464"/>
                    </a:cubicBezTo>
                    <a:cubicBezTo>
                      <a:pt x="302" y="457"/>
                      <a:pt x="305" y="448"/>
                      <a:pt x="316" y="440"/>
                    </a:cubicBezTo>
                    <a:cubicBezTo>
                      <a:pt x="326" y="432"/>
                      <a:pt x="330" y="414"/>
                      <a:pt x="342" y="417"/>
                    </a:cubicBezTo>
                    <a:cubicBezTo>
                      <a:pt x="353" y="421"/>
                      <a:pt x="358" y="410"/>
                      <a:pt x="360" y="398"/>
                    </a:cubicBezTo>
                    <a:cubicBezTo>
                      <a:pt x="362" y="386"/>
                      <a:pt x="373" y="367"/>
                      <a:pt x="382" y="372"/>
                    </a:cubicBezTo>
                    <a:cubicBezTo>
                      <a:pt x="391" y="378"/>
                      <a:pt x="385" y="392"/>
                      <a:pt x="396" y="388"/>
                    </a:cubicBezTo>
                    <a:cubicBezTo>
                      <a:pt x="407" y="383"/>
                      <a:pt x="436" y="364"/>
                      <a:pt x="443" y="354"/>
                    </a:cubicBezTo>
                    <a:cubicBezTo>
                      <a:pt x="449" y="343"/>
                      <a:pt x="444" y="333"/>
                      <a:pt x="440" y="333"/>
                    </a:cubicBezTo>
                    <a:cubicBezTo>
                      <a:pt x="435" y="333"/>
                      <a:pt x="434" y="349"/>
                      <a:pt x="420" y="342"/>
                    </a:cubicBezTo>
                    <a:cubicBezTo>
                      <a:pt x="405" y="336"/>
                      <a:pt x="397" y="321"/>
                      <a:pt x="416" y="317"/>
                    </a:cubicBezTo>
                    <a:cubicBezTo>
                      <a:pt x="436" y="313"/>
                      <a:pt x="432" y="300"/>
                      <a:pt x="427" y="301"/>
                    </a:cubicBezTo>
                    <a:cubicBezTo>
                      <a:pt x="422" y="301"/>
                      <a:pt x="429" y="295"/>
                      <a:pt x="440" y="295"/>
                    </a:cubicBezTo>
                    <a:cubicBezTo>
                      <a:pt x="451" y="294"/>
                      <a:pt x="480" y="286"/>
                      <a:pt x="478" y="269"/>
                    </a:cubicBezTo>
                    <a:cubicBezTo>
                      <a:pt x="475" y="253"/>
                      <a:pt x="461" y="243"/>
                      <a:pt x="450" y="219"/>
                    </a:cubicBezTo>
                    <a:cubicBezTo>
                      <a:pt x="439" y="196"/>
                      <a:pt x="434" y="166"/>
                      <a:pt x="420" y="174"/>
                    </a:cubicBezTo>
                    <a:cubicBezTo>
                      <a:pt x="406" y="183"/>
                      <a:pt x="401" y="181"/>
                      <a:pt x="404" y="172"/>
                    </a:cubicBezTo>
                    <a:cubicBezTo>
                      <a:pt x="407" y="163"/>
                      <a:pt x="387" y="146"/>
                      <a:pt x="379" y="145"/>
                    </a:cubicBezTo>
                    <a:cubicBezTo>
                      <a:pt x="370" y="145"/>
                      <a:pt x="345" y="152"/>
                      <a:pt x="344" y="175"/>
                    </a:cubicBezTo>
                    <a:cubicBezTo>
                      <a:pt x="343" y="199"/>
                      <a:pt x="336" y="215"/>
                      <a:pt x="328" y="221"/>
                    </a:cubicBezTo>
                    <a:cubicBezTo>
                      <a:pt x="321" y="228"/>
                      <a:pt x="307" y="220"/>
                      <a:pt x="296" y="208"/>
                    </a:cubicBezTo>
                    <a:cubicBezTo>
                      <a:pt x="285" y="197"/>
                      <a:pt x="260" y="183"/>
                      <a:pt x="279" y="171"/>
                    </a:cubicBezTo>
                    <a:cubicBezTo>
                      <a:pt x="297" y="158"/>
                      <a:pt x="315" y="131"/>
                      <a:pt x="321" y="136"/>
                    </a:cubicBezTo>
                    <a:cubicBezTo>
                      <a:pt x="327" y="141"/>
                      <a:pt x="347" y="146"/>
                      <a:pt x="356" y="134"/>
                    </a:cubicBezTo>
                    <a:cubicBezTo>
                      <a:pt x="365" y="123"/>
                      <a:pt x="358" y="109"/>
                      <a:pt x="365" y="107"/>
                    </a:cubicBezTo>
                    <a:cubicBezTo>
                      <a:pt x="373" y="104"/>
                      <a:pt x="382" y="96"/>
                      <a:pt x="387" y="89"/>
                    </a:cubicBezTo>
                    <a:cubicBezTo>
                      <a:pt x="392" y="82"/>
                      <a:pt x="396" y="75"/>
                      <a:pt x="397" y="89"/>
                    </a:cubicBezTo>
                    <a:cubicBezTo>
                      <a:pt x="397" y="104"/>
                      <a:pt x="394" y="104"/>
                      <a:pt x="380" y="112"/>
                    </a:cubicBezTo>
                    <a:cubicBezTo>
                      <a:pt x="366" y="120"/>
                      <a:pt x="379" y="127"/>
                      <a:pt x="395" y="137"/>
                    </a:cubicBezTo>
                    <a:cubicBezTo>
                      <a:pt x="410" y="148"/>
                      <a:pt x="422" y="156"/>
                      <a:pt x="431" y="146"/>
                    </a:cubicBezTo>
                    <a:cubicBezTo>
                      <a:pt x="440" y="137"/>
                      <a:pt x="445" y="124"/>
                      <a:pt x="450" y="116"/>
                    </a:cubicBezTo>
                    <a:cubicBezTo>
                      <a:pt x="456" y="108"/>
                      <a:pt x="448" y="88"/>
                      <a:pt x="442" y="79"/>
                    </a:cubicBezTo>
                    <a:cubicBezTo>
                      <a:pt x="436" y="71"/>
                      <a:pt x="445" y="70"/>
                      <a:pt x="447" y="59"/>
                    </a:cubicBezTo>
                    <a:cubicBezTo>
                      <a:pt x="448" y="48"/>
                      <a:pt x="432" y="32"/>
                      <a:pt x="417" y="35"/>
                    </a:cubicBezTo>
                    <a:cubicBezTo>
                      <a:pt x="401" y="39"/>
                      <a:pt x="381" y="29"/>
                      <a:pt x="381" y="25"/>
                    </a:cubicBezTo>
                    <a:cubicBezTo>
                      <a:pt x="382" y="21"/>
                      <a:pt x="371" y="15"/>
                      <a:pt x="354" y="22"/>
                    </a:cubicBezTo>
                    <a:cubicBezTo>
                      <a:pt x="336" y="29"/>
                      <a:pt x="322" y="31"/>
                      <a:pt x="318" y="40"/>
                    </a:cubicBezTo>
                    <a:cubicBezTo>
                      <a:pt x="314" y="48"/>
                      <a:pt x="302" y="44"/>
                      <a:pt x="300" y="38"/>
                    </a:cubicBezTo>
                    <a:cubicBezTo>
                      <a:pt x="298" y="32"/>
                      <a:pt x="302" y="26"/>
                      <a:pt x="312" y="24"/>
                    </a:cubicBezTo>
                    <a:cubicBezTo>
                      <a:pt x="322" y="22"/>
                      <a:pt x="313" y="0"/>
                      <a:pt x="304" y="1"/>
                    </a:cubicBezTo>
                    <a:cubicBezTo>
                      <a:pt x="304" y="1"/>
                      <a:pt x="176" y="38"/>
                      <a:pt x="114" y="13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4" name="Freeform 10">
                <a:extLst>
                  <a:ext uri="{FF2B5EF4-FFF2-40B4-BE49-F238E27FC236}">
                    <a16:creationId xmlns:a16="http://schemas.microsoft.com/office/drawing/2014/main" id="{AAD5B013-E47E-4E4A-A289-654C2A9789E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15183" y="2851596"/>
                <a:ext cx="414478" cy="384784"/>
              </a:xfrm>
              <a:custGeom>
                <a:avLst/>
                <a:gdLst>
                  <a:gd name="T0" fmla="*/ 62 w 232"/>
                  <a:gd name="T1" fmla="*/ 27 h 215"/>
                  <a:gd name="T2" fmla="*/ 12 w 232"/>
                  <a:gd name="T3" fmla="*/ 41 h 215"/>
                  <a:gd name="T4" fmla="*/ 52 w 232"/>
                  <a:gd name="T5" fmla="*/ 55 h 215"/>
                  <a:gd name="T6" fmla="*/ 99 w 232"/>
                  <a:gd name="T7" fmla="*/ 64 h 215"/>
                  <a:gd name="T8" fmla="*/ 101 w 232"/>
                  <a:gd name="T9" fmla="*/ 97 h 215"/>
                  <a:gd name="T10" fmla="*/ 111 w 232"/>
                  <a:gd name="T11" fmla="*/ 113 h 215"/>
                  <a:gd name="T12" fmla="*/ 103 w 232"/>
                  <a:gd name="T13" fmla="*/ 137 h 215"/>
                  <a:gd name="T14" fmla="*/ 140 w 232"/>
                  <a:gd name="T15" fmla="*/ 198 h 215"/>
                  <a:gd name="T16" fmla="*/ 174 w 232"/>
                  <a:gd name="T17" fmla="*/ 174 h 215"/>
                  <a:gd name="T18" fmla="*/ 188 w 232"/>
                  <a:gd name="T19" fmla="*/ 141 h 215"/>
                  <a:gd name="T20" fmla="*/ 196 w 232"/>
                  <a:gd name="T21" fmla="*/ 118 h 215"/>
                  <a:gd name="T22" fmla="*/ 209 w 232"/>
                  <a:gd name="T23" fmla="*/ 84 h 215"/>
                  <a:gd name="T24" fmla="*/ 181 w 232"/>
                  <a:gd name="T25" fmla="*/ 63 h 215"/>
                  <a:gd name="T26" fmla="*/ 151 w 232"/>
                  <a:gd name="T27" fmla="*/ 35 h 215"/>
                  <a:gd name="T28" fmla="*/ 178 w 232"/>
                  <a:gd name="T29" fmla="*/ 36 h 215"/>
                  <a:gd name="T30" fmla="*/ 225 w 232"/>
                  <a:gd name="T31" fmla="*/ 31 h 215"/>
                  <a:gd name="T32" fmla="*/ 163 w 232"/>
                  <a:gd name="T33" fmla="*/ 20 h 215"/>
                  <a:gd name="T34" fmla="*/ 113 w 232"/>
                  <a:gd name="T35" fmla="*/ 11 h 215"/>
                  <a:gd name="T36" fmla="*/ 62 w 232"/>
                  <a:gd name="T37" fmla="*/ 27 h 2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32" h="215">
                    <a:moveTo>
                      <a:pt x="62" y="27"/>
                    </a:moveTo>
                    <a:cubicBezTo>
                      <a:pt x="62" y="27"/>
                      <a:pt x="25" y="37"/>
                      <a:pt x="12" y="41"/>
                    </a:cubicBezTo>
                    <a:cubicBezTo>
                      <a:pt x="0" y="46"/>
                      <a:pt x="17" y="63"/>
                      <a:pt x="52" y="55"/>
                    </a:cubicBezTo>
                    <a:cubicBezTo>
                      <a:pt x="86" y="48"/>
                      <a:pt x="98" y="49"/>
                      <a:pt x="99" y="64"/>
                    </a:cubicBezTo>
                    <a:cubicBezTo>
                      <a:pt x="99" y="79"/>
                      <a:pt x="105" y="87"/>
                      <a:pt x="101" y="97"/>
                    </a:cubicBezTo>
                    <a:cubicBezTo>
                      <a:pt x="97" y="107"/>
                      <a:pt x="108" y="114"/>
                      <a:pt x="111" y="113"/>
                    </a:cubicBezTo>
                    <a:cubicBezTo>
                      <a:pt x="115" y="112"/>
                      <a:pt x="100" y="124"/>
                      <a:pt x="103" y="137"/>
                    </a:cubicBezTo>
                    <a:cubicBezTo>
                      <a:pt x="105" y="150"/>
                      <a:pt x="114" y="181"/>
                      <a:pt x="140" y="198"/>
                    </a:cubicBezTo>
                    <a:cubicBezTo>
                      <a:pt x="165" y="215"/>
                      <a:pt x="173" y="203"/>
                      <a:pt x="174" y="174"/>
                    </a:cubicBezTo>
                    <a:cubicBezTo>
                      <a:pt x="175" y="144"/>
                      <a:pt x="183" y="146"/>
                      <a:pt x="188" y="141"/>
                    </a:cubicBezTo>
                    <a:cubicBezTo>
                      <a:pt x="194" y="135"/>
                      <a:pt x="189" y="119"/>
                      <a:pt x="196" y="118"/>
                    </a:cubicBezTo>
                    <a:cubicBezTo>
                      <a:pt x="203" y="118"/>
                      <a:pt x="216" y="95"/>
                      <a:pt x="209" y="84"/>
                    </a:cubicBezTo>
                    <a:cubicBezTo>
                      <a:pt x="202" y="74"/>
                      <a:pt x="179" y="75"/>
                      <a:pt x="181" y="63"/>
                    </a:cubicBezTo>
                    <a:cubicBezTo>
                      <a:pt x="184" y="51"/>
                      <a:pt x="159" y="37"/>
                      <a:pt x="151" y="35"/>
                    </a:cubicBezTo>
                    <a:cubicBezTo>
                      <a:pt x="143" y="33"/>
                      <a:pt x="156" y="28"/>
                      <a:pt x="178" y="36"/>
                    </a:cubicBezTo>
                    <a:cubicBezTo>
                      <a:pt x="199" y="44"/>
                      <a:pt x="217" y="36"/>
                      <a:pt x="225" y="31"/>
                    </a:cubicBezTo>
                    <a:cubicBezTo>
                      <a:pt x="232" y="26"/>
                      <a:pt x="182" y="26"/>
                      <a:pt x="163" y="20"/>
                    </a:cubicBezTo>
                    <a:cubicBezTo>
                      <a:pt x="144" y="15"/>
                      <a:pt x="125" y="0"/>
                      <a:pt x="113" y="11"/>
                    </a:cubicBezTo>
                    <a:cubicBezTo>
                      <a:pt x="101" y="22"/>
                      <a:pt x="62" y="27"/>
                      <a:pt x="62" y="27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5" name="Freeform 11">
                <a:extLst>
                  <a:ext uri="{FF2B5EF4-FFF2-40B4-BE49-F238E27FC236}">
                    <a16:creationId xmlns:a16="http://schemas.microsoft.com/office/drawing/2014/main" id="{D7655B72-0D5B-C644-B8ED-6FBDBA73F8D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36065" y="2917170"/>
                <a:ext cx="691622" cy="741112"/>
              </a:xfrm>
              <a:custGeom>
                <a:avLst/>
                <a:gdLst>
                  <a:gd name="T0" fmla="*/ 70 w 387"/>
                  <a:gd name="T1" fmla="*/ 9 h 414"/>
                  <a:gd name="T2" fmla="*/ 11 w 387"/>
                  <a:gd name="T3" fmla="*/ 11 h 414"/>
                  <a:gd name="T4" fmla="*/ 45 w 387"/>
                  <a:gd name="T5" fmla="*/ 43 h 414"/>
                  <a:gd name="T6" fmla="*/ 88 w 387"/>
                  <a:gd name="T7" fmla="*/ 73 h 414"/>
                  <a:gd name="T8" fmla="*/ 155 w 387"/>
                  <a:gd name="T9" fmla="*/ 111 h 414"/>
                  <a:gd name="T10" fmla="*/ 195 w 387"/>
                  <a:gd name="T11" fmla="*/ 144 h 414"/>
                  <a:gd name="T12" fmla="*/ 214 w 387"/>
                  <a:gd name="T13" fmla="*/ 176 h 414"/>
                  <a:gd name="T14" fmla="*/ 213 w 387"/>
                  <a:gd name="T15" fmla="*/ 203 h 414"/>
                  <a:gd name="T16" fmla="*/ 162 w 387"/>
                  <a:gd name="T17" fmla="*/ 159 h 414"/>
                  <a:gd name="T18" fmla="*/ 137 w 387"/>
                  <a:gd name="T19" fmla="*/ 166 h 414"/>
                  <a:gd name="T20" fmla="*/ 147 w 387"/>
                  <a:gd name="T21" fmla="*/ 184 h 414"/>
                  <a:gd name="T22" fmla="*/ 161 w 387"/>
                  <a:gd name="T23" fmla="*/ 204 h 414"/>
                  <a:gd name="T24" fmla="*/ 168 w 387"/>
                  <a:gd name="T25" fmla="*/ 231 h 414"/>
                  <a:gd name="T26" fmla="*/ 180 w 387"/>
                  <a:gd name="T27" fmla="*/ 245 h 414"/>
                  <a:gd name="T28" fmla="*/ 195 w 387"/>
                  <a:gd name="T29" fmla="*/ 251 h 414"/>
                  <a:gd name="T30" fmla="*/ 204 w 387"/>
                  <a:gd name="T31" fmla="*/ 251 h 414"/>
                  <a:gd name="T32" fmla="*/ 229 w 387"/>
                  <a:gd name="T33" fmla="*/ 265 h 414"/>
                  <a:gd name="T34" fmla="*/ 240 w 387"/>
                  <a:gd name="T35" fmla="*/ 279 h 414"/>
                  <a:gd name="T36" fmla="*/ 259 w 387"/>
                  <a:gd name="T37" fmla="*/ 307 h 414"/>
                  <a:gd name="T38" fmla="*/ 236 w 387"/>
                  <a:gd name="T39" fmla="*/ 327 h 414"/>
                  <a:gd name="T40" fmla="*/ 256 w 387"/>
                  <a:gd name="T41" fmla="*/ 383 h 414"/>
                  <a:gd name="T42" fmla="*/ 294 w 387"/>
                  <a:gd name="T43" fmla="*/ 409 h 414"/>
                  <a:gd name="T44" fmla="*/ 311 w 387"/>
                  <a:gd name="T45" fmla="*/ 368 h 414"/>
                  <a:gd name="T46" fmla="*/ 310 w 387"/>
                  <a:gd name="T47" fmla="*/ 319 h 414"/>
                  <a:gd name="T48" fmla="*/ 333 w 387"/>
                  <a:gd name="T49" fmla="*/ 336 h 414"/>
                  <a:gd name="T50" fmla="*/ 387 w 387"/>
                  <a:gd name="T51" fmla="*/ 358 h 414"/>
                  <a:gd name="T52" fmla="*/ 70 w 387"/>
                  <a:gd name="T53" fmla="*/ 9 h 4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387" h="414">
                    <a:moveTo>
                      <a:pt x="70" y="9"/>
                    </a:moveTo>
                    <a:cubicBezTo>
                      <a:pt x="70" y="9"/>
                      <a:pt x="21" y="0"/>
                      <a:pt x="11" y="11"/>
                    </a:cubicBezTo>
                    <a:cubicBezTo>
                      <a:pt x="0" y="22"/>
                      <a:pt x="40" y="34"/>
                      <a:pt x="45" y="43"/>
                    </a:cubicBezTo>
                    <a:cubicBezTo>
                      <a:pt x="51" y="52"/>
                      <a:pt x="70" y="66"/>
                      <a:pt x="88" y="73"/>
                    </a:cubicBezTo>
                    <a:cubicBezTo>
                      <a:pt x="107" y="80"/>
                      <a:pt x="146" y="98"/>
                      <a:pt x="155" y="111"/>
                    </a:cubicBezTo>
                    <a:cubicBezTo>
                      <a:pt x="164" y="123"/>
                      <a:pt x="193" y="134"/>
                      <a:pt x="195" y="144"/>
                    </a:cubicBezTo>
                    <a:cubicBezTo>
                      <a:pt x="197" y="155"/>
                      <a:pt x="203" y="164"/>
                      <a:pt x="214" y="176"/>
                    </a:cubicBezTo>
                    <a:cubicBezTo>
                      <a:pt x="225" y="187"/>
                      <a:pt x="233" y="215"/>
                      <a:pt x="213" y="203"/>
                    </a:cubicBezTo>
                    <a:cubicBezTo>
                      <a:pt x="194" y="190"/>
                      <a:pt x="180" y="163"/>
                      <a:pt x="162" y="159"/>
                    </a:cubicBezTo>
                    <a:cubicBezTo>
                      <a:pt x="145" y="155"/>
                      <a:pt x="138" y="159"/>
                      <a:pt x="137" y="166"/>
                    </a:cubicBezTo>
                    <a:cubicBezTo>
                      <a:pt x="136" y="172"/>
                      <a:pt x="140" y="184"/>
                      <a:pt x="147" y="184"/>
                    </a:cubicBezTo>
                    <a:cubicBezTo>
                      <a:pt x="154" y="184"/>
                      <a:pt x="166" y="192"/>
                      <a:pt x="161" y="204"/>
                    </a:cubicBezTo>
                    <a:cubicBezTo>
                      <a:pt x="157" y="217"/>
                      <a:pt x="161" y="226"/>
                      <a:pt x="168" y="231"/>
                    </a:cubicBezTo>
                    <a:cubicBezTo>
                      <a:pt x="174" y="235"/>
                      <a:pt x="178" y="236"/>
                      <a:pt x="180" y="245"/>
                    </a:cubicBezTo>
                    <a:cubicBezTo>
                      <a:pt x="183" y="254"/>
                      <a:pt x="189" y="258"/>
                      <a:pt x="195" y="251"/>
                    </a:cubicBezTo>
                    <a:cubicBezTo>
                      <a:pt x="202" y="244"/>
                      <a:pt x="202" y="242"/>
                      <a:pt x="204" y="251"/>
                    </a:cubicBezTo>
                    <a:cubicBezTo>
                      <a:pt x="205" y="260"/>
                      <a:pt x="220" y="272"/>
                      <a:pt x="229" y="265"/>
                    </a:cubicBezTo>
                    <a:cubicBezTo>
                      <a:pt x="229" y="265"/>
                      <a:pt x="241" y="264"/>
                      <a:pt x="240" y="279"/>
                    </a:cubicBezTo>
                    <a:cubicBezTo>
                      <a:pt x="240" y="293"/>
                      <a:pt x="256" y="295"/>
                      <a:pt x="259" y="307"/>
                    </a:cubicBezTo>
                    <a:cubicBezTo>
                      <a:pt x="261" y="318"/>
                      <a:pt x="242" y="317"/>
                      <a:pt x="236" y="327"/>
                    </a:cubicBezTo>
                    <a:cubicBezTo>
                      <a:pt x="230" y="338"/>
                      <a:pt x="248" y="363"/>
                      <a:pt x="256" y="383"/>
                    </a:cubicBezTo>
                    <a:cubicBezTo>
                      <a:pt x="263" y="403"/>
                      <a:pt x="270" y="414"/>
                      <a:pt x="294" y="409"/>
                    </a:cubicBezTo>
                    <a:cubicBezTo>
                      <a:pt x="319" y="404"/>
                      <a:pt x="316" y="386"/>
                      <a:pt x="311" y="368"/>
                    </a:cubicBezTo>
                    <a:cubicBezTo>
                      <a:pt x="307" y="350"/>
                      <a:pt x="301" y="318"/>
                      <a:pt x="310" y="319"/>
                    </a:cubicBezTo>
                    <a:cubicBezTo>
                      <a:pt x="319" y="320"/>
                      <a:pt x="327" y="324"/>
                      <a:pt x="333" y="336"/>
                    </a:cubicBezTo>
                    <a:cubicBezTo>
                      <a:pt x="339" y="347"/>
                      <a:pt x="369" y="379"/>
                      <a:pt x="387" y="358"/>
                    </a:cubicBezTo>
                    <a:cubicBezTo>
                      <a:pt x="387" y="358"/>
                      <a:pt x="359" y="109"/>
                      <a:pt x="70" y="9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6" name="Freeform 12">
                <a:extLst>
                  <a:ext uri="{FF2B5EF4-FFF2-40B4-BE49-F238E27FC236}">
                    <a16:creationId xmlns:a16="http://schemas.microsoft.com/office/drawing/2014/main" id="{32CC33C3-8564-144E-B292-C403033E28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24561" y="3643434"/>
                <a:ext cx="434274" cy="1059084"/>
              </a:xfrm>
              <a:custGeom>
                <a:avLst/>
                <a:gdLst>
                  <a:gd name="T0" fmla="*/ 186 w 243"/>
                  <a:gd name="T1" fmla="*/ 8 h 592"/>
                  <a:gd name="T2" fmla="*/ 167 w 243"/>
                  <a:gd name="T3" fmla="*/ 31 h 592"/>
                  <a:gd name="T4" fmla="*/ 111 w 243"/>
                  <a:gd name="T5" fmla="*/ 11 h 592"/>
                  <a:gd name="T6" fmla="*/ 70 w 243"/>
                  <a:gd name="T7" fmla="*/ 43 h 592"/>
                  <a:gd name="T8" fmla="*/ 65 w 243"/>
                  <a:gd name="T9" fmla="*/ 96 h 592"/>
                  <a:gd name="T10" fmla="*/ 50 w 243"/>
                  <a:gd name="T11" fmla="*/ 142 h 592"/>
                  <a:gd name="T12" fmla="*/ 39 w 243"/>
                  <a:gd name="T13" fmla="*/ 212 h 592"/>
                  <a:gd name="T14" fmla="*/ 31 w 243"/>
                  <a:gd name="T15" fmla="*/ 282 h 592"/>
                  <a:gd name="T16" fmla="*/ 30 w 243"/>
                  <a:gd name="T17" fmla="*/ 333 h 592"/>
                  <a:gd name="T18" fmla="*/ 50 w 243"/>
                  <a:gd name="T19" fmla="*/ 382 h 592"/>
                  <a:gd name="T20" fmla="*/ 76 w 243"/>
                  <a:gd name="T21" fmla="*/ 397 h 592"/>
                  <a:gd name="T22" fmla="*/ 114 w 243"/>
                  <a:gd name="T23" fmla="*/ 363 h 592"/>
                  <a:gd name="T24" fmla="*/ 116 w 243"/>
                  <a:gd name="T25" fmla="*/ 391 h 592"/>
                  <a:gd name="T26" fmla="*/ 63 w 243"/>
                  <a:gd name="T27" fmla="*/ 487 h 592"/>
                  <a:gd name="T28" fmla="*/ 0 w 243"/>
                  <a:gd name="T29" fmla="*/ 561 h 592"/>
                  <a:gd name="T30" fmla="*/ 64 w 243"/>
                  <a:gd name="T31" fmla="*/ 528 h 592"/>
                  <a:gd name="T32" fmla="*/ 190 w 243"/>
                  <a:gd name="T33" fmla="*/ 306 h 592"/>
                  <a:gd name="T34" fmla="*/ 186 w 243"/>
                  <a:gd name="T35" fmla="*/ 8 h 5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43" h="592">
                    <a:moveTo>
                      <a:pt x="186" y="8"/>
                    </a:moveTo>
                    <a:cubicBezTo>
                      <a:pt x="186" y="8"/>
                      <a:pt x="179" y="42"/>
                      <a:pt x="167" y="31"/>
                    </a:cubicBezTo>
                    <a:cubicBezTo>
                      <a:pt x="156" y="19"/>
                      <a:pt x="123" y="0"/>
                      <a:pt x="111" y="11"/>
                    </a:cubicBezTo>
                    <a:cubicBezTo>
                      <a:pt x="99" y="23"/>
                      <a:pt x="78" y="32"/>
                      <a:pt x="70" y="43"/>
                    </a:cubicBezTo>
                    <a:cubicBezTo>
                      <a:pt x="62" y="54"/>
                      <a:pt x="67" y="73"/>
                      <a:pt x="65" y="96"/>
                    </a:cubicBezTo>
                    <a:cubicBezTo>
                      <a:pt x="63" y="119"/>
                      <a:pt x="56" y="129"/>
                      <a:pt x="50" y="142"/>
                    </a:cubicBezTo>
                    <a:cubicBezTo>
                      <a:pt x="45" y="155"/>
                      <a:pt x="40" y="170"/>
                      <a:pt x="39" y="212"/>
                    </a:cubicBezTo>
                    <a:cubicBezTo>
                      <a:pt x="37" y="254"/>
                      <a:pt x="36" y="259"/>
                      <a:pt x="31" y="282"/>
                    </a:cubicBezTo>
                    <a:cubicBezTo>
                      <a:pt x="27" y="306"/>
                      <a:pt x="22" y="320"/>
                      <a:pt x="30" y="333"/>
                    </a:cubicBezTo>
                    <a:cubicBezTo>
                      <a:pt x="38" y="346"/>
                      <a:pt x="48" y="371"/>
                      <a:pt x="50" y="382"/>
                    </a:cubicBezTo>
                    <a:cubicBezTo>
                      <a:pt x="51" y="394"/>
                      <a:pt x="58" y="417"/>
                      <a:pt x="76" y="397"/>
                    </a:cubicBezTo>
                    <a:cubicBezTo>
                      <a:pt x="95" y="377"/>
                      <a:pt x="103" y="363"/>
                      <a:pt x="114" y="363"/>
                    </a:cubicBezTo>
                    <a:cubicBezTo>
                      <a:pt x="125" y="363"/>
                      <a:pt x="129" y="369"/>
                      <a:pt x="116" y="391"/>
                    </a:cubicBezTo>
                    <a:cubicBezTo>
                      <a:pt x="103" y="413"/>
                      <a:pt x="76" y="473"/>
                      <a:pt x="63" y="487"/>
                    </a:cubicBezTo>
                    <a:cubicBezTo>
                      <a:pt x="50" y="501"/>
                      <a:pt x="0" y="561"/>
                      <a:pt x="0" y="561"/>
                    </a:cubicBezTo>
                    <a:cubicBezTo>
                      <a:pt x="0" y="561"/>
                      <a:pt x="4" y="592"/>
                      <a:pt x="64" y="528"/>
                    </a:cubicBezTo>
                    <a:cubicBezTo>
                      <a:pt x="125" y="464"/>
                      <a:pt x="175" y="362"/>
                      <a:pt x="190" y="306"/>
                    </a:cubicBezTo>
                    <a:cubicBezTo>
                      <a:pt x="206" y="249"/>
                      <a:pt x="243" y="41"/>
                      <a:pt x="186" y="8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30" name="Group 29">
              <a:extLst>
                <a:ext uri="{FF2B5EF4-FFF2-40B4-BE49-F238E27FC236}">
                  <a16:creationId xmlns:a16="http://schemas.microsoft.com/office/drawing/2014/main" id="{F0B0CC29-C5D9-2F4B-ABAB-AB9EB36BD1F2}"/>
                </a:ext>
              </a:extLst>
            </p:cNvPr>
            <p:cNvGrpSpPr/>
            <p:nvPr/>
          </p:nvGrpSpPr>
          <p:grpSpPr>
            <a:xfrm>
              <a:off x="2026932" y="1710354"/>
              <a:ext cx="1380823" cy="781780"/>
              <a:chOff x="5341317" y="2470522"/>
              <a:chExt cx="1411700" cy="799262"/>
            </a:xfrm>
          </p:grpSpPr>
          <p:grpSp>
            <p:nvGrpSpPr>
              <p:cNvPr id="208" name="Group 207">
                <a:extLst>
                  <a:ext uri="{FF2B5EF4-FFF2-40B4-BE49-F238E27FC236}">
                    <a16:creationId xmlns:a16="http://schemas.microsoft.com/office/drawing/2014/main" id="{195FCFDC-E653-9A4F-976C-6FE699B9E44A}"/>
                  </a:ext>
                </a:extLst>
              </p:cNvPr>
              <p:cNvGrpSpPr/>
              <p:nvPr/>
            </p:nvGrpSpPr>
            <p:grpSpPr>
              <a:xfrm>
                <a:off x="5341317" y="2470522"/>
                <a:ext cx="1411700" cy="799262"/>
                <a:chOff x="5341317" y="2470522"/>
                <a:chExt cx="1411700" cy="799262"/>
              </a:xfrm>
            </p:grpSpPr>
            <p:sp>
              <p:nvSpPr>
                <p:cNvPr id="210" name="Freeform 209">
                  <a:extLst>
                    <a:ext uri="{FF2B5EF4-FFF2-40B4-BE49-F238E27FC236}">
                      <a16:creationId xmlns:a16="http://schemas.microsoft.com/office/drawing/2014/main" id="{11254BC1-E71E-4E48-B9EF-E01A9B26E09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040363" y="2552180"/>
                  <a:ext cx="59388" cy="288279"/>
                </a:xfrm>
                <a:custGeom>
                  <a:avLst/>
                  <a:gdLst>
                    <a:gd name="T0" fmla="*/ 33 w 33"/>
                    <a:gd name="T1" fmla="*/ 0 h 161"/>
                    <a:gd name="T2" fmla="*/ 0 w 33"/>
                    <a:gd name="T3" fmla="*/ 161 h 161"/>
                    <a:gd name="T4" fmla="*/ 15 w 33"/>
                    <a:gd name="T5" fmla="*/ 161 h 161"/>
                    <a:gd name="T6" fmla="*/ 33 w 33"/>
                    <a:gd name="T7" fmla="*/ 0 h 16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3" h="161">
                      <a:moveTo>
                        <a:pt x="33" y="0"/>
                      </a:moveTo>
                      <a:cubicBezTo>
                        <a:pt x="33" y="0"/>
                        <a:pt x="3" y="72"/>
                        <a:pt x="0" y="161"/>
                      </a:cubicBezTo>
                      <a:cubicBezTo>
                        <a:pt x="15" y="161"/>
                        <a:pt x="15" y="161"/>
                        <a:pt x="15" y="161"/>
                      </a:cubicBezTo>
                      <a:cubicBezTo>
                        <a:pt x="15" y="161"/>
                        <a:pt x="4" y="118"/>
                        <a:pt x="33" y="0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1" name="Freeform 210">
                  <a:extLst>
                    <a:ext uri="{FF2B5EF4-FFF2-40B4-BE49-F238E27FC236}">
                      <a16:creationId xmlns:a16="http://schemas.microsoft.com/office/drawing/2014/main" id="{553E7D1F-F95D-424E-9D3F-82AB7224033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766931" y="2507639"/>
                  <a:ext cx="309312" cy="258585"/>
                </a:xfrm>
                <a:custGeom>
                  <a:avLst/>
                  <a:gdLst>
                    <a:gd name="T0" fmla="*/ 165 w 173"/>
                    <a:gd name="T1" fmla="*/ 144 h 144"/>
                    <a:gd name="T2" fmla="*/ 102 w 173"/>
                    <a:gd name="T3" fmla="*/ 132 h 144"/>
                    <a:gd name="T4" fmla="*/ 63 w 173"/>
                    <a:gd name="T5" fmla="*/ 99 h 144"/>
                    <a:gd name="T6" fmla="*/ 39 w 173"/>
                    <a:gd name="T7" fmla="*/ 60 h 144"/>
                    <a:gd name="T8" fmla="*/ 0 w 173"/>
                    <a:gd name="T9" fmla="*/ 21 h 144"/>
                    <a:gd name="T10" fmla="*/ 129 w 173"/>
                    <a:gd name="T11" fmla="*/ 37 h 144"/>
                    <a:gd name="T12" fmla="*/ 165 w 173"/>
                    <a:gd name="T13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73" h="144">
                      <a:moveTo>
                        <a:pt x="165" y="144"/>
                      </a:moveTo>
                      <a:cubicBezTo>
                        <a:pt x="143" y="142"/>
                        <a:pt x="121" y="140"/>
                        <a:pt x="102" y="132"/>
                      </a:cubicBezTo>
                      <a:cubicBezTo>
                        <a:pt x="85" y="125"/>
                        <a:pt x="72" y="113"/>
                        <a:pt x="63" y="99"/>
                      </a:cubicBezTo>
                      <a:cubicBezTo>
                        <a:pt x="54" y="86"/>
                        <a:pt x="48" y="72"/>
                        <a:pt x="39" y="60"/>
                      </a:cubicBezTo>
                      <a:cubicBezTo>
                        <a:pt x="29" y="45"/>
                        <a:pt x="17" y="28"/>
                        <a:pt x="0" y="21"/>
                      </a:cubicBezTo>
                      <a:cubicBezTo>
                        <a:pt x="0" y="21"/>
                        <a:pt x="86" y="0"/>
                        <a:pt x="129" y="37"/>
                      </a:cubicBezTo>
                      <a:cubicBezTo>
                        <a:pt x="173" y="73"/>
                        <a:pt x="165" y="144"/>
                        <a:pt x="165" y="144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2" name="Freeform 211">
                  <a:extLst>
                    <a:ext uri="{FF2B5EF4-FFF2-40B4-BE49-F238E27FC236}">
                      <a16:creationId xmlns:a16="http://schemas.microsoft.com/office/drawing/2014/main" id="{C7998791-99C6-394C-9DE7-05EA20C17B1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916638" y="2599196"/>
                  <a:ext cx="144758" cy="167028"/>
                </a:xfrm>
                <a:custGeom>
                  <a:avLst/>
                  <a:gdLst>
                    <a:gd name="T0" fmla="*/ 0 w 81"/>
                    <a:gd name="T1" fmla="*/ 0 h 93"/>
                    <a:gd name="T2" fmla="*/ 73 w 81"/>
                    <a:gd name="T3" fmla="*/ 92 h 93"/>
                    <a:gd name="T4" fmla="*/ 81 w 81"/>
                    <a:gd name="T5" fmla="*/ 93 h 93"/>
                    <a:gd name="T6" fmla="*/ 81 w 81"/>
                    <a:gd name="T7" fmla="*/ 76 h 93"/>
                    <a:gd name="T8" fmla="*/ 0 w 81"/>
                    <a:gd name="T9" fmla="*/ 0 h 9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1" h="93">
                      <a:moveTo>
                        <a:pt x="0" y="0"/>
                      </a:moveTo>
                      <a:cubicBezTo>
                        <a:pt x="0" y="0"/>
                        <a:pt x="58" y="32"/>
                        <a:pt x="73" y="92"/>
                      </a:cubicBezTo>
                      <a:cubicBezTo>
                        <a:pt x="75" y="93"/>
                        <a:pt x="78" y="93"/>
                        <a:pt x="81" y="93"/>
                      </a:cubicBezTo>
                      <a:cubicBezTo>
                        <a:pt x="81" y="93"/>
                        <a:pt x="81" y="86"/>
                        <a:pt x="81" y="76"/>
                      </a:cubicBezTo>
                      <a:cubicBezTo>
                        <a:pt x="73" y="52"/>
                        <a:pt x="52" y="21"/>
                        <a:pt x="0" y="0"/>
                      </a:cubicBezTo>
                      <a:close/>
                    </a:path>
                  </a:pathLst>
                </a:custGeom>
                <a:solidFill>
                  <a:schemeClr val="accent3">
                    <a:lumMod val="75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3" name="Freeform 212">
                  <a:extLst>
                    <a:ext uri="{FF2B5EF4-FFF2-40B4-BE49-F238E27FC236}">
                      <a16:creationId xmlns:a16="http://schemas.microsoft.com/office/drawing/2014/main" id="{136CCAD1-05D3-6E4D-B86A-4A1E23F4A21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051498" y="2470522"/>
                  <a:ext cx="230128" cy="195485"/>
                </a:xfrm>
                <a:custGeom>
                  <a:avLst/>
                  <a:gdLst>
                    <a:gd name="T0" fmla="*/ 8 w 129"/>
                    <a:gd name="T1" fmla="*/ 109 h 109"/>
                    <a:gd name="T2" fmla="*/ 55 w 129"/>
                    <a:gd name="T3" fmla="*/ 99 h 109"/>
                    <a:gd name="T4" fmla="*/ 83 w 129"/>
                    <a:gd name="T5" fmla="*/ 73 h 109"/>
                    <a:gd name="T6" fmla="*/ 100 w 129"/>
                    <a:gd name="T7" fmla="*/ 43 h 109"/>
                    <a:gd name="T8" fmla="*/ 129 w 129"/>
                    <a:gd name="T9" fmla="*/ 14 h 109"/>
                    <a:gd name="T10" fmla="*/ 32 w 129"/>
                    <a:gd name="T11" fmla="*/ 28 h 109"/>
                    <a:gd name="T12" fmla="*/ 8 w 129"/>
                    <a:gd name="T13" fmla="*/ 109 h 10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29" h="109">
                      <a:moveTo>
                        <a:pt x="8" y="109"/>
                      </a:moveTo>
                      <a:cubicBezTo>
                        <a:pt x="24" y="107"/>
                        <a:pt x="40" y="106"/>
                        <a:pt x="55" y="99"/>
                      </a:cubicBezTo>
                      <a:cubicBezTo>
                        <a:pt x="67" y="94"/>
                        <a:pt x="76" y="84"/>
                        <a:pt x="83" y="73"/>
                      </a:cubicBezTo>
                      <a:cubicBezTo>
                        <a:pt x="89" y="64"/>
                        <a:pt x="94" y="53"/>
                        <a:pt x="100" y="43"/>
                      </a:cubicBezTo>
                      <a:cubicBezTo>
                        <a:pt x="107" y="32"/>
                        <a:pt x="116" y="20"/>
                        <a:pt x="129" y="14"/>
                      </a:cubicBezTo>
                      <a:cubicBezTo>
                        <a:pt x="129" y="14"/>
                        <a:pt x="64" y="0"/>
                        <a:pt x="32" y="28"/>
                      </a:cubicBezTo>
                      <a:cubicBezTo>
                        <a:pt x="0" y="56"/>
                        <a:pt x="8" y="109"/>
                        <a:pt x="8" y="109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4" name="Freeform 213">
                  <a:extLst>
                    <a:ext uri="{FF2B5EF4-FFF2-40B4-BE49-F238E27FC236}">
                      <a16:creationId xmlns:a16="http://schemas.microsoft.com/office/drawing/2014/main" id="{2CFE4D7D-2BB5-F542-96EB-EFE93A652B0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063870" y="2538571"/>
                  <a:ext cx="105166" cy="127437"/>
                </a:xfrm>
                <a:custGeom>
                  <a:avLst/>
                  <a:gdLst>
                    <a:gd name="T0" fmla="*/ 59 w 59"/>
                    <a:gd name="T1" fmla="*/ 0 h 71"/>
                    <a:gd name="T2" fmla="*/ 7 w 59"/>
                    <a:gd name="T3" fmla="*/ 70 h 71"/>
                    <a:gd name="T4" fmla="*/ 1 w 59"/>
                    <a:gd name="T5" fmla="*/ 71 h 71"/>
                    <a:gd name="T6" fmla="*/ 0 w 59"/>
                    <a:gd name="T7" fmla="*/ 59 h 71"/>
                    <a:gd name="T8" fmla="*/ 59 w 59"/>
                    <a:gd name="T9" fmla="*/ 0 h 7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9" h="71">
                      <a:moveTo>
                        <a:pt x="59" y="0"/>
                      </a:moveTo>
                      <a:cubicBezTo>
                        <a:pt x="59" y="0"/>
                        <a:pt x="16" y="25"/>
                        <a:pt x="7" y="70"/>
                      </a:cubicBezTo>
                      <a:cubicBezTo>
                        <a:pt x="5" y="71"/>
                        <a:pt x="3" y="71"/>
                        <a:pt x="1" y="71"/>
                      </a:cubicBezTo>
                      <a:cubicBezTo>
                        <a:pt x="1" y="71"/>
                        <a:pt x="0" y="66"/>
                        <a:pt x="0" y="59"/>
                      </a:cubicBezTo>
                      <a:cubicBezTo>
                        <a:pt x="6" y="41"/>
                        <a:pt x="21" y="16"/>
                        <a:pt x="59" y="0"/>
                      </a:cubicBezTo>
                      <a:close/>
                    </a:path>
                  </a:pathLst>
                </a:custGeom>
                <a:solidFill>
                  <a:schemeClr val="accent3">
                    <a:lumMod val="75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5" name="Freeform 214">
                  <a:extLst>
                    <a:ext uri="{FF2B5EF4-FFF2-40B4-BE49-F238E27FC236}">
                      <a16:creationId xmlns:a16="http://schemas.microsoft.com/office/drawing/2014/main" id="{4358BCA8-70F7-154D-BCF7-0D2BC9BA84F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452366" y="2740242"/>
                  <a:ext cx="96505" cy="200434"/>
                </a:xfrm>
                <a:custGeom>
                  <a:avLst/>
                  <a:gdLst>
                    <a:gd name="T0" fmla="*/ 54 w 54"/>
                    <a:gd name="T1" fmla="*/ 0 h 112"/>
                    <a:gd name="T2" fmla="*/ 0 w 54"/>
                    <a:gd name="T3" fmla="*/ 109 h 112"/>
                    <a:gd name="T4" fmla="*/ 11 w 54"/>
                    <a:gd name="T5" fmla="*/ 112 h 112"/>
                    <a:gd name="T6" fmla="*/ 54 w 54"/>
                    <a:gd name="T7" fmla="*/ 0 h 1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4" h="112">
                      <a:moveTo>
                        <a:pt x="54" y="0"/>
                      </a:moveTo>
                      <a:cubicBezTo>
                        <a:pt x="54" y="0"/>
                        <a:pt x="19" y="46"/>
                        <a:pt x="0" y="109"/>
                      </a:cubicBezTo>
                      <a:cubicBezTo>
                        <a:pt x="11" y="112"/>
                        <a:pt x="11" y="112"/>
                        <a:pt x="11" y="112"/>
                      </a:cubicBezTo>
                      <a:cubicBezTo>
                        <a:pt x="11" y="112"/>
                        <a:pt x="11" y="79"/>
                        <a:pt x="54" y="0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6" name="Freeform 215">
                  <a:extLst>
                    <a:ext uri="{FF2B5EF4-FFF2-40B4-BE49-F238E27FC236}">
                      <a16:creationId xmlns:a16="http://schemas.microsoft.com/office/drawing/2014/main" id="{076A15DE-FD79-0D4E-AEC9-5778A741269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312557" y="2672193"/>
                  <a:ext cx="204146" cy="212807"/>
                </a:xfrm>
                <a:custGeom>
                  <a:avLst/>
                  <a:gdLst>
                    <a:gd name="T0" fmla="*/ 94 w 114"/>
                    <a:gd name="T1" fmla="*/ 119 h 119"/>
                    <a:gd name="T2" fmla="*/ 52 w 114"/>
                    <a:gd name="T3" fmla="*/ 99 h 119"/>
                    <a:gd name="T4" fmla="*/ 30 w 114"/>
                    <a:gd name="T5" fmla="*/ 68 h 119"/>
                    <a:gd name="T6" fmla="*/ 21 w 114"/>
                    <a:gd name="T7" fmla="*/ 35 h 119"/>
                    <a:gd name="T8" fmla="*/ 0 w 114"/>
                    <a:gd name="T9" fmla="*/ 0 h 119"/>
                    <a:gd name="T10" fmla="*/ 90 w 114"/>
                    <a:gd name="T11" fmla="*/ 35 h 119"/>
                    <a:gd name="T12" fmla="*/ 94 w 114"/>
                    <a:gd name="T13" fmla="*/ 119 h 1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14" h="119">
                      <a:moveTo>
                        <a:pt x="94" y="119"/>
                      </a:moveTo>
                      <a:cubicBezTo>
                        <a:pt x="80" y="114"/>
                        <a:pt x="64" y="108"/>
                        <a:pt x="52" y="99"/>
                      </a:cubicBezTo>
                      <a:cubicBezTo>
                        <a:pt x="41" y="91"/>
                        <a:pt x="34" y="80"/>
                        <a:pt x="30" y="68"/>
                      </a:cubicBezTo>
                      <a:cubicBezTo>
                        <a:pt x="26" y="57"/>
                        <a:pt x="24" y="46"/>
                        <a:pt x="21" y="35"/>
                      </a:cubicBezTo>
                      <a:cubicBezTo>
                        <a:pt x="16" y="23"/>
                        <a:pt x="11" y="8"/>
                        <a:pt x="0" y="0"/>
                      </a:cubicBezTo>
                      <a:cubicBezTo>
                        <a:pt x="0" y="0"/>
                        <a:pt x="66" y="1"/>
                        <a:pt x="90" y="35"/>
                      </a:cubicBezTo>
                      <a:cubicBezTo>
                        <a:pt x="114" y="70"/>
                        <a:pt x="94" y="119"/>
                        <a:pt x="94" y="119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7" name="Freeform 216">
                  <a:extLst>
                    <a:ext uri="{FF2B5EF4-FFF2-40B4-BE49-F238E27FC236}">
                      <a16:creationId xmlns:a16="http://schemas.microsoft.com/office/drawing/2014/main" id="{10FAC720-D215-2D4C-9D77-3FE409E3798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409063" y="2739005"/>
                  <a:ext cx="79184" cy="145995"/>
                </a:xfrm>
                <a:custGeom>
                  <a:avLst/>
                  <a:gdLst>
                    <a:gd name="T0" fmla="*/ 0 w 44"/>
                    <a:gd name="T1" fmla="*/ 0 h 82"/>
                    <a:gd name="T2" fmla="*/ 35 w 44"/>
                    <a:gd name="T3" fmla="*/ 80 h 82"/>
                    <a:gd name="T4" fmla="*/ 40 w 44"/>
                    <a:gd name="T5" fmla="*/ 82 h 82"/>
                    <a:gd name="T6" fmla="*/ 44 w 44"/>
                    <a:gd name="T7" fmla="*/ 70 h 82"/>
                    <a:gd name="T8" fmla="*/ 0 w 44"/>
                    <a:gd name="T9" fmla="*/ 0 h 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4" h="82">
                      <a:moveTo>
                        <a:pt x="0" y="0"/>
                      </a:moveTo>
                      <a:cubicBezTo>
                        <a:pt x="0" y="0"/>
                        <a:pt x="36" y="34"/>
                        <a:pt x="35" y="80"/>
                      </a:cubicBezTo>
                      <a:cubicBezTo>
                        <a:pt x="37" y="81"/>
                        <a:pt x="39" y="81"/>
                        <a:pt x="40" y="82"/>
                      </a:cubicBezTo>
                      <a:cubicBezTo>
                        <a:pt x="40" y="82"/>
                        <a:pt x="42" y="77"/>
                        <a:pt x="44" y="70"/>
                      </a:cubicBezTo>
                      <a:cubicBezTo>
                        <a:pt x="43" y="52"/>
                        <a:pt x="34" y="25"/>
                        <a:pt x="0" y="0"/>
                      </a:cubicBezTo>
                      <a:close/>
                    </a:path>
                  </a:pathLst>
                </a:custGeom>
                <a:solidFill>
                  <a:schemeClr val="accent3">
                    <a:lumMod val="75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8" name="Freeform 217">
                  <a:extLst>
                    <a:ext uri="{FF2B5EF4-FFF2-40B4-BE49-F238E27FC236}">
                      <a16:creationId xmlns:a16="http://schemas.microsoft.com/office/drawing/2014/main" id="{555F631D-1BF2-3C4C-BE46-2D3D84791A2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504331" y="2694464"/>
                  <a:ext cx="185587" cy="126199"/>
                </a:xfrm>
                <a:custGeom>
                  <a:avLst/>
                  <a:gdLst>
                    <a:gd name="T0" fmla="*/ 0 w 104"/>
                    <a:gd name="T1" fmla="*/ 67 h 71"/>
                    <a:gd name="T2" fmla="*/ 35 w 104"/>
                    <a:gd name="T3" fmla="*/ 69 h 71"/>
                    <a:gd name="T4" fmla="*/ 60 w 104"/>
                    <a:gd name="T5" fmla="*/ 56 h 71"/>
                    <a:gd name="T6" fmla="*/ 78 w 104"/>
                    <a:gd name="T7" fmla="*/ 38 h 71"/>
                    <a:gd name="T8" fmla="*/ 104 w 104"/>
                    <a:gd name="T9" fmla="*/ 22 h 71"/>
                    <a:gd name="T10" fmla="*/ 33 w 104"/>
                    <a:gd name="T11" fmla="*/ 14 h 71"/>
                    <a:gd name="T12" fmla="*/ 0 w 104"/>
                    <a:gd name="T13" fmla="*/ 67 h 7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4" h="71">
                      <a:moveTo>
                        <a:pt x="0" y="67"/>
                      </a:moveTo>
                      <a:cubicBezTo>
                        <a:pt x="11" y="69"/>
                        <a:pt x="24" y="71"/>
                        <a:pt x="35" y="69"/>
                      </a:cubicBezTo>
                      <a:cubicBezTo>
                        <a:pt x="45" y="68"/>
                        <a:pt x="53" y="63"/>
                        <a:pt x="60" y="56"/>
                      </a:cubicBezTo>
                      <a:cubicBezTo>
                        <a:pt x="67" y="51"/>
                        <a:pt x="72" y="44"/>
                        <a:pt x="78" y="38"/>
                      </a:cubicBezTo>
                      <a:cubicBezTo>
                        <a:pt x="85" y="32"/>
                        <a:pt x="94" y="24"/>
                        <a:pt x="104" y="22"/>
                      </a:cubicBezTo>
                      <a:cubicBezTo>
                        <a:pt x="104" y="22"/>
                        <a:pt x="61" y="0"/>
                        <a:pt x="33" y="14"/>
                      </a:cubicBezTo>
                      <a:cubicBezTo>
                        <a:pt x="4" y="28"/>
                        <a:pt x="0" y="67"/>
                        <a:pt x="0" y="67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9" name="Freeform 218">
                  <a:extLst>
                    <a:ext uri="{FF2B5EF4-FFF2-40B4-BE49-F238E27FC236}">
                      <a16:creationId xmlns:a16="http://schemas.microsoft.com/office/drawing/2014/main" id="{DA583793-6288-B449-890C-8D00ABE737F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504331" y="2743954"/>
                  <a:ext cx="97743" cy="71760"/>
                </a:xfrm>
                <a:custGeom>
                  <a:avLst/>
                  <a:gdLst>
                    <a:gd name="T0" fmla="*/ 55 w 55"/>
                    <a:gd name="T1" fmla="*/ 0 h 40"/>
                    <a:gd name="T2" fmla="*/ 4 w 55"/>
                    <a:gd name="T3" fmla="*/ 40 h 40"/>
                    <a:gd name="T4" fmla="*/ 0 w 55"/>
                    <a:gd name="T5" fmla="*/ 39 h 40"/>
                    <a:gd name="T6" fmla="*/ 1 w 55"/>
                    <a:gd name="T7" fmla="*/ 30 h 40"/>
                    <a:gd name="T8" fmla="*/ 55 w 55"/>
                    <a:gd name="T9" fmla="*/ 0 h 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5" h="40">
                      <a:moveTo>
                        <a:pt x="55" y="0"/>
                      </a:moveTo>
                      <a:cubicBezTo>
                        <a:pt x="55" y="0"/>
                        <a:pt x="20" y="9"/>
                        <a:pt x="4" y="40"/>
                      </a:cubicBezTo>
                      <a:cubicBezTo>
                        <a:pt x="3" y="40"/>
                        <a:pt x="1" y="40"/>
                        <a:pt x="0" y="39"/>
                      </a:cubicBezTo>
                      <a:cubicBezTo>
                        <a:pt x="0" y="39"/>
                        <a:pt x="0" y="36"/>
                        <a:pt x="1" y="30"/>
                      </a:cubicBezTo>
                      <a:cubicBezTo>
                        <a:pt x="9" y="19"/>
                        <a:pt x="24" y="4"/>
                        <a:pt x="55" y="0"/>
                      </a:cubicBezTo>
                      <a:close/>
                    </a:path>
                  </a:pathLst>
                </a:custGeom>
                <a:solidFill>
                  <a:schemeClr val="accent3">
                    <a:lumMod val="75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0" name="Freeform 219">
                  <a:extLst>
                    <a:ext uri="{FF2B5EF4-FFF2-40B4-BE49-F238E27FC236}">
                      <a16:creationId xmlns:a16="http://schemas.microsoft.com/office/drawing/2014/main" id="{1F99B9DF-599D-8D48-B0E0-EE200178E0E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615986" y="2767462"/>
                  <a:ext cx="50727" cy="165791"/>
                </a:xfrm>
                <a:custGeom>
                  <a:avLst/>
                  <a:gdLst>
                    <a:gd name="T0" fmla="*/ 0 w 28"/>
                    <a:gd name="T1" fmla="*/ 0 h 93"/>
                    <a:gd name="T2" fmla="*/ 20 w 28"/>
                    <a:gd name="T3" fmla="*/ 93 h 93"/>
                    <a:gd name="T4" fmla="*/ 28 w 28"/>
                    <a:gd name="T5" fmla="*/ 90 h 93"/>
                    <a:gd name="T6" fmla="*/ 0 w 28"/>
                    <a:gd name="T7" fmla="*/ 0 h 9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8" h="93">
                      <a:moveTo>
                        <a:pt x="0" y="0"/>
                      </a:moveTo>
                      <a:cubicBezTo>
                        <a:pt x="0" y="0"/>
                        <a:pt x="1" y="45"/>
                        <a:pt x="20" y="93"/>
                      </a:cubicBezTo>
                      <a:cubicBezTo>
                        <a:pt x="28" y="90"/>
                        <a:pt x="28" y="90"/>
                        <a:pt x="28" y="90"/>
                      </a:cubicBezTo>
                      <a:cubicBezTo>
                        <a:pt x="28" y="90"/>
                        <a:pt x="12" y="70"/>
                        <a:pt x="0" y="0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1" name="Freeform 220">
                  <a:extLst>
                    <a:ext uri="{FF2B5EF4-FFF2-40B4-BE49-F238E27FC236}">
                      <a16:creationId xmlns:a16="http://schemas.microsoft.com/office/drawing/2014/main" id="{FAF86F75-8306-9B42-89E4-4D7969123DF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439060" y="2784783"/>
                  <a:ext cx="205383" cy="118776"/>
                </a:xfrm>
                <a:custGeom>
                  <a:avLst/>
                  <a:gdLst>
                    <a:gd name="T0" fmla="*/ 115 w 115"/>
                    <a:gd name="T1" fmla="*/ 58 h 66"/>
                    <a:gd name="T2" fmla="*/ 79 w 115"/>
                    <a:gd name="T3" fmla="*/ 66 h 66"/>
                    <a:gd name="T4" fmla="*/ 51 w 115"/>
                    <a:gd name="T5" fmla="*/ 58 h 66"/>
                    <a:gd name="T6" fmla="*/ 29 w 115"/>
                    <a:gd name="T7" fmla="*/ 42 h 66"/>
                    <a:gd name="T8" fmla="*/ 0 w 115"/>
                    <a:gd name="T9" fmla="*/ 31 h 66"/>
                    <a:gd name="T10" fmla="*/ 72 w 115"/>
                    <a:gd name="T11" fmla="*/ 9 h 66"/>
                    <a:gd name="T12" fmla="*/ 115 w 115"/>
                    <a:gd name="T13" fmla="*/ 58 h 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15" h="66">
                      <a:moveTo>
                        <a:pt x="115" y="58"/>
                      </a:moveTo>
                      <a:cubicBezTo>
                        <a:pt x="103" y="62"/>
                        <a:pt x="91" y="66"/>
                        <a:pt x="79" y="66"/>
                      </a:cubicBezTo>
                      <a:cubicBezTo>
                        <a:pt x="69" y="66"/>
                        <a:pt x="59" y="63"/>
                        <a:pt x="51" y="58"/>
                      </a:cubicBezTo>
                      <a:cubicBezTo>
                        <a:pt x="43" y="53"/>
                        <a:pt x="37" y="47"/>
                        <a:pt x="29" y="42"/>
                      </a:cubicBezTo>
                      <a:cubicBezTo>
                        <a:pt x="21" y="37"/>
                        <a:pt x="11" y="30"/>
                        <a:pt x="0" y="31"/>
                      </a:cubicBezTo>
                      <a:cubicBezTo>
                        <a:pt x="0" y="31"/>
                        <a:pt x="41" y="0"/>
                        <a:pt x="72" y="9"/>
                      </a:cubicBezTo>
                      <a:cubicBezTo>
                        <a:pt x="103" y="19"/>
                        <a:pt x="115" y="58"/>
                        <a:pt x="115" y="58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2" name="Freeform 221">
                  <a:extLst>
                    <a:ext uri="{FF2B5EF4-FFF2-40B4-BE49-F238E27FC236}">
                      <a16:creationId xmlns:a16="http://schemas.microsoft.com/office/drawing/2014/main" id="{4D49993F-9E73-8D4A-88A2-435B5830D8F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530616" y="2831798"/>
                  <a:ext cx="113827" cy="60625"/>
                </a:xfrm>
                <a:custGeom>
                  <a:avLst/>
                  <a:gdLst>
                    <a:gd name="T0" fmla="*/ 0 w 64"/>
                    <a:gd name="T1" fmla="*/ 1 h 34"/>
                    <a:gd name="T2" fmla="*/ 60 w 64"/>
                    <a:gd name="T3" fmla="*/ 34 h 34"/>
                    <a:gd name="T4" fmla="*/ 64 w 64"/>
                    <a:gd name="T5" fmla="*/ 32 h 34"/>
                    <a:gd name="T6" fmla="*/ 61 w 64"/>
                    <a:gd name="T7" fmla="*/ 23 h 34"/>
                    <a:gd name="T8" fmla="*/ 0 w 64"/>
                    <a:gd name="T9" fmla="*/ 1 h 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4" h="34">
                      <a:moveTo>
                        <a:pt x="0" y="1"/>
                      </a:moveTo>
                      <a:cubicBezTo>
                        <a:pt x="0" y="1"/>
                        <a:pt x="38" y="5"/>
                        <a:pt x="60" y="34"/>
                      </a:cubicBezTo>
                      <a:cubicBezTo>
                        <a:pt x="61" y="33"/>
                        <a:pt x="63" y="33"/>
                        <a:pt x="64" y="32"/>
                      </a:cubicBezTo>
                      <a:cubicBezTo>
                        <a:pt x="64" y="32"/>
                        <a:pt x="63" y="29"/>
                        <a:pt x="61" y="23"/>
                      </a:cubicBezTo>
                      <a:cubicBezTo>
                        <a:pt x="51" y="12"/>
                        <a:pt x="33" y="0"/>
                        <a:pt x="0" y="1"/>
                      </a:cubicBezTo>
                      <a:close/>
                    </a:path>
                  </a:pathLst>
                </a:custGeom>
                <a:solidFill>
                  <a:schemeClr val="accent3">
                    <a:lumMod val="75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3" name="Freeform 222">
                  <a:extLst>
                    <a:ext uri="{FF2B5EF4-FFF2-40B4-BE49-F238E27FC236}">
                      <a16:creationId xmlns:a16="http://schemas.microsoft.com/office/drawing/2014/main" id="{419B75B8-9080-0B41-B83B-2ABE302C512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596191" y="2695701"/>
                  <a:ext cx="103929" cy="139809"/>
                </a:xfrm>
                <a:custGeom>
                  <a:avLst/>
                  <a:gdLst>
                    <a:gd name="T0" fmla="*/ 15 w 58"/>
                    <a:gd name="T1" fmla="*/ 78 h 78"/>
                    <a:gd name="T2" fmla="*/ 38 w 58"/>
                    <a:gd name="T3" fmla="*/ 62 h 78"/>
                    <a:gd name="T4" fmla="*/ 47 w 58"/>
                    <a:gd name="T5" fmla="*/ 42 h 78"/>
                    <a:gd name="T6" fmla="*/ 50 w 58"/>
                    <a:gd name="T7" fmla="*/ 22 h 78"/>
                    <a:gd name="T8" fmla="*/ 58 w 58"/>
                    <a:gd name="T9" fmla="*/ 0 h 78"/>
                    <a:gd name="T10" fmla="*/ 10 w 58"/>
                    <a:gd name="T11" fmla="*/ 30 h 78"/>
                    <a:gd name="T12" fmla="*/ 15 w 58"/>
                    <a:gd name="T13" fmla="*/ 78 h 7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8" h="78">
                      <a:moveTo>
                        <a:pt x="15" y="78"/>
                      </a:moveTo>
                      <a:cubicBezTo>
                        <a:pt x="24" y="74"/>
                        <a:pt x="32" y="69"/>
                        <a:pt x="38" y="62"/>
                      </a:cubicBezTo>
                      <a:cubicBezTo>
                        <a:pt x="43" y="56"/>
                        <a:pt x="46" y="49"/>
                        <a:pt x="47" y="42"/>
                      </a:cubicBezTo>
                      <a:cubicBezTo>
                        <a:pt x="49" y="35"/>
                        <a:pt x="49" y="29"/>
                        <a:pt x="50" y="22"/>
                      </a:cubicBezTo>
                      <a:cubicBezTo>
                        <a:pt x="51" y="15"/>
                        <a:pt x="52" y="6"/>
                        <a:pt x="58" y="0"/>
                      </a:cubicBezTo>
                      <a:cubicBezTo>
                        <a:pt x="58" y="0"/>
                        <a:pt x="20" y="7"/>
                        <a:pt x="10" y="30"/>
                      </a:cubicBezTo>
                      <a:cubicBezTo>
                        <a:pt x="0" y="52"/>
                        <a:pt x="15" y="78"/>
                        <a:pt x="15" y="78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4" name="Freeform 223">
                  <a:extLst>
                    <a:ext uri="{FF2B5EF4-FFF2-40B4-BE49-F238E27FC236}">
                      <a16:creationId xmlns:a16="http://schemas.microsoft.com/office/drawing/2014/main" id="{5F63C458-42D3-2449-8F44-E95EEBECFED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615986" y="2743954"/>
                  <a:ext cx="35880" cy="91556"/>
                </a:xfrm>
                <a:custGeom>
                  <a:avLst/>
                  <a:gdLst>
                    <a:gd name="T0" fmla="*/ 20 w 20"/>
                    <a:gd name="T1" fmla="*/ 0 h 51"/>
                    <a:gd name="T2" fmla="*/ 7 w 20"/>
                    <a:gd name="T3" fmla="*/ 49 h 51"/>
                    <a:gd name="T4" fmla="*/ 4 w 20"/>
                    <a:gd name="T5" fmla="*/ 51 h 51"/>
                    <a:gd name="T6" fmla="*/ 1 w 20"/>
                    <a:gd name="T7" fmla="*/ 45 h 51"/>
                    <a:gd name="T8" fmla="*/ 20 w 20"/>
                    <a:gd name="T9" fmla="*/ 0 h 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0" h="51">
                      <a:moveTo>
                        <a:pt x="20" y="0"/>
                      </a:moveTo>
                      <a:cubicBezTo>
                        <a:pt x="20" y="0"/>
                        <a:pt x="2" y="23"/>
                        <a:pt x="7" y="49"/>
                      </a:cubicBezTo>
                      <a:cubicBezTo>
                        <a:pt x="6" y="50"/>
                        <a:pt x="5" y="51"/>
                        <a:pt x="4" y="51"/>
                      </a:cubicBezTo>
                      <a:cubicBezTo>
                        <a:pt x="4" y="51"/>
                        <a:pt x="3" y="49"/>
                        <a:pt x="1" y="45"/>
                      </a:cubicBezTo>
                      <a:cubicBezTo>
                        <a:pt x="0" y="34"/>
                        <a:pt x="3" y="18"/>
                        <a:pt x="20" y="0"/>
                      </a:cubicBezTo>
                      <a:close/>
                    </a:path>
                  </a:pathLst>
                </a:custGeom>
                <a:solidFill>
                  <a:schemeClr val="accent3">
                    <a:lumMod val="75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5" name="Freeform 224">
                  <a:extLst>
                    <a:ext uri="{FF2B5EF4-FFF2-40B4-BE49-F238E27FC236}">
                      <a16:creationId xmlns:a16="http://schemas.microsoft.com/office/drawing/2014/main" id="{E988010B-F55F-B841-908D-2D1C38983E0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463805" y="2792206"/>
                  <a:ext cx="1224876" cy="204146"/>
                </a:xfrm>
                <a:custGeom>
                  <a:avLst/>
                  <a:gdLst>
                    <a:gd name="T0" fmla="*/ 36 w 684"/>
                    <a:gd name="T1" fmla="*/ 86 h 114"/>
                    <a:gd name="T2" fmla="*/ 290 w 684"/>
                    <a:gd name="T3" fmla="*/ 26 h 114"/>
                    <a:gd name="T4" fmla="*/ 324 w 684"/>
                    <a:gd name="T5" fmla="*/ 1 h 114"/>
                    <a:gd name="T6" fmla="*/ 335 w 684"/>
                    <a:gd name="T7" fmla="*/ 0 h 114"/>
                    <a:gd name="T8" fmla="*/ 368 w 684"/>
                    <a:gd name="T9" fmla="*/ 28 h 114"/>
                    <a:gd name="T10" fmla="*/ 684 w 684"/>
                    <a:gd name="T11" fmla="*/ 114 h 114"/>
                    <a:gd name="T12" fmla="*/ 0 w 684"/>
                    <a:gd name="T13" fmla="*/ 111 h 114"/>
                    <a:gd name="T14" fmla="*/ 36 w 684"/>
                    <a:gd name="T15" fmla="*/ 86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684" h="114">
                      <a:moveTo>
                        <a:pt x="36" y="86"/>
                      </a:moveTo>
                      <a:cubicBezTo>
                        <a:pt x="36" y="86"/>
                        <a:pt x="227" y="34"/>
                        <a:pt x="290" y="26"/>
                      </a:cubicBezTo>
                      <a:cubicBezTo>
                        <a:pt x="290" y="26"/>
                        <a:pt x="323" y="20"/>
                        <a:pt x="324" y="1"/>
                      </a:cubicBezTo>
                      <a:cubicBezTo>
                        <a:pt x="335" y="0"/>
                        <a:pt x="335" y="0"/>
                        <a:pt x="335" y="0"/>
                      </a:cubicBezTo>
                      <a:cubicBezTo>
                        <a:pt x="335" y="0"/>
                        <a:pt x="338" y="24"/>
                        <a:pt x="368" y="28"/>
                      </a:cubicBezTo>
                      <a:cubicBezTo>
                        <a:pt x="401" y="32"/>
                        <a:pt x="614" y="67"/>
                        <a:pt x="684" y="114"/>
                      </a:cubicBezTo>
                      <a:cubicBezTo>
                        <a:pt x="0" y="111"/>
                        <a:pt x="0" y="111"/>
                        <a:pt x="0" y="111"/>
                      </a:cubicBezTo>
                      <a:lnTo>
                        <a:pt x="36" y="86"/>
                      </a:ln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6" name="Freeform 33">
                  <a:extLst>
                    <a:ext uri="{FF2B5EF4-FFF2-40B4-BE49-F238E27FC236}">
                      <a16:creationId xmlns:a16="http://schemas.microsoft.com/office/drawing/2014/main" id="{D9C6436C-D458-7A4D-B2DC-EE13B8B5E18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341317" y="2860255"/>
                  <a:ext cx="1411700" cy="409529"/>
                </a:xfrm>
                <a:custGeom>
                  <a:avLst/>
                  <a:gdLst>
                    <a:gd name="T0" fmla="*/ 7 w 789"/>
                    <a:gd name="T1" fmla="*/ 115 h 229"/>
                    <a:gd name="T2" fmla="*/ 24 w 789"/>
                    <a:gd name="T3" fmla="*/ 87 h 229"/>
                    <a:gd name="T4" fmla="*/ 60 w 789"/>
                    <a:gd name="T5" fmla="*/ 64 h 229"/>
                    <a:gd name="T6" fmla="*/ 113 w 789"/>
                    <a:gd name="T7" fmla="*/ 45 h 229"/>
                    <a:gd name="T8" fmla="*/ 145 w 789"/>
                    <a:gd name="T9" fmla="*/ 35 h 229"/>
                    <a:gd name="T10" fmla="*/ 181 w 789"/>
                    <a:gd name="T11" fmla="*/ 26 h 229"/>
                    <a:gd name="T12" fmla="*/ 194 w 789"/>
                    <a:gd name="T13" fmla="*/ 23 h 229"/>
                    <a:gd name="T14" fmla="*/ 236 w 789"/>
                    <a:gd name="T15" fmla="*/ 14 h 229"/>
                    <a:gd name="T16" fmla="*/ 297 w 789"/>
                    <a:gd name="T17" fmla="*/ 6 h 229"/>
                    <a:gd name="T18" fmla="*/ 362 w 789"/>
                    <a:gd name="T19" fmla="*/ 1 h 229"/>
                    <a:gd name="T20" fmla="*/ 523 w 789"/>
                    <a:gd name="T21" fmla="*/ 10 h 229"/>
                    <a:gd name="T22" fmla="*/ 553 w 789"/>
                    <a:gd name="T23" fmla="*/ 15 h 229"/>
                    <a:gd name="T24" fmla="*/ 608 w 789"/>
                    <a:gd name="T25" fmla="*/ 26 h 229"/>
                    <a:gd name="T26" fmla="*/ 633 w 789"/>
                    <a:gd name="T27" fmla="*/ 33 h 229"/>
                    <a:gd name="T28" fmla="*/ 737 w 789"/>
                    <a:gd name="T29" fmla="*/ 68 h 229"/>
                    <a:gd name="T30" fmla="*/ 753 w 789"/>
                    <a:gd name="T31" fmla="*/ 76 h 229"/>
                    <a:gd name="T32" fmla="*/ 782 w 789"/>
                    <a:gd name="T33" fmla="*/ 115 h 229"/>
                    <a:gd name="T34" fmla="*/ 730 w 789"/>
                    <a:gd name="T35" fmla="*/ 222 h 229"/>
                    <a:gd name="T36" fmla="*/ 687 w 789"/>
                    <a:gd name="T37" fmla="*/ 228 h 229"/>
                    <a:gd name="T38" fmla="*/ 673 w 789"/>
                    <a:gd name="T39" fmla="*/ 224 h 229"/>
                    <a:gd name="T40" fmla="*/ 589 w 789"/>
                    <a:gd name="T41" fmla="*/ 195 h 229"/>
                    <a:gd name="T42" fmla="*/ 569 w 789"/>
                    <a:gd name="T43" fmla="*/ 190 h 229"/>
                    <a:gd name="T44" fmla="*/ 524 w 789"/>
                    <a:gd name="T45" fmla="*/ 180 h 229"/>
                    <a:gd name="T46" fmla="*/ 499 w 789"/>
                    <a:gd name="T47" fmla="*/ 176 h 229"/>
                    <a:gd name="T48" fmla="*/ 368 w 789"/>
                    <a:gd name="T49" fmla="*/ 169 h 229"/>
                    <a:gd name="T50" fmla="*/ 315 w 789"/>
                    <a:gd name="T51" fmla="*/ 173 h 229"/>
                    <a:gd name="T52" fmla="*/ 266 w 789"/>
                    <a:gd name="T53" fmla="*/ 180 h 229"/>
                    <a:gd name="T54" fmla="*/ 231 w 789"/>
                    <a:gd name="T55" fmla="*/ 187 h 229"/>
                    <a:gd name="T56" fmla="*/ 221 w 789"/>
                    <a:gd name="T57" fmla="*/ 189 h 229"/>
                    <a:gd name="T58" fmla="*/ 191 w 789"/>
                    <a:gd name="T59" fmla="*/ 197 h 229"/>
                    <a:gd name="T60" fmla="*/ 166 w 789"/>
                    <a:gd name="T61" fmla="*/ 205 h 229"/>
                    <a:gd name="T62" fmla="*/ 122 w 789"/>
                    <a:gd name="T63" fmla="*/ 221 h 229"/>
                    <a:gd name="T64" fmla="*/ 88 w 789"/>
                    <a:gd name="T65" fmla="*/ 228 h 229"/>
                    <a:gd name="T66" fmla="*/ 60 w 789"/>
                    <a:gd name="T67" fmla="*/ 222 h 2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</a:cxnLst>
                  <a:rect l="0" t="0" r="r" b="b"/>
                  <a:pathLst>
                    <a:path w="789" h="229">
                      <a:moveTo>
                        <a:pt x="13" y="178"/>
                      </a:moveTo>
                      <a:cubicBezTo>
                        <a:pt x="2" y="158"/>
                        <a:pt x="0" y="135"/>
                        <a:pt x="7" y="115"/>
                      </a:cubicBezTo>
                      <a:cubicBezTo>
                        <a:pt x="9" y="110"/>
                        <a:pt x="11" y="105"/>
                        <a:pt x="14" y="100"/>
                      </a:cubicBezTo>
                      <a:cubicBezTo>
                        <a:pt x="17" y="95"/>
                        <a:pt x="20" y="91"/>
                        <a:pt x="24" y="87"/>
                      </a:cubicBezTo>
                      <a:cubicBezTo>
                        <a:pt x="32" y="79"/>
                        <a:pt x="41" y="72"/>
                        <a:pt x="52" y="67"/>
                      </a:cubicBezTo>
                      <a:cubicBezTo>
                        <a:pt x="52" y="67"/>
                        <a:pt x="55" y="66"/>
                        <a:pt x="60" y="64"/>
                      </a:cubicBezTo>
                      <a:cubicBezTo>
                        <a:pt x="64" y="63"/>
                        <a:pt x="71" y="60"/>
                        <a:pt x="80" y="57"/>
                      </a:cubicBezTo>
                      <a:cubicBezTo>
                        <a:pt x="90" y="53"/>
                        <a:pt x="100" y="49"/>
                        <a:pt x="113" y="45"/>
                      </a:cubicBezTo>
                      <a:cubicBezTo>
                        <a:pt x="120" y="43"/>
                        <a:pt x="126" y="41"/>
                        <a:pt x="133" y="39"/>
                      </a:cubicBezTo>
                      <a:cubicBezTo>
                        <a:pt x="137" y="38"/>
                        <a:pt x="141" y="36"/>
                        <a:pt x="145" y="35"/>
                      </a:cubicBezTo>
                      <a:cubicBezTo>
                        <a:pt x="148" y="34"/>
                        <a:pt x="152" y="33"/>
                        <a:pt x="156" y="32"/>
                      </a:cubicBezTo>
                      <a:cubicBezTo>
                        <a:pt x="164" y="30"/>
                        <a:pt x="172" y="28"/>
                        <a:pt x="181" y="26"/>
                      </a:cubicBezTo>
                      <a:cubicBezTo>
                        <a:pt x="183" y="25"/>
                        <a:pt x="185" y="25"/>
                        <a:pt x="188" y="24"/>
                      </a:cubicBezTo>
                      <a:cubicBezTo>
                        <a:pt x="190" y="24"/>
                        <a:pt x="192" y="23"/>
                        <a:pt x="194" y="23"/>
                      </a:cubicBezTo>
                      <a:cubicBezTo>
                        <a:pt x="199" y="22"/>
                        <a:pt x="203" y="21"/>
                        <a:pt x="208" y="20"/>
                      </a:cubicBezTo>
                      <a:cubicBezTo>
                        <a:pt x="217" y="18"/>
                        <a:pt x="227" y="16"/>
                        <a:pt x="236" y="14"/>
                      </a:cubicBezTo>
                      <a:cubicBezTo>
                        <a:pt x="246" y="13"/>
                        <a:pt x="256" y="11"/>
                        <a:pt x="266" y="9"/>
                      </a:cubicBezTo>
                      <a:cubicBezTo>
                        <a:pt x="276" y="8"/>
                        <a:pt x="287" y="7"/>
                        <a:pt x="297" y="6"/>
                      </a:cubicBezTo>
                      <a:cubicBezTo>
                        <a:pt x="308" y="5"/>
                        <a:pt x="319" y="3"/>
                        <a:pt x="329" y="3"/>
                      </a:cubicBezTo>
                      <a:cubicBezTo>
                        <a:pt x="340" y="2"/>
                        <a:pt x="351" y="1"/>
                        <a:pt x="362" y="1"/>
                      </a:cubicBezTo>
                      <a:cubicBezTo>
                        <a:pt x="373" y="1"/>
                        <a:pt x="384" y="1"/>
                        <a:pt x="395" y="0"/>
                      </a:cubicBezTo>
                      <a:cubicBezTo>
                        <a:pt x="439" y="1"/>
                        <a:pt x="483" y="3"/>
                        <a:pt x="523" y="10"/>
                      </a:cubicBezTo>
                      <a:cubicBezTo>
                        <a:pt x="528" y="11"/>
                        <a:pt x="534" y="11"/>
                        <a:pt x="539" y="12"/>
                      </a:cubicBezTo>
                      <a:cubicBezTo>
                        <a:pt x="543" y="13"/>
                        <a:pt x="548" y="14"/>
                        <a:pt x="553" y="15"/>
                      </a:cubicBezTo>
                      <a:cubicBezTo>
                        <a:pt x="563" y="17"/>
                        <a:pt x="573" y="18"/>
                        <a:pt x="582" y="20"/>
                      </a:cubicBezTo>
                      <a:cubicBezTo>
                        <a:pt x="591" y="22"/>
                        <a:pt x="600" y="24"/>
                        <a:pt x="608" y="26"/>
                      </a:cubicBezTo>
                      <a:cubicBezTo>
                        <a:pt x="613" y="27"/>
                        <a:pt x="617" y="28"/>
                        <a:pt x="621" y="29"/>
                      </a:cubicBezTo>
                      <a:cubicBezTo>
                        <a:pt x="625" y="30"/>
                        <a:pt x="629" y="32"/>
                        <a:pt x="633" y="33"/>
                      </a:cubicBezTo>
                      <a:cubicBezTo>
                        <a:pt x="665" y="41"/>
                        <a:pt x="691" y="51"/>
                        <a:pt x="709" y="57"/>
                      </a:cubicBezTo>
                      <a:cubicBezTo>
                        <a:pt x="727" y="64"/>
                        <a:pt x="737" y="68"/>
                        <a:pt x="737" y="68"/>
                      </a:cubicBezTo>
                      <a:cubicBezTo>
                        <a:pt x="740" y="69"/>
                        <a:pt x="743" y="70"/>
                        <a:pt x="745" y="72"/>
                      </a:cubicBezTo>
                      <a:cubicBezTo>
                        <a:pt x="748" y="73"/>
                        <a:pt x="750" y="75"/>
                        <a:pt x="753" y="76"/>
                      </a:cubicBezTo>
                      <a:cubicBezTo>
                        <a:pt x="757" y="80"/>
                        <a:pt x="761" y="83"/>
                        <a:pt x="765" y="87"/>
                      </a:cubicBezTo>
                      <a:cubicBezTo>
                        <a:pt x="773" y="96"/>
                        <a:pt x="779" y="105"/>
                        <a:pt x="782" y="115"/>
                      </a:cubicBezTo>
                      <a:cubicBezTo>
                        <a:pt x="789" y="136"/>
                        <a:pt x="787" y="159"/>
                        <a:pt x="776" y="179"/>
                      </a:cubicBezTo>
                      <a:cubicBezTo>
                        <a:pt x="766" y="200"/>
                        <a:pt x="748" y="214"/>
                        <a:pt x="730" y="222"/>
                      </a:cubicBezTo>
                      <a:cubicBezTo>
                        <a:pt x="721" y="226"/>
                        <a:pt x="711" y="228"/>
                        <a:pt x="701" y="229"/>
                      </a:cubicBezTo>
                      <a:cubicBezTo>
                        <a:pt x="697" y="229"/>
                        <a:pt x="692" y="229"/>
                        <a:pt x="687" y="228"/>
                      </a:cubicBezTo>
                      <a:cubicBezTo>
                        <a:pt x="685" y="227"/>
                        <a:pt x="683" y="227"/>
                        <a:pt x="680" y="226"/>
                      </a:cubicBezTo>
                      <a:cubicBezTo>
                        <a:pt x="678" y="225"/>
                        <a:pt x="676" y="225"/>
                        <a:pt x="673" y="224"/>
                      </a:cubicBezTo>
                      <a:cubicBezTo>
                        <a:pt x="673" y="224"/>
                        <a:pt x="665" y="221"/>
                        <a:pt x="651" y="215"/>
                      </a:cubicBezTo>
                      <a:cubicBezTo>
                        <a:pt x="636" y="210"/>
                        <a:pt x="615" y="202"/>
                        <a:pt x="589" y="195"/>
                      </a:cubicBezTo>
                      <a:cubicBezTo>
                        <a:pt x="586" y="194"/>
                        <a:pt x="582" y="193"/>
                        <a:pt x="579" y="192"/>
                      </a:cubicBezTo>
                      <a:cubicBezTo>
                        <a:pt x="576" y="191"/>
                        <a:pt x="572" y="191"/>
                        <a:pt x="569" y="190"/>
                      </a:cubicBezTo>
                      <a:cubicBezTo>
                        <a:pt x="562" y="188"/>
                        <a:pt x="554" y="186"/>
                        <a:pt x="547" y="185"/>
                      </a:cubicBezTo>
                      <a:cubicBezTo>
                        <a:pt x="539" y="183"/>
                        <a:pt x="531" y="182"/>
                        <a:pt x="524" y="180"/>
                      </a:cubicBezTo>
                      <a:cubicBezTo>
                        <a:pt x="520" y="180"/>
                        <a:pt x="516" y="179"/>
                        <a:pt x="512" y="178"/>
                      </a:cubicBezTo>
                      <a:cubicBezTo>
                        <a:pt x="507" y="177"/>
                        <a:pt x="503" y="177"/>
                        <a:pt x="499" y="176"/>
                      </a:cubicBezTo>
                      <a:cubicBezTo>
                        <a:pt x="466" y="171"/>
                        <a:pt x="430" y="169"/>
                        <a:pt x="395" y="169"/>
                      </a:cubicBezTo>
                      <a:cubicBezTo>
                        <a:pt x="386" y="169"/>
                        <a:pt x="377" y="169"/>
                        <a:pt x="368" y="169"/>
                      </a:cubicBezTo>
                      <a:cubicBezTo>
                        <a:pt x="359" y="170"/>
                        <a:pt x="350" y="170"/>
                        <a:pt x="341" y="171"/>
                      </a:cubicBezTo>
                      <a:cubicBezTo>
                        <a:pt x="333" y="171"/>
                        <a:pt x="324" y="172"/>
                        <a:pt x="315" y="173"/>
                      </a:cubicBezTo>
                      <a:cubicBezTo>
                        <a:pt x="307" y="174"/>
                        <a:pt x="298" y="174"/>
                        <a:pt x="290" y="176"/>
                      </a:cubicBezTo>
                      <a:cubicBezTo>
                        <a:pt x="282" y="177"/>
                        <a:pt x="274" y="179"/>
                        <a:pt x="266" y="180"/>
                      </a:cubicBezTo>
                      <a:cubicBezTo>
                        <a:pt x="258" y="181"/>
                        <a:pt x="250" y="183"/>
                        <a:pt x="243" y="184"/>
                      </a:cubicBezTo>
                      <a:cubicBezTo>
                        <a:pt x="239" y="185"/>
                        <a:pt x="235" y="186"/>
                        <a:pt x="231" y="187"/>
                      </a:cubicBezTo>
                      <a:cubicBezTo>
                        <a:pt x="230" y="187"/>
                        <a:pt x="228" y="188"/>
                        <a:pt x="226" y="188"/>
                      </a:cubicBezTo>
                      <a:cubicBezTo>
                        <a:pt x="224" y="188"/>
                        <a:pt x="223" y="189"/>
                        <a:pt x="221" y="189"/>
                      </a:cubicBezTo>
                      <a:cubicBezTo>
                        <a:pt x="214" y="191"/>
                        <a:pt x="207" y="193"/>
                        <a:pt x="201" y="195"/>
                      </a:cubicBezTo>
                      <a:cubicBezTo>
                        <a:pt x="197" y="195"/>
                        <a:pt x="194" y="196"/>
                        <a:pt x="191" y="197"/>
                      </a:cubicBezTo>
                      <a:cubicBezTo>
                        <a:pt x="188" y="198"/>
                        <a:pt x="185" y="199"/>
                        <a:pt x="182" y="200"/>
                      </a:cubicBezTo>
                      <a:cubicBezTo>
                        <a:pt x="176" y="202"/>
                        <a:pt x="171" y="203"/>
                        <a:pt x="166" y="205"/>
                      </a:cubicBezTo>
                      <a:cubicBezTo>
                        <a:pt x="155" y="208"/>
                        <a:pt x="146" y="212"/>
                        <a:pt x="139" y="214"/>
                      </a:cubicBezTo>
                      <a:cubicBezTo>
                        <a:pt x="132" y="217"/>
                        <a:pt x="126" y="219"/>
                        <a:pt x="122" y="221"/>
                      </a:cubicBezTo>
                      <a:cubicBezTo>
                        <a:pt x="118" y="222"/>
                        <a:pt x="116" y="223"/>
                        <a:pt x="116" y="223"/>
                      </a:cubicBezTo>
                      <a:cubicBezTo>
                        <a:pt x="107" y="227"/>
                        <a:pt x="98" y="229"/>
                        <a:pt x="88" y="228"/>
                      </a:cubicBezTo>
                      <a:cubicBezTo>
                        <a:pt x="83" y="228"/>
                        <a:pt x="78" y="227"/>
                        <a:pt x="74" y="226"/>
                      </a:cubicBezTo>
                      <a:cubicBezTo>
                        <a:pt x="69" y="225"/>
                        <a:pt x="64" y="224"/>
                        <a:pt x="60" y="222"/>
                      </a:cubicBezTo>
                      <a:cubicBezTo>
                        <a:pt x="41" y="214"/>
                        <a:pt x="24" y="199"/>
                        <a:pt x="13" y="178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7" name="Freeform 34">
                  <a:extLst>
                    <a:ext uri="{FF2B5EF4-FFF2-40B4-BE49-F238E27FC236}">
                      <a16:creationId xmlns:a16="http://schemas.microsoft.com/office/drawing/2014/main" id="{A8D7B09A-86A3-DF46-979B-AAA6560FA58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489787" y="2891186"/>
                  <a:ext cx="244975" cy="69286"/>
                </a:xfrm>
                <a:custGeom>
                  <a:avLst/>
                  <a:gdLst>
                    <a:gd name="T0" fmla="*/ 0 w 137"/>
                    <a:gd name="T1" fmla="*/ 39 h 39"/>
                    <a:gd name="T2" fmla="*/ 74 w 137"/>
                    <a:gd name="T3" fmla="*/ 14 h 39"/>
                    <a:gd name="T4" fmla="*/ 84 w 137"/>
                    <a:gd name="T5" fmla="*/ 5 h 39"/>
                    <a:gd name="T6" fmla="*/ 90 w 137"/>
                    <a:gd name="T7" fmla="*/ 3 h 39"/>
                    <a:gd name="T8" fmla="*/ 105 w 137"/>
                    <a:gd name="T9" fmla="*/ 6 h 39"/>
                    <a:gd name="T10" fmla="*/ 137 w 137"/>
                    <a:gd name="T11" fmla="*/ 0 h 39"/>
                    <a:gd name="T12" fmla="*/ 61 w 137"/>
                    <a:gd name="T13" fmla="*/ 20 h 39"/>
                    <a:gd name="T14" fmla="*/ 0 w 137"/>
                    <a:gd name="T15" fmla="*/ 39 h 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37" h="39">
                      <a:moveTo>
                        <a:pt x="0" y="39"/>
                      </a:moveTo>
                      <a:cubicBezTo>
                        <a:pt x="0" y="39"/>
                        <a:pt x="53" y="19"/>
                        <a:pt x="74" y="14"/>
                      </a:cubicBezTo>
                      <a:cubicBezTo>
                        <a:pt x="74" y="14"/>
                        <a:pt x="86" y="11"/>
                        <a:pt x="84" y="5"/>
                      </a:cubicBezTo>
                      <a:cubicBezTo>
                        <a:pt x="90" y="3"/>
                        <a:pt x="90" y="3"/>
                        <a:pt x="90" y="3"/>
                      </a:cubicBezTo>
                      <a:cubicBezTo>
                        <a:pt x="90" y="3"/>
                        <a:pt x="91" y="8"/>
                        <a:pt x="105" y="6"/>
                      </a:cubicBezTo>
                      <a:cubicBezTo>
                        <a:pt x="119" y="3"/>
                        <a:pt x="137" y="0"/>
                        <a:pt x="137" y="0"/>
                      </a:cubicBezTo>
                      <a:cubicBezTo>
                        <a:pt x="61" y="20"/>
                        <a:pt x="61" y="20"/>
                        <a:pt x="61" y="20"/>
                      </a:cubicBezTo>
                      <a:lnTo>
                        <a:pt x="0" y="39"/>
                      </a:ln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8" name="Freeform 35">
                  <a:extLst>
                    <a:ext uri="{FF2B5EF4-FFF2-40B4-BE49-F238E27FC236}">
                      <a16:creationId xmlns:a16="http://schemas.microsoft.com/office/drawing/2014/main" id="{521ACF6B-327C-DE47-865E-C54C19E20E7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381843" y="2891186"/>
                  <a:ext cx="290753" cy="96505"/>
                </a:xfrm>
                <a:custGeom>
                  <a:avLst/>
                  <a:gdLst>
                    <a:gd name="T0" fmla="*/ 0 w 162"/>
                    <a:gd name="T1" fmla="*/ 0 h 54"/>
                    <a:gd name="T2" fmla="*/ 47 w 162"/>
                    <a:gd name="T3" fmla="*/ 2 h 54"/>
                    <a:gd name="T4" fmla="*/ 55 w 162"/>
                    <a:gd name="T5" fmla="*/ 3 h 54"/>
                    <a:gd name="T6" fmla="*/ 69 w 162"/>
                    <a:gd name="T7" fmla="*/ 16 h 54"/>
                    <a:gd name="T8" fmla="*/ 162 w 162"/>
                    <a:gd name="T9" fmla="*/ 54 h 54"/>
                    <a:gd name="T10" fmla="*/ 61 w 162"/>
                    <a:gd name="T11" fmla="*/ 18 h 54"/>
                    <a:gd name="T12" fmla="*/ 0 w 162"/>
                    <a:gd name="T13" fmla="*/ 0 h 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62" h="54">
                      <a:moveTo>
                        <a:pt x="0" y="0"/>
                      </a:moveTo>
                      <a:cubicBezTo>
                        <a:pt x="0" y="0"/>
                        <a:pt x="44" y="11"/>
                        <a:pt x="47" y="2"/>
                      </a:cubicBezTo>
                      <a:cubicBezTo>
                        <a:pt x="55" y="3"/>
                        <a:pt x="55" y="3"/>
                        <a:pt x="55" y="3"/>
                      </a:cubicBezTo>
                      <a:cubicBezTo>
                        <a:pt x="55" y="3"/>
                        <a:pt x="52" y="10"/>
                        <a:pt x="69" y="16"/>
                      </a:cubicBezTo>
                      <a:cubicBezTo>
                        <a:pt x="87" y="22"/>
                        <a:pt x="147" y="44"/>
                        <a:pt x="162" y="54"/>
                      </a:cubicBezTo>
                      <a:cubicBezTo>
                        <a:pt x="162" y="54"/>
                        <a:pt x="89" y="28"/>
                        <a:pt x="61" y="18"/>
                      </a:cubicBezTo>
                      <a:cubicBezTo>
                        <a:pt x="33" y="9"/>
                        <a:pt x="0" y="0"/>
                        <a:pt x="0" y="0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209" name="TextBox 208">
                <a:extLst>
                  <a:ext uri="{FF2B5EF4-FFF2-40B4-BE49-F238E27FC236}">
                    <a16:creationId xmlns:a16="http://schemas.microsoft.com/office/drawing/2014/main" id="{B97CC0C2-B4E9-D34D-AB88-691E3C9474A8}"/>
                  </a:ext>
                </a:extLst>
              </p:cNvPr>
              <p:cNvSpPr txBox="1"/>
              <p:nvPr/>
            </p:nvSpPr>
            <p:spPr>
              <a:xfrm>
                <a:off x="5747729" y="2841669"/>
                <a:ext cx="605063" cy="34612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600" b="1" dirty="0">
                    <a:solidFill>
                      <a:schemeClr val="bg1"/>
                    </a:solidFill>
                    <a:latin typeface="Source Sans Pro" panose="020B0503030403020204" pitchFamily="34" charset="0"/>
                    <a:ea typeface="Source Sans Pro" panose="020B0503030403020204" pitchFamily="34" charset="0"/>
                  </a:rPr>
                  <a:t>Tree</a:t>
                </a:r>
              </a:p>
            </p:txBody>
          </p:sp>
        </p:grpSp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id="{DDAEE1B6-1C6D-1644-B43E-211946E8B892}"/>
                </a:ext>
              </a:extLst>
            </p:cNvPr>
            <p:cNvGrpSpPr/>
            <p:nvPr/>
          </p:nvGrpSpPr>
          <p:grpSpPr>
            <a:xfrm>
              <a:off x="3673996" y="2604682"/>
              <a:ext cx="1486110" cy="1322734"/>
              <a:chOff x="7025212" y="3384848"/>
              <a:chExt cx="1519341" cy="1352312"/>
            </a:xfrm>
          </p:grpSpPr>
          <p:grpSp>
            <p:nvGrpSpPr>
              <p:cNvPr id="125" name="Group 124">
                <a:extLst>
                  <a:ext uri="{FF2B5EF4-FFF2-40B4-BE49-F238E27FC236}">
                    <a16:creationId xmlns:a16="http://schemas.microsoft.com/office/drawing/2014/main" id="{276CC889-0F0C-DD4B-AA77-E13F4BF9F45D}"/>
                  </a:ext>
                </a:extLst>
              </p:cNvPr>
              <p:cNvGrpSpPr/>
              <p:nvPr/>
            </p:nvGrpSpPr>
            <p:grpSpPr>
              <a:xfrm>
                <a:off x="7025212" y="3384848"/>
                <a:ext cx="1519341" cy="1352312"/>
                <a:chOff x="7025212" y="2779835"/>
                <a:chExt cx="1519341" cy="1352312"/>
              </a:xfrm>
            </p:grpSpPr>
            <p:sp>
              <p:nvSpPr>
                <p:cNvPr id="127" name="Freeform 32">
                  <a:extLst>
                    <a:ext uri="{FF2B5EF4-FFF2-40B4-BE49-F238E27FC236}">
                      <a16:creationId xmlns:a16="http://schemas.microsoft.com/office/drawing/2014/main" id="{6A097595-B319-BC4D-B80E-66128834FAA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025212" y="2779835"/>
                  <a:ext cx="642132" cy="1352312"/>
                </a:xfrm>
                <a:custGeom>
                  <a:avLst/>
                  <a:gdLst>
                    <a:gd name="T0" fmla="*/ 27 w 359"/>
                    <a:gd name="T1" fmla="*/ 26 h 756"/>
                    <a:gd name="T2" fmla="*/ 86 w 359"/>
                    <a:gd name="T3" fmla="*/ 1 h 756"/>
                    <a:gd name="T4" fmla="*/ 118 w 359"/>
                    <a:gd name="T5" fmla="*/ 8 h 756"/>
                    <a:gd name="T6" fmla="*/ 145 w 359"/>
                    <a:gd name="T7" fmla="*/ 29 h 756"/>
                    <a:gd name="T8" fmla="*/ 150 w 359"/>
                    <a:gd name="T9" fmla="*/ 35 h 756"/>
                    <a:gd name="T10" fmla="*/ 164 w 359"/>
                    <a:gd name="T11" fmla="*/ 52 h 756"/>
                    <a:gd name="T12" fmla="*/ 185 w 359"/>
                    <a:gd name="T13" fmla="*/ 80 h 756"/>
                    <a:gd name="T14" fmla="*/ 211 w 359"/>
                    <a:gd name="T15" fmla="*/ 117 h 756"/>
                    <a:gd name="T16" fmla="*/ 266 w 359"/>
                    <a:gd name="T17" fmla="*/ 215 h 756"/>
                    <a:gd name="T18" fmla="*/ 292 w 359"/>
                    <a:gd name="T19" fmla="*/ 272 h 756"/>
                    <a:gd name="T20" fmla="*/ 304 w 359"/>
                    <a:gd name="T21" fmla="*/ 303 h 756"/>
                    <a:gd name="T22" fmla="*/ 310 w 359"/>
                    <a:gd name="T23" fmla="*/ 318 h 756"/>
                    <a:gd name="T24" fmla="*/ 315 w 359"/>
                    <a:gd name="T25" fmla="*/ 334 h 756"/>
                    <a:gd name="T26" fmla="*/ 346 w 359"/>
                    <a:gd name="T27" fmla="*/ 459 h 756"/>
                    <a:gd name="T28" fmla="*/ 350 w 359"/>
                    <a:gd name="T29" fmla="*/ 489 h 756"/>
                    <a:gd name="T30" fmla="*/ 354 w 359"/>
                    <a:gd name="T31" fmla="*/ 518 h 756"/>
                    <a:gd name="T32" fmla="*/ 358 w 359"/>
                    <a:gd name="T33" fmla="*/ 571 h 756"/>
                    <a:gd name="T34" fmla="*/ 358 w 359"/>
                    <a:gd name="T35" fmla="*/ 650 h 756"/>
                    <a:gd name="T36" fmla="*/ 357 w 359"/>
                    <a:gd name="T37" fmla="*/ 673 h 756"/>
                    <a:gd name="T38" fmla="*/ 356 w 359"/>
                    <a:gd name="T39" fmla="*/ 680 h 756"/>
                    <a:gd name="T40" fmla="*/ 347 w 359"/>
                    <a:gd name="T41" fmla="*/ 713 h 756"/>
                    <a:gd name="T42" fmla="*/ 325 w 359"/>
                    <a:gd name="T43" fmla="*/ 738 h 756"/>
                    <a:gd name="T44" fmla="*/ 263 w 359"/>
                    <a:gd name="T45" fmla="*/ 752 h 756"/>
                    <a:gd name="T46" fmla="*/ 207 w 359"/>
                    <a:gd name="T47" fmla="*/ 721 h 756"/>
                    <a:gd name="T48" fmla="*/ 193 w 359"/>
                    <a:gd name="T49" fmla="*/ 696 h 756"/>
                    <a:gd name="T50" fmla="*/ 188 w 359"/>
                    <a:gd name="T51" fmla="*/ 668 h 756"/>
                    <a:gd name="T52" fmla="*/ 189 w 359"/>
                    <a:gd name="T53" fmla="*/ 661 h 756"/>
                    <a:gd name="T54" fmla="*/ 190 w 359"/>
                    <a:gd name="T55" fmla="*/ 643 h 756"/>
                    <a:gd name="T56" fmla="*/ 190 w 359"/>
                    <a:gd name="T57" fmla="*/ 579 h 756"/>
                    <a:gd name="T58" fmla="*/ 186 w 359"/>
                    <a:gd name="T59" fmla="*/ 535 h 756"/>
                    <a:gd name="T60" fmla="*/ 184 w 359"/>
                    <a:gd name="T61" fmla="*/ 512 h 756"/>
                    <a:gd name="T62" fmla="*/ 180 w 359"/>
                    <a:gd name="T63" fmla="*/ 488 h 756"/>
                    <a:gd name="T64" fmla="*/ 155 w 359"/>
                    <a:gd name="T65" fmla="*/ 386 h 756"/>
                    <a:gd name="T66" fmla="*/ 150 w 359"/>
                    <a:gd name="T67" fmla="*/ 373 h 756"/>
                    <a:gd name="T68" fmla="*/ 146 w 359"/>
                    <a:gd name="T69" fmla="*/ 361 h 756"/>
                    <a:gd name="T70" fmla="*/ 136 w 359"/>
                    <a:gd name="T71" fmla="*/ 336 h 756"/>
                    <a:gd name="T72" fmla="*/ 115 w 359"/>
                    <a:gd name="T73" fmla="*/ 289 h 756"/>
                    <a:gd name="T74" fmla="*/ 70 w 359"/>
                    <a:gd name="T75" fmla="*/ 209 h 756"/>
                    <a:gd name="T76" fmla="*/ 49 w 359"/>
                    <a:gd name="T77" fmla="*/ 179 h 756"/>
                    <a:gd name="T78" fmla="*/ 32 w 359"/>
                    <a:gd name="T79" fmla="*/ 157 h 756"/>
                    <a:gd name="T80" fmla="*/ 21 w 359"/>
                    <a:gd name="T81" fmla="*/ 142 h 756"/>
                    <a:gd name="T82" fmla="*/ 17 w 359"/>
                    <a:gd name="T83" fmla="*/ 137 h 756"/>
                    <a:gd name="T84" fmla="*/ 3 w 359"/>
                    <a:gd name="T85" fmla="*/ 112 h 756"/>
                    <a:gd name="T86" fmla="*/ 1 w 359"/>
                    <a:gd name="T87" fmla="*/ 83 h 756"/>
                    <a:gd name="T88" fmla="*/ 27 w 359"/>
                    <a:gd name="T89" fmla="*/ 26 h 7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</a:cxnLst>
                  <a:rect l="0" t="0" r="r" b="b"/>
                  <a:pathLst>
                    <a:path w="359" h="756">
                      <a:moveTo>
                        <a:pt x="27" y="26"/>
                      </a:moveTo>
                      <a:cubicBezTo>
                        <a:pt x="44" y="9"/>
                        <a:pt x="65" y="0"/>
                        <a:pt x="86" y="1"/>
                      </a:cubicBezTo>
                      <a:cubicBezTo>
                        <a:pt x="97" y="1"/>
                        <a:pt x="108" y="3"/>
                        <a:pt x="118" y="8"/>
                      </a:cubicBezTo>
                      <a:cubicBezTo>
                        <a:pt x="128" y="13"/>
                        <a:pt x="137" y="20"/>
                        <a:pt x="145" y="29"/>
                      </a:cubicBezTo>
                      <a:cubicBezTo>
                        <a:pt x="145" y="29"/>
                        <a:pt x="147" y="31"/>
                        <a:pt x="150" y="35"/>
                      </a:cubicBezTo>
                      <a:cubicBezTo>
                        <a:pt x="154" y="39"/>
                        <a:pt x="158" y="45"/>
                        <a:pt x="164" y="52"/>
                      </a:cubicBezTo>
                      <a:cubicBezTo>
                        <a:pt x="170" y="60"/>
                        <a:pt x="178" y="69"/>
                        <a:pt x="185" y="80"/>
                      </a:cubicBezTo>
                      <a:cubicBezTo>
                        <a:pt x="193" y="91"/>
                        <a:pt x="202" y="103"/>
                        <a:pt x="211" y="117"/>
                      </a:cubicBezTo>
                      <a:cubicBezTo>
                        <a:pt x="228" y="145"/>
                        <a:pt x="248" y="178"/>
                        <a:pt x="266" y="215"/>
                      </a:cubicBezTo>
                      <a:cubicBezTo>
                        <a:pt x="276" y="233"/>
                        <a:pt x="284" y="253"/>
                        <a:pt x="292" y="272"/>
                      </a:cubicBezTo>
                      <a:cubicBezTo>
                        <a:pt x="296" y="282"/>
                        <a:pt x="300" y="293"/>
                        <a:pt x="304" y="303"/>
                      </a:cubicBezTo>
                      <a:cubicBezTo>
                        <a:pt x="306" y="308"/>
                        <a:pt x="308" y="313"/>
                        <a:pt x="310" y="318"/>
                      </a:cubicBezTo>
                      <a:cubicBezTo>
                        <a:pt x="311" y="323"/>
                        <a:pt x="313" y="329"/>
                        <a:pt x="315" y="334"/>
                      </a:cubicBezTo>
                      <a:cubicBezTo>
                        <a:pt x="329" y="376"/>
                        <a:pt x="338" y="419"/>
                        <a:pt x="346" y="459"/>
                      </a:cubicBezTo>
                      <a:cubicBezTo>
                        <a:pt x="347" y="469"/>
                        <a:pt x="349" y="479"/>
                        <a:pt x="350" y="489"/>
                      </a:cubicBezTo>
                      <a:cubicBezTo>
                        <a:pt x="352" y="499"/>
                        <a:pt x="353" y="508"/>
                        <a:pt x="354" y="518"/>
                      </a:cubicBezTo>
                      <a:cubicBezTo>
                        <a:pt x="356" y="537"/>
                        <a:pt x="357" y="554"/>
                        <a:pt x="358" y="571"/>
                      </a:cubicBezTo>
                      <a:cubicBezTo>
                        <a:pt x="359" y="604"/>
                        <a:pt x="359" y="631"/>
                        <a:pt x="358" y="650"/>
                      </a:cubicBezTo>
                      <a:cubicBezTo>
                        <a:pt x="358" y="660"/>
                        <a:pt x="357" y="668"/>
                        <a:pt x="357" y="673"/>
                      </a:cubicBezTo>
                      <a:cubicBezTo>
                        <a:pt x="356" y="678"/>
                        <a:pt x="356" y="680"/>
                        <a:pt x="356" y="680"/>
                      </a:cubicBezTo>
                      <a:cubicBezTo>
                        <a:pt x="355" y="692"/>
                        <a:pt x="352" y="704"/>
                        <a:pt x="347" y="713"/>
                      </a:cubicBezTo>
                      <a:cubicBezTo>
                        <a:pt x="341" y="723"/>
                        <a:pt x="334" y="731"/>
                        <a:pt x="325" y="738"/>
                      </a:cubicBezTo>
                      <a:cubicBezTo>
                        <a:pt x="308" y="751"/>
                        <a:pt x="286" y="756"/>
                        <a:pt x="263" y="752"/>
                      </a:cubicBezTo>
                      <a:cubicBezTo>
                        <a:pt x="240" y="748"/>
                        <a:pt x="221" y="736"/>
                        <a:pt x="207" y="721"/>
                      </a:cubicBezTo>
                      <a:cubicBezTo>
                        <a:pt x="201" y="713"/>
                        <a:pt x="196" y="705"/>
                        <a:pt x="193" y="696"/>
                      </a:cubicBezTo>
                      <a:cubicBezTo>
                        <a:pt x="189" y="687"/>
                        <a:pt x="188" y="678"/>
                        <a:pt x="188" y="668"/>
                      </a:cubicBezTo>
                      <a:cubicBezTo>
                        <a:pt x="188" y="668"/>
                        <a:pt x="189" y="666"/>
                        <a:pt x="189" y="661"/>
                      </a:cubicBezTo>
                      <a:cubicBezTo>
                        <a:pt x="189" y="657"/>
                        <a:pt x="189" y="651"/>
                        <a:pt x="190" y="643"/>
                      </a:cubicBezTo>
                      <a:cubicBezTo>
                        <a:pt x="191" y="628"/>
                        <a:pt x="191" y="605"/>
                        <a:pt x="190" y="579"/>
                      </a:cubicBezTo>
                      <a:cubicBezTo>
                        <a:pt x="189" y="565"/>
                        <a:pt x="188" y="551"/>
                        <a:pt x="186" y="535"/>
                      </a:cubicBezTo>
                      <a:cubicBezTo>
                        <a:pt x="185" y="528"/>
                        <a:pt x="185" y="520"/>
                        <a:pt x="184" y="512"/>
                      </a:cubicBezTo>
                      <a:cubicBezTo>
                        <a:pt x="182" y="504"/>
                        <a:pt x="181" y="496"/>
                        <a:pt x="180" y="488"/>
                      </a:cubicBezTo>
                      <a:cubicBezTo>
                        <a:pt x="174" y="455"/>
                        <a:pt x="166" y="420"/>
                        <a:pt x="155" y="386"/>
                      </a:cubicBezTo>
                      <a:cubicBezTo>
                        <a:pt x="153" y="382"/>
                        <a:pt x="152" y="377"/>
                        <a:pt x="150" y="373"/>
                      </a:cubicBezTo>
                      <a:cubicBezTo>
                        <a:pt x="146" y="361"/>
                        <a:pt x="146" y="361"/>
                        <a:pt x="146" y="361"/>
                      </a:cubicBezTo>
                      <a:cubicBezTo>
                        <a:pt x="143" y="352"/>
                        <a:pt x="140" y="344"/>
                        <a:pt x="136" y="336"/>
                      </a:cubicBezTo>
                      <a:cubicBezTo>
                        <a:pt x="129" y="320"/>
                        <a:pt x="123" y="304"/>
                        <a:pt x="115" y="289"/>
                      </a:cubicBezTo>
                      <a:cubicBezTo>
                        <a:pt x="101" y="258"/>
                        <a:pt x="84" y="232"/>
                        <a:pt x="70" y="209"/>
                      </a:cubicBezTo>
                      <a:cubicBezTo>
                        <a:pt x="63" y="198"/>
                        <a:pt x="55" y="188"/>
                        <a:pt x="49" y="179"/>
                      </a:cubicBezTo>
                      <a:cubicBezTo>
                        <a:pt x="43" y="170"/>
                        <a:pt x="37" y="163"/>
                        <a:pt x="32" y="157"/>
                      </a:cubicBezTo>
                      <a:cubicBezTo>
                        <a:pt x="27" y="150"/>
                        <a:pt x="24" y="145"/>
                        <a:pt x="21" y="142"/>
                      </a:cubicBezTo>
                      <a:cubicBezTo>
                        <a:pt x="18" y="139"/>
                        <a:pt x="17" y="137"/>
                        <a:pt x="17" y="137"/>
                      </a:cubicBezTo>
                      <a:cubicBezTo>
                        <a:pt x="10" y="130"/>
                        <a:pt x="6" y="121"/>
                        <a:pt x="3" y="112"/>
                      </a:cubicBezTo>
                      <a:cubicBezTo>
                        <a:pt x="1" y="103"/>
                        <a:pt x="0" y="93"/>
                        <a:pt x="1" y="83"/>
                      </a:cubicBezTo>
                      <a:cubicBezTo>
                        <a:pt x="3" y="63"/>
                        <a:pt x="11" y="42"/>
                        <a:pt x="27" y="26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8" name="Freeform 127">
                  <a:extLst>
                    <a:ext uri="{FF2B5EF4-FFF2-40B4-BE49-F238E27FC236}">
                      <a16:creationId xmlns:a16="http://schemas.microsoft.com/office/drawing/2014/main" id="{67E473EE-F548-294A-AE0D-9E68A075D54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643836" y="3228956"/>
                  <a:ext cx="92794" cy="240026"/>
                </a:xfrm>
                <a:custGeom>
                  <a:avLst/>
                  <a:gdLst>
                    <a:gd name="T0" fmla="*/ 43 w 52"/>
                    <a:gd name="T1" fmla="*/ 134 h 134"/>
                    <a:gd name="T2" fmla="*/ 15 w 52"/>
                    <a:gd name="T3" fmla="*/ 71 h 134"/>
                    <a:gd name="T4" fmla="*/ 1 w 52"/>
                    <a:gd name="T5" fmla="*/ 3 h 134"/>
                    <a:gd name="T6" fmla="*/ 9 w 52"/>
                    <a:gd name="T7" fmla="*/ 0 h 134"/>
                    <a:gd name="T8" fmla="*/ 52 w 52"/>
                    <a:gd name="T9" fmla="*/ 131 h 134"/>
                    <a:gd name="T10" fmla="*/ 43 w 52"/>
                    <a:gd name="T11" fmla="*/ 134 h 1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52" h="134">
                      <a:moveTo>
                        <a:pt x="43" y="134"/>
                      </a:moveTo>
                      <a:cubicBezTo>
                        <a:pt x="43" y="134"/>
                        <a:pt x="30" y="117"/>
                        <a:pt x="15" y="71"/>
                      </a:cubicBezTo>
                      <a:cubicBezTo>
                        <a:pt x="0" y="24"/>
                        <a:pt x="1" y="3"/>
                        <a:pt x="1" y="3"/>
                      </a:cubicBezTo>
                      <a:cubicBezTo>
                        <a:pt x="9" y="0"/>
                        <a:pt x="9" y="0"/>
                        <a:pt x="9" y="0"/>
                      </a:cubicBezTo>
                      <a:cubicBezTo>
                        <a:pt x="52" y="131"/>
                        <a:pt x="52" y="131"/>
                        <a:pt x="52" y="131"/>
                      </a:cubicBezTo>
                      <a:cubicBezTo>
                        <a:pt x="43" y="134"/>
                        <a:pt x="43" y="134"/>
                        <a:pt x="43" y="134"/>
                      </a:cubicBezTo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9" name="Freeform 128">
                  <a:extLst>
                    <a:ext uri="{FF2B5EF4-FFF2-40B4-BE49-F238E27FC236}">
                      <a16:creationId xmlns:a16="http://schemas.microsoft.com/office/drawing/2014/main" id="{6D3362BC-4AA6-4949-8C52-24E7588AB67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624040" y="3289582"/>
                  <a:ext cx="71760" cy="137335"/>
                </a:xfrm>
                <a:custGeom>
                  <a:avLst/>
                  <a:gdLst>
                    <a:gd name="T0" fmla="*/ 24 w 40"/>
                    <a:gd name="T1" fmla="*/ 77 h 77"/>
                    <a:gd name="T2" fmla="*/ 8 w 40"/>
                    <a:gd name="T3" fmla="*/ 43 h 77"/>
                    <a:gd name="T4" fmla="*/ 0 w 40"/>
                    <a:gd name="T5" fmla="*/ 5 h 77"/>
                    <a:gd name="T6" fmla="*/ 17 w 40"/>
                    <a:gd name="T7" fmla="*/ 0 h 77"/>
                    <a:gd name="T8" fmla="*/ 40 w 40"/>
                    <a:gd name="T9" fmla="*/ 72 h 77"/>
                    <a:gd name="T10" fmla="*/ 24 w 40"/>
                    <a:gd name="T11" fmla="*/ 77 h 7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40" h="77">
                      <a:moveTo>
                        <a:pt x="24" y="77"/>
                      </a:moveTo>
                      <a:cubicBezTo>
                        <a:pt x="24" y="77"/>
                        <a:pt x="17" y="68"/>
                        <a:pt x="8" y="43"/>
                      </a:cubicBezTo>
                      <a:cubicBezTo>
                        <a:pt x="0" y="17"/>
                        <a:pt x="0" y="5"/>
                        <a:pt x="0" y="5"/>
                      </a:cubicBezTo>
                      <a:cubicBezTo>
                        <a:pt x="17" y="0"/>
                        <a:pt x="17" y="0"/>
                        <a:pt x="17" y="0"/>
                      </a:cubicBezTo>
                      <a:cubicBezTo>
                        <a:pt x="40" y="72"/>
                        <a:pt x="40" y="72"/>
                        <a:pt x="40" y="72"/>
                      </a:cubicBezTo>
                      <a:lnTo>
                        <a:pt x="24" y="77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30" name="Freeform 129">
                  <a:extLst>
                    <a:ext uri="{FF2B5EF4-FFF2-40B4-BE49-F238E27FC236}">
                      <a16:creationId xmlns:a16="http://schemas.microsoft.com/office/drawing/2014/main" id="{032F1A32-0B49-2F40-A119-9A8E656E7A8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559703" y="3325462"/>
                  <a:ext cx="111352" cy="96505"/>
                </a:xfrm>
                <a:custGeom>
                  <a:avLst/>
                  <a:gdLst>
                    <a:gd name="T0" fmla="*/ 17 w 90"/>
                    <a:gd name="T1" fmla="*/ 78 h 78"/>
                    <a:gd name="T2" fmla="*/ 0 w 90"/>
                    <a:gd name="T3" fmla="*/ 23 h 78"/>
                    <a:gd name="T4" fmla="*/ 72 w 90"/>
                    <a:gd name="T5" fmla="*/ 0 h 78"/>
                    <a:gd name="T6" fmla="*/ 90 w 90"/>
                    <a:gd name="T7" fmla="*/ 55 h 78"/>
                    <a:gd name="T8" fmla="*/ 17 w 90"/>
                    <a:gd name="T9" fmla="*/ 78 h 7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0" h="78">
                      <a:moveTo>
                        <a:pt x="17" y="78"/>
                      </a:moveTo>
                      <a:lnTo>
                        <a:pt x="0" y="23"/>
                      </a:lnTo>
                      <a:lnTo>
                        <a:pt x="72" y="0"/>
                      </a:lnTo>
                      <a:lnTo>
                        <a:pt x="90" y="55"/>
                      </a:lnTo>
                      <a:lnTo>
                        <a:pt x="17" y="78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31" name="Freeform 130">
                  <a:extLst>
                    <a:ext uri="{FF2B5EF4-FFF2-40B4-BE49-F238E27FC236}">
                      <a16:creationId xmlns:a16="http://schemas.microsoft.com/office/drawing/2014/main" id="{869E81FB-3B00-DF46-9F5B-39832003699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636413" y="3153484"/>
                  <a:ext cx="236314" cy="368700"/>
                </a:xfrm>
                <a:custGeom>
                  <a:avLst/>
                  <a:gdLst>
                    <a:gd name="T0" fmla="*/ 79 w 132"/>
                    <a:gd name="T1" fmla="*/ 201 h 206"/>
                    <a:gd name="T2" fmla="*/ 53 w 132"/>
                    <a:gd name="T3" fmla="*/ 182 h 206"/>
                    <a:gd name="T4" fmla="*/ 3 w 132"/>
                    <a:gd name="T5" fmla="*/ 30 h 206"/>
                    <a:gd name="T6" fmla="*/ 14 w 132"/>
                    <a:gd name="T7" fmla="*/ 0 h 206"/>
                    <a:gd name="T8" fmla="*/ 69 w 132"/>
                    <a:gd name="T9" fmla="*/ 0 h 206"/>
                    <a:gd name="T10" fmla="*/ 90 w 132"/>
                    <a:gd name="T11" fmla="*/ 23 h 206"/>
                    <a:gd name="T12" fmla="*/ 127 w 132"/>
                    <a:gd name="T13" fmla="*/ 137 h 206"/>
                    <a:gd name="T14" fmla="*/ 124 w 132"/>
                    <a:gd name="T15" fmla="*/ 168 h 206"/>
                    <a:gd name="T16" fmla="*/ 79 w 132"/>
                    <a:gd name="T17" fmla="*/ 201 h 20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32" h="206">
                      <a:moveTo>
                        <a:pt x="79" y="201"/>
                      </a:moveTo>
                      <a:cubicBezTo>
                        <a:pt x="72" y="206"/>
                        <a:pt x="60" y="198"/>
                        <a:pt x="53" y="182"/>
                      </a:cubicBezTo>
                      <a:cubicBezTo>
                        <a:pt x="32" y="133"/>
                        <a:pt x="16" y="83"/>
                        <a:pt x="3" y="30"/>
                      </a:cubicBezTo>
                      <a:cubicBezTo>
                        <a:pt x="0" y="13"/>
                        <a:pt x="5" y="0"/>
                        <a:pt x="14" y="0"/>
                      </a:cubicBezTo>
                      <a:cubicBezTo>
                        <a:pt x="32" y="0"/>
                        <a:pt x="51" y="0"/>
                        <a:pt x="69" y="0"/>
                      </a:cubicBezTo>
                      <a:cubicBezTo>
                        <a:pt x="78" y="0"/>
                        <a:pt x="87" y="11"/>
                        <a:pt x="90" y="23"/>
                      </a:cubicBezTo>
                      <a:cubicBezTo>
                        <a:pt x="99" y="63"/>
                        <a:pt x="111" y="99"/>
                        <a:pt x="127" y="137"/>
                      </a:cubicBezTo>
                      <a:cubicBezTo>
                        <a:pt x="132" y="149"/>
                        <a:pt x="131" y="162"/>
                        <a:pt x="124" y="168"/>
                      </a:cubicBezTo>
                      <a:cubicBezTo>
                        <a:pt x="109" y="179"/>
                        <a:pt x="94" y="190"/>
                        <a:pt x="79" y="201"/>
                      </a:cubicBezTo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32" name="Freeform 131">
                  <a:extLst>
                    <a:ext uri="{FF2B5EF4-FFF2-40B4-BE49-F238E27FC236}">
                      <a16:creationId xmlns:a16="http://schemas.microsoft.com/office/drawing/2014/main" id="{D834E9F5-A85B-B34C-B783-780E75EFC449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7651260" y="3174517"/>
                  <a:ext cx="210332" cy="326633"/>
                </a:xfrm>
                <a:custGeom>
                  <a:avLst/>
                  <a:gdLst>
                    <a:gd name="T0" fmla="*/ 61 w 118"/>
                    <a:gd name="T1" fmla="*/ 41 h 182"/>
                    <a:gd name="T2" fmla="*/ 56 w 118"/>
                    <a:gd name="T3" fmla="*/ 1 h 182"/>
                    <a:gd name="T4" fmla="*/ 74 w 118"/>
                    <a:gd name="T5" fmla="*/ 6 h 182"/>
                    <a:gd name="T6" fmla="*/ 79 w 118"/>
                    <a:gd name="T7" fmla="*/ 44 h 182"/>
                    <a:gd name="T8" fmla="*/ 95 w 118"/>
                    <a:gd name="T9" fmla="*/ 95 h 182"/>
                    <a:gd name="T10" fmla="*/ 87 w 118"/>
                    <a:gd name="T11" fmla="*/ 57 h 182"/>
                    <a:gd name="T12" fmla="*/ 69 w 118"/>
                    <a:gd name="T13" fmla="*/ 55 h 182"/>
                    <a:gd name="T14" fmla="*/ 77 w 118"/>
                    <a:gd name="T15" fmla="*/ 95 h 182"/>
                    <a:gd name="T16" fmla="*/ 95 w 118"/>
                    <a:gd name="T17" fmla="*/ 95 h 182"/>
                    <a:gd name="T18" fmla="*/ 117 w 118"/>
                    <a:gd name="T19" fmla="*/ 135 h 182"/>
                    <a:gd name="T20" fmla="*/ 98 w 118"/>
                    <a:gd name="T21" fmla="*/ 102 h 182"/>
                    <a:gd name="T22" fmla="*/ 85 w 118"/>
                    <a:gd name="T23" fmla="*/ 116 h 182"/>
                    <a:gd name="T24" fmla="*/ 105 w 118"/>
                    <a:gd name="T25" fmla="*/ 151 h 182"/>
                    <a:gd name="T26" fmla="*/ 53 w 118"/>
                    <a:gd name="T27" fmla="*/ 49 h 182"/>
                    <a:gd name="T28" fmla="*/ 48 w 118"/>
                    <a:gd name="T29" fmla="*/ 8 h 182"/>
                    <a:gd name="T30" fmla="*/ 30 w 118"/>
                    <a:gd name="T31" fmla="*/ 2 h 182"/>
                    <a:gd name="T32" fmla="*/ 35 w 118"/>
                    <a:gd name="T33" fmla="*/ 45 h 182"/>
                    <a:gd name="T34" fmla="*/ 53 w 118"/>
                    <a:gd name="T35" fmla="*/ 49 h 182"/>
                    <a:gd name="T36" fmla="*/ 73 w 118"/>
                    <a:gd name="T37" fmla="*/ 97 h 182"/>
                    <a:gd name="T38" fmla="*/ 56 w 118"/>
                    <a:gd name="T39" fmla="*/ 58 h 182"/>
                    <a:gd name="T40" fmla="*/ 42 w 118"/>
                    <a:gd name="T41" fmla="*/ 69 h 182"/>
                    <a:gd name="T42" fmla="*/ 60 w 118"/>
                    <a:gd name="T43" fmla="*/ 110 h 182"/>
                    <a:gd name="T44" fmla="*/ 94 w 118"/>
                    <a:gd name="T45" fmla="*/ 158 h 182"/>
                    <a:gd name="T46" fmla="*/ 81 w 118"/>
                    <a:gd name="T47" fmla="*/ 118 h 182"/>
                    <a:gd name="T48" fmla="*/ 63 w 118"/>
                    <a:gd name="T49" fmla="*/ 119 h 182"/>
                    <a:gd name="T50" fmla="*/ 77 w 118"/>
                    <a:gd name="T51" fmla="*/ 161 h 182"/>
                    <a:gd name="T52" fmla="*/ 94 w 118"/>
                    <a:gd name="T53" fmla="*/ 158 h 182"/>
                    <a:gd name="T54" fmla="*/ 30 w 118"/>
                    <a:gd name="T55" fmla="*/ 46 h 182"/>
                    <a:gd name="T56" fmla="*/ 16 w 118"/>
                    <a:gd name="T57" fmla="*/ 2 h 182"/>
                    <a:gd name="T58" fmla="*/ 1 w 118"/>
                    <a:gd name="T59" fmla="*/ 11 h 182"/>
                    <a:gd name="T60" fmla="*/ 16 w 118"/>
                    <a:gd name="T61" fmla="*/ 57 h 182"/>
                    <a:gd name="T62" fmla="*/ 48 w 118"/>
                    <a:gd name="T63" fmla="*/ 115 h 182"/>
                    <a:gd name="T64" fmla="*/ 37 w 118"/>
                    <a:gd name="T65" fmla="*/ 70 h 182"/>
                    <a:gd name="T66" fmla="*/ 19 w 118"/>
                    <a:gd name="T67" fmla="*/ 67 h 182"/>
                    <a:gd name="T68" fmla="*/ 29 w 118"/>
                    <a:gd name="T69" fmla="*/ 114 h 182"/>
                    <a:gd name="T70" fmla="*/ 48 w 118"/>
                    <a:gd name="T71" fmla="*/ 115 h 182"/>
                    <a:gd name="T72" fmla="*/ 72 w 118"/>
                    <a:gd name="T73" fmla="*/ 164 h 182"/>
                    <a:gd name="T74" fmla="*/ 51 w 118"/>
                    <a:gd name="T75" fmla="*/ 124 h 182"/>
                    <a:gd name="T76" fmla="*/ 39 w 118"/>
                    <a:gd name="T77" fmla="*/ 139 h 182"/>
                    <a:gd name="T78" fmla="*/ 62 w 118"/>
                    <a:gd name="T79" fmla="*/ 181 h 1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</a:cxnLst>
                  <a:rect l="0" t="0" r="r" b="b"/>
                  <a:pathLst>
                    <a:path w="118" h="182">
                      <a:moveTo>
                        <a:pt x="67" y="47"/>
                      </a:moveTo>
                      <a:cubicBezTo>
                        <a:pt x="64" y="47"/>
                        <a:pt x="62" y="44"/>
                        <a:pt x="61" y="41"/>
                      </a:cubicBezTo>
                      <a:cubicBezTo>
                        <a:pt x="57" y="28"/>
                        <a:pt x="56" y="21"/>
                        <a:pt x="53" y="8"/>
                      </a:cubicBezTo>
                      <a:cubicBezTo>
                        <a:pt x="52" y="4"/>
                        <a:pt x="54" y="1"/>
                        <a:pt x="56" y="1"/>
                      </a:cubicBezTo>
                      <a:cubicBezTo>
                        <a:pt x="61" y="1"/>
                        <a:pt x="64" y="1"/>
                        <a:pt x="69" y="0"/>
                      </a:cubicBezTo>
                      <a:cubicBezTo>
                        <a:pt x="71" y="0"/>
                        <a:pt x="73" y="3"/>
                        <a:pt x="74" y="6"/>
                      </a:cubicBezTo>
                      <a:cubicBezTo>
                        <a:pt x="77" y="19"/>
                        <a:pt x="78" y="25"/>
                        <a:pt x="81" y="37"/>
                      </a:cubicBezTo>
                      <a:cubicBezTo>
                        <a:pt x="82" y="40"/>
                        <a:pt x="81" y="44"/>
                        <a:pt x="79" y="44"/>
                      </a:cubicBezTo>
                      <a:cubicBezTo>
                        <a:pt x="74" y="45"/>
                        <a:pt x="71" y="46"/>
                        <a:pt x="67" y="47"/>
                      </a:cubicBezTo>
                      <a:moveTo>
                        <a:pt x="95" y="95"/>
                      </a:moveTo>
                      <a:cubicBezTo>
                        <a:pt x="97" y="94"/>
                        <a:pt x="98" y="90"/>
                        <a:pt x="97" y="87"/>
                      </a:cubicBezTo>
                      <a:cubicBezTo>
                        <a:pt x="92" y="75"/>
                        <a:pt x="90" y="69"/>
                        <a:pt x="87" y="57"/>
                      </a:cubicBezTo>
                      <a:cubicBezTo>
                        <a:pt x="86" y="54"/>
                        <a:pt x="83" y="51"/>
                        <a:pt x="81" y="52"/>
                      </a:cubicBezTo>
                      <a:cubicBezTo>
                        <a:pt x="76" y="53"/>
                        <a:pt x="74" y="54"/>
                        <a:pt x="69" y="55"/>
                      </a:cubicBezTo>
                      <a:cubicBezTo>
                        <a:pt x="67" y="55"/>
                        <a:pt x="66" y="59"/>
                        <a:pt x="67" y="62"/>
                      </a:cubicBezTo>
                      <a:cubicBezTo>
                        <a:pt x="71" y="75"/>
                        <a:pt x="73" y="82"/>
                        <a:pt x="77" y="95"/>
                      </a:cubicBezTo>
                      <a:cubicBezTo>
                        <a:pt x="79" y="98"/>
                        <a:pt x="82" y="100"/>
                        <a:pt x="84" y="100"/>
                      </a:cubicBezTo>
                      <a:cubicBezTo>
                        <a:pt x="88" y="98"/>
                        <a:pt x="91" y="97"/>
                        <a:pt x="95" y="95"/>
                      </a:cubicBezTo>
                      <a:moveTo>
                        <a:pt x="116" y="143"/>
                      </a:moveTo>
                      <a:cubicBezTo>
                        <a:pt x="118" y="142"/>
                        <a:pt x="118" y="138"/>
                        <a:pt x="117" y="135"/>
                      </a:cubicBezTo>
                      <a:cubicBezTo>
                        <a:pt x="111" y="124"/>
                        <a:pt x="109" y="118"/>
                        <a:pt x="104" y="106"/>
                      </a:cubicBezTo>
                      <a:cubicBezTo>
                        <a:pt x="103" y="103"/>
                        <a:pt x="100" y="101"/>
                        <a:pt x="98" y="102"/>
                      </a:cubicBezTo>
                      <a:cubicBezTo>
                        <a:pt x="93" y="104"/>
                        <a:pt x="91" y="105"/>
                        <a:pt x="87" y="108"/>
                      </a:cubicBezTo>
                      <a:cubicBezTo>
                        <a:pt x="85" y="108"/>
                        <a:pt x="84" y="112"/>
                        <a:pt x="85" y="116"/>
                      </a:cubicBezTo>
                      <a:cubicBezTo>
                        <a:pt x="90" y="128"/>
                        <a:pt x="93" y="135"/>
                        <a:pt x="99" y="147"/>
                      </a:cubicBezTo>
                      <a:cubicBezTo>
                        <a:pt x="100" y="150"/>
                        <a:pt x="103" y="152"/>
                        <a:pt x="105" y="151"/>
                      </a:cubicBezTo>
                      <a:cubicBezTo>
                        <a:pt x="109" y="148"/>
                        <a:pt x="112" y="146"/>
                        <a:pt x="116" y="143"/>
                      </a:cubicBezTo>
                      <a:moveTo>
                        <a:pt x="53" y="49"/>
                      </a:moveTo>
                      <a:cubicBezTo>
                        <a:pt x="56" y="49"/>
                        <a:pt x="57" y="45"/>
                        <a:pt x="56" y="42"/>
                      </a:cubicBezTo>
                      <a:cubicBezTo>
                        <a:pt x="52" y="28"/>
                        <a:pt x="51" y="22"/>
                        <a:pt x="48" y="8"/>
                      </a:cubicBezTo>
                      <a:cubicBezTo>
                        <a:pt x="47" y="4"/>
                        <a:pt x="45" y="1"/>
                        <a:pt x="42" y="1"/>
                      </a:cubicBezTo>
                      <a:cubicBezTo>
                        <a:pt x="37" y="1"/>
                        <a:pt x="35" y="2"/>
                        <a:pt x="30" y="2"/>
                      </a:cubicBezTo>
                      <a:cubicBezTo>
                        <a:pt x="27" y="2"/>
                        <a:pt x="26" y="5"/>
                        <a:pt x="27" y="9"/>
                      </a:cubicBezTo>
                      <a:cubicBezTo>
                        <a:pt x="30" y="24"/>
                        <a:pt x="31" y="31"/>
                        <a:pt x="35" y="45"/>
                      </a:cubicBezTo>
                      <a:cubicBezTo>
                        <a:pt x="36" y="49"/>
                        <a:pt x="39" y="52"/>
                        <a:pt x="41" y="52"/>
                      </a:cubicBezTo>
                      <a:cubicBezTo>
                        <a:pt x="46" y="51"/>
                        <a:pt x="49" y="50"/>
                        <a:pt x="53" y="49"/>
                      </a:cubicBezTo>
                      <a:moveTo>
                        <a:pt x="71" y="105"/>
                      </a:moveTo>
                      <a:cubicBezTo>
                        <a:pt x="73" y="104"/>
                        <a:pt x="74" y="100"/>
                        <a:pt x="73" y="97"/>
                      </a:cubicBezTo>
                      <a:cubicBezTo>
                        <a:pt x="68" y="84"/>
                        <a:pt x="66" y="77"/>
                        <a:pt x="62" y="64"/>
                      </a:cubicBezTo>
                      <a:cubicBezTo>
                        <a:pt x="61" y="60"/>
                        <a:pt x="58" y="57"/>
                        <a:pt x="56" y="58"/>
                      </a:cubicBezTo>
                      <a:cubicBezTo>
                        <a:pt x="51" y="59"/>
                        <a:pt x="49" y="60"/>
                        <a:pt x="44" y="61"/>
                      </a:cubicBezTo>
                      <a:cubicBezTo>
                        <a:pt x="41" y="61"/>
                        <a:pt x="41" y="65"/>
                        <a:pt x="42" y="69"/>
                      </a:cubicBezTo>
                      <a:cubicBezTo>
                        <a:pt x="46" y="83"/>
                        <a:pt x="48" y="90"/>
                        <a:pt x="53" y="104"/>
                      </a:cubicBezTo>
                      <a:cubicBezTo>
                        <a:pt x="55" y="108"/>
                        <a:pt x="58" y="111"/>
                        <a:pt x="60" y="110"/>
                      </a:cubicBezTo>
                      <a:cubicBezTo>
                        <a:pt x="64" y="108"/>
                        <a:pt x="67" y="107"/>
                        <a:pt x="71" y="105"/>
                      </a:cubicBezTo>
                      <a:moveTo>
                        <a:pt x="94" y="158"/>
                      </a:moveTo>
                      <a:cubicBezTo>
                        <a:pt x="96" y="157"/>
                        <a:pt x="96" y="153"/>
                        <a:pt x="94" y="150"/>
                      </a:cubicBezTo>
                      <a:cubicBezTo>
                        <a:pt x="89" y="137"/>
                        <a:pt x="86" y="131"/>
                        <a:pt x="81" y="118"/>
                      </a:cubicBezTo>
                      <a:cubicBezTo>
                        <a:pt x="79" y="114"/>
                        <a:pt x="77" y="112"/>
                        <a:pt x="75" y="113"/>
                      </a:cubicBezTo>
                      <a:cubicBezTo>
                        <a:pt x="70" y="115"/>
                        <a:pt x="68" y="116"/>
                        <a:pt x="63" y="119"/>
                      </a:cubicBezTo>
                      <a:cubicBezTo>
                        <a:pt x="61" y="119"/>
                        <a:pt x="61" y="123"/>
                        <a:pt x="62" y="127"/>
                      </a:cubicBezTo>
                      <a:cubicBezTo>
                        <a:pt x="68" y="141"/>
                        <a:pt x="71" y="148"/>
                        <a:pt x="77" y="161"/>
                      </a:cubicBezTo>
                      <a:cubicBezTo>
                        <a:pt x="79" y="165"/>
                        <a:pt x="82" y="167"/>
                        <a:pt x="83" y="166"/>
                      </a:cubicBezTo>
                      <a:cubicBezTo>
                        <a:pt x="88" y="163"/>
                        <a:pt x="90" y="161"/>
                        <a:pt x="94" y="158"/>
                      </a:cubicBezTo>
                      <a:moveTo>
                        <a:pt x="28" y="54"/>
                      </a:moveTo>
                      <a:cubicBezTo>
                        <a:pt x="30" y="54"/>
                        <a:pt x="31" y="50"/>
                        <a:pt x="30" y="46"/>
                      </a:cubicBezTo>
                      <a:cubicBezTo>
                        <a:pt x="26" y="32"/>
                        <a:pt x="25" y="24"/>
                        <a:pt x="22" y="10"/>
                      </a:cubicBezTo>
                      <a:cubicBezTo>
                        <a:pt x="21" y="5"/>
                        <a:pt x="18" y="2"/>
                        <a:pt x="16" y="2"/>
                      </a:cubicBezTo>
                      <a:cubicBezTo>
                        <a:pt x="11" y="2"/>
                        <a:pt x="8" y="2"/>
                        <a:pt x="3" y="3"/>
                      </a:cubicBezTo>
                      <a:cubicBezTo>
                        <a:pt x="1" y="3"/>
                        <a:pt x="0" y="6"/>
                        <a:pt x="1" y="11"/>
                      </a:cubicBezTo>
                      <a:cubicBezTo>
                        <a:pt x="4" y="27"/>
                        <a:pt x="6" y="34"/>
                        <a:pt x="10" y="50"/>
                      </a:cubicBezTo>
                      <a:cubicBezTo>
                        <a:pt x="11" y="54"/>
                        <a:pt x="14" y="57"/>
                        <a:pt x="16" y="57"/>
                      </a:cubicBezTo>
                      <a:cubicBezTo>
                        <a:pt x="21" y="56"/>
                        <a:pt x="23" y="56"/>
                        <a:pt x="28" y="54"/>
                      </a:cubicBezTo>
                      <a:moveTo>
                        <a:pt x="48" y="115"/>
                      </a:moveTo>
                      <a:cubicBezTo>
                        <a:pt x="50" y="114"/>
                        <a:pt x="50" y="110"/>
                        <a:pt x="49" y="106"/>
                      </a:cubicBezTo>
                      <a:cubicBezTo>
                        <a:pt x="44" y="92"/>
                        <a:pt x="41" y="85"/>
                        <a:pt x="37" y="70"/>
                      </a:cubicBezTo>
                      <a:cubicBezTo>
                        <a:pt x="36" y="66"/>
                        <a:pt x="33" y="63"/>
                        <a:pt x="31" y="64"/>
                      </a:cubicBezTo>
                      <a:cubicBezTo>
                        <a:pt x="26" y="65"/>
                        <a:pt x="23" y="66"/>
                        <a:pt x="19" y="67"/>
                      </a:cubicBezTo>
                      <a:cubicBezTo>
                        <a:pt x="16" y="67"/>
                        <a:pt x="16" y="71"/>
                        <a:pt x="17" y="76"/>
                      </a:cubicBezTo>
                      <a:cubicBezTo>
                        <a:pt x="21" y="91"/>
                        <a:pt x="24" y="99"/>
                        <a:pt x="29" y="114"/>
                      </a:cubicBezTo>
                      <a:cubicBezTo>
                        <a:pt x="31" y="118"/>
                        <a:pt x="34" y="121"/>
                        <a:pt x="36" y="120"/>
                      </a:cubicBezTo>
                      <a:cubicBezTo>
                        <a:pt x="41" y="118"/>
                        <a:pt x="43" y="117"/>
                        <a:pt x="48" y="115"/>
                      </a:cubicBezTo>
                      <a:moveTo>
                        <a:pt x="72" y="173"/>
                      </a:moveTo>
                      <a:cubicBezTo>
                        <a:pt x="74" y="172"/>
                        <a:pt x="74" y="168"/>
                        <a:pt x="72" y="164"/>
                      </a:cubicBezTo>
                      <a:cubicBezTo>
                        <a:pt x="66" y="151"/>
                        <a:pt x="63" y="144"/>
                        <a:pt x="57" y="130"/>
                      </a:cubicBezTo>
                      <a:cubicBezTo>
                        <a:pt x="56" y="126"/>
                        <a:pt x="53" y="123"/>
                        <a:pt x="51" y="124"/>
                      </a:cubicBezTo>
                      <a:cubicBezTo>
                        <a:pt x="46" y="126"/>
                        <a:pt x="44" y="127"/>
                        <a:pt x="40" y="129"/>
                      </a:cubicBezTo>
                      <a:cubicBezTo>
                        <a:pt x="38" y="130"/>
                        <a:pt x="37" y="135"/>
                        <a:pt x="39" y="139"/>
                      </a:cubicBezTo>
                      <a:cubicBezTo>
                        <a:pt x="45" y="154"/>
                        <a:pt x="48" y="161"/>
                        <a:pt x="55" y="176"/>
                      </a:cubicBezTo>
                      <a:cubicBezTo>
                        <a:pt x="57" y="180"/>
                        <a:pt x="60" y="182"/>
                        <a:pt x="62" y="181"/>
                      </a:cubicBezTo>
                      <a:cubicBezTo>
                        <a:pt x="66" y="178"/>
                        <a:pt x="68" y="176"/>
                        <a:pt x="72" y="173"/>
                      </a:cubicBezTo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33" name="Freeform 132">
                  <a:extLst>
                    <a:ext uri="{FF2B5EF4-FFF2-40B4-BE49-F238E27FC236}">
                      <a16:creationId xmlns:a16="http://schemas.microsoft.com/office/drawing/2014/main" id="{40E9F2A6-3552-234F-80FB-4D0FB89D9A6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731681" y="3174517"/>
                  <a:ext cx="69286" cy="90319"/>
                </a:xfrm>
                <a:custGeom>
                  <a:avLst/>
                  <a:gdLst>
                    <a:gd name="T0" fmla="*/ 7 w 39"/>
                    <a:gd name="T1" fmla="*/ 0 h 50"/>
                    <a:gd name="T2" fmla="*/ 16 w 39"/>
                    <a:gd name="T3" fmla="*/ 50 h 50"/>
                    <a:gd name="T4" fmla="*/ 39 w 39"/>
                    <a:gd name="T5" fmla="*/ 46 h 50"/>
                    <a:gd name="T6" fmla="*/ 36 w 39"/>
                    <a:gd name="T7" fmla="*/ 41 h 50"/>
                    <a:gd name="T8" fmla="*/ 34 w 39"/>
                    <a:gd name="T9" fmla="*/ 44 h 50"/>
                    <a:gd name="T10" fmla="*/ 22 w 39"/>
                    <a:gd name="T11" fmla="*/ 47 h 50"/>
                    <a:gd name="T12" fmla="*/ 21 w 39"/>
                    <a:gd name="T13" fmla="*/ 47 h 50"/>
                    <a:gd name="T14" fmla="*/ 16 w 39"/>
                    <a:gd name="T15" fmla="*/ 41 h 50"/>
                    <a:gd name="T16" fmla="*/ 8 w 39"/>
                    <a:gd name="T17" fmla="*/ 8 h 50"/>
                    <a:gd name="T18" fmla="*/ 9 w 39"/>
                    <a:gd name="T19" fmla="*/ 2 h 50"/>
                    <a:gd name="T20" fmla="*/ 7 w 39"/>
                    <a:gd name="T21" fmla="*/ 0 h 5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39" h="50">
                      <a:moveTo>
                        <a:pt x="7" y="0"/>
                      </a:moveTo>
                      <a:cubicBezTo>
                        <a:pt x="0" y="8"/>
                        <a:pt x="16" y="50"/>
                        <a:pt x="16" y="50"/>
                      </a:cubicBezTo>
                      <a:cubicBezTo>
                        <a:pt x="39" y="46"/>
                        <a:pt x="39" y="46"/>
                        <a:pt x="39" y="46"/>
                      </a:cubicBezTo>
                      <a:cubicBezTo>
                        <a:pt x="36" y="41"/>
                        <a:pt x="36" y="41"/>
                        <a:pt x="36" y="41"/>
                      </a:cubicBezTo>
                      <a:cubicBezTo>
                        <a:pt x="36" y="43"/>
                        <a:pt x="35" y="44"/>
                        <a:pt x="34" y="44"/>
                      </a:cubicBezTo>
                      <a:cubicBezTo>
                        <a:pt x="29" y="45"/>
                        <a:pt x="26" y="46"/>
                        <a:pt x="22" y="47"/>
                      </a:cubicBezTo>
                      <a:cubicBezTo>
                        <a:pt x="21" y="47"/>
                        <a:pt x="21" y="47"/>
                        <a:pt x="21" y="47"/>
                      </a:cubicBezTo>
                      <a:cubicBezTo>
                        <a:pt x="19" y="47"/>
                        <a:pt x="17" y="44"/>
                        <a:pt x="16" y="41"/>
                      </a:cubicBezTo>
                      <a:cubicBezTo>
                        <a:pt x="12" y="28"/>
                        <a:pt x="11" y="21"/>
                        <a:pt x="8" y="8"/>
                      </a:cubicBezTo>
                      <a:cubicBezTo>
                        <a:pt x="8" y="5"/>
                        <a:pt x="8" y="3"/>
                        <a:pt x="9" y="2"/>
                      </a:cubicBezTo>
                      <a:cubicBezTo>
                        <a:pt x="7" y="0"/>
                        <a:pt x="7" y="0"/>
                        <a:pt x="7" y="0"/>
                      </a:cubicBezTo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34" name="Freeform 43">
                  <a:extLst>
                    <a:ext uri="{FF2B5EF4-FFF2-40B4-BE49-F238E27FC236}">
                      <a16:creationId xmlns:a16="http://schemas.microsoft.com/office/drawing/2014/main" id="{E6FB5776-BE4D-FB4E-906E-CAB2B15A1A6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763849" y="3273497"/>
                  <a:ext cx="65574" cy="87845"/>
                </a:xfrm>
                <a:custGeom>
                  <a:avLst/>
                  <a:gdLst>
                    <a:gd name="T0" fmla="*/ 2 w 37"/>
                    <a:gd name="T1" fmla="*/ 0 h 49"/>
                    <a:gd name="T2" fmla="*/ 18 w 37"/>
                    <a:gd name="T3" fmla="*/ 49 h 49"/>
                    <a:gd name="T4" fmla="*/ 37 w 37"/>
                    <a:gd name="T5" fmla="*/ 39 h 49"/>
                    <a:gd name="T6" fmla="*/ 34 w 37"/>
                    <a:gd name="T7" fmla="*/ 36 h 49"/>
                    <a:gd name="T8" fmla="*/ 32 w 37"/>
                    <a:gd name="T9" fmla="*/ 40 h 49"/>
                    <a:gd name="T10" fmla="*/ 21 w 37"/>
                    <a:gd name="T11" fmla="*/ 45 h 49"/>
                    <a:gd name="T12" fmla="*/ 20 w 37"/>
                    <a:gd name="T13" fmla="*/ 45 h 49"/>
                    <a:gd name="T14" fmla="*/ 14 w 37"/>
                    <a:gd name="T15" fmla="*/ 40 h 49"/>
                    <a:gd name="T16" fmla="*/ 4 w 37"/>
                    <a:gd name="T17" fmla="*/ 7 h 49"/>
                    <a:gd name="T18" fmla="*/ 4 w 37"/>
                    <a:gd name="T19" fmla="*/ 3 h 49"/>
                    <a:gd name="T20" fmla="*/ 2 w 37"/>
                    <a:gd name="T21" fmla="*/ 0 h 4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37" h="49">
                      <a:moveTo>
                        <a:pt x="2" y="0"/>
                      </a:moveTo>
                      <a:cubicBezTo>
                        <a:pt x="0" y="18"/>
                        <a:pt x="18" y="49"/>
                        <a:pt x="18" y="49"/>
                      </a:cubicBezTo>
                      <a:cubicBezTo>
                        <a:pt x="37" y="39"/>
                        <a:pt x="37" y="39"/>
                        <a:pt x="37" y="39"/>
                      </a:cubicBezTo>
                      <a:cubicBezTo>
                        <a:pt x="34" y="36"/>
                        <a:pt x="34" y="36"/>
                        <a:pt x="34" y="36"/>
                      </a:cubicBezTo>
                      <a:cubicBezTo>
                        <a:pt x="34" y="38"/>
                        <a:pt x="33" y="39"/>
                        <a:pt x="32" y="40"/>
                      </a:cubicBezTo>
                      <a:cubicBezTo>
                        <a:pt x="28" y="42"/>
                        <a:pt x="25" y="43"/>
                        <a:pt x="21" y="45"/>
                      </a:cubicBezTo>
                      <a:cubicBezTo>
                        <a:pt x="20" y="45"/>
                        <a:pt x="20" y="45"/>
                        <a:pt x="20" y="45"/>
                      </a:cubicBezTo>
                      <a:cubicBezTo>
                        <a:pt x="18" y="45"/>
                        <a:pt x="16" y="43"/>
                        <a:pt x="14" y="40"/>
                      </a:cubicBezTo>
                      <a:cubicBezTo>
                        <a:pt x="10" y="27"/>
                        <a:pt x="8" y="20"/>
                        <a:pt x="4" y="7"/>
                      </a:cubicBezTo>
                      <a:cubicBezTo>
                        <a:pt x="3" y="6"/>
                        <a:pt x="3" y="4"/>
                        <a:pt x="4" y="3"/>
                      </a:cubicBezTo>
                      <a:cubicBezTo>
                        <a:pt x="2" y="0"/>
                        <a:pt x="2" y="0"/>
                        <a:pt x="2" y="0"/>
                      </a:cubicBezTo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35" name="Freeform 45">
                  <a:extLst>
                    <a:ext uri="{FF2B5EF4-FFF2-40B4-BE49-F238E27FC236}">
                      <a16:creationId xmlns:a16="http://schemas.microsoft.com/office/drawing/2014/main" id="{ED1049B9-1BCF-5642-816A-8866681445E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797255" y="3372477"/>
                  <a:ext cx="70523" cy="82896"/>
                </a:xfrm>
                <a:custGeom>
                  <a:avLst/>
                  <a:gdLst>
                    <a:gd name="T0" fmla="*/ 0 w 39"/>
                    <a:gd name="T1" fmla="*/ 0 h 47"/>
                    <a:gd name="T2" fmla="*/ 20 w 39"/>
                    <a:gd name="T3" fmla="*/ 47 h 47"/>
                    <a:gd name="T4" fmla="*/ 27 w 39"/>
                    <a:gd name="T5" fmla="*/ 45 h 47"/>
                    <a:gd name="T6" fmla="*/ 39 w 39"/>
                    <a:gd name="T7" fmla="*/ 31 h 47"/>
                    <a:gd name="T8" fmla="*/ 35 w 39"/>
                    <a:gd name="T9" fmla="*/ 29 h 47"/>
                    <a:gd name="T10" fmla="*/ 34 w 39"/>
                    <a:gd name="T11" fmla="*/ 33 h 47"/>
                    <a:gd name="T12" fmla="*/ 23 w 39"/>
                    <a:gd name="T13" fmla="*/ 41 h 47"/>
                    <a:gd name="T14" fmla="*/ 22 w 39"/>
                    <a:gd name="T15" fmla="*/ 41 h 47"/>
                    <a:gd name="T16" fmla="*/ 17 w 39"/>
                    <a:gd name="T17" fmla="*/ 37 h 47"/>
                    <a:gd name="T18" fmla="*/ 3 w 39"/>
                    <a:gd name="T19" fmla="*/ 6 h 47"/>
                    <a:gd name="T20" fmla="*/ 3 w 39"/>
                    <a:gd name="T21" fmla="*/ 2 h 47"/>
                    <a:gd name="T22" fmla="*/ 0 w 39"/>
                    <a:gd name="T23" fmla="*/ 0 h 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39" h="47">
                      <a:moveTo>
                        <a:pt x="0" y="0"/>
                      </a:moveTo>
                      <a:cubicBezTo>
                        <a:pt x="20" y="47"/>
                        <a:pt x="20" y="47"/>
                        <a:pt x="20" y="47"/>
                      </a:cubicBezTo>
                      <a:cubicBezTo>
                        <a:pt x="27" y="45"/>
                        <a:pt x="27" y="45"/>
                        <a:pt x="27" y="45"/>
                      </a:cubicBezTo>
                      <a:cubicBezTo>
                        <a:pt x="39" y="31"/>
                        <a:pt x="39" y="31"/>
                        <a:pt x="39" y="31"/>
                      </a:cubicBezTo>
                      <a:cubicBezTo>
                        <a:pt x="35" y="29"/>
                        <a:pt x="35" y="29"/>
                        <a:pt x="35" y="29"/>
                      </a:cubicBezTo>
                      <a:cubicBezTo>
                        <a:pt x="36" y="31"/>
                        <a:pt x="35" y="33"/>
                        <a:pt x="34" y="33"/>
                      </a:cubicBezTo>
                      <a:cubicBezTo>
                        <a:pt x="30" y="36"/>
                        <a:pt x="27" y="38"/>
                        <a:pt x="23" y="41"/>
                      </a:cubicBezTo>
                      <a:cubicBezTo>
                        <a:pt x="23" y="41"/>
                        <a:pt x="22" y="41"/>
                        <a:pt x="22" y="41"/>
                      </a:cubicBezTo>
                      <a:cubicBezTo>
                        <a:pt x="20" y="41"/>
                        <a:pt x="18" y="40"/>
                        <a:pt x="17" y="37"/>
                      </a:cubicBezTo>
                      <a:cubicBezTo>
                        <a:pt x="11" y="25"/>
                        <a:pt x="8" y="18"/>
                        <a:pt x="3" y="6"/>
                      </a:cubicBezTo>
                      <a:cubicBezTo>
                        <a:pt x="3" y="4"/>
                        <a:pt x="3" y="3"/>
                        <a:pt x="3" y="2"/>
                      </a:cubicBezTo>
                      <a:cubicBezTo>
                        <a:pt x="0" y="0"/>
                        <a:pt x="0" y="0"/>
                        <a:pt x="0" y="0"/>
                      </a:cubicBezTo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36" name="Freeform 47">
                  <a:extLst>
                    <a:ext uri="{FF2B5EF4-FFF2-40B4-BE49-F238E27FC236}">
                      <a16:creationId xmlns:a16="http://schemas.microsoft.com/office/drawing/2014/main" id="{342F119D-BB88-A641-AAAF-B432F260057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692089" y="3172043"/>
                  <a:ext cx="66811" cy="102692"/>
                </a:xfrm>
                <a:custGeom>
                  <a:avLst/>
                  <a:gdLst>
                    <a:gd name="T0" fmla="*/ 0 w 37"/>
                    <a:gd name="T1" fmla="*/ 0 h 58"/>
                    <a:gd name="T2" fmla="*/ 11 w 37"/>
                    <a:gd name="T3" fmla="*/ 58 h 58"/>
                    <a:gd name="T4" fmla="*/ 37 w 37"/>
                    <a:gd name="T5" fmla="*/ 52 h 58"/>
                    <a:gd name="T6" fmla="*/ 33 w 37"/>
                    <a:gd name="T7" fmla="*/ 47 h 58"/>
                    <a:gd name="T8" fmla="*/ 30 w 37"/>
                    <a:gd name="T9" fmla="*/ 51 h 58"/>
                    <a:gd name="T10" fmla="*/ 18 w 37"/>
                    <a:gd name="T11" fmla="*/ 54 h 58"/>
                    <a:gd name="T12" fmla="*/ 18 w 37"/>
                    <a:gd name="T13" fmla="*/ 54 h 58"/>
                    <a:gd name="T14" fmla="*/ 12 w 37"/>
                    <a:gd name="T15" fmla="*/ 47 h 58"/>
                    <a:gd name="T16" fmla="*/ 4 w 37"/>
                    <a:gd name="T17" fmla="*/ 11 h 58"/>
                    <a:gd name="T18" fmla="*/ 4 w 37"/>
                    <a:gd name="T19" fmla="*/ 6 h 58"/>
                    <a:gd name="T20" fmla="*/ 0 w 37"/>
                    <a:gd name="T21" fmla="*/ 0 h 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37" h="58">
                      <a:moveTo>
                        <a:pt x="0" y="0"/>
                      </a:moveTo>
                      <a:cubicBezTo>
                        <a:pt x="11" y="58"/>
                        <a:pt x="11" y="58"/>
                        <a:pt x="11" y="58"/>
                      </a:cubicBezTo>
                      <a:cubicBezTo>
                        <a:pt x="37" y="52"/>
                        <a:pt x="37" y="52"/>
                        <a:pt x="37" y="52"/>
                      </a:cubicBezTo>
                      <a:cubicBezTo>
                        <a:pt x="33" y="47"/>
                        <a:pt x="33" y="47"/>
                        <a:pt x="33" y="47"/>
                      </a:cubicBezTo>
                      <a:cubicBezTo>
                        <a:pt x="33" y="49"/>
                        <a:pt x="32" y="51"/>
                        <a:pt x="30" y="51"/>
                      </a:cubicBezTo>
                      <a:cubicBezTo>
                        <a:pt x="26" y="52"/>
                        <a:pt x="23" y="53"/>
                        <a:pt x="18" y="54"/>
                      </a:cubicBezTo>
                      <a:cubicBezTo>
                        <a:pt x="18" y="54"/>
                        <a:pt x="18" y="54"/>
                        <a:pt x="18" y="54"/>
                      </a:cubicBezTo>
                      <a:cubicBezTo>
                        <a:pt x="16" y="54"/>
                        <a:pt x="13" y="51"/>
                        <a:pt x="12" y="47"/>
                      </a:cubicBezTo>
                      <a:cubicBezTo>
                        <a:pt x="8" y="33"/>
                        <a:pt x="7" y="26"/>
                        <a:pt x="4" y="11"/>
                      </a:cubicBezTo>
                      <a:cubicBezTo>
                        <a:pt x="3" y="9"/>
                        <a:pt x="4" y="7"/>
                        <a:pt x="4" y="6"/>
                      </a:cubicBezTo>
                      <a:cubicBezTo>
                        <a:pt x="0" y="0"/>
                        <a:pt x="0" y="0"/>
                        <a:pt x="0" y="0"/>
                      </a:cubicBezTo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37" name="Freeform 49">
                  <a:extLst>
                    <a:ext uri="{FF2B5EF4-FFF2-40B4-BE49-F238E27FC236}">
                      <a16:creationId xmlns:a16="http://schemas.microsoft.com/office/drawing/2014/main" id="{21649103-D952-4441-AA36-4BA957522DA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645074" y="3174517"/>
                  <a:ext cx="63100" cy="110115"/>
                </a:xfrm>
                <a:custGeom>
                  <a:avLst/>
                  <a:gdLst>
                    <a:gd name="T0" fmla="*/ 0 w 35"/>
                    <a:gd name="T1" fmla="*/ 0 h 61"/>
                    <a:gd name="T2" fmla="*/ 11 w 35"/>
                    <a:gd name="T3" fmla="*/ 61 h 61"/>
                    <a:gd name="T4" fmla="*/ 35 w 35"/>
                    <a:gd name="T5" fmla="*/ 54 h 61"/>
                    <a:gd name="T6" fmla="*/ 33 w 35"/>
                    <a:gd name="T7" fmla="*/ 51 h 61"/>
                    <a:gd name="T8" fmla="*/ 31 w 35"/>
                    <a:gd name="T9" fmla="*/ 54 h 61"/>
                    <a:gd name="T10" fmla="*/ 19 w 35"/>
                    <a:gd name="T11" fmla="*/ 57 h 61"/>
                    <a:gd name="T12" fmla="*/ 18 w 35"/>
                    <a:gd name="T13" fmla="*/ 57 h 61"/>
                    <a:gd name="T14" fmla="*/ 13 w 35"/>
                    <a:gd name="T15" fmla="*/ 50 h 61"/>
                    <a:gd name="T16" fmla="*/ 4 w 35"/>
                    <a:gd name="T17" fmla="*/ 11 h 61"/>
                    <a:gd name="T18" fmla="*/ 3 w 35"/>
                    <a:gd name="T19" fmla="*/ 6 h 61"/>
                    <a:gd name="T20" fmla="*/ 0 w 35"/>
                    <a:gd name="T21" fmla="*/ 0 h 6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35" h="61">
                      <a:moveTo>
                        <a:pt x="0" y="0"/>
                      </a:moveTo>
                      <a:cubicBezTo>
                        <a:pt x="11" y="61"/>
                        <a:pt x="11" y="61"/>
                        <a:pt x="11" y="61"/>
                      </a:cubicBezTo>
                      <a:cubicBezTo>
                        <a:pt x="35" y="54"/>
                        <a:pt x="35" y="54"/>
                        <a:pt x="35" y="54"/>
                      </a:cubicBezTo>
                      <a:cubicBezTo>
                        <a:pt x="33" y="51"/>
                        <a:pt x="33" y="51"/>
                        <a:pt x="33" y="51"/>
                      </a:cubicBezTo>
                      <a:cubicBezTo>
                        <a:pt x="33" y="53"/>
                        <a:pt x="32" y="54"/>
                        <a:pt x="31" y="54"/>
                      </a:cubicBezTo>
                      <a:cubicBezTo>
                        <a:pt x="26" y="56"/>
                        <a:pt x="24" y="56"/>
                        <a:pt x="19" y="57"/>
                      </a:cubicBezTo>
                      <a:cubicBezTo>
                        <a:pt x="19" y="57"/>
                        <a:pt x="18" y="57"/>
                        <a:pt x="18" y="57"/>
                      </a:cubicBezTo>
                      <a:cubicBezTo>
                        <a:pt x="16" y="57"/>
                        <a:pt x="14" y="54"/>
                        <a:pt x="13" y="50"/>
                      </a:cubicBezTo>
                      <a:cubicBezTo>
                        <a:pt x="9" y="34"/>
                        <a:pt x="7" y="27"/>
                        <a:pt x="4" y="11"/>
                      </a:cubicBezTo>
                      <a:cubicBezTo>
                        <a:pt x="3" y="9"/>
                        <a:pt x="3" y="7"/>
                        <a:pt x="3" y="6"/>
                      </a:cubicBezTo>
                      <a:cubicBezTo>
                        <a:pt x="0" y="0"/>
                        <a:pt x="0" y="0"/>
                        <a:pt x="0" y="0"/>
                      </a:cubicBezTo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38" name="Freeform 51">
                  <a:extLst>
                    <a:ext uri="{FF2B5EF4-FFF2-40B4-BE49-F238E27FC236}">
                      <a16:creationId xmlns:a16="http://schemas.microsoft.com/office/drawing/2014/main" id="{60DE62E4-5449-D94E-9294-97A88D9E0DB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719308" y="3284633"/>
                  <a:ext cx="71760" cy="94031"/>
                </a:xfrm>
                <a:custGeom>
                  <a:avLst/>
                  <a:gdLst>
                    <a:gd name="T0" fmla="*/ 0 w 40"/>
                    <a:gd name="T1" fmla="*/ 0 h 53"/>
                    <a:gd name="T2" fmla="*/ 16 w 40"/>
                    <a:gd name="T3" fmla="*/ 53 h 53"/>
                    <a:gd name="T4" fmla="*/ 40 w 40"/>
                    <a:gd name="T5" fmla="*/ 44 h 53"/>
                    <a:gd name="T6" fmla="*/ 35 w 40"/>
                    <a:gd name="T7" fmla="*/ 39 h 53"/>
                    <a:gd name="T8" fmla="*/ 33 w 40"/>
                    <a:gd name="T9" fmla="*/ 44 h 53"/>
                    <a:gd name="T10" fmla="*/ 22 w 40"/>
                    <a:gd name="T11" fmla="*/ 49 h 53"/>
                    <a:gd name="T12" fmla="*/ 21 w 40"/>
                    <a:gd name="T13" fmla="*/ 49 h 53"/>
                    <a:gd name="T14" fmla="*/ 15 w 40"/>
                    <a:gd name="T15" fmla="*/ 43 h 53"/>
                    <a:gd name="T16" fmla="*/ 4 w 40"/>
                    <a:gd name="T17" fmla="*/ 8 h 53"/>
                    <a:gd name="T18" fmla="*/ 3 w 40"/>
                    <a:gd name="T19" fmla="*/ 3 h 53"/>
                    <a:gd name="T20" fmla="*/ 0 w 40"/>
                    <a:gd name="T21" fmla="*/ 0 h 5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40" h="53">
                      <a:moveTo>
                        <a:pt x="0" y="0"/>
                      </a:moveTo>
                      <a:cubicBezTo>
                        <a:pt x="16" y="53"/>
                        <a:pt x="16" y="53"/>
                        <a:pt x="16" y="53"/>
                      </a:cubicBezTo>
                      <a:cubicBezTo>
                        <a:pt x="40" y="44"/>
                        <a:pt x="40" y="44"/>
                        <a:pt x="40" y="44"/>
                      </a:cubicBezTo>
                      <a:cubicBezTo>
                        <a:pt x="35" y="39"/>
                        <a:pt x="35" y="39"/>
                        <a:pt x="35" y="39"/>
                      </a:cubicBezTo>
                      <a:cubicBezTo>
                        <a:pt x="35" y="41"/>
                        <a:pt x="35" y="43"/>
                        <a:pt x="33" y="44"/>
                      </a:cubicBezTo>
                      <a:cubicBezTo>
                        <a:pt x="29" y="46"/>
                        <a:pt x="26" y="47"/>
                        <a:pt x="22" y="49"/>
                      </a:cubicBezTo>
                      <a:cubicBezTo>
                        <a:pt x="22" y="49"/>
                        <a:pt x="21" y="49"/>
                        <a:pt x="21" y="49"/>
                      </a:cubicBezTo>
                      <a:cubicBezTo>
                        <a:pt x="19" y="49"/>
                        <a:pt x="17" y="47"/>
                        <a:pt x="15" y="43"/>
                      </a:cubicBezTo>
                      <a:cubicBezTo>
                        <a:pt x="10" y="29"/>
                        <a:pt x="8" y="22"/>
                        <a:pt x="4" y="8"/>
                      </a:cubicBezTo>
                      <a:cubicBezTo>
                        <a:pt x="3" y="6"/>
                        <a:pt x="3" y="5"/>
                        <a:pt x="3" y="3"/>
                      </a:cubicBezTo>
                      <a:cubicBezTo>
                        <a:pt x="0" y="0"/>
                        <a:pt x="0" y="0"/>
                        <a:pt x="0" y="0"/>
                      </a:cubicBezTo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39" name="Freeform 53">
                  <a:extLst>
                    <a:ext uri="{FF2B5EF4-FFF2-40B4-BE49-F238E27FC236}">
                      <a16:creationId xmlns:a16="http://schemas.microsoft.com/office/drawing/2014/main" id="{1661D983-0118-8A4C-94EC-FE9B51FD69E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668581" y="3285870"/>
                  <a:ext cx="76709" cy="112590"/>
                </a:xfrm>
                <a:custGeom>
                  <a:avLst/>
                  <a:gdLst>
                    <a:gd name="T0" fmla="*/ 0 w 43"/>
                    <a:gd name="T1" fmla="*/ 0 h 63"/>
                    <a:gd name="T2" fmla="*/ 19 w 43"/>
                    <a:gd name="T3" fmla="*/ 63 h 63"/>
                    <a:gd name="T4" fmla="*/ 43 w 43"/>
                    <a:gd name="T5" fmla="*/ 54 h 63"/>
                    <a:gd name="T6" fmla="*/ 39 w 43"/>
                    <a:gd name="T7" fmla="*/ 50 h 63"/>
                    <a:gd name="T8" fmla="*/ 38 w 43"/>
                    <a:gd name="T9" fmla="*/ 53 h 63"/>
                    <a:gd name="T10" fmla="*/ 26 w 43"/>
                    <a:gd name="T11" fmla="*/ 58 h 63"/>
                    <a:gd name="T12" fmla="*/ 25 w 43"/>
                    <a:gd name="T13" fmla="*/ 58 h 63"/>
                    <a:gd name="T14" fmla="*/ 19 w 43"/>
                    <a:gd name="T15" fmla="*/ 52 h 63"/>
                    <a:gd name="T16" fmla="*/ 7 w 43"/>
                    <a:gd name="T17" fmla="*/ 14 h 63"/>
                    <a:gd name="T18" fmla="*/ 6 w 43"/>
                    <a:gd name="T19" fmla="*/ 8 h 63"/>
                    <a:gd name="T20" fmla="*/ 0 w 43"/>
                    <a:gd name="T21" fmla="*/ 0 h 6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43" h="63">
                      <a:moveTo>
                        <a:pt x="0" y="0"/>
                      </a:moveTo>
                      <a:cubicBezTo>
                        <a:pt x="19" y="63"/>
                        <a:pt x="19" y="63"/>
                        <a:pt x="19" y="63"/>
                      </a:cubicBezTo>
                      <a:cubicBezTo>
                        <a:pt x="43" y="54"/>
                        <a:pt x="43" y="54"/>
                        <a:pt x="43" y="54"/>
                      </a:cubicBezTo>
                      <a:cubicBezTo>
                        <a:pt x="39" y="50"/>
                        <a:pt x="39" y="50"/>
                        <a:pt x="39" y="50"/>
                      </a:cubicBezTo>
                      <a:cubicBezTo>
                        <a:pt x="39" y="51"/>
                        <a:pt x="39" y="53"/>
                        <a:pt x="38" y="53"/>
                      </a:cubicBezTo>
                      <a:cubicBezTo>
                        <a:pt x="33" y="55"/>
                        <a:pt x="31" y="56"/>
                        <a:pt x="26" y="58"/>
                      </a:cubicBezTo>
                      <a:cubicBezTo>
                        <a:pt x="26" y="58"/>
                        <a:pt x="25" y="58"/>
                        <a:pt x="25" y="58"/>
                      </a:cubicBezTo>
                      <a:cubicBezTo>
                        <a:pt x="23" y="58"/>
                        <a:pt x="21" y="56"/>
                        <a:pt x="19" y="52"/>
                      </a:cubicBezTo>
                      <a:cubicBezTo>
                        <a:pt x="14" y="37"/>
                        <a:pt x="11" y="29"/>
                        <a:pt x="7" y="14"/>
                      </a:cubicBezTo>
                      <a:cubicBezTo>
                        <a:pt x="6" y="11"/>
                        <a:pt x="6" y="9"/>
                        <a:pt x="6" y="8"/>
                      </a:cubicBezTo>
                      <a:cubicBezTo>
                        <a:pt x="0" y="0"/>
                        <a:pt x="0" y="0"/>
                        <a:pt x="0" y="0"/>
                      </a:cubicBezTo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0" name="Freeform 55">
                  <a:extLst>
                    <a:ext uri="{FF2B5EF4-FFF2-40B4-BE49-F238E27FC236}">
                      <a16:creationId xmlns:a16="http://schemas.microsoft.com/office/drawing/2014/main" id="{692F33CA-4D13-234F-9AA2-AA9F64A0147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755189" y="3386087"/>
                  <a:ext cx="74235" cy="96505"/>
                </a:xfrm>
                <a:custGeom>
                  <a:avLst/>
                  <a:gdLst>
                    <a:gd name="T0" fmla="*/ 0 w 42"/>
                    <a:gd name="T1" fmla="*/ 0 h 54"/>
                    <a:gd name="T2" fmla="*/ 22 w 42"/>
                    <a:gd name="T3" fmla="*/ 54 h 54"/>
                    <a:gd name="T4" fmla="*/ 42 w 42"/>
                    <a:gd name="T5" fmla="*/ 40 h 54"/>
                    <a:gd name="T6" fmla="*/ 38 w 42"/>
                    <a:gd name="T7" fmla="*/ 36 h 54"/>
                    <a:gd name="T8" fmla="*/ 36 w 42"/>
                    <a:gd name="T9" fmla="*/ 40 h 54"/>
                    <a:gd name="T10" fmla="*/ 25 w 42"/>
                    <a:gd name="T11" fmla="*/ 48 h 54"/>
                    <a:gd name="T12" fmla="*/ 24 w 42"/>
                    <a:gd name="T13" fmla="*/ 48 h 54"/>
                    <a:gd name="T14" fmla="*/ 19 w 42"/>
                    <a:gd name="T15" fmla="*/ 43 h 54"/>
                    <a:gd name="T16" fmla="*/ 4 w 42"/>
                    <a:gd name="T17" fmla="*/ 9 h 54"/>
                    <a:gd name="T18" fmla="*/ 3 w 42"/>
                    <a:gd name="T19" fmla="*/ 4 h 54"/>
                    <a:gd name="T20" fmla="*/ 0 w 42"/>
                    <a:gd name="T21" fmla="*/ 0 h 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42" h="54">
                      <a:moveTo>
                        <a:pt x="0" y="0"/>
                      </a:moveTo>
                      <a:cubicBezTo>
                        <a:pt x="22" y="54"/>
                        <a:pt x="22" y="54"/>
                        <a:pt x="22" y="54"/>
                      </a:cubicBezTo>
                      <a:cubicBezTo>
                        <a:pt x="42" y="40"/>
                        <a:pt x="42" y="40"/>
                        <a:pt x="42" y="40"/>
                      </a:cubicBezTo>
                      <a:cubicBezTo>
                        <a:pt x="38" y="36"/>
                        <a:pt x="38" y="36"/>
                        <a:pt x="38" y="36"/>
                      </a:cubicBezTo>
                      <a:cubicBezTo>
                        <a:pt x="38" y="38"/>
                        <a:pt x="37" y="40"/>
                        <a:pt x="36" y="40"/>
                      </a:cubicBezTo>
                      <a:cubicBezTo>
                        <a:pt x="32" y="43"/>
                        <a:pt x="30" y="45"/>
                        <a:pt x="25" y="48"/>
                      </a:cubicBezTo>
                      <a:cubicBezTo>
                        <a:pt x="25" y="48"/>
                        <a:pt x="25" y="48"/>
                        <a:pt x="24" y="48"/>
                      </a:cubicBezTo>
                      <a:cubicBezTo>
                        <a:pt x="22" y="48"/>
                        <a:pt x="20" y="46"/>
                        <a:pt x="19" y="43"/>
                      </a:cubicBezTo>
                      <a:cubicBezTo>
                        <a:pt x="13" y="30"/>
                        <a:pt x="10" y="23"/>
                        <a:pt x="4" y="9"/>
                      </a:cubicBezTo>
                      <a:cubicBezTo>
                        <a:pt x="3" y="7"/>
                        <a:pt x="3" y="5"/>
                        <a:pt x="3" y="4"/>
                      </a:cubicBezTo>
                      <a:cubicBezTo>
                        <a:pt x="0" y="0"/>
                        <a:pt x="0" y="0"/>
                        <a:pt x="0" y="0"/>
                      </a:cubicBezTo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1" name="Freeform 57">
                  <a:extLst>
                    <a:ext uri="{FF2B5EF4-FFF2-40B4-BE49-F238E27FC236}">
                      <a16:creationId xmlns:a16="http://schemas.microsoft.com/office/drawing/2014/main" id="{F229900C-F9A9-B942-B5F8-E1A40B5ED9F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711885" y="3407120"/>
                  <a:ext cx="76709" cy="100217"/>
                </a:xfrm>
                <a:custGeom>
                  <a:avLst/>
                  <a:gdLst>
                    <a:gd name="T0" fmla="*/ 0 w 43"/>
                    <a:gd name="T1" fmla="*/ 0 h 56"/>
                    <a:gd name="T2" fmla="*/ 12 w 43"/>
                    <a:gd name="T3" fmla="*/ 34 h 56"/>
                    <a:gd name="T4" fmla="*/ 27 w 43"/>
                    <a:gd name="T5" fmla="*/ 56 h 56"/>
                    <a:gd name="T6" fmla="*/ 43 w 43"/>
                    <a:gd name="T7" fmla="*/ 43 h 56"/>
                    <a:gd name="T8" fmla="*/ 40 w 43"/>
                    <a:gd name="T9" fmla="*/ 40 h 56"/>
                    <a:gd name="T10" fmla="*/ 38 w 43"/>
                    <a:gd name="T11" fmla="*/ 43 h 56"/>
                    <a:gd name="T12" fmla="*/ 28 w 43"/>
                    <a:gd name="T13" fmla="*/ 51 h 56"/>
                    <a:gd name="T14" fmla="*/ 26 w 43"/>
                    <a:gd name="T15" fmla="*/ 51 h 56"/>
                    <a:gd name="T16" fmla="*/ 21 w 43"/>
                    <a:gd name="T17" fmla="*/ 46 h 56"/>
                    <a:gd name="T18" fmla="*/ 5 w 43"/>
                    <a:gd name="T19" fmla="*/ 9 h 56"/>
                    <a:gd name="T20" fmla="*/ 4 w 43"/>
                    <a:gd name="T21" fmla="*/ 3 h 56"/>
                    <a:gd name="T22" fmla="*/ 0 w 43"/>
                    <a:gd name="T23" fmla="*/ 0 h 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43" h="56">
                      <a:moveTo>
                        <a:pt x="0" y="0"/>
                      </a:moveTo>
                      <a:cubicBezTo>
                        <a:pt x="0" y="0"/>
                        <a:pt x="11" y="30"/>
                        <a:pt x="12" y="34"/>
                      </a:cubicBezTo>
                      <a:cubicBezTo>
                        <a:pt x="12" y="38"/>
                        <a:pt x="27" y="56"/>
                        <a:pt x="27" y="56"/>
                      </a:cubicBezTo>
                      <a:cubicBezTo>
                        <a:pt x="43" y="43"/>
                        <a:pt x="43" y="43"/>
                        <a:pt x="43" y="43"/>
                      </a:cubicBezTo>
                      <a:cubicBezTo>
                        <a:pt x="40" y="40"/>
                        <a:pt x="40" y="40"/>
                        <a:pt x="40" y="40"/>
                      </a:cubicBezTo>
                      <a:cubicBezTo>
                        <a:pt x="40" y="41"/>
                        <a:pt x="39" y="43"/>
                        <a:pt x="38" y="43"/>
                      </a:cubicBezTo>
                      <a:cubicBezTo>
                        <a:pt x="34" y="46"/>
                        <a:pt x="32" y="48"/>
                        <a:pt x="28" y="51"/>
                      </a:cubicBezTo>
                      <a:cubicBezTo>
                        <a:pt x="27" y="51"/>
                        <a:pt x="27" y="51"/>
                        <a:pt x="26" y="51"/>
                      </a:cubicBezTo>
                      <a:cubicBezTo>
                        <a:pt x="25" y="51"/>
                        <a:pt x="22" y="49"/>
                        <a:pt x="21" y="46"/>
                      </a:cubicBezTo>
                      <a:cubicBezTo>
                        <a:pt x="14" y="31"/>
                        <a:pt x="11" y="24"/>
                        <a:pt x="5" y="9"/>
                      </a:cubicBezTo>
                      <a:cubicBezTo>
                        <a:pt x="4" y="7"/>
                        <a:pt x="4" y="5"/>
                        <a:pt x="4" y="3"/>
                      </a:cubicBezTo>
                      <a:cubicBezTo>
                        <a:pt x="0" y="0"/>
                        <a:pt x="0" y="0"/>
                        <a:pt x="0" y="0"/>
                      </a:cubicBezTo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2" name="Freeform 59">
                  <a:extLst>
                    <a:ext uri="{FF2B5EF4-FFF2-40B4-BE49-F238E27FC236}">
                      <a16:creationId xmlns:a16="http://schemas.microsoft.com/office/drawing/2014/main" id="{E46BB059-917A-374C-9279-3FEF4DA15DB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723020" y="3681789"/>
                  <a:ext cx="32168" cy="194248"/>
                </a:xfrm>
                <a:custGeom>
                  <a:avLst/>
                  <a:gdLst>
                    <a:gd name="T0" fmla="*/ 11 w 18"/>
                    <a:gd name="T1" fmla="*/ 109 h 109"/>
                    <a:gd name="T2" fmla="*/ 2 w 18"/>
                    <a:gd name="T3" fmla="*/ 55 h 109"/>
                    <a:gd name="T4" fmla="*/ 5 w 18"/>
                    <a:gd name="T5" fmla="*/ 0 h 109"/>
                    <a:gd name="T6" fmla="*/ 12 w 18"/>
                    <a:gd name="T7" fmla="*/ 0 h 109"/>
                    <a:gd name="T8" fmla="*/ 18 w 18"/>
                    <a:gd name="T9" fmla="*/ 109 h 109"/>
                    <a:gd name="T10" fmla="*/ 11 w 18"/>
                    <a:gd name="T11" fmla="*/ 109 h 10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8" h="109">
                      <a:moveTo>
                        <a:pt x="11" y="109"/>
                      </a:moveTo>
                      <a:cubicBezTo>
                        <a:pt x="11" y="109"/>
                        <a:pt x="4" y="94"/>
                        <a:pt x="2" y="55"/>
                      </a:cubicBezTo>
                      <a:cubicBezTo>
                        <a:pt x="0" y="16"/>
                        <a:pt x="5" y="0"/>
                        <a:pt x="5" y="0"/>
                      </a:cubicBezTo>
                      <a:cubicBezTo>
                        <a:pt x="12" y="0"/>
                        <a:pt x="12" y="0"/>
                        <a:pt x="12" y="0"/>
                      </a:cubicBezTo>
                      <a:cubicBezTo>
                        <a:pt x="18" y="109"/>
                        <a:pt x="18" y="109"/>
                        <a:pt x="18" y="109"/>
                      </a:cubicBezTo>
                      <a:cubicBezTo>
                        <a:pt x="11" y="109"/>
                        <a:pt x="11" y="109"/>
                        <a:pt x="11" y="109"/>
                      </a:cubicBezTo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3" name="Freeform 60">
                  <a:extLst>
                    <a:ext uri="{FF2B5EF4-FFF2-40B4-BE49-F238E27FC236}">
                      <a16:creationId xmlns:a16="http://schemas.microsoft.com/office/drawing/2014/main" id="{4F515B45-E347-9948-B2AB-31F5462CBD5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699512" y="3726330"/>
                  <a:ext cx="33406" cy="107641"/>
                </a:xfrm>
                <a:custGeom>
                  <a:avLst/>
                  <a:gdLst>
                    <a:gd name="T0" fmla="*/ 5 w 19"/>
                    <a:gd name="T1" fmla="*/ 60 h 60"/>
                    <a:gd name="T2" fmla="*/ 1 w 19"/>
                    <a:gd name="T3" fmla="*/ 31 h 60"/>
                    <a:gd name="T4" fmla="*/ 2 w 19"/>
                    <a:gd name="T5" fmla="*/ 1 h 60"/>
                    <a:gd name="T6" fmla="*/ 16 w 19"/>
                    <a:gd name="T7" fmla="*/ 0 h 60"/>
                    <a:gd name="T8" fmla="*/ 19 w 19"/>
                    <a:gd name="T9" fmla="*/ 60 h 60"/>
                    <a:gd name="T10" fmla="*/ 5 w 19"/>
                    <a:gd name="T11" fmla="*/ 60 h 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9" h="60">
                      <a:moveTo>
                        <a:pt x="5" y="60"/>
                      </a:moveTo>
                      <a:cubicBezTo>
                        <a:pt x="5" y="60"/>
                        <a:pt x="2" y="52"/>
                        <a:pt x="1" y="31"/>
                      </a:cubicBezTo>
                      <a:cubicBezTo>
                        <a:pt x="0" y="10"/>
                        <a:pt x="2" y="1"/>
                        <a:pt x="2" y="1"/>
                      </a:cubicBezTo>
                      <a:cubicBezTo>
                        <a:pt x="16" y="0"/>
                        <a:pt x="16" y="0"/>
                        <a:pt x="16" y="0"/>
                      </a:cubicBezTo>
                      <a:cubicBezTo>
                        <a:pt x="19" y="60"/>
                        <a:pt x="19" y="60"/>
                        <a:pt x="19" y="60"/>
                      </a:cubicBezTo>
                      <a:lnTo>
                        <a:pt x="5" y="60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4" name="Freeform 61">
                  <a:extLst>
                    <a:ext uri="{FF2B5EF4-FFF2-40B4-BE49-F238E27FC236}">
                      <a16:creationId xmlns:a16="http://schemas.microsoft.com/office/drawing/2014/main" id="{4B098739-85A9-3540-BFF7-258D0A39F3A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642599" y="3751075"/>
                  <a:ext cx="76709" cy="60625"/>
                </a:xfrm>
                <a:custGeom>
                  <a:avLst/>
                  <a:gdLst>
                    <a:gd name="T0" fmla="*/ 1 w 62"/>
                    <a:gd name="T1" fmla="*/ 49 h 49"/>
                    <a:gd name="T2" fmla="*/ 0 w 62"/>
                    <a:gd name="T3" fmla="*/ 3 h 49"/>
                    <a:gd name="T4" fmla="*/ 60 w 62"/>
                    <a:gd name="T5" fmla="*/ 0 h 49"/>
                    <a:gd name="T6" fmla="*/ 62 w 62"/>
                    <a:gd name="T7" fmla="*/ 46 h 49"/>
                    <a:gd name="T8" fmla="*/ 1 w 62"/>
                    <a:gd name="T9" fmla="*/ 49 h 4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2" h="49">
                      <a:moveTo>
                        <a:pt x="1" y="49"/>
                      </a:moveTo>
                      <a:lnTo>
                        <a:pt x="0" y="3"/>
                      </a:lnTo>
                      <a:lnTo>
                        <a:pt x="60" y="0"/>
                      </a:lnTo>
                      <a:lnTo>
                        <a:pt x="62" y="46"/>
                      </a:lnTo>
                      <a:lnTo>
                        <a:pt x="1" y="49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5" name="Freeform 62">
                  <a:extLst>
                    <a:ext uri="{FF2B5EF4-FFF2-40B4-BE49-F238E27FC236}">
                      <a16:creationId xmlns:a16="http://schemas.microsoft.com/office/drawing/2014/main" id="{F6534DCF-9419-864B-91F2-45A0FDAF339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732918" y="3618690"/>
                  <a:ext cx="136097" cy="309312"/>
                </a:xfrm>
                <a:custGeom>
                  <a:avLst/>
                  <a:gdLst>
                    <a:gd name="T0" fmla="*/ 24 w 76"/>
                    <a:gd name="T1" fmla="*/ 170 h 173"/>
                    <a:gd name="T2" fmla="*/ 8 w 76"/>
                    <a:gd name="T3" fmla="*/ 150 h 173"/>
                    <a:gd name="T4" fmla="*/ 2 w 76"/>
                    <a:gd name="T5" fmla="*/ 24 h 173"/>
                    <a:gd name="T6" fmla="*/ 16 w 76"/>
                    <a:gd name="T7" fmla="*/ 2 h 173"/>
                    <a:gd name="T8" fmla="*/ 59 w 76"/>
                    <a:gd name="T9" fmla="*/ 14 h 173"/>
                    <a:gd name="T10" fmla="*/ 69 w 76"/>
                    <a:gd name="T11" fmla="*/ 36 h 173"/>
                    <a:gd name="T12" fmla="*/ 74 w 76"/>
                    <a:gd name="T13" fmla="*/ 131 h 173"/>
                    <a:gd name="T14" fmla="*/ 66 w 76"/>
                    <a:gd name="T15" fmla="*/ 154 h 173"/>
                    <a:gd name="T16" fmla="*/ 24 w 76"/>
                    <a:gd name="T17" fmla="*/ 170 h 1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76" h="173">
                      <a:moveTo>
                        <a:pt x="24" y="170"/>
                      </a:moveTo>
                      <a:cubicBezTo>
                        <a:pt x="18" y="173"/>
                        <a:pt x="10" y="164"/>
                        <a:pt x="8" y="150"/>
                      </a:cubicBezTo>
                      <a:cubicBezTo>
                        <a:pt x="2" y="108"/>
                        <a:pt x="0" y="67"/>
                        <a:pt x="2" y="24"/>
                      </a:cubicBezTo>
                      <a:cubicBezTo>
                        <a:pt x="2" y="10"/>
                        <a:pt x="9" y="0"/>
                        <a:pt x="16" y="2"/>
                      </a:cubicBezTo>
                      <a:cubicBezTo>
                        <a:pt x="30" y="6"/>
                        <a:pt x="44" y="10"/>
                        <a:pt x="59" y="14"/>
                      </a:cubicBezTo>
                      <a:cubicBezTo>
                        <a:pt x="65" y="16"/>
                        <a:pt x="70" y="26"/>
                        <a:pt x="69" y="36"/>
                      </a:cubicBezTo>
                      <a:cubicBezTo>
                        <a:pt x="68" y="69"/>
                        <a:pt x="70" y="99"/>
                        <a:pt x="74" y="131"/>
                      </a:cubicBezTo>
                      <a:cubicBezTo>
                        <a:pt x="76" y="141"/>
                        <a:pt x="72" y="151"/>
                        <a:pt x="66" y="154"/>
                      </a:cubicBezTo>
                      <a:cubicBezTo>
                        <a:pt x="52" y="159"/>
                        <a:pt x="38" y="165"/>
                        <a:pt x="24" y="170"/>
                      </a:cubicBezTo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6" name="Freeform 63">
                  <a:extLst>
                    <a:ext uri="{FF2B5EF4-FFF2-40B4-BE49-F238E27FC236}">
                      <a16:creationId xmlns:a16="http://schemas.microsoft.com/office/drawing/2014/main" id="{A0FF1F51-F0A2-F041-A667-F92A1AE58AFD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7744053" y="3642197"/>
                  <a:ext cx="116301" cy="268483"/>
                </a:xfrm>
                <a:custGeom>
                  <a:avLst/>
                  <a:gdLst>
                    <a:gd name="T0" fmla="*/ 41 w 65"/>
                    <a:gd name="T1" fmla="*/ 41 h 150"/>
                    <a:gd name="T2" fmla="*/ 46 w 65"/>
                    <a:gd name="T3" fmla="*/ 10 h 150"/>
                    <a:gd name="T4" fmla="*/ 58 w 65"/>
                    <a:gd name="T5" fmla="*/ 18 h 150"/>
                    <a:gd name="T6" fmla="*/ 54 w 65"/>
                    <a:gd name="T7" fmla="*/ 48 h 150"/>
                    <a:gd name="T8" fmla="*/ 56 w 65"/>
                    <a:gd name="T9" fmla="*/ 90 h 150"/>
                    <a:gd name="T10" fmla="*/ 58 w 65"/>
                    <a:gd name="T11" fmla="*/ 59 h 150"/>
                    <a:gd name="T12" fmla="*/ 44 w 65"/>
                    <a:gd name="T13" fmla="*/ 54 h 150"/>
                    <a:gd name="T14" fmla="*/ 43 w 65"/>
                    <a:gd name="T15" fmla="*/ 86 h 150"/>
                    <a:gd name="T16" fmla="*/ 56 w 65"/>
                    <a:gd name="T17" fmla="*/ 90 h 150"/>
                    <a:gd name="T18" fmla="*/ 64 w 65"/>
                    <a:gd name="T19" fmla="*/ 126 h 150"/>
                    <a:gd name="T20" fmla="*/ 57 w 65"/>
                    <a:gd name="T21" fmla="*/ 96 h 150"/>
                    <a:gd name="T22" fmla="*/ 44 w 65"/>
                    <a:gd name="T23" fmla="*/ 104 h 150"/>
                    <a:gd name="T24" fmla="*/ 52 w 65"/>
                    <a:gd name="T25" fmla="*/ 135 h 150"/>
                    <a:gd name="T26" fmla="*/ 34 w 65"/>
                    <a:gd name="T27" fmla="*/ 46 h 150"/>
                    <a:gd name="T28" fmla="*/ 38 w 65"/>
                    <a:gd name="T29" fmla="*/ 13 h 150"/>
                    <a:gd name="T30" fmla="*/ 25 w 65"/>
                    <a:gd name="T31" fmla="*/ 5 h 150"/>
                    <a:gd name="T32" fmla="*/ 21 w 65"/>
                    <a:gd name="T33" fmla="*/ 40 h 150"/>
                    <a:gd name="T34" fmla="*/ 34 w 65"/>
                    <a:gd name="T35" fmla="*/ 46 h 150"/>
                    <a:gd name="T36" fmla="*/ 39 w 65"/>
                    <a:gd name="T37" fmla="*/ 87 h 150"/>
                    <a:gd name="T38" fmla="*/ 34 w 65"/>
                    <a:gd name="T39" fmla="*/ 53 h 150"/>
                    <a:gd name="T40" fmla="*/ 21 w 65"/>
                    <a:gd name="T41" fmla="*/ 59 h 150"/>
                    <a:gd name="T42" fmla="*/ 26 w 65"/>
                    <a:gd name="T43" fmla="*/ 94 h 150"/>
                    <a:gd name="T44" fmla="*/ 42 w 65"/>
                    <a:gd name="T45" fmla="*/ 139 h 150"/>
                    <a:gd name="T46" fmla="*/ 40 w 65"/>
                    <a:gd name="T47" fmla="*/ 105 h 150"/>
                    <a:gd name="T48" fmla="*/ 27 w 65"/>
                    <a:gd name="T49" fmla="*/ 101 h 150"/>
                    <a:gd name="T50" fmla="*/ 28 w 65"/>
                    <a:gd name="T51" fmla="*/ 137 h 150"/>
                    <a:gd name="T52" fmla="*/ 42 w 65"/>
                    <a:gd name="T53" fmla="*/ 139 h 150"/>
                    <a:gd name="T54" fmla="*/ 16 w 65"/>
                    <a:gd name="T55" fmla="*/ 39 h 150"/>
                    <a:gd name="T56" fmla="*/ 15 w 65"/>
                    <a:gd name="T57" fmla="*/ 2 h 150"/>
                    <a:gd name="T58" fmla="*/ 1 w 65"/>
                    <a:gd name="T59" fmla="*/ 6 h 150"/>
                    <a:gd name="T60" fmla="*/ 3 w 65"/>
                    <a:gd name="T61" fmla="*/ 44 h 150"/>
                    <a:gd name="T62" fmla="*/ 15 w 65"/>
                    <a:gd name="T63" fmla="*/ 96 h 150"/>
                    <a:gd name="T64" fmla="*/ 17 w 65"/>
                    <a:gd name="T65" fmla="*/ 59 h 150"/>
                    <a:gd name="T66" fmla="*/ 3 w 65"/>
                    <a:gd name="T67" fmla="*/ 52 h 150"/>
                    <a:gd name="T68" fmla="*/ 2 w 65"/>
                    <a:gd name="T69" fmla="*/ 91 h 150"/>
                    <a:gd name="T70" fmla="*/ 15 w 65"/>
                    <a:gd name="T71" fmla="*/ 96 h 150"/>
                    <a:gd name="T72" fmla="*/ 24 w 65"/>
                    <a:gd name="T73" fmla="*/ 138 h 150"/>
                    <a:gd name="T74" fmla="*/ 16 w 65"/>
                    <a:gd name="T75" fmla="*/ 103 h 150"/>
                    <a:gd name="T76" fmla="*/ 4 w 65"/>
                    <a:gd name="T77" fmla="*/ 112 h 150"/>
                    <a:gd name="T78" fmla="*/ 13 w 65"/>
                    <a:gd name="T79" fmla="*/ 149 h 15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</a:cxnLst>
                  <a:rect l="0" t="0" r="r" b="b"/>
                  <a:pathLst>
                    <a:path w="65" h="150">
                      <a:moveTo>
                        <a:pt x="44" y="47"/>
                      </a:moveTo>
                      <a:cubicBezTo>
                        <a:pt x="43" y="47"/>
                        <a:pt x="41" y="44"/>
                        <a:pt x="41" y="41"/>
                      </a:cubicBezTo>
                      <a:cubicBezTo>
                        <a:pt x="41" y="30"/>
                        <a:pt x="41" y="25"/>
                        <a:pt x="42" y="14"/>
                      </a:cubicBezTo>
                      <a:cubicBezTo>
                        <a:pt x="42" y="11"/>
                        <a:pt x="44" y="9"/>
                        <a:pt x="46" y="10"/>
                      </a:cubicBezTo>
                      <a:cubicBezTo>
                        <a:pt x="50" y="11"/>
                        <a:pt x="52" y="11"/>
                        <a:pt x="56" y="12"/>
                      </a:cubicBezTo>
                      <a:cubicBezTo>
                        <a:pt x="57" y="12"/>
                        <a:pt x="59" y="15"/>
                        <a:pt x="58" y="18"/>
                      </a:cubicBezTo>
                      <a:cubicBezTo>
                        <a:pt x="58" y="28"/>
                        <a:pt x="58" y="33"/>
                        <a:pt x="58" y="43"/>
                      </a:cubicBezTo>
                      <a:cubicBezTo>
                        <a:pt x="58" y="46"/>
                        <a:pt x="56" y="48"/>
                        <a:pt x="54" y="48"/>
                      </a:cubicBezTo>
                      <a:cubicBezTo>
                        <a:pt x="50" y="47"/>
                        <a:pt x="48" y="47"/>
                        <a:pt x="44" y="47"/>
                      </a:cubicBezTo>
                      <a:moveTo>
                        <a:pt x="56" y="90"/>
                      </a:moveTo>
                      <a:cubicBezTo>
                        <a:pt x="58" y="90"/>
                        <a:pt x="59" y="87"/>
                        <a:pt x="59" y="84"/>
                      </a:cubicBezTo>
                      <a:cubicBezTo>
                        <a:pt x="58" y="74"/>
                        <a:pt x="58" y="69"/>
                        <a:pt x="58" y="59"/>
                      </a:cubicBezTo>
                      <a:cubicBezTo>
                        <a:pt x="58" y="56"/>
                        <a:pt x="56" y="54"/>
                        <a:pt x="54" y="54"/>
                      </a:cubicBezTo>
                      <a:cubicBezTo>
                        <a:pt x="50" y="54"/>
                        <a:pt x="48" y="54"/>
                        <a:pt x="44" y="54"/>
                      </a:cubicBezTo>
                      <a:cubicBezTo>
                        <a:pt x="43" y="54"/>
                        <a:pt x="41" y="56"/>
                        <a:pt x="41" y="59"/>
                      </a:cubicBezTo>
                      <a:cubicBezTo>
                        <a:pt x="42" y="70"/>
                        <a:pt x="42" y="75"/>
                        <a:pt x="43" y="86"/>
                      </a:cubicBezTo>
                      <a:cubicBezTo>
                        <a:pt x="43" y="89"/>
                        <a:pt x="45" y="91"/>
                        <a:pt x="46" y="91"/>
                      </a:cubicBezTo>
                      <a:cubicBezTo>
                        <a:pt x="50" y="91"/>
                        <a:pt x="52" y="90"/>
                        <a:pt x="56" y="90"/>
                      </a:cubicBezTo>
                      <a:moveTo>
                        <a:pt x="62" y="132"/>
                      </a:moveTo>
                      <a:cubicBezTo>
                        <a:pt x="64" y="131"/>
                        <a:pt x="65" y="128"/>
                        <a:pt x="64" y="126"/>
                      </a:cubicBezTo>
                      <a:cubicBezTo>
                        <a:pt x="62" y="116"/>
                        <a:pt x="62" y="111"/>
                        <a:pt x="61" y="101"/>
                      </a:cubicBezTo>
                      <a:cubicBezTo>
                        <a:pt x="60" y="98"/>
                        <a:pt x="59" y="96"/>
                        <a:pt x="57" y="96"/>
                      </a:cubicBezTo>
                      <a:cubicBezTo>
                        <a:pt x="53" y="97"/>
                        <a:pt x="51" y="97"/>
                        <a:pt x="47" y="98"/>
                      </a:cubicBezTo>
                      <a:cubicBezTo>
                        <a:pt x="45" y="98"/>
                        <a:pt x="44" y="101"/>
                        <a:pt x="44" y="104"/>
                      </a:cubicBezTo>
                      <a:cubicBezTo>
                        <a:pt x="46" y="115"/>
                        <a:pt x="46" y="120"/>
                        <a:pt x="48" y="131"/>
                      </a:cubicBezTo>
                      <a:cubicBezTo>
                        <a:pt x="49" y="134"/>
                        <a:pt x="51" y="136"/>
                        <a:pt x="52" y="135"/>
                      </a:cubicBezTo>
                      <a:cubicBezTo>
                        <a:pt x="56" y="134"/>
                        <a:pt x="58" y="133"/>
                        <a:pt x="62" y="132"/>
                      </a:cubicBezTo>
                      <a:moveTo>
                        <a:pt x="34" y="46"/>
                      </a:moveTo>
                      <a:cubicBezTo>
                        <a:pt x="35" y="46"/>
                        <a:pt x="37" y="44"/>
                        <a:pt x="37" y="41"/>
                      </a:cubicBezTo>
                      <a:cubicBezTo>
                        <a:pt x="37" y="30"/>
                        <a:pt x="37" y="24"/>
                        <a:pt x="38" y="13"/>
                      </a:cubicBezTo>
                      <a:cubicBezTo>
                        <a:pt x="38" y="10"/>
                        <a:pt x="37" y="8"/>
                        <a:pt x="35" y="7"/>
                      </a:cubicBezTo>
                      <a:cubicBezTo>
                        <a:pt x="31" y="6"/>
                        <a:pt x="29" y="6"/>
                        <a:pt x="25" y="5"/>
                      </a:cubicBezTo>
                      <a:cubicBezTo>
                        <a:pt x="23" y="4"/>
                        <a:pt x="22" y="7"/>
                        <a:pt x="22" y="10"/>
                      </a:cubicBezTo>
                      <a:cubicBezTo>
                        <a:pt x="21" y="22"/>
                        <a:pt x="21" y="28"/>
                        <a:pt x="21" y="40"/>
                      </a:cubicBezTo>
                      <a:cubicBezTo>
                        <a:pt x="20" y="43"/>
                        <a:pt x="22" y="46"/>
                        <a:pt x="24" y="46"/>
                      </a:cubicBezTo>
                      <a:cubicBezTo>
                        <a:pt x="28" y="46"/>
                        <a:pt x="30" y="46"/>
                        <a:pt x="34" y="46"/>
                      </a:cubicBezTo>
                      <a:moveTo>
                        <a:pt x="36" y="93"/>
                      </a:moveTo>
                      <a:cubicBezTo>
                        <a:pt x="38" y="92"/>
                        <a:pt x="39" y="90"/>
                        <a:pt x="39" y="87"/>
                      </a:cubicBezTo>
                      <a:cubicBezTo>
                        <a:pt x="38" y="76"/>
                        <a:pt x="37" y="70"/>
                        <a:pt x="37" y="59"/>
                      </a:cubicBezTo>
                      <a:cubicBezTo>
                        <a:pt x="37" y="56"/>
                        <a:pt x="36" y="53"/>
                        <a:pt x="34" y="53"/>
                      </a:cubicBezTo>
                      <a:cubicBezTo>
                        <a:pt x="30" y="53"/>
                        <a:pt x="28" y="53"/>
                        <a:pt x="24" y="53"/>
                      </a:cubicBezTo>
                      <a:cubicBezTo>
                        <a:pt x="22" y="53"/>
                        <a:pt x="21" y="56"/>
                        <a:pt x="21" y="59"/>
                      </a:cubicBezTo>
                      <a:cubicBezTo>
                        <a:pt x="21" y="71"/>
                        <a:pt x="21" y="77"/>
                        <a:pt x="22" y="89"/>
                      </a:cubicBezTo>
                      <a:cubicBezTo>
                        <a:pt x="22" y="92"/>
                        <a:pt x="24" y="94"/>
                        <a:pt x="26" y="94"/>
                      </a:cubicBezTo>
                      <a:cubicBezTo>
                        <a:pt x="30" y="93"/>
                        <a:pt x="32" y="93"/>
                        <a:pt x="36" y="93"/>
                      </a:cubicBezTo>
                      <a:moveTo>
                        <a:pt x="42" y="139"/>
                      </a:moveTo>
                      <a:cubicBezTo>
                        <a:pt x="44" y="138"/>
                        <a:pt x="45" y="135"/>
                        <a:pt x="44" y="132"/>
                      </a:cubicBezTo>
                      <a:cubicBezTo>
                        <a:pt x="42" y="121"/>
                        <a:pt x="42" y="116"/>
                        <a:pt x="40" y="105"/>
                      </a:cubicBezTo>
                      <a:cubicBezTo>
                        <a:pt x="40" y="102"/>
                        <a:pt x="38" y="99"/>
                        <a:pt x="37" y="100"/>
                      </a:cubicBezTo>
                      <a:cubicBezTo>
                        <a:pt x="33" y="100"/>
                        <a:pt x="31" y="101"/>
                        <a:pt x="27" y="101"/>
                      </a:cubicBezTo>
                      <a:cubicBezTo>
                        <a:pt x="25" y="102"/>
                        <a:pt x="24" y="105"/>
                        <a:pt x="24" y="108"/>
                      </a:cubicBezTo>
                      <a:cubicBezTo>
                        <a:pt x="25" y="120"/>
                        <a:pt x="26" y="126"/>
                        <a:pt x="28" y="137"/>
                      </a:cubicBezTo>
                      <a:cubicBezTo>
                        <a:pt x="29" y="140"/>
                        <a:pt x="31" y="143"/>
                        <a:pt x="32" y="142"/>
                      </a:cubicBezTo>
                      <a:cubicBezTo>
                        <a:pt x="36" y="141"/>
                        <a:pt x="38" y="140"/>
                        <a:pt x="42" y="139"/>
                      </a:cubicBezTo>
                      <a:moveTo>
                        <a:pt x="13" y="45"/>
                      </a:moveTo>
                      <a:cubicBezTo>
                        <a:pt x="15" y="45"/>
                        <a:pt x="16" y="42"/>
                        <a:pt x="16" y="39"/>
                      </a:cubicBezTo>
                      <a:cubicBezTo>
                        <a:pt x="17" y="27"/>
                        <a:pt x="17" y="21"/>
                        <a:pt x="18" y="9"/>
                      </a:cubicBezTo>
                      <a:cubicBezTo>
                        <a:pt x="18" y="6"/>
                        <a:pt x="17" y="3"/>
                        <a:pt x="15" y="2"/>
                      </a:cubicBezTo>
                      <a:cubicBezTo>
                        <a:pt x="11" y="1"/>
                        <a:pt x="9" y="1"/>
                        <a:pt x="5" y="0"/>
                      </a:cubicBezTo>
                      <a:cubicBezTo>
                        <a:pt x="3" y="0"/>
                        <a:pt x="1" y="2"/>
                        <a:pt x="1" y="6"/>
                      </a:cubicBezTo>
                      <a:cubicBezTo>
                        <a:pt x="0" y="18"/>
                        <a:pt x="0" y="25"/>
                        <a:pt x="0" y="38"/>
                      </a:cubicBezTo>
                      <a:cubicBezTo>
                        <a:pt x="0" y="41"/>
                        <a:pt x="1" y="44"/>
                        <a:pt x="3" y="44"/>
                      </a:cubicBezTo>
                      <a:cubicBezTo>
                        <a:pt x="7" y="45"/>
                        <a:pt x="9" y="45"/>
                        <a:pt x="13" y="45"/>
                      </a:cubicBezTo>
                      <a:moveTo>
                        <a:pt x="15" y="96"/>
                      </a:moveTo>
                      <a:cubicBezTo>
                        <a:pt x="17" y="95"/>
                        <a:pt x="18" y="92"/>
                        <a:pt x="18" y="89"/>
                      </a:cubicBezTo>
                      <a:cubicBezTo>
                        <a:pt x="17" y="77"/>
                        <a:pt x="17" y="71"/>
                        <a:pt x="17" y="59"/>
                      </a:cubicBezTo>
                      <a:cubicBezTo>
                        <a:pt x="16" y="56"/>
                        <a:pt x="15" y="53"/>
                        <a:pt x="13" y="53"/>
                      </a:cubicBezTo>
                      <a:cubicBezTo>
                        <a:pt x="9" y="53"/>
                        <a:pt x="7" y="53"/>
                        <a:pt x="3" y="52"/>
                      </a:cubicBezTo>
                      <a:cubicBezTo>
                        <a:pt x="1" y="52"/>
                        <a:pt x="0" y="55"/>
                        <a:pt x="0" y="59"/>
                      </a:cubicBezTo>
                      <a:cubicBezTo>
                        <a:pt x="0" y="72"/>
                        <a:pt x="1" y="78"/>
                        <a:pt x="2" y="91"/>
                      </a:cubicBezTo>
                      <a:cubicBezTo>
                        <a:pt x="2" y="95"/>
                        <a:pt x="4" y="97"/>
                        <a:pt x="6" y="97"/>
                      </a:cubicBezTo>
                      <a:cubicBezTo>
                        <a:pt x="9" y="96"/>
                        <a:pt x="11" y="96"/>
                        <a:pt x="15" y="96"/>
                      </a:cubicBezTo>
                      <a:moveTo>
                        <a:pt x="22" y="146"/>
                      </a:moveTo>
                      <a:cubicBezTo>
                        <a:pt x="24" y="145"/>
                        <a:pt x="25" y="142"/>
                        <a:pt x="24" y="138"/>
                      </a:cubicBezTo>
                      <a:cubicBezTo>
                        <a:pt x="22" y="127"/>
                        <a:pt x="21" y="121"/>
                        <a:pt x="20" y="109"/>
                      </a:cubicBezTo>
                      <a:cubicBezTo>
                        <a:pt x="20" y="105"/>
                        <a:pt x="18" y="103"/>
                        <a:pt x="16" y="103"/>
                      </a:cubicBezTo>
                      <a:cubicBezTo>
                        <a:pt x="12" y="104"/>
                        <a:pt x="10" y="104"/>
                        <a:pt x="6" y="105"/>
                      </a:cubicBezTo>
                      <a:cubicBezTo>
                        <a:pt x="5" y="105"/>
                        <a:pt x="3" y="108"/>
                        <a:pt x="4" y="112"/>
                      </a:cubicBezTo>
                      <a:cubicBezTo>
                        <a:pt x="5" y="125"/>
                        <a:pt x="6" y="131"/>
                        <a:pt x="8" y="144"/>
                      </a:cubicBezTo>
                      <a:cubicBezTo>
                        <a:pt x="9" y="147"/>
                        <a:pt x="11" y="150"/>
                        <a:pt x="13" y="149"/>
                      </a:cubicBezTo>
                      <a:cubicBezTo>
                        <a:pt x="16" y="148"/>
                        <a:pt x="18" y="147"/>
                        <a:pt x="22" y="146"/>
                      </a:cubicBezTo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7" name="Freeform 64">
                  <a:extLst>
                    <a:ext uri="{FF2B5EF4-FFF2-40B4-BE49-F238E27FC236}">
                      <a16:creationId xmlns:a16="http://schemas.microsoft.com/office/drawing/2014/main" id="{59F7845E-8FFF-3A42-B19B-22DE226DEEF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808390" y="3655807"/>
                  <a:ext cx="39592" cy="75472"/>
                </a:xfrm>
                <a:custGeom>
                  <a:avLst/>
                  <a:gdLst>
                    <a:gd name="T0" fmla="*/ 7 w 22"/>
                    <a:gd name="T1" fmla="*/ 0 h 42"/>
                    <a:gd name="T2" fmla="*/ 3 w 22"/>
                    <a:gd name="T3" fmla="*/ 40 h 42"/>
                    <a:gd name="T4" fmla="*/ 22 w 22"/>
                    <a:gd name="T5" fmla="*/ 42 h 42"/>
                    <a:gd name="T6" fmla="*/ 21 w 22"/>
                    <a:gd name="T7" fmla="*/ 38 h 42"/>
                    <a:gd name="T8" fmla="*/ 18 w 22"/>
                    <a:gd name="T9" fmla="*/ 40 h 42"/>
                    <a:gd name="T10" fmla="*/ 18 w 22"/>
                    <a:gd name="T11" fmla="*/ 40 h 42"/>
                    <a:gd name="T12" fmla="*/ 8 w 22"/>
                    <a:gd name="T13" fmla="*/ 39 h 42"/>
                    <a:gd name="T14" fmla="*/ 5 w 22"/>
                    <a:gd name="T15" fmla="*/ 33 h 42"/>
                    <a:gd name="T16" fmla="*/ 6 w 22"/>
                    <a:gd name="T17" fmla="*/ 6 h 42"/>
                    <a:gd name="T18" fmla="*/ 8 w 22"/>
                    <a:gd name="T19" fmla="*/ 2 h 42"/>
                    <a:gd name="T20" fmla="*/ 7 w 22"/>
                    <a:gd name="T21" fmla="*/ 0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22" h="42">
                      <a:moveTo>
                        <a:pt x="7" y="0"/>
                      </a:moveTo>
                      <a:cubicBezTo>
                        <a:pt x="0" y="5"/>
                        <a:pt x="3" y="40"/>
                        <a:pt x="3" y="40"/>
                      </a:cubicBezTo>
                      <a:cubicBezTo>
                        <a:pt x="22" y="42"/>
                        <a:pt x="22" y="42"/>
                        <a:pt x="22" y="42"/>
                      </a:cubicBezTo>
                      <a:cubicBezTo>
                        <a:pt x="21" y="38"/>
                        <a:pt x="21" y="38"/>
                        <a:pt x="21" y="38"/>
                      </a:cubicBezTo>
                      <a:cubicBezTo>
                        <a:pt x="20" y="39"/>
                        <a:pt x="19" y="40"/>
                        <a:pt x="18" y="40"/>
                      </a:cubicBezTo>
                      <a:cubicBezTo>
                        <a:pt x="18" y="40"/>
                        <a:pt x="18" y="40"/>
                        <a:pt x="18" y="40"/>
                      </a:cubicBezTo>
                      <a:cubicBezTo>
                        <a:pt x="14" y="39"/>
                        <a:pt x="12" y="39"/>
                        <a:pt x="8" y="39"/>
                      </a:cubicBezTo>
                      <a:cubicBezTo>
                        <a:pt x="7" y="39"/>
                        <a:pt x="5" y="36"/>
                        <a:pt x="5" y="33"/>
                      </a:cubicBezTo>
                      <a:cubicBezTo>
                        <a:pt x="5" y="22"/>
                        <a:pt x="5" y="17"/>
                        <a:pt x="6" y="6"/>
                      </a:cubicBezTo>
                      <a:cubicBezTo>
                        <a:pt x="6" y="4"/>
                        <a:pt x="7" y="3"/>
                        <a:pt x="8" y="2"/>
                      </a:cubicBezTo>
                      <a:cubicBezTo>
                        <a:pt x="7" y="0"/>
                        <a:pt x="7" y="0"/>
                        <a:pt x="7" y="0"/>
                      </a:cubicBezTo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8" name="Freeform 66">
                  <a:extLst>
                    <a:ext uri="{FF2B5EF4-FFF2-40B4-BE49-F238E27FC236}">
                      <a16:creationId xmlns:a16="http://schemas.microsoft.com/office/drawing/2014/main" id="{0B355BC3-4957-E045-8EFD-39B0B2343ED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808390" y="3737465"/>
                  <a:ext cx="43304" cy="72998"/>
                </a:xfrm>
                <a:custGeom>
                  <a:avLst/>
                  <a:gdLst>
                    <a:gd name="T0" fmla="*/ 5 w 24"/>
                    <a:gd name="T1" fmla="*/ 0 h 41"/>
                    <a:gd name="T2" fmla="*/ 7 w 24"/>
                    <a:gd name="T3" fmla="*/ 41 h 41"/>
                    <a:gd name="T4" fmla="*/ 24 w 24"/>
                    <a:gd name="T5" fmla="*/ 38 h 41"/>
                    <a:gd name="T6" fmla="*/ 23 w 24"/>
                    <a:gd name="T7" fmla="*/ 35 h 41"/>
                    <a:gd name="T8" fmla="*/ 20 w 24"/>
                    <a:gd name="T9" fmla="*/ 37 h 41"/>
                    <a:gd name="T10" fmla="*/ 10 w 24"/>
                    <a:gd name="T11" fmla="*/ 38 h 41"/>
                    <a:gd name="T12" fmla="*/ 10 w 24"/>
                    <a:gd name="T13" fmla="*/ 38 h 41"/>
                    <a:gd name="T14" fmla="*/ 7 w 24"/>
                    <a:gd name="T15" fmla="*/ 33 h 41"/>
                    <a:gd name="T16" fmla="*/ 5 w 24"/>
                    <a:gd name="T17" fmla="*/ 6 h 41"/>
                    <a:gd name="T18" fmla="*/ 6 w 24"/>
                    <a:gd name="T19" fmla="*/ 2 h 41"/>
                    <a:gd name="T20" fmla="*/ 5 w 24"/>
                    <a:gd name="T21" fmla="*/ 0 h 4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24" h="41">
                      <a:moveTo>
                        <a:pt x="5" y="0"/>
                      </a:moveTo>
                      <a:cubicBezTo>
                        <a:pt x="0" y="13"/>
                        <a:pt x="7" y="41"/>
                        <a:pt x="7" y="41"/>
                      </a:cubicBezTo>
                      <a:cubicBezTo>
                        <a:pt x="24" y="38"/>
                        <a:pt x="24" y="38"/>
                        <a:pt x="24" y="38"/>
                      </a:cubicBezTo>
                      <a:cubicBezTo>
                        <a:pt x="23" y="35"/>
                        <a:pt x="23" y="35"/>
                        <a:pt x="23" y="35"/>
                      </a:cubicBezTo>
                      <a:cubicBezTo>
                        <a:pt x="22" y="36"/>
                        <a:pt x="21" y="37"/>
                        <a:pt x="20" y="37"/>
                      </a:cubicBezTo>
                      <a:cubicBezTo>
                        <a:pt x="16" y="37"/>
                        <a:pt x="14" y="38"/>
                        <a:pt x="10" y="38"/>
                      </a:cubicBezTo>
                      <a:cubicBezTo>
                        <a:pt x="10" y="38"/>
                        <a:pt x="10" y="38"/>
                        <a:pt x="10" y="38"/>
                      </a:cubicBezTo>
                      <a:cubicBezTo>
                        <a:pt x="8" y="38"/>
                        <a:pt x="7" y="36"/>
                        <a:pt x="7" y="33"/>
                      </a:cubicBezTo>
                      <a:cubicBezTo>
                        <a:pt x="6" y="22"/>
                        <a:pt x="6" y="17"/>
                        <a:pt x="5" y="6"/>
                      </a:cubicBezTo>
                      <a:cubicBezTo>
                        <a:pt x="5" y="5"/>
                        <a:pt x="6" y="3"/>
                        <a:pt x="6" y="2"/>
                      </a:cubicBezTo>
                      <a:cubicBezTo>
                        <a:pt x="5" y="0"/>
                        <a:pt x="5" y="0"/>
                        <a:pt x="5" y="0"/>
                      </a:cubicBezTo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9" name="Freeform 68">
                  <a:extLst>
                    <a:ext uri="{FF2B5EF4-FFF2-40B4-BE49-F238E27FC236}">
                      <a16:creationId xmlns:a16="http://schemas.microsoft.com/office/drawing/2014/main" id="{3EA850AD-765E-A04F-9DF3-47B1EFF740B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820763" y="3819124"/>
                  <a:ext cx="40829" cy="71760"/>
                </a:xfrm>
                <a:custGeom>
                  <a:avLst/>
                  <a:gdLst>
                    <a:gd name="T0" fmla="*/ 0 w 23"/>
                    <a:gd name="T1" fmla="*/ 0 h 40"/>
                    <a:gd name="T2" fmla="*/ 6 w 23"/>
                    <a:gd name="T3" fmla="*/ 40 h 40"/>
                    <a:gd name="T4" fmla="*/ 11 w 23"/>
                    <a:gd name="T5" fmla="*/ 40 h 40"/>
                    <a:gd name="T6" fmla="*/ 23 w 23"/>
                    <a:gd name="T7" fmla="*/ 32 h 40"/>
                    <a:gd name="T8" fmla="*/ 21 w 23"/>
                    <a:gd name="T9" fmla="*/ 29 h 40"/>
                    <a:gd name="T10" fmla="*/ 19 w 23"/>
                    <a:gd name="T11" fmla="*/ 33 h 40"/>
                    <a:gd name="T12" fmla="*/ 9 w 23"/>
                    <a:gd name="T13" fmla="*/ 36 h 40"/>
                    <a:gd name="T14" fmla="*/ 9 w 23"/>
                    <a:gd name="T15" fmla="*/ 36 h 40"/>
                    <a:gd name="T16" fmla="*/ 5 w 23"/>
                    <a:gd name="T17" fmla="*/ 32 h 40"/>
                    <a:gd name="T18" fmla="*/ 1 w 23"/>
                    <a:gd name="T19" fmla="*/ 5 h 40"/>
                    <a:gd name="T20" fmla="*/ 2 w 23"/>
                    <a:gd name="T21" fmla="*/ 2 h 40"/>
                    <a:gd name="T22" fmla="*/ 0 w 23"/>
                    <a:gd name="T23" fmla="*/ 0 h 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23" h="40">
                      <a:moveTo>
                        <a:pt x="0" y="0"/>
                      </a:moveTo>
                      <a:cubicBezTo>
                        <a:pt x="6" y="40"/>
                        <a:pt x="6" y="40"/>
                        <a:pt x="6" y="40"/>
                      </a:cubicBezTo>
                      <a:cubicBezTo>
                        <a:pt x="11" y="40"/>
                        <a:pt x="11" y="40"/>
                        <a:pt x="11" y="40"/>
                      </a:cubicBezTo>
                      <a:cubicBezTo>
                        <a:pt x="23" y="32"/>
                        <a:pt x="23" y="32"/>
                        <a:pt x="23" y="32"/>
                      </a:cubicBezTo>
                      <a:cubicBezTo>
                        <a:pt x="21" y="29"/>
                        <a:pt x="21" y="29"/>
                        <a:pt x="21" y="29"/>
                      </a:cubicBezTo>
                      <a:cubicBezTo>
                        <a:pt x="21" y="31"/>
                        <a:pt x="20" y="32"/>
                        <a:pt x="19" y="33"/>
                      </a:cubicBezTo>
                      <a:cubicBezTo>
                        <a:pt x="15" y="34"/>
                        <a:pt x="13" y="35"/>
                        <a:pt x="9" y="36"/>
                      </a:cubicBezTo>
                      <a:cubicBezTo>
                        <a:pt x="9" y="36"/>
                        <a:pt x="9" y="36"/>
                        <a:pt x="9" y="36"/>
                      </a:cubicBezTo>
                      <a:cubicBezTo>
                        <a:pt x="7" y="36"/>
                        <a:pt x="6" y="34"/>
                        <a:pt x="5" y="32"/>
                      </a:cubicBezTo>
                      <a:cubicBezTo>
                        <a:pt x="3" y="21"/>
                        <a:pt x="3" y="16"/>
                        <a:pt x="1" y="5"/>
                      </a:cubicBezTo>
                      <a:cubicBezTo>
                        <a:pt x="1" y="4"/>
                        <a:pt x="1" y="3"/>
                        <a:pt x="2" y="2"/>
                      </a:cubicBezTo>
                      <a:cubicBezTo>
                        <a:pt x="0" y="0"/>
                        <a:pt x="0" y="0"/>
                        <a:pt x="0" y="0"/>
                      </a:cubicBezTo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0" name="Freeform 70">
                  <a:extLst>
                    <a:ext uri="{FF2B5EF4-FFF2-40B4-BE49-F238E27FC236}">
                      <a16:creationId xmlns:a16="http://schemas.microsoft.com/office/drawing/2014/main" id="{E3EB8804-AD14-4441-9BCD-2EB17AC6967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776222" y="3643434"/>
                  <a:ext cx="35880" cy="84133"/>
                </a:xfrm>
                <a:custGeom>
                  <a:avLst/>
                  <a:gdLst>
                    <a:gd name="T0" fmla="*/ 3 w 20"/>
                    <a:gd name="T1" fmla="*/ 0 h 47"/>
                    <a:gd name="T2" fmla="*/ 0 w 20"/>
                    <a:gd name="T3" fmla="*/ 46 h 47"/>
                    <a:gd name="T4" fmla="*/ 20 w 20"/>
                    <a:gd name="T5" fmla="*/ 47 h 47"/>
                    <a:gd name="T6" fmla="*/ 19 w 20"/>
                    <a:gd name="T7" fmla="*/ 42 h 47"/>
                    <a:gd name="T8" fmla="*/ 16 w 20"/>
                    <a:gd name="T9" fmla="*/ 45 h 47"/>
                    <a:gd name="T10" fmla="*/ 16 w 20"/>
                    <a:gd name="T11" fmla="*/ 45 h 47"/>
                    <a:gd name="T12" fmla="*/ 6 w 20"/>
                    <a:gd name="T13" fmla="*/ 45 h 47"/>
                    <a:gd name="T14" fmla="*/ 3 w 20"/>
                    <a:gd name="T15" fmla="*/ 39 h 47"/>
                    <a:gd name="T16" fmla="*/ 4 w 20"/>
                    <a:gd name="T17" fmla="*/ 9 h 47"/>
                    <a:gd name="T18" fmla="*/ 5 w 20"/>
                    <a:gd name="T19" fmla="*/ 5 h 47"/>
                    <a:gd name="T20" fmla="*/ 3 w 20"/>
                    <a:gd name="T21" fmla="*/ 0 h 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20" h="47">
                      <a:moveTo>
                        <a:pt x="3" y="0"/>
                      </a:moveTo>
                      <a:cubicBezTo>
                        <a:pt x="0" y="46"/>
                        <a:pt x="0" y="46"/>
                        <a:pt x="0" y="46"/>
                      </a:cubicBezTo>
                      <a:cubicBezTo>
                        <a:pt x="20" y="47"/>
                        <a:pt x="20" y="47"/>
                        <a:pt x="20" y="47"/>
                      </a:cubicBezTo>
                      <a:cubicBezTo>
                        <a:pt x="19" y="42"/>
                        <a:pt x="19" y="42"/>
                        <a:pt x="19" y="42"/>
                      </a:cubicBezTo>
                      <a:cubicBezTo>
                        <a:pt x="18" y="44"/>
                        <a:pt x="17" y="45"/>
                        <a:pt x="16" y="45"/>
                      </a:cubicBezTo>
                      <a:cubicBezTo>
                        <a:pt x="16" y="45"/>
                        <a:pt x="16" y="45"/>
                        <a:pt x="16" y="45"/>
                      </a:cubicBezTo>
                      <a:cubicBezTo>
                        <a:pt x="12" y="45"/>
                        <a:pt x="10" y="45"/>
                        <a:pt x="6" y="45"/>
                      </a:cubicBezTo>
                      <a:cubicBezTo>
                        <a:pt x="4" y="45"/>
                        <a:pt x="2" y="42"/>
                        <a:pt x="3" y="39"/>
                      </a:cubicBezTo>
                      <a:cubicBezTo>
                        <a:pt x="3" y="27"/>
                        <a:pt x="3" y="21"/>
                        <a:pt x="4" y="9"/>
                      </a:cubicBezTo>
                      <a:cubicBezTo>
                        <a:pt x="4" y="7"/>
                        <a:pt x="4" y="6"/>
                        <a:pt x="5" y="5"/>
                      </a:cubicBezTo>
                      <a:cubicBezTo>
                        <a:pt x="3" y="0"/>
                        <a:pt x="3" y="0"/>
                        <a:pt x="3" y="0"/>
                      </a:cubicBezTo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1" name="Freeform 72">
                  <a:extLst>
                    <a:ext uri="{FF2B5EF4-FFF2-40B4-BE49-F238E27FC236}">
                      <a16:creationId xmlns:a16="http://schemas.microsoft.com/office/drawing/2014/main" id="{5FF286FC-A323-204B-A98D-456C6A29B88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739104" y="3634774"/>
                  <a:ext cx="35880" cy="89082"/>
                </a:xfrm>
                <a:custGeom>
                  <a:avLst/>
                  <a:gdLst>
                    <a:gd name="T0" fmla="*/ 3 w 20"/>
                    <a:gd name="T1" fmla="*/ 0 h 50"/>
                    <a:gd name="T2" fmla="*/ 0 w 20"/>
                    <a:gd name="T3" fmla="*/ 50 h 50"/>
                    <a:gd name="T4" fmla="*/ 20 w 20"/>
                    <a:gd name="T5" fmla="*/ 50 h 50"/>
                    <a:gd name="T6" fmla="*/ 19 w 20"/>
                    <a:gd name="T7" fmla="*/ 47 h 50"/>
                    <a:gd name="T8" fmla="*/ 16 w 20"/>
                    <a:gd name="T9" fmla="*/ 49 h 50"/>
                    <a:gd name="T10" fmla="*/ 16 w 20"/>
                    <a:gd name="T11" fmla="*/ 49 h 50"/>
                    <a:gd name="T12" fmla="*/ 6 w 20"/>
                    <a:gd name="T13" fmla="*/ 48 h 50"/>
                    <a:gd name="T14" fmla="*/ 3 w 20"/>
                    <a:gd name="T15" fmla="*/ 42 h 50"/>
                    <a:gd name="T16" fmla="*/ 4 w 20"/>
                    <a:gd name="T17" fmla="*/ 10 h 50"/>
                    <a:gd name="T18" fmla="*/ 5 w 20"/>
                    <a:gd name="T19" fmla="*/ 6 h 50"/>
                    <a:gd name="T20" fmla="*/ 3 w 20"/>
                    <a:gd name="T21" fmla="*/ 0 h 5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20" h="50">
                      <a:moveTo>
                        <a:pt x="3" y="0"/>
                      </a:moveTo>
                      <a:cubicBezTo>
                        <a:pt x="0" y="50"/>
                        <a:pt x="0" y="50"/>
                        <a:pt x="0" y="50"/>
                      </a:cubicBezTo>
                      <a:cubicBezTo>
                        <a:pt x="20" y="50"/>
                        <a:pt x="20" y="50"/>
                        <a:pt x="20" y="50"/>
                      </a:cubicBezTo>
                      <a:cubicBezTo>
                        <a:pt x="19" y="47"/>
                        <a:pt x="19" y="47"/>
                        <a:pt x="19" y="47"/>
                      </a:cubicBezTo>
                      <a:cubicBezTo>
                        <a:pt x="18" y="48"/>
                        <a:pt x="17" y="49"/>
                        <a:pt x="16" y="49"/>
                      </a:cubicBezTo>
                      <a:cubicBezTo>
                        <a:pt x="16" y="49"/>
                        <a:pt x="16" y="49"/>
                        <a:pt x="16" y="49"/>
                      </a:cubicBezTo>
                      <a:cubicBezTo>
                        <a:pt x="12" y="49"/>
                        <a:pt x="10" y="49"/>
                        <a:pt x="6" y="48"/>
                      </a:cubicBezTo>
                      <a:cubicBezTo>
                        <a:pt x="4" y="48"/>
                        <a:pt x="3" y="45"/>
                        <a:pt x="3" y="42"/>
                      </a:cubicBezTo>
                      <a:cubicBezTo>
                        <a:pt x="3" y="29"/>
                        <a:pt x="3" y="22"/>
                        <a:pt x="4" y="10"/>
                      </a:cubicBezTo>
                      <a:cubicBezTo>
                        <a:pt x="4" y="8"/>
                        <a:pt x="5" y="7"/>
                        <a:pt x="5" y="6"/>
                      </a:cubicBezTo>
                      <a:cubicBezTo>
                        <a:pt x="3" y="0"/>
                        <a:pt x="3" y="0"/>
                        <a:pt x="3" y="0"/>
                      </a:cubicBezTo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2" name="Freeform 151">
                  <a:extLst>
                    <a:ext uri="{FF2B5EF4-FFF2-40B4-BE49-F238E27FC236}">
                      <a16:creationId xmlns:a16="http://schemas.microsoft.com/office/drawing/2014/main" id="{52A456A8-CB6E-1240-9483-F5554F9B7C3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779934" y="3734991"/>
                  <a:ext cx="37117" cy="79184"/>
                </a:xfrm>
                <a:custGeom>
                  <a:avLst/>
                  <a:gdLst>
                    <a:gd name="T0" fmla="*/ 0 w 21"/>
                    <a:gd name="T1" fmla="*/ 0 h 44"/>
                    <a:gd name="T2" fmla="*/ 0 w 21"/>
                    <a:gd name="T3" fmla="*/ 44 h 44"/>
                    <a:gd name="T4" fmla="*/ 21 w 21"/>
                    <a:gd name="T5" fmla="*/ 42 h 44"/>
                    <a:gd name="T6" fmla="*/ 18 w 21"/>
                    <a:gd name="T7" fmla="*/ 37 h 44"/>
                    <a:gd name="T8" fmla="*/ 16 w 21"/>
                    <a:gd name="T9" fmla="*/ 41 h 44"/>
                    <a:gd name="T10" fmla="*/ 6 w 21"/>
                    <a:gd name="T11" fmla="*/ 42 h 44"/>
                    <a:gd name="T12" fmla="*/ 6 w 21"/>
                    <a:gd name="T13" fmla="*/ 42 h 44"/>
                    <a:gd name="T14" fmla="*/ 2 w 21"/>
                    <a:gd name="T15" fmla="*/ 37 h 44"/>
                    <a:gd name="T16" fmla="*/ 1 w 21"/>
                    <a:gd name="T17" fmla="*/ 7 h 44"/>
                    <a:gd name="T18" fmla="*/ 1 w 21"/>
                    <a:gd name="T19" fmla="*/ 3 h 44"/>
                    <a:gd name="T20" fmla="*/ 0 w 21"/>
                    <a:gd name="T21" fmla="*/ 0 h 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21" h="44">
                      <a:moveTo>
                        <a:pt x="0" y="0"/>
                      </a:moveTo>
                      <a:cubicBezTo>
                        <a:pt x="0" y="44"/>
                        <a:pt x="0" y="44"/>
                        <a:pt x="0" y="44"/>
                      </a:cubicBezTo>
                      <a:cubicBezTo>
                        <a:pt x="21" y="42"/>
                        <a:pt x="21" y="42"/>
                        <a:pt x="21" y="42"/>
                      </a:cubicBezTo>
                      <a:cubicBezTo>
                        <a:pt x="18" y="37"/>
                        <a:pt x="18" y="37"/>
                        <a:pt x="18" y="37"/>
                      </a:cubicBezTo>
                      <a:cubicBezTo>
                        <a:pt x="18" y="39"/>
                        <a:pt x="17" y="40"/>
                        <a:pt x="16" y="41"/>
                      </a:cubicBezTo>
                      <a:cubicBezTo>
                        <a:pt x="12" y="41"/>
                        <a:pt x="10" y="41"/>
                        <a:pt x="6" y="42"/>
                      </a:cubicBezTo>
                      <a:cubicBezTo>
                        <a:pt x="6" y="42"/>
                        <a:pt x="6" y="42"/>
                        <a:pt x="6" y="42"/>
                      </a:cubicBezTo>
                      <a:cubicBezTo>
                        <a:pt x="4" y="42"/>
                        <a:pt x="2" y="40"/>
                        <a:pt x="2" y="37"/>
                      </a:cubicBezTo>
                      <a:cubicBezTo>
                        <a:pt x="1" y="25"/>
                        <a:pt x="1" y="19"/>
                        <a:pt x="1" y="7"/>
                      </a:cubicBezTo>
                      <a:cubicBezTo>
                        <a:pt x="1" y="6"/>
                        <a:pt x="1" y="4"/>
                        <a:pt x="1" y="3"/>
                      </a:cubicBezTo>
                      <a:cubicBezTo>
                        <a:pt x="0" y="0"/>
                        <a:pt x="0" y="0"/>
                        <a:pt x="0" y="0"/>
                      </a:cubicBezTo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3" name="Freeform 76">
                  <a:extLst>
                    <a:ext uri="{FF2B5EF4-FFF2-40B4-BE49-F238E27FC236}">
                      <a16:creationId xmlns:a16="http://schemas.microsoft.com/office/drawing/2014/main" id="{E0D5F1E7-4E79-324F-84D7-9067616A5F9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740342" y="3726330"/>
                  <a:ext cx="38355" cy="92794"/>
                </a:xfrm>
                <a:custGeom>
                  <a:avLst/>
                  <a:gdLst>
                    <a:gd name="T0" fmla="*/ 0 w 21"/>
                    <a:gd name="T1" fmla="*/ 0 h 52"/>
                    <a:gd name="T2" fmla="*/ 1 w 21"/>
                    <a:gd name="T3" fmla="*/ 52 h 52"/>
                    <a:gd name="T4" fmla="*/ 21 w 21"/>
                    <a:gd name="T5" fmla="*/ 51 h 52"/>
                    <a:gd name="T6" fmla="*/ 20 w 21"/>
                    <a:gd name="T7" fmla="*/ 46 h 52"/>
                    <a:gd name="T8" fmla="*/ 17 w 21"/>
                    <a:gd name="T9" fmla="*/ 49 h 52"/>
                    <a:gd name="T10" fmla="*/ 8 w 21"/>
                    <a:gd name="T11" fmla="*/ 50 h 52"/>
                    <a:gd name="T12" fmla="*/ 7 w 21"/>
                    <a:gd name="T13" fmla="*/ 50 h 52"/>
                    <a:gd name="T14" fmla="*/ 4 w 21"/>
                    <a:gd name="T15" fmla="*/ 44 h 52"/>
                    <a:gd name="T16" fmla="*/ 2 w 21"/>
                    <a:gd name="T17" fmla="*/ 12 h 52"/>
                    <a:gd name="T18" fmla="*/ 3 w 21"/>
                    <a:gd name="T19" fmla="*/ 7 h 52"/>
                    <a:gd name="T20" fmla="*/ 0 w 21"/>
                    <a:gd name="T21" fmla="*/ 0 h 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21" h="52">
                      <a:moveTo>
                        <a:pt x="0" y="0"/>
                      </a:moveTo>
                      <a:cubicBezTo>
                        <a:pt x="1" y="52"/>
                        <a:pt x="1" y="52"/>
                        <a:pt x="1" y="52"/>
                      </a:cubicBezTo>
                      <a:cubicBezTo>
                        <a:pt x="21" y="51"/>
                        <a:pt x="21" y="51"/>
                        <a:pt x="21" y="51"/>
                      </a:cubicBezTo>
                      <a:cubicBezTo>
                        <a:pt x="20" y="46"/>
                        <a:pt x="20" y="46"/>
                        <a:pt x="20" y="46"/>
                      </a:cubicBezTo>
                      <a:cubicBezTo>
                        <a:pt x="19" y="48"/>
                        <a:pt x="18" y="48"/>
                        <a:pt x="17" y="49"/>
                      </a:cubicBezTo>
                      <a:cubicBezTo>
                        <a:pt x="13" y="49"/>
                        <a:pt x="11" y="49"/>
                        <a:pt x="8" y="50"/>
                      </a:cubicBezTo>
                      <a:cubicBezTo>
                        <a:pt x="7" y="50"/>
                        <a:pt x="7" y="50"/>
                        <a:pt x="7" y="50"/>
                      </a:cubicBezTo>
                      <a:cubicBezTo>
                        <a:pt x="6" y="50"/>
                        <a:pt x="4" y="47"/>
                        <a:pt x="4" y="44"/>
                      </a:cubicBezTo>
                      <a:cubicBezTo>
                        <a:pt x="3" y="31"/>
                        <a:pt x="2" y="25"/>
                        <a:pt x="2" y="12"/>
                      </a:cubicBezTo>
                      <a:cubicBezTo>
                        <a:pt x="2" y="10"/>
                        <a:pt x="2" y="8"/>
                        <a:pt x="3" y="7"/>
                      </a:cubicBezTo>
                      <a:cubicBezTo>
                        <a:pt x="0" y="0"/>
                        <a:pt x="0" y="0"/>
                        <a:pt x="0" y="0"/>
                      </a:cubicBezTo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4" name="Freeform 78">
                  <a:extLst>
                    <a:ext uri="{FF2B5EF4-FFF2-40B4-BE49-F238E27FC236}">
                      <a16:creationId xmlns:a16="http://schemas.microsoft.com/office/drawing/2014/main" id="{5665962B-0600-184A-8D32-EFEB29CF110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783645" y="3820361"/>
                  <a:ext cx="44541" cy="82896"/>
                </a:xfrm>
                <a:custGeom>
                  <a:avLst/>
                  <a:gdLst>
                    <a:gd name="T0" fmla="*/ 0 w 25"/>
                    <a:gd name="T1" fmla="*/ 0 h 46"/>
                    <a:gd name="T2" fmla="*/ 7 w 25"/>
                    <a:gd name="T3" fmla="*/ 46 h 46"/>
                    <a:gd name="T4" fmla="*/ 25 w 25"/>
                    <a:gd name="T5" fmla="*/ 39 h 46"/>
                    <a:gd name="T6" fmla="*/ 22 w 25"/>
                    <a:gd name="T7" fmla="*/ 35 h 46"/>
                    <a:gd name="T8" fmla="*/ 20 w 25"/>
                    <a:gd name="T9" fmla="*/ 39 h 46"/>
                    <a:gd name="T10" fmla="*/ 10 w 25"/>
                    <a:gd name="T11" fmla="*/ 42 h 46"/>
                    <a:gd name="T12" fmla="*/ 10 w 25"/>
                    <a:gd name="T13" fmla="*/ 42 h 46"/>
                    <a:gd name="T14" fmla="*/ 6 w 25"/>
                    <a:gd name="T15" fmla="*/ 37 h 46"/>
                    <a:gd name="T16" fmla="*/ 2 w 25"/>
                    <a:gd name="T17" fmla="*/ 8 h 46"/>
                    <a:gd name="T18" fmla="*/ 3 w 25"/>
                    <a:gd name="T19" fmla="*/ 4 h 46"/>
                    <a:gd name="T20" fmla="*/ 0 w 25"/>
                    <a:gd name="T21" fmla="*/ 0 h 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25" h="46">
                      <a:moveTo>
                        <a:pt x="0" y="0"/>
                      </a:moveTo>
                      <a:cubicBezTo>
                        <a:pt x="7" y="46"/>
                        <a:pt x="7" y="46"/>
                        <a:pt x="7" y="46"/>
                      </a:cubicBezTo>
                      <a:cubicBezTo>
                        <a:pt x="25" y="39"/>
                        <a:pt x="25" y="39"/>
                        <a:pt x="25" y="39"/>
                      </a:cubicBezTo>
                      <a:cubicBezTo>
                        <a:pt x="22" y="35"/>
                        <a:pt x="22" y="35"/>
                        <a:pt x="22" y="35"/>
                      </a:cubicBezTo>
                      <a:cubicBezTo>
                        <a:pt x="22" y="37"/>
                        <a:pt x="21" y="38"/>
                        <a:pt x="20" y="39"/>
                      </a:cubicBezTo>
                      <a:cubicBezTo>
                        <a:pt x="16" y="40"/>
                        <a:pt x="14" y="41"/>
                        <a:pt x="10" y="42"/>
                      </a:cubicBezTo>
                      <a:cubicBezTo>
                        <a:pt x="10" y="42"/>
                        <a:pt x="10" y="42"/>
                        <a:pt x="10" y="42"/>
                      </a:cubicBezTo>
                      <a:cubicBezTo>
                        <a:pt x="8" y="42"/>
                        <a:pt x="7" y="40"/>
                        <a:pt x="6" y="37"/>
                      </a:cubicBezTo>
                      <a:cubicBezTo>
                        <a:pt x="4" y="26"/>
                        <a:pt x="3" y="20"/>
                        <a:pt x="2" y="8"/>
                      </a:cubicBezTo>
                      <a:cubicBezTo>
                        <a:pt x="2" y="6"/>
                        <a:pt x="2" y="5"/>
                        <a:pt x="3" y="4"/>
                      </a:cubicBezTo>
                      <a:cubicBezTo>
                        <a:pt x="0" y="0"/>
                        <a:pt x="0" y="0"/>
                        <a:pt x="0" y="0"/>
                      </a:cubicBezTo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5" name="Freeform 80">
                  <a:extLst>
                    <a:ext uri="{FF2B5EF4-FFF2-40B4-BE49-F238E27FC236}">
                      <a16:creationId xmlns:a16="http://schemas.microsoft.com/office/drawing/2014/main" id="{31C10543-0B69-7142-8AA5-CF68BE32B9A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747765" y="3827784"/>
                  <a:ext cx="43304" cy="87845"/>
                </a:xfrm>
                <a:custGeom>
                  <a:avLst/>
                  <a:gdLst>
                    <a:gd name="T0" fmla="*/ 0 w 24"/>
                    <a:gd name="T1" fmla="*/ 0 h 49"/>
                    <a:gd name="T2" fmla="*/ 2 w 24"/>
                    <a:gd name="T3" fmla="*/ 29 h 49"/>
                    <a:gd name="T4" fmla="*/ 9 w 24"/>
                    <a:gd name="T5" fmla="*/ 49 h 49"/>
                    <a:gd name="T6" fmla="*/ 24 w 24"/>
                    <a:gd name="T7" fmla="*/ 42 h 49"/>
                    <a:gd name="T8" fmla="*/ 22 w 24"/>
                    <a:gd name="T9" fmla="*/ 39 h 49"/>
                    <a:gd name="T10" fmla="*/ 20 w 24"/>
                    <a:gd name="T11" fmla="*/ 42 h 49"/>
                    <a:gd name="T12" fmla="*/ 11 w 24"/>
                    <a:gd name="T13" fmla="*/ 45 h 49"/>
                    <a:gd name="T14" fmla="*/ 10 w 24"/>
                    <a:gd name="T15" fmla="*/ 45 h 49"/>
                    <a:gd name="T16" fmla="*/ 6 w 24"/>
                    <a:gd name="T17" fmla="*/ 40 h 49"/>
                    <a:gd name="T18" fmla="*/ 2 w 24"/>
                    <a:gd name="T19" fmla="*/ 8 h 49"/>
                    <a:gd name="T20" fmla="*/ 2 w 24"/>
                    <a:gd name="T21" fmla="*/ 4 h 49"/>
                    <a:gd name="T22" fmla="*/ 0 w 24"/>
                    <a:gd name="T23" fmla="*/ 0 h 4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24" h="49">
                      <a:moveTo>
                        <a:pt x="0" y="0"/>
                      </a:moveTo>
                      <a:cubicBezTo>
                        <a:pt x="0" y="0"/>
                        <a:pt x="2" y="26"/>
                        <a:pt x="2" y="29"/>
                      </a:cubicBezTo>
                      <a:cubicBezTo>
                        <a:pt x="1" y="32"/>
                        <a:pt x="9" y="49"/>
                        <a:pt x="9" y="49"/>
                      </a:cubicBezTo>
                      <a:cubicBezTo>
                        <a:pt x="24" y="42"/>
                        <a:pt x="24" y="42"/>
                        <a:pt x="24" y="42"/>
                      </a:cubicBezTo>
                      <a:cubicBezTo>
                        <a:pt x="22" y="39"/>
                        <a:pt x="22" y="39"/>
                        <a:pt x="22" y="39"/>
                      </a:cubicBezTo>
                      <a:cubicBezTo>
                        <a:pt x="22" y="40"/>
                        <a:pt x="21" y="41"/>
                        <a:pt x="20" y="42"/>
                      </a:cubicBezTo>
                      <a:cubicBezTo>
                        <a:pt x="16" y="43"/>
                        <a:pt x="14" y="44"/>
                        <a:pt x="11" y="45"/>
                      </a:cubicBezTo>
                      <a:cubicBezTo>
                        <a:pt x="10" y="45"/>
                        <a:pt x="10" y="45"/>
                        <a:pt x="10" y="45"/>
                      </a:cubicBezTo>
                      <a:cubicBezTo>
                        <a:pt x="8" y="45"/>
                        <a:pt x="7" y="43"/>
                        <a:pt x="6" y="40"/>
                      </a:cubicBezTo>
                      <a:cubicBezTo>
                        <a:pt x="4" y="27"/>
                        <a:pt x="3" y="21"/>
                        <a:pt x="2" y="8"/>
                      </a:cubicBezTo>
                      <a:cubicBezTo>
                        <a:pt x="2" y="6"/>
                        <a:pt x="2" y="5"/>
                        <a:pt x="2" y="4"/>
                      </a:cubicBezTo>
                      <a:cubicBezTo>
                        <a:pt x="0" y="0"/>
                        <a:pt x="0" y="0"/>
                        <a:pt x="0" y="0"/>
                      </a:cubicBezTo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6" name="Freeform 82">
                  <a:extLst>
                    <a:ext uri="{FF2B5EF4-FFF2-40B4-BE49-F238E27FC236}">
                      <a16:creationId xmlns:a16="http://schemas.microsoft.com/office/drawing/2014/main" id="{D63586E6-37D7-9B41-980D-C6183302D6B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418657" y="2875103"/>
                  <a:ext cx="117539" cy="169503"/>
                </a:xfrm>
                <a:custGeom>
                  <a:avLst/>
                  <a:gdLst>
                    <a:gd name="T0" fmla="*/ 60 w 66"/>
                    <a:gd name="T1" fmla="*/ 95 h 95"/>
                    <a:gd name="T2" fmla="*/ 25 w 66"/>
                    <a:gd name="T3" fmla="*/ 52 h 95"/>
                    <a:gd name="T4" fmla="*/ 0 w 66"/>
                    <a:gd name="T5" fmla="*/ 4 h 95"/>
                    <a:gd name="T6" fmla="*/ 5 w 66"/>
                    <a:gd name="T7" fmla="*/ 0 h 95"/>
                    <a:gd name="T8" fmla="*/ 66 w 66"/>
                    <a:gd name="T9" fmla="*/ 91 h 95"/>
                    <a:gd name="T10" fmla="*/ 60 w 66"/>
                    <a:gd name="T11" fmla="*/ 95 h 9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66" h="95">
                      <a:moveTo>
                        <a:pt x="60" y="95"/>
                      </a:moveTo>
                      <a:cubicBezTo>
                        <a:pt x="60" y="95"/>
                        <a:pt x="47" y="85"/>
                        <a:pt x="25" y="52"/>
                      </a:cubicBezTo>
                      <a:cubicBezTo>
                        <a:pt x="3" y="20"/>
                        <a:pt x="0" y="4"/>
                        <a:pt x="0" y="4"/>
                      </a:cubicBezTo>
                      <a:cubicBezTo>
                        <a:pt x="5" y="0"/>
                        <a:pt x="5" y="0"/>
                        <a:pt x="5" y="0"/>
                      </a:cubicBezTo>
                      <a:cubicBezTo>
                        <a:pt x="66" y="91"/>
                        <a:pt x="66" y="91"/>
                        <a:pt x="66" y="91"/>
                      </a:cubicBezTo>
                      <a:cubicBezTo>
                        <a:pt x="60" y="95"/>
                        <a:pt x="60" y="95"/>
                        <a:pt x="60" y="95"/>
                      </a:cubicBezTo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7" name="Freeform 83">
                  <a:extLst>
                    <a:ext uri="{FF2B5EF4-FFF2-40B4-BE49-F238E27FC236}">
                      <a16:creationId xmlns:a16="http://schemas.microsoft.com/office/drawing/2014/main" id="{4FAB7F24-B82E-5648-81B1-A708233D458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416183" y="2920882"/>
                  <a:ext cx="79184" cy="103929"/>
                </a:xfrm>
                <a:custGeom>
                  <a:avLst/>
                  <a:gdLst>
                    <a:gd name="T0" fmla="*/ 33 w 44"/>
                    <a:gd name="T1" fmla="*/ 58 h 58"/>
                    <a:gd name="T2" fmla="*/ 14 w 44"/>
                    <a:gd name="T3" fmla="*/ 35 h 58"/>
                    <a:gd name="T4" fmla="*/ 0 w 44"/>
                    <a:gd name="T5" fmla="*/ 8 h 58"/>
                    <a:gd name="T6" fmla="*/ 11 w 44"/>
                    <a:gd name="T7" fmla="*/ 0 h 58"/>
                    <a:gd name="T8" fmla="*/ 44 w 44"/>
                    <a:gd name="T9" fmla="*/ 50 h 58"/>
                    <a:gd name="T10" fmla="*/ 33 w 44"/>
                    <a:gd name="T11" fmla="*/ 58 h 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44" h="58">
                      <a:moveTo>
                        <a:pt x="33" y="58"/>
                      </a:moveTo>
                      <a:cubicBezTo>
                        <a:pt x="33" y="58"/>
                        <a:pt x="25" y="52"/>
                        <a:pt x="14" y="35"/>
                      </a:cubicBezTo>
                      <a:cubicBezTo>
                        <a:pt x="2" y="17"/>
                        <a:pt x="0" y="8"/>
                        <a:pt x="0" y="8"/>
                      </a:cubicBezTo>
                      <a:cubicBezTo>
                        <a:pt x="11" y="0"/>
                        <a:pt x="11" y="0"/>
                        <a:pt x="11" y="0"/>
                      </a:cubicBezTo>
                      <a:cubicBezTo>
                        <a:pt x="44" y="50"/>
                        <a:pt x="44" y="50"/>
                        <a:pt x="44" y="50"/>
                      </a:cubicBezTo>
                      <a:lnTo>
                        <a:pt x="33" y="58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8" name="Freeform 84">
                  <a:extLst>
                    <a:ext uri="{FF2B5EF4-FFF2-40B4-BE49-F238E27FC236}">
                      <a16:creationId xmlns:a16="http://schemas.microsoft.com/office/drawing/2014/main" id="{029164FB-8431-F041-A60E-8B433A10A2B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377828" y="2949338"/>
                  <a:ext cx="94031" cy="90319"/>
                </a:xfrm>
                <a:custGeom>
                  <a:avLst/>
                  <a:gdLst>
                    <a:gd name="T0" fmla="*/ 26 w 76"/>
                    <a:gd name="T1" fmla="*/ 73 h 73"/>
                    <a:gd name="T2" fmla="*/ 0 w 76"/>
                    <a:gd name="T3" fmla="*/ 33 h 73"/>
                    <a:gd name="T4" fmla="*/ 50 w 76"/>
                    <a:gd name="T5" fmla="*/ 0 h 73"/>
                    <a:gd name="T6" fmla="*/ 76 w 76"/>
                    <a:gd name="T7" fmla="*/ 38 h 73"/>
                    <a:gd name="T8" fmla="*/ 26 w 76"/>
                    <a:gd name="T9" fmla="*/ 73 h 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6" h="73">
                      <a:moveTo>
                        <a:pt x="26" y="73"/>
                      </a:moveTo>
                      <a:lnTo>
                        <a:pt x="0" y="33"/>
                      </a:lnTo>
                      <a:lnTo>
                        <a:pt x="50" y="0"/>
                      </a:lnTo>
                      <a:lnTo>
                        <a:pt x="76" y="38"/>
                      </a:lnTo>
                      <a:lnTo>
                        <a:pt x="26" y="73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9" name="Freeform 85">
                  <a:extLst>
                    <a:ext uri="{FF2B5EF4-FFF2-40B4-BE49-F238E27FC236}">
                      <a16:creationId xmlns:a16="http://schemas.microsoft.com/office/drawing/2014/main" id="{A4C55F1B-2667-4840-8F13-F7524A514E5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398861" y="2792208"/>
                  <a:ext cx="237552" cy="284567"/>
                </a:xfrm>
                <a:custGeom>
                  <a:avLst/>
                  <a:gdLst>
                    <a:gd name="T0" fmla="*/ 101 w 133"/>
                    <a:gd name="T1" fmla="*/ 153 h 159"/>
                    <a:gd name="T2" fmla="*/ 77 w 133"/>
                    <a:gd name="T3" fmla="*/ 144 h 159"/>
                    <a:gd name="T4" fmla="*/ 7 w 133"/>
                    <a:gd name="T5" fmla="*/ 39 h 159"/>
                    <a:gd name="T6" fmla="*/ 8 w 133"/>
                    <a:gd name="T7" fmla="*/ 13 h 159"/>
                    <a:gd name="T8" fmla="*/ 51 w 133"/>
                    <a:gd name="T9" fmla="*/ 1 h 159"/>
                    <a:gd name="T10" fmla="*/ 71 w 133"/>
                    <a:gd name="T11" fmla="*/ 15 h 159"/>
                    <a:gd name="T12" fmla="*/ 124 w 133"/>
                    <a:gd name="T13" fmla="*/ 94 h 159"/>
                    <a:gd name="T14" fmla="*/ 128 w 133"/>
                    <a:gd name="T15" fmla="*/ 118 h 159"/>
                    <a:gd name="T16" fmla="*/ 101 w 133"/>
                    <a:gd name="T17" fmla="*/ 153 h 15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33" h="159">
                      <a:moveTo>
                        <a:pt x="101" y="153"/>
                      </a:moveTo>
                      <a:cubicBezTo>
                        <a:pt x="97" y="159"/>
                        <a:pt x="86" y="155"/>
                        <a:pt x="77" y="144"/>
                      </a:cubicBezTo>
                      <a:cubicBezTo>
                        <a:pt x="50" y="111"/>
                        <a:pt x="27" y="76"/>
                        <a:pt x="7" y="39"/>
                      </a:cubicBezTo>
                      <a:cubicBezTo>
                        <a:pt x="0" y="26"/>
                        <a:pt x="1" y="15"/>
                        <a:pt x="8" y="13"/>
                      </a:cubicBezTo>
                      <a:cubicBezTo>
                        <a:pt x="22" y="9"/>
                        <a:pt x="36" y="5"/>
                        <a:pt x="51" y="1"/>
                      </a:cubicBezTo>
                      <a:cubicBezTo>
                        <a:pt x="58" y="0"/>
                        <a:pt x="67" y="6"/>
                        <a:pt x="71" y="15"/>
                      </a:cubicBezTo>
                      <a:cubicBezTo>
                        <a:pt x="87" y="43"/>
                        <a:pt x="104" y="69"/>
                        <a:pt x="124" y="94"/>
                      </a:cubicBezTo>
                      <a:cubicBezTo>
                        <a:pt x="130" y="102"/>
                        <a:pt x="133" y="113"/>
                        <a:pt x="128" y="118"/>
                      </a:cubicBezTo>
                      <a:cubicBezTo>
                        <a:pt x="119" y="130"/>
                        <a:pt x="110" y="141"/>
                        <a:pt x="101" y="153"/>
                      </a:cubicBezTo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0" name="Freeform 86">
                  <a:extLst>
                    <a:ext uri="{FF2B5EF4-FFF2-40B4-BE49-F238E27FC236}">
                      <a16:creationId xmlns:a16="http://schemas.microsoft.com/office/drawing/2014/main" id="{375953FB-99CF-A745-9609-39D312CD4A23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7411234" y="2808292"/>
                  <a:ext cx="215281" cy="252399"/>
                </a:xfrm>
                <a:custGeom>
                  <a:avLst/>
                  <a:gdLst>
                    <a:gd name="T0" fmla="*/ 54 w 120"/>
                    <a:gd name="T1" fmla="*/ 33 h 141"/>
                    <a:gd name="T2" fmla="*/ 42 w 120"/>
                    <a:gd name="T3" fmla="*/ 3 h 141"/>
                    <a:gd name="T4" fmla="*/ 57 w 120"/>
                    <a:gd name="T5" fmla="*/ 4 h 141"/>
                    <a:gd name="T6" fmla="*/ 69 w 120"/>
                    <a:gd name="T7" fmla="*/ 31 h 141"/>
                    <a:gd name="T8" fmla="*/ 92 w 120"/>
                    <a:gd name="T9" fmla="*/ 67 h 141"/>
                    <a:gd name="T10" fmla="*/ 78 w 120"/>
                    <a:gd name="T11" fmla="*/ 40 h 141"/>
                    <a:gd name="T12" fmla="*/ 64 w 120"/>
                    <a:gd name="T13" fmla="*/ 42 h 141"/>
                    <a:gd name="T14" fmla="*/ 79 w 120"/>
                    <a:gd name="T15" fmla="*/ 71 h 141"/>
                    <a:gd name="T16" fmla="*/ 92 w 120"/>
                    <a:gd name="T17" fmla="*/ 67 h 141"/>
                    <a:gd name="T18" fmla="*/ 117 w 120"/>
                    <a:gd name="T19" fmla="*/ 93 h 141"/>
                    <a:gd name="T20" fmla="*/ 96 w 120"/>
                    <a:gd name="T21" fmla="*/ 72 h 141"/>
                    <a:gd name="T22" fmla="*/ 89 w 120"/>
                    <a:gd name="T23" fmla="*/ 85 h 141"/>
                    <a:gd name="T24" fmla="*/ 112 w 120"/>
                    <a:gd name="T25" fmla="*/ 108 h 141"/>
                    <a:gd name="T26" fmla="*/ 51 w 120"/>
                    <a:gd name="T27" fmla="*/ 41 h 141"/>
                    <a:gd name="T28" fmla="*/ 38 w 120"/>
                    <a:gd name="T29" fmla="*/ 10 h 141"/>
                    <a:gd name="T30" fmla="*/ 22 w 120"/>
                    <a:gd name="T31" fmla="*/ 10 h 141"/>
                    <a:gd name="T32" fmla="*/ 36 w 120"/>
                    <a:gd name="T33" fmla="*/ 42 h 141"/>
                    <a:gd name="T34" fmla="*/ 51 w 120"/>
                    <a:gd name="T35" fmla="*/ 41 h 141"/>
                    <a:gd name="T36" fmla="*/ 75 w 120"/>
                    <a:gd name="T37" fmla="*/ 73 h 141"/>
                    <a:gd name="T38" fmla="*/ 54 w 120"/>
                    <a:gd name="T39" fmla="*/ 47 h 141"/>
                    <a:gd name="T40" fmla="*/ 46 w 120"/>
                    <a:gd name="T41" fmla="*/ 58 h 141"/>
                    <a:gd name="T42" fmla="*/ 68 w 120"/>
                    <a:gd name="T43" fmla="*/ 86 h 141"/>
                    <a:gd name="T44" fmla="*/ 105 w 120"/>
                    <a:gd name="T45" fmla="*/ 116 h 141"/>
                    <a:gd name="T46" fmla="*/ 86 w 120"/>
                    <a:gd name="T47" fmla="*/ 88 h 141"/>
                    <a:gd name="T48" fmla="*/ 73 w 120"/>
                    <a:gd name="T49" fmla="*/ 92 h 141"/>
                    <a:gd name="T50" fmla="*/ 92 w 120"/>
                    <a:gd name="T51" fmla="*/ 122 h 141"/>
                    <a:gd name="T52" fmla="*/ 105 w 120"/>
                    <a:gd name="T53" fmla="*/ 116 h 141"/>
                    <a:gd name="T54" fmla="*/ 32 w 120"/>
                    <a:gd name="T55" fmla="*/ 44 h 141"/>
                    <a:gd name="T56" fmla="*/ 12 w 120"/>
                    <a:gd name="T57" fmla="*/ 13 h 141"/>
                    <a:gd name="T58" fmla="*/ 2 w 120"/>
                    <a:gd name="T59" fmla="*/ 23 h 141"/>
                    <a:gd name="T60" fmla="*/ 23 w 120"/>
                    <a:gd name="T61" fmla="*/ 55 h 141"/>
                    <a:gd name="T62" fmla="*/ 60 w 120"/>
                    <a:gd name="T63" fmla="*/ 93 h 141"/>
                    <a:gd name="T64" fmla="*/ 42 w 120"/>
                    <a:gd name="T65" fmla="*/ 60 h 141"/>
                    <a:gd name="T66" fmla="*/ 28 w 120"/>
                    <a:gd name="T67" fmla="*/ 62 h 141"/>
                    <a:gd name="T68" fmla="*/ 46 w 120"/>
                    <a:gd name="T69" fmla="*/ 96 h 141"/>
                    <a:gd name="T70" fmla="*/ 60 w 120"/>
                    <a:gd name="T71" fmla="*/ 93 h 141"/>
                    <a:gd name="T72" fmla="*/ 90 w 120"/>
                    <a:gd name="T73" fmla="*/ 125 h 141"/>
                    <a:gd name="T74" fmla="*/ 65 w 120"/>
                    <a:gd name="T75" fmla="*/ 99 h 141"/>
                    <a:gd name="T76" fmla="*/ 58 w 120"/>
                    <a:gd name="T77" fmla="*/ 113 h 141"/>
                    <a:gd name="T78" fmla="*/ 85 w 120"/>
                    <a:gd name="T79" fmla="*/ 140 h 14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</a:cxnLst>
                  <a:rect l="0" t="0" r="r" b="b"/>
                  <a:pathLst>
                    <a:path w="120" h="141">
                      <a:moveTo>
                        <a:pt x="60" y="36"/>
                      </a:moveTo>
                      <a:cubicBezTo>
                        <a:pt x="58" y="37"/>
                        <a:pt x="56" y="35"/>
                        <a:pt x="54" y="33"/>
                      </a:cubicBezTo>
                      <a:cubicBezTo>
                        <a:pt x="49" y="23"/>
                        <a:pt x="46" y="19"/>
                        <a:pt x="41" y="9"/>
                      </a:cubicBezTo>
                      <a:cubicBezTo>
                        <a:pt x="40" y="6"/>
                        <a:pt x="40" y="4"/>
                        <a:pt x="42" y="3"/>
                      </a:cubicBezTo>
                      <a:cubicBezTo>
                        <a:pt x="46" y="2"/>
                        <a:pt x="48" y="1"/>
                        <a:pt x="52" y="0"/>
                      </a:cubicBezTo>
                      <a:cubicBezTo>
                        <a:pt x="54" y="0"/>
                        <a:pt x="56" y="1"/>
                        <a:pt x="57" y="4"/>
                      </a:cubicBezTo>
                      <a:cubicBezTo>
                        <a:pt x="62" y="13"/>
                        <a:pt x="64" y="17"/>
                        <a:pt x="69" y="26"/>
                      </a:cubicBezTo>
                      <a:cubicBezTo>
                        <a:pt x="71" y="28"/>
                        <a:pt x="71" y="31"/>
                        <a:pt x="69" y="31"/>
                      </a:cubicBezTo>
                      <a:cubicBezTo>
                        <a:pt x="65" y="33"/>
                        <a:pt x="64" y="34"/>
                        <a:pt x="60" y="36"/>
                      </a:cubicBezTo>
                      <a:moveTo>
                        <a:pt x="92" y="67"/>
                      </a:moveTo>
                      <a:cubicBezTo>
                        <a:pt x="94" y="66"/>
                        <a:pt x="93" y="63"/>
                        <a:pt x="92" y="61"/>
                      </a:cubicBezTo>
                      <a:cubicBezTo>
                        <a:pt x="86" y="52"/>
                        <a:pt x="83" y="48"/>
                        <a:pt x="78" y="40"/>
                      </a:cubicBezTo>
                      <a:cubicBezTo>
                        <a:pt x="76" y="37"/>
                        <a:pt x="74" y="36"/>
                        <a:pt x="72" y="37"/>
                      </a:cubicBezTo>
                      <a:cubicBezTo>
                        <a:pt x="69" y="39"/>
                        <a:pt x="67" y="40"/>
                        <a:pt x="64" y="42"/>
                      </a:cubicBezTo>
                      <a:cubicBezTo>
                        <a:pt x="62" y="43"/>
                        <a:pt x="62" y="45"/>
                        <a:pt x="64" y="48"/>
                      </a:cubicBezTo>
                      <a:cubicBezTo>
                        <a:pt x="69" y="57"/>
                        <a:pt x="72" y="62"/>
                        <a:pt x="79" y="71"/>
                      </a:cubicBezTo>
                      <a:cubicBezTo>
                        <a:pt x="80" y="73"/>
                        <a:pt x="83" y="74"/>
                        <a:pt x="84" y="73"/>
                      </a:cubicBezTo>
                      <a:cubicBezTo>
                        <a:pt x="88" y="71"/>
                        <a:pt x="89" y="69"/>
                        <a:pt x="92" y="67"/>
                      </a:cubicBezTo>
                      <a:moveTo>
                        <a:pt x="118" y="100"/>
                      </a:moveTo>
                      <a:cubicBezTo>
                        <a:pt x="120" y="98"/>
                        <a:pt x="119" y="96"/>
                        <a:pt x="117" y="93"/>
                      </a:cubicBezTo>
                      <a:cubicBezTo>
                        <a:pt x="111" y="86"/>
                        <a:pt x="108" y="82"/>
                        <a:pt x="102" y="74"/>
                      </a:cubicBezTo>
                      <a:cubicBezTo>
                        <a:pt x="100" y="72"/>
                        <a:pt x="97" y="71"/>
                        <a:pt x="96" y="72"/>
                      </a:cubicBezTo>
                      <a:cubicBezTo>
                        <a:pt x="93" y="75"/>
                        <a:pt x="91" y="76"/>
                        <a:pt x="88" y="79"/>
                      </a:cubicBezTo>
                      <a:cubicBezTo>
                        <a:pt x="87" y="80"/>
                        <a:pt x="87" y="83"/>
                        <a:pt x="89" y="85"/>
                      </a:cubicBezTo>
                      <a:cubicBezTo>
                        <a:pt x="96" y="94"/>
                        <a:pt x="99" y="98"/>
                        <a:pt x="106" y="106"/>
                      </a:cubicBezTo>
                      <a:cubicBezTo>
                        <a:pt x="108" y="108"/>
                        <a:pt x="111" y="109"/>
                        <a:pt x="112" y="108"/>
                      </a:cubicBezTo>
                      <a:cubicBezTo>
                        <a:pt x="114" y="104"/>
                        <a:pt x="116" y="103"/>
                        <a:pt x="118" y="100"/>
                      </a:cubicBezTo>
                      <a:moveTo>
                        <a:pt x="51" y="41"/>
                      </a:moveTo>
                      <a:cubicBezTo>
                        <a:pt x="52" y="40"/>
                        <a:pt x="52" y="37"/>
                        <a:pt x="51" y="35"/>
                      </a:cubicBezTo>
                      <a:cubicBezTo>
                        <a:pt x="45" y="25"/>
                        <a:pt x="43" y="20"/>
                        <a:pt x="38" y="10"/>
                      </a:cubicBezTo>
                      <a:cubicBezTo>
                        <a:pt x="36" y="8"/>
                        <a:pt x="34" y="6"/>
                        <a:pt x="32" y="6"/>
                      </a:cubicBezTo>
                      <a:cubicBezTo>
                        <a:pt x="28" y="8"/>
                        <a:pt x="26" y="8"/>
                        <a:pt x="22" y="10"/>
                      </a:cubicBezTo>
                      <a:cubicBezTo>
                        <a:pt x="20" y="10"/>
                        <a:pt x="20" y="13"/>
                        <a:pt x="22" y="16"/>
                      </a:cubicBezTo>
                      <a:cubicBezTo>
                        <a:pt x="27" y="26"/>
                        <a:pt x="30" y="32"/>
                        <a:pt x="36" y="42"/>
                      </a:cubicBezTo>
                      <a:cubicBezTo>
                        <a:pt x="37" y="45"/>
                        <a:pt x="40" y="46"/>
                        <a:pt x="42" y="45"/>
                      </a:cubicBezTo>
                      <a:cubicBezTo>
                        <a:pt x="45" y="44"/>
                        <a:pt x="47" y="43"/>
                        <a:pt x="51" y="41"/>
                      </a:cubicBezTo>
                      <a:moveTo>
                        <a:pt x="76" y="80"/>
                      </a:moveTo>
                      <a:cubicBezTo>
                        <a:pt x="78" y="79"/>
                        <a:pt x="77" y="76"/>
                        <a:pt x="75" y="73"/>
                      </a:cubicBezTo>
                      <a:cubicBezTo>
                        <a:pt x="69" y="64"/>
                        <a:pt x="66" y="59"/>
                        <a:pt x="60" y="50"/>
                      </a:cubicBezTo>
                      <a:cubicBezTo>
                        <a:pt x="58" y="48"/>
                        <a:pt x="56" y="46"/>
                        <a:pt x="54" y="47"/>
                      </a:cubicBezTo>
                      <a:cubicBezTo>
                        <a:pt x="51" y="49"/>
                        <a:pt x="49" y="50"/>
                        <a:pt x="46" y="52"/>
                      </a:cubicBezTo>
                      <a:cubicBezTo>
                        <a:pt x="44" y="53"/>
                        <a:pt x="44" y="56"/>
                        <a:pt x="46" y="58"/>
                      </a:cubicBezTo>
                      <a:cubicBezTo>
                        <a:pt x="52" y="68"/>
                        <a:pt x="56" y="73"/>
                        <a:pt x="62" y="83"/>
                      </a:cubicBezTo>
                      <a:cubicBezTo>
                        <a:pt x="64" y="86"/>
                        <a:pt x="67" y="87"/>
                        <a:pt x="68" y="86"/>
                      </a:cubicBezTo>
                      <a:cubicBezTo>
                        <a:pt x="71" y="83"/>
                        <a:pt x="73" y="82"/>
                        <a:pt x="76" y="80"/>
                      </a:cubicBezTo>
                      <a:moveTo>
                        <a:pt x="105" y="116"/>
                      </a:moveTo>
                      <a:cubicBezTo>
                        <a:pt x="106" y="115"/>
                        <a:pt x="105" y="112"/>
                        <a:pt x="103" y="109"/>
                      </a:cubicBezTo>
                      <a:cubicBezTo>
                        <a:pt x="96" y="101"/>
                        <a:pt x="93" y="97"/>
                        <a:pt x="86" y="88"/>
                      </a:cubicBezTo>
                      <a:cubicBezTo>
                        <a:pt x="84" y="85"/>
                        <a:pt x="82" y="84"/>
                        <a:pt x="80" y="85"/>
                      </a:cubicBezTo>
                      <a:cubicBezTo>
                        <a:pt x="77" y="88"/>
                        <a:pt x="76" y="89"/>
                        <a:pt x="73" y="92"/>
                      </a:cubicBezTo>
                      <a:cubicBezTo>
                        <a:pt x="71" y="93"/>
                        <a:pt x="72" y="96"/>
                        <a:pt x="74" y="99"/>
                      </a:cubicBezTo>
                      <a:cubicBezTo>
                        <a:pt x="81" y="108"/>
                        <a:pt x="85" y="113"/>
                        <a:pt x="92" y="122"/>
                      </a:cubicBezTo>
                      <a:cubicBezTo>
                        <a:pt x="94" y="124"/>
                        <a:pt x="97" y="125"/>
                        <a:pt x="98" y="124"/>
                      </a:cubicBezTo>
                      <a:cubicBezTo>
                        <a:pt x="101" y="121"/>
                        <a:pt x="102" y="119"/>
                        <a:pt x="105" y="116"/>
                      </a:cubicBezTo>
                      <a:moveTo>
                        <a:pt x="32" y="50"/>
                      </a:moveTo>
                      <a:cubicBezTo>
                        <a:pt x="34" y="49"/>
                        <a:pt x="34" y="46"/>
                        <a:pt x="32" y="44"/>
                      </a:cubicBezTo>
                      <a:cubicBezTo>
                        <a:pt x="26" y="33"/>
                        <a:pt x="23" y="28"/>
                        <a:pt x="18" y="17"/>
                      </a:cubicBezTo>
                      <a:cubicBezTo>
                        <a:pt x="16" y="14"/>
                        <a:pt x="14" y="12"/>
                        <a:pt x="12" y="13"/>
                      </a:cubicBezTo>
                      <a:cubicBezTo>
                        <a:pt x="8" y="14"/>
                        <a:pt x="6" y="15"/>
                        <a:pt x="2" y="16"/>
                      </a:cubicBezTo>
                      <a:cubicBezTo>
                        <a:pt x="0" y="16"/>
                        <a:pt x="0" y="19"/>
                        <a:pt x="2" y="23"/>
                      </a:cubicBezTo>
                      <a:cubicBezTo>
                        <a:pt x="8" y="34"/>
                        <a:pt x="11" y="40"/>
                        <a:pt x="17" y="51"/>
                      </a:cubicBezTo>
                      <a:cubicBezTo>
                        <a:pt x="19" y="54"/>
                        <a:pt x="22" y="56"/>
                        <a:pt x="23" y="55"/>
                      </a:cubicBezTo>
                      <a:cubicBezTo>
                        <a:pt x="27" y="53"/>
                        <a:pt x="29" y="52"/>
                        <a:pt x="32" y="50"/>
                      </a:cubicBezTo>
                      <a:moveTo>
                        <a:pt x="60" y="93"/>
                      </a:moveTo>
                      <a:cubicBezTo>
                        <a:pt x="61" y="91"/>
                        <a:pt x="61" y="88"/>
                        <a:pt x="59" y="86"/>
                      </a:cubicBezTo>
                      <a:cubicBezTo>
                        <a:pt x="52" y="76"/>
                        <a:pt x="49" y="71"/>
                        <a:pt x="42" y="60"/>
                      </a:cubicBezTo>
                      <a:cubicBezTo>
                        <a:pt x="41" y="58"/>
                        <a:pt x="38" y="56"/>
                        <a:pt x="36" y="57"/>
                      </a:cubicBezTo>
                      <a:cubicBezTo>
                        <a:pt x="33" y="59"/>
                        <a:pt x="31" y="60"/>
                        <a:pt x="28" y="62"/>
                      </a:cubicBezTo>
                      <a:cubicBezTo>
                        <a:pt x="26" y="63"/>
                        <a:pt x="26" y="66"/>
                        <a:pt x="28" y="69"/>
                      </a:cubicBezTo>
                      <a:cubicBezTo>
                        <a:pt x="35" y="80"/>
                        <a:pt x="39" y="85"/>
                        <a:pt x="46" y="96"/>
                      </a:cubicBezTo>
                      <a:cubicBezTo>
                        <a:pt x="48" y="98"/>
                        <a:pt x="51" y="100"/>
                        <a:pt x="52" y="99"/>
                      </a:cubicBezTo>
                      <a:cubicBezTo>
                        <a:pt x="55" y="96"/>
                        <a:pt x="57" y="95"/>
                        <a:pt x="60" y="93"/>
                      </a:cubicBezTo>
                      <a:moveTo>
                        <a:pt x="91" y="132"/>
                      </a:moveTo>
                      <a:cubicBezTo>
                        <a:pt x="93" y="131"/>
                        <a:pt x="92" y="127"/>
                        <a:pt x="90" y="125"/>
                      </a:cubicBezTo>
                      <a:cubicBezTo>
                        <a:pt x="82" y="116"/>
                        <a:pt x="78" y="111"/>
                        <a:pt x="71" y="102"/>
                      </a:cubicBezTo>
                      <a:cubicBezTo>
                        <a:pt x="69" y="99"/>
                        <a:pt x="66" y="98"/>
                        <a:pt x="65" y="99"/>
                      </a:cubicBezTo>
                      <a:cubicBezTo>
                        <a:pt x="62" y="101"/>
                        <a:pt x="60" y="103"/>
                        <a:pt x="57" y="105"/>
                      </a:cubicBezTo>
                      <a:cubicBezTo>
                        <a:pt x="56" y="106"/>
                        <a:pt x="56" y="110"/>
                        <a:pt x="58" y="113"/>
                      </a:cubicBezTo>
                      <a:cubicBezTo>
                        <a:pt x="66" y="123"/>
                        <a:pt x="70" y="128"/>
                        <a:pt x="79" y="138"/>
                      </a:cubicBezTo>
                      <a:cubicBezTo>
                        <a:pt x="81" y="140"/>
                        <a:pt x="84" y="141"/>
                        <a:pt x="85" y="140"/>
                      </a:cubicBezTo>
                      <a:cubicBezTo>
                        <a:pt x="87" y="137"/>
                        <a:pt x="89" y="135"/>
                        <a:pt x="91" y="132"/>
                      </a:cubicBezTo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1" name="Freeform 87">
                  <a:extLst>
                    <a:ext uri="{FF2B5EF4-FFF2-40B4-BE49-F238E27FC236}">
                      <a16:creationId xmlns:a16="http://schemas.microsoft.com/office/drawing/2014/main" id="{97CBC7BA-FC92-FE43-844E-DE0B54A3828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475571" y="2813241"/>
                  <a:ext cx="66811" cy="66811"/>
                </a:xfrm>
                <a:custGeom>
                  <a:avLst/>
                  <a:gdLst>
                    <a:gd name="T0" fmla="*/ 3 w 37"/>
                    <a:gd name="T1" fmla="*/ 0 h 37"/>
                    <a:gd name="T2" fmla="*/ 20 w 37"/>
                    <a:gd name="T3" fmla="*/ 37 h 37"/>
                    <a:gd name="T4" fmla="*/ 37 w 37"/>
                    <a:gd name="T5" fmla="*/ 29 h 37"/>
                    <a:gd name="T6" fmla="*/ 34 w 37"/>
                    <a:gd name="T7" fmla="*/ 26 h 37"/>
                    <a:gd name="T8" fmla="*/ 33 w 37"/>
                    <a:gd name="T9" fmla="*/ 28 h 37"/>
                    <a:gd name="T10" fmla="*/ 24 w 37"/>
                    <a:gd name="T11" fmla="*/ 33 h 37"/>
                    <a:gd name="T12" fmla="*/ 23 w 37"/>
                    <a:gd name="T13" fmla="*/ 33 h 37"/>
                    <a:gd name="T14" fmla="*/ 18 w 37"/>
                    <a:gd name="T15" fmla="*/ 30 h 37"/>
                    <a:gd name="T16" fmla="*/ 5 w 37"/>
                    <a:gd name="T17" fmla="*/ 6 h 37"/>
                    <a:gd name="T18" fmla="*/ 5 w 37"/>
                    <a:gd name="T19" fmla="*/ 1 h 37"/>
                    <a:gd name="T20" fmla="*/ 3 w 37"/>
                    <a:gd name="T21" fmla="*/ 0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37" h="37">
                      <a:moveTo>
                        <a:pt x="3" y="0"/>
                      </a:moveTo>
                      <a:cubicBezTo>
                        <a:pt x="0" y="8"/>
                        <a:pt x="20" y="37"/>
                        <a:pt x="20" y="37"/>
                      </a:cubicBezTo>
                      <a:cubicBezTo>
                        <a:pt x="37" y="29"/>
                        <a:pt x="37" y="29"/>
                        <a:pt x="37" y="29"/>
                      </a:cubicBezTo>
                      <a:cubicBezTo>
                        <a:pt x="34" y="26"/>
                        <a:pt x="34" y="26"/>
                        <a:pt x="34" y="26"/>
                      </a:cubicBezTo>
                      <a:cubicBezTo>
                        <a:pt x="34" y="27"/>
                        <a:pt x="34" y="28"/>
                        <a:pt x="33" y="28"/>
                      </a:cubicBezTo>
                      <a:cubicBezTo>
                        <a:pt x="29" y="30"/>
                        <a:pt x="28" y="31"/>
                        <a:pt x="24" y="33"/>
                      </a:cubicBezTo>
                      <a:cubicBezTo>
                        <a:pt x="24" y="33"/>
                        <a:pt x="23" y="33"/>
                        <a:pt x="23" y="33"/>
                      </a:cubicBezTo>
                      <a:cubicBezTo>
                        <a:pt x="22" y="33"/>
                        <a:pt x="20" y="32"/>
                        <a:pt x="18" y="30"/>
                      </a:cubicBezTo>
                      <a:cubicBezTo>
                        <a:pt x="13" y="20"/>
                        <a:pt x="10" y="16"/>
                        <a:pt x="5" y="6"/>
                      </a:cubicBezTo>
                      <a:cubicBezTo>
                        <a:pt x="5" y="4"/>
                        <a:pt x="4" y="3"/>
                        <a:pt x="5" y="1"/>
                      </a:cubicBezTo>
                      <a:cubicBezTo>
                        <a:pt x="3" y="0"/>
                        <a:pt x="3" y="0"/>
                        <a:pt x="3" y="0"/>
                      </a:cubicBezTo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2" name="Freeform 89">
                  <a:extLst>
                    <a:ext uri="{FF2B5EF4-FFF2-40B4-BE49-F238E27FC236}">
                      <a16:creationId xmlns:a16="http://schemas.microsoft.com/office/drawing/2014/main" id="{9D35C1D1-730A-EA41-B430-D3091B4699C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520111" y="2885001"/>
                  <a:ext cx="63100" cy="60625"/>
                </a:xfrm>
                <a:custGeom>
                  <a:avLst/>
                  <a:gdLst>
                    <a:gd name="T0" fmla="*/ 0 w 35"/>
                    <a:gd name="T1" fmla="*/ 0 h 34"/>
                    <a:gd name="T2" fmla="*/ 22 w 35"/>
                    <a:gd name="T3" fmla="*/ 34 h 34"/>
                    <a:gd name="T4" fmla="*/ 35 w 35"/>
                    <a:gd name="T5" fmla="*/ 22 h 34"/>
                    <a:gd name="T6" fmla="*/ 32 w 35"/>
                    <a:gd name="T7" fmla="*/ 21 h 34"/>
                    <a:gd name="T8" fmla="*/ 31 w 35"/>
                    <a:gd name="T9" fmla="*/ 24 h 34"/>
                    <a:gd name="T10" fmla="*/ 23 w 35"/>
                    <a:gd name="T11" fmla="*/ 30 h 34"/>
                    <a:gd name="T12" fmla="*/ 22 w 35"/>
                    <a:gd name="T13" fmla="*/ 30 h 34"/>
                    <a:gd name="T14" fmla="*/ 18 w 35"/>
                    <a:gd name="T15" fmla="*/ 28 h 34"/>
                    <a:gd name="T16" fmla="*/ 3 w 35"/>
                    <a:gd name="T17" fmla="*/ 5 h 34"/>
                    <a:gd name="T18" fmla="*/ 1 w 35"/>
                    <a:gd name="T19" fmla="*/ 1 h 34"/>
                    <a:gd name="T20" fmla="*/ 0 w 35"/>
                    <a:gd name="T21" fmla="*/ 0 h 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35" h="34">
                      <a:moveTo>
                        <a:pt x="0" y="0"/>
                      </a:moveTo>
                      <a:cubicBezTo>
                        <a:pt x="2" y="14"/>
                        <a:pt x="22" y="34"/>
                        <a:pt x="22" y="34"/>
                      </a:cubicBezTo>
                      <a:cubicBezTo>
                        <a:pt x="35" y="22"/>
                        <a:pt x="35" y="22"/>
                        <a:pt x="35" y="22"/>
                      </a:cubicBezTo>
                      <a:cubicBezTo>
                        <a:pt x="32" y="21"/>
                        <a:pt x="32" y="21"/>
                        <a:pt x="32" y="21"/>
                      </a:cubicBezTo>
                      <a:cubicBezTo>
                        <a:pt x="32" y="22"/>
                        <a:pt x="32" y="23"/>
                        <a:pt x="31" y="24"/>
                      </a:cubicBezTo>
                      <a:cubicBezTo>
                        <a:pt x="28" y="26"/>
                        <a:pt x="27" y="28"/>
                        <a:pt x="23" y="30"/>
                      </a:cubicBezTo>
                      <a:cubicBezTo>
                        <a:pt x="23" y="30"/>
                        <a:pt x="23" y="30"/>
                        <a:pt x="22" y="30"/>
                      </a:cubicBezTo>
                      <a:cubicBezTo>
                        <a:pt x="21" y="30"/>
                        <a:pt x="19" y="29"/>
                        <a:pt x="18" y="28"/>
                      </a:cubicBezTo>
                      <a:cubicBezTo>
                        <a:pt x="11" y="19"/>
                        <a:pt x="8" y="14"/>
                        <a:pt x="3" y="5"/>
                      </a:cubicBezTo>
                      <a:cubicBezTo>
                        <a:pt x="2" y="4"/>
                        <a:pt x="1" y="3"/>
                        <a:pt x="1" y="1"/>
                      </a:cubicBezTo>
                      <a:cubicBezTo>
                        <a:pt x="0" y="0"/>
                        <a:pt x="0" y="0"/>
                        <a:pt x="0" y="0"/>
                      </a:cubicBezTo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3" name="Freeform 91">
                  <a:extLst>
                    <a:ext uri="{FF2B5EF4-FFF2-40B4-BE49-F238E27FC236}">
                      <a16:creationId xmlns:a16="http://schemas.microsoft.com/office/drawing/2014/main" id="{C58F8470-2B22-0B43-A03B-4065A088413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564652" y="2953050"/>
                  <a:ext cx="64337" cy="56913"/>
                </a:xfrm>
                <a:custGeom>
                  <a:avLst/>
                  <a:gdLst>
                    <a:gd name="T0" fmla="*/ 0 w 36"/>
                    <a:gd name="T1" fmla="*/ 0 h 32"/>
                    <a:gd name="T2" fmla="*/ 25 w 36"/>
                    <a:gd name="T3" fmla="*/ 32 h 32"/>
                    <a:gd name="T4" fmla="*/ 29 w 36"/>
                    <a:gd name="T5" fmla="*/ 29 h 32"/>
                    <a:gd name="T6" fmla="*/ 36 w 36"/>
                    <a:gd name="T7" fmla="*/ 16 h 32"/>
                    <a:gd name="T8" fmla="*/ 33 w 36"/>
                    <a:gd name="T9" fmla="*/ 15 h 32"/>
                    <a:gd name="T10" fmla="*/ 32 w 36"/>
                    <a:gd name="T11" fmla="*/ 19 h 32"/>
                    <a:gd name="T12" fmla="*/ 26 w 36"/>
                    <a:gd name="T13" fmla="*/ 27 h 32"/>
                    <a:gd name="T14" fmla="*/ 24 w 36"/>
                    <a:gd name="T15" fmla="*/ 27 h 32"/>
                    <a:gd name="T16" fmla="*/ 20 w 36"/>
                    <a:gd name="T17" fmla="*/ 25 h 32"/>
                    <a:gd name="T18" fmla="*/ 3 w 36"/>
                    <a:gd name="T19" fmla="*/ 4 h 32"/>
                    <a:gd name="T20" fmla="*/ 2 w 36"/>
                    <a:gd name="T21" fmla="*/ 1 h 32"/>
                    <a:gd name="T22" fmla="*/ 0 w 36"/>
                    <a:gd name="T23" fmla="*/ 0 h 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36" h="32">
                      <a:moveTo>
                        <a:pt x="0" y="0"/>
                      </a:moveTo>
                      <a:cubicBezTo>
                        <a:pt x="25" y="32"/>
                        <a:pt x="25" y="32"/>
                        <a:pt x="25" y="32"/>
                      </a:cubicBezTo>
                      <a:cubicBezTo>
                        <a:pt x="29" y="29"/>
                        <a:pt x="29" y="29"/>
                        <a:pt x="29" y="29"/>
                      </a:cubicBezTo>
                      <a:cubicBezTo>
                        <a:pt x="36" y="16"/>
                        <a:pt x="36" y="16"/>
                        <a:pt x="36" y="16"/>
                      </a:cubicBezTo>
                      <a:cubicBezTo>
                        <a:pt x="33" y="15"/>
                        <a:pt x="33" y="15"/>
                        <a:pt x="33" y="15"/>
                      </a:cubicBezTo>
                      <a:cubicBezTo>
                        <a:pt x="33" y="16"/>
                        <a:pt x="33" y="18"/>
                        <a:pt x="32" y="19"/>
                      </a:cubicBezTo>
                      <a:cubicBezTo>
                        <a:pt x="30" y="22"/>
                        <a:pt x="28" y="23"/>
                        <a:pt x="26" y="27"/>
                      </a:cubicBezTo>
                      <a:cubicBezTo>
                        <a:pt x="25" y="27"/>
                        <a:pt x="25" y="27"/>
                        <a:pt x="24" y="27"/>
                      </a:cubicBezTo>
                      <a:cubicBezTo>
                        <a:pt x="23" y="27"/>
                        <a:pt x="21" y="27"/>
                        <a:pt x="20" y="25"/>
                      </a:cubicBezTo>
                      <a:cubicBezTo>
                        <a:pt x="13" y="17"/>
                        <a:pt x="10" y="13"/>
                        <a:pt x="3" y="4"/>
                      </a:cubicBezTo>
                      <a:cubicBezTo>
                        <a:pt x="3" y="3"/>
                        <a:pt x="2" y="2"/>
                        <a:pt x="2" y="1"/>
                      </a:cubicBezTo>
                      <a:cubicBezTo>
                        <a:pt x="0" y="0"/>
                        <a:pt x="0" y="0"/>
                        <a:pt x="0" y="0"/>
                      </a:cubicBezTo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4" name="Freeform 93">
                  <a:extLst>
                    <a:ext uri="{FF2B5EF4-FFF2-40B4-BE49-F238E27FC236}">
                      <a16:creationId xmlns:a16="http://schemas.microsoft.com/office/drawing/2014/main" id="{185D5C14-5F65-564A-861D-00F9F1B233C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442165" y="2823139"/>
                  <a:ext cx="68049" cy="74235"/>
                </a:xfrm>
                <a:custGeom>
                  <a:avLst/>
                  <a:gdLst>
                    <a:gd name="T0" fmla="*/ 0 w 38"/>
                    <a:gd name="T1" fmla="*/ 0 h 42"/>
                    <a:gd name="T2" fmla="*/ 20 w 38"/>
                    <a:gd name="T3" fmla="*/ 42 h 42"/>
                    <a:gd name="T4" fmla="*/ 38 w 38"/>
                    <a:gd name="T5" fmla="*/ 32 h 42"/>
                    <a:gd name="T6" fmla="*/ 35 w 38"/>
                    <a:gd name="T7" fmla="*/ 29 h 42"/>
                    <a:gd name="T8" fmla="*/ 34 w 38"/>
                    <a:gd name="T9" fmla="*/ 33 h 42"/>
                    <a:gd name="T10" fmla="*/ 25 w 38"/>
                    <a:gd name="T11" fmla="*/ 37 h 42"/>
                    <a:gd name="T12" fmla="*/ 24 w 38"/>
                    <a:gd name="T13" fmla="*/ 38 h 42"/>
                    <a:gd name="T14" fmla="*/ 19 w 38"/>
                    <a:gd name="T15" fmla="*/ 34 h 42"/>
                    <a:gd name="T16" fmla="*/ 5 w 38"/>
                    <a:gd name="T17" fmla="*/ 8 h 42"/>
                    <a:gd name="T18" fmla="*/ 4 w 38"/>
                    <a:gd name="T19" fmla="*/ 4 h 42"/>
                    <a:gd name="T20" fmla="*/ 0 w 38"/>
                    <a:gd name="T21" fmla="*/ 0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38" h="42">
                      <a:moveTo>
                        <a:pt x="0" y="0"/>
                      </a:moveTo>
                      <a:cubicBezTo>
                        <a:pt x="20" y="42"/>
                        <a:pt x="20" y="42"/>
                        <a:pt x="20" y="42"/>
                      </a:cubicBezTo>
                      <a:cubicBezTo>
                        <a:pt x="38" y="32"/>
                        <a:pt x="38" y="32"/>
                        <a:pt x="38" y="32"/>
                      </a:cubicBezTo>
                      <a:cubicBezTo>
                        <a:pt x="35" y="29"/>
                        <a:pt x="35" y="29"/>
                        <a:pt x="35" y="29"/>
                      </a:cubicBezTo>
                      <a:cubicBezTo>
                        <a:pt x="35" y="31"/>
                        <a:pt x="35" y="32"/>
                        <a:pt x="34" y="33"/>
                      </a:cubicBezTo>
                      <a:cubicBezTo>
                        <a:pt x="30" y="35"/>
                        <a:pt x="28" y="36"/>
                        <a:pt x="25" y="37"/>
                      </a:cubicBezTo>
                      <a:cubicBezTo>
                        <a:pt x="24" y="38"/>
                        <a:pt x="24" y="38"/>
                        <a:pt x="24" y="38"/>
                      </a:cubicBezTo>
                      <a:cubicBezTo>
                        <a:pt x="22" y="38"/>
                        <a:pt x="20" y="36"/>
                        <a:pt x="19" y="34"/>
                      </a:cubicBezTo>
                      <a:cubicBezTo>
                        <a:pt x="13" y="24"/>
                        <a:pt x="10" y="18"/>
                        <a:pt x="5" y="8"/>
                      </a:cubicBezTo>
                      <a:cubicBezTo>
                        <a:pt x="4" y="6"/>
                        <a:pt x="4" y="5"/>
                        <a:pt x="4" y="4"/>
                      </a:cubicBezTo>
                      <a:cubicBezTo>
                        <a:pt x="0" y="0"/>
                        <a:pt x="0" y="0"/>
                        <a:pt x="0" y="0"/>
                      </a:cubicBezTo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5" name="Freeform 97">
                  <a:extLst>
                    <a:ext uri="{FF2B5EF4-FFF2-40B4-BE49-F238E27FC236}">
                      <a16:creationId xmlns:a16="http://schemas.microsoft.com/office/drawing/2014/main" id="{0D090975-1E70-D446-9805-67A19085199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484231" y="2903560"/>
                  <a:ext cx="71760" cy="68049"/>
                </a:xfrm>
                <a:custGeom>
                  <a:avLst/>
                  <a:gdLst>
                    <a:gd name="T0" fmla="*/ 0 w 40"/>
                    <a:gd name="T1" fmla="*/ 0 h 38"/>
                    <a:gd name="T2" fmla="*/ 24 w 40"/>
                    <a:gd name="T3" fmla="*/ 38 h 38"/>
                    <a:gd name="T4" fmla="*/ 40 w 40"/>
                    <a:gd name="T5" fmla="*/ 25 h 38"/>
                    <a:gd name="T6" fmla="*/ 36 w 40"/>
                    <a:gd name="T7" fmla="*/ 23 h 38"/>
                    <a:gd name="T8" fmla="*/ 35 w 40"/>
                    <a:gd name="T9" fmla="*/ 27 h 38"/>
                    <a:gd name="T10" fmla="*/ 27 w 40"/>
                    <a:gd name="T11" fmla="*/ 33 h 38"/>
                    <a:gd name="T12" fmla="*/ 26 w 40"/>
                    <a:gd name="T13" fmla="*/ 33 h 38"/>
                    <a:gd name="T14" fmla="*/ 21 w 40"/>
                    <a:gd name="T15" fmla="*/ 30 h 38"/>
                    <a:gd name="T16" fmla="*/ 5 w 40"/>
                    <a:gd name="T17" fmla="*/ 5 h 38"/>
                    <a:gd name="T18" fmla="*/ 4 w 40"/>
                    <a:gd name="T19" fmla="*/ 2 h 38"/>
                    <a:gd name="T20" fmla="*/ 0 w 40"/>
                    <a:gd name="T21" fmla="*/ 0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40" h="38">
                      <a:moveTo>
                        <a:pt x="0" y="0"/>
                      </a:moveTo>
                      <a:cubicBezTo>
                        <a:pt x="24" y="38"/>
                        <a:pt x="24" y="38"/>
                        <a:pt x="24" y="38"/>
                      </a:cubicBezTo>
                      <a:cubicBezTo>
                        <a:pt x="40" y="25"/>
                        <a:pt x="40" y="25"/>
                        <a:pt x="40" y="25"/>
                      </a:cubicBezTo>
                      <a:cubicBezTo>
                        <a:pt x="36" y="23"/>
                        <a:pt x="36" y="23"/>
                        <a:pt x="36" y="23"/>
                      </a:cubicBezTo>
                      <a:cubicBezTo>
                        <a:pt x="36" y="24"/>
                        <a:pt x="36" y="26"/>
                        <a:pt x="35" y="27"/>
                      </a:cubicBezTo>
                      <a:cubicBezTo>
                        <a:pt x="32" y="29"/>
                        <a:pt x="30" y="30"/>
                        <a:pt x="27" y="33"/>
                      </a:cubicBezTo>
                      <a:cubicBezTo>
                        <a:pt x="27" y="33"/>
                        <a:pt x="27" y="33"/>
                        <a:pt x="26" y="33"/>
                      </a:cubicBezTo>
                      <a:cubicBezTo>
                        <a:pt x="25" y="33"/>
                        <a:pt x="23" y="32"/>
                        <a:pt x="21" y="30"/>
                      </a:cubicBezTo>
                      <a:cubicBezTo>
                        <a:pt x="15" y="20"/>
                        <a:pt x="11" y="15"/>
                        <a:pt x="5" y="5"/>
                      </a:cubicBezTo>
                      <a:cubicBezTo>
                        <a:pt x="4" y="4"/>
                        <a:pt x="4" y="3"/>
                        <a:pt x="4" y="2"/>
                      </a:cubicBezTo>
                      <a:cubicBezTo>
                        <a:pt x="0" y="0"/>
                        <a:pt x="0" y="0"/>
                        <a:pt x="0" y="0"/>
                      </a:cubicBezTo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6" name="Freeform 99">
                  <a:extLst>
                    <a:ext uri="{FF2B5EF4-FFF2-40B4-BE49-F238E27FC236}">
                      <a16:creationId xmlns:a16="http://schemas.microsoft.com/office/drawing/2014/main" id="{912586DA-6400-604C-B2BE-7ED5C52EC7E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447114" y="2913458"/>
                  <a:ext cx="79184" cy="80421"/>
                </a:xfrm>
                <a:custGeom>
                  <a:avLst/>
                  <a:gdLst>
                    <a:gd name="T0" fmla="*/ 0 w 44"/>
                    <a:gd name="T1" fmla="*/ 0 h 45"/>
                    <a:gd name="T2" fmla="*/ 28 w 44"/>
                    <a:gd name="T3" fmla="*/ 45 h 45"/>
                    <a:gd name="T4" fmla="*/ 44 w 44"/>
                    <a:gd name="T5" fmla="*/ 33 h 45"/>
                    <a:gd name="T6" fmla="*/ 41 w 44"/>
                    <a:gd name="T7" fmla="*/ 31 h 45"/>
                    <a:gd name="T8" fmla="*/ 40 w 44"/>
                    <a:gd name="T9" fmla="*/ 34 h 45"/>
                    <a:gd name="T10" fmla="*/ 32 w 44"/>
                    <a:gd name="T11" fmla="*/ 40 h 45"/>
                    <a:gd name="T12" fmla="*/ 31 w 44"/>
                    <a:gd name="T13" fmla="*/ 40 h 45"/>
                    <a:gd name="T14" fmla="*/ 26 w 44"/>
                    <a:gd name="T15" fmla="*/ 37 h 45"/>
                    <a:gd name="T16" fmla="*/ 8 w 44"/>
                    <a:gd name="T17" fmla="*/ 10 h 45"/>
                    <a:gd name="T18" fmla="*/ 7 w 44"/>
                    <a:gd name="T19" fmla="*/ 5 h 45"/>
                    <a:gd name="T20" fmla="*/ 0 w 44"/>
                    <a:gd name="T21" fmla="*/ 0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44" h="45">
                      <a:moveTo>
                        <a:pt x="0" y="0"/>
                      </a:moveTo>
                      <a:cubicBezTo>
                        <a:pt x="28" y="45"/>
                        <a:pt x="28" y="45"/>
                        <a:pt x="28" y="45"/>
                      </a:cubicBezTo>
                      <a:cubicBezTo>
                        <a:pt x="44" y="33"/>
                        <a:pt x="44" y="33"/>
                        <a:pt x="44" y="33"/>
                      </a:cubicBezTo>
                      <a:cubicBezTo>
                        <a:pt x="41" y="31"/>
                        <a:pt x="41" y="31"/>
                        <a:pt x="41" y="31"/>
                      </a:cubicBezTo>
                      <a:cubicBezTo>
                        <a:pt x="41" y="32"/>
                        <a:pt x="41" y="33"/>
                        <a:pt x="40" y="34"/>
                      </a:cubicBezTo>
                      <a:cubicBezTo>
                        <a:pt x="37" y="36"/>
                        <a:pt x="35" y="37"/>
                        <a:pt x="32" y="40"/>
                      </a:cubicBezTo>
                      <a:cubicBezTo>
                        <a:pt x="32" y="40"/>
                        <a:pt x="32" y="40"/>
                        <a:pt x="31" y="40"/>
                      </a:cubicBezTo>
                      <a:cubicBezTo>
                        <a:pt x="30" y="40"/>
                        <a:pt x="28" y="39"/>
                        <a:pt x="26" y="37"/>
                      </a:cubicBezTo>
                      <a:cubicBezTo>
                        <a:pt x="19" y="26"/>
                        <a:pt x="15" y="21"/>
                        <a:pt x="8" y="10"/>
                      </a:cubicBezTo>
                      <a:cubicBezTo>
                        <a:pt x="7" y="8"/>
                        <a:pt x="7" y="7"/>
                        <a:pt x="7" y="5"/>
                      </a:cubicBezTo>
                      <a:cubicBezTo>
                        <a:pt x="0" y="0"/>
                        <a:pt x="0" y="0"/>
                        <a:pt x="0" y="0"/>
                      </a:cubicBezTo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7" name="Freeform 101">
                  <a:extLst>
                    <a:ext uri="{FF2B5EF4-FFF2-40B4-BE49-F238E27FC236}">
                      <a16:creationId xmlns:a16="http://schemas.microsoft.com/office/drawing/2014/main" id="{23C8589A-C8B0-084E-8DF9-B6FDFC21D14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532484" y="2974083"/>
                  <a:ext cx="74235" cy="65574"/>
                </a:xfrm>
                <a:custGeom>
                  <a:avLst/>
                  <a:gdLst>
                    <a:gd name="T0" fmla="*/ 0 w 41"/>
                    <a:gd name="T1" fmla="*/ 0 h 36"/>
                    <a:gd name="T2" fmla="*/ 29 w 41"/>
                    <a:gd name="T3" fmla="*/ 36 h 36"/>
                    <a:gd name="T4" fmla="*/ 41 w 41"/>
                    <a:gd name="T5" fmla="*/ 21 h 36"/>
                    <a:gd name="T6" fmla="*/ 37 w 41"/>
                    <a:gd name="T7" fmla="*/ 19 h 36"/>
                    <a:gd name="T8" fmla="*/ 37 w 41"/>
                    <a:gd name="T9" fmla="*/ 23 h 36"/>
                    <a:gd name="T10" fmla="*/ 30 w 41"/>
                    <a:gd name="T11" fmla="*/ 31 h 36"/>
                    <a:gd name="T12" fmla="*/ 29 w 41"/>
                    <a:gd name="T13" fmla="*/ 31 h 36"/>
                    <a:gd name="T14" fmla="*/ 24 w 41"/>
                    <a:gd name="T15" fmla="*/ 29 h 36"/>
                    <a:gd name="T16" fmla="*/ 6 w 41"/>
                    <a:gd name="T17" fmla="*/ 6 h 36"/>
                    <a:gd name="T18" fmla="*/ 4 w 41"/>
                    <a:gd name="T19" fmla="*/ 2 h 36"/>
                    <a:gd name="T20" fmla="*/ 0 w 41"/>
                    <a:gd name="T21" fmla="*/ 0 h 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41" h="36">
                      <a:moveTo>
                        <a:pt x="0" y="0"/>
                      </a:moveTo>
                      <a:cubicBezTo>
                        <a:pt x="29" y="36"/>
                        <a:pt x="29" y="36"/>
                        <a:pt x="29" y="36"/>
                      </a:cubicBezTo>
                      <a:cubicBezTo>
                        <a:pt x="41" y="21"/>
                        <a:pt x="41" y="21"/>
                        <a:pt x="41" y="21"/>
                      </a:cubicBezTo>
                      <a:cubicBezTo>
                        <a:pt x="37" y="19"/>
                        <a:pt x="37" y="19"/>
                        <a:pt x="37" y="19"/>
                      </a:cubicBezTo>
                      <a:cubicBezTo>
                        <a:pt x="38" y="21"/>
                        <a:pt x="38" y="22"/>
                        <a:pt x="37" y="23"/>
                      </a:cubicBezTo>
                      <a:cubicBezTo>
                        <a:pt x="34" y="26"/>
                        <a:pt x="33" y="28"/>
                        <a:pt x="30" y="31"/>
                      </a:cubicBezTo>
                      <a:cubicBezTo>
                        <a:pt x="30" y="31"/>
                        <a:pt x="29" y="31"/>
                        <a:pt x="29" y="31"/>
                      </a:cubicBezTo>
                      <a:cubicBezTo>
                        <a:pt x="27" y="31"/>
                        <a:pt x="26" y="30"/>
                        <a:pt x="24" y="29"/>
                      </a:cubicBezTo>
                      <a:cubicBezTo>
                        <a:pt x="17" y="20"/>
                        <a:pt x="13" y="15"/>
                        <a:pt x="6" y="6"/>
                      </a:cubicBezTo>
                      <a:cubicBezTo>
                        <a:pt x="5" y="4"/>
                        <a:pt x="4" y="3"/>
                        <a:pt x="4" y="2"/>
                      </a:cubicBezTo>
                      <a:cubicBezTo>
                        <a:pt x="0" y="0"/>
                        <a:pt x="0" y="0"/>
                        <a:pt x="0" y="0"/>
                      </a:cubicBezTo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8" name="Freeform 103">
                  <a:extLst>
                    <a:ext uri="{FF2B5EF4-FFF2-40B4-BE49-F238E27FC236}">
                      <a16:creationId xmlns:a16="http://schemas.microsoft.com/office/drawing/2014/main" id="{81598870-72C2-BA4C-BCAC-9B00A4A9122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506502" y="3000065"/>
                  <a:ext cx="74235" cy="65574"/>
                </a:xfrm>
                <a:custGeom>
                  <a:avLst/>
                  <a:gdLst>
                    <a:gd name="T0" fmla="*/ 0 w 42"/>
                    <a:gd name="T1" fmla="*/ 0 h 37"/>
                    <a:gd name="T2" fmla="*/ 16 w 42"/>
                    <a:gd name="T3" fmla="*/ 24 h 37"/>
                    <a:gd name="T4" fmla="*/ 33 w 42"/>
                    <a:gd name="T5" fmla="*/ 37 h 37"/>
                    <a:gd name="T6" fmla="*/ 42 w 42"/>
                    <a:gd name="T7" fmla="*/ 24 h 37"/>
                    <a:gd name="T8" fmla="*/ 39 w 42"/>
                    <a:gd name="T9" fmla="*/ 22 h 37"/>
                    <a:gd name="T10" fmla="*/ 38 w 42"/>
                    <a:gd name="T11" fmla="*/ 25 h 37"/>
                    <a:gd name="T12" fmla="*/ 32 w 42"/>
                    <a:gd name="T13" fmla="*/ 33 h 37"/>
                    <a:gd name="T14" fmla="*/ 30 w 42"/>
                    <a:gd name="T15" fmla="*/ 34 h 37"/>
                    <a:gd name="T16" fmla="*/ 26 w 42"/>
                    <a:gd name="T17" fmla="*/ 31 h 37"/>
                    <a:gd name="T18" fmla="*/ 5 w 42"/>
                    <a:gd name="T19" fmla="*/ 6 h 37"/>
                    <a:gd name="T20" fmla="*/ 4 w 42"/>
                    <a:gd name="T21" fmla="*/ 2 h 37"/>
                    <a:gd name="T22" fmla="*/ 0 w 42"/>
                    <a:gd name="T23" fmla="*/ 0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42" h="37">
                      <a:moveTo>
                        <a:pt x="0" y="0"/>
                      </a:moveTo>
                      <a:cubicBezTo>
                        <a:pt x="0" y="0"/>
                        <a:pt x="15" y="21"/>
                        <a:pt x="16" y="24"/>
                      </a:cubicBezTo>
                      <a:cubicBezTo>
                        <a:pt x="17" y="27"/>
                        <a:pt x="33" y="37"/>
                        <a:pt x="33" y="37"/>
                      </a:cubicBezTo>
                      <a:cubicBezTo>
                        <a:pt x="42" y="24"/>
                        <a:pt x="42" y="24"/>
                        <a:pt x="42" y="24"/>
                      </a:cubicBezTo>
                      <a:cubicBezTo>
                        <a:pt x="39" y="22"/>
                        <a:pt x="39" y="22"/>
                        <a:pt x="39" y="22"/>
                      </a:cubicBezTo>
                      <a:cubicBezTo>
                        <a:pt x="39" y="23"/>
                        <a:pt x="39" y="24"/>
                        <a:pt x="38" y="25"/>
                      </a:cubicBezTo>
                      <a:cubicBezTo>
                        <a:pt x="36" y="28"/>
                        <a:pt x="34" y="30"/>
                        <a:pt x="32" y="33"/>
                      </a:cubicBezTo>
                      <a:cubicBezTo>
                        <a:pt x="32" y="33"/>
                        <a:pt x="31" y="34"/>
                        <a:pt x="30" y="34"/>
                      </a:cubicBezTo>
                      <a:cubicBezTo>
                        <a:pt x="29" y="34"/>
                        <a:pt x="27" y="32"/>
                        <a:pt x="26" y="31"/>
                      </a:cubicBezTo>
                      <a:cubicBezTo>
                        <a:pt x="17" y="21"/>
                        <a:pt x="13" y="16"/>
                        <a:pt x="5" y="6"/>
                      </a:cubicBezTo>
                      <a:cubicBezTo>
                        <a:pt x="4" y="4"/>
                        <a:pt x="4" y="3"/>
                        <a:pt x="4" y="2"/>
                      </a:cubicBezTo>
                      <a:cubicBezTo>
                        <a:pt x="0" y="0"/>
                        <a:pt x="0" y="0"/>
                        <a:pt x="0" y="0"/>
                      </a:cubicBezTo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grpSp>
              <p:nvGrpSpPr>
                <p:cNvPr id="169" name="Group 168">
                  <a:extLst>
                    <a:ext uri="{FF2B5EF4-FFF2-40B4-BE49-F238E27FC236}">
                      <a16:creationId xmlns:a16="http://schemas.microsoft.com/office/drawing/2014/main" id="{113EB3EF-EE94-B247-BBF8-B7D4CE104A87}"/>
                    </a:ext>
                  </a:extLst>
                </p:cNvPr>
                <p:cNvGrpSpPr/>
                <p:nvPr/>
              </p:nvGrpSpPr>
              <p:grpSpPr>
                <a:xfrm>
                  <a:off x="7412471" y="2815716"/>
                  <a:ext cx="449121" cy="1092490"/>
                  <a:chOff x="7412471" y="2815716"/>
                  <a:chExt cx="449121" cy="1092490"/>
                </a:xfrm>
                <a:solidFill>
                  <a:schemeClr val="accent4">
                    <a:lumMod val="60000"/>
                    <a:lumOff val="40000"/>
                  </a:schemeClr>
                </a:solidFill>
              </p:grpSpPr>
              <p:sp>
                <p:nvSpPr>
                  <p:cNvPr id="181" name="Freeform 42">
                    <a:extLst>
                      <a:ext uri="{FF2B5EF4-FFF2-40B4-BE49-F238E27FC236}">
                        <a16:creationId xmlns:a16="http://schemas.microsoft.com/office/drawing/2014/main" id="{6857DDFD-301C-9244-BF79-E195FD32733E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7745291" y="3178229"/>
                    <a:ext cx="50727" cy="80421"/>
                  </a:xfrm>
                  <a:custGeom>
                    <a:avLst/>
                    <a:gdLst>
                      <a:gd name="T0" fmla="*/ 1 w 28"/>
                      <a:gd name="T1" fmla="*/ 0 h 45"/>
                      <a:gd name="T2" fmla="*/ 0 w 28"/>
                      <a:gd name="T3" fmla="*/ 6 h 45"/>
                      <a:gd name="T4" fmla="*/ 8 w 28"/>
                      <a:gd name="T5" fmla="*/ 39 h 45"/>
                      <a:gd name="T6" fmla="*/ 13 w 28"/>
                      <a:gd name="T7" fmla="*/ 45 h 45"/>
                      <a:gd name="T8" fmla="*/ 14 w 28"/>
                      <a:gd name="T9" fmla="*/ 45 h 45"/>
                      <a:gd name="T10" fmla="*/ 26 w 28"/>
                      <a:gd name="T11" fmla="*/ 42 h 45"/>
                      <a:gd name="T12" fmla="*/ 28 w 28"/>
                      <a:gd name="T13" fmla="*/ 39 h 45"/>
                      <a:gd name="T14" fmla="*/ 1 w 28"/>
                      <a:gd name="T15" fmla="*/ 0 h 4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8" h="45">
                        <a:moveTo>
                          <a:pt x="1" y="0"/>
                        </a:moveTo>
                        <a:cubicBezTo>
                          <a:pt x="0" y="1"/>
                          <a:pt x="0" y="3"/>
                          <a:pt x="0" y="6"/>
                        </a:cubicBezTo>
                        <a:cubicBezTo>
                          <a:pt x="3" y="19"/>
                          <a:pt x="4" y="26"/>
                          <a:pt x="8" y="39"/>
                        </a:cubicBezTo>
                        <a:cubicBezTo>
                          <a:pt x="9" y="42"/>
                          <a:pt x="11" y="45"/>
                          <a:pt x="13" y="45"/>
                        </a:cubicBezTo>
                        <a:cubicBezTo>
                          <a:pt x="13" y="45"/>
                          <a:pt x="13" y="45"/>
                          <a:pt x="14" y="45"/>
                        </a:cubicBezTo>
                        <a:cubicBezTo>
                          <a:pt x="18" y="44"/>
                          <a:pt x="21" y="43"/>
                          <a:pt x="26" y="42"/>
                        </a:cubicBezTo>
                        <a:cubicBezTo>
                          <a:pt x="27" y="42"/>
                          <a:pt x="28" y="41"/>
                          <a:pt x="28" y="39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82" name="Freeform 44">
                    <a:extLst>
                      <a:ext uri="{FF2B5EF4-FFF2-40B4-BE49-F238E27FC236}">
                        <a16:creationId xmlns:a16="http://schemas.microsoft.com/office/drawing/2014/main" id="{CD3DCD4C-EA70-5E47-9D15-C347BE32115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7768798" y="3278446"/>
                    <a:ext cx="55676" cy="75472"/>
                  </a:xfrm>
                  <a:custGeom>
                    <a:avLst/>
                    <a:gdLst>
                      <a:gd name="T0" fmla="*/ 1 w 31"/>
                      <a:gd name="T1" fmla="*/ 0 h 42"/>
                      <a:gd name="T2" fmla="*/ 1 w 31"/>
                      <a:gd name="T3" fmla="*/ 4 h 42"/>
                      <a:gd name="T4" fmla="*/ 11 w 31"/>
                      <a:gd name="T5" fmla="*/ 37 h 42"/>
                      <a:gd name="T6" fmla="*/ 17 w 31"/>
                      <a:gd name="T7" fmla="*/ 42 h 42"/>
                      <a:gd name="T8" fmla="*/ 18 w 31"/>
                      <a:gd name="T9" fmla="*/ 42 h 42"/>
                      <a:gd name="T10" fmla="*/ 29 w 31"/>
                      <a:gd name="T11" fmla="*/ 37 h 42"/>
                      <a:gd name="T12" fmla="*/ 31 w 31"/>
                      <a:gd name="T13" fmla="*/ 33 h 42"/>
                      <a:gd name="T14" fmla="*/ 1 w 31"/>
                      <a:gd name="T15" fmla="*/ 0 h 4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31" h="42">
                        <a:moveTo>
                          <a:pt x="1" y="0"/>
                        </a:moveTo>
                        <a:cubicBezTo>
                          <a:pt x="0" y="1"/>
                          <a:pt x="0" y="3"/>
                          <a:pt x="1" y="4"/>
                        </a:cubicBezTo>
                        <a:cubicBezTo>
                          <a:pt x="5" y="17"/>
                          <a:pt x="7" y="24"/>
                          <a:pt x="11" y="37"/>
                        </a:cubicBezTo>
                        <a:cubicBezTo>
                          <a:pt x="13" y="40"/>
                          <a:pt x="15" y="42"/>
                          <a:pt x="17" y="42"/>
                        </a:cubicBezTo>
                        <a:cubicBezTo>
                          <a:pt x="17" y="42"/>
                          <a:pt x="17" y="42"/>
                          <a:pt x="18" y="42"/>
                        </a:cubicBezTo>
                        <a:cubicBezTo>
                          <a:pt x="22" y="40"/>
                          <a:pt x="25" y="39"/>
                          <a:pt x="29" y="37"/>
                        </a:cubicBezTo>
                        <a:cubicBezTo>
                          <a:pt x="30" y="36"/>
                          <a:pt x="31" y="35"/>
                          <a:pt x="31" y="33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83" name="Freeform 46">
                    <a:extLst>
                      <a:ext uri="{FF2B5EF4-FFF2-40B4-BE49-F238E27FC236}">
                        <a16:creationId xmlns:a16="http://schemas.microsoft.com/office/drawing/2014/main" id="{19D52A13-8AE3-1B44-967E-6F2A36CE57AF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7803441" y="3374952"/>
                    <a:ext cx="58151" cy="70523"/>
                  </a:xfrm>
                  <a:custGeom>
                    <a:avLst/>
                    <a:gdLst>
                      <a:gd name="T0" fmla="*/ 0 w 33"/>
                      <a:gd name="T1" fmla="*/ 0 h 39"/>
                      <a:gd name="T2" fmla="*/ 0 w 33"/>
                      <a:gd name="T3" fmla="*/ 4 h 39"/>
                      <a:gd name="T4" fmla="*/ 14 w 33"/>
                      <a:gd name="T5" fmla="*/ 35 h 39"/>
                      <a:gd name="T6" fmla="*/ 19 w 33"/>
                      <a:gd name="T7" fmla="*/ 39 h 39"/>
                      <a:gd name="T8" fmla="*/ 20 w 33"/>
                      <a:gd name="T9" fmla="*/ 39 h 39"/>
                      <a:gd name="T10" fmla="*/ 31 w 33"/>
                      <a:gd name="T11" fmla="*/ 31 h 39"/>
                      <a:gd name="T12" fmla="*/ 32 w 33"/>
                      <a:gd name="T13" fmla="*/ 27 h 39"/>
                      <a:gd name="T14" fmla="*/ 0 w 33"/>
                      <a:gd name="T15" fmla="*/ 0 h 3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33" h="39">
                        <a:moveTo>
                          <a:pt x="0" y="0"/>
                        </a:moveTo>
                        <a:cubicBezTo>
                          <a:pt x="0" y="1"/>
                          <a:pt x="0" y="2"/>
                          <a:pt x="0" y="4"/>
                        </a:cubicBezTo>
                        <a:cubicBezTo>
                          <a:pt x="5" y="16"/>
                          <a:pt x="8" y="23"/>
                          <a:pt x="14" y="35"/>
                        </a:cubicBezTo>
                        <a:cubicBezTo>
                          <a:pt x="15" y="38"/>
                          <a:pt x="17" y="39"/>
                          <a:pt x="19" y="39"/>
                        </a:cubicBezTo>
                        <a:cubicBezTo>
                          <a:pt x="19" y="39"/>
                          <a:pt x="20" y="39"/>
                          <a:pt x="20" y="39"/>
                        </a:cubicBezTo>
                        <a:cubicBezTo>
                          <a:pt x="24" y="36"/>
                          <a:pt x="27" y="34"/>
                          <a:pt x="31" y="31"/>
                        </a:cubicBezTo>
                        <a:cubicBezTo>
                          <a:pt x="32" y="31"/>
                          <a:pt x="33" y="29"/>
                          <a:pt x="32" y="27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84" name="Freeform 48">
                    <a:extLst>
                      <a:ext uri="{FF2B5EF4-FFF2-40B4-BE49-F238E27FC236}">
                        <a16:creationId xmlns:a16="http://schemas.microsoft.com/office/drawing/2014/main" id="{3A605924-743C-054F-8F0B-F314786A3997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7697038" y="3181941"/>
                    <a:ext cx="54439" cy="86607"/>
                  </a:xfrm>
                  <a:custGeom>
                    <a:avLst/>
                    <a:gdLst>
                      <a:gd name="T0" fmla="*/ 1 w 30"/>
                      <a:gd name="T1" fmla="*/ 0 h 48"/>
                      <a:gd name="T2" fmla="*/ 1 w 30"/>
                      <a:gd name="T3" fmla="*/ 5 h 48"/>
                      <a:gd name="T4" fmla="*/ 9 w 30"/>
                      <a:gd name="T5" fmla="*/ 41 h 48"/>
                      <a:gd name="T6" fmla="*/ 15 w 30"/>
                      <a:gd name="T7" fmla="*/ 48 h 48"/>
                      <a:gd name="T8" fmla="*/ 15 w 30"/>
                      <a:gd name="T9" fmla="*/ 48 h 48"/>
                      <a:gd name="T10" fmla="*/ 27 w 30"/>
                      <a:gd name="T11" fmla="*/ 45 h 48"/>
                      <a:gd name="T12" fmla="*/ 30 w 30"/>
                      <a:gd name="T13" fmla="*/ 41 h 48"/>
                      <a:gd name="T14" fmla="*/ 1 w 30"/>
                      <a:gd name="T15" fmla="*/ 0 h 4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30" h="48">
                        <a:moveTo>
                          <a:pt x="1" y="0"/>
                        </a:moveTo>
                        <a:cubicBezTo>
                          <a:pt x="1" y="1"/>
                          <a:pt x="0" y="3"/>
                          <a:pt x="1" y="5"/>
                        </a:cubicBezTo>
                        <a:cubicBezTo>
                          <a:pt x="4" y="20"/>
                          <a:pt x="5" y="27"/>
                          <a:pt x="9" y="41"/>
                        </a:cubicBezTo>
                        <a:cubicBezTo>
                          <a:pt x="10" y="45"/>
                          <a:pt x="13" y="48"/>
                          <a:pt x="15" y="48"/>
                        </a:cubicBezTo>
                        <a:cubicBezTo>
                          <a:pt x="15" y="48"/>
                          <a:pt x="15" y="48"/>
                          <a:pt x="15" y="48"/>
                        </a:cubicBezTo>
                        <a:cubicBezTo>
                          <a:pt x="20" y="47"/>
                          <a:pt x="23" y="46"/>
                          <a:pt x="27" y="45"/>
                        </a:cubicBezTo>
                        <a:cubicBezTo>
                          <a:pt x="29" y="45"/>
                          <a:pt x="30" y="43"/>
                          <a:pt x="30" y="41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85" name="Freeform 50">
                    <a:extLst>
                      <a:ext uri="{FF2B5EF4-FFF2-40B4-BE49-F238E27FC236}">
                        <a16:creationId xmlns:a16="http://schemas.microsoft.com/office/drawing/2014/main" id="{D6D4647C-37DE-4D46-867A-35B8E597C483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7651260" y="3185653"/>
                    <a:ext cx="53202" cy="91556"/>
                  </a:xfrm>
                  <a:custGeom>
                    <a:avLst/>
                    <a:gdLst>
                      <a:gd name="T0" fmla="*/ 0 w 30"/>
                      <a:gd name="T1" fmla="*/ 0 h 51"/>
                      <a:gd name="T2" fmla="*/ 1 w 30"/>
                      <a:gd name="T3" fmla="*/ 5 h 51"/>
                      <a:gd name="T4" fmla="*/ 10 w 30"/>
                      <a:gd name="T5" fmla="*/ 44 h 51"/>
                      <a:gd name="T6" fmla="*/ 15 w 30"/>
                      <a:gd name="T7" fmla="*/ 51 h 51"/>
                      <a:gd name="T8" fmla="*/ 16 w 30"/>
                      <a:gd name="T9" fmla="*/ 51 h 51"/>
                      <a:gd name="T10" fmla="*/ 28 w 30"/>
                      <a:gd name="T11" fmla="*/ 48 h 51"/>
                      <a:gd name="T12" fmla="*/ 30 w 30"/>
                      <a:gd name="T13" fmla="*/ 45 h 51"/>
                      <a:gd name="T14" fmla="*/ 0 w 30"/>
                      <a:gd name="T15" fmla="*/ 0 h 5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30" h="51">
                        <a:moveTo>
                          <a:pt x="0" y="0"/>
                        </a:moveTo>
                        <a:cubicBezTo>
                          <a:pt x="0" y="1"/>
                          <a:pt x="0" y="3"/>
                          <a:pt x="1" y="5"/>
                        </a:cubicBezTo>
                        <a:cubicBezTo>
                          <a:pt x="4" y="21"/>
                          <a:pt x="6" y="28"/>
                          <a:pt x="10" y="44"/>
                        </a:cubicBezTo>
                        <a:cubicBezTo>
                          <a:pt x="11" y="48"/>
                          <a:pt x="13" y="51"/>
                          <a:pt x="15" y="51"/>
                        </a:cubicBezTo>
                        <a:cubicBezTo>
                          <a:pt x="15" y="51"/>
                          <a:pt x="16" y="51"/>
                          <a:pt x="16" y="51"/>
                        </a:cubicBezTo>
                        <a:cubicBezTo>
                          <a:pt x="21" y="50"/>
                          <a:pt x="23" y="50"/>
                          <a:pt x="28" y="48"/>
                        </a:cubicBezTo>
                        <a:cubicBezTo>
                          <a:pt x="29" y="48"/>
                          <a:pt x="30" y="47"/>
                          <a:pt x="30" y="45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86" name="Freeform 52">
                    <a:extLst>
                      <a:ext uri="{FF2B5EF4-FFF2-40B4-BE49-F238E27FC236}">
                        <a16:creationId xmlns:a16="http://schemas.microsoft.com/office/drawing/2014/main" id="{D4370B7E-2C8F-214F-A05E-13D2469949CB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7724257" y="3289582"/>
                    <a:ext cx="56913" cy="82896"/>
                  </a:xfrm>
                  <a:custGeom>
                    <a:avLst/>
                    <a:gdLst>
                      <a:gd name="T0" fmla="*/ 0 w 32"/>
                      <a:gd name="T1" fmla="*/ 0 h 46"/>
                      <a:gd name="T2" fmla="*/ 1 w 32"/>
                      <a:gd name="T3" fmla="*/ 5 h 46"/>
                      <a:gd name="T4" fmla="*/ 12 w 32"/>
                      <a:gd name="T5" fmla="*/ 40 h 46"/>
                      <a:gd name="T6" fmla="*/ 18 w 32"/>
                      <a:gd name="T7" fmla="*/ 46 h 46"/>
                      <a:gd name="T8" fmla="*/ 19 w 32"/>
                      <a:gd name="T9" fmla="*/ 46 h 46"/>
                      <a:gd name="T10" fmla="*/ 30 w 32"/>
                      <a:gd name="T11" fmla="*/ 41 h 46"/>
                      <a:gd name="T12" fmla="*/ 32 w 32"/>
                      <a:gd name="T13" fmla="*/ 36 h 46"/>
                      <a:gd name="T14" fmla="*/ 0 w 32"/>
                      <a:gd name="T15" fmla="*/ 0 h 4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32" h="46">
                        <a:moveTo>
                          <a:pt x="0" y="0"/>
                        </a:moveTo>
                        <a:cubicBezTo>
                          <a:pt x="0" y="2"/>
                          <a:pt x="0" y="3"/>
                          <a:pt x="1" y="5"/>
                        </a:cubicBezTo>
                        <a:cubicBezTo>
                          <a:pt x="5" y="19"/>
                          <a:pt x="7" y="26"/>
                          <a:pt x="12" y="40"/>
                        </a:cubicBezTo>
                        <a:cubicBezTo>
                          <a:pt x="14" y="44"/>
                          <a:pt x="16" y="46"/>
                          <a:pt x="18" y="46"/>
                        </a:cubicBezTo>
                        <a:cubicBezTo>
                          <a:pt x="18" y="46"/>
                          <a:pt x="19" y="46"/>
                          <a:pt x="19" y="46"/>
                        </a:cubicBezTo>
                        <a:cubicBezTo>
                          <a:pt x="23" y="44"/>
                          <a:pt x="26" y="43"/>
                          <a:pt x="30" y="41"/>
                        </a:cubicBezTo>
                        <a:cubicBezTo>
                          <a:pt x="32" y="40"/>
                          <a:pt x="32" y="38"/>
                          <a:pt x="32" y="36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87" name="Freeform 54">
                    <a:extLst>
                      <a:ext uri="{FF2B5EF4-FFF2-40B4-BE49-F238E27FC236}">
                        <a16:creationId xmlns:a16="http://schemas.microsoft.com/office/drawing/2014/main" id="{8BDDD9A2-7B98-2A40-82C4-5C9E4A808A37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7679717" y="3300717"/>
                    <a:ext cx="59388" cy="89082"/>
                  </a:xfrm>
                  <a:custGeom>
                    <a:avLst/>
                    <a:gdLst>
                      <a:gd name="T0" fmla="*/ 0 w 33"/>
                      <a:gd name="T1" fmla="*/ 0 h 50"/>
                      <a:gd name="T2" fmla="*/ 1 w 33"/>
                      <a:gd name="T3" fmla="*/ 6 h 50"/>
                      <a:gd name="T4" fmla="*/ 13 w 33"/>
                      <a:gd name="T5" fmla="*/ 44 h 50"/>
                      <a:gd name="T6" fmla="*/ 19 w 33"/>
                      <a:gd name="T7" fmla="*/ 50 h 50"/>
                      <a:gd name="T8" fmla="*/ 20 w 33"/>
                      <a:gd name="T9" fmla="*/ 50 h 50"/>
                      <a:gd name="T10" fmla="*/ 32 w 33"/>
                      <a:gd name="T11" fmla="*/ 45 h 50"/>
                      <a:gd name="T12" fmla="*/ 33 w 33"/>
                      <a:gd name="T13" fmla="*/ 42 h 50"/>
                      <a:gd name="T14" fmla="*/ 0 w 33"/>
                      <a:gd name="T15" fmla="*/ 0 h 5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33" h="50">
                        <a:moveTo>
                          <a:pt x="0" y="0"/>
                        </a:moveTo>
                        <a:cubicBezTo>
                          <a:pt x="0" y="1"/>
                          <a:pt x="0" y="3"/>
                          <a:pt x="1" y="6"/>
                        </a:cubicBezTo>
                        <a:cubicBezTo>
                          <a:pt x="5" y="21"/>
                          <a:pt x="8" y="29"/>
                          <a:pt x="13" y="44"/>
                        </a:cubicBezTo>
                        <a:cubicBezTo>
                          <a:pt x="15" y="48"/>
                          <a:pt x="17" y="50"/>
                          <a:pt x="19" y="50"/>
                        </a:cubicBezTo>
                        <a:cubicBezTo>
                          <a:pt x="19" y="50"/>
                          <a:pt x="20" y="50"/>
                          <a:pt x="20" y="50"/>
                        </a:cubicBezTo>
                        <a:cubicBezTo>
                          <a:pt x="25" y="48"/>
                          <a:pt x="27" y="47"/>
                          <a:pt x="32" y="45"/>
                        </a:cubicBezTo>
                        <a:cubicBezTo>
                          <a:pt x="33" y="45"/>
                          <a:pt x="33" y="43"/>
                          <a:pt x="33" y="42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88" name="Freeform 56">
                    <a:extLst>
                      <a:ext uri="{FF2B5EF4-FFF2-40B4-BE49-F238E27FC236}">
                        <a16:creationId xmlns:a16="http://schemas.microsoft.com/office/drawing/2014/main" id="{4F061FDD-1CA0-3E45-B44C-8A2A52DBFBD7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7760138" y="3393510"/>
                    <a:ext cx="63100" cy="77947"/>
                  </a:xfrm>
                  <a:custGeom>
                    <a:avLst/>
                    <a:gdLst>
                      <a:gd name="T0" fmla="*/ 0 w 35"/>
                      <a:gd name="T1" fmla="*/ 0 h 44"/>
                      <a:gd name="T2" fmla="*/ 1 w 35"/>
                      <a:gd name="T3" fmla="*/ 5 h 44"/>
                      <a:gd name="T4" fmla="*/ 16 w 35"/>
                      <a:gd name="T5" fmla="*/ 39 h 44"/>
                      <a:gd name="T6" fmla="*/ 21 w 35"/>
                      <a:gd name="T7" fmla="*/ 44 h 44"/>
                      <a:gd name="T8" fmla="*/ 22 w 35"/>
                      <a:gd name="T9" fmla="*/ 44 h 44"/>
                      <a:gd name="T10" fmla="*/ 33 w 35"/>
                      <a:gd name="T11" fmla="*/ 36 h 44"/>
                      <a:gd name="T12" fmla="*/ 35 w 35"/>
                      <a:gd name="T13" fmla="*/ 32 h 44"/>
                      <a:gd name="T14" fmla="*/ 0 w 35"/>
                      <a:gd name="T15" fmla="*/ 0 h 4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35" h="44">
                        <a:moveTo>
                          <a:pt x="0" y="0"/>
                        </a:moveTo>
                        <a:cubicBezTo>
                          <a:pt x="0" y="1"/>
                          <a:pt x="0" y="3"/>
                          <a:pt x="1" y="5"/>
                        </a:cubicBezTo>
                        <a:cubicBezTo>
                          <a:pt x="7" y="19"/>
                          <a:pt x="10" y="26"/>
                          <a:pt x="16" y="39"/>
                        </a:cubicBezTo>
                        <a:cubicBezTo>
                          <a:pt x="17" y="42"/>
                          <a:pt x="19" y="44"/>
                          <a:pt x="21" y="44"/>
                        </a:cubicBezTo>
                        <a:cubicBezTo>
                          <a:pt x="22" y="44"/>
                          <a:pt x="22" y="44"/>
                          <a:pt x="22" y="44"/>
                        </a:cubicBezTo>
                        <a:cubicBezTo>
                          <a:pt x="27" y="41"/>
                          <a:pt x="29" y="39"/>
                          <a:pt x="33" y="36"/>
                        </a:cubicBezTo>
                        <a:cubicBezTo>
                          <a:pt x="34" y="36"/>
                          <a:pt x="35" y="34"/>
                          <a:pt x="35" y="32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89" name="Freeform 58">
                    <a:extLst>
                      <a:ext uri="{FF2B5EF4-FFF2-40B4-BE49-F238E27FC236}">
                        <a16:creationId xmlns:a16="http://schemas.microsoft.com/office/drawing/2014/main" id="{C5E42593-8188-2643-9E70-6B747A277DF4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7719308" y="3413306"/>
                    <a:ext cx="64337" cy="85370"/>
                  </a:xfrm>
                  <a:custGeom>
                    <a:avLst/>
                    <a:gdLst>
                      <a:gd name="T0" fmla="*/ 0 w 36"/>
                      <a:gd name="T1" fmla="*/ 0 h 48"/>
                      <a:gd name="T2" fmla="*/ 1 w 36"/>
                      <a:gd name="T3" fmla="*/ 6 h 48"/>
                      <a:gd name="T4" fmla="*/ 17 w 36"/>
                      <a:gd name="T5" fmla="*/ 43 h 48"/>
                      <a:gd name="T6" fmla="*/ 22 w 36"/>
                      <a:gd name="T7" fmla="*/ 48 h 48"/>
                      <a:gd name="T8" fmla="*/ 24 w 36"/>
                      <a:gd name="T9" fmla="*/ 48 h 48"/>
                      <a:gd name="T10" fmla="*/ 34 w 36"/>
                      <a:gd name="T11" fmla="*/ 40 h 48"/>
                      <a:gd name="T12" fmla="*/ 36 w 36"/>
                      <a:gd name="T13" fmla="*/ 37 h 48"/>
                      <a:gd name="T14" fmla="*/ 0 w 36"/>
                      <a:gd name="T15" fmla="*/ 0 h 4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36" h="48">
                        <a:moveTo>
                          <a:pt x="0" y="0"/>
                        </a:moveTo>
                        <a:cubicBezTo>
                          <a:pt x="0" y="2"/>
                          <a:pt x="0" y="4"/>
                          <a:pt x="1" y="6"/>
                        </a:cubicBezTo>
                        <a:cubicBezTo>
                          <a:pt x="7" y="21"/>
                          <a:pt x="10" y="28"/>
                          <a:pt x="17" y="43"/>
                        </a:cubicBezTo>
                        <a:cubicBezTo>
                          <a:pt x="18" y="46"/>
                          <a:pt x="21" y="48"/>
                          <a:pt x="22" y="48"/>
                        </a:cubicBezTo>
                        <a:cubicBezTo>
                          <a:pt x="23" y="48"/>
                          <a:pt x="23" y="48"/>
                          <a:pt x="24" y="48"/>
                        </a:cubicBezTo>
                        <a:cubicBezTo>
                          <a:pt x="28" y="45"/>
                          <a:pt x="30" y="43"/>
                          <a:pt x="34" y="40"/>
                        </a:cubicBezTo>
                        <a:cubicBezTo>
                          <a:pt x="35" y="40"/>
                          <a:pt x="36" y="38"/>
                          <a:pt x="36" y="37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90" name="Freeform 65">
                    <a:extLst>
                      <a:ext uri="{FF2B5EF4-FFF2-40B4-BE49-F238E27FC236}">
                        <a16:creationId xmlns:a16="http://schemas.microsoft.com/office/drawing/2014/main" id="{CA52CE54-1F08-324B-9020-69A524C21FFA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7817051" y="3659519"/>
                    <a:ext cx="28457" cy="68049"/>
                  </a:xfrm>
                  <a:custGeom>
                    <a:avLst/>
                    <a:gdLst>
                      <a:gd name="T0" fmla="*/ 3 w 16"/>
                      <a:gd name="T1" fmla="*/ 0 h 38"/>
                      <a:gd name="T2" fmla="*/ 1 w 16"/>
                      <a:gd name="T3" fmla="*/ 4 h 38"/>
                      <a:gd name="T4" fmla="*/ 0 w 16"/>
                      <a:gd name="T5" fmla="*/ 31 h 38"/>
                      <a:gd name="T6" fmla="*/ 3 w 16"/>
                      <a:gd name="T7" fmla="*/ 37 h 38"/>
                      <a:gd name="T8" fmla="*/ 13 w 16"/>
                      <a:gd name="T9" fmla="*/ 38 h 38"/>
                      <a:gd name="T10" fmla="*/ 13 w 16"/>
                      <a:gd name="T11" fmla="*/ 38 h 38"/>
                      <a:gd name="T12" fmla="*/ 16 w 16"/>
                      <a:gd name="T13" fmla="*/ 36 h 38"/>
                      <a:gd name="T14" fmla="*/ 3 w 16"/>
                      <a:gd name="T15" fmla="*/ 0 h 3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16" h="38">
                        <a:moveTo>
                          <a:pt x="3" y="0"/>
                        </a:moveTo>
                        <a:cubicBezTo>
                          <a:pt x="2" y="1"/>
                          <a:pt x="1" y="2"/>
                          <a:pt x="1" y="4"/>
                        </a:cubicBezTo>
                        <a:cubicBezTo>
                          <a:pt x="0" y="15"/>
                          <a:pt x="0" y="20"/>
                          <a:pt x="0" y="31"/>
                        </a:cubicBezTo>
                        <a:cubicBezTo>
                          <a:pt x="0" y="34"/>
                          <a:pt x="2" y="37"/>
                          <a:pt x="3" y="37"/>
                        </a:cubicBezTo>
                        <a:cubicBezTo>
                          <a:pt x="7" y="37"/>
                          <a:pt x="9" y="37"/>
                          <a:pt x="13" y="38"/>
                        </a:cubicBezTo>
                        <a:cubicBezTo>
                          <a:pt x="13" y="38"/>
                          <a:pt x="13" y="38"/>
                          <a:pt x="13" y="38"/>
                        </a:cubicBezTo>
                        <a:cubicBezTo>
                          <a:pt x="14" y="38"/>
                          <a:pt x="15" y="37"/>
                          <a:pt x="16" y="36"/>
                        </a:cubicBezTo>
                        <a:cubicBezTo>
                          <a:pt x="3" y="0"/>
                          <a:pt x="3" y="0"/>
                          <a:pt x="3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91" name="Freeform 67">
                    <a:extLst>
                      <a:ext uri="{FF2B5EF4-FFF2-40B4-BE49-F238E27FC236}">
                        <a16:creationId xmlns:a16="http://schemas.microsoft.com/office/drawing/2014/main" id="{466BEE1E-8385-9347-8E02-BF6F7CC3D242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7817051" y="3739940"/>
                    <a:ext cx="32168" cy="64337"/>
                  </a:xfrm>
                  <a:custGeom>
                    <a:avLst/>
                    <a:gdLst>
                      <a:gd name="T0" fmla="*/ 1 w 18"/>
                      <a:gd name="T1" fmla="*/ 0 h 36"/>
                      <a:gd name="T2" fmla="*/ 0 w 18"/>
                      <a:gd name="T3" fmla="*/ 4 h 36"/>
                      <a:gd name="T4" fmla="*/ 2 w 18"/>
                      <a:gd name="T5" fmla="*/ 31 h 36"/>
                      <a:gd name="T6" fmla="*/ 5 w 18"/>
                      <a:gd name="T7" fmla="*/ 36 h 36"/>
                      <a:gd name="T8" fmla="*/ 5 w 18"/>
                      <a:gd name="T9" fmla="*/ 36 h 36"/>
                      <a:gd name="T10" fmla="*/ 15 w 18"/>
                      <a:gd name="T11" fmla="*/ 35 h 36"/>
                      <a:gd name="T12" fmla="*/ 18 w 18"/>
                      <a:gd name="T13" fmla="*/ 33 h 36"/>
                      <a:gd name="T14" fmla="*/ 1 w 18"/>
                      <a:gd name="T15" fmla="*/ 0 h 3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18" h="36">
                        <a:moveTo>
                          <a:pt x="1" y="0"/>
                        </a:moveTo>
                        <a:cubicBezTo>
                          <a:pt x="1" y="1"/>
                          <a:pt x="0" y="3"/>
                          <a:pt x="0" y="4"/>
                        </a:cubicBezTo>
                        <a:cubicBezTo>
                          <a:pt x="1" y="15"/>
                          <a:pt x="1" y="20"/>
                          <a:pt x="2" y="31"/>
                        </a:cubicBezTo>
                        <a:cubicBezTo>
                          <a:pt x="2" y="34"/>
                          <a:pt x="3" y="36"/>
                          <a:pt x="5" y="36"/>
                        </a:cubicBezTo>
                        <a:cubicBezTo>
                          <a:pt x="5" y="36"/>
                          <a:pt x="5" y="36"/>
                          <a:pt x="5" y="36"/>
                        </a:cubicBezTo>
                        <a:cubicBezTo>
                          <a:pt x="9" y="36"/>
                          <a:pt x="11" y="35"/>
                          <a:pt x="15" y="35"/>
                        </a:cubicBezTo>
                        <a:cubicBezTo>
                          <a:pt x="16" y="35"/>
                          <a:pt x="17" y="34"/>
                          <a:pt x="18" y="33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92" name="Freeform 69">
                    <a:extLst>
                      <a:ext uri="{FF2B5EF4-FFF2-40B4-BE49-F238E27FC236}">
                        <a16:creationId xmlns:a16="http://schemas.microsoft.com/office/drawing/2014/main" id="{971A6AAD-F173-064F-B2AD-25821E60CF06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7823237" y="3822835"/>
                    <a:ext cx="35880" cy="60625"/>
                  </a:xfrm>
                  <a:custGeom>
                    <a:avLst/>
                    <a:gdLst>
                      <a:gd name="T0" fmla="*/ 1 w 20"/>
                      <a:gd name="T1" fmla="*/ 0 h 34"/>
                      <a:gd name="T2" fmla="*/ 0 w 20"/>
                      <a:gd name="T3" fmla="*/ 3 h 34"/>
                      <a:gd name="T4" fmla="*/ 4 w 20"/>
                      <a:gd name="T5" fmla="*/ 30 h 34"/>
                      <a:gd name="T6" fmla="*/ 8 w 20"/>
                      <a:gd name="T7" fmla="*/ 34 h 34"/>
                      <a:gd name="T8" fmla="*/ 8 w 20"/>
                      <a:gd name="T9" fmla="*/ 34 h 34"/>
                      <a:gd name="T10" fmla="*/ 18 w 20"/>
                      <a:gd name="T11" fmla="*/ 31 h 34"/>
                      <a:gd name="T12" fmla="*/ 20 w 20"/>
                      <a:gd name="T13" fmla="*/ 27 h 34"/>
                      <a:gd name="T14" fmla="*/ 1 w 20"/>
                      <a:gd name="T15" fmla="*/ 0 h 3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0" h="34">
                        <a:moveTo>
                          <a:pt x="1" y="0"/>
                        </a:moveTo>
                        <a:cubicBezTo>
                          <a:pt x="0" y="1"/>
                          <a:pt x="0" y="2"/>
                          <a:pt x="0" y="3"/>
                        </a:cubicBezTo>
                        <a:cubicBezTo>
                          <a:pt x="2" y="14"/>
                          <a:pt x="2" y="19"/>
                          <a:pt x="4" y="30"/>
                        </a:cubicBezTo>
                        <a:cubicBezTo>
                          <a:pt x="5" y="32"/>
                          <a:pt x="6" y="34"/>
                          <a:pt x="8" y="34"/>
                        </a:cubicBezTo>
                        <a:cubicBezTo>
                          <a:pt x="8" y="34"/>
                          <a:pt x="8" y="34"/>
                          <a:pt x="8" y="34"/>
                        </a:cubicBezTo>
                        <a:cubicBezTo>
                          <a:pt x="12" y="33"/>
                          <a:pt x="14" y="32"/>
                          <a:pt x="18" y="31"/>
                        </a:cubicBezTo>
                        <a:cubicBezTo>
                          <a:pt x="19" y="30"/>
                          <a:pt x="20" y="29"/>
                          <a:pt x="20" y="27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93" name="Freeform 71">
                    <a:extLst>
                      <a:ext uri="{FF2B5EF4-FFF2-40B4-BE49-F238E27FC236}">
                        <a16:creationId xmlns:a16="http://schemas.microsoft.com/office/drawing/2014/main" id="{36A0588B-A53D-0746-BD6B-8BC7E6F2B43C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7779934" y="3653332"/>
                    <a:ext cx="30931" cy="70523"/>
                  </a:xfrm>
                  <a:custGeom>
                    <a:avLst/>
                    <a:gdLst>
                      <a:gd name="T0" fmla="*/ 3 w 17"/>
                      <a:gd name="T1" fmla="*/ 0 h 40"/>
                      <a:gd name="T2" fmla="*/ 2 w 17"/>
                      <a:gd name="T3" fmla="*/ 4 h 40"/>
                      <a:gd name="T4" fmla="*/ 1 w 17"/>
                      <a:gd name="T5" fmla="*/ 34 h 40"/>
                      <a:gd name="T6" fmla="*/ 4 w 17"/>
                      <a:gd name="T7" fmla="*/ 40 h 40"/>
                      <a:gd name="T8" fmla="*/ 14 w 17"/>
                      <a:gd name="T9" fmla="*/ 40 h 40"/>
                      <a:gd name="T10" fmla="*/ 14 w 17"/>
                      <a:gd name="T11" fmla="*/ 40 h 40"/>
                      <a:gd name="T12" fmla="*/ 17 w 17"/>
                      <a:gd name="T13" fmla="*/ 37 h 40"/>
                      <a:gd name="T14" fmla="*/ 3 w 17"/>
                      <a:gd name="T15" fmla="*/ 0 h 4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17" h="40">
                        <a:moveTo>
                          <a:pt x="3" y="0"/>
                        </a:moveTo>
                        <a:cubicBezTo>
                          <a:pt x="2" y="1"/>
                          <a:pt x="2" y="2"/>
                          <a:pt x="2" y="4"/>
                        </a:cubicBezTo>
                        <a:cubicBezTo>
                          <a:pt x="1" y="16"/>
                          <a:pt x="1" y="22"/>
                          <a:pt x="1" y="34"/>
                        </a:cubicBezTo>
                        <a:cubicBezTo>
                          <a:pt x="0" y="37"/>
                          <a:pt x="2" y="40"/>
                          <a:pt x="4" y="40"/>
                        </a:cubicBezTo>
                        <a:cubicBezTo>
                          <a:pt x="8" y="40"/>
                          <a:pt x="10" y="40"/>
                          <a:pt x="14" y="40"/>
                        </a:cubicBezTo>
                        <a:cubicBezTo>
                          <a:pt x="14" y="40"/>
                          <a:pt x="14" y="40"/>
                          <a:pt x="14" y="40"/>
                        </a:cubicBezTo>
                        <a:cubicBezTo>
                          <a:pt x="15" y="40"/>
                          <a:pt x="16" y="39"/>
                          <a:pt x="17" y="37"/>
                        </a:cubicBezTo>
                        <a:cubicBezTo>
                          <a:pt x="3" y="0"/>
                          <a:pt x="3" y="0"/>
                          <a:pt x="3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94" name="Freeform 73">
                    <a:extLst>
                      <a:ext uri="{FF2B5EF4-FFF2-40B4-BE49-F238E27FC236}">
                        <a16:creationId xmlns:a16="http://schemas.microsoft.com/office/drawing/2014/main" id="{FEBE5195-2A9B-1442-BDCF-F2A52579E91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7744053" y="3645909"/>
                    <a:ext cx="28457" cy="76709"/>
                  </a:xfrm>
                  <a:custGeom>
                    <a:avLst/>
                    <a:gdLst>
                      <a:gd name="T0" fmla="*/ 2 w 16"/>
                      <a:gd name="T1" fmla="*/ 0 h 43"/>
                      <a:gd name="T2" fmla="*/ 1 w 16"/>
                      <a:gd name="T3" fmla="*/ 4 h 43"/>
                      <a:gd name="T4" fmla="*/ 0 w 16"/>
                      <a:gd name="T5" fmla="*/ 36 h 43"/>
                      <a:gd name="T6" fmla="*/ 3 w 16"/>
                      <a:gd name="T7" fmla="*/ 42 h 43"/>
                      <a:gd name="T8" fmla="*/ 13 w 16"/>
                      <a:gd name="T9" fmla="*/ 43 h 43"/>
                      <a:gd name="T10" fmla="*/ 13 w 16"/>
                      <a:gd name="T11" fmla="*/ 43 h 43"/>
                      <a:gd name="T12" fmla="*/ 16 w 16"/>
                      <a:gd name="T13" fmla="*/ 41 h 43"/>
                      <a:gd name="T14" fmla="*/ 2 w 16"/>
                      <a:gd name="T15" fmla="*/ 0 h 4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16" h="43">
                        <a:moveTo>
                          <a:pt x="2" y="0"/>
                        </a:moveTo>
                        <a:cubicBezTo>
                          <a:pt x="2" y="1"/>
                          <a:pt x="1" y="2"/>
                          <a:pt x="1" y="4"/>
                        </a:cubicBezTo>
                        <a:cubicBezTo>
                          <a:pt x="0" y="16"/>
                          <a:pt x="0" y="23"/>
                          <a:pt x="0" y="36"/>
                        </a:cubicBezTo>
                        <a:cubicBezTo>
                          <a:pt x="0" y="39"/>
                          <a:pt x="1" y="42"/>
                          <a:pt x="3" y="42"/>
                        </a:cubicBezTo>
                        <a:cubicBezTo>
                          <a:pt x="7" y="43"/>
                          <a:pt x="9" y="43"/>
                          <a:pt x="13" y="43"/>
                        </a:cubicBezTo>
                        <a:cubicBezTo>
                          <a:pt x="13" y="43"/>
                          <a:pt x="13" y="43"/>
                          <a:pt x="13" y="43"/>
                        </a:cubicBezTo>
                        <a:cubicBezTo>
                          <a:pt x="14" y="43"/>
                          <a:pt x="15" y="42"/>
                          <a:pt x="16" y="41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95" name="Freeform 75">
                    <a:extLst>
                      <a:ext uri="{FF2B5EF4-FFF2-40B4-BE49-F238E27FC236}">
                        <a16:creationId xmlns:a16="http://schemas.microsoft.com/office/drawing/2014/main" id="{A33BE119-F24C-6C41-8ECE-E3BF90116B2A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7781171" y="3739940"/>
                    <a:ext cx="30931" cy="70523"/>
                  </a:xfrm>
                  <a:custGeom>
                    <a:avLst/>
                    <a:gdLst>
                      <a:gd name="T0" fmla="*/ 0 w 17"/>
                      <a:gd name="T1" fmla="*/ 0 h 39"/>
                      <a:gd name="T2" fmla="*/ 0 w 17"/>
                      <a:gd name="T3" fmla="*/ 4 h 39"/>
                      <a:gd name="T4" fmla="*/ 1 w 17"/>
                      <a:gd name="T5" fmla="*/ 34 h 39"/>
                      <a:gd name="T6" fmla="*/ 5 w 17"/>
                      <a:gd name="T7" fmla="*/ 39 h 39"/>
                      <a:gd name="T8" fmla="*/ 5 w 17"/>
                      <a:gd name="T9" fmla="*/ 39 h 39"/>
                      <a:gd name="T10" fmla="*/ 15 w 17"/>
                      <a:gd name="T11" fmla="*/ 38 h 39"/>
                      <a:gd name="T12" fmla="*/ 17 w 17"/>
                      <a:gd name="T13" fmla="*/ 34 h 39"/>
                      <a:gd name="T14" fmla="*/ 0 w 17"/>
                      <a:gd name="T15" fmla="*/ 0 h 3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17" h="39">
                        <a:moveTo>
                          <a:pt x="0" y="0"/>
                        </a:moveTo>
                        <a:cubicBezTo>
                          <a:pt x="0" y="1"/>
                          <a:pt x="0" y="3"/>
                          <a:pt x="0" y="4"/>
                        </a:cubicBezTo>
                        <a:cubicBezTo>
                          <a:pt x="0" y="16"/>
                          <a:pt x="0" y="22"/>
                          <a:pt x="1" y="34"/>
                        </a:cubicBezTo>
                        <a:cubicBezTo>
                          <a:pt x="1" y="37"/>
                          <a:pt x="3" y="39"/>
                          <a:pt x="5" y="39"/>
                        </a:cubicBezTo>
                        <a:cubicBezTo>
                          <a:pt x="5" y="39"/>
                          <a:pt x="5" y="39"/>
                          <a:pt x="5" y="39"/>
                        </a:cubicBezTo>
                        <a:cubicBezTo>
                          <a:pt x="9" y="38"/>
                          <a:pt x="11" y="38"/>
                          <a:pt x="15" y="38"/>
                        </a:cubicBezTo>
                        <a:cubicBezTo>
                          <a:pt x="16" y="37"/>
                          <a:pt x="17" y="36"/>
                          <a:pt x="17" y="34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96" name="Freeform 77">
                    <a:extLst>
                      <a:ext uri="{FF2B5EF4-FFF2-40B4-BE49-F238E27FC236}">
                        <a16:creationId xmlns:a16="http://schemas.microsoft.com/office/drawing/2014/main" id="{33194AC7-BDE4-0F41-9840-67A7E1709124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7744053" y="3738703"/>
                    <a:ext cx="32168" cy="76709"/>
                  </a:xfrm>
                  <a:custGeom>
                    <a:avLst/>
                    <a:gdLst>
                      <a:gd name="T0" fmla="*/ 1 w 18"/>
                      <a:gd name="T1" fmla="*/ 0 h 43"/>
                      <a:gd name="T2" fmla="*/ 0 w 18"/>
                      <a:gd name="T3" fmla="*/ 5 h 43"/>
                      <a:gd name="T4" fmla="*/ 2 w 18"/>
                      <a:gd name="T5" fmla="*/ 37 h 43"/>
                      <a:gd name="T6" fmla="*/ 5 w 18"/>
                      <a:gd name="T7" fmla="*/ 43 h 43"/>
                      <a:gd name="T8" fmla="*/ 6 w 18"/>
                      <a:gd name="T9" fmla="*/ 43 h 43"/>
                      <a:gd name="T10" fmla="*/ 15 w 18"/>
                      <a:gd name="T11" fmla="*/ 42 h 43"/>
                      <a:gd name="T12" fmla="*/ 18 w 18"/>
                      <a:gd name="T13" fmla="*/ 39 h 43"/>
                      <a:gd name="T14" fmla="*/ 1 w 18"/>
                      <a:gd name="T15" fmla="*/ 0 h 4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18" h="43">
                        <a:moveTo>
                          <a:pt x="1" y="0"/>
                        </a:moveTo>
                        <a:cubicBezTo>
                          <a:pt x="0" y="1"/>
                          <a:pt x="0" y="3"/>
                          <a:pt x="0" y="5"/>
                        </a:cubicBezTo>
                        <a:cubicBezTo>
                          <a:pt x="0" y="18"/>
                          <a:pt x="1" y="24"/>
                          <a:pt x="2" y="37"/>
                        </a:cubicBezTo>
                        <a:cubicBezTo>
                          <a:pt x="2" y="40"/>
                          <a:pt x="4" y="43"/>
                          <a:pt x="5" y="43"/>
                        </a:cubicBezTo>
                        <a:cubicBezTo>
                          <a:pt x="5" y="43"/>
                          <a:pt x="5" y="43"/>
                          <a:pt x="6" y="43"/>
                        </a:cubicBezTo>
                        <a:cubicBezTo>
                          <a:pt x="9" y="42"/>
                          <a:pt x="11" y="42"/>
                          <a:pt x="15" y="42"/>
                        </a:cubicBezTo>
                        <a:cubicBezTo>
                          <a:pt x="16" y="41"/>
                          <a:pt x="17" y="41"/>
                          <a:pt x="18" y="39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97" name="Freeform 79">
                    <a:extLst>
                      <a:ext uri="{FF2B5EF4-FFF2-40B4-BE49-F238E27FC236}">
                        <a16:creationId xmlns:a16="http://schemas.microsoft.com/office/drawing/2014/main" id="{540FE345-0732-624E-A8D1-EFE43E4EB2B6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7787357" y="3827784"/>
                    <a:ext cx="35880" cy="68049"/>
                  </a:xfrm>
                  <a:custGeom>
                    <a:avLst/>
                    <a:gdLst>
                      <a:gd name="T0" fmla="*/ 1 w 20"/>
                      <a:gd name="T1" fmla="*/ 0 h 38"/>
                      <a:gd name="T2" fmla="*/ 0 w 20"/>
                      <a:gd name="T3" fmla="*/ 4 h 38"/>
                      <a:gd name="T4" fmla="*/ 4 w 20"/>
                      <a:gd name="T5" fmla="*/ 33 h 38"/>
                      <a:gd name="T6" fmla="*/ 8 w 20"/>
                      <a:gd name="T7" fmla="*/ 38 h 38"/>
                      <a:gd name="T8" fmla="*/ 8 w 20"/>
                      <a:gd name="T9" fmla="*/ 38 h 38"/>
                      <a:gd name="T10" fmla="*/ 18 w 20"/>
                      <a:gd name="T11" fmla="*/ 35 h 38"/>
                      <a:gd name="T12" fmla="*/ 20 w 20"/>
                      <a:gd name="T13" fmla="*/ 31 h 38"/>
                      <a:gd name="T14" fmla="*/ 1 w 20"/>
                      <a:gd name="T15" fmla="*/ 0 h 3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0" h="38">
                        <a:moveTo>
                          <a:pt x="1" y="0"/>
                        </a:moveTo>
                        <a:cubicBezTo>
                          <a:pt x="0" y="1"/>
                          <a:pt x="0" y="2"/>
                          <a:pt x="0" y="4"/>
                        </a:cubicBezTo>
                        <a:cubicBezTo>
                          <a:pt x="1" y="16"/>
                          <a:pt x="2" y="22"/>
                          <a:pt x="4" y="33"/>
                        </a:cubicBezTo>
                        <a:cubicBezTo>
                          <a:pt x="5" y="36"/>
                          <a:pt x="6" y="38"/>
                          <a:pt x="8" y="38"/>
                        </a:cubicBezTo>
                        <a:cubicBezTo>
                          <a:pt x="8" y="38"/>
                          <a:pt x="8" y="38"/>
                          <a:pt x="8" y="38"/>
                        </a:cubicBezTo>
                        <a:cubicBezTo>
                          <a:pt x="12" y="37"/>
                          <a:pt x="14" y="36"/>
                          <a:pt x="18" y="35"/>
                        </a:cubicBezTo>
                        <a:cubicBezTo>
                          <a:pt x="19" y="34"/>
                          <a:pt x="20" y="33"/>
                          <a:pt x="20" y="31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98" name="Freeform 81">
                    <a:extLst>
                      <a:ext uri="{FF2B5EF4-FFF2-40B4-BE49-F238E27FC236}">
                        <a16:creationId xmlns:a16="http://schemas.microsoft.com/office/drawing/2014/main" id="{5F63A92E-5CB4-CC4B-9306-AE30F5B7E053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7751477" y="3835208"/>
                    <a:ext cx="35880" cy="72998"/>
                  </a:xfrm>
                  <a:custGeom>
                    <a:avLst/>
                    <a:gdLst>
                      <a:gd name="T0" fmla="*/ 0 w 20"/>
                      <a:gd name="T1" fmla="*/ 0 h 41"/>
                      <a:gd name="T2" fmla="*/ 0 w 20"/>
                      <a:gd name="T3" fmla="*/ 4 h 41"/>
                      <a:gd name="T4" fmla="*/ 4 w 20"/>
                      <a:gd name="T5" fmla="*/ 36 h 41"/>
                      <a:gd name="T6" fmla="*/ 8 w 20"/>
                      <a:gd name="T7" fmla="*/ 41 h 41"/>
                      <a:gd name="T8" fmla="*/ 9 w 20"/>
                      <a:gd name="T9" fmla="*/ 41 h 41"/>
                      <a:gd name="T10" fmla="*/ 18 w 20"/>
                      <a:gd name="T11" fmla="*/ 38 h 41"/>
                      <a:gd name="T12" fmla="*/ 20 w 20"/>
                      <a:gd name="T13" fmla="*/ 35 h 41"/>
                      <a:gd name="T14" fmla="*/ 0 w 20"/>
                      <a:gd name="T15" fmla="*/ 0 h 4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0" h="41">
                        <a:moveTo>
                          <a:pt x="0" y="0"/>
                        </a:moveTo>
                        <a:cubicBezTo>
                          <a:pt x="0" y="1"/>
                          <a:pt x="0" y="2"/>
                          <a:pt x="0" y="4"/>
                        </a:cubicBezTo>
                        <a:cubicBezTo>
                          <a:pt x="1" y="17"/>
                          <a:pt x="2" y="23"/>
                          <a:pt x="4" y="36"/>
                        </a:cubicBezTo>
                        <a:cubicBezTo>
                          <a:pt x="5" y="39"/>
                          <a:pt x="6" y="41"/>
                          <a:pt x="8" y="41"/>
                        </a:cubicBezTo>
                        <a:cubicBezTo>
                          <a:pt x="8" y="41"/>
                          <a:pt x="8" y="41"/>
                          <a:pt x="9" y="41"/>
                        </a:cubicBezTo>
                        <a:cubicBezTo>
                          <a:pt x="12" y="40"/>
                          <a:pt x="14" y="39"/>
                          <a:pt x="18" y="38"/>
                        </a:cubicBezTo>
                        <a:cubicBezTo>
                          <a:pt x="19" y="37"/>
                          <a:pt x="20" y="36"/>
                          <a:pt x="20" y="35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99" name="Freeform 88">
                    <a:extLst>
                      <a:ext uri="{FF2B5EF4-FFF2-40B4-BE49-F238E27FC236}">
                        <a16:creationId xmlns:a16="http://schemas.microsoft.com/office/drawing/2014/main" id="{91F112F5-5BD4-4A44-B53F-FBB4E593FE59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7482994" y="2815716"/>
                    <a:ext cx="53202" cy="56913"/>
                  </a:xfrm>
                  <a:custGeom>
                    <a:avLst/>
                    <a:gdLst>
                      <a:gd name="T0" fmla="*/ 1 w 30"/>
                      <a:gd name="T1" fmla="*/ 0 h 32"/>
                      <a:gd name="T2" fmla="*/ 1 w 30"/>
                      <a:gd name="T3" fmla="*/ 5 h 32"/>
                      <a:gd name="T4" fmla="*/ 14 w 30"/>
                      <a:gd name="T5" fmla="*/ 29 h 32"/>
                      <a:gd name="T6" fmla="*/ 19 w 30"/>
                      <a:gd name="T7" fmla="*/ 32 h 32"/>
                      <a:gd name="T8" fmla="*/ 20 w 30"/>
                      <a:gd name="T9" fmla="*/ 32 h 32"/>
                      <a:gd name="T10" fmla="*/ 29 w 30"/>
                      <a:gd name="T11" fmla="*/ 27 h 32"/>
                      <a:gd name="T12" fmla="*/ 30 w 30"/>
                      <a:gd name="T13" fmla="*/ 25 h 32"/>
                      <a:gd name="T14" fmla="*/ 1 w 30"/>
                      <a:gd name="T15" fmla="*/ 0 h 3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30" h="32">
                        <a:moveTo>
                          <a:pt x="1" y="0"/>
                        </a:moveTo>
                        <a:cubicBezTo>
                          <a:pt x="0" y="2"/>
                          <a:pt x="1" y="3"/>
                          <a:pt x="1" y="5"/>
                        </a:cubicBezTo>
                        <a:cubicBezTo>
                          <a:pt x="6" y="15"/>
                          <a:pt x="9" y="19"/>
                          <a:pt x="14" y="29"/>
                        </a:cubicBezTo>
                        <a:cubicBezTo>
                          <a:pt x="16" y="31"/>
                          <a:pt x="18" y="32"/>
                          <a:pt x="19" y="32"/>
                        </a:cubicBezTo>
                        <a:cubicBezTo>
                          <a:pt x="19" y="32"/>
                          <a:pt x="20" y="32"/>
                          <a:pt x="20" y="32"/>
                        </a:cubicBezTo>
                        <a:cubicBezTo>
                          <a:pt x="24" y="30"/>
                          <a:pt x="25" y="29"/>
                          <a:pt x="29" y="27"/>
                        </a:cubicBezTo>
                        <a:cubicBezTo>
                          <a:pt x="30" y="27"/>
                          <a:pt x="30" y="26"/>
                          <a:pt x="30" y="25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00" name="Freeform 90">
                    <a:extLst>
                      <a:ext uri="{FF2B5EF4-FFF2-40B4-BE49-F238E27FC236}">
                        <a16:creationId xmlns:a16="http://schemas.microsoft.com/office/drawing/2014/main" id="{39475C07-E582-8B4B-B17F-FEFFCDC621BE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7522586" y="2887476"/>
                    <a:ext cx="55676" cy="51964"/>
                  </a:xfrm>
                  <a:custGeom>
                    <a:avLst/>
                    <a:gdLst>
                      <a:gd name="T0" fmla="*/ 0 w 31"/>
                      <a:gd name="T1" fmla="*/ 0 h 29"/>
                      <a:gd name="T2" fmla="*/ 2 w 31"/>
                      <a:gd name="T3" fmla="*/ 4 h 29"/>
                      <a:gd name="T4" fmla="*/ 17 w 31"/>
                      <a:gd name="T5" fmla="*/ 27 h 29"/>
                      <a:gd name="T6" fmla="*/ 21 w 31"/>
                      <a:gd name="T7" fmla="*/ 29 h 29"/>
                      <a:gd name="T8" fmla="*/ 22 w 31"/>
                      <a:gd name="T9" fmla="*/ 29 h 29"/>
                      <a:gd name="T10" fmla="*/ 30 w 31"/>
                      <a:gd name="T11" fmla="*/ 23 h 29"/>
                      <a:gd name="T12" fmla="*/ 31 w 31"/>
                      <a:gd name="T13" fmla="*/ 20 h 29"/>
                      <a:gd name="T14" fmla="*/ 0 w 31"/>
                      <a:gd name="T15" fmla="*/ 0 h 2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31" h="29">
                        <a:moveTo>
                          <a:pt x="0" y="0"/>
                        </a:moveTo>
                        <a:cubicBezTo>
                          <a:pt x="0" y="2"/>
                          <a:pt x="1" y="3"/>
                          <a:pt x="2" y="4"/>
                        </a:cubicBezTo>
                        <a:cubicBezTo>
                          <a:pt x="7" y="13"/>
                          <a:pt x="10" y="18"/>
                          <a:pt x="17" y="27"/>
                        </a:cubicBezTo>
                        <a:cubicBezTo>
                          <a:pt x="18" y="28"/>
                          <a:pt x="20" y="29"/>
                          <a:pt x="21" y="29"/>
                        </a:cubicBezTo>
                        <a:cubicBezTo>
                          <a:pt x="22" y="29"/>
                          <a:pt x="22" y="29"/>
                          <a:pt x="22" y="29"/>
                        </a:cubicBezTo>
                        <a:cubicBezTo>
                          <a:pt x="26" y="27"/>
                          <a:pt x="27" y="25"/>
                          <a:pt x="30" y="23"/>
                        </a:cubicBezTo>
                        <a:cubicBezTo>
                          <a:pt x="31" y="22"/>
                          <a:pt x="31" y="21"/>
                          <a:pt x="31" y="2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01" name="Freeform 92">
                    <a:extLst>
                      <a:ext uri="{FF2B5EF4-FFF2-40B4-BE49-F238E27FC236}">
                        <a16:creationId xmlns:a16="http://schemas.microsoft.com/office/drawing/2014/main" id="{AB2796E3-25D7-C345-8C90-8B03D9AE3FB8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7568364" y="2955525"/>
                    <a:ext cx="55676" cy="45778"/>
                  </a:xfrm>
                  <a:custGeom>
                    <a:avLst/>
                    <a:gdLst>
                      <a:gd name="T0" fmla="*/ 0 w 31"/>
                      <a:gd name="T1" fmla="*/ 0 h 26"/>
                      <a:gd name="T2" fmla="*/ 1 w 31"/>
                      <a:gd name="T3" fmla="*/ 3 h 26"/>
                      <a:gd name="T4" fmla="*/ 18 w 31"/>
                      <a:gd name="T5" fmla="*/ 24 h 26"/>
                      <a:gd name="T6" fmla="*/ 22 w 31"/>
                      <a:gd name="T7" fmla="*/ 26 h 26"/>
                      <a:gd name="T8" fmla="*/ 24 w 31"/>
                      <a:gd name="T9" fmla="*/ 26 h 26"/>
                      <a:gd name="T10" fmla="*/ 30 w 31"/>
                      <a:gd name="T11" fmla="*/ 18 h 26"/>
                      <a:gd name="T12" fmla="*/ 31 w 31"/>
                      <a:gd name="T13" fmla="*/ 14 h 26"/>
                      <a:gd name="T14" fmla="*/ 0 w 31"/>
                      <a:gd name="T15" fmla="*/ 0 h 2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31" h="26">
                        <a:moveTo>
                          <a:pt x="0" y="0"/>
                        </a:moveTo>
                        <a:cubicBezTo>
                          <a:pt x="0" y="1"/>
                          <a:pt x="1" y="2"/>
                          <a:pt x="1" y="3"/>
                        </a:cubicBezTo>
                        <a:cubicBezTo>
                          <a:pt x="8" y="12"/>
                          <a:pt x="11" y="16"/>
                          <a:pt x="18" y="24"/>
                        </a:cubicBezTo>
                        <a:cubicBezTo>
                          <a:pt x="19" y="26"/>
                          <a:pt x="21" y="26"/>
                          <a:pt x="22" y="26"/>
                        </a:cubicBezTo>
                        <a:cubicBezTo>
                          <a:pt x="23" y="26"/>
                          <a:pt x="23" y="26"/>
                          <a:pt x="24" y="26"/>
                        </a:cubicBezTo>
                        <a:cubicBezTo>
                          <a:pt x="26" y="22"/>
                          <a:pt x="28" y="21"/>
                          <a:pt x="30" y="18"/>
                        </a:cubicBezTo>
                        <a:cubicBezTo>
                          <a:pt x="31" y="17"/>
                          <a:pt x="31" y="15"/>
                          <a:pt x="31" y="14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02" name="Freeform 94">
                    <a:extLst>
                      <a:ext uri="{FF2B5EF4-FFF2-40B4-BE49-F238E27FC236}">
                        <a16:creationId xmlns:a16="http://schemas.microsoft.com/office/drawing/2014/main" id="{9F1E0A00-A71C-CC4A-B0F3-85E7C63C4323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7448351" y="2829325"/>
                    <a:ext cx="55676" cy="61862"/>
                  </a:xfrm>
                  <a:custGeom>
                    <a:avLst/>
                    <a:gdLst>
                      <a:gd name="T0" fmla="*/ 0 w 31"/>
                      <a:gd name="T1" fmla="*/ 0 h 34"/>
                      <a:gd name="T2" fmla="*/ 1 w 31"/>
                      <a:gd name="T3" fmla="*/ 4 h 34"/>
                      <a:gd name="T4" fmla="*/ 15 w 31"/>
                      <a:gd name="T5" fmla="*/ 30 h 34"/>
                      <a:gd name="T6" fmla="*/ 20 w 31"/>
                      <a:gd name="T7" fmla="*/ 34 h 34"/>
                      <a:gd name="T8" fmla="*/ 21 w 31"/>
                      <a:gd name="T9" fmla="*/ 33 h 34"/>
                      <a:gd name="T10" fmla="*/ 30 w 31"/>
                      <a:gd name="T11" fmla="*/ 29 h 34"/>
                      <a:gd name="T12" fmla="*/ 31 w 31"/>
                      <a:gd name="T13" fmla="*/ 25 h 34"/>
                      <a:gd name="T14" fmla="*/ 0 w 31"/>
                      <a:gd name="T15" fmla="*/ 0 h 3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31" h="34">
                        <a:moveTo>
                          <a:pt x="0" y="0"/>
                        </a:moveTo>
                        <a:cubicBezTo>
                          <a:pt x="0" y="1"/>
                          <a:pt x="0" y="2"/>
                          <a:pt x="1" y="4"/>
                        </a:cubicBezTo>
                        <a:cubicBezTo>
                          <a:pt x="6" y="14"/>
                          <a:pt x="9" y="20"/>
                          <a:pt x="15" y="30"/>
                        </a:cubicBezTo>
                        <a:cubicBezTo>
                          <a:pt x="16" y="32"/>
                          <a:pt x="18" y="34"/>
                          <a:pt x="20" y="34"/>
                        </a:cubicBezTo>
                        <a:cubicBezTo>
                          <a:pt x="20" y="34"/>
                          <a:pt x="20" y="34"/>
                          <a:pt x="21" y="33"/>
                        </a:cubicBezTo>
                        <a:cubicBezTo>
                          <a:pt x="24" y="32"/>
                          <a:pt x="26" y="31"/>
                          <a:pt x="30" y="29"/>
                        </a:cubicBezTo>
                        <a:cubicBezTo>
                          <a:pt x="31" y="28"/>
                          <a:pt x="31" y="27"/>
                          <a:pt x="31" y="25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03" name="Freeform 96">
                    <a:extLst>
                      <a:ext uri="{FF2B5EF4-FFF2-40B4-BE49-F238E27FC236}">
                        <a16:creationId xmlns:a16="http://schemas.microsoft.com/office/drawing/2014/main" id="{4CECA227-1315-3241-9F1D-E4CE5B43B676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7412471" y="2841698"/>
                    <a:ext cx="59388" cy="65574"/>
                  </a:xfrm>
                  <a:custGeom>
                    <a:avLst/>
                    <a:gdLst>
                      <a:gd name="T0" fmla="*/ 0 w 33"/>
                      <a:gd name="T1" fmla="*/ 0 h 36"/>
                      <a:gd name="T2" fmla="*/ 1 w 33"/>
                      <a:gd name="T3" fmla="*/ 4 h 36"/>
                      <a:gd name="T4" fmla="*/ 16 w 33"/>
                      <a:gd name="T5" fmla="*/ 32 h 36"/>
                      <a:gd name="T6" fmla="*/ 22 w 33"/>
                      <a:gd name="T7" fmla="*/ 36 h 36"/>
                      <a:gd name="T8" fmla="*/ 22 w 33"/>
                      <a:gd name="T9" fmla="*/ 36 h 36"/>
                      <a:gd name="T10" fmla="*/ 31 w 33"/>
                      <a:gd name="T11" fmla="*/ 31 h 36"/>
                      <a:gd name="T12" fmla="*/ 32 w 33"/>
                      <a:gd name="T13" fmla="*/ 28 h 36"/>
                      <a:gd name="T14" fmla="*/ 0 w 33"/>
                      <a:gd name="T15" fmla="*/ 0 h 3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33" h="36">
                        <a:moveTo>
                          <a:pt x="0" y="0"/>
                        </a:moveTo>
                        <a:cubicBezTo>
                          <a:pt x="0" y="1"/>
                          <a:pt x="0" y="2"/>
                          <a:pt x="1" y="4"/>
                        </a:cubicBezTo>
                        <a:cubicBezTo>
                          <a:pt x="7" y="15"/>
                          <a:pt x="10" y="21"/>
                          <a:pt x="16" y="32"/>
                        </a:cubicBezTo>
                        <a:cubicBezTo>
                          <a:pt x="18" y="34"/>
                          <a:pt x="20" y="36"/>
                          <a:pt x="22" y="36"/>
                        </a:cubicBezTo>
                        <a:cubicBezTo>
                          <a:pt x="22" y="36"/>
                          <a:pt x="22" y="36"/>
                          <a:pt x="22" y="36"/>
                        </a:cubicBezTo>
                        <a:cubicBezTo>
                          <a:pt x="26" y="34"/>
                          <a:pt x="28" y="33"/>
                          <a:pt x="31" y="31"/>
                        </a:cubicBezTo>
                        <a:cubicBezTo>
                          <a:pt x="32" y="31"/>
                          <a:pt x="33" y="30"/>
                          <a:pt x="32" y="28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04" name="Freeform 98">
                    <a:extLst>
                      <a:ext uri="{FF2B5EF4-FFF2-40B4-BE49-F238E27FC236}">
                        <a16:creationId xmlns:a16="http://schemas.microsoft.com/office/drawing/2014/main" id="{1869D84F-E4D4-6543-BA8A-981F5F259907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7491655" y="2907272"/>
                    <a:ext cx="56913" cy="54439"/>
                  </a:xfrm>
                  <a:custGeom>
                    <a:avLst/>
                    <a:gdLst>
                      <a:gd name="T0" fmla="*/ 0 w 32"/>
                      <a:gd name="T1" fmla="*/ 0 h 31"/>
                      <a:gd name="T2" fmla="*/ 1 w 32"/>
                      <a:gd name="T3" fmla="*/ 3 h 31"/>
                      <a:gd name="T4" fmla="*/ 17 w 32"/>
                      <a:gd name="T5" fmla="*/ 28 h 31"/>
                      <a:gd name="T6" fmla="*/ 22 w 32"/>
                      <a:gd name="T7" fmla="*/ 31 h 31"/>
                      <a:gd name="T8" fmla="*/ 23 w 32"/>
                      <a:gd name="T9" fmla="*/ 31 h 31"/>
                      <a:gd name="T10" fmla="*/ 31 w 32"/>
                      <a:gd name="T11" fmla="*/ 25 h 31"/>
                      <a:gd name="T12" fmla="*/ 32 w 32"/>
                      <a:gd name="T13" fmla="*/ 21 h 31"/>
                      <a:gd name="T14" fmla="*/ 0 w 32"/>
                      <a:gd name="T15" fmla="*/ 0 h 3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32" h="31">
                        <a:moveTo>
                          <a:pt x="0" y="0"/>
                        </a:moveTo>
                        <a:cubicBezTo>
                          <a:pt x="0" y="1"/>
                          <a:pt x="0" y="2"/>
                          <a:pt x="1" y="3"/>
                        </a:cubicBezTo>
                        <a:cubicBezTo>
                          <a:pt x="7" y="13"/>
                          <a:pt x="11" y="18"/>
                          <a:pt x="17" y="28"/>
                        </a:cubicBezTo>
                        <a:cubicBezTo>
                          <a:pt x="19" y="30"/>
                          <a:pt x="21" y="31"/>
                          <a:pt x="22" y="31"/>
                        </a:cubicBezTo>
                        <a:cubicBezTo>
                          <a:pt x="23" y="31"/>
                          <a:pt x="23" y="31"/>
                          <a:pt x="23" y="31"/>
                        </a:cubicBezTo>
                        <a:cubicBezTo>
                          <a:pt x="26" y="28"/>
                          <a:pt x="28" y="27"/>
                          <a:pt x="31" y="25"/>
                        </a:cubicBezTo>
                        <a:cubicBezTo>
                          <a:pt x="32" y="24"/>
                          <a:pt x="32" y="22"/>
                          <a:pt x="32" y="21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05" name="Freeform 100">
                    <a:extLst>
                      <a:ext uri="{FF2B5EF4-FFF2-40B4-BE49-F238E27FC236}">
                        <a16:creationId xmlns:a16="http://schemas.microsoft.com/office/drawing/2014/main" id="{869EA287-604D-7548-8AC0-5C06C20F30D9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7459486" y="2923356"/>
                    <a:ext cx="60625" cy="61862"/>
                  </a:xfrm>
                  <a:custGeom>
                    <a:avLst/>
                    <a:gdLst>
                      <a:gd name="T0" fmla="*/ 0 w 34"/>
                      <a:gd name="T1" fmla="*/ 0 h 35"/>
                      <a:gd name="T2" fmla="*/ 1 w 34"/>
                      <a:gd name="T3" fmla="*/ 5 h 35"/>
                      <a:gd name="T4" fmla="*/ 19 w 34"/>
                      <a:gd name="T5" fmla="*/ 32 h 35"/>
                      <a:gd name="T6" fmla="*/ 24 w 34"/>
                      <a:gd name="T7" fmla="*/ 35 h 35"/>
                      <a:gd name="T8" fmla="*/ 25 w 34"/>
                      <a:gd name="T9" fmla="*/ 35 h 35"/>
                      <a:gd name="T10" fmla="*/ 33 w 34"/>
                      <a:gd name="T11" fmla="*/ 29 h 35"/>
                      <a:gd name="T12" fmla="*/ 34 w 34"/>
                      <a:gd name="T13" fmla="*/ 26 h 35"/>
                      <a:gd name="T14" fmla="*/ 0 w 34"/>
                      <a:gd name="T15" fmla="*/ 0 h 3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34" h="35">
                        <a:moveTo>
                          <a:pt x="0" y="0"/>
                        </a:moveTo>
                        <a:cubicBezTo>
                          <a:pt x="0" y="2"/>
                          <a:pt x="0" y="3"/>
                          <a:pt x="1" y="5"/>
                        </a:cubicBezTo>
                        <a:cubicBezTo>
                          <a:pt x="8" y="16"/>
                          <a:pt x="12" y="21"/>
                          <a:pt x="19" y="32"/>
                        </a:cubicBezTo>
                        <a:cubicBezTo>
                          <a:pt x="21" y="34"/>
                          <a:pt x="23" y="35"/>
                          <a:pt x="24" y="35"/>
                        </a:cubicBezTo>
                        <a:cubicBezTo>
                          <a:pt x="25" y="35"/>
                          <a:pt x="25" y="35"/>
                          <a:pt x="25" y="35"/>
                        </a:cubicBezTo>
                        <a:cubicBezTo>
                          <a:pt x="28" y="32"/>
                          <a:pt x="30" y="31"/>
                          <a:pt x="33" y="29"/>
                        </a:cubicBezTo>
                        <a:cubicBezTo>
                          <a:pt x="34" y="28"/>
                          <a:pt x="34" y="27"/>
                          <a:pt x="34" y="26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06" name="Freeform 102">
                    <a:extLst>
                      <a:ext uri="{FF2B5EF4-FFF2-40B4-BE49-F238E27FC236}">
                        <a16:creationId xmlns:a16="http://schemas.microsoft.com/office/drawing/2014/main" id="{B6EE94EC-B61A-094D-A3DE-F2FE4BAA8835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7539907" y="2977795"/>
                    <a:ext cx="60625" cy="51964"/>
                  </a:xfrm>
                  <a:custGeom>
                    <a:avLst/>
                    <a:gdLst>
                      <a:gd name="T0" fmla="*/ 0 w 34"/>
                      <a:gd name="T1" fmla="*/ 0 h 29"/>
                      <a:gd name="T2" fmla="*/ 2 w 34"/>
                      <a:gd name="T3" fmla="*/ 4 h 29"/>
                      <a:gd name="T4" fmla="*/ 20 w 34"/>
                      <a:gd name="T5" fmla="*/ 27 h 29"/>
                      <a:gd name="T6" fmla="*/ 25 w 34"/>
                      <a:gd name="T7" fmla="*/ 29 h 29"/>
                      <a:gd name="T8" fmla="*/ 26 w 34"/>
                      <a:gd name="T9" fmla="*/ 29 h 29"/>
                      <a:gd name="T10" fmla="*/ 33 w 34"/>
                      <a:gd name="T11" fmla="*/ 21 h 29"/>
                      <a:gd name="T12" fmla="*/ 33 w 34"/>
                      <a:gd name="T13" fmla="*/ 17 h 29"/>
                      <a:gd name="T14" fmla="*/ 0 w 34"/>
                      <a:gd name="T15" fmla="*/ 0 h 2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34" h="29">
                        <a:moveTo>
                          <a:pt x="0" y="0"/>
                        </a:moveTo>
                        <a:cubicBezTo>
                          <a:pt x="0" y="1"/>
                          <a:pt x="1" y="2"/>
                          <a:pt x="2" y="4"/>
                        </a:cubicBezTo>
                        <a:cubicBezTo>
                          <a:pt x="9" y="13"/>
                          <a:pt x="13" y="18"/>
                          <a:pt x="20" y="27"/>
                        </a:cubicBezTo>
                        <a:cubicBezTo>
                          <a:pt x="22" y="28"/>
                          <a:pt x="23" y="29"/>
                          <a:pt x="25" y="29"/>
                        </a:cubicBezTo>
                        <a:cubicBezTo>
                          <a:pt x="25" y="29"/>
                          <a:pt x="26" y="29"/>
                          <a:pt x="26" y="29"/>
                        </a:cubicBezTo>
                        <a:cubicBezTo>
                          <a:pt x="29" y="26"/>
                          <a:pt x="30" y="24"/>
                          <a:pt x="33" y="21"/>
                        </a:cubicBezTo>
                        <a:cubicBezTo>
                          <a:pt x="34" y="20"/>
                          <a:pt x="34" y="19"/>
                          <a:pt x="33" y="17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07" name="Freeform 104">
                    <a:extLst>
                      <a:ext uri="{FF2B5EF4-FFF2-40B4-BE49-F238E27FC236}">
                        <a16:creationId xmlns:a16="http://schemas.microsoft.com/office/drawing/2014/main" id="{86094B3C-4C0C-1848-9C6A-B1FDC343E5EA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7512688" y="3003777"/>
                    <a:ext cx="63100" cy="56913"/>
                  </a:xfrm>
                  <a:custGeom>
                    <a:avLst/>
                    <a:gdLst>
                      <a:gd name="T0" fmla="*/ 0 w 35"/>
                      <a:gd name="T1" fmla="*/ 0 h 32"/>
                      <a:gd name="T2" fmla="*/ 1 w 35"/>
                      <a:gd name="T3" fmla="*/ 4 h 32"/>
                      <a:gd name="T4" fmla="*/ 22 w 35"/>
                      <a:gd name="T5" fmla="*/ 29 h 32"/>
                      <a:gd name="T6" fmla="*/ 26 w 35"/>
                      <a:gd name="T7" fmla="*/ 32 h 32"/>
                      <a:gd name="T8" fmla="*/ 28 w 35"/>
                      <a:gd name="T9" fmla="*/ 31 h 32"/>
                      <a:gd name="T10" fmla="*/ 34 w 35"/>
                      <a:gd name="T11" fmla="*/ 23 h 32"/>
                      <a:gd name="T12" fmla="*/ 35 w 35"/>
                      <a:gd name="T13" fmla="*/ 20 h 32"/>
                      <a:gd name="T14" fmla="*/ 0 w 35"/>
                      <a:gd name="T15" fmla="*/ 0 h 3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35" h="32">
                        <a:moveTo>
                          <a:pt x="0" y="0"/>
                        </a:moveTo>
                        <a:cubicBezTo>
                          <a:pt x="0" y="1"/>
                          <a:pt x="0" y="2"/>
                          <a:pt x="1" y="4"/>
                        </a:cubicBezTo>
                        <a:cubicBezTo>
                          <a:pt x="9" y="14"/>
                          <a:pt x="13" y="19"/>
                          <a:pt x="22" y="29"/>
                        </a:cubicBezTo>
                        <a:cubicBezTo>
                          <a:pt x="23" y="30"/>
                          <a:pt x="25" y="32"/>
                          <a:pt x="26" y="32"/>
                        </a:cubicBezTo>
                        <a:cubicBezTo>
                          <a:pt x="27" y="32"/>
                          <a:pt x="28" y="31"/>
                          <a:pt x="28" y="31"/>
                        </a:cubicBezTo>
                        <a:cubicBezTo>
                          <a:pt x="30" y="28"/>
                          <a:pt x="32" y="26"/>
                          <a:pt x="34" y="23"/>
                        </a:cubicBezTo>
                        <a:cubicBezTo>
                          <a:pt x="35" y="22"/>
                          <a:pt x="35" y="21"/>
                          <a:pt x="35" y="2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</p:grpSp>
            <p:sp>
              <p:nvSpPr>
                <p:cNvPr id="170" name="Freeform 105">
                  <a:extLst>
                    <a:ext uri="{FF2B5EF4-FFF2-40B4-BE49-F238E27FC236}">
                      <a16:creationId xmlns:a16="http://schemas.microsoft.com/office/drawing/2014/main" id="{68E8DAE6-A26B-E641-BDA1-EF1BD0F1F46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180802" y="2961711"/>
                  <a:ext cx="363751" cy="363751"/>
                </a:xfrm>
                <a:custGeom>
                  <a:avLst/>
                  <a:gdLst>
                    <a:gd name="T0" fmla="*/ 133 w 203"/>
                    <a:gd name="T1" fmla="*/ 200 h 203"/>
                    <a:gd name="T2" fmla="*/ 79 w 203"/>
                    <a:gd name="T3" fmla="*/ 203 h 203"/>
                    <a:gd name="T4" fmla="*/ 32 w 203"/>
                    <a:gd name="T5" fmla="*/ 179 h 203"/>
                    <a:gd name="T6" fmla="*/ 2 w 203"/>
                    <a:gd name="T7" fmla="*/ 134 h 203"/>
                    <a:gd name="T8" fmla="*/ 0 w 203"/>
                    <a:gd name="T9" fmla="*/ 80 h 203"/>
                    <a:gd name="T10" fmla="*/ 23 w 203"/>
                    <a:gd name="T11" fmla="*/ 33 h 203"/>
                    <a:gd name="T12" fmla="*/ 69 w 203"/>
                    <a:gd name="T13" fmla="*/ 3 h 203"/>
                    <a:gd name="T14" fmla="*/ 123 w 203"/>
                    <a:gd name="T15" fmla="*/ 0 h 203"/>
                    <a:gd name="T16" fmla="*/ 170 w 203"/>
                    <a:gd name="T17" fmla="*/ 24 h 203"/>
                    <a:gd name="T18" fmla="*/ 200 w 203"/>
                    <a:gd name="T19" fmla="*/ 69 h 203"/>
                    <a:gd name="T20" fmla="*/ 203 w 203"/>
                    <a:gd name="T21" fmla="*/ 123 h 203"/>
                    <a:gd name="T22" fmla="*/ 179 w 203"/>
                    <a:gd name="T23" fmla="*/ 170 h 203"/>
                    <a:gd name="T24" fmla="*/ 133 w 203"/>
                    <a:gd name="T25" fmla="*/ 200 h 20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203" h="203">
                      <a:moveTo>
                        <a:pt x="133" y="200"/>
                      </a:moveTo>
                      <a:cubicBezTo>
                        <a:pt x="111" y="177"/>
                        <a:pt x="98" y="177"/>
                        <a:pt x="79" y="203"/>
                      </a:cubicBezTo>
                      <a:cubicBezTo>
                        <a:pt x="73" y="172"/>
                        <a:pt x="61" y="166"/>
                        <a:pt x="32" y="179"/>
                      </a:cubicBezTo>
                      <a:cubicBezTo>
                        <a:pt x="42" y="149"/>
                        <a:pt x="34" y="138"/>
                        <a:pt x="2" y="134"/>
                      </a:cubicBezTo>
                      <a:cubicBezTo>
                        <a:pt x="26" y="112"/>
                        <a:pt x="25" y="98"/>
                        <a:pt x="0" y="80"/>
                      </a:cubicBezTo>
                      <a:cubicBezTo>
                        <a:pt x="31" y="73"/>
                        <a:pt x="37" y="62"/>
                        <a:pt x="23" y="33"/>
                      </a:cubicBezTo>
                      <a:cubicBezTo>
                        <a:pt x="54" y="42"/>
                        <a:pt x="65" y="35"/>
                        <a:pt x="69" y="3"/>
                      </a:cubicBezTo>
                      <a:cubicBezTo>
                        <a:pt x="91" y="26"/>
                        <a:pt x="104" y="26"/>
                        <a:pt x="123" y="0"/>
                      </a:cubicBezTo>
                      <a:cubicBezTo>
                        <a:pt x="129" y="31"/>
                        <a:pt x="141" y="37"/>
                        <a:pt x="170" y="24"/>
                      </a:cubicBezTo>
                      <a:cubicBezTo>
                        <a:pt x="160" y="54"/>
                        <a:pt x="168" y="65"/>
                        <a:pt x="200" y="69"/>
                      </a:cubicBezTo>
                      <a:cubicBezTo>
                        <a:pt x="176" y="91"/>
                        <a:pt x="177" y="105"/>
                        <a:pt x="203" y="123"/>
                      </a:cubicBezTo>
                      <a:cubicBezTo>
                        <a:pt x="171" y="130"/>
                        <a:pt x="165" y="141"/>
                        <a:pt x="179" y="170"/>
                      </a:cubicBezTo>
                      <a:cubicBezTo>
                        <a:pt x="148" y="161"/>
                        <a:pt x="137" y="168"/>
                        <a:pt x="133" y="200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1" name="Freeform 106">
                  <a:extLst>
                    <a:ext uri="{FF2B5EF4-FFF2-40B4-BE49-F238E27FC236}">
                      <a16:creationId xmlns:a16="http://schemas.microsoft.com/office/drawing/2014/main" id="{5B2B6FAB-6FA0-1440-A5A0-6E79F6AB91C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236478" y="3019861"/>
                  <a:ext cx="249924" cy="248687"/>
                </a:xfrm>
                <a:custGeom>
                  <a:avLst/>
                  <a:gdLst>
                    <a:gd name="T0" fmla="*/ 89 w 140"/>
                    <a:gd name="T1" fmla="*/ 128 h 139"/>
                    <a:gd name="T2" fmla="*/ 11 w 140"/>
                    <a:gd name="T3" fmla="*/ 89 h 139"/>
                    <a:gd name="T4" fmla="*/ 51 w 140"/>
                    <a:gd name="T5" fmla="*/ 11 h 139"/>
                    <a:gd name="T6" fmla="*/ 129 w 140"/>
                    <a:gd name="T7" fmla="*/ 50 h 139"/>
                    <a:gd name="T8" fmla="*/ 89 w 140"/>
                    <a:gd name="T9" fmla="*/ 128 h 1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40" h="139">
                      <a:moveTo>
                        <a:pt x="89" y="128"/>
                      </a:moveTo>
                      <a:cubicBezTo>
                        <a:pt x="57" y="139"/>
                        <a:pt x="22" y="121"/>
                        <a:pt x="11" y="89"/>
                      </a:cubicBezTo>
                      <a:cubicBezTo>
                        <a:pt x="0" y="56"/>
                        <a:pt x="18" y="21"/>
                        <a:pt x="51" y="11"/>
                      </a:cubicBezTo>
                      <a:cubicBezTo>
                        <a:pt x="83" y="0"/>
                        <a:pt x="118" y="18"/>
                        <a:pt x="129" y="50"/>
                      </a:cubicBezTo>
                      <a:cubicBezTo>
                        <a:pt x="140" y="83"/>
                        <a:pt x="122" y="118"/>
                        <a:pt x="89" y="128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2" name="Freeform 107">
                  <a:extLst>
                    <a:ext uri="{FF2B5EF4-FFF2-40B4-BE49-F238E27FC236}">
                      <a16:creationId xmlns:a16="http://schemas.microsoft.com/office/drawing/2014/main" id="{1D99E446-33AE-BA4F-8CE8-4674B46176E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388660" y="3064402"/>
                  <a:ext cx="40829" cy="40829"/>
                </a:xfrm>
                <a:custGeom>
                  <a:avLst/>
                  <a:gdLst>
                    <a:gd name="T0" fmla="*/ 15 w 23"/>
                    <a:gd name="T1" fmla="*/ 22 h 23"/>
                    <a:gd name="T2" fmla="*/ 2 w 23"/>
                    <a:gd name="T3" fmla="*/ 15 h 23"/>
                    <a:gd name="T4" fmla="*/ 8 w 23"/>
                    <a:gd name="T5" fmla="*/ 2 h 23"/>
                    <a:gd name="T6" fmla="*/ 21 w 23"/>
                    <a:gd name="T7" fmla="*/ 9 h 23"/>
                    <a:gd name="T8" fmla="*/ 15 w 23"/>
                    <a:gd name="T9" fmla="*/ 22 h 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3" h="23">
                      <a:moveTo>
                        <a:pt x="15" y="22"/>
                      </a:moveTo>
                      <a:cubicBezTo>
                        <a:pt x="9" y="23"/>
                        <a:pt x="4" y="20"/>
                        <a:pt x="2" y="15"/>
                      </a:cubicBezTo>
                      <a:cubicBezTo>
                        <a:pt x="0" y="10"/>
                        <a:pt x="3" y="4"/>
                        <a:pt x="8" y="2"/>
                      </a:cubicBezTo>
                      <a:cubicBezTo>
                        <a:pt x="14" y="0"/>
                        <a:pt x="20" y="3"/>
                        <a:pt x="21" y="9"/>
                      </a:cubicBezTo>
                      <a:cubicBezTo>
                        <a:pt x="23" y="14"/>
                        <a:pt x="20" y="20"/>
                        <a:pt x="15" y="22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3" name="Freeform 108">
                  <a:extLst>
                    <a:ext uri="{FF2B5EF4-FFF2-40B4-BE49-F238E27FC236}">
                      <a16:creationId xmlns:a16="http://schemas.microsoft.com/office/drawing/2014/main" id="{8C35E4F6-4958-FC46-8837-3ED8D51D6BD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109042" y="3332885"/>
                  <a:ext cx="111352" cy="168266"/>
                </a:xfrm>
                <a:custGeom>
                  <a:avLst/>
                  <a:gdLst>
                    <a:gd name="T0" fmla="*/ 2 w 62"/>
                    <a:gd name="T1" fmla="*/ 94 h 94"/>
                    <a:gd name="T2" fmla="*/ 1 w 62"/>
                    <a:gd name="T3" fmla="*/ 93 h 94"/>
                    <a:gd name="T4" fmla="*/ 0 w 62"/>
                    <a:gd name="T5" fmla="*/ 90 h 94"/>
                    <a:gd name="T6" fmla="*/ 58 w 62"/>
                    <a:gd name="T7" fmla="*/ 1 h 94"/>
                    <a:gd name="T8" fmla="*/ 61 w 62"/>
                    <a:gd name="T9" fmla="*/ 0 h 94"/>
                    <a:gd name="T10" fmla="*/ 62 w 62"/>
                    <a:gd name="T11" fmla="*/ 3 h 94"/>
                    <a:gd name="T12" fmla="*/ 4 w 62"/>
                    <a:gd name="T13" fmla="*/ 93 h 94"/>
                    <a:gd name="T14" fmla="*/ 2 w 62"/>
                    <a:gd name="T15" fmla="*/ 94 h 9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62" h="94">
                      <a:moveTo>
                        <a:pt x="2" y="94"/>
                      </a:moveTo>
                      <a:cubicBezTo>
                        <a:pt x="2" y="94"/>
                        <a:pt x="1" y="94"/>
                        <a:pt x="1" y="93"/>
                      </a:cubicBezTo>
                      <a:cubicBezTo>
                        <a:pt x="0" y="93"/>
                        <a:pt x="0" y="91"/>
                        <a:pt x="0" y="90"/>
                      </a:cubicBezTo>
                      <a:cubicBezTo>
                        <a:pt x="58" y="1"/>
                        <a:pt x="58" y="1"/>
                        <a:pt x="58" y="1"/>
                      </a:cubicBezTo>
                      <a:cubicBezTo>
                        <a:pt x="59" y="0"/>
                        <a:pt x="60" y="0"/>
                        <a:pt x="61" y="0"/>
                      </a:cubicBezTo>
                      <a:cubicBezTo>
                        <a:pt x="62" y="1"/>
                        <a:pt x="62" y="2"/>
                        <a:pt x="62" y="3"/>
                      </a:cubicBezTo>
                      <a:cubicBezTo>
                        <a:pt x="4" y="93"/>
                        <a:pt x="4" y="93"/>
                        <a:pt x="4" y="93"/>
                      </a:cubicBezTo>
                      <a:cubicBezTo>
                        <a:pt x="4" y="93"/>
                        <a:pt x="3" y="94"/>
                        <a:pt x="2" y="94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4" name="Freeform 109">
                  <a:extLst>
                    <a:ext uri="{FF2B5EF4-FFF2-40B4-BE49-F238E27FC236}">
                      <a16:creationId xmlns:a16="http://schemas.microsoft.com/office/drawing/2014/main" id="{0A6C933A-41FC-F046-80AE-9A8F5824680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997689" y="3236380"/>
                  <a:ext cx="188062" cy="72998"/>
                </a:xfrm>
                <a:custGeom>
                  <a:avLst/>
                  <a:gdLst>
                    <a:gd name="T0" fmla="*/ 3 w 105"/>
                    <a:gd name="T1" fmla="*/ 41 h 41"/>
                    <a:gd name="T2" fmla="*/ 1 w 105"/>
                    <a:gd name="T3" fmla="*/ 40 h 41"/>
                    <a:gd name="T4" fmla="*/ 2 w 105"/>
                    <a:gd name="T5" fmla="*/ 37 h 41"/>
                    <a:gd name="T6" fmla="*/ 102 w 105"/>
                    <a:gd name="T7" fmla="*/ 0 h 41"/>
                    <a:gd name="T8" fmla="*/ 105 w 105"/>
                    <a:gd name="T9" fmla="*/ 2 h 41"/>
                    <a:gd name="T10" fmla="*/ 103 w 105"/>
                    <a:gd name="T11" fmla="*/ 5 h 41"/>
                    <a:gd name="T12" fmla="*/ 4 w 105"/>
                    <a:gd name="T13" fmla="*/ 41 h 41"/>
                    <a:gd name="T14" fmla="*/ 3 w 105"/>
                    <a:gd name="T15" fmla="*/ 41 h 4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05" h="41">
                      <a:moveTo>
                        <a:pt x="3" y="41"/>
                      </a:moveTo>
                      <a:cubicBezTo>
                        <a:pt x="2" y="41"/>
                        <a:pt x="1" y="41"/>
                        <a:pt x="1" y="40"/>
                      </a:cubicBezTo>
                      <a:cubicBezTo>
                        <a:pt x="0" y="39"/>
                        <a:pt x="1" y="37"/>
                        <a:pt x="2" y="37"/>
                      </a:cubicBezTo>
                      <a:cubicBezTo>
                        <a:pt x="102" y="0"/>
                        <a:pt x="102" y="0"/>
                        <a:pt x="102" y="0"/>
                      </a:cubicBezTo>
                      <a:cubicBezTo>
                        <a:pt x="103" y="0"/>
                        <a:pt x="104" y="1"/>
                        <a:pt x="105" y="2"/>
                      </a:cubicBezTo>
                      <a:cubicBezTo>
                        <a:pt x="105" y="3"/>
                        <a:pt x="105" y="4"/>
                        <a:pt x="103" y="5"/>
                      </a:cubicBezTo>
                      <a:cubicBezTo>
                        <a:pt x="4" y="41"/>
                        <a:pt x="4" y="41"/>
                        <a:pt x="4" y="41"/>
                      </a:cubicBezTo>
                      <a:lnTo>
                        <a:pt x="3" y="41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5" name="Freeform 110">
                  <a:extLst>
                    <a:ext uri="{FF2B5EF4-FFF2-40B4-BE49-F238E27FC236}">
                      <a16:creationId xmlns:a16="http://schemas.microsoft.com/office/drawing/2014/main" id="{FB106558-5C70-A143-82E7-CC0BC5AE04E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903658" y="3168331"/>
                  <a:ext cx="193011" cy="53202"/>
                </a:xfrm>
                <a:custGeom>
                  <a:avLst/>
                  <a:gdLst>
                    <a:gd name="T0" fmla="*/ 3 w 108"/>
                    <a:gd name="T1" fmla="*/ 30 h 30"/>
                    <a:gd name="T2" fmla="*/ 1 w 108"/>
                    <a:gd name="T3" fmla="*/ 29 h 30"/>
                    <a:gd name="T4" fmla="*/ 2 w 108"/>
                    <a:gd name="T5" fmla="*/ 26 h 30"/>
                    <a:gd name="T6" fmla="*/ 105 w 108"/>
                    <a:gd name="T7" fmla="*/ 0 h 30"/>
                    <a:gd name="T8" fmla="*/ 108 w 108"/>
                    <a:gd name="T9" fmla="*/ 1 h 30"/>
                    <a:gd name="T10" fmla="*/ 106 w 108"/>
                    <a:gd name="T11" fmla="*/ 4 h 30"/>
                    <a:gd name="T12" fmla="*/ 3 w 108"/>
                    <a:gd name="T13" fmla="*/ 30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8" h="30">
                      <a:moveTo>
                        <a:pt x="3" y="30"/>
                      </a:moveTo>
                      <a:cubicBezTo>
                        <a:pt x="2" y="30"/>
                        <a:pt x="1" y="30"/>
                        <a:pt x="1" y="29"/>
                      </a:cubicBezTo>
                      <a:cubicBezTo>
                        <a:pt x="0" y="28"/>
                        <a:pt x="1" y="26"/>
                        <a:pt x="2" y="26"/>
                      </a:cubicBezTo>
                      <a:cubicBezTo>
                        <a:pt x="105" y="0"/>
                        <a:pt x="105" y="0"/>
                        <a:pt x="105" y="0"/>
                      </a:cubicBezTo>
                      <a:cubicBezTo>
                        <a:pt x="106" y="0"/>
                        <a:pt x="108" y="0"/>
                        <a:pt x="108" y="1"/>
                      </a:cubicBezTo>
                      <a:cubicBezTo>
                        <a:pt x="108" y="3"/>
                        <a:pt x="107" y="4"/>
                        <a:pt x="106" y="4"/>
                      </a:cubicBezTo>
                      <a:cubicBezTo>
                        <a:pt x="3" y="30"/>
                        <a:pt x="3" y="30"/>
                        <a:pt x="3" y="30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6" name="Freeform 111">
                  <a:extLst>
                    <a:ext uri="{FF2B5EF4-FFF2-40B4-BE49-F238E27FC236}">
                      <a16:creationId xmlns:a16="http://schemas.microsoft.com/office/drawing/2014/main" id="{94697EB5-B0D2-D04C-8B6A-F658EA9C00C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794781" y="2964185"/>
                  <a:ext cx="194248" cy="48253"/>
                </a:xfrm>
                <a:custGeom>
                  <a:avLst/>
                  <a:gdLst>
                    <a:gd name="T0" fmla="*/ 106 w 109"/>
                    <a:gd name="T1" fmla="*/ 27 h 27"/>
                    <a:gd name="T2" fmla="*/ 106 w 109"/>
                    <a:gd name="T3" fmla="*/ 27 h 27"/>
                    <a:gd name="T4" fmla="*/ 2 w 109"/>
                    <a:gd name="T5" fmla="*/ 5 h 27"/>
                    <a:gd name="T6" fmla="*/ 0 w 109"/>
                    <a:gd name="T7" fmla="*/ 2 h 27"/>
                    <a:gd name="T8" fmla="*/ 3 w 109"/>
                    <a:gd name="T9" fmla="*/ 0 h 27"/>
                    <a:gd name="T10" fmla="*/ 107 w 109"/>
                    <a:gd name="T11" fmla="*/ 23 h 27"/>
                    <a:gd name="T12" fmla="*/ 108 w 109"/>
                    <a:gd name="T13" fmla="*/ 26 h 27"/>
                    <a:gd name="T14" fmla="*/ 106 w 109"/>
                    <a:gd name="T15" fmla="*/ 27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09" h="27">
                      <a:moveTo>
                        <a:pt x="106" y="27"/>
                      </a:moveTo>
                      <a:cubicBezTo>
                        <a:pt x="106" y="27"/>
                        <a:pt x="106" y="27"/>
                        <a:pt x="106" y="27"/>
                      </a:cubicBezTo>
                      <a:cubicBezTo>
                        <a:pt x="2" y="5"/>
                        <a:pt x="2" y="5"/>
                        <a:pt x="2" y="5"/>
                      </a:cubicBezTo>
                      <a:cubicBezTo>
                        <a:pt x="1" y="5"/>
                        <a:pt x="0" y="3"/>
                        <a:pt x="0" y="2"/>
                      </a:cubicBezTo>
                      <a:cubicBezTo>
                        <a:pt x="0" y="1"/>
                        <a:pt x="2" y="0"/>
                        <a:pt x="3" y="0"/>
                      </a:cubicBezTo>
                      <a:cubicBezTo>
                        <a:pt x="107" y="23"/>
                        <a:pt x="107" y="23"/>
                        <a:pt x="107" y="23"/>
                      </a:cubicBezTo>
                      <a:cubicBezTo>
                        <a:pt x="108" y="23"/>
                        <a:pt x="109" y="24"/>
                        <a:pt x="108" y="26"/>
                      </a:cubicBezTo>
                      <a:cubicBezTo>
                        <a:pt x="108" y="27"/>
                        <a:pt x="107" y="27"/>
                        <a:pt x="106" y="27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7" name="Freeform 112">
                  <a:extLst>
                    <a:ext uri="{FF2B5EF4-FFF2-40B4-BE49-F238E27FC236}">
                      <a16:creationId xmlns:a16="http://schemas.microsoft.com/office/drawing/2014/main" id="{4DF1EC23-AA6B-A44F-9D62-9D63A4472E3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652497" y="2829325"/>
                  <a:ext cx="191773" cy="61862"/>
                </a:xfrm>
                <a:custGeom>
                  <a:avLst/>
                  <a:gdLst>
                    <a:gd name="T0" fmla="*/ 105 w 107"/>
                    <a:gd name="T1" fmla="*/ 34 h 34"/>
                    <a:gd name="T2" fmla="*/ 104 w 107"/>
                    <a:gd name="T3" fmla="*/ 34 h 34"/>
                    <a:gd name="T4" fmla="*/ 2 w 107"/>
                    <a:gd name="T5" fmla="*/ 5 h 34"/>
                    <a:gd name="T6" fmla="*/ 1 w 107"/>
                    <a:gd name="T7" fmla="*/ 2 h 34"/>
                    <a:gd name="T8" fmla="*/ 3 w 107"/>
                    <a:gd name="T9" fmla="*/ 0 h 34"/>
                    <a:gd name="T10" fmla="*/ 105 w 107"/>
                    <a:gd name="T11" fmla="*/ 29 h 34"/>
                    <a:gd name="T12" fmla="*/ 107 w 107"/>
                    <a:gd name="T13" fmla="*/ 32 h 34"/>
                    <a:gd name="T14" fmla="*/ 105 w 107"/>
                    <a:gd name="T15" fmla="*/ 34 h 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07" h="34">
                      <a:moveTo>
                        <a:pt x="105" y="34"/>
                      </a:moveTo>
                      <a:cubicBezTo>
                        <a:pt x="104" y="34"/>
                        <a:pt x="104" y="34"/>
                        <a:pt x="104" y="34"/>
                      </a:cubicBezTo>
                      <a:cubicBezTo>
                        <a:pt x="2" y="5"/>
                        <a:pt x="2" y="5"/>
                        <a:pt x="2" y="5"/>
                      </a:cubicBezTo>
                      <a:cubicBezTo>
                        <a:pt x="1" y="4"/>
                        <a:pt x="0" y="3"/>
                        <a:pt x="1" y="2"/>
                      </a:cubicBezTo>
                      <a:cubicBezTo>
                        <a:pt x="1" y="1"/>
                        <a:pt x="2" y="0"/>
                        <a:pt x="3" y="0"/>
                      </a:cubicBezTo>
                      <a:cubicBezTo>
                        <a:pt x="105" y="29"/>
                        <a:pt x="105" y="29"/>
                        <a:pt x="105" y="29"/>
                      </a:cubicBezTo>
                      <a:cubicBezTo>
                        <a:pt x="107" y="30"/>
                        <a:pt x="107" y="31"/>
                        <a:pt x="107" y="32"/>
                      </a:cubicBezTo>
                      <a:cubicBezTo>
                        <a:pt x="107" y="33"/>
                        <a:pt x="106" y="34"/>
                        <a:pt x="105" y="34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8" name="Freeform 113">
                  <a:extLst>
                    <a:ext uri="{FF2B5EF4-FFF2-40B4-BE49-F238E27FC236}">
                      <a16:creationId xmlns:a16="http://schemas.microsoft.com/office/drawing/2014/main" id="{6E9510B7-AEF2-F54D-A35C-0D7C5E2E93A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080585" y="3473931"/>
                  <a:ext cx="111352" cy="169503"/>
                </a:xfrm>
                <a:custGeom>
                  <a:avLst/>
                  <a:gdLst>
                    <a:gd name="T0" fmla="*/ 2 w 62"/>
                    <a:gd name="T1" fmla="*/ 95 h 95"/>
                    <a:gd name="T2" fmla="*/ 1 w 62"/>
                    <a:gd name="T3" fmla="*/ 94 h 95"/>
                    <a:gd name="T4" fmla="*/ 1 w 62"/>
                    <a:gd name="T5" fmla="*/ 91 h 95"/>
                    <a:gd name="T6" fmla="*/ 58 w 62"/>
                    <a:gd name="T7" fmla="*/ 2 h 95"/>
                    <a:gd name="T8" fmla="*/ 61 w 62"/>
                    <a:gd name="T9" fmla="*/ 1 h 95"/>
                    <a:gd name="T10" fmla="*/ 62 w 62"/>
                    <a:gd name="T11" fmla="*/ 4 h 95"/>
                    <a:gd name="T12" fmla="*/ 4 w 62"/>
                    <a:gd name="T13" fmla="*/ 93 h 95"/>
                    <a:gd name="T14" fmla="*/ 2 w 62"/>
                    <a:gd name="T15" fmla="*/ 95 h 9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62" h="95">
                      <a:moveTo>
                        <a:pt x="2" y="95"/>
                      </a:moveTo>
                      <a:cubicBezTo>
                        <a:pt x="2" y="95"/>
                        <a:pt x="2" y="94"/>
                        <a:pt x="1" y="94"/>
                      </a:cubicBezTo>
                      <a:cubicBezTo>
                        <a:pt x="0" y="94"/>
                        <a:pt x="0" y="92"/>
                        <a:pt x="1" y="91"/>
                      </a:cubicBezTo>
                      <a:cubicBezTo>
                        <a:pt x="58" y="2"/>
                        <a:pt x="58" y="2"/>
                        <a:pt x="58" y="2"/>
                      </a:cubicBezTo>
                      <a:cubicBezTo>
                        <a:pt x="59" y="1"/>
                        <a:pt x="60" y="0"/>
                        <a:pt x="61" y="1"/>
                      </a:cubicBezTo>
                      <a:cubicBezTo>
                        <a:pt x="62" y="2"/>
                        <a:pt x="62" y="3"/>
                        <a:pt x="62" y="4"/>
                      </a:cubicBezTo>
                      <a:cubicBezTo>
                        <a:pt x="4" y="93"/>
                        <a:pt x="4" y="93"/>
                        <a:pt x="4" y="93"/>
                      </a:cubicBezTo>
                      <a:cubicBezTo>
                        <a:pt x="4" y="94"/>
                        <a:pt x="3" y="95"/>
                        <a:pt x="2" y="95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9" name="Freeform 114">
                  <a:extLst>
                    <a:ext uri="{FF2B5EF4-FFF2-40B4-BE49-F238E27FC236}">
                      <a16:creationId xmlns:a16="http://schemas.microsoft.com/office/drawing/2014/main" id="{32C239A3-51DB-3A49-B863-93DC3223BD2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977893" y="2955525"/>
                  <a:ext cx="174452" cy="40829"/>
                </a:xfrm>
                <a:custGeom>
                  <a:avLst/>
                  <a:gdLst>
                    <a:gd name="T0" fmla="*/ 95 w 97"/>
                    <a:gd name="T1" fmla="*/ 23 h 23"/>
                    <a:gd name="T2" fmla="*/ 94 w 97"/>
                    <a:gd name="T3" fmla="*/ 23 h 23"/>
                    <a:gd name="T4" fmla="*/ 2 w 97"/>
                    <a:gd name="T5" fmla="*/ 4 h 23"/>
                    <a:gd name="T6" fmla="*/ 0 w 97"/>
                    <a:gd name="T7" fmla="*/ 2 h 23"/>
                    <a:gd name="T8" fmla="*/ 3 w 97"/>
                    <a:gd name="T9" fmla="*/ 1 h 23"/>
                    <a:gd name="T10" fmla="*/ 95 w 97"/>
                    <a:gd name="T11" fmla="*/ 19 h 23"/>
                    <a:gd name="T12" fmla="*/ 97 w 97"/>
                    <a:gd name="T13" fmla="*/ 21 h 23"/>
                    <a:gd name="T14" fmla="*/ 95 w 97"/>
                    <a:gd name="T15" fmla="*/ 23 h 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97" h="23">
                      <a:moveTo>
                        <a:pt x="95" y="23"/>
                      </a:moveTo>
                      <a:cubicBezTo>
                        <a:pt x="94" y="23"/>
                        <a:pt x="94" y="23"/>
                        <a:pt x="94" y="23"/>
                      </a:cubicBezTo>
                      <a:cubicBezTo>
                        <a:pt x="2" y="4"/>
                        <a:pt x="2" y="4"/>
                        <a:pt x="2" y="4"/>
                      </a:cubicBezTo>
                      <a:cubicBezTo>
                        <a:pt x="1" y="4"/>
                        <a:pt x="0" y="3"/>
                        <a:pt x="0" y="2"/>
                      </a:cubicBezTo>
                      <a:cubicBezTo>
                        <a:pt x="1" y="1"/>
                        <a:pt x="2" y="0"/>
                        <a:pt x="3" y="1"/>
                      </a:cubicBezTo>
                      <a:cubicBezTo>
                        <a:pt x="95" y="19"/>
                        <a:pt x="95" y="19"/>
                        <a:pt x="95" y="19"/>
                      </a:cubicBezTo>
                      <a:cubicBezTo>
                        <a:pt x="96" y="19"/>
                        <a:pt x="97" y="20"/>
                        <a:pt x="97" y="21"/>
                      </a:cubicBezTo>
                      <a:cubicBezTo>
                        <a:pt x="96" y="22"/>
                        <a:pt x="96" y="23"/>
                        <a:pt x="95" y="23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80" name="Freeform 115">
                  <a:extLst>
                    <a:ext uri="{FF2B5EF4-FFF2-40B4-BE49-F238E27FC236}">
                      <a16:creationId xmlns:a16="http://schemas.microsoft.com/office/drawing/2014/main" id="{29D0D592-BE74-0C49-B1FC-D3CA72B394F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920980" y="3675603"/>
                  <a:ext cx="112590" cy="168266"/>
                </a:xfrm>
                <a:custGeom>
                  <a:avLst/>
                  <a:gdLst>
                    <a:gd name="T0" fmla="*/ 2 w 63"/>
                    <a:gd name="T1" fmla="*/ 94 h 94"/>
                    <a:gd name="T2" fmla="*/ 1 w 63"/>
                    <a:gd name="T3" fmla="*/ 94 h 94"/>
                    <a:gd name="T4" fmla="*/ 1 w 63"/>
                    <a:gd name="T5" fmla="*/ 91 h 94"/>
                    <a:gd name="T6" fmla="*/ 58 w 63"/>
                    <a:gd name="T7" fmla="*/ 2 h 94"/>
                    <a:gd name="T8" fmla="*/ 61 w 63"/>
                    <a:gd name="T9" fmla="*/ 1 h 94"/>
                    <a:gd name="T10" fmla="*/ 62 w 63"/>
                    <a:gd name="T11" fmla="*/ 4 h 94"/>
                    <a:gd name="T12" fmla="*/ 4 w 63"/>
                    <a:gd name="T13" fmla="*/ 93 h 94"/>
                    <a:gd name="T14" fmla="*/ 2 w 63"/>
                    <a:gd name="T15" fmla="*/ 94 h 9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63" h="94">
                      <a:moveTo>
                        <a:pt x="2" y="94"/>
                      </a:moveTo>
                      <a:cubicBezTo>
                        <a:pt x="2" y="94"/>
                        <a:pt x="2" y="94"/>
                        <a:pt x="1" y="94"/>
                      </a:cubicBezTo>
                      <a:cubicBezTo>
                        <a:pt x="0" y="93"/>
                        <a:pt x="0" y="92"/>
                        <a:pt x="1" y="91"/>
                      </a:cubicBezTo>
                      <a:cubicBezTo>
                        <a:pt x="58" y="2"/>
                        <a:pt x="58" y="2"/>
                        <a:pt x="58" y="2"/>
                      </a:cubicBezTo>
                      <a:cubicBezTo>
                        <a:pt x="59" y="1"/>
                        <a:pt x="60" y="0"/>
                        <a:pt x="61" y="1"/>
                      </a:cubicBezTo>
                      <a:cubicBezTo>
                        <a:pt x="62" y="2"/>
                        <a:pt x="63" y="3"/>
                        <a:pt x="62" y="4"/>
                      </a:cubicBezTo>
                      <a:cubicBezTo>
                        <a:pt x="4" y="93"/>
                        <a:pt x="4" y="93"/>
                        <a:pt x="4" y="93"/>
                      </a:cubicBezTo>
                      <a:cubicBezTo>
                        <a:pt x="4" y="94"/>
                        <a:pt x="3" y="94"/>
                        <a:pt x="2" y="94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126" name="TextBox 125">
                <a:extLst>
                  <a:ext uri="{FF2B5EF4-FFF2-40B4-BE49-F238E27FC236}">
                    <a16:creationId xmlns:a16="http://schemas.microsoft.com/office/drawing/2014/main" id="{D5C34A90-D3B8-4C40-A4C9-9D805E72C23C}"/>
                  </a:ext>
                </a:extLst>
              </p:cNvPr>
              <p:cNvSpPr txBox="1"/>
              <p:nvPr/>
            </p:nvSpPr>
            <p:spPr>
              <a:xfrm rot="4320000">
                <a:off x="7050957" y="3849154"/>
                <a:ext cx="773864" cy="34612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600" b="1" dirty="0">
                    <a:solidFill>
                      <a:schemeClr val="bg1"/>
                    </a:solidFill>
                    <a:latin typeface="Source Sans Pro" panose="020B0503030403020204" pitchFamily="34" charset="0"/>
                    <a:ea typeface="Source Sans Pro" panose="020B0503030403020204" pitchFamily="34" charset="0"/>
                  </a:rPr>
                  <a:t>Sunny</a:t>
                </a:r>
              </a:p>
            </p:txBody>
          </p:sp>
        </p:grpSp>
        <p:grpSp>
          <p:nvGrpSpPr>
            <p:cNvPr id="32" name="Group 31">
              <a:extLst>
                <a:ext uri="{FF2B5EF4-FFF2-40B4-BE49-F238E27FC236}">
                  <a16:creationId xmlns:a16="http://schemas.microsoft.com/office/drawing/2014/main" id="{0BF010FF-C7D0-8F46-A4DA-2C77093F3BA7}"/>
                </a:ext>
              </a:extLst>
            </p:cNvPr>
            <p:cNvGrpSpPr/>
            <p:nvPr/>
          </p:nvGrpSpPr>
          <p:grpSpPr>
            <a:xfrm>
              <a:off x="2917630" y="4295313"/>
              <a:ext cx="1442542" cy="1488530"/>
              <a:chOff x="6251932" y="5113284"/>
              <a:chExt cx="1474799" cy="1521815"/>
            </a:xfrm>
          </p:grpSpPr>
          <p:grpSp>
            <p:nvGrpSpPr>
              <p:cNvPr id="104" name="Group 103">
                <a:extLst>
                  <a:ext uri="{FF2B5EF4-FFF2-40B4-BE49-F238E27FC236}">
                    <a16:creationId xmlns:a16="http://schemas.microsoft.com/office/drawing/2014/main" id="{1E9CE86D-E015-594C-8D3F-6F3CF39F2DB0}"/>
                  </a:ext>
                </a:extLst>
              </p:cNvPr>
              <p:cNvGrpSpPr/>
              <p:nvPr/>
            </p:nvGrpSpPr>
            <p:grpSpPr>
              <a:xfrm>
                <a:off x="6251932" y="5113284"/>
                <a:ext cx="1474799" cy="1521815"/>
                <a:chOff x="6251932" y="4508271"/>
                <a:chExt cx="1474799" cy="1521815"/>
              </a:xfrm>
              <a:solidFill>
                <a:schemeClr val="accent5"/>
              </a:solidFill>
            </p:grpSpPr>
            <p:sp>
              <p:nvSpPr>
                <p:cNvPr id="106" name="Freeform 31">
                  <a:extLst>
                    <a:ext uri="{FF2B5EF4-FFF2-40B4-BE49-F238E27FC236}">
                      <a16:creationId xmlns:a16="http://schemas.microsoft.com/office/drawing/2014/main" id="{9C9F8389-9B89-8C4C-9AFE-A1ECD4E2B92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251932" y="4508271"/>
                  <a:ext cx="1192707" cy="946495"/>
                </a:xfrm>
                <a:custGeom>
                  <a:avLst/>
                  <a:gdLst>
                    <a:gd name="T0" fmla="*/ 621 w 667"/>
                    <a:gd name="T1" fmla="*/ 12 h 529"/>
                    <a:gd name="T2" fmla="*/ 663 w 667"/>
                    <a:gd name="T3" fmla="*/ 60 h 529"/>
                    <a:gd name="T4" fmla="*/ 666 w 667"/>
                    <a:gd name="T5" fmla="*/ 93 h 529"/>
                    <a:gd name="T6" fmla="*/ 655 w 667"/>
                    <a:gd name="T7" fmla="*/ 125 h 529"/>
                    <a:gd name="T8" fmla="*/ 638 w 667"/>
                    <a:gd name="T9" fmla="*/ 150 h 529"/>
                    <a:gd name="T10" fmla="*/ 591 w 667"/>
                    <a:gd name="T11" fmla="*/ 214 h 529"/>
                    <a:gd name="T12" fmla="*/ 417 w 667"/>
                    <a:gd name="T13" fmla="*/ 380 h 529"/>
                    <a:gd name="T14" fmla="*/ 390 w 667"/>
                    <a:gd name="T15" fmla="*/ 399 h 529"/>
                    <a:gd name="T16" fmla="*/ 362 w 667"/>
                    <a:gd name="T17" fmla="*/ 417 h 529"/>
                    <a:gd name="T18" fmla="*/ 349 w 667"/>
                    <a:gd name="T19" fmla="*/ 425 h 529"/>
                    <a:gd name="T20" fmla="*/ 335 w 667"/>
                    <a:gd name="T21" fmla="*/ 433 h 529"/>
                    <a:gd name="T22" fmla="*/ 307 w 667"/>
                    <a:gd name="T23" fmla="*/ 448 h 529"/>
                    <a:gd name="T24" fmla="*/ 280 w 667"/>
                    <a:gd name="T25" fmla="*/ 462 h 529"/>
                    <a:gd name="T26" fmla="*/ 254 w 667"/>
                    <a:gd name="T27" fmla="*/ 474 h 529"/>
                    <a:gd name="T28" fmla="*/ 205 w 667"/>
                    <a:gd name="T29" fmla="*/ 494 h 529"/>
                    <a:gd name="T30" fmla="*/ 183 w 667"/>
                    <a:gd name="T31" fmla="*/ 503 h 529"/>
                    <a:gd name="T32" fmla="*/ 163 w 667"/>
                    <a:gd name="T33" fmla="*/ 509 h 529"/>
                    <a:gd name="T34" fmla="*/ 129 w 667"/>
                    <a:gd name="T35" fmla="*/ 519 h 529"/>
                    <a:gd name="T36" fmla="*/ 100 w 667"/>
                    <a:gd name="T37" fmla="*/ 527 h 529"/>
                    <a:gd name="T38" fmla="*/ 92 w 667"/>
                    <a:gd name="T39" fmla="*/ 529 h 529"/>
                    <a:gd name="T40" fmla="*/ 83 w 667"/>
                    <a:gd name="T41" fmla="*/ 529 h 529"/>
                    <a:gd name="T42" fmla="*/ 66 w 667"/>
                    <a:gd name="T43" fmla="*/ 528 h 529"/>
                    <a:gd name="T44" fmla="*/ 36 w 667"/>
                    <a:gd name="T45" fmla="*/ 515 h 529"/>
                    <a:gd name="T46" fmla="*/ 3 w 667"/>
                    <a:gd name="T47" fmla="*/ 460 h 529"/>
                    <a:gd name="T48" fmla="*/ 16 w 667"/>
                    <a:gd name="T49" fmla="*/ 398 h 529"/>
                    <a:gd name="T50" fmla="*/ 35 w 667"/>
                    <a:gd name="T51" fmla="*/ 376 h 529"/>
                    <a:gd name="T52" fmla="*/ 47 w 667"/>
                    <a:gd name="T53" fmla="*/ 368 h 529"/>
                    <a:gd name="T54" fmla="*/ 53 w 667"/>
                    <a:gd name="T55" fmla="*/ 366 h 529"/>
                    <a:gd name="T56" fmla="*/ 60 w 667"/>
                    <a:gd name="T57" fmla="*/ 364 h 529"/>
                    <a:gd name="T58" fmla="*/ 84 w 667"/>
                    <a:gd name="T59" fmla="*/ 357 h 529"/>
                    <a:gd name="T60" fmla="*/ 111 w 667"/>
                    <a:gd name="T61" fmla="*/ 349 h 529"/>
                    <a:gd name="T62" fmla="*/ 127 w 667"/>
                    <a:gd name="T63" fmla="*/ 344 h 529"/>
                    <a:gd name="T64" fmla="*/ 145 w 667"/>
                    <a:gd name="T65" fmla="*/ 337 h 529"/>
                    <a:gd name="T66" fmla="*/ 185 w 667"/>
                    <a:gd name="T67" fmla="*/ 321 h 529"/>
                    <a:gd name="T68" fmla="*/ 207 w 667"/>
                    <a:gd name="T69" fmla="*/ 310 h 529"/>
                    <a:gd name="T70" fmla="*/ 229 w 667"/>
                    <a:gd name="T71" fmla="*/ 299 h 529"/>
                    <a:gd name="T72" fmla="*/ 251 w 667"/>
                    <a:gd name="T73" fmla="*/ 287 h 529"/>
                    <a:gd name="T74" fmla="*/ 263 w 667"/>
                    <a:gd name="T75" fmla="*/ 281 h 529"/>
                    <a:gd name="T76" fmla="*/ 274 w 667"/>
                    <a:gd name="T77" fmla="*/ 274 h 529"/>
                    <a:gd name="T78" fmla="*/ 296 w 667"/>
                    <a:gd name="T79" fmla="*/ 259 h 529"/>
                    <a:gd name="T80" fmla="*/ 318 w 667"/>
                    <a:gd name="T81" fmla="*/ 244 h 529"/>
                    <a:gd name="T82" fmla="*/ 460 w 667"/>
                    <a:gd name="T83" fmla="*/ 109 h 529"/>
                    <a:gd name="T84" fmla="*/ 498 w 667"/>
                    <a:gd name="T85" fmla="*/ 57 h 529"/>
                    <a:gd name="T86" fmla="*/ 511 w 667"/>
                    <a:gd name="T87" fmla="*/ 36 h 529"/>
                    <a:gd name="T88" fmla="*/ 531 w 667"/>
                    <a:gd name="T89" fmla="*/ 16 h 529"/>
                    <a:gd name="T90" fmla="*/ 558 w 667"/>
                    <a:gd name="T91" fmla="*/ 5 h 529"/>
                    <a:gd name="T92" fmla="*/ 621 w 667"/>
                    <a:gd name="T93" fmla="*/ 12 h 5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</a:cxnLst>
                  <a:rect l="0" t="0" r="r" b="b"/>
                  <a:pathLst>
                    <a:path w="667" h="529">
                      <a:moveTo>
                        <a:pt x="621" y="12"/>
                      </a:moveTo>
                      <a:cubicBezTo>
                        <a:pt x="642" y="22"/>
                        <a:pt x="657" y="39"/>
                        <a:pt x="663" y="60"/>
                      </a:cubicBezTo>
                      <a:cubicBezTo>
                        <a:pt x="667" y="71"/>
                        <a:pt x="667" y="81"/>
                        <a:pt x="666" y="93"/>
                      </a:cubicBezTo>
                      <a:cubicBezTo>
                        <a:pt x="665" y="104"/>
                        <a:pt x="661" y="115"/>
                        <a:pt x="655" y="125"/>
                      </a:cubicBezTo>
                      <a:cubicBezTo>
                        <a:pt x="655" y="125"/>
                        <a:pt x="649" y="134"/>
                        <a:pt x="638" y="150"/>
                      </a:cubicBezTo>
                      <a:cubicBezTo>
                        <a:pt x="627" y="166"/>
                        <a:pt x="612" y="189"/>
                        <a:pt x="591" y="214"/>
                      </a:cubicBezTo>
                      <a:cubicBezTo>
                        <a:pt x="551" y="266"/>
                        <a:pt x="488" y="329"/>
                        <a:pt x="417" y="380"/>
                      </a:cubicBezTo>
                      <a:cubicBezTo>
                        <a:pt x="408" y="387"/>
                        <a:pt x="399" y="393"/>
                        <a:pt x="390" y="399"/>
                      </a:cubicBezTo>
                      <a:cubicBezTo>
                        <a:pt x="381" y="405"/>
                        <a:pt x="371" y="411"/>
                        <a:pt x="362" y="417"/>
                      </a:cubicBezTo>
                      <a:cubicBezTo>
                        <a:pt x="358" y="420"/>
                        <a:pt x="353" y="422"/>
                        <a:pt x="349" y="425"/>
                      </a:cubicBezTo>
                      <a:cubicBezTo>
                        <a:pt x="344" y="428"/>
                        <a:pt x="339" y="431"/>
                        <a:pt x="335" y="433"/>
                      </a:cubicBezTo>
                      <a:cubicBezTo>
                        <a:pt x="326" y="438"/>
                        <a:pt x="316" y="443"/>
                        <a:pt x="307" y="448"/>
                      </a:cubicBezTo>
                      <a:cubicBezTo>
                        <a:pt x="298" y="453"/>
                        <a:pt x="289" y="457"/>
                        <a:pt x="280" y="462"/>
                      </a:cubicBezTo>
                      <a:cubicBezTo>
                        <a:pt x="271" y="466"/>
                        <a:pt x="263" y="471"/>
                        <a:pt x="254" y="474"/>
                      </a:cubicBezTo>
                      <a:cubicBezTo>
                        <a:pt x="237" y="482"/>
                        <a:pt x="221" y="489"/>
                        <a:pt x="205" y="494"/>
                      </a:cubicBezTo>
                      <a:cubicBezTo>
                        <a:pt x="197" y="497"/>
                        <a:pt x="190" y="500"/>
                        <a:pt x="183" y="503"/>
                      </a:cubicBezTo>
                      <a:cubicBezTo>
                        <a:pt x="176" y="505"/>
                        <a:pt x="169" y="507"/>
                        <a:pt x="163" y="509"/>
                      </a:cubicBezTo>
                      <a:cubicBezTo>
                        <a:pt x="150" y="513"/>
                        <a:pt x="139" y="517"/>
                        <a:pt x="129" y="519"/>
                      </a:cubicBezTo>
                      <a:cubicBezTo>
                        <a:pt x="111" y="524"/>
                        <a:pt x="100" y="527"/>
                        <a:pt x="100" y="527"/>
                      </a:cubicBezTo>
                      <a:cubicBezTo>
                        <a:pt x="97" y="528"/>
                        <a:pt x="94" y="528"/>
                        <a:pt x="92" y="529"/>
                      </a:cubicBezTo>
                      <a:cubicBezTo>
                        <a:pt x="89" y="529"/>
                        <a:pt x="86" y="529"/>
                        <a:pt x="83" y="529"/>
                      </a:cubicBezTo>
                      <a:cubicBezTo>
                        <a:pt x="77" y="529"/>
                        <a:pt x="71" y="529"/>
                        <a:pt x="66" y="528"/>
                      </a:cubicBezTo>
                      <a:cubicBezTo>
                        <a:pt x="55" y="526"/>
                        <a:pt x="45" y="522"/>
                        <a:pt x="36" y="515"/>
                      </a:cubicBezTo>
                      <a:cubicBezTo>
                        <a:pt x="18" y="503"/>
                        <a:pt x="6" y="483"/>
                        <a:pt x="3" y="460"/>
                      </a:cubicBezTo>
                      <a:cubicBezTo>
                        <a:pt x="0" y="437"/>
                        <a:pt x="5" y="415"/>
                        <a:pt x="16" y="398"/>
                      </a:cubicBezTo>
                      <a:cubicBezTo>
                        <a:pt x="21" y="390"/>
                        <a:pt x="27" y="382"/>
                        <a:pt x="35" y="376"/>
                      </a:cubicBezTo>
                      <a:cubicBezTo>
                        <a:pt x="38" y="373"/>
                        <a:pt x="42" y="370"/>
                        <a:pt x="47" y="368"/>
                      </a:cubicBezTo>
                      <a:cubicBezTo>
                        <a:pt x="49" y="367"/>
                        <a:pt x="51" y="367"/>
                        <a:pt x="53" y="366"/>
                      </a:cubicBezTo>
                      <a:cubicBezTo>
                        <a:pt x="56" y="365"/>
                        <a:pt x="58" y="364"/>
                        <a:pt x="60" y="364"/>
                      </a:cubicBezTo>
                      <a:cubicBezTo>
                        <a:pt x="60" y="364"/>
                        <a:pt x="69" y="361"/>
                        <a:pt x="84" y="357"/>
                      </a:cubicBezTo>
                      <a:cubicBezTo>
                        <a:pt x="92" y="355"/>
                        <a:pt x="100" y="352"/>
                        <a:pt x="111" y="349"/>
                      </a:cubicBezTo>
                      <a:cubicBezTo>
                        <a:pt x="116" y="347"/>
                        <a:pt x="122" y="346"/>
                        <a:pt x="127" y="344"/>
                      </a:cubicBezTo>
                      <a:cubicBezTo>
                        <a:pt x="133" y="342"/>
                        <a:pt x="139" y="339"/>
                        <a:pt x="145" y="337"/>
                      </a:cubicBezTo>
                      <a:cubicBezTo>
                        <a:pt x="158" y="333"/>
                        <a:pt x="171" y="327"/>
                        <a:pt x="185" y="321"/>
                      </a:cubicBezTo>
                      <a:cubicBezTo>
                        <a:pt x="193" y="318"/>
                        <a:pt x="200" y="314"/>
                        <a:pt x="207" y="310"/>
                      </a:cubicBezTo>
                      <a:cubicBezTo>
                        <a:pt x="214" y="307"/>
                        <a:pt x="222" y="303"/>
                        <a:pt x="229" y="299"/>
                      </a:cubicBezTo>
                      <a:cubicBezTo>
                        <a:pt x="236" y="295"/>
                        <a:pt x="244" y="291"/>
                        <a:pt x="251" y="287"/>
                      </a:cubicBezTo>
                      <a:cubicBezTo>
                        <a:pt x="255" y="285"/>
                        <a:pt x="259" y="283"/>
                        <a:pt x="263" y="281"/>
                      </a:cubicBezTo>
                      <a:cubicBezTo>
                        <a:pt x="266" y="278"/>
                        <a:pt x="270" y="276"/>
                        <a:pt x="274" y="274"/>
                      </a:cubicBezTo>
                      <a:cubicBezTo>
                        <a:pt x="281" y="269"/>
                        <a:pt x="289" y="264"/>
                        <a:pt x="296" y="259"/>
                      </a:cubicBezTo>
                      <a:cubicBezTo>
                        <a:pt x="303" y="254"/>
                        <a:pt x="311" y="249"/>
                        <a:pt x="318" y="244"/>
                      </a:cubicBezTo>
                      <a:cubicBezTo>
                        <a:pt x="376" y="202"/>
                        <a:pt x="427" y="151"/>
                        <a:pt x="460" y="109"/>
                      </a:cubicBezTo>
                      <a:cubicBezTo>
                        <a:pt x="477" y="88"/>
                        <a:pt x="489" y="70"/>
                        <a:pt x="498" y="57"/>
                      </a:cubicBezTo>
                      <a:cubicBezTo>
                        <a:pt x="507" y="44"/>
                        <a:pt x="511" y="36"/>
                        <a:pt x="511" y="36"/>
                      </a:cubicBezTo>
                      <a:cubicBezTo>
                        <a:pt x="517" y="28"/>
                        <a:pt x="523" y="21"/>
                        <a:pt x="531" y="16"/>
                      </a:cubicBezTo>
                      <a:cubicBezTo>
                        <a:pt x="539" y="11"/>
                        <a:pt x="549" y="7"/>
                        <a:pt x="558" y="5"/>
                      </a:cubicBezTo>
                      <a:cubicBezTo>
                        <a:pt x="578" y="0"/>
                        <a:pt x="600" y="2"/>
                        <a:pt x="621" y="1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7" name="Freeform 116">
                  <a:extLst>
                    <a:ext uri="{FF2B5EF4-FFF2-40B4-BE49-F238E27FC236}">
                      <a16:creationId xmlns:a16="http://schemas.microsoft.com/office/drawing/2014/main" id="{DD263C09-46CE-C645-8F48-2A704FBB8A5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515162" y="5167724"/>
                  <a:ext cx="211569" cy="38355"/>
                </a:xfrm>
                <a:custGeom>
                  <a:avLst/>
                  <a:gdLst>
                    <a:gd name="T0" fmla="*/ 171 w 171"/>
                    <a:gd name="T1" fmla="*/ 31 h 31"/>
                    <a:gd name="T2" fmla="*/ 7 w 171"/>
                    <a:gd name="T3" fmla="*/ 0 h 31"/>
                    <a:gd name="T4" fmla="*/ 0 w 171"/>
                    <a:gd name="T5" fmla="*/ 28 h 31"/>
                    <a:gd name="T6" fmla="*/ 171 w 171"/>
                    <a:gd name="T7" fmla="*/ 31 h 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71" h="31">
                      <a:moveTo>
                        <a:pt x="171" y="31"/>
                      </a:moveTo>
                      <a:lnTo>
                        <a:pt x="7" y="0"/>
                      </a:lnTo>
                      <a:lnTo>
                        <a:pt x="0" y="28"/>
                      </a:lnTo>
                      <a:lnTo>
                        <a:pt x="171" y="3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8" name="Freeform 117">
                  <a:extLst>
                    <a:ext uri="{FF2B5EF4-FFF2-40B4-BE49-F238E27FC236}">
                      <a16:creationId xmlns:a16="http://schemas.microsoft.com/office/drawing/2014/main" id="{F5F238C3-8135-AB48-8204-0366EE70F3B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460724" y="4945019"/>
                  <a:ext cx="51964" cy="202909"/>
                </a:xfrm>
                <a:custGeom>
                  <a:avLst/>
                  <a:gdLst>
                    <a:gd name="T0" fmla="*/ 0 w 42"/>
                    <a:gd name="T1" fmla="*/ 0 h 164"/>
                    <a:gd name="T2" fmla="*/ 14 w 42"/>
                    <a:gd name="T3" fmla="*/ 164 h 164"/>
                    <a:gd name="T4" fmla="*/ 42 w 42"/>
                    <a:gd name="T5" fmla="*/ 164 h 164"/>
                    <a:gd name="T6" fmla="*/ 0 w 42"/>
                    <a:gd name="T7" fmla="*/ 0 h 1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2" h="164">
                      <a:moveTo>
                        <a:pt x="0" y="0"/>
                      </a:moveTo>
                      <a:lnTo>
                        <a:pt x="14" y="164"/>
                      </a:lnTo>
                      <a:lnTo>
                        <a:pt x="42" y="164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9" name="Freeform 118">
                  <a:extLst>
                    <a:ext uri="{FF2B5EF4-FFF2-40B4-BE49-F238E27FC236}">
                      <a16:creationId xmlns:a16="http://schemas.microsoft.com/office/drawing/2014/main" id="{8608FB1F-F6B9-E74A-A1F4-D479B1431C1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370404" y="5173910"/>
                  <a:ext cx="128674" cy="184350"/>
                </a:xfrm>
                <a:custGeom>
                  <a:avLst/>
                  <a:gdLst>
                    <a:gd name="T0" fmla="*/ 0 w 104"/>
                    <a:gd name="T1" fmla="*/ 149 h 149"/>
                    <a:gd name="T2" fmla="*/ 104 w 104"/>
                    <a:gd name="T3" fmla="*/ 20 h 149"/>
                    <a:gd name="T4" fmla="*/ 82 w 104"/>
                    <a:gd name="T5" fmla="*/ 0 h 149"/>
                    <a:gd name="T6" fmla="*/ 0 w 104"/>
                    <a:gd name="T7" fmla="*/ 149 h 14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4" h="149">
                      <a:moveTo>
                        <a:pt x="0" y="149"/>
                      </a:moveTo>
                      <a:lnTo>
                        <a:pt x="104" y="20"/>
                      </a:lnTo>
                      <a:lnTo>
                        <a:pt x="82" y="0"/>
                      </a:lnTo>
                      <a:lnTo>
                        <a:pt x="0" y="149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0" name="Freeform 119">
                  <a:extLst>
                    <a:ext uri="{FF2B5EF4-FFF2-40B4-BE49-F238E27FC236}">
                      <a16:creationId xmlns:a16="http://schemas.microsoft.com/office/drawing/2014/main" id="{35D8A260-4871-E647-82A6-ED0B2F5238C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458249" y="5134318"/>
                  <a:ext cx="85370" cy="85370"/>
                </a:xfrm>
                <a:custGeom>
                  <a:avLst/>
                  <a:gdLst>
                    <a:gd name="T0" fmla="*/ 18 w 48"/>
                    <a:gd name="T1" fmla="*/ 45 h 48"/>
                    <a:gd name="T2" fmla="*/ 3 w 48"/>
                    <a:gd name="T3" fmla="*/ 18 h 48"/>
                    <a:gd name="T4" fmla="*/ 29 w 48"/>
                    <a:gd name="T5" fmla="*/ 3 h 48"/>
                    <a:gd name="T6" fmla="*/ 45 w 48"/>
                    <a:gd name="T7" fmla="*/ 29 h 48"/>
                    <a:gd name="T8" fmla="*/ 18 w 48"/>
                    <a:gd name="T9" fmla="*/ 45 h 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8" h="48">
                      <a:moveTo>
                        <a:pt x="18" y="45"/>
                      </a:moveTo>
                      <a:cubicBezTo>
                        <a:pt x="7" y="42"/>
                        <a:pt x="0" y="30"/>
                        <a:pt x="3" y="18"/>
                      </a:cubicBezTo>
                      <a:cubicBezTo>
                        <a:pt x="6" y="7"/>
                        <a:pt x="18" y="0"/>
                        <a:pt x="29" y="3"/>
                      </a:cubicBezTo>
                      <a:cubicBezTo>
                        <a:pt x="41" y="6"/>
                        <a:pt x="48" y="18"/>
                        <a:pt x="45" y="29"/>
                      </a:cubicBezTo>
                      <a:cubicBezTo>
                        <a:pt x="42" y="41"/>
                        <a:pt x="30" y="48"/>
                        <a:pt x="18" y="4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1" name="Freeform 120">
                  <a:extLst>
                    <a:ext uri="{FF2B5EF4-FFF2-40B4-BE49-F238E27FC236}">
                      <a16:creationId xmlns:a16="http://schemas.microsoft.com/office/drawing/2014/main" id="{71D691FC-E867-2A4B-BA37-1E2E43365B6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198427" y="4799024"/>
                  <a:ext cx="301889" cy="363751"/>
                </a:xfrm>
                <a:custGeom>
                  <a:avLst/>
                  <a:gdLst>
                    <a:gd name="T0" fmla="*/ 244 w 244"/>
                    <a:gd name="T1" fmla="*/ 280 h 294"/>
                    <a:gd name="T2" fmla="*/ 49 w 244"/>
                    <a:gd name="T3" fmla="*/ 0 h 294"/>
                    <a:gd name="T4" fmla="*/ 0 w 244"/>
                    <a:gd name="T5" fmla="*/ 38 h 294"/>
                    <a:gd name="T6" fmla="*/ 224 w 244"/>
                    <a:gd name="T7" fmla="*/ 294 h 294"/>
                    <a:gd name="T8" fmla="*/ 244 w 244"/>
                    <a:gd name="T9" fmla="*/ 280 h 29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44" h="294">
                      <a:moveTo>
                        <a:pt x="244" y="280"/>
                      </a:moveTo>
                      <a:lnTo>
                        <a:pt x="49" y="0"/>
                      </a:lnTo>
                      <a:lnTo>
                        <a:pt x="0" y="38"/>
                      </a:lnTo>
                      <a:lnTo>
                        <a:pt x="224" y="294"/>
                      </a:lnTo>
                      <a:lnTo>
                        <a:pt x="244" y="28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2" name="Freeform 121">
                  <a:extLst>
                    <a:ext uri="{FF2B5EF4-FFF2-40B4-BE49-F238E27FC236}">
                      <a16:creationId xmlns:a16="http://schemas.microsoft.com/office/drawing/2014/main" id="{1539DE91-03A7-3742-9C25-73F8D5718CF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744357" y="5697266"/>
                  <a:ext cx="38355" cy="210332"/>
                </a:xfrm>
                <a:custGeom>
                  <a:avLst/>
                  <a:gdLst>
                    <a:gd name="T0" fmla="*/ 0 w 31"/>
                    <a:gd name="T1" fmla="*/ 170 h 170"/>
                    <a:gd name="T2" fmla="*/ 31 w 31"/>
                    <a:gd name="T3" fmla="*/ 8 h 170"/>
                    <a:gd name="T4" fmla="*/ 4 w 31"/>
                    <a:gd name="T5" fmla="*/ 0 h 170"/>
                    <a:gd name="T6" fmla="*/ 0 w 31"/>
                    <a:gd name="T7" fmla="*/ 170 h 1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1" h="170">
                      <a:moveTo>
                        <a:pt x="0" y="170"/>
                      </a:moveTo>
                      <a:lnTo>
                        <a:pt x="31" y="8"/>
                      </a:lnTo>
                      <a:lnTo>
                        <a:pt x="4" y="0"/>
                      </a:lnTo>
                      <a:lnTo>
                        <a:pt x="0" y="17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3" name="Freeform 122">
                  <a:extLst>
                    <a:ext uri="{FF2B5EF4-FFF2-40B4-BE49-F238E27FC236}">
                      <a16:creationId xmlns:a16="http://schemas.microsoft.com/office/drawing/2014/main" id="{76BAA8F0-94ED-9343-9C78-72D7EDBFAC7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802508" y="5645302"/>
                  <a:ext cx="204146" cy="48253"/>
                </a:xfrm>
                <a:custGeom>
                  <a:avLst/>
                  <a:gdLst>
                    <a:gd name="T0" fmla="*/ 165 w 165"/>
                    <a:gd name="T1" fmla="*/ 0 h 39"/>
                    <a:gd name="T2" fmla="*/ 0 w 165"/>
                    <a:gd name="T3" fmla="*/ 11 h 39"/>
                    <a:gd name="T4" fmla="*/ 0 w 165"/>
                    <a:gd name="T5" fmla="*/ 39 h 39"/>
                    <a:gd name="T6" fmla="*/ 165 w 165"/>
                    <a:gd name="T7" fmla="*/ 0 h 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65" h="39">
                      <a:moveTo>
                        <a:pt x="165" y="0"/>
                      </a:moveTo>
                      <a:lnTo>
                        <a:pt x="0" y="11"/>
                      </a:lnTo>
                      <a:lnTo>
                        <a:pt x="0" y="39"/>
                      </a:lnTo>
                      <a:lnTo>
                        <a:pt x="165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4" name="Freeform 123">
                  <a:extLst>
                    <a:ext uri="{FF2B5EF4-FFF2-40B4-BE49-F238E27FC236}">
                      <a16:creationId xmlns:a16="http://schemas.microsoft.com/office/drawing/2014/main" id="{EEF1906C-EF47-7F4F-9777-E31C5B49F9D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594650" y="5548797"/>
                  <a:ext cx="183113" cy="131148"/>
                </a:xfrm>
                <a:custGeom>
                  <a:avLst/>
                  <a:gdLst>
                    <a:gd name="T0" fmla="*/ 0 w 148"/>
                    <a:gd name="T1" fmla="*/ 0 h 106"/>
                    <a:gd name="T2" fmla="*/ 128 w 148"/>
                    <a:gd name="T3" fmla="*/ 106 h 106"/>
                    <a:gd name="T4" fmla="*/ 148 w 148"/>
                    <a:gd name="T5" fmla="*/ 84 h 106"/>
                    <a:gd name="T6" fmla="*/ 0 w 148"/>
                    <a:gd name="T7" fmla="*/ 0 h 10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48" h="106">
                      <a:moveTo>
                        <a:pt x="0" y="0"/>
                      </a:moveTo>
                      <a:lnTo>
                        <a:pt x="128" y="106"/>
                      </a:lnTo>
                      <a:lnTo>
                        <a:pt x="148" y="84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5" name="Freeform 124">
                  <a:extLst>
                    <a:ext uri="{FF2B5EF4-FFF2-40B4-BE49-F238E27FC236}">
                      <a16:creationId xmlns:a16="http://schemas.microsoft.com/office/drawing/2014/main" id="{99B5AD8F-8954-554C-94C2-DDE9902176D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730747" y="5639116"/>
                  <a:ext cx="86607" cy="85370"/>
                </a:xfrm>
                <a:custGeom>
                  <a:avLst/>
                  <a:gdLst>
                    <a:gd name="T0" fmla="*/ 3 w 48"/>
                    <a:gd name="T1" fmla="*/ 18 h 48"/>
                    <a:gd name="T2" fmla="*/ 30 w 48"/>
                    <a:gd name="T3" fmla="*/ 3 h 48"/>
                    <a:gd name="T4" fmla="*/ 45 w 48"/>
                    <a:gd name="T5" fmla="*/ 30 h 48"/>
                    <a:gd name="T6" fmla="*/ 19 w 48"/>
                    <a:gd name="T7" fmla="*/ 45 h 48"/>
                    <a:gd name="T8" fmla="*/ 3 w 48"/>
                    <a:gd name="T9" fmla="*/ 18 h 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8" h="48">
                      <a:moveTo>
                        <a:pt x="3" y="18"/>
                      </a:moveTo>
                      <a:cubicBezTo>
                        <a:pt x="7" y="7"/>
                        <a:pt x="18" y="0"/>
                        <a:pt x="30" y="3"/>
                      </a:cubicBezTo>
                      <a:cubicBezTo>
                        <a:pt x="41" y="6"/>
                        <a:pt x="48" y="18"/>
                        <a:pt x="45" y="30"/>
                      </a:cubicBezTo>
                      <a:cubicBezTo>
                        <a:pt x="42" y="41"/>
                        <a:pt x="30" y="48"/>
                        <a:pt x="19" y="45"/>
                      </a:cubicBezTo>
                      <a:cubicBezTo>
                        <a:pt x="7" y="42"/>
                        <a:pt x="0" y="30"/>
                        <a:pt x="3" y="1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6" name="Freeform 125">
                  <a:extLst>
                    <a:ext uri="{FF2B5EF4-FFF2-40B4-BE49-F238E27FC236}">
                      <a16:creationId xmlns:a16="http://schemas.microsoft.com/office/drawing/2014/main" id="{B5D197BC-BA79-7C4A-84FC-184CCF032EC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536499" y="5267941"/>
                  <a:ext cx="242501" cy="395919"/>
                </a:xfrm>
                <a:custGeom>
                  <a:avLst/>
                  <a:gdLst>
                    <a:gd name="T0" fmla="*/ 196 w 196"/>
                    <a:gd name="T1" fmla="*/ 308 h 320"/>
                    <a:gd name="T2" fmla="*/ 53 w 196"/>
                    <a:gd name="T3" fmla="*/ 0 h 320"/>
                    <a:gd name="T4" fmla="*/ 0 w 196"/>
                    <a:gd name="T5" fmla="*/ 29 h 320"/>
                    <a:gd name="T6" fmla="*/ 175 w 196"/>
                    <a:gd name="T7" fmla="*/ 320 h 320"/>
                    <a:gd name="T8" fmla="*/ 196 w 196"/>
                    <a:gd name="T9" fmla="*/ 308 h 3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96" h="320">
                      <a:moveTo>
                        <a:pt x="196" y="308"/>
                      </a:moveTo>
                      <a:lnTo>
                        <a:pt x="53" y="0"/>
                      </a:lnTo>
                      <a:lnTo>
                        <a:pt x="0" y="29"/>
                      </a:lnTo>
                      <a:lnTo>
                        <a:pt x="175" y="320"/>
                      </a:lnTo>
                      <a:lnTo>
                        <a:pt x="196" y="30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7" name="Freeform 126">
                  <a:extLst>
                    <a:ext uri="{FF2B5EF4-FFF2-40B4-BE49-F238E27FC236}">
                      <a16:creationId xmlns:a16="http://schemas.microsoft.com/office/drawing/2014/main" id="{0BCEDADC-E031-4D4F-BCB8-9E658C05FEC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163784" y="5542610"/>
                  <a:ext cx="43304" cy="209095"/>
                </a:xfrm>
                <a:custGeom>
                  <a:avLst/>
                  <a:gdLst>
                    <a:gd name="T0" fmla="*/ 0 w 35"/>
                    <a:gd name="T1" fmla="*/ 169 h 169"/>
                    <a:gd name="T2" fmla="*/ 35 w 35"/>
                    <a:gd name="T3" fmla="*/ 8 h 169"/>
                    <a:gd name="T4" fmla="*/ 8 w 35"/>
                    <a:gd name="T5" fmla="*/ 0 h 169"/>
                    <a:gd name="T6" fmla="*/ 0 w 35"/>
                    <a:gd name="T7" fmla="*/ 169 h 16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5" h="169">
                      <a:moveTo>
                        <a:pt x="0" y="169"/>
                      </a:moveTo>
                      <a:lnTo>
                        <a:pt x="35" y="8"/>
                      </a:lnTo>
                      <a:lnTo>
                        <a:pt x="8" y="0"/>
                      </a:lnTo>
                      <a:lnTo>
                        <a:pt x="0" y="169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8" name="Freeform 127">
                  <a:extLst>
                    <a:ext uri="{FF2B5EF4-FFF2-40B4-BE49-F238E27FC236}">
                      <a16:creationId xmlns:a16="http://schemas.microsoft.com/office/drawing/2014/main" id="{5B1AA8C3-27C8-8342-96A2-8AD01E44B93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226884" y="5496832"/>
                  <a:ext cx="205383" cy="43304"/>
                </a:xfrm>
                <a:custGeom>
                  <a:avLst/>
                  <a:gdLst>
                    <a:gd name="T0" fmla="*/ 166 w 166"/>
                    <a:gd name="T1" fmla="*/ 0 h 35"/>
                    <a:gd name="T2" fmla="*/ 1 w 166"/>
                    <a:gd name="T3" fmla="*/ 6 h 35"/>
                    <a:gd name="T4" fmla="*/ 0 w 166"/>
                    <a:gd name="T5" fmla="*/ 35 h 35"/>
                    <a:gd name="T6" fmla="*/ 166 w 166"/>
                    <a:gd name="T7" fmla="*/ 0 h 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66" h="35">
                      <a:moveTo>
                        <a:pt x="166" y="0"/>
                      </a:moveTo>
                      <a:lnTo>
                        <a:pt x="1" y="6"/>
                      </a:lnTo>
                      <a:lnTo>
                        <a:pt x="0" y="35"/>
                      </a:lnTo>
                      <a:lnTo>
                        <a:pt x="166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9" name="Freeform 128">
                  <a:extLst>
                    <a:ext uri="{FF2B5EF4-FFF2-40B4-BE49-F238E27FC236}">
                      <a16:creationId xmlns:a16="http://schemas.microsoft.com/office/drawing/2014/main" id="{16A5722A-4541-D641-8C60-32F8529EADC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025212" y="5391666"/>
                  <a:ext cx="178164" cy="132386"/>
                </a:xfrm>
                <a:custGeom>
                  <a:avLst/>
                  <a:gdLst>
                    <a:gd name="T0" fmla="*/ 0 w 144"/>
                    <a:gd name="T1" fmla="*/ 0 h 107"/>
                    <a:gd name="T2" fmla="*/ 124 w 144"/>
                    <a:gd name="T3" fmla="*/ 107 h 107"/>
                    <a:gd name="T4" fmla="*/ 144 w 144"/>
                    <a:gd name="T5" fmla="*/ 87 h 107"/>
                    <a:gd name="T6" fmla="*/ 0 w 144"/>
                    <a:gd name="T7" fmla="*/ 0 h 10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44" h="107">
                      <a:moveTo>
                        <a:pt x="0" y="0"/>
                      </a:moveTo>
                      <a:lnTo>
                        <a:pt x="124" y="107"/>
                      </a:lnTo>
                      <a:lnTo>
                        <a:pt x="144" y="87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0" name="Freeform 129">
                  <a:extLst>
                    <a:ext uri="{FF2B5EF4-FFF2-40B4-BE49-F238E27FC236}">
                      <a16:creationId xmlns:a16="http://schemas.microsoft.com/office/drawing/2014/main" id="{F5359F21-77FA-5A42-AEB4-A058EE403CC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157598" y="5484460"/>
                  <a:ext cx="85370" cy="86607"/>
                </a:xfrm>
                <a:custGeom>
                  <a:avLst/>
                  <a:gdLst>
                    <a:gd name="T0" fmla="*/ 3 w 48"/>
                    <a:gd name="T1" fmla="*/ 18 h 48"/>
                    <a:gd name="T2" fmla="*/ 30 w 48"/>
                    <a:gd name="T3" fmla="*/ 3 h 48"/>
                    <a:gd name="T4" fmla="*/ 45 w 48"/>
                    <a:gd name="T5" fmla="*/ 30 h 48"/>
                    <a:gd name="T6" fmla="*/ 18 w 48"/>
                    <a:gd name="T7" fmla="*/ 44 h 48"/>
                    <a:gd name="T8" fmla="*/ 3 w 48"/>
                    <a:gd name="T9" fmla="*/ 18 h 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8" h="48">
                      <a:moveTo>
                        <a:pt x="3" y="18"/>
                      </a:moveTo>
                      <a:cubicBezTo>
                        <a:pt x="7" y="6"/>
                        <a:pt x="19" y="0"/>
                        <a:pt x="30" y="3"/>
                      </a:cubicBezTo>
                      <a:cubicBezTo>
                        <a:pt x="42" y="6"/>
                        <a:pt x="48" y="18"/>
                        <a:pt x="45" y="30"/>
                      </a:cubicBezTo>
                      <a:cubicBezTo>
                        <a:pt x="41" y="41"/>
                        <a:pt x="29" y="48"/>
                        <a:pt x="18" y="44"/>
                      </a:cubicBezTo>
                      <a:cubicBezTo>
                        <a:pt x="6" y="41"/>
                        <a:pt x="0" y="29"/>
                        <a:pt x="3" y="1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1" name="Freeform 130">
                  <a:extLst>
                    <a:ext uri="{FF2B5EF4-FFF2-40B4-BE49-F238E27FC236}">
                      <a16:creationId xmlns:a16="http://schemas.microsoft.com/office/drawing/2014/main" id="{EA9DEDD3-D7FF-4B46-97AB-C3FBA5A58C3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899013" y="5150403"/>
                  <a:ext cx="300651" cy="362514"/>
                </a:xfrm>
                <a:custGeom>
                  <a:avLst/>
                  <a:gdLst>
                    <a:gd name="T0" fmla="*/ 243 w 243"/>
                    <a:gd name="T1" fmla="*/ 279 h 293"/>
                    <a:gd name="T2" fmla="*/ 48 w 243"/>
                    <a:gd name="T3" fmla="*/ 0 h 293"/>
                    <a:gd name="T4" fmla="*/ 0 w 243"/>
                    <a:gd name="T5" fmla="*/ 37 h 293"/>
                    <a:gd name="T6" fmla="*/ 223 w 243"/>
                    <a:gd name="T7" fmla="*/ 293 h 293"/>
                    <a:gd name="T8" fmla="*/ 243 w 243"/>
                    <a:gd name="T9" fmla="*/ 279 h 29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43" h="293">
                      <a:moveTo>
                        <a:pt x="243" y="279"/>
                      </a:moveTo>
                      <a:lnTo>
                        <a:pt x="48" y="0"/>
                      </a:lnTo>
                      <a:lnTo>
                        <a:pt x="0" y="37"/>
                      </a:lnTo>
                      <a:lnTo>
                        <a:pt x="223" y="293"/>
                      </a:lnTo>
                      <a:lnTo>
                        <a:pt x="243" y="279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2" name="Freeform 131">
                  <a:extLst>
                    <a:ext uri="{FF2B5EF4-FFF2-40B4-BE49-F238E27FC236}">
                      <a16:creationId xmlns:a16="http://schemas.microsoft.com/office/drawing/2014/main" id="{1E501A80-72C0-E04A-9624-057593C4A1E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422369" y="5277839"/>
                  <a:ext cx="300651" cy="299414"/>
                </a:xfrm>
                <a:custGeom>
                  <a:avLst/>
                  <a:gdLst>
                    <a:gd name="T0" fmla="*/ 163 w 168"/>
                    <a:gd name="T1" fmla="*/ 0 h 168"/>
                    <a:gd name="T2" fmla="*/ 0 w 168"/>
                    <a:gd name="T3" fmla="*/ 154 h 168"/>
                    <a:gd name="T4" fmla="*/ 64 w 168"/>
                    <a:gd name="T5" fmla="*/ 110 h 168"/>
                    <a:gd name="T6" fmla="*/ 64 w 168"/>
                    <a:gd name="T7" fmla="*/ 153 h 168"/>
                    <a:gd name="T8" fmla="*/ 127 w 168"/>
                    <a:gd name="T9" fmla="*/ 111 h 168"/>
                    <a:gd name="T10" fmla="*/ 164 w 168"/>
                    <a:gd name="T11" fmla="*/ 71 h 168"/>
                    <a:gd name="T12" fmla="*/ 122 w 168"/>
                    <a:gd name="T13" fmla="*/ 62 h 168"/>
                    <a:gd name="T14" fmla="*/ 163 w 168"/>
                    <a:gd name="T15" fmla="*/ 0 h 1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68" h="168">
                      <a:moveTo>
                        <a:pt x="163" y="0"/>
                      </a:moveTo>
                      <a:cubicBezTo>
                        <a:pt x="163" y="0"/>
                        <a:pt x="103" y="76"/>
                        <a:pt x="0" y="154"/>
                      </a:cubicBezTo>
                      <a:cubicBezTo>
                        <a:pt x="0" y="154"/>
                        <a:pt x="43" y="127"/>
                        <a:pt x="64" y="110"/>
                      </a:cubicBezTo>
                      <a:cubicBezTo>
                        <a:pt x="64" y="110"/>
                        <a:pt x="49" y="137"/>
                        <a:pt x="64" y="153"/>
                      </a:cubicBezTo>
                      <a:cubicBezTo>
                        <a:pt x="80" y="168"/>
                        <a:pt x="128" y="149"/>
                        <a:pt x="127" y="111"/>
                      </a:cubicBezTo>
                      <a:cubicBezTo>
                        <a:pt x="127" y="111"/>
                        <a:pt x="168" y="105"/>
                        <a:pt x="164" y="71"/>
                      </a:cubicBezTo>
                      <a:cubicBezTo>
                        <a:pt x="159" y="38"/>
                        <a:pt x="122" y="62"/>
                        <a:pt x="122" y="62"/>
                      </a:cubicBezTo>
                      <a:cubicBezTo>
                        <a:pt x="122" y="62"/>
                        <a:pt x="153" y="15"/>
                        <a:pt x="163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3" name="Freeform 132">
                  <a:extLst>
                    <a:ext uri="{FF2B5EF4-FFF2-40B4-BE49-F238E27FC236}">
                      <a16:creationId xmlns:a16="http://schemas.microsoft.com/office/drawing/2014/main" id="{47AA6079-913B-8247-BEFF-C8F4811B32A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870556" y="5729435"/>
                  <a:ext cx="407055" cy="300651"/>
                </a:xfrm>
                <a:custGeom>
                  <a:avLst/>
                  <a:gdLst>
                    <a:gd name="T0" fmla="*/ 227 w 227"/>
                    <a:gd name="T1" fmla="*/ 0 h 168"/>
                    <a:gd name="T2" fmla="*/ 0 w 227"/>
                    <a:gd name="T3" fmla="*/ 116 h 168"/>
                    <a:gd name="T4" fmla="*/ 57 w 227"/>
                    <a:gd name="T5" fmla="*/ 104 h 168"/>
                    <a:gd name="T6" fmla="*/ 45 w 227"/>
                    <a:gd name="T7" fmla="*/ 148 h 168"/>
                    <a:gd name="T8" fmla="*/ 89 w 227"/>
                    <a:gd name="T9" fmla="*/ 126 h 168"/>
                    <a:gd name="T10" fmla="*/ 143 w 227"/>
                    <a:gd name="T11" fmla="*/ 152 h 168"/>
                    <a:gd name="T12" fmla="*/ 156 w 227"/>
                    <a:gd name="T13" fmla="*/ 81 h 168"/>
                    <a:gd name="T14" fmla="*/ 170 w 227"/>
                    <a:gd name="T15" fmla="*/ 80 h 168"/>
                    <a:gd name="T16" fmla="*/ 194 w 227"/>
                    <a:gd name="T17" fmla="*/ 45 h 168"/>
                    <a:gd name="T18" fmla="*/ 187 w 227"/>
                    <a:gd name="T19" fmla="*/ 36 h 168"/>
                    <a:gd name="T20" fmla="*/ 227 w 227"/>
                    <a:gd name="T21" fmla="*/ 0 h 1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227" h="168">
                      <a:moveTo>
                        <a:pt x="227" y="0"/>
                      </a:moveTo>
                      <a:cubicBezTo>
                        <a:pt x="227" y="0"/>
                        <a:pt x="86" y="97"/>
                        <a:pt x="0" y="116"/>
                      </a:cubicBezTo>
                      <a:cubicBezTo>
                        <a:pt x="0" y="116"/>
                        <a:pt x="36" y="111"/>
                        <a:pt x="57" y="104"/>
                      </a:cubicBezTo>
                      <a:cubicBezTo>
                        <a:pt x="57" y="104"/>
                        <a:pt x="39" y="128"/>
                        <a:pt x="45" y="148"/>
                      </a:cubicBezTo>
                      <a:cubicBezTo>
                        <a:pt x="51" y="168"/>
                        <a:pt x="96" y="152"/>
                        <a:pt x="89" y="126"/>
                      </a:cubicBezTo>
                      <a:cubicBezTo>
                        <a:pt x="89" y="126"/>
                        <a:pt x="112" y="162"/>
                        <a:pt x="143" y="152"/>
                      </a:cubicBezTo>
                      <a:cubicBezTo>
                        <a:pt x="173" y="142"/>
                        <a:pt x="182" y="94"/>
                        <a:pt x="156" y="81"/>
                      </a:cubicBezTo>
                      <a:cubicBezTo>
                        <a:pt x="159" y="82"/>
                        <a:pt x="166" y="81"/>
                        <a:pt x="170" y="80"/>
                      </a:cubicBezTo>
                      <a:cubicBezTo>
                        <a:pt x="184" y="76"/>
                        <a:pt x="201" y="61"/>
                        <a:pt x="194" y="45"/>
                      </a:cubicBezTo>
                      <a:cubicBezTo>
                        <a:pt x="194" y="43"/>
                        <a:pt x="188" y="34"/>
                        <a:pt x="187" y="36"/>
                      </a:cubicBezTo>
                      <a:cubicBezTo>
                        <a:pt x="187" y="36"/>
                        <a:pt x="217" y="10"/>
                        <a:pt x="227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4" name="Freeform 133">
                  <a:extLst>
                    <a:ext uri="{FF2B5EF4-FFF2-40B4-BE49-F238E27FC236}">
                      <a16:creationId xmlns:a16="http://schemas.microsoft.com/office/drawing/2014/main" id="{18AB8DB5-42EC-FE42-B0C9-B1AE0CCA217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250391" y="5595812"/>
                  <a:ext cx="408292" cy="350141"/>
                </a:xfrm>
                <a:custGeom>
                  <a:avLst/>
                  <a:gdLst>
                    <a:gd name="T0" fmla="*/ 228 w 228"/>
                    <a:gd name="T1" fmla="*/ 0 h 196"/>
                    <a:gd name="T2" fmla="*/ 0 w 228"/>
                    <a:gd name="T3" fmla="*/ 190 h 196"/>
                    <a:gd name="T4" fmla="*/ 95 w 228"/>
                    <a:gd name="T5" fmla="*/ 139 h 196"/>
                    <a:gd name="T6" fmla="*/ 176 w 228"/>
                    <a:gd name="T7" fmla="*/ 155 h 196"/>
                    <a:gd name="T8" fmla="*/ 172 w 228"/>
                    <a:gd name="T9" fmla="*/ 109 h 196"/>
                    <a:gd name="T10" fmla="*/ 194 w 228"/>
                    <a:gd name="T11" fmla="*/ 84 h 196"/>
                    <a:gd name="T12" fmla="*/ 180 w 228"/>
                    <a:gd name="T13" fmla="*/ 79 h 196"/>
                    <a:gd name="T14" fmla="*/ 192 w 228"/>
                    <a:gd name="T15" fmla="*/ 74 h 196"/>
                    <a:gd name="T16" fmla="*/ 216 w 228"/>
                    <a:gd name="T17" fmla="*/ 56 h 196"/>
                    <a:gd name="T18" fmla="*/ 217 w 228"/>
                    <a:gd name="T19" fmla="*/ 47 h 196"/>
                    <a:gd name="T20" fmla="*/ 210 w 228"/>
                    <a:gd name="T21" fmla="*/ 42 h 196"/>
                    <a:gd name="T22" fmla="*/ 206 w 228"/>
                    <a:gd name="T23" fmla="*/ 43 h 196"/>
                    <a:gd name="T24" fmla="*/ 215 w 228"/>
                    <a:gd name="T25" fmla="*/ 25 h 196"/>
                    <a:gd name="T26" fmla="*/ 225 w 228"/>
                    <a:gd name="T27" fmla="*/ 6 h 196"/>
                    <a:gd name="T28" fmla="*/ 228 w 228"/>
                    <a:gd name="T29" fmla="*/ 0 h 19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228" h="196">
                      <a:moveTo>
                        <a:pt x="228" y="0"/>
                      </a:moveTo>
                      <a:cubicBezTo>
                        <a:pt x="228" y="0"/>
                        <a:pt x="155" y="112"/>
                        <a:pt x="0" y="190"/>
                      </a:cubicBezTo>
                      <a:cubicBezTo>
                        <a:pt x="0" y="190"/>
                        <a:pt x="68" y="160"/>
                        <a:pt x="95" y="139"/>
                      </a:cubicBezTo>
                      <a:cubicBezTo>
                        <a:pt x="95" y="139"/>
                        <a:pt x="132" y="196"/>
                        <a:pt x="176" y="155"/>
                      </a:cubicBezTo>
                      <a:cubicBezTo>
                        <a:pt x="176" y="155"/>
                        <a:pt x="204" y="130"/>
                        <a:pt x="172" y="109"/>
                      </a:cubicBezTo>
                      <a:cubicBezTo>
                        <a:pt x="172" y="109"/>
                        <a:pt x="195" y="99"/>
                        <a:pt x="194" y="84"/>
                      </a:cubicBezTo>
                      <a:cubicBezTo>
                        <a:pt x="194" y="84"/>
                        <a:pt x="194" y="72"/>
                        <a:pt x="180" y="79"/>
                      </a:cubicBezTo>
                      <a:cubicBezTo>
                        <a:pt x="184" y="77"/>
                        <a:pt x="188" y="75"/>
                        <a:pt x="192" y="74"/>
                      </a:cubicBezTo>
                      <a:cubicBezTo>
                        <a:pt x="200" y="70"/>
                        <a:pt x="212" y="65"/>
                        <a:pt x="216" y="56"/>
                      </a:cubicBezTo>
                      <a:cubicBezTo>
                        <a:pt x="217" y="53"/>
                        <a:pt x="218" y="50"/>
                        <a:pt x="217" y="47"/>
                      </a:cubicBezTo>
                      <a:cubicBezTo>
                        <a:pt x="217" y="43"/>
                        <a:pt x="213" y="41"/>
                        <a:pt x="210" y="42"/>
                      </a:cubicBezTo>
                      <a:cubicBezTo>
                        <a:pt x="209" y="42"/>
                        <a:pt x="206" y="42"/>
                        <a:pt x="206" y="43"/>
                      </a:cubicBezTo>
                      <a:cubicBezTo>
                        <a:pt x="209" y="37"/>
                        <a:pt x="212" y="31"/>
                        <a:pt x="215" y="25"/>
                      </a:cubicBezTo>
                      <a:cubicBezTo>
                        <a:pt x="219" y="18"/>
                        <a:pt x="222" y="12"/>
                        <a:pt x="225" y="6"/>
                      </a:cubicBezTo>
                      <a:cubicBezTo>
                        <a:pt x="226" y="4"/>
                        <a:pt x="227" y="2"/>
                        <a:pt x="228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105" name="TextBox 104">
                <a:extLst>
                  <a:ext uri="{FF2B5EF4-FFF2-40B4-BE49-F238E27FC236}">
                    <a16:creationId xmlns:a16="http://schemas.microsoft.com/office/drawing/2014/main" id="{34DE1BB6-D9F4-354B-88A8-EFA992B6B4E2}"/>
                  </a:ext>
                </a:extLst>
              </p:cNvPr>
              <p:cNvSpPr txBox="1"/>
              <p:nvPr/>
            </p:nvSpPr>
            <p:spPr>
              <a:xfrm rot="8640000">
                <a:off x="6581331" y="5490877"/>
                <a:ext cx="655866" cy="34612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600" b="1" dirty="0">
                    <a:solidFill>
                      <a:schemeClr val="bg1"/>
                    </a:solidFill>
                    <a:latin typeface="Source Sans Pro" panose="020B0503030403020204" pitchFamily="34" charset="0"/>
                    <a:ea typeface="Source Sans Pro" panose="020B0503030403020204" pitchFamily="34" charset="0"/>
                  </a:rPr>
                  <a:t>Wind</a:t>
                </a:r>
              </a:p>
            </p:txBody>
          </p:sp>
        </p:grpSp>
        <p:grpSp>
          <p:nvGrpSpPr>
            <p:cNvPr id="33" name="Group 32">
              <a:extLst>
                <a:ext uri="{FF2B5EF4-FFF2-40B4-BE49-F238E27FC236}">
                  <a16:creationId xmlns:a16="http://schemas.microsoft.com/office/drawing/2014/main" id="{1C679FF6-44AE-954D-A4D7-E20C5D44AC08}"/>
                </a:ext>
              </a:extLst>
            </p:cNvPr>
            <p:cNvGrpSpPr/>
            <p:nvPr/>
          </p:nvGrpSpPr>
          <p:grpSpPr>
            <a:xfrm>
              <a:off x="1299609" y="4292892"/>
              <a:ext cx="1213819" cy="1086749"/>
              <a:chOff x="4597731" y="5110809"/>
              <a:chExt cx="1240961" cy="1111050"/>
            </a:xfrm>
          </p:grpSpPr>
          <p:grpSp>
            <p:nvGrpSpPr>
              <p:cNvPr id="57" name="Group 56">
                <a:extLst>
                  <a:ext uri="{FF2B5EF4-FFF2-40B4-BE49-F238E27FC236}">
                    <a16:creationId xmlns:a16="http://schemas.microsoft.com/office/drawing/2014/main" id="{3402C361-B65F-6A4B-BE93-AC5B077A9A88}"/>
                  </a:ext>
                </a:extLst>
              </p:cNvPr>
              <p:cNvGrpSpPr/>
              <p:nvPr/>
            </p:nvGrpSpPr>
            <p:grpSpPr>
              <a:xfrm>
                <a:off x="4597731" y="5110809"/>
                <a:ext cx="1240961" cy="1111050"/>
                <a:chOff x="4597731" y="5110809"/>
                <a:chExt cx="1240961" cy="1111050"/>
              </a:xfrm>
            </p:grpSpPr>
            <p:sp>
              <p:nvSpPr>
                <p:cNvPr id="59" name="Freeform 30">
                  <a:extLst>
                    <a:ext uri="{FF2B5EF4-FFF2-40B4-BE49-F238E27FC236}">
                      <a16:creationId xmlns:a16="http://schemas.microsoft.com/office/drawing/2014/main" id="{A59F7C48-6023-E64D-B756-8DF5631328F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644747" y="5110809"/>
                  <a:ext cx="1193945" cy="950207"/>
                </a:xfrm>
                <a:custGeom>
                  <a:avLst/>
                  <a:gdLst>
                    <a:gd name="T0" fmla="*/ 664 w 667"/>
                    <a:gd name="T1" fmla="*/ 461 h 531"/>
                    <a:gd name="T2" fmla="*/ 631 w 667"/>
                    <a:gd name="T3" fmla="*/ 516 h 531"/>
                    <a:gd name="T4" fmla="*/ 601 w 667"/>
                    <a:gd name="T5" fmla="*/ 529 h 531"/>
                    <a:gd name="T6" fmla="*/ 566 w 667"/>
                    <a:gd name="T7" fmla="*/ 527 h 531"/>
                    <a:gd name="T8" fmla="*/ 559 w 667"/>
                    <a:gd name="T9" fmla="*/ 526 h 531"/>
                    <a:gd name="T10" fmla="*/ 537 w 667"/>
                    <a:gd name="T11" fmla="*/ 520 h 531"/>
                    <a:gd name="T12" fmla="*/ 462 w 667"/>
                    <a:gd name="T13" fmla="*/ 495 h 531"/>
                    <a:gd name="T14" fmla="*/ 413 w 667"/>
                    <a:gd name="T15" fmla="*/ 475 h 531"/>
                    <a:gd name="T16" fmla="*/ 386 w 667"/>
                    <a:gd name="T17" fmla="*/ 462 h 531"/>
                    <a:gd name="T18" fmla="*/ 359 w 667"/>
                    <a:gd name="T19" fmla="*/ 449 h 531"/>
                    <a:gd name="T20" fmla="*/ 353 w 667"/>
                    <a:gd name="T21" fmla="*/ 445 h 531"/>
                    <a:gd name="T22" fmla="*/ 346 w 667"/>
                    <a:gd name="T23" fmla="*/ 441 h 531"/>
                    <a:gd name="T24" fmla="*/ 332 w 667"/>
                    <a:gd name="T25" fmla="*/ 433 h 531"/>
                    <a:gd name="T26" fmla="*/ 304 w 667"/>
                    <a:gd name="T27" fmla="*/ 417 h 531"/>
                    <a:gd name="T28" fmla="*/ 277 w 667"/>
                    <a:gd name="T29" fmla="*/ 399 h 531"/>
                    <a:gd name="T30" fmla="*/ 250 w 667"/>
                    <a:gd name="T31" fmla="*/ 381 h 531"/>
                    <a:gd name="T32" fmla="*/ 76 w 667"/>
                    <a:gd name="T33" fmla="*/ 214 h 531"/>
                    <a:gd name="T34" fmla="*/ 62 w 667"/>
                    <a:gd name="T35" fmla="*/ 196 h 531"/>
                    <a:gd name="T36" fmla="*/ 55 w 667"/>
                    <a:gd name="T37" fmla="*/ 187 h 531"/>
                    <a:gd name="T38" fmla="*/ 49 w 667"/>
                    <a:gd name="T39" fmla="*/ 178 h 531"/>
                    <a:gd name="T40" fmla="*/ 29 w 667"/>
                    <a:gd name="T41" fmla="*/ 150 h 531"/>
                    <a:gd name="T42" fmla="*/ 17 w 667"/>
                    <a:gd name="T43" fmla="*/ 131 h 531"/>
                    <a:gd name="T44" fmla="*/ 13 w 667"/>
                    <a:gd name="T45" fmla="*/ 124 h 531"/>
                    <a:gd name="T46" fmla="*/ 5 w 667"/>
                    <a:gd name="T47" fmla="*/ 109 h 531"/>
                    <a:gd name="T48" fmla="*/ 2 w 667"/>
                    <a:gd name="T49" fmla="*/ 92 h 531"/>
                    <a:gd name="T50" fmla="*/ 4 w 667"/>
                    <a:gd name="T51" fmla="*/ 60 h 531"/>
                    <a:gd name="T52" fmla="*/ 46 w 667"/>
                    <a:gd name="T53" fmla="*/ 12 h 531"/>
                    <a:gd name="T54" fmla="*/ 109 w 667"/>
                    <a:gd name="T55" fmla="*/ 4 h 531"/>
                    <a:gd name="T56" fmla="*/ 136 w 667"/>
                    <a:gd name="T57" fmla="*/ 16 h 531"/>
                    <a:gd name="T58" fmla="*/ 147 w 667"/>
                    <a:gd name="T59" fmla="*/ 25 h 531"/>
                    <a:gd name="T60" fmla="*/ 156 w 667"/>
                    <a:gd name="T61" fmla="*/ 36 h 531"/>
                    <a:gd name="T62" fmla="*/ 169 w 667"/>
                    <a:gd name="T63" fmla="*/ 57 h 531"/>
                    <a:gd name="T64" fmla="*/ 185 w 667"/>
                    <a:gd name="T65" fmla="*/ 80 h 531"/>
                    <a:gd name="T66" fmla="*/ 190 w 667"/>
                    <a:gd name="T67" fmla="*/ 87 h 531"/>
                    <a:gd name="T68" fmla="*/ 196 w 667"/>
                    <a:gd name="T69" fmla="*/ 94 h 531"/>
                    <a:gd name="T70" fmla="*/ 207 w 667"/>
                    <a:gd name="T71" fmla="*/ 109 h 531"/>
                    <a:gd name="T72" fmla="*/ 221 w 667"/>
                    <a:gd name="T73" fmla="*/ 125 h 531"/>
                    <a:gd name="T74" fmla="*/ 235 w 667"/>
                    <a:gd name="T75" fmla="*/ 142 h 531"/>
                    <a:gd name="T76" fmla="*/ 252 w 667"/>
                    <a:gd name="T77" fmla="*/ 159 h 531"/>
                    <a:gd name="T78" fmla="*/ 260 w 667"/>
                    <a:gd name="T79" fmla="*/ 168 h 531"/>
                    <a:gd name="T80" fmla="*/ 269 w 667"/>
                    <a:gd name="T81" fmla="*/ 177 h 531"/>
                    <a:gd name="T82" fmla="*/ 287 w 667"/>
                    <a:gd name="T83" fmla="*/ 194 h 531"/>
                    <a:gd name="T84" fmla="*/ 307 w 667"/>
                    <a:gd name="T85" fmla="*/ 211 h 531"/>
                    <a:gd name="T86" fmla="*/ 328 w 667"/>
                    <a:gd name="T87" fmla="*/ 228 h 531"/>
                    <a:gd name="T88" fmla="*/ 349 w 667"/>
                    <a:gd name="T89" fmla="*/ 244 h 531"/>
                    <a:gd name="T90" fmla="*/ 371 w 667"/>
                    <a:gd name="T91" fmla="*/ 260 h 531"/>
                    <a:gd name="T92" fmla="*/ 393 w 667"/>
                    <a:gd name="T93" fmla="*/ 274 h 531"/>
                    <a:gd name="T94" fmla="*/ 416 w 667"/>
                    <a:gd name="T95" fmla="*/ 287 h 531"/>
                    <a:gd name="T96" fmla="*/ 427 w 667"/>
                    <a:gd name="T97" fmla="*/ 294 h 531"/>
                    <a:gd name="T98" fmla="*/ 432 w 667"/>
                    <a:gd name="T99" fmla="*/ 297 h 531"/>
                    <a:gd name="T100" fmla="*/ 438 w 667"/>
                    <a:gd name="T101" fmla="*/ 300 h 531"/>
                    <a:gd name="T102" fmla="*/ 460 w 667"/>
                    <a:gd name="T103" fmla="*/ 311 h 531"/>
                    <a:gd name="T104" fmla="*/ 482 w 667"/>
                    <a:gd name="T105" fmla="*/ 321 h 531"/>
                    <a:gd name="T106" fmla="*/ 522 w 667"/>
                    <a:gd name="T107" fmla="*/ 337 h 531"/>
                    <a:gd name="T108" fmla="*/ 583 w 667"/>
                    <a:gd name="T109" fmla="*/ 358 h 531"/>
                    <a:gd name="T110" fmla="*/ 601 w 667"/>
                    <a:gd name="T111" fmla="*/ 363 h 531"/>
                    <a:gd name="T112" fmla="*/ 607 w 667"/>
                    <a:gd name="T113" fmla="*/ 364 h 531"/>
                    <a:gd name="T114" fmla="*/ 632 w 667"/>
                    <a:gd name="T115" fmla="*/ 377 h 531"/>
                    <a:gd name="T116" fmla="*/ 651 w 667"/>
                    <a:gd name="T117" fmla="*/ 399 h 531"/>
                    <a:gd name="T118" fmla="*/ 664 w 667"/>
                    <a:gd name="T119" fmla="*/ 461 h 5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</a:cxnLst>
                  <a:rect l="0" t="0" r="r" b="b"/>
                  <a:pathLst>
                    <a:path w="667" h="531">
                      <a:moveTo>
                        <a:pt x="664" y="461"/>
                      </a:moveTo>
                      <a:cubicBezTo>
                        <a:pt x="660" y="484"/>
                        <a:pt x="648" y="504"/>
                        <a:pt x="631" y="516"/>
                      </a:cubicBezTo>
                      <a:cubicBezTo>
                        <a:pt x="622" y="522"/>
                        <a:pt x="612" y="526"/>
                        <a:pt x="601" y="529"/>
                      </a:cubicBezTo>
                      <a:cubicBezTo>
                        <a:pt x="590" y="531"/>
                        <a:pt x="578" y="530"/>
                        <a:pt x="566" y="527"/>
                      </a:cubicBezTo>
                      <a:cubicBezTo>
                        <a:pt x="566" y="527"/>
                        <a:pt x="564" y="527"/>
                        <a:pt x="559" y="526"/>
                      </a:cubicBezTo>
                      <a:cubicBezTo>
                        <a:pt x="554" y="525"/>
                        <a:pt x="547" y="522"/>
                        <a:pt x="537" y="520"/>
                      </a:cubicBezTo>
                      <a:cubicBezTo>
                        <a:pt x="519" y="515"/>
                        <a:pt x="493" y="506"/>
                        <a:pt x="462" y="495"/>
                      </a:cubicBezTo>
                      <a:cubicBezTo>
                        <a:pt x="447" y="489"/>
                        <a:pt x="430" y="483"/>
                        <a:pt x="413" y="475"/>
                      </a:cubicBezTo>
                      <a:cubicBezTo>
                        <a:pt x="404" y="471"/>
                        <a:pt x="395" y="467"/>
                        <a:pt x="386" y="462"/>
                      </a:cubicBezTo>
                      <a:cubicBezTo>
                        <a:pt x="378" y="458"/>
                        <a:pt x="369" y="453"/>
                        <a:pt x="359" y="449"/>
                      </a:cubicBezTo>
                      <a:cubicBezTo>
                        <a:pt x="357" y="447"/>
                        <a:pt x="355" y="446"/>
                        <a:pt x="353" y="445"/>
                      </a:cubicBezTo>
                      <a:cubicBezTo>
                        <a:pt x="350" y="444"/>
                        <a:pt x="348" y="443"/>
                        <a:pt x="346" y="441"/>
                      </a:cubicBezTo>
                      <a:cubicBezTo>
                        <a:pt x="341" y="439"/>
                        <a:pt x="337" y="436"/>
                        <a:pt x="332" y="433"/>
                      </a:cubicBezTo>
                      <a:cubicBezTo>
                        <a:pt x="323" y="428"/>
                        <a:pt x="313" y="423"/>
                        <a:pt x="304" y="417"/>
                      </a:cubicBezTo>
                      <a:cubicBezTo>
                        <a:pt x="295" y="411"/>
                        <a:pt x="286" y="405"/>
                        <a:pt x="277" y="399"/>
                      </a:cubicBezTo>
                      <a:cubicBezTo>
                        <a:pt x="268" y="393"/>
                        <a:pt x="259" y="387"/>
                        <a:pt x="250" y="381"/>
                      </a:cubicBezTo>
                      <a:cubicBezTo>
                        <a:pt x="179" y="329"/>
                        <a:pt x="117" y="266"/>
                        <a:pt x="76" y="214"/>
                      </a:cubicBezTo>
                      <a:cubicBezTo>
                        <a:pt x="71" y="208"/>
                        <a:pt x="66" y="201"/>
                        <a:pt x="62" y="196"/>
                      </a:cubicBezTo>
                      <a:cubicBezTo>
                        <a:pt x="59" y="193"/>
                        <a:pt x="57" y="190"/>
                        <a:pt x="55" y="187"/>
                      </a:cubicBezTo>
                      <a:cubicBezTo>
                        <a:pt x="53" y="184"/>
                        <a:pt x="51" y="181"/>
                        <a:pt x="49" y="178"/>
                      </a:cubicBezTo>
                      <a:cubicBezTo>
                        <a:pt x="41" y="167"/>
                        <a:pt x="34" y="158"/>
                        <a:pt x="29" y="150"/>
                      </a:cubicBezTo>
                      <a:cubicBezTo>
                        <a:pt x="24" y="142"/>
                        <a:pt x="20" y="135"/>
                        <a:pt x="17" y="131"/>
                      </a:cubicBezTo>
                      <a:cubicBezTo>
                        <a:pt x="14" y="127"/>
                        <a:pt x="13" y="124"/>
                        <a:pt x="13" y="124"/>
                      </a:cubicBezTo>
                      <a:cubicBezTo>
                        <a:pt x="10" y="119"/>
                        <a:pt x="7" y="114"/>
                        <a:pt x="5" y="109"/>
                      </a:cubicBezTo>
                      <a:cubicBezTo>
                        <a:pt x="3" y="103"/>
                        <a:pt x="2" y="98"/>
                        <a:pt x="2" y="92"/>
                      </a:cubicBezTo>
                      <a:cubicBezTo>
                        <a:pt x="0" y="81"/>
                        <a:pt x="1" y="70"/>
                        <a:pt x="4" y="60"/>
                      </a:cubicBezTo>
                      <a:cubicBezTo>
                        <a:pt x="11" y="39"/>
                        <a:pt x="26" y="22"/>
                        <a:pt x="46" y="12"/>
                      </a:cubicBezTo>
                      <a:cubicBezTo>
                        <a:pt x="67" y="1"/>
                        <a:pt x="90" y="0"/>
                        <a:pt x="109" y="4"/>
                      </a:cubicBezTo>
                      <a:cubicBezTo>
                        <a:pt x="119" y="7"/>
                        <a:pt x="129" y="10"/>
                        <a:pt x="136" y="16"/>
                      </a:cubicBezTo>
                      <a:cubicBezTo>
                        <a:pt x="140" y="18"/>
                        <a:pt x="144" y="21"/>
                        <a:pt x="147" y="25"/>
                      </a:cubicBezTo>
                      <a:cubicBezTo>
                        <a:pt x="151" y="28"/>
                        <a:pt x="154" y="32"/>
                        <a:pt x="156" y="36"/>
                      </a:cubicBezTo>
                      <a:cubicBezTo>
                        <a:pt x="156" y="36"/>
                        <a:pt x="161" y="44"/>
                        <a:pt x="169" y="57"/>
                      </a:cubicBezTo>
                      <a:cubicBezTo>
                        <a:pt x="174" y="63"/>
                        <a:pt x="179" y="71"/>
                        <a:pt x="185" y="80"/>
                      </a:cubicBezTo>
                      <a:cubicBezTo>
                        <a:pt x="187" y="82"/>
                        <a:pt x="188" y="85"/>
                        <a:pt x="190" y="87"/>
                      </a:cubicBezTo>
                      <a:cubicBezTo>
                        <a:pt x="192" y="89"/>
                        <a:pt x="194" y="92"/>
                        <a:pt x="196" y="94"/>
                      </a:cubicBezTo>
                      <a:cubicBezTo>
                        <a:pt x="199" y="99"/>
                        <a:pt x="203" y="104"/>
                        <a:pt x="207" y="109"/>
                      </a:cubicBezTo>
                      <a:cubicBezTo>
                        <a:pt x="211" y="115"/>
                        <a:pt x="216" y="120"/>
                        <a:pt x="221" y="125"/>
                      </a:cubicBezTo>
                      <a:cubicBezTo>
                        <a:pt x="225" y="131"/>
                        <a:pt x="230" y="136"/>
                        <a:pt x="235" y="142"/>
                      </a:cubicBezTo>
                      <a:cubicBezTo>
                        <a:pt x="241" y="148"/>
                        <a:pt x="246" y="153"/>
                        <a:pt x="252" y="159"/>
                      </a:cubicBezTo>
                      <a:cubicBezTo>
                        <a:pt x="254" y="162"/>
                        <a:pt x="257" y="165"/>
                        <a:pt x="260" y="168"/>
                      </a:cubicBezTo>
                      <a:cubicBezTo>
                        <a:pt x="263" y="171"/>
                        <a:pt x="266" y="174"/>
                        <a:pt x="269" y="177"/>
                      </a:cubicBezTo>
                      <a:cubicBezTo>
                        <a:pt x="275" y="183"/>
                        <a:pt x="281" y="188"/>
                        <a:pt x="287" y="194"/>
                      </a:cubicBezTo>
                      <a:cubicBezTo>
                        <a:pt x="294" y="200"/>
                        <a:pt x="300" y="206"/>
                        <a:pt x="307" y="211"/>
                      </a:cubicBezTo>
                      <a:cubicBezTo>
                        <a:pt x="314" y="217"/>
                        <a:pt x="321" y="223"/>
                        <a:pt x="328" y="228"/>
                      </a:cubicBezTo>
                      <a:cubicBezTo>
                        <a:pt x="335" y="234"/>
                        <a:pt x="342" y="239"/>
                        <a:pt x="349" y="244"/>
                      </a:cubicBezTo>
                      <a:cubicBezTo>
                        <a:pt x="356" y="250"/>
                        <a:pt x="364" y="255"/>
                        <a:pt x="371" y="260"/>
                      </a:cubicBezTo>
                      <a:cubicBezTo>
                        <a:pt x="378" y="265"/>
                        <a:pt x="386" y="269"/>
                        <a:pt x="393" y="274"/>
                      </a:cubicBezTo>
                      <a:cubicBezTo>
                        <a:pt x="401" y="279"/>
                        <a:pt x="408" y="283"/>
                        <a:pt x="416" y="287"/>
                      </a:cubicBezTo>
                      <a:cubicBezTo>
                        <a:pt x="419" y="290"/>
                        <a:pt x="423" y="292"/>
                        <a:pt x="427" y="294"/>
                      </a:cubicBezTo>
                      <a:cubicBezTo>
                        <a:pt x="432" y="297"/>
                        <a:pt x="432" y="297"/>
                        <a:pt x="432" y="297"/>
                      </a:cubicBezTo>
                      <a:cubicBezTo>
                        <a:pt x="434" y="298"/>
                        <a:pt x="436" y="299"/>
                        <a:pt x="438" y="300"/>
                      </a:cubicBezTo>
                      <a:cubicBezTo>
                        <a:pt x="446" y="304"/>
                        <a:pt x="453" y="307"/>
                        <a:pt x="460" y="311"/>
                      </a:cubicBezTo>
                      <a:cubicBezTo>
                        <a:pt x="467" y="315"/>
                        <a:pt x="475" y="318"/>
                        <a:pt x="482" y="321"/>
                      </a:cubicBezTo>
                      <a:cubicBezTo>
                        <a:pt x="495" y="328"/>
                        <a:pt x="509" y="333"/>
                        <a:pt x="522" y="337"/>
                      </a:cubicBezTo>
                      <a:cubicBezTo>
                        <a:pt x="547" y="347"/>
                        <a:pt x="568" y="354"/>
                        <a:pt x="583" y="358"/>
                      </a:cubicBezTo>
                      <a:cubicBezTo>
                        <a:pt x="591" y="360"/>
                        <a:pt x="596" y="362"/>
                        <a:pt x="601" y="363"/>
                      </a:cubicBezTo>
                      <a:cubicBezTo>
                        <a:pt x="605" y="364"/>
                        <a:pt x="607" y="364"/>
                        <a:pt x="607" y="364"/>
                      </a:cubicBezTo>
                      <a:cubicBezTo>
                        <a:pt x="616" y="366"/>
                        <a:pt x="625" y="371"/>
                        <a:pt x="632" y="377"/>
                      </a:cubicBezTo>
                      <a:cubicBezTo>
                        <a:pt x="640" y="382"/>
                        <a:pt x="646" y="390"/>
                        <a:pt x="651" y="399"/>
                      </a:cubicBezTo>
                      <a:cubicBezTo>
                        <a:pt x="662" y="416"/>
                        <a:pt x="667" y="438"/>
                        <a:pt x="664" y="461"/>
                      </a:cubicBezTo>
                      <a:close/>
                    </a:path>
                  </a:pathLst>
                </a:custGeom>
                <a:solidFill>
                  <a:schemeClr val="accent6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0" name="Freeform 134">
                  <a:extLst>
                    <a:ext uri="{FF2B5EF4-FFF2-40B4-BE49-F238E27FC236}">
                      <a16:creationId xmlns:a16="http://schemas.microsoft.com/office/drawing/2014/main" id="{46A7C42C-3260-3C48-B058-F0F83350BDB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832808" y="5684892"/>
                  <a:ext cx="416953" cy="412004"/>
                </a:xfrm>
                <a:custGeom>
                  <a:avLst/>
                  <a:gdLst>
                    <a:gd name="T0" fmla="*/ 113 w 337"/>
                    <a:gd name="T1" fmla="*/ 0 h 333"/>
                    <a:gd name="T2" fmla="*/ 0 w 337"/>
                    <a:gd name="T3" fmla="*/ 212 h 333"/>
                    <a:gd name="T4" fmla="*/ 170 w 337"/>
                    <a:gd name="T5" fmla="*/ 333 h 333"/>
                    <a:gd name="T6" fmla="*/ 337 w 337"/>
                    <a:gd name="T7" fmla="*/ 161 h 333"/>
                    <a:gd name="T8" fmla="*/ 113 w 337"/>
                    <a:gd name="T9" fmla="*/ 0 h 33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37" h="333">
                      <a:moveTo>
                        <a:pt x="113" y="0"/>
                      </a:moveTo>
                      <a:lnTo>
                        <a:pt x="0" y="212"/>
                      </a:lnTo>
                      <a:lnTo>
                        <a:pt x="170" y="333"/>
                      </a:lnTo>
                      <a:lnTo>
                        <a:pt x="337" y="161"/>
                      </a:lnTo>
                      <a:lnTo>
                        <a:pt x="113" y="0"/>
                      </a:lnTo>
                      <a:close/>
                    </a:path>
                  </a:pathLst>
                </a:custGeom>
                <a:solidFill>
                  <a:schemeClr val="accent6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2" name="Freeform 139">
                  <a:extLst>
                    <a:ext uri="{FF2B5EF4-FFF2-40B4-BE49-F238E27FC236}">
                      <a16:creationId xmlns:a16="http://schemas.microsoft.com/office/drawing/2014/main" id="{3680F8AE-981A-FD42-8C61-1083862B5F3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852604" y="5949664"/>
                  <a:ext cx="157131" cy="138572"/>
                </a:xfrm>
                <a:custGeom>
                  <a:avLst/>
                  <a:gdLst>
                    <a:gd name="T0" fmla="*/ 15 w 88"/>
                    <a:gd name="T1" fmla="*/ 0 h 77"/>
                    <a:gd name="T2" fmla="*/ 19 w 88"/>
                    <a:gd name="T3" fmla="*/ 3 h 77"/>
                    <a:gd name="T4" fmla="*/ 28 w 88"/>
                    <a:gd name="T5" fmla="*/ 59 h 77"/>
                    <a:gd name="T6" fmla="*/ 84 w 88"/>
                    <a:gd name="T7" fmla="*/ 50 h 77"/>
                    <a:gd name="T8" fmla="*/ 88 w 88"/>
                    <a:gd name="T9" fmla="*/ 52 h 77"/>
                    <a:gd name="T10" fmla="*/ 25 w 88"/>
                    <a:gd name="T11" fmla="*/ 63 h 77"/>
                    <a:gd name="T12" fmla="*/ 15 w 88"/>
                    <a:gd name="T13" fmla="*/ 0 h 7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8" h="77">
                      <a:moveTo>
                        <a:pt x="15" y="0"/>
                      </a:moveTo>
                      <a:cubicBezTo>
                        <a:pt x="19" y="3"/>
                        <a:pt x="19" y="3"/>
                        <a:pt x="19" y="3"/>
                      </a:cubicBezTo>
                      <a:cubicBezTo>
                        <a:pt x="6" y="21"/>
                        <a:pt x="10" y="46"/>
                        <a:pt x="28" y="59"/>
                      </a:cubicBezTo>
                      <a:cubicBezTo>
                        <a:pt x="46" y="72"/>
                        <a:pt x="71" y="68"/>
                        <a:pt x="84" y="50"/>
                      </a:cubicBezTo>
                      <a:cubicBezTo>
                        <a:pt x="88" y="52"/>
                        <a:pt x="88" y="52"/>
                        <a:pt x="88" y="52"/>
                      </a:cubicBezTo>
                      <a:cubicBezTo>
                        <a:pt x="73" y="74"/>
                        <a:pt x="45" y="77"/>
                        <a:pt x="25" y="63"/>
                      </a:cubicBezTo>
                      <a:cubicBezTo>
                        <a:pt x="5" y="48"/>
                        <a:pt x="0" y="21"/>
                        <a:pt x="15" y="0"/>
                      </a:cubicBezTo>
                      <a:close/>
                    </a:path>
                  </a:pathLst>
                </a:custGeom>
                <a:solidFill>
                  <a:schemeClr val="accent6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3" name="Freeform 140">
                  <a:extLst>
                    <a:ext uri="{FF2B5EF4-FFF2-40B4-BE49-F238E27FC236}">
                      <a16:creationId xmlns:a16="http://schemas.microsoft.com/office/drawing/2014/main" id="{A84E5803-391E-CC48-A2FC-7D450AF99EC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597731" y="5434968"/>
                  <a:ext cx="327871" cy="325396"/>
                </a:xfrm>
                <a:custGeom>
                  <a:avLst/>
                  <a:gdLst>
                    <a:gd name="T0" fmla="*/ 125 w 265"/>
                    <a:gd name="T1" fmla="*/ 0 h 263"/>
                    <a:gd name="T2" fmla="*/ 0 w 265"/>
                    <a:gd name="T3" fmla="*/ 139 h 263"/>
                    <a:gd name="T4" fmla="*/ 106 w 265"/>
                    <a:gd name="T5" fmla="*/ 263 h 263"/>
                    <a:gd name="T6" fmla="*/ 265 w 265"/>
                    <a:gd name="T7" fmla="*/ 165 h 263"/>
                    <a:gd name="T8" fmla="*/ 125 w 265"/>
                    <a:gd name="T9" fmla="*/ 0 h 26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65" h="263">
                      <a:moveTo>
                        <a:pt x="125" y="0"/>
                      </a:moveTo>
                      <a:lnTo>
                        <a:pt x="0" y="139"/>
                      </a:lnTo>
                      <a:lnTo>
                        <a:pt x="106" y="263"/>
                      </a:lnTo>
                      <a:lnTo>
                        <a:pt x="265" y="165"/>
                      </a:lnTo>
                      <a:lnTo>
                        <a:pt x="125" y="0"/>
                      </a:lnTo>
                      <a:close/>
                    </a:path>
                  </a:pathLst>
                </a:custGeom>
                <a:solidFill>
                  <a:schemeClr val="accent6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4" name="Freeform 63">
                  <a:extLst>
                    <a:ext uri="{FF2B5EF4-FFF2-40B4-BE49-F238E27FC236}">
                      <a16:creationId xmlns:a16="http://schemas.microsoft.com/office/drawing/2014/main" id="{A8F56027-476C-0945-A3C6-82C96CF1120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607629" y="5620556"/>
                  <a:ext cx="102692" cy="118776"/>
                </a:xfrm>
                <a:custGeom>
                  <a:avLst/>
                  <a:gdLst>
                    <a:gd name="T0" fmla="*/ 13 w 58"/>
                    <a:gd name="T1" fmla="*/ 0 h 66"/>
                    <a:gd name="T2" fmla="*/ 15 w 58"/>
                    <a:gd name="T3" fmla="*/ 3 h 66"/>
                    <a:gd name="T4" fmla="*/ 4 w 58"/>
                    <a:gd name="T5" fmla="*/ 24 h 66"/>
                    <a:gd name="T6" fmla="*/ 11 w 58"/>
                    <a:gd name="T7" fmla="*/ 47 h 66"/>
                    <a:gd name="T8" fmla="*/ 56 w 58"/>
                    <a:gd name="T9" fmla="*/ 51 h 66"/>
                    <a:gd name="T10" fmla="*/ 58 w 58"/>
                    <a:gd name="T11" fmla="*/ 53 h 66"/>
                    <a:gd name="T12" fmla="*/ 9 w 58"/>
                    <a:gd name="T13" fmla="*/ 49 h 66"/>
                    <a:gd name="T14" fmla="*/ 0 w 58"/>
                    <a:gd name="T15" fmla="*/ 24 h 66"/>
                    <a:gd name="T16" fmla="*/ 13 w 58"/>
                    <a:gd name="T17" fmla="*/ 0 h 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58" h="66">
                      <a:moveTo>
                        <a:pt x="13" y="0"/>
                      </a:moveTo>
                      <a:cubicBezTo>
                        <a:pt x="15" y="3"/>
                        <a:pt x="15" y="3"/>
                        <a:pt x="15" y="3"/>
                      </a:cubicBezTo>
                      <a:cubicBezTo>
                        <a:pt x="9" y="8"/>
                        <a:pt x="5" y="16"/>
                        <a:pt x="4" y="24"/>
                      </a:cubicBezTo>
                      <a:cubicBezTo>
                        <a:pt x="3" y="32"/>
                        <a:pt x="6" y="41"/>
                        <a:pt x="11" y="47"/>
                      </a:cubicBezTo>
                      <a:cubicBezTo>
                        <a:pt x="23" y="60"/>
                        <a:pt x="43" y="62"/>
                        <a:pt x="56" y="51"/>
                      </a:cubicBezTo>
                      <a:cubicBezTo>
                        <a:pt x="58" y="53"/>
                        <a:pt x="58" y="53"/>
                        <a:pt x="58" y="53"/>
                      </a:cubicBezTo>
                      <a:cubicBezTo>
                        <a:pt x="43" y="66"/>
                        <a:pt x="21" y="64"/>
                        <a:pt x="9" y="49"/>
                      </a:cubicBezTo>
                      <a:cubicBezTo>
                        <a:pt x="2" y="42"/>
                        <a:pt x="0" y="33"/>
                        <a:pt x="0" y="24"/>
                      </a:cubicBezTo>
                      <a:cubicBezTo>
                        <a:pt x="1" y="14"/>
                        <a:pt x="5" y="6"/>
                        <a:pt x="13" y="0"/>
                      </a:cubicBezTo>
                      <a:close/>
                    </a:path>
                  </a:pathLst>
                </a:custGeom>
                <a:solidFill>
                  <a:schemeClr val="accent6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5" name="Freeform 64">
                  <a:extLst>
                    <a:ext uri="{FF2B5EF4-FFF2-40B4-BE49-F238E27FC236}">
                      <a16:creationId xmlns:a16="http://schemas.microsoft.com/office/drawing/2014/main" id="{64929A4B-56B8-8647-B79B-D2B338428B2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257185" y="5907597"/>
                  <a:ext cx="300651" cy="300651"/>
                </a:xfrm>
                <a:custGeom>
                  <a:avLst/>
                  <a:gdLst>
                    <a:gd name="T0" fmla="*/ 243 w 243"/>
                    <a:gd name="T1" fmla="*/ 79 h 243"/>
                    <a:gd name="T2" fmla="*/ 151 w 243"/>
                    <a:gd name="T3" fmla="*/ 243 h 243"/>
                    <a:gd name="T4" fmla="*/ 0 w 243"/>
                    <a:gd name="T5" fmla="*/ 182 h 243"/>
                    <a:gd name="T6" fmla="*/ 43 w 243"/>
                    <a:gd name="T7" fmla="*/ 0 h 243"/>
                    <a:gd name="T8" fmla="*/ 243 w 243"/>
                    <a:gd name="T9" fmla="*/ 79 h 2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43" h="243">
                      <a:moveTo>
                        <a:pt x="243" y="79"/>
                      </a:moveTo>
                      <a:lnTo>
                        <a:pt x="151" y="243"/>
                      </a:lnTo>
                      <a:lnTo>
                        <a:pt x="0" y="182"/>
                      </a:lnTo>
                      <a:lnTo>
                        <a:pt x="43" y="0"/>
                      </a:lnTo>
                      <a:lnTo>
                        <a:pt x="243" y="79"/>
                      </a:lnTo>
                      <a:close/>
                    </a:path>
                  </a:pathLst>
                </a:custGeom>
                <a:solidFill>
                  <a:schemeClr val="accent6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grpSp>
              <p:nvGrpSpPr>
                <p:cNvPr id="66" name="Group 65">
                  <a:extLst>
                    <a:ext uri="{FF2B5EF4-FFF2-40B4-BE49-F238E27FC236}">
                      <a16:creationId xmlns:a16="http://schemas.microsoft.com/office/drawing/2014/main" id="{232316EC-2505-BA4D-9D3A-779B9491D1CD}"/>
                    </a:ext>
                  </a:extLst>
                </p:cNvPr>
                <p:cNvGrpSpPr/>
                <p:nvPr/>
              </p:nvGrpSpPr>
              <p:grpSpPr>
                <a:xfrm>
                  <a:off x="4665780" y="5526525"/>
                  <a:ext cx="820296" cy="627285"/>
                  <a:chOff x="4665780" y="4921512"/>
                  <a:chExt cx="820296" cy="627285"/>
                </a:xfrm>
              </p:grpSpPr>
              <p:sp>
                <p:nvSpPr>
                  <p:cNvPr id="68" name="Freeform 135">
                    <a:extLst>
                      <a:ext uri="{FF2B5EF4-FFF2-40B4-BE49-F238E27FC236}">
                        <a16:creationId xmlns:a16="http://schemas.microsoft.com/office/drawing/2014/main" id="{ABF8ED6E-C037-D14E-8563-B497C97AB68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5036954" y="5212265"/>
                    <a:ext cx="103929" cy="126199"/>
                  </a:xfrm>
                  <a:custGeom>
                    <a:avLst/>
                    <a:gdLst>
                      <a:gd name="T0" fmla="*/ 7 w 58"/>
                      <a:gd name="T1" fmla="*/ 0 h 70"/>
                      <a:gd name="T2" fmla="*/ 8 w 58"/>
                      <a:gd name="T3" fmla="*/ 0 h 70"/>
                      <a:gd name="T4" fmla="*/ 9 w 58"/>
                      <a:gd name="T5" fmla="*/ 2 h 70"/>
                      <a:gd name="T6" fmla="*/ 12 w 58"/>
                      <a:gd name="T7" fmla="*/ 3 h 70"/>
                      <a:gd name="T8" fmla="*/ 16 w 58"/>
                      <a:gd name="T9" fmla="*/ 5 h 70"/>
                      <a:gd name="T10" fmla="*/ 24 w 58"/>
                      <a:gd name="T11" fmla="*/ 11 h 70"/>
                      <a:gd name="T12" fmla="*/ 32 w 58"/>
                      <a:gd name="T13" fmla="*/ 20 h 70"/>
                      <a:gd name="T14" fmla="*/ 38 w 58"/>
                      <a:gd name="T15" fmla="*/ 30 h 70"/>
                      <a:gd name="T16" fmla="*/ 42 w 58"/>
                      <a:gd name="T17" fmla="*/ 39 h 70"/>
                      <a:gd name="T18" fmla="*/ 42 w 58"/>
                      <a:gd name="T19" fmla="*/ 41 h 70"/>
                      <a:gd name="T20" fmla="*/ 42 w 58"/>
                      <a:gd name="T21" fmla="*/ 42 h 70"/>
                      <a:gd name="T22" fmla="*/ 43 w 58"/>
                      <a:gd name="T23" fmla="*/ 43 h 70"/>
                      <a:gd name="T24" fmla="*/ 43 w 58"/>
                      <a:gd name="T25" fmla="*/ 45 h 70"/>
                      <a:gd name="T26" fmla="*/ 43 w 58"/>
                      <a:gd name="T27" fmla="*/ 46 h 70"/>
                      <a:gd name="T28" fmla="*/ 43 w 58"/>
                      <a:gd name="T29" fmla="*/ 48 h 70"/>
                      <a:gd name="T30" fmla="*/ 43 w 58"/>
                      <a:gd name="T31" fmla="*/ 49 h 70"/>
                      <a:gd name="T32" fmla="*/ 58 w 58"/>
                      <a:gd name="T33" fmla="*/ 48 h 70"/>
                      <a:gd name="T34" fmla="*/ 57 w 58"/>
                      <a:gd name="T35" fmla="*/ 49 h 70"/>
                      <a:gd name="T36" fmla="*/ 54 w 58"/>
                      <a:gd name="T37" fmla="*/ 52 h 70"/>
                      <a:gd name="T38" fmla="*/ 46 w 58"/>
                      <a:gd name="T39" fmla="*/ 61 h 70"/>
                      <a:gd name="T40" fmla="*/ 36 w 58"/>
                      <a:gd name="T41" fmla="*/ 68 h 70"/>
                      <a:gd name="T42" fmla="*/ 32 w 58"/>
                      <a:gd name="T43" fmla="*/ 69 h 70"/>
                      <a:gd name="T44" fmla="*/ 31 w 58"/>
                      <a:gd name="T45" fmla="*/ 70 h 70"/>
                      <a:gd name="T46" fmla="*/ 30 w 58"/>
                      <a:gd name="T47" fmla="*/ 68 h 70"/>
                      <a:gd name="T48" fmla="*/ 29 w 58"/>
                      <a:gd name="T49" fmla="*/ 66 h 70"/>
                      <a:gd name="T50" fmla="*/ 22 w 58"/>
                      <a:gd name="T51" fmla="*/ 58 h 70"/>
                      <a:gd name="T52" fmla="*/ 14 w 58"/>
                      <a:gd name="T53" fmla="*/ 53 h 70"/>
                      <a:gd name="T54" fmla="*/ 11 w 58"/>
                      <a:gd name="T55" fmla="*/ 52 h 70"/>
                      <a:gd name="T56" fmla="*/ 10 w 58"/>
                      <a:gd name="T57" fmla="*/ 52 h 70"/>
                      <a:gd name="T58" fmla="*/ 25 w 58"/>
                      <a:gd name="T59" fmla="*/ 50 h 70"/>
                      <a:gd name="T60" fmla="*/ 25 w 58"/>
                      <a:gd name="T61" fmla="*/ 50 h 70"/>
                      <a:gd name="T62" fmla="*/ 24 w 58"/>
                      <a:gd name="T63" fmla="*/ 49 h 70"/>
                      <a:gd name="T64" fmla="*/ 24 w 58"/>
                      <a:gd name="T65" fmla="*/ 48 h 70"/>
                      <a:gd name="T66" fmla="*/ 24 w 58"/>
                      <a:gd name="T67" fmla="*/ 47 h 70"/>
                      <a:gd name="T68" fmla="*/ 24 w 58"/>
                      <a:gd name="T69" fmla="*/ 46 h 70"/>
                      <a:gd name="T70" fmla="*/ 24 w 58"/>
                      <a:gd name="T71" fmla="*/ 45 h 70"/>
                      <a:gd name="T72" fmla="*/ 24 w 58"/>
                      <a:gd name="T73" fmla="*/ 44 h 70"/>
                      <a:gd name="T74" fmla="*/ 17 w 58"/>
                      <a:gd name="T75" fmla="*/ 31 h 70"/>
                      <a:gd name="T76" fmla="*/ 12 w 58"/>
                      <a:gd name="T77" fmla="*/ 26 h 70"/>
                      <a:gd name="T78" fmla="*/ 6 w 58"/>
                      <a:gd name="T79" fmla="*/ 22 h 70"/>
                      <a:gd name="T80" fmla="*/ 4 w 58"/>
                      <a:gd name="T81" fmla="*/ 21 h 70"/>
                      <a:gd name="T82" fmla="*/ 2 w 58"/>
                      <a:gd name="T83" fmla="*/ 21 h 70"/>
                      <a:gd name="T84" fmla="*/ 0 w 58"/>
                      <a:gd name="T85" fmla="*/ 21 h 70"/>
                      <a:gd name="T86" fmla="*/ 0 w 58"/>
                      <a:gd name="T87" fmla="*/ 21 h 70"/>
                      <a:gd name="T88" fmla="*/ 7 w 58"/>
                      <a:gd name="T89" fmla="*/ 0 h 7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</a:cxnLst>
                    <a:rect l="0" t="0" r="r" b="b"/>
                    <a:pathLst>
                      <a:path w="58" h="70">
                        <a:moveTo>
                          <a:pt x="7" y="0"/>
                        </a:moveTo>
                        <a:cubicBezTo>
                          <a:pt x="7" y="0"/>
                          <a:pt x="7" y="0"/>
                          <a:pt x="8" y="0"/>
                        </a:cubicBezTo>
                        <a:cubicBezTo>
                          <a:pt x="8" y="0"/>
                          <a:pt x="8" y="1"/>
                          <a:pt x="9" y="2"/>
                        </a:cubicBezTo>
                        <a:cubicBezTo>
                          <a:pt x="10" y="2"/>
                          <a:pt x="11" y="3"/>
                          <a:pt x="12" y="3"/>
                        </a:cubicBezTo>
                        <a:cubicBezTo>
                          <a:pt x="13" y="4"/>
                          <a:pt x="14" y="5"/>
                          <a:pt x="16" y="5"/>
                        </a:cubicBezTo>
                        <a:cubicBezTo>
                          <a:pt x="18" y="7"/>
                          <a:pt x="21" y="9"/>
                          <a:pt x="24" y="11"/>
                        </a:cubicBezTo>
                        <a:cubicBezTo>
                          <a:pt x="27" y="14"/>
                          <a:pt x="30" y="16"/>
                          <a:pt x="32" y="20"/>
                        </a:cubicBezTo>
                        <a:cubicBezTo>
                          <a:pt x="34" y="23"/>
                          <a:pt x="37" y="26"/>
                          <a:pt x="38" y="30"/>
                        </a:cubicBezTo>
                        <a:cubicBezTo>
                          <a:pt x="40" y="33"/>
                          <a:pt x="41" y="36"/>
                          <a:pt x="42" y="39"/>
                        </a:cubicBezTo>
                        <a:cubicBezTo>
                          <a:pt x="42" y="40"/>
                          <a:pt x="42" y="40"/>
                          <a:pt x="42" y="41"/>
                        </a:cubicBezTo>
                        <a:cubicBezTo>
                          <a:pt x="42" y="42"/>
                          <a:pt x="42" y="42"/>
                          <a:pt x="42" y="42"/>
                        </a:cubicBezTo>
                        <a:cubicBezTo>
                          <a:pt x="43" y="43"/>
                          <a:pt x="43" y="43"/>
                          <a:pt x="43" y="43"/>
                        </a:cubicBezTo>
                        <a:cubicBezTo>
                          <a:pt x="43" y="44"/>
                          <a:pt x="43" y="44"/>
                          <a:pt x="43" y="45"/>
                        </a:cubicBezTo>
                        <a:cubicBezTo>
                          <a:pt x="43" y="45"/>
                          <a:pt x="43" y="46"/>
                          <a:pt x="43" y="46"/>
                        </a:cubicBezTo>
                        <a:cubicBezTo>
                          <a:pt x="43" y="47"/>
                          <a:pt x="43" y="48"/>
                          <a:pt x="43" y="48"/>
                        </a:cubicBezTo>
                        <a:cubicBezTo>
                          <a:pt x="43" y="49"/>
                          <a:pt x="43" y="49"/>
                          <a:pt x="43" y="49"/>
                        </a:cubicBezTo>
                        <a:cubicBezTo>
                          <a:pt x="58" y="48"/>
                          <a:pt x="58" y="48"/>
                          <a:pt x="58" y="48"/>
                        </a:cubicBezTo>
                        <a:cubicBezTo>
                          <a:pt x="58" y="48"/>
                          <a:pt x="57" y="48"/>
                          <a:pt x="57" y="49"/>
                        </a:cubicBezTo>
                        <a:cubicBezTo>
                          <a:pt x="56" y="50"/>
                          <a:pt x="55" y="51"/>
                          <a:pt x="54" y="52"/>
                        </a:cubicBezTo>
                        <a:cubicBezTo>
                          <a:pt x="52" y="55"/>
                          <a:pt x="49" y="59"/>
                          <a:pt x="46" y="61"/>
                        </a:cubicBezTo>
                        <a:cubicBezTo>
                          <a:pt x="42" y="64"/>
                          <a:pt x="38" y="66"/>
                          <a:pt x="36" y="68"/>
                        </a:cubicBezTo>
                        <a:cubicBezTo>
                          <a:pt x="34" y="68"/>
                          <a:pt x="33" y="69"/>
                          <a:pt x="32" y="69"/>
                        </a:cubicBezTo>
                        <a:cubicBezTo>
                          <a:pt x="32" y="69"/>
                          <a:pt x="31" y="70"/>
                          <a:pt x="31" y="70"/>
                        </a:cubicBezTo>
                        <a:cubicBezTo>
                          <a:pt x="31" y="70"/>
                          <a:pt x="31" y="69"/>
                          <a:pt x="30" y="68"/>
                        </a:cubicBezTo>
                        <a:cubicBezTo>
                          <a:pt x="30" y="68"/>
                          <a:pt x="29" y="67"/>
                          <a:pt x="29" y="66"/>
                        </a:cubicBezTo>
                        <a:cubicBezTo>
                          <a:pt x="27" y="63"/>
                          <a:pt x="25" y="60"/>
                          <a:pt x="22" y="58"/>
                        </a:cubicBezTo>
                        <a:cubicBezTo>
                          <a:pt x="19" y="56"/>
                          <a:pt x="16" y="54"/>
                          <a:pt x="14" y="53"/>
                        </a:cubicBezTo>
                        <a:cubicBezTo>
                          <a:pt x="13" y="53"/>
                          <a:pt x="12" y="52"/>
                          <a:pt x="11" y="52"/>
                        </a:cubicBezTo>
                        <a:cubicBezTo>
                          <a:pt x="11" y="52"/>
                          <a:pt x="10" y="52"/>
                          <a:pt x="10" y="52"/>
                        </a:cubicBezTo>
                        <a:cubicBezTo>
                          <a:pt x="25" y="50"/>
                          <a:pt x="25" y="50"/>
                          <a:pt x="25" y="50"/>
                        </a:cubicBezTo>
                        <a:cubicBezTo>
                          <a:pt x="25" y="50"/>
                          <a:pt x="25" y="50"/>
                          <a:pt x="25" y="50"/>
                        </a:cubicBezTo>
                        <a:cubicBezTo>
                          <a:pt x="25" y="50"/>
                          <a:pt x="25" y="49"/>
                          <a:pt x="24" y="49"/>
                        </a:cubicBezTo>
                        <a:cubicBezTo>
                          <a:pt x="24" y="48"/>
                          <a:pt x="24" y="48"/>
                          <a:pt x="24" y="48"/>
                        </a:cubicBezTo>
                        <a:cubicBezTo>
                          <a:pt x="24" y="47"/>
                          <a:pt x="24" y="47"/>
                          <a:pt x="24" y="47"/>
                        </a:cubicBezTo>
                        <a:cubicBezTo>
                          <a:pt x="24" y="46"/>
                          <a:pt x="24" y="46"/>
                          <a:pt x="24" y="46"/>
                        </a:cubicBezTo>
                        <a:cubicBezTo>
                          <a:pt x="24" y="45"/>
                          <a:pt x="24" y="45"/>
                          <a:pt x="24" y="45"/>
                        </a:cubicBezTo>
                        <a:cubicBezTo>
                          <a:pt x="24" y="45"/>
                          <a:pt x="24" y="44"/>
                          <a:pt x="24" y="44"/>
                        </a:cubicBezTo>
                        <a:cubicBezTo>
                          <a:pt x="23" y="40"/>
                          <a:pt x="20" y="35"/>
                          <a:pt x="17" y="31"/>
                        </a:cubicBezTo>
                        <a:cubicBezTo>
                          <a:pt x="16" y="29"/>
                          <a:pt x="14" y="27"/>
                          <a:pt x="12" y="26"/>
                        </a:cubicBezTo>
                        <a:cubicBezTo>
                          <a:pt x="10" y="24"/>
                          <a:pt x="8" y="23"/>
                          <a:pt x="6" y="22"/>
                        </a:cubicBezTo>
                        <a:cubicBezTo>
                          <a:pt x="5" y="22"/>
                          <a:pt x="5" y="21"/>
                          <a:pt x="4" y="21"/>
                        </a:cubicBezTo>
                        <a:cubicBezTo>
                          <a:pt x="3" y="21"/>
                          <a:pt x="2" y="21"/>
                          <a:pt x="2" y="21"/>
                        </a:cubicBezTo>
                        <a:cubicBezTo>
                          <a:pt x="1" y="20"/>
                          <a:pt x="1" y="21"/>
                          <a:pt x="0" y="21"/>
                        </a:cubicBezTo>
                        <a:cubicBezTo>
                          <a:pt x="0" y="21"/>
                          <a:pt x="0" y="21"/>
                          <a:pt x="0" y="21"/>
                        </a:cubicBezTo>
                        <a:lnTo>
                          <a:pt x="7" y="0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69" name="Freeform 136">
                    <a:extLst>
                      <a:ext uri="{FF2B5EF4-FFF2-40B4-BE49-F238E27FC236}">
                        <a16:creationId xmlns:a16="http://schemas.microsoft.com/office/drawing/2014/main" id="{B6DCA64A-3457-3642-9D12-75A1F49805A7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952821" y="5343413"/>
                    <a:ext cx="128674" cy="76709"/>
                  </a:xfrm>
                  <a:custGeom>
                    <a:avLst/>
                    <a:gdLst>
                      <a:gd name="T0" fmla="*/ 72 w 72"/>
                      <a:gd name="T1" fmla="*/ 22 h 43"/>
                      <a:gd name="T2" fmla="*/ 70 w 72"/>
                      <a:gd name="T3" fmla="*/ 23 h 43"/>
                      <a:gd name="T4" fmla="*/ 64 w 72"/>
                      <a:gd name="T5" fmla="*/ 27 h 43"/>
                      <a:gd name="T6" fmla="*/ 55 w 72"/>
                      <a:gd name="T7" fmla="*/ 32 h 43"/>
                      <a:gd name="T8" fmla="*/ 44 w 72"/>
                      <a:gd name="T9" fmla="*/ 35 h 43"/>
                      <a:gd name="T10" fmla="*/ 32 w 72"/>
                      <a:gd name="T11" fmla="*/ 35 h 43"/>
                      <a:gd name="T12" fmla="*/ 22 w 72"/>
                      <a:gd name="T13" fmla="*/ 33 h 43"/>
                      <a:gd name="T14" fmla="*/ 15 w 72"/>
                      <a:gd name="T15" fmla="*/ 31 h 43"/>
                      <a:gd name="T16" fmla="*/ 13 w 72"/>
                      <a:gd name="T17" fmla="*/ 30 h 43"/>
                      <a:gd name="T18" fmla="*/ 13 w 72"/>
                      <a:gd name="T19" fmla="*/ 30 h 43"/>
                      <a:gd name="T20" fmla="*/ 7 w 72"/>
                      <a:gd name="T21" fmla="*/ 43 h 43"/>
                      <a:gd name="T22" fmla="*/ 6 w 72"/>
                      <a:gd name="T23" fmla="*/ 42 h 43"/>
                      <a:gd name="T24" fmla="*/ 5 w 72"/>
                      <a:gd name="T25" fmla="*/ 40 h 43"/>
                      <a:gd name="T26" fmla="*/ 4 w 72"/>
                      <a:gd name="T27" fmla="*/ 38 h 43"/>
                      <a:gd name="T28" fmla="*/ 2 w 72"/>
                      <a:gd name="T29" fmla="*/ 32 h 43"/>
                      <a:gd name="T30" fmla="*/ 1 w 72"/>
                      <a:gd name="T31" fmla="*/ 29 h 43"/>
                      <a:gd name="T32" fmla="*/ 1 w 72"/>
                      <a:gd name="T33" fmla="*/ 25 h 43"/>
                      <a:gd name="T34" fmla="*/ 0 w 72"/>
                      <a:gd name="T35" fmla="*/ 14 h 43"/>
                      <a:gd name="T36" fmla="*/ 1 w 72"/>
                      <a:gd name="T37" fmla="*/ 10 h 43"/>
                      <a:gd name="T38" fmla="*/ 1 w 72"/>
                      <a:gd name="T39" fmla="*/ 9 h 43"/>
                      <a:gd name="T40" fmla="*/ 2 w 72"/>
                      <a:gd name="T41" fmla="*/ 9 h 43"/>
                      <a:gd name="T42" fmla="*/ 6 w 72"/>
                      <a:gd name="T43" fmla="*/ 9 h 43"/>
                      <a:gd name="T44" fmla="*/ 15 w 72"/>
                      <a:gd name="T45" fmla="*/ 7 h 43"/>
                      <a:gd name="T46" fmla="*/ 18 w 72"/>
                      <a:gd name="T47" fmla="*/ 6 h 43"/>
                      <a:gd name="T48" fmla="*/ 20 w 72"/>
                      <a:gd name="T49" fmla="*/ 5 h 43"/>
                      <a:gd name="T50" fmla="*/ 24 w 72"/>
                      <a:gd name="T51" fmla="*/ 2 h 43"/>
                      <a:gd name="T52" fmla="*/ 25 w 72"/>
                      <a:gd name="T53" fmla="*/ 1 h 43"/>
                      <a:gd name="T54" fmla="*/ 26 w 72"/>
                      <a:gd name="T55" fmla="*/ 1 h 43"/>
                      <a:gd name="T56" fmla="*/ 27 w 72"/>
                      <a:gd name="T57" fmla="*/ 0 h 43"/>
                      <a:gd name="T58" fmla="*/ 21 w 72"/>
                      <a:gd name="T59" fmla="*/ 13 h 43"/>
                      <a:gd name="T60" fmla="*/ 21 w 72"/>
                      <a:gd name="T61" fmla="*/ 13 h 43"/>
                      <a:gd name="T62" fmla="*/ 22 w 72"/>
                      <a:gd name="T63" fmla="*/ 14 h 43"/>
                      <a:gd name="T64" fmla="*/ 27 w 72"/>
                      <a:gd name="T65" fmla="*/ 15 h 43"/>
                      <a:gd name="T66" fmla="*/ 33 w 72"/>
                      <a:gd name="T67" fmla="*/ 16 h 43"/>
                      <a:gd name="T68" fmla="*/ 41 w 72"/>
                      <a:gd name="T69" fmla="*/ 16 h 43"/>
                      <a:gd name="T70" fmla="*/ 48 w 72"/>
                      <a:gd name="T71" fmla="*/ 14 h 43"/>
                      <a:gd name="T72" fmla="*/ 54 w 72"/>
                      <a:gd name="T73" fmla="*/ 11 h 43"/>
                      <a:gd name="T74" fmla="*/ 58 w 72"/>
                      <a:gd name="T75" fmla="*/ 9 h 43"/>
                      <a:gd name="T76" fmla="*/ 60 w 72"/>
                      <a:gd name="T77" fmla="*/ 7 h 43"/>
                      <a:gd name="T78" fmla="*/ 72 w 72"/>
                      <a:gd name="T79" fmla="*/ 22 h 4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</a:cxnLst>
                    <a:rect l="0" t="0" r="r" b="b"/>
                    <a:pathLst>
                      <a:path w="72" h="43">
                        <a:moveTo>
                          <a:pt x="72" y="22"/>
                        </a:moveTo>
                        <a:cubicBezTo>
                          <a:pt x="72" y="22"/>
                          <a:pt x="71" y="22"/>
                          <a:pt x="70" y="23"/>
                        </a:cubicBezTo>
                        <a:cubicBezTo>
                          <a:pt x="69" y="24"/>
                          <a:pt x="67" y="26"/>
                          <a:pt x="64" y="27"/>
                        </a:cubicBezTo>
                        <a:cubicBezTo>
                          <a:pt x="62" y="29"/>
                          <a:pt x="58" y="31"/>
                          <a:pt x="55" y="32"/>
                        </a:cubicBezTo>
                        <a:cubicBezTo>
                          <a:pt x="51" y="33"/>
                          <a:pt x="48" y="34"/>
                          <a:pt x="44" y="35"/>
                        </a:cubicBezTo>
                        <a:cubicBezTo>
                          <a:pt x="40" y="35"/>
                          <a:pt x="36" y="35"/>
                          <a:pt x="32" y="35"/>
                        </a:cubicBezTo>
                        <a:cubicBezTo>
                          <a:pt x="28" y="35"/>
                          <a:pt x="25" y="34"/>
                          <a:pt x="22" y="33"/>
                        </a:cubicBezTo>
                        <a:cubicBezTo>
                          <a:pt x="19" y="33"/>
                          <a:pt x="17" y="32"/>
                          <a:pt x="15" y="31"/>
                        </a:cubicBezTo>
                        <a:cubicBezTo>
                          <a:pt x="14" y="31"/>
                          <a:pt x="14" y="31"/>
                          <a:pt x="13" y="30"/>
                        </a:cubicBezTo>
                        <a:cubicBezTo>
                          <a:pt x="13" y="30"/>
                          <a:pt x="13" y="30"/>
                          <a:pt x="13" y="30"/>
                        </a:cubicBezTo>
                        <a:cubicBezTo>
                          <a:pt x="7" y="43"/>
                          <a:pt x="7" y="43"/>
                          <a:pt x="7" y="43"/>
                        </a:cubicBezTo>
                        <a:cubicBezTo>
                          <a:pt x="7" y="43"/>
                          <a:pt x="6" y="43"/>
                          <a:pt x="6" y="42"/>
                        </a:cubicBezTo>
                        <a:cubicBezTo>
                          <a:pt x="6" y="41"/>
                          <a:pt x="5" y="40"/>
                          <a:pt x="5" y="40"/>
                        </a:cubicBezTo>
                        <a:cubicBezTo>
                          <a:pt x="5" y="39"/>
                          <a:pt x="4" y="38"/>
                          <a:pt x="4" y="38"/>
                        </a:cubicBezTo>
                        <a:cubicBezTo>
                          <a:pt x="3" y="36"/>
                          <a:pt x="3" y="34"/>
                          <a:pt x="2" y="32"/>
                        </a:cubicBezTo>
                        <a:cubicBezTo>
                          <a:pt x="2" y="31"/>
                          <a:pt x="2" y="30"/>
                          <a:pt x="1" y="29"/>
                        </a:cubicBezTo>
                        <a:cubicBezTo>
                          <a:pt x="1" y="28"/>
                          <a:pt x="1" y="27"/>
                          <a:pt x="1" y="25"/>
                        </a:cubicBezTo>
                        <a:cubicBezTo>
                          <a:pt x="0" y="21"/>
                          <a:pt x="0" y="17"/>
                          <a:pt x="0" y="14"/>
                        </a:cubicBezTo>
                        <a:cubicBezTo>
                          <a:pt x="0" y="12"/>
                          <a:pt x="0" y="11"/>
                          <a:pt x="1" y="10"/>
                        </a:cubicBezTo>
                        <a:cubicBezTo>
                          <a:pt x="1" y="9"/>
                          <a:pt x="1" y="9"/>
                          <a:pt x="1" y="9"/>
                        </a:cubicBezTo>
                        <a:cubicBezTo>
                          <a:pt x="1" y="9"/>
                          <a:pt x="1" y="9"/>
                          <a:pt x="2" y="9"/>
                        </a:cubicBezTo>
                        <a:cubicBezTo>
                          <a:pt x="3" y="9"/>
                          <a:pt x="4" y="9"/>
                          <a:pt x="6" y="9"/>
                        </a:cubicBezTo>
                        <a:cubicBezTo>
                          <a:pt x="8" y="9"/>
                          <a:pt x="12" y="8"/>
                          <a:pt x="15" y="7"/>
                        </a:cubicBezTo>
                        <a:cubicBezTo>
                          <a:pt x="16" y="6"/>
                          <a:pt x="17" y="6"/>
                          <a:pt x="18" y="6"/>
                        </a:cubicBezTo>
                        <a:cubicBezTo>
                          <a:pt x="19" y="5"/>
                          <a:pt x="19" y="5"/>
                          <a:pt x="20" y="5"/>
                        </a:cubicBezTo>
                        <a:cubicBezTo>
                          <a:pt x="21" y="4"/>
                          <a:pt x="23" y="3"/>
                          <a:pt x="24" y="2"/>
                        </a:cubicBezTo>
                        <a:cubicBezTo>
                          <a:pt x="24" y="2"/>
                          <a:pt x="25" y="2"/>
                          <a:pt x="25" y="1"/>
                        </a:cubicBezTo>
                        <a:cubicBezTo>
                          <a:pt x="25" y="1"/>
                          <a:pt x="26" y="1"/>
                          <a:pt x="26" y="1"/>
                        </a:cubicBezTo>
                        <a:cubicBezTo>
                          <a:pt x="27" y="0"/>
                          <a:pt x="27" y="0"/>
                          <a:pt x="27" y="0"/>
                        </a:cubicBezTo>
                        <a:cubicBezTo>
                          <a:pt x="21" y="13"/>
                          <a:pt x="21" y="13"/>
                          <a:pt x="21" y="13"/>
                        </a:cubicBezTo>
                        <a:cubicBezTo>
                          <a:pt x="21" y="13"/>
                          <a:pt x="21" y="13"/>
                          <a:pt x="21" y="13"/>
                        </a:cubicBezTo>
                        <a:cubicBezTo>
                          <a:pt x="21" y="13"/>
                          <a:pt x="22" y="13"/>
                          <a:pt x="22" y="14"/>
                        </a:cubicBezTo>
                        <a:cubicBezTo>
                          <a:pt x="23" y="14"/>
                          <a:pt x="25" y="15"/>
                          <a:pt x="27" y="15"/>
                        </a:cubicBezTo>
                        <a:cubicBezTo>
                          <a:pt x="29" y="16"/>
                          <a:pt x="31" y="16"/>
                          <a:pt x="33" y="16"/>
                        </a:cubicBezTo>
                        <a:cubicBezTo>
                          <a:pt x="36" y="16"/>
                          <a:pt x="38" y="16"/>
                          <a:pt x="41" y="16"/>
                        </a:cubicBezTo>
                        <a:cubicBezTo>
                          <a:pt x="44" y="16"/>
                          <a:pt x="46" y="15"/>
                          <a:pt x="48" y="14"/>
                        </a:cubicBezTo>
                        <a:cubicBezTo>
                          <a:pt x="51" y="13"/>
                          <a:pt x="53" y="12"/>
                          <a:pt x="54" y="11"/>
                        </a:cubicBezTo>
                        <a:cubicBezTo>
                          <a:pt x="56" y="10"/>
                          <a:pt x="57" y="9"/>
                          <a:pt x="58" y="9"/>
                        </a:cubicBezTo>
                        <a:cubicBezTo>
                          <a:pt x="59" y="8"/>
                          <a:pt x="60" y="7"/>
                          <a:pt x="60" y="7"/>
                        </a:cubicBezTo>
                        <a:lnTo>
                          <a:pt x="72" y="22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94" name="Freeform 137">
                    <a:extLst>
                      <a:ext uri="{FF2B5EF4-FFF2-40B4-BE49-F238E27FC236}">
                        <a16:creationId xmlns:a16="http://schemas.microsoft.com/office/drawing/2014/main" id="{3148AD64-2819-B04A-86BE-DB1D068E5A42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918178" y="5207316"/>
                    <a:ext cx="86607" cy="120013"/>
                  </a:xfrm>
                  <a:custGeom>
                    <a:avLst/>
                    <a:gdLst>
                      <a:gd name="T0" fmla="*/ 1 w 48"/>
                      <a:gd name="T1" fmla="*/ 67 h 67"/>
                      <a:gd name="T2" fmla="*/ 1 w 48"/>
                      <a:gd name="T3" fmla="*/ 67 h 67"/>
                      <a:gd name="T4" fmla="*/ 1 w 48"/>
                      <a:gd name="T5" fmla="*/ 65 h 67"/>
                      <a:gd name="T6" fmla="*/ 1 w 48"/>
                      <a:gd name="T7" fmla="*/ 63 h 67"/>
                      <a:gd name="T8" fmla="*/ 0 w 48"/>
                      <a:gd name="T9" fmla="*/ 62 h 67"/>
                      <a:gd name="T10" fmla="*/ 0 w 48"/>
                      <a:gd name="T11" fmla="*/ 61 h 67"/>
                      <a:gd name="T12" fmla="*/ 0 w 48"/>
                      <a:gd name="T13" fmla="*/ 60 h 67"/>
                      <a:gd name="T14" fmla="*/ 0 w 48"/>
                      <a:gd name="T15" fmla="*/ 57 h 67"/>
                      <a:gd name="T16" fmla="*/ 1 w 48"/>
                      <a:gd name="T17" fmla="*/ 47 h 67"/>
                      <a:gd name="T18" fmla="*/ 4 w 48"/>
                      <a:gd name="T19" fmla="*/ 36 h 67"/>
                      <a:gd name="T20" fmla="*/ 10 w 48"/>
                      <a:gd name="T21" fmla="*/ 26 h 67"/>
                      <a:gd name="T22" fmla="*/ 16 w 48"/>
                      <a:gd name="T23" fmla="*/ 18 h 67"/>
                      <a:gd name="T24" fmla="*/ 21 w 48"/>
                      <a:gd name="T25" fmla="*/ 13 h 67"/>
                      <a:gd name="T26" fmla="*/ 23 w 48"/>
                      <a:gd name="T27" fmla="*/ 12 h 67"/>
                      <a:gd name="T28" fmla="*/ 24 w 48"/>
                      <a:gd name="T29" fmla="*/ 12 h 67"/>
                      <a:gd name="T30" fmla="*/ 15 w 48"/>
                      <a:gd name="T31" fmla="*/ 0 h 67"/>
                      <a:gd name="T32" fmla="*/ 16 w 48"/>
                      <a:gd name="T33" fmla="*/ 0 h 67"/>
                      <a:gd name="T34" fmla="*/ 17 w 48"/>
                      <a:gd name="T35" fmla="*/ 0 h 67"/>
                      <a:gd name="T36" fmla="*/ 21 w 48"/>
                      <a:gd name="T37" fmla="*/ 0 h 67"/>
                      <a:gd name="T38" fmla="*/ 34 w 48"/>
                      <a:gd name="T39" fmla="*/ 3 h 67"/>
                      <a:gd name="T40" fmla="*/ 44 w 48"/>
                      <a:gd name="T41" fmla="*/ 9 h 67"/>
                      <a:gd name="T42" fmla="*/ 47 w 48"/>
                      <a:gd name="T43" fmla="*/ 11 h 67"/>
                      <a:gd name="T44" fmla="*/ 48 w 48"/>
                      <a:gd name="T45" fmla="*/ 12 h 67"/>
                      <a:gd name="T46" fmla="*/ 47 w 48"/>
                      <a:gd name="T47" fmla="*/ 13 h 67"/>
                      <a:gd name="T48" fmla="*/ 46 w 48"/>
                      <a:gd name="T49" fmla="*/ 16 h 67"/>
                      <a:gd name="T50" fmla="*/ 42 w 48"/>
                      <a:gd name="T51" fmla="*/ 26 h 67"/>
                      <a:gd name="T52" fmla="*/ 42 w 48"/>
                      <a:gd name="T53" fmla="*/ 35 h 67"/>
                      <a:gd name="T54" fmla="*/ 42 w 48"/>
                      <a:gd name="T55" fmla="*/ 38 h 67"/>
                      <a:gd name="T56" fmla="*/ 43 w 48"/>
                      <a:gd name="T57" fmla="*/ 39 h 67"/>
                      <a:gd name="T58" fmla="*/ 43 w 48"/>
                      <a:gd name="T59" fmla="*/ 39 h 67"/>
                      <a:gd name="T60" fmla="*/ 34 w 48"/>
                      <a:gd name="T61" fmla="*/ 27 h 67"/>
                      <a:gd name="T62" fmla="*/ 33 w 48"/>
                      <a:gd name="T63" fmla="*/ 28 h 67"/>
                      <a:gd name="T64" fmla="*/ 29 w 48"/>
                      <a:gd name="T65" fmla="*/ 31 h 67"/>
                      <a:gd name="T66" fmla="*/ 25 w 48"/>
                      <a:gd name="T67" fmla="*/ 36 h 67"/>
                      <a:gd name="T68" fmla="*/ 22 w 48"/>
                      <a:gd name="T69" fmla="*/ 43 h 67"/>
                      <a:gd name="T70" fmla="*/ 19 w 48"/>
                      <a:gd name="T71" fmla="*/ 50 h 67"/>
                      <a:gd name="T72" fmla="*/ 19 w 48"/>
                      <a:gd name="T73" fmla="*/ 57 h 67"/>
                      <a:gd name="T74" fmla="*/ 19 w 48"/>
                      <a:gd name="T75" fmla="*/ 58 h 67"/>
                      <a:gd name="T76" fmla="*/ 19 w 48"/>
                      <a:gd name="T77" fmla="*/ 60 h 67"/>
                      <a:gd name="T78" fmla="*/ 19 w 48"/>
                      <a:gd name="T79" fmla="*/ 60 h 67"/>
                      <a:gd name="T80" fmla="*/ 19 w 48"/>
                      <a:gd name="T81" fmla="*/ 61 h 67"/>
                      <a:gd name="T82" fmla="*/ 19 w 48"/>
                      <a:gd name="T83" fmla="*/ 62 h 67"/>
                      <a:gd name="T84" fmla="*/ 20 w 48"/>
                      <a:gd name="T85" fmla="*/ 63 h 67"/>
                      <a:gd name="T86" fmla="*/ 20 w 48"/>
                      <a:gd name="T87" fmla="*/ 64 h 67"/>
                      <a:gd name="T88" fmla="*/ 1 w 48"/>
                      <a:gd name="T89" fmla="*/ 67 h 6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</a:cxnLst>
                    <a:rect l="0" t="0" r="r" b="b"/>
                    <a:pathLst>
                      <a:path w="48" h="67">
                        <a:moveTo>
                          <a:pt x="1" y="67"/>
                        </a:moveTo>
                        <a:cubicBezTo>
                          <a:pt x="1" y="67"/>
                          <a:pt x="1" y="67"/>
                          <a:pt x="1" y="67"/>
                        </a:cubicBezTo>
                        <a:cubicBezTo>
                          <a:pt x="1" y="66"/>
                          <a:pt x="1" y="65"/>
                          <a:pt x="1" y="65"/>
                        </a:cubicBezTo>
                        <a:cubicBezTo>
                          <a:pt x="1" y="64"/>
                          <a:pt x="1" y="64"/>
                          <a:pt x="1" y="63"/>
                        </a:cubicBezTo>
                        <a:cubicBezTo>
                          <a:pt x="0" y="62"/>
                          <a:pt x="0" y="62"/>
                          <a:pt x="0" y="62"/>
                        </a:cubicBezTo>
                        <a:cubicBezTo>
                          <a:pt x="0" y="61"/>
                          <a:pt x="0" y="61"/>
                          <a:pt x="0" y="61"/>
                        </a:cubicBezTo>
                        <a:cubicBezTo>
                          <a:pt x="0" y="61"/>
                          <a:pt x="0" y="60"/>
                          <a:pt x="0" y="60"/>
                        </a:cubicBezTo>
                        <a:cubicBezTo>
                          <a:pt x="0" y="59"/>
                          <a:pt x="0" y="58"/>
                          <a:pt x="0" y="57"/>
                        </a:cubicBezTo>
                        <a:cubicBezTo>
                          <a:pt x="0" y="54"/>
                          <a:pt x="0" y="51"/>
                          <a:pt x="1" y="47"/>
                        </a:cubicBezTo>
                        <a:cubicBezTo>
                          <a:pt x="2" y="44"/>
                          <a:pt x="3" y="40"/>
                          <a:pt x="4" y="36"/>
                        </a:cubicBezTo>
                        <a:cubicBezTo>
                          <a:pt x="6" y="32"/>
                          <a:pt x="7" y="29"/>
                          <a:pt x="10" y="26"/>
                        </a:cubicBezTo>
                        <a:cubicBezTo>
                          <a:pt x="12" y="23"/>
                          <a:pt x="14" y="20"/>
                          <a:pt x="16" y="18"/>
                        </a:cubicBezTo>
                        <a:cubicBezTo>
                          <a:pt x="18" y="16"/>
                          <a:pt x="20" y="14"/>
                          <a:pt x="21" y="13"/>
                        </a:cubicBezTo>
                        <a:cubicBezTo>
                          <a:pt x="22" y="13"/>
                          <a:pt x="23" y="12"/>
                          <a:pt x="23" y="12"/>
                        </a:cubicBezTo>
                        <a:cubicBezTo>
                          <a:pt x="23" y="12"/>
                          <a:pt x="24" y="12"/>
                          <a:pt x="24" y="12"/>
                        </a:cubicBezTo>
                        <a:cubicBezTo>
                          <a:pt x="15" y="0"/>
                          <a:pt x="15" y="0"/>
                          <a:pt x="15" y="0"/>
                        </a:cubicBezTo>
                        <a:cubicBezTo>
                          <a:pt x="16" y="0"/>
                          <a:pt x="16" y="0"/>
                          <a:pt x="16" y="0"/>
                        </a:cubicBezTo>
                        <a:cubicBezTo>
                          <a:pt x="16" y="0"/>
                          <a:pt x="16" y="0"/>
                          <a:pt x="17" y="0"/>
                        </a:cubicBezTo>
                        <a:cubicBezTo>
                          <a:pt x="18" y="0"/>
                          <a:pt x="20" y="0"/>
                          <a:pt x="21" y="0"/>
                        </a:cubicBezTo>
                        <a:cubicBezTo>
                          <a:pt x="25" y="1"/>
                          <a:pt x="29" y="2"/>
                          <a:pt x="34" y="3"/>
                        </a:cubicBezTo>
                        <a:cubicBezTo>
                          <a:pt x="38" y="5"/>
                          <a:pt x="41" y="7"/>
                          <a:pt x="44" y="9"/>
                        </a:cubicBezTo>
                        <a:cubicBezTo>
                          <a:pt x="45" y="10"/>
                          <a:pt x="46" y="10"/>
                          <a:pt x="47" y="11"/>
                        </a:cubicBezTo>
                        <a:cubicBezTo>
                          <a:pt x="47" y="11"/>
                          <a:pt x="48" y="12"/>
                          <a:pt x="48" y="12"/>
                        </a:cubicBezTo>
                        <a:cubicBezTo>
                          <a:pt x="48" y="12"/>
                          <a:pt x="48" y="12"/>
                          <a:pt x="47" y="13"/>
                        </a:cubicBezTo>
                        <a:cubicBezTo>
                          <a:pt x="47" y="14"/>
                          <a:pt x="46" y="15"/>
                          <a:pt x="46" y="16"/>
                        </a:cubicBezTo>
                        <a:cubicBezTo>
                          <a:pt x="44" y="19"/>
                          <a:pt x="43" y="22"/>
                          <a:pt x="42" y="26"/>
                        </a:cubicBezTo>
                        <a:cubicBezTo>
                          <a:pt x="42" y="29"/>
                          <a:pt x="42" y="32"/>
                          <a:pt x="42" y="35"/>
                        </a:cubicBezTo>
                        <a:cubicBezTo>
                          <a:pt x="42" y="36"/>
                          <a:pt x="42" y="37"/>
                          <a:pt x="42" y="38"/>
                        </a:cubicBezTo>
                        <a:cubicBezTo>
                          <a:pt x="43" y="39"/>
                          <a:pt x="43" y="39"/>
                          <a:pt x="43" y="39"/>
                        </a:cubicBezTo>
                        <a:cubicBezTo>
                          <a:pt x="43" y="39"/>
                          <a:pt x="43" y="39"/>
                          <a:pt x="43" y="39"/>
                        </a:cubicBezTo>
                        <a:cubicBezTo>
                          <a:pt x="34" y="27"/>
                          <a:pt x="34" y="27"/>
                          <a:pt x="34" y="27"/>
                        </a:cubicBezTo>
                        <a:cubicBezTo>
                          <a:pt x="34" y="27"/>
                          <a:pt x="34" y="27"/>
                          <a:pt x="33" y="28"/>
                        </a:cubicBezTo>
                        <a:cubicBezTo>
                          <a:pt x="32" y="29"/>
                          <a:pt x="31" y="30"/>
                          <a:pt x="29" y="31"/>
                        </a:cubicBezTo>
                        <a:cubicBezTo>
                          <a:pt x="28" y="33"/>
                          <a:pt x="27" y="34"/>
                          <a:pt x="25" y="36"/>
                        </a:cubicBezTo>
                        <a:cubicBezTo>
                          <a:pt x="24" y="38"/>
                          <a:pt x="23" y="41"/>
                          <a:pt x="22" y="43"/>
                        </a:cubicBezTo>
                        <a:cubicBezTo>
                          <a:pt x="21" y="45"/>
                          <a:pt x="20" y="48"/>
                          <a:pt x="19" y="50"/>
                        </a:cubicBezTo>
                        <a:cubicBezTo>
                          <a:pt x="19" y="53"/>
                          <a:pt x="19" y="55"/>
                          <a:pt x="19" y="57"/>
                        </a:cubicBezTo>
                        <a:cubicBezTo>
                          <a:pt x="19" y="58"/>
                          <a:pt x="19" y="58"/>
                          <a:pt x="19" y="58"/>
                        </a:cubicBezTo>
                        <a:cubicBezTo>
                          <a:pt x="19" y="59"/>
                          <a:pt x="19" y="59"/>
                          <a:pt x="19" y="60"/>
                        </a:cubicBezTo>
                        <a:cubicBezTo>
                          <a:pt x="19" y="60"/>
                          <a:pt x="19" y="60"/>
                          <a:pt x="19" y="60"/>
                        </a:cubicBezTo>
                        <a:cubicBezTo>
                          <a:pt x="19" y="61"/>
                          <a:pt x="19" y="61"/>
                          <a:pt x="19" y="61"/>
                        </a:cubicBezTo>
                        <a:cubicBezTo>
                          <a:pt x="19" y="62"/>
                          <a:pt x="19" y="62"/>
                          <a:pt x="19" y="62"/>
                        </a:cubicBezTo>
                        <a:cubicBezTo>
                          <a:pt x="19" y="62"/>
                          <a:pt x="20" y="63"/>
                          <a:pt x="20" y="63"/>
                        </a:cubicBezTo>
                        <a:cubicBezTo>
                          <a:pt x="20" y="64"/>
                          <a:pt x="20" y="64"/>
                          <a:pt x="20" y="64"/>
                        </a:cubicBezTo>
                        <a:lnTo>
                          <a:pt x="1" y="67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95" name="Freeform 138">
                    <a:extLst>
                      <a:ext uri="{FF2B5EF4-FFF2-40B4-BE49-F238E27FC236}">
                        <a16:creationId xmlns:a16="http://schemas.microsoft.com/office/drawing/2014/main" id="{09D72E30-32E4-244A-B9E9-7EE055C6B035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989939" y="5270416"/>
                    <a:ext cx="55676" cy="65574"/>
                  </a:xfrm>
                  <a:custGeom>
                    <a:avLst/>
                    <a:gdLst>
                      <a:gd name="T0" fmla="*/ 7 w 31"/>
                      <a:gd name="T1" fmla="*/ 7 h 37"/>
                      <a:gd name="T2" fmla="*/ 24 w 31"/>
                      <a:gd name="T3" fmla="*/ 4 h 37"/>
                      <a:gd name="T4" fmla="*/ 27 w 31"/>
                      <a:gd name="T5" fmla="*/ 21 h 37"/>
                      <a:gd name="T6" fmla="*/ 0 w 31"/>
                      <a:gd name="T7" fmla="*/ 37 h 37"/>
                      <a:gd name="T8" fmla="*/ 7 w 31"/>
                      <a:gd name="T9" fmla="*/ 7 h 3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31" h="37">
                        <a:moveTo>
                          <a:pt x="7" y="7"/>
                        </a:moveTo>
                        <a:cubicBezTo>
                          <a:pt x="11" y="2"/>
                          <a:pt x="19" y="0"/>
                          <a:pt x="24" y="4"/>
                        </a:cubicBezTo>
                        <a:cubicBezTo>
                          <a:pt x="30" y="8"/>
                          <a:pt x="31" y="16"/>
                          <a:pt x="27" y="21"/>
                        </a:cubicBezTo>
                        <a:cubicBezTo>
                          <a:pt x="23" y="26"/>
                          <a:pt x="0" y="37"/>
                          <a:pt x="0" y="37"/>
                        </a:cubicBezTo>
                        <a:cubicBezTo>
                          <a:pt x="0" y="37"/>
                          <a:pt x="4" y="12"/>
                          <a:pt x="7" y="7"/>
                        </a:cubicBez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96" name="Freeform 141">
                    <a:extLst>
                      <a:ext uri="{FF2B5EF4-FFF2-40B4-BE49-F238E27FC236}">
                        <a16:creationId xmlns:a16="http://schemas.microsoft.com/office/drawing/2014/main" id="{8A92637B-4EAA-4C4B-B6A8-2A9BFE04A02B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769709" y="4947494"/>
                    <a:ext cx="68049" cy="100217"/>
                  </a:xfrm>
                  <a:custGeom>
                    <a:avLst/>
                    <a:gdLst>
                      <a:gd name="T0" fmla="*/ 8 w 38"/>
                      <a:gd name="T1" fmla="*/ 0 h 56"/>
                      <a:gd name="T2" fmla="*/ 8 w 38"/>
                      <a:gd name="T3" fmla="*/ 0 h 56"/>
                      <a:gd name="T4" fmla="*/ 10 w 38"/>
                      <a:gd name="T5" fmla="*/ 1 h 56"/>
                      <a:gd name="T6" fmla="*/ 12 w 38"/>
                      <a:gd name="T7" fmla="*/ 2 h 56"/>
                      <a:gd name="T8" fmla="*/ 14 w 38"/>
                      <a:gd name="T9" fmla="*/ 4 h 56"/>
                      <a:gd name="T10" fmla="*/ 19 w 38"/>
                      <a:gd name="T11" fmla="*/ 10 h 56"/>
                      <a:gd name="T12" fmla="*/ 24 w 38"/>
                      <a:gd name="T13" fmla="*/ 18 h 56"/>
                      <a:gd name="T14" fmla="*/ 27 w 38"/>
                      <a:gd name="T15" fmla="*/ 27 h 56"/>
                      <a:gd name="T16" fmla="*/ 28 w 38"/>
                      <a:gd name="T17" fmla="*/ 35 h 56"/>
                      <a:gd name="T18" fmla="*/ 29 w 38"/>
                      <a:gd name="T19" fmla="*/ 37 h 56"/>
                      <a:gd name="T20" fmla="*/ 29 w 38"/>
                      <a:gd name="T21" fmla="*/ 37 h 56"/>
                      <a:gd name="T22" fmla="*/ 28 w 38"/>
                      <a:gd name="T23" fmla="*/ 38 h 56"/>
                      <a:gd name="T24" fmla="*/ 28 w 38"/>
                      <a:gd name="T25" fmla="*/ 39 h 56"/>
                      <a:gd name="T26" fmla="*/ 28 w 38"/>
                      <a:gd name="T27" fmla="*/ 40 h 56"/>
                      <a:gd name="T28" fmla="*/ 27 w 38"/>
                      <a:gd name="T29" fmla="*/ 42 h 56"/>
                      <a:gd name="T30" fmla="*/ 27 w 38"/>
                      <a:gd name="T31" fmla="*/ 43 h 56"/>
                      <a:gd name="T32" fmla="*/ 38 w 38"/>
                      <a:gd name="T33" fmla="*/ 44 h 56"/>
                      <a:gd name="T34" fmla="*/ 37 w 38"/>
                      <a:gd name="T35" fmla="*/ 45 h 56"/>
                      <a:gd name="T36" fmla="*/ 35 w 38"/>
                      <a:gd name="T37" fmla="*/ 47 h 56"/>
                      <a:gd name="T38" fmla="*/ 26 w 38"/>
                      <a:gd name="T39" fmla="*/ 53 h 56"/>
                      <a:gd name="T40" fmla="*/ 18 w 38"/>
                      <a:gd name="T41" fmla="*/ 55 h 56"/>
                      <a:gd name="T42" fmla="*/ 15 w 38"/>
                      <a:gd name="T43" fmla="*/ 56 h 56"/>
                      <a:gd name="T44" fmla="*/ 14 w 38"/>
                      <a:gd name="T45" fmla="*/ 56 h 56"/>
                      <a:gd name="T46" fmla="*/ 14 w 38"/>
                      <a:gd name="T47" fmla="*/ 55 h 56"/>
                      <a:gd name="T48" fmla="*/ 13 w 38"/>
                      <a:gd name="T49" fmla="*/ 52 h 56"/>
                      <a:gd name="T50" fmla="*/ 9 w 38"/>
                      <a:gd name="T51" fmla="*/ 46 h 56"/>
                      <a:gd name="T52" fmla="*/ 4 w 38"/>
                      <a:gd name="T53" fmla="*/ 40 h 56"/>
                      <a:gd name="T54" fmla="*/ 2 w 38"/>
                      <a:gd name="T55" fmla="*/ 39 h 56"/>
                      <a:gd name="T56" fmla="*/ 1 w 38"/>
                      <a:gd name="T57" fmla="*/ 38 h 56"/>
                      <a:gd name="T58" fmla="*/ 13 w 38"/>
                      <a:gd name="T59" fmla="*/ 40 h 56"/>
                      <a:gd name="T60" fmla="*/ 13 w 38"/>
                      <a:gd name="T61" fmla="*/ 40 h 56"/>
                      <a:gd name="T62" fmla="*/ 13 w 38"/>
                      <a:gd name="T63" fmla="*/ 39 h 56"/>
                      <a:gd name="T64" fmla="*/ 13 w 38"/>
                      <a:gd name="T65" fmla="*/ 38 h 56"/>
                      <a:gd name="T66" fmla="*/ 13 w 38"/>
                      <a:gd name="T67" fmla="*/ 37 h 56"/>
                      <a:gd name="T68" fmla="*/ 13 w 38"/>
                      <a:gd name="T69" fmla="*/ 37 h 56"/>
                      <a:gd name="T70" fmla="*/ 13 w 38"/>
                      <a:gd name="T71" fmla="*/ 36 h 56"/>
                      <a:gd name="T72" fmla="*/ 13 w 38"/>
                      <a:gd name="T73" fmla="*/ 35 h 56"/>
                      <a:gd name="T74" fmla="*/ 11 w 38"/>
                      <a:gd name="T75" fmla="*/ 24 h 56"/>
                      <a:gd name="T76" fmla="*/ 8 w 38"/>
                      <a:gd name="T77" fmla="*/ 19 h 56"/>
                      <a:gd name="T78" fmla="*/ 4 w 38"/>
                      <a:gd name="T79" fmla="*/ 15 h 56"/>
                      <a:gd name="T80" fmla="*/ 2 w 38"/>
                      <a:gd name="T81" fmla="*/ 14 h 56"/>
                      <a:gd name="T82" fmla="*/ 1 w 38"/>
                      <a:gd name="T83" fmla="*/ 13 h 56"/>
                      <a:gd name="T84" fmla="*/ 0 w 38"/>
                      <a:gd name="T85" fmla="*/ 12 h 56"/>
                      <a:gd name="T86" fmla="*/ 0 w 38"/>
                      <a:gd name="T87" fmla="*/ 12 h 56"/>
                      <a:gd name="T88" fmla="*/ 8 w 38"/>
                      <a:gd name="T89" fmla="*/ 0 h 5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</a:cxnLst>
                    <a:rect l="0" t="0" r="r" b="b"/>
                    <a:pathLst>
                      <a:path w="38" h="56">
                        <a:moveTo>
                          <a:pt x="8" y="0"/>
                        </a:moveTo>
                        <a:cubicBezTo>
                          <a:pt x="8" y="0"/>
                          <a:pt x="8" y="0"/>
                          <a:pt x="8" y="0"/>
                        </a:cubicBezTo>
                        <a:cubicBezTo>
                          <a:pt x="9" y="0"/>
                          <a:pt x="9" y="1"/>
                          <a:pt x="10" y="1"/>
                        </a:cubicBezTo>
                        <a:cubicBezTo>
                          <a:pt x="10" y="1"/>
                          <a:pt x="11" y="2"/>
                          <a:pt x="12" y="2"/>
                        </a:cubicBezTo>
                        <a:cubicBezTo>
                          <a:pt x="12" y="3"/>
                          <a:pt x="13" y="4"/>
                          <a:pt x="14" y="4"/>
                        </a:cubicBezTo>
                        <a:cubicBezTo>
                          <a:pt x="16" y="6"/>
                          <a:pt x="18" y="8"/>
                          <a:pt x="19" y="10"/>
                        </a:cubicBezTo>
                        <a:cubicBezTo>
                          <a:pt x="21" y="13"/>
                          <a:pt x="23" y="15"/>
                          <a:pt x="24" y="18"/>
                        </a:cubicBezTo>
                        <a:cubicBezTo>
                          <a:pt x="25" y="21"/>
                          <a:pt x="26" y="24"/>
                          <a:pt x="27" y="27"/>
                        </a:cubicBezTo>
                        <a:cubicBezTo>
                          <a:pt x="27" y="30"/>
                          <a:pt x="28" y="33"/>
                          <a:pt x="28" y="35"/>
                        </a:cubicBezTo>
                        <a:cubicBezTo>
                          <a:pt x="28" y="35"/>
                          <a:pt x="29" y="36"/>
                          <a:pt x="29" y="37"/>
                        </a:cubicBezTo>
                        <a:cubicBezTo>
                          <a:pt x="29" y="37"/>
                          <a:pt x="29" y="37"/>
                          <a:pt x="29" y="37"/>
                        </a:cubicBezTo>
                        <a:cubicBezTo>
                          <a:pt x="28" y="38"/>
                          <a:pt x="28" y="38"/>
                          <a:pt x="28" y="38"/>
                        </a:cubicBezTo>
                        <a:cubicBezTo>
                          <a:pt x="28" y="38"/>
                          <a:pt x="28" y="39"/>
                          <a:pt x="28" y="39"/>
                        </a:cubicBezTo>
                        <a:cubicBezTo>
                          <a:pt x="28" y="40"/>
                          <a:pt x="28" y="40"/>
                          <a:pt x="28" y="40"/>
                        </a:cubicBezTo>
                        <a:cubicBezTo>
                          <a:pt x="28" y="41"/>
                          <a:pt x="27" y="42"/>
                          <a:pt x="27" y="42"/>
                        </a:cubicBezTo>
                        <a:cubicBezTo>
                          <a:pt x="27" y="43"/>
                          <a:pt x="27" y="43"/>
                          <a:pt x="27" y="43"/>
                        </a:cubicBezTo>
                        <a:cubicBezTo>
                          <a:pt x="38" y="44"/>
                          <a:pt x="38" y="44"/>
                          <a:pt x="38" y="44"/>
                        </a:cubicBezTo>
                        <a:cubicBezTo>
                          <a:pt x="38" y="44"/>
                          <a:pt x="38" y="45"/>
                          <a:pt x="37" y="45"/>
                        </a:cubicBezTo>
                        <a:cubicBezTo>
                          <a:pt x="37" y="46"/>
                          <a:pt x="36" y="47"/>
                          <a:pt x="35" y="47"/>
                        </a:cubicBezTo>
                        <a:cubicBezTo>
                          <a:pt x="33" y="49"/>
                          <a:pt x="30" y="51"/>
                          <a:pt x="26" y="53"/>
                        </a:cubicBezTo>
                        <a:cubicBezTo>
                          <a:pt x="23" y="54"/>
                          <a:pt x="20" y="55"/>
                          <a:pt x="18" y="55"/>
                        </a:cubicBezTo>
                        <a:cubicBezTo>
                          <a:pt x="17" y="56"/>
                          <a:pt x="16" y="56"/>
                          <a:pt x="15" y="56"/>
                        </a:cubicBezTo>
                        <a:cubicBezTo>
                          <a:pt x="14" y="56"/>
                          <a:pt x="14" y="56"/>
                          <a:pt x="14" y="56"/>
                        </a:cubicBezTo>
                        <a:cubicBezTo>
                          <a:pt x="14" y="56"/>
                          <a:pt x="14" y="56"/>
                          <a:pt x="14" y="55"/>
                        </a:cubicBezTo>
                        <a:cubicBezTo>
                          <a:pt x="13" y="54"/>
                          <a:pt x="13" y="53"/>
                          <a:pt x="13" y="52"/>
                        </a:cubicBezTo>
                        <a:cubicBezTo>
                          <a:pt x="12" y="50"/>
                          <a:pt x="11" y="48"/>
                          <a:pt x="9" y="46"/>
                        </a:cubicBezTo>
                        <a:cubicBezTo>
                          <a:pt x="7" y="43"/>
                          <a:pt x="5" y="41"/>
                          <a:pt x="4" y="40"/>
                        </a:cubicBezTo>
                        <a:cubicBezTo>
                          <a:pt x="3" y="40"/>
                          <a:pt x="3" y="39"/>
                          <a:pt x="2" y="39"/>
                        </a:cubicBezTo>
                        <a:cubicBezTo>
                          <a:pt x="2" y="39"/>
                          <a:pt x="1" y="38"/>
                          <a:pt x="1" y="38"/>
                        </a:cubicBezTo>
                        <a:cubicBezTo>
                          <a:pt x="13" y="40"/>
                          <a:pt x="13" y="40"/>
                          <a:pt x="13" y="40"/>
                        </a:cubicBezTo>
                        <a:cubicBezTo>
                          <a:pt x="13" y="40"/>
                          <a:pt x="13" y="40"/>
                          <a:pt x="13" y="40"/>
                        </a:cubicBezTo>
                        <a:cubicBezTo>
                          <a:pt x="13" y="40"/>
                          <a:pt x="13" y="39"/>
                          <a:pt x="13" y="39"/>
                        </a:cubicBezTo>
                        <a:cubicBezTo>
                          <a:pt x="13" y="38"/>
                          <a:pt x="13" y="38"/>
                          <a:pt x="13" y="38"/>
                        </a:cubicBezTo>
                        <a:cubicBezTo>
                          <a:pt x="13" y="37"/>
                          <a:pt x="13" y="37"/>
                          <a:pt x="13" y="37"/>
                        </a:cubicBezTo>
                        <a:cubicBezTo>
                          <a:pt x="13" y="37"/>
                          <a:pt x="13" y="37"/>
                          <a:pt x="13" y="37"/>
                        </a:cubicBezTo>
                        <a:cubicBezTo>
                          <a:pt x="13" y="36"/>
                          <a:pt x="13" y="36"/>
                          <a:pt x="13" y="36"/>
                        </a:cubicBezTo>
                        <a:cubicBezTo>
                          <a:pt x="13" y="36"/>
                          <a:pt x="13" y="36"/>
                          <a:pt x="13" y="35"/>
                        </a:cubicBezTo>
                        <a:cubicBezTo>
                          <a:pt x="13" y="32"/>
                          <a:pt x="12" y="28"/>
                          <a:pt x="11" y="24"/>
                        </a:cubicBezTo>
                        <a:cubicBezTo>
                          <a:pt x="10" y="22"/>
                          <a:pt x="9" y="21"/>
                          <a:pt x="8" y="19"/>
                        </a:cubicBezTo>
                        <a:cubicBezTo>
                          <a:pt x="6" y="18"/>
                          <a:pt x="5" y="16"/>
                          <a:pt x="4" y="15"/>
                        </a:cubicBezTo>
                        <a:cubicBezTo>
                          <a:pt x="3" y="15"/>
                          <a:pt x="3" y="14"/>
                          <a:pt x="2" y="14"/>
                        </a:cubicBezTo>
                        <a:cubicBezTo>
                          <a:pt x="2" y="14"/>
                          <a:pt x="2" y="13"/>
                          <a:pt x="1" y="13"/>
                        </a:cubicBezTo>
                        <a:cubicBezTo>
                          <a:pt x="1" y="13"/>
                          <a:pt x="1" y="12"/>
                          <a:pt x="0" y="12"/>
                        </a:cubicBezTo>
                        <a:cubicBezTo>
                          <a:pt x="0" y="12"/>
                          <a:pt x="0" y="12"/>
                          <a:pt x="0" y="12"/>
                        </a:cubicBezTo>
                        <a:lnTo>
                          <a:pt x="8" y="0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97" name="Freeform 142">
                    <a:extLst>
                      <a:ext uri="{FF2B5EF4-FFF2-40B4-BE49-F238E27FC236}">
                        <a16:creationId xmlns:a16="http://schemas.microsoft.com/office/drawing/2014/main" id="{15F54486-04A5-A043-A2C4-FD1A725B83FA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680627" y="5035339"/>
                    <a:ext cx="97743" cy="54439"/>
                  </a:xfrm>
                  <a:custGeom>
                    <a:avLst/>
                    <a:gdLst>
                      <a:gd name="T0" fmla="*/ 55 w 55"/>
                      <a:gd name="T1" fmla="*/ 25 h 30"/>
                      <a:gd name="T2" fmla="*/ 53 w 55"/>
                      <a:gd name="T3" fmla="*/ 26 h 30"/>
                      <a:gd name="T4" fmla="*/ 47 w 55"/>
                      <a:gd name="T5" fmla="*/ 28 h 30"/>
                      <a:gd name="T6" fmla="*/ 40 w 55"/>
                      <a:gd name="T7" fmla="*/ 29 h 30"/>
                      <a:gd name="T8" fmla="*/ 31 w 55"/>
                      <a:gd name="T9" fmla="*/ 29 h 30"/>
                      <a:gd name="T10" fmla="*/ 22 w 55"/>
                      <a:gd name="T11" fmla="*/ 28 h 30"/>
                      <a:gd name="T12" fmla="*/ 14 w 55"/>
                      <a:gd name="T13" fmla="*/ 24 h 30"/>
                      <a:gd name="T14" fmla="*/ 10 w 55"/>
                      <a:gd name="T15" fmla="*/ 21 h 30"/>
                      <a:gd name="T16" fmla="*/ 8 w 55"/>
                      <a:gd name="T17" fmla="*/ 20 h 30"/>
                      <a:gd name="T18" fmla="*/ 8 w 55"/>
                      <a:gd name="T19" fmla="*/ 20 h 30"/>
                      <a:gd name="T20" fmla="*/ 1 w 55"/>
                      <a:gd name="T21" fmla="*/ 29 h 30"/>
                      <a:gd name="T22" fmla="*/ 1 w 55"/>
                      <a:gd name="T23" fmla="*/ 27 h 30"/>
                      <a:gd name="T24" fmla="*/ 0 w 55"/>
                      <a:gd name="T25" fmla="*/ 26 h 30"/>
                      <a:gd name="T26" fmla="*/ 0 w 55"/>
                      <a:gd name="T27" fmla="*/ 24 h 30"/>
                      <a:gd name="T28" fmla="*/ 0 w 55"/>
                      <a:gd name="T29" fmla="*/ 20 h 30"/>
                      <a:gd name="T30" fmla="*/ 0 w 55"/>
                      <a:gd name="T31" fmla="*/ 17 h 30"/>
                      <a:gd name="T32" fmla="*/ 0 w 55"/>
                      <a:gd name="T33" fmla="*/ 14 h 30"/>
                      <a:gd name="T34" fmla="*/ 1 w 55"/>
                      <a:gd name="T35" fmla="*/ 5 h 30"/>
                      <a:gd name="T36" fmla="*/ 2 w 55"/>
                      <a:gd name="T37" fmla="*/ 3 h 30"/>
                      <a:gd name="T38" fmla="*/ 3 w 55"/>
                      <a:gd name="T39" fmla="*/ 2 h 30"/>
                      <a:gd name="T40" fmla="*/ 4 w 55"/>
                      <a:gd name="T41" fmla="*/ 2 h 30"/>
                      <a:gd name="T42" fmla="*/ 7 w 55"/>
                      <a:gd name="T43" fmla="*/ 3 h 30"/>
                      <a:gd name="T44" fmla="*/ 14 w 55"/>
                      <a:gd name="T45" fmla="*/ 3 h 30"/>
                      <a:gd name="T46" fmla="*/ 16 w 55"/>
                      <a:gd name="T47" fmla="*/ 3 h 30"/>
                      <a:gd name="T48" fmla="*/ 18 w 55"/>
                      <a:gd name="T49" fmla="*/ 2 h 30"/>
                      <a:gd name="T50" fmla="*/ 22 w 55"/>
                      <a:gd name="T51" fmla="*/ 1 h 30"/>
                      <a:gd name="T52" fmla="*/ 23 w 55"/>
                      <a:gd name="T53" fmla="*/ 1 h 30"/>
                      <a:gd name="T54" fmla="*/ 24 w 55"/>
                      <a:gd name="T55" fmla="*/ 0 h 30"/>
                      <a:gd name="T56" fmla="*/ 24 w 55"/>
                      <a:gd name="T57" fmla="*/ 0 h 30"/>
                      <a:gd name="T58" fmla="*/ 17 w 55"/>
                      <a:gd name="T59" fmla="*/ 9 h 30"/>
                      <a:gd name="T60" fmla="*/ 17 w 55"/>
                      <a:gd name="T61" fmla="*/ 9 h 30"/>
                      <a:gd name="T62" fmla="*/ 18 w 55"/>
                      <a:gd name="T63" fmla="*/ 9 h 30"/>
                      <a:gd name="T64" fmla="*/ 21 w 55"/>
                      <a:gd name="T65" fmla="*/ 11 h 30"/>
                      <a:gd name="T66" fmla="*/ 26 w 55"/>
                      <a:gd name="T67" fmla="*/ 14 h 30"/>
                      <a:gd name="T68" fmla="*/ 32 w 55"/>
                      <a:gd name="T69" fmla="*/ 15 h 30"/>
                      <a:gd name="T70" fmla="*/ 38 w 55"/>
                      <a:gd name="T71" fmla="*/ 15 h 30"/>
                      <a:gd name="T72" fmla="*/ 43 w 55"/>
                      <a:gd name="T73" fmla="*/ 14 h 30"/>
                      <a:gd name="T74" fmla="*/ 47 w 55"/>
                      <a:gd name="T75" fmla="*/ 12 h 30"/>
                      <a:gd name="T76" fmla="*/ 48 w 55"/>
                      <a:gd name="T77" fmla="*/ 12 h 30"/>
                      <a:gd name="T78" fmla="*/ 55 w 55"/>
                      <a:gd name="T79" fmla="*/ 25 h 3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</a:cxnLst>
                    <a:rect l="0" t="0" r="r" b="b"/>
                    <a:pathLst>
                      <a:path w="55" h="30">
                        <a:moveTo>
                          <a:pt x="55" y="25"/>
                        </a:moveTo>
                        <a:cubicBezTo>
                          <a:pt x="55" y="25"/>
                          <a:pt x="54" y="25"/>
                          <a:pt x="53" y="26"/>
                        </a:cubicBezTo>
                        <a:cubicBezTo>
                          <a:pt x="51" y="26"/>
                          <a:pt x="50" y="27"/>
                          <a:pt x="47" y="28"/>
                        </a:cubicBezTo>
                        <a:cubicBezTo>
                          <a:pt x="45" y="28"/>
                          <a:pt x="43" y="29"/>
                          <a:pt x="40" y="29"/>
                        </a:cubicBezTo>
                        <a:cubicBezTo>
                          <a:pt x="37" y="30"/>
                          <a:pt x="34" y="30"/>
                          <a:pt x="31" y="29"/>
                        </a:cubicBezTo>
                        <a:cubicBezTo>
                          <a:pt x="27" y="29"/>
                          <a:pt x="24" y="28"/>
                          <a:pt x="22" y="28"/>
                        </a:cubicBezTo>
                        <a:cubicBezTo>
                          <a:pt x="19" y="27"/>
                          <a:pt x="16" y="26"/>
                          <a:pt x="14" y="24"/>
                        </a:cubicBezTo>
                        <a:cubicBezTo>
                          <a:pt x="12" y="23"/>
                          <a:pt x="11" y="22"/>
                          <a:pt x="10" y="21"/>
                        </a:cubicBezTo>
                        <a:cubicBezTo>
                          <a:pt x="9" y="21"/>
                          <a:pt x="9" y="21"/>
                          <a:pt x="8" y="20"/>
                        </a:cubicBezTo>
                        <a:cubicBezTo>
                          <a:pt x="8" y="20"/>
                          <a:pt x="8" y="20"/>
                          <a:pt x="8" y="20"/>
                        </a:cubicBezTo>
                        <a:cubicBezTo>
                          <a:pt x="1" y="29"/>
                          <a:pt x="1" y="29"/>
                          <a:pt x="1" y="29"/>
                        </a:cubicBezTo>
                        <a:cubicBezTo>
                          <a:pt x="1" y="29"/>
                          <a:pt x="1" y="28"/>
                          <a:pt x="1" y="27"/>
                        </a:cubicBezTo>
                        <a:cubicBezTo>
                          <a:pt x="0" y="27"/>
                          <a:pt x="0" y="27"/>
                          <a:pt x="0" y="26"/>
                        </a:cubicBezTo>
                        <a:cubicBezTo>
                          <a:pt x="0" y="25"/>
                          <a:pt x="0" y="25"/>
                          <a:pt x="0" y="24"/>
                        </a:cubicBezTo>
                        <a:cubicBezTo>
                          <a:pt x="0" y="23"/>
                          <a:pt x="0" y="21"/>
                          <a:pt x="0" y="20"/>
                        </a:cubicBezTo>
                        <a:cubicBezTo>
                          <a:pt x="0" y="19"/>
                          <a:pt x="0" y="18"/>
                          <a:pt x="0" y="17"/>
                        </a:cubicBezTo>
                        <a:cubicBezTo>
                          <a:pt x="0" y="16"/>
                          <a:pt x="0" y="15"/>
                          <a:pt x="0" y="14"/>
                        </a:cubicBezTo>
                        <a:cubicBezTo>
                          <a:pt x="0" y="11"/>
                          <a:pt x="1" y="8"/>
                          <a:pt x="1" y="5"/>
                        </a:cubicBezTo>
                        <a:cubicBezTo>
                          <a:pt x="2" y="4"/>
                          <a:pt x="2" y="3"/>
                          <a:pt x="2" y="3"/>
                        </a:cubicBezTo>
                        <a:cubicBezTo>
                          <a:pt x="3" y="2"/>
                          <a:pt x="3" y="2"/>
                          <a:pt x="3" y="2"/>
                        </a:cubicBezTo>
                        <a:cubicBezTo>
                          <a:pt x="3" y="2"/>
                          <a:pt x="3" y="2"/>
                          <a:pt x="4" y="2"/>
                        </a:cubicBezTo>
                        <a:cubicBezTo>
                          <a:pt x="5" y="2"/>
                          <a:pt x="5" y="2"/>
                          <a:pt x="7" y="3"/>
                        </a:cubicBezTo>
                        <a:cubicBezTo>
                          <a:pt x="9" y="3"/>
                          <a:pt x="12" y="3"/>
                          <a:pt x="14" y="3"/>
                        </a:cubicBezTo>
                        <a:cubicBezTo>
                          <a:pt x="15" y="3"/>
                          <a:pt x="16" y="3"/>
                          <a:pt x="16" y="3"/>
                        </a:cubicBezTo>
                        <a:cubicBezTo>
                          <a:pt x="17" y="2"/>
                          <a:pt x="18" y="2"/>
                          <a:pt x="18" y="2"/>
                        </a:cubicBezTo>
                        <a:cubicBezTo>
                          <a:pt x="20" y="2"/>
                          <a:pt x="21" y="1"/>
                          <a:pt x="22" y="1"/>
                        </a:cubicBezTo>
                        <a:cubicBezTo>
                          <a:pt x="22" y="1"/>
                          <a:pt x="22" y="1"/>
                          <a:pt x="23" y="1"/>
                        </a:cubicBezTo>
                        <a:cubicBezTo>
                          <a:pt x="23" y="0"/>
                          <a:pt x="23" y="0"/>
                          <a:pt x="24" y="0"/>
                        </a:cubicBezTo>
                        <a:cubicBezTo>
                          <a:pt x="24" y="0"/>
                          <a:pt x="24" y="0"/>
                          <a:pt x="24" y="0"/>
                        </a:cubicBezTo>
                        <a:cubicBezTo>
                          <a:pt x="17" y="9"/>
                          <a:pt x="17" y="9"/>
                          <a:pt x="17" y="9"/>
                        </a:cubicBezTo>
                        <a:cubicBezTo>
                          <a:pt x="17" y="9"/>
                          <a:pt x="17" y="9"/>
                          <a:pt x="17" y="9"/>
                        </a:cubicBezTo>
                        <a:cubicBezTo>
                          <a:pt x="18" y="9"/>
                          <a:pt x="18" y="9"/>
                          <a:pt x="18" y="9"/>
                        </a:cubicBezTo>
                        <a:cubicBezTo>
                          <a:pt x="19" y="10"/>
                          <a:pt x="20" y="11"/>
                          <a:pt x="21" y="11"/>
                        </a:cubicBezTo>
                        <a:cubicBezTo>
                          <a:pt x="23" y="12"/>
                          <a:pt x="24" y="13"/>
                          <a:pt x="26" y="14"/>
                        </a:cubicBezTo>
                        <a:cubicBezTo>
                          <a:pt x="28" y="14"/>
                          <a:pt x="30" y="15"/>
                          <a:pt x="32" y="15"/>
                        </a:cubicBezTo>
                        <a:cubicBezTo>
                          <a:pt x="34" y="15"/>
                          <a:pt x="36" y="15"/>
                          <a:pt x="38" y="15"/>
                        </a:cubicBezTo>
                        <a:cubicBezTo>
                          <a:pt x="40" y="15"/>
                          <a:pt x="42" y="14"/>
                          <a:pt x="43" y="14"/>
                        </a:cubicBezTo>
                        <a:cubicBezTo>
                          <a:pt x="45" y="13"/>
                          <a:pt x="46" y="13"/>
                          <a:pt x="47" y="12"/>
                        </a:cubicBezTo>
                        <a:cubicBezTo>
                          <a:pt x="47" y="12"/>
                          <a:pt x="48" y="12"/>
                          <a:pt x="48" y="12"/>
                        </a:cubicBezTo>
                        <a:lnTo>
                          <a:pt x="55" y="25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98" name="Freeform 143">
                    <a:extLst>
                      <a:ext uri="{FF2B5EF4-FFF2-40B4-BE49-F238E27FC236}">
                        <a16:creationId xmlns:a16="http://schemas.microsoft.com/office/drawing/2014/main" id="{FBCC7E47-AEF3-9C49-BDE2-AAC29A113B8F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665780" y="4921512"/>
                    <a:ext cx="82896" cy="89082"/>
                  </a:xfrm>
                  <a:custGeom>
                    <a:avLst/>
                    <a:gdLst>
                      <a:gd name="T0" fmla="*/ 0 w 46"/>
                      <a:gd name="T1" fmla="*/ 49 h 50"/>
                      <a:gd name="T2" fmla="*/ 0 w 46"/>
                      <a:gd name="T3" fmla="*/ 48 h 50"/>
                      <a:gd name="T4" fmla="*/ 0 w 46"/>
                      <a:gd name="T5" fmla="*/ 47 h 50"/>
                      <a:gd name="T6" fmla="*/ 0 w 46"/>
                      <a:gd name="T7" fmla="*/ 46 h 50"/>
                      <a:gd name="T8" fmla="*/ 0 w 46"/>
                      <a:gd name="T9" fmla="*/ 45 h 50"/>
                      <a:gd name="T10" fmla="*/ 1 w 46"/>
                      <a:gd name="T11" fmla="*/ 44 h 50"/>
                      <a:gd name="T12" fmla="*/ 1 w 46"/>
                      <a:gd name="T13" fmla="*/ 43 h 50"/>
                      <a:gd name="T14" fmla="*/ 1 w 46"/>
                      <a:gd name="T15" fmla="*/ 41 h 50"/>
                      <a:gd name="T16" fmla="*/ 4 w 46"/>
                      <a:gd name="T17" fmla="*/ 34 h 50"/>
                      <a:gd name="T18" fmla="*/ 8 w 46"/>
                      <a:gd name="T19" fmla="*/ 26 h 50"/>
                      <a:gd name="T20" fmla="*/ 14 w 46"/>
                      <a:gd name="T21" fmla="*/ 19 h 50"/>
                      <a:gd name="T22" fmla="*/ 21 w 46"/>
                      <a:gd name="T23" fmla="*/ 14 h 50"/>
                      <a:gd name="T24" fmla="*/ 26 w 46"/>
                      <a:gd name="T25" fmla="*/ 12 h 50"/>
                      <a:gd name="T26" fmla="*/ 27 w 46"/>
                      <a:gd name="T27" fmla="*/ 11 h 50"/>
                      <a:gd name="T28" fmla="*/ 28 w 46"/>
                      <a:gd name="T29" fmla="*/ 11 h 50"/>
                      <a:gd name="T30" fmla="*/ 24 w 46"/>
                      <a:gd name="T31" fmla="*/ 0 h 50"/>
                      <a:gd name="T32" fmla="*/ 24 w 46"/>
                      <a:gd name="T33" fmla="*/ 0 h 50"/>
                      <a:gd name="T34" fmla="*/ 25 w 46"/>
                      <a:gd name="T35" fmla="*/ 1 h 50"/>
                      <a:gd name="T36" fmla="*/ 28 w 46"/>
                      <a:gd name="T37" fmla="*/ 2 h 50"/>
                      <a:gd name="T38" fmla="*/ 37 w 46"/>
                      <a:gd name="T39" fmla="*/ 7 h 50"/>
                      <a:gd name="T40" fmla="*/ 43 w 46"/>
                      <a:gd name="T41" fmla="*/ 13 h 50"/>
                      <a:gd name="T42" fmla="*/ 45 w 46"/>
                      <a:gd name="T43" fmla="*/ 15 h 50"/>
                      <a:gd name="T44" fmla="*/ 46 w 46"/>
                      <a:gd name="T45" fmla="*/ 16 h 50"/>
                      <a:gd name="T46" fmla="*/ 45 w 46"/>
                      <a:gd name="T47" fmla="*/ 16 h 50"/>
                      <a:gd name="T48" fmla="*/ 43 w 46"/>
                      <a:gd name="T49" fmla="*/ 18 h 50"/>
                      <a:gd name="T50" fmla="*/ 39 w 46"/>
                      <a:gd name="T51" fmla="*/ 25 h 50"/>
                      <a:gd name="T52" fmla="*/ 37 w 46"/>
                      <a:gd name="T53" fmla="*/ 32 h 50"/>
                      <a:gd name="T54" fmla="*/ 37 w 46"/>
                      <a:gd name="T55" fmla="*/ 34 h 50"/>
                      <a:gd name="T56" fmla="*/ 37 w 46"/>
                      <a:gd name="T57" fmla="*/ 35 h 50"/>
                      <a:gd name="T58" fmla="*/ 37 w 46"/>
                      <a:gd name="T59" fmla="*/ 35 h 50"/>
                      <a:gd name="T60" fmla="*/ 33 w 46"/>
                      <a:gd name="T61" fmla="*/ 25 h 50"/>
                      <a:gd name="T62" fmla="*/ 32 w 46"/>
                      <a:gd name="T63" fmla="*/ 25 h 50"/>
                      <a:gd name="T64" fmla="*/ 28 w 46"/>
                      <a:gd name="T65" fmla="*/ 27 h 50"/>
                      <a:gd name="T66" fmla="*/ 24 w 46"/>
                      <a:gd name="T67" fmla="*/ 30 h 50"/>
                      <a:gd name="T68" fmla="*/ 20 w 46"/>
                      <a:gd name="T69" fmla="*/ 34 h 50"/>
                      <a:gd name="T70" fmla="*/ 17 w 46"/>
                      <a:gd name="T71" fmla="*/ 40 h 50"/>
                      <a:gd name="T72" fmla="*/ 16 w 46"/>
                      <a:gd name="T73" fmla="*/ 44 h 50"/>
                      <a:gd name="T74" fmla="*/ 15 w 46"/>
                      <a:gd name="T75" fmla="*/ 46 h 50"/>
                      <a:gd name="T76" fmla="*/ 15 w 46"/>
                      <a:gd name="T77" fmla="*/ 47 h 50"/>
                      <a:gd name="T78" fmla="*/ 15 w 46"/>
                      <a:gd name="T79" fmla="*/ 47 h 50"/>
                      <a:gd name="T80" fmla="*/ 15 w 46"/>
                      <a:gd name="T81" fmla="*/ 47 h 50"/>
                      <a:gd name="T82" fmla="*/ 15 w 46"/>
                      <a:gd name="T83" fmla="*/ 48 h 50"/>
                      <a:gd name="T84" fmla="*/ 15 w 46"/>
                      <a:gd name="T85" fmla="*/ 49 h 50"/>
                      <a:gd name="T86" fmla="*/ 15 w 46"/>
                      <a:gd name="T87" fmla="*/ 50 h 50"/>
                      <a:gd name="T88" fmla="*/ 0 w 46"/>
                      <a:gd name="T89" fmla="*/ 49 h 5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</a:cxnLst>
                    <a:rect l="0" t="0" r="r" b="b"/>
                    <a:pathLst>
                      <a:path w="46" h="50">
                        <a:moveTo>
                          <a:pt x="0" y="49"/>
                        </a:moveTo>
                        <a:cubicBezTo>
                          <a:pt x="0" y="48"/>
                          <a:pt x="0" y="48"/>
                          <a:pt x="0" y="48"/>
                        </a:cubicBezTo>
                        <a:cubicBezTo>
                          <a:pt x="0" y="48"/>
                          <a:pt x="0" y="47"/>
                          <a:pt x="0" y="47"/>
                        </a:cubicBezTo>
                        <a:cubicBezTo>
                          <a:pt x="0" y="46"/>
                          <a:pt x="0" y="46"/>
                          <a:pt x="0" y="46"/>
                        </a:cubicBezTo>
                        <a:cubicBezTo>
                          <a:pt x="0" y="45"/>
                          <a:pt x="0" y="45"/>
                          <a:pt x="0" y="45"/>
                        </a:cubicBezTo>
                        <a:cubicBezTo>
                          <a:pt x="1" y="44"/>
                          <a:pt x="1" y="44"/>
                          <a:pt x="1" y="44"/>
                        </a:cubicBezTo>
                        <a:cubicBezTo>
                          <a:pt x="1" y="44"/>
                          <a:pt x="1" y="43"/>
                          <a:pt x="1" y="43"/>
                        </a:cubicBezTo>
                        <a:cubicBezTo>
                          <a:pt x="1" y="42"/>
                          <a:pt x="1" y="42"/>
                          <a:pt x="1" y="41"/>
                        </a:cubicBezTo>
                        <a:cubicBezTo>
                          <a:pt x="2" y="39"/>
                          <a:pt x="2" y="36"/>
                          <a:pt x="4" y="34"/>
                        </a:cubicBezTo>
                        <a:cubicBezTo>
                          <a:pt x="5" y="31"/>
                          <a:pt x="6" y="28"/>
                          <a:pt x="8" y="26"/>
                        </a:cubicBezTo>
                        <a:cubicBezTo>
                          <a:pt x="10" y="23"/>
                          <a:pt x="12" y="21"/>
                          <a:pt x="14" y="19"/>
                        </a:cubicBezTo>
                        <a:cubicBezTo>
                          <a:pt x="16" y="17"/>
                          <a:pt x="19" y="15"/>
                          <a:pt x="21" y="14"/>
                        </a:cubicBezTo>
                        <a:cubicBezTo>
                          <a:pt x="23" y="13"/>
                          <a:pt x="24" y="12"/>
                          <a:pt x="26" y="12"/>
                        </a:cubicBezTo>
                        <a:cubicBezTo>
                          <a:pt x="26" y="11"/>
                          <a:pt x="27" y="11"/>
                          <a:pt x="27" y="11"/>
                        </a:cubicBezTo>
                        <a:cubicBezTo>
                          <a:pt x="28" y="11"/>
                          <a:pt x="28" y="11"/>
                          <a:pt x="28" y="11"/>
                        </a:cubicBezTo>
                        <a:cubicBezTo>
                          <a:pt x="24" y="0"/>
                          <a:pt x="24" y="0"/>
                          <a:pt x="24" y="0"/>
                        </a:cubicBezTo>
                        <a:cubicBezTo>
                          <a:pt x="24" y="0"/>
                          <a:pt x="24" y="0"/>
                          <a:pt x="24" y="0"/>
                        </a:cubicBezTo>
                        <a:cubicBezTo>
                          <a:pt x="24" y="0"/>
                          <a:pt x="24" y="1"/>
                          <a:pt x="25" y="1"/>
                        </a:cubicBezTo>
                        <a:cubicBezTo>
                          <a:pt x="26" y="1"/>
                          <a:pt x="27" y="1"/>
                          <a:pt x="28" y="2"/>
                        </a:cubicBezTo>
                        <a:cubicBezTo>
                          <a:pt x="31" y="3"/>
                          <a:pt x="34" y="5"/>
                          <a:pt x="37" y="7"/>
                        </a:cubicBezTo>
                        <a:cubicBezTo>
                          <a:pt x="40" y="8"/>
                          <a:pt x="42" y="11"/>
                          <a:pt x="43" y="13"/>
                        </a:cubicBezTo>
                        <a:cubicBezTo>
                          <a:pt x="44" y="13"/>
                          <a:pt x="45" y="14"/>
                          <a:pt x="45" y="15"/>
                        </a:cubicBezTo>
                        <a:cubicBezTo>
                          <a:pt x="46" y="15"/>
                          <a:pt x="46" y="16"/>
                          <a:pt x="46" y="16"/>
                        </a:cubicBezTo>
                        <a:cubicBezTo>
                          <a:pt x="46" y="16"/>
                          <a:pt x="46" y="16"/>
                          <a:pt x="45" y="16"/>
                        </a:cubicBezTo>
                        <a:cubicBezTo>
                          <a:pt x="45" y="17"/>
                          <a:pt x="44" y="17"/>
                          <a:pt x="43" y="18"/>
                        </a:cubicBezTo>
                        <a:cubicBezTo>
                          <a:pt x="42" y="20"/>
                          <a:pt x="40" y="23"/>
                          <a:pt x="39" y="25"/>
                        </a:cubicBezTo>
                        <a:cubicBezTo>
                          <a:pt x="38" y="28"/>
                          <a:pt x="37" y="30"/>
                          <a:pt x="37" y="32"/>
                        </a:cubicBezTo>
                        <a:cubicBezTo>
                          <a:pt x="37" y="33"/>
                          <a:pt x="37" y="34"/>
                          <a:pt x="37" y="34"/>
                        </a:cubicBezTo>
                        <a:cubicBezTo>
                          <a:pt x="37" y="35"/>
                          <a:pt x="37" y="35"/>
                          <a:pt x="37" y="35"/>
                        </a:cubicBezTo>
                        <a:cubicBezTo>
                          <a:pt x="37" y="35"/>
                          <a:pt x="37" y="35"/>
                          <a:pt x="37" y="35"/>
                        </a:cubicBezTo>
                        <a:cubicBezTo>
                          <a:pt x="33" y="25"/>
                          <a:pt x="33" y="25"/>
                          <a:pt x="33" y="25"/>
                        </a:cubicBezTo>
                        <a:cubicBezTo>
                          <a:pt x="33" y="25"/>
                          <a:pt x="32" y="25"/>
                          <a:pt x="32" y="25"/>
                        </a:cubicBezTo>
                        <a:cubicBezTo>
                          <a:pt x="31" y="25"/>
                          <a:pt x="30" y="26"/>
                          <a:pt x="28" y="27"/>
                        </a:cubicBezTo>
                        <a:cubicBezTo>
                          <a:pt x="27" y="28"/>
                          <a:pt x="26" y="29"/>
                          <a:pt x="24" y="30"/>
                        </a:cubicBezTo>
                        <a:cubicBezTo>
                          <a:pt x="23" y="31"/>
                          <a:pt x="21" y="33"/>
                          <a:pt x="20" y="34"/>
                        </a:cubicBezTo>
                        <a:cubicBezTo>
                          <a:pt x="19" y="36"/>
                          <a:pt x="18" y="38"/>
                          <a:pt x="17" y="40"/>
                        </a:cubicBezTo>
                        <a:cubicBezTo>
                          <a:pt x="16" y="41"/>
                          <a:pt x="16" y="43"/>
                          <a:pt x="16" y="44"/>
                        </a:cubicBezTo>
                        <a:cubicBezTo>
                          <a:pt x="15" y="45"/>
                          <a:pt x="15" y="45"/>
                          <a:pt x="15" y="46"/>
                        </a:cubicBezTo>
                        <a:cubicBezTo>
                          <a:pt x="15" y="47"/>
                          <a:pt x="15" y="47"/>
                          <a:pt x="15" y="47"/>
                        </a:cubicBezTo>
                        <a:cubicBezTo>
                          <a:pt x="15" y="47"/>
                          <a:pt x="15" y="47"/>
                          <a:pt x="15" y="47"/>
                        </a:cubicBezTo>
                        <a:cubicBezTo>
                          <a:pt x="15" y="47"/>
                          <a:pt x="15" y="47"/>
                          <a:pt x="15" y="47"/>
                        </a:cubicBezTo>
                        <a:cubicBezTo>
                          <a:pt x="15" y="48"/>
                          <a:pt x="15" y="48"/>
                          <a:pt x="15" y="48"/>
                        </a:cubicBezTo>
                        <a:cubicBezTo>
                          <a:pt x="15" y="49"/>
                          <a:pt x="15" y="49"/>
                          <a:pt x="15" y="49"/>
                        </a:cubicBezTo>
                        <a:cubicBezTo>
                          <a:pt x="15" y="50"/>
                          <a:pt x="15" y="50"/>
                          <a:pt x="15" y="50"/>
                        </a:cubicBezTo>
                        <a:lnTo>
                          <a:pt x="0" y="49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99" name="Freeform 144">
                    <a:extLst>
                      <a:ext uri="{FF2B5EF4-FFF2-40B4-BE49-F238E27FC236}">
                        <a16:creationId xmlns:a16="http://schemas.microsoft.com/office/drawing/2014/main" id="{EE4DECD8-A555-9B40-966C-0F57A826577F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717744" y="4983374"/>
                    <a:ext cx="50727" cy="45778"/>
                  </a:xfrm>
                  <a:custGeom>
                    <a:avLst/>
                    <a:gdLst>
                      <a:gd name="T0" fmla="*/ 11 w 28"/>
                      <a:gd name="T1" fmla="*/ 3 h 25"/>
                      <a:gd name="T2" fmla="*/ 24 w 28"/>
                      <a:gd name="T3" fmla="*/ 4 h 25"/>
                      <a:gd name="T4" fmla="*/ 23 w 28"/>
                      <a:gd name="T5" fmla="*/ 18 h 25"/>
                      <a:gd name="T6" fmla="*/ 0 w 28"/>
                      <a:gd name="T7" fmla="*/ 25 h 25"/>
                      <a:gd name="T8" fmla="*/ 11 w 28"/>
                      <a:gd name="T9" fmla="*/ 3 h 2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28" h="25">
                        <a:moveTo>
                          <a:pt x="11" y="3"/>
                        </a:moveTo>
                        <a:cubicBezTo>
                          <a:pt x="15" y="0"/>
                          <a:pt x="21" y="0"/>
                          <a:pt x="24" y="4"/>
                        </a:cubicBezTo>
                        <a:cubicBezTo>
                          <a:pt x="28" y="8"/>
                          <a:pt x="27" y="14"/>
                          <a:pt x="23" y="18"/>
                        </a:cubicBezTo>
                        <a:cubicBezTo>
                          <a:pt x="19" y="21"/>
                          <a:pt x="0" y="25"/>
                          <a:pt x="0" y="25"/>
                        </a:cubicBezTo>
                        <a:cubicBezTo>
                          <a:pt x="0" y="25"/>
                          <a:pt x="7" y="7"/>
                          <a:pt x="11" y="3"/>
                        </a:cubicBez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00" name="Freeform 147">
                    <a:extLst>
                      <a:ext uri="{FF2B5EF4-FFF2-40B4-BE49-F238E27FC236}">
                        <a16:creationId xmlns:a16="http://schemas.microsoft.com/office/drawing/2014/main" id="{A337942E-BFF5-1948-BC8B-393799F9527C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5335131" y="5380531"/>
                    <a:ext cx="102692" cy="61862"/>
                  </a:xfrm>
                  <a:custGeom>
                    <a:avLst/>
                    <a:gdLst>
                      <a:gd name="T0" fmla="*/ 57 w 57"/>
                      <a:gd name="T1" fmla="*/ 15 h 34"/>
                      <a:gd name="T2" fmla="*/ 56 w 57"/>
                      <a:gd name="T3" fmla="*/ 15 h 34"/>
                      <a:gd name="T4" fmla="*/ 55 w 57"/>
                      <a:gd name="T5" fmla="*/ 14 h 34"/>
                      <a:gd name="T6" fmla="*/ 53 w 57"/>
                      <a:gd name="T7" fmla="*/ 12 h 34"/>
                      <a:gd name="T8" fmla="*/ 50 w 57"/>
                      <a:gd name="T9" fmla="*/ 11 h 34"/>
                      <a:gd name="T10" fmla="*/ 43 w 57"/>
                      <a:gd name="T11" fmla="*/ 8 h 34"/>
                      <a:gd name="T12" fmla="*/ 34 w 57"/>
                      <a:gd name="T13" fmla="*/ 6 h 34"/>
                      <a:gd name="T14" fmla="*/ 25 w 57"/>
                      <a:gd name="T15" fmla="*/ 6 h 34"/>
                      <a:gd name="T16" fmla="*/ 17 w 57"/>
                      <a:gd name="T17" fmla="*/ 7 h 34"/>
                      <a:gd name="T18" fmla="*/ 16 w 57"/>
                      <a:gd name="T19" fmla="*/ 8 h 34"/>
                      <a:gd name="T20" fmla="*/ 15 w 57"/>
                      <a:gd name="T21" fmla="*/ 8 h 34"/>
                      <a:gd name="T22" fmla="*/ 14 w 57"/>
                      <a:gd name="T23" fmla="*/ 8 h 34"/>
                      <a:gd name="T24" fmla="*/ 13 w 57"/>
                      <a:gd name="T25" fmla="*/ 9 h 34"/>
                      <a:gd name="T26" fmla="*/ 12 w 57"/>
                      <a:gd name="T27" fmla="*/ 9 h 34"/>
                      <a:gd name="T28" fmla="*/ 10 w 57"/>
                      <a:gd name="T29" fmla="*/ 10 h 34"/>
                      <a:gd name="T30" fmla="*/ 10 w 57"/>
                      <a:gd name="T31" fmla="*/ 10 h 34"/>
                      <a:gd name="T32" fmla="*/ 5 w 57"/>
                      <a:gd name="T33" fmla="*/ 0 h 34"/>
                      <a:gd name="T34" fmla="*/ 4 w 57"/>
                      <a:gd name="T35" fmla="*/ 2 h 34"/>
                      <a:gd name="T36" fmla="*/ 3 w 57"/>
                      <a:gd name="T37" fmla="*/ 5 h 34"/>
                      <a:gd name="T38" fmla="*/ 1 w 57"/>
                      <a:gd name="T39" fmla="*/ 14 h 34"/>
                      <a:gd name="T40" fmla="*/ 1 w 57"/>
                      <a:gd name="T41" fmla="*/ 23 h 34"/>
                      <a:gd name="T42" fmla="*/ 1 w 57"/>
                      <a:gd name="T43" fmla="*/ 26 h 34"/>
                      <a:gd name="T44" fmla="*/ 1 w 57"/>
                      <a:gd name="T45" fmla="*/ 27 h 34"/>
                      <a:gd name="T46" fmla="*/ 2 w 57"/>
                      <a:gd name="T47" fmla="*/ 27 h 34"/>
                      <a:gd name="T48" fmla="*/ 5 w 57"/>
                      <a:gd name="T49" fmla="*/ 27 h 34"/>
                      <a:gd name="T50" fmla="*/ 13 w 57"/>
                      <a:gd name="T51" fmla="*/ 29 h 34"/>
                      <a:gd name="T52" fmla="*/ 20 w 57"/>
                      <a:gd name="T53" fmla="*/ 32 h 34"/>
                      <a:gd name="T54" fmla="*/ 21 w 57"/>
                      <a:gd name="T55" fmla="*/ 33 h 34"/>
                      <a:gd name="T56" fmla="*/ 22 w 57"/>
                      <a:gd name="T57" fmla="*/ 34 h 34"/>
                      <a:gd name="T58" fmla="*/ 17 w 57"/>
                      <a:gd name="T59" fmla="*/ 23 h 34"/>
                      <a:gd name="T60" fmla="*/ 17 w 57"/>
                      <a:gd name="T61" fmla="*/ 23 h 34"/>
                      <a:gd name="T62" fmla="*/ 18 w 57"/>
                      <a:gd name="T63" fmla="*/ 23 h 34"/>
                      <a:gd name="T64" fmla="*/ 19 w 57"/>
                      <a:gd name="T65" fmla="*/ 23 h 34"/>
                      <a:gd name="T66" fmla="*/ 20 w 57"/>
                      <a:gd name="T67" fmla="*/ 22 h 34"/>
                      <a:gd name="T68" fmla="*/ 20 w 57"/>
                      <a:gd name="T69" fmla="*/ 22 h 34"/>
                      <a:gd name="T70" fmla="*/ 20 w 57"/>
                      <a:gd name="T71" fmla="*/ 22 h 34"/>
                      <a:gd name="T72" fmla="*/ 22 w 57"/>
                      <a:gd name="T73" fmla="*/ 21 h 34"/>
                      <a:gd name="T74" fmla="*/ 33 w 57"/>
                      <a:gd name="T75" fmla="*/ 20 h 34"/>
                      <a:gd name="T76" fmla="*/ 38 w 57"/>
                      <a:gd name="T77" fmla="*/ 22 h 34"/>
                      <a:gd name="T78" fmla="*/ 43 w 57"/>
                      <a:gd name="T79" fmla="*/ 24 h 34"/>
                      <a:gd name="T80" fmla="*/ 45 w 57"/>
                      <a:gd name="T81" fmla="*/ 25 h 34"/>
                      <a:gd name="T82" fmla="*/ 46 w 57"/>
                      <a:gd name="T83" fmla="*/ 26 h 34"/>
                      <a:gd name="T84" fmla="*/ 47 w 57"/>
                      <a:gd name="T85" fmla="*/ 26 h 34"/>
                      <a:gd name="T86" fmla="*/ 47 w 57"/>
                      <a:gd name="T87" fmla="*/ 26 h 34"/>
                      <a:gd name="T88" fmla="*/ 57 w 57"/>
                      <a:gd name="T89" fmla="*/ 15 h 3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</a:cxnLst>
                    <a:rect l="0" t="0" r="r" b="b"/>
                    <a:pathLst>
                      <a:path w="57" h="34">
                        <a:moveTo>
                          <a:pt x="57" y="15"/>
                        </a:moveTo>
                        <a:cubicBezTo>
                          <a:pt x="56" y="15"/>
                          <a:pt x="56" y="15"/>
                          <a:pt x="56" y="15"/>
                        </a:cubicBezTo>
                        <a:cubicBezTo>
                          <a:pt x="56" y="14"/>
                          <a:pt x="56" y="14"/>
                          <a:pt x="55" y="14"/>
                        </a:cubicBezTo>
                        <a:cubicBezTo>
                          <a:pt x="54" y="13"/>
                          <a:pt x="54" y="13"/>
                          <a:pt x="53" y="12"/>
                        </a:cubicBezTo>
                        <a:cubicBezTo>
                          <a:pt x="52" y="12"/>
                          <a:pt x="51" y="11"/>
                          <a:pt x="50" y="11"/>
                        </a:cubicBezTo>
                        <a:cubicBezTo>
                          <a:pt x="48" y="10"/>
                          <a:pt x="46" y="8"/>
                          <a:pt x="43" y="8"/>
                        </a:cubicBezTo>
                        <a:cubicBezTo>
                          <a:pt x="40" y="7"/>
                          <a:pt x="37" y="6"/>
                          <a:pt x="34" y="6"/>
                        </a:cubicBezTo>
                        <a:cubicBezTo>
                          <a:pt x="31" y="5"/>
                          <a:pt x="28" y="5"/>
                          <a:pt x="25" y="6"/>
                        </a:cubicBezTo>
                        <a:cubicBezTo>
                          <a:pt x="22" y="6"/>
                          <a:pt x="19" y="7"/>
                          <a:pt x="17" y="7"/>
                        </a:cubicBezTo>
                        <a:cubicBezTo>
                          <a:pt x="17" y="8"/>
                          <a:pt x="16" y="8"/>
                          <a:pt x="16" y="8"/>
                        </a:cubicBezTo>
                        <a:cubicBezTo>
                          <a:pt x="15" y="8"/>
                          <a:pt x="15" y="8"/>
                          <a:pt x="15" y="8"/>
                        </a:cubicBezTo>
                        <a:cubicBezTo>
                          <a:pt x="14" y="8"/>
                          <a:pt x="14" y="8"/>
                          <a:pt x="14" y="8"/>
                        </a:cubicBezTo>
                        <a:cubicBezTo>
                          <a:pt x="14" y="9"/>
                          <a:pt x="13" y="9"/>
                          <a:pt x="13" y="9"/>
                        </a:cubicBezTo>
                        <a:cubicBezTo>
                          <a:pt x="13" y="9"/>
                          <a:pt x="12" y="9"/>
                          <a:pt x="12" y="9"/>
                        </a:cubicBezTo>
                        <a:cubicBezTo>
                          <a:pt x="11" y="10"/>
                          <a:pt x="11" y="10"/>
                          <a:pt x="10" y="10"/>
                        </a:cubicBezTo>
                        <a:cubicBezTo>
                          <a:pt x="10" y="10"/>
                          <a:pt x="10" y="10"/>
                          <a:pt x="10" y="10"/>
                        </a:cubicBezTo>
                        <a:cubicBezTo>
                          <a:pt x="5" y="0"/>
                          <a:pt x="5" y="0"/>
                          <a:pt x="5" y="0"/>
                        </a:cubicBezTo>
                        <a:cubicBezTo>
                          <a:pt x="5" y="0"/>
                          <a:pt x="5" y="1"/>
                          <a:pt x="4" y="2"/>
                        </a:cubicBezTo>
                        <a:cubicBezTo>
                          <a:pt x="4" y="2"/>
                          <a:pt x="4" y="3"/>
                          <a:pt x="3" y="5"/>
                        </a:cubicBezTo>
                        <a:cubicBezTo>
                          <a:pt x="2" y="7"/>
                          <a:pt x="1" y="11"/>
                          <a:pt x="1" y="14"/>
                        </a:cubicBezTo>
                        <a:cubicBezTo>
                          <a:pt x="0" y="18"/>
                          <a:pt x="0" y="21"/>
                          <a:pt x="1" y="23"/>
                        </a:cubicBezTo>
                        <a:cubicBezTo>
                          <a:pt x="1" y="25"/>
                          <a:pt x="1" y="26"/>
                          <a:pt x="1" y="26"/>
                        </a:cubicBezTo>
                        <a:cubicBezTo>
                          <a:pt x="1" y="27"/>
                          <a:pt x="1" y="27"/>
                          <a:pt x="1" y="27"/>
                        </a:cubicBezTo>
                        <a:cubicBezTo>
                          <a:pt x="1" y="27"/>
                          <a:pt x="2" y="27"/>
                          <a:pt x="2" y="27"/>
                        </a:cubicBezTo>
                        <a:cubicBezTo>
                          <a:pt x="3" y="27"/>
                          <a:pt x="4" y="27"/>
                          <a:pt x="5" y="27"/>
                        </a:cubicBezTo>
                        <a:cubicBezTo>
                          <a:pt x="7" y="27"/>
                          <a:pt x="10" y="28"/>
                          <a:pt x="13" y="29"/>
                        </a:cubicBezTo>
                        <a:cubicBezTo>
                          <a:pt x="16" y="29"/>
                          <a:pt x="18" y="31"/>
                          <a:pt x="20" y="32"/>
                        </a:cubicBezTo>
                        <a:cubicBezTo>
                          <a:pt x="20" y="32"/>
                          <a:pt x="21" y="33"/>
                          <a:pt x="21" y="33"/>
                        </a:cubicBezTo>
                        <a:cubicBezTo>
                          <a:pt x="22" y="33"/>
                          <a:pt x="22" y="34"/>
                          <a:pt x="22" y="34"/>
                        </a:cubicBezTo>
                        <a:cubicBezTo>
                          <a:pt x="17" y="23"/>
                          <a:pt x="17" y="23"/>
                          <a:pt x="17" y="23"/>
                        </a:cubicBezTo>
                        <a:cubicBezTo>
                          <a:pt x="17" y="23"/>
                          <a:pt x="17" y="23"/>
                          <a:pt x="17" y="23"/>
                        </a:cubicBezTo>
                        <a:cubicBezTo>
                          <a:pt x="17" y="23"/>
                          <a:pt x="18" y="23"/>
                          <a:pt x="18" y="23"/>
                        </a:cubicBezTo>
                        <a:cubicBezTo>
                          <a:pt x="19" y="23"/>
                          <a:pt x="19" y="23"/>
                          <a:pt x="19" y="23"/>
                        </a:cubicBezTo>
                        <a:cubicBezTo>
                          <a:pt x="20" y="22"/>
                          <a:pt x="20" y="22"/>
                          <a:pt x="20" y="22"/>
                        </a:cubicBezTo>
                        <a:cubicBezTo>
                          <a:pt x="20" y="22"/>
                          <a:pt x="20" y="22"/>
                          <a:pt x="20" y="22"/>
                        </a:cubicBezTo>
                        <a:cubicBezTo>
                          <a:pt x="20" y="22"/>
                          <a:pt x="20" y="22"/>
                          <a:pt x="20" y="22"/>
                        </a:cubicBezTo>
                        <a:cubicBezTo>
                          <a:pt x="21" y="22"/>
                          <a:pt x="21" y="22"/>
                          <a:pt x="22" y="21"/>
                        </a:cubicBezTo>
                        <a:cubicBezTo>
                          <a:pt x="24" y="21"/>
                          <a:pt x="29" y="20"/>
                          <a:pt x="33" y="20"/>
                        </a:cubicBezTo>
                        <a:cubicBezTo>
                          <a:pt x="35" y="21"/>
                          <a:pt x="37" y="21"/>
                          <a:pt x="38" y="22"/>
                        </a:cubicBezTo>
                        <a:cubicBezTo>
                          <a:pt x="40" y="22"/>
                          <a:pt x="42" y="23"/>
                          <a:pt x="43" y="24"/>
                        </a:cubicBezTo>
                        <a:cubicBezTo>
                          <a:pt x="44" y="24"/>
                          <a:pt x="44" y="24"/>
                          <a:pt x="45" y="25"/>
                        </a:cubicBezTo>
                        <a:cubicBezTo>
                          <a:pt x="46" y="25"/>
                          <a:pt x="46" y="25"/>
                          <a:pt x="46" y="26"/>
                        </a:cubicBezTo>
                        <a:cubicBezTo>
                          <a:pt x="47" y="26"/>
                          <a:pt x="47" y="26"/>
                          <a:pt x="47" y="26"/>
                        </a:cubicBezTo>
                        <a:cubicBezTo>
                          <a:pt x="47" y="26"/>
                          <a:pt x="47" y="26"/>
                          <a:pt x="47" y="26"/>
                        </a:cubicBezTo>
                        <a:lnTo>
                          <a:pt x="57" y="15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01" name="Freeform 148">
                    <a:extLst>
                      <a:ext uri="{FF2B5EF4-FFF2-40B4-BE49-F238E27FC236}">
                        <a16:creationId xmlns:a16="http://schemas.microsoft.com/office/drawing/2014/main" id="{D6FF7763-A7AC-2E4E-96CF-20ED66B61BC5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5311623" y="5456003"/>
                    <a:ext cx="70523" cy="92794"/>
                  </a:xfrm>
                  <a:custGeom>
                    <a:avLst/>
                    <a:gdLst>
                      <a:gd name="T0" fmla="*/ 0 w 39"/>
                      <a:gd name="T1" fmla="*/ 0 h 52"/>
                      <a:gd name="T2" fmla="*/ 0 w 39"/>
                      <a:gd name="T3" fmla="*/ 2 h 52"/>
                      <a:gd name="T4" fmla="*/ 0 w 39"/>
                      <a:gd name="T5" fmla="*/ 7 h 52"/>
                      <a:gd name="T6" fmla="*/ 1 w 39"/>
                      <a:gd name="T7" fmla="*/ 15 h 52"/>
                      <a:gd name="T8" fmla="*/ 4 w 39"/>
                      <a:gd name="T9" fmla="*/ 24 h 52"/>
                      <a:gd name="T10" fmla="*/ 8 w 39"/>
                      <a:gd name="T11" fmla="*/ 32 h 52"/>
                      <a:gd name="T12" fmla="*/ 14 w 39"/>
                      <a:gd name="T13" fmla="*/ 38 h 52"/>
                      <a:gd name="T14" fmla="*/ 18 w 39"/>
                      <a:gd name="T15" fmla="*/ 41 h 52"/>
                      <a:gd name="T16" fmla="*/ 19 w 39"/>
                      <a:gd name="T17" fmla="*/ 42 h 52"/>
                      <a:gd name="T18" fmla="*/ 20 w 39"/>
                      <a:gd name="T19" fmla="*/ 42 h 52"/>
                      <a:gd name="T20" fmla="*/ 14 w 39"/>
                      <a:gd name="T21" fmla="*/ 52 h 52"/>
                      <a:gd name="T22" fmla="*/ 15 w 39"/>
                      <a:gd name="T23" fmla="*/ 52 h 52"/>
                      <a:gd name="T24" fmla="*/ 17 w 39"/>
                      <a:gd name="T25" fmla="*/ 52 h 52"/>
                      <a:gd name="T26" fmla="*/ 18 w 39"/>
                      <a:gd name="T27" fmla="*/ 51 h 52"/>
                      <a:gd name="T28" fmla="*/ 23 w 39"/>
                      <a:gd name="T29" fmla="*/ 50 h 52"/>
                      <a:gd name="T30" fmla="*/ 25 w 39"/>
                      <a:gd name="T31" fmla="*/ 49 h 52"/>
                      <a:gd name="T32" fmla="*/ 28 w 39"/>
                      <a:gd name="T33" fmla="*/ 48 h 52"/>
                      <a:gd name="T34" fmla="*/ 36 w 39"/>
                      <a:gd name="T35" fmla="*/ 44 h 52"/>
                      <a:gd name="T36" fmla="*/ 38 w 39"/>
                      <a:gd name="T37" fmla="*/ 42 h 52"/>
                      <a:gd name="T38" fmla="*/ 39 w 39"/>
                      <a:gd name="T39" fmla="*/ 41 h 52"/>
                      <a:gd name="T40" fmla="*/ 38 w 39"/>
                      <a:gd name="T41" fmla="*/ 41 h 52"/>
                      <a:gd name="T42" fmla="*/ 37 w 39"/>
                      <a:gd name="T43" fmla="*/ 38 h 52"/>
                      <a:gd name="T44" fmla="*/ 34 w 39"/>
                      <a:gd name="T45" fmla="*/ 31 h 52"/>
                      <a:gd name="T46" fmla="*/ 34 w 39"/>
                      <a:gd name="T47" fmla="*/ 29 h 52"/>
                      <a:gd name="T48" fmla="*/ 34 w 39"/>
                      <a:gd name="T49" fmla="*/ 27 h 52"/>
                      <a:gd name="T50" fmla="*/ 33 w 39"/>
                      <a:gd name="T51" fmla="*/ 24 h 52"/>
                      <a:gd name="T52" fmla="*/ 34 w 39"/>
                      <a:gd name="T53" fmla="*/ 22 h 52"/>
                      <a:gd name="T54" fmla="*/ 34 w 39"/>
                      <a:gd name="T55" fmla="*/ 21 h 52"/>
                      <a:gd name="T56" fmla="*/ 34 w 39"/>
                      <a:gd name="T57" fmla="*/ 20 h 52"/>
                      <a:gd name="T58" fmla="*/ 28 w 39"/>
                      <a:gd name="T59" fmla="*/ 30 h 52"/>
                      <a:gd name="T60" fmla="*/ 27 w 39"/>
                      <a:gd name="T61" fmla="*/ 30 h 52"/>
                      <a:gd name="T62" fmla="*/ 27 w 39"/>
                      <a:gd name="T63" fmla="*/ 29 h 52"/>
                      <a:gd name="T64" fmla="*/ 24 w 39"/>
                      <a:gd name="T65" fmla="*/ 27 h 52"/>
                      <a:gd name="T66" fmla="*/ 20 w 39"/>
                      <a:gd name="T67" fmla="*/ 23 h 52"/>
                      <a:gd name="T68" fmla="*/ 17 w 39"/>
                      <a:gd name="T69" fmla="*/ 18 h 52"/>
                      <a:gd name="T70" fmla="*/ 15 w 39"/>
                      <a:gd name="T71" fmla="*/ 12 h 52"/>
                      <a:gd name="T72" fmla="*/ 15 w 39"/>
                      <a:gd name="T73" fmla="*/ 7 h 52"/>
                      <a:gd name="T74" fmla="*/ 15 w 39"/>
                      <a:gd name="T75" fmla="*/ 3 h 52"/>
                      <a:gd name="T76" fmla="*/ 15 w 39"/>
                      <a:gd name="T77" fmla="*/ 2 h 52"/>
                      <a:gd name="T78" fmla="*/ 0 w 39"/>
                      <a:gd name="T79" fmla="*/ 0 h 5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</a:cxnLst>
                    <a:rect l="0" t="0" r="r" b="b"/>
                    <a:pathLst>
                      <a:path w="39" h="52">
                        <a:moveTo>
                          <a:pt x="0" y="0"/>
                        </a:moveTo>
                        <a:cubicBezTo>
                          <a:pt x="0" y="0"/>
                          <a:pt x="0" y="0"/>
                          <a:pt x="0" y="2"/>
                        </a:cubicBezTo>
                        <a:cubicBezTo>
                          <a:pt x="0" y="3"/>
                          <a:pt x="0" y="5"/>
                          <a:pt x="0" y="7"/>
                        </a:cubicBezTo>
                        <a:cubicBezTo>
                          <a:pt x="0" y="10"/>
                          <a:pt x="0" y="12"/>
                          <a:pt x="1" y="15"/>
                        </a:cubicBezTo>
                        <a:cubicBezTo>
                          <a:pt x="2" y="18"/>
                          <a:pt x="2" y="21"/>
                          <a:pt x="4" y="24"/>
                        </a:cubicBezTo>
                        <a:cubicBezTo>
                          <a:pt x="5" y="27"/>
                          <a:pt x="7" y="29"/>
                          <a:pt x="8" y="32"/>
                        </a:cubicBezTo>
                        <a:cubicBezTo>
                          <a:pt x="10" y="34"/>
                          <a:pt x="12" y="36"/>
                          <a:pt x="14" y="38"/>
                        </a:cubicBezTo>
                        <a:cubicBezTo>
                          <a:pt x="15" y="39"/>
                          <a:pt x="17" y="41"/>
                          <a:pt x="18" y="41"/>
                        </a:cubicBezTo>
                        <a:cubicBezTo>
                          <a:pt x="19" y="42"/>
                          <a:pt x="19" y="42"/>
                          <a:pt x="19" y="42"/>
                        </a:cubicBezTo>
                        <a:cubicBezTo>
                          <a:pt x="20" y="42"/>
                          <a:pt x="20" y="42"/>
                          <a:pt x="20" y="42"/>
                        </a:cubicBezTo>
                        <a:cubicBezTo>
                          <a:pt x="14" y="52"/>
                          <a:pt x="14" y="52"/>
                          <a:pt x="14" y="52"/>
                        </a:cubicBezTo>
                        <a:cubicBezTo>
                          <a:pt x="14" y="52"/>
                          <a:pt x="14" y="52"/>
                          <a:pt x="15" y="52"/>
                        </a:cubicBezTo>
                        <a:cubicBezTo>
                          <a:pt x="16" y="52"/>
                          <a:pt x="16" y="52"/>
                          <a:pt x="17" y="52"/>
                        </a:cubicBezTo>
                        <a:cubicBezTo>
                          <a:pt x="17" y="52"/>
                          <a:pt x="18" y="51"/>
                          <a:pt x="18" y="51"/>
                        </a:cubicBezTo>
                        <a:cubicBezTo>
                          <a:pt x="20" y="51"/>
                          <a:pt x="21" y="51"/>
                          <a:pt x="23" y="50"/>
                        </a:cubicBezTo>
                        <a:cubicBezTo>
                          <a:pt x="24" y="50"/>
                          <a:pt x="25" y="50"/>
                          <a:pt x="25" y="49"/>
                        </a:cubicBezTo>
                        <a:cubicBezTo>
                          <a:pt x="26" y="49"/>
                          <a:pt x="27" y="49"/>
                          <a:pt x="28" y="48"/>
                        </a:cubicBezTo>
                        <a:cubicBezTo>
                          <a:pt x="31" y="47"/>
                          <a:pt x="34" y="45"/>
                          <a:pt x="36" y="44"/>
                        </a:cubicBezTo>
                        <a:cubicBezTo>
                          <a:pt x="37" y="43"/>
                          <a:pt x="37" y="43"/>
                          <a:pt x="38" y="42"/>
                        </a:cubicBezTo>
                        <a:cubicBezTo>
                          <a:pt x="38" y="42"/>
                          <a:pt x="39" y="41"/>
                          <a:pt x="39" y="41"/>
                        </a:cubicBezTo>
                        <a:cubicBezTo>
                          <a:pt x="39" y="41"/>
                          <a:pt x="39" y="41"/>
                          <a:pt x="38" y="41"/>
                        </a:cubicBezTo>
                        <a:cubicBezTo>
                          <a:pt x="38" y="40"/>
                          <a:pt x="37" y="39"/>
                          <a:pt x="37" y="38"/>
                        </a:cubicBezTo>
                        <a:cubicBezTo>
                          <a:pt x="36" y="36"/>
                          <a:pt x="35" y="34"/>
                          <a:pt x="34" y="31"/>
                        </a:cubicBezTo>
                        <a:cubicBezTo>
                          <a:pt x="34" y="30"/>
                          <a:pt x="34" y="30"/>
                          <a:pt x="34" y="29"/>
                        </a:cubicBezTo>
                        <a:cubicBezTo>
                          <a:pt x="34" y="28"/>
                          <a:pt x="34" y="28"/>
                          <a:pt x="34" y="27"/>
                        </a:cubicBezTo>
                        <a:cubicBezTo>
                          <a:pt x="33" y="26"/>
                          <a:pt x="33" y="25"/>
                          <a:pt x="33" y="24"/>
                        </a:cubicBezTo>
                        <a:cubicBezTo>
                          <a:pt x="33" y="23"/>
                          <a:pt x="34" y="23"/>
                          <a:pt x="34" y="22"/>
                        </a:cubicBezTo>
                        <a:cubicBezTo>
                          <a:pt x="34" y="22"/>
                          <a:pt x="34" y="22"/>
                          <a:pt x="34" y="21"/>
                        </a:cubicBezTo>
                        <a:cubicBezTo>
                          <a:pt x="34" y="21"/>
                          <a:pt x="34" y="20"/>
                          <a:pt x="34" y="20"/>
                        </a:cubicBezTo>
                        <a:cubicBezTo>
                          <a:pt x="28" y="30"/>
                          <a:pt x="28" y="30"/>
                          <a:pt x="28" y="30"/>
                        </a:cubicBezTo>
                        <a:cubicBezTo>
                          <a:pt x="27" y="30"/>
                          <a:pt x="27" y="30"/>
                          <a:pt x="27" y="30"/>
                        </a:cubicBezTo>
                        <a:cubicBezTo>
                          <a:pt x="27" y="30"/>
                          <a:pt x="27" y="30"/>
                          <a:pt x="27" y="29"/>
                        </a:cubicBezTo>
                        <a:cubicBezTo>
                          <a:pt x="26" y="29"/>
                          <a:pt x="25" y="28"/>
                          <a:pt x="24" y="27"/>
                        </a:cubicBezTo>
                        <a:cubicBezTo>
                          <a:pt x="23" y="26"/>
                          <a:pt x="21" y="25"/>
                          <a:pt x="20" y="23"/>
                        </a:cubicBezTo>
                        <a:cubicBezTo>
                          <a:pt x="19" y="22"/>
                          <a:pt x="18" y="20"/>
                          <a:pt x="17" y="18"/>
                        </a:cubicBezTo>
                        <a:cubicBezTo>
                          <a:pt x="16" y="16"/>
                          <a:pt x="16" y="14"/>
                          <a:pt x="15" y="12"/>
                        </a:cubicBezTo>
                        <a:cubicBezTo>
                          <a:pt x="15" y="10"/>
                          <a:pt x="15" y="9"/>
                          <a:pt x="15" y="7"/>
                        </a:cubicBezTo>
                        <a:cubicBezTo>
                          <a:pt x="15" y="6"/>
                          <a:pt x="15" y="4"/>
                          <a:pt x="15" y="3"/>
                        </a:cubicBezTo>
                        <a:cubicBezTo>
                          <a:pt x="15" y="2"/>
                          <a:pt x="15" y="2"/>
                          <a:pt x="15" y="2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02" name="Freeform 149">
                    <a:extLst>
                      <a:ext uri="{FF2B5EF4-FFF2-40B4-BE49-F238E27FC236}">
                        <a16:creationId xmlns:a16="http://schemas.microsoft.com/office/drawing/2014/main" id="{E4F684BF-9574-4A4E-AB99-435B80AE21DB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5406892" y="5442393"/>
                    <a:ext cx="79184" cy="96505"/>
                  </a:xfrm>
                  <a:custGeom>
                    <a:avLst/>
                    <a:gdLst>
                      <a:gd name="T0" fmla="*/ 5 w 44"/>
                      <a:gd name="T1" fmla="*/ 54 h 54"/>
                      <a:gd name="T2" fmla="*/ 6 w 44"/>
                      <a:gd name="T3" fmla="*/ 54 h 54"/>
                      <a:gd name="T4" fmla="*/ 7 w 44"/>
                      <a:gd name="T5" fmla="*/ 53 h 54"/>
                      <a:gd name="T6" fmla="*/ 8 w 44"/>
                      <a:gd name="T7" fmla="*/ 53 h 54"/>
                      <a:gd name="T8" fmla="*/ 9 w 44"/>
                      <a:gd name="T9" fmla="*/ 53 h 54"/>
                      <a:gd name="T10" fmla="*/ 9 w 44"/>
                      <a:gd name="T11" fmla="*/ 52 h 54"/>
                      <a:gd name="T12" fmla="*/ 11 w 44"/>
                      <a:gd name="T13" fmla="*/ 52 h 54"/>
                      <a:gd name="T14" fmla="*/ 12 w 44"/>
                      <a:gd name="T15" fmla="*/ 51 h 54"/>
                      <a:gd name="T16" fmla="*/ 19 w 44"/>
                      <a:gd name="T17" fmla="*/ 46 h 54"/>
                      <a:gd name="T18" fmla="*/ 25 w 44"/>
                      <a:gd name="T19" fmla="*/ 39 h 54"/>
                      <a:gd name="T20" fmla="*/ 29 w 44"/>
                      <a:gd name="T21" fmla="*/ 31 h 54"/>
                      <a:gd name="T22" fmla="*/ 32 w 44"/>
                      <a:gd name="T23" fmla="*/ 24 h 54"/>
                      <a:gd name="T24" fmla="*/ 32 w 44"/>
                      <a:gd name="T25" fmla="*/ 18 h 54"/>
                      <a:gd name="T26" fmla="*/ 33 w 44"/>
                      <a:gd name="T27" fmla="*/ 17 h 54"/>
                      <a:gd name="T28" fmla="*/ 33 w 44"/>
                      <a:gd name="T29" fmla="*/ 16 h 54"/>
                      <a:gd name="T30" fmla="*/ 44 w 44"/>
                      <a:gd name="T31" fmla="*/ 17 h 54"/>
                      <a:gd name="T32" fmla="*/ 44 w 44"/>
                      <a:gd name="T33" fmla="*/ 16 h 54"/>
                      <a:gd name="T34" fmla="*/ 43 w 44"/>
                      <a:gd name="T35" fmla="*/ 16 h 54"/>
                      <a:gd name="T36" fmla="*/ 41 w 44"/>
                      <a:gd name="T37" fmla="*/ 13 h 54"/>
                      <a:gd name="T38" fmla="*/ 34 w 44"/>
                      <a:gd name="T39" fmla="*/ 6 h 54"/>
                      <a:gd name="T40" fmla="*/ 26 w 44"/>
                      <a:gd name="T41" fmla="*/ 2 h 54"/>
                      <a:gd name="T42" fmla="*/ 23 w 44"/>
                      <a:gd name="T43" fmla="*/ 1 h 54"/>
                      <a:gd name="T44" fmla="*/ 22 w 44"/>
                      <a:gd name="T45" fmla="*/ 0 h 54"/>
                      <a:gd name="T46" fmla="*/ 22 w 44"/>
                      <a:gd name="T47" fmla="*/ 1 h 54"/>
                      <a:gd name="T48" fmla="*/ 20 w 44"/>
                      <a:gd name="T49" fmla="*/ 4 h 54"/>
                      <a:gd name="T50" fmla="*/ 15 w 44"/>
                      <a:gd name="T51" fmla="*/ 10 h 54"/>
                      <a:gd name="T52" fmla="*/ 9 w 44"/>
                      <a:gd name="T53" fmla="*/ 14 h 54"/>
                      <a:gd name="T54" fmla="*/ 7 w 44"/>
                      <a:gd name="T55" fmla="*/ 15 h 54"/>
                      <a:gd name="T56" fmla="*/ 7 w 44"/>
                      <a:gd name="T57" fmla="*/ 15 h 54"/>
                      <a:gd name="T58" fmla="*/ 6 w 44"/>
                      <a:gd name="T59" fmla="*/ 15 h 54"/>
                      <a:gd name="T60" fmla="*/ 18 w 44"/>
                      <a:gd name="T61" fmla="*/ 16 h 54"/>
                      <a:gd name="T62" fmla="*/ 18 w 44"/>
                      <a:gd name="T63" fmla="*/ 17 h 54"/>
                      <a:gd name="T64" fmla="*/ 17 w 44"/>
                      <a:gd name="T65" fmla="*/ 21 h 54"/>
                      <a:gd name="T66" fmla="*/ 16 w 44"/>
                      <a:gd name="T67" fmla="*/ 26 h 54"/>
                      <a:gd name="T68" fmla="*/ 13 w 44"/>
                      <a:gd name="T69" fmla="*/ 31 h 54"/>
                      <a:gd name="T70" fmla="*/ 9 w 44"/>
                      <a:gd name="T71" fmla="*/ 35 h 54"/>
                      <a:gd name="T72" fmla="*/ 4 w 44"/>
                      <a:gd name="T73" fmla="*/ 38 h 54"/>
                      <a:gd name="T74" fmla="*/ 4 w 44"/>
                      <a:gd name="T75" fmla="*/ 39 h 54"/>
                      <a:gd name="T76" fmla="*/ 3 w 44"/>
                      <a:gd name="T77" fmla="*/ 39 h 54"/>
                      <a:gd name="T78" fmla="*/ 2 w 44"/>
                      <a:gd name="T79" fmla="*/ 40 h 54"/>
                      <a:gd name="T80" fmla="*/ 2 w 44"/>
                      <a:gd name="T81" fmla="*/ 40 h 54"/>
                      <a:gd name="T82" fmla="*/ 1 w 44"/>
                      <a:gd name="T83" fmla="*/ 40 h 54"/>
                      <a:gd name="T84" fmla="*/ 0 w 44"/>
                      <a:gd name="T85" fmla="*/ 40 h 54"/>
                      <a:gd name="T86" fmla="*/ 0 w 44"/>
                      <a:gd name="T87" fmla="*/ 41 h 54"/>
                      <a:gd name="T88" fmla="*/ 5 w 44"/>
                      <a:gd name="T89" fmla="*/ 54 h 5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</a:cxnLst>
                    <a:rect l="0" t="0" r="r" b="b"/>
                    <a:pathLst>
                      <a:path w="44" h="54">
                        <a:moveTo>
                          <a:pt x="5" y="54"/>
                        </a:moveTo>
                        <a:cubicBezTo>
                          <a:pt x="6" y="54"/>
                          <a:pt x="6" y="54"/>
                          <a:pt x="6" y="54"/>
                        </a:cubicBezTo>
                        <a:cubicBezTo>
                          <a:pt x="6" y="54"/>
                          <a:pt x="7" y="54"/>
                          <a:pt x="7" y="53"/>
                        </a:cubicBezTo>
                        <a:cubicBezTo>
                          <a:pt x="7" y="53"/>
                          <a:pt x="8" y="53"/>
                          <a:pt x="8" y="53"/>
                        </a:cubicBezTo>
                        <a:cubicBezTo>
                          <a:pt x="9" y="53"/>
                          <a:pt x="9" y="53"/>
                          <a:pt x="9" y="53"/>
                        </a:cubicBezTo>
                        <a:cubicBezTo>
                          <a:pt x="9" y="52"/>
                          <a:pt x="9" y="52"/>
                          <a:pt x="9" y="52"/>
                        </a:cubicBezTo>
                        <a:cubicBezTo>
                          <a:pt x="10" y="52"/>
                          <a:pt x="10" y="52"/>
                          <a:pt x="11" y="52"/>
                        </a:cubicBezTo>
                        <a:cubicBezTo>
                          <a:pt x="11" y="51"/>
                          <a:pt x="12" y="51"/>
                          <a:pt x="12" y="51"/>
                        </a:cubicBezTo>
                        <a:cubicBezTo>
                          <a:pt x="14" y="50"/>
                          <a:pt x="16" y="48"/>
                          <a:pt x="19" y="46"/>
                        </a:cubicBezTo>
                        <a:cubicBezTo>
                          <a:pt x="21" y="44"/>
                          <a:pt x="23" y="42"/>
                          <a:pt x="25" y="39"/>
                        </a:cubicBezTo>
                        <a:cubicBezTo>
                          <a:pt x="26" y="37"/>
                          <a:pt x="28" y="34"/>
                          <a:pt x="29" y="31"/>
                        </a:cubicBezTo>
                        <a:cubicBezTo>
                          <a:pt x="30" y="29"/>
                          <a:pt x="31" y="26"/>
                          <a:pt x="32" y="24"/>
                        </a:cubicBezTo>
                        <a:cubicBezTo>
                          <a:pt x="32" y="22"/>
                          <a:pt x="32" y="20"/>
                          <a:pt x="32" y="18"/>
                        </a:cubicBezTo>
                        <a:cubicBezTo>
                          <a:pt x="33" y="18"/>
                          <a:pt x="33" y="17"/>
                          <a:pt x="33" y="17"/>
                        </a:cubicBezTo>
                        <a:cubicBezTo>
                          <a:pt x="33" y="16"/>
                          <a:pt x="33" y="16"/>
                          <a:pt x="33" y="16"/>
                        </a:cubicBezTo>
                        <a:cubicBezTo>
                          <a:pt x="44" y="17"/>
                          <a:pt x="44" y="17"/>
                          <a:pt x="44" y="17"/>
                        </a:cubicBezTo>
                        <a:cubicBezTo>
                          <a:pt x="44" y="16"/>
                          <a:pt x="44" y="16"/>
                          <a:pt x="44" y="16"/>
                        </a:cubicBezTo>
                        <a:cubicBezTo>
                          <a:pt x="43" y="16"/>
                          <a:pt x="43" y="16"/>
                          <a:pt x="43" y="16"/>
                        </a:cubicBezTo>
                        <a:cubicBezTo>
                          <a:pt x="43" y="15"/>
                          <a:pt x="42" y="14"/>
                          <a:pt x="41" y="13"/>
                        </a:cubicBezTo>
                        <a:cubicBezTo>
                          <a:pt x="39" y="11"/>
                          <a:pt x="37" y="8"/>
                          <a:pt x="34" y="6"/>
                        </a:cubicBezTo>
                        <a:cubicBezTo>
                          <a:pt x="31" y="4"/>
                          <a:pt x="28" y="3"/>
                          <a:pt x="26" y="2"/>
                        </a:cubicBezTo>
                        <a:cubicBezTo>
                          <a:pt x="25" y="1"/>
                          <a:pt x="24" y="1"/>
                          <a:pt x="23" y="1"/>
                        </a:cubicBezTo>
                        <a:cubicBezTo>
                          <a:pt x="23" y="1"/>
                          <a:pt x="22" y="0"/>
                          <a:pt x="22" y="0"/>
                        </a:cubicBezTo>
                        <a:cubicBezTo>
                          <a:pt x="22" y="0"/>
                          <a:pt x="22" y="1"/>
                          <a:pt x="22" y="1"/>
                        </a:cubicBezTo>
                        <a:cubicBezTo>
                          <a:pt x="21" y="2"/>
                          <a:pt x="21" y="3"/>
                          <a:pt x="20" y="4"/>
                        </a:cubicBezTo>
                        <a:cubicBezTo>
                          <a:pt x="19" y="6"/>
                          <a:pt x="17" y="8"/>
                          <a:pt x="15" y="10"/>
                        </a:cubicBezTo>
                        <a:cubicBezTo>
                          <a:pt x="13" y="12"/>
                          <a:pt x="11" y="13"/>
                          <a:pt x="9" y="14"/>
                        </a:cubicBezTo>
                        <a:cubicBezTo>
                          <a:pt x="9" y="14"/>
                          <a:pt x="8" y="15"/>
                          <a:pt x="7" y="15"/>
                        </a:cubicBezTo>
                        <a:cubicBezTo>
                          <a:pt x="7" y="15"/>
                          <a:pt x="7" y="15"/>
                          <a:pt x="7" y="15"/>
                        </a:cubicBezTo>
                        <a:cubicBezTo>
                          <a:pt x="6" y="15"/>
                          <a:pt x="6" y="15"/>
                          <a:pt x="6" y="15"/>
                        </a:cubicBezTo>
                        <a:cubicBezTo>
                          <a:pt x="18" y="16"/>
                          <a:pt x="18" y="16"/>
                          <a:pt x="18" y="16"/>
                        </a:cubicBezTo>
                        <a:cubicBezTo>
                          <a:pt x="18" y="16"/>
                          <a:pt x="18" y="16"/>
                          <a:pt x="18" y="17"/>
                        </a:cubicBezTo>
                        <a:cubicBezTo>
                          <a:pt x="18" y="18"/>
                          <a:pt x="18" y="19"/>
                          <a:pt x="17" y="21"/>
                        </a:cubicBezTo>
                        <a:cubicBezTo>
                          <a:pt x="17" y="22"/>
                          <a:pt x="16" y="24"/>
                          <a:pt x="16" y="26"/>
                        </a:cubicBezTo>
                        <a:cubicBezTo>
                          <a:pt x="15" y="27"/>
                          <a:pt x="14" y="29"/>
                          <a:pt x="13" y="31"/>
                        </a:cubicBezTo>
                        <a:cubicBezTo>
                          <a:pt x="11" y="32"/>
                          <a:pt x="10" y="34"/>
                          <a:pt x="9" y="35"/>
                        </a:cubicBezTo>
                        <a:cubicBezTo>
                          <a:pt x="7" y="36"/>
                          <a:pt x="6" y="38"/>
                          <a:pt x="4" y="38"/>
                        </a:cubicBezTo>
                        <a:cubicBezTo>
                          <a:pt x="4" y="39"/>
                          <a:pt x="4" y="39"/>
                          <a:pt x="4" y="39"/>
                        </a:cubicBezTo>
                        <a:cubicBezTo>
                          <a:pt x="3" y="39"/>
                          <a:pt x="3" y="39"/>
                          <a:pt x="3" y="39"/>
                        </a:cubicBezTo>
                        <a:cubicBezTo>
                          <a:pt x="2" y="40"/>
                          <a:pt x="2" y="40"/>
                          <a:pt x="2" y="40"/>
                        </a:cubicBezTo>
                        <a:cubicBezTo>
                          <a:pt x="2" y="40"/>
                          <a:pt x="2" y="40"/>
                          <a:pt x="2" y="40"/>
                        </a:cubicBezTo>
                        <a:cubicBezTo>
                          <a:pt x="1" y="40"/>
                          <a:pt x="1" y="40"/>
                          <a:pt x="1" y="40"/>
                        </a:cubicBezTo>
                        <a:cubicBezTo>
                          <a:pt x="1" y="40"/>
                          <a:pt x="0" y="40"/>
                          <a:pt x="0" y="40"/>
                        </a:cubicBezTo>
                        <a:cubicBezTo>
                          <a:pt x="0" y="41"/>
                          <a:pt x="0" y="41"/>
                          <a:pt x="0" y="41"/>
                        </a:cubicBezTo>
                        <a:lnTo>
                          <a:pt x="5" y="54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03" name="Freeform 150">
                    <a:extLst>
                      <a:ext uri="{FF2B5EF4-FFF2-40B4-BE49-F238E27FC236}">
                        <a16:creationId xmlns:a16="http://schemas.microsoft.com/office/drawing/2014/main" id="{A3E0F466-4EB6-9440-AF25-80EE3D6C9D9E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5375960" y="5439919"/>
                    <a:ext cx="38355" cy="56913"/>
                  </a:xfrm>
                  <a:custGeom>
                    <a:avLst/>
                    <a:gdLst>
                      <a:gd name="T0" fmla="*/ 20 w 21"/>
                      <a:gd name="T1" fmla="*/ 14 h 32"/>
                      <a:gd name="T2" fmla="*/ 14 w 21"/>
                      <a:gd name="T3" fmla="*/ 2 h 32"/>
                      <a:gd name="T4" fmla="*/ 2 w 21"/>
                      <a:gd name="T5" fmla="*/ 7 h 32"/>
                      <a:gd name="T6" fmla="*/ 2 w 21"/>
                      <a:gd name="T7" fmla="*/ 32 h 32"/>
                      <a:gd name="T8" fmla="*/ 20 w 21"/>
                      <a:gd name="T9" fmla="*/ 14 h 3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21" h="32">
                        <a:moveTo>
                          <a:pt x="20" y="14"/>
                        </a:moveTo>
                        <a:cubicBezTo>
                          <a:pt x="21" y="9"/>
                          <a:pt x="19" y="4"/>
                          <a:pt x="14" y="2"/>
                        </a:cubicBezTo>
                        <a:cubicBezTo>
                          <a:pt x="9" y="0"/>
                          <a:pt x="4" y="2"/>
                          <a:pt x="2" y="7"/>
                        </a:cubicBezTo>
                        <a:cubicBezTo>
                          <a:pt x="0" y="12"/>
                          <a:pt x="2" y="32"/>
                          <a:pt x="2" y="32"/>
                        </a:cubicBezTo>
                        <a:cubicBezTo>
                          <a:pt x="2" y="32"/>
                          <a:pt x="18" y="19"/>
                          <a:pt x="20" y="14"/>
                        </a:cubicBez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</p:grpSp>
            <p:sp>
              <p:nvSpPr>
                <p:cNvPr id="67" name="Freeform 151">
                  <a:extLst>
                    <a:ext uri="{FF2B5EF4-FFF2-40B4-BE49-F238E27FC236}">
                      <a16:creationId xmlns:a16="http://schemas.microsoft.com/office/drawing/2014/main" id="{E3C3B918-900C-FC46-9071-7FAF88C976F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290590" y="6134014"/>
                  <a:ext cx="131148" cy="87845"/>
                </a:xfrm>
                <a:custGeom>
                  <a:avLst/>
                  <a:gdLst>
                    <a:gd name="T0" fmla="*/ 73 w 73"/>
                    <a:gd name="T1" fmla="*/ 26 h 49"/>
                    <a:gd name="T2" fmla="*/ 54 w 73"/>
                    <a:gd name="T3" fmla="*/ 45 h 49"/>
                    <a:gd name="T4" fmla="*/ 27 w 73"/>
                    <a:gd name="T5" fmla="*/ 46 h 49"/>
                    <a:gd name="T6" fmla="*/ 8 w 73"/>
                    <a:gd name="T7" fmla="*/ 0 h 49"/>
                    <a:gd name="T8" fmla="*/ 11 w 73"/>
                    <a:gd name="T9" fmla="*/ 1 h 49"/>
                    <a:gd name="T10" fmla="*/ 29 w 73"/>
                    <a:gd name="T11" fmla="*/ 42 h 49"/>
                    <a:gd name="T12" fmla="*/ 53 w 73"/>
                    <a:gd name="T13" fmla="*/ 42 h 49"/>
                    <a:gd name="T14" fmla="*/ 70 w 73"/>
                    <a:gd name="T15" fmla="*/ 25 h 49"/>
                    <a:gd name="T16" fmla="*/ 73 w 73"/>
                    <a:gd name="T17" fmla="*/ 26 h 4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73" h="49">
                      <a:moveTo>
                        <a:pt x="73" y="26"/>
                      </a:moveTo>
                      <a:cubicBezTo>
                        <a:pt x="69" y="35"/>
                        <a:pt x="63" y="42"/>
                        <a:pt x="54" y="45"/>
                      </a:cubicBezTo>
                      <a:cubicBezTo>
                        <a:pt x="46" y="49"/>
                        <a:pt x="36" y="49"/>
                        <a:pt x="27" y="46"/>
                      </a:cubicBezTo>
                      <a:cubicBezTo>
                        <a:pt x="9" y="38"/>
                        <a:pt x="0" y="18"/>
                        <a:pt x="8" y="0"/>
                      </a:cubicBezTo>
                      <a:cubicBezTo>
                        <a:pt x="11" y="1"/>
                        <a:pt x="11" y="1"/>
                        <a:pt x="11" y="1"/>
                      </a:cubicBezTo>
                      <a:cubicBezTo>
                        <a:pt x="5" y="17"/>
                        <a:pt x="13" y="36"/>
                        <a:pt x="29" y="42"/>
                      </a:cubicBezTo>
                      <a:cubicBezTo>
                        <a:pt x="36" y="45"/>
                        <a:pt x="45" y="45"/>
                        <a:pt x="53" y="42"/>
                      </a:cubicBezTo>
                      <a:cubicBezTo>
                        <a:pt x="60" y="38"/>
                        <a:pt x="66" y="32"/>
                        <a:pt x="70" y="25"/>
                      </a:cubicBezTo>
                      <a:lnTo>
                        <a:pt x="73" y="26"/>
                      </a:lnTo>
                      <a:close/>
                    </a:path>
                  </a:pathLst>
                </a:custGeom>
                <a:solidFill>
                  <a:schemeClr val="accent6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58" name="TextBox 57">
                <a:extLst>
                  <a:ext uri="{FF2B5EF4-FFF2-40B4-BE49-F238E27FC236}">
                    <a16:creationId xmlns:a16="http://schemas.microsoft.com/office/drawing/2014/main" id="{007F25C1-4DC5-E04D-AF0E-40B5D0B3D4E0}"/>
                  </a:ext>
                </a:extLst>
              </p:cNvPr>
              <p:cNvSpPr txBox="1"/>
              <p:nvPr/>
            </p:nvSpPr>
            <p:spPr>
              <a:xfrm rot="12960000">
                <a:off x="4732921" y="5497683"/>
                <a:ext cx="900055" cy="34612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600" b="1" dirty="0">
                    <a:solidFill>
                      <a:schemeClr val="bg1"/>
                    </a:solidFill>
                    <a:latin typeface="Source Sans Pro" panose="020B0503030403020204" pitchFamily="34" charset="0"/>
                    <a:ea typeface="Source Sans Pro" panose="020B0503030403020204" pitchFamily="34" charset="0"/>
                  </a:rPr>
                  <a:t>Recycle</a:t>
                </a:r>
              </a:p>
            </p:txBody>
          </p:sp>
        </p:grpSp>
        <p:grpSp>
          <p:nvGrpSpPr>
            <p:cNvPr id="34" name="Group 33">
              <a:extLst>
                <a:ext uri="{FF2B5EF4-FFF2-40B4-BE49-F238E27FC236}">
                  <a16:creationId xmlns:a16="http://schemas.microsoft.com/office/drawing/2014/main" id="{4F292F34-CCA2-2D42-931E-81CBA6A6B5BA}"/>
                </a:ext>
              </a:extLst>
            </p:cNvPr>
            <p:cNvGrpSpPr/>
            <p:nvPr/>
          </p:nvGrpSpPr>
          <p:grpSpPr>
            <a:xfrm>
              <a:off x="596491" y="2569587"/>
              <a:ext cx="1164199" cy="1356619"/>
              <a:chOff x="3878890" y="3348968"/>
              <a:chExt cx="1190232" cy="1386955"/>
            </a:xfrm>
          </p:grpSpPr>
          <p:grpSp>
            <p:nvGrpSpPr>
              <p:cNvPr id="35" name="Group 34">
                <a:extLst>
                  <a:ext uri="{FF2B5EF4-FFF2-40B4-BE49-F238E27FC236}">
                    <a16:creationId xmlns:a16="http://schemas.microsoft.com/office/drawing/2014/main" id="{37375C24-8F57-ED44-BB47-D6B9CEEA9A5B}"/>
                  </a:ext>
                </a:extLst>
              </p:cNvPr>
              <p:cNvGrpSpPr/>
              <p:nvPr/>
            </p:nvGrpSpPr>
            <p:grpSpPr>
              <a:xfrm>
                <a:off x="3878890" y="3348968"/>
                <a:ext cx="1190232" cy="1386955"/>
                <a:chOff x="3878890" y="2743955"/>
                <a:chExt cx="1190232" cy="1386955"/>
              </a:xfrm>
            </p:grpSpPr>
            <p:sp>
              <p:nvSpPr>
                <p:cNvPr id="37" name="Freeform 29">
                  <a:extLst>
                    <a:ext uri="{FF2B5EF4-FFF2-40B4-BE49-F238E27FC236}">
                      <a16:creationId xmlns:a16="http://schemas.microsoft.com/office/drawing/2014/main" id="{756B1796-2FE4-1244-A7C0-14CC58EB8AF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424516" y="2777361"/>
                  <a:ext cx="644606" cy="1353549"/>
                </a:xfrm>
                <a:custGeom>
                  <a:avLst/>
                  <a:gdLst>
                    <a:gd name="T0" fmla="*/ 96 w 360"/>
                    <a:gd name="T1" fmla="*/ 752 h 756"/>
                    <a:gd name="T2" fmla="*/ 34 w 360"/>
                    <a:gd name="T3" fmla="*/ 737 h 756"/>
                    <a:gd name="T4" fmla="*/ 12 w 360"/>
                    <a:gd name="T5" fmla="*/ 713 h 756"/>
                    <a:gd name="T6" fmla="*/ 6 w 360"/>
                    <a:gd name="T7" fmla="*/ 697 h 756"/>
                    <a:gd name="T8" fmla="*/ 4 w 360"/>
                    <a:gd name="T9" fmla="*/ 689 h 756"/>
                    <a:gd name="T10" fmla="*/ 3 w 360"/>
                    <a:gd name="T11" fmla="*/ 680 h 756"/>
                    <a:gd name="T12" fmla="*/ 1 w 360"/>
                    <a:gd name="T13" fmla="*/ 650 h 756"/>
                    <a:gd name="T14" fmla="*/ 0 w 360"/>
                    <a:gd name="T15" fmla="*/ 615 h 756"/>
                    <a:gd name="T16" fmla="*/ 1 w 360"/>
                    <a:gd name="T17" fmla="*/ 570 h 756"/>
                    <a:gd name="T18" fmla="*/ 45 w 360"/>
                    <a:gd name="T19" fmla="*/ 334 h 756"/>
                    <a:gd name="T20" fmla="*/ 56 w 360"/>
                    <a:gd name="T21" fmla="*/ 302 h 756"/>
                    <a:gd name="T22" fmla="*/ 68 w 360"/>
                    <a:gd name="T23" fmla="*/ 272 h 756"/>
                    <a:gd name="T24" fmla="*/ 80 w 360"/>
                    <a:gd name="T25" fmla="*/ 243 h 756"/>
                    <a:gd name="T26" fmla="*/ 93 w 360"/>
                    <a:gd name="T27" fmla="*/ 214 h 756"/>
                    <a:gd name="T28" fmla="*/ 107 w 360"/>
                    <a:gd name="T29" fmla="*/ 187 h 756"/>
                    <a:gd name="T30" fmla="*/ 121 w 360"/>
                    <a:gd name="T31" fmla="*/ 162 h 756"/>
                    <a:gd name="T32" fmla="*/ 149 w 360"/>
                    <a:gd name="T33" fmla="*/ 117 h 756"/>
                    <a:gd name="T34" fmla="*/ 162 w 360"/>
                    <a:gd name="T35" fmla="*/ 97 h 756"/>
                    <a:gd name="T36" fmla="*/ 175 w 360"/>
                    <a:gd name="T37" fmla="*/ 80 h 756"/>
                    <a:gd name="T38" fmla="*/ 186 w 360"/>
                    <a:gd name="T39" fmla="*/ 65 h 756"/>
                    <a:gd name="T40" fmla="*/ 196 w 360"/>
                    <a:gd name="T41" fmla="*/ 52 h 756"/>
                    <a:gd name="T42" fmla="*/ 210 w 360"/>
                    <a:gd name="T43" fmla="*/ 35 h 756"/>
                    <a:gd name="T44" fmla="*/ 215 w 360"/>
                    <a:gd name="T45" fmla="*/ 29 h 756"/>
                    <a:gd name="T46" fmla="*/ 242 w 360"/>
                    <a:gd name="T47" fmla="*/ 8 h 756"/>
                    <a:gd name="T48" fmla="*/ 274 w 360"/>
                    <a:gd name="T49" fmla="*/ 1 h 756"/>
                    <a:gd name="T50" fmla="*/ 333 w 360"/>
                    <a:gd name="T51" fmla="*/ 26 h 756"/>
                    <a:gd name="T52" fmla="*/ 359 w 360"/>
                    <a:gd name="T53" fmla="*/ 83 h 756"/>
                    <a:gd name="T54" fmla="*/ 356 w 360"/>
                    <a:gd name="T55" fmla="*/ 112 h 756"/>
                    <a:gd name="T56" fmla="*/ 343 w 360"/>
                    <a:gd name="T57" fmla="*/ 138 h 756"/>
                    <a:gd name="T58" fmla="*/ 339 w 360"/>
                    <a:gd name="T59" fmla="*/ 142 h 756"/>
                    <a:gd name="T60" fmla="*/ 328 w 360"/>
                    <a:gd name="T61" fmla="*/ 157 h 756"/>
                    <a:gd name="T62" fmla="*/ 320 w 360"/>
                    <a:gd name="T63" fmla="*/ 167 h 756"/>
                    <a:gd name="T64" fmla="*/ 311 w 360"/>
                    <a:gd name="T65" fmla="*/ 179 h 756"/>
                    <a:gd name="T66" fmla="*/ 301 w 360"/>
                    <a:gd name="T67" fmla="*/ 193 h 756"/>
                    <a:gd name="T68" fmla="*/ 290 w 360"/>
                    <a:gd name="T69" fmla="*/ 209 h 756"/>
                    <a:gd name="T70" fmla="*/ 267 w 360"/>
                    <a:gd name="T71" fmla="*/ 246 h 756"/>
                    <a:gd name="T72" fmla="*/ 256 w 360"/>
                    <a:gd name="T73" fmla="*/ 267 h 756"/>
                    <a:gd name="T74" fmla="*/ 245 w 360"/>
                    <a:gd name="T75" fmla="*/ 288 h 756"/>
                    <a:gd name="T76" fmla="*/ 234 w 360"/>
                    <a:gd name="T77" fmla="*/ 312 h 756"/>
                    <a:gd name="T78" fmla="*/ 223 w 360"/>
                    <a:gd name="T79" fmla="*/ 336 h 756"/>
                    <a:gd name="T80" fmla="*/ 214 w 360"/>
                    <a:gd name="T81" fmla="*/ 360 h 756"/>
                    <a:gd name="T82" fmla="*/ 205 w 360"/>
                    <a:gd name="T83" fmla="*/ 386 h 756"/>
                    <a:gd name="T84" fmla="*/ 170 w 360"/>
                    <a:gd name="T85" fmla="*/ 579 h 756"/>
                    <a:gd name="T86" fmla="*/ 169 w 360"/>
                    <a:gd name="T87" fmla="*/ 615 h 756"/>
                    <a:gd name="T88" fmla="*/ 169 w 360"/>
                    <a:gd name="T89" fmla="*/ 643 h 756"/>
                    <a:gd name="T90" fmla="*/ 171 w 360"/>
                    <a:gd name="T91" fmla="*/ 668 h 756"/>
                    <a:gd name="T92" fmla="*/ 171 w 360"/>
                    <a:gd name="T93" fmla="*/ 675 h 756"/>
                    <a:gd name="T94" fmla="*/ 170 w 360"/>
                    <a:gd name="T95" fmla="*/ 682 h 756"/>
                    <a:gd name="T96" fmla="*/ 167 w 360"/>
                    <a:gd name="T97" fmla="*/ 696 h 756"/>
                    <a:gd name="T98" fmla="*/ 151 w 360"/>
                    <a:gd name="T99" fmla="*/ 721 h 756"/>
                    <a:gd name="T100" fmla="*/ 96 w 360"/>
                    <a:gd name="T101" fmla="*/ 752 h 7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</a:cxnLst>
                  <a:rect l="0" t="0" r="r" b="b"/>
                  <a:pathLst>
                    <a:path w="360" h="756">
                      <a:moveTo>
                        <a:pt x="96" y="752"/>
                      </a:moveTo>
                      <a:cubicBezTo>
                        <a:pt x="73" y="756"/>
                        <a:pt x="51" y="750"/>
                        <a:pt x="34" y="737"/>
                      </a:cubicBezTo>
                      <a:cubicBezTo>
                        <a:pt x="25" y="731"/>
                        <a:pt x="18" y="723"/>
                        <a:pt x="12" y="713"/>
                      </a:cubicBezTo>
                      <a:cubicBezTo>
                        <a:pt x="10" y="708"/>
                        <a:pt x="7" y="703"/>
                        <a:pt x="6" y="697"/>
                      </a:cubicBezTo>
                      <a:cubicBezTo>
                        <a:pt x="5" y="694"/>
                        <a:pt x="4" y="692"/>
                        <a:pt x="4" y="689"/>
                      </a:cubicBezTo>
                      <a:cubicBezTo>
                        <a:pt x="3" y="686"/>
                        <a:pt x="3" y="683"/>
                        <a:pt x="3" y="680"/>
                      </a:cubicBezTo>
                      <a:cubicBezTo>
                        <a:pt x="3" y="680"/>
                        <a:pt x="2" y="669"/>
                        <a:pt x="1" y="650"/>
                      </a:cubicBezTo>
                      <a:cubicBezTo>
                        <a:pt x="0" y="640"/>
                        <a:pt x="1" y="628"/>
                        <a:pt x="0" y="615"/>
                      </a:cubicBezTo>
                      <a:cubicBezTo>
                        <a:pt x="0" y="602"/>
                        <a:pt x="1" y="587"/>
                        <a:pt x="1" y="570"/>
                      </a:cubicBezTo>
                      <a:cubicBezTo>
                        <a:pt x="4" y="504"/>
                        <a:pt x="18" y="417"/>
                        <a:pt x="45" y="334"/>
                      </a:cubicBezTo>
                      <a:cubicBezTo>
                        <a:pt x="49" y="323"/>
                        <a:pt x="52" y="313"/>
                        <a:pt x="56" y="302"/>
                      </a:cubicBezTo>
                      <a:cubicBezTo>
                        <a:pt x="60" y="292"/>
                        <a:pt x="64" y="282"/>
                        <a:pt x="68" y="272"/>
                      </a:cubicBezTo>
                      <a:cubicBezTo>
                        <a:pt x="71" y="262"/>
                        <a:pt x="76" y="252"/>
                        <a:pt x="80" y="243"/>
                      </a:cubicBezTo>
                      <a:cubicBezTo>
                        <a:pt x="85" y="233"/>
                        <a:pt x="89" y="223"/>
                        <a:pt x="93" y="214"/>
                      </a:cubicBezTo>
                      <a:cubicBezTo>
                        <a:pt x="98" y="205"/>
                        <a:pt x="103" y="196"/>
                        <a:pt x="107" y="187"/>
                      </a:cubicBezTo>
                      <a:cubicBezTo>
                        <a:pt x="112" y="179"/>
                        <a:pt x="117" y="170"/>
                        <a:pt x="121" y="162"/>
                      </a:cubicBezTo>
                      <a:cubicBezTo>
                        <a:pt x="130" y="145"/>
                        <a:pt x="140" y="131"/>
                        <a:pt x="149" y="117"/>
                      </a:cubicBezTo>
                      <a:cubicBezTo>
                        <a:pt x="153" y="110"/>
                        <a:pt x="158" y="103"/>
                        <a:pt x="162" y="97"/>
                      </a:cubicBezTo>
                      <a:cubicBezTo>
                        <a:pt x="167" y="91"/>
                        <a:pt x="171" y="85"/>
                        <a:pt x="175" y="80"/>
                      </a:cubicBezTo>
                      <a:cubicBezTo>
                        <a:pt x="179" y="74"/>
                        <a:pt x="182" y="69"/>
                        <a:pt x="186" y="65"/>
                      </a:cubicBezTo>
                      <a:cubicBezTo>
                        <a:pt x="190" y="60"/>
                        <a:pt x="193" y="56"/>
                        <a:pt x="196" y="52"/>
                      </a:cubicBezTo>
                      <a:cubicBezTo>
                        <a:pt x="202" y="45"/>
                        <a:pt x="206" y="39"/>
                        <a:pt x="210" y="35"/>
                      </a:cubicBezTo>
                      <a:cubicBezTo>
                        <a:pt x="213" y="31"/>
                        <a:pt x="215" y="29"/>
                        <a:pt x="215" y="29"/>
                      </a:cubicBezTo>
                      <a:cubicBezTo>
                        <a:pt x="223" y="20"/>
                        <a:pt x="232" y="13"/>
                        <a:pt x="242" y="8"/>
                      </a:cubicBezTo>
                      <a:cubicBezTo>
                        <a:pt x="252" y="3"/>
                        <a:pt x="263" y="1"/>
                        <a:pt x="274" y="1"/>
                      </a:cubicBezTo>
                      <a:cubicBezTo>
                        <a:pt x="295" y="0"/>
                        <a:pt x="317" y="9"/>
                        <a:pt x="333" y="26"/>
                      </a:cubicBezTo>
                      <a:cubicBezTo>
                        <a:pt x="349" y="42"/>
                        <a:pt x="357" y="63"/>
                        <a:pt x="359" y="83"/>
                      </a:cubicBezTo>
                      <a:cubicBezTo>
                        <a:pt x="360" y="94"/>
                        <a:pt x="359" y="103"/>
                        <a:pt x="356" y="112"/>
                      </a:cubicBezTo>
                      <a:cubicBezTo>
                        <a:pt x="354" y="122"/>
                        <a:pt x="350" y="130"/>
                        <a:pt x="343" y="138"/>
                      </a:cubicBezTo>
                      <a:cubicBezTo>
                        <a:pt x="343" y="138"/>
                        <a:pt x="342" y="139"/>
                        <a:pt x="339" y="142"/>
                      </a:cubicBezTo>
                      <a:cubicBezTo>
                        <a:pt x="336" y="145"/>
                        <a:pt x="333" y="150"/>
                        <a:pt x="328" y="157"/>
                      </a:cubicBezTo>
                      <a:cubicBezTo>
                        <a:pt x="325" y="160"/>
                        <a:pt x="323" y="163"/>
                        <a:pt x="320" y="167"/>
                      </a:cubicBezTo>
                      <a:cubicBezTo>
                        <a:pt x="317" y="170"/>
                        <a:pt x="314" y="174"/>
                        <a:pt x="311" y="179"/>
                      </a:cubicBezTo>
                      <a:cubicBezTo>
                        <a:pt x="308" y="183"/>
                        <a:pt x="304" y="188"/>
                        <a:pt x="301" y="193"/>
                      </a:cubicBezTo>
                      <a:cubicBezTo>
                        <a:pt x="297" y="198"/>
                        <a:pt x="293" y="203"/>
                        <a:pt x="290" y="209"/>
                      </a:cubicBezTo>
                      <a:cubicBezTo>
                        <a:pt x="283" y="220"/>
                        <a:pt x="275" y="232"/>
                        <a:pt x="267" y="246"/>
                      </a:cubicBezTo>
                      <a:cubicBezTo>
                        <a:pt x="264" y="253"/>
                        <a:pt x="259" y="259"/>
                        <a:pt x="256" y="267"/>
                      </a:cubicBezTo>
                      <a:cubicBezTo>
                        <a:pt x="252" y="274"/>
                        <a:pt x="248" y="281"/>
                        <a:pt x="245" y="288"/>
                      </a:cubicBezTo>
                      <a:cubicBezTo>
                        <a:pt x="241" y="296"/>
                        <a:pt x="237" y="304"/>
                        <a:pt x="234" y="312"/>
                      </a:cubicBezTo>
                      <a:cubicBezTo>
                        <a:pt x="230" y="320"/>
                        <a:pt x="226" y="327"/>
                        <a:pt x="223" y="336"/>
                      </a:cubicBezTo>
                      <a:cubicBezTo>
                        <a:pt x="220" y="344"/>
                        <a:pt x="217" y="352"/>
                        <a:pt x="214" y="360"/>
                      </a:cubicBezTo>
                      <a:cubicBezTo>
                        <a:pt x="211" y="369"/>
                        <a:pt x="208" y="377"/>
                        <a:pt x="205" y="386"/>
                      </a:cubicBezTo>
                      <a:cubicBezTo>
                        <a:pt x="183" y="454"/>
                        <a:pt x="172" y="525"/>
                        <a:pt x="170" y="579"/>
                      </a:cubicBezTo>
                      <a:cubicBezTo>
                        <a:pt x="169" y="592"/>
                        <a:pt x="168" y="604"/>
                        <a:pt x="169" y="615"/>
                      </a:cubicBezTo>
                      <a:cubicBezTo>
                        <a:pt x="169" y="626"/>
                        <a:pt x="169" y="635"/>
                        <a:pt x="169" y="643"/>
                      </a:cubicBezTo>
                      <a:cubicBezTo>
                        <a:pt x="170" y="659"/>
                        <a:pt x="171" y="668"/>
                        <a:pt x="171" y="668"/>
                      </a:cubicBezTo>
                      <a:cubicBezTo>
                        <a:pt x="171" y="670"/>
                        <a:pt x="171" y="673"/>
                        <a:pt x="171" y="675"/>
                      </a:cubicBezTo>
                      <a:cubicBezTo>
                        <a:pt x="170" y="677"/>
                        <a:pt x="170" y="680"/>
                        <a:pt x="170" y="682"/>
                      </a:cubicBezTo>
                      <a:cubicBezTo>
                        <a:pt x="169" y="687"/>
                        <a:pt x="168" y="691"/>
                        <a:pt x="167" y="696"/>
                      </a:cubicBezTo>
                      <a:cubicBezTo>
                        <a:pt x="163" y="705"/>
                        <a:pt x="158" y="713"/>
                        <a:pt x="151" y="721"/>
                      </a:cubicBezTo>
                      <a:cubicBezTo>
                        <a:pt x="138" y="736"/>
                        <a:pt x="119" y="748"/>
                        <a:pt x="96" y="752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8" name="Freeform 152">
                  <a:extLst>
                    <a:ext uri="{FF2B5EF4-FFF2-40B4-BE49-F238E27FC236}">
                      <a16:creationId xmlns:a16="http://schemas.microsoft.com/office/drawing/2014/main" id="{35AAFD1A-D829-7B4A-888F-3FCDB4B0E2A4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361417" y="3103994"/>
                  <a:ext cx="214044" cy="210332"/>
                </a:xfrm>
                <a:custGeom>
                  <a:avLst/>
                  <a:gdLst>
                    <a:gd name="T0" fmla="*/ 110 w 119"/>
                    <a:gd name="T1" fmla="*/ 75 h 118"/>
                    <a:gd name="T2" fmla="*/ 43 w 119"/>
                    <a:gd name="T3" fmla="*/ 109 h 118"/>
                    <a:gd name="T4" fmla="*/ 9 w 119"/>
                    <a:gd name="T5" fmla="*/ 42 h 118"/>
                    <a:gd name="T6" fmla="*/ 76 w 119"/>
                    <a:gd name="T7" fmla="*/ 9 h 118"/>
                    <a:gd name="T8" fmla="*/ 110 w 119"/>
                    <a:gd name="T9" fmla="*/ 75 h 118"/>
                    <a:gd name="T10" fmla="*/ 19 w 119"/>
                    <a:gd name="T11" fmla="*/ 46 h 118"/>
                    <a:gd name="T12" fmla="*/ 46 w 119"/>
                    <a:gd name="T13" fmla="*/ 99 h 118"/>
                    <a:gd name="T14" fmla="*/ 100 w 119"/>
                    <a:gd name="T15" fmla="*/ 72 h 118"/>
                    <a:gd name="T16" fmla="*/ 73 w 119"/>
                    <a:gd name="T17" fmla="*/ 19 h 118"/>
                    <a:gd name="T18" fmla="*/ 19 w 119"/>
                    <a:gd name="T19" fmla="*/ 46 h 1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19" h="118">
                      <a:moveTo>
                        <a:pt x="110" y="75"/>
                      </a:moveTo>
                      <a:cubicBezTo>
                        <a:pt x="101" y="103"/>
                        <a:pt x="71" y="118"/>
                        <a:pt x="43" y="109"/>
                      </a:cubicBezTo>
                      <a:cubicBezTo>
                        <a:pt x="15" y="100"/>
                        <a:pt x="0" y="70"/>
                        <a:pt x="9" y="42"/>
                      </a:cubicBezTo>
                      <a:cubicBezTo>
                        <a:pt x="18" y="15"/>
                        <a:pt x="48" y="0"/>
                        <a:pt x="76" y="9"/>
                      </a:cubicBezTo>
                      <a:cubicBezTo>
                        <a:pt x="104" y="18"/>
                        <a:pt x="119" y="48"/>
                        <a:pt x="110" y="75"/>
                      </a:cubicBezTo>
                      <a:close/>
                      <a:moveTo>
                        <a:pt x="19" y="46"/>
                      </a:moveTo>
                      <a:cubicBezTo>
                        <a:pt x="12" y="68"/>
                        <a:pt x="24" y="92"/>
                        <a:pt x="46" y="99"/>
                      </a:cubicBezTo>
                      <a:cubicBezTo>
                        <a:pt x="68" y="106"/>
                        <a:pt x="92" y="94"/>
                        <a:pt x="100" y="72"/>
                      </a:cubicBezTo>
                      <a:cubicBezTo>
                        <a:pt x="107" y="50"/>
                        <a:pt x="95" y="26"/>
                        <a:pt x="73" y="19"/>
                      </a:cubicBezTo>
                      <a:cubicBezTo>
                        <a:pt x="50" y="12"/>
                        <a:pt x="27" y="24"/>
                        <a:pt x="19" y="46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9" name="Freeform 153">
                  <a:extLst>
                    <a:ext uri="{FF2B5EF4-FFF2-40B4-BE49-F238E27FC236}">
                      <a16:creationId xmlns:a16="http://schemas.microsoft.com/office/drawing/2014/main" id="{A6FF0C0A-AE6A-364F-9649-3214130F54D0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284707" y="3339071"/>
                  <a:ext cx="211569" cy="214044"/>
                </a:xfrm>
                <a:custGeom>
                  <a:avLst/>
                  <a:gdLst>
                    <a:gd name="T0" fmla="*/ 109 w 118"/>
                    <a:gd name="T1" fmla="*/ 76 h 119"/>
                    <a:gd name="T2" fmla="*/ 43 w 118"/>
                    <a:gd name="T3" fmla="*/ 110 h 119"/>
                    <a:gd name="T4" fmla="*/ 9 w 118"/>
                    <a:gd name="T5" fmla="*/ 43 h 119"/>
                    <a:gd name="T6" fmla="*/ 76 w 118"/>
                    <a:gd name="T7" fmla="*/ 9 h 119"/>
                    <a:gd name="T8" fmla="*/ 109 w 118"/>
                    <a:gd name="T9" fmla="*/ 76 h 119"/>
                    <a:gd name="T10" fmla="*/ 19 w 118"/>
                    <a:gd name="T11" fmla="*/ 46 h 119"/>
                    <a:gd name="T12" fmla="*/ 46 w 118"/>
                    <a:gd name="T13" fmla="*/ 99 h 119"/>
                    <a:gd name="T14" fmla="*/ 99 w 118"/>
                    <a:gd name="T15" fmla="*/ 72 h 119"/>
                    <a:gd name="T16" fmla="*/ 72 w 118"/>
                    <a:gd name="T17" fmla="*/ 19 h 119"/>
                    <a:gd name="T18" fmla="*/ 19 w 118"/>
                    <a:gd name="T19" fmla="*/ 46 h 1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18" h="119">
                      <a:moveTo>
                        <a:pt x="109" y="76"/>
                      </a:moveTo>
                      <a:cubicBezTo>
                        <a:pt x="100" y="104"/>
                        <a:pt x="70" y="119"/>
                        <a:pt x="43" y="110"/>
                      </a:cubicBezTo>
                      <a:cubicBezTo>
                        <a:pt x="15" y="100"/>
                        <a:pt x="0" y="71"/>
                        <a:pt x="9" y="43"/>
                      </a:cubicBezTo>
                      <a:cubicBezTo>
                        <a:pt x="18" y="15"/>
                        <a:pt x="48" y="0"/>
                        <a:pt x="76" y="9"/>
                      </a:cubicBezTo>
                      <a:cubicBezTo>
                        <a:pt x="103" y="18"/>
                        <a:pt x="118" y="48"/>
                        <a:pt x="109" y="76"/>
                      </a:cubicBezTo>
                      <a:close/>
                      <a:moveTo>
                        <a:pt x="19" y="46"/>
                      </a:moveTo>
                      <a:cubicBezTo>
                        <a:pt x="12" y="68"/>
                        <a:pt x="24" y="92"/>
                        <a:pt x="46" y="99"/>
                      </a:cubicBezTo>
                      <a:cubicBezTo>
                        <a:pt x="68" y="107"/>
                        <a:pt x="92" y="95"/>
                        <a:pt x="99" y="72"/>
                      </a:cubicBezTo>
                      <a:cubicBezTo>
                        <a:pt x="106" y="50"/>
                        <a:pt x="94" y="26"/>
                        <a:pt x="72" y="19"/>
                      </a:cubicBezTo>
                      <a:cubicBezTo>
                        <a:pt x="50" y="12"/>
                        <a:pt x="26" y="24"/>
                        <a:pt x="19" y="46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0" name="Freeform 154">
                  <a:extLst>
                    <a:ext uri="{FF2B5EF4-FFF2-40B4-BE49-F238E27FC236}">
                      <a16:creationId xmlns:a16="http://schemas.microsoft.com/office/drawing/2014/main" id="{00E08CCF-341B-A844-9FF5-FB8C1CF5DBA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99337" y="3293293"/>
                  <a:ext cx="200434" cy="168266"/>
                </a:xfrm>
                <a:custGeom>
                  <a:avLst/>
                  <a:gdLst>
                    <a:gd name="T0" fmla="*/ 111 w 112"/>
                    <a:gd name="T1" fmla="*/ 89 h 94"/>
                    <a:gd name="T2" fmla="*/ 110 w 112"/>
                    <a:gd name="T3" fmla="*/ 91 h 94"/>
                    <a:gd name="T4" fmla="*/ 103 w 112"/>
                    <a:gd name="T5" fmla="*/ 92 h 94"/>
                    <a:gd name="T6" fmla="*/ 44 w 112"/>
                    <a:gd name="T7" fmla="*/ 45 h 94"/>
                    <a:gd name="T8" fmla="*/ 6 w 112"/>
                    <a:gd name="T9" fmla="*/ 36 h 94"/>
                    <a:gd name="T10" fmla="*/ 2 w 112"/>
                    <a:gd name="T11" fmla="*/ 33 h 94"/>
                    <a:gd name="T12" fmla="*/ 0 w 112"/>
                    <a:gd name="T13" fmla="*/ 28 h 94"/>
                    <a:gd name="T14" fmla="*/ 8 w 112"/>
                    <a:gd name="T15" fmla="*/ 3 h 94"/>
                    <a:gd name="T16" fmla="*/ 16 w 112"/>
                    <a:gd name="T17" fmla="*/ 0 h 94"/>
                    <a:gd name="T18" fmla="*/ 21 w 112"/>
                    <a:gd name="T19" fmla="*/ 8 h 94"/>
                    <a:gd name="T20" fmla="*/ 15 w 112"/>
                    <a:gd name="T21" fmla="*/ 27 h 94"/>
                    <a:gd name="T22" fmla="*/ 48 w 112"/>
                    <a:gd name="T23" fmla="*/ 35 h 94"/>
                    <a:gd name="T24" fmla="*/ 50 w 112"/>
                    <a:gd name="T25" fmla="*/ 36 h 94"/>
                    <a:gd name="T26" fmla="*/ 109 w 112"/>
                    <a:gd name="T27" fmla="*/ 84 h 94"/>
                    <a:gd name="T28" fmla="*/ 111 w 112"/>
                    <a:gd name="T29" fmla="*/ 89 h 9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112" h="94">
                      <a:moveTo>
                        <a:pt x="111" y="89"/>
                      </a:moveTo>
                      <a:cubicBezTo>
                        <a:pt x="111" y="90"/>
                        <a:pt x="111" y="91"/>
                        <a:pt x="110" y="91"/>
                      </a:cubicBezTo>
                      <a:cubicBezTo>
                        <a:pt x="108" y="93"/>
                        <a:pt x="105" y="94"/>
                        <a:pt x="103" y="92"/>
                      </a:cubicBezTo>
                      <a:cubicBezTo>
                        <a:pt x="44" y="45"/>
                        <a:pt x="44" y="45"/>
                        <a:pt x="44" y="45"/>
                      </a:cubicBezTo>
                      <a:cubicBezTo>
                        <a:pt x="6" y="36"/>
                        <a:pt x="6" y="36"/>
                        <a:pt x="6" y="36"/>
                      </a:cubicBezTo>
                      <a:cubicBezTo>
                        <a:pt x="4" y="35"/>
                        <a:pt x="2" y="34"/>
                        <a:pt x="2" y="33"/>
                      </a:cubicBezTo>
                      <a:cubicBezTo>
                        <a:pt x="1" y="32"/>
                        <a:pt x="0" y="30"/>
                        <a:pt x="0" y="28"/>
                      </a:cubicBezTo>
                      <a:cubicBezTo>
                        <a:pt x="8" y="3"/>
                        <a:pt x="8" y="3"/>
                        <a:pt x="8" y="3"/>
                      </a:cubicBezTo>
                      <a:cubicBezTo>
                        <a:pt x="9" y="1"/>
                        <a:pt x="14" y="0"/>
                        <a:pt x="16" y="0"/>
                      </a:cubicBezTo>
                      <a:cubicBezTo>
                        <a:pt x="19" y="1"/>
                        <a:pt x="22" y="5"/>
                        <a:pt x="21" y="8"/>
                      </a:cubicBezTo>
                      <a:cubicBezTo>
                        <a:pt x="15" y="27"/>
                        <a:pt x="15" y="27"/>
                        <a:pt x="15" y="27"/>
                      </a:cubicBezTo>
                      <a:cubicBezTo>
                        <a:pt x="48" y="35"/>
                        <a:pt x="48" y="35"/>
                        <a:pt x="48" y="35"/>
                      </a:cubicBezTo>
                      <a:cubicBezTo>
                        <a:pt x="48" y="35"/>
                        <a:pt x="49" y="36"/>
                        <a:pt x="50" y="36"/>
                      </a:cubicBezTo>
                      <a:cubicBezTo>
                        <a:pt x="109" y="84"/>
                        <a:pt x="109" y="84"/>
                        <a:pt x="109" y="84"/>
                      </a:cubicBezTo>
                      <a:cubicBezTo>
                        <a:pt x="111" y="85"/>
                        <a:pt x="112" y="87"/>
                        <a:pt x="111" y="89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1" name="Freeform 155">
                  <a:extLst>
                    <a:ext uri="{FF2B5EF4-FFF2-40B4-BE49-F238E27FC236}">
                      <a16:creationId xmlns:a16="http://schemas.microsoft.com/office/drawing/2014/main" id="{0404542F-9056-6A40-86B0-35E0C3F87828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274809" y="3204211"/>
                  <a:ext cx="201671" cy="170740"/>
                </a:xfrm>
                <a:custGeom>
                  <a:avLst/>
                  <a:gdLst>
                    <a:gd name="T0" fmla="*/ 112 w 113"/>
                    <a:gd name="T1" fmla="*/ 7 h 96"/>
                    <a:gd name="T2" fmla="*/ 112 w 113"/>
                    <a:gd name="T3" fmla="*/ 7 h 96"/>
                    <a:gd name="T4" fmla="*/ 91 w 113"/>
                    <a:gd name="T5" fmla="*/ 70 h 96"/>
                    <a:gd name="T6" fmla="*/ 88 w 113"/>
                    <a:gd name="T7" fmla="*/ 74 h 96"/>
                    <a:gd name="T8" fmla="*/ 6 w 113"/>
                    <a:gd name="T9" fmla="*/ 96 h 96"/>
                    <a:gd name="T10" fmla="*/ 2 w 113"/>
                    <a:gd name="T11" fmla="*/ 94 h 96"/>
                    <a:gd name="T12" fmla="*/ 1 w 113"/>
                    <a:gd name="T13" fmla="*/ 89 h 96"/>
                    <a:gd name="T14" fmla="*/ 23 w 113"/>
                    <a:gd name="T15" fmla="*/ 21 h 96"/>
                    <a:gd name="T16" fmla="*/ 27 w 113"/>
                    <a:gd name="T17" fmla="*/ 18 h 96"/>
                    <a:gd name="T18" fmla="*/ 107 w 113"/>
                    <a:gd name="T19" fmla="*/ 0 h 96"/>
                    <a:gd name="T20" fmla="*/ 109 w 113"/>
                    <a:gd name="T21" fmla="*/ 0 h 96"/>
                    <a:gd name="T22" fmla="*/ 112 w 113"/>
                    <a:gd name="T23" fmla="*/ 7 h 96"/>
                    <a:gd name="T24" fmla="*/ 84 w 113"/>
                    <a:gd name="T25" fmla="*/ 65 h 96"/>
                    <a:gd name="T26" fmla="*/ 101 w 113"/>
                    <a:gd name="T27" fmla="*/ 13 h 96"/>
                    <a:gd name="T28" fmla="*/ 31 w 113"/>
                    <a:gd name="T29" fmla="*/ 27 h 96"/>
                    <a:gd name="T30" fmla="*/ 13 w 113"/>
                    <a:gd name="T31" fmla="*/ 83 h 96"/>
                    <a:gd name="T32" fmla="*/ 84 w 113"/>
                    <a:gd name="T33" fmla="*/ 65 h 9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113" h="96">
                      <a:moveTo>
                        <a:pt x="112" y="7"/>
                      </a:moveTo>
                      <a:cubicBezTo>
                        <a:pt x="112" y="7"/>
                        <a:pt x="112" y="7"/>
                        <a:pt x="112" y="7"/>
                      </a:cubicBezTo>
                      <a:cubicBezTo>
                        <a:pt x="91" y="70"/>
                        <a:pt x="91" y="70"/>
                        <a:pt x="91" y="70"/>
                      </a:cubicBezTo>
                      <a:cubicBezTo>
                        <a:pt x="91" y="72"/>
                        <a:pt x="90" y="73"/>
                        <a:pt x="88" y="74"/>
                      </a:cubicBezTo>
                      <a:cubicBezTo>
                        <a:pt x="6" y="96"/>
                        <a:pt x="6" y="96"/>
                        <a:pt x="6" y="96"/>
                      </a:cubicBezTo>
                      <a:cubicBezTo>
                        <a:pt x="4" y="96"/>
                        <a:pt x="3" y="96"/>
                        <a:pt x="2" y="94"/>
                      </a:cubicBezTo>
                      <a:cubicBezTo>
                        <a:pt x="0" y="93"/>
                        <a:pt x="1" y="91"/>
                        <a:pt x="1" y="89"/>
                      </a:cubicBezTo>
                      <a:cubicBezTo>
                        <a:pt x="23" y="21"/>
                        <a:pt x="23" y="21"/>
                        <a:pt x="23" y="21"/>
                      </a:cubicBezTo>
                      <a:cubicBezTo>
                        <a:pt x="24" y="20"/>
                        <a:pt x="25" y="18"/>
                        <a:pt x="27" y="18"/>
                      </a:cubicBezTo>
                      <a:cubicBezTo>
                        <a:pt x="107" y="0"/>
                        <a:pt x="107" y="0"/>
                        <a:pt x="107" y="0"/>
                      </a:cubicBezTo>
                      <a:cubicBezTo>
                        <a:pt x="108" y="0"/>
                        <a:pt x="108" y="0"/>
                        <a:pt x="109" y="0"/>
                      </a:cubicBezTo>
                      <a:cubicBezTo>
                        <a:pt x="112" y="1"/>
                        <a:pt x="113" y="4"/>
                        <a:pt x="112" y="7"/>
                      </a:cubicBezTo>
                      <a:close/>
                      <a:moveTo>
                        <a:pt x="84" y="65"/>
                      </a:moveTo>
                      <a:cubicBezTo>
                        <a:pt x="101" y="13"/>
                        <a:pt x="101" y="13"/>
                        <a:pt x="101" y="13"/>
                      </a:cubicBezTo>
                      <a:cubicBezTo>
                        <a:pt x="31" y="27"/>
                        <a:pt x="31" y="27"/>
                        <a:pt x="31" y="27"/>
                      </a:cubicBezTo>
                      <a:cubicBezTo>
                        <a:pt x="13" y="83"/>
                        <a:pt x="13" y="83"/>
                        <a:pt x="13" y="83"/>
                      </a:cubicBezTo>
                      <a:lnTo>
                        <a:pt x="84" y="65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2" name="Freeform 156">
                  <a:extLst>
                    <a:ext uri="{FF2B5EF4-FFF2-40B4-BE49-F238E27FC236}">
                      <a16:creationId xmlns:a16="http://schemas.microsoft.com/office/drawing/2014/main" id="{5609E084-B9C2-0A46-8D2B-3B612F67BF9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280996" y="3174517"/>
                  <a:ext cx="50727" cy="86607"/>
                </a:xfrm>
                <a:custGeom>
                  <a:avLst/>
                  <a:gdLst>
                    <a:gd name="T0" fmla="*/ 27 w 28"/>
                    <a:gd name="T1" fmla="*/ 44 h 48"/>
                    <a:gd name="T2" fmla="*/ 26 w 28"/>
                    <a:gd name="T3" fmla="*/ 46 h 48"/>
                    <a:gd name="T4" fmla="*/ 18 w 28"/>
                    <a:gd name="T5" fmla="*/ 46 h 48"/>
                    <a:gd name="T6" fmla="*/ 2 w 28"/>
                    <a:gd name="T7" fmla="*/ 31 h 48"/>
                    <a:gd name="T8" fmla="*/ 0 w 28"/>
                    <a:gd name="T9" fmla="*/ 25 h 48"/>
                    <a:gd name="T10" fmla="*/ 7 w 28"/>
                    <a:gd name="T11" fmla="*/ 3 h 48"/>
                    <a:gd name="T12" fmla="*/ 15 w 28"/>
                    <a:gd name="T13" fmla="*/ 0 h 48"/>
                    <a:gd name="T14" fmla="*/ 20 w 28"/>
                    <a:gd name="T15" fmla="*/ 8 h 48"/>
                    <a:gd name="T16" fmla="*/ 14 w 28"/>
                    <a:gd name="T17" fmla="*/ 26 h 48"/>
                    <a:gd name="T18" fmla="*/ 26 w 28"/>
                    <a:gd name="T19" fmla="*/ 38 h 48"/>
                    <a:gd name="T20" fmla="*/ 27 w 28"/>
                    <a:gd name="T21" fmla="*/ 44 h 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28" h="48">
                      <a:moveTo>
                        <a:pt x="27" y="44"/>
                      </a:moveTo>
                      <a:cubicBezTo>
                        <a:pt x="27" y="44"/>
                        <a:pt x="26" y="45"/>
                        <a:pt x="26" y="46"/>
                      </a:cubicBezTo>
                      <a:cubicBezTo>
                        <a:pt x="23" y="48"/>
                        <a:pt x="20" y="48"/>
                        <a:pt x="18" y="46"/>
                      </a:cubicBezTo>
                      <a:cubicBezTo>
                        <a:pt x="2" y="31"/>
                        <a:pt x="2" y="31"/>
                        <a:pt x="2" y="31"/>
                      </a:cubicBezTo>
                      <a:cubicBezTo>
                        <a:pt x="1" y="29"/>
                        <a:pt x="0" y="27"/>
                        <a:pt x="0" y="25"/>
                      </a:cubicBezTo>
                      <a:cubicBezTo>
                        <a:pt x="7" y="3"/>
                        <a:pt x="7" y="3"/>
                        <a:pt x="7" y="3"/>
                      </a:cubicBezTo>
                      <a:cubicBezTo>
                        <a:pt x="8" y="1"/>
                        <a:pt x="12" y="0"/>
                        <a:pt x="15" y="0"/>
                      </a:cubicBezTo>
                      <a:cubicBezTo>
                        <a:pt x="18" y="1"/>
                        <a:pt x="21" y="5"/>
                        <a:pt x="20" y="8"/>
                      </a:cubicBezTo>
                      <a:cubicBezTo>
                        <a:pt x="14" y="26"/>
                        <a:pt x="14" y="26"/>
                        <a:pt x="14" y="26"/>
                      </a:cubicBezTo>
                      <a:cubicBezTo>
                        <a:pt x="26" y="38"/>
                        <a:pt x="26" y="38"/>
                        <a:pt x="26" y="38"/>
                      </a:cubicBezTo>
                      <a:cubicBezTo>
                        <a:pt x="28" y="40"/>
                        <a:pt x="27" y="42"/>
                        <a:pt x="27" y="44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3" name="Freeform 157">
                  <a:extLst>
                    <a:ext uri="{FF2B5EF4-FFF2-40B4-BE49-F238E27FC236}">
                      <a16:creationId xmlns:a16="http://schemas.microsoft.com/office/drawing/2014/main" id="{84E3AE17-B860-FB44-97E6-C69452482951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620002" y="2861494"/>
                  <a:ext cx="116301" cy="118776"/>
                </a:xfrm>
                <a:custGeom>
                  <a:avLst/>
                  <a:gdLst>
                    <a:gd name="T0" fmla="*/ 57 w 65"/>
                    <a:gd name="T1" fmla="*/ 48 h 66"/>
                    <a:gd name="T2" fmla="*/ 17 w 65"/>
                    <a:gd name="T3" fmla="*/ 57 h 66"/>
                    <a:gd name="T4" fmla="*/ 8 w 65"/>
                    <a:gd name="T5" fmla="*/ 18 h 66"/>
                    <a:gd name="T6" fmla="*/ 47 w 65"/>
                    <a:gd name="T7" fmla="*/ 9 h 66"/>
                    <a:gd name="T8" fmla="*/ 57 w 65"/>
                    <a:gd name="T9" fmla="*/ 48 h 66"/>
                    <a:gd name="T10" fmla="*/ 13 w 65"/>
                    <a:gd name="T11" fmla="*/ 21 h 66"/>
                    <a:gd name="T12" fmla="*/ 20 w 65"/>
                    <a:gd name="T13" fmla="*/ 52 h 66"/>
                    <a:gd name="T14" fmla="*/ 52 w 65"/>
                    <a:gd name="T15" fmla="*/ 45 h 66"/>
                    <a:gd name="T16" fmla="*/ 44 w 65"/>
                    <a:gd name="T17" fmla="*/ 14 h 66"/>
                    <a:gd name="T18" fmla="*/ 13 w 65"/>
                    <a:gd name="T19" fmla="*/ 21 h 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65" h="66">
                      <a:moveTo>
                        <a:pt x="57" y="48"/>
                      </a:moveTo>
                      <a:cubicBezTo>
                        <a:pt x="48" y="61"/>
                        <a:pt x="31" y="66"/>
                        <a:pt x="17" y="57"/>
                      </a:cubicBezTo>
                      <a:cubicBezTo>
                        <a:pt x="4" y="49"/>
                        <a:pt x="0" y="31"/>
                        <a:pt x="8" y="18"/>
                      </a:cubicBezTo>
                      <a:cubicBezTo>
                        <a:pt x="16" y="5"/>
                        <a:pt x="34" y="0"/>
                        <a:pt x="47" y="9"/>
                      </a:cubicBezTo>
                      <a:cubicBezTo>
                        <a:pt x="61" y="17"/>
                        <a:pt x="65" y="35"/>
                        <a:pt x="57" y="48"/>
                      </a:cubicBezTo>
                      <a:close/>
                      <a:moveTo>
                        <a:pt x="13" y="21"/>
                      </a:moveTo>
                      <a:cubicBezTo>
                        <a:pt x="6" y="32"/>
                        <a:pt x="10" y="46"/>
                        <a:pt x="20" y="52"/>
                      </a:cubicBezTo>
                      <a:cubicBezTo>
                        <a:pt x="31" y="59"/>
                        <a:pt x="45" y="56"/>
                        <a:pt x="52" y="45"/>
                      </a:cubicBezTo>
                      <a:cubicBezTo>
                        <a:pt x="58" y="34"/>
                        <a:pt x="55" y="20"/>
                        <a:pt x="44" y="14"/>
                      </a:cubicBezTo>
                      <a:cubicBezTo>
                        <a:pt x="34" y="7"/>
                        <a:pt x="20" y="10"/>
                        <a:pt x="13" y="21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4" name="Freeform 158">
                  <a:extLst>
                    <a:ext uri="{FF2B5EF4-FFF2-40B4-BE49-F238E27FC236}">
                      <a16:creationId xmlns:a16="http://schemas.microsoft.com/office/drawing/2014/main" id="{F17D4D26-544B-7F4F-85E0-BD211A9540B5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548241" y="2976558"/>
                  <a:ext cx="116301" cy="116301"/>
                </a:xfrm>
                <a:custGeom>
                  <a:avLst/>
                  <a:gdLst>
                    <a:gd name="T0" fmla="*/ 57 w 65"/>
                    <a:gd name="T1" fmla="*/ 48 h 65"/>
                    <a:gd name="T2" fmla="*/ 18 w 65"/>
                    <a:gd name="T3" fmla="*/ 57 h 65"/>
                    <a:gd name="T4" fmla="*/ 9 w 65"/>
                    <a:gd name="T5" fmla="*/ 18 h 65"/>
                    <a:gd name="T6" fmla="*/ 48 w 65"/>
                    <a:gd name="T7" fmla="*/ 9 h 65"/>
                    <a:gd name="T8" fmla="*/ 57 w 65"/>
                    <a:gd name="T9" fmla="*/ 48 h 65"/>
                    <a:gd name="T10" fmla="*/ 13 w 65"/>
                    <a:gd name="T11" fmla="*/ 21 h 65"/>
                    <a:gd name="T12" fmla="*/ 21 w 65"/>
                    <a:gd name="T13" fmla="*/ 52 h 65"/>
                    <a:gd name="T14" fmla="*/ 52 w 65"/>
                    <a:gd name="T15" fmla="*/ 45 h 65"/>
                    <a:gd name="T16" fmla="*/ 45 w 65"/>
                    <a:gd name="T17" fmla="*/ 13 h 65"/>
                    <a:gd name="T18" fmla="*/ 13 w 65"/>
                    <a:gd name="T19" fmla="*/ 21 h 6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65" h="65">
                      <a:moveTo>
                        <a:pt x="57" y="48"/>
                      </a:moveTo>
                      <a:cubicBezTo>
                        <a:pt x="49" y="61"/>
                        <a:pt x="31" y="65"/>
                        <a:pt x="18" y="57"/>
                      </a:cubicBezTo>
                      <a:cubicBezTo>
                        <a:pt x="4" y="49"/>
                        <a:pt x="0" y="31"/>
                        <a:pt x="9" y="18"/>
                      </a:cubicBezTo>
                      <a:cubicBezTo>
                        <a:pt x="17" y="4"/>
                        <a:pt x="34" y="0"/>
                        <a:pt x="48" y="9"/>
                      </a:cubicBezTo>
                      <a:cubicBezTo>
                        <a:pt x="61" y="17"/>
                        <a:pt x="65" y="34"/>
                        <a:pt x="57" y="48"/>
                      </a:cubicBezTo>
                      <a:close/>
                      <a:moveTo>
                        <a:pt x="13" y="21"/>
                      </a:moveTo>
                      <a:cubicBezTo>
                        <a:pt x="7" y="31"/>
                        <a:pt x="10" y="46"/>
                        <a:pt x="21" y="52"/>
                      </a:cubicBezTo>
                      <a:cubicBezTo>
                        <a:pt x="32" y="59"/>
                        <a:pt x="46" y="55"/>
                        <a:pt x="52" y="45"/>
                      </a:cubicBezTo>
                      <a:cubicBezTo>
                        <a:pt x="59" y="34"/>
                        <a:pt x="55" y="20"/>
                        <a:pt x="45" y="13"/>
                      </a:cubicBezTo>
                      <a:cubicBezTo>
                        <a:pt x="34" y="7"/>
                        <a:pt x="20" y="10"/>
                        <a:pt x="13" y="21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5" name="Freeform 159">
                  <a:extLst>
                    <a:ext uri="{FF2B5EF4-FFF2-40B4-BE49-F238E27FC236}">
                      <a16:creationId xmlns:a16="http://schemas.microsoft.com/office/drawing/2014/main" id="{1E722526-C0D5-1444-8815-DA43053E56E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519785" y="2933254"/>
                  <a:ext cx="90319" cy="108878"/>
                </a:xfrm>
                <a:custGeom>
                  <a:avLst/>
                  <a:gdLst>
                    <a:gd name="T0" fmla="*/ 50 w 51"/>
                    <a:gd name="T1" fmla="*/ 59 h 61"/>
                    <a:gd name="T2" fmla="*/ 50 w 51"/>
                    <a:gd name="T3" fmla="*/ 60 h 61"/>
                    <a:gd name="T4" fmla="*/ 46 w 51"/>
                    <a:gd name="T5" fmla="*/ 60 h 61"/>
                    <a:gd name="T6" fmla="*/ 21 w 51"/>
                    <a:gd name="T7" fmla="*/ 28 h 61"/>
                    <a:gd name="T8" fmla="*/ 2 w 51"/>
                    <a:gd name="T9" fmla="*/ 18 h 61"/>
                    <a:gd name="T10" fmla="*/ 0 w 51"/>
                    <a:gd name="T11" fmla="*/ 16 h 61"/>
                    <a:gd name="T12" fmla="*/ 0 w 51"/>
                    <a:gd name="T13" fmla="*/ 13 h 61"/>
                    <a:gd name="T14" fmla="*/ 8 w 51"/>
                    <a:gd name="T15" fmla="*/ 1 h 61"/>
                    <a:gd name="T16" fmla="*/ 12 w 51"/>
                    <a:gd name="T17" fmla="*/ 1 h 61"/>
                    <a:gd name="T18" fmla="*/ 14 w 51"/>
                    <a:gd name="T19" fmla="*/ 5 h 61"/>
                    <a:gd name="T20" fmla="*/ 8 w 51"/>
                    <a:gd name="T21" fmla="*/ 15 h 61"/>
                    <a:gd name="T22" fmla="*/ 24 w 51"/>
                    <a:gd name="T23" fmla="*/ 23 h 61"/>
                    <a:gd name="T24" fmla="*/ 25 w 51"/>
                    <a:gd name="T25" fmla="*/ 24 h 61"/>
                    <a:gd name="T26" fmla="*/ 50 w 51"/>
                    <a:gd name="T27" fmla="*/ 56 h 61"/>
                    <a:gd name="T28" fmla="*/ 50 w 51"/>
                    <a:gd name="T29" fmla="*/ 59 h 6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51" h="61">
                      <a:moveTo>
                        <a:pt x="50" y="59"/>
                      </a:moveTo>
                      <a:cubicBezTo>
                        <a:pt x="50" y="60"/>
                        <a:pt x="50" y="60"/>
                        <a:pt x="50" y="60"/>
                      </a:cubicBezTo>
                      <a:cubicBezTo>
                        <a:pt x="48" y="61"/>
                        <a:pt x="47" y="61"/>
                        <a:pt x="46" y="60"/>
                      </a:cubicBezTo>
                      <a:cubicBezTo>
                        <a:pt x="21" y="28"/>
                        <a:pt x="21" y="28"/>
                        <a:pt x="21" y="28"/>
                      </a:cubicBezTo>
                      <a:cubicBezTo>
                        <a:pt x="2" y="18"/>
                        <a:pt x="2" y="18"/>
                        <a:pt x="2" y="18"/>
                      </a:cubicBezTo>
                      <a:cubicBezTo>
                        <a:pt x="1" y="18"/>
                        <a:pt x="0" y="17"/>
                        <a:pt x="0" y="16"/>
                      </a:cubicBezTo>
                      <a:cubicBezTo>
                        <a:pt x="0" y="15"/>
                        <a:pt x="0" y="14"/>
                        <a:pt x="0" y="13"/>
                      </a:cubicBezTo>
                      <a:cubicBezTo>
                        <a:pt x="8" y="1"/>
                        <a:pt x="8" y="1"/>
                        <a:pt x="8" y="1"/>
                      </a:cubicBezTo>
                      <a:cubicBezTo>
                        <a:pt x="8" y="0"/>
                        <a:pt x="11" y="0"/>
                        <a:pt x="12" y="1"/>
                      </a:cubicBezTo>
                      <a:cubicBezTo>
                        <a:pt x="13" y="2"/>
                        <a:pt x="14" y="4"/>
                        <a:pt x="14" y="5"/>
                      </a:cubicBezTo>
                      <a:cubicBezTo>
                        <a:pt x="8" y="15"/>
                        <a:pt x="8" y="15"/>
                        <a:pt x="8" y="15"/>
                      </a:cubicBezTo>
                      <a:cubicBezTo>
                        <a:pt x="24" y="23"/>
                        <a:pt x="24" y="23"/>
                        <a:pt x="24" y="23"/>
                      </a:cubicBezTo>
                      <a:cubicBezTo>
                        <a:pt x="24" y="23"/>
                        <a:pt x="25" y="24"/>
                        <a:pt x="25" y="24"/>
                      </a:cubicBezTo>
                      <a:cubicBezTo>
                        <a:pt x="50" y="56"/>
                        <a:pt x="50" y="56"/>
                        <a:pt x="50" y="56"/>
                      </a:cubicBezTo>
                      <a:cubicBezTo>
                        <a:pt x="51" y="57"/>
                        <a:pt x="51" y="58"/>
                        <a:pt x="50" y="59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6" name="Freeform 160">
                  <a:extLst>
                    <a:ext uri="{FF2B5EF4-FFF2-40B4-BE49-F238E27FC236}">
                      <a16:creationId xmlns:a16="http://schemas.microsoft.com/office/drawing/2014/main" id="{7D5D211F-420B-CC48-965C-6BC34190A430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555665" y="2915933"/>
                  <a:ext cx="124962" cy="69286"/>
                </a:xfrm>
                <a:custGeom>
                  <a:avLst/>
                  <a:gdLst>
                    <a:gd name="T0" fmla="*/ 69 w 70"/>
                    <a:gd name="T1" fmla="*/ 6 h 39"/>
                    <a:gd name="T2" fmla="*/ 69 w 70"/>
                    <a:gd name="T3" fmla="*/ 6 h 39"/>
                    <a:gd name="T4" fmla="*/ 51 w 70"/>
                    <a:gd name="T5" fmla="*/ 36 h 39"/>
                    <a:gd name="T6" fmla="*/ 49 w 70"/>
                    <a:gd name="T7" fmla="*/ 38 h 39"/>
                    <a:gd name="T8" fmla="*/ 3 w 70"/>
                    <a:gd name="T9" fmla="*/ 39 h 39"/>
                    <a:gd name="T10" fmla="*/ 1 w 70"/>
                    <a:gd name="T11" fmla="*/ 37 h 39"/>
                    <a:gd name="T12" fmla="*/ 1 w 70"/>
                    <a:gd name="T13" fmla="*/ 35 h 39"/>
                    <a:gd name="T14" fmla="*/ 21 w 70"/>
                    <a:gd name="T15" fmla="*/ 2 h 39"/>
                    <a:gd name="T16" fmla="*/ 24 w 70"/>
                    <a:gd name="T17" fmla="*/ 0 h 39"/>
                    <a:gd name="T18" fmla="*/ 68 w 70"/>
                    <a:gd name="T19" fmla="*/ 1 h 39"/>
                    <a:gd name="T20" fmla="*/ 69 w 70"/>
                    <a:gd name="T21" fmla="*/ 2 h 39"/>
                    <a:gd name="T22" fmla="*/ 69 w 70"/>
                    <a:gd name="T23" fmla="*/ 6 h 39"/>
                    <a:gd name="T24" fmla="*/ 48 w 70"/>
                    <a:gd name="T25" fmla="*/ 32 h 39"/>
                    <a:gd name="T26" fmla="*/ 63 w 70"/>
                    <a:gd name="T27" fmla="*/ 7 h 39"/>
                    <a:gd name="T28" fmla="*/ 25 w 70"/>
                    <a:gd name="T29" fmla="*/ 6 h 39"/>
                    <a:gd name="T30" fmla="*/ 8 w 70"/>
                    <a:gd name="T31" fmla="*/ 33 h 39"/>
                    <a:gd name="T32" fmla="*/ 48 w 70"/>
                    <a:gd name="T33" fmla="*/ 32 h 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70" h="39">
                      <a:moveTo>
                        <a:pt x="69" y="6"/>
                      </a:moveTo>
                      <a:cubicBezTo>
                        <a:pt x="69" y="6"/>
                        <a:pt x="69" y="6"/>
                        <a:pt x="69" y="6"/>
                      </a:cubicBezTo>
                      <a:cubicBezTo>
                        <a:pt x="51" y="36"/>
                        <a:pt x="51" y="36"/>
                        <a:pt x="51" y="36"/>
                      </a:cubicBezTo>
                      <a:cubicBezTo>
                        <a:pt x="50" y="37"/>
                        <a:pt x="50" y="38"/>
                        <a:pt x="49" y="38"/>
                      </a:cubicBezTo>
                      <a:cubicBezTo>
                        <a:pt x="3" y="39"/>
                        <a:pt x="3" y="39"/>
                        <a:pt x="3" y="39"/>
                      </a:cubicBezTo>
                      <a:cubicBezTo>
                        <a:pt x="2" y="39"/>
                        <a:pt x="1" y="38"/>
                        <a:pt x="1" y="37"/>
                      </a:cubicBezTo>
                      <a:cubicBezTo>
                        <a:pt x="0" y="36"/>
                        <a:pt x="1" y="36"/>
                        <a:pt x="1" y="35"/>
                      </a:cubicBezTo>
                      <a:cubicBezTo>
                        <a:pt x="21" y="2"/>
                        <a:pt x="21" y="2"/>
                        <a:pt x="21" y="2"/>
                      </a:cubicBezTo>
                      <a:cubicBezTo>
                        <a:pt x="22" y="1"/>
                        <a:pt x="23" y="0"/>
                        <a:pt x="24" y="0"/>
                      </a:cubicBezTo>
                      <a:cubicBezTo>
                        <a:pt x="68" y="1"/>
                        <a:pt x="68" y="1"/>
                        <a:pt x="68" y="1"/>
                      </a:cubicBezTo>
                      <a:cubicBezTo>
                        <a:pt x="68" y="1"/>
                        <a:pt x="68" y="1"/>
                        <a:pt x="69" y="2"/>
                      </a:cubicBezTo>
                      <a:cubicBezTo>
                        <a:pt x="70" y="3"/>
                        <a:pt x="69" y="3"/>
                        <a:pt x="69" y="6"/>
                      </a:cubicBezTo>
                      <a:close/>
                      <a:moveTo>
                        <a:pt x="48" y="32"/>
                      </a:moveTo>
                      <a:cubicBezTo>
                        <a:pt x="63" y="7"/>
                        <a:pt x="63" y="7"/>
                        <a:pt x="63" y="7"/>
                      </a:cubicBezTo>
                      <a:cubicBezTo>
                        <a:pt x="25" y="6"/>
                        <a:pt x="25" y="6"/>
                        <a:pt x="25" y="6"/>
                      </a:cubicBezTo>
                      <a:cubicBezTo>
                        <a:pt x="8" y="33"/>
                        <a:pt x="8" y="33"/>
                        <a:pt x="8" y="33"/>
                      </a:cubicBezTo>
                      <a:lnTo>
                        <a:pt x="48" y="32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7" name="Freeform 161">
                  <a:extLst>
                    <a:ext uri="{FF2B5EF4-FFF2-40B4-BE49-F238E27FC236}">
                      <a16:creationId xmlns:a16="http://schemas.microsoft.com/office/drawing/2014/main" id="{AFEC0470-D1EF-7F48-A514-5E0BF2477F1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576698" y="2881290"/>
                  <a:ext cx="24745" cy="48253"/>
                </a:xfrm>
                <a:custGeom>
                  <a:avLst/>
                  <a:gdLst>
                    <a:gd name="T0" fmla="*/ 13 w 14"/>
                    <a:gd name="T1" fmla="*/ 25 h 27"/>
                    <a:gd name="T2" fmla="*/ 12 w 14"/>
                    <a:gd name="T3" fmla="*/ 26 h 27"/>
                    <a:gd name="T4" fmla="*/ 8 w 14"/>
                    <a:gd name="T5" fmla="*/ 25 h 27"/>
                    <a:gd name="T6" fmla="*/ 1 w 14"/>
                    <a:gd name="T7" fmla="*/ 15 h 27"/>
                    <a:gd name="T8" fmla="*/ 1 w 14"/>
                    <a:gd name="T9" fmla="*/ 12 h 27"/>
                    <a:gd name="T10" fmla="*/ 7 w 14"/>
                    <a:gd name="T11" fmla="*/ 2 h 27"/>
                    <a:gd name="T12" fmla="*/ 12 w 14"/>
                    <a:gd name="T13" fmla="*/ 1 h 27"/>
                    <a:gd name="T14" fmla="*/ 13 w 14"/>
                    <a:gd name="T15" fmla="*/ 5 h 27"/>
                    <a:gd name="T16" fmla="*/ 8 w 14"/>
                    <a:gd name="T17" fmla="*/ 14 h 27"/>
                    <a:gd name="T18" fmla="*/ 13 w 14"/>
                    <a:gd name="T19" fmla="*/ 22 h 27"/>
                    <a:gd name="T20" fmla="*/ 13 w 14"/>
                    <a:gd name="T21" fmla="*/ 25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14" h="27">
                      <a:moveTo>
                        <a:pt x="13" y="25"/>
                      </a:moveTo>
                      <a:cubicBezTo>
                        <a:pt x="12" y="25"/>
                        <a:pt x="12" y="26"/>
                        <a:pt x="12" y="26"/>
                      </a:cubicBezTo>
                      <a:cubicBezTo>
                        <a:pt x="10" y="27"/>
                        <a:pt x="8" y="26"/>
                        <a:pt x="8" y="25"/>
                      </a:cubicBezTo>
                      <a:cubicBezTo>
                        <a:pt x="1" y="15"/>
                        <a:pt x="1" y="15"/>
                        <a:pt x="1" y="15"/>
                      </a:cubicBezTo>
                      <a:cubicBezTo>
                        <a:pt x="1" y="14"/>
                        <a:pt x="0" y="13"/>
                        <a:pt x="1" y="12"/>
                      </a:cubicBezTo>
                      <a:cubicBezTo>
                        <a:pt x="7" y="2"/>
                        <a:pt x="7" y="2"/>
                        <a:pt x="7" y="2"/>
                      </a:cubicBezTo>
                      <a:cubicBezTo>
                        <a:pt x="8" y="0"/>
                        <a:pt x="11" y="0"/>
                        <a:pt x="12" y="1"/>
                      </a:cubicBezTo>
                      <a:cubicBezTo>
                        <a:pt x="13" y="2"/>
                        <a:pt x="14" y="4"/>
                        <a:pt x="13" y="5"/>
                      </a:cubicBezTo>
                      <a:cubicBezTo>
                        <a:pt x="8" y="14"/>
                        <a:pt x="8" y="14"/>
                        <a:pt x="8" y="14"/>
                      </a:cubicBezTo>
                      <a:cubicBezTo>
                        <a:pt x="13" y="22"/>
                        <a:pt x="13" y="22"/>
                        <a:pt x="13" y="22"/>
                      </a:cubicBezTo>
                      <a:cubicBezTo>
                        <a:pt x="13" y="23"/>
                        <a:pt x="13" y="24"/>
                        <a:pt x="13" y="25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8" name="Freeform 162">
                  <a:extLst>
                    <a:ext uri="{FF2B5EF4-FFF2-40B4-BE49-F238E27FC236}">
                      <a16:creationId xmlns:a16="http://schemas.microsoft.com/office/drawing/2014/main" id="{2575E0C9-C35A-4C4B-9385-C1A9322DD347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342858" y="3621164"/>
                  <a:ext cx="106403" cy="106403"/>
                </a:xfrm>
                <a:custGeom>
                  <a:avLst/>
                  <a:gdLst>
                    <a:gd name="T0" fmla="*/ 58 w 60"/>
                    <a:gd name="T1" fmla="*/ 33 h 60"/>
                    <a:gd name="T2" fmla="*/ 27 w 60"/>
                    <a:gd name="T3" fmla="*/ 59 h 60"/>
                    <a:gd name="T4" fmla="*/ 2 w 60"/>
                    <a:gd name="T5" fmla="*/ 27 h 60"/>
                    <a:gd name="T6" fmla="*/ 33 w 60"/>
                    <a:gd name="T7" fmla="*/ 2 h 60"/>
                    <a:gd name="T8" fmla="*/ 58 w 60"/>
                    <a:gd name="T9" fmla="*/ 33 h 60"/>
                    <a:gd name="T10" fmla="*/ 7 w 60"/>
                    <a:gd name="T11" fmla="*/ 28 h 60"/>
                    <a:gd name="T12" fmla="*/ 28 w 60"/>
                    <a:gd name="T13" fmla="*/ 53 h 60"/>
                    <a:gd name="T14" fmla="*/ 53 w 60"/>
                    <a:gd name="T15" fmla="*/ 33 h 60"/>
                    <a:gd name="T16" fmla="*/ 32 w 60"/>
                    <a:gd name="T17" fmla="*/ 8 h 60"/>
                    <a:gd name="T18" fmla="*/ 7 w 60"/>
                    <a:gd name="T19" fmla="*/ 28 h 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60" h="60">
                      <a:moveTo>
                        <a:pt x="58" y="33"/>
                      </a:moveTo>
                      <a:cubicBezTo>
                        <a:pt x="57" y="49"/>
                        <a:pt x="43" y="60"/>
                        <a:pt x="27" y="59"/>
                      </a:cubicBezTo>
                      <a:cubicBezTo>
                        <a:pt x="11" y="57"/>
                        <a:pt x="0" y="43"/>
                        <a:pt x="2" y="27"/>
                      </a:cubicBezTo>
                      <a:cubicBezTo>
                        <a:pt x="3" y="12"/>
                        <a:pt x="17" y="0"/>
                        <a:pt x="33" y="2"/>
                      </a:cubicBezTo>
                      <a:cubicBezTo>
                        <a:pt x="49" y="3"/>
                        <a:pt x="60" y="18"/>
                        <a:pt x="58" y="33"/>
                      </a:cubicBezTo>
                      <a:close/>
                      <a:moveTo>
                        <a:pt x="7" y="28"/>
                      </a:moveTo>
                      <a:cubicBezTo>
                        <a:pt x="6" y="40"/>
                        <a:pt x="15" y="52"/>
                        <a:pt x="28" y="53"/>
                      </a:cubicBezTo>
                      <a:cubicBezTo>
                        <a:pt x="40" y="54"/>
                        <a:pt x="51" y="45"/>
                        <a:pt x="53" y="33"/>
                      </a:cubicBezTo>
                      <a:cubicBezTo>
                        <a:pt x="54" y="20"/>
                        <a:pt x="45" y="9"/>
                        <a:pt x="32" y="8"/>
                      </a:cubicBezTo>
                      <a:cubicBezTo>
                        <a:pt x="20" y="6"/>
                        <a:pt x="9" y="15"/>
                        <a:pt x="7" y="28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9" name="Freeform 163">
                  <a:extLst>
                    <a:ext uri="{FF2B5EF4-FFF2-40B4-BE49-F238E27FC236}">
                      <a16:creationId xmlns:a16="http://schemas.microsoft.com/office/drawing/2014/main" id="{A98B1A42-3DF3-854D-8BC8-B174CD56C856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328011" y="3754787"/>
                  <a:ext cx="107641" cy="107641"/>
                </a:xfrm>
                <a:custGeom>
                  <a:avLst/>
                  <a:gdLst>
                    <a:gd name="T0" fmla="*/ 59 w 60"/>
                    <a:gd name="T1" fmla="*/ 33 h 60"/>
                    <a:gd name="T2" fmla="*/ 27 w 60"/>
                    <a:gd name="T3" fmla="*/ 58 h 60"/>
                    <a:gd name="T4" fmla="*/ 2 w 60"/>
                    <a:gd name="T5" fmla="*/ 27 h 60"/>
                    <a:gd name="T6" fmla="*/ 33 w 60"/>
                    <a:gd name="T7" fmla="*/ 1 h 60"/>
                    <a:gd name="T8" fmla="*/ 59 w 60"/>
                    <a:gd name="T9" fmla="*/ 33 h 60"/>
                    <a:gd name="T10" fmla="*/ 8 w 60"/>
                    <a:gd name="T11" fmla="*/ 27 h 60"/>
                    <a:gd name="T12" fmla="*/ 28 w 60"/>
                    <a:gd name="T13" fmla="*/ 52 h 60"/>
                    <a:gd name="T14" fmla="*/ 53 w 60"/>
                    <a:gd name="T15" fmla="*/ 32 h 60"/>
                    <a:gd name="T16" fmla="*/ 33 w 60"/>
                    <a:gd name="T17" fmla="*/ 7 h 60"/>
                    <a:gd name="T18" fmla="*/ 8 w 60"/>
                    <a:gd name="T19" fmla="*/ 27 h 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60" h="60">
                      <a:moveTo>
                        <a:pt x="59" y="33"/>
                      </a:moveTo>
                      <a:cubicBezTo>
                        <a:pt x="57" y="48"/>
                        <a:pt x="43" y="60"/>
                        <a:pt x="27" y="58"/>
                      </a:cubicBezTo>
                      <a:cubicBezTo>
                        <a:pt x="12" y="56"/>
                        <a:pt x="0" y="42"/>
                        <a:pt x="2" y="27"/>
                      </a:cubicBezTo>
                      <a:cubicBezTo>
                        <a:pt x="3" y="11"/>
                        <a:pt x="18" y="0"/>
                        <a:pt x="33" y="1"/>
                      </a:cubicBezTo>
                      <a:cubicBezTo>
                        <a:pt x="49" y="3"/>
                        <a:pt x="60" y="17"/>
                        <a:pt x="59" y="33"/>
                      </a:cubicBezTo>
                      <a:close/>
                      <a:moveTo>
                        <a:pt x="8" y="27"/>
                      </a:moveTo>
                      <a:cubicBezTo>
                        <a:pt x="6" y="40"/>
                        <a:pt x="15" y="51"/>
                        <a:pt x="28" y="52"/>
                      </a:cubicBezTo>
                      <a:cubicBezTo>
                        <a:pt x="40" y="54"/>
                        <a:pt x="51" y="45"/>
                        <a:pt x="53" y="32"/>
                      </a:cubicBezTo>
                      <a:cubicBezTo>
                        <a:pt x="54" y="20"/>
                        <a:pt x="45" y="8"/>
                        <a:pt x="33" y="7"/>
                      </a:cubicBezTo>
                      <a:cubicBezTo>
                        <a:pt x="20" y="6"/>
                        <a:pt x="9" y="15"/>
                        <a:pt x="8" y="27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0" name="Freeform 164">
                  <a:extLst>
                    <a:ext uri="{FF2B5EF4-FFF2-40B4-BE49-F238E27FC236}">
                      <a16:creationId xmlns:a16="http://schemas.microsoft.com/office/drawing/2014/main" id="{938B7803-E289-BA42-A347-36F3F06613F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268623" y="3746126"/>
                  <a:ext cx="118776" cy="69286"/>
                </a:xfrm>
                <a:custGeom>
                  <a:avLst/>
                  <a:gdLst>
                    <a:gd name="T0" fmla="*/ 66 w 66"/>
                    <a:gd name="T1" fmla="*/ 36 h 39"/>
                    <a:gd name="T2" fmla="*/ 65 w 66"/>
                    <a:gd name="T3" fmla="*/ 37 h 39"/>
                    <a:gd name="T4" fmla="*/ 62 w 66"/>
                    <a:gd name="T5" fmla="*/ 39 h 39"/>
                    <a:gd name="T6" fmla="*/ 25 w 66"/>
                    <a:gd name="T7" fmla="*/ 21 h 39"/>
                    <a:gd name="T8" fmla="*/ 4 w 66"/>
                    <a:gd name="T9" fmla="*/ 20 h 39"/>
                    <a:gd name="T10" fmla="*/ 2 w 66"/>
                    <a:gd name="T11" fmla="*/ 19 h 39"/>
                    <a:gd name="T12" fmla="*/ 0 w 66"/>
                    <a:gd name="T13" fmla="*/ 17 h 39"/>
                    <a:gd name="T14" fmla="*/ 2 w 66"/>
                    <a:gd name="T15" fmla="*/ 3 h 39"/>
                    <a:gd name="T16" fmla="*/ 6 w 66"/>
                    <a:gd name="T17" fmla="*/ 0 h 39"/>
                    <a:gd name="T18" fmla="*/ 9 w 66"/>
                    <a:gd name="T19" fmla="*/ 4 h 39"/>
                    <a:gd name="T20" fmla="*/ 8 w 66"/>
                    <a:gd name="T21" fmla="*/ 15 h 39"/>
                    <a:gd name="T22" fmla="*/ 26 w 66"/>
                    <a:gd name="T23" fmla="*/ 15 h 39"/>
                    <a:gd name="T24" fmla="*/ 27 w 66"/>
                    <a:gd name="T25" fmla="*/ 15 h 39"/>
                    <a:gd name="T26" fmla="*/ 64 w 66"/>
                    <a:gd name="T27" fmla="*/ 34 h 39"/>
                    <a:gd name="T28" fmla="*/ 66 w 66"/>
                    <a:gd name="T29" fmla="*/ 36 h 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66" h="39">
                      <a:moveTo>
                        <a:pt x="66" y="36"/>
                      </a:moveTo>
                      <a:cubicBezTo>
                        <a:pt x="65" y="37"/>
                        <a:pt x="65" y="37"/>
                        <a:pt x="65" y="37"/>
                      </a:cubicBezTo>
                      <a:cubicBezTo>
                        <a:pt x="65" y="39"/>
                        <a:pt x="63" y="39"/>
                        <a:pt x="62" y="39"/>
                      </a:cubicBezTo>
                      <a:cubicBezTo>
                        <a:pt x="25" y="21"/>
                        <a:pt x="25" y="21"/>
                        <a:pt x="25" y="21"/>
                      </a:cubicBezTo>
                      <a:cubicBezTo>
                        <a:pt x="4" y="20"/>
                        <a:pt x="4" y="20"/>
                        <a:pt x="4" y="20"/>
                      </a:cubicBezTo>
                      <a:cubicBezTo>
                        <a:pt x="4" y="20"/>
                        <a:pt x="2" y="20"/>
                        <a:pt x="2" y="19"/>
                      </a:cubicBezTo>
                      <a:cubicBezTo>
                        <a:pt x="1" y="19"/>
                        <a:pt x="0" y="18"/>
                        <a:pt x="0" y="17"/>
                      </a:cubicBezTo>
                      <a:cubicBezTo>
                        <a:pt x="2" y="3"/>
                        <a:pt x="2" y="3"/>
                        <a:pt x="2" y="3"/>
                      </a:cubicBezTo>
                      <a:cubicBezTo>
                        <a:pt x="2" y="1"/>
                        <a:pt x="4" y="0"/>
                        <a:pt x="6" y="0"/>
                      </a:cubicBezTo>
                      <a:cubicBezTo>
                        <a:pt x="7" y="1"/>
                        <a:pt x="9" y="2"/>
                        <a:pt x="9" y="4"/>
                      </a:cubicBezTo>
                      <a:cubicBezTo>
                        <a:pt x="8" y="15"/>
                        <a:pt x="8" y="15"/>
                        <a:pt x="8" y="15"/>
                      </a:cubicBezTo>
                      <a:cubicBezTo>
                        <a:pt x="26" y="15"/>
                        <a:pt x="26" y="15"/>
                        <a:pt x="26" y="15"/>
                      </a:cubicBezTo>
                      <a:cubicBezTo>
                        <a:pt x="27" y="15"/>
                        <a:pt x="27" y="15"/>
                        <a:pt x="27" y="15"/>
                      </a:cubicBezTo>
                      <a:cubicBezTo>
                        <a:pt x="64" y="34"/>
                        <a:pt x="64" y="34"/>
                        <a:pt x="64" y="34"/>
                      </a:cubicBezTo>
                      <a:cubicBezTo>
                        <a:pt x="65" y="34"/>
                        <a:pt x="66" y="35"/>
                        <a:pt x="66" y="36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1" name="Freeform 165">
                  <a:extLst>
                    <a:ext uri="{FF2B5EF4-FFF2-40B4-BE49-F238E27FC236}">
                      <a16:creationId xmlns:a16="http://schemas.microsoft.com/office/drawing/2014/main" id="{B87BF158-3D6A-8D49-B0DE-E57A5F747D7A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311927" y="3671891"/>
                  <a:ext cx="84133" cy="111352"/>
                </a:xfrm>
                <a:custGeom>
                  <a:avLst/>
                  <a:gdLst>
                    <a:gd name="T0" fmla="*/ 45 w 47"/>
                    <a:gd name="T1" fmla="*/ 3 h 62"/>
                    <a:gd name="T2" fmla="*/ 45 w 47"/>
                    <a:gd name="T3" fmla="*/ 3 h 62"/>
                    <a:gd name="T4" fmla="*/ 43 w 47"/>
                    <a:gd name="T5" fmla="*/ 38 h 62"/>
                    <a:gd name="T6" fmla="*/ 43 w 47"/>
                    <a:gd name="T7" fmla="*/ 41 h 62"/>
                    <a:gd name="T8" fmla="*/ 3 w 47"/>
                    <a:gd name="T9" fmla="*/ 62 h 62"/>
                    <a:gd name="T10" fmla="*/ 1 w 47"/>
                    <a:gd name="T11" fmla="*/ 61 h 62"/>
                    <a:gd name="T12" fmla="*/ 0 w 47"/>
                    <a:gd name="T13" fmla="*/ 59 h 62"/>
                    <a:gd name="T14" fmla="*/ 4 w 47"/>
                    <a:gd name="T15" fmla="*/ 21 h 62"/>
                    <a:gd name="T16" fmla="*/ 6 w 47"/>
                    <a:gd name="T17" fmla="*/ 18 h 62"/>
                    <a:gd name="T18" fmla="*/ 46 w 47"/>
                    <a:gd name="T19" fmla="*/ 0 h 62"/>
                    <a:gd name="T20" fmla="*/ 45 w 47"/>
                    <a:gd name="T21" fmla="*/ 0 h 62"/>
                    <a:gd name="T22" fmla="*/ 45 w 47"/>
                    <a:gd name="T23" fmla="*/ 3 h 62"/>
                    <a:gd name="T24" fmla="*/ 41 w 47"/>
                    <a:gd name="T25" fmla="*/ 36 h 62"/>
                    <a:gd name="T26" fmla="*/ 44 w 47"/>
                    <a:gd name="T27" fmla="*/ 7 h 62"/>
                    <a:gd name="T28" fmla="*/ 9 w 47"/>
                    <a:gd name="T29" fmla="*/ 23 h 62"/>
                    <a:gd name="T30" fmla="*/ 6 w 47"/>
                    <a:gd name="T31" fmla="*/ 54 h 62"/>
                    <a:gd name="T32" fmla="*/ 41 w 47"/>
                    <a:gd name="T33" fmla="*/ 36 h 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47" h="62">
                      <a:moveTo>
                        <a:pt x="45" y="3"/>
                      </a:moveTo>
                      <a:cubicBezTo>
                        <a:pt x="45" y="3"/>
                        <a:pt x="45" y="3"/>
                        <a:pt x="45" y="3"/>
                      </a:cubicBezTo>
                      <a:cubicBezTo>
                        <a:pt x="43" y="38"/>
                        <a:pt x="43" y="38"/>
                        <a:pt x="43" y="38"/>
                      </a:cubicBezTo>
                      <a:cubicBezTo>
                        <a:pt x="43" y="39"/>
                        <a:pt x="44" y="40"/>
                        <a:pt x="43" y="41"/>
                      </a:cubicBezTo>
                      <a:cubicBezTo>
                        <a:pt x="3" y="62"/>
                        <a:pt x="3" y="62"/>
                        <a:pt x="3" y="62"/>
                      </a:cubicBezTo>
                      <a:cubicBezTo>
                        <a:pt x="2" y="62"/>
                        <a:pt x="2" y="62"/>
                        <a:pt x="1" y="61"/>
                      </a:cubicBezTo>
                      <a:cubicBezTo>
                        <a:pt x="0" y="61"/>
                        <a:pt x="0" y="60"/>
                        <a:pt x="0" y="59"/>
                      </a:cubicBezTo>
                      <a:cubicBezTo>
                        <a:pt x="4" y="21"/>
                        <a:pt x="4" y="21"/>
                        <a:pt x="4" y="21"/>
                      </a:cubicBezTo>
                      <a:cubicBezTo>
                        <a:pt x="4" y="20"/>
                        <a:pt x="5" y="19"/>
                        <a:pt x="6" y="18"/>
                      </a:cubicBezTo>
                      <a:cubicBezTo>
                        <a:pt x="46" y="0"/>
                        <a:pt x="46" y="0"/>
                        <a:pt x="46" y="0"/>
                      </a:cubicBezTo>
                      <a:cubicBezTo>
                        <a:pt x="46" y="0"/>
                        <a:pt x="44" y="0"/>
                        <a:pt x="45" y="0"/>
                      </a:cubicBezTo>
                      <a:cubicBezTo>
                        <a:pt x="47" y="0"/>
                        <a:pt x="45" y="1"/>
                        <a:pt x="45" y="3"/>
                      </a:cubicBezTo>
                      <a:close/>
                      <a:moveTo>
                        <a:pt x="41" y="36"/>
                      </a:moveTo>
                      <a:cubicBezTo>
                        <a:pt x="44" y="7"/>
                        <a:pt x="44" y="7"/>
                        <a:pt x="44" y="7"/>
                      </a:cubicBezTo>
                      <a:cubicBezTo>
                        <a:pt x="9" y="23"/>
                        <a:pt x="9" y="23"/>
                        <a:pt x="9" y="23"/>
                      </a:cubicBezTo>
                      <a:cubicBezTo>
                        <a:pt x="6" y="54"/>
                        <a:pt x="6" y="54"/>
                        <a:pt x="6" y="54"/>
                      </a:cubicBezTo>
                      <a:lnTo>
                        <a:pt x="41" y="3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2" name="Freeform 166">
                  <a:extLst>
                    <a:ext uri="{FF2B5EF4-FFF2-40B4-BE49-F238E27FC236}">
                      <a16:creationId xmlns:a16="http://schemas.microsoft.com/office/drawing/2014/main" id="{FAE4E770-39C9-3543-8ECB-07375CB2C73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299554" y="3674366"/>
                  <a:ext cx="28457" cy="44541"/>
                </a:xfrm>
                <a:custGeom>
                  <a:avLst/>
                  <a:gdLst>
                    <a:gd name="T0" fmla="*/ 16 w 16"/>
                    <a:gd name="T1" fmla="*/ 22 h 25"/>
                    <a:gd name="T2" fmla="*/ 16 w 16"/>
                    <a:gd name="T3" fmla="*/ 23 h 25"/>
                    <a:gd name="T4" fmla="*/ 12 w 16"/>
                    <a:gd name="T5" fmla="*/ 24 h 25"/>
                    <a:gd name="T6" fmla="*/ 2 w 16"/>
                    <a:gd name="T7" fmla="*/ 18 h 25"/>
                    <a:gd name="T8" fmla="*/ 0 w 16"/>
                    <a:gd name="T9" fmla="*/ 15 h 25"/>
                    <a:gd name="T10" fmla="*/ 1 w 16"/>
                    <a:gd name="T11" fmla="*/ 3 h 25"/>
                    <a:gd name="T12" fmla="*/ 5 w 16"/>
                    <a:gd name="T13" fmla="*/ 1 h 25"/>
                    <a:gd name="T14" fmla="*/ 8 w 16"/>
                    <a:gd name="T15" fmla="*/ 4 h 25"/>
                    <a:gd name="T16" fmla="*/ 7 w 16"/>
                    <a:gd name="T17" fmla="*/ 14 h 25"/>
                    <a:gd name="T18" fmla="*/ 15 w 16"/>
                    <a:gd name="T19" fmla="*/ 19 h 25"/>
                    <a:gd name="T20" fmla="*/ 16 w 16"/>
                    <a:gd name="T21" fmla="*/ 22 h 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16" h="25">
                      <a:moveTo>
                        <a:pt x="16" y="22"/>
                      </a:moveTo>
                      <a:cubicBezTo>
                        <a:pt x="16" y="22"/>
                        <a:pt x="16" y="23"/>
                        <a:pt x="16" y="23"/>
                      </a:cubicBezTo>
                      <a:cubicBezTo>
                        <a:pt x="15" y="25"/>
                        <a:pt x="13" y="25"/>
                        <a:pt x="12" y="24"/>
                      </a:cubicBezTo>
                      <a:cubicBezTo>
                        <a:pt x="2" y="18"/>
                        <a:pt x="2" y="18"/>
                        <a:pt x="2" y="18"/>
                      </a:cubicBezTo>
                      <a:cubicBezTo>
                        <a:pt x="1" y="17"/>
                        <a:pt x="0" y="16"/>
                        <a:pt x="0" y="15"/>
                      </a:cubicBezTo>
                      <a:cubicBezTo>
                        <a:pt x="1" y="3"/>
                        <a:pt x="1" y="3"/>
                        <a:pt x="1" y="3"/>
                      </a:cubicBezTo>
                      <a:cubicBezTo>
                        <a:pt x="1" y="1"/>
                        <a:pt x="3" y="0"/>
                        <a:pt x="5" y="1"/>
                      </a:cubicBezTo>
                      <a:cubicBezTo>
                        <a:pt x="7" y="1"/>
                        <a:pt x="8" y="2"/>
                        <a:pt x="8" y="4"/>
                      </a:cubicBezTo>
                      <a:cubicBezTo>
                        <a:pt x="7" y="14"/>
                        <a:pt x="7" y="14"/>
                        <a:pt x="7" y="14"/>
                      </a:cubicBezTo>
                      <a:cubicBezTo>
                        <a:pt x="15" y="19"/>
                        <a:pt x="15" y="19"/>
                        <a:pt x="15" y="19"/>
                      </a:cubicBezTo>
                      <a:cubicBezTo>
                        <a:pt x="16" y="20"/>
                        <a:pt x="16" y="21"/>
                        <a:pt x="16" y="22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3" name="Freeform 167">
                  <a:extLst>
                    <a:ext uri="{FF2B5EF4-FFF2-40B4-BE49-F238E27FC236}">
                      <a16:creationId xmlns:a16="http://schemas.microsoft.com/office/drawing/2014/main" id="{D78FF193-7A29-F548-A4DB-87AAA4E650B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996429" y="3436814"/>
                  <a:ext cx="196722" cy="390970"/>
                </a:xfrm>
                <a:custGeom>
                  <a:avLst/>
                  <a:gdLst>
                    <a:gd name="T0" fmla="*/ 64 w 110"/>
                    <a:gd name="T1" fmla="*/ 219 h 219"/>
                    <a:gd name="T2" fmla="*/ 110 w 110"/>
                    <a:gd name="T3" fmla="*/ 0 h 219"/>
                    <a:gd name="T4" fmla="*/ 83 w 110"/>
                    <a:gd name="T5" fmla="*/ 73 h 219"/>
                    <a:gd name="T6" fmla="*/ 58 w 110"/>
                    <a:gd name="T7" fmla="*/ 38 h 219"/>
                    <a:gd name="T8" fmla="*/ 30 w 110"/>
                    <a:gd name="T9" fmla="*/ 109 h 219"/>
                    <a:gd name="T10" fmla="*/ 23 w 110"/>
                    <a:gd name="T11" fmla="*/ 162 h 219"/>
                    <a:gd name="T12" fmla="*/ 63 w 110"/>
                    <a:gd name="T13" fmla="*/ 145 h 219"/>
                    <a:gd name="T14" fmla="*/ 64 w 110"/>
                    <a:gd name="T15" fmla="*/ 219 h 2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10" h="219">
                      <a:moveTo>
                        <a:pt x="64" y="219"/>
                      </a:moveTo>
                      <a:cubicBezTo>
                        <a:pt x="64" y="219"/>
                        <a:pt x="70" y="123"/>
                        <a:pt x="110" y="0"/>
                      </a:cubicBezTo>
                      <a:cubicBezTo>
                        <a:pt x="110" y="0"/>
                        <a:pt x="90" y="47"/>
                        <a:pt x="83" y="73"/>
                      </a:cubicBezTo>
                      <a:cubicBezTo>
                        <a:pt x="83" y="73"/>
                        <a:pt x="80" y="42"/>
                        <a:pt x="58" y="38"/>
                      </a:cubicBezTo>
                      <a:cubicBezTo>
                        <a:pt x="36" y="34"/>
                        <a:pt x="8" y="77"/>
                        <a:pt x="30" y="109"/>
                      </a:cubicBezTo>
                      <a:cubicBezTo>
                        <a:pt x="30" y="109"/>
                        <a:pt x="0" y="137"/>
                        <a:pt x="23" y="162"/>
                      </a:cubicBezTo>
                      <a:cubicBezTo>
                        <a:pt x="46" y="187"/>
                        <a:pt x="63" y="145"/>
                        <a:pt x="63" y="145"/>
                      </a:cubicBezTo>
                      <a:cubicBezTo>
                        <a:pt x="63" y="145"/>
                        <a:pt x="63" y="202"/>
                        <a:pt x="64" y="219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5" name="Freeform 168">
                  <a:extLst>
                    <a:ext uri="{FF2B5EF4-FFF2-40B4-BE49-F238E27FC236}">
                      <a16:creationId xmlns:a16="http://schemas.microsoft.com/office/drawing/2014/main" id="{98703000-BACE-1F4D-8F6B-E1FF313D660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212947" y="2743955"/>
                  <a:ext cx="254873" cy="353853"/>
                </a:xfrm>
                <a:custGeom>
                  <a:avLst/>
                  <a:gdLst>
                    <a:gd name="T0" fmla="*/ 39 w 142"/>
                    <a:gd name="T1" fmla="*/ 198 h 198"/>
                    <a:gd name="T2" fmla="*/ 142 w 142"/>
                    <a:gd name="T3" fmla="*/ 0 h 198"/>
                    <a:gd name="T4" fmla="*/ 96 w 142"/>
                    <a:gd name="T5" fmla="*/ 63 h 198"/>
                    <a:gd name="T6" fmla="*/ 82 w 142"/>
                    <a:gd name="T7" fmla="*/ 22 h 198"/>
                    <a:gd name="T8" fmla="*/ 36 w 142"/>
                    <a:gd name="T9" fmla="*/ 82 h 198"/>
                    <a:gd name="T10" fmla="*/ 15 w 142"/>
                    <a:gd name="T11" fmla="*/ 131 h 198"/>
                    <a:gd name="T12" fmla="*/ 58 w 142"/>
                    <a:gd name="T13" fmla="*/ 126 h 198"/>
                    <a:gd name="T14" fmla="*/ 39 w 142"/>
                    <a:gd name="T15" fmla="*/ 198 h 1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42" h="198">
                      <a:moveTo>
                        <a:pt x="39" y="198"/>
                      </a:moveTo>
                      <a:cubicBezTo>
                        <a:pt x="39" y="198"/>
                        <a:pt x="71" y="107"/>
                        <a:pt x="142" y="0"/>
                      </a:cubicBezTo>
                      <a:cubicBezTo>
                        <a:pt x="142" y="0"/>
                        <a:pt x="111" y="39"/>
                        <a:pt x="96" y="63"/>
                      </a:cubicBezTo>
                      <a:cubicBezTo>
                        <a:pt x="96" y="63"/>
                        <a:pt x="102" y="32"/>
                        <a:pt x="82" y="22"/>
                      </a:cubicBezTo>
                      <a:cubicBezTo>
                        <a:pt x="62" y="12"/>
                        <a:pt x="24" y="46"/>
                        <a:pt x="36" y="82"/>
                      </a:cubicBezTo>
                      <a:cubicBezTo>
                        <a:pt x="36" y="82"/>
                        <a:pt x="0" y="101"/>
                        <a:pt x="15" y="131"/>
                      </a:cubicBezTo>
                      <a:cubicBezTo>
                        <a:pt x="30" y="162"/>
                        <a:pt x="58" y="126"/>
                        <a:pt x="58" y="126"/>
                      </a:cubicBezTo>
                      <a:cubicBezTo>
                        <a:pt x="58" y="126"/>
                        <a:pt x="43" y="181"/>
                        <a:pt x="39" y="198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6" name="Freeform 169">
                  <a:extLst>
                    <a:ext uri="{FF2B5EF4-FFF2-40B4-BE49-F238E27FC236}">
                      <a16:creationId xmlns:a16="http://schemas.microsoft.com/office/drawing/2014/main" id="{FE55828D-2A65-BF47-B63D-8BA64B235C2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878890" y="3024810"/>
                  <a:ext cx="236314" cy="512221"/>
                </a:xfrm>
                <a:custGeom>
                  <a:avLst/>
                  <a:gdLst>
                    <a:gd name="T0" fmla="*/ 54 w 132"/>
                    <a:gd name="T1" fmla="*/ 286 h 286"/>
                    <a:gd name="T2" fmla="*/ 132 w 132"/>
                    <a:gd name="T3" fmla="*/ 0 h 286"/>
                    <a:gd name="T4" fmla="*/ 84 w 132"/>
                    <a:gd name="T5" fmla="*/ 95 h 286"/>
                    <a:gd name="T6" fmla="*/ 8 w 132"/>
                    <a:gd name="T7" fmla="*/ 129 h 286"/>
                    <a:gd name="T8" fmla="*/ 37 w 132"/>
                    <a:gd name="T9" fmla="*/ 165 h 286"/>
                    <a:gd name="T10" fmla="*/ 34 w 132"/>
                    <a:gd name="T11" fmla="*/ 198 h 286"/>
                    <a:gd name="T12" fmla="*/ 49 w 132"/>
                    <a:gd name="T13" fmla="*/ 194 h 286"/>
                    <a:gd name="T14" fmla="*/ 42 w 132"/>
                    <a:gd name="T15" fmla="*/ 205 h 286"/>
                    <a:gd name="T16" fmla="*/ 32 w 132"/>
                    <a:gd name="T17" fmla="*/ 233 h 286"/>
                    <a:gd name="T18" fmla="*/ 36 w 132"/>
                    <a:gd name="T19" fmla="*/ 241 h 286"/>
                    <a:gd name="T20" fmla="*/ 45 w 132"/>
                    <a:gd name="T21" fmla="*/ 241 h 286"/>
                    <a:gd name="T22" fmla="*/ 48 w 132"/>
                    <a:gd name="T23" fmla="*/ 238 h 286"/>
                    <a:gd name="T24" fmla="*/ 50 w 132"/>
                    <a:gd name="T25" fmla="*/ 258 h 286"/>
                    <a:gd name="T26" fmla="*/ 53 w 132"/>
                    <a:gd name="T27" fmla="*/ 279 h 286"/>
                    <a:gd name="T28" fmla="*/ 54 w 132"/>
                    <a:gd name="T29" fmla="*/ 286 h 2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132" h="286">
                      <a:moveTo>
                        <a:pt x="54" y="286"/>
                      </a:moveTo>
                      <a:cubicBezTo>
                        <a:pt x="54" y="286"/>
                        <a:pt x="50" y="152"/>
                        <a:pt x="132" y="0"/>
                      </a:cubicBezTo>
                      <a:cubicBezTo>
                        <a:pt x="132" y="0"/>
                        <a:pt x="94" y="63"/>
                        <a:pt x="84" y="95"/>
                      </a:cubicBezTo>
                      <a:cubicBezTo>
                        <a:pt x="84" y="95"/>
                        <a:pt x="21" y="70"/>
                        <a:pt x="8" y="129"/>
                      </a:cubicBezTo>
                      <a:cubicBezTo>
                        <a:pt x="8" y="129"/>
                        <a:pt x="0" y="165"/>
                        <a:pt x="37" y="165"/>
                      </a:cubicBezTo>
                      <a:cubicBezTo>
                        <a:pt x="37" y="165"/>
                        <a:pt x="24" y="186"/>
                        <a:pt x="34" y="198"/>
                      </a:cubicBezTo>
                      <a:cubicBezTo>
                        <a:pt x="34" y="198"/>
                        <a:pt x="40" y="207"/>
                        <a:pt x="49" y="194"/>
                      </a:cubicBezTo>
                      <a:cubicBezTo>
                        <a:pt x="46" y="197"/>
                        <a:pt x="44" y="201"/>
                        <a:pt x="42" y="205"/>
                      </a:cubicBezTo>
                      <a:cubicBezTo>
                        <a:pt x="37" y="213"/>
                        <a:pt x="30" y="223"/>
                        <a:pt x="32" y="233"/>
                      </a:cubicBezTo>
                      <a:cubicBezTo>
                        <a:pt x="33" y="236"/>
                        <a:pt x="34" y="239"/>
                        <a:pt x="36" y="241"/>
                      </a:cubicBezTo>
                      <a:cubicBezTo>
                        <a:pt x="38" y="244"/>
                        <a:pt x="43" y="243"/>
                        <a:pt x="45" y="241"/>
                      </a:cubicBezTo>
                      <a:cubicBezTo>
                        <a:pt x="46" y="241"/>
                        <a:pt x="48" y="239"/>
                        <a:pt x="48" y="238"/>
                      </a:cubicBezTo>
                      <a:cubicBezTo>
                        <a:pt x="49" y="245"/>
                        <a:pt x="49" y="252"/>
                        <a:pt x="50" y="258"/>
                      </a:cubicBezTo>
                      <a:cubicBezTo>
                        <a:pt x="51" y="265"/>
                        <a:pt x="52" y="272"/>
                        <a:pt x="53" y="279"/>
                      </a:cubicBezTo>
                      <a:cubicBezTo>
                        <a:pt x="53" y="282"/>
                        <a:pt x="54" y="284"/>
                        <a:pt x="54" y="286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82828787-C018-5941-9463-307E96609FB4}"/>
                  </a:ext>
                </a:extLst>
              </p:cNvPr>
              <p:cNvSpPr txBox="1"/>
              <p:nvPr/>
            </p:nvSpPr>
            <p:spPr>
              <a:xfrm rot="17280000">
                <a:off x="4221538" y="3843000"/>
                <a:ext cx="867278" cy="34612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600" b="1" dirty="0">
                    <a:solidFill>
                      <a:schemeClr val="bg1"/>
                    </a:solidFill>
                    <a:latin typeface="Source Sans Pro" panose="020B0503030403020204" pitchFamily="34" charset="0"/>
                    <a:ea typeface="Source Sans Pro" panose="020B0503030403020204" pitchFamily="34" charset="0"/>
                  </a:rPr>
                  <a:t>Cycling</a:t>
                </a:r>
              </a:p>
            </p:txBody>
          </p:sp>
        </p:grpSp>
      </p:grpSp>
      <p:sp>
        <p:nvSpPr>
          <p:cNvPr id="237" name="TextBox 236">
            <a:extLst>
              <a:ext uri="{FF2B5EF4-FFF2-40B4-BE49-F238E27FC236}">
                <a16:creationId xmlns:a16="http://schemas.microsoft.com/office/drawing/2014/main" id="{F37D1CDB-F63C-8B4D-B976-84F15DE344F5}"/>
              </a:ext>
            </a:extLst>
          </p:cNvPr>
          <p:cNvSpPr txBox="1"/>
          <p:nvPr/>
        </p:nvSpPr>
        <p:spPr>
          <a:xfrm>
            <a:off x="6111830" y="2163427"/>
            <a:ext cx="498880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Source Sans Pro" panose="020B0503030403020204" pitchFamily="34" charset="0"/>
              </a:rPr>
              <a:t>Great </a:t>
            </a:r>
            <a:r>
              <a:rPr lang="en-US" sz="2800" b="1" dirty="0">
                <a:latin typeface="Source Sans Pro" panose="020B0503030403020204" pitchFamily="34" charset="0"/>
              </a:rPr>
              <a:t>design</a:t>
            </a:r>
            <a:r>
              <a:rPr lang="en-US" sz="2800" dirty="0">
                <a:latin typeface="Source Sans Pro" panose="020B0503030403020204" pitchFamily="34" charset="0"/>
              </a:rPr>
              <a:t> is </a:t>
            </a:r>
            <a:r>
              <a:rPr lang="en-US" sz="2800" i="1" dirty="0">
                <a:latin typeface="Source Sans Pro" panose="020B0503030403020204" pitchFamily="34" charset="0"/>
              </a:rPr>
              <a:t>eliminating</a:t>
            </a:r>
            <a:r>
              <a:rPr lang="en-US" sz="2800" dirty="0">
                <a:latin typeface="Source Sans Pro" panose="020B0503030403020204" pitchFamily="34" charset="0"/>
              </a:rPr>
              <a:t> all unnecessary </a:t>
            </a:r>
            <a:r>
              <a:rPr lang="en-US" sz="2800" b="1" dirty="0">
                <a:latin typeface="Source Sans Pro" panose="020B0503030403020204" pitchFamily="34" charset="0"/>
              </a:rPr>
              <a:t>details</a:t>
            </a:r>
            <a:r>
              <a:rPr lang="en-US" sz="2800" dirty="0">
                <a:latin typeface="Source Sans Pro" panose="020B0503030403020204" pitchFamily="34" charset="0"/>
              </a:rPr>
              <a:t>. </a:t>
            </a:r>
          </a:p>
        </p:txBody>
      </p:sp>
      <p:sp>
        <p:nvSpPr>
          <p:cNvPr id="238" name="Rectangle 237">
            <a:extLst>
              <a:ext uri="{FF2B5EF4-FFF2-40B4-BE49-F238E27FC236}">
                <a16:creationId xmlns:a16="http://schemas.microsoft.com/office/drawing/2014/main" id="{A3F11631-A1CA-4D40-AFC9-F56AE1348EB2}"/>
              </a:ext>
            </a:extLst>
          </p:cNvPr>
          <p:cNvSpPr/>
          <p:nvPr/>
        </p:nvSpPr>
        <p:spPr>
          <a:xfrm>
            <a:off x="6111832" y="3132002"/>
            <a:ext cx="486453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  <p:grpSp>
        <p:nvGrpSpPr>
          <p:cNvPr id="239" name="Group 238">
            <a:extLst>
              <a:ext uri="{FF2B5EF4-FFF2-40B4-BE49-F238E27FC236}">
                <a16:creationId xmlns:a16="http://schemas.microsoft.com/office/drawing/2014/main" id="{14530848-FE6E-8340-B1A8-A3F315CBCAAE}"/>
              </a:ext>
            </a:extLst>
          </p:cNvPr>
          <p:cNvGrpSpPr/>
          <p:nvPr/>
        </p:nvGrpSpPr>
        <p:grpSpPr>
          <a:xfrm>
            <a:off x="6112279" y="4427322"/>
            <a:ext cx="5485811" cy="769649"/>
            <a:chOff x="6101350" y="4500002"/>
            <a:chExt cx="5485811" cy="769649"/>
          </a:xfrm>
        </p:grpSpPr>
        <p:sp>
          <p:nvSpPr>
            <p:cNvPr id="240" name="Donut 239">
              <a:extLst>
                <a:ext uri="{FF2B5EF4-FFF2-40B4-BE49-F238E27FC236}">
                  <a16:creationId xmlns:a16="http://schemas.microsoft.com/office/drawing/2014/main" id="{64D44E18-5DA1-5D4B-A599-9645DD6EAB67}"/>
                </a:ext>
              </a:extLst>
            </p:cNvPr>
            <p:cNvSpPr/>
            <p:nvPr/>
          </p:nvSpPr>
          <p:spPr>
            <a:xfrm>
              <a:off x="10317804" y="4500002"/>
              <a:ext cx="708704" cy="731273"/>
            </a:xfrm>
            <a:prstGeom prst="donut">
              <a:avLst/>
            </a:prstGeom>
            <a:solidFill>
              <a:srgbClr val="D8DA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dirty="0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241" name="Block Arc 240">
              <a:extLst>
                <a:ext uri="{FF2B5EF4-FFF2-40B4-BE49-F238E27FC236}">
                  <a16:creationId xmlns:a16="http://schemas.microsoft.com/office/drawing/2014/main" id="{07138BFA-DC4E-604B-9832-24E51EC1AA0A}"/>
                </a:ext>
              </a:extLst>
            </p:cNvPr>
            <p:cNvSpPr/>
            <p:nvPr/>
          </p:nvSpPr>
          <p:spPr>
            <a:xfrm>
              <a:off x="10317804" y="4508846"/>
              <a:ext cx="708704" cy="731273"/>
            </a:xfrm>
            <a:prstGeom prst="blockArc">
              <a:avLst>
                <a:gd name="adj1" fmla="val 15313566"/>
                <a:gd name="adj2" fmla="val 9303865"/>
                <a:gd name="adj3" fmla="val 25694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242" name="Text Placeholder 33">
              <a:extLst>
                <a:ext uri="{FF2B5EF4-FFF2-40B4-BE49-F238E27FC236}">
                  <a16:creationId xmlns:a16="http://schemas.microsoft.com/office/drawing/2014/main" id="{AB699C2E-AB7B-5242-A412-FB6866C721A1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1136838" y="4654843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4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60%</a:t>
              </a:r>
            </a:p>
          </p:txBody>
        </p:sp>
        <p:sp>
          <p:nvSpPr>
            <p:cNvPr id="243" name="Text Placeholder 32">
              <a:extLst>
                <a:ext uri="{FF2B5EF4-FFF2-40B4-BE49-F238E27FC236}">
                  <a16:creationId xmlns:a16="http://schemas.microsoft.com/office/drawing/2014/main" id="{52202643-C453-1D42-BA4D-4F33D693D373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1136838" y="4928506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D</a:t>
              </a:r>
            </a:p>
          </p:txBody>
        </p:sp>
        <p:grpSp>
          <p:nvGrpSpPr>
            <p:cNvPr id="244" name="Group 243">
              <a:extLst>
                <a:ext uri="{FF2B5EF4-FFF2-40B4-BE49-F238E27FC236}">
                  <a16:creationId xmlns:a16="http://schemas.microsoft.com/office/drawing/2014/main" id="{89FCE160-F2D3-CB43-B3A7-763FE01E2AFD}"/>
                </a:ext>
              </a:extLst>
            </p:cNvPr>
            <p:cNvGrpSpPr/>
            <p:nvPr/>
          </p:nvGrpSpPr>
          <p:grpSpPr>
            <a:xfrm>
              <a:off x="6101350" y="4535203"/>
              <a:ext cx="708704" cy="731856"/>
              <a:chOff x="6815964" y="4544568"/>
              <a:chExt cx="802117" cy="779299"/>
            </a:xfrm>
          </p:grpSpPr>
          <p:sp>
            <p:nvSpPr>
              <p:cNvPr id="256" name="Donut 255">
                <a:extLst>
                  <a:ext uri="{FF2B5EF4-FFF2-40B4-BE49-F238E27FC236}">
                    <a16:creationId xmlns:a16="http://schemas.microsoft.com/office/drawing/2014/main" id="{BA4C0B65-565B-E349-84FC-AEABE8CE6823}"/>
                  </a:ext>
                </a:extLst>
              </p:cNvPr>
              <p:cNvSpPr/>
              <p:nvPr/>
            </p:nvSpPr>
            <p:spPr>
              <a:xfrm>
                <a:off x="6815964" y="4545189"/>
                <a:ext cx="802117" cy="778678"/>
              </a:xfrm>
              <a:prstGeom prst="donut">
                <a:avLst/>
              </a:prstGeom>
              <a:solidFill>
                <a:srgbClr val="D8DA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dirty="0">
                  <a:solidFill>
                    <a:schemeClr val="tx1"/>
                  </a:solidFill>
                  <a:latin typeface="Source Sans Pro" panose="020B0503030403020204" pitchFamily="34" charset="0"/>
                </a:endParaRPr>
              </a:p>
            </p:txBody>
          </p:sp>
          <p:sp>
            <p:nvSpPr>
              <p:cNvPr id="257" name="Block Arc 256">
                <a:extLst>
                  <a:ext uri="{FF2B5EF4-FFF2-40B4-BE49-F238E27FC236}">
                    <a16:creationId xmlns:a16="http://schemas.microsoft.com/office/drawing/2014/main" id="{193CDC0C-0471-0B44-BD26-2384ED5B7669}"/>
                  </a:ext>
                </a:extLst>
              </p:cNvPr>
              <p:cNvSpPr/>
              <p:nvPr/>
            </p:nvSpPr>
            <p:spPr>
              <a:xfrm>
                <a:off x="6815964" y="4544568"/>
                <a:ext cx="802117" cy="778678"/>
              </a:xfrm>
              <a:prstGeom prst="blockArc">
                <a:avLst>
                  <a:gd name="adj1" fmla="val 16263629"/>
                  <a:gd name="adj2" fmla="val 4832971"/>
                  <a:gd name="adj3" fmla="val 24220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>
                  <a:solidFill>
                    <a:schemeClr val="tx1"/>
                  </a:solidFill>
                  <a:latin typeface="Source Sans Pro" panose="020B0503030403020204" pitchFamily="34" charset="0"/>
                </a:endParaRPr>
              </a:p>
            </p:txBody>
          </p:sp>
        </p:grpSp>
        <p:sp>
          <p:nvSpPr>
            <p:cNvPr id="245" name="Text Placeholder 33">
              <a:extLst>
                <a:ext uri="{FF2B5EF4-FFF2-40B4-BE49-F238E27FC236}">
                  <a16:creationId xmlns:a16="http://schemas.microsoft.com/office/drawing/2014/main" id="{56339CE2-8D13-B949-87FF-58B7234CA3FF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6888806" y="4674586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1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20%</a:t>
              </a:r>
            </a:p>
          </p:txBody>
        </p:sp>
        <p:sp>
          <p:nvSpPr>
            <p:cNvPr id="246" name="Text Placeholder 32">
              <a:extLst>
                <a:ext uri="{FF2B5EF4-FFF2-40B4-BE49-F238E27FC236}">
                  <a16:creationId xmlns:a16="http://schemas.microsoft.com/office/drawing/2014/main" id="{2D7F52B8-E51C-794B-A1C6-759F63F6803C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6888806" y="4948249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A</a:t>
              </a:r>
            </a:p>
          </p:txBody>
        </p:sp>
        <p:grpSp>
          <p:nvGrpSpPr>
            <p:cNvPr id="247" name="Group 246">
              <a:extLst>
                <a:ext uri="{FF2B5EF4-FFF2-40B4-BE49-F238E27FC236}">
                  <a16:creationId xmlns:a16="http://schemas.microsoft.com/office/drawing/2014/main" id="{BCDF8F65-023C-C840-ADEA-A127CE6B3262}"/>
                </a:ext>
              </a:extLst>
            </p:cNvPr>
            <p:cNvGrpSpPr/>
            <p:nvPr/>
          </p:nvGrpSpPr>
          <p:grpSpPr>
            <a:xfrm>
              <a:off x="7451303" y="4537743"/>
              <a:ext cx="708704" cy="731857"/>
              <a:chOff x="6815964" y="4544567"/>
              <a:chExt cx="802117" cy="779300"/>
            </a:xfrm>
          </p:grpSpPr>
          <p:sp>
            <p:nvSpPr>
              <p:cNvPr id="254" name="Donut 253">
                <a:extLst>
                  <a:ext uri="{FF2B5EF4-FFF2-40B4-BE49-F238E27FC236}">
                    <a16:creationId xmlns:a16="http://schemas.microsoft.com/office/drawing/2014/main" id="{6BD0945D-5DE0-124D-9ED6-BAE29E9726F9}"/>
                  </a:ext>
                </a:extLst>
              </p:cNvPr>
              <p:cNvSpPr/>
              <p:nvPr/>
            </p:nvSpPr>
            <p:spPr>
              <a:xfrm>
                <a:off x="6815964" y="4545189"/>
                <a:ext cx="802117" cy="778678"/>
              </a:xfrm>
              <a:prstGeom prst="donut">
                <a:avLst/>
              </a:prstGeom>
              <a:solidFill>
                <a:srgbClr val="D8DA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dirty="0">
                  <a:solidFill>
                    <a:schemeClr val="tx1"/>
                  </a:solidFill>
                  <a:latin typeface="Source Sans Pro" panose="020B0503030403020204" pitchFamily="34" charset="0"/>
                </a:endParaRPr>
              </a:p>
            </p:txBody>
          </p:sp>
          <p:sp>
            <p:nvSpPr>
              <p:cNvPr id="255" name="Block Arc 254">
                <a:extLst>
                  <a:ext uri="{FF2B5EF4-FFF2-40B4-BE49-F238E27FC236}">
                    <a16:creationId xmlns:a16="http://schemas.microsoft.com/office/drawing/2014/main" id="{F12376CF-6ED5-0142-B140-1F07098F0E70}"/>
                  </a:ext>
                </a:extLst>
              </p:cNvPr>
              <p:cNvSpPr/>
              <p:nvPr/>
            </p:nvSpPr>
            <p:spPr>
              <a:xfrm>
                <a:off x="6815964" y="4544567"/>
                <a:ext cx="802117" cy="778678"/>
              </a:xfrm>
              <a:prstGeom prst="blockArc">
                <a:avLst>
                  <a:gd name="adj1" fmla="val 16263629"/>
                  <a:gd name="adj2" fmla="val 5366597"/>
                  <a:gd name="adj3" fmla="val 23937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>
                  <a:solidFill>
                    <a:schemeClr val="tx1"/>
                  </a:solidFill>
                  <a:latin typeface="Source Sans Pro" panose="020B0503030403020204" pitchFamily="34" charset="0"/>
                </a:endParaRPr>
              </a:p>
            </p:txBody>
          </p:sp>
        </p:grpSp>
        <p:sp>
          <p:nvSpPr>
            <p:cNvPr id="248" name="Text Placeholder 33">
              <a:extLst>
                <a:ext uri="{FF2B5EF4-FFF2-40B4-BE49-F238E27FC236}">
                  <a16:creationId xmlns:a16="http://schemas.microsoft.com/office/drawing/2014/main" id="{5FC86D20-E51D-9144-963E-203383E4A1AA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8253796" y="4677711"/>
              <a:ext cx="450323" cy="262002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2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50%</a:t>
              </a:r>
            </a:p>
          </p:txBody>
        </p:sp>
        <p:sp>
          <p:nvSpPr>
            <p:cNvPr id="249" name="Text Placeholder 32">
              <a:extLst>
                <a:ext uri="{FF2B5EF4-FFF2-40B4-BE49-F238E27FC236}">
                  <a16:creationId xmlns:a16="http://schemas.microsoft.com/office/drawing/2014/main" id="{3200632A-3FE8-0149-BC97-B3902A425D70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8253797" y="4951374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B</a:t>
              </a:r>
            </a:p>
          </p:txBody>
        </p:sp>
        <p:sp>
          <p:nvSpPr>
            <p:cNvPr id="250" name="Donut 249">
              <a:extLst>
                <a:ext uri="{FF2B5EF4-FFF2-40B4-BE49-F238E27FC236}">
                  <a16:creationId xmlns:a16="http://schemas.microsoft.com/office/drawing/2014/main" id="{46B43E96-7550-544B-A724-E6E69EFFDD28}"/>
                </a:ext>
              </a:extLst>
            </p:cNvPr>
            <p:cNvSpPr/>
            <p:nvPr/>
          </p:nvSpPr>
          <p:spPr>
            <a:xfrm>
              <a:off x="8928167" y="4538326"/>
              <a:ext cx="708704" cy="731273"/>
            </a:xfrm>
            <a:prstGeom prst="donut">
              <a:avLst/>
            </a:prstGeom>
            <a:solidFill>
              <a:srgbClr val="D8DA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dirty="0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251" name="Block Arc 250">
              <a:extLst>
                <a:ext uri="{FF2B5EF4-FFF2-40B4-BE49-F238E27FC236}">
                  <a16:creationId xmlns:a16="http://schemas.microsoft.com/office/drawing/2014/main" id="{AECE3A70-3885-5141-89CB-106DE87FF591}"/>
                </a:ext>
              </a:extLst>
            </p:cNvPr>
            <p:cNvSpPr/>
            <p:nvPr/>
          </p:nvSpPr>
          <p:spPr>
            <a:xfrm>
              <a:off x="8928167" y="4538378"/>
              <a:ext cx="708704" cy="731273"/>
            </a:xfrm>
            <a:prstGeom prst="blockArc">
              <a:avLst>
                <a:gd name="adj1" fmla="val 15313566"/>
                <a:gd name="adj2" fmla="val 11272707"/>
                <a:gd name="adj3" fmla="val 24966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252" name="Text Placeholder 33">
              <a:extLst>
                <a:ext uri="{FF2B5EF4-FFF2-40B4-BE49-F238E27FC236}">
                  <a16:creationId xmlns:a16="http://schemas.microsoft.com/office/drawing/2014/main" id="{640B3C96-8B4F-734F-8D85-9589BB57B75B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715623" y="4677126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3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80%</a:t>
              </a:r>
            </a:p>
          </p:txBody>
        </p:sp>
        <p:sp>
          <p:nvSpPr>
            <p:cNvPr id="253" name="Text Placeholder 32">
              <a:extLst>
                <a:ext uri="{FF2B5EF4-FFF2-40B4-BE49-F238E27FC236}">
                  <a16:creationId xmlns:a16="http://schemas.microsoft.com/office/drawing/2014/main" id="{8817406F-FE5F-A64D-B792-69B84FBF6C4C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715623" y="4950789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C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6133629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237" grpId="0"/>
      <p:bldP spid="23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162B7834-9414-494C-BBA7-F3E20B6397AF}"/>
              </a:ext>
            </a:extLst>
          </p:cNvPr>
          <p:cNvGrpSpPr/>
          <p:nvPr/>
        </p:nvGrpSpPr>
        <p:grpSpPr>
          <a:xfrm>
            <a:off x="6257715" y="1763585"/>
            <a:ext cx="5059279" cy="4757746"/>
            <a:chOff x="4071938" y="1824038"/>
            <a:chExt cx="3968750" cy="3732212"/>
          </a:xfrm>
        </p:grpSpPr>
        <p:sp>
          <p:nvSpPr>
            <p:cNvPr id="20" name="Freeform 5">
              <a:extLst>
                <a:ext uri="{FF2B5EF4-FFF2-40B4-BE49-F238E27FC236}">
                  <a16:creationId xmlns:a16="http://schemas.microsoft.com/office/drawing/2014/main" id="{98E7EB42-88BF-8A4F-BD85-84F9BB06D59A}"/>
                </a:ext>
              </a:extLst>
            </p:cNvPr>
            <p:cNvSpPr>
              <a:spLocks/>
            </p:cNvSpPr>
            <p:nvPr/>
          </p:nvSpPr>
          <p:spPr bwMode="auto">
            <a:xfrm>
              <a:off x="5300663" y="3944938"/>
              <a:ext cx="1619250" cy="1611312"/>
            </a:xfrm>
            <a:custGeom>
              <a:avLst/>
              <a:gdLst>
                <a:gd name="T0" fmla="*/ 110 w 273"/>
                <a:gd name="T1" fmla="*/ 172 h 272"/>
                <a:gd name="T2" fmla="*/ 68 w 273"/>
                <a:gd name="T3" fmla="*/ 258 h 272"/>
                <a:gd name="T4" fmla="*/ 48 w 273"/>
                <a:gd name="T5" fmla="*/ 272 h 272"/>
                <a:gd name="T6" fmla="*/ 204 w 273"/>
                <a:gd name="T7" fmla="*/ 272 h 272"/>
                <a:gd name="T8" fmla="*/ 201 w 273"/>
                <a:gd name="T9" fmla="*/ 270 h 272"/>
                <a:gd name="T10" fmla="*/ 159 w 273"/>
                <a:gd name="T11" fmla="*/ 181 h 272"/>
                <a:gd name="T12" fmla="*/ 177 w 273"/>
                <a:gd name="T13" fmla="*/ 69 h 272"/>
                <a:gd name="T14" fmla="*/ 244 w 273"/>
                <a:gd name="T15" fmla="*/ 37 h 272"/>
                <a:gd name="T16" fmla="*/ 273 w 273"/>
                <a:gd name="T17" fmla="*/ 7 h 272"/>
                <a:gd name="T18" fmla="*/ 263 w 273"/>
                <a:gd name="T19" fmla="*/ 7 h 272"/>
                <a:gd name="T20" fmla="*/ 244 w 273"/>
                <a:gd name="T21" fmla="*/ 25 h 272"/>
                <a:gd name="T22" fmla="*/ 227 w 273"/>
                <a:gd name="T23" fmla="*/ 38 h 272"/>
                <a:gd name="T24" fmla="*/ 237 w 273"/>
                <a:gd name="T25" fmla="*/ 6 h 272"/>
                <a:gd name="T26" fmla="*/ 228 w 273"/>
                <a:gd name="T27" fmla="*/ 7 h 272"/>
                <a:gd name="T28" fmla="*/ 216 w 273"/>
                <a:gd name="T29" fmla="*/ 37 h 272"/>
                <a:gd name="T30" fmla="*/ 181 w 273"/>
                <a:gd name="T31" fmla="*/ 54 h 272"/>
                <a:gd name="T32" fmla="*/ 198 w 273"/>
                <a:gd name="T33" fmla="*/ 23 h 272"/>
                <a:gd name="T34" fmla="*/ 212 w 273"/>
                <a:gd name="T35" fmla="*/ 5 h 272"/>
                <a:gd name="T36" fmla="*/ 195 w 273"/>
                <a:gd name="T37" fmla="*/ 0 h 272"/>
                <a:gd name="T38" fmla="*/ 168 w 273"/>
                <a:gd name="T39" fmla="*/ 40 h 272"/>
                <a:gd name="T40" fmla="*/ 150 w 273"/>
                <a:gd name="T41" fmla="*/ 76 h 272"/>
                <a:gd name="T42" fmla="*/ 144 w 273"/>
                <a:gd name="T43" fmla="*/ 44 h 272"/>
                <a:gd name="T44" fmla="*/ 132 w 273"/>
                <a:gd name="T45" fmla="*/ 1 h 272"/>
                <a:gd name="T46" fmla="*/ 125 w 273"/>
                <a:gd name="T47" fmla="*/ 2 h 272"/>
                <a:gd name="T48" fmla="*/ 130 w 273"/>
                <a:gd name="T49" fmla="*/ 42 h 272"/>
                <a:gd name="T50" fmla="*/ 127 w 273"/>
                <a:gd name="T51" fmla="*/ 77 h 272"/>
                <a:gd name="T52" fmla="*/ 106 w 273"/>
                <a:gd name="T53" fmla="*/ 41 h 272"/>
                <a:gd name="T54" fmla="*/ 85 w 273"/>
                <a:gd name="T55" fmla="*/ 7 h 272"/>
                <a:gd name="T56" fmla="*/ 72 w 273"/>
                <a:gd name="T57" fmla="*/ 7 h 272"/>
                <a:gd name="T58" fmla="*/ 104 w 273"/>
                <a:gd name="T59" fmla="*/ 77 h 272"/>
                <a:gd name="T60" fmla="*/ 50 w 273"/>
                <a:gd name="T61" fmla="*/ 3 h 272"/>
                <a:gd name="T62" fmla="*/ 43 w 273"/>
                <a:gd name="T63" fmla="*/ 5 h 272"/>
                <a:gd name="T64" fmla="*/ 63 w 273"/>
                <a:gd name="T65" fmla="*/ 42 h 272"/>
                <a:gd name="T66" fmla="*/ 41 w 273"/>
                <a:gd name="T67" fmla="*/ 27 h 272"/>
                <a:gd name="T68" fmla="*/ 13 w 273"/>
                <a:gd name="T69" fmla="*/ 6 h 272"/>
                <a:gd name="T70" fmla="*/ 0 w 273"/>
                <a:gd name="T71" fmla="*/ 6 h 272"/>
                <a:gd name="T72" fmla="*/ 84 w 273"/>
                <a:gd name="T73" fmla="*/ 77 h 272"/>
                <a:gd name="T74" fmla="*/ 110 w 273"/>
                <a:gd name="T75" fmla="*/ 172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73" h="272">
                  <a:moveTo>
                    <a:pt x="110" y="172"/>
                  </a:moveTo>
                  <a:cubicBezTo>
                    <a:pt x="106" y="218"/>
                    <a:pt x="90" y="242"/>
                    <a:pt x="68" y="258"/>
                  </a:cubicBezTo>
                  <a:cubicBezTo>
                    <a:pt x="60" y="264"/>
                    <a:pt x="53" y="268"/>
                    <a:pt x="48" y="272"/>
                  </a:cubicBezTo>
                  <a:cubicBezTo>
                    <a:pt x="204" y="272"/>
                    <a:pt x="204" y="272"/>
                    <a:pt x="204" y="272"/>
                  </a:cubicBezTo>
                  <a:cubicBezTo>
                    <a:pt x="203" y="271"/>
                    <a:pt x="202" y="271"/>
                    <a:pt x="201" y="270"/>
                  </a:cubicBezTo>
                  <a:cubicBezTo>
                    <a:pt x="189" y="261"/>
                    <a:pt x="160" y="239"/>
                    <a:pt x="159" y="181"/>
                  </a:cubicBezTo>
                  <a:cubicBezTo>
                    <a:pt x="158" y="123"/>
                    <a:pt x="162" y="81"/>
                    <a:pt x="177" y="69"/>
                  </a:cubicBezTo>
                  <a:cubicBezTo>
                    <a:pt x="192" y="57"/>
                    <a:pt x="223" y="50"/>
                    <a:pt x="244" y="37"/>
                  </a:cubicBezTo>
                  <a:cubicBezTo>
                    <a:pt x="264" y="24"/>
                    <a:pt x="273" y="7"/>
                    <a:pt x="273" y="7"/>
                  </a:cubicBezTo>
                  <a:cubicBezTo>
                    <a:pt x="263" y="7"/>
                    <a:pt x="263" y="7"/>
                    <a:pt x="263" y="7"/>
                  </a:cubicBezTo>
                  <a:cubicBezTo>
                    <a:pt x="263" y="7"/>
                    <a:pt x="247" y="24"/>
                    <a:pt x="244" y="25"/>
                  </a:cubicBezTo>
                  <a:cubicBezTo>
                    <a:pt x="234" y="32"/>
                    <a:pt x="227" y="38"/>
                    <a:pt x="227" y="38"/>
                  </a:cubicBezTo>
                  <a:cubicBezTo>
                    <a:pt x="237" y="6"/>
                    <a:pt x="237" y="6"/>
                    <a:pt x="237" y="6"/>
                  </a:cubicBezTo>
                  <a:cubicBezTo>
                    <a:pt x="228" y="7"/>
                    <a:pt x="228" y="7"/>
                    <a:pt x="228" y="7"/>
                  </a:cubicBezTo>
                  <a:cubicBezTo>
                    <a:pt x="228" y="7"/>
                    <a:pt x="226" y="30"/>
                    <a:pt x="216" y="37"/>
                  </a:cubicBezTo>
                  <a:cubicBezTo>
                    <a:pt x="206" y="43"/>
                    <a:pt x="181" y="54"/>
                    <a:pt x="181" y="54"/>
                  </a:cubicBezTo>
                  <a:cubicBezTo>
                    <a:pt x="181" y="54"/>
                    <a:pt x="190" y="32"/>
                    <a:pt x="198" y="23"/>
                  </a:cubicBezTo>
                  <a:cubicBezTo>
                    <a:pt x="206" y="13"/>
                    <a:pt x="212" y="5"/>
                    <a:pt x="212" y="5"/>
                  </a:cubicBezTo>
                  <a:cubicBezTo>
                    <a:pt x="195" y="0"/>
                    <a:pt x="195" y="0"/>
                    <a:pt x="195" y="0"/>
                  </a:cubicBezTo>
                  <a:cubicBezTo>
                    <a:pt x="195" y="0"/>
                    <a:pt x="183" y="17"/>
                    <a:pt x="168" y="40"/>
                  </a:cubicBezTo>
                  <a:cubicBezTo>
                    <a:pt x="154" y="63"/>
                    <a:pt x="150" y="76"/>
                    <a:pt x="150" y="76"/>
                  </a:cubicBezTo>
                  <a:cubicBezTo>
                    <a:pt x="150" y="76"/>
                    <a:pt x="147" y="52"/>
                    <a:pt x="144" y="44"/>
                  </a:cubicBezTo>
                  <a:cubicBezTo>
                    <a:pt x="142" y="35"/>
                    <a:pt x="132" y="1"/>
                    <a:pt x="132" y="1"/>
                  </a:cubicBezTo>
                  <a:cubicBezTo>
                    <a:pt x="125" y="2"/>
                    <a:pt x="125" y="2"/>
                    <a:pt x="125" y="2"/>
                  </a:cubicBezTo>
                  <a:cubicBezTo>
                    <a:pt x="125" y="2"/>
                    <a:pt x="128" y="25"/>
                    <a:pt x="130" y="42"/>
                  </a:cubicBezTo>
                  <a:cubicBezTo>
                    <a:pt x="131" y="55"/>
                    <a:pt x="127" y="77"/>
                    <a:pt x="127" y="77"/>
                  </a:cubicBezTo>
                  <a:cubicBezTo>
                    <a:pt x="127" y="77"/>
                    <a:pt x="117" y="59"/>
                    <a:pt x="106" y="41"/>
                  </a:cubicBezTo>
                  <a:cubicBezTo>
                    <a:pt x="101" y="32"/>
                    <a:pt x="85" y="7"/>
                    <a:pt x="85" y="7"/>
                  </a:cubicBezTo>
                  <a:cubicBezTo>
                    <a:pt x="72" y="7"/>
                    <a:pt x="72" y="7"/>
                    <a:pt x="72" y="7"/>
                  </a:cubicBezTo>
                  <a:cubicBezTo>
                    <a:pt x="104" y="77"/>
                    <a:pt x="104" y="77"/>
                    <a:pt x="104" y="77"/>
                  </a:cubicBezTo>
                  <a:cubicBezTo>
                    <a:pt x="50" y="3"/>
                    <a:pt x="50" y="3"/>
                    <a:pt x="50" y="3"/>
                  </a:cubicBezTo>
                  <a:cubicBezTo>
                    <a:pt x="43" y="5"/>
                    <a:pt x="43" y="5"/>
                    <a:pt x="43" y="5"/>
                  </a:cubicBezTo>
                  <a:cubicBezTo>
                    <a:pt x="63" y="42"/>
                    <a:pt x="63" y="42"/>
                    <a:pt x="63" y="42"/>
                  </a:cubicBezTo>
                  <a:cubicBezTo>
                    <a:pt x="41" y="27"/>
                    <a:pt x="41" y="27"/>
                    <a:pt x="41" y="27"/>
                  </a:cubicBezTo>
                  <a:cubicBezTo>
                    <a:pt x="13" y="6"/>
                    <a:pt x="13" y="6"/>
                    <a:pt x="13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10" y="11"/>
                    <a:pt x="62" y="56"/>
                    <a:pt x="84" y="77"/>
                  </a:cubicBezTo>
                  <a:cubicBezTo>
                    <a:pt x="99" y="91"/>
                    <a:pt x="113" y="127"/>
                    <a:pt x="110" y="172"/>
                  </a:cubicBez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6">
              <a:extLst>
                <a:ext uri="{FF2B5EF4-FFF2-40B4-BE49-F238E27FC236}">
                  <a16:creationId xmlns:a16="http://schemas.microsoft.com/office/drawing/2014/main" id="{E6827685-60F5-CB4F-923D-C5538C5D623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587876" y="3636963"/>
              <a:ext cx="582613" cy="581025"/>
            </a:xfrm>
            <a:custGeom>
              <a:avLst/>
              <a:gdLst>
                <a:gd name="T0" fmla="*/ 49 w 98"/>
                <a:gd name="T1" fmla="*/ 0 h 98"/>
                <a:gd name="T2" fmla="*/ 0 w 98"/>
                <a:gd name="T3" fmla="*/ 49 h 98"/>
                <a:gd name="T4" fmla="*/ 49 w 98"/>
                <a:gd name="T5" fmla="*/ 98 h 98"/>
                <a:gd name="T6" fmla="*/ 98 w 98"/>
                <a:gd name="T7" fmla="*/ 49 h 98"/>
                <a:gd name="T8" fmla="*/ 49 w 98"/>
                <a:gd name="T9" fmla="*/ 0 h 98"/>
                <a:gd name="T10" fmla="*/ 49 w 98"/>
                <a:gd name="T11" fmla="*/ 80 h 98"/>
                <a:gd name="T12" fmla="*/ 18 w 98"/>
                <a:gd name="T13" fmla="*/ 49 h 98"/>
                <a:gd name="T14" fmla="*/ 49 w 98"/>
                <a:gd name="T15" fmla="*/ 17 h 98"/>
                <a:gd name="T16" fmla="*/ 80 w 98"/>
                <a:gd name="T17" fmla="*/ 49 h 98"/>
                <a:gd name="T18" fmla="*/ 49 w 98"/>
                <a:gd name="T19" fmla="*/ 80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8" h="98">
                  <a:moveTo>
                    <a:pt x="49" y="0"/>
                  </a:moveTo>
                  <a:cubicBezTo>
                    <a:pt x="22" y="0"/>
                    <a:pt x="0" y="22"/>
                    <a:pt x="0" y="49"/>
                  </a:cubicBezTo>
                  <a:cubicBezTo>
                    <a:pt x="0" y="76"/>
                    <a:pt x="22" y="98"/>
                    <a:pt x="49" y="98"/>
                  </a:cubicBezTo>
                  <a:cubicBezTo>
                    <a:pt x="76" y="98"/>
                    <a:pt x="98" y="76"/>
                    <a:pt x="98" y="49"/>
                  </a:cubicBezTo>
                  <a:cubicBezTo>
                    <a:pt x="98" y="22"/>
                    <a:pt x="76" y="0"/>
                    <a:pt x="49" y="0"/>
                  </a:cubicBezTo>
                  <a:close/>
                  <a:moveTo>
                    <a:pt x="49" y="80"/>
                  </a:moveTo>
                  <a:cubicBezTo>
                    <a:pt x="32" y="80"/>
                    <a:pt x="18" y="66"/>
                    <a:pt x="18" y="49"/>
                  </a:cubicBezTo>
                  <a:cubicBezTo>
                    <a:pt x="18" y="31"/>
                    <a:pt x="32" y="17"/>
                    <a:pt x="49" y="17"/>
                  </a:cubicBezTo>
                  <a:cubicBezTo>
                    <a:pt x="66" y="17"/>
                    <a:pt x="80" y="31"/>
                    <a:pt x="80" y="49"/>
                  </a:cubicBezTo>
                  <a:cubicBezTo>
                    <a:pt x="80" y="66"/>
                    <a:pt x="66" y="80"/>
                    <a:pt x="49" y="8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7">
              <a:extLst>
                <a:ext uri="{FF2B5EF4-FFF2-40B4-BE49-F238E27FC236}">
                  <a16:creationId xmlns:a16="http://schemas.microsoft.com/office/drawing/2014/main" id="{B87C61C6-B6C0-6747-B065-05F5A15A9CB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067551" y="3636963"/>
              <a:ext cx="587375" cy="581025"/>
            </a:xfrm>
            <a:custGeom>
              <a:avLst/>
              <a:gdLst>
                <a:gd name="T0" fmla="*/ 49 w 99"/>
                <a:gd name="T1" fmla="*/ 0 h 98"/>
                <a:gd name="T2" fmla="*/ 0 w 99"/>
                <a:gd name="T3" fmla="*/ 49 h 98"/>
                <a:gd name="T4" fmla="*/ 49 w 99"/>
                <a:gd name="T5" fmla="*/ 98 h 98"/>
                <a:gd name="T6" fmla="*/ 99 w 99"/>
                <a:gd name="T7" fmla="*/ 49 h 98"/>
                <a:gd name="T8" fmla="*/ 49 w 99"/>
                <a:gd name="T9" fmla="*/ 0 h 98"/>
                <a:gd name="T10" fmla="*/ 49 w 99"/>
                <a:gd name="T11" fmla="*/ 80 h 98"/>
                <a:gd name="T12" fmla="*/ 18 w 99"/>
                <a:gd name="T13" fmla="*/ 49 h 98"/>
                <a:gd name="T14" fmla="*/ 49 w 99"/>
                <a:gd name="T15" fmla="*/ 17 h 98"/>
                <a:gd name="T16" fmla="*/ 81 w 99"/>
                <a:gd name="T17" fmla="*/ 49 h 98"/>
                <a:gd name="T18" fmla="*/ 49 w 99"/>
                <a:gd name="T19" fmla="*/ 80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9" h="98">
                  <a:moveTo>
                    <a:pt x="49" y="0"/>
                  </a:moveTo>
                  <a:cubicBezTo>
                    <a:pt x="22" y="0"/>
                    <a:pt x="0" y="22"/>
                    <a:pt x="0" y="49"/>
                  </a:cubicBezTo>
                  <a:cubicBezTo>
                    <a:pt x="0" y="76"/>
                    <a:pt x="22" y="98"/>
                    <a:pt x="49" y="98"/>
                  </a:cubicBezTo>
                  <a:cubicBezTo>
                    <a:pt x="77" y="98"/>
                    <a:pt x="99" y="76"/>
                    <a:pt x="99" y="49"/>
                  </a:cubicBezTo>
                  <a:cubicBezTo>
                    <a:pt x="99" y="22"/>
                    <a:pt x="77" y="0"/>
                    <a:pt x="49" y="0"/>
                  </a:cubicBezTo>
                  <a:close/>
                  <a:moveTo>
                    <a:pt x="49" y="80"/>
                  </a:moveTo>
                  <a:cubicBezTo>
                    <a:pt x="32" y="80"/>
                    <a:pt x="18" y="66"/>
                    <a:pt x="18" y="49"/>
                  </a:cubicBezTo>
                  <a:cubicBezTo>
                    <a:pt x="18" y="31"/>
                    <a:pt x="32" y="17"/>
                    <a:pt x="49" y="17"/>
                  </a:cubicBezTo>
                  <a:cubicBezTo>
                    <a:pt x="67" y="17"/>
                    <a:pt x="81" y="31"/>
                    <a:pt x="81" y="49"/>
                  </a:cubicBezTo>
                  <a:cubicBezTo>
                    <a:pt x="81" y="66"/>
                    <a:pt x="67" y="80"/>
                    <a:pt x="49" y="8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8">
              <a:extLst>
                <a:ext uri="{FF2B5EF4-FFF2-40B4-BE49-F238E27FC236}">
                  <a16:creationId xmlns:a16="http://schemas.microsoft.com/office/drawing/2014/main" id="{7037A660-4F1D-6545-8091-D1DA1019B331}"/>
                </a:ext>
              </a:extLst>
            </p:cNvPr>
            <p:cNvSpPr>
              <a:spLocks/>
            </p:cNvSpPr>
            <p:nvPr/>
          </p:nvSpPr>
          <p:spPr bwMode="auto">
            <a:xfrm>
              <a:off x="4084638" y="2665413"/>
              <a:ext cx="3956050" cy="1350962"/>
            </a:xfrm>
            <a:custGeom>
              <a:avLst/>
              <a:gdLst>
                <a:gd name="T0" fmla="*/ 648 w 667"/>
                <a:gd name="T1" fmla="*/ 224 h 228"/>
                <a:gd name="T2" fmla="*/ 646 w 667"/>
                <a:gd name="T3" fmla="*/ 228 h 228"/>
                <a:gd name="T4" fmla="*/ 614 w 667"/>
                <a:gd name="T5" fmla="*/ 228 h 228"/>
                <a:gd name="T6" fmla="*/ 616 w 667"/>
                <a:gd name="T7" fmla="*/ 213 h 228"/>
                <a:gd name="T8" fmla="*/ 552 w 667"/>
                <a:gd name="T9" fmla="*/ 149 h 228"/>
                <a:gd name="T10" fmla="*/ 489 w 667"/>
                <a:gd name="T11" fmla="*/ 213 h 228"/>
                <a:gd name="T12" fmla="*/ 491 w 667"/>
                <a:gd name="T13" fmla="*/ 227 h 228"/>
                <a:gd name="T14" fmla="*/ 379 w 667"/>
                <a:gd name="T15" fmla="*/ 227 h 228"/>
                <a:gd name="T16" fmla="*/ 258 w 667"/>
                <a:gd name="T17" fmla="*/ 226 h 228"/>
                <a:gd name="T18" fmla="*/ 217 w 667"/>
                <a:gd name="T19" fmla="*/ 226 h 228"/>
                <a:gd name="T20" fmla="*/ 196 w 667"/>
                <a:gd name="T21" fmla="*/ 226 h 228"/>
                <a:gd name="T22" fmla="*/ 198 w 667"/>
                <a:gd name="T23" fmla="*/ 213 h 228"/>
                <a:gd name="T24" fmla="*/ 187 w 667"/>
                <a:gd name="T25" fmla="*/ 178 h 228"/>
                <a:gd name="T26" fmla="*/ 167 w 667"/>
                <a:gd name="T27" fmla="*/ 158 h 228"/>
                <a:gd name="T28" fmla="*/ 134 w 667"/>
                <a:gd name="T29" fmla="*/ 149 h 228"/>
                <a:gd name="T30" fmla="*/ 70 w 667"/>
                <a:gd name="T31" fmla="*/ 213 h 228"/>
                <a:gd name="T32" fmla="*/ 72 w 667"/>
                <a:gd name="T33" fmla="*/ 225 h 228"/>
                <a:gd name="T34" fmla="*/ 69 w 667"/>
                <a:gd name="T35" fmla="*/ 225 h 228"/>
                <a:gd name="T36" fmla="*/ 20 w 667"/>
                <a:gd name="T37" fmla="*/ 218 h 228"/>
                <a:gd name="T38" fmla="*/ 2 w 667"/>
                <a:gd name="T39" fmla="*/ 189 h 228"/>
                <a:gd name="T40" fmla="*/ 75 w 667"/>
                <a:gd name="T41" fmla="*/ 109 h 228"/>
                <a:gd name="T42" fmla="*/ 246 w 667"/>
                <a:gd name="T43" fmla="*/ 16 h 228"/>
                <a:gd name="T44" fmla="*/ 455 w 667"/>
                <a:gd name="T45" fmla="*/ 45 h 228"/>
                <a:gd name="T46" fmla="*/ 532 w 667"/>
                <a:gd name="T47" fmla="*/ 97 h 228"/>
                <a:gd name="T48" fmla="*/ 610 w 667"/>
                <a:gd name="T49" fmla="*/ 117 h 228"/>
                <a:gd name="T50" fmla="*/ 648 w 667"/>
                <a:gd name="T51" fmla="*/ 224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67" h="228">
                  <a:moveTo>
                    <a:pt x="648" y="224"/>
                  </a:moveTo>
                  <a:cubicBezTo>
                    <a:pt x="646" y="228"/>
                    <a:pt x="646" y="228"/>
                    <a:pt x="646" y="228"/>
                  </a:cubicBezTo>
                  <a:cubicBezTo>
                    <a:pt x="614" y="228"/>
                    <a:pt x="614" y="228"/>
                    <a:pt x="614" y="228"/>
                  </a:cubicBezTo>
                  <a:cubicBezTo>
                    <a:pt x="615" y="223"/>
                    <a:pt x="616" y="218"/>
                    <a:pt x="616" y="213"/>
                  </a:cubicBezTo>
                  <a:cubicBezTo>
                    <a:pt x="616" y="178"/>
                    <a:pt x="588" y="149"/>
                    <a:pt x="552" y="149"/>
                  </a:cubicBezTo>
                  <a:cubicBezTo>
                    <a:pt x="517" y="149"/>
                    <a:pt x="489" y="178"/>
                    <a:pt x="489" y="213"/>
                  </a:cubicBezTo>
                  <a:cubicBezTo>
                    <a:pt x="489" y="218"/>
                    <a:pt x="489" y="223"/>
                    <a:pt x="491" y="227"/>
                  </a:cubicBezTo>
                  <a:cubicBezTo>
                    <a:pt x="379" y="227"/>
                    <a:pt x="379" y="227"/>
                    <a:pt x="379" y="227"/>
                  </a:cubicBezTo>
                  <a:cubicBezTo>
                    <a:pt x="258" y="226"/>
                    <a:pt x="258" y="226"/>
                    <a:pt x="258" y="226"/>
                  </a:cubicBezTo>
                  <a:cubicBezTo>
                    <a:pt x="217" y="226"/>
                    <a:pt x="217" y="226"/>
                    <a:pt x="217" y="226"/>
                  </a:cubicBezTo>
                  <a:cubicBezTo>
                    <a:pt x="196" y="226"/>
                    <a:pt x="196" y="226"/>
                    <a:pt x="196" y="226"/>
                  </a:cubicBezTo>
                  <a:cubicBezTo>
                    <a:pt x="197" y="222"/>
                    <a:pt x="198" y="217"/>
                    <a:pt x="198" y="213"/>
                  </a:cubicBezTo>
                  <a:cubicBezTo>
                    <a:pt x="198" y="200"/>
                    <a:pt x="194" y="188"/>
                    <a:pt x="187" y="178"/>
                  </a:cubicBezTo>
                  <a:cubicBezTo>
                    <a:pt x="182" y="170"/>
                    <a:pt x="175" y="163"/>
                    <a:pt x="167" y="158"/>
                  </a:cubicBezTo>
                  <a:cubicBezTo>
                    <a:pt x="158" y="153"/>
                    <a:pt x="146" y="149"/>
                    <a:pt x="134" y="149"/>
                  </a:cubicBezTo>
                  <a:cubicBezTo>
                    <a:pt x="99" y="149"/>
                    <a:pt x="70" y="178"/>
                    <a:pt x="70" y="213"/>
                  </a:cubicBezTo>
                  <a:cubicBezTo>
                    <a:pt x="70" y="217"/>
                    <a:pt x="71" y="221"/>
                    <a:pt x="72" y="225"/>
                  </a:cubicBezTo>
                  <a:cubicBezTo>
                    <a:pt x="69" y="225"/>
                    <a:pt x="69" y="225"/>
                    <a:pt x="69" y="225"/>
                  </a:cubicBezTo>
                  <a:cubicBezTo>
                    <a:pt x="69" y="225"/>
                    <a:pt x="40" y="227"/>
                    <a:pt x="20" y="218"/>
                  </a:cubicBezTo>
                  <a:cubicBezTo>
                    <a:pt x="8" y="213"/>
                    <a:pt x="0" y="204"/>
                    <a:pt x="2" y="189"/>
                  </a:cubicBezTo>
                  <a:cubicBezTo>
                    <a:pt x="13" y="114"/>
                    <a:pt x="27" y="137"/>
                    <a:pt x="75" y="109"/>
                  </a:cubicBezTo>
                  <a:cubicBezTo>
                    <a:pt x="110" y="88"/>
                    <a:pt x="141" y="34"/>
                    <a:pt x="246" y="16"/>
                  </a:cubicBezTo>
                  <a:cubicBezTo>
                    <a:pt x="347" y="0"/>
                    <a:pt x="416" y="22"/>
                    <a:pt x="455" y="45"/>
                  </a:cubicBezTo>
                  <a:cubicBezTo>
                    <a:pt x="493" y="68"/>
                    <a:pt x="517" y="95"/>
                    <a:pt x="532" y="97"/>
                  </a:cubicBezTo>
                  <a:cubicBezTo>
                    <a:pt x="546" y="100"/>
                    <a:pt x="594" y="107"/>
                    <a:pt x="610" y="117"/>
                  </a:cubicBezTo>
                  <a:cubicBezTo>
                    <a:pt x="667" y="151"/>
                    <a:pt x="651" y="219"/>
                    <a:pt x="648" y="224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9">
              <a:extLst>
                <a:ext uri="{FF2B5EF4-FFF2-40B4-BE49-F238E27FC236}">
                  <a16:creationId xmlns:a16="http://schemas.microsoft.com/office/drawing/2014/main" id="{831DB3C4-0BD2-AB4E-AD71-32D4359B721C}"/>
                </a:ext>
              </a:extLst>
            </p:cNvPr>
            <p:cNvSpPr>
              <a:spLocks/>
            </p:cNvSpPr>
            <p:nvPr/>
          </p:nvSpPr>
          <p:spPr bwMode="auto">
            <a:xfrm>
              <a:off x="4203701" y="3021013"/>
              <a:ext cx="1465263" cy="989012"/>
            </a:xfrm>
            <a:custGeom>
              <a:avLst/>
              <a:gdLst>
                <a:gd name="T0" fmla="*/ 247 w 247"/>
                <a:gd name="T1" fmla="*/ 39 h 167"/>
                <a:gd name="T2" fmla="*/ 167 w 247"/>
                <a:gd name="T3" fmla="*/ 118 h 167"/>
                <a:gd name="T4" fmla="*/ 147 w 247"/>
                <a:gd name="T5" fmla="*/ 98 h 167"/>
                <a:gd name="T6" fmla="*/ 114 w 247"/>
                <a:gd name="T7" fmla="*/ 89 h 167"/>
                <a:gd name="T8" fmla="*/ 50 w 247"/>
                <a:gd name="T9" fmla="*/ 153 h 167"/>
                <a:gd name="T10" fmla="*/ 52 w 247"/>
                <a:gd name="T11" fmla="*/ 165 h 167"/>
                <a:gd name="T12" fmla="*/ 49 w 247"/>
                <a:gd name="T13" fmla="*/ 165 h 167"/>
                <a:gd name="T14" fmla="*/ 0 w 247"/>
                <a:gd name="T15" fmla="*/ 158 h 167"/>
                <a:gd name="T16" fmla="*/ 142 w 247"/>
                <a:gd name="T17" fmla="*/ 18 h 167"/>
                <a:gd name="T18" fmla="*/ 236 w 247"/>
                <a:gd name="T19" fmla="*/ 0 h 167"/>
                <a:gd name="T20" fmla="*/ 238 w 247"/>
                <a:gd name="T21" fmla="*/ 8 h 167"/>
                <a:gd name="T22" fmla="*/ 247 w 247"/>
                <a:gd name="T23" fmla="*/ 39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47" h="167">
                  <a:moveTo>
                    <a:pt x="247" y="39"/>
                  </a:moveTo>
                  <a:cubicBezTo>
                    <a:pt x="167" y="118"/>
                    <a:pt x="167" y="118"/>
                    <a:pt x="167" y="118"/>
                  </a:cubicBezTo>
                  <a:cubicBezTo>
                    <a:pt x="162" y="110"/>
                    <a:pt x="155" y="103"/>
                    <a:pt x="147" y="98"/>
                  </a:cubicBezTo>
                  <a:cubicBezTo>
                    <a:pt x="138" y="93"/>
                    <a:pt x="126" y="89"/>
                    <a:pt x="114" y="89"/>
                  </a:cubicBezTo>
                  <a:cubicBezTo>
                    <a:pt x="79" y="89"/>
                    <a:pt x="50" y="118"/>
                    <a:pt x="50" y="153"/>
                  </a:cubicBezTo>
                  <a:cubicBezTo>
                    <a:pt x="50" y="157"/>
                    <a:pt x="51" y="161"/>
                    <a:pt x="52" y="165"/>
                  </a:cubicBezTo>
                  <a:cubicBezTo>
                    <a:pt x="49" y="165"/>
                    <a:pt x="49" y="165"/>
                    <a:pt x="49" y="165"/>
                  </a:cubicBezTo>
                  <a:cubicBezTo>
                    <a:pt x="49" y="165"/>
                    <a:pt x="20" y="167"/>
                    <a:pt x="0" y="158"/>
                  </a:cubicBezTo>
                  <a:cubicBezTo>
                    <a:pt x="142" y="18"/>
                    <a:pt x="142" y="18"/>
                    <a:pt x="142" y="18"/>
                  </a:cubicBezTo>
                  <a:cubicBezTo>
                    <a:pt x="236" y="0"/>
                    <a:pt x="236" y="0"/>
                    <a:pt x="236" y="0"/>
                  </a:cubicBezTo>
                  <a:cubicBezTo>
                    <a:pt x="238" y="8"/>
                    <a:pt x="238" y="8"/>
                    <a:pt x="238" y="8"/>
                  </a:cubicBezTo>
                  <a:lnTo>
                    <a:pt x="247" y="39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10">
              <a:extLst>
                <a:ext uri="{FF2B5EF4-FFF2-40B4-BE49-F238E27FC236}">
                  <a16:creationId xmlns:a16="http://schemas.microsoft.com/office/drawing/2014/main" id="{878201A7-4BFA-BD4F-BED1-7F01F77DB3A1}"/>
                </a:ext>
              </a:extLst>
            </p:cNvPr>
            <p:cNvSpPr>
              <a:spLocks/>
            </p:cNvSpPr>
            <p:nvPr/>
          </p:nvSpPr>
          <p:spPr bwMode="auto">
            <a:xfrm>
              <a:off x="5075238" y="2813050"/>
              <a:ext cx="1951038" cy="1196975"/>
            </a:xfrm>
            <a:custGeom>
              <a:avLst/>
              <a:gdLst>
                <a:gd name="T0" fmla="*/ 329 w 329"/>
                <a:gd name="T1" fmla="*/ 78 h 202"/>
                <a:gd name="T2" fmla="*/ 212 w 329"/>
                <a:gd name="T3" fmla="*/ 202 h 202"/>
                <a:gd name="T4" fmla="*/ 29 w 329"/>
                <a:gd name="T5" fmla="*/ 201 h 202"/>
                <a:gd name="T6" fmla="*/ 31 w 329"/>
                <a:gd name="T7" fmla="*/ 188 h 202"/>
                <a:gd name="T8" fmla="*/ 20 w 329"/>
                <a:gd name="T9" fmla="*/ 153 h 202"/>
                <a:gd name="T10" fmla="*/ 0 w 329"/>
                <a:gd name="T11" fmla="*/ 133 h 202"/>
                <a:gd name="T12" fmla="*/ 91 w 329"/>
                <a:gd name="T13" fmla="*/ 43 h 202"/>
                <a:gd name="T14" fmla="*/ 133 w 329"/>
                <a:gd name="T15" fmla="*/ 0 h 202"/>
                <a:gd name="T16" fmla="*/ 329 w 329"/>
                <a:gd name="T17" fmla="*/ 78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9" h="202">
                  <a:moveTo>
                    <a:pt x="329" y="78"/>
                  </a:moveTo>
                  <a:cubicBezTo>
                    <a:pt x="212" y="202"/>
                    <a:pt x="212" y="202"/>
                    <a:pt x="212" y="202"/>
                  </a:cubicBezTo>
                  <a:cubicBezTo>
                    <a:pt x="29" y="201"/>
                    <a:pt x="29" y="201"/>
                    <a:pt x="29" y="201"/>
                  </a:cubicBezTo>
                  <a:cubicBezTo>
                    <a:pt x="30" y="197"/>
                    <a:pt x="31" y="192"/>
                    <a:pt x="31" y="188"/>
                  </a:cubicBezTo>
                  <a:cubicBezTo>
                    <a:pt x="31" y="175"/>
                    <a:pt x="27" y="163"/>
                    <a:pt x="20" y="153"/>
                  </a:cubicBezTo>
                  <a:cubicBezTo>
                    <a:pt x="15" y="145"/>
                    <a:pt x="8" y="138"/>
                    <a:pt x="0" y="133"/>
                  </a:cubicBezTo>
                  <a:cubicBezTo>
                    <a:pt x="91" y="43"/>
                    <a:pt x="91" y="43"/>
                    <a:pt x="91" y="43"/>
                  </a:cubicBezTo>
                  <a:cubicBezTo>
                    <a:pt x="133" y="0"/>
                    <a:pt x="133" y="0"/>
                    <a:pt x="133" y="0"/>
                  </a:cubicBezTo>
                  <a:lnTo>
                    <a:pt x="329" y="78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1">
              <a:extLst>
                <a:ext uri="{FF2B5EF4-FFF2-40B4-BE49-F238E27FC236}">
                  <a16:creationId xmlns:a16="http://schemas.microsoft.com/office/drawing/2014/main" id="{BC5A3EA9-29F5-DC40-94FB-41026DE34639}"/>
                </a:ext>
              </a:extLst>
            </p:cNvPr>
            <p:cNvSpPr>
              <a:spLocks/>
            </p:cNvSpPr>
            <p:nvPr/>
          </p:nvSpPr>
          <p:spPr bwMode="auto">
            <a:xfrm>
              <a:off x="4071938" y="1824038"/>
              <a:ext cx="3827463" cy="1706562"/>
            </a:xfrm>
            <a:custGeom>
              <a:avLst/>
              <a:gdLst>
                <a:gd name="T0" fmla="*/ 74 w 645"/>
                <a:gd name="T1" fmla="*/ 238 h 288"/>
                <a:gd name="T2" fmla="*/ 246 w 645"/>
                <a:gd name="T3" fmla="*/ 145 h 288"/>
                <a:gd name="T4" fmla="*/ 457 w 645"/>
                <a:gd name="T5" fmla="*/ 174 h 288"/>
                <a:gd name="T6" fmla="*/ 535 w 645"/>
                <a:gd name="T7" fmla="*/ 227 h 288"/>
                <a:gd name="T8" fmla="*/ 613 w 645"/>
                <a:gd name="T9" fmla="*/ 247 h 288"/>
                <a:gd name="T10" fmla="*/ 645 w 645"/>
                <a:gd name="T11" fmla="*/ 280 h 288"/>
                <a:gd name="T12" fmla="*/ 645 w 645"/>
                <a:gd name="T13" fmla="*/ 279 h 288"/>
                <a:gd name="T14" fmla="*/ 623 w 645"/>
                <a:gd name="T15" fmla="*/ 219 h 288"/>
                <a:gd name="T16" fmla="*/ 560 w 645"/>
                <a:gd name="T17" fmla="*/ 164 h 288"/>
                <a:gd name="T18" fmla="*/ 562 w 645"/>
                <a:gd name="T19" fmla="*/ 144 h 288"/>
                <a:gd name="T20" fmla="*/ 456 w 645"/>
                <a:gd name="T21" fmla="*/ 47 h 288"/>
                <a:gd name="T22" fmla="*/ 447 w 645"/>
                <a:gd name="T23" fmla="*/ 48 h 288"/>
                <a:gd name="T24" fmla="*/ 347 w 645"/>
                <a:gd name="T25" fmla="*/ 0 h 288"/>
                <a:gd name="T26" fmla="*/ 263 w 645"/>
                <a:gd name="T27" fmla="*/ 30 h 288"/>
                <a:gd name="T28" fmla="*/ 243 w 645"/>
                <a:gd name="T29" fmla="*/ 28 h 288"/>
                <a:gd name="T30" fmla="*/ 124 w 645"/>
                <a:gd name="T31" fmla="*/ 112 h 288"/>
                <a:gd name="T32" fmla="*/ 120 w 645"/>
                <a:gd name="T33" fmla="*/ 112 h 288"/>
                <a:gd name="T34" fmla="*/ 50 w 645"/>
                <a:gd name="T35" fmla="*/ 176 h 288"/>
                <a:gd name="T36" fmla="*/ 53 w 645"/>
                <a:gd name="T37" fmla="*/ 196 h 288"/>
                <a:gd name="T38" fmla="*/ 0 w 645"/>
                <a:gd name="T39" fmla="*/ 261 h 288"/>
                <a:gd name="T40" fmla="*/ 6 w 645"/>
                <a:gd name="T41" fmla="*/ 288 h 288"/>
                <a:gd name="T42" fmla="*/ 74 w 645"/>
                <a:gd name="T43" fmla="*/ 238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645" h="288">
                  <a:moveTo>
                    <a:pt x="74" y="238"/>
                  </a:moveTo>
                  <a:cubicBezTo>
                    <a:pt x="109" y="217"/>
                    <a:pt x="140" y="163"/>
                    <a:pt x="246" y="145"/>
                  </a:cubicBezTo>
                  <a:cubicBezTo>
                    <a:pt x="349" y="128"/>
                    <a:pt x="418" y="151"/>
                    <a:pt x="457" y="174"/>
                  </a:cubicBezTo>
                  <a:cubicBezTo>
                    <a:pt x="495" y="198"/>
                    <a:pt x="520" y="225"/>
                    <a:pt x="535" y="227"/>
                  </a:cubicBezTo>
                  <a:cubicBezTo>
                    <a:pt x="549" y="230"/>
                    <a:pt x="598" y="237"/>
                    <a:pt x="613" y="247"/>
                  </a:cubicBezTo>
                  <a:cubicBezTo>
                    <a:pt x="629" y="256"/>
                    <a:pt x="639" y="268"/>
                    <a:pt x="645" y="280"/>
                  </a:cubicBezTo>
                  <a:cubicBezTo>
                    <a:pt x="645" y="280"/>
                    <a:pt x="645" y="279"/>
                    <a:pt x="645" y="279"/>
                  </a:cubicBezTo>
                  <a:cubicBezTo>
                    <a:pt x="645" y="257"/>
                    <a:pt x="637" y="236"/>
                    <a:pt x="623" y="219"/>
                  </a:cubicBezTo>
                  <a:cubicBezTo>
                    <a:pt x="618" y="190"/>
                    <a:pt x="592" y="167"/>
                    <a:pt x="560" y="164"/>
                  </a:cubicBezTo>
                  <a:cubicBezTo>
                    <a:pt x="561" y="158"/>
                    <a:pt x="562" y="151"/>
                    <a:pt x="562" y="144"/>
                  </a:cubicBezTo>
                  <a:cubicBezTo>
                    <a:pt x="562" y="90"/>
                    <a:pt x="515" y="47"/>
                    <a:pt x="456" y="47"/>
                  </a:cubicBezTo>
                  <a:cubicBezTo>
                    <a:pt x="453" y="47"/>
                    <a:pt x="450" y="47"/>
                    <a:pt x="447" y="48"/>
                  </a:cubicBezTo>
                  <a:cubicBezTo>
                    <a:pt x="425" y="19"/>
                    <a:pt x="388" y="0"/>
                    <a:pt x="347" y="0"/>
                  </a:cubicBezTo>
                  <a:cubicBezTo>
                    <a:pt x="314" y="0"/>
                    <a:pt x="285" y="11"/>
                    <a:pt x="263" y="30"/>
                  </a:cubicBezTo>
                  <a:cubicBezTo>
                    <a:pt x="256" y="29"/>
                    <a:pt x="250" y="28"/>
                    <a:pt x="243" y="28"/>
                  </a:cubicBezTo>
                  <a:cubicBezTo>
                    <a:pt x="186" y="28"/>
                    <a:pt x="138" y="64"/>
                    <a:pt x="124" y="112"/>
                  </a:cubicBezTo>
                  <a:cubicBezTo>
                    <a:pt x="123" y="112"/>
                    <a:pt x="121" y="112"/>
                    <a:pt x="120" y="112"/>
                  </a:cubicBezTo>
                  <a:cubicBezTo>
                    <a:pt x="81" y="112"/>
                    <a:pt x="50" y="141"/>
                    <a:pt x="50" y="176"/>
                  </a:cubicBezTo>
                  <a:cubicBezTo>
                    <a:pt x="50" y="183"/>
                    <a:pt x="51" y="190"/>
                    <a:pt x="53" y="196"/>
                  </a:cubicBezTo>
                  <a:cubicBezTo>
                    <a:pt x="22" y="204"/>
                    <a:pt x="0" y="230"/>
                    <a:pt x="0" y="261"/>
                  </a:cubicBezTo>
                  <a:cubicBezTo>
                    <a:pt x="0" y="271"/>
                    <a:pt x="2" y="280"/>
                    <a:pt x="6" y="288"/>
                  </a:cubicBezTo>
                  <a:cubicBezTo>
                    <a:pt x="17" y="250"/>
                    <a:pt x="33" y="262"/>
                    <a:pt x="74" y="238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12">
              <a:extLst>
                <a:ext uri="{FF2B5EF4-FFF2-40B4-BE49-F238E27FC236}">
                  <a16:creationId xmlns:a16="http://schemas.microsoft.com/office/drawing/2014/main" id="{AD75869F-8CEB-3A45-82B8-CC62EE660338}"/>
                </a:ext>
              </a:extLst>
            </p:cNvPr>
            <p:cNvSpPr>
              <a:spLocks/>
            </p:cNvSpPr>
            <p:nvPr/>
          </p:nvSpPr>
          <p:spPr bwMode="auto">
            <a:xfrm>
              <a:off x="4945063" y="2819400"/>
              <a:ext cx="817563" cy="433387"/>
            </a:xfrm>
            <a:custGeom>
              <a:avLst/>
              <a:gdLst>
                <a:gd name="T0" fmla="*/ 0 w 138"/>
                <a:gd name="T1" fmla="*/ 70 h 73"/>
                <a:gd name="T2" fmla="*/ 138 w 138"/>
                <a:gd name="T3" fmla="*/ 0 h 73"/>
                <a:gd name="T4" fmla="*/ 122 w 138"/>
                <a:gd name="T5" fmla="*/ 73 h 73"/>
                <a:gd name="T6" fmla="*/ 0 w 138"/>
                <a:gd name="T7" fmla="*/ 7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8" h="73">
                  <a:moveTo>
                    <a:pt x="0" y="70"/>
                  </a:moveTo>
                  <a:cubicBezTo>
                    <a:pt x="12" y="55"/>
                    <a:pt x="55" y="4"/>
                    <a:pt x="138" y="0"/>
                  </a:cubicBezTo>
                  <a:cubicBezTo>
                    <a:pt x="122" y="73"/>
                    <a:pt x="122" y="73"/>
                    <a:pt x="122" y="73"/>
                  </a:cubicBezTo>
                  <a:lnTo>
                    <a:pt x="0" y="7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13">
              <a:extLst>
                <a:ext uri="{FF2B5EF4-FFF2-40B4-BE49-F238E27FC236}">
                  <a16:creationId xmlns:a16="http://schemas.microsoft.com/office/drawing/2014/main" id="{41FF32E8-7346-3445-90E2-B46A5ACCD196}"/>
                </a:ext>
              </a:extLst>
            </p:cNvPr>
            <p:cNvSpPr>
              <a:spLocks/>
            </p:cNvSpPr>
            <p:nvPr/>
          </p:nvSpPr>
          <p:spPr bwMode="auto">
            <a:xfrm>
              <a:off x="5372101" y="3441700"/>
              <a:ext cx="800100" cy="563562"/>
            </a:xfrm>
            <a:custGeom>
              <a:avLst/>
              <a:gdLst>
                <a:gd name="T0" fmla="*/ 504 w 504"/>
                <a:gd name="T1" fmla="*/ 4 h 355"/>
                <a:gd name="T2" fmla="*/ 153 w 504"/>
                <a:gd name="T3" fmla="*/ 355 h 355"/>
                <a:gd name="T4" fmla="*/ 0 w 504"/>
                <a:gd name="T5" fmla="*/ 355 h 355"/>
                <a:gd name="T6" fmla="*/ 347 w 504"/>
                <a:gd name="T7" fmla="*/ 0 h 355"/>
                <a:gd name="T8" fmla="*/ 504 w 504"/>
                <a:gd name="T9" fmla="*/ 4 h 3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4" h="355">
                  <a:moveTo>
                    <a:pt x="504" y="4"/>
                  </a:moveTo>
                  <a:lnTo>
                    <a:pt x="153" y="355"/>
                  </a:lnTo>
                  <a:lnTo>
                    <a:pt x="0" y="355"/>
                  </a:lnTo>
                  <a:lnTo>
                    <a:pt x="347" y="0"/>
                  </a:lnTo>
                  <a:lnTo>
                    <a:pt x="504" y="4"/>
                  </a:lnTo>
                  <a:close/>
                </a:path>
              </a:pathLst>
            </a:custGeom>
            <a:solidFill>
              <a:schemeClr val="accent4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14">
              <a:extLst>
                <a:ext uri="{FF2B5EF4-FFF2-40B4-BE49-F238E27FC236}">
                  <a16:creationId xmlns:a16="http://schemas.microsoft.com/office/drawing/2014/main" id="{9A66A044-8AA1-C94F-B65E-085B077FBD4F}"/>
                </a:ext>
              </a:extLst>
            </p:cNvPr>
            <p:cNvSpPr>
              <a:spLocks/>
            </p:cNvSpPr>
            <p:nvPr/>
          </p:nvSpPr>
          <p:spPr bwMode="auto">
            <a:xfrm>
              <a:off x="5834063" y="2801938"/>
              <a:ext cx="1192213" cy="474662"/>
            </a:xfrm>
            <a:custGeom>
              <a:avLst/>
              <a:gdLst>
                <a:gd name="T0" fmla="*/ 0 w 201"/>
                <a:gd name="T1" fmla="*/ 76 h 80"/>
                <a:gd name="T2" fmla="*/ 5 w 201"/>
                <a:gd name="T3" fmla="*/ 2 h 80"/>
                <a:gd name="T4" fmla="*/ 147 w 201"/>
                <a:gd name="T5" fmla="*/ 35 h 80"/>
                <a:gd name="T6" fmla="*/ 201 w 201"/>
                <a:gd name="T7" fmla="*/ 80 h 80"/>
                <a:gd name="T8" fmla="*/ 0 w 201"/>
                <a:gd name="T9" fmla="*/ 76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1" h="80">
                  <a:moveTo>
                    <a:pt x="0" y="76"/>
                  </a:moveTo>
                  <a:cubicBezTo>
                    <a:pt x="5" y="2"/>
                    <a:pt x="5" y="2"/>
                    <a:pt x="5" y="2"/>
                  </a:cubicBezTo>
                  <a:cubicBezTo>
                    <a:pt x="83" y="0"/>
                    <a:pt x="122" y="19"/>
                    <a:pt x="147" y="35"/>
                  </a:cubicBezTo>
                  <a:cubicBezTo>
                    <a:pt x="173" y="51"/>
                    <a:pt x="201" y="80"/>
                    <a:pt x="201" y="80"/>
                  </a:cubicBezTo>
                  <a:lnTo>
                    <a:pt x="0" y="7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15">
              <a:extLst>
                <a:ext uri="{FF2B5EF4-FFF2-40B4-BE49-F238E27FC236}">
                  <a16:creationId xmlns:a16="http://schemas.microsoft.com/office/drawing/2014/main" id="{7395A71C-DD9E-5A4D-B154-D61B121EC40B}"/>
                </a:ext>
              </a:extLst>
            </p:cNvPr>
            <p:cNvSpPr>
              <a:spLocks/>
            </p:cNvSpPr>
            <p:nvPr/>
          </p:nvSpPr>
          <p:spPr bwMode="auto">
            <a:xfrm>
              <a:off x="5922963" y="3424238"/>
              <a:ext cx="249238" cy="34925"/>
            </a:xfrm>
            <a:custGeom>
              <a:avLst/>
              <a:gdLst>
                <a:gd name="T0" fmla="*/ 40 w 42"/>
                <a:gd name="T1" fmla="*/ 6 h 6"/>
                <a:gd name="T2" fmla="*/ 3 w 42"/>
                <a:gd name="T3" fmla="*/ 6 h 6"/>
                <a:gd name="T4" fmla="*/ 0 w 42"/>
                <a:gd name="T5" fmla="*/ 3 h 6"/>
                <a:gd name="T6" fmla="*/ 3 w 42"/>
                <a:gd name="T7" fmla="*/ 0 h 6"/>
                <a:gd name="T8" fmla="*/ 40 w 42"/>
                <a:gd name="T9" fmla="*/ 0 h 6"/>
                <a:gd name="T10" fmla="*/ 42 w 42"/>
                <a:gd name="T11" fmla="*/ 3 h 6"/>
                <a:gd name="T12" fmla="*/ 40 w 42"/>
                <a:gd name="T13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" h="6">
                  <a:moveTo>
                    <a:pt x="40" y="6"/>
                  </a:moveTo>
                  <a:cubicBezTo>
                    <a:pt x="3" y="6"/>
                    <a:pt x="3" y="6"/>
                    <a:pt x="3" y="6"/>
                  </a:cubicBezTo>
                  <a:cubicBezTo>
                    <a:pt x="1" y="6"/>
                    <a:pt x="0" y="4"/>
                    <a:pt x="0" y="3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41" y="0"/>
                    <a:pt x="42" y="1"/>
                    <a:pt x="42" y="3"/>
                  </a:cubicBezTo>
                  <a:cubicBezTo>
                    <a:pt x="42" y="4"/>
                    <a:pt x="41" y="6"/>
                    <a:pt x="40" y="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1" name="TextBox 30">
            <a:extLst>
              <a:ext uri="{FF2B5EF4-FFF2-40B4-BE49-F238E27FC236}">
                <a16:creationId xmlns:a16="http://schemas.microsoft.com/office/drawing/2014/main" id="{92F36F33-8BEF-EE49-8ED5-319DD27E7622}"/>
              </a:ext>
            </a:extLst>
          </p:cNvPr>
          <p:cNvSpPr txBox="1"/>
          <p:nvPr/>
        </p:nvSpPr>
        <p:spPr>
          <a:xfrm>
            <a:off x="605767" y="2171894"/>
            <a:ext cx="498880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Source Sans Pro" panose="020B0503030403020204" pitchFamily="34" charset="0"/>
              </a:rPr>
              <a:t>Great </a:t>
            </a:r>
            <a:r>
              <a:rPr lang="en-US" sz="2800" b="1" dirty="0">
                <a:latin typeface="Source Sans Pro" panose="020B0503030403020204" pitchFamily="34" charset="0"/>
              </a:rPr>
              <a:t>design</a:t>
            </a:r>
            <a:r>
              <a:rPr lang="en-US" sz="2800" dirty="0">
                <a:latin typeface="Source Sans Pro" panose="020B0503030403020204" pitchFamily="34" charset="0"/>
              </a:rPr>
              <a:t> is </a:t>
            </a:r>
            <a:r>
              <a:rPr lang="en-US" sz="2800" i="1" dirty="0">
                <a:latin typeface="Source Sans Pro" panose="020B0503030403020204" pitchFamily="34" charset="0"/>
              </a:rPr>
              <a:t>eliminating</a:t>
            </a:r>
            <a:r>
              <a:rPr lang="en-US" sz="2800" dirty="0">
                <a:latin typeface="Source Sans Pro" panose="020B0503030403020204" pitchFamily="34" charset="0"/>
              </a:rPr>
              <a:t> all unnecessary </a:t>
            </a:r>
            <a:r>
              <a:rPr lang="en-US" sz="2800" b="1" dirty="0">
                <a:latin typeface="Source Sans Pro" panose="020B0503030403020204" pitchFamily="34" charset="0"/>
              </a:rPr>
              <a:t>details</a:t>
            </a:r>
            <a:r>
              <a:rPr lang="en-US" sz="2800" dirty="0">
                <a:latin typeface="Source Sans Pro" panose="020B0503030403020204" pitchFamily="34" charset="0"/>
              </a:rPr>
              <a:t>. 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8752CCF3-4251-604E-B38D-29B09F5A694C}"/>
              </a:ext>
            </a:extLst>
          </p:cNvPr>
          <p:cNvSpPr/>
          <p:nvPr/>
        </p:nvSpPr>
        <p:spPr>
          <a:xfrm>
            <a:off x="605769" y="3132002"/>
            <a:ext cx="486453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  <p:sp>
        <p:nvSpPr>
          <p:cNvPr id="33" name="Freeform 17">
            <a:extLst>
              <a:ext uri="{FF2B5EF4-FFF2-40B4-BE49-F238E27FC236}">
                <a16:creationId xmlns:a16="http://schemas.microsoft.com/office/drawing/2014/main" id="{6BBA360E-205E-E240-85AD-2537093718AE}"/>
              </a:ext>
            </a:extLst>
          </p:cNvPr>
          <p:cNvSpPr>
            <a:spLocks/>
          </p:cNvSpPr>
          <p:nvPr/>
        </p:nvSpPr>
        <p:spPr bwMode="auto">
          <a:xfrm>
            <a:off x="693061" y="4524238"/>
            <a:ext cx="914400" cy="914400"/>
          </a:xfrm>
          <a:custGeom>
            <a:avLst/>
            <a:gdLst>
              <a:gd name="T0" fmla="*/ 0 w 217"/>
              <a:gd name="T1" fmla="*/ 108 h 217"/>
              <a:gd name="T2" fmla="*/ 32 w 217"/>
              <a:gd name="T3" fmla="*/ 31 h 217"/>
              <a:gd name="T4" fmla="*/ 108 w 217"/>
              <a:gd name="T5" fmla="*/ 0 h 217"/>
              <a:gd name="T6" fmla="*/ 185 w 217"/>
              <a:gd name="T7" fmla="*/ 31 h 217"/>
              <a:gd name="T8" fmla="*/ 217 w 217"/>
              <a:gd name="T9" fmla="*/ 108 h 217"/>
              <a:gd name="T10" fmla="*/ 185 w 217"/>
              <a:gd name="T11" fmla="*/ 185 h 217"/>
              <a:gd name="T12" fmla="*/ 108 w 217"/>
              <a:gd name="T13" fmla="*/ 217 h 217"/>
              <a:gd name="T14" fmla="*/ 32 w 217"/>
              <a:gd name="T15" fmla="*/ 185 h 217"/>
              <a:gd name="T16" fmla="*/ 0 w 217"/>
              <a:gd name="T17" fmla="*/ 108 h 2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17" h="217">
                <a:moveTo>
                  <a:pt x="0" y="108"/>
                </a:moveTo>
                <a:cubicBezTo>
                  <a:pt x="0" y="78"/>
                  <a:pt x="12" y="51"/>
                  <a:pt x="32" y="31"/>
                </a:cubicBezTo>
                <a:cubicBezTo>
                  <a:pt x="51" y="12"/>
                  <a:pt x="78" y="0"/>
                  <a:pt x="108" y="0"/>
                </a:cubicBezTo>
                <a:cubicBezTo>
                  <a:pt x="138" y="0"/>
                  <a:pt x="165" y="12"/>
                  <a:pt x="185" y="31"/>
                </a:cubicBezTo>
                <a:cubicBezTo>
                  <a:pt x="205" y="51"/>
                  <a:pt x="217" y="78"/>
                  <a:pt x="217" y="108"/>
                </a:cubicBezTo>
                <a:cubicBezTo>
                  <a:pt x="217" y="138"/>
                  <a:pt x="205" y="165"/>
                  <a:pt x="185" y="185"/>
                </a:cubicBezTo>
                <a:cubicBezTo>
                  <a:pt x="165" y="204"/>
                  <a:pt x="138" y="217"/>
                  <a:pt x="108" y="217"/>
                </a:cubicBezTo>
                <a:cubicBezTo>
                  <a:pt x="78" y="217"/>
                  <a:pt x="51" y="204"/>
                  <a:pt x="32" y="185"/>
                </a:cubicBezTo>
                <a:cubicBezTo>
                  <a:pt x="12" y="165"/>
                  <a:pt x="0" y="138"/>
                  <a:pt x="0" y="108"/>
                </a:cubicBezTo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4" name="Freeform 18">
            <a:extLst>
              <a:ext uri="{FF2B5EF4-FFF2-40B4-BE49-F238E27FC236}">
                <a16:creationId xmlns:a16="http://schemas.microsoft.com/office/drawing/2014/main" id="{C82D04D7-D849-3241-A9FD-D620B568579A}"/>
              </a:ext>
            </a:extLst>
          </p:cNvPr>
          <p:cNvSpPr>
            <a:spLocks/>
          </p:cNvSpPr>
          <p:nvPr/>
        </p:nvSpPr>
        <p:spPr bwMode="auto">
          <a:xfrm>
            <a:off x="767910" y="4600127"/>
            <a:ext cx="759713" cy="757646"/>
          </a:xfrm>
          <a:custGeom>
            <a:avLst/>
            <a:gdLst>
              <a:gd name="T0" fmla="*/ 180 w 180"/>
              <a:gd name="T1" fmla="*/ 90 h 180"/>
              <a:gd name="T2" fmla="*/ 154 w 180"/>
              <a:gd name="T3" fmla="*/ 154 h 180"/>
              <a:gd name="T4" fmla="*/ 90 w 180"/>
              <a:gd name="T5" fmla="*/ 180 h 180"/>
              <a:gd name="T6" fmla="*/ 27 w 180"/>
              <a:gd name="T7" fmla="*/ 154 h 180"/>
              <a:gd name="T8" fmla="*/ 0 w 180"/>
              <a:gd name="T9" fmla="*/ 90 h 180"/>
              <a:gd name="T10" fmla="*/ 27 w 180"/>
              <a:gd name="T11" fmla="*/ 26 h 180"/>
              <a:gd name="T12" fmla="*/ 90 w 180"/>
              <a:gd name="T13" fmla="*/ 0 h 180"/>
              <a:gd name="T14" fmla="*/ 154 w 180"/>
              <a:gd name="T15" fmla="*/ 26 h 180"/>
              <a:gd name="T16" fmla="*/ 180 w 180"/>
              <a:gd name="T17" fmla="*/ 90 h 1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80" h="180">
                <a:moveTo>
                  <a:pt x="180" y="90"/>
                </a:moveTo>
                <a:cubicBezTo>
                  <a:pt x="180" y="115"/>
                  <a:pt x="170" y="137"/>
                  <a:pt x="154" y="154"/>
                </a:cubicBezTo>
                <a:cubicBezTo>
                  <a:pt x="138" y="170"/>
                  <a:pt x="115" y="180"/>
                  <a:pt x="90" y="180"/>
                </a:cubicBezTo>
                <a:cubicBezTo>
                  <a:pt x="65" y="180"/>
                  <a:pt x="43" y="170"/>
                  <a:pt x="27" y="154"/>
                </a:cubicBezTo>
                <a:cubicBezTo>
                  <a:pt x="10" y="137"/>
                  <a:pt x="0" y="115"/>
                  <a:pt x="0" y="90"/>
                </a:cubicBezTo>
                <a:cubicBezTo>
                  <a:pt x="0" y="65"/>
                  <a:pt x="10" y="43"/>
                  <a:pt x="27" y="26"/>
                </a:cubicBezTo>
                <a:cubicBezTo>
                  <a:pt x="43" y="10"/>
                  <a:pt x="65" y="0"/>
                  <a:pt x="90" y="0"/>
                </a:cubicBezTo>
                <a:cubicBezTo>
                  <a:pt x="115" y="0"/>
                  <a:pt x="138" y="10"/>
                  <a:pt x="154" y="26"/>
                </a:cubicBezTo>
                <a:cubicBezTo>
                  <a:pt x="170" y="43"/>
                  <a:pt x="180" y="65"/>
                  <a:pt x="180" y="90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" name="Freeform 19">
            <a:extLst>
              <a:ext uri="{FF2B5EF4-FFF2-40B4-BE49-F238E27FC236}">
                <a16:creationId xmlns:a16="http://schemas.microsoft.com/office/drawing/2014/main" id="{0207A1E4-3701-8B40-A126-9534C521236D}"/>
              </a:ext>
            </a:extLst>
          </p:cNvPr>
          <p:cNvSpPr>
            <a:spLocks/>
          </p:cNvSpPr>
          <p:nvPr/>
        </p:nvSpPr>
        <p:spPr bwMode="auto">
          <a:xfrm>
            <a:off x="848995" y="4680992"/>
            <a:ext cx="602531" cy="600892"/>
          </a:xfrm>
          <a:custGeom>
            <a:avLst/>
            <a:gdLst>
              <a:gd name="T0" fmla="*/ 143 w 143"/>
              <a:gd name="T1" fmla="*/ 71 h 143"/>
              <a:gd name="T2" fmla="*/ 122 w 143"/>
              <a:gd name="T3" fmla="*/ 122 h 143"/>
              <a:gd name="T4" fmla="*/ 71 w 143"/>
              <a:gd name="T5" fmla="*/ 143 h 143"/>
              <a:gd name="T6" fmla="*/ 21 w 143"/>
              <a:gd name="T7" fmla="*/ 122 h 143"/>
              <a:gd name="T8" fmla="*/ 0 w 143"/>
              <a:gd name="T9" fmla="*/ 71 h 143"/>
              <a:gd name="T10" fmla="*/ 21 w 143"/>
              <a:gd name="T11" fmla="*/ 21 h 143"/>
              <a:gd name="T12" fmla="*/ 71 w 143"/>
              <a:gd name="T13" fmla="*/ 0 h 143"/>
              <a:gd name="T14" fmla="*/ 122 w 143"/>
              <a:gd name="T15" fmla="*/ 21 h 143"/>
              <a:gd name="T16" fmla="*/ 143 w 143"/>
              <a:gd name="T17" fmla="*/ 71 h 1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3" h="143">
                <a:moveTo>
                  <a:pt x="143" y="71"/>
                </a:moveTo>
                <a:cubicBezTo>
                  <a:pt x="143" y="91"/>
                  <a:pt x="135" y="109"/>
                  <a:pt x="122" y="122"/>
                </a:cubicBezTo>
                <a:cubicBezTo>
                  <a:pt x="109" y="135"/>
                  <a:pt x="91" y="143"/>
                  <a:pt x="71" y="143"/>
                </a:cubicBezTo>
                <a:cubicBezTo>
                  <a:pt x="52" y="143"/>
                  <a:pt x="34" y="135"/>
                  <a:pt x="21" y="122"/>
                </a:cubicBezTo>
                <a:cubicBezTo>
                  <a:pt x="8" y="109"/>
                  <a:pt x="0" y="91"/>
                  <a:pt x="0" y="71"/>
                </a:cubicBezTo>
                <a:cubicBezTo>
                  <a:pt x="0" y="51"/>
                  <a:pt x="8" y="33"/>
                  <a:pt x="21" y="21"/>
                </a:cubicBezTo>
                <a:cubicBezTo>
                  <a:pt x="34" y="8"/>
                  <a:pt x="52" y="0"/>
                  <a:pt x="71" y="0"/>
                </a:cubicBezTo>
                <a:cubicBezTo>
                  <a:pt x="91" y="0"/>
                  <a:pt x="109" y="8"/>
                  <a:pt x="122" y="21"/>
                </a:cubicBezTo>
                <a:cubicBezTo>
                  <a:pt x="135" y="33"/>
                  <a:pt x="143" y="51"/>
                  <a:pt x="143" y="71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6" name="Freeform 20">
            <a:extLst>
              <a:ext uri="{FF2B5EF4-FFF2-40B4-BE49-F238E27FC236}">
                <a16:creationId xmlns:a16="http://schemas.microsoft.com/office/drawing/2014/main" id="{FCB71B95-E780-8E4F-8159-D59E12D67AE8}"/>
              </a:ext>
            </a:extLst>
          </p:cNvPr>
          <p:cNvSpPr>
            <a:spLocks/>
          </p:cNvSpPr>
          <p:nvPr/>
        </p:nvSpPr>
        <p:spPr bwMode="auto">
          <a:xfrm>
            <a:off x="827788" y="4524238"/>
            <a:ext cx="779673" cy="914400"/>
          </a:xfrm>
          <a:custGeom>
            <a:avLst/>
            <a:gdLst>
              <a:gd name="T0" fmla="*/ 76 w 185"/>
              <a:gd name="T1" fmla="*/ 0 h 217"/>
              <a:gd name="T2" fmla="*/ 119 w 185"/>
              <a:gd name="T3" fmla="*/ 8 h 217"/>
              <a:gd name="T4" fmla="*/ 153 w 185"/>
              <a:gd name="T5" fmla="*/ 31 h 217"/>
              <a:gd name="T6" fmla="*/ 176 w 185"/>
              <a:gd name="T7" fmla="*/ 66 h 217"/>
              <a:gd name="T8" fmla="*/ 185 w 185"/>
              <a:gd name="T9" fmla="*/ 108 h 217"/>
              <a:gd name="T10" fmla="*/ 176 w 185"/>
              <a:gd name="T11" fmla="*/ 150 h 217"/>
              <a:gd name="T12" fmla="*/ 153 w 185"/>
              <a:gd name="T13" fmla="*/ 185 h 217"/>
              <a:gd name="T14" fmla="*/ 119 w 185"/>
              <a:gd name="T15" fmla="*/ 208 h 217"/>
              <a:gd name="T16" fmla="*/ 76 w 185"/>
              <a:gd name="T17" fmla="*/ 217 h 217"/>
              <a:gd name="T18" fmla="*/ 34 w 185"/>
              <a:gd name="T19" fmla="*/ 208 h 217"/>
              <a:gd name="T20" fmla="*/ 0 w 185"/>
              <a:gd name="T21" fmla="*/ 185 h 2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85" h="217">
                <a:moveTo>
                  <a:pt x="76" y="0"/>
                </a:moveTo>
                <a:cubicBezTo>
                  <a:pt x="91" y="0"/>
                  <a:pt x="106" y="3"/>
                  <a:pt x="119" y="8"/>
                </a:cubicBezTo>
                <a:cubicBezTo>
                  <a:pt x="132" y="14"/>
                  <a:pt x="143" y="22"/>
                  <a:pt x="153" y="31"/>
                </a:cubicBezTo>
                <a:cubicBezTo>
                  <a:pt x="163" y="41"/>
                  <a:pt x="171" y="53"/>
                  <a:pt x="176" y="66"/>
                </a:cubicBezTo>
                <a:cubicBezTo>
                  <a:pt x="182" y="79"/>
                  <a:pt x="185" y="93"/>
                  <a:pt x="185" y="108"/>
                </a:cubicBezTo>
                <a:cubicBezTo>
                  <a:pt x="185" y="123"/>
                  <a:pt x="182" y="137"/>
                  <a:pt x="176" y="150"/>
                </a:cubicBezTo>
                <a:cubicBezTo>
                  <a:pt x="171" y="163"/>
                  <a:pt x="163" y="175"/>
                  <a:pt x="153" y="185"/>
                </a:cubicBezTo>
                <a:cubicBezTo>
                  <a:pt x="143" y="195"/>
                  <a:pt x="132" y="203"/>
                  <a:pt x="119" y="208"/>
                </a:cubicBezTo>
                <a:cubicBezTo>
                  <a:pt x="106" y="214"/>
                  <a:pt x="91" y="217"/>
                  <a:pt x="76" y="217"/>
                </a:cubicBezTo>
                <a:cubicBezTo>
                  <a:pt x="61" y="217"/>
                  <a:pt x="47" y="214"/>
                  <a:pt x="34" y="208"/>
                </a:cubicBezTo>
                <a:cubicBezTo>
                  <a:pt x="21" y="203"/>
                  <a:pt x="9" y="195"/>
                  <a:pt x="0" y="185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4" name="Freeform 21">
            <a:extLst>
              <a:ext uri="{FF2B5EF4-FFF2-40B4-BE49-F238E27FC236}">
                <a16:creationId xmlns:a16="http://schemas.microsoft.com/office/drawing/2014/main" id="{C4836916-7CF3-F74F-A5AD-3AE8CD5A67DC}"/>
              </a:ext>
            </a:extLst>
          </p:cNvPr>
          <p:cNvSpPr>
            <a:spLocks/>
          </p:cNvSpPr>
          <p:nvPr/>
        </p:nvSpPr>
        <p:spPr bwMode="auto">
          <a:xfrm>
            <a:off x="767910" y="4709606"/>
            <a:ext cx="759713" cy="648167"/>
          </a:xfrm>
          <a:custGeom>
            <a:avLst/>
            <a:gdLst>
              <a:gd name="T0" fmla="*/ 154 w 180"/>
              <a:gd name="T1" fmla="*/ 0 h 154"/>
              <a:gd name="T2" fmla="*/ 180 w 180"/>
              <a:gd name="T3" fmla="*/ 64 h 154"/>
              <a:gd name="T4" fmla="*/ 154 w 180"/>
              <a:gd name="T5" fmla="*/ 128 h 154"/>
              <a:gd name="T6" fmla="*/ 90 w 180"/>
              <a:gd name="T7" fmla="*/ 154 h 154"/>
              <a:gd name="T8" fmla="*/ 27 w 180"/>
              <a:gd name="T9" fmla="*/ 128 h 154"/>
              <a:gd name="T10" fmla="*/ 0 w 180"/>
              <a:gd name="T11" fmla="*/ 64 h 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0" h="154">
                <a:moveTo>
                  <a:pt x="154" y="0"/>
                </a:moveTo>
                <a:cubicBezTo>
                  <a:pt x="170" y="17"/>
                  <a:pt x="180" y="39"/>
                  <a:pt x="180" y="64"/>
                </a:cubicBezTo>
                <a:cubicBezTo>
                  <a:pt x="180" y="89"/>
                  <a:pt x="170" y="111"/>
                  <a:pt x="154" y="128"/>
                </a:cubicBezTo>
                <a:cubicBezTo>
                  <a:pt x="138" y="144"/>
                  <a:pt x="115" y="154"/>
                  <a:pt x="90" y="154"/>
                </a:cubicBezTo>
                <a:cubicBezTo>
                  <a:pt x="65" y="154"/>
                  <a:pt x="43" y="144"/>
                  <a:pt x="27" y="128"/>
                </a:cubicBezTo>
                <a:cubicBezTo>
                  <a:pt x="10" y="111"/>
                  <a:pt x="0" y="89"/>
                  <a:pt x="0" y="64"/>
                </a:cubicBezTo>
              </a:path>
            </a:pathLst>
          </a:custGeom>
          <a:noFill/>
          <a:ln w="53975" cap="rnd">
            <a:solidFill>
              <a:schemeClr val="accent4">
                <a:lumMod val="75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" name="Freeform 22">
            <a:extLst>
              <a:ext uri="{FF2B5EF4-FFF2-40B4-BE49-F238E27FC236}">
                <a16:creationId xmlns:a16="http://schemas.microsoft.com/office/drawing/2014/main" id="{104DF6BA-085D-8C4A-B9F2-6C18745B1CF4}"/>
              </a:ext>
            </a:extLst>
          </p:cNvPr>
          <p:cNvSpPr>
            <a:spLocks/>
          </p:cNvSpPr>
          <p:nvPr/>
        </p:nvSpPr>
        <p:spPr bwMode="auto">
          <a:xfrm>
            <a:off x="937566" y="4680992"/>
            <a:ext cx="513960" cy="600892"/>
          </a:xfrm>
          <a:custGeom>
            <a:avLst/>
            <a:gdLst>
              <a:gd name="T0" fmla="*/ 50 w 122"/>
              <a:gd name="T1" fmla="*/ 0 h 143"/>
              <a:gd name="T2" fmla="*/ 101 w 122"/>
              <a:gd name="T3" fmla="*/ 21 h 143"/>
              <a:gd name="T4" fmla="*/ 122 w 122"/>
              <a:gd name="T5" fmla="*/ 71 h 143"/>
              <a:gd name="T6" fmla="*/ 101 w 122"/>
              <a:gd name="T7" fmla="*/ 122 h 143"/>
              <a:gd name="T8" fmla="*/ 50 w 122"/>
              <a:gd name="T9" fmla="*/ 143 h 143"/>
              <a:gd name="T10" fmla="*/ 0 w 122"/>
              <a:gd name="T11" fmla="*/ 122 h 1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22" h="143">
                <a:moveTo>
                  <a:pt x="50" y="0"/>
                </a:moveTo>
                <a:cubicBezTo>
                  <a:pt x="70" y="0"/>
                  <a:pt x="88" y="8"/>
                  <a:pt x="101" y="21"/>
                </a:cubicBezTo>
                <a:cubicBezTo>
                  <a:pt x="114" y="33"/>
                  <a:pt x="122" y="51"/>
                  <a:pt x="122" y="71"/>
                </a:cubicBezTo>
                <a:cubicBezTo>
                  <a:pt x="122" y="91"/>
                  <a:pt x="114" y="109"/>
                  <a:pt x="101" y="122"/>
                </a:cubicBezTo>
                <a:cubicBezTo>
                  <a:pt x="88" y="135"/>
                  <a:pt x="70" y="143"/>
                  <a:pt x="50" y="143"/>
                </a:cubicBezTo>
                <a:cubicBezTo>
                  <a:pt x="31" y="143"/>
                  <a:pt x="13" y="135"/>
                  <a:pt x="0" y="122"/>
                </a:cubicBezTo>
              </a:path>
            </a:pathLst>
          </a:custGeom>
          <a:noFill/>
          <a:ln w="53975" cap="rnd">
            <a:solidFill>
              <a:schemeClr val="accent5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46" name="Group 45">
            <a:extLst>
              <a:ext uri="{FF2B5EF4-FFF2-40B4-BE49-F238E27FC236}">
                <a16:creationId xmlns:a16="http://schemas.microsoft.com/office/drawing/2014/main" id="{71277B4E-D81E-8B4F-9649-C625623C4368}"/>
              </a:ext>
            </a:extLst>
          </p:cNvPr>
          <p:cNvGrpSpPr/>
          <p:nvPr/>
        </p:nvGrpSpPr>
        <p:grpSpPr>
          <a:xfrm>
            <a:off x="1769166" y="4821807"/>
            <a:ext cx="450323" cy="480219"/>
            <a:chOff x="9080365" y="4226008"/>
            <a:chExt cx="450323" cy="480219"/>
          </a:xfrm>
        </p:grpSpPr>
        <p:sp>
          <p:nvSpPr>
            <p:cNvPr id="47" name="Text Placeholder 33">
              <a:extLst>
                <a:ext uri="{FF2B5EF4-FFF2-40B4-BE49-F238E27FC236}">
                  <a16:creationId xmlns:a16="http://schemas.microsoft.com/office/drawing/2014/main" id="{6E904F2C-28F1-424F-9CFD-D3AEC297D588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080365" y="4226008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5"/>
                  </a:solidFill>
                  <a:latin typeface="Source Sans Pro" charset="0"/>
                  <a:ea typeface="Source Sans Pro" charset="0"/>
                  <a:cs typeface="Source Sans Pro" charset="0"/>
                </a:rPr>
                <a:t>54%</a:t>
              </a:r>
            </a:p>
          </p:txBody>
        </p:sp>
        <p:sp>
          <p:nvSpPr>
            <p:cNvPr id="48" name="Text Placeholder 32">
              <a:extLst>
                <a:ext uri="{FF2B5EF4-FFF2-40B4-BE49-F238E27FC236}">
                  <a16:creationId xmlns:a16="http://schemas.microsoft.com/office/drawing/2014/main" id="{6CB1122E-3227-4C40-A2C4-6B1FAAF2164A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080365" y="4499671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solidFill>
                    <a:schemeClr val="tx2"/>
                  </a:solidFill>
                  <a:latin typeface="Source Sans Pro" charset="0"/>
                  <a:ea typeface="Source Sans Pro" charset="0"/>
                  <a:cs typeface="Source Sans Pro" charset="0"/>
                </a:rPr>
                <a:t>Type A</a:t>
              </a:r>
            </a:p>
          </p:txBody>
        </p:sp>
      </p:grpSp>
      <p:sp>
        <p:nvSpPr>
          <p:cNvPr id="49" name="Freeform 26">
            <a:extLst>
              <a:ext uri="{FF2B5EF4-FFF2-40B4-BE49-F238E27FC236}">
                <a16:creationId xmlns:a16="http://schemas.microsoft.com/office/drawing/2014/main" id="{9B1C766E-6A73-DB42-8186-C83199D9F633}"/>
              </a:ext>
            </a:extLst>
          </p:cNvPr>
          <p:cNvSpPr>
            <a:spLocks/>
          </p:cNvSpPr>
          <p:nvPr/>
        </p:nvSpPr>
        <p:spPr bwMode="auto">
          <a:xfrm>
            <a:off x="4595935" y="4493173"/>
            <a:ext cx="914400" cy="914400"/>
          </a:xfrm>
          <a:custGeom>
            <a:avLst/>
            <a:gdLst>
              <a:gd name="T0" fmla="*/ 3 w 222"/>
              <a:gd name="T1" fmla="*/ 122 h 222"/>
              <a:gd name="T2" fmla="*/ 28 w 222"/>
              <a:gd name="T3" fmla="*/ 42 h 222"/>
              <a:gd name="T4" fmla="*/ 101 w 222"/>
              <a:gd name="T5" fmla="*/ 3 h 222"/>
              <a:gd name="T6" fmla="*/ 180 w 222"/>
              <a:gd name="T7" fmla="*/ 28 h 222"/>
              <a:gd name="T8" fmla="*/ 219 w 222"/>
              <a:gd name="T9" fmla="*/ 101 h 222"/>
              <a:gd name="T10" fmla="*/ 195 w 222"/>
              <a:gd name="T11" fmla="*/ 180 h 222"/>
              <a:gd name="T12" fmla="*/ 122 w 222"/>
              <a:gd name="T13" fmla="*/ 219 h 222"/>
              <a:gd name="T14" fmla="*/ 42 w 222"/>
              <a:gd name="T15" fmla="*/ 195 h 222"/>
              <a:gd name="T16" fmla="*/ 3 w 222"/>
              <a:gd name="T17" fmla="*/ 122 h 2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22" h="222">
                <a:moveTo>
                  <a:pt x="3" y="122"/>
                </a:moveTo>
                <a:cubicBezTo>
                  <a:pt x="0" y="92"/>
                  <a:pt x="10" y="64"/>
                  <a:pt x="28" y="42"/>
                </a:cubicBezTo>
                <a:cubicBezTo>
                  <a:pt x="45" y="21"/>
                  <a:pt x="71" y="6"/>
                  <a:pt x="101" y="3"/>
                </a:cubicBezTo>
                <a:cubicBezTo>
                  <a:pt x="131" y="0"/>
                  <a:pt x="159" y="10"/>
                  <a:pt x="180" y="28"/>
                </a:cubicBezTo>
                <a:cubicBezTo>
                  <a:pt x="202" y="45"/>
                  <a:pt x="216" y="71"/>
                  <a:pt x="219" y="101"/>
                </a:cubicBezTo>
                <a:cubicBezTo>
                  <a:pt x="222" y="131"/>
                  <a:pt x="213" y="159"/>
                  <a:pt x="195" y="180"/>
                </a:cubicBezTo>
                <a:cubicBezTo>
                  <a:pt x="177" y="202"/>
                  <a:pt x="152" y="216"/>
                  <a:pt x="122" y="219"/>
                </a:cubicBezTo>
                <a:cubicBezTo>
                  <a:pt x="92" y="222"/>
                  <a:pt x="64" y="213"/>
                  <a:pt x="42" y="195"/>
                </a:cubicBezTo>
                <a:cubicBezTo>
                  <a:pt x="21" y="177"/>
                  <a:pt x="6" y="151"/>
                  <a:pt x="3" y="122"/>
                </a:cubicBezTo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0" name="Freeform 27">
            <a:extLst>
              <a:ext uri="{FF2B5EF4-FFF2-40B4-BE49-F238E27FC236}">
                <a16:creationId xmlns:a16="http://schemas.microsoft.com/office/drawing/2014/main" id="{BFEB0F7A-E454-C44F-B5FF-7BEF70170668}"/>
              </a:ext>
            </a:extLst>
          </p:cNvPr>
          <p:cNvSpPr>
            <a:spLocks/>
          </p:cNvSpPr>
          <p:nvPr/>
        </p:nvSpPr>
        <p:spPr bwMode="auto">
          <a:xfrm>
            <a:off x="4675078" y="4571098"/>
            <a:ext cx="757332" cy="758550"/>
          </a:xfrm>
          <a:custGeom>
            <a:avLst/>
            <a:gdLst>
              <a:gd name="T0" fmla="*/ 101 w 184"/>
              <a:gd name="T1" fmla="*/ 182 h 184"/>
              <a:gd name="T2" fmla="*/ 35 w 184"/>
              <a:gd name="T3" fmla="*/ 162 h 184"/>
              <a:gd name="T4" fmla="*/ 3 w 184"/>
              <a:gd name="T5" fmla="*/ 101 h 184"/>
              <a:gd name="T6" fmla="*/ 23 w 184"/>
              <a:gd name="T7" fmla="*/ 35 h 184"/>
              <a:gd name="T8" fmla="*/ 84 w 184"/>
              <a:gd name="T9" fmla="*/ 3 h 184"/>
              <a:gd name="T10" fmla="*/ 150 w 184"/>
              <a:gd name="T11" fmla="*/ 23 h 184"/>
              <a:gd name="T12" fmla="*/ 182 w 184"/>
              <a:gd name="T13" fmla="*/ 84 h 184"/>
              <a:gd name="T14" fmla="*/ 162 w 184"/>
              <a:gd name="T15" fmla="*/ 150 h 184"/>
              <a:gd name="T16" fmla="*/ 101 w 184"/>
              <a:gd name="T17" fmla="*/ 182 h 1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84" h="184">
                <a:moveTo>
                  <a:pt x="101" y="182"/>
                </a:moveTo>
                <a:cubicBezTo>
                  <a:pt x="76" y="184"/>
                  <a:pt x="53" y="176"/>
                  <a:pt x="35" y="162"/>
                </a:cubicBezTo>
                <a:cubicBezTo>
                  <a:pt x="17" y="147"/>
                  <a:pt x="5" y="126"/>
                  <a:pt x="3" y="101"/>
                </a:cubicBezTo>
                <a:cubicBezTo>
                  <a:pt x="0" y="76"/>
                  <a:pt x="8" y="53"/>
                  <a:pt x="23" y="35"/>
                </a:cubicBezTo>
                <a:cubicBezTo>
                  <a:pt x="38" y="17"/>
                  <a:pt x="59" y="5"/>
                  <a:pt x="84" y="3"/>
                </a:cubicBezTo>
                <a:cubicBezTo>
                  <a:pt x="108" y="0"/>
                  <a:pt x="132" y="8"/>
                  <a:pt x="150" y="23"/>
                </a:cubicBezTo>
                <a:cubicBezTo>
                  <a:pt x="167" y="38"/>
                  <a:pt x="180" y="59"/>
                  <a:pt x="182" y="84"/>
                </a:cubicBezTo>
                <a:cubicBezTo>
                  <a:pt x="184" y="108"/>
                  <a:pt x="176" y="132"/>
                  <a:pt x="162" y="150"/>
                </a:cubicBezTo>
                <a:cubicBezTo>
                  <a:pt x="147" y="167"/>
                  <a:pt x="126" y="179"/>
                  <a:pt x="101" y="182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1" name="Freeform 28">
            <a:extLst>
              <a:ext uri="{FF2B5EF4-FFF2-40B4-BE49-F238E27FC236}">
                <a16:creationId xmlns:a16="http://schemas.microsoft.com/office/drawing/2014/main" id="{BB504965-2047-B044-A6C7-D1EA3B7A88C7}"/>
              </a:ext>
            </a:extLst>
          </p:cNvPr>
          <p:cNvSpPr>
            <a:spLocks/>
          </p:cNvSpPr>
          <p:nvPr/>
        </p:nvSpPr>
        <p:spPr bwMode="auto">
          <a:xfrm>
            <a:off x="4753003" y="4650241"/>
            <a:ext cx="601483" cy="601483"/>
          </a:xfrm>
          <a:custGeom>
            <a:avLst/>
            <a:gdLst>
              <a:gd name="T0" fmla="*/ 80 w 146"/>
              <a:gd name="T1" fmla="*/ 144 h 146"/>
              <a:gd name="T2" fmla="*/ 28 w 146"/>
              <a:gd name="T3" fmla="*/ 128 h 146"/>
              <a:gd name="T4" fmla="*/ 2 w 146"/>
              <a:gd name="T5" fmla="*/ 80 h 146"/>
              <a:gd name="T6" fmla="*/ 18 w 146"/>
              <a:gd name="T7" fmla="*/ 28 h 146"/>
              <a:gd name="T8" fmla="*/ 66 w 146"/>
              <a:gd name="T9" fmla="*/ 2 h 146"/>
              <a:gd name="T10" fmla="*/ 119 w 146"/>
              <a:gd name="T11" fmla="*/ 18 h 146"/>
              <a:gd name="T12" fmla="*/ 144 w 146"/>
              <a:gd name="T13" fmla="*/ 66 h 146"/>
              <a:gd name="T14" fmla="*/ 128 w 146"/>
              <a:gd name="T15" fmla="*/ 119 h 146"/>
              <a:gd name="T16" fmla="*/ 80 w 146"/>
              <a:gd name="T17" fmla="*/ 144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6" h="146">
                <a:moveTo>
                  <a:pt x="80" y="144"/>
                </a:moveTo>
                <a:cubicBezTo>
                  <a:pt x="61" y="146"/>
                  <a:pt x="42" y="140"/>
                  <a:pt x="28" y="128"/>
                </a:cubicBezTo>
                <a:cubicBezTo>
                  <a:pt x="14" y="117"/>
                  <a:pt x="4" y="100"/>
                  <a:pt x="2" y="80"/>
                </a:cubicBezTo>
                <a:cubicBezTo>
                  <a:pt x="0" y="60"/>
                  <a:pt x="7" y="42"/>
                  <a:pt x="18" y="28"/>
                </a:cubicBezTo>
                <a:cubicBezTo>
                  <a:pt x="30" y="14"/>
                  <a:pt x="47" y="4"/>
                  <a:pt x="66" y="2"/>
                </a:cubicBezTo>
                <a:cubicBezTo>
                  <a:pt x="86" y="0"/>
                  <a:pt x="105" y="6"/>
                  <a:pt x="119" y="18"/>
                </a:cubicBezTo>
                <a:cubicBezTo>
                  <a:pt x="133" y="30"/>
                  <a:pt x="143" y="47"/>
                  <a:pt x="144" y="66"/>
                </a:cubicBezTo>
                <a:cubicBezTo>
                  <a:pt x="146" y="86"/>
                  <a:pt x="140" y="105"/>
                  <a:pt x="128" y="119"/>
                </a:cubicBezTo>
                <a:cubicBezTo>
                  <a:pt x="117" y="133"/>
                  <a:pt x="100" y="143"/>
                  <a:pt x="80" y="144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2" name="Freeform 29">
            <a:extLst>
              <a:ext uri="{FF2B5EF4-FFF2-40B4-BE49-F238E27FC236}">
                <a16:creationId xmlns:a16="http://schemas.microsoft.com/office/drawing/2014/main" id="{B2FBB443-95D9-DC45-9577-25A7E8BB9D87}"/>
              </a:ext>
            </a:extLst>
          </p:cNvPr>
          <p:cNvSpPr>
            <a:spLocks/>
          </p:cNvSpPr>
          <p:nvPr/>
        </p:nvSpPr>
        <p:spPr bwMode="auto">
          <a:xfrm>
            <a:off x="4628810" y="4666069"/>
            <a:ext cx="82795" cy="152197"/>
          </a:xfrm>
          <a:custGeom>
            <a:avLst/>
            <a:gdLst>
              <a:gd name="T0" fmla="*/ 0 w 20"/>
              <a:gd name="T1" fmla="*/ 37 h 37"/>
              <a:gd name="T2" fmla="*/ 20 w 20"/>
              <a:gd name="T3" fmla="*/ 0 h 37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20" h="37">
                <a:moveTo>
                  <a:pt x="0" y="37"/>
                </a:moveTo>
                <a:cubicBezTo>
                  <a:pt x="4" y="23"/>
                  <a:pt x="11" y="11"/>
                  <a:pt x="20" y="0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3" name="Freeform 30">
            <a:extLst>
              <a:ext uri="{FF2B5EF4-FFF2-40B4-BE49-F238E27FC236}">
                <a16:creationId xmlns:a16="http://schemas.microsoft.com/office/drawing/2014/main" id="{8881D8BA-0DA3-BF4B-AB35-5BAF9FDE9E4F}"/>
              </a:ext>
            </a:extLst>
          </p:cNvPr>
          <p:cNvSpPr>
            <a:spLocks/>
          </p:cNvSpPr>
          <p:nvPr/>
        </p:nvSpPr>
        <p:spPr bwMode="auto">
          <a:xfrm>
            <a:off x="4609329" y="4909584"/>
            <a:ext cx="897354" cy="494336"/>
          </a:xfrm>
          <a:custGeom>
            <a:avLst/>
            <a:gdLst>
              <a:gd name="T0" fmla="*/ 216 w 218"/>
              <a:gd name="T1" fmla="*/ 0 h 120"/>
              <a:gd name="T2" fmla="*/ 212 w 218"/>
              <a:gd name="T3" fmla="*/ 43 h 120"/>
              <a:gd name="T4" fmla="*/ 192 w 218"/>
              <a:gd name="T5" fmla="*/ 79 h 120"/>
              <a:gd name="T6" fmla="*/ 160 w 218"/>
              <a:gd name="T7" fmla="*/ 106 h 120"/>
              <a:gd name="T8" fmla="*/ 119 w 218"/>
              <a:gd name="T9" fmla="*/ 118 h 120"/>
              <a:gd name="T10" fmla="*/ 76 w 218"/>
              <a:gd name="T11" fmla="*/ 114 h 120"/>
              <a:gd name="T12" fmla="*/ 39 w 218"/>
              <a:gd name="T13" fmla="*/ 94 h 120"/>
              <a:gd name="T14" fmla="*/ 13 w 218"/>
              <a:gd name="T15" fmla="*/ 62 h 120"/>
              <a:gd name="T16" fmla="*/ 0 w 218"/>
              <a:gd name="T17" fmla="*/ 21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18" h="120">
                <a:moveTo>
                  <a:pt x="216" y="0"/>
                </a:moveTo>
                <a:cubicBezTo>
                  <a:pt x="218" y="15"/>
                  <a:pt x="216" y="29"/>
                  <a:pt x="212" y="43"/>
                </a:cubicBezTo>
                <a:cubicBezTo>
                  <a:pt x="208" y="56"/>
                  <a:pt x="201" y="69"/>
                  <a:pt x="192" y="79"/>
                </a:cubicBezTo>
                <a:cubicBezTo>
                  <a:pt x="183" y="90"/>
                  <a:pt x="172" y="99"/>
                  <a:pt x="160" y="106"/>
                </a:cubicBezTo>
                <a:cubicBezTo>
                  <a:pt x="148" y="112"/>
                  <a:pt x="134" y="117"/>
                  <a:pt x="119" y="118"/>
                </a:cubicBezTo>
                <a:cubicBezTo>
                  <a:pt x="104" y="120"/>
                  <a:pt x="89" y="118"/>
                  <a:pt x="76" y="114"/>
                </a:cubicBezTo>
                <a:cubicBezTo>
                  <a:pt x="62" y="110"/>
                  <a:pt x="50" y="103"/>
                  <a:pt x="39" y="94"/>
                </a:cubicBezTo>
                <a:cubicBezTo>
                  <a:pt x="29" y="85"/>
                  <a:pt x="20" y="74"/>
                  <a:pt x="13" y="62"/>
                </a:cubicBezTo>
                <a:cubicBezTo>
                  <a:pt x="6" y="49"/>
                  <a:pt x="2" y="36"/>
                  <a:pt x="0" y="21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5" name="Freeform 31">
            <a:extLst>
              <a:ext uri="{FF2B5EF4-FFF2-40B4-BE49-F238E27FC236}">
                <a16:creationId xmlns:a16="http://schemas.microsoft.com/office/drawing/2014/main" id="{FB2B398B-9119-6248-8FE7-CA1C3641AD71}"/>
              </a:ext>
            </a:extLst>
          </p:cNvPr>
          <p:cNvSpPr>
            <a:spLocks/>
          </p:cNvSpPr>
          <p:nvPr/>
        </p:nvSpPr>
        <p:spPr bwMode="auto">
          <a:xfrm>
            <a:off x="4675078" y="4584492"/>
            <a:ext cx="667232" cy="745157"/>
          </a:xfrm>
          <a:custGeom>
            <a:avLst/>
            <a:gdLst>
              <a:gd name="T0" fmla="*/ 162 w 162"/>
              <a:gd name="T1" fmla="*/ 147 h 181"/>
              <a:gd name="T2" fmla="*/ 101 w 162"/>
              <a:gd name="T3" fmla="*/ 179 h 181"/>
              <a:gd name="T4" fmla="*/ 35 w 162"/>
              <a:gd name="T5" fmla="*/ 159 h 181"/>
              <a:gd name="T6" fmla="*/ 3 w 162"/>
              <a:gd name="T7" fmla="*/ 98 h 181"/>
              <a:gd name="T8" fmla="*/ 23 w 162"/>
              <a:gd name="T9" fmla="*/ 32 h 181"/>
              <a:gd name="T10" fmla="*/ 84 w 162"/>
              <a:gd name="T11" fmla="*/ 0 h 1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62" h="181">
                <a:moveTo>
                  <a:pt x="162" y="147"/>
                </a:moveTo>
                <a:cubicBezTo>
                  <a:pt x="147" y="164"/>
                  <a:pt x="126" y="176"/>
                  <a:pt x="101" y="179"/>
                </a:cubicBezTo>
                <a:cubicBezTo>
                  <a:pt x="76" y="181"/>
                  <a:pt x="53" y="173"/>
                  <a:pt x="35" y="159"/>
                </a:cubicBezTo>
                <a:cubicBezTo>
                  <a:pt x="17" y="144"/>
                  <a:pt x="5" y="123"/>
                  <a:pt x="3" y="98"/>
                </a:cubicBezTo>
                <a:cubicBezTo>
                  <a:pt x="0" y="73"/>
                  <a:pt x="8" y="50"/>
                  <a:pt x="23" y="32"/>
                </a:cubicBezTo>
                <a:cubicBezTo>
                  <a:pt x="38" y="14"/>
                  <a:pt x="59" y="2"/>
                  <a:pt x="84" y="0"/>
                </a:cubicBezTo>
              </a:path>
            </a:pathLst>
          </a:custGeom>
          <a:noFill/>
          <a:ln w="53975" cap="rnd">
            <a:solidFill>
              <a:schemeClr val="accent5">
                <a:lumMod val="75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6" name="Freeform 32">
            <a:extLst>
              <a:ext uri="{FF2B5EF4-FFF2-40B4-BE49-F238E27FC236}">
                <a16:creationId xmlns:a16="http://schemas.microsoft.com/office/drawing/2014/main" id="{DC458952-14BA-3B4A-AA64-5226892BF4E9}"/>
              </a:ext>
            </a:extLst>
          </p:cNvPr>
          <p:cNvSpPr>
            <a:spLocks/>
          </p:cNvSpPr>
          <p:nvPr/>
        </p:nvSpPr>
        <p:spPr bwMode="auto">
          <a:xfrm>
            <a:off x="4753003" y="4764693"/>
            <a:ext cx="601483" cy="487030"/>
          </a:xfrm>
          <a:custGeom>
            <a:avLst/>
            <a:gdLst>
              <a:gd name="T0" fmla="*/ 144 w 146"/>
              <a:gd name="T1" fmla="*/ 38 h 118"/>
              <a:gd name="T2" fmla="*/ 128 w 146"/>
              <a:gd name="T3" fmla="*/ 91 h 118"/>
              <a:gd name="T4" fmla="*/ 80 w 146"/>
              <a:gd name="T5" fmla="*/ 116 h 118"/>
              <a:gd name="T6" fmla="*/ 28 w 146"/>
              <a:gd name="T7" fmla="*/ 100 h 118"/>
              <a:gd name="T8" fmla="*/ 2 w 146"/>
              <a:gd name="T9" fmla="*/ 52 h 118"/>
              <a:gd name="T10" fmla="*/ 18 w 146"/>
              <a:gd name="T11" fmla="*/ 0 h 1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46" h="118">
                <a:moveTo>
                  <a:pt x="144" y="38"/>
                </a:moveTo>
                <a:cubicBezTo>
                  <a:pt x="146" y="58"/>
                  <a:pt x="140" y="77"/>
                  <a:pt x="128" y="91"/>
                </a:cubicBezTo>
                <a:cubicBezTo>
                  <a:pt x="117" y="105"/>
                  <a:pt x="100" y="115"/>
                  <a:pt x="80" y="116"/>
                </a:cubicBezTo>
                <a:cubicBezTo>
                  <a:pt x="61" y="118"/>
                  <a:pt x="42" y="112"/>
                  <a:pt x="28" y="100"/>
                </a:cubicBezTo>
                <a:cubicBezTo>
                  <a:pt x="14" y="89"/>
                  <a:pt x="4" y="72"/>
                  <a:pt x="2" y="52"/>
                </a:cubicBezTo>
                <a:cubicBezTo>
                  <a:pt x="0" y="32"/>
                  <a:pt x="7" y="14"/>
                  <a:pt x="18" y="0"/>
                </a:cubicBezTo>
              </a:path>
            </a:pathLst>
          </a:custGeom>
          <a:noFill/>
          <a:ln w="53975" cap="rnd">
            <a:solidFill>
              <a:schemeClr val="accent5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7" name="Freeform 36">
            <a:extLst>
              <a:ext uri="{FF2B5EF4-FFF2-40B4-BE49-F238E27FC236}">
                <a16:creationId xmlns:a16="http://schemas.microsoft.com/office/drawing/2014/main" id="{5B89FD29-1E5E-3B48-AAAD-6DA8A3CBF099}"/>
              </a:ext>
            </a:extLst>
          </p:cNvPr>
          <p:cNvSpPr>
            <a:spLocks/>
          </p:cNvSpPr>
          <p:nvPr/>
        </p:nvSpPr>
        <p:spPr bwMode="auto">
          <a:xfrm>
            <a:off x="2632948" y="4522512"/>
            <a:ext cx="914400" cy="914400"/>
          </a:xfrm>
          <a:custGeom>
            <a:avLst/>
            <a:gdLst>
              <a:gd name="T0" fmla="*/ 4 w 223"/>
              <a:gd name="T1" fmla="*/ 96 h 223"/>
              <a:gd name="T2" fmla="*/ 47 w 223"/>
              <a:gd name="T3" fmla="*/ 24 h 223"/>
              <a:gd name="T4" fmla="*/ 127 w 223"/>
              <a:gd name="T5" fmla="*/ 4 h 223"/>
              <a:gd name="T6" fmla="*/ 198 w 223"/>
              <a:gd name="T7" fmla="*/ 47 h 223"/>
              <a:gd name="T8" fmla="*/ 219 w 223"/>
              <a:gd name="T9" fmla="*/ 127 h 223"/>
              <a:gd name="T10" fmla="*/ 176 w 223"/>
              <a:gd name="T11" fmla="*/ 199 h 223"/>
              <a:gd name="T12" fmla="*/ 95 w 223"/>
              <a:gd name="T13" fmla="*/ 219 h 223"/>
              <a:gd name="T14" fmla="*/ 24 w 223"/>
              <a:gd name="T15" fmla="*/ 176 h 223"/>
              <a:gd name="T16" fmla="*/ 4 w 223"/>
              <a:gd name="T17" fmla="*/ 96 h 2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23" h="223">
                <a:moveTo>
                  <a:pt x="4" y="96"/>
                </a:moveTo>
                <a:cubicBezTo>
                  <a:pt x="8" y="68"/>
                  <a:pt x="23" y="42"/>
                  <a:pt x="47" y="24"/>
                </a:cubicBezTo>
                <a:cubicBezTo>
                  <a:pt x="71" y="7"/>
                  <a:pt x="100" y="0"/>
                  <a:pt x="127" y="4"/>
                </a:cubicBezTo>
                <a:cubicBezTo>
                  <a:pt x="155" y="8"/>
                  <a:pt x="181" y="23"/>
                  <a:pt x="198" y="47"/>
                </a:cubicBezTo>
                <a:cubicBezTo>
                  <a:pt x="216" y="71"/>
                  <a:pt x="223" y="100"/>
                  <a:pt x="219" y="127"/>
                </a:cubicBezTo>
                <a:cubicBezTo>
                  <a:pt x="215" y="155"/>
                  <a:pt x="200" y="181"/>
                  <a:pt x="176" y="199"/>
                </a:cubicBezTo>
                <a:cubicBezTo>
                  <a:pt x="152" y="216"/>
                  <a:pt x="123" y="223"/>
                  <a:pt x="95" y="219"/>
                </a:cubicBezTo>
                <a:cubicBezTo>
                  <a:pt x="68" y="215"/>
                  <a:pt x="42" y="200"/>
                  <a:pt x="24" y="176"/>
                </a:cubicBezTo>
                <a:cubicBezTo>
                  <a:pt x="6" y="152"/>
                  <a:pt x="0" y="123"/>
                  <a:pt x="4" y="96"/>
                </a:cubicBezTo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8" name="Freeform 37">
            <a:extLst>
              <a:ext uri="{FF2B5EF4-FFF2-40B4-BE49-F238E27FC236}">
                <a16:creationId xmlns:a16="http://schemas.microsoft.com/office/drawing/2014/main" id="{E46D138B-B9C4-164C-A770-445D08150D83}"/>
              </a:ext>
            </a:extLst>
          </p:cNvPr>
          <p:cNvSpPr>
            <a:spLocks/>
          </p:cNvSpPr>
          <p:nvPr/>
        </p:nvSpPr>
        <p:spPr bwMode="auto">
          <a:xfrm>
            <a:off x="2711672" y="4600127"/>
            <a:ext cx="756954" cy="759170"/>
          </a:xfrm>
          <a:custGeom>
            <a:avLst/>
            <a:gdLst>
              <a:gd name="T0" fmla="*/ 20 w 185"/>
              <a:gd name="T1" fmla="*/ 146 h 185"/>
              <a:gd name="T2" fmla="*/ 3 w 185"/>
              <a:gd name="T3" fmla="*/ 79 h 185"/>
              <a:gd name="T4" fmla="*/ 39 w 185"/>
              <a:gd name="T5" fmla="*/ 20 h 185"/>
              <a:gd name="T6" fmla="*/ 106 w 185"/>
              <a:gd name="T7" fmla="*/ 3 h 185"/>
              <a:gd name="T8" fmla="*/ 165 w 185"/>
              <a:gd name="T9" fmla="*/ 39 h 185"/>
              <a:gd name="T10" fmla="*/ 181 w 185"/>
              <a:gd name="T11" fmla="*/ 106 h 185"/>
              <a:gd name="T12" fmla="*/ 146 w 185"/>
              <a:gd name="T13" fmla="*/ 165 h 185"/>
              <a:gd name="T14" fmla="*/ 79 w 185"/>
              <a:gd name="T15" fmla="*/ 182 h 185"/>
              <a:gd name="T16" fmla="*/ 20 w 185"/>
              <a:gd name="T17" fmla="*/ 146 h 1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85" h="185">
                <a:moveTo>
                  <a:pt x="20" y="146"/>
                </a:moveTo>
                <a:cubicBezTo>
                  <a:pt x="5" y="126"/>
                  <a:pt x="0" y="102"/>
                  <a:pt x="3" y="79"/>
                </a:cubicBezTo>
                <a:cubicBezTo>
                  <a:pt x="7" y="57"/>
                  <a:pt x="19" y="35"/>
                  <a:pt x="39" y="20"/>
                </a:cubicBezTo>
                <a:cubicBezTo>
                  <a:pt x="59" y="5"/>
                  <a:pt x="83" y="0"/>
                  <a:pt x="106" y="3"/>
                </a:cubicBezTo>
                <a:cubicBezTo>
                  <a:pt x="128" y="7"/>
                  <a:pt x="150" y="19"/>
                  <a:pt x="165" y="39"/>
                </a:cubicBezTo>
                <a:cubicBezTo>
                  <a:pt x="179" y="59"/>
                  <a:pt x="185" y="83"/>
                  <a:pt x="181" y="106"/>
                </a:cubicBezTo>
                <a:cubicBezTo>
                  <a:pt x="178" y="128"/>
                  <a:pt x="166" y="150"/>
                  <a:pt x="146" y="165"/>
                </a:cubicBezTo>
                <a:cubicBezTo>
                  <a:pt x="126" y="180"/>
                  <a:pt x="102" y="185"/>
                  <a:pt x="79" y="182"/>
                </a:cubicBezTo>
                <a:cubicBezTo>
                  <a:pt x="56" y="178"/>
                  <a:pt x="35" y="166"/>
                  <a:pt x="20" y="146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9" name="Freeform 38">
            <a:extLst>
              <a:ext uri="{FF2B5EF4-FFF2-40B4-BE49-F238E27FC236}">
                <a16:creationId xmlns:a16="http://schemas.microsoft.com/office/drawing/2014/main" id="{B5298C03-BA53-D044-B94C-F2B743DEB2BD}"/>
              </a:ext>
            </a:extLst>
          </p:cNvPr>
          <p:cNvSpPr>
            <a:spLocks/>
          </p:cNvSpPr>
          <p:nvPr/>
        </p:nvSpPr>
        <p:spPr bwMode="auto">
          <a:xfrm>
            <a:off x="2789184" y="4678955"/>
            <a:ext cx="601930" cy="602728"/>
          </a:xfrm>
          <a:custGeom>
            <a:avLst/>
            <a:gdLst>
              <a:gd name="T0" fmla="*/ 16 w 147"/>
              <a:gd name="T1" fmla="*/ 116 h 147"/>
              <a:gd name="T2" fmla="*/ 3 w 147"/>
              <a:gd name="T3" fmla="*/ 63 h 147"/>
              <a:gd name="T4" fmla="*/ 31 w 147"/>
              <a:gd name="T5" fmla="*/ 16 h 147"/>
              <a:gd name="T6" fmla="*/ 84 w 147"/>
              <a:gd name="T7" fmla="*/ 3 h 147"/>
              <a:gd name="T8" fmla="*/ 131 w 147"/>
              <a:gd name="T9" fmla="*/ 31 h 147"/>
              <a:gd name="T10" fmla="*/ 144 w 147"/>
              <a:gd name="T11" fmla="*/ 84 h 147"/>
              <a:gd name="T12" fmla="*/ 116 w 147"/>
              <a:gd name="T13" fmla="*/ 131 h 147"/>
              <a:gd name="T14" fmla="*/ 63 w 147"/>
              <a:gd name="T15" fmla="*/ 144 h 147"/>
              <a:gd name="T16" fmla="*/ 16 w 147"/>
              <a:gd name="T17" fmla="*/ 116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7" h="147">
                <a:moveTo>
                  <a:pt x="16" y="116"/>
                </a:moveTo>
                <a:cubicBezTo>
                  <a:pt x="4" y="100"/>
                  <a:pt x="0" y="81"/>
                  <a:pt x="3" y="63"/>
                </a:cubicBezTo>
                <a:cubicBezTo>
                  <a:pt x="5" y="45"/>
                  <a:pt x="15" y="28"/>
                  <a:pt x="31" y="16"/>
                </a:cubicBezTo>
                <a:cubicBezTo>
                  <a:pt x="47" y="4"/>
                  <a:pt x="66" y="0"/>
                  <a:pt x="84" y="3"/>
                </a:cubicBezTo>
                <a:cubicBezTo>
                  <a:pt x="102" y="5"/>
                  <a:pt x="119" y="15"/>
                  <a:pt x="131" y="31"/>
                </a:cubicBezTo>
                <a:cubicBezTo>
                  <a:pt x="142" y="47"/>
                  <a:pt x="147" y="66"/>
                  <a:pt x="144" y="84"/>
                </a:cubicBezTo>
                <a:cubicBezTo>
                  <a:pt x="141" y="102"/>
                  <a:pt x="132" y="119"/>
                  <a:pt x="116" y="131"/>
                </a:cubicBezTo>
                <a:cubicBezTo>
                  <a:pt x="100" y="143"/>
                  <a:pt x="81" y="147"/>
                  <a:pt x="63" y="144"/>
                </a:cubicBezTo>
                <a:cubicBezTo>
                  <a:pt x="45" y="142"/>
                  <a:pt x="28" y="132"/>
                  <a:pt x="16" y="116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9" name="Freeform 39">
            <a:extLst>
              <a:ext uri="{FF2B5EF4-FFF2-40B4-BE49-F238E27FC236}">
                <a16:creationId xmlns:a16="http://schemas.microsoft.com/office/drawing/2014/main" id="{909C53F0-4707-3449-9BAC-564392345A25}"/>
              </a:ext>
            </a:extLst>
          </p:cNvPr>
          <p:cNvSpPr>
            <a:spLocks/>
          </p:cNvSpPr>
          <p:nvPr/>
        </p:nvSpPr>
        <p:spPr bwMode="auto">
          <a:xfrm>
            <a:off x="2649904" y="4531002"/>
            <a:ext cx="503828" cy="385649"/>
          </a:xfrm>
          <a:custGeom>
            <a:avLst/>
            <a:gdLst>
              <a:gd name="T0" fmla="*/ 0 w 123"/>
              <a:gd name="T1" fmla="*/ 94 h 94"/>
              <a:gd name="T2" fmla="*/ 14 w 123"/>
              <a:gd name="T3" fmla="*/ 54 h 94"/>
              <a:gd name="T4" fmla="*/ 43 w 123"/>
              <a:gd name="T5" fmla="*/ 22 h 94"/>
              <a:gd name="T6" fmla="*/ 82 w 123"/>
              <a:gd name="T7" fmla="*/ 4 h 94"/>
              <a:gd name="T8" fmla="*/ 123 w 123"/>
              <a:gd name="T9" fmla="*/ 2 h 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3" h="94">
                <a:moveTo>
                  <a:pt x="0" y="94"/>
                </a:moveTo>
                <a:cubicBezTo>
                  <a:pt x="2" y="80"/>
                  <a:pt x="7" y="67"/>
                  <a:pt x="14" y="54"/>
                </a:cubicBezTo>
                <a:cubicBezTo>
                  <a:pt x="21" y="42"/>
                  <a:pt x="31" y="31"/>
                  <a:pt x="43" y="22"/>
                </a:cubicBezTo>
                <a:cubicBezTo>
                  <a:pt x="55" y="13"/>
                  <a:pt x="68" y="7"/>
                  <a:pt x="82" y="4"/>
                </a:cubicBezTo>
                <a:cubicBezTo>
                  <a:pt x="95" y="1"/>
                  <a:pt x="109" y="0"/>
                  <a:pt x="123" y="2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0" name="Freeform 40">
            <a:extLst>
              <a:ext uri="{FF2B5EF4-FFF2-40B4-BE49-F238E27FC236}">
                <a16:creationId xmlns:a16="http://schemas.microsoft.com/office/drawing/2014/main" id="{54E81348-7944-A841-B6CC-66BCF55DCDE1}"/>
              </a:ext>
            </a:extLst>
          </p:cNvPr>
          <p:cNvSpPr>
            <a:spLocks/>
          </p:cNvSpPr>
          <p:nvPr/>
        </p:nvSpPr>
        <p:spPr bwMode="auto">
          <a:xfrm>
            <a:off x="2658382" y="5084007"/>
            <a:ext cx="696397" cy="345629"/>
          </a:xfrm>
          <a:custGeom>
            <a:avLst/>
            <a:gdLst>
              <a:gd name="T0" fmla="*/ 170 w 170"/>
              <a:gd name="T1" fmla="*/ 62 h 84"/>
              <a:gd name="T2" fmla="*/ 131 w 170"/>
              <a:gd name="T3" fmla="*/ 80 h 84"/>
              <a:gd name="T4" fmla="*/ 89 w 170"/>
              <a:gd name="T5" fmla="*/ 82 h 84"/>
              <a:gd name="T6" fmla="*/ 50 w 170"/>
              <a:gd name="T7" fmla="*/ 68 h 84"/>
              <a:gd name="T8" fmla="*/ 18 w 170"/>
              <a:gd name="T9" fmla="*/ 39 h 84"/>
              <a:gd name="T10" fmla="*/ 0 w 170"/>
              <a:gd name="T11" fmla="*/ 0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70" h="84">
                <a:moveTo>
                  <a:pt x="170" y="62"/>
                </a:moveTo>
                <a:cubicBezTo>
                  <a:pt x="158" y="71"/>
                  <a:pt x="145" y="77"/>
                  <a:pt x="131" y="80"/>
                </a:cubicBezTo>
                <a:cubicBezTo>
                  <a:pt x="117" y="83"/>
                  <a:pt x="103" y="84"/>
                  <a:pt x="89" y="82"/>
                </a:cubicBezTo>
                <a:cubicBezTo>
                  <a:pt x="76" y="80"/>
                  <a:pt x="62" y="75"/>
                  <a:pt x="50" y="68"/>
                </a:cubicBezTo>
                <a:cubicBezTo>
                  <a:pt x="38" y="61"/>
                  <a:pt x="27" y="51"/>
                  <a:pt x="18" y="39"/>
                </a:cubicBezTo>
                <a:cubicBezTo>
                  <a:pt x="9" y="27"/>
                  <a:pt x="3" y="14"/>
                  <a:pt x="0" y="0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1" name="Freeform 41">
            <a:extLst>
              <a:ext uri="{FF2B5EF4-FFF2-40B4-BE49-F238E27FC236}">
                <a16:creationId xmlns:a16="http://schemas.microsoft.com/office/drawing/2014/main" id="{EDDFCD47-B372-5D4F-B1C1-E8A040A24503}"/>
              </a:ext>
            </a:extLst>
          </p:cNvPr>
          <p:cNvSpPr>
            <a:spLocks/>
          </p:cNvSpPr>
          <p:nvPr/>
        </p:nvSpPr>
        <p:spPr bwMode="auto">
          <a:xfrm>
            <a:off x="2711672" y="4600127"/>
            <a:ext cx="675808" cy="747043"/>
          </a:xfrm>
          <a:custGeom>
            <a:avLst/>
            <a:gdLst>
              <a:gd name="T0" fmla="*/ 79 w 165"/>
              <a:gd name="T1" fmla="*/ 182 h 182"/>
              <a:gd name="T2" fmla="*/ 20 w 165"/>
              <a:gd name="T3" fmla="*/ 146 h 182"/>
              <a:gd name="T4" fmla="*/ 3 w 165"/>
              <a:gd name="T5" fmla="*/ 79 h 182"/>
              <a:gd name="T6" fmla="*/ 39 w 165"/>
              <a:gd name="T7" fmla="*/ 20 h 182"/>
              <a:gd name="T8" fmla="*/ 106 w 165"/>
              <a:gd name="T9" fmla="*/ 3 h 182"/>
              <a:gd name="T10" fmla="*/ 165 w 165"/>
              <a:gd name="T11" fmla="*/ 39 h 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65" h="182">
                <a:moveTo>
                  <a:pt x="79" y="182"/>
                </a:moveTo>
                <a:cubicBezTo>
                  <a:pt x="56" y="178"/>
                  <a:pt x="35" y="166"/>
                  <a:pt x="20" y="146"/>
                </a:cubicBezTo>
                <a:cubicBezTo>
                  <a:pt x="5" y="126"/>
                  <a:pt x="0" y="102"/>
                  <a:pt x="3" y="79"/>
                </a:cubicBezTo>
                <a:cubicBezTo>
                  <a:pt x="7" y="57"/>
                  <a:pt x="19" y="35"/>
                  <a:pt x="39" y="20"/>
                </a:cubicBezTo>
                <a:cubicBezTo>
                  <a:pt x="59" y="5"/>
                  <a:pt x="83" y="0"/>
                  <a:pt x="106" y="3"/>
                </a:cubicBezTo>
                <a:cubicBezTo>
                  <a:pt x="128" y="7"/>
                  <a:pt x="150" y="19"/>
                  <a:pt x="165" y="39"/>
                </a:cubicBezTo>
              </a:path>
            </a:pathLst>
          </a:custGeom>
          <a:noFill/>
          <a:ln w="53975" cap="rnd">
            <a:solidFill>
              <a:schemeClr val="accent5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2" name="Freeform 42">
            <a:extLst>
              <a:ext uri="{FF2B5EF4-FFF2-40B4-BE49-F238E27FC236}">
                <a16:creationId xmlns:a16="http://schemas.microsoft.com/office/drawing/2014/main" id="{EBC691E2-CF96-1F46-8422-54829EDC37DD}"/>
              </a:ext>
            </a:extLst>
          </p:cNvPr>
          <p:cNvSpPr>
            <a:spLocks/>
          </p:cNvSpPr>
          <p:nvPr/>
        </p:nvSpPr>
        <p:spPr bwMode="auto">
          <a:xfrm>
            <a:off x="2789184" y="4678955"/>
            <a:ext cx="474761" cy="602728"/>
          </a:xfrm>
          <a:custGeom>
            <a:avLst/>
            <a:gdLst>
              <a:gd name="T0" fmla="*/ 116 w 116"/>
              <a:gd name="T1" fmla="*/ 131 h 147"/>
              <a:gd name="T2" fmla="*/ 63 w 116"/>
              <a:gd name="T3" fmla="*/ 144 h 147"/>
              <a:gd name="T4" fmla="*/ 16 w 116"/>
              <a:gd name="T5" fmla="*/ 116 h 147"/>
              <a:gd name="T6" fmla="*/ 3 w 116"/>
              <a:gd name="T7" fmla="*/ 63 h 147"/>
              <a:gd name="T8" fmla="*/ 31 w 116"/>
              <a:gd name="T9" fmla="*/ 16 h 147"/>
              <a:gd name="T10" fmla="*/ 84 w 116"/>
              <a:gd name="T11" fmla="*/ 3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16" h="147">
                <a:moveTo>
                  <a:pt x="116" y="131"/>
                </a:moveTo>
                <a:cubicBezTo>
                  <a:pt x="100" y="143"/>
                  <a:pt x="81" y="147"/>
                  <a:pt x="63" y="144"/>
                </a:cubicBezTo>
                <a:cubicBezTo>
                  <a:pt x="45" y="142"/>
                  <a:pt x="28" y="132"/>
                  <a:pt x="16" y="116"/>
                </a:cubicBezTo>
                <a:cubicBezTo>
                  <a:pt x="4" y="100"/>
                  <a:pt x="0" y="81"/>
                  <a:pt x="3" y="63"/>
                </a:cubicBezTo>
                <a:cubicBezTo>
                  <a:pt x="5" y="45"/>
                  <a:pt x="15" y="28"/>
                  <a:pt x="31" y="16"/>
                </a:cubicBezTo>
                <a:cubicBezTo>
                  <a:pt x="47" y="4"/>
                  <a:pt x="66" y="0"/>
                  <a:pt x="84" y="3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73" name="Group 72">
            <a:extLst>
              <a:ext uri="{FF2B5EF4-FFF2-40B4-BE49-F238E27FC236}">
                <a16:creationId xmlns:a16="http://schemas.microsoft.com/office/drawing/2014/main" id="{4EE3EB19-EA79-A242-95CB-09FC5C3CE15C}"/>
              </a:ext>
            </a:extLst>
          </p:cNvPr>
          <p:cNvGrpSpPr/>
          <p:nvPr/>
        </p:nvGrpSpPr>
        <p:grpSpPr>
          <a:xfrm>
            <a:off x="3735105" y="4815333"/>
            <a:ext cx="450323" cy="480219"/>
            <a:chOff x="9080365" y="4226008"/>
            <a:chExt cx="450323" cy="480219"/>
          </a:xfrm>
        </p:grpSpPr>
        <p:sp>
          <p:nvSpPr>
            <p:cNvPr id="74" name="Text Placeholder 33">
              <a:extLst>
                <a:ext uri="{FF2B5EF4-FFF2-40B4-BE49-F238E27FC236}">
                  <a16:creationId xmlns:a16="http://schemas.microsoft.com/office/drawing/2014/main" id="{A4436C4B-0C6D-BD49-8EC0-CE19CB4780BA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080365" y="4226008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5"/>
                  </a:solidFill>
                  <a:latin typeface="Source Sans Pro" charset="0"/>
                  <a:ea typeface="Source Sans Pro" charset="0"/>
                  <a:cs typeface="Source Sans Pro" charset="0"/>
                </a:rPr>
                <a:t>85%</a:t>
              </a:r>
            </a:p>
          </p:txBody>
        </p:sp>
        <p:sp>
          <p:nvSpPr>
            <p:cNvPr id="75" name="Text Placeholder 32">
              <a:extLst>
                <a:ext uri="{FF2B5EF4-FFF2-40B4-BE49-F238E27FC236}">
                  <a16:creationId xmlns:a16="http://schemas.microsoft.com/office/drawing/2014/main" id="{476B3B6C-45EF-1741-A008-3ABBFB4E96C0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080365" y="4499671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solidFill>
                    <a:schemeClr val="tx2"/>
                  </a:solidFill>
                  <a:latin typeface="Source Sans Pro" charset="0"/>
                  <a:ea typeface="Source Sans Pro" charset="0"/>
                  <a:cs typeface="Source Sans Pro" charset="0"/>
                </a:rPr>
                <a:t>Type B</a:t>
              </a:r>
            </a:p>
          </p:txBody>
        </p:sp>
      </p:grpSp>
      <p:grpSp>
        <p:nvGrpSpPr>
          <p:cNvPr id="76" name="Group 75">
            <a:extLst>
              <a:ext uri="{FF2B5EF4-FFF2-40B4-BE49-F238E27FC236}">
                <a16:creationId xmlns:a16="http://schemas.microsoft.com/office/drawing/2014/main" id="{E026E858-B69F-D94A-8EF8-5CB8594901E1}"/>
              </a:ext>
            </a:extLst>
          </p:cNvPr>
          <p:cNvGrpSpPr/>
          <p:nvPr/>
        </p:nvGrpSpPr>
        <p:grpSpPr>
          <a:xfrm>
            <a:off x="5711059" y="4819371"/>
            <a:ext cx="450323" cy="480219"/>
            <a:chOff x="10925223" y="4226008"/>
            <a:chExt cx="450323" cy="480219"/>
          </a:xfrm>
        </p:grpSpPr>
        <p:sp>
          <p:nvSpPr>
            <p:cNvPr id="77" name="Text Placeholder 33">
              <a:extLst>
                <a:ext uri="{FF2B5EF4-FFF2-40B4-BE49-F238E27FC236}">
                  <a16:creationId xmlns:a16="http://schemas.microsoft.com/office/drawing/2014/main" id="{FA3B675B-8A05-3C44-A86D-A0EBA2D2EDB3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0925223" y="4226008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5"/>
                  </a:solidFill>
                  <a:latin typeface="Source Sans Pro" charset="0"/>
                  <a:ea typeface="Source Sans Pro" charset="0"/>
                  <a:cs typeface="Source Sans Pro" charset="0"/>
                </a:rPr>
                <a:t>35%</a:t>
              </a:r>
            </a:p>
          </p:txBody>
        </p:sp>
        <p:sp>
          <p:nvSpPr>
            <p:cNvPr id="78" name="Text Placeholder 32">
              <a:extLst>
                <a:ext uri="{FF2B5EF4-FFF2-40B4-BE49-F238E27FC236}">
                  <a16:creationId xmlns:a16="http://schemas.microsoft.com/office/drawing/2014/main" id="{548084E9-4D1C-1642-8230-62FBFBFBA2D3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0925223" y="4499671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solidFill>
                    <a:schemeClr val="tx2"/>
                  </a:solidFill>
                  <a:latin typeface="Source Sans Pro" charset="0"/>
                  <a:ea typeface="Source Sans Pro" charset="0"/>
                  <a:cs typeface="Source Sans Pro" charset="0"/>
                </a:rPr>
                <a:t>Type C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7983022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8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1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0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3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6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2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5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1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4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0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3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6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9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31" grpId="0"/>
      <p:bldP spid="32" grpId="0"/>
      <p:bldP spid="33" grpId="0" animBg="1"/>
      <p:bldP spid="34" grpId="0" animBg="1"/>
      <p:bldP spid="35" grpId="0" animBg="1"/>
      <p:bldP spid="36" grpId="0" animBg="1"/>
      <p:bldP spid="44" grpId="0" animBg="1"/>
      <p:bldP spid="45" grpId="0" animBg="1"/>
      <p:bldP spid="49" grpId="0" animBg="1"/>
      <p:bldP spid="50" grpId="0" animBg="1"/>
      <p:bldP spid="51" grpId="0" animBg="1"/>
      <p:bldP spid="52" grpId="0" animBg="1"/>
      <p:bldP spid="53" grpId="0" animBg="1"/>
      <p:bldP spid="55" grpId="0" animBg="1"/>
      <p:bldP spid="56" grpId="0" animBg="1"/>
      <p:bldP spid="57" grpId="0" animBg="1"/>
      <p:bldP spid="58" grpId="0" animBg="1"/>
      <p:bldP spid="59" grpId="0" animBg="1"/>
      <p:bldP spid="69" grpId="0" animBg="1"/>
      <p:bldP spid="70" grpId="0" animBg="1"/>
      <p:bldP spid="71" grpId="0" animBg="1"/>
      <p:bldP spid="72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848B531C-1EC3-E048-83B1-8123A4DC3E1A}"/>
              </a:ext>
            </a:extLst>
          </p:cNvPr>
          <p:cNvGrpSpPr/>
          <p:nvPr/>
        </p:nvGrpSpPr>
        <p:grpSpPr>
          <a:xfrm>
            <a:off x="3148601" y="1663443"/>
            <a:ext cx="5834633" cy="3235539"/>
            <a:chOff x="3148601" y="1663443"/>
            <a:chExt cx="5834633" cy="3235539"/>
          </a:xfrm>
        </p:grpSpPr>
        <p:sp>
          <p:nvSpPr>
            <p:cNvPr id="19" name="Shape 2158">
              <a:extLst>
                <a:ext uri="{FF2B5EF4-FFF2-40B4-BE49-F238E27FC236}">
                  <a16:creationId xmlns:a16="http://schemas.microsoft.com/office/drawing/2014/main" id="{396591DE-BC2E-BF44-A5DF-014B010C2A39}"/>
                </a:ext>
              </a:extLst>
            </p:cNvPr>
            <p:cNvSpPr/>
            <p:nvPr/>
          </p:nvSpPr>
          <p:spPr>
            <a:xfrm>
              <a:off x="3317517" y="1663443"/>
              <a:ext cx="5529983" cy="309224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97887" y="40772"/>
                  </a:moveTo>
                  <a:cubicBezTo>
                    <a:pt x="95689" y="40772"/>
                    <a:pt x="93620" y="41467"/>
                    <a:pt x="91681" y="42393"/>
                  </a:cubicBezTo>
                  <a:cubicBezTo>
                    <a:pt x="82500" y="2548"/>
                    <a:pt x="82500" y="2548"/>
                    <a:pt x="82500" y="2548"/>
                  </a:cubicBezTo>
                  <a:cubicBezTo>
                    <a:pt x="82112" y="926"/>
                    <a:pt x="81336" y="0"/>
                    <a:pt x="80431" y="0"/>
                  </a:cubicBezTo>
                  <a:cubicBezTo>
                    <a:pt x="69568" y="0"/>
                    <a:pt x="69568" y="0"/>
                    <a:pt x="69568" y="0"/>
                  </a:cubicBezTo>
                  <a:cubicBezTo>
                    <a:pt x="68405" y="0"/>
                    <a:pt x="67370" y="1853"/>
                    <a:pt x="67370" y="3938"/>
                  </a:cubicBezTo>
                  <a:cubicBezTo>
                    <a:pt x="67370" y="6254"/>
                    <a:pt x="68405" y="8108"/>
                    <a:pt x="69568" y="8108"/>
                  </a:cubicBezTo>
                  <a:cubicBezTo>
                    <a:pt x="69568" y="8108"/>
                    <a:pt x="76551" y="8108"/>
                    <a:pt x="78879" y="8108"/>
                  </a:cubicBezTo>
                  <a:cubicBezTo>
                    <a:pt x="79137" y="9266"/>
                    <a:pt x="80043" y="13204"/>
                    <a:pt x="81336" y="18764"/>
                  </a:cubicBezTo>
                  <a:cubicBezTo>
                    <a:pt x="42543" y="18764"/>
                    <a:pt x="42543" y="18764"/>
                    <a:pt x="42543" y="18764"/>
                  </a:cubicBezTo>
                  <a:cubicBezTo>
                    <a:pt x="40732" y="12741"/>
                    <a:pt x="40732" y="12741"/>
                    <a:pt x="40732" y="12741"/>
                  </a:cubicBezTo>
                  <a:cubicBezTo>
                    <a:pt x="49655" y="10888"/>
                    <a:pt x="49655" y="10888"/>
                    <a:pt x="49655" y="10888"/>
                  </a:cubicBezTo>
                  <a:cubicBezTo>
                    <a:pt x="50689" y="10888"/>
                    <a:pt x="51336" y="9498"/>
                    <a:pt x="51336" y="7876"/>
                  </a:cubicBezTo>
                  <a:cubicBezTo>
                    <a:pt x="51336" y="6254"/>
                    <a:pt x="50689" y="4864"/>
                    <a:pt x="49655" y="4864"/>
                  </a:cubicBezTo>
                  <a:cubicBezTo>
                    <a:pt x="34396" y="4864"/>
                    <a:pt x="34396" y="4864"/>
                    <a:pt x="34396" y="4864"/>
                  </a:cubicBezTo>
                  <a:cubicBezTo>
                    <a:pt x="33491" y="4864"/>
                    <a:pt x="32715" y="6254"/>
                    <a:pt x="32715" y="7876"/>
                  </a:cubicBezTo>
                  <a:cubicBezTo>
                    <a:pt x="32715" y="9498"/>
                    <a:pt x="32456" y="14362"/>
                    <a:pt x="35301" y="13899"/>
                  </a:cubicBezTo>
                  <a:cubicBezTo>
                    <a:pt x="35689" y="13667"/>
                    <a:pt x="35689" y="13667"/>
                    <a:pt x="35689" y="13667"/>
                  </a:cubicBezTo>
                  <a:cubicBezTo>
                    <a:pt x="38405" y="22239"/>
                    <a:pt x="38405" y="22239"/>
                    <a:pt x="38405" y="22239"/>
                  </a:cubicBezTo>
                  <a:cubicBezTo>
                    <a:pt x="31163" y="44478"/>
                    <a:pt x="31163" y="44478"/>
                    <a:pt x="31163" y="44478"/>
                  </a:cubicBezTo>
                  <a:cubicBezTo>
                    <a:pt x="28318" y="42162"/>
                    <a:pt x="25344" y="40772"/>
                    <a:pt x="21982" y="40772"/>
                  </a:cubicBezTo>
                  <a:cubicBezTo>
                    <a:pt x="9827" y="40772"/>
                    <a:pt x="0" y="58610"/>
                    <a:pt x="0" y="80386"/>
                  </a:cubicBezTo>
                  <a:cubicBezTo>
                    <a:pt x="0" y="102162"/>
                    <a:pt x="9827" y="120000"/>
                    <a:pt x="21982" y="120000"/>
                  </a:cubicBezTo>
                  <a:cubicBezTo>
                    <a:pt x="33491" y="120000"/>
                    <a:pt x="42801" y="104478"/>
                    <a:pt x="43965" y="84555"/>
                  </a:cubicBezTo>
                  <a:cubicBezTo>
                    <a:pt x="57931" y="84555"/>
                    <a:pt x="57931" y="84555"/>
                    <a:pt x="57931" y="84555"/>
                  </a:cubicBezTo>
                  <a:cubicBezTo>
                    <a:pt x="57931" y="91505"/>
                    <a:pt x="57931" y="97528"/>
                    <a:pt x="57931" y="98918"/>
                  </a:cubicBezTo>
                  <a:cubicBezTo>
                    <a:pt x="56767" y="98918"/>
                    <a:pt x="55086" y="98918"/>
                    <a:pt x="55086" y="98918"/>
                  </a:cubicBezTo>
                  <a:cubicBezTo>
                    <a:pt x="54439" y="98918"/>
                    <a:pt x="53922" y="99845"/>
                    <a:pt x="53922" y="101003"/>
                  </a:cubicBezTo>
                  <a:cubicBezTo>
                    <a:pt x="53922" y="102162"/>
                    <a:pt x="54439" y="103088"/>
                    <a:pt x="55086" y="103088"/>
                  </a:cubicBezTo>
                  <a:cubicBezTo>
                    <a:pt x="59094" y="103088"/>
                    <a:pt x="59094" y="103088"/>
                    <a:pt x="59094" y="103088"/>
                  </a:cubicBezTo>
                  <a:cubicBezTo>
                    <a:pt x="59741" y="103088"/>
                    <a:pt x="60258" y="102162"/>
                    <a:pt x="60258" y="101003"/>
                  </a:cubicBezTo>
                  <a:cubicBezTo>
                    <a:pt x="60258" y="101003"/>
                    <a:pt x="60258" y="92895"/>
                    <a:pt x="60258" y="84092"/>
                  </a:cubicBezTo>
                  <a:cubicBezTo>
                    <a:pt x="60258" y="84092"/>
                    <a:pt x="60258" y="84092"/>
                    <a:pt x="60258" y="84092"/>
                  </a:cubicBezTo>
                  <a:cubicBezTo>
                    <a:pt x="60258" y="83861"/>
                    <a:pt x="60387" y="83861"/>
                    <a:pt x="60387" y="83861"/>
                  </a:cubicBezTo>
                  <a:cubicBezTo>
                    <a:pt x="60517" y="83629"/>
                    <a:pt x="60517" y="83629"/>
                    <a:pt x="60646" y="83629"/>
                  </a:cubicBezTo>
                  <a:cubicBezTo>
                    <a:pt x="60646" y="83397"/>
                    <a:pt x="60775" y="83166"/>
                    <a:pt x="60905" y="82934"/>
                  </a:cubicBezTo>
                  <a:cubicBezTo>
                    <a:pt x="60905" y="82934"/>
                    <a:pt x="60905" y="82934"/>
                    <a:pt x="60905" y="82934"/>
                  </a:cubicBezTo>
                  <a:cubicBezTo>
                    <a:pt x="60905" y="82934"/>
                    <a:pt x="60905" y="82934"/>
                    <a:pt x="60905" y="82934"/>
                  </a:cubicBezTo>
                  <a:cubicBezTo>
                    <a:pt x="60905" y="82934"/>
                    <a:pt x="60905" y="82934"/>
                    <a:pt x="60905" y="82934"/>
                  </a:cubicBezTo>
                  <a:cubicBezTo>
                    <a:pt x="83922" y="30579"/>
                    <a:pt x="83922" y="30579"/>
                    <a:pt x="83922" y="30579"/>
                  </a:cubicBezTo>
                  <a:cubicBezTo>
                    <a:pt x="85086" y="35444"/>
                    <a:pt x="86250" y="40540"/>
                    <a:pt x="87413" y="45637"/>
                  </a:cubicBezTo>
                  <a:cubicBezTo>
                    <a:pt x="80431" y="52355"/>
                    <a:pt x="75775" y="65328"/>
                    <a:pt x="75775" y="80386"/>
                  </a:cubicBezTo>
                  <a:cubicBezTo>
                    <a:pt x="75775" y="102162"/>
                    <a:pt x="85732" y="120000"/>
                    <a:pt x="97887" y="120000"/>
                  </a:cubicBezTo>
                  <a:cubicBezTo>
                    <a:pt x="110043" y="120000"/>
                    <a:pt x="120000" y="102162"/>
                    <a:pt x="120000" y="80386"/>
                  </a:cubicBezTo>
                  <a:cubicBezTo>
                    <a:pt x="120000" y="58610"/>
                    <a:pt x="110043" y="40772"/>
                    <a:pt x="97887" y="40772"/>
                  </a:cubicBezTo>
                  <a:close/>
                  <a:moveTo>
                    <a:pt x="40991" y="30579"/>
                  </a:moveTo>
                  <a:cubicBezTo>
                    <a:pt x="55215" y="76216"/>
                    <a:pt x="55215" y="76216"/>
                    <a:pt x="55215" y="76216"/>
                  </a:cubicBezTo>
                  <a:cubicBezTo>
                    <a:pt x="52500" y="76216"/>
                    <a:pt x="48362" y="76216"/>
                    <a:pt x="43965" y="76216"/>
                  </a:cubicBezTo>
                  <a:cubicBezTo>
                    <a:pt x="43318" y="64864"/>
                    <a:pt x="39956" y="55135"/>
                    <a:pt x="35043" y="48648"/>
                  </a:cubicBezTo>
                  <a:cubicBezTo>
                    <a:pt x="37500" y="41467"/>
                    <a:pt x="39698" y="34749"/>
                    <a:pt x="40991" y="30579"/>
                  </a:cubicBezTo>
                  <a:close/>
                  <a:moveTo>
                    <a:pt x="39310" y="76216"/>
                  </a:moveTo>
                  <a:cubicBezTo>
                    <a:pt x="33750" y="76216"/>
                    <a:pt x="28577" y="76216"/>
                    <a:pt x="26120" y="76216"/>
                  </a:cubicBezTo>
                  <a:cubicBezTo>
                    <a:pt x="27284" y="72509"/>
                    <a:pt x="30000" y="64401"/>
                    <a:pt x="32715" y="55830"/>
                  </a:cubicBezTo>
                  <a:cubicBezTo>
                    <a:pt x="36336" y="60694"/>
                    <a:pt x="38793" y="67876"/>
                    <a:pt x="39310" y="76216"/>
                  </a:cubicBezTo>
                  <a:close/>
                  <a:moveTo>
                    <a:pt x="21982" y="111660"/>
                  </a:moveTo>
                  <a:cubicBezTo>
                    <a:pt x="12413" y="111660"/>
                    <a:pt x="4525" y="97760"/>
                    <a:pt x="4525" y="80386"/>
                  </a:cubicBezTo>
                  <a:cubicBezTo>
                    <a:pt x="4525" y="63243"/>
                    <a:pt x="12413" y="49111"/>
                    <a:pt x="21982" y="49111"/>
                  </a:cubicBezTo>
                  <a:cubicBezTo>
                    <a:pt x="24439" y="49111"/>
                    <a:pt x="26767" y="50038"/>
                    <a:pt x="28836" y="51660"/>
                  </a:cubicBezTo>
                  <a:cubicBezTo>
                    <a:pt x="20043" y="78301"/>
                    <a:pt x="20043" y="78301"/>
                    <a:pt x="20043" y="78301"/>
                  </a:cubicBezTo>
                  <a:cubicBezTo>
                    <a:pt x="19655" y="79691"/>
                    <a:pt x="19655" y="81312"/>
                    <a:pt x="20043" y="82471"/>
                  </a:cubicBezTo>
                  <a:cubicBezTo>
                    <a:pt x="20431" y="83861"/>
                    <a:pt x="21206" y="84555"/>
                    <a:pt x="21982" y="84555"/>
                  </a:cubicBezTo>
                  <a:cubicBezTo>
                    <a:pt x="39310" y="84555"/>
                    <a:pt x="39310" y="84555"/>
                    <a:pt x="39310" y="84555"/>
                  </a:cubicBezTo>
                  <a:cubicBezTo>
                    <a:pt x="38275" y="99845"/>
                    <a:pt x="30905" y="111660"/>
                    <a:pt x="21982" y="111660"/>
                  </a:cubicBezTo>
                  <a:close/>
                  <a:moveTo>
                    <a:pt x="60258" y="71351"/>
                  </a:moveTo>
                  <a:cubicBezTo>
                    <a:pt x="60258" y="66486"/>
                    <a:pt x="60258" y="63011"/>
                    <a:pt x="60258" y="61853"/>
                  </a:cubicBezTo>
                  <a:cubicBezTo>
                    <a:pt x="61422" y="61853"/>
                    <a:pt x="63103" y="61853"/>
                    <a:pt x="63103" y="61853"/>
                  </a:cubicBezTo>
                  <a:cubicBezTo>
                    <a:pt x="63750" y="61853"/>
                    <a:pt x="64267" y="60926"/>
                    <a:pt x="64267" y="59768"/>
                  </a:cubicBezTo>
                  <a:cubicBezTo>
                    <a:pt x="64267" y="58610"/>
                    <a:pt x="63750" y="57683"/>
                    <a:pt x="63103" y="57683"/>
                  </a:cubicBezTo>
                  <a:cubicBezTo>
                    <a:pt x="59094" y="57683"/>
                    <a:pt x="59094" y="57683"/>
                    <a:pt x="59094" y="57683"/>
                  </a:cubicBezTo>
                  <a:cubicBezTo>
                    <a:pt x="58448" y="57683"/>
                    <a:pt x="57931" y="58610"/>
                    <a:pt x="57931" y="59768"/>
                  </a:cubicBezTo>
                  <a:cubicBezTo>
                    <a:pt x="57931" y="59768"/>
                    <a:pt x="57931" y="63243"/>
                    <a:pt x="57931" y="68108"/>
                  </a:cubicBezTo>
                  <a:cubicBezTo>
                    <a:pt x="45129" y="27104"/>
                    <a:pt x="45129" y="27104"/>
                    <a:pt x="45129" y="27104"/>
                  </a:cubicBezTo>
                  <a:cubicBezTo>
                    <a:pt x="53017" y="27104"/>
                    <a:pt x="73577" y="27104"/>
                    <a:pt x="79655" y="27104"/>
                  </a:cubicBezTo>
                  <a:cubicBezTo>
                    <a:pt x="76034" y="35212"/>
                    <a:pt x="65043" y="60231"/>
                    <a:pt x="60258" y="71351"/>
                  </a:cubicBezTo>
                  <a:close/>
                  <a:moveTo>
                    <a:pt x="97887" y="111660"/>
                  </a:moveTo>
                  <a:cubicBezTo>
                    <a:pt x="88189" y="111660"/>
                    <a:pt x="80431" y="97760"/>
                    <a:pt x="80431" y="80386"/>
                  </a:cubicBezTo>
                  <a:cubicBezTo>
                    <a:pt x="80431" y="68803"/>
                    <a:pt x="83922" y="58610"/>
                    <a:pt x="89224" y="53281"/>
                  </a:cubicBezTo>
                  <a:cubicBezTo>
                    <a:pt x="92715" y="68571"/>
                    <a:pt x="95689" y="82007"/>
                    <a:pt x="95689" y="82007"/>
                  </a:cubicBezTo>
                  <a:cubicBezTo>
                    <a:pt x="96206" y="84092"/>
                    <a:pt x="97629" y="85019"/>
                    <a:pt x="98793" y="84324"/>
                  </a:cubicBezTo>
                  <a:cubicBezTo>
                    <a:pt x="99956" y="83397"/>
                    <a:pt x="100474" y="81081"/>
                    <a:pt x="99956" y="78764"/>
                  </a:cubicBezTo>
                  <a:cubicBezTo>
                    <a:pt x="93491" y="50270"/>
                    <a:pt x="93491" y="50270"/>
                    <a:pt x="93491" y="50270"/>
                  </a:cubicBezTo>
                  <a:cubicBezTo>
                    <a:pt x="94913" y="49575"/>
                    <a:pt x="96336" y="49111"/>
                    <a:pt x="97887" y="49111"/>
                  </a:cubicBezTo>
                  <a:cubicBezTo>
                    <a:pt x="107456" y="49111"/>
                    <a:pt x="115344" y="63243"/>
                    <a:pt x="115344" y="80386"/>
                  </a:cubicBezTo>
                  <a:cubicBezTo>
                    <a:pt x="115344" y="97760"/>
                    <a:pt x="107456" y="111660"/>
                    <a:pt x="97887" y="111660"/>
                  </a:cubicBezTo>
                  <a:close/>
                </a:path>
              </a:pathLst>
            </a:custGeom>
            <a:solidFill>
              <a:srgbClr val="D8D8D8"/>
            </a:solidFill>
            <a:ln>
              <a:noFill/>
            </a:ln>
          </p:spPr>
          <p:txBody>
            <a:bodyPr lIns="91419" tIns="45710" rIns="91419" bIns="45710" anchor="t" anchorCtr="0">
              <a:noAutofit/>
            </a:bodyPr>
            <a:lstStyle/>
            <a:p>
              <a:pPr>
                <a:buClr>
                  <a:srgbClr val="000000"/>
                </a:buClr>
              </a:pPr>
              <a:endParaRPr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" name="Shape 2159">
              <a:extLst>
                <a:ext uri="{FF2B5EF4-FFF2-40B4-BE49-F238E27FC236}">
                  <a16:creationId xmlns:a16="http://schemas.microsoft.com/office/drawing/2014/main" id="{019A8259-3349-9D47-A7C0-43DAC6AA9954}"/>
                </a:ext>
              </a:extLst>
            </p:cNvPr>
            <p:cNvSpPr/>
            <p:nvPr/>
          </p:nvSpPr>
          <p:spPr>
            <a:xfrm>
              <a:off x="7118123" y="2576032"/>
              <a:ext cx="1395063" cy="495262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8717" y="63614"/>
                  </a:moveTo>
                  <a:cubicBezTo>
                    <a:pt x="42564" y="0"/>
                    <a:pt x="87692" y="4337"/>
                    <a:pt x="120000" y="78072"/>
                  </a:cubicBezTo>
                  <a:cubicBezTo>
                    <a:pt x="107179" y="112771"/>
                    <a:pt x="107179" y="112771"/>
                    <a:pt x="107179" y="112771"/>
                  </a:cubicBezTo>
                  <a:cubicBezTo>
                    <a:pt x="82564" y="57831"/>
                    <a:pt x="47692" y="53493"/>
                    <a:pt x="21025" y="99759"/>
                  </a:cubicBezTo>
                  <a:cubicBezTo>
                    <a:pt x="28205" y="119999"/>
                    <a:pt x="28205" y="119999"/>
                    <a:pt x="28205" y="119999"/>
                  </a:cubicBezTo>
                  <a:cubicBezTo>
                    <a:pt x="0" y="118554"/>
                    <a:pt x="0" y="118554"/>
                    <a:pt x="0" y="118554"/>
                  </a:cubicBezTo>
                  <a:cubicBezTo>
                    <a:pt x="0" y="39036"/>
                    <a:pt x="0" y="39036"/>
                    <a:pt x="0" y="39036"/>
                  </a:cubicBezTo>
                  <a:cubicBezTo>
                    <a:pt x="8717" y="63614"/>
                    <a:pt x="8717" y="63614"/>
                    <a:pt x="8717" y="63614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lIns="60941" tIns="30462" rIns="60941" bIns="30462" anchor="t" anchorCtr="0">
              <a:noAutofit/>
            </a:bodyPr>
            <a:lstStyle/>
            <a:p>
              <a:pPr>
                <a:buClr>
                  <a:srgbClr val="000000"/>
                </a:buClr>
              </a:pPr>
              <a:endParaRPr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" name="Shape 2160">
              <a:extLst>
                <a:ext uri="{FF2B5EF4-FFF2-40B4-BE49-F238E27FC236}">
                  <a16:creationId xmlns:a16="http://schemas.microsoft.com/office/drawing/2014/main" id="{25B2000D-065F-3745-8E2D-DE8CC017476E}"/>
                </a:ext>
              </a:extLst>
            </p:cNvPr>
            <p:cNvSpPr/>
            <p:nvPr/>
          </p:nvSpPr>
          <p:spPr>
            <a:xfrm>
              <a:off x="8508158" y="3053695"/>
              <a:ext cx="475076" cy="1362596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0" y="29473"/>
                  </a:moveTo>
                  <a:cubicBezTo>
                    <a:pt x="21000" y="22105"/>
                    <a:pt x="21000" y="22105"/>
                    <a:pt x="21000" y="22105"/>
                  </a:cubicBezTo>
                  <a:cubicBezTo>
                    <a:pt x="64500" y="48947"/>
                    <a:pt x="58500" y="82631"/>
                    <a:pt x="4500" y="107368"/>
                  </a:cubicBezTo>
                  <a:cubicBezTo>
                    <a:pt x="42000" y="119999"/>
                    <a:pt x="42000" y="119999"/>
                    <a:pt x="42000" y="119999"/>
                  </a:cubicBezTo>
                  <a:cubicBezTo>
                    <a:pt x="114000" y="87894"/>
                    <a:pt x="120000" y="43157"/>
                    <a:pt x="58500" y="8947"/>
                  </a:cubicBezTo>
                  <a:cubicBezTo>
                    <a:pt x="84000" y="0"/>
                    <a:pt x="84000" y="0"/>
                    <a:pt x="8400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9473"/>
                    <a:pt x="0" y="29473"/>
                    <a:pt x="0" y="29473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lIns="60941" tIns="30462" rIns="60941" bIns="30462" anchor="t" anchorCtr="0">
              <a:noAutofit/>
            </a:bodyPr>
            <a:lstStyle/>
            <a:p>
              <a:pPr>
                <a:buClr>
                  <a:srgbClr val="000000"/>
                </a:buClr>
              </a:pPr>
              <a:endParaRPr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" name="Shape 2161">
              <a:extLst>
                <a:ext uri="{FF2B5EF4-FFF2-40B4-BE49-F238E27FC236}">
                  <a16:creationId xmlns:a16="http://schemas.microsoft.com/office/drawing/2014/main" id="{39DA807B-4653-4B42-973F-ABBDD72A3F34}"/>
                </a:ext>
              </a:extLst>
            </p:cNvPr>
            <p:cNvSpPr/>
            <p:nvPr/>
          </p:nvSpPr>
          <p:spPr>
            <a:xfrm>
              <a:off x="7155826" y="4421320"/>
              <a:ext cx="1362387" cy="477662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9999" y="84000"/>
                  </a:moveTo>
                  <a:cubicBezTo>
                    <a:pt x="110567" y="57000"/>
                    <a:pt x="110567" y="57000"/>
                    <a:pt x="110567" y="57000"/>
                  </a:cubicBezTo>
                  <a:cubicBezTo>
                    <a:pt x="77030" y="120000"/>
                    <a:pt x="32489" y="115500"/>
                    <a:pt x="0" y="43500"/>
                  </a:cubicBezTo>
                  <a:cubicBezTo>
                    <a:pt x="12576" y="6000"/>
                    <a:pt x="12576" y="6000"/>
                    <a:pt x="12576" y="6000"/>
                  </a:cubicBezTo>
                  <a:cubicBezTo>
                    <a:pt x="37729" y="60000"/>
                    <a:pt x="71266" y="64500"/>
                    <a:pt x="97991" y="19500"/>
                  </a:cubicBezTo>
                  <a:cubicBezTo>
                    <a:pt x="91179" y="0"/>
                    <a:pt x="91179" y="0"/>
                    <a:pt x="91179" y="0"/>
                  </a:cubicBezTo>
                  <a:cubicBezTo>
                    <a:pt x="119999" y="0"/>
                    <a:pt x="119999" y="0"/>
                    <a:pt x="119999" y="0"/>
                  </a:cubicBezTo>
                  <a:cubicBezTo>
                    <a:pt x="119999" y="84000"/>
                    <a:pt x="119999" y="84000"/>
                    <a:pt x="119999" y="8400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lIns="60941" tIns="30462" rIns="60941" bIns="30462" anchor="t" anchorCtr="0">
              <a:noAutofit/>
            </a:bodyPr>
            <a:lstStyle/>
            <a:p>
              <a:pPr>
                <a:buClr>
                  <a:srgbClr val="000000"/>
                </a:buClr>
              </a:pPr>
              <a:endParaRPr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" name="Shape 2162">
              <a:extLst>
                <a:ext uri="{FF2B5EF4-FFF2-40B4-BE49-F238E27FC236}">
                  <a16:creationId xmlns:a16="http://schemas.microsoft.com/office/drawing/2014/main" id="{228D4815-4C1E-4D4A-830F-AC28CC36F178}"/>
                </a:ext>
              </a:extLst>
            </p:cNvPr>
            <p:cNvSpPr/>
            <p:nvPr/>
          </p:nvSpPr>
          <p:spPr>
            <a:xfrm>
              <a:off x="6665669" y="3066263"/>
              <a:ext cx="482617" cy="1380196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38518" y="119999"/>
                  </a:moveTo>
                  <a:cubicBezTo>
                    <a:pt x="63703" y="110649"/>
                    <a:pt x="63703" y="110649"/>
                    <a:pt x="63703" y="110649"/>
                  </a:cubicBezTo>
                  <a:cubicBezTo>
                    <a:pt x="0" y="76883"/>
                    <a:pt x="4444" y="32207"/>
                    <a:pt x="77037" y="0"/>
                  </a:cubicBezTo>
                  <a:cubicBezTo>
                    <a:pt x="114074" y="12467"/>
                    <a:pt x="114074" y="12467"/>
                    <a:pt x="114074" y="12467"/>
                  </a:cubicBezTo>
                  <a:cubicBezTo>
                    <a:pt x="59259" y="37402"/>
                    <a:pt x="54814" y="71688"/>
                    <a:pt x="100740" y="98181"/>
                  </a:cubicBezTo>
                  <a:cubicBezTo>
                    <a:pt x="120000" y="90909"/>
                    <a:pt x="120000" y="90909"/>
                    <a:pt x="120000" y="90909"/>
                  </a:cubicBezTo>
                  <a:cubicBezTo>
                    <a:pt x="120000" y="119999"/>
                    <a:pt x="120000" y="119999"/>
                    <a:pt x="120000" y="119999"/>
                  </a:cubicBezTo>
                  <a:lnTo>
                    <a:pt x="38518" y="119999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lIns="60941" tIns="30462" rIns="60941" bIns="30462" anchor="t" anchorCtr="0">
              <a:noAutofit/>
            </a:bodyPr>
            <a:lstStyle/>
            <a:p>
              <a:pPr>
                <a:buClr>
                  <a:srgbClr val="000000"/>
                </a:buClr>
              </a:pPr>
              <a:endParaRPr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" name="Shape 2163">
              <a:extLst>
                <a:ext uri="{FF2B5EF4-FFF2-40B4-BE49-F238E27FC236}">
                  <a16:creationId xmlns:a16="http://schemas.microsoft.com/office/drawing/2014/main" id="{9A8BF70A-7BEF-0147-9A3E-6F9A088D03D5}"/>
                </a:ext>
              </a:extLst>
            </p:cNvPr>
            <p:cNvSpPr/>
            <p:nvPr/>
          </p:nvSpPr>
          <p:spPr>
            <a:xfrm>
              <a:off x="3601054" y="2576032"/>
              <a:ext cx="1395063" cy="495262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8717" y="63614"/>
                  </a:moveTo>
                  <a:cubicBezTo>
                    <a:pt x="42564" y="0"/>
                    <a:pt x="87692" y="4337"/>
                    <a:pt x="120000" y="78072"/>
                  </a:cubicBezTo>
                  <a:cubicBezTo>
                    <a:pt x="107179" y="112771"/>
                    <a:pt x="107179" y="112771"/>
                    <a:pt x="107179" y="112771"/>
                  </a:cubicBezTo>
                  <a:cubicBezTo>
                    <a:pt x="82564" y="57831"/>
                    <a:pt x="47692" y="53493"/>
                    <a:pt x="21025" y="99759"/>
                  </a:cubicBezTo>
                  <a:cubicBezTo>
                    <a:pt x="28205" y="119999"/>
                    <a:pt x="28205" y="119999"/>
                    <a:pt x="28205" y="119999"/>
                  </a:cubicBezTo>
                  <a:cubicBezTo>
                    <a:pt x="0" y="118554"/>
                    <a:pt x="0" y="118554"/>
                    <a:pt x="0" y="118554"/>
                  </a:cubicBezTo>
                  <a:cubicBezTo>
                    <a:pt x="0" y="39036"/>
                    <a:pt x="0" y="39036"/>
                    <a:pt x="0" y="39036"/>
                  </a:cubicBezTo>
                  <a:cubicBezTo>
                    <a:pt x="8717" y="63614"/>
                    <a:pt x="8717" y="63614"/>
                    <a:pt x="8717" y="63614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lIns="60941" tIns="30462" rIns="60941" bIns="30462" anchor="t" anchorCtr="0">
              <a:noAutofit/>
            </a:bodyPr>
            <a:lstStyle/>
            <a:p>
              <a:pPr>
                <a:buClr>
                  <a:srgbClr val="000000"/>
                </a:buClr>
              </a:pPr>
              <a:endParaRPr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" name="Shape 2164">
              <a:extLst>
                <a:ext uri="{FF2B5EF4-FFF2-40B4-BE49-F238E27FC236}">
                  <a16:creationId xmlns:a16="http://schemas.microsoft.com/office/drawing/2014/main" id="{6052411D-627A-8F47-87A4-A3C93FE23EED}"/>
                </a:ext>
              </a:extLst>
            </p:cNvPr>
            <p:cNvSpPr/>
            <p:nvPr/>
          </p:nvSpPr>
          <p:spPr>
            <a:xfrm>
              <a:off x="4991089" y="3053695"/>
              <a:ext cx="475076" cy="1362596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0" y="29473"/>
                  </a:moveTo>
                  <a:cubicBezTo>
                    <a:pt x="21000" y="22105"/>
                    <a:pt x="21000" y="22105"/>
                    <a:pt x="21000" y="22105"/>
                  </a:cubicBezTo>
                  <a:cubicBezTo>
                    <a:pt x="64500" y="48947"/>
                    <a:pt x="58500" y="82631"/>
                    <a:pt x="4500" y="107368"/>
                  </a:cubicBezTo>
                  <a:cubicBezTo>
                    <a:pt x="42000" y="119999"/>
                    <a:pt x="42000" y="119999"/>
                    <a:pt x="42000" y="119999"/>
                  </a:cubicBezTo>
                  <a:cubicBezTo>
                    <a:pt x="114000" y="87894"/>
                    <a:pt x="120000" y="43157"/>
                    <a:pt x="58500" y="8947"/>
                  </a:cubicBezTo>
                  <a:cubicBezTo>
                    <a:pt x="84000" y="0"/>
                    <a:pt x="84000" y="0"/>
                    <a:pt x="8400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9473"/>
                    <a:pt x="0" y="29473"/>
                    <a:pt x="0" y="29473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lIns="60941" tIns="30462" rIns="60941" bIns="30462" anchor="t" anchorCtr="0">
              <a:noAutofit/>
            </a:bodyPr>
            <a:lstStyle/>
            <a:p>
              <a:pPr>
                <a:buClr>
                  <a:srgbClr val="000000"/>
                </a:buClr>
              </a:pPr>
              <a:endParaRPr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" name="Shape 2165">
              <a:extLst>
                <a:ext uri="{FF2B5EF4-FFF2-40B4-BE49-F238E27FC236}">
                  <a16:creationId xmlns:a16="http://schemas.microsoft.com/office/drawing/2014/main" id="{449620AE-8CB3-E94B-ACA9-1DE500C875EB}"/>
                </a:ext>
              </a:extLst>
            </p:cNvPr>
            <p:cNvSpPr/>
            <p:nvPr/>
          </p:nvSpPr>
          <p:spPr>
            <a:xfrm>
              <a:off x="3638759" y="4421320"/>
              <a:ext cx="1362387" cy="477662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9999" y="84000"/>
                  </a:moveTo>
                  <a:cubicBezTo>
                    <a:pt x="110567" y="57000"/>
                    <a:pt x="110567" y="57000"/>
                    <a:pt x="110567" y="57000"/>
                  </a:cubicBezTo>
                  <a:cubicBezTo>
                    <a:pt x="77030" y="120000"/>
                    <a:pt x="32489" y="115500"/>
                    <a:pt x="0" y="43500"/>
                  </a:cubicBezTo>
                  <a:cubicBezTo>
                    <a:pt x="12576" y="6000"/>
                    <a:pt x="12576" y="6000"/>
                    <a:pt x="12576" y="6000"/>
                  </a:cubicBezTo>
                  <a:cubicBezTo>
                    <a:pt x="37729" y="60000"/>
                    <a:pt x="71266" y="64500"/>
                    <a:pt x="97991" y="19500"/>
                  </a:cubicBezTo>
                  <a:cubicBezTo>
                    <a:pt x="91179" y="0"/>
                    <a:pt x="91179" y="0"/>
                    <a:pt x="91179" y="0"/>
                  </a:cubicBezTo>
                  <a:cubicBezTo>
                    <a:pt x="119999" y="0"/>
                    <a:pt x="119999" y="0"/>
                    <a:pt x="119999" y="0"/>
                  </a:cubicBezTo>
                  <a:cubicBezTo>
                    <a:pt x="119999" y="84000"/>
                    <a:pt x="119999" y="84000"/>
                    <a:pt x="119999" y="8400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lIns="60941" tIns="30462" rIns="60941" bIns="30462" anchor="t" anchorCtr="0">
              <a:noAutofit/>
            </a:bodyPr>
            <a:lstStyle/>
            <a:p>
              <a:pPr>
                <a:buClr>
                  <a:srgbClr val="000000"/>
                </a:buClr>
              </a:pPr>
              <a:endParaRPr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" name="Shape 2166">
              <a:extLst>
                <a:ext uri="{FF2B5EF4-FFF2-40B4-BE49-F238E27FC236}">
                  <a16:creationId xmlns:a16="http://schemas.microsoft.com/office/drawing/2014/main" id="{8EF3899F-FD97-4040-A256-8B95E1691416}"/>
                </a:ext>
              </a:extLst>
            </p:cNvPr>
            <p:cNvSpPr/>
            <p:nvPr/>
          </p:nvSpPr>
          <p:spPr>
            <a:xfrm>
              <a:off x="3148601" y="3066263"/>
              <a:ext cx="482617" cy="1380196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38518" y="119999"/>
                  </a:moveTo>
                  <a:cubicBezTo>
                    <a:pt x="63703" y="110649"/>
                    <a:pt x="63703" y="110649"/>
                    <a:pt x="63703" y="110649"/>
                  </a:cubicBezTo>
                  <a:cubicBezTo>
                    <a:pt x="0" y="76883"/>
                    <a:pt x="4444" y="32207"/>
                    <a:pt x="77037" y="0"/>
                  </a:cubicBezTo>
                  <a:cubicBezTo>
                    <a:pt x="114074" y="12467"/>
                    <a:pt x="114074" y="12467"/>
                    <a:pt x="114074" y="12467"/>
                  </a:cubicBezTo>
                  <a:cubicBezTo>
                    <a:pt x="59259" y="37402"/>
                    <a:pt x="54814" y="71688"/>
                    <a:pt x="100740" y="98181"/>
                  </a:cubicBezTo>
                  <a:cubicBezTo>
                    <a:pt x="120000" y="90909"/>
                    <a:pt x="120000" y="90909"/>
                    <a:pt x="120000" y="90909"/>
                  </a:cubicBezTo>
                  <a:cubicBezTo>
                    <a:pt x="120000" y="119999"/>
                    <a:pt x="120000" y="119999"/>
                    <a:pt x="120000" y="119999"/>
                  </a:cubicBezTo>
                  <a:lnTo>
                    <a:pt x="38518" y="119999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lIns="60941" tIns="30462" rIns="60941" bIns="30462" anchor="t" anchorCtr="0">
              <a:noAutofit/>
            </a:bodyPr>
            <a:lstStyle/>
            <a:p>
              <a:pPr>
                <a:buClr>
                  <a:srgbClr val="000000"/>
                </a:buClr>
              </a:pPr>
              <a:endParaRPr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5AF6BC37-A91F-694C-96A7-51008C0F9AD6}"/>
              </a:ext>
            </a:extLst>
          </p:cNvPr>
          <p:cNvGrpSpPr/>
          <p:nvPr/>
        </p:nvGrpSpPr>
        <p:grpSpPr>
          <a:xfrm>
            <a:off x="2036169" y="5199249"/>
            <a:ext cx="1466880" cy="632481"/>
            <a:chOff x="2194602" y="2009322"/>
            <a:chExt cx="1573731" cy="678552"/>
          </a:xfrm>
        </p:grpSpPr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4F10E878-1440-A244-BBC3-FDF6293E6488}"/>
                </a:ext>
              </a:extLst>
            </p:cNvPr>
            <p:cNvSpPr/>
            <p:nvPr/>
          </p:nvSpPr>
          <p:spPr>
            <a:xfrm>
              <a:off x="2540742" y="2009322"/>
              <a:ext cx="1227591" cy="67855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9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9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900" dirty="0">
                  <a:latin typeface="Source Sans Pro Light" panose="020B0403030403020204" pitchFamily="34" charset="0"/>
                </a:rPr>
                <a:t> VHS plaid.</a:t>
              </a:r>
              <a:endParaRPr lang="en-US" sz="9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46" name="Shape 2778">
              <a:extLst>
                <a:ext uri="{FF2B5EF4-FFF2-40B4-BE49-F238E27FC236}">
                  <a16:creationId xmlns:a16="http://schemas.microsoft.com/office/drawing/2014/main" id="{AA3F9FFB-8614-C142-AAAA-8B117C1B7D3C}"/>
                </a:ext>
              </a:extLst>
            </p:cNvPr>
            <p:cNvSpPr/>
            <p:nvPr/>
          </p:nvSpPr>
          <p:spPr>
            <a:xfrm>
              <a:off x="2194602" y="216516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481" y="12956"/>
                  </a:moveTo>
                  <a:cubicBezTo>
                    <a:pt x="17070" y="12258"/>
                    <a:pt x="16576" y="11533"/>
                    <a:pt x="16011" y="10795"/>
                  </a:cubicBezTo>
                  <a:cubicBezTo>
                    <a:pt x="16573" y="10063"/>
                    <a:pt x="17072" y="9339"/>
                    <a:pt x="17481" y="8644"/>
                  </a:cubicBezTo>
                  <a:cubicBezTo>
                    <a:pt x="19410" y="9181"/>
                    <a:pt x="20618" y="9948"/>
                    <a:pt x="20618" y="10800"/>
                  </a:cubicBezTo>
                  <a:cubicBezTo>
                    <a:pt x="20618" y="11652"/>
                    <a:pt x="19410" y="12419"/>
                    <a:pt x="17481" y="12956"/>
                  </a:cubicBezTo>
                  <a:moveTo>
                    <a:pt x="17742" y="17743"/>
                  </a:moveTo>
                  <a:cubicBezTo>
                    <a:pt x="17140" y="18345"/>
                    <a:pt x="15740" y="18028"/>
                    <a:pt x="13996" y="17045"/>
                  </a:cubicBezTo>
                  <a:cubicBezTo>
                    <a:pt x="14198" y="16261"/>
                    <a:pt x="14365" y="15406"/>
                    <a:pt x="14487" y="14488"/>
                  </a:cubicBezTo>
                  <a:cubicBezTo>
                    <a:pt x="15405" y="14366"/>
                    <a:pt x="16261" y="14198"/>
                    <a:pt x="17044" y="13996"/>
                  </a:cubicBezTo>
                  <a:cubicBezTo>
                    <a:pt x="18028" y="15740"/>
                    <a:pt x="18345" y="17140"/>
                    <a:pt x="17742" y="17743"/>
                  </a:cubicBezTo>
                  <a:moveTo>
                    <a:pt x="15404" y="11561"/>
                  </a:moveTo>
                  <a:cubicBezTo>
                    <a:pt x="15837" y="12119"/>
                    <a:pt x="16219" y="12662"/>
                    <a:pt x="16554" y="13185"/>
                  </a:cubicBezTo>
                  <a:cubicBezTo>
                    <a:pt x="15950" y="13317"/>
                    <a:pt x="15295" y="13429"/>
                    <a:pt x="14597" y="13517"/>
                  </a:cubicBezTo>
                  <a:cubicBezTo>
                    <a:pt x="14631" y="13155"/>
                    <a:pt x="14655" y="12784"/>
                    <a:pt x="14677" y="12409"/>
                  </a:cubicBezTo>
                  <a:cubicBezTo>
                    <a:pt x="14930" y="12127"/>
                    <a:pt x="15170" y="11844"/>
                    <a:pt x="15404" y="11561"/>
                  </a:cubicBezTo>
                  <a:moveTo>
                    <a:pt x="15402" y="10032"/>
                  </a:moveTo>
                  <a:cubicBezTo>
                    <a:pt x="15170" y="9752"/>
                    <a:pt x="14928" y="9471"/>
                    <a:pt x="14677" y="9191"/>
                  </a:cubicBezTo>
                  <a:cubicBezTo>
                    <a:pt x="14655" y="8817"/>
                    <a:pt x="14631" y="8445"/>
                    <a:pt x="14597" y="8084"/>
                  </a:cubicBezTo>
                  <a:cubicBezTo>
                    <a:pt x="15295" y="8171"/>
                    <a:pt x="15950" y="8283"/>
                    <a:pt x="16554" y="8415"/>
                  </a:cubicBezTo>
                  <a:cubicBezTo>
                    <a:pt x="16221" y="8935"/>
                    <a:pt x="15832" y="9478"/>
                    <a:pt x="15402" y="10032"/>
                  </a:cubicBezTo>
                  <a:moveTo>
                    <a:pt x="17742" y="3857"/>
                  </a:moveTo>
                  <a:cubicBezTo>
                    <a:pt x="18345" y="4460"/>
                    <a:pt x="18028" y="5860"/>
                    <a:pt x="17044" y="7604"/>
                  </a:cubicBezTo>
                  <a:cubicBezTo>
                    <a:pt x="16261" y="7402"/>
                    <a:pt x="15405" y="7234"/>
                    <a:pt x="14487" y="7112"/>
                  </a:cubicBezTo>
                  <a:cubicBezTo>
                    <a:pt x="14365" y="6194"/>
                    <a:pt x="14198" y="5339"/>
                    <a:pt x="13996" y="4555"/>
                  </a:cubicBezTo>
                  <a:cubicBezTo>
                    <a:pt x="15740" y="3572"/>
                    <a:pt x="17140" y="3255"/>
                    <a:pt x="17742" y="3857"/>
                  </a:cubicBezTo>
                  <a:moveTo>
                    <a:pt x="13718" y="12012"/>
                  </a:moveTo>
                  <a:cubicBezTo>
                    <a:pt x="13448" y="12303"/>
                    <a:pt x="13172" y="12593"/>
                    <a:pt x="12882" y="12883"/>
                  </a:cubicBezTo>
                  <a:cubicBezTo>
                    <a:pt x="12593" y="13172"/>
                    <a:pt x="12303" y="13449"/>
                    <a:pt x="12012" y="13719"/>
                  </a:cubicBezTo>
                  <a:cubicBezTo>
                    <a:pt x="11614" y="13733"/>
                    <a:pt x="11212" y="13745"/>
                    <a:pt x="10800" y="13745"/>
                  </a:cubicBezTo>
                  <a:cubicBezTo>
                    <a:pt x="10387" y="13745"/>
                    <a:pt x="9985" y="13733"/>
                    <a:pt x="9587" y="13719"/>
                  </a:cubicBezTo>
                  <a:cubicBezTo>
                    <a:pt x="9297" y="13449"/>
                    <a:pt x="9006" y="13172"/>
                    <a:pt x="8717" y="12883"/>
                  </a:cubicBezTo>
                  <a:cubicBezTo>
                    <a:pt x="8428" y="12593"/>
                    <a:pt x="8152" y="12303"/>
                    <a:pt x="7881" y="12012"/>
                  </a:cubicBezTo>
                  <a:cubicBezTo>
                    <a:pt x="7866" y="11614"/>
                    <a:pt x="7855" y="11212"/>
                    <a:pt x="7855" y="10800"/>
                  </a:cubicBezTo>
                  <a:cubicBezTo>
                    <a:pt x="7855" y="10388"/>
                    <a:pt x="7866" y="9986"/>
                    <a:pt x="7881" y="9587"/>
                  </a:cubicBezTo>
                  <a:cubicBezTo>
                    <a:pt x="8152" y="9297"/>
                    <a:pt x="8428" y="9007"/>
                    <a:pt x="8717" y="8717"/>
                  </a:cubicBezTo>
                  <a:cubicBezTo>
                    <a:pt x="9006" y="8428"/>
                    <a:pt x="9297" y="8151"/>
                    <a:pt x="9587" y="7881"/>
                  </a:cubicBezTo>
                  <a:cubicBezTo>
                    <a:pt x="9985" y="7867"/>
                    <a:pt x="10387" y="7855"/>
                    <a:pt x="10800" y="7855"/>
                  </a:cubicBezTo>
                  <a:cubicBezTo>
                    <a:pt x="11212" y="7855"/>
                    <a:pt x="11614" y="7867"/>
                    <a:pt x="12012" y="7881"/>
                  </a:cubicBezTo>
                  <a:cubicBezTo>
                    <a:pt x="12303" y="8151"/>
                    <a:pt x="12593" y="8428"/>
                    <a:pt x="12882" y="8717"/>
                  </a:cubicBezTo>
                  <a:cubicBezTo>
                    <a:pt x="13172" y="9007"/>
                    <a:pt x="13448" y="9297"/>
                    <a:pt x="13718" y="9587"/>
                  </a:cubicBezTo>
                  <a:cubicBezTo>
                    <a:pt x="13733" y="9986"/>
                    <a:pt x="13745" y="10388"/>
                    <a:pt x="13745" y="10800"/>
                  </a:cubicBezTo>
                  <a:cubicBezTo>
                    <a:pt x="13745" y="11212"/>
                    <a:pt x="13733" y="11614"/>
                    <a:pt x="13718" y="12012"/>
                  </a:cubicBezTo>
                  <a:moveTo>
                    <a:pt x="13185" y="16555"/>
                  </a:moveTo>
                  <a:cubicBezTo>
                    <a:pt x="12662" y="16219"/>
                    <a:pt x="12120" y="15837"/>
                    <a:pt x="11561" y="15404"/>
                  </a:cubicBezTo>
                  <a:cubicBezTo>
                    <a:pt x="11844" y="15170"/>
                    <a:pt x="12127" y="14931"/>
                    <a:pt x="12409" y="14677"/>
                  </a:cubicBezTo>
                  <a:cubicBezTo>
                    <a:pt x="12783" y="14655"/>
                    <a:pt x="13155" y="14631"/>
                    <a:pt x="13517" y="14597"/>
                  </a:cubicBezTo>
                  <a:cubicBezTo>
                    <a:pt x="13429" y="15295"/>
                    <a:pt x="13316" y="15950"/>
                    <a:pt x="13185" y="16555"/>
                  </a:cubicBezTo>
                  <a:moveTo>
                    <a:pt x="10800" y="20618"/>
                  </a:moveTo>
                  <a:cubicBezTo>
                    <a:pt x="9948" y="20618"/>
                    <a:pt x="9181" y="19410"/>
                    <a:pt x="8643" y="17481"/>
                  </a:cubicBezTo>
                  <a:cubicBezTo>
                    <a:pt x="9339" y="17072"/>
                    <a:pt x="10062" y="16573"/>
                    <a:pt x="10795" y="16011"/>
                  </a:cubicBezTo>
                  <a:cubicBezTo>
                    <a:pt x="11532" y="16576"/>
                    <a:pt x="12258" y="17070"/>
                    <a:pt x="12957" y="17481"/>
                  </a:cubicBezTo>
                  <a:cubicBezTo>
                    <a:pt x="12419" y="19410"/>
                    <a:pt x="11652" y="20618"/>
                    <a:pt x="10800" y="20618"/>
                  </a:cubicBezTo>
                  <a:moveTo>
                    <a:pt x="8083" y="14597"/>
                  </a:moveTo>
                  <a:cubicBezTo>
                    <a:pt x="8445" y="14631"/>
                    <a:pt x="8816" y="14655"/>
                    <a:pt x="9190" y="14677"/>
                  </a:cubicBezTo>
                  <a:cubicBezTo>
                    <a:pt x="9471" y="14929"/>
                    <a:pt x="9751" y="15170"/>
                    <a:pt x="10032" y="15403"/>
                  </a:cubicBezTo>
                  <a:cubicBezTo>
                    <a:pt x="9478" y="15832"/>
                    <a:pt x="8935" y="16221"/>
                    <a:pt x="8415" y="16555"/>
                  </a:cubicBezTo>
                  <a:cubicBezTo>
                    <a:pt x="8283" y="15950"/>
                    <a:pt x="8171" y="15295"/>
                    <a:pt x="8083" y="14597"/>
                  </a:cubicBezTo>
                  <a:moveTo>
                    <a:pt x="8415" y="5045"/>
                  </a:moveTo>
                  <a:cubicBezTo>
                    <a:pt x="8938" y="5381"/>
                    <a:pt x="9480" y="5762"/>
                    <a:pt x="10038" y="6196"/>
                  </a:cubicBezTo>
                  <a:cubicBezTo>
                    <a:pt x="9756" y="6430"/>
                    <a:pt x="9473" y="6670"/>
                    <a:pt x="9190" y="6924"/>
                  </a:cubicBezTo>
                  <a:cubicBezTo>
                    <a:pt x="8816" y="6945"/>
                    <a:pt x="8445" y="6969"/>
                    <a:pt x="8083" y="7003"/>
                  </a:cubicBezTo>
                  <a:cubicBezTo>
                    <a:pt x="8171" y="6305"/>
                    <a:pt x="8283" y="5650"/>
                    <a:pt x="8415" y="5045"/>
                  </a:cubicBezTo>
                  <a:moveTo>
                    <a:pt x="10800" y="982"/>
                  </a:moveTo>
                  <a:cubicBezTo>
                    <a:pt x="11652" y="982"/>
                    <a:pt x="12419" y="2191"/>
                    <a:pt x="12957" y="4119"/>
                  </a:cubicBezTo>
                  <a:cubicBezTo>
                    <a:pt x="12261" y="4528"/>
                    <a:pt x="11537" y="5027"/>
                    <a:pt x="10804" y="5589"/>
                  </a:cubicBezTo>
                  <a:cubicBezTo>
                    <a:pt x="10067" y="5024"/>
                    <a:pt x="9341" y="4530"/>
                    <a:pt x="8643" y="4119"/>
                  </a:cubicBezTo>
                  <a:cubicBezTo>
                    <a:pt x="9181" y="2191"/>
                    <a:pt x="9948" y="982"/>
                    <a:pt x="10800" y="982"/>
                  </a:cubicBezTo>
                  <a:moveTo>
                    <a:pt x="13517" y="7003"/>
                  </a:moveTo>
                  <a:cubicBezTo>
                    <a:pt x="13155" y="6969"/>
                    <a:pt x="12783" y="6945"/>
                    <a:pt x="12409" y="6924"/>
                  </a:cubicBezTo>
                  <a:cubicBezTo>
                    <a:pt x="12129" y="6671"/>
                    <a:pt x="11848" y="6430"/>
                    <a:pt x="11568" y="6198"/>
                  </a:cubicBezTo>
                  <a:cubicBezTo>
                    <a:pt x="12122" y="5768"/>
                    <a:pt x="12665" y="5379"/>
                    <a:pt x="13185" y="5045"/>
                  </a:cubicBezTo>
                  <a:cubicBezTo>
                    <a:pt x="13316" y="5650"/>
                    <a:pt x="13429" y="6305"/>
                    <a:pt x="13517" y="7003"/>
                  </a:cubicBezTo>
                  <a:moveTo>
                    <a:pt x="7112" y="7112"/>
                  </a:moveTo>
                  <a:cubicBezTo>
                    <a:pt x="6194" y="7234"/>
                    <a:pt x="5339" y="7402"/>
                    <a:pt x="4555" y="7604"/>
                  </a:cubicBezTo>
                  <a:cubicBezTo>
                    <a:pt x="3572" y="5860"/>
                    <a:pt x="3255" y="4460"/>
                    <a:pt x="3858" y="3857"/>
                  </a:cubicBezTo>
                  <a:cubicBezTo>
                    <a:pt x="4460" y="3255"/>
                    <a:pt x="5860" y="3572"/>
                    <a:pt x="7604" y="4555"/>
                  </a:cubicBezTo>
                  <a:cubicBezTo>
                    <a:pt x="7402" y="5339"/>
                    <a:pt x="7234" y="6194"/>
                    <a:pt x="7112" y="7112"/>
                  </a:cubicBezTo>
                  <a:moveTo>
                    <a:pt x="3858" y="17743"/>
                  </a:moveTo>
                  <a:cubicBezTo>
                    <a:pt x="3255" y="17140"/>
                    <a:pt x="3572" y="15740"/>
                    <a:pt x="4555" y="13996"/>
                  </a:cubicBezTo>
                  <a:cubicBezTo>
                    <a:pt x="5339" y="14198"/>
                    <a:pt x="6194" y="14366"/>
                    <a:pt x="7112" y="14488"/>
                  </a:cubicBezTo>
                  <a:cubicBezTo>
                    <a:pt x="7234" y="15406"/>
                    <a:pt x="7402" y="16261"/>
                    <a:pt x="7604" y="17045"/>
                  </a:cubicBezTo>
                  <a:cubicBezTo>
                    <a:pt x="5860" y="18028"/>
                    <a:pt x="4460" y="18345"/>
                    <a:pt x="3858" y="17743"/>
                  </a:cubicBezTo>
                  <a:moveTo>
                    <a:pt x="7003" y="13517"/>
                  </a:moveTo>
                  <a:cubicBezTo>
                    <a:pt x="6305" y="13429"/>
                    <a:pt x="5650" y="13317"/>
                    <a:pt x="5045" y="13185"/>
                  </a:cubicBezTo>
                  <a:cubicBezTo>
                    <a:pt x="5379" y="12665"/>
                    <a:pt x="5768" y="12122"/>
                    <a:pt x="6197" y="11568"/>
                  </a:cubicBezTo>
                  <a:cubicBezTo>
                    <a:pt x="6429" y="11848"/>
                    <a:pt x="6671" y="12129"/>
                    <a:pt x="6923" y="12409"/>
                  </a:cubicBezTo>
                  <a:cubicBezTo>
                    <a:pt x="6944" y="12784"/>
                    <a:pt x="6968" y="13155"/>
                    <a:pt x="7003" y="13517"/>
                  </a:cubicBezTo>
                  <a:moveTo>
                    <a:pt x="6923" y="9191"/>
                  </a:moveTo>
                  <a:cubicBezTo>
                    <a:pt x="6669" y="9473"/>
                    <a:pt x="6429" y="9756"/>
                    <a:pt x="6196" y="10039"/>
                  </a:cubicBezTo>
                  <a:cubicBezTo>
                    <a:pt x="5763" y="9481"/>
                    <a:pt x="5381" y="8938"/>
                    <a:pt x="5045" y="8415"/>
                  </a:cubicBezTo>
                  <a:cubicBezTo>
                    <a:pt x="5650" y="8283"/>
                    <a:pt x="6305" y="8171"/>
                    <a:pt x="7003" y="8084"/>
                  </a:cubicBezTo>
                  <a:cubicBezTo>
                    <a:pt x="6968" y="8445"/>
                    <a:pt x="6944" y="8816"/>
                    <a:pt x="6923" y="9191"/>
                  </a:cubicBezTo>
                  <a:moveTo>
                    <a:pt x="982" y="10800"/>
                  </a:moveTo>
                  <a:cubicBezTo>
                    <a:pt x="982" y="9948"/>
                    <a:pt x="2190" y="9181"/>
                    <a:pt x="4119" y="8644"/>
                  </a:cubicBezTo>
                  <a:cubicBezTo>
                    <a:pt x="4530" y="9342"/>
                    <a:pt x="5023" y="10067"/>
                    <a:pt x="5588" y="10805"/>
                  </a:cubicBezTo>
                  <a:cubicBezTo>
                    <a:pt x="5027" y="11537"/>
                    <a:pt x="4528" y="12262"/>
                    <a:pt x="4119" y="12956"/>
                  </a:cubicBezTo>
                  <a:cubicBezTo>
                    <a:pt x="2190" y="12419"/>
                    <a:pt x="982" y="11652"/>
                    <a:pt x="982" y="10800"/>
                  </a:cubicBezTo>
                  <a:moveTo>
                    <a:pt x="21600" y="10800"/>
                  </a:moveTo>
                  <a:cubicBezTo>
                    <a:pt x="21600" y="9624"/>
                    <a:pt x="20173" y="8571"/>
                    <a:pt x="17918" y="7853"/>
                  </a:cubicBezTo>
                  <a:cubicBezTo>
                    <a:pt x="19002" y="5750"/>
                    <a:pt x="19269" y="3995"/>
                    <a:pt x="18437" y="3163"/>
                  </a:cubicBezTo>
                  <a:cubicBezTo>
                    <a:pt x="17605" y="2332"/>
                    <a:pt x="15850" y="2598"/>
                    <a:pt x="13748" y="3682"/>
                  </a:cubicBezTo>
                  <a:cubicBezTo>
                    <a:pt x="13029" y="1427"/>
                    <a:pt x="11976" y="0"/>
                    <a:pt x="10800" y="0"/>
                  </a:cubicBezTo>
                  <a:cubicBezTo>
                    <a:pt x="9623" y="0"/>
                    <a:pt x="8571" y="1427"/>
                    <a:pt x="7852" y="3682"/>
                  </a:cubicBezTo>
                  <a:cubicBezTo>
                    <a:pt x="5750" y="2598"/>
                    <a:pt x="3995" y="2332"/>
                    <a:pt x="3163" y="3163"/>
                  </a:cubicBezTo>
                  <a:cubicBezTo>
                    <a:pt x="2331" y="3995"/>
                    <a:pt x="2598" y="5750"/>
                    <a:pt x="3682" y="7853"/>
                  </a:cubicBezTo>
                  <a:cubicBezTo>
                    <a:pt x="1426" y="8571"/>
                    <a:pt x="0" y="9624"/>
                    <a:pt x="0" y="10800"/>
                  </a:cubicBezTo>
                  <a:cubicBezTo>
                    <a:pt x="0" y="11976"/>
                    <a:pt x="1426" y="13029"/>
                    <a:pt x="3682" y="13748"/>
                  </a:cubicBezTo>
                  <a:cubicBezTo>
                    <a:pt x="2598" y="15851"/>
                    <a:pt x="2331" y="17605"/>
                    <a:pt x="3163" y="18437"/>
                  </a:cubicBezTo>
                  <a:cubicBezTo>
                    <a:pt x="3995" y="19268"/>
                    <a:pt x="5750" y="19002"/>
                    <a:pt x="7852" y="17918"/>
                  </a:cubicBezTo>
                  <a:cubicBezTo>
                    <a:pt x="8571" y="20173"/>
                    <a:pt x="9623" y="21600"/>
                    <a:pt x="10800" y="21600"/>
                  </a:cubicBezTo>
                  <a:cubicBezTo>
                    <a:pt x="11976" y="21600"/>
                    <a:pt x="13029" y="20173"/>
                    <a:pt x="13748" y="17918"/>
                  </a:cubicBezTo>
                  <a:cubicBezTo>
                    <a:pt x="15850" y="19002"/>
                    <a:pt x="17605" y="19268"/>
                    <a:pt x="18437" y="18437"/>
                  </a:cubicBezTo>
                  <a:cubicBezTo>
                    <a:pt x="19269" y="17605"/>
                    <a:pt x="19002" y="15851"/>
                    <a:pt x="17918" y="13748"/>
                  </a:cubicBezTo>
                  <a:cubicBezTo>
                    <a:pt x="20173" y="13029"/>
                    <a:pt x="21600" y="11976"/>
                    <a:pt x="21600" y="10800"/>
                  </a:cubicBezTo>
                  <a:moveTo>
                    <a:pt x="10800" y="9818"/>
                  </a:moveTo>
                  <a:cubicBezTo>
                    <a:pt x="10258" y="9818"/>
                    <a:pt x="9818" y="10258"/>
                    <a:pt x="9818" y="10800"/>
                  </a:cubicBezTo>
                  <a:cubicBezTo>
                    <a:pt x="9818" y="11342"/>
                    <a:pt x="10258" y="11782"/>
                    <a:pt x="10800" y="11782"/>
                  </a:cubicBezTo>
                  <a:cubicBezTo>
                    <a:pt x="11342" y="11782"/>
                    <a:pt x="11782" y="11342"/>
                    <a:pt x="11782" y="10800"/>
                  </a:cubicBezTo>
                  <a:cubicBezTo>
                    <a:pt x="11782" y="10258"/>
                    <a:pt x="11342" y="9818"/>
                    <a:pt x="10800" y="9818"/>
                  </a:cubicBezTo>
                </a:path>
              </a:pathLst>
            </a:custGeom>
            <a:solidFill>
              <a:schemeClr val="tx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 dirty="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id="{E5653937-E9D7-3A40-842D-F8C7D7D00716}"/>
              </a:ext>
            </a:extLst>
          </p:cNvPr>
          <p:cNvGrpSpPr/>
          <p:nvPr/>
        </p:nvGrpSpPr>
        <p:grpSpPr>
          <a:xfrm>
            <a:off x="3674978" y="5201764"/>
            <a:ext cx="1468066" cy="632481"/>
            <a:chOff x="4129724" y="2015877"/>
            <a:chExt cx="1575004" cy="678552"/>
          </a:xfrm>
        </p:grpSpPr>
        <p:sp>
          <p:nvSpPr>
            <p:cNvPr id="48" name="Rectangle 47">
              <a:extLst>
                <a:ext uri="{FF2B5EF4-FFF2-40B4-BE49-F238E27FC236}">
                  <a16:creationId xmlns:a16="http://schemas.microsoft.com/office/drawing/2014/main" id="{88E61700-9585-304A-8CB7-900BCC9F0842}"/>
                </a:ext>
              </a:extLst>
            </p:cNvPr>
            <p:cNvSpPr/>
            <p:nvPr/>
          </p:nvSpPr>
          <p:spPr>
            <a:xfrm>
              <a:off x="4477137" y="2015877"/>
              <a:ext cx="1227591" cy="67855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9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9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900" dirty="0">
                  <a:latin typeface="Source Sans Pro Light" panose="020B0403030403020204" pitchFamily="34" charset="0"/>
                </a:rPr>
                <a:t> VHS plaid.</a:t>
              </a:r>
              <a:endParaRPr lang="en-US" sz="9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49" name="Shape 2748">
              <a:extLst>
                <a:ext uri="{FF2B5EF4-FFF2-40B4-BE49-F238E27FC236}">
                  <a16:creationId xmlns:a16="http://schemas.microsoft.com/office/drawing/2014/main" id="{47573913-8D7A-8A4D-A51F-42675F83D839}"/>
                </a:ext>
              </a:extLst>
            </p:cNvPr>
            <p:cNvSpPr/>
            <p:nvPr/>
          </p:nvSpPr>
          <p:spPr>
            <a:xfrm>
              <a:off x="4129724" y="2143124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8280" y="18579"/>
                  </a:moveTo>
                  <a:cubicBezTo>
                    <a:pt x="20323" y="16614"/>
                    <a:pt x="21600" y="1385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6" y="0"/>
                    <a:pt x="0" y="4835"/>
                    <a:pt x="0" y="10800"/>
                  </a:cubicBezTo>
                  <a:cubicBezTo>
                    <a:pt x="0" y="13859"/>
                    <a:pt x="1277" y="16614"/>
                    <a:pt x="3320" y="18579"/>
                  </a:cubicBezTo>
                  <a:lnTo>
                    <a:pt x="2107" y="20762"/>
                  </a:lnTo>
                  <a:cubicBezTo>
                    <a:pt x="2019" y="20851"/>
                    <a:pt x="1964" y="20974"/>
                    <a:pt x="1964" y="21109"/>
                  </a:cubicBezTo>
                  <a:cubicBezTo>
                    <a:pt x="1964" y="21380"/>
                    <a:pt x="2184" y="21600"/>
                    <a:pt x="2455" y="21600"/>
                  </a:cubicBezTo>
                  <a:cubicBezTo>
                    <a:pt x="2590" y="21600"/>
                    <a:pt x="2713" y="21545"/>
                    <a:pt x="2802" y="21456"/>
                  </a:cubicBezTo>
                  <a:cubicBezTo>
                    <a:pt x="2858" y="21400"/>
                    <a:pt x="2894" y="21327"/>
                    <a:pt x="2917" y="21248"/>
                  </a:cubicBezTo>
                  <a:lnTo>
                    <a:pt x="4044" y="19219"/>
                  </a:lnTo>
                  <a:cubicBezTo>
                    <a:pt x="5895" y="20706"/>
                    <a:pt x="8242" y="21600"/>
                    <a:pt x="10800" y="21600"/>
                  </a:cubicBezTo>
                  <a:cubicBezTo>
                    <a:pt x="13358" y="21600"/>
                    <a:pt x="15705" y="20706"/>
                    <a:pt x="17555" y="19219"/>
                  </a:cubicBezTo>
                  <a:lnTo>
                    <a:pt x="18683" y="21248"/>
                  </a:lnTo>
                  <a:cubicBezTo>
                    <a:pt x="18743" y="21450"/>
                    <a:pt x="18923" y="21600"/>
                    <a:pt x="19145" y="21600"/>
                  </a:cubicBezTo>
                  <a:cubicBezTo>
                    <a:pt x="19416" y="21600"/>
                    <a:pt x="19636" y="21380"/>
                    <a:pt x="19636" y="21109"/>
                  </a:cubicBezTo>
                  <a:cubicBezTo>
                    <a:pt x="19636" y="20974"/>
                    <a:pt x="19581" y="20851"/>
                    <a:pt x="19493" y="20762"/>
                  </a:cubicBezTo>
                  <a:cubicBezTo>
                    <a:pt x="19493" y="20762"/>
                    <a:pt x="18280" y="18579"/>
                    <a:pt x="18280" y="18579"/>
                  </a:cubicBezTo>
                  <a:close/>
                  <a:moveTo>
                    <a:pt x="10800" y="16691"/>
                  </a:moveTo>
                  <a:cubicBezTo>
                    <a:pt x="7547" y="16691"/>
                    <a:pt x="4909" y="14053"/>
                    <a:pt x="4909" y="10800"/>
                  </a:cubicBezTo>
                  <a:cubicBezTo>
                    <a:pt x="4909" y="7547"/>
                    <a:pt x="7547" y="4909"/>
                    <a:pt x="10800" y="4909"/>
                  </a:cubicBezTo>
                  <a:cubicBezTo>
                    <a:pt x="14053" y="4909"/>
                    <a:pt x="16691" y="7547"/>
                    <a:pt x="16691" y="10800"/>
                  </a:cubicBezTo>
                  <a:cubicBezTo>
                    <a:pt x="16691" y="14053"/>
                    <a:pt x="14053" y="16691"/>
                    <a:pt x="10800" y="16691"/>
                  </a:cubicBezTo>
                  <a:moveTo>
                    <a:pt x="10800" y="3927"/>
                  </a:moveTo>
                  <a:cubicBezTo>
                    <a:pt x="7004" y="3927"/>
                    <a:pt x="3927" y="7004"/>
                    <a:pt x="3927" y="10800"/>
                  </a:cubicBezTo>
                  <a:cubicBezTo>
                    <a:pt x="3927" y="14596"/>
                    <a:pt x="7004" y="17673"/>
                    <a:pt x="10800" y="17673"/>
                  </a:cubicBezTo>
                  <a:cubicBezTo>
                    <a:pt x="14596" y="17673"/>
                    <a:pt x="17673" y="14596"/>
                    <a:pt x="17673" y="10800"/>
                  </a:cubicBezTo>
                  <a:cubicBezTo>
                    <a:pt x="17673" y="7004"/>
                    <a:pt x="14596" y="3927"/>
                    <a:pt x="10800" y="3927"/>
                  </a:cubicBezTo>
                  <a:moveTo>
                    <a:pt x="10800" y="12764"/>
                  </a:moveTo>
                  <a:cubicBezTo>
                    <a:pt x="9716" y="12764"/>
                    <a:pt x="8836" y="11884"/>
                    <a:pt x="8836" y="10800"/>
                  </a:cubicBezTo>
                  <a:cubicBezTo>
                    <a:pt x="8836" y="9716"/>
                    <a:pt x="9716" y="8836"/>
                    <a:pt x="10800" y="8836"/>
                  </a:cubicBezTo>
                  <a:cubicBezTo>
                    <a:pt x="11884" y="8836"/>
                    <a:pt x="12764" y="9716"/>
                    <a:pt x="12764" y="10800"/>
                  </a:cubicBezTo>
                  <a:cubicBezTo>
                    <a:pt x="12764" y="11884"/>
                    <a:pt x="11884" y="12764"/>
                    <a:pt x="10800" y="12764"/>
                  </a:cubicBezTo>
                  <a:moveTo>
                    <a:pt x="10800" y="7855"/>
                  </a:moveTo>
                  <a:cubicBezTo>
                    <a:pt x="9173" y="7855"/>
                    <a:pt x="7855" y="9173"/>
                    <a:pt x="7855" y="10800"/>
                  </a:cubicBezTo>
                  <a:cubicBezTo>
                    <a:pt x="7855" y="12427"/>
                    <a:pt x="9173" y="13745"/>
                    <a:pt x="10800" y="13745"/>
                  </a:cubicBezTo>
                  <a:cubicBezTo>
                    <a:pt x="12427" y="13745"/>
                    <a:pt x="13745" y="12427"/>
                    <a:pt x="13745" y="10800"/>
                  </a:cubicBezTo>
                  <a:cubicBezTo>
                    <a:pt x="13745" y="9173"/>
                    <a:pt x="12427" y="7855"/>
                    <a:pt x="10800" y="7855"/>
                  </a:cubicBezTo>
                </a:path>
              </a:pathLst>
            </a:custGeom>
            <a:solidFill>
              <a:schemeClr val="tx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50" name="Group 49">
            <a:extLst>
              <a:ext uri="{FF2B5EF4-FFF2-40B4-BE49-F238E27FC236}">
                <a16:creationId xmlns:a16="http://schemas.microsoft.com/office/drawing/2014/main" id="{3E9A768F-3826-B04A-BA13-B2480845EE0D}"/>
              </a:ext>
            </a:extLst>
          </p:cNvPr>
          <p:cNvGrpSpPr/>
          <p:nvPr/>
        </p:nvGrpSpPr>
        <p:grpSpPr>
          <a:xfrm>
            <a:off x="5372131" y="5201763"/>
            <a:ext cx="1469253" cy="632481"/>
            <a:chOff x="6064846" y="2015877"/>
            <a:chExt cx="1576277" cy="678552"/>
          </a:xfrm>
        </p:grpSpPr>
        <p:sp>
          <p:nvSpPr>
            <p:cNvPr id="51" name="Rectangle 50">
              <a:extLst>
                <a:ext uri="{FF2B5EF4-FFF2-40B4-BE49-F238E27FC236}">
                  <a16:creationId xmlns:a16="http://schemas.microsoft.com/office/drawing/2014/main" id="{717F977D-6C15-CB46-A872-6234544A7A4B}"/>
                </a:ext>
              </a:extLst>
            </p:cNvPr>
            <p:cNvSpPr/>
            <p:nvPr/>
          </p:nvSpPr>
          <p:spPr>
            <a:xfrm>
              <a:off x="6413532" y="2015877"/>
              <a:ext cx="1227591" cy="67855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9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9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900" dirty="0">
                  <a:latin typeface="Source Sans Pro Light" panose="020B0403030403020204" pitchFamily="34" charset="0"/>
                </a:rPr>
                <a:t> VHS plaid.</a:t>
              </a:r>
              <a:endParaRPr lang="en-US" sz="9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52" name="Shape 2774">
              <a:extLst>
                <a:ext uri="{FF2B5EF4-FFF2-40B4-BE49-F238E27FC236}">
                  <a16:creationId xmlns:a16="http://schemas.microsoft.com/office/drawing/2014/main" id="{1AC9B729-77C2-6641-8396-4B82391DF77B}"/>
                </a:ext>
              </a:extLst>
            </p:cNvPr>
            <p:cNvSpPr/>
            <p:nvPr/>
          </p:nvSpPr>
          <p:spPr>
            <a:xfrm>
              <a:off x="6064846" y="216285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2945"/>
                  </a:moveTo>
                  <a:lnTo>
                    <a:pt x="982" y="2945"/>
                  </a:lnTo>
                  <a:lnTo>
                    <a:pt x="982" y="1964"/>
                  </a:lnTo>
                  <a:lnTo>
                    <a:pt x="20618" y="1964"/>
                  </a:lnTo>
                  <a:cubicBezTo>
                    <a:pt x="20618" y="1964"/>
                    <a:pt x="20618" y="2945"/>
                    <a:pt x="20618" y="2945"/>
                  </a:cubicBezTo>
                  <a:close/>
                  <a:moveTo>
                    <a:pt x="19636" y="15709"/>
                  </a:moveTo>
                  <a:lnTo>
                    <a:pt x="1964" y="15709"/>
                  </a:lnTo>
                  <a:lnTo>
                    <a:pt x="1964" y="3927"/>
                  </a:lnTo>
                  <a:lnTo>
                    <a:pt x="19636" y="3927"/>
                  </a:lnTo>
                  <a:cubicBezTo>
                    <a:pt x="19636" y="3927"/>
                    <a:pt x="19636" y="15709"/>
                    <a:pt x="19636" y="15709"/>
                  </a:cubicBezTo>
                  <a:close/>
                  <a:moveTo>
                    <a:pt x="20618" y="982"/>
                  </a:moveTo>
                  <a:lnTo>
                    <a:pt x="11782" y="982"/>
                  </a:lnTo>
                  <a:cubicBezTo>
                    <a:pt x="11782" y="440"/>
                    <a:pt x="11342" y="0"/>
                    <a:pt x="10800" y="0"/>
                  </a:cubicBezTo>
                  <a:cubicBezTo>
                    <a:pt x="10257" y="0"/>
                    <a:pt x="9818" y="440"/>
                    <a:pt x="9818" y="982"/>
                  </a:cubicBezTo>
                  <a:lnTo>
                    <a:pt x="982" y="982"/>
                  </a:lnTo>
                  <a:cubicBezTo>
                    <a:pt x="439" y="982"/>
                    <a:pt x="0" y="1422"/>
                    <a:pt x="0" y="1964"/>
                  </a:cubicBezTo>
                  <a:lnTo>
                    <a:pt x="0" y="2945"/>
                  </a:lnTo>
                  <a:cubicBezTo>
                    <a:pt x="0" y="3488"/>
                    <a:pt x="439" y="3927"/>
                    <a:pt x="982" y="3927"/>
                  </a:cubicBezTo>
                  <a:lnTo>
                    <a:pt x="982" y="15709"/>
                  </a:lnTo>
                  <a:cubicBezTo>
                    <a:pt x="982" y="16252"/>
                    <a:pt x="1421" y="16691"/>
                    <a:pt x="1964" y="16691"/>
                  </a:cubicBezTo>
                  <a:lnTo>
                    <a:pt x="10309" y="16691"/>
                  </a:lnTo>
                  <a:lnTo>
                    <a:pt x="10309" y="17960"/>
                  </a:lnTo>
                  <a:lnTo>
                    <a:pt x="7507" y="20762"/>
                  </a:lnTo>
                  <a:cubicBezTo>
                    <a:pt x="7419" y="20851"/>
                    <a:pt x="7364" y="20974"/>
                    <a:pt x="7364" y="21109"/>
                  </a:cubicBezTo>
                  <a:cubicBezTo>
                    <a:pt x="7364" y="21380"/>
                    <a:pt x="7583" y="21600"/>
                    <a:pt x="7855" y="21600"/>
                  </a:cubicBezTo>
                  <a:cubicBezTo>
                    <a:pt x="7990" y="21600"/>
                    <a:pt x="8113" y="21545"/>
                    <a:pt x="8202" y="21456"/>
                  </a:cubicBezTo>
                  <a:lnTo>
                    <a:pt x="10800" y="18858"/>
                  </a:lnTo>
                  <a:lnTo>
                    <a:pt x="13398" y="21456"/>
                  </a:lnTo>
                  <a:cubicBezTo>
                    <a:pt x="13488" y="21545"/>
                    <a:pt x="13610" y="21600"/>
                    <a:pt x="13745" y="21600"/>
                  </a:cubicBezTo>
                  <a:cubicBezTo>
                    <a:pt x="14017" y="21600"/>
                    <a:pt x="14236" y="21380"/>
                    <a:pt x="14236" y="21109"/>
                  </a:cubicBezTo>
                  <a:cubicBezTo>
                    <a:pt x="14236" y="20974"/>
                    <a:pt x="14182" y="20851"/>
                    <a:pt x="14093" y="20762"/>
                  </a:cubicBezTo>
                  <a:lnTo>
                    <a:pt x="11291" y="17960"/>
                  </a:lnTo>
                  <a:lnTo>
                    <a:pt x="11291" y="16691"/>
                  </a:lnTo>
                  <a:lnTo>
                    <a:pt x="19636" y="16691"/>
                  </a:lnTo>
                  <a:cubicBezTo>
                    <a:pt x="20178" y="16691"/>
                    <a:pt x="20618" y="16252"/>
                    <a:pt x="20618" y="15709"/>
                  </a:cubicBezTo>
                  <a:lnTo>
                    <a:pt x="20618" y="3927"/>
                  </a:lnTo>
                  <a:cubicBezTo>
                    <a:pt x="21160" y="3927"/>
                    <a:pt x="21600" y="3488"/>
                    <a:pt x="21600" y="2945"/>
                  </a:cubicBezTo>
                  <a:lnTo>
                    <a:pt x="21600" y="1964"/>
                  </a:lnTo>
                  <a:cubicBezTo>
                    <a:pt x="21600" y="1422"/>
                    <a:pt x="21160" y="982"/>
                    <a:pt x="20618" y="982"/>
                  </a:cubicBezTo>
                  <a:moveTo>
                    <a:pt x="16200" y="5891"/>
                  </a:moveTo>
                  <a:cubicBezTo>
                    <a:pt x="16471" y="5891"/>
                    <a:pt x="16691" y="6111"/>
                    <a:pt x="16691" y="6382"/>
                  </a:cubicBezTo>
                  <a:cubicBezTo>
                    <a:pt x="16691" y="6653"/>
                    <a:pt x="16471" y="6873"/>
                    <a:pt x="16200" y="6873"/>
                  </a:cubicBezTo>
                  <a:cubicBezTo>
                    <a:pt x="15929" y="6873"/>
                    <a:pt x="15709" y="6653"/>
                    <a:pt x="15709" y="6382"/>
                  </a:cubicBezTo>
                  <a:cubicBezTo>
                    <a:pt x="15709" y="6111"/>
                    <a:pt x="15929" y="5891"/>
                    <a:pt x="16200" y="5891"/>
                  </a:cubicBezTo>
                  <a:moveTo>
                    <a:pt x="16200" y="7855"/>
                  </a:moveTo>
                  <a:cubicBezTo>
                    <a:pt x="17013" y="7855"/>
                    <a:pt x="17673" y="7196"/>
                    <a:pt x="17673" y="6382"/>
                  </a:cubicBezTo>
                  <a:cubicBezTo>
                    <a:pt x="17673" y="5569"/>
                    <a:pt x="17013" y="4909"/>
                    <a:pt x="16200" y="4909"/>
                  </a:cubicBezTo>
                  <a:cubicBezTo>
                    <a:pt x="15387" y="4909"/>
                    <a:pt x="14727" y="5569"/>
                    <a:pt x="14727" y="6382"/>
                  </a:cubicBezTo>
                  <a:cubicBezTo>
                    <a:pt x="14727" y="7196"/>
                    <a:pt x="15387" y="7855"/>
                    <a:pt x="16200" y="7855"/>
                  </a:cubicBezTo>
                  <a:moveTo>
                    <a:pt x="8422" y="8135"/>
                  </a:moveTo>
                  <a:lnTo>
                    <a:pt x="11926" y="11638"/>
                  </a:lnTo>
                  <a:cubicBezTo>
                    <a:pt x="12015" y="11727"/>
                    <a:pt x="12138" y="11782"/>
                    <a:pt x="12273" y="11782"/>
                  </a:cubicBezTo>
                  <a:cubicBezTo>
                    <a:pt x="12408" y="11782"/>
                    <a:pt x="12531" y="11727"/>
                    <a:pt x="12620" y="11638"/>
                  </a:cubicBezTo>
                  <a:lnTo>
                    <a:pt x="14183" y="10075"/>
                  </a:lnTo>
                  <a:lnTo>
                    <a:pt x="16200" y="12764"/>
                  </a:lnTo>
                  <a:lnTo>
                    <a:pt x="5336" y="12764"/>
                  </a:lnTo>
                  <a:cubicBezTo>
                    <a:pt x="5336" y="12764"/>
                    <a:pt x="8422" y="8135"/>
                    <a:pt x="8422" y="8135"/>
                  </a:cubicBezTo>
                  <a:close/>
                  <a:moveTo>
                    <a:pt x="4418" y="13745"/>
                  </a:moveTo>
                  <a:lnTo>
                    <a:pt x="17182" y="13745"/>
                  </a:lnTo>
                  <a:cubicBezTo>
                    <a:pt x="17453" y="13745"/>
                    <a:pt x="17673" y="13526"/>
                    <a:pt x="17673" y="13255"/>
                  </a:cubicBezTo>
                  <a:cubicBezTo>
                    <a:pt x="17673" y="13144"/>
                    <a:pt x="17630" y="13047"/>
                    <a:pt x="17568" y="12965"/>
                  </a:cubicBezTo>
                  <a:lnTo>
                    <a:pt x="17575" y="12960"/>
                  </a:lnTo>
                  <a:lnTo>
                    <a:pt x="14629" y="9033"/>
                  </a:lnTo>
                  <a:lnTo>
                    <a:pt x="14622" y="9038"/>
                  </a:lnTo>
                  <a:cubicBezTo>
                    <a:pt x="14533" y="8919"/>
                    <a:pt x="14397" y="8836"/>
                    <a:pt x="14236" y="8836"/>
                  </a:cubicBezTo>
                  <a:cubicBezTo>
                    <a:pt x="14101" y="8836"/>
                    <a:pt x="13978" y="8891"/>
                    <a:pt x="13889" y="8980"/>
                  </a:cubicBezTo>
                  <a:lnTo>
                    <a:pt x="12273" y="10597"/>
                  </a:lnTo>
                  <a:lnTo>
                    <a:pt x="8693" y="7017"/>
                  </a:lnTo>
                  <a:cubicBezTo>
                    <a:pt x="8604" y="6928"/>
                    <a:pt x="8481" y="6873"/>
                    <a:pt x="8345" y="6873"/>
                  </a:cubicBezTo>
                  <a:cubicBezTo>
                    <a:pt x="8175" y="6873"/>
                    <a:pt x="8033" y="6965"/>
                    <a:pt x="7945" y="7097"/>
                  </a:cubicBezTo>
                  <a:lnTo>
                    <a:pt x="7937" y="7091"/>
                  </a:lnTo>
                  <a:lnTo>
                    <a:pt x="4010" y="12982"/>
                  </a:lnTo>
                  <a:lnTo>
                    <a:pt x="4017" y="12988"/>
                  </a:lnTo>
                  <a:cubicBezTo>
                    <a:pt x="3965" y="13066"/>
                    <a:pt x="3927" y="13154"/>
                    <a:pt x="3927" y="13255"/>
                  </a:cubicBezTo>
                  <a:cubicBezTo>
                    <a:pt x="3927" y="13526"/>
                    <a:pt x="4147" y="13745"/>
                    <a:pt x="4418" y="13745"/>
                  </a:cubicBezTo>
                </a:path>
              </a:pathLst>
            </a:custGeom>
            <a:solidFill>
              <a:schemeClr val="tx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 dirty="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53" name="Group 52">
            <a:extLst>
              <a:ext uri="{FF2B5EF4-FFF2-40B4-BE49-F238E27FC236}">
                <a16:creationId xmlns:a16="http://schemas.microsoft.com/office/drawing/2014/main" id="{A935A2BA-3920-674A-B1A8-101C85637854}"/>
              </a:ext>
            </a:extLst>
          </p:cNvPr>
          <p:cNvGrpSpPr/>
          <p:nvPr/>
        </p:nvGrpSpPr>
        <p:grpSpPr>
          <a:xfrm>
            <a:off x="8772899" y="5199249"/>
            <a:ext cx="1468066" cy="632481"/>
            <a:chOff x="8002514" y="2015877"/>
            <a:chExt cx="1575004" cy="678552"/>
          </a:xfrm>
        </p:grpSpPr>
        <p:sp>
          <p:nvSpPr>
            <p:cNvPr id="55" name="Rectangle 54">
              <a:extLst>
                <a:ext uri="{FF2B5EF4-FFF2-40B4-BE49-F238E27FC236}">
                  <a16:creationId xmlns:a16="http://schemas.microsoft.com/office/drawing/2014/main" id="{4CC3F6C8-4B74-AE4F-950B-A90BE6402F42}"/>
                </a:ext>
              </a:extLst>
            </p:cNvPr>
            <p:cNvSpPr/>
            <p:nvPr/>
          </p:nvSpPr>
          <p:spPr>
            <a:xfrm>
              <a:off x="8349927" y="2015877"/>
              <a:ext cx="1227591" cy="67855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9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9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900" dirty="0">
                  <a:latin typeface="Source Sans Pro Light" panose="020B0403030403020204" pitchFamily="34" charset="0"/>
                </a:rPr>
                <a:t> VHS plaid.</a:t>
              </a:r>
              <a:endParaRPr lang="en-US" sz="9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56" name="Shape 2784">
              <a:extLst>
                <a:ext uri="{FF2B5EF4-FFF2-40B4-BE49-F238E27FC236}">
                  <a16:creationId xmlns:a16="http://schemas.microsoft.com/office/drawing/2014/main" id="{8A53B073-375F-3246-A01D-35FD2381CE66}"/>
                </a:ext>
              </a:extLst>
            </p:cNvPr>
            <p:cNvSpPr/>
            <p:nvPr/>
          </p:nvSpPr>
          <p:spPr>
            <a:xfrm>
              <a:off x="8002514" y="216825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353" y="11229"/>
                  </a:moveTo>
                  <a:lnTo>
                    <a:pt x="20356" y="11234"/>
                  </a:lnTo>
                  <a:lnTo>
                    <a:pt x="11029" y="16143"/>
                  </a:lnTo>
                  <a:lnTo>
                    <a:pt x="11026" y="16138"/>
                  </a:lnTo>
                  <a:cubicBezTo>
                    <a:pt x="10957" y="16174"/>
                    <a:pt x="10883" y="16200"/>
                    <a:pt x="10800" y="16200"/>
                  </a:cubicBezTo>
                  <a:cubicBezTo>
                    <a:pt x="10717" y="16200"/>
                    <a:pt x="10643" y="16174"/>
                    <a:pt x="10574" y="16138"/>
                  </a:cubicBezTo>
                  <a:lnTo>
                    <a:pt x="10571" y="16143"/>
                  </a:lnTo>
                  <a:lnTo>
                    <a:pt x="1244" y="11234"/>
                  </a:lnTo>
                  <a:lnTo>
                    <a:pt x="1247" y="11229"/>
                  </a:lnTo>
                  <a:cubicBezTo>
                    <a:pt x="1091" y="11147"/>
                    <a:pt x="982" y="10988"/>
                    <a:pt x="982" y="10800"/>
                  </a:cubicBezTo>
                  <a:cubicBezTo>
                    <a:pt x="982" y="10612"/>
                    <a:pt x="1091" y="10453"/>
                    <a:pt x="1247" y="10371"/>
                  </a:cubicBezTo>
                  <a:lnTo>
                    <a:pt x="1244" y="10366"/>
                  </a:lnTo>
                  <a:lnTo>
                    <a:pt x="3562" y="9146"/>
                  </a:lnTo>
                  <a:lnTo>
                    <a:pt x="10113" y="12594"/>
                  </a:lnTo>
                  <a:lnTo>
                    <a:pt x="10117" y="12588"/>
                  </a:lnTo>
                  <a:cubicBezTo>
                    <a:pt x="10322" y="12697"/>
                    <a:pt x="10552" y="12764"/>
                    <a:pt x="10800" y="12764"/>
                  </a:cubicBezTo>
                  <a:cubicBezTo>
                    <a:pt x="11048" y="12764"/>
                    <a:pt x="11278" y="12697"/>
                    <a:pt x="11483" y="12588"/>
                  </a:cubicBezTo>
                  <a:lnTo>
                    <a:pt x="11486" y="12594"/>
                  </a:lnTo>
                  <a:lnTo>
                    <a:pt x="18038" y="9146"/>
                  </a:lnTo>
                  <a:lnTo>
                    <a:pt x="20356" y="10366"/>
                  </a:lnTo>
                  <a:lnTo>
                    <a:pt x="20353" y="10371"/>
                  </a:lnTo>
                  <a:cubicBezTo>
                    <a:pt x="20509" y="10453"/>
                    <a:pt x="20618" y="10612"/>
                    <a:pt x="20618" y="10800"/>
                  </a:cubicBezTo>
                  <a:cubicBezTo>
                    <a:pt x="20618" y="10988"/>
                    <a:pt x="20509" y="11147"/>
                    <a:pt x="20353" y="11229"/>
                  </a:cubicBezTo>
                  <a:moveTo>
                    <a:pt x="20356" y="14784"/>
                  </a:moveTo>
                  <a:lnTo>
                    <a:pt x="20353" y="14790"/>
                  </a:lnTo>
                  <a:cubicBezTo>
                    <a:pt x="20509" y="14872"/>
                    <a:pt x="20618" y="15030"/>
                    <a:pt x="20618" y="15218"/>
                  </a:cubicBezTo>
                  <a:cubicBezTo>
                    <a:pt x="20618" y="15407"/>
                    <a:pt x="20509" y="15565"/>
                    <a:pt x="20353" y="15647"/>
                  </a:cubicBezTo>
                  <a:lnTo>
                    <a:pt x="20356" y="15653"/>
                  </a:lnTo>
                  <a:lnTo>
                    <a:pt x="11029" y="20562"/>
                  </a:lnTo>
                  <a:lnTo>
                    <a:pt x="11026" y="20556"/>
                  </a:lnTo>
                  <a:cubicBezTo>
                    <a:pt x="10957" y="20592"/>
                    <a:pt x="10883" y="20618"/>
                    <a:pt x="10800" y="20618"/>
                  </a:cubicBezTo>
                  <a:cubicBezTo>
                    <a:pt x="10717" y="20618"/>
                    <a:pt x="10643" y="20592"/>
                    <a:pt x="10574" y="20556"/>
                  </a:cubicBezTo>
                  <a:lnTo>
                    <a:pt x="10571" y="20562"/>
                  </a:lnTo>
                  <a:lnTo>
                    <a:pt x="1244" y="15653"/>
                  </a:lnTo>
                  <a:lnTo>
                    <a:pt x="1247" y="15647"/>
                  </a:lnTo>
                  <a:cubicBezTo>
                    <a:pt x="1091" y="15565"/>
                    <a:pt x="982" y="15407"/>
                    <a:pt x="982" y="15218"/>
                  </a:cubicBezTo>
                  <a:cubicBezTo>
                    <a:pt x="982" y="15030"/>
                    <a:pt x="1091" y="14872"/>
                    <a:pt x="1247" y="14790"/>
                  </a:cubicBezTo>
                  <a:lnTo>
                    <a:pt x="1244" y="14784"/>
                  </a:lnTo>
                  <a:lnTo>
                    <a:pt x="3562" y="13564"/>
                  </a:lnTo>
                  <a:lnTo>
                    <a:pt x="10113" y="17012"/>
                  </a:lnTo>
                  <a:lnTo>
                    <a:pt x="10117" y="17006"/>
                  </a:lnTo>
                  <a:cubicBezTo>
                    <a:pt x="10322" y="17115"/>
                    <a:pt x="10552" y="17182"/>
                    <a:pt x="10800" y="17182"/>
                  </a:cubicBezTo>
                  <a:cubicBezTo>
                    <a:pt x="11048" y="17182"/>
                    <a:pt x="11278" y="17115"/>
                    <a:pt x="11483" y="17006"/>
                  </a:cubicBezTo>
                  <a:lnTo>
                    <a:pt x="11486" y="17012"/>
                  </a:lnTo>
                  <a:lnTo>
                    <a:pt x="18038" y="13564"/>
                  </a:lnTo>
                  <a:cubicBezTo>
                    <a:pt x="18038" y="13564"/>
                    <a:pt x="20356" y="14784"/>
                    <a:pt x="20356" y="14784"/>
                  </a:cubicBezTo>
                  <a:close/>
                  <a:moveTo>
                    <a:pt x="1244" y="6816"/>
                  </a:moveTo>
                  <a:lnTo>
                    <a:pt x="1247" y="6811"/>
                  </a:lnTo>
                  <a:cubicBezTo>
                    <a:pt x="1091" y="6728"/>
                    <a:pt x="982" y="6570"/>
                    <a:pt x="982" y="6382"/>
                  </a:cubicBezTo>
                  <a:cubicBezTo>
                    <a:pt x="982" y="6194"/>
                    <a:pt x="1091" y="6035"/>
                    <a:pt x="1247" y="5953"/>
                  </a:cubicBezTo>
                  <a:lnTo>
                    <a:pt x="1244" y="5947"/>
                  </a:lnTo>
                  <a:lnTo>
                    <a:pt x="10571" y="1038"/>
                  </a:lnTo>
                  <a:lnTo>
                    <a:pt x="10574" y="1044"/>
                  </a:lnTo>
                  <a:cubicBezTo>
                    <a:pt x="10643" y="1008"/>
                    <a:pt x="10717" y="982"/>
                    <a:pt x="10800" y="982"/>
                  </a:cubicBezTo>
                  <a:cubicBezTo>
                    <a:pt x="10883" y="982"/>
                    <a:pt x="10957" y="1008"/>
                    <a:pt x="11026" y="1044"/>
                  </a:cubicBezTo>
                  <a:lnTo>
                    <a:pt x="11029" y="1038"/>
                  </a:lnTo>
                  <a:lnTo>
                    <a:pt x="20356" y="5947"/>
                  </a:lnTo>
                  <a:lnTo>
                    <a:pt x="20353" y="5953"/>
                  </a:lnTo>
                  <a:cubicBezTo>
                    <a:pt x="20509" y="6035"/>
                    <a:pt x="20618" y="6194"/>
                    <a:pt x="20618" y="6382"/>
                  </a:cubicBezTo>
                  <a:cubicBezTo>
                    <a:pt x="20618" y="6570"/>
                    <a:pt x="20509" y="6728"/>
                    <a:pt x="20353" y="6811"/>
                  </a:cubicBezTo>
                  <a:lnTo>
                    <a:pt x="20356" y="6816"/>
                  </a:lnTo>
                  <a:lnTo>
                    <a:pt x="11029" y="11725"/>
                  </a:lnTo>
                  <a:lnTo>
                    <a:pt x="11026" y="11720"/>
                  </a:lnTo>
                  <a:cubicBezTo>
                    <a:pt x="10957" y="11756"/>
                    <a:pt x="10883" y="11782"/>
                    <a:pt x="10800" y="11782"/>
                  </a:cubicBezTo>
                  <a:cubicBezTo>
                    <a:pt x="10717" y="11782"/>
                    <a:pt x="10643" y="11756"/>
                    <a:pt x="10574" y="11720"/>
                  </a:cubicBezTo>
                  <a:lnTo>
                    <a:pt x="10571" y="11725"/>
                  </a:lnTo>
                  <a:cubicBezTo>
                    <a:pt x="10571" y="11725"/>
                    <a:pt x="1244" y="6816"/>
                    <a:pt x="1244" y="6816"/>
                  </a:cubicBezTo>
                  <a:close/>
                  <a:moveTo>
                    <a:pt x="21600" y="10800"/>
                  </a:moveTo>
                  <a:cubicBezTo>
                    <a:pt x="21600" y="10234"/>
                    <a:pt x="21278" y="9749"/>
                    <a:pt x="20810" y="9503"/>
                  </a:cubicBezTo>
                  <a:lnTo>
                    <a:pt x="20813" y="9497"/>
                  </a:lnTo>
                  <a:lnTo>
                    <a:pt x="19092" y="8591"/>
                  </a:lnTo>
                  <a:lnTo>
                    <a:pt x="20813" y="7685"/>
                  </a:lnTo>
                  <a:lnTo>
                    <a:pt x="20810" y="7679"/>
                  </a:lnTo>
                  <a:cubicBezTo>
                    <a:pt x="21278" y="7433"/>
                    <a:pt x="21600" y="6948"/>
                    <a:pt x="21600" y="6382"/>
                  </a:cubicBezTo>
                  <a:cubicBezTo>
                    <a:pt x="21600" y="5816"/>
                    <a:pt x="21278" y="5331"/>
                    <a:pt x="20810" y="5085"/>
                  </a:cubicBezTo>
                  <a:lnTo>
                    <a:pt x="20813" y="5079"/>
                  </a:lnTo>
                  <a:lnTo>
                    <a:pt x="11486" y="170"/>
                  </a:lnTo>
                  <a:lnTo>
                    <a:pt x="11483" y="175"/>
                  </a:lnTo>
                  <a:cubicBezTo>
                    <a:pt x="11278" y="67"/>
                    <a:pt x="11048" y="0"/>
                    <a:pt x="10800" y="0"/>
                  </a:cubicBezTo>
                  <a:cubicBezTo>
                    <a:pt x="10552" y="0"/>
                    <a:pt x="10322" y="67"/>
                    <a:pt x="10117" y="175"/>
                  </a:cubicBezTo>
                  <a:lnTo>
                    <a:pt x="10113" y="170"/>
                  </a:lnTo>
                  <a:lnTo>
                    <a:pt x="786" y="5079"/>
                  </a:lnTo>
                  <a:lnTo>
                    <a:pt x="790" y="5085"/>
                  </a:lnTo>
                  <a:cubicBezTo>
                    <a:pt x="322" y="5331"/>
                    <a:pt x="0" y="5816"/>
                    <a:pt x="0" y="6382"/>
                  </a:cubicBezTo>
                  <a:cubicBezTo>
                    <a:pt x="0" y="6948"/>
                    <a:pt x="322" y="7433"/>
                    <a:pt x="790" y="7679"/>
                  </a:cubicBezTo>
                  <a:lnTo>
                    <a:pt x="786" y="7685"/>
                  </a:lnTo>
                  <a:lnTo>
                    <a:pt x="2508" y="8591"/>
                  </a:lnTo>
                  <a:lnTo>
                    <a:pt x="786" y="9497"/>
                  </a:lnTo>
                  <a:lnTo>
                    <a:pt x="790" y="9503"/>
                  </a:lnTo>
                  <a:cubicBezTo>
                    <a:pt x="322" y="9749"/>
                    <a:pt x="0" y="10234"/>
                    <a:pt x="0" y="10800"/>
                  </a:cubicBezTo>
                  <a:cubicBezTo>
                    <a:pt x="0" y="11366"/>
                    <a:pt x="322" y="11851"/>
                    <a:pt x="790" y="12097"/>
                  </a:cubicBezTo>
                  <a:lnTo>
                    <a:pt x="786" y="12103"/>
                  </a:lnTo>
                  <a:lnTo>
                    <a:pt x="2508" y="13009"/>
                  </a:lnTo>
                  <a:lnTo>
                    <a:pt x="786" y="13915"/>
                  </a:lnTo>
                  <a:lnTo>
                    <a:pt x="790" y="13921"/>
                  </a:lnTo>
                  <a:cubicBezTo>
                    <a:pt x="322" y="14167"/>
                    <a:pt x="0" y="14652"/>
                    <a:pt x="0" y="15218"/>
                  </a:cubicBezTo>
                  <a:cubicBezTo>
                    <a:pt x="0" y="15784"/>
                    <a:pt x="322" y="16269"/>
                    <a:pt x="790" y="16515"/>
                  </a:cubicBezTo>
                  <a:lnTo>
                    <a:pt x="786" y="16521"/>
                  </a:lnTo>
                  <a:lnTo>
                    <a:pt x="10113" y="21430"/>
                  </a:lnTo>
                  <a:lnTo>
                    <a:pt x="10117" y="21425"/>
                  </a:lnTo>
                  <a:cubicBezTo>
                    <a:pt x="10322" y="21533"/>
                    <a:pt x="10552" y="21600"/>
                    <a:pt x="10800" y="21600"/>
                  </a:cubicBezTo>
                  <a:cubicBezTo>
                    <a:pt x="11048" y="21600"/>
                    <a:pt x="11278" y="21533"/>
                    <a:pt x="11483" y="21425"/>
                  </a:cubicBezTo>
                  <a:lnTo>
                    <a:pt x="11486" y="21430"/>
                  </a:lnTo>
                  <a:lnTo>
                    <a:pt x="20813" y="16521"/>
                  </a:lnTo>
                  <a:lnTo>
                    <a:pt x="20810" y="16515"/>
                  </a:lnTo>
                  <a:cubicBezTo>
                    <a:pt x="21278" y="16269"/>
                    <a:pt x="21600" y="15784"/>
                    <a:pt x="21600" y="15218"/>
                  </a:cubicBezTo>
                  <a:cubicBezTo>
                    <a:pt x="21600" y="14652"/>
                    <a:pt x="21278" y="14167"/>
                    <a:pt x="20810" y="13921"/>
                  </a:cubicBezTo>
                  <a:lnTo>
                    <a:pt x="20813" y="13915"/>
                  </a:lnTo>
                  <a:lnTo>
                    <a:pt x="19092" y="13009"/>
                  </a:lnTo>
                  <a:lnTo>
                    <a:pt x="20813" y="12103"/>
                  </a:lnTo>
                  <a:lnTo>
                    <a:pt x="20810" y="12097"/>
                  </a:lnTo>
                  <a:cubicBezTo>
                    <a:pt x="21278" y="11851"/>
                    <a:pt x="21600" y="11366"/>
                    <a:pt x="21600" y="10800"/>
                  </a:cubicBezTo>
                </a:path>
              </a:pathLst>
            </a:custGeom>
            <a:solidFill>
              <a:schemeClr val="tx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 dirty="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57" name="Group 56">
            <a:extLst>
              <a:ext uri="{FF2B5EF4-FFF2-40B4-BE49-F238E27FC236}">
                <a16:creationId xmlns:a16="http://schemas.microsoft.com/office/drawing/2014/main" id="{A3380F0B-9B8B-7B44-80B8-712FF4F52876}"/>
              </a:ext>
            </a:extLst>
          </p:cNvPr>
          <p:cNvGrpSpPr/>
          <p:nvPr/>
        </p:nvGrpSpPr>
        <p:grpSpPr>
          <a:xfrm>
            <a:off x="7068946" y="5202854"/>
            <a:ext cx="1529896" cy="632481"/>
            <a:chOff x="5107857" y="5455401"/>
            <a:chExt cx="1641337" cy="678552"/>
          </a:xfrm>
        </p:grpSpPr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053FAE99-0502-EA4F-B3FB-D3FD97475DFE}"/>
                </a:ext>
              </a:extLst>
            </p:cNvPr>
            <p:cNvSpPr/>
            <p:nvPr/>
          </p:nvSpPr>
          <p:spPr>
            <a:xfrm>
              <a:off x="5521603" y="5455401"/>
              <a:ext cx="1227591" cy="67855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9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9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900" dirty="0">
                  <a:latin typeface="Source Sans Pro Light" panose="020B0403030403020204" pitchFamily="34" charset="0"/>
                </a:rPr>
                <a:t> VHS plaid.</a:t>
              </a:r>
              <a:endParaRPr lang="en-US" sz="9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59" name="Shape 2543">
              <a:extLst>
                <a:ext uri="{FF2B5EF4-FFF2-40B4-BE49-F238E27FC236}">
                  <a16:creationId xmlns:a16="http://schemas.microsoft.com/office/drawing/2014/main" id="{F3D1A2F4-9DE1-984E-BF51-B38BE94595A1}"/>
                </a:ext>
              </a:extLst>
            </p:cNvPr>
            <p:cNvSpPr/>
            <p:nvPr/>
          </p:nvSpPr>
          <p:spPr>
            <a:xfrm>
              <a:off x="5107857" y="5586977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5709" y="18655"/>
                  </a:moveTo>
                  <a:lnTo>
                    <a:pt x="14727" y="18655"/>
                  </a:lnTo>
                  <a:lnTo>
                    <a:pt x="14727" y="19636"/>
                  </a:lnTo>
                  <a:lnTo>
                    <a:pt x="15709" y="19636"/>
                  </a:lnTo>
                  <a:cubicBezTo>
                    <a:pt x="15709" y="19636"/>
                    <a:pt x="15709" y="18655"/>
                    <a:pt x="15709" y="18655"/>
                  </a:cubicBezTo>
                  <a:close/>
                  <a:moveTo>
                    <a:pt x="15709" y="14727"/>
                  </a:moveTo>
                  <a:lnTo>
                    <a:pt x="14727" y="14727"/>
                  </a:lnTo>
                  <a:lnTo>
                    <a:pt x="14727" y="15709"/>
                  </a:lnTo>
                  <a:lnTo>
                    <a:pt x="15709" y="15709"/>
                  </a:lnTo>
                  <a:cubicBezTo>
                    <a:pt x="15709" y="15709"/>
                    <a:pt x="15709" y="14727"/>
                    <a:pt x="15709" y="14727"/>
                  </a:cubicBezTo>
                  <a:close/>
                  <a:moveTo>
                    <a:pt x="14727" y="10800"/>
                  </a:moveTo>
                  <a:lnTo>
                    <a:pt x="15709" y="10800"/>
                  </a:lnTo>
                  <a:lnTo>
                    <a:pt x="15709" y="9818"/>
                  </a:lnTo>
                  <a:lnTo>
                    <a:pt x="14727" y="9818"/>
                  </a:lnTo>
                  <a:cubicBezTo>
                    <a:pt x="14727" y="9818"/>
                    <a:pt x="14727" y="10800"/>
                    <a:pt x="14727" y="10800"/>
                  </a:cubicBezTo>
                  <a:close/>
                  <a:moveTo>
                    <a:pt x="15709" y="16691"/>
                  </a:moveTo>
                  <a:lnTo>
                    <a:pt x="14727" y="16691"/>
                  </a:lnTo>
                  <a:lnTo>
                    <a:pt x="14727" y="17673"/>
                  </a:lnTo>
                  <a:lnTo>
                    <a:pt x="15709" y="17673"/>
                  </a:lnTo>
                  <a:cubicBezTo>
                    <a:pt x="15709" y="17673"/>
                    <a:pt x="15709" y="16691"/>
                    <a:pt x="15709" y="16691"/>
                  </a:cubicBezTo>
                  <a:close/>
                  <a:moveTo>
                    <a:pt x="14727" y="8836"/>
                  </a:moveTo>
                  <a:lnTo>
                    <a:pt x="15709" y="8836"/>
                  </a:lnTo>
                  <a:lnTo>
                    <a:pt x="15709" y="7855"/>
                  </a:lnTo>
                  <a:lnTo>
                    <a:pt x="14727" y="7855"/>
                  </a:lnTo>
                  <a:cubicBezTo>
                    <a:pt x="14727" y="7855"/>
                    <a:pt x="14727" y="8836"/>
                    <a:pt x="14727" y="8836"/>
                  </a:cubicBezTo>
                  <a:close/>
                  <a:moveTo>
                    <a:pt x="19636" y="0"/>
                  </a:moveTo>
                  <a:lnTo>
                    <a:pt x="5891" y="0"/>
                  </a:lnTo>
                  <a:cubicBezTo>
                    <a:pt x="4806" y="0"/>
                    <a:pt x="3927" y="879"/>
                    <a:pt x="3927" y="1964"/>
                  </a:cubicBezTo>
                  <a:lnTo>
                    <a:pt x="3927" y="2455"/>
                  </a:lnTo>
                  <a:cubicBezTo>
                    <a:pt x="3927" y="2726"/>
                    <a:pt x="4147" y="2945"/>
                    <a:pt x="4418" y="2945"/>
                  </a:cubicBezTo>
                  <a:cubicBezTo>
                    <a:pt x="4690" y="2945"/>
                    <a:pt x="4909" y="2726"/>
                    <a:pt x="4909" y="2455"/>
                  </a:cubicBezTo>
                  <a:lnTo>
                    <a:pt x="4909" y="1964"/>
                  </a:lnTo>
                  <a:cubicBezTo>
                    <a:pt x="4909" y="1422"/>
                    <a:pt x="5349" y="982"/>
                    <a:pt x="5891" y="982"/>
                  </a:cubicBezTo>
                  <a:lnTo>
                    <a:pt x="19636" y="982"/>
                  </a:lnTo>
                  <a:cubicBezTo>
                    <a:pt x="20178" y="982"/>
                    <a:pt x="20618" y="1422"/>
                    <a:pt x="20618" y="1964"/>
                  </a:cubicBezTo>
                  <a:lnTo>
                    <a:pt x="20618" y="15709"/>
                  </a:lnTo>
                  <a:cubicBezTo>
                    <a:pt x="20618" y="16251"/>
                    <a:pt x="20178" y="16691"/>
                    <a:pt x="19636" y="16691"/>
                  </a:cubicBezTo>
                  <a:lnTo>
                    <a:pt x="19145" y="16691"/>
                  </a:lnTo>
                  <a:cubicBezTo>
                    <a:pt x="18874" y="16691"/>
                    <a:pt x="18655" y="16911"/>
                    <a:pt x="18655" y="17182"/>
                  </a:cubicBezTo>
                  <a:cubicBezTo>
                    <a:pt x="18655" y="17453"/>
                    <a:pt x="18874" y="17673"/>
                    <a:pt x="19145" y="17673"/>
                  </a:cubicBezTo>
                  <a:lnTo>
                    <a:pt x="19636" y="17673"/>
                  </a:lnTo>
                  <a:cubicBezTo>
                    <a:pt x="20721" y="17673"/>
                    <a:pt x="21600" y="16794"/>
                    <a:pt x="21600" y="15709"/>
                  </a:cubicBezTo>
                  <a:lnTo>
                    <a:pt x="21600" y="1964"/>
                  </a:lnTo>
                  <a:cubicBezTo>
                    <a:pt x="21600" y="879"/>
                    <a:pt x="20721" y="0"/>
                    <a:pt x="19636" y="0"/>
                  </a:cubicBezTo>
                  <a:moveTo>
                    <a:pt x="14727" y="6873"/>
                  </a:moveTo>
                  <a:lnTo>
                    <a:pt x="15709" y="6873"/>
                  </a:lnTo>
                  <a:lnTo>
                    <a:pt x="15709" y="5891"/>
                  </a:lnTo>
                  <a:lnTo>
                    <a:pt x="14727" y="5891"/>
                  </a:lnTo>
                  <a:cubicBezTo>
                    <a:pt x="14727" y="5891"/>
                    <a:pt x="14727" y="6873"/>
                    <a:pt x="14727" y="6873"/>
                  </a:cubicBezTo>
                  <a:close/>
                  <a:moveTo>
                    <a:pt x="16691" y="12273"/>
                  </a:moveTo>
                  <a:lnTo>
                    <a:pt x="13745" y="12273"/>
                  </a:lnTo>
                  <a:lnTo>
                    <a:pt x="13745" y="4909"/>
                  </a:lnTo>
                  <a:lnTo>
                    <a:pt x="15709" y="4909"/>
                  </a:lnTo>
                  <a:cubicBezTo>
                    <a:pt x="16251" y="4909"/>
                    <a:pt x="16691" y="5349"/>
                    <a:pt x="16691" y="5891"/>
                  </a:cubicBezTo>
                  <a:cubicBezTo>
                    <a:pt x="16691" y="5891"/>
                    <a:pt x="16691" y="12273"/>
                    <a:pt x="16691" y="12273"/>
                  </a:cubicBezTo>
                  <a:close/>
                  <a:moveTo>
                    <a:pt x="16691" y="19636"/>
                  </a:moveTo>
                  <a:cubicBezTo>
                    <a:pt x="16691" y="20178"/>
                    <a:pt x="16251" y="20618"/>
                    <a:pt x="15709" y="20618"/>
                  </a:cubicBezTo>
                  <a:lnTo>
                    <a:pt x="13745" y="20618"/>
                  </a:lnTo>
                  <a:lnTo>
                    <a:pt x="13745" y="13255"/>
                  </a:lnTo>
                  <a:lnTo>
                    <a:pt x="16691" y="13255"/>
                  </a:lnTo>
                  <a:cubicBezTo>
                    <a:pt x="16691" y="13255"/>
                    <a:pt x="16691" y="19636"/>
                    <a:pt x="16691" y="19636"/>
                  </a:cubicBezTo>
                  <a:close/>
                  <a:moveTo>
                    <a:pt x="12764" y="12273"/>
                  </a:moveTo>
                  <a:lnTo>
                    <a:pt x="4909" y="12273"/>
                  </a:lnTo>
                  <a:lnTo>
                    <a:pt x="4909" y="4909"/>
                  </a:lnTo>
                  <a:lnTo>
                    <a:pt x="12764" y="4909"/>
                  </a:lnTo>
                  <a:cubicBezTo>
                    <a:pt x="12764" y="4909"/>
                    <a:pt x="12764" y="12273"/>
                    <a:pt x="12764" y="12273"/>
                  </a:cubicBezTo>
                  <a:close/>
                  <a:moveTo>
                    <a:pt x="12764" y="20618"/>
                  </a:moveTo>
                  <a:lnTo>
                    <a:pt x="4909" y="20618"/>
                  </a:lnTo>
                  <a:lnTo>
                    <a:pt x="4909" y="13255"/>
                  </a:lnTo>
                  <a:lnTo>
                    <a:pt x="12764" y="13255"/>
                  </a:lnTo>
                  <a:cubicBezTo>
                    <a:pt x="12764" y="13255"/>
                    <a:pt x="12764" y="20618"/>
                    <a:pt x="12764" y="20618"/>
                  </a:cubicBezTo>
                  <a:close/>
                  <a:moveTo>
                    <a:pt x="3927" y="12273"/>
                  </a:moveTo>
                  <a:lnTo>
                    <a:pt x="982" y="12273"/>
                  </a:lnTo>
                  <a:lnTo>
                    <a:pt x="982" y="5891"/>
                  </a:lnTo>
                  <a:cubicBezTo>
                    <a:pt x="982" y="5349"/>
                    <a:pt x="1422" y="4909"/>
                    <a:pt x="1964" y="4909"/>
                  </a:cubicBezTo>
                  <a:lnTo>
                    <a:pt x="3927" y="4909"/>
                  </a:lnTo>
                  <a:cubicBezTo>
                    <a:pt x="3927" y="4909"/>
                    <a:pt x="3927" y="12273"/>
                    <a:pt x="3927" y="12273"/>
                  </a:cubicBezTo>
                  <a:close/>
                  <a:moveTo>
                    <a:pt x="3927" y="20618"/>
                  </a:moveTo>
                  <a:lnTo>
                    <a:pt x="1964" y="20618"/>
                  </a:lnTo>
                  <a:cubicBezTo>
                    <a:pt x="1422" y="20618"/>
                    <a:pt x="982" y="20178"/>
                    <a:pt x="982" y="19636"/>
                  </a:cubicBezTo>
                  <a:lnTo>
                    <a:pt x="982" y="13255"/>
                  </a:lnTo>
                  <a:lnTo>
                    <a:pt x="3927" y="13255"/>
                  </a:lnTo>
                  <a:cubicBezTo>
                    <a:pt x="3927" y="13255"/>
                    <a:pt x="3927" y="20618"/>
                    <a:pt x="3927" y="20618"/>
                  </a:cubicBezTo>
                  <a:close/>
                  <a:moveTo>
                    <a:pt x="15709" y="3927"/>
                  </a:moveTo>
                  <a:lnTo>
                    <a:pt x="1964" y="3927"/>
                  </a:lnTo>
                  <a:cubicBezTo>
                    <a:pt x="879" y="3927"/>
                    <a:pt x="0" y="4806"/>
                    <a:pt x="0" y="5891"/>
                  </a:cubicBezTo>
                  <a:lnTo>
                    <a:pt x="0" y="19636"/>
                  </a:lnTo>
                  <a:cubicBezTo>
                    <a:pt x="0" y="20721"/>
                    <a:pt x="879" y="21600"/>
                    <a:pt x="1964" y="21600"/>
                  </a:cubicBezTo>
                  <a:lnTo>
                    <a:pt x="15709" y="21600"/>
                  </a:lnTo>
                  <a:cubicBezTo>
                    <a:pt x="16794" y="21600"/>
                    <a:pt x="17673" y="20721"/>
                    <a:pt x="17673" y="19636"/>
                  </a:cubicBezTo>
                  <a:lnTo>
                    <a:pt x="17673" y="5891"/>
                  </a:lnTo>
                  <a:cubicBezTo>
                    <a:pt x="17673" y="4806"/>
                    <a:pt x="16794" y="3927"/>
                    <a:pt x="15709" y="3927"/>
                  </a:cubicBezTo>
                  <a:moveTo>
                    <a:pt x="1964" y="8836"/>
                  </a:moveTo>
                  <a:lnTo>
                    <a:pt x="2945" y="8836"/>
                  </a:lnTo>
                  <a:lnTo>
                    <a:pt x="2945" y="7855"/>
                  </a:lnTo>
                  <a:lnTo>
                    <a:pt x="1964" y="7855"/>
                  </a:lnTo>
                  <a:cubicBezTo>
                    <a:pt x="1964" y="7855"/>
                    <a:pt x="1964" y="8836"/>
                    <a:pt x="1964" y="8836"/>
                  </a:cubicBezTo>
                  <a:close/>
                  <a:moveTo>
                    <a:pt x="1964" y="10800"/>
                  </a:moveTo>
                  <a:lnTo>
                    <a:pt x="2945" y="10800"/>
                  </a:lnTo>
                  <a:lnTo>
                    <a:pt x="2945" y="9818"/>
                  </a:lnTo>
                  <a:lnTo>
                    <a:pt x="1964" y="9818"/>
                  </a:lnTo>
                  <a:cubicBezTo>
                    <a:pt x="1964" y="9818"/>
                    <a:pt x="1964" y="10800"/>
                    <a:pt x="1964" y="10800"/>
                  </a:cubicBezTo>
                  <a:close/>
                  <a:moveTo>
                    <a:pt x="2945" y="16691"/>
                  </a:moveTo>
                  <a:lnTo>
                    <a:pt x="1964" y="16691"/>
                  </a:lnTo>
                  <a:lnTo>
                    <a:pt x="1964" y="17673"/>
                  </a:lnTo>
                  <a:lnTo>
                    <a:pt x="2945" y="17673"/>
                  </a:lnTo>
                  <a:cubicBezTo>
                    <a:pt x="2945" y="17673"/>
                    <a:pt x="2945" y="16691"/>
                    <a:pt x="2945" y="16691"/>
                  </a:cubicBezTo>
                  <a:close/>
                  <a:moveTo>
                    <a:pt x="1964" y="6873"/>
                  </a:moveTo>
                  <a:lnTo>
                    <a:pt x="2945" y="6873"/>
                  </a:lnTo>
                  <a:lnTo>
                    <a:pt x="2945" y="5891"/>
                  </a:lnTo>
                  <a:lnTo>
                    <a:pt x="1964" y="5891"/>
                  </a:lnTo>
                  <a:cubicBezTo>
                    <a:pt x="1964" y="5891"/>
                    <a:pt x="1964" y="6873"/>
                    <a:pt x="1964" y="6873"/>
                  </a:cubicBezTo>
                  <a:close/>
                  <a:moveTo>
                    <a:pt x="2945" y="14727"/>
                  </a:moveTo>
                  <a:lnTo>
                    <a:pt x="1964" y="14727"/>
                  </a:lnTo>
                  <a:lnTo>
                    <a:pt x="1964" y="15709"/>
                  </a:lnTo>
                  <a:lnTo>
                    <a:pt x="2945" y="15709"/>
                  </a:lnTo>
                  <a:cubicBezTo>
                    <a:pt x="2945" y="15709"/>
                    <a:pt x="2945" y="14727"/>
                    <a:pt x="2945" y="14727"/>
                  </a:cubicBezTo>
                  <a:close/>
                  <a:moveTo>
                    <a:pt x="2945" y="18655"/>
                  </a:moveTo>
                  <a:lnTo>
                    <a:pt x="1964" y="18655"/>
                  </a:lnTo>
                  <a:lnTo>
                    <a:pt x="1964" y="19636"/>
                  </a:lnTo>
                  <a:lnTo>
                    <a:pt x="2945" y="19636"/>
                  </a:lnTo>
                  <a:cubicBezTo>
                    <a:pt x="2945" y="19636"/>
                    <a:pt x="2945" y="18655"/>
                    <a:pt x="2945" y="18655"/>
                  </a:cubicBezTo>
                  <a:close/>
                </a:path>
              </a:pathLst>
            </a:custGeom>
            <a:solidFill>
              <a:srgbClr val="53585F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712583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D91CC636-EC3A-6A45-B87E-79B81372FC55}"/>
              </a:ext>
            </a:extLst>
          </p:cNvPr>
          <p:cNvGrpSpPr/>
          <p:nvPr/>
        </p:nvGrpSpPr>
        <p:grpSpPr>
          <a:xfrm>
            <a:off x="6626490" y="1743366"/>
            <a:ext cx="4690230" cy="4358081"/>
            <a:chOff x="6905818" y="1550378"/>
            <a:chExt cx="4690230" cy="4358081"/>
          </a:xfrm>
        </p:grpSpPr>
        <p:sp>
          <p:nvSpPr>
            <p:cNvPr id="24" name="Oval 104">
              <a:extLst>
                <a:ext uri="{FF2B5EF4-FFF2-40B4-BE49-F238E27FC236}">
                  <a16:creationId xmlns:a16="http://schemas.microsoft.com/office/drawing/2014/main" id="{8CA825FB-FE25-7B48-A347-AD4364FE699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13266" y="1574461"/>
              <a:ext cx="3274330" cy="3275334"/>
            </a:xfrm>
            <a:prstGeom prst="ellipse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105">
              <a:extLst>
                <a:ext uri="{FF2B5EF4-FFF2-40B4-BE49-F238E27FC236}">
                  <a16:creationId xmlns:a16="http://schemas.microsoft.com/office/drawing/2014/main" id="{75200E9B-5F8B-5047-A453-00014D3D54ED}"/>
                </a:ext>
              </a:extLst>
            </p:cNvPr>
            <p:cNvSpPr>
              <a:spLocks/>
            </p:cNvSpPr>
            <p:nvPr/>
          </p:nvSpPr>
          <p:spPr bwMode="auto">
            <a:xfrm>
              <a:off x="8433103" y="3201090"/>
              <a:ext cx="1634657" cy="2707369"/>
            </a:xfrm>
            <a:custGeom>
              <a:avLst/>
              <a:gdLst>
                <a:gd name="T0" fmla="*/ 578 w 1156"/>
                <a:gd name="T1" fmla="*/ 0 h 1915"/>
                <a:gd name="T2" fmla="*/ 578 w 1156"/>
                <a:gd name="T3" fmla="*/ 1915 h 1915"/>
                <a:gd name="T4" fmla="*/ 578 w 1156"/>
                <a:gd name="T5" fmla="*/ 0 h 19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56" h="1915">
                  <a:moveTo>
                    <a:pt x="578" y="0"/>
                  </a:moveTo>
                  <a:cubicBezTo>
                    <a:pt x="1156" y="578"/>
                    <a:pt x="1153" y="1340"/>
                    <a:pt x="578" y="1915"/>
                  </a:cubicBezTo>
                  <a:cubicBezTo>
                    <a:pt x="2" y="1340"/>
                    <a:pt x="0" y="578"/>
                    <a:pt x="578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06">
              <a:extLst>
                <a:ext uri="{FF2B5EF4-FFF2-40B4-BE49-F238E27FC236}">
                  <a16:creationId xmlns:a16="http://schemas.microsoft.com/office/drawing/2014/main" id="{B96E66BB-EC09-3E4A-80C5-7CF821F74FE5}"/>
                </a:ext>
              </a:extLst>
            </p:cNvPr>
            <p:cNvSpPr>
              <a:spLocks/>
            </p:cNvSpPr>
            <p:nvPr/>
          </p:nvSpPr>
          <p:spPr bwMode="auto">
            <a:xfrm>
              <a:off x="6905818" y="1550378"/>
              <a:ext cx="2345115" cy="1951754"/>
            </a:xfrm>
            <a:custGeom>
              <a:avLst/>
              <a:gdLst>
                <a:gd name="T0" fmla="*/ 0 w 1659"/>
                <a:gd name="T1" fmla="*/ 211 h 1380"/>
                <a:gd name="T2" fmla="*/ 1659 w 1659"/>
                <a:gd name="T3" fmla="*/ 1169 h 1380"/>
                <a:gd name="T4" fmla="*/ 0 w 1659"/>
                <a:gd name="T5" fmla="*/ 211 h 13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59" h="1380">
                  <a:moveTo>
                    <a:pt x="0" y="211"/>
                  </a:moveTo>
                  <a:cubicBezTo>
                    <a:pt x="790" y="0"/>
                    <a:pt x="1448" y="383"/>
                    <a:pt x="1659" y="1169"/>
                  </a:cubicBezTo>
                  <a:cubicBezTo>
                    <a:pt x="873" y="1380"/>
                    <a:pt x="212" y="1001"/>
                    <a:pt x="0" y="21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107">
              <a:extLst>
                <a:ext uri="{FF2B5EF4-FFF2-40B4-BE49-F238E27FC236}">
                  <a16:creationId xmlns:a16="http://schemas.microsoft.com/office/drawing/2014/main" id="{990C487F-A388-D049-BCBA-82DBA1FB08F2}"/>
                </a:ext>
              </a:extLst>
            </p:cNvPr>
            <p:cNvSpPr>
              <a:spLocks/>
            </p:cNvSpPr>
            <p:nvPr/>
          </p:nvSpPr>
          <p:spPr bwMode="auto">
            <a:xfrm>
              <a:off x="9250933" y="1550378"/>
              <a:ext cx="2345115" cy="1951754"/>
            </a:xfrm>
            <a:custGeom>
              <a:avLst/>
              <a:gdLst>
                <a:gd name="T0" fmla="*/ 1659 w 1659"/>
                <a:gd name="T1" fmla="*/ 211 h 1380"/>
                <a:gd name="T2" fmla="*/ 0 w 1659"/>
                <a:gd name="T3" fmla="*/ 1169 h 1380"/>
                <a:gd name="T4" fmla="*/ 1659 w 1659"/>
                <a:gd name="T5" fmla="*/ 211 h 13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59" h="1380">
                  <a:moveTo>
                    <a:pt x="1659" y="211"/>
                  </a:moveTo>
                  <a:cubicBezTo>
                    <a:pt x="869" y="0"/>
                    <a:pt x="210" y="383"/>
                    <a:pt x="0" y="1169"/>
                  </a:cubicBezTo>
                  <a:cubicBezTo>
                    <a:pt x="786" y="1380"/>
                    <a:pt x="1447" y="1001"/>
                    <a:pt x="1659" y="21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Oval 108">
              <a:extLst>
                <a:ext uri="{FF2B5EF4-FFF2-40B4-BE49-F238E27FC236}">
                  <a16:creationId xmlns:a16="http://schemas.microsoft.com/office/drawing/2014/main" id="{E72B1F49-A13F-CE4F-A869-933A15C4F2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628780" y="2589975"/>
              <a:ext cx="1243302" cy="1244306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109">
              <a:extLst>
                <a:ext uri="{FF2B5EF4-FFF2-40B4-BE49-F238E27FC236}">
                  <a16:creationId xmlns:a16="http://schemas.microsoft.com/office/drawing/2014/main" id="{C04D3E4C-E233-7D41-923A-A5706D9F897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595666" y="2557864"/>
              <a:ext cx="1309531" cy="1308528"/>
            </a:xfrm>
            <a:custGeom>
              <a:avLst/>
              <a:gdLst>
                <a:gd name="T0" fmla="*/ 0 w 926"/>
                <a:gd name="T1" fmla="*/ 463 h 926"/>
                <a:gd name="T2" fmla="*/ 463 w 926"/>
                <a:gd name="T3" fmla="*/ 0 h 926"/>
                <a:gd name="T4" fmla="*/ 926 w 926"/>
                <a:gd name="T5" fmla="*/ 463 h 926"/>
                <a:gd name="T6" fmla="*/ 463 w 926"/>
                <a:gd name="T7" fmla="*/ 926 h 926"/>
                <a:gd name="T8" fmla="*/ 0 w 926"/>
                <a:gd name="T9" fmla="*/ 463 h 926"/>
                <a:gd name="T10" fmla="*/ 23 w 926"/>
                <a:gd name="T11" fmla="*/ 463 h 926"/>
                <a:gd name="T12" fmla="*/ 463 w 926"/>
                <a:gd name="T13" fmla="*/ 903 h 926"/>
                <a:gd name="T14" fmla="*/ 903 w 926"/>
                <a:gd name="T15" fmla="*/ 463 h 926"/>
                <a:gd name="T16" fmla="*/ 463 w 926"/>
                <a:gd name="T17" fmla="*/ 23 h 926"/>
                <a:gd name="T18" fmla="*/ 23 w 926"/>
                <a:gd name="T19" fmla="*/ 463 h 9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26" h="926">
                  <a:moveTo>
                    <a:pt x="0" y="463"/>
                  </a:moveTo>
                  <a:cubicBezTo>
                    <a:pt x="0" y="207"/>
                    <a:pt x="207" y="0"/>
                    <a:pt x="463" y="0"/>
                  </a:cubicBezTo>
                  <a:cubicBezTo>
                    <a:pt x="718" y="0"/>
                    <a:pt x="926" y="207"/>
                    <a:pt x="926" y="463"/>
                  </a:cubicBezTo>
                  <a:cubicBezTo>
                    <a:pt x="926" y="719"/>
                    <a:pt x="718" y="926"/>
                    <a:pt x="463" y="926"/>
                  </a:cubicBezTo>
                  <a:cubicBezTo>
                    <a:pt x="207" y="926"/>
                    <a:pt x="0" y="719"/>
                    <a:pt x="0" y="463"/>
                  </a:cubicBezTo>
                  <a:close/>
                  <a:moveTo>
                    <a:pt x="23" y="463"/>
                  </a:moveTo>
                  <a:cubicBezTo>
                    <a:pt x="23" y="706"/>
                    <a:pt x="220" y="903"/>
                    <a:pt x="463" y="903"/>
                  </a:cubicBezTo>
                  <a:cubicBezTo>
                    <a:pt x="706" y="903"/>
                    <a:pt x="903" y="706"/>
                    <a:pt x="903" y="463"/>
                  </a:cubicBezTo>
                  <a:cubicBezTo>
                    <a:pt x="903" y="220"/>
                    <a:pt x="706" y="23"/>
                    <a:pt x="463" y="23"/>
                  </a:cubicBezTo>
                  <a:cubicBezTo>
                    <a:pt x="220" y="23"/>
                    <a:pt x="23" y="220"/>
                    <a:pt x="23" y="463"/>
                  </a:cubicBezTo>
                  <a:close/>
                </a:path>
              </a:pathLst>
            </a:cu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0" name="TextBox 29">
            <a:extLst>
              <a:ext uri="{FF2B5EF4-FFF2-40B4-BE49-F238E27FC236}">
                <a16:creationId xmlns:a16="http://schemas.microsoft.com/office/drawing/2014/main" id="{DE6DD539-ABA0-E341-9B61-2CC498842568}"/>
              </a:ext>
            </a:extLst>
          </p:cNvPr>
          <p:cNvSpPr txBox="1"/>
          <p:nvPr/>
        </p:nvSpPr>
        <p:spPr>
          <a:xfrm>
            <a:off x="873941" y="2517682"/>
            <a:ext cx="5055919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2400" dirty="0">
                <a:latin typeface="Source Sans Pro" panose="020B0503030403020204" pitchFamily="34" charset="0"/>
                <a:cs typeface="Open Sans" charset="0"/>
                <a:sym typeface="Open Sans" charset="0"/>
              </a:rPr>
              <a:t>Good </a:t>
            </a:r>
            <a:r>
              <a:rPr lang="en-US" sz="2400" b="1" dirty="0">
                <a:latin typeface="Source Sans Pro" panose="020B0503030403020204" pitchFamily="34" charset="0"/>
                <a:cs typeface="Open Sans" charset="0"/>
                <a:sym typeface="Open Sans" charset="0"/>
              </a:rPr>
              <a:t>art</a:t>
            </a:r>
            <a:r>
              <a:rPr lang="en-US" sz="2400" dirty="0">
                <a:latin typeface="Source Sans Pro" panose="020B0503030403020204" pitchFamily="34" charset="0"/>
                <a:cs typeface="Open Sans" charset="0"/>
                <a:sym typeface="Open Sans" charset="0"/>
              </a:rPr>
              <a:t> is a taste. Good </a:t>
            </a:r>
            <a:r>
              <a:rPr lang="en-US" sz="2400" b="1" i="1" dirty="0">
                <a:latin typeface="Source Sans Pro" panose="020B0503030403020204" pitchFamily="34" charset="0"/>
                <a:cs typeface="Open Sans" charset="0"/>
                <a:sym typeface="Open Sans" charset="0"/>
              </a:rPr>
              <a:t>design</a:t>
            </a:r>
            <a:r>
              <a:rPr lang="en-US" sz="2400" dirty="0">
                <a:latin typeface="Source Sans Pro" panose="020B0503030403020204" pitchFamily="34" charset="0"/>
                <a:cs typeface="Open Sans" charset="0"/>
                <a:sym typeface="Open Sans" charset="0"/>
              </a:rPr>
              <a:t> is an opinion.</a:t>
            </a:r>
            <a:endParaRPr lang="en-US" sz="2400" dirty="0">
              <a:latin typeface="Source Sans Pro" panose="020B0503030403020204" pitchFamily="34" charset="0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F3650414-3A8A-484B-9017-FEC594FBD084}"/>
              </a:ext>
            </a:extLst>
          </p:cNvPr>
          <p:cNvSpPr txBox="1"/>
          <p:nvPr/>
        </p:nvSpPr>
        <p:spPr>
          <a:xfrm>
            <a:off x="873941" y="3229278"/>
            <a:ext cx="431430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accent3"/>
                </a:solidFill>
                <a:latin typeface="Source Sans Pro ExtraLight" panose="020B0303030403020204" pitchFamily="34" charset="0"/>
              </a:rPr>
              <a:t>Bicycle rights +1 actually </a:t>
            </a:r>
            <a:r>
              <a:rPr lang="en-US" sz="1400" dirty="0" err="1">
                <a:solidFill>
                  <a:schemeClr val="accent3"/>
                </a:solidFill>
                <a:latin typeface="Source Sans Pro ExtraLight" panose="020B0303030403020204" pitchFamily="34" charset="0"/>
              </a:rPr>
              <a:t>shoreditch</a:t>
            </a:r>
            <a:r>
              <a:rPr lang="en-US" sz="1400" dirty="0">
                <a:solidFill>
                  <a:schemeClr val="accent3"/>
                </a:solidFill>
                <a:latin typeface="Source Sans Pro ExtraLight" panose="020B0303030403020204" pitchFamily="34" charset="0"/>
              </a:rPr>
              <a:t>, vinyl </a:t>
            </a:r>
            <a:r>
              <a:rPr lang="en-US" sz="1400" dirty="0" err="1">
                <a:solidFill>
                  <a:schemeClr val="accent3"/>
                </a:solidFill>
                <a:latin typeface="Source Sans Pro ExtraLight" panose="020B0303030403020204" pitchFamily="34" charset="0"/>
              </a:rPr>
              <a:t>fixie</a:t>
            </a:r>
            <a:r>
              <a:rPr lang="en-US" sz="1400" dirty="0">
                <a:solidFill>
                  <a:schemeClr val="accent3"/>
                </a:solidFill>
                <a:latin typeface="Source Sans Pro ExtraLight" panose="020B0303030403020204" pitchFamily="34" charset="0"/>
              </a:rPr>
              <a:t> small batch pop-up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663A75F7-F40F-9248-A3F1-BB220ADE77F1}"/>
              </a:ext>
            </a:extLst>
          </p:cNvPr>
          <p:cNvSpPr txBox="1"/>
          <p:nvPr/>
        </p:nvSpPr>
        <p:spPr>
          <a:xfrm>
            <a:off x="873941" y="3682992"/>
            <a:ext cx="2884123" cy="2849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050" dirty="0">
                <a:latin typeface="Source Sans Pro Light" panose="020B0403030403020204" pitchFamily="34" charset="0"/>
              </a:rPr>
              <a:t>Synth chartreuse XOXO, tacos </a:t>
            </a:r>
            <a:r>
              <a:rPr lang="en-US" sz="1050" dirty="0" err="1">
                <a:latin typeface="Source Sans Pro Light" panose="020B0403030403020204" pitchFamily="34" charset="0"/>
              </a:rPr>
              <a:t>brooklyn</a:t>
            </a:r>
            <a:r>
              <a:rPr lang="en-US" sz="1050" dirty="0">
                <a:latin typeface="Source Sans Pro Light" panose="020B0403030403020204" pitchFamily="34" charset="0"/>
              </a:rPr>
              <a:t> VHS plaid.</a:t>
            </a:r>
            <a:endParaRPr lang="en-US" sz="1050" dirty="0"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D8C5484C-FA9A-BF4B-903E-34C9463EAC7B}"/>
              </a:ext>
            </a:extLst>
          </p:cNvPr>
          <p:cNvSpPr/>
          <p:nvPr/>
        </p:nvSpPr>
        <p:spPr>
          <a:xfrm>
            <a:off x="873943" y="3922407"/>
            <a:ext cx="486453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3369808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30" grpId="0"/>
      <p:bldP spid="31" grpId="0"/>
      <p:bldP spid="32" grpId="0"/>
      <p:bldP spid="3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253C0E50-DDD6-A445-A9CF-C0C0FD4A9EF9}"/>
              </a:ext>
            </a:extLst>
          </p:cNvPr>
          <p:cNvGrpSpPr/>
          <p:nvPr/>
        </p:nvGrpSpPr>
        <p:grpSpPr>
          <a:xfrm>
            <a:off x="873941" y="1382885"/>
            <a:ext cx="3144343" cy="4459352"/>
            <a:chOff x="594537" y="1433146"/>
            <a:chExt cx="3590923" cy="5092698"/>
          </a:xfrm>
        </p:grpSpPr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31797948-549A-DE49-B007-89E8BA4C48A3}"/>
                </a:ext>
              </a:extLst>
            </p:cNvPr>
            <p:cNvGrpSpPr/>
            <p:nvPr/>
          </p:nvGrpSpPr>
          <p:grpSpPr>
            <a:xfrm>
              <a:off x="980299" y="3863608"/>
              <a:ext cx="3205161" cy="2662236"/>
              <a:chOff x="980299" y="3863608"/>
              <a:chExt cx="3205161" cy="2662236"/>
            </a:xfrm>
          </p:grpSpPr>
          <p:sp>
            <p:nvSpPr>
              <p:cNvPr id="46" name="Freeform 5">
                <a:extLst>
                  <a:ext uri="{FF2B5EF4-FFF2-40B4-BE49-F238E27FC236}">
                    <a16:creationId xmlns:a16="http://schemas.microsoft.com/office/drawing/2014/main" id="{05AD3C0C-BED0-1D4B-8C16-1BDF0DBBDB4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375711" y="3863608"/>
                <a:ext cx="1585912" cy="1585912"/>
              </a:xfrm>
              <a:custGeom>
                <a:avLst/>
                <a:gdLst>
                  <a:gd name="T0" fmla="*/ 828 w 929"/>
                  <a:gd name="T1" fmla="*/ 371 h 929"/>
                  <a:gd name="T2" fmla="*/ 782 w 929"/>
                  <a:gd name="T3" fmla="*/ 312 h 929"/>
                  <a:gd name="T4" fmla="*/ 819 w 929"/>
                  <a:gd name="T5" fmla="*/ 242 h 929"/>
                  <a:gd name="T6" fmla="*/ 819 w 929"/>
                  <a:gd name="T7" fmla="*/ 162 h 929"/>
                  <a:gd name="T8" fmla="*/ 727 w 929"/>
                  <a:gd name="T9" fmla="*/ 94 h 929"/>
                  <a:gd name="T10" fmla="*/ 655 w 929"/>
                  <a:gd name="T11" fmla="*/ 142 h 929"/>
                  <a:gd name="T12" fmla="*/ 617 w 929"/>
                  <a:gd name="T13" fmla="*/ 147 h 929"/>
                  <a:gd name="T14" fmla="*/ 558 w 929"/>
                  <a:gd name="T15" fmla="*/ 102 h 929"/>
                  <a:gd name="T16" fmla="*/ 501 w 929"/>
                  <a:gd name="T17" fmla="*/ 0 h 929"/>
                  <a:gd name="T18" fmla="*/ 371 w 929"/>
                  <a:gd name="T19" fmla="*/ 57 h 929"/>
                  <a:gd name="T20" fmla="*/ 347 w 929"/>
                  <a:gd name="T21" fmla="*/ 132 h 929"/>
                  <a:gd name="T22" fmla="*/ 296 w 929"/>
                  <a:gd name="T23" fmla="*/ 150 h 929"/>
                  <a:gd name="T24" fmla="*/ 242 w 929"/>
                  <a:gd name="T25" fmla="*/ 111 h 929"/>
                  <a:gd name="T26" fmla="*/ 162 w 929"/>
                  <a:gd name="T27" fmla="*/ 111 h 929"/>
                  <a:gd name="T28" fmla="*/ 110 w 929"/>
                  <a:gd name="T29" fmla="*/ 242 h 929"/>
                  <a:gd name="T30" fmla="*/ 147 w 929"/>
                  <a:gd name="T31" fmla="*/ 312 h 929"/>
                  <a:gd name="T32" fmla="*/ 101 w 929"/>
                  <a:gd name="T33" fmla="*/ 371 h 929"/>
                  <a:gd name="T34" fmla="*/ 0 w 929"/>
                  <a:gd name="T35" fmla="*/ 428 h 929"/>
                  <a:gd name="T36" fmla="*/ 57 w 929"/>
                  <a:gd name="T37" fmla="*/ 558 h 929"/>
                  <a:gd name="T38" fmla="*/ 132 w 929"/>
                  <a:gd name="T39" fmla="*/ 582 h 929"/>
                  <a:gd name="T40" fmla="*/ 142 w 929"/>
                  <a:gd name="T41" fmla="*/ 655 h 929"/>
                  <a:gd name="T42" fmla="*/ 110 w 929"/>
                  <a:gd name="T43" fmla="*/ 767 h 929"/>
                  <a:gd name="T44" fmla="*/ 202 w 929"/>
                  <a:gd name="T45" fmla="*/ 836 h 929"/>
                  <a:gd name="T46" fmla="*/ 274 w 929"/>
                  <a:gd name="T47" fmla="*/ 787 h 929"/>
                  <a:gd name="T48" fmla="*/ 312 w 929"/>
                  <a:gd name="T49" fmla="*/ 782 h 929"/>
                  <a:gd name="T50" fmla="*/ 371 w 929"/>
                  <a:gd name="T51" fmla="*/ 828 h 929"/>
                  <a:gd name="T52" fmla="*/ 428 w 929"/>
                  <a:gd name="T53" fmla="*/ 929 h 929"/>
                  <a:gd name="T54" fmla="*/ 558 w 929"/>
                  <a:gd name="T55" fmla="*/ 872 h 929"/>
                  <a:gd name="T56" fmla="*/ 581 w 929"/>
                  <a:gd name="T57" fmla="*/ 797 h 929"/>
                  <a:gd name="T58" fmla="*/ 632 w 929"/>
                  <a:gd name="T59" fmla="*/ 779 h 929"/>
                  <a:gd name="T60" fmla="*/ 687 w 929"/>
                  <a:gd name="T61" fmla="*/ 819 h 929"/>
                  <a:gd name="T62" fmla="*/ 767 w 929"/>
                  <a:gd name="T63" fmla="*/ 819 h 929"/>
                  <a:gd name="T64" fmla="*/ 819 w 929"/>
                  <a:gd name="T65" fmla="*/ 687 h 929"/>
                  <a:gd name="T66" fmla="*/ 782 w 929"/>
                  <a:gd name="T67" fmla="*/ 617 h 929"/>
                  <a:gd name="T68" fmla="*/ 828 w 929"/>
                  <a:gd name="T69" fmla="*/ 558 h 929"/>
                  <a:gd name="T70" fmla="*/ 929 w 929"/>
                  <a:gd name="T71" fmla="*/ 501 h 929"/>
                  <a:gd name="T72" fmla="*/ 872 w 929"/>
                  <a:gd name="T73" fmla="*/ 371 h 929"/>
                  <a:gd name="T74" fmla="*/ 298 w 929"/>
                  <a:gd name="T75" fmla="*/ 465 h 929"/>
                  <a:gd name="T76" fmla="*/ 631 w 929"/>
                  <a:gd name="T77" fmla="*/ 465 h 9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929" h="929">
                    <a:moveTo>
                      <a:pt x="872" y="371"/>
                    </a:moveTo>
                    <a:cubicBezTo>
                      <a:pt x="828" y="371"/>
                      <a:pt x="828" y="371"/>
                      <a:pt x="828" y="371"/>
                    </a:cubicBezTo>
                    <a:cubicBezTo>
                      <a:pt x="815" y="371"/>
                      <a:pt x="801" y="361"/>
                      <a:pt x="797" y="348"/>
                    </a:cubicBezTo>
                    <a:cubicBezTo>
                      <a:pt x="793" y="336"/>
                      <a:pt x="788" y="324"/>
                      <a:pt x="782" y="312"/>
                    </a:cubicBezTo>
                    <a:cubicBezTo>
                      <a:pt x="776" y="300"/>
                      <a:pt x="778" y="283"/>
                      <a:pt x="787" y="274"/>
                    </a:cubicBezTo>
                    <a:cubicBezTo>
                      <a:pt x="819" y="242"/>
                      <a:pt x="819" y="242"/>
                      <a:pt x="819" y="242"/>
                    </a:cubicBezTo>
                    <a:cubicBezTo>
                      <a:pt x="829" y="232"/>
                      <a:pt x="835" y="217"/>
                      <a:pt x="835" y="202"/>
                    </a:cubicBezTo>
                    <a:cubicBezTo>
                      <a:pt x="835" y="187"/>
                      <a:pt x="829" y="173"/>
                      <a:pt x="819" y="162"/>
                    </a:cubicBezTo>
                    <a:cubicBezTo>
                      <a:pt x="767" y="111"/>
                      <a:pt x="767" y="111"/>
                      <a:pt x="767" y="111"/>
                    </a:cubicBezTo>
                    <a:cubicBezTo>
                      <a:pt x="756" y="100"/>
                      <a:pt x="742" y="94"/>
                      <a:pt x="727" y="94"/>
                    </a:cubicBezTo>
                    <a:cubicBezTo>
                      <a:pt x="712" y="94"/>
                      <a:pt x="697" y="100"/>
                      <a:pt x="687" y="111"/>
                    </a:cubicBezTo>
                    <a:cubicBezTo>
                      <a:pt x="655" y="142"/>
                      <a:pt x="655" y="142"/>
                      <a:pt x="655" y="142"/>
                    </a:cubicBezTo>
                    <a:cubicBezTo>
                      <a:pt x="650" y="147"/>
                      <a:pt x="641" y="150"/>
                      <a:pt x="632" y="150"/>
                    </a:cubicBezTo>
                    <a:cubicBezTo>
                      <a:pt x="627" y="150"/>
                      <a:pt x="621" y="149"/>
                      <a:pt x="617" y="147"/>
                    </a:cubicBezTo>
                    <a:cubicBezTo>
                      <a:pt x="605" y="141"/>
                      <a:pt x="593" y="136"/>
                      <a:pt x="581" y="132"/>
                    </a:cubicBezTo>
                    <a:cubicBezTo>
                      <a:pt x="568" y="128"/>
                      <a:pt x="558" y="114"/>
                      <a:pt x="558" y="102"/>
                    </a:cubicBezTo>
                    <a:cubicBezTo>
                      <a:pt x="558" y="57"/>
                      <a:pt x="558" y="57"/>
                      <a:pt x="558" y="57"/>
                    </a:cubicBezTo>
                    <a:cubicBezTo>
                      <a:pt x="558" y="26"/>
                      <a:pt x="532" y="0"/>
                      <a:pt x="501" y="0"/>
                    </a:cubicBezTo>
                    <a:cubicBezTo>
                      <a:pt x="428" y="0"/>
                      <a:pt x="428" y="0"/>
                      <a:pt x="428" y="0"/>
                    </a:cubicBezTo>
                    <a:cubicBezTo>
                      <a:pt x="397" y="0"/>
                      <a:pt x="371" y="26"/>
                      <a:pt x="371" y="57"/>
                    </a:cubicBezTo>
                    <a:cubicBezTo>
                      <a:pt x="371" y="102"/>
                      <a:pt x="371" y="102"/>
                      <a:pt x="371" y="102"/>
                    </a:cubicBezTo>
                    <a:cubicBezTo>
                      <a:pt x="371" y="114"/>
                      <a:pt x="360" y="128"/>
                      <a:pt x="347" y="132"/>
                    </a:cubicBezTo>
                    <a:cubicBezTo>
                      <a:pt x="335" y="136"/>
                      <a:pt x="323" y="141"/>
                      <a:pt x="312" y="147"/>
                    </a:cubicBezTo>
                    <a:cubicBezTo>
                      <a:pt x="307" y="149"/>
                      <a:pt x="302" y="150"/>
                      <a:pt x="296" y="150"/>
                    </a:cubicBezTo>
                    <a:cubicBezTo>
                      <a:pt x="287" y="150"/>
                      <a:pt x="279" y="147"/>
                      <a:pt x="274" y="142"/>
                    </a:cubicBezTo>
                    <a:cubicBezTo>
                      <a:pt x="242" y="111"/>
                      <a:pt x="242" y="111"/>
                      <a:pt x="242" y="111"/>
                    </a:cubicBezTo>
                    <a:cubicBezTo>
                      <a:pt x="231" y="100"/>
                      <a:pt x="217" y="94"/>
                      <a:pt x="202" y="94"/>
                    </a:cubicBezTo>
                    <a:cubicBezTo>
                      <a:pt x="187" y="94"/>
                      <a:pt x="172" y="100"/>
                      <a:pt x="162" y="111"/>
                    </a:cubicBezTo>
                    <a:cubicBezTo>
                      <a:pt x="110" y="162"/>
                      <a:pt x="110" y="162"/>
                      <a:pt x="110" y="162"/>
                    </a:cubicBezTo>
                    <a:cubicBezTo>
                      <a:pt x="88" y="184"/>
                      <a:pt x="88" y="220"/>
                      <a:pt x="110" y="242"/>
                    </a:cubicBezTo>
                    <a:cubicBezTo>
                      <a:pt x="142" y="274"/>
                      <a:pt x="142" y="274"/>
                      <a:pt x="142" y="274"/>
                    </a:cubicBezTo>
                    <a:cubicBezTo>
                      <a:pt x="150" y="283"/>
                      <a:pt x="153" y="300"/>
                      <a:pt x="147" y="312"/>
                    </a:cubicBezTo>
                    <a:cubicBezTo>
                      <a:pt x="141" y="324"/>
                      <a:pt x="136" y="336"/>
                      <a:pt x="132" y="348"/>
                    </a:cubicBezTo>
                    <a:cubicBezTo>
                      <a:pt x="127" y="361"/>
                      <a:pt x="113" y="371"/>
                      <a:pt x="101" y="371"/>
                    </a:cubicBezTo>
                    <a:cubicBezTo>
                      <a:pt x="57" y="371"/>
                      <a:pt x="57" y="371"/>
                      <a:pt x="57" y="371"/>
                    </a:cubicBezTo>
                    <a:cubicBezTo>
                      <a:pt x="25" y="371"/>
                      <a:pt x="0" y="397"/>
                      <a:pt x="0" y="428"/>
                    </a:cubicBezTo>
                    <a:cubicBezTo>
                      <a:pt x="0" y="501"/>
                      <a:pt x="0" y="501"/>
                      <a:pt x="0" y="501"/>
                    </a:cubicBezTo>
                    <a:cubicBezTo>
                      <a:pt x="0" y="532"/>
                      <a:pt x="25" y="558"/>
                      <a:pt x="57" y="558"/>
                    </a:cubicBezTo>
                    <a:cubicBezTo>
                      <a:pt x="101" y="558"/>
                      <a:pt x="101" y="558"/>
                      <a:pt x="101" y="558"/>
                    </a:cubicBezTo>
                    <a:cubicBezTo>
                      <a:pt x="113" y="558"/>
                      <a:pt x="127" y="569"/>
                      <a:pt x="132" y="582"/>
                    </a:cubicBezTo>
                    <a:cubicBezTo>
                      <a:pt x="136" y="594"/>
                      <a:pt x="141" y="606"/>
                      <a:pt x="147" y="617"/>
                    </a:cubicBezTo>
                    <a:cubicBezTo>
                      <a:pt x="152" y="629"/>
                      <a:pt x="150" y="647"/>
                      <a:pt x="142" y="655"/>
                    </a:cubicBezTo>
                    <a:cubicBezTo>
                      <a:pt x="110" y="687"/>
                      <a:pt x="110" y="687"/>
                      <a:pt x="110" y="687"/>
                    </a:cubicBezTo>
                    <a:cubicBezTo>
                      <a:pt x="88" y="709"/>
                      <a:pt x="88" y="745"/>
                      <a:pt x="110" y="767"/>
                    </a:cubicBezTo>
                    <a:cubicBezTo>
                      <a:pt x="162" y="819"/>
                      <a:pt x="162" y="819"/>
                      <a:pt x="162" y="819"/>
                    </a:cubicBezTo>
                    <a:cubicBezTo>
                      <a:pt x="172" y="830"/>
                      <a:pt x="187" y="836"/>
                      <a:pt x="202" y="836"/>
                    </a:cubicBezTo>
                    <a:cubicBezTo>
                      <a:pt x="217" y="836"/>
                      <a:pt x="231" y="830"/>
                      <a:pt x="242" y="819"/>
                    </a:cubicBezTo>
                    <a:cubicBezTo>
                      <a:pt x="274" y="787"/>
                      <a:pt x="274" y="787"/>
                      <a:pt x="274" y="787"/>
                    </a:cubicBezTo>
                    <a:cubicBezTo>
                      <a:pt x="279" y="782"/>
                      <a:pt x="287" y="779"/>
                      <a:pt x="296" y="779"/>
                    </a:cubicBezTo>
                    <a:cubicBezTo>
                      <a:pt x="302" y="779"/>
                      <a:pt x="308" y="780"/>
                      <a:pt x="312" y="782"/>
                    </a:cubicBezTo>
                    <a:cubicBezTo>
                      <a:pt x="323" y="788"/>
                      <a:pt x="335" y="793"/>
                      <a:pt x="347" y="797"/>
                    </a:cubicBezTo>
                    <a:cubicBezTo>
                      <a:pt x="360" y="802"/>
                      <a:pt x="371" y="816"/>
                      <a:pt x="371" y="828"/>
                    </a:cubicBezTo>
                    <a:cubicBezTo>
                      <a:pt x="371" y="872"/>
                      <a:pt x="371" y="872"/>
                      <a:pt x="371" y="872"/>
                    </a:cubicBezTo>
                    <a:cubicBezTo>
                      <a:pt x="371" y="904"/>
                      <a:pt x="397" y="929"/>
                      <a:pt x="428" y="929"/>
                    </a:cubicBezTo>
                    <a:cubicBezTo>
                      <a:pt x="501" y="929"/>
                      <a:pt x="501" y="929"/>
                      <a:pt x="501" y="929"/>
                    </a:cubicBezTo>
                    <a:cubicBezTo>
                      <a:pt x="532" y="929"/>
                      <a:pt x="558" y="904"/>
                      <a:pt x="558" y="872"/>
                    </a:cubicBezTo>
                    <a:cubicBezTo>
                      <a:pt x="558" y="828"/>
                      <a:pt x="558" y="828"/>
                      <a:pt x="558" y="828"/>
                    </a:cubicBezTo>
                    <a:cubicBezTo>
                      <a:pt x="558" y="816"/>
                      <a:pt x="568" y="802"/>
                      <a:pt x="581" y="797"/>
                    </a:cubicBezTo>
                    <a:cubicBezTo>
                      <a:pt x="593" y="793"/>
                      <a:pt x="605" y="788"/>
                      <a:pt x="617" y="782"/>
                    </a:cubicBezTo>
                    <a:cubicBezTo>
                      <a:pt x="621" y="780"/>
                      <a:pt x="627" y="779"/>
                      <a:pt x="632" y="779"/>
                    </a:cubicBezTo>
                    <a:cubicBezTo>
                      <a:pt x="641" y="779"/>
                      <a:pt x="650" y="782"/>
                      <a:pt x="655" y="787"/>
                    </a:cubicBezTo>
                    <a:cubicBezTo>
                      <a:pt x="687" y="819"/>
                      <a:pt x="687" y="819"/>
                      <a:pt x="687" y="819"/>
                    </a:cubicBezTo>
                    <a:cubicBezTo>
                      <a:pt x="697" y="830"/>
                      <a:pt x="712" y="836"/>
                      <a:pt x="727" y="836"/>
                    </a:cubicBezTo>
                    <a:cubicBezTo>
                      <a:pt x="742" y="836"/>
                      <a:pt x="756" y="830"/>
                      <a:pt x="767" y="819"/>
                    </a:cubicBezTo>
                    <a:cubicBezTo>
                      <a:pt x="819" y="767"/>
                      <a:pt x="819" y="767"/>
                      <a:pt x="819" y="767"/>
                    </a:cubicBezTo>
                    <a:cubicBezTo>
                      <a:pt x="841" y="745"/>
                      <a:pt x="841" y="709"/>
                      <a:pt x="819" y="687"/>
                    </a:cubicBezTo>
                    <a:cubicBezTo>
                      <a:pt x="787" y="655"/>
                      <a:pt x="787" y="655"/>
                      <a:pt x="787" y="655"/>
                    </a:cubicBezTo>
                    <a:cubicBezTo>
                      <a:pt x="778" y="647"/>
                      <a:pt x="776" y="629"/>
                      <a:pt x="782" y="617"/>
                    </a:cubicBezTo>
                    <a:cubicBezTo>
                      <a:pt x="788" y="606"/>
                      <a:pt x="793" y="594"/>
                      <a:pt x="797" y="582"/>
                    </a:cubicBezTo>
                    <a:cubicBezTo>
                      <a:pt x="801" y="569"/>
                      <a:pt x="815" y="558"/>
                      <a:pt x="828" y="558"/>
                    </a:cubicBezTo>
                    <a:cubicBezTo>
                      <a:pt x="872" y="558"/>
                      <a:pt x="872" y="558"/>
                      <a:pt x="872" y="558"/>
                    </a:cubicBezTo>
                    <a:cubicBezTo>
                      <a:pt x="903" y="558"/>
                      <a:pt x="929" y="532"/>
                      <a:pt x="929" y="501"/>
                    </a:cubicBezTo>
                    <a:cubicBezTo>
                      <a:pt x="929" y="428"/>
                      <a:pt x="929" y="428"/>
                      <a:pt x="929" y="428"/>
                    </a:cubicBezTo>
                    <a:cubicBezTo>
                      <a:pt x="929" y="397"/>
                      <a:pt x="903" y="371"/>
                      <a:pt x="872" y="371"/>
                    </a:cubicBezTo>
                    <a:close/>
                    <a:moveTo>
                      <a:pt x="464" y="631"/>
                    </a:moveTo>
                    <a:cubicBezTo>
                      <a:pt x="372" y="631"/>
                      <a:pt x="298" y="557"/>
                      <a:pt x="298" y="465"/>
                    </a:cubicBezTo>
                    <a:cubicBezTo>
                      <a:pt x="298" y="373"/>
                      <a:pt x="372" y="298"/>
                      <a:pt x="464" y="298"/>
                    </a:cubicBezTo>
                    <a:cubicBezTo>
                      <a:pt x="556" y="298"/>
                      <a:pt x="631" y="373"/>
                      <a:pt x="631" y="465"/>
                    </a:cubicBezTo>
                    <a:cubicBezTo>
                      <a:pt x="631" y="557"/>
                      <a:pt x="556" y="631"/>
                      <a:pt x="464" y="631"/>
                    </a:cubicBez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7" name="Freeform 6">
                <a:extLst>
                  <a:ext uri="{FF2B5EF4-FFF2-40B4-BE49-F238E27FC236}">
                    <a16:creationId xmlns:a16="http://schemas.microsoft.com/office/drawing/2014/main" id="{9E4D5820-9F9A-9042-A817-6FFBA9587CDC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288399" y="5470157"/>
                <a:ext cx="1038224" cy="1038225"/>
              </a:xfrm>
              <a:custGeom>
                <a:avLst/>
                <a:gdLst>
                  <a:gd name="T0" fmla="*/ 542 w 608"/>
                  <a:gd name="T1" fmla="*/ 243 h 608"/>
                  <a:gd name="T2" fmla="*/ 512 w 608"/>
                  <a:gd name="T3" fmla="*/ 204 h 608"/>
                  <a:gd name="T4" fmla="*/ 536 w 608"/>
                  <a:gd name="T5" fmla="*/ 158 h 608"/>
                  <a:gd name="T6" fmla="*/ 536 w 608"/>
                  <a:gd name="T7" fmla="*/ 106 h 608"/>
                  <a:gd name="T8" fmla="*/ 476 w 608"/>
                  <a:gd name="T9" fmla="*/ 61 h 608"/>
                  <a:gd name="T10" fmla="*/ 429 w 608"/>
                  <a:gd name="T11" fmla="*/ 93 h 608"/>
                  <a:gd name="T12" fmla="*/ 404 w 608"/>
                  <a:gd name="T13" fmla="*/ 96 h 608"/>
                  <a:gd name="T14" fmla="*/ 365 w 608"/>
                  <a:gd name="T15" fmla="*/ 66 h 608"/>
                  <a:gd name="T16" fmla="*/ 328 w 608"/>
                  <a:gd name="T17" fmla="*/ 0 h 608"/>
                  <a:gd name="T18" fmla="*/ 243 w 608"/>
                  <a:gd name="T19" fmla="*/ 37 h 608"/>
                  <a:gd name="T20" fmla="*/ 227 w 608"/>
                  <a:gd name="T21" fmla="*/ 86 h 608"/>
                  <a:gd name="T22" fmla="*/ 194 w 608"/>
                  <a:gd name="T23" fmla="*/ 98 h 608"/>
                  <a:gd name="T24" fmla="*/ 158 w 608"/>
                  <a:gd name="T25" fmla="*/ 72 h 608"/>
                  <a:gd name="T26" fmla="*/ 106 w 608"/>
                  <a:gd name="T27" fmla="*/ 72 h 608"/>
                  <a:gd name="T28" fmla="*/ 72 w 608"/>
                  <a:gd name="T29" fmla="*/ 158 h 608"/>
                  <a:gd name="T30" fmla="*/ 96 w 608"/>
                  <a:gd name="T31" fmla="*/ 204 h 608"/>
                  <a:gd name="T32" fmla="*/ 66 w 608"/>
                  <a:gd name="T33" fmla="*/ 243 h 608"/>
                  <a:gd name="T34" fmla="*/ 0 w 608"/>
                  <a:gd name="T35" fmla="*/ 280 h 608"/>
                  <a:gd name="T36" fmla="*/ 37 w 608"/>
                  <a:gd name="T37" fmla="*/ 365 h 608"/>
                  <a:gd name="T38" fmla="*/ 86 w 608"/>
                  <a:gd name="T39" fmla="*/ 380 h 608"/>
                  <a:gd name="T40" fmla="*/ 93 w 608"/>
                  <a:gd name="T41" fmla="*/ 429 h 608"/>
                  <a:gd name="T42" fmla="*/ 72 w 608"/>
                  <a:gd name="T43" fmla="*/ 502 h 608"/>
                  <a:gd name="T44" fmla="*/ 132 w 608"/>
                  <a:gd name="T45" fmla="*/ 547 h 608"/>
                  <a:gd name="T46" fmla="*/ 179 w 608"/>
                  <a:gd name="T47" fmla="*/ 515 h 608"/>
                  <a:gd name="T48" fmla="*/ 204 w 608"/>
                  <a:gd name="T49" fmla="*/ 512 h 608"/>
                  <a:gd name="T50" fmla="*/ 243 w 608"/>
                  <a:gd name="T51" fmla="*/ 542 h 608"/>
                  <a:gd name="T52" fmla="*/ 280 w 608"/>
                  <a:gd name="T53" fmla="*/ 608 h 608"/>
                  <a:gd name="T54" fmla="*/ 365 w 608"/>
                  <a:gd name="T55" fmla="*/ 571 h 608"/>
                  <a:gd name="T56" fmla="*/ 380 w 608"/>
                  <a:gd name="T57" fmla="*/ 522 h 608"/>
                  <a:gd name="T58" fmla="*/ 414 w 608"/>
                  <a:gd name="T59" fmla="*/ 510 h 608"/>
                  <a:gd name="T60" fmla="*/ 449 w 608"/>
                  <a:gd name="T61" fmla="*/ 536 h 608"/>
                  <a:gd name="T62" fmla="*/ 502 w 608"/>
                  <a:gd name="T63" fmla="*/ 536 h 608"/>
                  <a:gd name="T64" fmla="*/ 536 w 608"/>
                  <a:gd name="T65" fmla="*/ 449 h 608"/>
                  <a:gd name="T66" fmla="*/ 512 w 608"/>
                  <a:gd name="T67" fmla="*/ 404 h 608"/>
                  <a:gd name="T68" fmla="*/ 542 w 608"/>
                  <a:gd name="T69" fmla="*/ 365 h 608"/>
                  <a:gd name="T70" fmla="*/ 608 w 608"/>
                  <a:gd name="T71" fmla="*/ 328 h 608"/>
                  <a:gd name="T72" fmla="*/ 571 w 608"/>
                  <a:gd name="T73" fmla="*/ 243 h 608"/>
                  <a:gd name="T74" fmla="*/ 195 w 608"/>
                  <a:gd name="T75" fmla="*/ 304 h 608"/>
                  <a:gd name="T76" fmla="*/ 413 w 608"/>
                  <a:gd name="T77" fmla="*/ 304 h 6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608" h="608">
                    <a:moveTo>
                      <a:pt x="571" y="243"/>
                    </a:moveTo>
                    <a:cubicBezTo>
                      <a:pt x="542" y="243"/>
                      <a:pt x="542" y="243"/>
                      <a:pt x="542" y="243"/>
                    </a:cubicBezTo>
                    <a:cubicBezTo>
                      <a:pt x="534" y="243"/>
                      <a:pt x="524" y="236"/>
                      <a:pt x="522" y="227"/>
                    </a:cubicBezTo>
                    <a:cubicBezTo>
                      <a:pt x="519" y="219"/>
                      <a:pt x="515" y="212"/>
                      <a:pt x="512" y="204"/>
                    </a:cubicBezTo>
                    <a:cubicBezTo>
                      <a:pt x="508" y="196"/>
                      <a:pt x="509" y="185"/>
                      <a:pt x="515" y="179"/>
                    </a:cubicBezTo>
                    <a:cubicBezTo>
                      <a:pt x="536" y="158"/>
                      <a:pt x="536" y="158"/>
                      <a:pt x="536" y="158"/>
                    </a:cubicBezTo>
                    <a:cubicBezTo>
                      <a:pt x="543" y="151"/>
                      <a:pt x="547" y="142"/>
                      <a:pt x="547" y="132"/>
                    </a:cubicBezTo>
                    <a:cubicBezTo>
                      <a:pt x="547" y="122"/>
                      <a:pt x="543" y="113"/>
                      <a:pt x="536" y="106"/>
                    </a:cubicBezTo>
                    <a:cubicBezTo>
                      <a:pt x="502" y="72"/>
                      <a:pt x="502" y="72"/>
                      <a:pt x="502" y="72"/>
                    </a:cubicBezTo>
                    <a:cubicBezTo>
                      <a:pt x="495" y="65"/>
                      <a:pt x="486" y="61"/>
                      <a:pt x="476" y="61"/>
                    </a:cubicBezTo>
                    <a:cubicBezTo>
                      <a:pt x="466" y="61"/>
                      <a:pt x="456" y="65"/>
                      <a:pt x="449" y="72"/>
                    </a:cubicBezTo>
                    <a:cubicBezTo>
                      <a:pt x="429" y="93"/>
                      <a:pt x="429" y="93"/>
                      <a:pt x="429" y="93"/>
                    </a:cubicBezTo>
                    <a:cubicBezTo>
                      <a:pt x="425" y="96"/>
                      <a:pt x="420" y="98"/>
                      <a:pt x="414" y="98"/>
                    </a:cubicBezTo>
                    <a:cubicBezTo>
                      <a:pt x="410" y="98"/>
                      <a:pt x="406" y="97"/>
                      <a:pt x="404" y="96"/>
                    </a:cubicBezTo>
                    <a:cubicBezTo>
                      <a:pt x="396" y="92"/>
                      <a:pt x="388" y="89"/>
                      <a:pt x="380" y="86"/>
                    </a:cubicBezTo>
                    <a:cubicBezTo>
                      <a:pt x="372" y="83"/>
                      <a:pt x="365" y="74"/>
                      <a:pt x="365" y="66"/>
                    </a:cubicBezTo>
                    <a:cubicBezTo>
                      <a:pt x="365" y="37"/>
                      <a:pt x="365" y="37"/>
                      <a:pt x="365" y="37"/>
                    </a:cubicBezTo>
                    <a:cubicBezTo>
                      <a:pt x="365" y="16"/>
                      <a:pt x="348" y="0"/>
                      <a:pt x="328" y="0"/>
                    </a:cubicBezTo>
                    <a:cubicBezTo>
                      <a:pt x="280" y="0"/>
                      <a:pt x="280" y="0"/>
                      <a:pt x="280" y="0"/>
                    </a:cubicBezTo>
                    <a:cubicBezTo>
                      <a:pt x="259" y="0"/>
                      <a:pt x="243" y="16"/>
                      <a:pt x="243" y="37"/>
                    </a:cubicBezTo>
                    <a:cubicBezTo>
                      <a:pt x="243" y="66"/>
                      <a:pt x="243" y="66"/>
                      <a:pt x="243" y="66"/>
                    </a:cubicBezTo>
                    <a:cubicBezTo>
                      <a:pt x="243" y="74"/>
                      <a:pt x="236" y="83"/>
                      <a:pt x="227" y="86"/>
                    </a:cubicBezTo>
                    <a:cubicBezTo>
                      <a:pt x="219" y="89"/>
                      <a:pt x="212" y="92"/>
                      <a:pt x="204" y="96"/>
                    </a:cubicBezTo>
                    <a:cubicBezTo>
                      <a:pt x="201" y="97"/>
                      <a:pt x="197" y="98"/>
                      <a:pt x="194" y="98"/>
                    </a:cubicBezTo>
                    <a:cubicBezTo>
                      <a:pt x="188" y="98"/>
                      <a:pt x="182" y="96"/>
                      <a:pt x="179" y="93"/>
                    </a:cubicBezTo>
                    <a:cubicBezTo>
                      <a:pt x="158" y="72"/>
                      <a:pt x="158" y="72"/>
                      <a:pt x="158" y="72"/>
                    </a:cubicBezTo>
                    <a:cubicBezTo>
                      <a:pt x="151" y="65"/>
                      <a:pt x="142" y="61"/>
                      <a:pt x="132" y="61"/>
                    </a:cubicBezTo>
                    <a:cubicBezTo>
                      <a:pt x="122" y="61"/>
                      <a:pt x="113" y="65"/>
                      <a:pt x="106" y="72"/>
                    </a:cubicBezTo>
                    <a:cubicBezTo>
                      <a:pt x="72" y="106"/>
                      <a:pt x="72" y="106"/>
                      <a:pt x="72" y="106"/>
                    </a:cubicBezTo>
                    <a:cubicBezTo>
                      <a:pt x="57" y="120"/>
                      <a:pt x="57" y="144"/>
                      <a:pt x="72" y="158"/>
                    </a:cubicBezTo>
                    <a:cubicBezTo>
                      <a:pt x="93" y="179"/>
                      <a:pt x="93" y="179"/>
                      <a:pt x="93" y="179"/>
                    </a:cubicBezTo>
                    <a:cubicBezTo>
                      <a:pt x="98" y="185"/>
                      <a:pt x="100" y="196"/>
                      <a:pt x="96" y="204"/>
                    </a:cubicBezTo>
                    <a:cubicBezTo>
                      <a:pt x="92" y="212"/>
                      <a:pt x="89" y="219"/>
                      <a:pt x="86" y="227"/>
                    </a:cubicBezTo>
                    <a:cubicBezTo>
                      <a:pt x="83" y="236"/>
                      <a:pt x="74" y="243"/>
                      <a:pt x="66" y="243"/>
                    </a:cubicBezTo>
                    <a:cubicBezTo>
                      <a:pt x="37" y="243"/>
                      <a:pt x="37" y="243"/>
                      <a:pt x="37" y="243"/>
                    </a:cubicBezTo>
                    <a:cubicBezTo>
                      <a:pt x="16" y="243"/>
                      <a:pt x="0" y="260"/>
                      <a:pt x="0" y="280"/>
                    </a:cubicBezTo>
                    <a:cubicBezTo>
                      <a:pt x="0" y="328"/>
                      <a:pt x="0" y="328"/>
                      <a:pt x="0" y="328"/>
                    </a:cubicBezTo>
                    <a:cubicBezTo>
                      <a:pt x="0" y="348"/>
                      <a:pt x="16" y="365"/>
                      <a:pt x="37" y="365"/>
                    </a:cubicBezTo>
                    <a:cubicBezTo>
                      <a:pt x="66" y="365"/>
                      <a:pt x="66" y="365"/>
                      <a:pt x="66" y="365"/>
                    </a:cubicBezTo>
                    <a:cubicBezTo>
                      <a:pt x="74" y="365"/>
                      <a:pt x="83" y="372"/>
                      <a:pt x="86" y="380"/>
                    </a:cubicBezTo>
                    <a:cubicBezTo>
                      <a:pt x="89" y="388"/>
                      <a:pt x="92" y="396"/>
                      <a:pt x="96" y="404"/>
                    </a:cubicBezTo>
                    <a:cubicBezTo>
                      <a:pt x="100" y="412"/>
                      <a:pt x="98" y="423"/>
                      <a:pt x="93" y="429"/>
                    </a:cubicBezTo>
                    <a:cubicBezTo>
                      <a:pt x="72" y="449"/>
                      <a:pt x="72" y="449"/>
                      <a:pt x="72" y="449"/>
                    </a:cubicBezTo>
                    <a:cubicBezTo>
                      <a:pt x="57" y="464"/>
                      <a:pt x="57" y="488"/>
                      <a:pt x="72" y="502"/>
                    </a:cubicBezTo>
                    <a:cubicBezTo>
                      <a:pt x="106" y="536"/>
                      <a:pt x="106" y="536"/>
                      <a:pt x="106" y="536"/>
                    </a:cubicBezTo>
                    <a:cubicBezTo>
                      <a:pt x="113" y="543"/>
                      <a:pt x="122" y="547"/>
                      <a:pt x="132" y="547"/>
                    </a:cubicBezTo>
                    <a:cubicBezTo>
                      <a:pt x="142" y="547"/>
                      <a:pt x="151" y="543"/>
                      <a:pt x="158" y="536"/>
                    </a:cubicBezTo>
                    <a:cubicBezTo>
                      <a:pt x="179" y="515"/>
                      <a:pt x="179" y="515"/>
                      <a:pt x="179" y="515"/>
                    </a:cubicBezTo>
                    <a:cubicBezTo>
                      <a:pt x="182" y="512"/>
                      <a:pt x="188" y="510"/>
                      <a:pt x="194" y="510"/>
                    </a:cubicBezTo>
                    <a:cubicBezTo>
                      <a:pt x="197" y="510"/>
                      <a:pt x="201" y="510"/>
                      <a:pt x="204" y="512"/>
                    </a:cubicBezTo>
                    <a:cubicBezTo>
                      <a:pt x="212" y="516"/>
                      <a:pt x="219" y="519"/>
                      <a:pt x="227" y="522"/>
                    </a:cubicBezTo>
                    <a:cubicBezTo>
                      <a:pt x="236" y="525"/>
                      <a:pt x="243" y="534"/>
                      <a:pt x="243" y="542"/>
                    </a:cubicBezTo>
                    <a:cubicBezTo>
                      <a:pt x="243" y="571"/>
                      <a:pt x="243" y="571"/>
                      <a:pt x="243" y="571"/>
                    </a:cubicBezTo>
                    <a:cubicBezTo>
                      <a:pt x="243" y="591"/>
                      <a:pt x="259" y="608"/>
                      <a:pt x="280" y="608"/>
                    </a:cubicBezTo>
                    <a:cubicBezTo>
                      <a:pt x="328" y="608"/>
                      <a:pt x="328" y="608"/>
                      <a:pt x="328" y="608"/>
                    </a:cubicBezTo>
                    <a:cubicBezTo>
                      <a:pt x="348" y="608"/>
                      <a:pt x="365" y="591"/>
                      <a:pt x="365" y="571"/>
                    </a:cubicBezTo>
                    <a:cubicBezTo>
                      <a:pt x="365" y="542"/>
                      <a:pt x="365" y="542"/>
                      <a:pt x="365" y="542"/>
                    </a:cubicBezTo>
                    <a:cubicBezTo>
                      <a:pt x="365" y="534"/>
                      <a:pt x="372" y="525"/>
                      <a:pt x="380" y="522"/>
                    </a:cubicBezTo>
                    <a:cubicBezTo>
                      <a:pt x="388" y="519"/>
                      <a:pt x="396" y="516"/>
                      <a:pt x="404" y="512"/>
                    </a:cubicBezTo>
                    <a:cubicBezTo>
                      <a:pt x="407" y="510"/>
                      <a:pt x="410" y="510"/>
                      <a:pt x="414" y="510"/>
                    </a:cubicBezTo>
                    <a:cubicBezTo>
                      <a:pt x="420" y="510"/>
                      <a:pt x="425" y="512"/>
                      <a:pt x="429" y="515"/>
                    </a:cubicBezTo>
                    <a:cubicBezTo>
                      <a:pt x="449" y="536"/>
                      <a:pt x="449" y="536"/>
                      <a:pt x="449" y="536"/>
                    </a:cubicBezTo>
                    <a:cubicBezTo>
                      <a:pt x="456" y="543"/>
                      <a:pt x="466" y="547"/>
                      <a:pt x="476" y="547"/>
                    </a:cubicBezTo>
                    <a:cubicBezTo>
                      <a:pt x="486" y="547"/>
                      <a:pt x="495" y="543"/>
                      <a:pt x="502" y="536"/>
                    </a:cubicBezTo>
                    <a:cubicBezTo>
                      <a:pt x="536" y="502"/>
                      <a:pt x="536" y="502"/>
                      <a:pt x="536" y="502"/>
                    </a:cubicBezTo>
                    <a:cubicBezTo>
                      <a:pt x="550" y="488"/>
                      <a:pt x="550" y="464"/>
                      <a:pt x="536" y="449"/>
                    </a:cubicBezTo>
                    <a:cubicBezTo>
                      <a:pt x="515" y="429"/>
                      <a:pt x="515" y="429"/>
                      <a:pt x="515" y="429"/>
                    </a:cubicBezTo>
                    <a:cubicBezTo>
                      <a:pt x="509" y="423"/>
                      <a:pt x="508" y="412"/>
                      <a:pt x="512" y="404"/>
                    </a:cubicBezTo>
                    <a:cubicBezTo>
                      <a:pt x="515" y="396"/>
                      <a:pt x="519" y="388"/>
                      <a:pt x="522" y="380"/>
                    </a:cubicBezTo>
                    <a:cubicBezTo>
                      <a:pt x="524" y="372"/>
                      <a:pt x="534" y="365"/>
                      <a:pt x="542" y="365"/>
                    </a:cubicBezTo>
                    <a:cubicBezTo>
                      <a:pt x="571" y="365"/>
                      <a:pt x="571" y="365"/>
                      <a:pt x="571" y="365"/>
                    </a:cubicBezTo>
                    <a:cubicBezTo>
                      <a:pt x="591" y="365"/>
                      <a:pt x="608" y="348"/>
                      <a:pt x="608" y="328"/>
                    </a:cubicBezTo>
                    <a:cubicBezTo>
                      <a:pt x="608" y="280"/>
                      <a:pt x="608" y="280"/>
                      <a:pt x="608" y="280"/>
                    </a:cubicBezTo>
                    <a:cubicBezTo>
                      <a:pt x="608" y="260"/>
                      <a:pt x="591" y="243"/>
                      <a:pt x="571" y="243"/>
                    </a:cubicBezTo>
                    <a:close/>
                    <a:moveTo>
                      <a:pt x="304" y="413"/>
                    </a:moveTo>
                    <a:cubicBezTo>
                      <a:pt x="244" y="413"/>
                      <a:pt x="195" y="364"/>
                      <a:pt x="195" y="304"/>
                    </a:cubicBezTo>
                    <a:cubicBezTo>
                      <a:pt x="195" y="244"/>
                      <a:pt x="244" y="195"/>
                      <a:pt x="304" y="195"/>
                    </a:cubicBezTo>
                    <a:cubicBezTo>
                      <a:pt x="364" y="195"/>
                      <a:pt x="413" y="244"/>
                      <a:pt x="413" y="304"/>
                    </a:cubicBezTo>
                    <a:cubicBezTo>
                      <a:pt x="413" y="364"/>
                      <a:pt x="364" y="413"/>
                      <a:pt x="304" y="413"/>
                    </a:cubicBez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8" name="Freeform 7">
                <a:extLst>
                  <a:ext uri="{FF2B5EF4-FFF2-40B4-BE49-F238E27FC236}">
                    <a16:creationId xmlns:a16="http://schemas.microsoft.com/office/drawing/2014/main" id="{ABBD5F6E-6701-FD4F-9F89-5E8F2DB60AE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510524" y="5805119"/>
                <a:ext cx="720725" cy="720725"/>
              </a:xfrm>
              <a:custGeom>
                <a:avLst/>
                <a:gdLst>
                  <a:gd name="T0" fmla="*/ 376 w 422"/>
                  <a:gd name="T1" fmla="*/ 168 h 422"/>
                  <a:gd name="T2" fmla="*/ 355 w 422"/>
                  <a:gd name="T3" fmla="*/ 142 h 422"/>
                  <a:gd name="T4" fmla="*/ 372 w 422"/>
                  <a:gd name="T5" fmla="*/ 110 h 422"/>
                  <a:gd name="T6" fmla="*/ 372 w 422"/>
                  <a:gd name="T7" fmla="*/ 73 h 422"/>
                  <a:gd name="T8" fmla="*/ 330 w 422"/>
                  <a:gd name="T9" fmla="*/ 42 h 422"/>
                  <a:gd name="T10" fmla="*/ 298 w 422"/>
                  <a:gd name="T11" fmla="*/ 64 h 422"/>
                  <a:gd name="T12" fmla="*/ 280 w 422"/>
                  <a:gd name="T13" fmla="*/ 66 h 422"/>
                  <a:gd name="T14" fmla="*/ 253 w 422"/>
                  <a:gd name="T15" fmla="*/ 46 h 422"/>
                  <a:gd name="T16" fmla="*/ 228 w 422"/>
                  <a:gd name="T17" fmla="*/ 0 h 422"/>
                  <a:gd name="T18" fmla="*/ 169 w 422"/>
                  <a:gd name="T19" fmla="*/ 26 h 422"/>
                  <a:gd name="T20" fmla="*/ 158 w 422"/>
                  <a:gd name="T21" fmla="*/ 60 h 422"/>
                  <a:gd name="T22" fmla="*/ 135 w 422"/>
                  <a:gd name="T23" fmla="*/ 68 h 422"/>
                  <a:gd name="T24" fmla="*/ 110 w 422"/>
                  <a:gd name="T25" fmla="*/ 50 h 422"/>
                  <a:gd name="T26" fmla="*/ 74 w 422"/>
                  <a:gd name="T27" fmla="*/ 50 h 422"/>
                  <a:gd name="T28" fmla="*/ 50 w 422"/>
                  <a:gd name="T29" fmla="*/ 110 h 422"/>
                  <a:gd name="T30" fmla="*/ 67 w 422"/>
                  <a:gd name="T31" fmla="*/ 142 h 422"/>
                  <a:gd name="T32" fmla="*/ 46 w 422"/>
                  <a:gd name="T33" fmla="*/ 168 h 422"/>
                  <a:gd name="T34" fmla="*/ 0 w 422"/>
                  <a:gd name="T35" fmla="*/ 194 h 422"/>
                  <a:gd name="T36" fmla="*/ 26 w 422"/>
                  <a:gd name="T37" fmla="*/ 253 h 422"/>
                  <a:gd name="T38" fmla="*/ 60 w 422"/>
                  <a:gd name="T39" fmla="*/ 264 h 422"/>
                  <a:gd name="T40" fmla="*/ 65 w 422"/>
                  <a:gd name="T41" fmla="*/ 297 h 422"/>
                  <a:gd name="T42" fmla="*/ 50 w 422"/>
                  <a:gd name="T43" fmla="*/ 348 h 422"/>
                  <a:gd name="T44" fmla="*/ 92 w 422"/>
                  <a:gd name="T45" fmla="*/ 379 h 422"/>
                  <a:gd name="T46" fmla="*/ 125 w 422"/>
                  <a:gd name="T47" fmla="*/ 357 h 422"/>
                  <a:gd name="T48" fmla="*/ 142 w 422"/>
                  <a:gd name="T49" fmla="*/ 355 h 422"/>
                  <a:gd name="T50" fmla="*/ 169 w 422"/>
                  <a:gd name="T51" fmla="*/ 376 h 422"/>
                  <a:gd name="T52" fmla="*/ 195 w 422"/>
                  <a:gd name="T53" fmla="*/ 422 h 422"/>
                  <a:gd name="T54" fmla="*/ 253 w 422"/>
                  <a:gd name="T55" fmla="*/ 396 h 422"/>
                  <a:gd name="T56" fmla="*/ 264 w 422"/>
                  <a:gd name="T57" fmla="*/ 362 h 422"/>
                  <a:gd name="T58" fmla="*/ 287 w 422"/>
                  <a:gd name="T59" fmla="*/ 354 h 422"/>
                  <a:gd name="T60" fmla="*/ 312 w 422"/>
                  <a:gd name="T61" fmla="*/ 372 h 422"/>
                  <a:gd name="T62" fmla="*/ 349 w 422"/>
                  <a:gd name="T63" fmla="*/ 372 h 422"/>
                  <a:gd name="T64" fmla="*/ 372 w 422"/>
                  <a:gd name="T65" fmla="*/ 312 h 422"/>
                  <a:gd name="T66" fmla="*/ 355 w 422"/>
                  <a:gd name="T67" fmla="*/ 280 h 422"/>
                  <a:gd name="T68" fmla="*/ 376 w 422"/>
                  <a:gd name="T69" fmla="*/ 253 h 422"/>
                  <a:gd name="T70" fmla="*/ 422 w 422"/>
                  <a:gd name="T71" fmla="*/ 227 h 422"/>
                  <a:gd name="T72" fmla="*/ 396 w 422"/>
                  <a:gd name="T73" fmla="*/ 168 h 422"/>
                  <a:gd name="T74" fmla="*/ 135 w 422"/>
                  <a:gd name="T75" fmla="*/ 211 h 422"/>
                  <a:gd name="T76" fmla="*/ 287 w 422"/>
                  <a:gd name="T77" fmla="*/ 211 h 4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422" h="422">
                    <a:moveTo>
                      <a:pt x="396" y="168"/>
                    </a:moveTo>
                    <a:cubicBezTo>
                      <a:pt x="376" y="168"/>
                      <a:pt x="376" y="168"/>
                      <a:pt x="376" y="168"/>
                    </a:cubicBezTo>
                    <a:cubicBezTo>
                      <a:pt x="371" y="168"/>
                      <a:pt x="364" y="163"/>
                      <a:pt x="362" y="158"/>
                    </a:cubicBezTo>
                    <a:cubicBezTo>
                      <a:pt x="360" y="152"/>
                      <a:pt x="358" y="147"/>
                      <a:pt x="355" y="142"/>
                    </a:cubicBezTo>
                    <a:cubicBezTo>
                      <a:pt x="353" y="136"/>
                      <a:pt x="354" y="128"/>
                      <a:pt x="358" y="124"/>
                    </a:cubicBezTo>
                    <a:cubicBezTo>
                      <a:pt x="372" y="110"/>
                      <a:pt x="372" y="110"/>
                      <a:pt x="372" y="110"/>
                    </a:cubicBezTo>
                    <a:cubicBezTo>
                      <a:pt x="377" y="105"/>
                      <a:pt x="380" y="98"/>
                      <a:pt x="380" y="92"/>
                    </a:cubicBezTo>
                    <a:cubicBezTo>
                      <a:pt x="380" y="85"/>
                      <a:pt x="377" y="78"/>
                      <a:pt x="372" y="73"/>
                    </a:cubicBezTo>
                    <a:cubicBezTo>
                      <a:pt x="349" y="50"/>
                      <a:pt x="349" y="50"/>
                      <a:pt x="349" y="50"/>
                    </a:cubicBezTo>
                    <a:cubicBezTo>
                      <a:pt x="344" y="45"/>
                      <a:pt x="337" y="42"/>
                      <a:pt x="330" y="42"/>
                    </a:cubicBezTo>
                    <a:cubicBezTo>
                      <a:pt x="323" y="42"/>
                      <a:pt x="317" y="45"/>
                      <a:pt x="312" y="50"/>
                    </a:cubicBezTo>
                    <a:cubicBezTo>
                      <a:pt x="298" y="64"/>
                      <a:pt x="298" y="64"/>
                      <a:pt x="298" y="64"/>
                    </a:cubicBezTo>
                    <a:cubicBezTo>
                      <a:pt x="295" y="67"/>
                      <a:pt x="292" y="68"/>
                      <a:pt x="287" y="68"/>
                    </a:cubicBezTo>
                    <a:cubicBezTo>
                      <a:pt x="285" y="68"/>
                      <a:pt x="282" y="67"/>
                      <a:pt x="280" y="66"/>
                    </a:cubicBezTo>
                    <a:cubicBezTo>
                      <a:pt x="275" y="64"/>
                      <a:pt x="270" y="62"/>
                      <a:pt x="264" y="60"/>
                    </a:cubicBezTo>
                    <a:cubicBezTo>
                      <a:pt x="258" y="58"/>
                      <a:pt x="253" y="51"/>
                      <a:pt x="253" y="46"/>
                    </a:cubicBezTo>
                    <a:cubicBezTo>
                      <a:pt x="253" y="26"/>
                      <a:pt x="253" y="26"/>
                      <a:pt x="253" y="26"/>
                    </a:cubicBezTo>
                    <a:cubicBezTo>
                      <a:pt x="253" y="11"/>
                      <a:pt x="242" y="0"/>
                      <a:pt x="228" y="0"/>
                    </a:cubicBezTo>
                    <a:cubicBezTo>
                      <a:pt x="195" y="0"/>
                      <a:pt x="195" y="0"/>
                      <a:pt x="195" y="0"/>
                    </a:cubicBezTo>
                    <a:cubicBezTo>
                      <a:pt x="180" y="0"/>
                      <a:pt x="169" y="11"/>
                      <a:pt x="169" y="26"/>
                    </a:cubicBezTo>
                    <a:cubicBezTo>
                      <a:pt x="169" y="46"/>
                      <a:pt x="169" y="46"/>
                      <a:pt x="169" y="46"/>
                    </a:cubicBezTo>
                    <a:cubicBezTo>
                      <a:pt x="169" y="51"/>
                      <a:pt x="164" y="58"/>
                      <a:pt x="158" y="60"/>
                    </a:cubicBezTo>
                    <a:cubicBezTo>
                      <a:pt x="153" y="62"/>
                      <a:pt x="147" y="64"/>
                      <a:pt x="142" y="66"/>
                    </a:cubicBezTo>
                    <a:cubicBezTo>
                      <a:pt x="140" y="67"/>
                      <a:pt x="137" y="68"/>
                      <a:pt x="135" y="68"/>
                    </a:cubicBezTo>
                    <a:cubicBezTo>
                      <a:pt x="131" y="68"/>
                      <a:pt x="127" y="67"/>
                      <a:pt x="125" y="64"/>
                    </a:cubicBezTo>
                    <a:cubicBezTo>
                      <a:pt x="110" y="50"/>
                      <a:pt x="110" y="50"/>
                      <a:pt x="110" y="50"/>
                    </a:cubicBezTo>
                    <a:cubicBezTo>
                      <a:pt x="105" y="45"/>
                      <a:pt x="99" y="42"/>
                      <a:pt x="92" y="42"/>
                    </a:cubicBezTo>
                    <a:cubicBezTo>
                      <a:pt x="85" y="42"/>
                      <a:pt x="79" y="45"/>
                      <a:pt x="74" y="50"/>
                    </a:cubicBezTo>
                    <a:cubicBezTo>
                      <a:pt x="50" y="73"/>
                      <a:pt x="50" y="73"/>
                      <a:pt x="50" y="73"/>
                    </a:cubicBezTo>
                    <a:cubicBezTo>
                      <a:pt x="40" y="83"/>
                      <a:pt x="40" y="100"/>
                      <a:pt x="50" y="110"/>
                    </a:cubicBezTo>
                    <a:cubicBezTo>
                      <a:pt x="65" y="124"/>
                      <a:pt x="65" y="124"/>
                      <a:pt x="65" y="124"/>
                    </a:cubicBezTo>
                    <a:cubicBezTo>
                      <a:pt x="69" y="128"/>
                      <a:pt x="70" y="136"/>
                      <a:pt x="67" y="142"/>
                    </a:cubicBezTo>
                    <a:cubicBezTo>
                      <a:pt x="64" y="147"/>
                      <a:pt x="62" y="152"/>
                      <a:pt x="60" y="158"/>
                    </a:cubicBezTo>
                    <a:cubicBezTo>
                      <a:pt x="58" y="163"/>
                      <a:pt x="52" y="168"/>
                      <a:pt x="46" y="168"/>
                    </a:cubicBezTo>
                    <a:cubicBezTo>
                      <a:pt x="26" y="168"/>
                      <a:pt x="26" y="168"/>
                      <a:pt x="26" y="168"/>
                    </a:cubicBezTo>
                    <a:cubicBezTo>
                      <a:pt x="12" y="168"/>
                      <a:pt x="0" y="180"/>
                      <a:pt x="0" y="194"/>
                    </a:cubicBezTo>
                    <a:cubicBezTo>
                      <a:pt x="0" y="227"/>
                      <a:pt x="0" y="227"/>
                      <a:pt x="0" y="227"/>
                    </a:cubicBezTo>
                    <a:cubicBezTo>
                      <a:pt x="0" y="242"/>
                      <a:pt x="12" y="253"/>
                      <a:pt x="26" y="253"/>
                    </a:cubicBezTo>
                    <a:cubicBezTo>
                      <a:pt x="46" y="253"/>
                      <a:pt x="46" y="253"/>
                      <a:pt x="46" y="253"/>
                    </a:cubicBezTo>
                    <a:cubicBezTo>
                      <a:pt x="52" y="253"/>
                      <a:pt x="58" y="258"/>
                      <a:pt x="60" y="264"/>
                    </a:cubicBezTo>
                    <a:cubicBezTo>
                      <a:pt x="62" y="269"/>
                      <a:pt x="64" y="275"/>
                      <a:pt x="67" y="280"/>
                    </a:cubicBezTo>
                    <a:cubicBezTo>
                      <a:pt x="70" y="286"/>
                      <a:pt x="69" y="293"/>
                      <a:pt x="65" y="297"/>
                    </a:cubicBezTo>
                    <a:cubicBezTo>
                      <a:pt x="50" y="312"/>
                      <a:pt x="50" y="312"/>
                      <a:pt x="50" y="312"/>
                    </a:cubicBezTo>
                    <a:cubicBezTo>
                      <a:pt x="40" y="322"/>
                      <a:pt x="40" y="338"/>
                      <a:pt x="50" y="348"/>
                    </a:cubicBezTo>
                    <a:cubicBezTo>
                      <a:pt x="74" y="372"/>
                      <a:pt x="74" y="372"/>
                      <a:pt x="74" y="372"/>
                    </a:cubicBezTo>
                    <a:cubicBezTo>
                      <a:pt x="79" y="376"/>
                      <a:pt x="85" y="379"/>
                      <a:pt x="92" y="379"/>
                    </a:cubicBezTo>
                    <a:cubicBezTo>
                      <a:pt x="99" y="379"/>
                      <a:pt x="105" y="376"/>
                      <a:pt x="110" y="372"/>
                    </a:cubicBezTo>
                    <a:cubicBezTo>
                      <a:pt x="125" y="357"/>
                      <a:pt x="125" y="357"/>
                      <a:pt x="125" y="357"/>
                    </a:cubicBezTo>
                    <a:cubicBezTo>
                      <a:pt x="127" y="355"/>
                      <a:pt x="131" y="354"/>
                      <a:pt x="135" y="354"/>
                    </a:cubicBezTo>
                    <a:cubicBezTo>
                      <a:pt x="137" y="354"/>
                      <a:pt x="140" y="354"/>
                      <a:pt x="142" y="355"/>
                    </a:cubicBezTo>
                    <a:cubicBezTo>
                      <a:pt x="147" y="358"/>
                      <a:pt x="153" y="360"/>
                      <a:pt x="158" y="362"/>
                    </a:cubicBezTo>
                    <a:cubicBezTo>
                      <a:pt x="164" y="364"/>
                      <a:pt x="169" y="370"/>
                      <a:pt x="169" y="376"/>
                    </a:cubicBezTo>
                    <a:cubicBezTo>
                      <a:pt x="169" y="396"/>
                      <a:pt x="169" y="396"/>
                      <a:pt x="169" y="396"/>
                    </a:cubicBezTo>
                    <a:cubicBezTo>
                      <a:pt x="169" y="410"/>
                      <a:pt x="180" y="422"/>
                      <a:pt x="195" y="422"/>
                    </a:cubicBezTo>
                    <a:cubicBezTo>
                      <a:pt x="228" y="422"/>
                      <a:pt x="228" y="422"/>
                      <a:pt x="228" y="422"/>
                    </a:cubicBezTo>
                    <a:cubicBezTo>
                      <a:pt x="242" y="422"/>
                      <a:pt x="253" y="410"/>
                      <a:pt x="253" y="396"/>
                    </a:cubicBezTo>
                    <a:cubicBezTo>
                      <a:pt x="253" y="376"/>
                      <a:pt x="253" y="376"/>
                      <a:pt x="253" y="376"/>
                    </a:cubicBezTo>
                    <a:cubicBezTo>
                      <a:pt x="253" y="370"/>
                      <a:pt x="258" y="364"/>
                      <a:pt x="264" y="362"/>
                    </a:cubicBezTo>
                    <a:cubicBezTo>
                      <a:pt x="270" y="360"/>
                      <a:pt x="275" y="358"/>
                      <a:pt x="280" y="355"/>
                    </a:cubicBezTo>
                    <a:cubicBezTo>
                      <a:pt x="282" y="354"/>
                      <a:pt x="285" y="354"/>
                      <a:pt x="287" y="354"/>
                    </a:cubicBezTo>
                    <a:cubicBezTo>
                      <a:pt x="292" y="354"/>
                      <a:pt x="295" y="355"/>
                      <a:pt x="298" y="357"/>
                    </a:cubicBezTo>
                    <a:cubicBezTo>
                      <a:pt x="312" y="372"/>
                      <a:pt x="312" y="372"/>
                      <a:pt x="312" y="372"/>
                    </a:cubicBezTo>
                    <a:cubicBezTo>
                      <a:pt x="317" y="376"/>
                      <a:pt x="323" y="379"/>
                      <a:pt x="330" y="379"/>
                    </a:cubicBezTo>
                    <a:cubicBezTo>
                      <a:pt x="337" y="379"/>
                      <a:pt x="344" y="376"/>
                      <a:pt x="349" y="372"/>
                    </a:cubicBezTo>
                    <a:cubicBezTo>
                      <a:pt x="372" y="348"/>
                      <a:pt x="372" y="348"/>
                      <a:pt x="372" y="348"/>
                    </a:cubicBezTo>
                    <a:cubicBezTo>
                      <a:pt x="382" y="338"/>
                      <a:pt x="382" y="322"/>
                      <a:pt x="372" y="312"/>
                    </a:cubicBezTo>
                    <a:cubicBezTo>
                      <a:pt x="358" y="297"/>
                      <a:pt x="358" y="297"/>
                      <a:pt x="358" y="297"/>
                    </a:cubicBezTo>
                    <a:cubicBezTo>
                      <a:pt x="354" y="293"/>
                      <a:pt x="353" y="285"/>
                      <a:pt x="355" y="280"/>
                    </a:cubicBezTo>
                    <a:cubicBezTo>
                      <a:pt x="358" y="275"/>
                      <a:pt x="360" y="269"/>
                      <a:pt x="362" y="264"/>
                    </a:cubicBezTo>
                    <a:cubicBezTo>
                      <a:pt x="364" y="258"/>
                      <a:pt x="371" y="253"/>
                      <a:pt x="376" y="253"/>
                    </a:cubicBezTo>
                    <a:cubicBezTo>
                      <a:pt x="396" y="253"/>
                      <a:pt x="396" y="253"/>
                      <a:pt x="396" y="253"/>
                    </a:cubicBezTo>
                    <a:cubicBezTo>
                      <a:pt x="411" y="253"/>
                      <a:pt x="422" y="242"/>
                      <a:pt x="422" y="227"/>
                    </a:cubicBezTo>
                    <a:cubicBezTo>
                      <a:pt x="422" y="194"/>
                      <a:pt x="422" y="194"/>
                      <a:pt x="422" y="194"/>
                    </a:cubicBezTo>
                    <a:cubicBezTo>
                      <a:pt x="422" y="180"/>
                      <a:pt x="411" y="168"/>
                      <a:pt x="396" y="168"/>
                    </a:cubicBezTo>
                    <a:close/>
                    <a:moveTo>
                      <a:pt x="211" y="286"/>
                    </a:moveTo>
                    <a:cubicBezTo>
                      <a:pt x="169" y="286"/>
                      <a:pt x="135" y="252"/>
                      <a:pt x="135" y="211"/>
                    </a:cubicBezTo>
                    <a:cubicBezTo>
                      <a:pt x="135" y="169"/>
                      <a:pt x="169" y="135"/>
                      <a:pt x="211" y="135"/>
                    </a:cubicBezTo>
                    <a:cubicBezTo>
                      <a:pt x="253" y="135"/>
                      <a:pt x="287" y="169"/>
                      <a:pt x="287" y="211"/>
                    </a:cubicBezTo>
                    <a:cubicBezTo>
                      <a:pt x="287" y="252"/>
                      <a:pt x="253" y="286"/>
                      <a:pt x="211" y="286"/>
                    </a:cubicBez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" name="Freeform 8">
                <a:extLst>
                  <a:ext uri="{FF2B5EF4-FFF2-40B4-BE49-F238E27FC236}">
                    <a16:creationId xmlns:a16="http://schemas.microsoft.com/office/drawing/2014/main" id="{7A0EC781-0494-F54F-9B96-FC9302BB1CE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094599" y="5468569"/>
                <a:ext cx="525462" cy="523875"/>
              </a:xfrm>
              <a:custGeom>
                <a:avLst/>
                <a:gdLst>
                  <a:gd name="T0" fmla="*/ 275 w 308"/>
                  <a:gd name="T1" fmla="*/ 123 h 307"/>
                  <a:gd name="T2" fmla="*/ 260 w 308"/>
                  <a:gd name="T3" fmla="*/ 103 h 307"/>
                  <a:gd name="T4" fmla="*/ 272 w 308"/>
                  <a:gd name="T5" fmla="*/ 80 h 307"/>
                  <a:gd name="T6" fmla="*/ 272 w 308"/>
                  <a:gd name="T7" fmla="*/ 53 h 307"/>
                  <a:gd name="T8" fmla="*/ 241 w 308"/>
                  <a:gd name="T9" fmla="*/ 31 h 307"/>
                  <a:gd name="T10" fmla="*/ 217 w 308"/>
                  <a:gd name="T11" fmla="*/ 47 h 307"/>
                  <a:gd name="T12" fmla="*/ 205 w 308"/>
                  <a:gd name="T13" fmla="*/ 48 h 307"/>
                  <a:gd name="T14" fmla="*/ 185 w 308"/>
                  <a:gd name="T15" fmla="*/ 33 h 307"/>
                  <a:gd name="T16" fmla="*/ 166 w 308"/>
                  <a:gd name="T17" fmla="*/ 0 h 307"/>
                  <a:gd name="T18" fmla="*/ 123 w 308"/>
                  <a:gd name="T19" fmla="*/ 19 h 307"/>
                  <a:gd name="T20" fmla="*/ 116 w 308"/>
                  <a:gd name="T21" fmla="*/ 43 h 307"/>
                  <a:gd name="T22" fmla="*/ 99 w 308"/>
                  <a:gd name="T23" fmla="*/ 49 h 307"/>
                  <a:gd name="T24" fmla="*/ 81 w 308"/>
                  <a:gd name="T25" fmla="*/ 36 h 307"/>
                  <a:gd name="T26" fmla="*/ 54 w 308"/>
                  <a:gd name="T27" fmla="*/ 36 h 307"/>
                  <a:gd name="T28" fmla="*/ 37 w 308"/>
                  <a:gd name="T29" fmla="*/ 80 h 307"/>
                  <a:gd name="T30" fmla="*/ 49 w 308"/>
                  <a:gd name="T31" fmla="*/ 103 h 307"/>
                  <a:gd name="T32" fmla="*/ 34 w 308"/>
                  <a:gd name="T33" fmla="*/ 123 h 307"/>
                  <a:gd name="T34" fmla="*/ 0 w 308"/>
                  <a:gd name="T35" fmla="*/ 142 h 307"/>
                  <a:gd name="T36" fmla="*/ 19 w 308"/>
                  <a:gd name="T37" fmla="*/ 184 h 307"/>
                  <a:gd name="T38" fmla="*/ 44 w 308"/>
                  <a:gd name="T39" fmla="*/ 192 h 307"/>
                  <a:gd name="T40" fmla="*/ 47 w 308"/>
                  <a:gd name="T41" fmla="*/ 217 h 307"/>
                  <a:gd name="T42" fmla="*/ 37 w 308"/>
                  <a:gd name="T43" fmla="*/ 254 h 307"/>
                  <a:gd name="T44" fmla="*/ 67 w 308"/>
                  <a:gd name="T45" fmla="*/ 276 h 307"/>
                  <a:gd name="T46" fmla="*/ 91 w 308"/>
                  <a:gd name="T47" fmla="*/ 260 h 307"/>
                  <a:gd name="T48" fmla="*/ 104 w 308"/>
                  <a:gd name="T49" fmla="*/ 259 h 307"/>
                  <a:gd name="T50" fmla="*/ 123 w 308"/>
                  <a:gd name="T51" fmla="*/ 274 h 307"/>
                  <a:gd name="T52" fmla="*/ 142 w 308"/>
                  <a:gd name="T53" fmla="*/ 307 h 307"/>
                  <a:gd name="T54" fmla="*/ 185 w 308"/>
                  <a:gd name="T55" fmla="*/ 289 h 307"/>
                  <a:gd name="T56" fmla="*/ 193 w 308"/>
                  <a:gd name="T57" fmla="*/ 264 h 307"/>
                  <a:gd name="T58" fmla="*/ 210 w 308"/>
                  <a:gd name="T59" fmla="*/ 258 h 307"/>
                  <a:gd name="T60" fmla="*/ 228 w 308"/>
                  <a:gd name="T61" fmla="*/ 271 h 307"/>
                  <a:gd name="T62" fmla="*/ 255 w 308"/>
                  <a:gd name="T63" fmla="*/ 271 h 307"/>
                  <a:gd name="T64" fmla="*/ 272 w 308"/>
                  <a:gd name="T65" fmla="*/ 227 h 307"/>
                  <a:gd name="T66" fmla="*/ 260 w 308"/>
                  <a:gd name="T67" fmla="*/ 204 h 307"/>
                  <a:gd name="T68" fmla="*/ 275 w 308"/>
                  <a:gd name="T69" fmla="*/ 184 h 307"/>
                  <a:gd name="T70" fmla="*/ 308 w 308"/>
                  <a:gd name="T71" fmla="*/ 166 h 307"/>
                  <a:gd name="T72" fmla="*/ 289 w 308"/>
                  <a:gd name="T73" fmla="*/ 123 h 307"/>
                  <a:gd name="T74" fmla="*/ 99 w 308"/>
                  <a:gd name="T75" fmla="*/ 154 h 307"/>
                  <a:gd name="T76" fmla="*/ 209 w 308"/>
                  <a:gd name="T77" fmla="*/ 154 h 3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308" h="307">
                    <a:moveTo>
                      <a:pt x="289" y="123"/>
                    </a:moveTo>
                    <a:cubicBezTo>
                      <a:pt x="275" y="123"/>
                      <a:pt x="275" y="123"/>
                      <a:pt x="275" y="123"/>
                    </a:cubicBezTo>
                    <a:cubicBezTo>
                      <a:pt x="271" y="123"/>
                      <a:pt x="266" y="119"/>
                      <a:pt x="264" y="115"/>
                    </a:cubicBezTo>
                    <a:cubicBezTo>
                      <a:pt x="263" y="111"/>
                      <a:pt x="261" y="107"/>
                      <a:pt x="260" y="103"/>
                    </a:cubicBezTo>
                    <a:cubicBezTo>
                      <a:pt x="258" y="99"/>
                      <a:pt x="258" y="93"/>
                      <a:pt x="261" y="90"/>
                    </a:cubicBezTo>
                    <a:cubicBezTo>
                      <a:pt x="272" y="80"/>
                      <a:pt x="272" y="80"/>
                      <a:pt x="272" y="80"/>
                    </a:cubicBezTo>
                    <a:cubicBezTo>
                      <a:pt x="275" y="76"/>
                      <a:pt x="277" y="72"/>
                      <a:pt x="277" y="67"/>
                    </a:cubicBezTo>
                    <a:cubicBezTo>
                      <a:pt x="277" y="62"/>
                      <a:pt x="275" y="57"/>
                      <a:pt x="272" y="53"/>
                    </a:cubicBezTo>
                    <a:cubicBezTo>
                      <a:pt x="255" y="36"/>
                      <a:pt x="255" y="36"/>
                      <a:pt x="255" y="36"/>
                    </a:cubicBezTo>
                    <a:cubicBezTo>
                      <a:pt x="251" y="33"/>
                      <a:pt x="246" y="31"/>
                      <a:pt x="241" y="31"/>
                    </a:cubicBezTo>
                    <a:cubicBezTo>
                      <a:pt x="236" y="31"/>
                      <a:pt x="231" y="33"/>
                      <a:pt x="228" y="36"/>
                    </a:cubicBezTo>
                    <a:cubicBezTo>
                      <a:pt x="217" y="47"/>
                      <a:pt x="217" y="47"/>
                      <a:pt x="217" y="47"/>
                    </a:cubicBezTo>
                    <a:cubicBezTo>
                      <a:pt x="216" y="48"/>
                      <a:pt x="213" y="49"/>
                      <a:pt x="210" y="49"/>
                    </a:cubicBezTo>
                    <a:cubicBezTo>
                      <a:pt x="208" y="49"/>
                      <a:pt x="206" y="49"/>
                      <a:pt x="205" y="48"/>
                    </a:cubicBezTo>
                    <a:cubicBezTo>
                      <a:pt x="201" y="46"/>
                      <a:pt x="197" y="45"/>
                      <a:pt x="193" y="43"/>
                    </a:cubicBezTo>
                    <a:cubicBezTo>
                      <a:pt x="189" y="42"/>
                      <a:pt x="185" y="37"/>
                      <a:pt x="185" y="33"/>
                    </a:cubicBezTo>
                    <a:cubicBezTo>
                      <a:pt x="185" y="19"/>
                      <a:pt x="185" y="19"/>
                      <a:pt x="185" y="19"/>
                    </a:cubicBezTo>
                    <a:cubicBezTo>
                      <a:pt x="185" y="8"/>
                      <a:pt x="177" y="0"/>
                      <a:pt x="166" y="0"/>
                    </a:cubicBezTo>
                    <a:cubicBezTo>
                      <a:pt x="142" y="0"/>
                      <a:pt x="142" y="0"/>
                      <a:pt x="142" y="0"/>
                    </a:cubicBezTo>
                    <a:cubicBezTo>
                      <a:pt x="132" y="0"/>
                      <a:pt x="123" y="8"/>
                      <a:pt x="123" y="19"/>
                    </a:cubicBezTo>
                    <a:cubicBezTo>
                      <a:pt x="123" y="33"/>
                      <a:pt x="123" y="33"/>
                      <a:pt x="123" y="33"/>
                    </a:cubicBezTo>
                    <a:cubicBezTo>
                      <a:pt x="123" y="37"/>
                      <a:pt x="120" y="42"/>
                      <a:pt x="116" y="43"/>
                    </a:cubicBezTo>
                    <a:cubicBezTo>
                      <a:pt x="112" y="45"/>
                      <a:pt x="108" y="46"/>
                      <a:pt x="104" y="48"/>
                    </a:cubicBezTo>
                    <a:cubicBezTo>
                      <a:pt x="102" y="49"/>
                      <a:pt x="100" y="49"/>
                      <a:pt x="99" y="49"/>
                    </a:cubicBezTo>
                    <a:cubicBezTo>
                      <a:pt x="96" y="49"/>
                      <a:pt x="93" y="48"/>
                      <a:pt x="91" y="47"/>
                    </a:cubicBezTo>
                    <a:cubicBezTo>
                      <a:pt x="81" y="36"/>
                      <a:pt x="81" y="36"/>
                      <a:pt x="81" y="36"/>
                    </a:cubicBezTo>
                    <a:cubicBezTo>
                      <a:pt x="77" y="33"/>
                      <a:pt x="72" y="31"/>
                      <a:pt x="67" y="31"/>
                    </a:cubicBezTo>
                    <a:cubicBezTo>
                      <a:pt x="62" y="31"/>
                      <a:pt x="58" y="33"/>
                      <a:pt x="54" y="36"/>
                    </a:cubicBezTo>
                    <a:cubicBezTo>
                      <a:pt x="37" y="53"/>
                      <a:pt x="37" y="53"/>
                      <a:pt x="37" y="53"/>
                    </a:cubicBezTo>
                    <a:cubicBezTo>
                      <a:pt x="30" y="61"/>
                      <a:pt x="30" y="73"/>
                      <a:pt x="37" y="80"/>
                    </a:cubicBezTo>
                    <a:cubicBezTo>
                      <a:pt x="47" y="90"/>
                      <a:pt x="47" y="90"/>
                      <a:pt x="47" y="90"/>
                    </a:cubicBezTo>
                    <a:cubicBezTo>
                      <a:pt x="50" y="93"/>
                      <a:pt x="51" y="99"/>
                      <a:pt x="49" y="103"/>
                    </a:cubicBezTo>
                    <a:cubicBezTo>
                      <a:pt x="47" y="107"/>
                      <a:pt x="46" y="111"/>
                      <a:pt x="44" y="115"/>
                    </a:cubicBezTo>
                    <a:cubicBezTo>
                      <a:pt x="43" y="119"/>
                      <a:pt x="38" y="123"/>
                      <a:pt x="34" y="123"/>
                    </a:cubicBezTo>
                    <a:cubicBezTo>
                      <a:pt x="19" y="123"/>
                      <a:pt x="19" y="123"/>
                      <a:pt x="19" y="123"/>
                    </a:cubicBezTo>
                    <a:cubicBezTo>
                      <a:pt x="9" y="123"/>
                      <a:pt x="0" y="131"/>
                      <a:pt x="0" y="142"/>
                    </a:cubicBezTo>
                    <a:cubicBezTo>
                      <a:pt x="0" y="166"/>
                      <a:pt x="0" y="166"/>
                      <a:pt x="0" y="166"/>
                    </a:cubicBezTo>
                    <a:cubicBezTo>
                      <a:pt x="0" y="176"/>
                      <a:pt x="9" y="184"/>
                      <a:pt x="19" y="184"/>
                    </a:cubicBezTo>
                    <a:cubicBezTo>
                      <a:pt x="34" y="184"/>
                      <a:pt x="34" y="184"/>
                      <a:pt x="34" y="184"/>
                    </a:cubicBezTo>
                    <a:cubicBezTo>
                      <a:pt x="38" y="184"/>
                      <a:pt x="43" y="188"/>
                      <a:pt x="44" y="192"/>
                    </a:cubicBezTo>
                    <a:cubicBezTo>
                      <a:pt x="46" y="196"/>
                      <a:pt x="47" y="200"/>
                      <a:pt x="49" y="204"/>
                    </a:cubicBezTo>
                    <a:cubicBezTo>
                      <a:pt x="51" y="208"/>
                      <a:pt x="50" y="214"/>
                      <a:pt x="47" y="217"/>
                    </a:cubicBezTo>
                    <a:cubicBezTo>
                      <a:pt x="37" y="227"/>
                      <a:pt x="37" y="227"/>
                      <a:pt x="37" y="227"/>
                    </a:cubicBezTo>
                    <a:cubicBezTo>
                      <a:pt x="30" y="235"/>
                      <a:pt x="30" y="247"/>
                      <a:pt x="37" y="254"/>
                    </a:cubicBezTo>
                    <a:cubicBezTo>
                      <a:pt x="54" y="271"/>
                      <a:pt x="54" y="271"/>
                      <a:pt x="54" y="271"/>
                    </a:cubicBezTo>
                    <a:cubicBezTo>
                      <a:pt x="58" y="274"/>
                      <a:pt x="62" y="276"/>
                      <a:pt x="67" y="276"/>
                    </a:cubicBezTo>
                    <a:cubicBezTo>
                      <a:pt x="72" y="276"/>
                      <a:pt x="77" y="274"/>
                      <a:pt x="81" y="271"/>
                    </a:cubicBezTo>
                    <a:cubicBezTo>
                      <a:pt x="91" y="260"/>
                      <a:pt x="91" y="260"/>
                      <a:pt x="91" y="260"/>
                    </a:cubicBezTo>
                    <a:cubicBezTo>
                      <a:pt x="93" y="259"/>
                      <a:pt x="96" y="258"/>
                      <a:pt x="99" y="258"/>
                    </a:cubicBezTo>
                    <a:cubicBezTo>
                      <a:pt x="100" y="258"/>
                      <a:pt x="102" y="258"/>
                      <a:pt x="104" y="259"/>
                    </a:cubicBezTo>
                    <a:cubicBezTo>
                      <a:pt x="108" y="261"/>
                      <a:pt x="112" y="262"/>
                      <a:pt x="116" y="264"/>
                    </a:cubicBezTo>
                    <a:cubicBezTo>
                      <a:pt x="120" y="265"/>
                      <a:pt x="123" y="270"/>
                      <a:pt x="123" y="274"/>
                    </a:cubicBezTo>
                    <a:cubicBezTo>
                      <a:pt x="123" y="289"/>
                      <a:pt x="123" y="289"/>
                      <a:pt x="123" y="289"/>
                    </a:cubicBezTo>
                    <a:cubicBezTo>
                      <a:pt x="123" y="299"/>
                      <a:pt x="132" y="307"/>
                      <a:pt x="142" y="307"/>
                    </a:cubicBezTo>
                    <a:cubicBezTo>
                      <a:pt x="166" y="307"/>
                      <a:pt x="166" y="307"/>
                      <a:pt x="166" y="307"/>
                    </a:cubicBezTo>
                    <a:cubicBezTo>
                      <a:pt x="177" y="307"/>
                      <a:pt x="185" y="299"/>
                      <a:pt x="185" y="289"/>
                    </a:cubicBezTo>
                    <a:cubicBezTo>
                      <a:pt x="185" y="274"/>
                      <a:pt x="185" y="274"/>
                      <a:pt x="185" y="274"/>
                    </a:cubicBezTo>
                    <a:cubicBezTo>
                      <a:pt x="185" y="270"/>
                      <a:pt x="189" y="265"/>
                      <a:pt x="193" y="264"/>
                    </a:cubicBezTo>
                    <a:cubicBezTo>
                      <a:pt x="197" y="262"/>
                      <a:pt x="201" y="261"/>
                      <a:pt x="205" y="259"/>
                    </a:cubicBezTo>
                    <a:cubicBezTo>
                      <a:pt x="206" y="258"/>
                      <a:pt x="208" y="258"/>
                      <a:pt x="210" y="258"/>
                    </a:cubicBezTo>
                    <a:cubicBezTo>
                      <a:pt x="213" y="258"/>
                      <a:pt x="216" y="259"/>
                      <a:pt x="217" y="260"/>
                    </a:cubicBezTo>
                    <a:cubicBezTo>
                      <a:pt x="228" y="271"/>
                      <a:pt x="228" y="271"/>
                      <a:pt x="228" y="271"/>
                    </a:cubicBezTo>
                    <a:cubicBezTo>
                      <a:pt x="231" y="274"/>
                      <a:pt x="236" y="276"/>
                      <a:pt x="241" y="276"/>
                    </a:cubicBezTo>
                    <a:cubicBezTo>
                      <a:pt x="246" y="276"/>
                      <a:pt x="251" y="274"/>
                      <a:pt x="255" y="271"/>
                    </a:cubicBezTo>
                    <a:cubicBezTo>
                      <a:pt x="272" y="254"/>
                      <a:pt x="272" y="254"/>
                      <a:pt x="272" y="254"/>
                    </a:cubicBezTo>
                    <a:cubicBezTo>
                      <a:pt x="279" y="247"/>
                      <a:pt x="279" y="235"/>
                      <a:pt x="272" y="227"/>
                    </a:cubicBezTo>
                    <a:cubicBezTo>
                      <a:pt x="261" y="217"/>
                      <a:pt x="261" y="217"/>
                      <a:pt x="261" y="217"/>
                    </a:cubicBezTo>
                    <a:cubicBezTo>
                      <a:pt x="258" y="214"/>
                      <a:pt x="258" y="208"/>
                      <a:pt x="260" y="204"/>
                    </a:cubicBezTo>
                    <a:cubicBezTo>
                      <a:pt x="261" y="200"/>
                      <a:pt x="263" y="196"/>
                      <a:pt x="264" y="192"/>
                    </a:cubicBezTo>
                    <a:cubicBezTo>
                      <a:pt x="266" y="188"/>
                      <a:pt x="271" y="184"/>
                      <a:pt x="275" y="184"/>
                    </a:cubicBezTo>
                    <a:cubicBezTo>
                      <a:pt x="289" y="184"/>
                      <a:pt x="289" y="184"/>
                      <a:pt x="289" y="184"/>
                    </a:cubicBezTo>
                    <a:cubicBezTo>
                      <a:pt x="300" y="184"/>
                      <a:pt x="308" y="176"/>
                      <a:pt x="308" y="166"/>
                    </a:cubicBezTo>
                    <a:cubicBezTo>
                      <a:pt x="308" y="142"/>
                      <a:pt x="308" y="142"/>
                      <a:pt x="308" y="142"/>
                    </a:cubicBezTo>
                    <a:cubicBezTo>
                      <a:pt x="308" y="131"/>
                      <a:pt x="300" y="123"/>
                      <a:pt x="289" y="123"/>
                    </a:cubicBezTo>
                    <a:close/>
                    <a:moveTo>
                      <a:pt x="154" y="209"/>
                    </a:moveTo>
                    <a:cubicBezTo>
                      <a:pt x="124" y="209"/>
                      <a:pt x="99" y="184"/>
                      <a:pt x="99" y="154"/>
                    </a:cubicBezTo>
                    <a:cubicBezTo>
                      <a:pt x="99" y="123"/>
                      <a:pt x="124" y="98"/>
                      <a:pt x="154" y="98"/>
                    </a:cubicBezTo>
                    <a:cubicBezTo>
                      <a:pt x="185" y="98"/>
                      <a:pt x="209" y="123"/>
                      <a:pt x="209" y="154"/>
                    </a:cubicBezTo>
                    <a:cubicBezTo>
                      <a:pt x="209" y="184"/>
                      <a:pt x="185" y="209"/>
                      <a:pt x="154" y="209"/>
                    </a:cubicBez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" name="Freeform 9">
                <a:extLst>
                  <a:ext uri="{FF2B5EF4-FFF2-40B4-BE49-F238E27FC236}">
                    <a16:creationId xmlns:a16="http://schemas.microsoft.com/office/drawing/2014/main" id="{B8A599A2-F3D6-3C46-83E1-2D16F6D66773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980299" y="6014669"/>
                <a:ext cx="484187" cy="487362"/>
              </a:xfrm>
              <a:custGeom>
                <a:avLst/>
                <a:gdLst>
                  <a:gd name="T0" fmla="*/ 253 w 284"/>
                  <a:gd name="T1" fmla="*/ 114 h 285"/>
                  <a:gd name="T2" fmla="*/ 239 w 284"/>
                  <a:gd name="T3" fmla="*/ 96 h 285"/>
                  <a:gd name="T4" fmla="*/ 251 w 284"/>
                  <a:gd name="T5" fmla="*/ 74 h 285"/>
                  <a:gd name="T6" fmla="*/ 250 w 284"/>
                  <a:gd name="T7" fmla="*/ 50 h 285"/>
                  <a:gd name="T8" fmla="*/ 222 w 284"/>
                  <a:gd name="T9" fmla="*/ 29 h 285"/>
                  <a:gd name="T10" fmla="*/ 200 w 284"/>
                  <a:gd name="T11" fmla="*/ 44 h 285"/>
                  <a:gd name="T12" fmla="*/ 189 w 284"/>
                  <a:gd name="T13" fmla="*/ 45 h 285"/>
                  <a:gd name="T14" fmla="*/ 171 w 284"/>
                  <a:gd name="T15" fmla="*/ 31 h 285"/>
                  <a:gd name="T16" fmla="*/ 153 w 284"/>
                  <a:gd name="T17" fmla="*/ 0 h 285"/>
                  <a:gd name="T18" fmla="*/ 114 w 284"/>
                  <a:gd name="T19" fmla="*/ 18 h 285"/>
                  <a:gd name="T20" fmla="*/ 106 w 284"/>
                  <a:gd name="T21" fmla="*/ 41 h 285"/>
                  <a:gd name="T22" fmla="*/ 91 w 284"/>
                  <a:gd name="T23" fmla="*/ 46 h 285"/>
                  <a:gd name="T24" fmla="*/ 74 w 284"/>
                  <a:gd name="T25" fmla="*/ 34 h 285"/>
                  <a:gd name="T26" fmla="*/ 49 w 284"/>
                  <a:gd name="T27" fmla="*/ 34 h 285"/>
                  <a:gd name="T28" fmla="*/ 34 w 284"/>
                  <a:gd name="T29" fmla="*/ 74 h 285"/>
                  <a:gd name="T30" fmla="*/ 45 w 284"/>
                  <a:gd name="T31" fmla="*/ 96 h 285"/>
                  <a:gd name="T32" fmla="*/ 31 w 284"/>
                  <a:gd name="T33" fmla="*/ 114 h 285"/>
                  <a:gd name="T34" fmla="*/ 0 w 284"/>
                  <a:gd name="T35" fmla="*/ 131 h 285"/>
                  <a:gd name="T36" fmla="*/ 17 w 284"/>
                  <a:gd name="T37" fmla="*/ 171 h 285"/>
                  <a:gd name="T38" fmla="*/ 40 w 284"/>
                  <a:gd name="T39" fmla="*/ 178 h 285"/>
                  <a:gd name="T40" fmla="*/ 43 w 284"/>
                  <a:gd name="T41" fmla="*/ 201 h 285"/>
                  <a:gd name="T42" fmla="*/ 34 w 284"/>
                  <a:gd name="T43" fmla="*/ 235 h 285"/>
                  <a:gd name="T44" fmla="*/ 62 w 284"/>
                  <a:gd name="T45" fmla="*/ 256 h 285"/>
                  <a:gd name="T46" fmla="*/ 84 w 284"/>
                  <a:gd name="T47" fmla="*/ 241 h 285"/>
                  <a:gd name="T48" fmla="*/ 95 w 284"/>
                  <a:gd name="T49" fmla="*/ 240 h 285"/>
                  <a:gd name="T50" fmla="*/ 113 w 284"/>
                  <a:gd name="T51" fmla="*/ 254 h 285"/>
                  <a:gd name="T52" fmla="*/ 131 w 284"/>
                  <a:gd name="T53" fmla="*/ 285 h 285"/>
                  <a:gd name="T54" fmla="*/ 171 w 284"/>
                  <a:gd name="T55" fmla="*/ 267 h 285"/>
                  <a:gd name="T56" fmla="*/ 178 w 284"/>
                  <a:gd name="T57" fmla="*/ 244 h 285"/>
                  <a:gd name="T58" fmla="*/ 193 w 284"/>
                  <a:gd name="T59" fmla="*/ 239 h 285"/>
                  <a:gd name="T60" fmla="*/ 210 w 284"/>
                  <a:gd name="T61" fmla="*/ 251 h 285"/>
                  <a:gd name="T62" fmla="*/ 235 w 284"/>
                  <a:gd name="T63" fmla="*/ 251 h 285"/>
                  <a:gd name="T64" fmla="*/ 251 w 284"/>
                  <a:gd name="T65" fmla="*/ 211 h 285"/>
                  <a:gd name="T66" fmla="*/ 239 w 284"/>
                  <a:gd name="T67" fmla="*/ 189 h 285"/>
                  <a:gd name="T68" fmla="*/ 253 w 284"/>
                  <a:gd name="T69" fmla="*/ 171 h 285"/>
                  <a:gd name="T70" fmla="*/ 284 w 284"/>
                  <a:gd name="T71" fmla="*/ 154 h 285"/>
                  <a:gd name="T72" fmla="*/ 267 w 284"/>
                  <a:gd name="T73" fmla="*/ 114 h 285"/>
                  <a:gd name="T74" fmla="*/ 91 w 284"/>
                  <a:gd name="T75" fmla="*/ 142 h 285"/>
                  <a:gd name="T76" fmla="*/ 193 w 284"/>
                  <a:gd name="T77" fmla="*/ 142 h 2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284" h="285">
                    <a:moveTo>
                      <a:pt x="267" y="114"/>
                    </a:moveTo>
                    <a:cubicBezTo>
                      <a:pt x="253" y="114"/>
                      <a:pt x="253" y="114"/>
                      <a:pt x="253" y="114"/>
                    </a:cubicBezTo>
                    <a:cubicBezTo>
                      <a:pt x="250" y="114"/>
                      <a:pt x="245" y="111"/>
                      <a:pt x="244" y="107"/>
                    </a:cubicBezTo>
                    <a:cubicBezTo>
                      <a:pt x="243" y="103"/>
                      <a:pt x="241" y="99"/>
                      <a:pt x="239" y="96"/>
                    </a:cubicBezTo>
                    <a:cubicBezTo>
                      <a:pt x="238" y="92"/>
                      <a:pt x="238" y="87"/>
                      <a:pt x="241" y="84"/>
                    </a:cubicBezTo>
                    <a:cubicBezTo>
                      <a:pt x="251" y="74"/>
                      <a:pt x="251" y="74"/>
                      <a:pt x="251" y="74"/>
                    </a:cubicBezTo>
                    <a:cubicBezTo>
                      <a:pt x="254" y="71"/>
                      <a:pt x="256" y="67"/>
                      <a:pt x="256" y="62"/>
                    </a:cubicBezTo>
                    <a:cubicBezTo>
                      <a:pt x="256" y="57"/>
                      <a:pt x="254" y="53"/>
                      <a:pt x="250" y="50"/>
                    </a:cubicBezTo>
                    <a:cubicBezTo>
                      <a:pt x="235" y="34"/>
                      <a:pt x="235" y="34"/>
                      <a:pt x="235" y="34"/>
                    </a:cubicBezTo>
                    <a:cubicBezTo>
                      <a:pt x="231" y="31"/>
                      <a:pt x="227" y="29"/>
                      <a:pt x="222" y="29"/>
                    </a:cubicBezTo>
                    <a:cubicBezTo>
                      <a:pt x="218" y="29"/>
                      <a:pt x="213" y="31"/>
                      <a:pt x="210" y="34"/>
                    </a:cubicBezTo>
                    <a:cubicBezTo>
                      <a:pt x="200" y="44"/>
                      <a:pt x="200" y="44"/>
                      <a:pt x="200" y="44"/>
                    </a:cubicBezTo>
                    <a:cubicBezTo>
                      <a:pt x="199" y="45"/>
                      <a:pt x="196" y="46"/>
                      <a:pt x="193" y="46"/>
                    </a:cubicBezTo>
                    <a:cubicBezTo>
                      <a:pt x="192" y="46"/>
                      <a:pt x="190" y="46"/>
                      <a:pt x="189" y="45"/>
                    </a:cubicBezTo>
                    <a:cubicBezTo>
                      <a:pt x="185" y="43"/>
                      <a:pt x="182" y="42"/>
                      <a:pt x="178" y="41"/>
                    </a:cubicBezTo>
                    <a:cubicBezTo>
                      <a:pt x="174" y="39"/>
                      <a:pt x="171" y="35"/>
                      <a:pt x="171" y="31"/>
                    </a:cubicBezTo>
                    <a:cubicBezTo>
                      <a:pt x="171" y="18"/>
                      <a:pt x="171" y="18"/>
                      <a:pt x="171" y="18"/>
                    </a:cubicBezTo>
                    <a:cubicBezTo>
                      <a:pt x="171" y="8"/>
                      <a:pt x="163" y="0"/>
                      <a:pt x="153" y="0"/>
                    </a:cubicBezTo>
                    <a:cubicBezTo>
                      <a:pt x="131" y="0"/>
                      <a:pt x="131" y="0"/>
                      <a:pt x="131" y="0"/>
                    </a:cubicBezTo>
                    <a:cubicBezTo>
                      <a:pt x="121" y="0"/>
                      <a:pt x="114" y="8"/>
                      <a:pt x="114" y="18"/>
                    </a:cubicBezTo>
                    <a:cubicBezTo>
                      <a:pt x="114" y="31"/>
                      <a:pt x="114" y="31"/>
                      <a:pt x="114" y="31"/>
                    </a:cubicBezTo>
                    <a:cubicBezTo>
                      <a:pt x="114" y="35"/>
                      <a:pt x="110" y="39"/>
                      <a:pt x="106" y="41"/>
                    </a:cubicBezTo>
                    <a:cubicBezTo>
                      <a:pt x="103" y="42"/>
                      <a:pt x="99" y="43"/>
                      <a:pt x="95" y="45"/>
                    </a:cubicBezTo>
                    <a:cubicBezTo>
                      <a:pt x="94" y="46"/>
                      <a:pt x="92" y="46"/>
                      <a:pt x="91" y="46"/>
                    </a:cubicBezTo>
                    <a:cubicBezTo>
                      <a:pt x="88" y="46"/>
                      <a:pt x="85" y="45"/>
                      <a:pt x="84" y="44"/>
                    </a:cubicBezTo>
                    <a:cubicBezTo>
                      <a:pt x="74" y="34"/>
                      <a:pt x="74" y="34"/>
                      <a:pt x="74" y="34"/>
                    </a:cubicBezTo>
                    <a:cubicBezTo>
                      <a:pt x="71" y="31"/>
                      <a:pt x="66" y="29"/>
                      <a:pt x="62" y="29"/>
                    </a:cubicBezTo>
                    <a:cubicBezTo>
                      <a:pt x="57" y="29"/>
                      <a:pt x="53" y="31"/>
                      <a:pt x="49" y="34"/>
                    </a:cubicBezTo>
                    <a:cubicBezTo>
                      <a:pt x="34" y="50"/>
                      <a:pt x="34" y="50"/>
                      <a:pt x="34" y="50"/>
                    </a:cubicBezTo>
                    <a:cubicBezTo>
                      <a:pt x="27" y="57"/>
                      <a:pt x="27" y="68"/>
                      <a:pt x="34" y="74"/>
                    </a:cubicBezTo>
                    <a:cubicBezTo>
                      <a:pt x="43" y="84"/>
                      <a:pt x="43" y="84"/>
                      <a:pt x="43" y="84"/>
                    </a:cubicBezTo>
                    <a:cubicBezTo>
                      <a:pt x="46" y="87"/>
                      <a:pt x="47" y="92"/>
                      <a:pt x="45" y="96"/>
                    </a:cubicBezTo>
                    <a:cubicBezTo>
                      <a:pt x="43" y="99"/>
                      <a:pt x="42" y="103"/>
                      <a:pt x="40" y="107"/>
                    </a:cubicBezTo>
                    <a:cubicBezTo>
                      <a:pt x="39" y="111"/>
                      <a:pt x="35" y="114"/>
                      <a:pt x="31" y="114"/>
                    </a:cubicBezTo>
                    <a:cubicBezTo>
                      <a:pt x="17" y="114"/>
                      <a:pt x="17" y="114"/>
                      <a:pt x="17" y="114"/>
                    </a:cubicBezTo>
                    <a:cubicBezTo>
                      <a:pt x="8" y="114"/>
                      <a:pt x="0" y="122"/>
                      <a:pt x="0" y="131"/>
                    </a:cubicBezTo>
                    <a:cubicBezTo>
                      <a:pt x="0" y="154"/>
                      <a:pt x="0" y="154"/>
                      <a:pt x="0" y="154"/>
                    </a:cubicBezTo>
                    <a:cubicBezTo>
                      <a:pt x="0" y="163"/>
                      <a:pt x="8" y="171"/>
                      <a:pt x="17" y="171"/>
                    </a:cubicBezTo>
                    <a:cubicBezTo>
                      <a:pt x="31" y="171"/>
                      <a:pt x="31" y="171"/>
                      <a:pt x="31" y="171"/>
                    </a:cubicBezTo>
                    <a:cubicBezTo>
                      <a:pt x="35" y="171"/>
                      <a:pt x="39" y="174"/>
                      <a:pt x="40" y="178"/>
                    </a:cubicBezTo>
                    <a:cubicBezTo>
                      <a:pt x="42" y="182"/>
                      <a:pt x="43" y="186"/>
                      <a:pt x="45" y="189"/>
                    </a:cubicBezTo>
                    <a:cubicBezTo>
                      <a:pt x="47" y="193"/>
                      <a:pt x="46" y="198"/>
                      <a:pt x="43" y="201"/>
                    </a:cubicBezTo>
                    <a:cubicBezTo>
                      <a:pt x="34" y="211"/>
                      <a:pt x="34" y="211"/>
                      <a:pt x="34" y="211"/>
                    </a:cubicBezTo>
                    <a:cubicBezTo>
                      <a:pt x="27" y="217"/>
                      <a:pt x="27" y="228"/>
                      <a:pt x="34" y="235"/>
                    </a:cubicBezTo>
                    <a:cubicBezTo>
                      <a:pt x="49" y="251"/>
                      <a:pt x="49" y="251"/>
                      <a:pt x="49" y="251"/>
                    </a:cubicBezTo>
                    <a:cubicBezTo>
                      <a:pt x="53" y="254"/>
                      <a:pt x="57" y="256"/>
                      <a:pt x="62" y="256"/>
                    </a:cubicBezTo>
                    <a:cubicBezTo>
                      <a:pt x="66" y="256"/>
                      <a:pt x="71" y="254"/>
                      <a:pt x="74" y="251"/>
                    </a:cubicBezTo>
                    <a:cubicBezTo>
                      <a:pt x="84" y="241"/>
                      <a:pt x="84" y="241"/>
                      <a:pt x="84" y="241"/>
                    </a:cubicBezTo>
                    <a:cubicBezTo>
                      <a:pt x="85" y="240"/>
                      <a:pt x="88" y="239"/>
                      <a:pt x="91" y="239"/>
                    </a:cubicBezTo>
                    <a:cubicBezTo>
                      <a:pt x="92" y="239"/>
                      <a:pt x="94" y="239"/>
                      <a:pt x="95" y="240"/>
                    </a:cubicBezTo>
                    <a:cubicBezTo>
                      <a:pt x="99" y="241"/>
                      <a:pt x="103" y="243"/>
                      <a:pt x="106" y="244"/>
                    </a:cubicBezTo>
                    <a:cubicBezTo>
                      <a:pt x="110" y="246"/>
                      <a:pt x="113" y="250"/>
                      <a:pt x="113" y="254"/>
                    </a:cubicBezTo>
                    <a:cubicBezTo>
                      <a:pt x="113" y="267"/>
                      <a:pt x="113" y="267"/>
                      <a:pt x="113" y="267"/>
                    </a:cubicBezTo>
                    <a:cubicBezTo>
                      <a:pt x="113" y="277"/>
                      <a:pt x="121" y="285"/>
                      <a:pt x="131" y="285"/>
                    </a:cubicBezTo>
                    <a:cubicBezTo>
                      <a:pt x="153" y="285"/>
                      <a:pt x="153" y="285"/>
                      <a:pt x="153" y="285"/>
                    </a:cubicBezTo>
                    <a:cubicBezTo>
                      <a:pt x="163" y="285"/>
                      <a:pt x="171" y="277"/>
                      <a:pt x="171" y="267"/>
                    </a:cubicBezTo>
                    <a:cubicBezTo>
                      <a:pt x="171" y="254"/>
                      <a:pt x="171" y="254"/>
                      <a:pt x="171" y="254"/>
                    </a:cubicBezTo>
                    <a:cubicBezTo>
                      <a:pt x="171" y="250"/>
                      <a:pt x="174" y="246"/>
                      <a:pt x="178" y="244"/>
                    </a:cubicBezTo>
                    <a:cubicBezTo>
                      <a:pt x="182" y="243"/>
                      <a:pt x="185" y="241"/>
                      <a:pt x="189" y="240"/>
                    </a:cubicBezTo>
                    <a:cubicBezTo>
                      <a:pt x="190" y="239"/>
                      <a:pt x="192" y="239"/>
                      <a:pt x="193" y="239"/>
                    </a:cubicBezTo>
                    <a:cubicBezTo>
                      <a:pt x="196" y="239"/>
                      <a:pt x="199" y="240"/>
                      <a:pt x="200" y="241"/>
                    </a:cubicBezTo>
                    <a:cubicBezTo>
                      <a:pt x="210" y="251"/>
                      <a:pt x="210" y="251"/>
                      <a:pt x="210" y="251"/>
                    </a:cubicBezTo>
                    <a:cubicBezTo>
                      <a:pt x="213" y="254"/>
                      <a:pt x="218" y="256"/>
                      <a:pt x="222" y="256"/>
                    </a:cubicBezTo>
                    <a:cubicBezTo>
                      <a:pt x="227" y="256"/>
                      <a:pt x="231" y="254"/>
                      <a:pt x="235" y="251"/>
                    </a:cubicBezTo>
                    <a:cubicBezTo>
                      <a:pt x="251" y="235"/>
                      <a:pt x="251" y="235"/>
                      <a:pt x="251" y="235"/>
                    </a:cubicBezTo>
                    <a:cubicBezTo>
                      <a:pt x="257" y="228"/>
                      <a:pt x="257" y="217"/>
                      <a:pt x="251" y="211"/>
                    </a:cubicBezTo>
                    <a:cubicBezTo>
                      <a:pt x="241" y="201"/>
                      <a:pt x="241" y="201"/>
                      <a:pt x="241" y="201"/>
                    </a:cubicBezTo>
                    <a:cubicBezTo>
                      <a:pt x="238" y="198"/>
                      <a:pt x="238" y="193"/>
                      <a:pt x="239" y="189"/>
                    </a:cubicBezTo>
                    <a:cubicBezTo>
                      <a:pt x="241" y="186"/>
                      <a:pt x="243" y="182"/>
                      <a:pt x="244" y="178"/>
                    </a:cubicBezTo>
                    <a:cubicBezTo>
                      <a:pt x="245" y="174"/>
                      <a:pt x="250" y="171"/>
                      <a:pt x="253" y="171"/>
                    </a:cubicBezTo>
                    <a:cubicBezTo>
                      <a:pt x="267" y="171"/>
                      <a:pt x="267" y="171"/>
                      <a:pt x="267" y="171"/>
                    </a:cubicBezTo>
                    <a:cubicBezTo>
                      <a:pt x="276" y="171"/>
                      <a:pt x="284" y="163"/>
                      <a:pt x="284" y="154"/>
                    </a:cubicBezTo>
                    <a:cubicBezTo>
                      <a:pt x="284" y="131"/>
                      <a:pt x="284" y="131"/>
                      <a:pt x="284" y="131"/>
                    </a:cubicBezTo>
                    <a:cubicBezTo>
                      <a:pt x="284" y="122"/>
                      <a:pt x="276" y="114"/>
                      <a:pt x="267" y="114"/>
                    </a:cubicBezTo>
                    <a:close/>
                    <a:moveTo>
                      <a:pt x="142" y="194"/>
                    </a:moveTo>
                    <a:cubicBezTo>
                      <a:pt x="114" y="194"/>
                      <a:pt x="91" y="171"/>
                      <a:pt x="91" y="142"/>
                    </a:cubicBezTo>
                    <a:cubicBezTo>
                      <a:pt x="91" y="114"/>
                      <a:pt x="114" y="91"/>
                      <a:pt x="142" y="91"/>
                    </a:cubicBezTo>
                    <a:cubicBezTo>
                      <a:pt x="170" y="91"/>
                      <a:pt x="193" y="114"/>
                      <a:pt x="193" y="142"/>
                    </a:cubicBezTo>
                    <a:cubicBezTo>
                      <a:pt x="193" y="171"/>
                      <a:pt x="170" y="194"/>
                      <a:pt x="142" y="194"/>
                    </a:cubicBez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" name="Freeform 10">
                <a:extLst>
                  <a:ext uri="{FF2B5EF4-FFF2-40B4-BE49-F238E27FC236}">
                    <a16:creationId xmlns:a16="http://schemas.microsoft.com/office/drawing/2014/main" id="{1CB6CBE5-649B-AA4A-9FDC-B5C95263BB6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510524" y="4800232"/>
                <a:ext cx="990599" cy="989012"/>
              </a:xfrm>
              <a:custGeom>
                <a:avLst/>
                <a:gdLst>
                  <a:gd name="T0" fmla="*/ 516 w 580"/>
                  <a:gd name="T1" fmla="*/ 232 h 580"/>
                  <a:gd name="T2" fmla="*/ 488 w 580"/>
                  <a:gd name="T3" fmla="*/ 195 h 580"/>
                  <a:gd name="T4" fmla="*/ 511 w 580"/>
                  <a:gd name="T5" fmla="*/ 151 h 580"/>
                  <a:gd name="T6" fmla="*/ 511 w 580"/>
                  <a:gd name="T7" fmla="*/ 101 h 580"/>
                  <a:gd name="T8" fmla="*/ 453 w 580"/>
                  <a:gd name="T9" fmla="*/ 59 h 580"/>
                  <a:gd name="T10" fmla="*/ 409 w 580"/>
                  <a:gd name="T11" fmla="*/ 89 h 580"/>
                  <a:gd name="T12" fmla="*/ 385 w 580"/>
                  <a:gd name="T13" fmla="*/ 92 h 580"/>
                  <a:gd name="T14" fmla="*/ 348 w 580"/>
                  <a:gd name="T15" fmla="*/ 63 h 580"/>
                  <a:gd name="T16" fmla="*/ 312 w 580"/>
                  <a:gd name="T17" fmla="*/ 0 h 580"/>
                  <a:gd name="T18" fmla="*/ 231 w 580"/>
                  <a:gd name="T19" fmla="*/ 36 h 580"/>
                  <a:gd name="T20" fmla="*/ 217 w 580"/>
                  <a:gd name="T21" fmla="*/ 83 h 580"/>
                  <a:gd name="T22" fmla="*/ 185 w 580"/>
                  <a:gd name="T23" fmla="*/ 94 h 580"/>
                  <a:gd name="T24" fmla="*/ 151 w 580"/>
                  <a:gd name="T25" fmla="*/ 69 h 580"/>
                  <a:gd name="T26" fmla="*/ 101 w 580"/>
                  <a:gd name="T27" fmla="*/ 69 h 580"/>
                  <a:gd name="T28" fmla="*/ 69 w 580"/>
                  <a:gd name="T29" fmla="*/ 151 h 580"/>
                  <a:gd name="T30" fmla="*/ 91 w 580"/>
                  <a:gd name="T31" fmla="*/ 195 h 580"/>
                  <a:gd name="T32" fmla="*/ 63 w 580"/>
                  <a:gd name="T33" fmla="*/ 232 h 580"/>
                  <a:gd name="T34" fmla="*/ 0 w 580"/>
                  <a:gd name="T35" fmla="*/ 267 h 580"/>
                  <a:gd name="T36" fmla="*/ 35 w 580"/>
                  <a:gd name="T37" fmla="*/ 348 h 580"/>
                  <a:gd name="T38" fmla="*/ 82 w 580"/>
                  <a:gd name="T39" fmla="*/ 363 h 580"/>
                  <a:gd name="T40" fmla="*/ 88 w 580"/>
                  <a:gd name="T41" fmla="*/ 409 h 580"/>
                  <a:gd name="T42" fmla="*/ 68 w 580"/>
                  <a:gd name="T43" fmla="*/ 479 h 580"/>
                  <a:gd name="T44" fmla="*/ 126 w 580"/>
                  <a:gd name="T45" fmla="*/ 522 h 580"/>
                  <a:gd name="T46" fmla="*/ 171 w 580"/>
                  <a:gd name="T47" fmla="*/ 491 h 580"/>
                  <a:gd name="T48" fmla="*/ 194 w 580"/>
                  <a:gd name="T49" fmla="*/ 488 h 580"/>
                  <a:gd name="T50" fmla="*/ 231 w 580"/>
                  <a:gd name="T51" fmla="*/ 517 h 580"/>
                  <a:gd name="T52" fmla="*/ 267 w 580"/>
                  <a:gd name="T53" fmla="*/ 580 h 580"/>
                  <a:gd name="T54" fmla="*/ 348 w 580"/>
                  <a:gd name="T55" fmla="*/ 545 h 580"/>
                  <a:gd name="T56" fmla="*/ 363 w 580"/>
                  <a:gd name="T57" fmla="*/ 498 h 580"/>
                  <a:gd name="T58" fmla="*/ 394 w 580"/>
                  <a:gd name="T59" fmla="*/ 486 h 580"/>
                  <a:gd name="T60" fmla="*/ 428 w 580"/>
                  <a:gd name="T61" fmla="*/ 511 h 580"/>
                  <a:gd name="T62" fmla="*/ 479 w 580"/>
                  <a:gd name="T63" fmla="*/ 511 h 580"/>
                  <a:gd name="T64" fmla="*/ 511 w 580"/>
                  <a:gd name="T65" fmla="*/ 429 h 580"/>
                  <a:gd name="T66" fmla="*/ 488 w 580"/>
                  <a:gd name="T67" fmla="*/ 385 h 580"/>
                  <a:gd name="T68" fmla="*/ 516 w 580"/>
                  <a:gd name="T69" fmla="*/ 348 h 580"/>
                  <a:gd name="T70" fmla="*/ 580 w 580"/>
                  <a:gd name="T71" fmla="*/ 313 h 580"/>
                  <a:gd name="T72" fmla="*/ 544 w 580"/>
                  <a:gd name="T73" fmla="*/ 232 h 580"/>
                  <a:gd name="T74" fmla="*/ 186 w 580"/>
                  <a:gd name="T75" fmla="*/ 290 h 580"/>
                  <a:gd name="T76" fmla="*/ 394 w 580"/>
                  <a:gd name="T77" fmla="*/ 290 h 5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580" h="580">
                    <a:moveTo>
                      <a:pt x="544" y="232"/>
                    </a:moveTo>
                    <a:cubicBezTo>
                      <a:pt x="516" y="232"/>
                      <a:pt x="516" y="232"/>
                      <a:pt x="516" y="232"/>
                    </a:cubicBezTo>
                    <a:cubicBezTo>
                      <a:pt x="509" y="232"/>
                      <a:pt x="500" y="225"/>
                      <a:pt x="497" y="217"/>
                    </a:cubicBezTo>
                    <a:cubicBezTo>
                      <a:pt x="495" y="210"/>
                      <a:pt x="491" y="202"/>
                      <a:pt x="488" y="195"/>
                    </a:cubicBezTo>
                    <a:cubicBezTo>
                      <a:pt x="484" y="187"/>
                      <a:pt x="486" y="176"/>
                      <a:pt x="491" y="171"/>
                    </a:cubicBezTo>
                    <a:cubicBezTo>
                      <a:pt x="511" y="151"/>
                      <a:pt x="511" y="151"/>
                      <a:pt x="511" y="151"/>
                    </a:cubicBezTo>
                    <a:cubicBezTo>
                      <a:pt x="517" y="145"/>
                      <a:pt x="521" y="136"/>
                      <a:pt x="521" y="126"/>
                    </a:cubicBezTo>
                    <a:cubicBezTo>
                      <a:pt x="521" y="117"/>
                      <a:pt x="517" y="108"/>
                      <a:pt x="511" y="101"/>
                    </a:cubicBezTo>
                    <a:cubicBezTo>
                      <a:pt x="479" y="69"/>
                      <a:pt x="479" y="69"/>
                      <a:pt x="479" y="69"/>
                    </a:cubicBezTo>
                    <a:cubicBezTo>
                      <a:pt x="472" y="62"/>
                      <a:pt x="463" y="59"/>
                      <a:pt x="453" y="59"/>
                    </a:cubicBezTo>
                    <a:cubicBezTo>
                      <a:pt x="444" y="59"/>
                      <a:pt x="435" y="62"/>
                      <a:pt x="428" y="69"/>
                    </a:cubicBezTo>
                    <a:cubicBezTo>
                      <a:pt x="409" y="89"/>
                      <a:pt x="409" y="89"/>
                      <a:pt x="409" y="89"/>
                    </a:cubicBezTo>
                    <a:cubicBezTo>
                      <a:pt x="405" y="92"/>
                      <a:pt x="400" y="94"/>
                      <a:pt x="394" y="94"/>
                    </a:cubicBezTo>
                    <a:cubicBezTo>
                      <a:pt x="391" y="94"/>
                      <a:pt x="387" y="93"/>
                      <a:pt x="385" y="92"/>
                    </a:cubicBezTo>
                    <a:cubicBezTo>
                      <a:pt x="378" y="88"/>
                      <a:pt x="370" y="85"/>
                      <a:pt x="363" y="83"/>
                    </a:cubicBezTo>
                    <a:cubicBezTo>
                      <a:pt x="355" y="80"/>
                      <a:pt x="348" y="71"/>
                      <a:pt x="348" y="63"/>
                    </a:cubicBezTo>
                    <a:cubicBezTo>
                      <a:pt x="348" y="36"/>
                      <a:pt x="348" y="36"/>
                      <a:pt x="348" y="36"/>
                    </a:cubicBezTo>
                    <a:cubicBezTo>
                      <a:pt x="348" y="16"/>
                      <a:pt x="332" y="0"/>
                      <a:pt x="312" y="0"/>
                    </a:cubicBezTo>
                    <a:cubicBezTo>
                      <a:pt x="267" y="0"/>
                      <a:pt x="267" y="0"/>
                      <a:pt x="267" y="0"/>
                    </a:cubicBezTo>
                    <a:cubicBezTo>
                      <a:pt x="247" y="0"/>
                      <a:pt x="231" y="16"/>
                      <a:pt x="231" y="36"/>
                    </a:cubicBezTo>
                    <a:cubicBezTo>
                      <a:pt x="231" y="63"/>
                      <a:pt x="231" y="63"/>
                      <a:pt x="231" y="63"/>
                    </a:cubicBezTo>
                    <a:cubicBezTo>
                      <a:pt x="231" y="71"/>
                      <a:pt x="225" y="80"/>
                      <a:pt x="217" y="83"/>
                    </a:cubicBezTo>
                    <a:cubicBezTo>
                      <a:pt x="209" y="85"/>
                      <a:pt x="202" y="88"/>
                      <a:pt x="194" y="92"/>
                    </a:cubicBezTo>
                    <a:cubicBezTo>
                      <a:pt x="192" y="93"/>
                      <a:pt x="188" y="94"/>
                      <a:pt x="185" y="94"/>
                    </a:cubicBezTo>
                    <a:cubicBezTo>
                      <a:pt x="179" y="94"/>
                      <a:pt x="174" y="92"/>
                      <a:pt x="171" y="89"/>
                    </a:cubicBezTo>
                    <a:cubicBezTo>
                      <a:pt x="151" y="69"/>
                      <a:pt x="151" y="69"/>
                      <a:pt x="151" y="69"/>
                    </a:cubicBezTo>
                    <a:cubicBezTo>
                      <a:pt x="144" y="62"/>
                      <a:pt x="135" y="59"/>
                      <a:pt x="126" y="59"/>
                    </a:cubicBezTo>
                    <a:cubicBezTo>
                      <a:pt x="116" y="59"/>
                      <a:pt x="107" y="62"/>
                      <a:pt x="101" y="69"/>
                    </a:cubicBezTo>
                    <a:cubicBezTo>
                      <a:pt x="69" y="101"/>
                      <a:pt x="69" y="101"/>
                      <a:pt x="69" y="101"/>
                    </a:cubicBezTo>
                    <a:cubicBezTo>
                      <a:pt x="55" y="115"/>
                      <a:pt x="55" y="138"/>
                      <a:pt x="69" y="151"/>
                    </a:cubicBezTo>
                    <a:cubicBezTo>
                      <a:pt x="88" y="171"/>
                      <a:pt x="88" y="171"/>
                      <a:pt x="88" y="171"/>
                    </a:cubicBezTo>
                    <a:cubicBezTo>
                      <a:pt x="94" y="176"/>
                      <a:pt x="95" y="187"/>
                      <a:pt x="91" y="195"/>
                    </a:cubicBezTo>
                    <a:cubicBezTo>
                      <a:pt x="88" y="202"/>
                      <a:pt x="85" y="210"/>
                      <a:pt x="82" y="217"/>
                    </a:cubicBezTo>
                    <a:cubicBezTo>
                      <a:pt x="79" y="225"/>
                      <a:pt x="70" y="232"/>
                      <a:pt x="63" y="232"/>
                    </a:cubicBezTo>
                    <a:cubicBezTo>
                      <a:pt x="35" y="232"/>
                      <a:pt x="35" y="232"/>
                      <a:pt x="35" y="232"/>
                    </a:cubicBezTo>
                    <a:cubicBezTo>
                      <a:pt x="16" y="232"/>
                      <a:pt x="0" y="248"/>
                      <a:pt x="0" y="267"/>
                    </a:cubicBezTo>
                    <a:cubicBezTo>
                      <a:pt x="0" y="313"/>
                      <a:pt x="0" y="313"/>
                      <a:pt x="0" y="313"/>
                    </a:cubicBezTo>
                    <a:cubicBezTo>
                      <a:pt x="0" y="332"/>
                      <a:pt x="16" y="348"/>
                      <a:pt x="35" y="348"/>
                    </a:cubicBezTo>
                    <a:cubicBezTo>
                      <a:pt x="63" y="348"/>
                      <a:pt x="63" y="348"/>
                      <a:pt x="63" y="348"/>
                    </a:cubicBezTo>
                    <a:cubicBezTo>
                      <a:pt x="70" y="348"/>
                      <a:pt x="79" y="355"/>
                      <a:pt x="82" y="363"/>
                    </a:cubicBezTo>
                    <a:cubicBezTo>
                      <a:pt x="85" y="371"/>
                      <a:pt x="88" y="378"/>
                      <a:pt x="91" y="385"/>
                    </a:cubicBezTo>
                    <a:cubicBezTo>
                      <a:pt x="95" y="393"/>
                      <a:pt x="94" y="404"/>
                      <a:pt x="88" y="409"/>
                    </a:cubicBezTo>
                    <a:cubicBezTo>
                      <a:pt x="68" y="429"/>
                      <a:pt x="68" y="429"/>
                      <a:pt x="68" y="429"/>
                    </a:cubicBezTo>
                    <a:cubicBezTo>
                      <a:pt x="55" y="443"/>
                      <a:pt x="55" y="465"/>
                      <a:pt x="68" y="479"/>
                    </a:cubicBezTo>
                    <a:cubicBezTo>
                      <a:pt x="101" y="511"/>
                      <a:pt x="101" y="511"/>
                      <a:pt x="101" y="511"/>
                    </a:cubicBezTo>
                    <a:cubicBezTo>
                      <a:pt x="107" y="518"/>
                      <a:pt x="116" y="522"/>
                      <a:pt x="126" y="522"/>
                    </a:cubicBezTo>
                    <a:cubicBezTo>
                      <a:pt x="135" y="522"/>
                      <a:pt x="144" y="518"/>
                      <a:pt x="151" y="511"/>
                    </a:cubicBezTo>
                    <a:cubicBezTo>
                      <a:pt x="171" y="491"/>
                      <a:pt x="171" y="491"/>
                      <a:pt x="171" y="491"/>
                    </a:cubicBezTo>
                    <a:cubicBezTo>
                      <a:pt x="174" y="488"/>
                      <a:pt x="179" y="486"/>
                      <a:pt x="185" y="486"/>
                    </a:cubicBezTo>
                    <a:cubicBezTo>
                      <a:pt x="188" y="486"/>
                      <a:pt x="192" y="487"/>
                      <a:pt x="194" y="488"/>
                    </a:cubicBezTo>
                    <a:cubicBezTo>
                      <a:pt x="202" y="492"/>
                      <a:pt x="209" y="495"/>
                      <a:pt x="217" y="498"/>
                    </a:cubicBezTo>
                    <a:cubicBezTo>
                      <a:pt x="225" y="501"/>
                      <a:pt x="231" y="509"/>
                      <a:pt x="231" y="517"/>
                    </a:cubicBezTo>
                    <a:cubicBezTo>
                      <a:pt x="231" y="545"/>
                      <a:pt x="231" y="545"/>
                      <a:pt x="231" y="545"/>
                    </a:cubicBezTo>
                    <a:cubicBezTo>
                      <a:pt x="231" y="564"/>
                      <a:pt x="247" y="580"/>
                      <a:pt x="267" y="580"/>
                    </a:cubicBezTo>
                    <a:cubicBezTo>
                      <a:pt x="312" y="580"/>
                      <a:pt x="312" y="580"/>
                      <a:pt x="312" y="580"/>
                    </a:cubicBezTo>
                    <a:cubicBezTo>
                      <a:pt x="332" y="580"/>
                      <a:pt x="348" y="564"/>
                      <a:pt x="348" y="545"/>
                    </a:cubicBezTo>
                    <a:cubicBezTo>
                      <a:pt x="348" y="517"/>
                      <a:pt x="348" y="517"/>
                      <a:pt x="348" y="517"/>
                    </a:cubicBezTo>
                    <a:cubicBezTo>
                      <a:pt x="348" y="509"/>
                      <a:pt x="355" y="501"/>
                      <a:pt x="363" y="498"/>
                    </a:cubicBezTo>
                    <a:cubicBezTo>
                      <a:pt x="370" y="495"/>
                      <a:pt x="377" y="492"/>
                      <a:pt x="385" y="488"/>
                    </a:cubicBezTo>
                    <a:cubicBezTo>
                      <a:pt x="388" y="487"/>
                      <a:pt x="391" y="486"/>
                      <a:pt x="394" y="486"/>
                    </a:cubicBezTo>
                    <a:cubicBezTo>
                      <a:pt x="400" y="486"/>
                      <a:pt x="405" y="488"/>
                      <a:pt x="409" y="491"/>
                    </a:cubicBezTo>
                    <a:cubicBezTo>
                      <a:pt x="428" y="511"/>
                      <a:pt x="428" y="511"/>
                      <a:pt x="428" y="511"/>
                    </a:cubicBezTo>
                    <a:cubicBezTo>
                      <a:pt x="435" y="518"/>
                      <a:pt x="444" y="522"/>
                      <a:pt x="453" y="522"/>
                    </a:cubicBezTo>
                    <a:cubicBezTo>
                      <a:pt x="463" y="522"/>
                      <a:pt x="472" y="518"/>
                      <a:pt x="479" y="511"/>
                    </a:cubicBezTo>
                    <a:cubicBezTo>
                      <a:pt x="511" y="479"/>
                      <a:pt x="511" y="479"/>
                      <a:pt x="511" y="479"/>
                    </a:cubicBezTo>
                    <a:cubicBezTo>
                      <a:pt x="524" y="465"/>
                      <a:pt x="524" y="443"/>
                      <a:pt x="511" y="429"/>
                    </a:cubicBezTo>
                    <a:cubicBezTo>
                      <a:pt x="491" y="409"/>
                      <a:pt x="491" y="409"/>
                      <a:pt x="491" y="409"/>
                    </a:cubicBezTo>
                    <a:cubicBezTo>
                      <a:pt x="486" y="404"/>
                      <a:pt x="484" y="393"/>
                      <a:pt x="488" y="385"/>
                    </a:cubicBezTo>
                    <a:cubicBezTo>
                      <a:pt x="491" y="378"/>
                      <a:pt x="495" y="371"/>
                      <a:pt x="497" y="363"/>
                    </a:cubicBezTo>
                    <a:cubicBezTo>
                      <a:pt x="500" y="355"/>
                      <a:pt x="509" y="348"/>
                      <a:pt x="516" y="348"/>
                    </a:cubicBezTo>
                    <a:cubicBezTo>
                      <a:pt x="544" y="348"/>
                      <a:pt x="544" y="348"/>
                      <a:pt x="544" y="348"/>
                    </a:cubicBezTo>
                    <a:cubicBezTo>
                      <a:pt x="564" y="348"/>
                      <a:pt x="580" y="332"/>
                      <a:pt x="580" y="313"/>
                    </a:cubicBezTo>
                    <a:cubicBezTo>
                      <a:pt x="580" y="267"/>
                      <a:pt x="580" y="267"/>
                      <a:pt x="580" y="267"/>
                    </a:cubicBezTo>
                    <a:cubicBezTo>
                      <a:pt x="580" y="248"/>
                      <a:pt x="564" y="232"/>
                      <a:pt x="544" y="232"/>
                    </a:cubicBezTo>
                    <a:close/>
                    <a:moveTo>
                      <a:pt x="290" y="394"/>
                    </a:moveTo>
                    <a:cubicBezTo>
                      <a:pt x="232" y="394"/>
                      <a:pt x="186" y="347"/>
                      <a:pt x="186" y="290"/>
                    </a:cubicBezTo>
                    <a:cubicBezTo>
                      <a:pt x="186" y="233"/>
                      <a:pt x="232" y="186"/>
                      <a:pt x="290" y="186"/>
                    </a:cubicBezTo>
                    <a:cubicBezTo>
                      <a:pt x="347" y="186"/>
                      <a:pt x="394" y="233"/>
                      <a:pt x="394" y="290"/>
                    </a:cubicBezTo>
                    <a:cubicBezTo>
                      <a:pt x="394" y="347"/>
                      <a:pt x="347" y="394"/>
                      <a:pt x="290" y="394"/>
                    </a:cubicBez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" name="Freeform 11">
                <a:extLst>
                  <a:ext uri="{FF2B5EF4-FFF2-40B4-BE49-F238E27FC236}">
                    <a16:creationId xmlns:a16="http://schemas.microsoft.com/office/drawing/2014/main" id="{410BD126-5821-FB42-B4CE-12102CDADF7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336148" y="5401894"/>
                <a:ext cx="849312" cy="847725"/>
              </a:xfrm>
              <a:custGeom>
                <a:avLst/>
                <a:gdLst>
                  <a:gd name="T0" fmla="*/ 443 w 497"/>
                  <a:gd name="T1" fmla="*/ 198 h 496"/>
                  <a:gd name="T2" fmla="*/ 418 w 497"/>
                  <a:gd name="T3" fmla="*/ 166 h 496"/>
                  <a:gd name="T4" fmla="*/ 438 w 497"/>
                  <a:gd name="T5" fmla="*/ 129 h 496"/>
                  <a:gd name="T6" fmla="*/ 438 w 497"/>
                  <a:gd name="T7" fmla="*/ 86 h 496"/>
                  <a:gd name="T8" fmla="*/ 389 w 497"/>
                  <a:gd name="T9" fmla="*/ 50 h 496"/>
                  <a:gd name="T10" fmla="*/ 351 w 497"/>
                  <a:gd name="T11" fmla="*/ 76 h 496"/>
                  <a:gd name="T12" fmla="*/ 330 w 497"/>
                  <a:gd name="T13" fmla="*/ 78 h 496"/>
                  <a:gd name="T14" fmla="*/ 298 w 497"/>
                  <a:gd name="T15" fmla="*/ 54 h 496"/>
                  <a:gd name="T16" fmla="*/ 268 w 497"/>
                  <a:gd name="T17" fmla="*/ 0 h 496"/>
                  <a:gd name="T18" fmla="*/ 199 w 497"/>
                  <a:gd name="T19" fmla="*/ 30 h 496"/>
                  <a:gd name="T20" fmla="*/ 186 w 497"/>
                  <a:gd name="T21" fmla="*/ 70 h 496"/>
                  <a:gd name="T22" fmla="*/ 159 w 497"/>
                  <a:gd name="T23" fmla="*/ 80 h 496"/>
                  <a:gd name="T24" fmla="*/ 130 w 497"/>
                  <a:gd name="T25" fmla="*/ 59 h 496"/>
                  <a:gd name="T26" fmla="*/ 87 w 497"/>
                  <a:gd name="T27" fmla="*/ 59 h 496"/>
                  <a:gd name="T28" fmla="*/ 59 w 497"/>
                  <a:gd name="T29" fmla="*/ 129 h 496"/>
                  <a:gd name="T30" fmla="*/ 79 w 497"/>
                  <a:gd name="T31" fmla="*/ 166 h 496"/>
                  <a:gd name="T32" fmla="*/ 55 w 497"/>
                  <a:gd name="T33" fmla="*/ 198 h 496"/>
                  <a:gd name="T34" fmla="*/ 0 w 497"/>
                  <a:gd name="T35" fmla="*/ 228 h 496"/>
                  <a:gd name="T36" fmla="*/ 31 w 497"/>
                  <a:gd name="T37" fmla="*/ 298 h 496"/>
                  <a:gd name="T38" fmla="*/ 71 w 497"/>
                  <a:gd name="T39" fmla="*/ 310 h 496"/>
                  <a:gd name="T40" fmla="*/ 76 w 497"/>
                  <a:gd name="T41" fmla="*/ 350 h 496"/>
                  <a:gd name="T42" fmla="*/ 59 w 497"/>
                  <a:gd name="T43" fmla="*/ 410 h 496"/>
                  <a:gd name="T44" fmla="*/ 108 w 497"/>
                  <a:gd name="T45" fmla="*/ 446 h 496"/>
                  <a:gd name="T46" fmla="*/ 147 w 497"/>
                  <a:gd name="T47" fmla="*/ 420 h 496"/>
                  <a:gd name="T48" fmla="*/ 167 w 497"/>
                  <a:gd name="T49" fmla="*/ 418 h 496"/>
                  <a:gd name="T50" fmla="*/ 199 w 497"/>
                  <a:gd name="T51" fmla="*/ 442 h 496"/>
                  <a:gd name="T52" fmla="*/ 229 w 497"/>
                  <a:gd name="T53" fmla="*/ 496 h 496"/>
                  <a:gd name="T54" fmla="*/ 298 w 497"/>
                  <a:gd name="T55" fmla="*/ 466 h 496"/>
                  <a:gd name="T56" fmla="*/ 311 w 497"/>
                  <a:gd name="T57" fmla="*/ 426 h 496"/>
                  <a:gd name="T58" fmla="*/ 338 w 497"/>
                  <a:gd name="T59" fmla="*/ 416 h 496"/>
                  <a:gd name="T60" fmla="*/ 367 w 497"/>
                  <a:gd name="T61" fmla="*/ 437 h 496"/>
                  <a:gd name="T62" fmla="*/ 410 w 497"/>
                  <a:gd name="T63" fmla="*/ 437 h 496"/>
                  <a:gd name="T64" fmla="*/ 438 w 497"/>
                  <a:gd name="T65" fmla="*/ 367 h 496"/>
                  <a:gd name="T66" fmla="*/ 418 w 497"/>
                  <a:gd name="T67" fmla="*/ 329 h 496"/>
                  <a:gd name="T68" fmla="*/ 443 w 497"/>
                  <a:gd name="T69" fmla="*/ 298 h 496"/>
                  <a:gd name="T70" fmla="*/ 497 w 497"/>
                  <a:gd name="T71" fmla="*/ 267 h 496"/>
                  <a:gd name="T72" fmla="*/ 466 w 497"/>
                  <a:gd name="T73" fmla="*/ 198 h 496"/>
                  <a:gd name="T74" fmla="*/ 160 w 497"/>
                  <a:gd name="T75" fmla="*/ 248 h 496"/>
                  <a:gd name="T76" fmla="*/ 338 w 497"/>
                  <a:gd name="T77" fmla="*/ 248 h 4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497" h="496">
                    <a:moveTo>
                      <a:pt x="466" y="198"/>
                    </a:moveTo>
                    <a:cubicBezTo>
                      <a:pt x="443" y="198"/>
                      <a:pt x="443" y="198"/>
                      <a:pt x="443" y="198"/>
                    </a:cubicBezTo>
                    <a:cubicBezTo>
                      <a:pt x="436" y="198"/>
                      <a:pt x="429" y="192"/>
                      <a:pt x="426" y="185"/>
                    </a:cubicBezTo>
                    <a:cubicBezTo>
                      <a:pt x="424" y="179"/>
                      <a:pt x="421" y="173"/>
                      <a:pt x="418" y="166"/>
                    </a:cubicBezTo>
                    <a:cubicBezTo>
                      <a:pt x="415" y="160"/>
                      <a:pt x="416" y="151"/>
                      <a:pt x="421" y="146"/>
                    </a:cubicBezTo>
                    <a:cubicBezTo>
                      <a:pt x="438" y="129"/>
                      <a:pt x="438" y="129"/>
                      <a:pt x="438" y="129"/>
                    </a:cubicBezTo>
                    <a:cubicBezTo>
                      <a:pt x="444" y="123"/>
                      <a:pt x="447" y="116"/>
                      <a:pt x="447" y="108"/>
                    </a:cubicBezTo>
                    <a:cubicBezTo>
                      <a:pt x="447" y="99"/>
                      <a:pt x="444" y="92"/>
                      <a:pt x="438" y="86"/>
                    </a:cubicBezTo>
                    <a:cubicBezTo>
                      <a:pt x="410" y="59"/>
                      <a:pt x="410" y="59"/>
                      <a:pt x="410" y="59"/>
                    </a:cubicBezTo>
                    <a:cubicBezTo>
                      <a:pt x="405" y="53"/>
                      <a:pt x="397" y="50"/>
                      <a:pt x="389" y="50"/>
                    </a:cubicBezTo>
                    <a:cubicBezTo>
                      <a:pt x="381" y="50"/>
                      <a:pt x="373" y="53"/>
                      <a:pt x="367" y="59"/>
                    </a:cubicBezTo>
                    <a:cubicBezTo>
                      <a:pt x="351" y="76"/>
                      <a:pt x="351" y="76"/>
                      <a:pt x="351" y="76"/>
                    </a:cubicBezTo>
                    <a:cubicBezTo>
                      <a:pt x="348" y="78"/>
                      <a:pt x="343" y="80"/>
                      <a:pt x="338" y="80"/>
                    </a:cubicBezTo>
                    <a:cubicBezTo>
                      <a:pt x="335" y="80"/>
                      <a:pt x="332" y="79"/>
                      <a:pt x="330" y="78"/>
                    </a:cubicBezTo>
                    <a:cubicBezTo>
                      <a:pt x="324" y="75"/>
                      <a:pt x="318" y="72"/>
                      <a:pt x="311" y="70"/>
                    </a:cubicBezTo>
                    <a:cubicBezTo>
                      <a:pt x="304" y="68"/>
                      <a:pt x="298" y="60"/>
                      <a:pt x="298" y="54"/>
                    </a:cubicBezTo>
                    <a:cubicBezTo>
                      <a:pt x="298" y="30"/>
                      <a:pt x="298" y="30"/>
                      <a:pt x="298" y="30"/>
                    </a:cubicBezTo>
                    <a:cubicBezTo>
                      <a:pt x="298" y="13"/>
                      <a:pt x="285" y="0"/>
                      <a:pt x="268" y="0"/>
                    </a:cubicBezTo>
                    <a:cubicBezTo>
                      <a:pt x="229" y="0"/>
                      <a:pt x="229" y="0"/>
                      <a:pt x="229" y="0"/>
                    </a:cubicBezTo>
                    <a:cubicBezTo>
                      <a:pt x="212" y="0"/>
                      <a:pt x="199" y="13"/>
                      <a:pt x="199" y="30"/>
                    </a:cubicBezTo>
                    <a:cubicBezTo>
                      <a:pt x="199" y="54"/>
                      <a:pt x="199" y="54"/>
                      <a:pt x="199" y="54"/>
                    </a:cubicBezTo>
                    <a:cubicBezTo>
                      <a:pt x="199" y="60"/>
                      <a:pt x="193" y="68"/>
                      <a:pt x="186" y="70"/>
                    </a:cubicBezTo>
                    <a:cubicBezTo>
                      <a:pt x="180" y="72"/>
                      <a:pt x="173" y="75"/>
                      <a:pt x="167" y="78"/>
                    </a:cubicBezTo>
                    <a:cubicBezTo>
                      <a:pt x="165" y="79"/>
                      <a:pt x="162" y="80"/>
                      <a:pt x="159" y="80"/>
                    </a:cubicBezTo>
                    <a:cubicBezTo>
                      <a:pt x="154" y="80"/>
                      <a:pt x="149" y="78"/>
                      <a:pt x="147" y="76"/>
                    </a:cubicBezTo>
                    <a:cubicBezTo>
                      <a:pt x="130" y="59"/>
                      <a:pt x="130" y="59"/>
                      <a:pt x="130" y="59"/>
                    </a:cubicBezTo>
                    <a:cubicBezTo>
                      <a:pt x="124" y="53"/>
                      <a:pt x="116" y="50"/>
                      <a:pt x="108" y="50"/>
                    </a:cubicBezTo>
                    <a:cubicBezTo>
                      <a:pt x="100" y="50"/>
                      <a:pt x="93" y="53"/>
                      <a:pt x="87" y="59"/>
                    </a:cubicBezTo>
                    <a:cubicBezTo>
                      <a:pt x="59" y="86"/>
                      <a:pt x="59" y="86"/>
                      <a:pt x="59" y="86"/>
                    </a:cubicBezTo>
                    <a:cubicBezTo>
                      <a:pt x="47" y="98"/>
                      <a:pt x="47" y="117"/>
                      <a:pt x="59" y="129"/>
                    </a:cubicBezTo>
                    <a:cubicBezTo>
                      <a:pt x="76" y="146"/>
                      <a:pt x="76" y="146"/>
                      <a:pt x="76" y="146"/>
                    </a:cubicBezTo>
                    <a:cubicBezTo>
                      <a:pt x="81" y="151"/>
                      <a:pt x="82" y="160"/>
                      <a:pt x="79" y="166"/>
                    </a:cubicBezTo>
                    <a:cubicBezTo>
                      <a:pt x="76" y="173"/>
                      <a:pt x="73" y="179"/>
                      <a:pt x="71" y="185"/>
                    </a:cubicBezTo>
                    <a:cubicBezTo>
                      <a:pt x="68" y="192"/>
                      <a:pt x="61" y="198"/>
                      <a:pt x="55" y="198"/>
                    </a:cubicBezTo>
                    <a:cubicBezTo>
                      <a:pt x="31" y="198"/>
                      <a:pt x="31" y="198"/>
                      <a:pt x="31" y="198"/>
                    </a:cubicBezTo>
                    <a:cubicBezTo>
                      <a:pt x="14" y="198"/>
                      <a:pt x="0" y="212"/>
                      <a:pt x="0" y="228"/>
                    </a:cubicBezTo>
                    <a:cubicBezTo>
                      <a:pt x="0" y="267"/>
                      <a:pt x="0" y="267"/>
                      <a:pt x="0" y="267"/>
                    </a:cubicBezTo>
                    <a:cubicBezTo>
                      <a:pt x="0" y="284"/>
                      <a:pt x="14" y="298"/>
                      <a:pt x="31" y="298"/>
                    </a:cubicBezTo>
                    <a:cubicBezTo>
                      <a:pt x="55" y="298"/>
                      <a:pt x="55" y="298"/>
                      <a:pt x="55" y="298"/>
                    </a:cubicBezTo>
                    <a:cubicBezTo>
                      <a:pt x="61" y="298"/>
                      <a:pt x="68" y="304"/>
                      <a:pt x="71" y="310"/>
                    </a:cubicBezTo>
                    <a:cubicBezTo>
                      <a:pt x="73" y="317"/>
                      <a:pt x="76" y="323"/>
                      <a:pt x="79" y="329"/>
                    </a:cubicBezTo>
                    <a:cubicBezTo>
                      <a:pt x="82" y="336"/>
                      <a:pt x="81" y="345"/>
                      <a:pt x="76" y="350"/>
                    </a:cubicBezTo>
                    <a:cubicBezTo>
                      <a:pt x="59" y="367"/>
                      <a:pt x="59" y="367"/>
                      <a:pt x="59" y="367"/>
                    </a:cubicBezTo>
                    <a:cubicBezTo>
                      <a:pt x="47" y="379"/>
                      <a:pt x="47" y="398"/>
                      <a:pt x="59" y="410"/>
                    </a:cubicBezTo>
                    <a:cubicBezTo>
                      <a:pt x="87" y="437"/>
                      <a:pt x="87" y="437"/>
                      <a:pt x="87" y="437"/>
                    </a:cubicBezTo>
                    <a:cubicBezTo>
                      <a:pt x="93" y="443"/>
                      <a:pt x="100" y="446"/>
                      <a:pt x="108" y="446"/>
                    </a:cubicBezTo>
                    <a:cubicBezTo>
                      <a:pt x="116" y="446"/>
                      <a:pt x="124" y="443"/>
                      <a:pt x="130" y="437"/>
                    </a:cubicBezTo>
                    <a:cubicBezTo>
                      <a:pt x="147" y="420"/>
                      <a:pt x="147" y="420"/>
                      <a:pt x="147" y="420"/>
                    </a:cubicBezTo>
                    <a:cubicBezTo>
                      <a:pt x="149" y="418"/>
                      <a:pt x="154" y="416"/>
                      <a:pt x="159" y="416"/>
                    </a:cubicBezTo>
                    <a:cubicBezTo>
                      <a:pt x="162" y="416"/>
                      <a:pt x="165" y="417"/>
                      <a:pt x="167" y="418"/>
                    </a:cubicBezTo>
                    <a:cubicBezTo>
                      <a:pt x="173" y="421"/>
                      <a:pt x="180" y="423"/>
                      <a:pt x="186" y="426"/>
                    </a:cubicBezTo>
                    <a:cubicBezTo>
                      <a:pt x="193" y="428"/>
                      <a:pt x="199" y="436"/>
                      <a:pt x="199" y="442"/>
                    </a:cubicBezTo>
                    <a:cubicBezTo>
                      <a:pt x="199" y="466"/>
                      <a:pt x="199" y="466"/>
                      <a:pt x="199" y="466"/>
                    </a:cubicBezTo>
                    <a:cubicBezTo>
                      <a:pt x="199" y="483"/>
                      <a:pt x="212" y="496"/>
                      <a:pt x="229" y="496"/>
                    </a:cubicBezTo>
                    <a:cubicBezTo>
                      <a:pt x="268" y="496"/>
                      <a:pt x="268" y="496"/>
                      <a:pt x="268" y="496"/>
                    </a:cubicBezTo>
                    <a:cubicBezTo>
                      <a:pt x="285" y="496"/>
                      <a:pt x="298" y="483"/>
                      <a:pt x="298" y="466"/>
                    </a:cubicBezTo>
                    <a:cubicBezTo>
                      <a:pt x="298" y="442"/>
                      <a:pt x="298" y="442"/>
                      <a:pt x="298" y="442"/>
                    </a:cubicBezTo>
                    <a:cubicBezTo>
                      <a:pt x="298" y="436"/>
                      <a:pt x="304" y="428"/>
                      <a:pt x="311" y="426"/>
                    </a:cubicBezTo>
                    <a:cubicBezTo>
                      <a:pt x="318" y="423"/>
                      <a:pt x="324" y="421"/>
                      <a:pt x="330" y="418"/>
                    </a:cubicBezTo>
                    <a:cubicBezTo>
                      <a:pt x="332" y="417"/>
                      <a:pt x="335" y="416"/>
                      <a:pt x="338" y="416"/>
                    </a:cubicBezTo>
                    <a:cubicBezTo>
                      <a:pt x="343" y="416"/>
                      <a:pt x="348" y="418"/>
                      <a:pt x="351" y="420"/>
                    </a:cubicBezTo>
                    <a:cubicBezTo>
                      <a:pt x="367" y="437"/>
                      <a:pt x="367" y="437"/>
                      <a:pt x="367" y="437"/>
                    </a:cubicBezTo>
                    <a:cubicBezTo>
                      <a:pt x="373" y="443"/>
                      <a:pt x="381" y="446"/>
                      <a:pt x="389" y="446"/>
                    </a:cubicBezTo>
                    <a:cubicBezTo>
                      <a:pt x="397" y="446"/>
                      <a:pt x="405" y="443"/>
                      <a:pt x="410" y="437"/>
                    </a:cubicBezTo>
                    <a:cubicBezTo>
                      <a:pt x="438" y="410"/>
                      <a:pt x="438" y="410"/>
                      <a:pt x="438" y="410"/>
                    </a:cubicBezTo>
                    <a:cubicBezTo>
                      <a:pt x="450" y="398"/>
                      <a:pt x="450" y="379"/>
                      <a:pt x="438" y="367"/>
                    </a:cubicBezTo>
                    <a:cubicBezTo>
                      <a:pt x="421" y="350"/>
                      <a:pt x="421" y="350"/>
                      <a:pt x="421" y="350"/>
                    </a:cubicBezTo>
                    <a:cubicBezTo>
                      <a:pt x="416" y="345"/>
                      <a:pt x="415" y="336"/>
                      <a:pt x="418" y="329"/>
                    </a:cubicBezTo>
                    <a:cubicBezTo>
                      <a:pt x="421" y="323"/>
                      <a:pt x="424" y="317"/>
                      <a:pt x="426" y="310"/>
                    </a:cubicBezTo>
                    <a:cubicBezTo>
                      <a:pt x="429" y="304"/>
                      <a:pt x="436" y="298"/>
                      <a:pt x="443" y="298"/>
                    </a:cubicBezTo>
                    <a:cubicBezTo>
                      <a:pt x="466" y="298"/>
                      <a:pt x="466" y="298"/>
                      <a:pt x="466" y="298"/>
                    </a:cubicBezTo>
                    <a:cubicBezTo>
                      <a:pt x="483" y="298"/>
                      <a:pt x="497" y="284"/>
                      <a:pt x="497" y="267"/>
                    </a:cubicBezTo>
                    <a:cubicBezTo>
                      <a:pt x="497" y="228"/>
                      <a:pt x="497" y="228"/>
                      <a:pt x="497" y="228"/>
                    </a:cubicBezTo>
                    <a:cubicBezTo>
                      <a:pt x="497" y="212"/>
                      <a:pt x="483" y="198"/>
                      <a:pt x="466" y="198"/>
                    </a:cubicBezTo>
                    <a:close/>
                    <a:moveTo>
                      <a:pt x="249" y="337"/>
                    </a:moveTo>
                    <a:cubicBezTo>
                      <a:pt x="200" y="337"/>
                      <a:pt x="160" y="297"/>
                      <a:pt x="160" y="248"/>
                    </a:cubicBezTo>
                    <a:cubicBezTo>
                      <a:pt x="160" y="199"/>
                      <a:pt x="200" y="159"/>
                      <a:pt x="249" y="159"/>
                    </a:cubicBezTo>
                    <a:cubicBezTo>
                      <a:pt x="298" y="159"/>
                      <a:pt x="338" y="199"/>
                      <a:pt x="338" y="248"/>
                    </a:cubicBezTo>
                    <a:cubicBezTo>
                      <a:pt x="338" y="297"/>
                      <a:pt x="298" y="337"/>
                      <a:pt x="249" y="337"/>
                    </a:cubicBez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21" name="Freeform 12">
              <a:extLst>
                <a:ext uri="{FF2B5EF4-FFF2-40B4-BE49-F238E27FC236}">
                  <a16:creationId xmlns:a16="http://schemas.microsoft.com/office/drawing/2014/main" id="{FA1E2F97-AE9E-7E4F-B11B-E444B9B751AF}"/>
                </a:ext>
              </a:extLst>
            </p:cNvPr>
            <p:cNvSpPr>
              <a:spLocks/>
            </p:cNvSpPr>
            <p:nvPr/>
          </p:nvSpPr>
          <p:spPr bwMode="auto">
            <a:xfrm>
              <a:off x="2980548" y="1696671"/>
              <a:ext cx="911224" cy="862012"/>
            </a:xfrm>
            <a:custGeom>
              <a:avLst/>
              <a:gdLst>
                <a:gd name="T0" fmla="*/ 164 w 534"/>
                <a:gd name="T1" fmla="*/ 502 h 505"/>
                <a:gd name="T2" fmla="*/ 279 w 534"/>
                <a:gd name="T3" fmla="*/ 0 h 505"/>
                <a:gd name="T4" fmla="*/ 208 w 534"/>
                <a:gd name="T5" fmla="*/ 505 h 505"/>
                <a:gd name="T6" fmla="*/ 252 w 534"/>
                <a:gd name="T7" fmla="*/ 232 h 505"/>
                <a:gd name="T8" fmla="*/ 164 w 534"/>
                <a:gd name="T9" fmla="*/ 502 h 5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4" h="505">
                  <a:moveTo>
                    <a:pt x="164" y="502"/>
                  </a:moveTo>
                  <a:cubicBezTo>
                    <a:pt x="164" y="502"/>
                    <a:pt x="0" y="261"/>
                    <a:pt x="279" y="0"/>
                  </a:cubicBezTo>
                  <a:cubicBezTo>
                    <a:pt x="279" y="0"/>
                    <a:pt x="534" y="301"/>
                    <a:pt x="208" y="505"/>
                  </a:cubicBezTo>
                  <a:cubicBezTo>
                    <a:pt x="208" y="505"/>
                    <a:pt x="215" y="311"/>
                    <a:pt x="252" y="232"/>
                  </a:cubicBezTo>
                  <a:cubicBezTo>
                    <a:pt x="252" y="232"/>
                    <a:pt x="154" y="404"/>
                    <a:pt x="164" y="50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13">
              <a:extLst>
                <a:ext uri="{FF2B5EF4-FFF2-40B4-BE49-F238E27FC236}">
                  <a16:creationId xmlns:a16="http://schemas.microsoft.com/office/drawing/2014/main" id="{47A4CC61-B7CA-2143-BF7F-E058273AB9D1}"/>
                </a:ext>
              </a:extLst>
            </p:cNvPr>
            <p:cNvSpPr>
              <a:spLocks/>
            </p:cNvSpPr>
            <p:nvPr/>
          </p:nvSpPr>
          <p:spPr bwMode="auto">
            <a:xfrm>
              <a:off x="3448860" y="2230071"/>
              <a:ext cx="674687" cy="660400"/>
            </a:xfrm>
            <a:custGeom>
              <a:avLst/>
              <a:gdLst>
                <a:gd name="T0" fmla="*/ 0 w 395"/>
                <a:gd name="T1" fmla="*/ 212 h 387"/>
                <a:gd name="T2" fmla="*/ 395 w 395"/>
                <a:gd name="T3" fmla="*/ 87 h 387"/>
                <a:gd name="T4" fmla="*/ 16 w 395"/>
                <a:gd name="T5" fmla="*/ 243 h 387"/>
                <a:gd name="T6" fmla="*/ 223 w 395"/>
                <a:gd name="T7" fmla="*/ 163 h 387"/>
                <a:gd name="T8" fmla="*/ 0 w 395"/>
                <a:gd name="T9" fmla="*/ 212 h 3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5" h="387">
                  <a:moveTo>
                    <a:pt x="0" y="212"/>
                  </a:moveTo>
                  <a:cubicBezTo>
                    <a:pt x="0" y="212"/>
                    <a:pt x="101" y="0"/>
                    <a:pt x="395" y="87"/>
                  </a:cubicBezTo>
                  <a:cubicBezTo>
                    <a:pt x="395" y="87"/>
                    <a:pt x="290" y="387"/>
                    <a:pt x="16" y="243"/>
                  </a:cubicBezTo>
                  <a:cubicBezTo>
                    <a:pt x="16" y="243"/>
                    <a:pt x="154" y="170"/>
                    <a:pt x="223" y="163"/>
                  </a:cubicBezTo>
                  <a:cubicBezTo>
                    <a:pt x="223" y="163"/>
                    <a:pt x="64" y="165"/>
                    <a:pt x="0" y="212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14">
              <a:extLst>
                <a:ext uri="{FF2B5EF4-FFF2-40B4-BE49-F238E27FC236}">
                  <a16:creationId xmlns:a16="http://schemas.microsoft.com/office/drawing/2014/main" id="{DC949F57-1C74-ED40-89F0-80CC77ECEB69}"/>
                </a:ext>
              </a:extLst>
            </p:cNvPr>
            <p:cNvSpPr>
              <a:spLocks/>
            </p:cNvSpPr>
            <p:nvPr/>
          </p:nvSpPr>
          <p:spPr bwMode="auto">
            <a:xfrm>
              <a:off x="2228074" y="2091958"/>
              <a:ext cx="700087" cy="741362"/>
            </a:xfrm>
            <a:custGeom>
              <a:avLst/>
              <a:gdLst>
                <a:gd name="T0" fmla="*/ 409 w 410"/>
                <a:gd name="T1" fmla="*/ 297 h 434"/>
                <a:gd name="T2" fmla="*/ 0 w 410"/>
                <a:gd name="T3" fmla="*/ 211 h 434"/>
                <a:gd name="T4" fmla="*/ 410 w 410"/>
                <a:gd name="T5" fmla="*/ 262 h 434"/>
                <a:gd name="T6" fmla="*/ 189 w 410"/>
                <a:gd name="T7" fmla="*/ 230 h 434"/>
                <a:gd name="T8" fmla="*/ 409 w 410"/>
                <a:gd name="T9" fmla="*/ 297 h 4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0" h="434">
                  <a:moveTo>
                    <a:pt x="409" y="297"/>
                  </a:moveTo>
                  <a:cubicBezTo>
                    <a:pt x="409" y="297"/>
                    <a:pt x="215" y="434"/>
                    <a:pt x="0" y="211"/>
                  </a:cubicBezTo>
                  <a:cubicBezTo>
                    <a:pt x="0" y="211"/>
                    <a:pt x="241" y="0"/>
                    <a:pt x="410" y="262"/>
                  </a:cubicBezTo>
                  <a:cubicBezTo>
                    <a:pt x="410" y="262"/>
                    <a:pt x="253" y="258"/>
                    <a:pt x="189" y="230"/>
                  </a:cubicBezTo>
                  <a:cubicBezTo>
                    <a:pt x="189" y="230"/>
                    <a:pt x="329" y="307"/>
                    <a:pt x="409" y="29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15">
              <a:extLst>
                <a:ext uri="{FF2B5EF4-FFF2-40B4-BE49-F238E27FC236}">
                  <a16:creationId xmlns:a16="http://schemas.microsoft.com/office/drawing/2014/main" id="{8903A463-CA67-A441-82E2-F63D8D5BF0FF}"/>
                </a:ext>
              </a:extLst>
            </p:cNvPr>
            <p:cNvSpPr>
              <a:spLocks/>
            </p:cNvSpPr>
            <p:nvPr/>
          </p:nvSpPr>
          <p:spPr bwMode="auto">
            <a:xfrm>
              <a:off x="2580498" y="1763346"/>
              <a:ext cx="700087" cy="727075"/>
            </a:xfrm>
            <a:custGeom>
              <a:avLst/>
              <a:gdLst>
                <a:gd name="T0" fmla="*/ 251 w 410"/>
                <a:gd name="T1" fmla="*/ 426 h 426"/>
                <a:gd name="T2" fmla="*/ 61 w 410"/>
                <a:gd name="T3" fmla="*/ 0 h 426"/>
                <a:gd name="T4" fmla="*/ 284 w 410"/>
                <a:gd name="T5" fmla="*/ 405 h 426"/>
                <a:gd name="T6" fmla="*/ 168 w 410"/>
                <a:gd name="T7" fmla="*/ 183 h 426"/>
                <a:gd name="T8" fmla="*/ 251 w 410"/>
                <a:gd name="T9" fmla="*/ 426 h 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0" h="426">
                  <a:moveTo>
                    <a:pt x="251" y="426"/>
                  </a:moveTo>
                  <a:cubicBezTo>
                    <a:pt x="251" y="426"/>
                    <a:pt x="0" y="341"/>
                    <a:pt x="61" y="0"/>
                  </a:cubicBezTo>
                  <a:cubicBezTo>
                    <a:pt x="61" y="0"/>
                    <a:pt x="410" y="78"/>
                    <a:pt x="284" y="405"/>
                  </a:cubicBezTo>
                  <a:cubicBezTo>
                    <a:pt x="284" y="405"/>
                    <a:pt x="184" y="260"/>
                    <a:pt x="168" y="183"/>
                  </a:cubicBezTo>
                  <a:cubicBezTo>
                    <a:pt x="168" y="183"/>
                    <a:pt x="190" y="361"/>
                    <a:pt x="251" y="42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16">
              <a:extLst>
                <a:ext uri="{FF2B5EF4-FFF2-40B4-BE49-F238E27FC236}">
                  <a16:creationId xmlns:a16="http://schemas.microsoft.com/office/drawing/2014/main" id="{768D317B-7200-2541-A816-A715A08D4150}"/>
                </a:ext>
              </a:extLst>
            </p:cNvPr>
            <p:cNvSpPr>
              <a:spLocks/>
            </p:cNvSpPr>
            <p:nvPr/>
          </p:nvSpPr>
          <p:spPr bwMode="auto">
            <a:xfrm>
              <a:off x="3669523" y="1917333"/>
              <a:ext cx="401637" cy="363537"/>
            </a:xfrm>
            <a:custGeom>
              <a:avLst/>
              <a:gdLst>
                <a:gd name="T0" fmla="*/ 7 w 235"/>
                <a:gd name="T1" fmla="*/ 199 h 213"/>
                <a:gd name="T2" fmla="*/ 203 w 235"/>
                <a:gd name="T3" fmla="*/ 0 h 213"/>
                <a:gd name="T4" fmla="*/ 26 w 235"/>
                <a:gd name="T5" fmla="*/ 213 h 213"/>
                <a:gd name="T6" fmla="*/ 124 w 235"/>
                <a:gd name="T7" fmla="*/ 100 h 213"/>
                <a:gd name="T8" fmla="*/ 7 w 235"/>
                <a:gd name="T9" fmla="*/ 199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5" h="213">
                  <a:moveTo>
                    <a:pt x="7" y="199"/>
                  </a:moveTo>
                  <a:cubicBezTo>
                    <a:pt x="7" y="199"/>
                    <a:pt x="0" y="41"/>
                    <a:pt x="203" y="0"/>
                  </a:cubicBezTo>
                  <a:cubicBezTo>
                    <a:pt x="203" y="0"/>
                    <a:pt x="235" y="211"/>
                    <a:pt x="26" y="213"/>
                  </a:cubicBezTo>
                  <a:cubicBezTo>
                    <a:pt x="26" y="213"/>
                    <a:pt x="85" y="126"/>
                    <a:pt x="124" y="100"/>
                  </a:cubicBezTo>
                  <a:cubicBezTo>
                    <a:pt x="124" y="100"/>
                    <a:pt x="30" y="151"/>
                    <a:pt x="7" y="199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7">
              <a:extLst>
                <a:ext uri="{FF2B5EF4-FFF2-40B4-BE49-F238E27FC236}">
                  <a16:creationId xmlns:a16="http://schemas.microsoft.com/office/drawing/2014/main" id="{85ABA29A-FAAE-0C43-A915-97F470CCCB43}"/>
                </a:ext>
              </a:extLst>
            </p:cNvPr>
            <p:cNvSpPr>
              <a:spLocks/>
            </p:cNvSpPr>
            <p:nvPr/>
          </p:nvSpPr>
          <p:spPr bwMode="auto">
            <a:xfrm>
              <a:off x="2266174" y="1901458"/>
              <a:ext cx="371475" cy="407987"/>
            </a:xfrm>
            <a:custGeom>
              <a:avLst/>
              <a:gdLst>
                <a:gd name="T0" fmla="*/ 207 w 218"/>
                <a:gd name="T1" fmla="*/ 215 h 239"/>
                <a:gd name="T2" fmla="*/ 0 w 218"/>
                <a:gd name="T3" fmla="*/ 53 h 239"/>
                <a:gd name="T4" fmla="*/ 218 w 218"/>
                <a:gd name="T5" fmla="*/ 196 h 239"/>
                <a:gd name="T6" fmla="*/ 102 w 218"/>
                <a:gd name="T7" fmla="*/ 116 h 239"/>
                <a:gd name="T8" fmla="*/ 207 w 218"/>
                <a:gd name="T9" fmla="*/ 215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8" h="239">
                  <a:moveTo>
                    <a:pt x="207" y="215"/>
                  </a:moveTo>
                  <a:cubicBezTo>
                    <a:pt x="207" y="215"/>
                    <a:pt x="60" y="239"/>
                    <a:pt x="0" y="53"/>
                  </a:cubicBezTo>
                  <a:cubicBezTo>
                    <a:pt x="0" y="53"/>
                    <a:pt x="195" y="0"/>
                    <a:pt x="218" y="196"/>
                  </a:cubicBezTo>
                  <a:cubicBezTo>
                    <a:pt x="218" y="196"/>
                    <a:pt x="130" y="150"/>
                    <a:pt x="102" y="116"/>
                  </a:cubicBezTo>
                  <a:cubicBezTo>
                    <a:pt x="102" y="116"/>
                    <a:pt x="160" y="199"/>
                    <a:pt x="207" y="215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18">
              <a:extLst>
                <a:ext uri="{FF2B5EF4-FFF2-40B4-BE49-F238E27FC236}">
                  <a16:creationId xmlns:a16="http://schemas.microsoft.com/office/drawing/2014/main" id="{CE95FC5E-25D0-D245-BC66-961DAC1A556D}"/>
                </a:ext>
              </a:extLst>
            </p:cNvPr>
            <p:cNvSpPr>
              <a:spLocks/>
            </p:cNvSpPr>
            <p:nvPr/>
          </p:nvSpPr>
          <p:spPr bwMode="auto">
            <a:xfrm>
              <a:off x="2913873" y="1433146"/>
              <a:ext cx="531812" cy="514350"/>
            </a:xfrm>
            <a:custGeom>
              <a:avLst/>
              <a:gdLst>
                <a:gd name="T0" fmla="*/ 138 w 312"/>
                <a:gd name="T1" fmla="*/ 0 h 301"/>
                <a:gd name="T2" fmla="*/ 142 w 312"/>
                <a:gd name="T3" fmla="*/ 298 h 301"/>
                <a:gd name="T4" fmla="*/ 143 w 312"/>
                <a:gd name="T5" fmla="*/ 137 h 301"/>
                <a:gd name="T6" fmla="*/ 117 w 312"/>
                <a:gd name="T7" fmla="*/ 301 h 301"/>
                <a:gd name="T8" fmla="*/ 138 w 312"/>
                <a:gd name="T9" fmla="*/ 0 h 3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2" h="301">
                  <a:moveTo>
                    <a:pt x="138" y="0"/>
                  </a:moveTo>
                  <a:cubicBezTo>
                    <a:pt x="138" y="0"/>
                    <a:pt x="312" y="151"/>
                    <a:pt x="142" y="298"/>
                  </a:cubicBezTo>
                  <a:cubicBezTo>
                    <a:pt x="142" y="298"/>
                    <a:pt x="129" y="186"/>
                    <a:pt x="143" y="137"/>
                  </a:cubicBezTo>
                  <a:cubicBezTo>
                    <a:pt x="143" y="137"/>
                    <a:pt x="102" y="245"/>
                    <a:pt x="117" y="301"/>
                  </a:cubicBezTo>
                  <a:cubicBezTo>
                    <a:pt x="117" y="301"/>
                    <a:pt x="0" y="176"/>
                    <a:pt x="138" y="0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19">
              <a:extLst>
                <a:ext uri="{FF2B5EF4-FFF2-40B4-BE49-F238E27FC236}">
                  <a16:creationId xmlns:a16="http://schemas.microsoft.com/office/drawing/2014/main" id="{93E1E323-1130-7C48-A735-8B99F2F34692}"/>
                </a:ext>
              </a:extLst>
            </p:cNvPr>
            <p:cNvSpPr>
              <a:spLocks/>
            </p:cNvSpPr>
            <p:nvPr/>
          </p:nvSpPr>
          <p:spPr bwMode="auto">
            <a:xfrm>
              <a:off x="3448860" y="2674571"/>
              <a:ext cx="430212" cy="463550"/>
            </a:xfrm>
            <a:custGeom>
              <a:avLst/>
              <a:gdLst>
                <a:gd name="T0" fmla="*/ 7 w 252"/>
                <a:gd name="T1" fmla="*/ 49 h 272"/>
                <a:gd name="T2" fmla="*/ 252 w 252"/>
                <a:gd name="T3" fmla="*/ 184 h 272"/>
                <a:gd name="T4" fmla="*/ 0 w 252"/>
                <a:gd name="T5" fmla="*/ 71 h 272"/>
                <a:gd name="T6" fmla="*/ 135 w 252"/>
                <a:gd name="T7" fmla="*/ 135 h 272"/>
                <a:gd name="T8" fmla="*/ 7 w 252"/>
                <a:gd name="T9" fmla="*/ 49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2" h="272">
                  <a:moveTo>
                    <a:pt x="7" y="49"/>
                  </a:moveTo>
                  <a:cubicBezTo>
                    <a:pt x="7" y="49"/>
                    <a:pt x="158" y="0"/>
                    <a:pt x="252" y="184"/>
                  </a:cubicBezTo>
                  <a:cubicBezTo>
                    <a:pt x="252" y="184"/>
                    <a:pt x="57" y="272"/>
                    <a:pt x="0" y="71"/>
                  </a:cubicBezTo>
                  <a:cubicBezTo>
                    <a:pt x="0" y="71"/>
                    <a:pt x="99" y="104"/>
                    <a:pt x="135" y="135"/>
                  </a:cubicBezTo>
                  <a:cubicBezTo>
                    <a:pt x="135" y="135"/>
                    <a:pt x="60" y="58"/>
                    <a:pt x="7" y="49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20">
              <a:extLst>
                <a:ext uri="{FF2B5EF4-FFF2-40B4-BE49-F238E27FC236}">
                  <a16:creationId xmlns:a16="http://schemas.microsoft.com/office/drawing/2014/main" id="{AA3BCBE2-E178-564E-82C4-8247E2FA7012}"/>
                </a:ext>
              </a:extLst>
            </p:cNvPr>
            <p:cNvSpPr>
              <a:spLocks/>
            </p:cNvSpPr>
            <p:nvPr/>
          </p:nvSpPr>
          <p:spPr bwMode="auto">
            <a:xfrm>
              <a:off x="2475723" y="2626946"/>
              <a:ext cx="463550" cy="444500"/>
            </a:xfrm>
            <a:custGeom>
              <a:avLst/>
              <a:gdLst>
                <a:gd name="T0" fmla="*/ 271 w 271"/>
                <a:gd name="T1" fmla="*/ 106 h 261"/>
                <a:gd name="T2" fmla="*/ 0 w 271"/>
                <a:gd name="T3" fmla="*/ 217 h 261"/>
                <a:gd name="T4" fmla="*/ 258 w 271"/>
                <a:gd name="T5" fmla="*/ 85 h 261"/>
                <a:gd name="T6" fmla="*/ 117 w 271"/>
                <a:gd name="T7" fmla="*/ 153 h 261"/>
                <a:gd name="T8" fmla="*/ 271 w 271"/>
                <a:gd name="T9" fmla="*/ 106 h 2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1" h="261">
                  <a:moveTo>
                    <a:pt x="271" y="106"/>
                  </a:moveTo>
                  <a:cubicBezTo>
                    <a:pt x="271" y="106"/>
                    <a:pt x="212" y="261"/>
                    <a:pt x="0" y="217"/>
                  </a:cubicBezTo>
                  <a:cubicBezTo>
                    <a:pt x="0" y="217"/>
                    <a:pt x="56" y="0"/>
                    <a:pt x="258" y="85"/>
                  </a:cubicBezTo>
                  <a:cubicBezTo>
                    <a:pt x="258" y="85"/>
                    <a:pt x="165" y="145"/>
                    <a:pt x="117" y="153"/>
                  </a:cubicBezTo>
                  <a:cubicBezTo>
                    <a:pt x="117" y="153"/>
                    <a:pt x="229" y="143"/>
                    <a:pt x="271" y="106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21">
              <a:extLst>
                <a:ext uri="{FF2B5EF4-FFF2-40B4-BE49-F238E27FC236}">
                  <a16:creationId xmlns:a16="http://schemas.microsoft.com/office/drawing/2014/main" id="{4D0C223F-69ED-3044-A9D7-7058E972E7BF}"/>
                </a:ext>
              </a:extLst>
            </p:cNvPr>
            <p:cNvSpPr>
              <a:spLocks/>
            </p:cNvSpPr>
            <p:nvPr/>
          </p:nvSpPr>
          <p:spPr bwMode="auto">
            <a:xfrm>
              <a:off x="594537" y="2533283"/>
              <a:ext cx="2595561" cy="3906836"/>
            </a:xfrm>
            <a:custGeom>
              <a:avLst/>
              <a:gdLst>
                <a:gd name="T0" fmla="*/ 54 w 1520"/>
                <a:gd name="T1" fmla="*/ 2289 h 2289"/>
                <a:gd name="T2" fmla="*/ 29 w 1520"/>
                <a:gd name="T3" fmla="*/ 2270 h 2289"/>
                <a:gd name="T4" fmla="*/ 109 w 1520"/>
                <a:gd name="T5" fmla="*/ 1992 h 2289"/>
                <a:gd name="T6" fmla="*/ 308 w 1520"/>
                <a:gd name="T7" fmla="*/ 1589 h 2289"/>
                <a:gd name="T8" fmla="*/ 779 w 1520"/>
                <a:gd name="T9" fmla="*/ 1134 h 2289"/>
                <a:gd name="T10" fmla="*/ 858 w 1520"/>
                <a:gd name="T11" fmla="*/ 1141 h 2289"/>
                <a:gd name="T12" fmla="*/ 1045 w 1520"/>
                <a:gd name="T13" fmla="*/ 724 h 2289"/>
                <a:gd name="T14" fmla="*/ 1468 w 1520"/>
                <a:gd name="T15" fmla="*/ 540 h 2289"/>
                <a:gd name="T16" fmla="*/ 1468 w 1520"/>
                <a:gd name="T17" fmla="*/ 25 h 2289"/>
                <a:gd name="T18" fmla="*/ 1494 w 1520"/>
                <a:gd name="T19" fmla="*/ 0 h 2289"/>
                <a:gd name="T20" fmla="*/ 1520 w 1520"/>
                <a:gd name="T21" fmla="*/ 25 h 2289"/>
                <a:gd name="T22" fmla="*/ 1520 w 1520"/>
                <a:gd name="T23" fmla="*/ 565 h 2289"/>
                <a:gd name="T24" fmla="*/ 1494 w 1520"/>
                <a:gd name="T25" fmla="*/ 591 h 2289"/>
                <a:gd name="T26" fmla="*/ 1082 w 1520"/>
                <a:gd name="T27" fmla="*/ 761 h 2289"/>
                <a:gd name="T28" fmla="*/ 909 w 1520"/>
                <a:gd name="T29" fmla="*/ 1172 h 2289"/>
                <a:gd name="T30" fmla="*/ 899 w 1520"/>
                <a:gd name="T31" fmla="*/ 1192 h 2289"/>
                <a:gd name="T32" fmla="*/ 877 w 1520"/>
                <a:gd name="T33" fmla="*/ 1197 h 2289"/>
                <a:gd name="T34" fmla="*/ 779 w 1520"/>
                <a:gd name="T35" fmla="*/ 1186 h 2289"/>
                <a:gd name="T36" fmla="*/ 360 w 1520"/>
                <a:gd name="T37" fmla="*/ 1605 h 2289"/>
                <a:gd name="T38" fmla="*/ 360 w 1520"/>
                <a:gd name="T39" fmla="*/ 1607 h 2289"/>
                <a:gd name="T40" fmla="*/ 342 w 1520"/>
                <a:gd name="T41" fmla="*/ 1632 h 2289"/>
                <a:gd name="T42" fmla="*/ 160 w 1520"/>
                <a:gd name="T43" fmla="*/ 1983 h 2289"/>
                <a:gd name="T44" fmla="*/ 163 w 1520"/>
                <a:gd name="T45" fmla="*/ 1992 h 2289"/>
                <a:gd name="T46" fmla="*/ 164 w 1520"/>
                <a:gd name="T47" fmla="*/ 1993 h 2289"/>
                <a:gd name="T48" fmla="*/ 155 w 1520"/>
                <a:gd name="T49" fmla="*/ 2021 h 2289"/>
                <a:gd name="T50" fmla="*/ 79 w 1520"/>
                <a:gd name="T51" fmla="*/ 2256 h 2289"/>
                <a:gd name="T52" fmla="*/ 61 w 1520"/>
                <a:gd name="T53" fmla="*/ 2288 h 2289"/>
                <a:gd name="T54" fmla="*/ 54 w 1520"/>
                <a:gd name="T55" fmla="*/ 2289 h 2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520" h="2289">
                  <a:moveTo>
                    <a:pt x="54" y="2289"/>
                  </a:moveTo>
                  <a:cubicBezTo>
                    <a:pt x="43" y="2289"/>
                    <a:pt x="32" y="2282"/>
                    <a:pt x="29" y="2270"/>
                  </a:cubicBezTo>
                  <a:cubicBezTo>
                    <a:pt x="0" y="2169"/>
                    <a:pt x="31" y="2061"/>
                    <a:pt x="109" y="1992"/>
                  </a:cubicBezTo>
                  <a:cubicBezTo>
                    <a:pt x="64" y="1826"/>
                    <a:pt x="150" y="1653"/>
                    <a:pt x="308" y="1589"/>
                  </a:cubicBezTo>
                  <a:cubicBezTo>
                    <a:pt x="317" y="1337"/>
                    <a:pt x="525" y="1134"/>
                    <a:pt x="779" y="1134"/>
                  </a:cubicBezTo>
                  <a:cubicBezTo>
                    <a:pt x="806" y="1134"/>
                    <a:pt x="832" y="1136"/>
                    <a:pt x="858" y="1141"/>
                  </a:cubicBezTo>
                  <a:cubicBezTo>
                    <a:pt x="867" y="983"/>
                    <a:pt x="933" y="836"/>
                    <a:pt x="1045" y="724"/>
                  </a:cubicBezTo>
                  <a:cubicBezTo>
                    <a:pt x="1159" y="611"/>
                    <a:pt x="1309" y="546"/>
                    <a:pt x="1468" y="540"/>
                  </a:cubicBezTo>
                  <a:cubicBezTo>
                    <a:pt x="1468" y="25"/>
                    <a:pt x="1468" y="25"/>
                    <a:pt x="1468" y="25"/>
                  </a:cubicBezTo>
                  <a:cubicBezTo>
                    <a:pt x="1468" y="11"/>
                    <a:pt x="1480" y="0"/>
                    <a:pt x="1494" y="0"/>
                  </a:cubicBezTo>
                  <a:cubicBezTo>
                    <a:pt x="1509" y="0"/>
                    <a:pt x="1520" y="11"/>
                    <a:pt x="1520" y="25"/>
                  </a:cubicBezTo>
                  <a:cubicBezTo>
                    <a:pt x="1520" y="565"/>
                    <a:pt x="1520" y="565"/>
                    <a:pt x="1520" y="565"/>
                  </a:cubicBezTo>
                  <a:cubicBezTo>
                    <a:pt x="1520" y="579"/>
                    <a:pt x="1509" y="591"/>
                    <a:pt x="1494" y="591"/>
                  </a:cubicBezTo>
                  <a:cubicBezTo>
                    <a:pt x="1339" y="591"/>
                    <a:pt x="1192" y="651"/>
                    <a:pt x="1082" y="761"/>
                  </a:cubicBezTo>
                  <a:cubicBezTo>
                    <a:pt x="971" y="871"/>
                    <a:pt x="910" y="1017"/>
                    <a:pt x="909" y="1172"/>
                  </a:cubicBezTo>
                  <a:cubicBezTo>
                    <a:pt x="909" y="1180"/>
                    <a:pt x="905" y="1188"/>
                    <a:pt x="899" y="1192"/>
                  </a:cubicBezTo>
                  <a:cubicBezTo>
                    <a:pt x="893" y="1197"/>
                    <a:pt x="885" y="1199"/>
                    <a:pt x="877" y="1197"/>
                  </a:cubicBezTo>
                  <a:cubicBezTo>
                    <a:pt x="845" y="1190"/>
                    <a:pt x="812" y="1186"/>
                    <a:pt x="779" y="1186"/>
                  </a:cubicBezTo>
                  <a:cubicBezTo>
                    <a:pt x="548" y="1186"/>
                    <a:pt x="360" y="1374"/>
                    <a:pt x="360" y="1605"/>
                  </a:cubicBezTo>
                  <a:cubicBezTo>
                    <a:pt x="360" y="1606"/>
                    <a:pt x="360" y="1606"/>
                    <a:pt x="360" y="1607"/>
                  </a:cubicBezTo>
                  <a:cubicBezTo>
                    <a:pt x="360" y="1618"/>
                    <a:pt x="353" y="1628"/>
                    <a:pt x="342" y="1632"/>
                  </a:cubicBezTo>
                  <a:cubicBezTo>
                    <a:pt x="198" y="1681"/>
                    <a:pt x="118" y="1836"/>
                    <a:pt x="160" y="1983"/>
                  </a:cubicBezTo>
                  <a:cubicBezTo>
                    <a:pt x="161" y="1986"/>
                    <a:pt x="162" y="1989"/>
                    <a:pt x="163" y="1992"/>
                  </a:cubicBezTo>
                  <a:cubicBezTo>
                    <a:pt x="164" y="1993"/>
                    <a:pt x="164" y="1993"/>
                    <a:pt x="164" y="1993"/>
                  </a:cubicBezTo>
                  <a:cubicBezTo>
                    <a:pt x="167" y="2003"/>
                    <a:pt x="163" y="2014"/>
                    <a:pt x="155" y="2021"/>
                  </a:cubicBezTo>
                  <a:cubicBezTo>
                    <a:pt x="84" y="2077"/>
                    <a:pt x="54" y="2169"/>
                    <a:pt x="79" y="2256"/>
                  </a:cubicBezTo>
                  <a:cubicBezTo>
                    <a:pt x="83" y="2270"/>
                    <a:pt x="75" y="2284"/>
                    <a:pt x="61" y="2288"/>
                  </a:cubicBezTo>
                  <a:cubicBezTo>
                    <a:pt x="59" y="2289"/>
                    <a:pt x="56" y="2289"/>
                    <a:pt x="54" y="2289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53" name="Group 52">
            <a:extLst>
              <a:ext uri="{FF2B5EF4-FFF2-40B4-BE49-F238E27FC236}">
                <a16:creationId xmlns:a16="http://schemas.microsoft.com/office/drawing/2014/main" id="{7D864E08-EC6F-A845-9271-2A83428562B0}"/>
              </a:ext>
            </a:extLst>
          </p:cNvPr>
          <p:cNvGrpSpPr/>
          <p:nvPr/>
        </p:nvGrpSpPr>
        <p:grpSpPr>
          <a:xfrm>
            <a:off x="6172099" y="2184677"/>
            <a:ext cx="2198178" cy="572464"/>
            <a:chOff x="2194602" y="2009322"/>
            <a:chExt cx="2198178" cy="572464"/>
          </a:xfrm>
        </p:grpSpPr>
        <p:sp>
          <p:nvSpPr>
            <p:cNvPr id="55" name="Rectangle 54">
              <a:extLst>
                <a:ext uri="{FF2B5EF4-FFF2-40B4-BE49-F238E27FC236}">
                  <a16:creationId xmlns:a16="http://schemas.microsoft.com/office/drawing/2014/main" id="{4683BA16-34CB-2B4D-81D5-9A58058D55F2}"/>
                </a:ext>
              </a:extLst>
            </p:cNvPr>
            <p:cNvSpPr/>
            <p:nvPr/>
          </p:nvSpPr>
          <p:spPr>
            <a:xfrm>
              <a:off x="2540742" y="2009322"/>
              <a:ext cx="1852038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56" name="Shape 2778">
              <a:extLst>
                <a:ext uri="{FF2B5EF4-FFF2-40B4-BE49-F238E27FC236}">
                  <a16:creationId xmlns:a16="http://schemas.microsoft.com/office/drawing/2014/main" id="{94D5042C-64C1-9C4E-81E5-5C1A6C1F1751}"/>
                </a:ext>
              </a:extLst>
            </p:cNvPr>
            <p:cNvSpPr/>
            <p:nvPr/>
          </p:nvSpPr>
          <p:spPr>
            <a:xfrm>
              <a:off x="2194602" y="216516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481" y="12956"/>
                  </a:moveTo>
                  <a:cubicBezTo>
                    <a:pt x="17070" y="12258"/>
                    <a:pt x="16576" y="11533"/>
                    <a:pt x="16011" y="10795"/>
                  </a:cubicBezTo>
                  <a:cubicBezTo>
                    <a:pt x="16573" y="10063"/>
                    <a:pt x="17072" y="9339"/>
                    <a:pt x="17481" y="8644"/>
                  </a:cubicBezTo>
                  <a:cubicBezTo>
                    <a:pt x="19410" y="9181"/>
                    <a:pt x="20618" y="9948"/>
                    <a:pt x="20618" y="10800"/>
                  </a:cubicBezTo>
                  <a:cubicBezTo>
                    <a:pt x="20618" y="11652"/>
                    <a:pt x="19410" y="12419"/>
                    <a:pt x="17481" y="12956"/>
                  </a:cubicBezTo>
                  <a:moveTo>
                    <a:pt x="17742" y="17743"/>
                  </a:moveTo>
                  <a:cubicBezTo>
                    <a:pt x="17140" y="18345"/>
                    <a:pt x="15740" y="18028"/>
                    <a:pt x="13996" y="17045"/>
                  </a:cubicBezTo>
                  <a:cubicBezTo>
                    <a:pt x="14198" y="16261"/>
                    <a:pt x="14365" y="15406"/>
                    <a:pt x="14487" y="14488"/>
                  </a:cubicBezTo>
                  <a:cubicBezTo>
                    <a:pt x="15405" y="14366"/>
                    <a:pt x="16261" y="14198"/>
                    <a:pt x="17044" y="13996"/>
                  </a:cubicBezTo>
                  <a:cubicBezTo>
                    <a:pt x="18028" y="15740"/>
                    <a:pt x="18345" y="17140"/>
                    <a:pt x="17742" y="17743"/>
                  </a:cubicBezTo>
                  <a:moveTo>
                    <a:pt x="15404" y="11561"/>
                  </a:moveTo>
                  <a:cubicBezTo>
                    <a:pt x="15837" y="12119"/>
                    <a:pt x="16219" y="12662"/>
                    <a:pt x="16554" y="13185"/>
                  </a:cubicBezTo>
                  <a:cubicBezTo>
                    <a:pt x="15950" y="13317"/>
                    <a:pt x="15295" y="13429"/>
                    <a:pt x="14597" y="13517"/>
                  </a:cubicBezTo>
                  <a:cubicBezTo>
                    <a:pt x="14631" y="13155"/>
                    <a:pt x="14655" y="12784"/>
                    <a:pt x="14677" y="12409"/>
                  </a:cubicBezTo>
                  <a:cubicBezTo>
                    <a:pt x="14930" y="12127"/>
                    <a:pt x="15170" y="11844"/>
                    <a:pt x="15404" y="11561"/>
                  </a:cubicBezTo>
                  <a:moveTo>
                    <a:pt x="15402" y="10032"/>
                  </a:moveTo>
                  <a:cubicBezTo>
                    <a:pt x="15170" y="9752"/>
                    <a:pt x="14928" y="9471"/>
                    <a:pt x="14677" y="9191"/>
                  </a:cubicBezTo>
                  <a:cubicBezTo>
                    <a:pt x="14655" y="8817"/>
                    <a:pt x="14631" y="8445"/>
                    <a:pt x="14597" y="8084"/>
                  </a:cubicBezTo>
                  <a:cubicBezTo>
                    <a:pt x="15295" y="8171"/>
                    <a:pt x="15950" y="8283"/>
                    <a:pt x="16554" y="8415"/>
                  </a:cubicBezTo>
                  <a:cubicBezTo>
                    <a:pt x="16221" y="8935"/>
                    <a:pt x="15832" y="9478"/>
                    <a:pt x="15402" y="10032"/>
                  </a:cubicBezTo>
                  <a:moveTo>
                    <a:pt x="17742" y="3857"/>
                  </a:moveTo>
                  <a:cubicBezTo>
                    <a:pt x="18345" y="4460"/>
                    <a:pt x="18028" y="5860"/>
                    <a:pt x="17044" y="7604"/>
                  </a:cubicBezTo>
                  <a:cubicBezTo>
                    <a:pt x="16261" y="7402"/>
                    <a:pt x="15405" y="7234"/>
                    <a:pt x="14487" y="7112"/>
                  </a:cubicBezTo>
                  <a:cubicBezTo>
                    <a:pt x="14365" y="6194"/>
                    <a:pt x="14198" y="5339"/>
                    <a:pt x="13996" y="4555"/>
                  </a:cubicBezTo>
                  <a:cubicBezTo>
                    <a:pt x="15740" y="3572"/>
                    <a:pt x="17140" y="3255"/>
                    <a:pt x="17742" y="3857"/>
                  </a:cubicBezTo>
                  <a:moveTo>
                    <a:pt x="13718" y="12012"/>
                  </a:moveTo>
                  <a:cubicBezTo>
                    <a:pt x="13448" y="12303"/>
                    <a:pt x="13172" y="12593"/>
                    <a:pt x="12882" y="12883"/>
                  </a:cubicBezTo>
                  <a:cubicBezTo>
                    <a:pt x="12593" y="13172"/>
                    <a:pt x="12303" y="13449"/>
                    <a:pt x="12012" y="13719"/>
                  </a:cubicBezTo>
                  <a:cubicBezTo>
                    <a:pt x="11614" y="13733"/>
                    <a:pt x="11212" y="13745"/>
                    <a:pt x="10800" y="13745"/>
                  </a:cubicBezTo>
                  <a:cubicBezTo>
                    <a:pt x="10387" y="13745"/>
                    <a:pt x="9985" y="13733"/>
                    <a:pt x="9587" y="13719"/>
                  </a:cubicBezTo>
                  <a:cubicBezTo>
                    <a:pt x="9297" y="13449"/>
                    <a:pt x="9006" y="13172"/>
                    <a:pt x="8717" y="12883"/>
                  </a:cubicBezTo>
                  <a:cubicBezTo>
                    <a:pt x="8428" y="12593"/>
                    <a:pt x="8152" y="12303"/>
                    <a:pt x="7881" y="12012"/>
                  </a:cubicBezTo>
                  <a:cubicBezTo>
                    <a:pt x="7866" y="11614"/>
                    <a:pt x="7855" y="11212"/>
                    <a:pt x="7855" y="10800"/>
                  </a:cubicBezTo>
                  <a:cubicBezTo>
                    <a:pt x="7855" y="10388"/>
                    <a:pt x="7866" y="9986"/>
                    <a:pt x="7881" y="9587"/>
                  </a:cubicBezTo>
                  <a:cubicBezTo>
                    <a:pt x="8152" y="9297"/>
                    <a:pt x="8428" y="9007"/>
                    <a:pt x="8717" y="8717"/>
                  </a:cubicBezTo>
                  <a:cubicBezTo>
                    <a:pt x="9006" y="8428"/>
                    <a:pt x="9297" y="8151"/>
                    <a:pt x="9587" y="7881"/>
                  </a:cubicBezTo>
                  <a:cubicBezTo>
                    <a:pt x="9985" y="7867"/>
                    <a:pt x="10387" y="7855"/>
                    <a:pt x="10800" y="7855"/>
                  </a:cubicBezTo>
                  <a:cubicBezTo>
                    <a:pt x="11212" y="7855"/>
                    <a:pt x="11614" y="7867"/>
                    <a:pt x="12012" y="7881"/>
                  </a:cubicBezTo>
                  <a:cubicBezTo>
                    <a:pt x="12303" y="8151"/>
                    <a:pt x="12593" y="8428"/>
                    <a:pt x="12882" y="8717"/>
                  </a:cubicBezTo>
                  <a:cubicBezTo>
                    <a:pt x="13172" y="9007"/>
                    <a:pt x="13448" y="9297"/>
                    <a:pt x="13718" y="9587"/>
                  </a:cubicBezTo>
                  <a:cubicBezTo>
                    <a:pt x="13733" y="9986"/>
                    <a:pt x="13745" y="10388"/>
                    <a:pt x="13745" y="10800"/>
                  </a:cubicBezTo>
                  <a:cubicBezTo>
                    <a:pt x="13745" y="11212"/>
                    <a:pt x="13733" y="11614"/>
                    <a:pt x="13718" y="12012"/>
                  </a:cubicBezTo>
                  <a:moveTo>
                    <a:pt x="13185" y="16555"/>
                  </a:moveTo>
                  <a:cubicBezTo>
                    <a:pt x="12662" y="16219"/>
                    <a:pt x="12120" y="15837"/>
                    <a:pt x="11561" y="15404"/>
                  </a:cubicBezTo>
                  <a:cubicBezTo>
                    <a:pt x="11844" y="15170"/>
                    <a:pt x="12127" y="14931"/>
                    <a:pt x="12409" y="14677"/>
                  </a:cubicBezTo>
                  <a:cubicBezTo>
                    <a:pt x="12783" y="14655"/>
                    <a:pt x="13155" y="14631"/>
                    <a:pt x="13517" y="14597"/>
                  </a:cubicBezTo>
                  <a:cubicBezTo>
                    <a:pt x="13429" y="15295"/>
                    <a:pt x="13316" y="15950"/>
                    <a:pt x="13185" y="16555"/>
                  </a:cubicBezTo>
                  <a:moveTo>
                    <a:pt x="10800" y="20618"/>
                  </a:moveTo>
                  <a:cubicBezTo>
                    <a:pt x="9948" y="20618"/>
                    <a:pt x="9181" y="19410"/>
                    <a:pt x="8643" y="17481"/>
                  </a:cubicBezTo>
                  <a:cubicBezTo>
                    <a:pt x="9339" y="17072"/>
                    <a:pt x="10062" y="16573"/>
                    <a:pt x="10795" y="16011"/>
                  </a:cubicBezTo>
                  <a:cubicBezTo>
                    <a:pt x="11532" y="16576"/>
                    <a:pt x="12258" y="17070"/>
                    <a:pt x="12957" y="17481"/>
                  </a:cubicBezTo>
                  <a:cubicBezTo>
                    <a:pt x="12419" y="19410"/>
                    <a:pt x="11652" y="20618"/>
                    <a:pt x="10800" y="20618"/>
                  </a:cubicBezTo>
                  <a:moveTo>
                    <a:pt x="8083" y="14597"/>
                  </a:moveTo>
                  <a:cubicBezTo>
                    <a:pt x="8445" y="14631"/>
                    <a:pt x="8816" y="14655"/>
                    <a:pt x="9190" y="14677"/>
                  </a:cubicBezTo>
                  <a:cubicBezTo>
                    <a:pt x="9471" y="14929"/>
                    <a:pt x="9751" y="15170"/>
                    <a:pt x="10032" y="15403"/>
                  </a:cubicBezTo>
                  <a:cubicBezTo>
                    <a:pt x="9478" y="15832"/>
                    <a:pt x="8935" y="16221"/>
                    <a:pt x="8415" y="16555"/>
                  </a:cubicBezTo>
                  <a:cubicBezTo>
                    <a:pt x="8283" y="15950"/>
                    <a:pt x="8171" y="15295"/>
                    <a:pt x="8083" y="14597"/>
                  </a:cubicBezTo>
                  <a:moveTo>
                    <a:pt x="8415" y="5045"/>
                  </a:moveTo>
                  <a:cubicBezTo>
                    <a:pt x="8938" y="5381"/>
                    <a:pt x="9480" y="5762"/>
                    <a:pt x="10038" y="6196"/>
                  </a:cubicBezTo>
                  <a:cubicBezTo>
                    <a:pt x="9756" y="6430"/>
                    <a:pt x="9473" y="6670"/>
                    <a:pt x="9190" y="6924"/>
                  </a:cubicBezTo>
                  <a:cubicBezTo>
                    <a:pt x="8816" y="6945"/>
                    <a:pt x="8445" y="6969"/>
                    <a:pt x="8083" y="7003"/>
                  </a:cubicBezTo>
                  <a:cubicBezTo>
                    <a:pt x="8171" y="6305"/>
                    <a:pt x="8283" y="5650"/>
                    <a:pt x="8415" y="5045"/>
                  </a:cubicBezTo>
                  <a:moveTo>
                    <a:pt x="10800" y="982"/>
                  </a:moveTo>
                  <a:cubicBezTo>
                    <a:pt x="11652" y="982"/>
                    <a:pt x="12419" y="2191"/>
                    <a:pt x="12957" y="4119"/>
                  </a:cubicBezTo>
                  <a:cubicBezTo>
                    <a:pt x="12261" y="4528"/>
                    <a:pt x="11537" y="5027"/>
                    <a:pt x="10804" y="5589"/>
                  </a:cubicBezTo>
                  <a:cubicBezTo>
                    <a:pt x="10067" y="5024"/>
                    <a:pt x="9341" y="4530"/>
                    <a:pt x="8643" y="4119"/>
                  </a:cubicBezTo>
                  <a:cubicBezTo>
                    <a:pt x="9181" y="2191"/>
                    <a:pt x="9948" y="982"/>
                    <a:pt x="10800" y="982"/>
                  </a:cubicBezTo>
                  <a:moveTo>
                    <a:pt x="13517" y="7003"/>
                  </a:moveTo>
                  <a:cubicBezTo>
                    <a:pt x="13155" y="6969"/>
                    <a:pt x="12783" y="6945"/>
                    <a:pt x="12409" y="6924"/>
                  </a:cubicBezTo>
                  <a:cubicBezTo>
                    <a:pt x="12129" y="6671"/>
                    <a:pt x="11848" y="6430"/>
                    <a:pt x="11568" y="6198"/>
                  </a:cubicBezTo>
                  <a:cubicBezTo>
                    <a:pt x="12122" y="5768"/>
                    <a:pt x="12665" y="5379"/>
                    <a:pt x="13185" y="5045"/>
                  </a:cubicBezTo>
                  <a:cubicBezTo>
                    <a:pt x="13316" y="5650"/>
                    <a:pt x="13429" y="6305"/>
                    <a:pt x="13517" y="7003"/>
                  </a:cubicBezTo>
                  <a:moveTo>
                    <a:pt x="7112" y="7112"/>
                  </a:moveTo>
                  <a:cubicBezTo>
                    <a:pt x="6194" y="7234"/>
                    <a:pt x="5339" y="7402"/>
                    <a:pt x="4555" y="7604"/>
                  </a:cubicBezTo>
                  <a:cubicBezTo>
                    <a:pt x="3572" y="5860"/>
                    <a:pt x="3255" y="4460"/>
                    <a:pt x="3858" y="3857"/>
                  </a:cubicBezTo>
                  <a:cubicBezTo>
                    <a:pt x="4460" y="3255"/>
                    <a:pt x="5860" y="3572"/>
                    <a:pt x="7604" y="4555"/>
                  </a:cubicBezTo>
                  <a:cubicBezTo>
                    <a:pt x="7402" y="5339"/>
                    <a:pt x="7234" y="6194"/>
                    <a:pt x="7112" y="7112"/>
                  </a:cubicBezTo>
                  <a:moveTo>
                    <a:pt x="3858" y="17743"/>
                  </a:moveTo>
                  <a:cubicBezTo>
                    <a:pt x="3255" y="17140"/>
                    <a:pt x="3572" y="15740"/>
                    <a:pt x="4555" y="13996"/>
                  </a:cubicBezTo>
                  <a:cubicBezTo>
                    <a:pt x="5339" y="14198"/>
                    <a:pt x="6194" y="14366"/>
                    <a:pt x="7112" y="14488"/>
                  </a:cubicBezTo>
                  <a:cubicBezTo>
                    <a:pt x="7234" y="15406"/>
                    <a:pt x="7402" y="16261"/>
                    <a:pt x="7604" y="17045"/>
                  </a:cubicBezTo>
                  <a:cubicBezTo>
                    <a:pt x="5860" y="18028"/>
                    <a:pt x="4460" y="18345"/>
                    <a:pt x="3858" y="17743"/>
                  </a:cubicBezTo>
                  <a:moveTo>
                    <a:pt x="7003" y="13517"/>
                  </a:moveTo>
                  <a:cubicBezTo>
                    <a:pt x="6305" y="13429"/>
                    <a:pt x="5650" y="13317"/>
                    <a:pt x="5045" y="13185"/>
                  </a:cubicBezTo>
                  <a:cubicBezTo>
                    <a:pt x="5379" y="12665"/>
                    <a:pt x="5768" y="12122"/>
                    <a:pt x="6197" y="11568"/>
                  </a:cubicBezTo>
                  <a:cubicBezTo>
                    <a:pt x="6429" y="11848"/>
                    <a:pt x="6671" y="12129"/>
                    <a:pt x="6923" y="12409"/>
                  </a:cubicBezTo>
                  <a:cubicBezTo>
                    <a:pt x="6944" y="12784"/>
                    <a:pt x="6968" y="13155"/>
                    <a:pt x="7003" y="13517"/>
                  </a:cubicBezTo>
                  <a:moveTo>
                    <a:pt x="6923" y="9191"/>
                  </a:moveTo>
                  <a:cubicBezTo>
                    <a:pt x="6669" y="9473"/>
                    <a:pt x="6429" y="9756"/>
                    <a:pt x="6196" y="10039"/>
                  </a:cubicBezTo>
                  <a:cubicBezTo>
                    <a:pt x="5763" y="9481"/>
                    <a:pt x="5381" y="8938"/>
                    <a:pt x="5045" y="8415"/>
                  </a:cubicBezTo>
                  <a:cubicBezTo>
                    <a:pt x="5650" y="8283"/>
                    <a:pt x="6305" y="8171"/>
                    <a:pt x="7003" y="8084"/>
                  </a:cubicBezTo>
                  <a:cubicBezTo>
                    <a:pt x="6968" y="8445"/>
                    <a:pt x="6944" y="8816"/>
                    <a:pt x="6923" y="9191"/>
                  </a:cubicBezTo>
                  <a:moveTo>
                    <a:pt x="982" y="10800"/>
                  </a:moveTo>
                  <a:cubicBezTo>
                    <a:pt x="982" y="9948"/>
                    <a:pt x="2190" y="9181"/>
                    <a:pt x="4119" y="8644"/>
                  </a:cubicBezTo>
                  <a:cubicBezTo>
                    <a:pt x="4530" y="9342"/>
                    <a:pt x="5023" y="10067"/>
                    <a:pt x="5588" y="10805"/>
                  </a:cubicBezTo>
                  <a:cubicBezTo>
                    <a:pt x="5027" y="11537"/>
                    <a:pt x="4528" y="12262"/>
                    <a:pt x="4119" y="12956"/>
                  </a:cubicBezTo>
                  <a:cubicBezTo>
                    <a:pt x="2190" y="12419"/>
                    <a:pt x="982" y="11652"/>
                    <a:pt x="982" y="10800"/>
                  </a:cubicBezTo>
                  <a:moveTo>
                    <a:pt x="21600" y="10800"/>
                  </a:moveTo>
                  <a:cubicBezTo>
                    <a:pt x="21600" y="9624"/>
                    <a:pt x="20173" y="8571"/>
                    <a:pt x="17918" y="7853"/>
                  </a:cubicBezTo>
                  <a:cubicBezTo>
                    <a:pt x="19002" y="5750"/>
                    <a:pt x="19269" y="3995"/>
                    <a:pt x="18437" y="3163"/>
                  </a:cubicBezTo>
                  <a:cubicBezTo>
                    <a:pt x="17605" y="2332"/>
                    <a:pt x="15850" y="2598"/>
                    <a:pt x="13748" y="3682"/>
                  </a:cubicBezTo>
                  <a:cubicBezTo>
                    <a:pt x="13029" y="1427"/>
                    <a:pt x="11976" y="0"/>
                    <a:pt x="10800" y="0"/>
                  </a:cubicBezTo>
                  <a:cubicBezTo>
                    <a:pt x="9623" y="0"/>
                    <a:pt x="8571" y="1427"/>
                    <a:pt x="7852" y="3682"/>
                  </a:cubicBezTo>
                  <a:cubicBezTo>
                    <a:pt x="5750" y="2598"/>
                    <a:pt x="3995" y="2332"/>
                    <a:pt x="3163" y="3163"/>
                  </a:cubicBezTo>
                  <a:cubicBezTo>
                    <a:pt x="2331" y="3995"/>
                    <a:pt x="2598" y="5750"/>
                    <a:pt x="3682" y="7853"/>
                  </a:cubicBezTo>
                  <a:cubicBezTo>
                    <a:pt x="1426" y="8571"/>
                    <a:pt x="0" y="9624"/>
                    <a:pt x="0" y="10800"/>
                  </a:cubicBezTo>
                  <a:cubicBezTo>
                    <a:pt x="0" y="11976"/>
                    <a:pt x="1426" y="13029"/>
                    <a:pt x="3682" y="13748"/>
                  </a:cubicBezTo>
                  <a:cubicBezTo>
                    <a:pt x="2598" y="15851"/>
                    <a:pt x="2331" y="17605"/>
                    <a:pt x="3163" y="18437"/>
                  </a:cubicBezTo>
                  <a:cubicBezTo>
                    <a:pt x="3995" y="19268"/>
                    <a:pt x="5750" y="19002"/>
                    <a:pt x="7852" y="17918"/>
                  </a:cubicBezTo>
                  <a:cubicBezTo>
                    <a:pt x="8571" y="20173"/>
                    <a:pt x="9623" y="21600"/>
                    <a:pt x="10800" y="21600"/>
                  </a:cubicBezTo>
                  <a:cubicBezTo>
                    <a:pt x="11976" y="21600"/>
                    <a:pt x="13029" y="20173"/>
                    <a:pt x="13748" y="17918"/>
                  </a:cubicBezTo>
                  <a:cubicBezTo>
                    <a:pt x="15850" y="19002"/>
                    <a:pt x="17605" y="19268"/>
                    <a:pt x="18437" y="18437"/>
                  </a:cubicBezTo>
                  <a:cubicBezTo>
                    <a:pt x="19269" y="17605"/>
                    <a:pt x="19002" y="15851"/>
                    <a:pt x="17918" y="13748"/>
                  </a:cubicBezTo>
                  <a:cubicBezTo>
                    <a:pt x="20173" y="13029"/>
                    <a:pt x="21600" y="11976"/>
                    <a:pt x="21600" y="10800"/>
                  </a:cubicBezTo>
                  <a:moveTo>
                    <a:pt x="10800" y="9818"/>
                  </a:moveTo>
                  <a:cubicBezTo>
                    <a:pt x="10258" y="9818"/>
                    <a:pt x="9818" y="10258"/>
                    <a:pt x="9818" y="10800"/>
                  </a:cubicBezTo>
                  <a:cubicBezTo>
                    <a:pt x="9818" y="11342"/>
                    <a:pt x="10258" y="11782"/>
                    <a:pt x="10800" y="11782"/>
                  </a:cubicBezTo>
                  <a:cubicBezTo>
                    <a:pt x="11342" y="11782"/>
                    <a:pt x="11782" y="11342"/>
                    <a:pt x="11782" y="10800"/>
                  </a:cubicBezTo>
                  <a:cubicBezTo>
                    <a:pt x="11782" y="10258"/>
                    <a:pt x="11342" y="9818"/>
                    <a:pt x="10800" y="9818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57" name="Group 56">
            <a:extLst>
              <a:ext uri="{FF2B5EF4-FFF2-40B4-BE49-F238E27FC236}">
                <a16:creationId xmlns:a16="http://schemas.microsoft.com/office/drawing/2014/main" id="{FF4F4EB1-C672-3944-A8C6-E7A54B0B402E}"/>
              </a:ext>
            </a:extLst>
          </p:cNvPr>
          <p:cNvGrpSpPr/>
          <p:nvPr/>
        </p:nvGrpSpPr>
        <p:grpSpPr>
          <a:xfrm>
            <a:off x="8729536" y="2204115"/>
            <a:ext cx="2199302" cy="572464"/>
            <a:chOff x="4129724" y="2015877"/>
            <a:chExt cx="2199302" cy="572464"/>
          </a:xfrm>
        </p:grpSpPr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14E72C57-C7E2-6541-BA8A-1ABF4B5EA6FA}"/>
                </a:ext>
              </a:extLst>
            </p:cNvPr>
            <p:cNvSpPr/>
            <p:nvPr/>
          </p:nvSpPr>
          <p:spPr>
            <a:xfrm>
              <a:off x="4477137" y="2015877"/>
              <a:ext cx="1851889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59" name="Shape 2748">
              <a:extLst>
                <a:ext uri="{FF2B5EF4-FFF2-40B4-BE49-F238E27FC236}">
                  <a16:creationId xmlns:a16="http://schemas.microsoft.com/office/drawing/2014/main" id="{3714CC38-4CAD-864F-AED5-DA5CAEDB2203}"/>
                </a:ext>
              </a:extLst>
            </p:cNvPr>
            <p:cNvSpPr/>
            <p:nvPr/>
          </p:nvSpPr>
          <p:spPr>
            <a:xfrm>
              <a:off x="4129724" y="2143124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8280" y="18579"/>
                  </a:moveTo>
                  <a:cubicBezTo>
                    <a:pt x="20323" y="16614"/>
                    <a:pt x="21600" y="1385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6" y="0"/>
                    <a:pt x="0" y="4835"/>
                    <a:pt x="0" y="10800"/>
                  </a:cubicBezTo>
                  <a:cubicBezTo>
                    <a:pt x="0" y="13859"/>
                    <a:pt x="1277" y="16614"/>
                    <a:pt x="3320" y="18579"/>
                  </a:cubicBezTo>
                  <a:lnTo>
                    <a:pt x="2107" y="20762"/>
                  </a:lnTo>
                  <a:cubicBezTo>
                    <a:pt x="2019" y="20851"/>
                    <a:pt x="1964" y="20974"/>
                    <a:pt x="1964" y="21109"/>
                  </a:cubicBezTo>
                  <a:cubicBezTo>
                    <a:pt x="1964" y="21380"/>
                    <a:pt x="2184" y="21600"/>
                    <a:pt x="2455" y="21600"/>
                  </a:cubicBezTo>
                  <a:cubicBezTo>
                    <a:pt x="2590" y="21600"/>
                    <a:pt x="2713" y="21545"/>
                    <a:pt x="2802" y="21456"/>
                  </a:cubicBezTo>
                  <a:cubicBezTo>
                    <a:pt x="2858" y="21400"/>
                    <a:pt x="2894" y="21327"/>
                    <a:pt x="2917" y="21248"/>
                  </a:cubicBezTo>
                  <a:lnTo>
                    <a:pt x="4044" y="19219"/>
                  </a:lnTo>
                  <a:cubicBezTo>
                    <a:pt x="5895" y="20706"/>
                    <a:pt x="8242" y="21600"/>
                    <a:pt x="10800" y="21600"/>
                  </a:cubicBezTo>
                  <a:cubicBezTo>
                    <a:pt x="13358" y="21600"/>
                    <a:pt x="15705" y="20706"/>
                    <a:pt x="17555" y="19219"/>
                  </a:cubicBezTo>
                  <a:lnTo>
                    <a:pt x="18683" y="21248"/>
                  </a:lnTo>
                  <a:cubicBezTo>
                    <a:pt x="18743" y="21450"/>
                    <a:pt x="18923" y="21600"/>
                    <a:pt x="19145" y="21600"/>
                  </a:cubicBezTo>
                  <a:cubicBezTo>
                    <a:pt x="19416" y="21600"/>
                    <a:pt x="19636" y="21380"/>
                    <a:pt x="19636" y="21109"/>
                  </a:cubicBezTo>
                  <a:cubicBezTo>
                    <a:pt x="19636" y="20974"/>
                    <a:pt x="19581" y="20851"/>
                    <a:pt x="19493" y="20762"/>
                  </a:cubicBezTo>
                  <a:cubicBezTo>
                    <a:pt x="19493" y="20762"/>
                    <a:pt x="18280" y="18579"/>
                    <a:pt x="18280" y="18579"/>
                  </a:cubicBezTo>
                  <a:close/>
                  <a:moveTo>
                    <a:pt x="10800" y="16691"/>
                  </a:moveTo>
                  <a:cubicBezTo>
                    <a:pt x="7547" y="16691"/>
                    <a:pt x="4909" y="14053"/>
                    <a:pt x="4909" y="10800"/>
                  </a:cubicBezTo>
                  <a:cubicBezTo>
                    <a:pt x="4909" y="7547"/>
                    <a:pt x="7547" y="4909"/>
                    <a:pt x="10800" y="4909"/>
                  </a:cubicBezTo>
                  <a:cubicBezTo>
                    <a:pt x="14053" y="4909"/>
                    <a:pt x="16691" y="7547"/>
                    <a:pt x="16691" y="10800"/>
                  </a:cubicBezTo>
                  <a:cubicBezTo>
                    <a:pt x="16691" y="14053"/>
                    <a:pt x="14053" y="16691"/>
                    <a:pt x="10800" y="16691"/>
                  </a:cubicBezTo>
                  <a:moveTo>
                    <a:pt x="10800" y="3927"/>
                  </a:moveTo>
                  <a:cubicBezTo>
                    <a:pt x="7004" y="3927"/>
                    <a:pt x="3927" y="7004"/>
                    <a:pt x="3927" y="10800"/>
                  </a:cubicBezTo>
                  <a:cubicBezTo>
                    <a:pt x="3927" y="14596"/>
                    <a:pt x="7004" y="17673"/>
                    <a:pt x="10800" y="17673"/>
                  </a:cubicBezTo>
                  <a:cubicBezTo>
                    <a:pt x="14596" y="17673"/>
                    <a:pt x="17673" y="14596"/>
                    <a:pt x="17673" y="10800"/>
                  </a:cubicBezTo>
                  <a:cubicBezTo>
                    <a:pt x="17673" y="7004"/>
                    <a:pt x="14596" y="3927"/>
                    <a:pt x="10800" y="3927"/>
                  </a:cubicBezTo>
                  <a:moveTo>
                    <a:pt x="10800" y="12764"/>
                  </a:moveTo>
                  <a:cubicBezTo>
                    <a:pt x="9716" y="12764"/>
                    <a:pt x="8836" y="11884"/>
                    <a:pt x="8836" y="10800"/>
                  </a:cubicBezTo>
                  <a:cubicBezTo>
                    <a:pt x="8836" y="9716"/>
                    <a:pt x="9716" y="8836"/>
                    <a:pt x="10800" y="8836"/>
                  </a:cubicBezTo>
                  <a:cubicBezTo>
                    <a:pt x="11884" y="8836"/>
                    <a:pt x="12764" y="9716"/>
                    <a:pt x="12764" y="10800"/>
                  </a:cubicBezTo>
                  <a:cubicBezTo>
                    <a:pt x="12764" y="11884"/>
                    <a:pt x="11884" y="12764"/>
                    <a:pt x="10800" y="12764"/>
                  </a:cubicBezTo>
                  <a:moveTo>
                    <a:pt x="10800" y="7855"/>
                  </a:moveTo>
                  <a:cubicBezTo>
                    <a:pt x="9173" y="7855"/>
                    <a:pt x="7855" y="9173"/>
                    <a:pt x="7855" y="10800"/>
                  </a:cubicBezTo>
                  <a:cubicBezTo>
                    <a:pt x="7855" y="12427"/>
                    <a:pt x="9173" y="13745"/>
                    <a:pt x="10800" y="13745"/>
                  </a:cubicBezTo>
                  <a:cubicBezTo>
                    <a:pt x="12427" y="13745"/>
                    <a:pt x="13745" y="12427"/>
                    <a:pt x="13745" y="10800"/>
                  </a:cubicBezTo>
                  <a:cubicBezTo>
                    <a:pt x="13745" y="9173"/>
                    <a:pt x="12427" y="7855"/>
                    <a:pt x="10800" y="7855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60" name="Group 59">
            <a:extLst>
              <a:ext uri="{FF2B5EF4-FFF2-40B4-BE49-F238E27FC236}">
                <a16:creationId xmlns:a16="http://schemas.microsoft.com/office/drawing/2014/main" id="{7AD7187F-BE1E-CF44-864B-97CA710FF64C}"/>
              </a:ext>
            </a:extLst>
          </p:cNvPr>
          <p:cNvGrpSpPr/>
          <p:nvPr/>
        </p:nvGrpSpPr>
        <p:grpSpPr>
          <a:xfrm>
            <a:off x="6172099" y="3326329"/>
            <a:ext cx="2126143" cy="572464"/>
            <a:chOff x="6064846" y="2015877"/>
            <a:chExt cx="2126143" cy="572464"/>
          </a:xfrm>
        </p:grpSpPr>
        <p:sp>
          <p:nvSpPr>
            <p:cNvPr id="62" name="Rectangle 61">
              <a:extLst>
                <a:ext uri="{FF2B5EF4-FFF2-40B4-BE49-F238E27FC236}">
                  <a16:creationId xmlns:a16="http://schemas.microsoft.com/office/drawing/2014/main" id="{8A2F61DF-EBFE-B74B-98EA-56DEB1415011}"/>
                </a:ext>
              </a:extLst>
            </p:cNvPr>
            <p:cNvSpPr/>
            <p:nvPr/>
          </p:nvSpPr>
          <p:spPr>
            <a:xfrm>
              <a:off x="6413532" y="2015877"/>
              <a:ext cx="1777457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63" name="Shape 2774">
              <a:extLst>
                <a:ext uri="{FF2B5EF4-FFF2-40B4-BE49-F238E27FC236}">
                  <a16:creationId xmlns:a16="http://schemas.microsoft.com/office/drawing/2014/main" id="{36CEEF55-3B1C-2C45-900A-43434E85322E}"/>
                </a:ext>
              </a:extLst>
            </p:cNvPr>
            <p:cNvSpPr/>
            <p:nvPr/>
          </p:nvSpPr>
          <p:spPr>
            <a:xfrm>
              <a:off x="6064846" y="216285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2945"/>
                  </a:moveTo>
                  <a:lnTo>
                    <a:pt x="982" y="2945"/>
                  </a:lnTo>
                  <a:lnTo>
                    <a:pt x="982" y="1964"/>
                  </a:lnTo>
                  <a:lnTo>
                    <a:pt x="20618" y="1964"/>
                  </a:lnTo>
                  <a:cubicBezTo>
                    <a:pt x="20618" y="1964"/>
                    <a:pt x="20618" y="2945"/>
                    <a:pt x="20618" y="2945"/>
                  </a:cubicBezTo>
                  <a:close/>
                  <a:moveTo>
                    <a:pt x="19636" y="15709"/>
                  </a:moveTo>
                  <a:lnTo>
                    <a:pt x="1964" y="15709"/>
                  </a:lnTo>
                  <a:lnTo>
                    <a:pt x="1964" y="3927"/>
                  </a:lnTo>
                  <a:lnTo>
                    <a:pt x="19636" y="3927"/>
                  </a:lnTo>
                  <a:cubicBezTo>
                    <a:pt x="19636" y="3927"/>
                    <a:pt x="19636" y="15709"/>
                    <a:pt x="19636" y="15709"/>
                  </a:cubicBezTo>
                  <a:close/>
                  <a:moveTo>
                    <a:pt x="20618" y="982"/>
                  </a:moveTo>
                  <a:lnTo>
                    <a:pt x="11782" y="982"/>
                  </a:lnTo>
                  <a:cubicBezTo>
                    <a:pt x="11782" y="440"/>
                    <a:pt x="11342" y="0"/>
                    <a:pt x="10800" y="0"/>
                  </a:cubicBezTo>
                  <a:cubicBezTo>
                    <a:pt x="10257" y="0"/>
                    <a:pt x="9818" y="440"/>
                    <a:pt x="9818" y="982"/>
                  </a:cubicBezTo>
                  <a:lnTo>
                    <a:pt x="982" y="982"/>
                  </a:lnTo>
                  <a:cubicBezTo>
                    <a:pt x="439" y="982"/>
                    <a:pt x="0" y="1422"/>
                    <a:pt x="0" y="1964"/>
                  </a:cubicBezTo>
                  <a:lnTo>
                    <a:pt x="0" y="2945"/>
                  </a:lnTo>
                  <a:cubicBezTo>
                    <a:pt x="0" y="3488"/>
                    <a:pt x="439" y="3927"/>
                    <a:pt x="982" y="3927"/>
                  </a:cubicBezTo>
                  <a:lnTo>
                    <a:pt x="982" y="15709"/>
                  </a:lnTo>
                  <a:cubicBezTo>
                    <a:pt x="982" y="16252"/>
                    <a:pt x="1421" y="16691"/>
                    <a:pt x="1964" y="16691"/>
                  </a:cubicBezTo>
                  <a:lnTo>
                    <a:pt x="10309" y="16691"/>
                  </a:lnTo>
                  <a:lnTo>
                    <a:pt x="10309" y="17960"/>
                  </a:lnTo>
                  <a:lnTo>
                    <a:pt x="7507" y="20762"/>
                  </a:lnTo>
                  <a:cubicBezTo>
                    <a:pt x="7419" y="20851"/>
                    <a:pt x="7364" y="20974"/>
                    <a:pt x="7364" y="21109"/>
                  </a:cubicBezTo>
                  <a:cubicBezTo>
                    <a:pt x="7364" y="21380"/>
                    <a:pt x="7583" y="21600"/>
                    <a:pt x="7855" y="21600"/>
                  </a:cubicBezTo>
                  <a:cubicBezTo>
                    <a:pt x="7990" y="21600"/>
                    <a:pt x="8113" y="21545"/>
                    <a:pt x="8202" y="21456"/>
                  </a:cubicBezTo>
                  <a:lnTo>
                    <a:pt x="10800" y="18858"/>
                  </a:lnTo>
                  <a:lnTo>
                    <a:pt x="13398" y="21456"/>
                  </a:lnTo>
                  <a:cubicBezTo>
                    <a:pt x="13488" y="21545"/>
                    <a:pt x="13610" y="21600"/>
                    <a:pt x="13745" y="21600"/>
                  </a:cubicBezTo>
                  <a:cubicBezTo>
                    <a:pt x="14017" y="21600"/>
                    <a:pt x="14236" y="21380"/>
                    <a:pt x="14236" y="21109"/>
                  </a:cubicBezTo>
                  <a:cubicBezTo>
                    <a:pt x="14236" y="20974"/>
                    <a:pt x="14182" y="20851"/>
                    <a:pt x="14093" y="20762"/>
                  </a:cubicBezTo>
                  <a:lnTo>
                    <a:pt x="11291" y="17960"/>
                  </a:lnTo>
                  <a:lnTo>
                    <a:pt x="11291" y="16691"/>
                  </a:lnTo>
                  <a:lnTo>
                    <a:pt x="19636" y="16691"/>
                  </a:lnTo>
                  <a:cubicBezTo>
                    <a:pt x="20178" y="16691"/>
                    <a:pt x="20618" y="16252"/>
                    <a:pt x="20618" y="15709"/>
                  </a:cubicBezTo>
                  <a:lnTo>
                    <a:pt x="20618" y="3927"/>
                  </a:lnTo>
                  <a:cubicBezTo>
                    <a:pt x="21160" y="3927"/>
                    <a:pt x="21600" y="3488"/>
                    <a:pt x="21600" y="2945"/>
                  </a:cubicBezTo>
                  <a:lnTo>
                    <a:pt x="21600" y="1964"/>
                  </a:lnTo>
                  <a:cubicBezTo>
                    <a:pt x="21600" y="1422"/>
                    <a:pt x="21160" y="982"/>
                    <a:pt x="20618" y="982"/>
                  </a:cubicBezTo>
                  <a:moveTo>
                    <a:pt x="16200" y="5891"/>
                  </a:moveTo>
                  <a:cubicBezTo>
                    <a:pt x="16471" y="5891"/>
                    <a:pt x="16691" y="6111"/>
                    <a:pt x="16691" y="6382"/>
                  </a:cubicBezTo>
                  <a:cubicBezTo>
                    <a:pt x="16691" y="6653"/>
                    <a:pt x="16471" y="6873"/>
                    <a:pt x="16200" y="6873"/>
                  </a:cubicBezTo>
                  <a:cubicBezTo>
                    <a:pt x="15929" y="6873"/>
                    <a:pt x="15709" y="6653"/>
                    <a:pt x="15709" y="6382"/>
                  </a:cubicBezTo>
                  <a:cubicBezTo>
                    <a:pt x="15709" y="6111"/>
                    <a:pt x="15929" y="5891"/>
                    <a:pt x="16200" y="5891"/>
                  </a:cubicBezTo>
                  <a:moveTo>
                    <a:pt x="16200" y="7855"/>
                  </a:moveTo>
                  <a:cubicBezTo>
                    <a:pt x="17013" y="7855"/>
                    <a:pt x="17673" y="7196"/>
                    <a:pt x="17673" y="6382"/>
                  </a:cubicBezTo>
                  <a:cubicBezTo>
                    <a:pt x="17673" y="5569"/>
                    <a:pt x="17013" y="4909"/>
                    <a:pt x="16200" y="4909"/>
                  </a:cubicBezTo>
                  <a:cubicBezTo>
                    <a:pt x="15387" y="4909"/>
                    <a:pt x="14727" y="5569"/>
                    <a:pt x="14727" y="6382"/>
                  </a:cubicBezTo>
                  <a:cubicBezTo>
                    <a:pt x="14727" y="7196"/>
                    <a:pt x="15387" y="7855"/>
                    <a:pt x="16200" y="7855"/>
                  </a:cubicBezTo>
                  <a:moveTo>
                    <a:pt x="8422" y="8135"/>
                  </a:moveTo>
                  <a:lnTo>
                    <a:pt x="11926" y="11638"/>
                  </a:lnTo>
                  <a:cubicBezTo>
                    <a:pt x="12015" y="11727"/>
                    <a:pt x="12138" y="11782"/>
                    <a:pt x="12273" y="11782"/>
                  </a:cubicBezTo>
                  <a:cubicBezTo>
                    <a:pt x="12408" y="11782"/>
                    <a:pt x="12531" y="11727"/>
                    <a:pt x="12620" y="11638"/>
                  </a:cubicBezTo>
                  <a:lnTo>
                    <a:pt x="14183" y="10075"/>
                  </a:lnTo>
                  <a:lnTo>
                    <a:pt x="16200" y="12764"/>
                  </a:lnTo>
                  <a:lnTo>
                    <a:pt x="5336" y="12764"/>
                  </a:lnTo>
                  <a:cubicBezTo>
                    <a:pt x="5336" y="12764"/>
                    <a:pt x="8422" y="8135"/>
                    <a:pt x="8422" y="8135"/>
                  </a:cubicBezTo>
                  <a:close/>
                  <a:moveTo>
                    <a:pt x="4418" y="13745"/>
                  </a:moveTo>
                  <a:lnTo>
                    <a:pt x="17182" y="13745"/>
                  </a:lnTo>
                  <a:cubicBezTo>
                    <a:pt x="17453" y="13745"/>
                    <a:pt x="17673" y="13526"/>
                    <a:pt x="17673" y="13255"/>
                  </a:cubicBezTo>
                  <a:cubicBezTo>
                    <a:pt x="17673" y="13144"/>
                    <a:pt x="17630" y="13047"/>
                    <a:pt x="17568" y="12965"/>
                  </a:cubicBezTo>
                  <a:lnTo>
                    <a:pt x="17575" y="12960"/>
                  </a:lnTo>
                  <a:lnTo>
                    <a:pt x="14629" y="9033"/>
                  </a:lnTo>
                  <a:lnTo>
                    <a:pt x="14622" y="9038"/>
                  </a:lnTo>
                  <a:cubicBezTo>
                    <a:pt x="14533" y="8919"/>
                    <a:pt x="14397" y="8836"/>
                    <a:pt x="14236" y="8836"/>
                  </a:cubicBezTo>
                  <a:cubicBezTo>
                    <a:pt x="14101" y="8836"/>
                    <a:pt x="13978" y="8891"/>
                    <a:pt x="13889" y="8980"/>
                  </a:cubicBezTo>
                  <a:lnTo>
                    <a:pt x="12273" y="10597"/>
                  </a:lnTo>
                  <a:lnTo>
                    <a:pt x="8693" y="7017"/>
                  </a:lnTo>
                  <a:cubicBezTo>
                    <a:pt x="8604" y="6928"/>
                    <a:pt x="8481" y="6873"/>
                    <a:pt x="8345" y="6873"/>
                  </a:cubicBezTo>
                  <a:cubicBezTo>
                    <a:pt x="8175" y="6873"/>
                    <a:pt x="8033" y="6965"/>
                    <a:pt x="7945" y="7097"/>
                  </a:cubicBezTo>
                  <a:lnTo>
                    <a:pt x="7937" y="7091"/>
                  </a:lnTo>
                  <a:lnTo>
                    <a:pt x="4010" y="12982"/>
                  </a:lnTo>
                  <a:lnTo>
                    <a:pt x="4017" y="12988"/>
                  </a:lnTo>
                  <a:cubicBezTo>
                    <a:pt x="3965" y="13066"/>
                    <a:pt x="3927" y="13154"/>
                    <a:pt x="3927" y="13255"/>
                  </a:cubicBezTo>
                  <a:cubicBezTo>
                    <a:pt x="3927" y="13526"/>
                    <a:pt x="4147" y="13745"/>
                    <a:pt x="4418" y="13745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64" name="Group 63">
            <a:extLst>
              <a:ext uri="{FF2B5EF4-FFF2-40B4-BE49-F238E27FC236}">
                <a16:creationId xmlns:a16="http://schemas.microsoft.com/office/drawing/2014/main" id="{B88E49AD-C516-2F46-8B9B-8BE766014A03}"/>
              </a:ext>
            </a:extLst>
          </p:cNvPr>
          <p:cNvGrpSpPr/>
          <p:nvPr/>
        </p:nvGrpSpPr>
        <p:grpSpPr>
          <a:xfrm>
            <a:off x="8729536" y="3296731"/>
            <a:ext cx="2199302" cy="572464"/>
            <a:chOff x="8002514" y="2015877"/>
            <a:chExt cx="2199302" cy="572464"/>
          </a:xfrm>
        </p:grpSpPr>
        <p:sp>
          <p:nvSpPr>
            <p:cNvPr id="65" name="Rectangle 64">
              <a:extLst>
                <a:ext uri="{FF2B5EF4-FFF2-40B4-BE49-F238E27FC236}">
                  <a16:creationId xmlns:a16="http://schemas.microsoft.com/office/drawing/2014/main" id="{9CBA83D6-BAE5-D645-AD76-95CF482B131A}"/>
                </a:ext>
              </a:extLst>
            </p:cNvPr>
            <p:cNvSpPr/>
            <p:nvPr/>
          </p:nvSpPr>
          <p:spPr>
            <a:xfrm>
              <a:off x="8349927" y="2015877"/>
              <a:ext cx="1851889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66" name="Shape 2784">
              <a:extLst>
                <a:ext uri="{FF2B5EF4-FFF2-40B4-BE49-F238E27FC236}">
                  <a16:creationId xmlns:a16="http://schemas.microsoft.com/office/drawing/2014/main" id="{C4D809EF-98A9-AA41-818C-843E6D147020}"/>
                </a:ext>
              </a:extLst>
            </p:cNvPr>
            <p:cNvSpPr/>
            <p:nvPr/>
          </p:nvSpPr>
          <p:spPr>
            <a:xfrm>
              <a:off x="8002514" y="216825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353" y="11229"/>
                  </a:moveTo>
                  <a:lnTo>
                    <a:pt x="20356" y="11234"/>
                  </a:lnTo>
                  <a:lnTo>
                    <a:pt x="11029" y="16143"/>
                  </a:lnTo>
                  <a:lnTo>
                    <a:pt x="11026" y="16138"/>
                  </a:lnTo>
                  <a:cubicBezTo>
                    <a:pt x="10957" y="16174"/>
                    <a:pt x="10883" y="16200"/>
                    <a:pt x="10800" y="16200"/>
                  </a:cubicBezTo>
                  <a:cubicBezTo>
                    <a:pt x="10717" y="16200"/>
                    <a:pt x="10643" y="16174"/>
                    <a:pt x="10574" y="16138"/>
                  </a:cubicBezTo>
                  <a:lnTo>
                    <a:pt x="10571" y="16143"/>
                  </a:lnTo>
                  <a:lnTo>
                    <a:pt x="1244" y="11234"/>
                  </a:lnTo>
                  <a:lnTo>
                    <a:pt x="1247" y="11229"/>
                  </a:lnTo>
                  <a:cubicBezTo>
                    <a:pt x="1091" y="11147"/>
                    <a:pt x="982" y="10988"/>
                    <a:pt x="982" y="10800"/>
                  </a:cubicBezTo>
                  <a:cubicBezTo>
                    <a:pt x="982" y="10612"/>
                    <a:pt x="1091" y="10453"/>
                    <a:pt x="1247" y="10371"/>
                  </a:cubicBezTo>
                  <a:lnTo>
                    <a:pt x="1244" y="10366"/>
                  </a:lnTo>
                  <a:lnTo>
                    <a:pt x="3562" y="9146"/>
                  </a:lnTo>
                  <a:lnTo>
                    <a:pt x="10113" y="12594"/>
                  </a:lnTo>
                  <a:lnTo>
                    <a:pt x="10117" y="12588"/>
                  </a:lnTo>
                  <a:cubicBezTo>
                    <a:pt x="10322" y="12697"/>
                    <a:pt x="10552" y="12764"/>
                    <a:pt x="10800" y="12764"/>
                  </a:cubicBezTo>
                  <a:cubicBezTo>
                    <a:pt x="11048" y="12764"/>
                    <a:pt x="11278" y="12697"/>
                    <a:pt x="11483" y="12588"/>
                  </a:cubicBezTo>
                  <a:lnTo>
                    <a:pt x="11486" y="12594"/>
                  </a:lnTo>
                  <a:lnTo>
                    <a:pt x="18038" y="9146"/>
                  </a:lnTo>
                  <a:lnTo>
                    <a:pt x="20356" y="10366"/>
                  </a:lnTo>
                  <a:lnTo>
                    <a:pt x="20353" y="10371"/>
                  </a:lnTo>
                  <a:cubicBezTo>
                    <a:pt x="20509" y="10453"/>
                    <a:pt x="20618" y="10612"/>
                    <a:pt x="20618" y="10800"/>
                  </a:cubicBezTo>
                  <a:cubicBezTo>
                    <a:pt x="20618" y="10988"/>
                    <a:pt x="20509" y="11147"/>
                    <a:pt x="20353" y="11229"/>
                  </a:cubicBezTo>
                  <a:moveTo>
                    <a:pt x="20356" y="14784"/>
                  </a:moveTo>
                  <a:lnTo>
                    <a:pt x="20353" y="14790"/>
                  </a:lnTo>
                  <a:cubicBezTo>
                    <a:pt x="20509" y="14872"/>
                    <a:pt x="20618" y="15030"/>
                    <a:pt x="20618" y="15218"/>
                  </a:cubicBezTo>
                  <a:cubicBezTo>
                    <a:pt x="20618" y="15407"/>
                    <a:pt x="20509" y="15565"/>
                    <a:pt x="20353" y="15647"/>
                  </a:cubicBezTo>
                  <a:lnTo>
                    <a:pt x="20356" y="15653"/>
                  </a:lnTo>
                  <a:lnTo>
                    <a:pt x="11029" y="20562"/>
                  </a:lnTo>
                  <a:lnTo>
                    <a:pt x="11026" y="20556"/>
                  </a:lnTo>
                  <a:cubicBezTo>
                    <a:pt x="10957" y="20592"/>
                    <a:pt x="10883" y="20618"/>
                    <a:pt x="10800" y="20618"/>
                  </a:cubicBezTo>
                  <a:cubicBezTo>
                    <a:pt x="10717" y="20618"/>
                    <a:pt x="10643" y="20592"/>
                    <a:pt x="10574" y="20556"/>
                  </a:cubicBezTo>
                  <a:lnTo>
                    <a:pt x="10571" y="20562"/>
                  </a:lnTo>
                  <a:lnTo>
                    <a:pt x="1244" y="15653"/>
                  </a:lnTo>
                  <a:lnTo>
                    <a:pt x="1247" y="15647"/>
                  </a:lnTo>
                  <a:cubicBezTo>
                    <a:pt x="1091" y="15565"/>
                    <a:pt x="982" y="15407"/>
                    <a:pt x="982" y="15218"/>
                  </a:cubicBezTo>
                  <a:cubicBezTo>
                    <a:pt x="982" y="15030"/>
                    <a:pt x="1091" y="14872"/>
                    <a:pt x="1247" y="14790"/>
                  </a:cubicBezTo>
                  <a:lnTo>
                    <a:pt x="1244" y="14784"/>
                  </a:lnTo>
                  <a:lnTo>
                    <a:pt x="3562" y="13564"/>
                  </a:lnTo>
                  <a:lnTo>
                    <a:pt x="10113" y="17012"/>
                  </a:lnTo>
                  <a:lnTo>
                    <a:pt x="10117" y="17006"/>
                  </a:lnTo>
                  <a:cubicBezTo>
                    <a:pt x="10322" y="17115"/>
                    <a:pt x="10552" y="17182"/>
                    <a:pt x="10800" y="17182"/>
                  </a:cubicBezTo>
                  <a:cubicBezTo>
                    <a:pt x="11048" y="17182"/>
                    <a:pt x="11278" y="17115"/>
                    <a:pt x="11483" y="17006"/>
                  </a:cubicBezTo>
                  <a:lnTo>
                    <a:pt x="11486" y="17012"/>
                  </a:lnTo>
                  <a:lnTo>
                    <a:pt x="18038" y="13564"/>
                  </a:lnTo>
                  <a:cubicBezTo>
                    <a:pt x="18038" y="13564"/>
                    <a:pt x="20356" y="14784"/>
                    <a:pt x="20356" y="14784"/>
                  </a:cubicBezTo>
                  <a:close/>
                  <a:moveTo>
                    <a:pt x="1244" y="6816"/>
                  </a:moveTo>
                  <a:lnTo>
                    <a:pt x="1247" y="6811"/>
                  </a:lnTo>
                  <a:cubicBezTo>
                    <a:pt x="1091" y="6728"/>
                    <a:pt x="982" y="6570"/>
                    <a:pt x="982" y="6382"/>
                  </a:cubicBezTo>
                  <a:cubicBezTo>
                    <a:pt x="982" y="6194"/>
                    <a:pt x="1091" y="6035"/>
                    <a:pt x="1247" y="5953"/>
                  </a:cubicBezTo>
                  <a:lnTo>
                    <a:pt x="1244" y="5947"/>
                  </a:lnTo>
                  <a:lnTo>
                    <a:pt x="10571" y="1038"/>
                  </a:lnTo>
                  <a:lnTo>
                    <a:pt x="10574" y="1044"/>
                  </a:lnTo>
                  <a:cubicBezTo>
                    <a:pt x="10643" y="1008"/>
                    <a:pt x="10717" y="982"/>
                    <a:pt x="10800" y="982"/>
                  </a:cubicBezTo>
                  <a:cubicBezTo>
                    <a:pt x="10883" y="982"/>
                    <a:pt x="10957" y="1008"/>
                    <a:pt x="11026" y="1044"/>
                  </a:cubicBezTo>
                  <a:lnTo>
                    <a:pt x="11029" y="1038"/>
                  </a:lnTo>
                  <a:lnTo>
                    <a:pt x="20356" y="5947"/>
                  </a:lnTo>
                  <a:lnTo>
                    <a:pt x="20353" y="5953"/>
                  </a:lnTo>
                  <a:cubicBezTo>
                    <a:pt x="20509" y="6035"/>
                    <a:pt x="20618" y="6194"/>
                    <a:pt x="20618" y="6382"/>
                  </a:cubicBezTo>
                  <a:cubicBezTo>
                    <a:pt x="20618" y="6570"/>
                    <a:pt x="20509" y="6728"/>
                    <a:pt x="20353" y="6811"/>
                  </a:cubicBezTo>
                  <a:lnTo>
                    <a:pt x="20356" y="6816"/>
                  </a:lnTo>
                  <a:lnTo>
                    <a:pt x="11029" y="11725"/>
                  </a:lnTo>
                  <a:lnTo>
                    <a:pt x="11026" y="11720"/>
                  </a:lnTo>
                  <a:cubicBezTo>
                    <a:pt x="10957" y="11756"/>
                    <a:pt x="10883" y="11782"/>
                    <a:pt x="10800" y="11782"/>
                  </a:cubicBezTo>
                  <a:cubicBezTo>
                    <a:pt x="10717" y="11782"/>
                    <a:pt x="10643" y="11756"/>
                    <a:pt x="10574" y="11720"/>
                  </a:cubicBezTo>
                  <a:lnTo>
                    <a:pt x="10571" y="11725"/>
                  </a:lnTo>
                  <a:cubicBezTo>
                    <a:pt x="10571" y="11725"/>
                    <a:pt x="1244" y="6816"/>
                    <a:pt x="1244" y="6816"/>
                  </a:cubicBezTo>
                  <a:close/>
                  <a:moveTo>
                    <a:pt x="21600" y="10800"/>
                  </a:moveTo>
                  <a:cubicBezTo>
                    <a:pt x="21600" y="10234"/>
                    <a:pt x="21278" y="9749"/>
                    <a:pt x="20810" y="9503"/>
                  </a:cubicBezTo>
                  <a:lnTo>
                    <a:pt x="20813" y="9497"/>
                  </a:lnTo>
                  <a:lnTo>
                    <a:pt x="19092" y="8591"/>
                  </a:lnTo>
                  <a:lnTo>
                    <a:pt x="20813" y="7685"/>
                  </a:lnTo>
                  <a:lnTo>
                    <a:pt x="20810" y="7679"/>
                  </a:lnTo>
                  <a:cubicBezTo>
                    <a:pt x="21278" y="7433"/>
                    <a:pt x="21600" y="6948"/>
                    <a:pt x="21600" y="6382"/>
                  </a:cubicBezTo>
                  <a:cubicBezTo>
                    <a:pt x="21600" y="5816"/>
                    <a:pt x="21278" y="5331"/>
                    <a:pt x="20810" y="5085"/>
                  </a:cubicBezTo>
                  <a:lnTo>
                    <a:pt x="20813" y="5079"/>
                  </a:lnTo>
                  <a:lnTo>
                    <a:pt x="11486" y="170"/>
                  </a:lnTo>
                  <a:lnTo>
                    <a:pt x="11483" y="175"/>
                  </a:lnTo>
                  <a:cubicBezTo>
                    <a:pt x="11278" y="67"/>
                    <a:pt x="11048" y="0"/>
                    <a:pt x="10800" y="0"/>
                  </a:cubicBezTo>
                  <a:cubicBezTo>
                    <a:pt x="10552" y="0"/>
                    <a:pt x="10322" y="67"/>
                    <a:pt x="10117" y="175"/>
                  </a:cubicBezTo>
                  <a:lnTo>
                    <a:pt x="10113" y="170"/>
                  </a:lnTo>
                  <a:lnTo>
                    <a:pt x="786" y="5079"/>
                  </a:lnTo>
                  <a:lnTo>
                    <a:pt x="790" y="5085"/>
                  </a:lnTo>
                  <a:cubicBezTo>
                    <a:pt x="322" y="5331"/>
                    <a:pt x="0" y="5816"/>
                    <a:pt x="0" y="6382"/>
                  </a:cubicBezTo>
                  <a:cubicBezTo>
                    <a:pt x="0" y="6948"/>
                    <a:pt x="322" y="7433"/>
                    <a:pt x="790" y="7679"/>
                  </a:cubicBezTo>
                  <a:lnTo>
                    <a:pt x="786" y="7685"/>
                  </a:lnTo>
                  <a:lnTo>
                    <a:pt x="2508" y="8591"/>
                  </a:lnTo>
                  <a:lnTo>
                    <a:pt x="786" y="9497"/>
                  </a:lnTo>
                  <a:lnTo>
                    <a:pt x="790" y="9503"/>
                  </a:lnTo>
                  <a:cubicBezTo>
                    <a:pt x="322" y="9749"/>
                    <a:pt x="0" y="10234"/>
                    <a:pt x="0" y="10800"/>
                  </a:cubicBezTo>
                  <a:cubicBezTo>
                    <a:pt x="0" y="11366"/>
                    <a:pt x="322" y="11851"/>
                    <a:pt x="790" y="12097"/>
                  </a:cubicBezTo>
                  <a:lnTo>
                    <a:pt x="786" y="12103"/>
                  </a:lnTo>
                  <a:lnTo>
                    <a:pt x="2508" y="13009"/>
                  </a:lnTo>
                  <a:lnTo>
                    <a:pt x="786" y="13915"/>
                  </a:lnTo>
                  <a:lnTo>
                    <a:pt x="790" y="13921"/>
                  </a:lnTo>
                  <a:cubicBezTo>
                    <a:pt x="322" y="14167"/>
                    <a:pt x="0" y="14652"/>
                    <a:pt x="0" y="15218"/>
                  </a:cubicBezTo>
                  <a:cubicBezTo>
                    <a:pt x="0" y="15784"/>
                    <a:pt x="322" y="16269"/>
                    <a:pt x="790" y="16515"/>
                  </a:cubicBezTo>
                  <a:lnTo>
                    <a:pt x="786" y="16521"/>
                  </a:lnTo>
                  <a:lnTo>
                    <a:pt x="10113" y="21430"/>
                  </a:lnTo>
                  <a:lnTo>
                    <a:pt x="10117" y="21425"/>
                  </a:lnTo>
                  <a:cubicBezTo>
                    <a:pt x="10322" y="21533"/>
                    <a:pt x="10552" y="21600"/>
                    <a:pt x="10800" y="21600"/>
                  </a:cubicBezTo>
                  <a:cubicBezTo>
                    <a:pt x="11048" y="21600"/>
                    <a:pt x="11278" y="21533"/>
                    <a:pt x="11483" y="21425"/>
                  </a:cubicBezTo>
                  <a:lnTo>
                    <a:pt x="11486" y="21430"/>
                  </a:lnTo>
                  <a:lnTo>
                    <a:pt x="20813" y="16521"/>
                  </a:lnTo>
                  <a:lnTo>
                    <a:pt x="20810" y="16515"/>
                  </a:lnTo>
                  <a:cubicBezTo>
                    <a:pt x="21278" y="16269"/>
                    <a:pt x="21600" y="15784"/>
                    <a:pt x="21600" y="15218"/>
                  </a:cubicBezTo>
                  <a:cubicBezTo>
                    <a:pt x="21600" y="14652"/>
                    <a:pt x="21278" y="14167"/>
                    <a:pt x="20810" y="13921"/>
                  </a:cubicBezTo>
                  <a:lnTo>
                    <a:pt x="20813" y="13915"/>
                  </a:lnTo>
                  <a:lnTo>
                    <a:pt x="19092" y="13009"/>
                  </a:lnTo>
                  <a:lnTo>
                    <a:pt x="20813" y="12103"/>
                  </a:lnTo>
                  <a:lnTo>
                    <a:pt x="20810" y="12097"/>
                  </a:lnTo>
                  <a:cubicBezTo>
                    <a:pt x="21278" y="11851"/>
                    <a:pt x="21600" y="11366"/>
                    <a:pt x="21600" y="10800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sp>
        <p:nvSpPr>
          <p:cNvPr id="67" name="Text Placeholder 33">
            <a:extLst>
              <a:ext uri="{FF2B5EF4-FFF2-40B4-BE49-F238E27FC236}">
                <a16:creationId xmlns:a16="http://schemas.microsoft.com/office/drawing/2014/main" id="{A99F86C1-F437-7244-9505-9384C1446394}"/>
              </a:ext>
            </a:extLst>
          </p:cNvPr>
          <p:cNvSpPr txBox="1">
            <a:spLocks/>
          </p:cNvSpPr>
          <p:nvPr/>
        </p:nvSpPr>
        <p:spPr>
          <a:xfrm>
            <a:off x="6172100" y="4454664"/>
            <a:ext cx="2634557" cy="306195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AU" sz="1100" b="1" dirty="0">
                <a:latin typeface="Source Sans Pro" panose="020B05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Steps Data Analysis</a:t>
            </a:r>
          </a:p>
        </p:txBody>
      </p:sp>
      <p:sp>
        <p:nvSpPr>
          <p:cNvPr id="68" name="Text Placeholder 32">
            <a:extLst>
              <a:ext uri="{FF2B5EF4-FFF2-40B4-BE49-F238E27FC236}">
                <a16:creationId xmlns:a16="http://schemas.microsoft.com/office/drawing/2014/main" id="{28FA2BEE-E6C8-FC41-9E0B-FA4F343579BE}"/>
              </a:ext>
            </a:extLst>
          </p:cNvPr>
          <p:cNvSpPr txBox="1">
            <a:spLocks/>
          </p:cNvSpPr>
          <p:nvPr/>
        </p:nvSpPr>
        <p:spPr>
          <a:xfrm>
            <a:off x="6172100" y="4760859"/>
            <a:ext cx="1604828" cy="983146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200" b="1" dirty="0">
                <a:solidFill>
                  <a:schemeClr val="accent2"/>
                </a:solidFill>
                <a:latin typeface="Source Sans Pro" panose="020B05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Process Steps Information Analysis</a:t>
            </a:r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id="{06529CA2-FFCC-084F-BD1F-381883621C92}"/>
              </a:ext>
            </a:extLst>
          </p:cNvPr>
          <p:cNvSpPr/>
          <p:nvPr/>
        </p:nvSpPr>
        <p:spPr>
          <a:xfrm>
            <a:off x="7862872" y="4374473"/>
            <a:ext cx="3065966" cy="8540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latin typeface="Source Sans Pro Light" panose="020B0403030403020204" pitchFamily="34" charset="0"/>
              </a:rPr>
              <a:t>Hashtag fashion axe </a:t>
            </a:r>
            <a:r>
              <a:rPr lang="en-US" sz="1100" dirty="0" err="1">
                <a:latin typeface="Source Sans Pro Light" panose="020B0403030403020204" pitchFamily="34" charset="0"/>
              </a:rPr>
              <a:t>fingerstache</a:t>
            </a:r>
            <a:r>
              <a:rPr lang="en-US" sz="1100" dirty="0">
                <a:latin typeface="Source Sans Pro Light" panose="020B0403030403020204" pitchFamily="34" charset="0"/>
              </a:rPr>
              <a:t>, everyday carry </a:t>
            </a:r>
            <a:r>
              <a:rPr lang="en-US" sz="1100" dirty="0" err="1">
                <a:latin typeface="Source Sans Pro Light" panose="020B0403030403020204" pitchFamily="34" charset="0"/>
              </a:rPr>
              <a:t>shoreditch</a:t>
            </a:r>
            <a:r>
              <a:rPr lang="en-US" sz="1100" dirty="0">
                <a:latin typeface="Source Sans Pro Light" panose="020B0403030403020204" pitchFamily="34" charset="0"/>
              </a:rPr>
              <a:t> </a:t>
            </a:r>
            <a:r>
              <a:rPr lang="en-US" sz="1100" dirty="0" err="1">
                <a:latin typeface="Source Sans Pro Light" panose="020B0403030403020204" pitchFamily="34" charset="0"/>
              </a:rPr>
              <a:t>pinterest</a:t>
            </a:r>
            <a:r>
              <a:rPr lang="en-US" sz="1100" dirty="0">
                <a:latin typeface="Source Sans Pro Light" panose="020B0403030403020204" pitchFamily="34" charset="0"/>
              </a:rPr>
              <a:t> umami authentic </a:t>
            </a:r>
            <a:r>
              <a:rPr lang="en-US" sz="1100" dirty="0" err="1">
                <a:latin typeface="Source Sans Pro Light" panose="020B0403030403020204" pitchFamily="34" charset="0"/>
              </a:rPr>
              <a:t>brooklyn</a:t>
            </a:r>
            <a:r>
              <a:rPr lang="en-US" sz="1100" dirty="0">
                <a:latin typeface="Source Sans Pro Light" panose="020B0403030403020204" pitchFamily="34" charset="0"/>
              </a:rPr>
              <a:t> YOLO heirloom </a:t>
            </a:r>
            <a:r>
              <a:rPr lang="en-US" sz="1100" dirty="0" err="1">
                <a:latin typeface="Source Sans Pro Light" panose="020B0403030403020204" pitchFamily="34" charset="0"/>
              </a:rPr>
              <a:t>keytar</a:t>
            </a:r>
            <a:r>
              <a:rPr lang="en-US" sz="1100" dirty="0">
                <a:latin typeface="Source Sans Pro Light" panose="020B0403030403020204" pitchFamily="34" charset="0"/>
              </a:rPr>
              <a:t> waistcoat </a:t>
            </a:r>
            <a:r>
              <a:rPr lang="en-US" sz="1100" dirty="0" err="1">
                <a:latin typeface="Source Sans Pro Light" panose="020B0403030403020204" pitchFamily="34" charset="0"/>
              </a:rPr>
              <a:t>kickstarter</a:t>
            </a:r>
            <a:r>
              <a:rPr lang="en-US" sz="1100" dirty="0">
                <a:latin typeface="Source Sans Pro Light" panose="020B0403030403020204" pitchFamily="34" charset="0"/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32081784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500"/>
                            </p:stCondLst>
                            <p:childTnLst>
                              <p:par>
                                <p:cTn id="3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67" grpId="0"/>
      <p:bldP spid="68" grpId="0"/>
      <p:bldP spid="6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88AB848D-565D-A74F-9211-EA61D96DCDD9}"/>
              </a:ext>
            </a:extLst>
          </p:cNvPr>
          <p:cNvGrpSpPr/>
          <p:nvPr/>
        </p:nvGrpSpPr>
        <p:grpSpPr>
          <a:xfrm>
            <a:off x="7375757" y="1746951"/>
            <a:ext cx="3990660" cy="4893308"/>
            <a:chOff x="1010026" y="1666084"/>
            <a:chExt cx="3050452" cy="3740435"/>
          </a:xfrm>
        </p:grpSpPr>
        <p:sp>
          <p:nvSpPr>
            <p:cNvPr id="26" name="Freeform 25">
              <a:extLst>
                <a:ext uri="{FF2B5EF4-FFF2-40B4-BE49-F238E27FC236}">
                  <a16:creationId xmlns:a16="http://schemas.microsoft.com/office/drawing/2014/main" id="{50F22607-1FFD-0D42-BA61-864055B13BAE}"/>
                </a:ext>
              </a:extLst>
            </p:cNvPr>
            <p:cNvSpPr>
              <a:spLocks/>
            </p:cNvSpPr>
            <p:nvPr/>
          </p:nvSpPr>
          <p:spPr bwMode="auto">
            <a:xfrm>
              <a:off x="2792547" y="3242305"/>
              <a:ext cx="1055450" cy="678393"/>
            </a:xfrm>
            <a:custGeom>
              <a:avLst/>
              <a:gdLst>
                <a:gd name="T0" fmla="*/ 561 w 577"/>
                <a:gd name="T1" fmla="*/ 10 h 371"/>
                <a:gd name="T2" fmla="*/ 472 w 577"/>
                <a:gd name="T3" fmla="*/ 84 h 371"/>
                <a:gd name="T4" fmla="*/ 331 w 577"/>
                <a:gd name="T5" fmla="*/ 168 h 371"/>
                <a:gd name="T6" fmla="*/ 212 w 577"/>
                <a:gd name="T7" fmla="*/ 189 h 371"/>
                <a:gd name="T8" fmla="*/ 192 w 577"/>
                <a:gd name="T9" fmla="*/ 209 h 371"/>
                <a:gd name="T10" fmla="*/ 202 w 577"/>
                <a:gd name="T11" fmla="*/ 213 h 371"/>
                <a:gd name="T12" fmla="*/ 234 w 577"/>
                <a:gd name="T13" fmla="*/ 221 h 371"/>
                <a:gd name="T14" fmla="*/ 250 w 577"/>
                <a:gd name="T15" fmla="*/ 224 h 371"/>
                <a:gd name="T16" fmla="*/ 259 w 577"/>
                <a:gd name="T17" fmla="*/ 226 h 371"/>
                <a:gd name="T18" fmla="*/ 285 w 577"/>
                <a:gd name="T19" fmla="*/ 229 h 371"/>
                <a:gd name="T20" fmla="*/ 287 w 577"/>
                <a:gd name="T21" fmla="*/ 230 h 371"/>
                <a:gd name="T22" fmla="*/ 291 w 577"/>
                <a:gd name="T23" fmla="*/ 230 h 371"/>
                <a:gd name="T24" fmla="*/ 324 w 577"/>
                <a:gd name="T25" fmla="*/ 225 h 371"/>
                <a:gd name="T26" fmla="*/ 351 w 577"/>
                <a:gd name="T27" fmla="*/ 215 h 371"/>
                <a:gd name="T28" fmla="*/ 407 w 577"/>
                <a:gd name="T29" fmla="*/ 177 h 371"/>
                <a:gd name="T30" fmla="*/ 355 w 577"/>
                <a:gd name="T31" fmla="*/ 223 h 371"/>
                <a:gd name="T32" fmla="*/ 328 w 577"/>
                <a:gd name="T33" fmla="*/ 236 h 371"/>
                <a:gd name="T34" fmla="*/ 291 w 577"/>
                <a:gd name="T35" fmla="*/ 246 h 371"/>
                <a:gd name="T36" fmla="*/ 257 w 577"/>
                <a:gd name="T37" fmla="*/ 246 h 371"/>
                <a:gd name="T38" fmla="*/ 248 w 577"/>
                <a:gd name="T39" fmla="*/ 246 h 371"/>
                <a:gd name="T40" fmla="*/ 231 w 577"/>
                <a:gd name="T41" fmla="*/ 244 h 371"/>
                <a:gd name="T42" fmla="*/ 208 w 577"/>
                <a:gd name="T43" fmla="*/ 241 h 371"/>
                <a:gd name="T44" fmla="*/ 183 w 577"/>
                <a:gd name="T45" fmla="*/ 243 h 371"/>
                <a:gd name="T46" fmla="*/ 161 w 577"/>
                <a:gd name="T47" fmla="*/ 247 h 371"/>
                <a:gd name="T48" fmla="*/ 145 w 577"/>
                <a:gd name="T49" fmla="*/ 254 h 371"/>
                <a:gd name="T50" fmla="*/ 134 w 577"/>
                <a:gd name="T51" fmla="*/ 263 h 371"/>
                <a:gd name="T52" fmla="*/ 113 w 577"/>
                <a:gd name="T53" fmla="*/ 279 h 371"/>
                <a:gd name="T54" fmla="*/ 87 w 577"/>
                <a:gd name="T55" fmla="*/ 296 h 371"/>
                <a:gd name="T56" fmla="*/ 83 w 577"/>
                <a:gd name="T57" fmla="*/ 300 h 371"/>
                <a:gd name="T58" fmla="*/ 69 w 577"/>
                <a:gd name="T59" fmla="*/ 312 h 371"/>
                <a:gd name="T60" fmla="*/ 54 w 577"/>
                <a:gd name="T61" fmla="*/ 323 h 371"/>
                <a:gd name="T62" fmla="*/ 54 w 577"/>
                <a:gd name="T63" fmla="*/ 327 h 371"/>
                <a:gd name="T64" fmla="*/ 89 w 577"/>
                <a:gd name="T65" fmla="*/ 334 h 371"/>
                <a:gd name="T66" fmla="*/ 123 w 577"/>
                <a:gd name="T67" fmla="*/ 339 h 371"/>
                <a:gd name="T68" fmla="*/ 137 w 577"/>
                <a:gd name="T69" fmla="*/ 339 h 371"/>
                <a:gd name="T70" fmla="*/ 149 w 577"/>
                <a:gd name="T71" fmla="*/ 340 h 371"/>
                <a:gd name="T72" fmla="*/ 176 w 577"/>
                <a:gd name="T73" fmla="*/ 336 h 371"/>
                <a:gd name="T74" fmla="*/ 209 w 577"/>
                <a:gd name="T75" fmla="*/ 316 h 371"/>
                <a:gd name="T76" fmla="*/ 177 w 577"/>
                <a:gd name="T77" fmla="*/ 341 h 371"/>
                <a:gd name="T78" fmla="*/ 143 w 577"/>
                <a:gd name="T79" fmla="*/ 349 h 371"/>
                <a:gd name="T80" fmla="*/ 137 w 577"/>
                <a:gd name="T81" fmla="*/ 350 h 371"/>
                <a:gd name="T82" fmla="*/ 109 w 577"/>
                <a:gd name="T83" fmla="*/ 351 h 371"/>
                <a:gd name="T84" fmla="*/ 65 w 577"/>
                <a:gd name="T85" fmla="*/ 349 h 371"/>
                <a:gd name="T86" fmla="*/ 37 w 577"/>
                <a:gd name="T87" fmla="*/ 345 h 371"/>
                <a:gd name="T88" fmla="*/ 27 w 577"/>
                <a:gd name="T89" fmla="*/ 344 h 371"/>
                <a:gd name="T90" fmla="*/ 8 w 577"/>
                <a:gd name="T91" fmla="*/ 362 h 371"/>
                <a:gd name="T92" fmla="*/ 88 w 577"/>
                <a:gd name="T93" fmla="*/ 366 h 371"/>
                <a:gd name="T94" fmla="*/ 157 w 577"/>
                <a:gd name="T95" fmla="*/ 371 h 371"/>
                <a:gd name="T96" fmla="*/ 290 w 577"/>
                <a:gd name="T97" fmla="*/ 327 h 371"/>
                <a:gd name="T98" fmla="*/ 364 w 577"/>
                <a:gd name="T99" fmla="*/ 266 h 371"/>
                <a:gd name="T100" fmla="*/ 438 w 577"/>
                <a:gd name="T101" fmla="*/ 228 h 371"/>
                <a:gd name="T102" fmla="*/ 525 w 577"/>
                <a:gd name="T103" fmla="*/ 129 h 371"/>
                <a:gd name="T104" fmla="*/ 528 w 577"/>
                <a:gd name="T105" fmla="*/ 111 h 371"/>
                <a:gd name="T106" fmla="*/ 525 w 577"/>
                <a:gd name="T107" fmla="*/ 109 h 371"/>
                <a:gd name="T108" fmla="*/ 555 w 577"/>
                <a:gd name="T109" fmla="*/ 64 h 371"/>
                <a:gd name="T110" fmla="*/ 576 w 577"/>
                <a:gd name="T111" fmla="*/ 18 h 371"/>
                <a:gd name="T112" fmla="*/ 577 w 577"/>
                <a:gd name="T113" fmla="*/ 0 h 3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577" h="371">
                  <a:moveTo>
                    <a:pt x="574" y="2"/>
                  </a:moveTo>
                  <a:cubicBezTo>
                    <a:pt x="570" y="5"/>
                    <a:pt x="565" y="7"/>
                    <a:pt x="561" y="10"/>
                  </a:cubicBezTo>
                  <a:cubicBezTo>
                    <a:pt x="538" y="22"/>
                    <a:pt x="514" y="36"/>
                    <a:pt x="496" y="55"/>
                  </a:cubicBezTo>
                  <a:cubicBezTo>
                    <a:pt x="488" y="64"/>
                    <a:pt x="480" y="74"/>
                    <a:pt x="472" y="84"/>
                  </a:cubicBezTo>
                  <a:cubicBezTo>
                    <a:pt x="458" y="102"/>
                    <a:pt x="443" y="121"/>
                    <a:pt x="425" y="135"/>
                  </a:cubicBezTo>
                  <a:cubicBezTo>
                    <a:pt x="404" y="151"/>
                    <a:pt x="373" y="161"/>
                    <a:pt x="331" y="168"/>
                  </a:cubicBezTo>
                  <a:cubicBezTo>
                    <a:pt x="325" y="169"/>
                    <a:pt x="319" y="170"/>
                    <a:pt x="313" y="171"/>
                  </a:cubicBezTo>
                  <a:cubicBezTo>
                    <a:pt x="280" y="175"/>
                    <a:pt x="245" y="181"/>
                    <a:pt x="212" y="189"/>
                  </a:cubicBezTo>
                  <a:cubicBezTo>
                    <a:pt x="212" y="189"/>
                    <a:pt x="212" y="189"/>
                    <a:pt x="212" y="189"/>
                  </a:cubicBezTo>
                  <a:cubicBezTo>
                    <a:pt x="192" y="209"/>
                    <a:pt x="192" y="209"/>
                    <a:pt x="192" y="209"/>
                  </a:cubicBezTo>
                  <a:cubicBezTo>
                    <a:pt x="195" y="210"/>
                    <a:pt x="195" y="210"/>
                    <a:pt x="195" y="210"/>
                  </a:cubicBezTo>
                  <a:cubicBezTo>
                    <a:pt x="197" y="211"/>
                    <a:pt x="200" y="212"/>
                    <a:pt x="202" y="213"/>
                  </a:cubicBezTo>
                  <a:cubicBezTo>
                    <a:pt x="214" y="216"/>
                    <a:pt x="214" y="216"/>
                    <a:pt x="214" y="216"/>
                  </a:cubicBezTo>
                  <a:cubicBezTo>
                    <a:pt x="221" y="218"/>
                    <a:pt x="227" y="219"/>
                    <a:pt x="234" y="221"/>
                  </a:cubicBezTo>
                  <a:cubicBezTo>
                    <a:pt x="240" y="222"/>
                    <a:pt x="240" y="222"/>
                    <a:pt x="240" y="222"/>
                  </a:cubicBezTo>
                  <a:cubicBezTo>
                    <a:pt x="243" y="223"/>
                    <a:pt x="247" y="224"/>
                    <a:pt x="250" y="224"/>
                  </a:cubicBezTo>
                  <a:cubicBezTo>
                    <a:pt x="251" y="225"/>
                    <a:pt x="252" y="225"/>
                    <a:pt x="254" y="225"/>
                  </a:cubicBezTo>
                  <a:cubicBezTo>
                    <a:pt x="255" y="225"/>
                    <a:pt x="257" y="226"/>
                    <a:pt x="259" y="226"/>
                  </a:cubicBezTo>
                  <a:cubicBezTo>
                    <a:pt x="261" y="226"/>
                    <a:pt x="264" y="227"/>
                    <a:pt x="268" y="227"/>
                  </a:cubicBezTo>
                  <a:cubicBezTo>
                    <a:pt x="285" y="229"/>
                    <a:pt x="285" y="229"/>
                    <a:pt x="285" y="229"/>
                  </a:cubicBezTo>
                  <a:cubicBezTo>
                    <a:pt x="285" y="230"/>
                    <a:pt x="285" y="230"/>
                    <a:pt x="285" y="230"/>
                  </a:cubicBezTo>
                  <a:cubicBezTo>
                    <a:pt x="287" y="230"/>
                    <a:pt x="287" y="230"/>
                    <a:pt x="287" y="230"/>
                  </a:cubicBezTo>
                  <a:cubicBezTo>
                    <a:pt x="287" y="230"/>
                    <a:pt x="287" y="230"/>
                    <a:pt x="287" y="230"/>
                  </a:cubicBezTo>
                  <a:cubicBezTo>
                    <a:pt x="291" y="230"/>
                    <a:pt x="291" y="230"/>
                    <a:pt x="291" y="230"/>
                  </a:cubicBezTo>
                  <a:cubicBezTo>
                    <a:pt x="293" y="230"/>
                    <a:pt x="295" y="230"/>
                    <a:pt x="296" y="230"/>
                  </a:cubicBezTo>
                  <a:cubicBezTo>
                    <a:pt x="305" y="229"/>
                    <a:pt x="315" y="228"/>
                    <a:pt x="324" y="225"/>
                  </a:cubicBezTo>
                  <a:cubicBezTo>
                    <a:pt x="329" y="224"/>
                    <a:pt x="334" y="222"/>
                    <a:pt x="338" y="221"/>
                  </a:cubicBezTo>
                  <a:cubicBezTo>
                    <a:pt x="342" y="219"/>
                    <a:pt x="347" y="217"/>
                    <a:pt x="351" y="215"/>
                  </a:cubicBezTo>
                  <a:cubicBezTo>
                    <a:pt x="370" y="208"/>
                    <a:pt x="384" y="196"/>
                    <a:pt x="394" y="188"/>
                  </a:cubicBezTo>
                  <a:cubicBezTo>
                    <a:pt x="399" y="184"/>
                    <a:pt x="403" y="181"/>
                    <a:pt x="407" y="177"/>
                  </a:cubicBezTo>
                  <a:cubicBezTo>
                    <a:pt x="404" y="181"/>
                    <a:pt x="400" y="185"/>
                    <a:pt x="396" y="190"/>
                  </a:cubicBezTo>
                  <a:cubicBezTo>
                    <a:pt x="387" y="199"/>
                    <a:pt x="373" y="212"/>
                    <a:pt x="355" y="223"/>
                  </a:cubicBezTo>
                  <a:cubicBezTo>
                    <a:pt x="351" y="225"/>
                    <a:pt x="347" y="227"/>
                    <a:pt x="342" y="230"/>
                  </a:cubicBezTo>
                  <a:cubicBezTo>
                    <a:pt x="337" y="233"/>
                    <a:pt x="332" y="235"/>
                    <a:pt x="328" y="236"/>
                  </a:cubicBezTo>
                  <a:cubicBezTo>
                    <a:pt x="318" y="241"/>
                    <a:pt x="308" y="244"/>
                    <a:pt x="298" y="245"/>
                  </a:cubicBezTo>
                  <a:cubicBezTo>
                    <a:pt x="296" y="246"/>
                    <a:pt x="293" y="246"/>
                    <a:pt x="291" y="246"/>
                  </a:cubicBezTo>
                  <a:cubicBezTo>
                    <a:pt x="267" y="247"/>
                    <a:pt x="267" y="247"/>
                    <a:pt x="267" y="247"/>
                  </a:cubicBezTo>
                  <a:cubicBezTo>
                    <a:pt x="264" y="247"/>
                    <a:pt x="260" y="246"/>
                    <a:pt x="257" y="246"/>
                  </a:cubicBezTo>
                  <a:cubicBezTo>
                    <a:pt x="255" y="246"/>
                    <a:pt x="253" y="246"/>
                    <a:pt x="252" y="246"/>
                  </a:cubicBezTo>
                  <a:cubicBezTo>
                    <a:pt x="248" y="246"/>
                    <a:pt x="248" y="246"/>
                    <a:pt x="248" y="246"/>
                  </a:cubicBezTo>
                  <a:cubicBezTo>
                    <a:pt x="244" y="245"/>
                    <a:pt x="240" y="245"/>
                    <a:pt x="237" y="245"/>
                  </a:cubicBezTo>
                  <a:cubicBezTo>
                    <a:pt x="231" y="244"/>
                    <a:pt x="231" y="244"/>
                    <a:pt x="231" y="244"/>
                  </a:cubicBezTo>
                  <a:cubicBezTo>
                    <a:pt x="223" y="243"/>
                    <a:pt x="216" y="242"/>
                    <a:pt x="209" y="241"/>
                  </a:cubicBezTo>
                  <a:cubicBezTo>
                    <a:pt x="208" y="241"/>
                    <a:pt x="208" y="241"/>
                    <a:pt x="208" y="241"/>
                  </a:cubicBezTo>
                  <a:cubicBezTo>
                    <a:pt x="205" y="241"/>
                    <a:pt x="205" y="241"/>
                    <a:pt x="205" y="241"/>
                  </a:cubicBezTo>
                  <a:cubicBezTo>
                    <a:pt x="197" y="242"/>
                    <a:pt x="190" y="242"/>
                    <a:pt x="183" y="243"/>
                  </a:cubicBezTo>
                  <a:cubicBezTo>
                    <a:pt x="178" y="244"/>
                    <a:pt x="172" y="245"/>
                    <a:pt x="166" y="246"/>
                  </a:cubicBezTo>
                  <a:cubicBezTo>
                    <a:pt x="164" y="246"/>
                    <a:pt x="163" y="247"/>
                    <a:pt x="161" y="247"/>
                  </a:cubicBezTo>
                  <a:cubicBezTo>
                    <a:pt x="149" y="251"/>
                    <a:pt x="149" y="251"/>
                    <a:pt x="149" y="251"/>
                  </a:cubicBezTo>
                  <a:cubicBezTo>
                    <a:pt x="145" y="254"/>
                    <a:pt x="145" y="254"/>
                    <a:pt x="145" y="254"/>
                  </a:cubicBezTo>
                  <a:cubicBezTo>
                    <a:pt x="143" y="256"/>
                    <a:pt x="141" y="258"/>
                    <a:pt x="139" y="259"/>
                  </a:cubicBezTo>
                  <a:cubicBezTo>
                    <a:pt x="134" y="263"/>
                    <a:pt x="134" y="263"/>
                    <a:pt x="134" y="263"/>
                  </a:cubicBezTo>
                  <a:cubicBezTo>
                    <a:pt x="129" y="267"/>
                    <a:pt x="124" y="271"/>
                    <a:pt x="119" y="275"/>
                  </a:cubicBezTo>
                  <a:cubicBezTo>
                    <a:pt x="117" y="276"/>
                    <a:pt x="115" y="278"/>
                    <a:pt x="113" y="279"/>
                  </a:cubicBezTo>
                  <a:cubicBezTo>
                    <a:pt x="108" y="283"/>
                    <a:pt x="103" y="286"/>
                    <a:pt x="97" y="290"/>
                  </a:cubicBezTo>
                  <a:cubicBezTo>
                    <a:pt x="87" y="296"/>
                    <a:pt x="87" y="296"/>
                    <a:pt x="87" y="296"/>
                  </a:cubicBezTo>
                  <a:cubicBezTo>
                    <a:pt x="87" y="296"/>
                    <a:pt x="87" y="296"/>
                    <a:pt x="87" y="296"/>
                  </a:cubicBezTo>
                  <a:cubicBezTo>
                    <a:pt x="86" y="297"/>
                    <a:pt x="84" y="299"/>
                    <a:pt x="83" y="300"/>
                  </a:cubicBezTo>
                  <a:cubicBezTo>
                    <a:pt x="74" y="308"/>
                    <a:pt x="74" y="308"/>
                    <a:pt x="74" y="308"/>
                  </a:cubicBezTo>
                  <a:cubicBezTo>
                    <a:pt x="72" y="310"/>
                    <a:pt x="70" y="311"/>
                    <a:pt x="69" y="312"/>
                  </a:cubicBezTo>
                  <a:cubicBezTo>
                    <a:pt x="68" y="313"/>
                    <a:pt x="67" y="313"/>
                    <a:pt x="67" y="314"/>
                  </a:cubicBezTo>
                  <a:cubicBezTo>
                    <a:pt x="66" y="315"/>
                    <a:pt x="61" y="318"/>
                    <a:pt x="54" y="323"/>
                  </a:cubicBezTo>
                  <a:cubicBezTo>
                    <a:pt x="51" y="326"/>
                    <a:pt x="51" y="326"/>
                    <a:pt x="51" y="326"/>
                  </a:cubicBezTo>
                  <a:cubicBezTo>
                    <a:pt x="54" y="327"/>
                    <a:pt x="54" y="327"/>
                    <a:pt x="54" y="327"/>
                  </a:cubicBezTo>
                  <a:cubicBezTo>
                    <a:pt x="58" y="328"/>
                    <a:pt x="63" y="329"/>
                    <a:pt x="68" y="330"/>
                  </a:cubicBezTo>
                  <a:cubicBezTo>
                    <a:pt x="89" y="334"/>
                    <a:pt x="89" y="334"/>
                    <a:pt x="89" y="334"/>
                  </a:cubicBezTo>
                  <a:cubicBezTo>
                    <a:pt x="110" y="337"/>
                    <a:pt x="110" y="337"/>
                    <a:pt x="110" y="337"/>
                  </a:cubicBezTo>
                  <a:cubicBezTo>
                    <a:pt x="123" y="339"/>
                    <a:pt x="123" y="339"/>
                    <a:pt x="123" y="339"/>
                  </a:cubicBezTo>
                  <a:cubicBezTo>
                    <a:pt x="127" y="339"/>
                    <a:pt x="132" y="339"/>
                    <a:pt x="136" y="339"/>
                  </a:cubicBezTo>
                  <a:cubicBezTo>
                    <a:pt x="137" y="339"/>
                    <a:pt x="137" y="339"/>
                    <a:pt x="137" y="339"/>
                  </a:cubicBezTo>
                  <a:cubicBezTo>
                    <a:pt x="139" y="339"/>
                    <a:pt x="141" y="339"/>
                    <a:pt x="142" y="340"/>
                  </a:cubicBezTo>
                  <a:cubicBezTo>
                    <a:pt x="145" y="340"/>
                    <a:pt x="147" y="340"/>
                    <a:pt x="149" y="340"/>
                  </a:cubicBezTo>
                  <a:cubicBezTo>
                    <a:pt x="151" y="340"/>
                    <a:pt x="151" y="340"/>
                    <a:pt x="151" y="340"/>
                  </a:cubicBezTo>
                  <a:cubicBezTo>
                    <a:pt x="160" y="340"/>
                    <a:pt x="168" y="338"/>
                    <a:pt x="176" y="336"/>
                  </a:cubicBezTo>
                  <a:cubicBezTo>
                    <a:pt x="183" y="334"/>
                    <a:pt x="190" y="331"/>
                    <a:pt x="196" y="326"/>
                  </a:cubicBezTo>
                  <a:cubicBezTo>
                    <a:pt x="201" y="323"/>
                    <a:pt x="205" y="320"/>
                    <a:pt x="209" y="316"/>
                  </a:cubicBezTo>
                  <a:cubicBezTo>
                    <a:pt x="205" y="320"/>
                    <a:pt x="202" y="324"/>
                    <a:pt x="197" y="328"/>
                  </a:cubicBezTo>
                  <a:cubicBezTo>
                    <a:pt x="191" y="333"/>
                    <a:pt x="185" y="338"/>
                    <a:pt x="177" y="341"/>
                  </a:cubicBezTo>
                  <a:cubicBezTo>
                    <a:pt x="170" y="344"/>
                    <a:pt x="161" y="347"/>
                    <a:pt x="152" y="348"/>
                  </a:cubicBezTo>
                  <a:cubicBezTo>
                    <a:pt x="148" y="348"/>
                    <a:pt x="146" y="349"/>
                    <a:pt x="143" y="349"/>
                  </a:cubicBezTo>
                  <a:cubicBezTo>
                    <a:pt x="141" y="349"/>
                    <a:pt x="139" y="349"/>
                    <a:pt x="138" y="349"/>
                  </a:cubicBezTo>
                  <a:cubicBezTo>
                    <a:pt x="137" y="350"/>
                    <a:pt x="137" y="350"/>
                    <a:pt x="137" y="350"/>
                  </a:cubicBezTo>
                  <a:cubicBezTo>
                    <a:pt x="132" y="350"/>
                    <a:pt x="128" y="351"/>
                    <a:pt x="124" y="351"/>
                  </a:cubicBezTo>
                  <a:cubicBezTo>
                    <a:pt x="109" y="351"/>
                    <a:pt x="109" y="351"/>
                    <a:pt x="109" y="351"/>
                  </a:cubicBezTo>
                  <a:cubicBezTo>
                    <a:pt x="87" y="351"/>
                    <a:pt x="87" y="351"/>
                    <a:pt x="87" y="351"/>
                  </a:cubicBezTo>
                  <a:cubicBezTo>
                    <a:pt x="65" y="349"/>
                    <a:pt x="65" y="349"/>
                    <a:pt x="65" y="349"/>
                  </a:cubicBezTo>
                  <a:cubicBezTo>
                    <a:pt x="57" y="349"/>
                    <a:pt x="50" y="347"/>
                    <a:pt x="43" y="346"/>
                  </a:cubicBezTo>
                  <a:cubicBezTo>
                    <a:pt x="41" y="346"/>
                    <a:pt x="39" y="345"/>
                    <a:pt x="37" y="345"/>
                  </a:cubicBezTo>
                  <a:cubicBezTo>
                    <a:pt x="33" y="345"/>
                    <a:pt x="30" y="344"/>
                    <a:pt x="27" y="344"/>
                  </a:cubicBezTo>
                  <a:cubicBezTo>
                    <a:pt x="27" y="344"/>
                    <a:pt x="27" y="344"/>
                    <a:pt x="27" y="344"/>
                  </a:cubicBezTo>
                  <a:cubicBezTo>
                    <a:pt x="0" y="363"/>
                    <a:pt x="0" y="363"/>
                    <a:pt x="0" y="363"/>
                  </a:cubicBezTo>
                  <a:cubicBezTo>
                    <a:pt x="8" y="362"/>
                    <a:pt x="8" y="362"/>
                    <a:pt x="8" y="362"/>
                  </a:cubicBezTo>
                  <a:cubicBezTo>
                    <a:pt x="15" y="361"/>
                    <a:pt x="23" y="361"/>
                    <a:pt x="31" y="361"/>
                  </a:cubicBezTo>
                  <a:cubicBezTo>
                    <a:pt x="50" y="361"/>
                    <a:pt x="69" y="363"/>
                    <a:pt x="88" y="366"/>
                  </a:cubicBezTo>
                  <a:cubicBezTo>
                    <a:pt x="90" y="366"/>
                    <a:pt x="90" y="366"/>
                    <a:pt x="90" y="366"/>
                  </a:cubicBezTo>
                  <a:cubicBezTo>
                    <a:pt x="112" y="369"/>
                    <a:pt x="134" y="371"/>
                    <a:pt x="157" y="371"/>
                  </a:cubicBezTo>
                  <a:cubicBezTo>
                    <a:pt x="175" y="371"/>
                    <a:pt x="190" y="369"/>
                    <a:pt x="204" y="366"/>
                  </a:cubicBezTo>
                  <a:cubicBezTo>
                    <a:pt x="233" y="360"/>
                    <a:pt x="262" y="347"/>
                    <a:pt x="290" y="327"/>
                  </a:cubicBezTo>
                  <a:cubicBezTo>
                    <a:pt x="302" y="318"/>
                    <a:pt x="314" y="307"/>
                    <a:pt x="325" y="297"/>
                  </a:cubicBezTo>
                  <a:cubicBezTo>
                    <a:pt x="337" y="286"/>
                    <a:pt x="350" y="275"/>
                    <a:pt x="364" y="266"/>
                  </a:cubicBezTo>
                  <a:cubicBezTo>
                    <a:pt x="384" y="252"/>
                    <a:pt x="406" y="242"/>
                    <a:pt x="428" y="233"/>
                  </a:cubicBezTo>
                  <a:cubicBezTo>
                    <a:pt x="431" y="231"/>
                    <a:pt x="435" y="230"/>
                    <a:pt x="438" y="228"/>
                  </a:cubicBezTo>
                  <a:cubicBezTo>
                    <a:pt x="467" y="215"/>
                    <a:pt x="497" y="200"/>
                    <a:pt x="511" y="171"/>
                  </a:cubicBezTo>
                  <a:cubicBezTo>
                    <a:pt x="518" y="157"/>
                    <a:pt x="523" y="143"/>
                    <a:pt x="525" y="129"/>
                  </a:cubicBezTo>
                  <a:cubicBezTo>
                    <a:pt x="526" y="126"/>
                    <a:pt x="526" y="123"/>
                    <a:pt x="526" y="120"/>
                  </a:cubicBezTo>
                  <a:cubicBezTo>
                    <a:pt x="527" y="117"/>
                    <a:pt x="527" y="114"/>
                    <a:pt x="528" y="111"/>
                  </a:cubicBezTo>
                  <a:cubicBezTo>
                    <a:pt x="528" y="107"/>
                    <a:pt x="528" y="107"/>
                    <a:pt x="528" y="107"/>
                  </a:cubicBezTo>
                  <a:cubicBezTo>
                    <a:pt x="525" y="109"/>
                    <a:pt x="525" y="109"/>
                    <a:pt x="525" y="109"/>
                  </a:cubicBezTo>
                  <a:cubicBezTo>
                    <a:pt x="511" y="116"/>
                    <a:pt x="498" y="120"/>
                    <a:pt x="484" y="120"/>
                  </a:cubicBezTo>
                  <a:cubicBezTo>
                    <a:pt x="516" y="110"/>
                    <a:pt x="539" y="92"/>
                    <a:pt x="555" y="64"/>
                  </a:cubicBezTo>
                  <a:cubicBezTo>
                    <a:pt x="558" y="59"/>
                    <a:pt x="558" y="59"/>
                    <a:pt x="558" y="59"/>
                  </a:cubicBezTo>
                  <a:cubicBezTo>
                    <a:pt x="565" y="46"/>
                    <a:pt x="573" y="31"/>
                    <a:pt x="576" y="18"/>
                  </a:cubicBezTo>
                  <a:cubicBezTo>
                    <a:pt x="576" y="14"/>
                    <a:pt x="577" y="10"/>
                    <a:pt x="577" y="6"/>
                  </a:cubicBezTo>
                  <a:cubicBezTo>
                    <a:pt x="577" y="0"/>
                    <a:pt x="577" y="0"/>
                    <a:pt x="577" y="0"/>
                  </a:cubicBezTo>
                  <a:lnTo>
                    <a:pt x="574" y="2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27" name="Freeform 26">
              <a:extLst>
                <a:ext uri="{FF2B5EF4-FFF2-40B4-BE49-F238E27FC236}">
                  <a16:creationId xmlns:a16="http://schemas.microsoft.com/office/drawing/2014/main" id="{48DC79F0-4353-2846-8B95-8D05714680C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220780" y="1710126"/>
              <a:ext cx="1319699" cy="1857469"/>
            </a:xfrm>
            <a:custGeom>
              <a:avLst/>
              <a:gdLst>
                <a:gd name="T0" fmla="*/ 702 w 722"/>
                <a:gd name="T1" fmla="*/ 531 h 1016"/>
                <a:gd name="T2" fmla="*/ 704 w 722"/>
                <a:gd name="T3" fmla="*/ 589 h 1016"/>
                <a:gd name="T4" fmla="*/ 702 w 722"/>
                <a:gd name="T5" fmla="*/ 628 h 1016"/>
                <a:gd name="T6" fmla="*/ 662 w 722"/>
                <a:gd name="T7" fmla="*/ 579 h 1016"/>
                <a:gd name="T8" fmla="*/ 635 w 722"/>
                <a:gd name="T9" fmla="*/ 560 h 1016"/>
                <a:gd name="T10" fmla="*/ 563 w 722"/>
                <a:gd name="T11" fmla="*/ 517 h 1016"/>
                <a:gd name="T12" fmla="*/ 573 w 722"/>
                <a:gd name="T13" fmla="*/ 533 h 1016"/>
                <a:gd name="T14" fmla="*/ 620 w 722"/>
                <a:gd name="T15" fmla="*/ 565 h 1016"/>
                <a:gd name="T16" fmla="*/ 608 w 722"/>
                <a:gd name="T17" fmla="*/ 580 h 1016"/>
                <a:gd name="T18" fmla="*/ 577 w 722"/>
                <a:gd name="T19" fmla="*/ 586 h 1016"/>
                <a:gd name="T20" fmla="*/ 671 w 722"/>
                <a:gd name="T21" fmla="*/ 622 h 1016"/>
                <a:gd name="T22" fmla="*/ 697 w 722"/>
                <a:gd name="T23" fmla="*/ 774 h 1016"/>
                <a:gd name="T24" fmla="*/ 626 w 722"/>
                <a:gd name="T25" fmla="*/ 756 h 1016"/>
                <a:gd name="T26" fmla="*/ 540 w 722"/>
                <a:gd name="T27" fmla="*/ 738 h 1016"/>
                <a:gd name="T28" fmla="*/ 489 w 722"/>
                <a:gd name="T29" fmla="*/ 664 h 1016"/>
                <a:gd name="T30" fmla="*/ 538 w 722"/>
                <a:gd name="T31" fmla="*/ 746 h 1016"/>
                <a:gd name="T32" fmla="*/ 553 w 722"/>
                <a:gd name="T33" fmla="*/ 756 h 1016"/>
                <a:gd name="T34" fmla="*/ 526 w 722"/>
                <a:gd name="T35" fmla="*/ 755 h 1016"/>
                <a:gd name="T36" fmla="*/ 589 w 722"/>
                <a:gd name="T37" fmla="*/ 769 h 1016"/>
                <a:gd name="T38" fmla="*/ 675 w 722"/>
                <a:gd name="T39" fmla="*/ 785 h 1016"/>
                <a:gd name="T40" fmla="*/ 682 w 722"/>
                <a:gd name="T41" fmla="*/ 819 h 1016"/>
                <a:gd name="T42" fmla="*/ 671 w 722"/>
                <a:gd name="T43" fmla="*/ 846 h 1016"/>
                <a:gd name="T44" fmla="*/ 649 w 722"/>
                <a:gd name="T45" fmla="*/ 884 h 1016"/>
                <a:gd name="T46" fmla="*/ 620 w 722"/>
                <a:gd name="T47" fmla="*/ 916 h 1016"/>
                <a:gd name="T48" fmla="*/ 506 w 722"/>
                <a:gd name="T49" fmla="*/ 859 h 1016"/>
                <a:gd name="T50" fmla="*/ 569 w 722"/>
                <a:gd name="T51" fmla="*/ 945 h 1016"/>
                <a:gd name="T52" fmla="*/ 510 w 722"/>
                <a:gd name="T53" fmla="*/ 976 h 1016"/>
                <a:gd name="T54" fmla="*/ 462 w 722"/>
                <a:gd name="T55" fmla="*/ 1010 h 1016"/>
                <a:gd name="T56" fmla="*/ 465 w 722"/>
                <a:gd name="T57" fmla="*/ 941 h 1016"/>
                <a:gd name="T58" fmla="*/ 391 w 722"/>
                <a:gd name="T59" fmla="*/ 836 h 1016"/>
                <a:gd name="T60" fmla="*/ 339 w 722"/>
                <a:gd name="T61" fmla="*/ 675 h 1016"/>
                <a:gd name="T62" fmla="*/ 475 w 722"/>
                <a:gd name="T63" fmla="*/ 483 h 1016"/>
                <a:gd name="T64" fmla="*/ 495 w 722"/>
                <a:gd name="T65" fmla="*/ 312 h 1016"/>
                <a:gd name="T66" fmla="*/ 481 w 722"/>
                <a:gd name="T67" fmla="*/ 314 h 1016"/>
                <a:gd name="T68" fmla="*/ 346 w 722"/>
                <a:gd name="T69" fmla="*/ 274 h 1016"/>
                <a:gd name="T70" fmla="*/ 334 w 722"/>
                <a:gd name="T71" fmla="*/ 258 h 1016"/>
                <a:gd name="T72" fmla="*/ 359 w 722"/>
                <a:gd name="T73" fmla="*/ 187 h 1016"/>
                <a:gd name="T74" fmla="*/ 350 w 722"/>
                <a:gd name="T75" fmla="*/ 177 h 1016"/>
                <a:gd name="T76" fmla="*/ 317 w 722"/>
                <a:gd name="T77" fmla="*/ 161 h 1016"/>
                <a:gd name="T78" fmla="*/ 294 w 722"/>
                <a:gd name="T79" fmla="*/ 107 h 1016"/>
                <a:gd name="T80" fmla="*/ 431 w 722"/>
                <a:gd name="T81" fmla="*/ 50 h 1016"/>
                <a:gd name="T82" fmla="*/ 318 w 722"/>
                <a:gd name="T83" fmla="*/ 19 h 1016"/>
                <a:gd name="T84" fmla="*/ 527 w 722"/>
                <a:gd name="T85" fmla="*/ 108 h 1016"/>
                <a:gd name="T86" fmla="*/ 652 w 722"/>
                <a:gd name="T87" fmla="*/ 252 h 1016"/>
                <a:gd name="T88" fmla="*/ 581 w 722"/>
                <a:gd name="T89" fmla="*/ 222 h 1016"/>
                <a:gd name="T90" fmla="*/ 545 w 722"/>
                <a:gd name="T91" fmla="*/ 181 h 1016"/>
                <a:gd name="T92" fmla="*/ 600 w 722"/>
                <a:gd name="T93" fmla="*/ 240 h 1016"/>
                <a:gd name="T94" fmla="*/ 647 w 722"/>
                <a:gd name="T95" fmla="*/ 261 h 1016"/>
                <a:gd name="T96" fmla="*/ 684 w 722"/>
                <a:gd name="T97" fmla="*/ 293 h 1016"/>
                <a:gd name="T98" fmla="*/ 699 w 722"/>
                <a:gd name="T99" fmla="*/ 338 h 1016"/>
                <a:gd name="T100" fmla="*/ 722 w 722"/>
                <a:gd name="T101" fmla="*/ 445 h 1016"/>
                <a:gd name="T102" fmla="*/ 103 w 722"/>
                <a:gd name="T103" fmla="*/ 20 h 1016"/>
                <a:gd name="T104" fmla="*/ 82 w 722"/>
                <a:gd name="T105" fmla="*/ 35 h 1016"/>
                <a:gd name="T106" fmla="*/ 94 w 722"/>
                <a:gd name="T107" fmla="*/ 60 h 1016"/>
                <a:gd name="T108" fmla="*/ 158 w 722"/>
                <a:gd name="T109" fmla="*/ 60 h 1016"/>
                <a:gd name="T110" fmla="*/ 247 w 722"/>
                <a:gd name="T111" fmla="*/ 80 h 10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722" h="1016">
                  <a:moveTo>
                    <a:pt x="722" y="445"/>
                  </a:moveTo>
                  <a:cubicBezTo>
                    <a:pt x="721" y="455"/>
                    <a:pt x="720" y="466"/>
                    <a:pt x="718" y="475"/>
                  </a:cubicBezTo>
                  <a:cubicBezTo>
                    <a:pt x="717" y="481"/>
                    <a:pt x="713" y="496"/>
                    <a:pt x="710" y="507"/>
                  </a:cubicBezTo>
                  <a:cubicBezTo>
                    <a:pt x="709" y="509"/>
                    <a:pt x="709" y="509"/>
                    <a:pt x="709" y="509"/>
                  </a:cubicBezTo>
                  <a:cubicBezTo>
                    <a:pt x="709" y="509"/>
                    <a:pt x="709" y="509"/>
                    <a:pt x="709" y="509"/>
                  </a:cubicBezTo>
                  <a:cubicBezTo>
                    <a:pt x="706" y="516"/>
                    <a:pt x="703" y="523"/>
                    <a:pt x="702" y="531"/>
                  </a:cubicBezTo>
                  <a:cubicBezTo>
                    <a:pt x="701" y="539"/>
                    <a:pt x="700" y="547"/>
                    <a:pt x="701" y="555"/>
                  </a:cubicBezTo>
                  <a:cubicBezTo>
                    <a:pt x="702" y="560"/>
                    <a:pt x="702" y="565"/>
                    <a:pt x="703" y="569"/>
                  </a:cubicBezTo>
                  <a:cubicBezTo>
                    <a:pt x="703" y="572"/>
                    <a:pt x="703" y="574"/>
                    <a:pt x="704" y="577"/>
                  </a:cubicBezTo>
                  <a:cubicBezTo>
                    <a:pt x="704" y="578"/>
                    <a:pt x="704" y="579"/>
                    <a:pt x="704" y="580"/>
                  </a:cubicBezTo>
                  <a:cubicBezTo>
                    <a:pt x="704" y="582"/>
                    <a:pt x="704" y="585"/>
                    <a:pt x="704" y="587"/>
                  </a:cubicBezTo>
                  <a:cubicBezTo>
                    <a:pt x="704" y="589"/>
                    <a:pt x="704" y="589"/>
                    <a:pt x="704" y="589"/>
                  </a:cubicBezTo>
                  <a:cubicBezTo>
                    <a:pt x="704" y="590"/>
                    <a:pt x="704" y="591"/>
                    <a:pt x="704" y="592"/>
                  </a:cubicBezTo>
                  <a:cubicBezTo>
                    <a:pt x="704" y="596"/>
                    <a:pt x="704" y="596"/>
                    <a:pt x="704" y="596"/>
                  </a:cubicBezTo>
                  <a:cubicBezTo>
                    <a:pt x="704" y="600"/>
                    <a:pt x="704" y="604"/>
                    <a:pt x="704" y="609"/>
                  </a:cubicBezTo>
                  <a:cubicBezTo>
                    <a:pt x="703" y="612"/>
                    <a:pt x="703" y="614"/>
                    <a:pt x="703" y="618"/>
                  </a:cubicBezTo>
                  <a:cubicBezTo>
                    <a:pt x="703" y="619"/>
                    <a:pt x="703" y="621"/>
                    <a:pt x="703" y="623"/>
                  </a:cubicBezTo>
                  <a:cubicBezTo>
                    <a:pt x="702" y="628"/>
                    <a:pt x="702" y="628"/>
                    <a:pt x="702" y="628"/>
                  </a:cubicBezTo>
                  <a:cubicBezTo>
                    <a:pt x="692" y="617"/>
                    <a:pt x="692" y="617"/>
                    <a:pt x="692" y="617"/>
                  </a:cubicBezTo>
                  <a:cubicBezTo>
                    <a:pt x="690" y="615"/>
                    <a:pt x="689" y="613"/>
                    <a:pt x="687" y="611"/>
                  </a:cubicBezTo>
                  <a:cubicBezTo>
                    <a:pt x="685" y="608"/>
                    <a:pt x="685" y="608"/>
                    <a:pt x="685" y="608"/>
                  </a:cubicBezTo>
                  <a:cubicBezTo>
                    <a:pt x="685" y="608"/>
                    <a:pt x="685" y="608"/>
                    <a:pt x="685" y="608"/>
                  </a:cubicBezTo>
                  <a:cubicBezTo>
                    <a:pt x="683" y="605"/>
                    <a:pt x="683" y="605"/>
                    <a:pt x="683" y="605"/>
                  </a:cubicBezTo>
                  <a:cubicBezTo>
                    <a:pt x="677" y="597"/>
                    <a:pt x="671" y="587"/>
                    <a:pt x="662" y="579"/>
                  </a:cubicBezTo>
                  <a:cubicBezTo>
                    <a:pt x="662" y="578"/>
                    <a:pt x="661" y="578"/>
                    <a:pt x="660" y="577"/>
                  </a:cubicBezTo>
                  <a:cubicBezTo>
                    <a:pt x="659" y="576"/>
                    <a:pt x="657" y="574"/>
                    <a:pt x="656" y="573"/>
                  </a:cubicBezTo>
                  <a:cubicBezTo>
                    <a:pt x="655" y="573"/>
                    <a:pt x="655" y="572"/>
                    <a:pt x="654" y="571"/>
                  </a:cubicBezTo>
                  <a:cubicBezTo>
                    <a:pt x="652" y="570"/>
                    <a:pt x="651" y="569"/>
                    <a:pt x="649" y="568"/>
                  </a:cubicBezTo>
                  <a:cubicBezTo>
                    <a:pt x="641" y="563"/>
                    <a:pt x="641" y="563"/>
                    <a:pt x="641" y="563"/>
                  </a:cubicBezTo>
                  <a:cubicBezTo>
                    <a:pt x="635" y="560"/>
                    <a:pt x="635" y="560"/>
                    <a:pt x="635" y="560"/>
                  </a:cubicBezTo>
                  <a:cubicBezTo>
                    <a:pt x="631" y="558"/>
                    <a:pt x="628" y="557"/>
                    <a:pt x="625" y="555"/>
                  </a:cubicBezTo>
                  <a:cubicBezTo>
                    <a:pt x="620" y="553"/>
                    <a:pt x="620" y="553"/>
                    <a:pt x="620" y="553"/>
                  </a:cubicBezTo>
                  <a:cubicBezTo>
                    <a:pt x="606" y="547"/>
                    <a:pt x="606" y="547"/>
                    <a:pt x="606" y="547"/>
                  </a:cubicBezTo>
                  <a:cubicBezTo>
                    <a:pt x="594" y="541"/>
                    <a:pt x="594" y="541"/>
                    <a:pt x="594" y="541"/>
                  </a:cubicBezTo>
                  <a:cubicBezTo>
                    <a:pt x="582" y="534"/>
                    <a:pt x="582" y="534"/>
                    <a:pt x="582" y="534"/>
                  </a:cubicBezTo>
                  <a:cubicBezTo>
                    <a:pt x="575" y="529"/>
                    <a:pt x="568" y="524"/>
                    <a:pt x="563" y="517"/>
                  </a:cubicBezTo>
                  <a:cubicBezTo>
                    <a:pt x="559" y="513"/>
                    <a:pt x="556" y="508"/>
                    <a:pt x="553" y="503"/>
                  </a:cubicBezTo>
                  <a:cubicBezTo>
                    <a:pt x="555" y="508"/>
                    <a:pt x="557" y="513"/>
                    <a:pt x="561" y="519"/>
                  </a:cubicBezTo>
                  <a:cubicBezTo>
                    <a:pt x="562" y="519"/>
                    <a:pt x="562" y="520"/>
                    <a:pt x="562" y="521"/>
                  </a:cubicBezTo>
                  <a:cubicBezTo>
                    <a:pt x="563" y="522"/>
                    <a:pt x="564" y="523"/>
                    <a:pt x="565" y="524"/>
                  </a:cubicBezTo>
                  <a:cubicBezTo>
                    <a:pt x="569" y="529"/>
                    <a:pt x="569" y="529"/>
                    <a:pt x="569" y="529"/>
                  </a:cubicBezTo>
                  <a:cubicBezTo>
                    <a:pt x="570" y="530"/>
                    <a:pt x="571" y="532"/>
                    <a:pt x="573" y="533"/>
                  </a:cubicBezTo>
                  <a:cubicBezTo>
                    <a:pt x="575" y="535"/>
                    <a:pt x="575" y="535"/>
                    <a:pt x="575" y="535"/>
                  </a:cubicBezTo>
                  <a:cubicBezTo>
                    <a:pt x="576" y="536"/>
                    <a:pt x="577" y="537"/>
                    <a:pt x="579" y="538"/>
                  </a:cubicBezTo>
                  <a:cubicBezTo>
                    <a:pt x="590" y="547"/>
                    <a:pt x="590" y="547"/>
                    <a:pt x="590" y="547"/>
                  </a:cubicBezTo>
                  <a:cubicBezTo>
                    <a:pt x="593" y="549"/>
                    <a:pt x="597" y="551"/>
                    <a:pt x="600" y="553"/>
                  </a:cubicBezTo>
                  <a:cubicBezTo>
                    <a:pt x="603" y="555"/>
                    <a:pt x="603" y="555"/>
                    <a:pt x="603" y="555"/>
                  </a:cubicBezTo>
                  <a:cubicBezTo>
                    <a:pt x="620" y="565"/>
                    <a:pt x="620" y="565"/>
                    <a:pt x="620" y="565"/>
                  </a:cubicBezTo>
                  <a:cubicBezTo>
                    <a:pt x="623" y="567"/>
                    <a:pt x="626" y="568"/>
                    <a:pt x="629" y="570"/>
                  </a:cubicBezTo>
                  <a:cubicBezTo>
                    <a:pt x="635" y="574"/>
                    <a:pt x="635" y="574"/>
                    <a:pt x="635" y="574"/>
                  </a:cubicBezTo>
                  <a:cubicBezTo>
                    <a:pt x="647" y="584"/>
                    <a:pt x="647" y="584"/>
                    <a:pt x="647" y="584"/>
                  </a:cubicBezTo>
                  <a:cubicBezTo>
                    <a:pt x="639" y="582"/>
                    <a:pt x="639" y="582"/>
                    <a:pt x="639" y="582"/>
                  </a:cubicBezTo>
                  <a:cubicBezTo>
                    <a:pt x="632" y="580"/>
                    <a:pt x="625" y="580"/>
                    <a:pt x="616" y="580"/>
                  </a:cubicBezTo>
                  <a:cubicBezTo>
                    <a:pt x="614" y="580"/>
                    <a:pt x="611" y="580"/>
                    <a:pt x="608" y="580"/>
                  </a:cubicBezTo>
                  <a:cubicBezTo>
                    <a:pt x="603" y="580"/>
                    <a:pt x="599" y="580"/>
                    <a:pt x="594" y="581"/>
                  </a:cubicBezTo>
                  <a:cubicBezTo>
                    <a:pt x="588" y="581"/>
                    <a:pt x="582" y="582"/>
                    <a:pt x="577" y="582"/>
                  </a:cubicBezTo>
                  <a:cubicBezTo>
                    <a:pt x="566" y="582"/>
                    <a:pt x="557" y="581"/>
                    <a:pt x="550" y="580"/>
                  </a:cubicBezTo>
                  <a:cubicBezTo>
                    <a:pt x="550" y="580"/>
                    <a:pt x="550" y="580"/>
                    <a:pt x="549" y="580"/>
                  </a:cubicBezTo>
                  <a:cubicBezTo>
                    <a:pt x="550" y="580"/>
                    <a:pt x="550" y="580"/>
                    <a:pt x="550" y="580"/>
                  </a:cubicBezTo>
                  <a:cubicBezTo>
                    <a:pt x="557" y="583"/>
                    <a:pt x="566" y="585"/>
                    <a:pt x="577" y="586"/>
                  </a:cubicBezTo>
                  <a:cubicBezTo>
                    <a:pt x="582" y="587"/>
                    <a:pt x="588" y="587"/>
                    <a:pt x="594" y="588"/>
                  </a:cubicBezTo>
                  <a:cubicBezTo>
                    <a:pt x="599" y="588"/>
                    <a:pt x="604" y="588"/>
                    <a:pt x="608" y="589"/>
                  </a:cubicBezTo>
                  <a:cubicBezTo>
                    <a:pt x="618" y="590"/>
                    <a:pt x="637" y="594"/>
                    <a:pt x="646" y="598"/>
                  </a:cubicBezTo>
                  <a:cubicBezTo>
                    <a:pt x="657" y="603"/>
                    <a:pt x="661" y="607"/>
                    <a:pt x="664" y="610"/>
                  </a:cubicBezTo>
                  <a:cubicBezTo>
                    <a:pt x="664" y="611"/>
                    <a:pt x="664" y="611"/>
                    <a:pt x="664" y="611"/>
                  </a:cubicBezTo>
                  <a:cubicBezTo>
                    <a:pt x="671" y="622"/>
                    <a:pt x="671" y="622"/>
                    <a:pt x="671" y="622"/>
                  </a:cubicBezTo>
                  <a:cubicBezTo>
                    <a:pt x="672" y="624"/>
                    <a:pt x="673" y="626"/>
                    <a:pt x="675" y="629"/>
                  </a:cubicBezTo>
                  <a:cubicBezTo>
                    <a:pt x="684" y="642"/>
                    <a:pt x="684" y="642"/>
                    <a:pt x="684" y="642"/>
                  </a:cubicBezTo>
                  <a:cubicBezTo>
                    <a:pt x="689" y="649"/>
                    <a:pt x="695" y="657"/>
                    <a:pt x="698" y="664"/>
                  </a:cubicBezTo>
                  <a:cubicBezTo>
                    <a:pt x="705" y="676"/>
                    <a:pt x="708" y="689"/>
                    <a:pt x="710" y="704"/>
                  </a:cubicBezTo>
                  <a:cubicBezTo>
                    <a:pt x="709" y="719"/>
                    <a:pt x="707" y="734"/>
                    <a:pt x="704" y="751"/>
                  </a:cubicBezTo>
                  <a:cubicBezTo>
                    <a:pt x="702" y="758"/>
                    <a:pt x="699" y="766"/>
                    <a:pt x="697" y="774"/>
                  </a:cubicBezTo>
                  <a:cubicBezTo>
                    <a:pt x="696" y="777"/>
                    <a:pt x="696" y="777"/>
                    <a:pt x="696" y="777"/>
                  </a:cubicBezTo>
                  <a:cubicBezTo>
                    <a:pt x="693" y="775"/>
                    <a:pt x="693" y="775"/>
                    <a:pt x="693" y="775"/>
                  </a:cubicBezTo>
                  <a:cubicBezTo>
                    <a:pt x="693" y="775"/>
                    <a:pt x="692" y="774"/>
                    <a:pt x="691" y="773"/>
                  </a:cubicBezTo>
                  <a:cubicBezTo>
                    <a:pt x="687" y="770"/>
                    <a:pt x="681" y="767"/>
                    <a:pt x="675" y="764"/>
                  </a:cubicBezTo>
                  <a:cubicBezTo>
                    <a:pt x="668" y="761"/>
                    <a:pt x="659" y="760"/>
                    <a:pt x="648" y="759"/>
                  </a:cubicBezTo>
                  <a:cubicBezTo>
                    <a:pt x="642" y="758"/>
                    <a:pt x="635" y="757"/>
                    <a:pt x="626" y="756"/>
                  </a:cubicBezTo>
                  <a:cubicBezTo>
                    <a:pt x="619" y="755"/>
                    <a:pt x="612" y="754"/>
                    <a:pt x="605" y="754"/>
                  </a:cubicBezTo>
                  <a:cubicBezTo>
                    <a:pt x="591" y="752"/>
                    <a:pt x="577" y="751"/>
                    <a:pt x="564" y="749"/>
                  </a:cubicBezTo>
                  <a:cubicBezTo>
                    <a:pt x="560" y="748"/>
                    <a:pt x="554" y="746"/>
                    <a:pt x="549" y="745"/>
                  </a:cubicBezTo>
                  <a:cubicBezTo>
                    <a:pt x="545" y="742"/>
                    <a:pt x="545" y="742"/>
                    <a:pt x="545" y="742"/>
                  </a:cubicBezTo>
                  <a:cubicBezTo>
                    <a:pt x="544" y="742"/>
                    <a:pt x="543" y="741"/>
                    <a:pt x="543" y="741"/>
                  </a:cubicBezTo>
                  <a:cubicBezTo>
                    <a:pt x="540" y="738"/>
                    <a:pt x="540" y="738"/>
                    <a:pt x="540" y="738"/>
                  </a:cubicBezTo>
                  <a:cubicBezTo>
                    <a:pt x="537" y="736"/>
                    <a:pt x="537" y="736"/>
                    <a:pt x="537" y="736"/>
                  </a:cubicBezTo>
                  <a:cubicBezTo>
                    <a:pt x="530" y="729"/>
                    <a:pt x="524" y="719"/>
                    <a:pt x="519" y="711"/>
                  </a:cubicBezTo>
                  <a:cubicBezTo>
                    <a:pt x="516" y="707"/>
                    <a:pt x="513" y="702"/>
                    <a:pt x="510" y="697"/>
                  </a:cubicBezTo>
                  <a:cubicBezTo>
                    <a:pt x="503" y="685"/>
                    <a:pt x="497" y="674"/>
                    <a:pt x="489" y="664"/>
                  </a:cubicBezTo>
                  <a:cubicBezTo>
                    <a:pt x="489" y="664"/>
                    <a:pt x="489" y="664"/>
                    <a:pt x="489" y="664"/>
                  </a:cubicBezTo>
                  <a:cubicBezTo>
                    <a:pt x="489" y="664"/>
                    <a:pt x="489" y="664"/>
                    <a:pt x="489" y="664"/>
                  </a:cubicBezTo>
                  <a:cubicBezTo>
                    <a:pt x="496" y="674"/>
                    <a:pt x="502" y="686"/>
                    <a:pt x="508" y="699"/>
                  </a:cubicBezTo>
                  <a:cubicBezTo>
                    <a:pt x="510" y="704"/>
                    <a:pt x="512" y="708"/>
                    <a:pt x="515" y="713"/>
                  </a:cubicBezTo>
                  <a:cubicBezTo>
                    <a:pt x="520" y="722"/>
                    <a:pt x="525" y="732"/>
                    <a:pt x="532" y="740"/>
                  </a:cubicBezTo>
                  <a:cubicBezTo>
                    <a:pt x="535" y="744"/>
                    <a:pt x="535" y="744"/>
                    <a:pt x="535" y="744"/>
                  </a:cubicBezTo>
                  <a:cubicBezTo>
                    <a:pt x="536" y="744"/>
                    <a:pt x="537" y="745"/>
                    <a:pt x="537" y="746"/>
                  </a:cubicBezTo>
                  <a:cubicBezTo>
                    <a:pt x="538" y="746"/>
                    <a:pt x="538" y="746"/>
                    <a:pt x="538" y="746"/>
                  </a:cubicBezTo>
                  <a:cubicBezTo>
                    <a:pt x="539" y="747"/>
                    <a:pt x="540" y="748"/>
                    <a:pt x="541" y="748"/>
                  </a:cubicBezTo>
                  <a:cubicBezTo>
                    <a:pt x="542" y="749"/>
                    <a:pt x="542" y="749"/>
                    <a:pt x="542" y="749"/>
                  </a:cubicBezTo>
                  <a:cubicBezTo>
                    <a:pt x="542" y="750"/>
                    <a:pt x="542" y="750"/>
                    <a:pt x="542" y="750"/>
                  </a:cubicBezTo>
                  <a:cubicBezTo>
                    <a:pt x="542" y="750"/>
                    <a:pt x="542" y="750"/>
                    <a:pt x="542" y="750"/>
                  </a:cubicBezTo>
                  <a:cubicBezTo>
                    <a:pt x="542" y="749"/>
                    <a:pt x="542" y="749"/>
                    <a:pt x="542" y="749"/>
                  </a:cubicBezTo>
                  <a:cubicBezTo>
                    <a:pt x="553" y="756"/>
                    <a:pt x="553" y="756"/>
                    <a:pt x="553" y="756"/>
                  </a:cubicBezTo>
                  <a:cubicBezTo>
                    <a:pt x="542" y="754"/>
                    <a:pt x="542" y="754"/>
                    <a:pt x="542" y="754"/>
                  </a:cubicBezTo>
                  <a:cubicBezTo>
                    <a:pt x="526" y="753"/>
                    <a:pt x="526" y="753"/>
                    <a:pt x="526" y="753"/>
                  </a:cubicBezTo>
                  <a:cubicBezTo>
                    <a:pt x="520" y="753"/>
                    <a:pt x="514" y="753"/>
                    <a:pt x="508" y="753"/>
                  </a:cubicBezTo>
                  <a:cubicBezTo>
                    <a:pt x="508" y="753"/>
                    <a:pt x="508" y="753"/>
                    <a:pt x="508" y="753"/>
                  </a:cubicBezTo>
                  <a:cubicBezTo>
                    <a:pt x="508" y="753"/>
                    <a:pt x="508" y="753"/>
                    <a:pt x="508" y="753"/>
                  </a:cubicBezTo>
                  <a:cubicBezTo>
                    <a:pt x="513" y="754"/>
                    <a:pt x="519" y="754"/>
                    <a:pt x="526" y="755"/>
                  </a:cubicBezTo>
                  <a:cubicBezTo>
                    <a:pt x="542" y="758"/>
                    <a:pt x="542" y="758"/>
                    <a:pt x="542" y="758"/>
                  </a:cubicBezTo>
                  <a:cubicBezTo>
                    <a:pt x="542" y="758"/>
                    <a:pt x="542" y="758"/>
                    <a:pt x="542" y="758"/>
                  </a:cubicBezTo>
                  <a:cubicBezTo>
                    <a:pt x="544" y="758"/>
                    <a:pt x="544" y="758"/>
                    <a:pt x="544" y="758"/>
                  </a:cubicBezTo>
                  <a:cubicBezTo>
                    <a:pt x="544" y="758"/>
                    <a:pt x="544" y="758"/>
                    <a:pt x="544" y="758"/>
                  </a:cubicBezTo>
                  <a:cubicBezTo>
                    <a:pt x="578" y="766"/>
                    <a:pt x="578" y="766"/>
                    <a:pt x="578" y="766"/>
                  </a:cubicBezTo>
                  <a:cubicBezTo>
                    <a:pt x="589" y="769"/>
                    <a:pt x="589" y="769"/>
                    <a:pt x="589" y="769"/>
                  </a:cubicBezTo>
                  <a:cubicBezTo>
                    <a:pt x="595" y="770"/>
                    <a:pt x="600" y="770"/>
                    <a:pt x="606" y="771"/>
                  </a:cubicBezTo>
                  <a:cubicBezTo>
                    <a:pt x="608" y="771"/>
                    <a:pt x="610" y="771"/>
                    <a:pt x="612" y="772"/>
                  </a:cubicBezTo>
                  <a:cubicBezTo>
                    <a:pt x="615" y="772"/>
                    <a:pt x="618" y="772"/>
                    <a:pt x="621" y="772"/>
                  </a:cubicBezTo>
                  <a:cubicBezTo>
                    <a:pt x="634" y="773"/>
                    <a:pt x="634" y="773"/>
                    <a:pt x="634" y="773"/>
                  </a:cubicBezTo>
                  <a:cubicBezTo>
                    <a:pt x="637" y="773"/>
                    <a:pt x="640" y="773"/>
                    <a:pt x="643" y="774"/>
                  </a:cubicBezTo>
                  <a:cubicBezTo>
                    <a:pt x="657" y="777"/>
                    <a:pt x="667" y="781"/>
                    <a:pt x="675" y="785"/>
                  </a:cubicBezTo>
                  <a:cubicBezTo>
                    <a:pt x="676" y="786"/>
                    <a:pt x="676" y="786"/>
                    <a:pt x="676" y="786"/>
                  </a:cubicBezTo>
                  <a:cubicBezTo>
                    <a:pt x="680" y="790"/>
                    <a:pt x="683" y="793"/>
                    <a:pt x="684" y="796"/>
                  </a:cubicBezTo>
                  <a:cubicBezTo>
                    <a:pt x="685" y="797"/>
                    <a:pt x="686" y="799"/>
                    <a:pt x="687" y="800"/>
                  </a:cubicBezTo>
                  <a:cubicBezTo>
                    <a:pt x="688" y="802"/>
                    <a:pt x="688" y="802"/>
                    <a:pt x="688" y="802"/>
                  </a:cubicBezTo>
                  <a:cubicBezTo>
                    <a:pt x="688" y="803"/>
                    <a:pt x="688" y="803"/>
                    <a:pt x="688" y="803"/>
                  </a:cubicBezTo>
                  <a:cubicBezTo>
                    <a:pt x="682" y="819"/>
                    <a:pt x="682" y="819"/>
                    <a:pt x="682" y="819"/>
                  </a:cubicBezTo>
                  <a:cubicBezTo>
                    <a:pt x="682" y="819"/>
                    <a:pt x="682" y="819"/>
                    <a:pt x="682" y="819"/>
                  </a:cubicBezTo>
                  <a:cubicBezTo>
                    <a:pt x="682" y="819"/>
                    <a:pt x="682" y="819"/>
                    <a:pt x="682" y="820"/>
                  </a:cubicBezTo>
                  <a:cubicBezTo>
                    <a:pt x="682" y="820"/>
                    <a:pt x="682" y="820"/>
                    <a:pt x="682" y="820"/>
                  </a:cubicBezTo>
                  <a:cubicBezTo>
                    <a:pt x="682" y="820"/>
                    <a:pt x="682" y="820"/>
                    <a:pt x="682" y="820"/>
                  </a:cubicBezTo>
                  <a:cubicBezTo>
                    <a:pt x="676" y="837"/>
                    <a:pt x="676" y="837"/>
                    <a:pt x="676" y="837"/>
                  </a:cubicBezTo>
                  <a:cubicBezTo>
                    <a:pt x="671" y="846"/>
                    <a:pt x="671" y="846"/>
                    <a:pt x="671" y="846"/>
                  </a:cubicBezTo>
                  <a:cubicBezTo>
                    <a:pt x="670" y="849"/>
                    <a:pt x="669" y="853"/>
                    <a:pt x="667" y="856"/>
                  </a:cubicBezTo>
                  <a:cubicBezTo>
                    <a:pt x="662" y="866"/>
                    <a:pt x="662" y="866"/>
                    <a:pt x="662" y="866"/>
                  </a:cubicBezTo>
                  <a:cubicBezTo>
                    <a:pt x="656" y="875"/>
                    <a:pt x="656" y="875"/>
                    <a:pt x="656" y="875"/>
                  </a:cubicBezTo>
                  <a:cubicBezTo>
                    <a:pt x="655" y="875"/>
                    <a:pt x="655" y="876"/>
                    <a:pt x="655" y="877"/>
                  </a:cubicBezTo>
                  <a:cubicBezTo>
                    <a:pt x="654" y="878"/>
                    <a:pt x="653" y="879"/>
                    <a:pt x="653" y="880"/>
                  </a:cubicBezTo>
                  <a:cubicBezTo>
                    <a:pt x="649" y="884"/>
                    <a:pt x="649" y="884"/>
                    <a:pt x="649" y="884"/>
                  </a:cubicBezTo>
                  <a:cubicBezTo>
                    <a:pt x="649" y="885"/>
                    <a:pt x="648" y="886"/>
                    <a:pt x="647" y="887"/>
                  </a:cubicBezTo>
                  <a:cubicBezTo>
                    <a:pt x="646" y="889"/>
                    <a:pt x="644" y="891"/>
                    <a:pt x="643" y="892"/>
                  </a:cubicBezTo>
                  <a:cubicBezTo>
                    <a:pt x="640" y="896"/>
                    <a:pt x="640" y="896"/>
                    <a:pt x="640" y="896"/>
                  </a:cubicBezTo>
                  <a:cubicBezTo>
                    <a:pt x="636" y="900"/>
                    <a:pt x="632" y="904"/>
                    <a:pt x="628" y="908"/>
                  </a:cubicBezTo>
                  <a:cubicBezTo>
                    <a:pt x="627" y="909"/>
                    <a:pt x="626" y="910"/>
                    <a:pt x="625" y="911"/>
                  </a:cubicBezTo>
                  <a:cubicBezTo>
                    <a:pt x="623" y="913"/>
                    <a:pt x="622" y="914"/>
                    <a:pt x="620" y="916"/>
                  </a:cubicBezTo>
                  <a:cubicBezTo>
                    <a:pt x="603" y="930"/>
                    <a:pt x="603" y="930"/>
                    <a:pt x="603" y="930"/>
                  </a:cubicBezTo>
                  <a:cubicBezTo>
                    <a:pt x="604" y="926"/>
                    <a:pt x="604" y="926"/>
                    <a:pt x="604" y="926"/>
                  </a:cubicBezTo>
                  <a:cubicBezTo>
                    <a:pt x="604" y="918"/>
                    <a:pt x="603" y="910"/>
                    <a:pt x="601" y="903"/>
                  </a:cubicBezTo>
                  <a:cubicBezTo>
                    <a:pt x="595" y="878"/>
                    <a:pt x="568" y="871"/>
                    <a:pt x="557" y="868"/>
                  </a:cubicBezTo>
                  <a:cubicBezTo>
                    <a:pt x="551" y="867"/>
                    <a:pt x="545" y="867"/>
                    <a:pt x="539" y="866"/>
                  </a:cubicBezTo>
                  <a:cubicBezTo>
                    <a:pt x="528" y="865"/>
                    <a:pt x="517" y="865"/>
                    <a:pt x="506" y="859"/>
                  </a:cubicBezTo>
                  <a:cubicBezTo>
                    <a:pt x="495" y="854"/>
                    <a:pt x="486" y="843"/>
                    <a:pt x="478" y="834"/>
                  </a:cubicBezTo>
                  <a:cubicBezTo>
                    <a:pt x="483" y="848"/>
                    <a:pt x="489" y="859"/>
                    <a:pt x="499" y="868"/>
                  </a:cubicBezTo>
                  <a:cubicBezTo>
                    <a:pt x="510" y="879"/>
                    <a:pt x="524" y="882"/>
                    <a:pt x="539" y="885"/>
                  </a:cubicBezTo>
                  <a:cubicBezTo>
                    <a:pt x="545" y="886"/>
                    <a:pt x="551" y="887"/>
                    <a:pt x="557" y="889"/>
                  </a:cubicBezTo>
                  <a:cubicBezTo>
                    <a:pt x="567" y="892"/>
                    <a:pt x="573" y="898"/>
                    <a:pt x="576" y="906"/>
                  </a:cubicBezTo>
                  <a:cubicBezTo>
                    <a:pt x="581" y="919"/>
                    <a:pt x="575" y="935"/>
                    <a:pt x="569" y="945"/>
                  </a:cubicBezTo>
                  <a:cubicBezTo>
                    <a:pt x="567" y="947"/>
                    <a:pt x="565" y="949"/>
                    <a:pt x="563" y="952"/>
                  </a:cubicBezTo>
                  <a:cubicBezTo>
                    <a:pt x="563" y="952"/>
                    <a:pt x="563" y="952"/>
                    <a:pt x="563" y="952"/>
                  </a:cubicBezTo>
                  <a:cubicBezTo>
                    <a:pt x="561" y="953"/>
                    <a:pt x="561" y="953"/>
                    <a:pt x="561" y="953"/>
                  </a:cubicBezTo>
                  <a:cubicBezTo>
                    <a:pt x="559" y="954"/>
                    <a:pt x="558" y="954"/>
                    <a:pt x="556" y="955"/>
                  </a:cubicBezTo>
                  <a:cubicBezTo>
                    <a:pt x="551" y="957"/>
                    <a:pt x="551" y="957"/>
                    <a:pt x="551" y="957"/>
                  </a:cubicBezTo>
                  <a:cubicBezTo>
                    <a:pt x="538" y="962"/>
                    <a:pt x="524" y="968"/>
                    <a:pt x="510" y="976"/>
                  </a:cubicBezTo>
                  <a:cubicBezTo>
                    <a:pt x="506" y="978"/>
                    <a:pt x="502" y="981"/>
                    <a:pt x="498" y="984"/>
                  </a:cubicBezTo>
                  <a:cubicBezTo>
                    <a:pt x="497" y="985"/>
                    <a:pt x="495" y="986"/>
                    <a:pt x="494" y="987"/>
                  </a:cubicBezTo>
                  <a:cubicBezTo>
                    <a:pt x="493" y="987"/>
                    <a:pt x="493" y="988"/>
                    <a:pt x="492" y="989"/>
                  </a:cubicBezTo>
                  <a:cubicBezTo>
                    <a:pt x="487" y="993"/>
                    <a:pt x="487" y="993"/>
                    <a:pt x="487" y="993"/>
                  </a:cubicBezTo>
                  <a:cubicBezTo>
                    <a:pt x="461" y="1016"/>
                    <a:pt x="461" y="1016"/>
                    <a:pt x="461" y="1016"/>
                  </a:cubicBezTo>
                  <a:cubicBezTo>
                    <a:pt x="462" y="1010"/>
                    <a:pt x="462" y="1010"/>
                    <a:pt x="462" y="1010"/>
                  </a:cubicBezTo>
                  <a:cubicBezTo>
                    <a:pt x="464" y="1003"/>
                    <a:pt x="465" y="996"/>
                    <a:pt x="466" y="990"/>
                  </a:cubicBezTo>
                  <a:cubicBezTo>
                    <a:pt x="467" y="981"/>
                    <a:pt x="467" y="972"/>
                    <a:pt x="467" y="963"/>
                  </a:cubicBezTo>
                  <a:cubicBezTo>
                    <a:pt x="467" y="962"/>
                    <a:pt x="467" y="961"/>
                    <a:pt x="467" y="960"/>
                  </a:cubicBezTo>
                  <a:cubicBezTo>
                    <a:pt x="467" y="959"/>
                    <a:pt x="467" y="957"/>
                    <a:pt x="467" y="956"/>
                  </a:cubicBezTo>
                  <a:cubicBezTo>
                    <a:pt x="466" y="943"/>
                    <a:pt x="466" y="943"/>
                    <a:pt x="466" y="943"/>
                  </a:cubicBezTo>
                  <a:cubicBezTo>
                    <a:pt x="466" y="942"/>
                    <a:pt x="465" y="941"/>
                    <a:pt x="465" y="941"/>
                  </a:cubicBezTo>
                  <a:cubicBezTo>
                    <a:pt x="464" y="934"/>
                    <a:pt x="464" y="934"/>
                    <a:pt x="464" y="934"/>
                  </a:cubicBezTo>
                  <a:cubicBezTo>
                    <a:pt x="460" y="915"/>
                    <a:pt x="449" y="895"/>
                    <a:pt x="434" y="882"/>
                  </a:cubicBezTo>
                  <a:cubicBezTo>
                    <a:pt x="423" y="872"/>
                    <a:pt x="411" y="865"/>
                    <a:pt x="399" y="859"/>
                  </a:cubicBezTo>
                  <a:cubicBezTo>
                    <a:pt x="399" y="859"/>
                    <a:pt x="399" y="859"/>
                    <a:pt x="399" y="859"/>
                  </a:cubicBezTo>
                  <a:cubicBezTo>
                    <a:pt x="398" y="858"/>
                    <a:pt x="398" y="858"/>
                    <a:pt x="398" y="858"/>
                  </a:cubicBezTo>
                  <a:cubicBezTo>
                    <a:pt x="397" y="853"/>
                    <a:pt x="394" y="846"/>
                    <a:pt x="391" y="836"/>
                  </a:cubicBezTo>
                  <a:cubicBezTo>
                    <a:pt x="388" y="830"/>
                    <a:pt x="385" y="822"/>
                    <a:pt x="381" y="813"/>
                  </a:cubicBezTo>
                  <a:cubicBezTo>
                    <a:pt x="376" y="799"/>
                    <a:pt x="369" y="782"/>
                    <a:pt x="362" y="764"/>
                  </a:cubicBezTo>
                  <a:cubicBezTo>
                    <a:pt x="357" y="750"/>
                    <a:pt x="351" y="733"/>
                    <a:pt x="347" y="715"/>
                  </a:cubicBezTo>
                  <a:cubicBezTo>
                    <a:pt x="344" y="705"/>
                    <a:pt x="342" y="696"/>
                    <a:pt x="341" y="688"/>
                  </a:cubicBezTo>
                  <a:cubicBezTo>
                    <a:pt x="340" y="686"/>
                    <a:pt x="340" y="686"/>
                    <a:pt x="340" y="686"/>
                  </a:cubicBezTo>
                  <a:cubicBezTo>
                    <a:pt x="340" y="682"/>
                    <a:pt x="339" y="678"/>
                    <a:pt x="339" y="675"/>
                  </a:cubicBezTo>
                  <a:cubicBezTo>
                    <a:pt x="339" y="674"/>
                    <a:pt x="339" y="674"/>
                    <a:pt x="339" y="673"/>
                  </a:cubicBezTo>
                  <a:cubicBezTo>
                    <a:pt x="339" y="672"/>
                    <a:pt x="339" y="670"/>
                    <a:pt x="339" y="669"/>
                  </a:cubicBezTo>
                  <a:cubicBezTo>
                    <a:pt x="339" y="669"/>
                    <a:pt x="339" y="669"/>
                    <a:pt x="339" y="669"/>
                  </a:cubicBezTo>
                  <a:cubicBezTo>
                    <a:pt x="349" y="626"/>
                    <a:pt x="363" y="596"/>
                    <a:pt x="386" y="567"/>
                  </a:cubicBezTo>
                  <a:cubicBezTo>
                    <a:pt x="402" y="549"/>
                    <a:pt x="420" y="533"/>
                    <a:pt x="438" y="518"/>
                  </a:cubicBezTo>
                  <a:cubicBezTo>
                    <a:pt x="450" y="506"/>
                    <a:pt x="463" y="495"/>
                    <a:pt x="475" y="483"/>
                  </a:cubicBezTo>
                  <a:cubicBezTo>
                    <a:pt x="506" y="451"/>
                    <a:pt x="516" y="421"/>
                    <a:pt x="506" y="385"/>
                  </a:cubicBezTo>
                  <a:cubicBezTo>
                    <a:pt x="504" y="379"/>
                    <a:pt x="502" y="373"/>
                    <a:pt x="500" y="367"/>
                  </a:cubicBezTo>
                  <a:cubicBezTo>
                    <a:pt x="496" y="356"/>
                    <a:pt x="492" y="346"/>
                    <a:pt x="491" y="334"/>
                  </a:cubicBezTo>
                  <a:cubicBezTo>
                    <a:pt x="491" y="334"/>
                    <a:pt x="491" y="334"/>
                    <a:pt x="491" y="334"/>
                  </a:cubicBezTo>
                  <a:cubicBezTo>
                    <a:pt x="491" y="333"/>
                    <a:pt x="491" y="333"/>
                    <a:pt x="491" y="333"/>
                  </a:cubicBezTo>
                  <a:cubicBezTo>
                    <a:pt x="491" y="326"/>
                    <a:pt x="493" y="320"/>
                    <a:pt x="495" y="312"/>
                  </a:cubicBezTo>
                  <a:cubicBezTo>
                    <a:pt x="498" y="300"/>
                    <a:pt x="502" y="289"/>
                    <a:pt x="507" y="280"/>
                  </a:cubicBezTo>
                  <a:cubicBezTo>
                    <a:pt x="509" y="278"/>
                    <a:pt x="510" y="275"/>
                    <a:pt x="512" y="273"/>
                  </a:cubicBezTo>
                  <a:cubicBezTo>
                    <a:pt x="514" y="271"/>
                    <a:pt x="517" y="268"/>
                    <a:pt x="520" y="266"/>
                  </a:cubicBezTo>
                  <a:cubicBezTo>
                    <a:pt x="510" y="269"/>
                    <a:pt x="492" y="279"/>
                    <a:pt x="483" y="312"/>
                  </a:cubicBezTo>
                  <a:cubicBezTo>
                    <a:pt x="482" y="314"/>
                    <a:pt x="482" y="314"/>
                    <a:pt x="482" y="314"/>
                  </a:cubicBezTo>
                  <a:cubicBezTo>
                    <a:pt x="481" y="314"/>
                    <a:pt x="481" y="314"/>
                    <a:pt x="481" y="314"/>
                  </a:cubicBezTo>
                  <a:cubicBezTo>
                    <a:pt x="479" y="313"/>
                    <a:pt x="477" y="313"/>
                    <a:pt x="476" y="313"/>
                  </a:cubicBezTo>
                  <a:cubicBezTo>
                    <a:pt x="467" y="313"/>
                    <a:pt x="457" y="313"/>
                    <a:pt x="448" y="313"/>
                  </a:cubicBezTo>
                  <a:cubicBezTo>
                    <a:pt x="441" y="314"/>
                    <a:pt x="434" y="315"/>
                    <a:pt x="426" y="316"/>
                  </a:cubicBezTo>
                  <a:cubicBezTo>
                    <a:pt x="403" y="315"/>
                    <a:pt x="385" y="308"/>
                    <a:pt x="368" y="295"/>
                  </a:cubicBezTo>
                  <a:cubicBezTo>
                    <a:pt x="362" y="290"/>
                    <a:pt x="354" y="284"/>
                    <a:pt x="347" y="276"/>
                  </a:cubicBezTo>
                  <a:cubicBezTo>
                    <a:pt x="347" y="275"/>
                    <a:pt x="346" y="275"/>
                    <a:pt x="346" y="274"/>
                  </a:cubicBezTo>
                  <a:cubicBezTo>
                    <a:pt x="345" y="273"/>
                    <a:pt x="344" y="272"/>
                    <a:pt x="343" y="270"/>
                  </a:cubicBezTo>
                  <a:cubicBezTo>
                    <a:pt x="340" y="268"/>
                    <a:pt x="340" y="268"/>
                    <a:pt x="340" y="268"/>
                  </a:cubicBezTo>
                  <a:cubicBezTo>
                    <a:pt x="340" y="267"/>
                    <a:pt x="339" y="266"/>
                    <a:pt x="339" y="265"/>
                  </a:cubicBezTo>
                  <a:cubicBezTo>
                    <a:pt x="338" y="264"/>
                    <a:pt x="338" y="264"/>
                    <a:pt x="338" y="264"/>
                  </a:cubicBezTo>
                  <a:cubicBezTo>
                    <a:pt x="337" y="262"/>
                    <a:pt x="336" y="261"/>
                    <a:pt x="335" y="259"/>
                  </a:cubicBezTo>
                  <a:cubicBezTo>
                    <a:pt x="334" y="259"/>
                    <a:pt x="334" y="258"/>
                    <a:pt x="334" y="258"/>
                  </a:cubicBezTo>
                  <a:cubicBezTo>
                    <a:pt x="334" y="257"/>
                    <a:pt x="334" y="257"/>
                    <a:pt x="334" y="257"/>
                  </a:cubicBezTo>
                  <a:cubicBezTo>
                    <a:pt x="333" y="257"/>
                    <a:pt x="333" y="257"/>
                    <a:pt x="333" y="257"/>
                  </a:cubicBezTo>
                  <a:cubicBezTo>
                    <a:pt x="332" y="248"/>
                    <a:pt x="333" y="236"/>
                    <a:pt x="336" y="226"/>
                  </a:cubicBezTo>
                  <a:cubicBezTo>
                    <a:pt x="339" y="212"/>
                    <a:pt x="350" y="198"/>
                    <a:pt x="358" y="188"/>
                  </a:cubicBezTo>
                  <a:cubicBezTo>
                    <a:pt x="358" y="187"/>
                    <a:pt x="358" y="187"/>
                    <a:pt x="358" y="187"/>
                  </a:cubicBezTo>
                  <a:cubicBezTo>
                    <a:pt x="359" y="187"/>
                    <a:pt x="359" y="187"/>
                    <a:pt x="359" y="187"/>
                  </a:cubicBezTo>
                  <a:cubicBezTo>
                    <a:pt x="368" y="178"/>
                    <a:pt x="377" y="168"/>
                    <a:pt x="384" y="157"/>
                  </a:cubicBezTo>
                  <a:cubicBezTo>
                    <a:pt x="388" y="151"/>
                    <a:pt x="390" y="145"/>
                    <a:pt x="392" y="139"/>
                  </a:cubicBezTo>
                  <a:cubicBezTo>
                    <a:pt x="392" y="139"/>
                    <a:pt x="392" y="138"/>
                    <a:pt x="392" y="137"/>
                  </a:cubicBezTo>
                  <a:cubicBezTo>
                    <a:pt x="392" y="138"/>
                    <a:pt x="391" y="139"/>
                    <a:pt x="391" y="139"/>
                  </a:cubicBezTo>
                  <a:cubicBezTo>
                    <a:pt x="389" y="144"/>
                    <a:pt x="385" y="149"/>
                    <a:pt x="380" y="154"/>
                  </a:cubicBezTo>
                  <a:cubicBezTo>
                    <a:pt x="371" y="163"/>
                    <a:pt x="361" y="170"/>
                    <a:pt x="350" y="177"/>
                  </a:cubicBezTo>
                  <a:cubicBezTo>
                    <a:pt x="349" y="177"/>
                    <a:pt x="349" y="177"/>
                    <a:pt x="349" y="177"/>
                  </a:cubicBezTo>
                  <a:cubicBezTo>
                    <a:pt x="340" y="184"/>
                    <a:pt x="332" y="191"/>
                    <a:pt x="326" y="199"/>
                  </a:cubicBezTo>
                  <a:cubicBezTo>
                    <a:pt x="323" y="203"/>
                    <a:pt x="323" y="203"/>
                    <a:pt x="323" y="203"/>
                  </a:cubicBezTo>
                  <a:cubicBezTo>
                    <a:pt x="322" y="198"/>
                    <a:pt x="322" y="198"/>
                    <a:pt x="322" y="198"/>
                  </a:cubicBezTo>
                  <a:cubicBezTo>
                    <a:pt x="322" y="193"/>
                    <a:pt x="322" y="187"/>
                    <a:pt x="321" y="181"/>
                  </a:cubicBezTo>
                  <a:cubicBezTo>
                    <a:pt x="320" y="174"/>
                    <a:pt x="319" y="167"/>
                    <a:pt x="317" y="161"/>
                  </a:cubicBezTo>
                  <a:cubicBezTo>
                    <a:pt x="315" y="154"/>
                    <a:pt x="312" y="148"/>
                    <a:pt x="308" y="142"/>
                  </a:cubicBezTo>
                  <a:cubicBezTo>
                    <a:pt x="303" y="137"/>
                    <a:pt x="298" y="132"/>
                    <a:pt x="292" y="129"/>
                  </a:cubicBezTo>
                  <a:cubicBezTo>
                    <a:pt x="291" y="128"/>
                    <a:pt x="290" y="128"/>
                    <a:pt x="289" y="127"/>
                  </a:cubicBezTo>
                  <a:cubicBezTo>
                    <a:pt x="288" y="126"/>
                    <a:pt x="288" y="126"/>
                    <a:pt x="288" y="126"/>
                  </a:cubicBezTo>
                  <a:cubicBezTo>
                    <a:pt x="288" y="125"/>
                    <a:pt x="288" y="125"/>
                    <a:pt x="288" y="125"/>
                  </a:cubicBezTo>
                  <a:cubicBezTo>
                    <a:pt x="290" y="119"/>
                    <a:pt x="292" y="113"/>
                    <a:pt x="294" y="107"/>
                  </a:cubicBezTo>
                  <a:cubicBezTo>
                    <a:pt x="297" y="95"/>
                    <a:pt x="301" y="83"/>
                    <a:pt x="307" y="74"/>
                  </a:cubicBezTo>
                  <a:cubicBezTo>
                    <a:pt x="322" y="57"/>
                    <a:pt x="348" y="56"/>
                    <a:pt x="366" y="54"/>
                  </a:cubicBezTo>
                  <a:cubicBezTo>
                    <a:pt x="373" y="54"/>
                    <a:pt x="382" y="53"/>
                    <a:pt x="390" y="53"/>
                  </a:cubicBezTo>
                  <a:cubicBezTo>
                    <a:pt x="405" y="53"/>
                    <a:pt x="417" y="55"/>
                    <a:pt x="427" y="58"/>
                  </a:cubicBezTo>
                  <a:cubicBezTo>
                    <a:pt x="440" y="61"/>
                    <a:pt x="456" y="73"/>
                    <a:pt x="468" y="83"/>
                  </a:cubicBezTo>
                  <a:cubicBezTo>
                    <a:pt x="457" y="71"/>
                    <a:pt x="443" y="57"/>
                    <a:pt x="431" y="50"/>
                  </a:cubicBezTo>
                  <a:cubicBezTo>
                    <a:pt x="411" y="40"/>
                    <a:pt x="386" y="40"/>
                    <a:pt x="363" y="41"/>
                  </a:cubicBezTo>
                  <a:cubicBezTo>
                    <a:pt x="360" y="41"/>
                    <a:pt x="360" y="41"/>
                    <a:pt x="360" y="41"/>
                  </a:cubicBezTo>
                  <a:cubicBezTo>
                    <a:pt x="355" y="41"/>
                    <a:pt x="349" y="41"/>
                    <a:pt x="344" y="42"/>
                  </a:cubicBezTo>
                  <a:cubicBezTo>
                    <a:pt x="343" y="42"/>
                    <a:pt x="343" y="42"/>
                    <a:pt x="343" y="42"/>
                  </a:cubicBezTo>
                  <a:cubicBezTo>
                    <a:pt x="342" y="41"/>
                    <a:pt x="342" y="41"/>
                    <a:pt x="342" y="41"/>
                  </a:cubicBezTo>
                  <a:cubicBezTo>
                    <a:pt x="336" y="33"/>
                    <a:pt x="328" y="26"/>
                    <a:pt x="318" y="19"/>
                  </a:cubicBezTo>
                  <a:cubicBezTo>
                    <a:pt x="315" y="17"/>
                    <a:pt x="315" y="17"/>
                    <a:pt x="315" y="17"/>
                  </a:cubicBezTo>
                  <a:cubicBezTo>
                    <a:pt x="319" y="16"/>
                    <a:pt x="319" y="16"/>
                    <a:pt x="319" y="16"/>
                  </a:cubicBezTo>
                  <a:cubicBezTo>
                    <a:pt x="339" y="7"/>
                    <a:pt x="360" y="3"/>
                    <a:pt x="382" y="3"/>
                  </a:cubicBezTo>
                  <a:cubicBezTo>
                    <a:pt x="408" y="3"/>
                    <a:pt x="433" y="9"/>
                    <a:pt x="452" y="21"/>
                  </a:cubicBezTo>
                  <a:cubicBezTo>
                    <a:pt x="494" y="48"/>
                    <a:pt x="518" y="92"/>
                    <a:pt x="527" y="111"/>
                  </a:cubicBezTo>
                  <a:cubicBezTo>
                    <a:pt x="527" y="110"/>
                    <a:pt x="527" y="109"/>
                    <a:pt x="527" y="108"/>
                  </a:cubicBezTo>
                  <a:cubicBezTo>
                    <a:pt x="527" y="105"/>
                    <a:pt x="527" y="105"/>
                    <a:pt x="527" y="105"/>
                  </a:cubicBezTo>
                  <a:cubicBezTo>
                    <a:pt x="529" y="106"/>
                    <a:pt x="529" y="106"/>
                    <a:pt x="529" y="106"/>
                  </a:cubicBezTo>
                  <a:cubicBezTo>
                    <a:pt x="547" y="109"/>
                    <a:pt x="591" y="120"/>
                    <a:pt x="615" y="141"/>
                  </a:cubicBezTo>
                  <a:cubicBezTo>
                    <a:pt x="638" y="162"/>
                    <a:pt x="641" y="187"/>
                    <a:pt x="644" y="208"/>
                  </a:cubicBezTo>
                  <a:cubicBezTo>
                    <a:pt x="645" y="211"/>
                    <a:pt x="645" y="214"/>
                    <a:pt x="646" y="217"/>
                  </a:cubicBezTo>
                  <a:cubicBezTo>
                    <a:pt x="647" y="228"/>
                    <a:pt x="649" y="241"/>
                    <a:pt x="652" y="252"/>
                  </a:cubicBezTo>
                  <a:cubicBezTo>
                    <a:pt x="653" y="257"/>
                    <a:pt x="653" y="257"/>
                    <a:pt x="653" y="257"/>
                  </a:cubicBezTo>
                  <a:cubicBezTo>
                    <a:pt x="649" y="255"/>
                    <a:pt x="649" y="255"/>
                    <a:pt x="649" y="255"/>
                  </a:cubicBezTo>
                  <a:cubicBezTo>
                    <a:pt x="642" y="251"/>
                    <a:pt x="634" y="249"/>
                    <a:pt x="627" y="246"/>
                  </a:cubicBezTo>
                  <a:cubicBezTo>
                    <a:pt x="618" y="243"/>
                    <a:pt x="610" y="240"/>
                    <a:pt x="602" y="236"/>
                  </a:cubicBezTo>
                  <a:cubicBezTo>
                    <a:pt x="602" y="236"/>
                    <a:pt x="602" y="236"/>
                    <a:pt x="602" y="236"/>
                  </a:cubicBezTo>
                  <a:cubicBezTo>
                    <a:pt x="594" y="233"/>
                    <a:pt x="587" y="228"/>
                    <a:pt x="581" y="222"/>
                  </a:cubicBezTo>
                  <a:cubicBezTo>
                    <a:pt x="577" y="218"/>
                    <a:pt x="573" y="214"/>
                    <a:pt x="569" y="209"/>
                  </a:cubicBezTo>
                  <a:cubicBezTo>
                    <a:pt x="568" y="207"/>
                    <a:pt x="566" y="205"/>
                    <a:pt x="565" y="203"/>
                  </a:cubicBezTo>
                  <a:cubicBezTo>
                    <a:pt x="565" y="203"/>
                    <a:pt x="565" y="203"/>
                    <a:pt x="565" y="203"/>
                  </a:cubicBezTo>
                  <a:cubicBezTo>
                    <a:pt x="565" y="203"/>
                    <a:pt x="565" y="203"/>
                    <a:pt x="565" y="203"/>
                  </a:cubicBezTo>
                  <a:cubicBezTo>
                    <a:pt x="565" y="203"/>
                    <a:pt x="565" y="203"/>
                    <a:pt x="565" y="203"/>
                  </a:cubicBezTo>
                  <a:cubicBezTo>
                    <a:pt x="558" y="194"/>
                    <a:pt x="552" y="186"/>
                    <a:pt x="545" y="181"/>
                  </a:cubicBezTo>
                  <a:cubicBezTo>
                    <a:pt x="544" y="180"/>
                    <a:pt x="543" y="179"/>
                    <a:pt x="542" y="178"/>
                  </a:cubicBezTo>
                  <a:cubicBezTo>
                    <a:pt x="543" y="179"/>
                    <a:pt x="544" y="180"/>
                    <a:pt x="545" y="181"/>
                  </a:cubicBezTo>
                  <a:cubicBezTo>
                    <a:pt x="551" y="187"/>
                    <a:pt x="557" y="194"/>
                    <a:pt x="563" y="204"/>
                  </a:cubicBezTo>
                  <a:cubicBezTo>
                    <a:pt x="565" y="206"/>
                    <a:pt x="566" y="208"/>
                    <a:pt x="568" y="210"/>
                  </a:cubicBezTo>
                  <a:cubicBezTo>
                    <a:pt x="571" y="215"/>
                    <a:pt x="575" y="220"/>
                    <a:pt x="579" y="224"/>
                  </a:cubicBezTo>
                  <a:cubicBezTo>
                    <a:pt x="585" y="231"/>
                    <a:pt x="592" y="236"/>
                    <a:pt x="600" y="240"/>
                  </a:cubicBezTo>
                  <a:cubicBezTo>
                    <a:pt x="600" y="240"/>
                    <a:pt x="600" y="240"/>
                    <a:pt x="600" y="240"/>
                  </a:cubicBezTo>
                  <a:cubicBezTo>
                    <a:pt x="601" y="240"/>
                    <a:pt x="601" y="240"/>
                    <a:pt x="601" y="240"/>
                  </a:cubicBezTo>
                  <a:cubicBezTo>
                    <a:pt x="601" y="240"/>
                    <a:pt x="601" y="240"/>
                    <a:pt x="601" y="240"/>
                  </a:cubicBezTo>
                  <a:cubicBezTo>
                    <a:pt x="607" y="244"/>
                    <a:pt x="614" y="247"/>
                    <a:pt x="621" y="249"/>
                  </a:cubicBezTo>
                  <a:cubicBezTo>
                    <a:pt x="624" y="251"/>
                    <a:pt x="624" y="251"/>
                    <a:pt x="624" y="251"/>
                  </a:cubicBezTo>
                  <a:cubicBezTo>
                    <a:pt x="631" y="254"/>
                    <a:pt x="639" y="257"/>
                    <a:pt x="647" y="261"/>
                  </a:cubicBezTo>
                  <a:cubicBezTo>
                    <a:pt x="649" y="262"/>
                    <a:pt x="659" y="268"/>
                    <a:pt x="666" y="272"/>
                  </a:cubicBezTo>
                  <a:cubicBezTo>
                    <a:pt x="666" y="273"/>
                    <a:pt x="666" y="273"/>
                    <a:pt x="666" y="273"/>
                  </a:cubicBezTo>
                  <a:cubicBezTo>
                    <a:pt x="669" y="276"/>
                    <a:pt x="672" y="280"/>
                    <a:pt x="675" y="283"/>
                  </a:cubicBezTo>
                  <a:cubicBezTo>
                    <a:pt x="677" y="285"/>
                    <a:pt x="679" y="287"/>
                    <a:pt x="681" y="290"/>
                  </a:cubicBezTo>
                  <a:cubicBezTo>
                    <a:pt x="682" y="290"/>
                    <a:pt x="682" y="291"/>
                    <a:pt x="683" y="292"/>
                  </a:cubicBezTo>
                  <a:cubicBezTo>
                    <a:pt x="684" y="293"/>
                    <a:pt x="684" y="293"/>
                    <a:pt x="684" y="293"/>
                  </a:cubicBezTo>
                  <a:cubicBezTo>
                    <a:pt x="684" y="294"/>
                    <a:pt x="684" y="294"/>
                    <a:pt x="684" y="294"/>
                  </a:cubicBezTo>
                  <a:cubicBezTo>
                    <a:pt x="685" y="296"/>
                    <a:pt x="686" y="297"/>
                    <a:pt x="687" y="299"/>
                  </a:cubicBezTo>
                  <a:cubicBezTo>
                    <a:pt x="688" y="301"/>
                    <a:pt x="690" y="304"/>
                    <a:pt x="691" y="307"/>
                  </a:cubicBezTo>
                  <a:cubicBezTo>
                    <a:pt x="692" y="309"/>
                    <a:pt x="693" y="310"/>
                    <a:pt x="693" y="311"/>
                  </a:cubicBezTo>
                  <a:cubicBezTo>
                    <a:pt x="693" y="312"/>
                    <a:pt x="693" y="312"/>
                    <a:pt x="693" y="312"/>
                  </a:cubicBezTo>
                  <a:cubicBezTo>
                    <a:pt x="695" y="320"/>
                    <a:pt x="697" y="329"/>
                    <a:pt x="699" y="338"/>
                  </a:cubicBezTo>
                  <a:cubicBezTo>
                    <a:pt x="699" y="341"/>
                    <a:pt x="700" y="345"/>
                    <a:pt x="700" y="348"/>
                  </a:cubicBezTo>
                  <a:cubicBezTo>
                    <a:pt x="703" y="363"/>
                    <a:pt x="707" y="374"/>
                    <a:pt x="712" y="385"/>
                  </a:cubicBezTo>
                  <a:cubicBezTo>
                    <a:pt x="712" y="385"/>
                    <a:pt x="712" y="385"/>
                    <a:pt x="712" y="385"/>
                  </a:cubicBezTo>
                  <a:cubicBezTo>
                    <a:pt x="713" y="386"/>
                    <a:pt x="713" y="386"/>
                    <a:pt x="713" y="386"/>
                  </a:cubicBezTo>
                  <a:cubicBezTo>
                    <a:pt x="712" y="386"/>
                    <a:pt x="712" y="386"/>
                    <a:pt x="712" y="386"/>
                  </a:cubicBezTo>
                  <a:cubicBezTo>
                    <a:pt x="719" y="403"/>
                    <a:pt x="722" y="423"/>
                    <a:pt x="722" y="445"/>
                  </a:cubicBezTo>
                  <a:close/>
                  <a:moveTo>
                    <a:pt x="321" y="47"/>
                  </a:moveTo>
                  <a:cubicBezTo>
                    <a:pt x="324" y="46"/>
                    <a:pt x="324" y="46"/>
                    <a:pt x="324" y="46"/>
                  </a:cubicBezTo>
                  <a:cubicBezTo>
                    <a:pt x="322" y="44"/>
                    <a:pt x="322" y="44"/>
                    <a:pt x="322" y="44"/>
                  </a:cubicBezTo>
                  <a:cubicBezTo>
                    <a:pt x="300" y="20"/>
                    <a:pt x="265" y="5"/>
                    <a:pt x="216" y="0"/>
                  </a:cubicBezTo>
                  <a:cubicBezTo>
                    <a:pt x="213" y="0"/>
                    <a:pt x="209" y="0"/>
                    <a:pt x="205" y="0"/>
                  </a:cubicBezTo>
                  <a:cubicBezTo>
                    <a:pt x="169" y="0"/>
                    <a:pt x="121" y="14"/>
                    <a:pt x="103" y="20"/>
                  </a:cubicBezTo>
                  <a:cubicBezTo>
                    <a:pt x="93" y="23"/>
                    <a:pt x="93" y="23"/>
                    <a:pt x="93" y="23"/>
                  </a:cubicBezTo>
                  <a:cubicBezTo>
                    <a:pt x="103" y="24"/>
                    <a:pt x="103" y="24"/>
                    <a:pt x="103" y="24"/>
                  </a:cubicBezTo>
                  <a:cubicBezTo>
                    <a:pt x="114" y="25"/>
                    <a:pt x="126" y="26"/>
                    <a:pt x="138" y="26"/>
                  </a:cubicBezTo>
                  <a:cubicBezTo>
                    <a:pt x="151" y="27"/>
                    <a:pt x="166" y="25"/>
                    <a:pt x="179" y="24"/>
                  </a:cubicBezTo>
                  <a:cubicBezTo>
                    <a:pt x="149" y="30"/>
                    <a:pt x="119" y="35"/>
                    <a:pt x="86" y="35"/>
                  </a:cubicBezTo>
                  <a:cubicBezTo>
                    <a:pt x="82" y="35"/>
                    <a:pt x="82" y="35"/>
                    <a:pt x="82" y="35"/>
                  </a:cubicBezTo>
                  <a:cubicBezTo>
                    <a:pt x="57" y="35"/>
                    <a:pt x="35" y="36"/>
                    <a:pt x="15" y="47"/>
                  </a:cubicBezTo>
                  <a:cubicBezTo>
                    <a:pt x="12" y="48"/>
                    <a:pt x="9" y="50"/>
                    <a:pt x="6" y="52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11" y="55"/>
                    <a:pt x="11" y="55"/>
                    <a:pt x="11" y="55"/>
                  </a:cubicBezTo>
                  <a:cubicBezTo>
                    <a:pt x="14" y="55"/>
                    <a:pt x="17" y="55"/>
                    <a:pt x="20" y="55"/>
                  </a:cubicBezTo>
                  <a:cubicBezTo>
                    <a:pt x="39" y="54"/>
                    <a:pt x="67" y="57"/>
                    <a:pt x="94" y="60"/>
                  </a:cubicBezTo>
                  <a:cubicBezTo>
                    <a:pt x="112" y="62"/>
                    <a:pt x="129" y="64"/>
                    <a:pt x="143" y="64"/>
                  </a:cubicBezTo>
                  <a:cubicBezTo>
                    <a:pt x="143" y="64"/>
                    <a:pt x="143" y="64"/>
                    <a:pt x="143" y="64"/>
                  </a:cubicBezTo>
                  <a:cubicBezTo>
                    <a:pt x="144" y="64"/>
                    <a:pt x="144" y="64"/>
                    <a:pt x="144" y="64"/>
                  </a:cubicBezTo>
                  <a:cubicBezTo>
                    <a:pt x="144" y="64"/>
                    <a:pt x="145" y="64"/>
                    <a:pt x="145" y="64"/>
                  </a:cubicBezTo>
                  <a:cubicBezTo>
                    <a:pt x="148" y="63"/>
                    <a:pt x="150" y="62"/>
                    <a:pt x="152" y="62"/>
                  </a:cubicBezTo>
                  <a:cubicBezTo>
                    <a:pt x="158" y="60"/>
                    <a:pt x="158" y="60"/>
                    <a:pt x="158" y="60"/>
                  </a:cubicBezTo>
                  <a:cubicBezTo>
                    <a:pt x="164" y="59"/>
                    <a:pt x="164" y="59"/>
                    <a:pt x="164" y="59"/>
                  </a:cubicBezTo>
                  <a:cubicBezTo>
                    <a:pt x="167" y="59"/>
                    <a:pt x="169" y="59"/>
                    <a:pt x="171" y="59"/>
                  </a:cubicBezTo>
                  <a:cubicBezTo>
                    <a:pt x="172" y="59"/>
                    <a:pt x="173" y="58"/>
                    <a:pt x="173" y="58"/>
                  </a:cubicBezTo>
                  <a:cubicBezTo>
                    <a:pt x="175" y="58"/>
                    <a:pt x="176" y="58"/>
                    <a:pt x="178" y="58"/>
                  </a:cubicBezTo>
                  <a:cubicBezTo>
                    <a:pt x="186" y="58"/>
                    <a:pt x="195" y="59"/>
                    <a:pt x="204" y="61"/>
                  </a:cubicBezTo>
                  <a:cubicBezTo>
                    <a:pt x="219" y="64"/>
                    <a:pt x="235" y="71"/>
                    <a:pt x="247" y="80"/>
                  </a:cubicBezTo>
                  <a:cubicBezTo>
                    <a:pt x="254" y="85"/>
                    <a:pt x="260" y="90"/>
                    <a:pt x="266" y="96"/>
                  </a:cubicBezTo>
                  <a:cubicBezTo>
                    <a:pt x="268" y="99"/>
                    <a:pt x="268" y="99"/>
                    <a:pt x="268" y="99"/>
                  </a:cubicBezTo>
                  <a:cubicBezTo>
                    <a:pt x="269" y="96"/>
                    <a:pt x="269" y="96"/>
                    <a:pt x="269" y="96"/>
                  </a:cubicBezTo>
                  <a:cubicBezTo>
                    <a:pt x="277" y="75"/>
                    <a:pt x="293" y="59"/>
                    <a:pt x="311" y="52"/>
                  </a:cubicBezTo>
                  <a:cubicBezTo>
                    <a:pt x="314" y="50"/>
                    <a:pt x="318" y="49"/>
                    <a:pt x="321" y="47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28" name="Freeform 27">
              <a:extLst>
                <a:ext uri="{FF2B5EF4-FFF2-40B4-BE49-F238E27FC236}">
                  <a16:creationId xmlns:a16="http://schemas.microsoft.com/office/drawing/2014/main" id="{328CC10C-CC59-2041-B3F4-9060C63FC734}"/>
                </a:ext>
              </a:extLst>
            </p:cNvPr>
            <p:cNvSpPr>
              <a:spLocks/>
            </p:cNvSpPr>
            <p:nvPr/>
          </p:nvSpPr>
          <p:spPr bwMode="auto">
            <a:xfrm>
              <a:off x="3164194" y="1805163"/>
              <a:ext cx="852242" cy="1694438"/>
            </a:xfrm>
            <a:custGeom>
              <a:avLst/>
              <a:gdLst>
                <a:gd name="T0" fmla="*/ 424 w 466"/>
                <a:gd name="T1" fmla="*/ 555 h 927"/>
                <a:gd name="T2" fmla="*/ 447 w 466"/>
                <a:gd name="T3" fmla="*/ 423 h 927"/>
                <a:gd name="T4" fmla="*/ 414 w 466"/>
                <a:gd name="T5" fmla="*/ 398 h 927"/>
                <a:gd name="T6" fmla="*/ 412 w 466"/>
                <a:gd name="T7" fmla="*/ 441 h 927"/>
                <a:gd name="T8" fmla="*/ 281 w 466"/>
                <a:gd name="T9" fmla="*/ 203 h 927"/>
                <a:gd name="T10" fmla="*/ 125 w 466"/>
                <a:gd name="T11" fmla="*/ 70 h 927"/>
                <a:gd name="T12" fmla="*/ 2 w 466"/>
                <a:gd name="T13" fmla="*/ 7 h 927"/>
                <a:gd name="T14" fmla="*/ 11 w 466"/>
                <a:gd name="T15" fmla="*/ 53 h 927"/>
                <a:gd name="T16" fmla="*/ 140 w 466"/>
                <a:gd name="T17" fmla="*/ 169 h 927"/>
                <a:gd name="T18" fmla="*/ 186 w 466"/>
                <a:gd name="T19" fmla="*/ 256 h 927"/>
                <a:gd name="T20" fmla="*/ 193 w 466"/>
                <a:gd name="T21" fmla="*/ 284 h 927"/>
                <a:gd name="T22" fmla="*/ 211 w 466"/>
                <a:gd name="T23" fmla="*/ 323 h 927"/>
                <a:gd name="T24" fmla="*/ 222 w 466"/>
                <a:gd name="T25" fmla="*/ 295 h 927"/>
                <a:gd name="T26" fmla="*/ 214 w 466"/>
                <a:gd name="T27" fmla="*/ 339 h 927"/>
                <a:gd name="T28" fmla="*/ 244 w 466"/>
                <a:gd name="T29" fmla="*/ 377 h 927"/>
                <a:gd name="T30" fmla="*/ 307 w 466"/>
                <a:gd name="T31" fmla="*/ 343 h 927"/>
                <a:gd name="T32" fmla="*/ 231 w 466"/>
                <a:gd name="T33" fmla="*/ 411 h 927"/>
                <a:gd name="T34" fmla="*/ 222 w 466"/>
                <a:gd name="T35" fmla="*/ 444 h 927"/>
                <a:gd name="T36" fmla="*/ 211 w 466"/>
                <a:gd name="T37" fmla="*/ 504 h 927"/>
                <a:gd name="T38" fmla="*/ 213 w 466"/>
                <a:gd name="T39" fmla="*/ 524 h 927"/>
                <a:gd name="T40" fmla="*/ 215 w 466"/>
                <a:gd name="T41" fmla="*/ 544 h 927"/>
                <a:gd name="T42" fmla="*/ 217 w 466"/>
                <a:gd name="T43" fmla="*/ 581 h 927"/>
                <a:gd name="T44" fmla="*/ 223 w 466"/>
                <a:gd name="T45" fmla="*/ 593 h 927"/>
                <a:gd name="T46" fmla="*/ 257 w 466"/>
                <a:gd name="T47" fmla="*/ 558 h 927"/>
                <a:gd name="T48" fmla="*/ 293 w 466"/>
                <a:gd name="T49" fmla="*/ 543 h 927"/>
                <a:gd name="T50" fmla="*/ 319 w 466"/>
                <a:gd name="T51" fmla="*/ 542 h 927"/>
                <a:gd name="T52" fmla="*/ 310 w 466"/>
                <a:gd name="T53" fmla="*/ 545 h 927"/>
                <a:gd name="T54" fmla="*/ 285 w 466"/>
                <a:gd name="T55" fmla="*/ 553 h 927"/>
                <a:gd name="T56" fmla="*/ 259 w 466"/>
                <a:gd name="T57" fmla="*/ 573 h 927"/>
                <a:gd name="T58" fmla="*/ 226 w 466"/>
                <a:gd name="T59" fmla="*/ 653 h 927"/>
                <a:gd name="T60" fmla="*/ 221 w 466"/>
                <a:gd name="T61" fmla="*/ 683 h 927"/>
                <a:gd name="T62" fmla="*/ 208 w 466"/>
                <a:gd name="T63" fmla="*/ 735 h 927"/>
                <a:gd name="T64" fmla="*/ 300 w 466"/>
                <a:gd name="T65" fmla="*/ 691 h 927"/>
                <a:gd name="T66" fmla="*/ 360 w 466"/>
                <a:gd name="T67" fmla="*/ 683 h 927"/>
                <a:gd name="T68" fmla="*/ 311 w 466"/>
                <a:gd name="T69" fmla="*/ 694 h 927"/>
                <a:gd name="T70" fmla="*/ 264 w 466"/>
                <a:gd name="T71" fmla="*/ 714 h 927"/>
                <a:gd name="T72" fmla="*/ 313 w 466"/>
                <a:gd name="T73" fmla="*/ 764 h 927"/>
                <a:gd name="T74" fmla="*/ 193 w 466"/>
                <a:gd name="T75" fmla="*/ 793 h 927"/>
                <a:gd name="T76" fmla="*/ 183 w 466"/>
                <a:gd name="T77" fmla="*/ 819 h 927"/>
                <a:gd name="T78" fmla="*/ 168 w 466"/>
                <a:gd name="T79" fmla="*/ 848 h 927"/>
                <a:gd name="T80" fmla="*/ 155 w 466"/>
                <a:gd name="T81" fmla="*/ 867 h 927"/>
                <a:gd name="T82" fmla="*/ 111 w 466"/>
                <a:gd name="T83" fmla="*/ 914 h 927"/>
                <a:gd name="T84" fmla="*/ 94 w 466"/>
                <a:gd name="T85" fmla="*/ 927 h 927"/>
                <a:gd name="T86" fmla="*/ 180 w 466"/>
                <a:gd name="T87" fmla="*/ 909 h 927"/>
                <a:gd name="T88" fmla="*/ 207 w 466"/>
                <a:gd name="T89" fmla="*/ 894 h 927"/>
                <a:gd name="T90" fmla="*/ 227 w 466"/>
                <a:gd name="T91" fmla="*/ 878 h 927"/>
                <a:gd name="T92" fmla="*/ 293 w 466"/>
                <a:gd name="T93" fmla="*/ 820 h 927"/>
                <a:gd name="T94" fmla="*/ 331 w 466"/>
                <a:gd name="T95" fmla="*/ 795 h 927"/>
                <a:gd name="T96" fmla="*/ 459 w 466"/>
                <a:gd name="T97" fmla="*/ 665 h 9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466" h="927">
                  <a:moveTo>
                    <a:pt x="436" y="561"/>
                  </a:moveTo>
                  <a:cubicBezTo>
                    <a:pt x="432" y="558"/>
                    <a:pt x="429" y="556"/>
                    <a:pt x="427" y="555"/>
                  </a:cubicBezTo>
                  <a:cubicBezTo>
                    <a:pt x="426" y="554"/>
                    <a:pt x="426" y="554"/>
                    <a:pt x="426" y="554"/>
                  </a:cubicBezTo>
                  <a:cubicBezTo>
                    <a:pt x="424" y="555"/>
                    <a:pt x="424" y="555"/>
                    <a:pt x="424" y="555"/>
                  </a:cubicBezTo>
                  <a:cubicBezTo>
                    <a:pt x="416" y="561"/>
                    <a:pt x="408" y="567"/>
                    <a:pt x="398" y="572"/>
                  </a:cubicBezTo>
                  <a:cubicBezTo>
                    <a:pt x="401" y="569"/>
                    <a:pt x="404" y="566"/>
                    <a:pt x="407" y="564"/>
                  </a:cubicBezTo>
                  <a:cubicBezTo>
                    <a:pt x="429" y="547"/>
                    <a:pt x="451" y="529"/>
                    <a:pt x="457" y="499"/>
                  </a:cubicBezTo>
                  <a:cubicBezTo>
                    <a:pt x="459" y="488"/>
                    <a:pt x="466" y="448"/>
                    <a:pt x="447" y="423"/>
                  </a:cubicBezTo>
                  <a:cubicBezTo>
                    <a:pt x="440" y="414"/>
                    <a:pt x="431" y="407"/>
                    <a:pt x="422" y="400"/>
                  </a:cubicBezTo>
                  <a:cubicBezTo>
                    <a:pt x="420" y="399"/>
                    <a:pt x="419" y="398"/>
                    <a:pt x="417" y="397"/>
                  </a:cubicBezTo>
                  <a:cubicBezTo>
                    <a:pt x="414" y="394"/>
                    <a:pt x="414" y="394"/>
                    <a:pt x="414" y="394"/>
                  </a:cubicBezTo>
                  <a:cubicBezTo>
                    <a:pt x="414" y="398"/>
                    <a:pt x="414" y="398"/>
                    <a:pt x="414" y="398"/>
                  </a:cubicBezTo>
                  <a:cubicBezTo>
                    <a:pt x="414" y="418"/>
                    <a:pt x="413" y="436"/>
                    <a:pt x="412" y="445"/>
                  </a:cubicBezTo>
                  <a:cubicBezTo>
                    <a:pt x="412" y="445"/>
                    <a:pt x="412" y="445"/>
                    <a:pt x="412" y="445"/>
                  </a:cubicBezTo>
                  <a:cubicBezTo>
                    <a:pt x="412" y="445"/>
                    <a:pt x="412" y="445"/>
                    <a:pt x="412" y="445"/>
                  </a:cubicBezTo>
                  <a:cubicBezTo>
                    <a:pt x="412" y="444"/>
                    <a:pt x="412" y="443"/>
                    <a:pt x="412" y="441"/>
                  </a:cubicBezTo>
                  <a:cubicBezTo>
                    <a:pt x="407" y="379"/>
                    <a:pt x="390" y="324"/>
                    <a:pt x="360" y="279"/>
                  </a:cubicBezTo>
                  <a:cubicBezTo>
                    <a:pt x="328" y="232"/>
                    <a:pt x="294" y="208"/>
                    <a:pt x="284" y="202"/>
                  </a:cubicBezTo>
                  <a:cubicBezTo>
                    <a:pt x="281" y="199"/>
                    <a:pt x="281" y="199"/>
                    <a:pt x="281" y="199"/>
                  </a:cubicBezTo>
                  <a:cubicBezTo>
                    <a:pt x="281" y="203"/>
                    <a:pt x="281" y="203"/>
                    <a:pt x="281" y="203"/>
                  </a:cubicBezTo>
                  <a:cubicBezTo>
                    <a:pt x="281" y="203"/>
                    <a:pt x="281" y="204"/>
                    <a:pt x="281" y="204"/>
                  </a:cubicBezTo>
                  <a:cubicBezTo>
                    <a:pt x="274" y="180"/>
                    <a:pt x="254" y="135"/>
                    <a:pt x="205" y="103"/>
                  </a:cubicBezTo>
                  <a:cubicBezTo>
                    <a:pt x="193" y="96"/>
                    <a:pt x="179" y="92"/>
                    <a:pt x="166" y="88"/>
                  </a:cubicBezTo>
                  <a:cubicBezTo>
                    <a:pt x="152" y="84"/>
                    <a:pt x="137" y="79"/>
                    <a:pt x="125" y="70"/>
                  </a:cubicBezTo>
                  <a:cubicBezTo>
                    <a:pt x="113" y="62"/>
                    <a:pt x="104" y="51"/>
                    <a:pt x="94" y="40"/>
                  </a:cubicBezTo>
                  <a:cubicBezTo>
                    <a:pt x="91" y="37"/>
                    <a:pt x="91" y="37"/>
                    <a:pt x="91" y="37"/>
                  </a:cubicBezTo>
                  <a:cubicBezTo>
                    <a:pt x="84" y="30"/>
                    <a:pt x="78" y="25"/>
                    <a:pt x="71" y="20"/>
                  </a:cubicBezTo>
                  <a:cubicBezTo>
                    <a:pt x="45" y="5"/>
                    <a:pt x="22" y="0"/>
                    <a:pt x="2" y="7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8" y="24"/>
                    <a:pt x="10" y="40"/>
                    <a:pt x="11" y="51"/>
                  </a:cubicBezTo>
                  <a:cubicBezTo>
                    <a:pt x="11" y="53"/>
                    <a:pt x="11" y="53"/>
                    <a:pt x="11" y="53"/>
                  </a:cubicBezTo>
                  <a:cubicBezTo>
                    <a:pt x="12" y="53"/>
                    <a:pt x="12" y="53"/>
                    <a:pt x="12" y="53"/>
                  </a:cubicBezTo>
                  <a:cubicBezTo>
                    <a:pt x="21" y="54"/>
                    <a:pt x="40" y="57"/>
                    <a:pt x="69" y="67"/>
                  </a:cubicBezTo>
                  <a:cubicBezTo>
                    <a:pt x="119" y="84"/>
                    <a:pt x="133" y="116"/>
                    <a:pt x="139" y="163"/>
                  </a:cubicBezTo>
                  <a:cubicBezTo>
                    <a:pt x="140" y="169"/>
                    <a:pt x="140" y="169"/>
                    <a:pt x="140" y="169"/>
                  </a:cubicBezTo>
                  <a:cubicBezTo>
                    <a:pt x="143" y="181"/>
                    <a:pt x="146" y="195"/>
                    <a:pt x="150" y="204"/>
                  </a:cubicBezTo>
                  <a:cubicBezTo>
                    <a:pt x="151" y="206"/>
                    <a:pt x="152" y="208"/>
                    <a:pt x="153" y="210"/>
                  </a:cubicBezTo>
                  <a:cubicBezTo>
                    <a:pt x="158" y="216"/>
                    <a:pt x="164" y="222"/>
                    <a:pt x="170" y="229"/>
                  </a:cubicBezTo>
                  <a:cubicBezTo>
                    <a:pt x="176" y="235"/>
                    <a:pt x="183" y="247"/>
                    <a:pt x="186" y="256"/>
                  </a:cubicBezTo>
                  <a:cubicBezTo>
                    <a:pt x="186" y="256"/>
                    <a:pt x="186" y="256"/>
                    <a:pt x="186" y="256"/>
                  </a:cubicBezTo>
                  <a:cubicBezTo>
                    <a:pt x="186" y="257"/>
                    <a:pt x="186" y="257"/>
                    <a:pt x="186" y="257"/>
                  </a:cubicBezTo>
                  <a:cubicBezTo>
                    <a:pt x="186" y="257"/>
                    <a:pt x="186" y="257"/>
                    <a:pt x="186" y="257"/>
                  </a:cubicBezTo>
                  <a:cubicBezTo>
                    <a:pt x="189" y="266"/>
                    <a:pt x="191" y="275"/>
                    <a:pt x="193" y="284"/>
                  </a:cubicBezTo>
                  <a:cubicBezTo>
                    <a:pt x="194" y="287"/>
                    <a:pt x="195" y="290"/>
                    <a:pt x="196" y="293"/>
                  </a:cubicBezTo>
                  <a:cubicBezTo>
                    <a:pt x="199" y="305"/>
                    <a:pt x="202" y="315"/>
                    <a:pt x="207" y="323"/>
                  </a:cubicBezTo>
                  <a:cubicBezTo>
                    <a:pt x="209" y="328"/>
                    <a:pt x="209" y="328"/>
                    <a:pt x="209" y="328"/>
                  </a:cubicBezTo>
                  <a:cubicBezTo>
                    <a:pt x="211" y="323"/>
                    <a:pt x="211" y="323"/>
                    <a:pt x="211" y="323"/>
                  </a:cubicBezTo>
                  <a:cubicBezTo>
                    <a:pt x="212" y="318"/>
                    <a:pt x="213" y="314"/>
                    <a:pt x="214" y="310"/>
                  </a:cubicBezTo>
                  <a:cubicBezTo>
                    <a:pt x="217" y="304"/>
                    <a:pt x="219" y="299"/>
                    <a:pt x="222" y="294"/>
                  </a:cubicBezTo>
                  <a:cubicBezTo>
                    <a:pt x="222" y="294"/>
                    <a:pt x="222" y="294"/>
                    <a:pt x="222" y="294"/>
                  </a:cubicBezTo>
                  <a:cubicBezTo>
                    <a:pt x="222" y="294"/>
                    <a:pt x="222" y="294"/>
                    <a:pt x="222" y="295"/>
                  </a:cubicBezTo>
                  <a:cubicBezTo>
                    <a:pt x="220" y="299"/>
                    <a:pt x="218" y="304"/>
                    <a:pt x="217" y="310"/>
                  </a:cubicBezTo>
                  <a:cubicBezTo>
                    <a:pt x="215" y="319"/>
                    <a:pt x="215" y="328"/>
                    <a:pt x="214" y="336"/>
                  </a:cubicBezTo>
                  <a:cubicBezTo>
                    <a:pt x="214" y="339"/>
                    <a:pt x="214" y="339"/>
                    <a:pt x="214" y="339"/>
                  </a:cubicBezTo>
                  <a:cubicBezTo>
                    <a:pt x="214" y="339"/>
                    <a:pt x="214" y="339"/>
                    <a:pt x="214" y="339"/>
                  </a:cubicBezTo>
                  <a:cubicBezTo>
                    <a:pt x="219" y="354"/>
                    <a:pt x="222" y="371"/>
                    <a:pt x="223" y="389"/>
                  </a:cubicBezTo>
                  <a:cubicBezTo>
                    <a:pt x="224" y="393"/>
                    <a:pt x="224" y="393"/>
                    <a:pt x="224" y="393"/>
                  </a:cubicBezTo>
                  <a:cubicBezTo>
                    <a:pt x="227" y="390"/>
                    <a:pt x="227" y="390"/>
                    <a:pt x="227" y="390"/>
                  </a:cubicBezTo>
                  <a:cubicBezTo>
                    <a:pt x="232" y="385"/>
                    <a:pt x="238" y="381"/>
                    <a:pt x="244" y="377"/>
                  </a:cubicBezTo>
                  <a:cubicBezTo>
                    <a:pt x="252" y="372"/>
                    <a:pt x="259" y="369"/>
                    <a:pt x="267" y="365"/>
                  </a:cubicBezTo>
                  <a:cubicBezTo>
                    <a:pt x="281" y="358"/>
                    <a:pt x="294" y="352"/>
                    <a:pt x="305" y="341"/>
                  </a:cubicBezTo>
                  <a:cubicBezTo>
                    <a:pt x="309" y="336"/>
                    <a:pt x="312" y="330"/>
                    <a:pt x="315" y="321"/>
                  </a:cubicBezTo>
                  <a:cubicBezTo>
                    <a:pt x="314" y="328"/>
                    <a:pt x="312" y="336"/>
                    <a:pt x="307" y="343"/>
                  </a:cubicBezTo>
                  <a:cubicBezTo>
                    <a:pt x="299" y="353"/>
                    <a:pt x="289" y="361"/>
                    <a:pt x="280" y="367"/>
                  </a:cubicBezTo>
                  <a:cubicBezTo>
                    <a:pt x="277" y="369"/>
                    <a:pt x="274" y="371"/>
                    <a:pt x="272" y="373"/>
                  </a:cubicBezTo>
                  <a:cubicBezTo>
                    <a:pt x="264" y="378"/>
                    <a:pt x="258" y="382"/>
                    <a:pt x="251" y="387"/>
                  </a:cubicBezTo>
                  <a:cubicBezTo>
                    <a:pt x="242" y="395"/>
                    <a:pt x="235" y="403"/>
                    <a:pt x="231" y="411"/>
                  </a:cubicBezTo>
                  <a:cubicBezTo>
                    <a:pt x="231" y="412"/>
                    <a:pt x="230" y="413"/>
                    <a:pt x="230" y="414"/>
                  </a:cubicBezTo>
                  <a:cubicBezTo>
                    <a:pt x="230" y="414"/>
                    <a:pt x="230" y="414"/>
                    <a:pt x="230" y="415"/>
                  </a:cubicBezTo>
                  <a:cubicBezTo>
                    <a:pt x="229" y="417"/>
                    <a:pt x="229" y="417"/>
                    <a:pt x="229" y="417"/>
                  </a:cubicBezTo>
                  <a:cubicBezTo>
                    <a:pt x="222" y="444"/>
                    <a:pt x="222" y="444"/>
                    <a:pt x="222" y="444"/>
                  </a:cubicBezTo>
                  <a:cubicBezTo>
                    <a:pt x="213" y="470"/>
                    <a:pt x="213" y="470"/>
                    <a:pt x="213" y="470"/>
                  </a:cubicBezTo>
                  <a:cubicBezTo>
                    <a:pt x="213" y="471"/>
                    <a:pt x="213" y="471"/>
                    <a:pt x="213" y="471"/>
                  </a:cubicBezTo>
                  <a:cubicBezTo>
                    <a:pt x="211" y="476"/>
                    <a:pt x="210" y="481"/>
                    <a:pt x="210" y="488"/>
                  </a:cubicBezTo>
                  <a:cubicBezTo>
                    <a:pt x="210" y="493"/>
                    <a:pt x="210" y="498"/>
                    <a:pt x="211" y="504"/>
                  </a:cubicBezTo>
                  <a:cubicBezTo>
                    <a:pt x="211" y="511"/>
                    <a:pt x="211" y="511"/>
                    <a:pt x="211" y="511"/>
                  </a:cubicBezTo>
                  <a:cubicBezTo>
                    <a:pt x="211" y="512"/>
                    <a:pt x="211" y="514"/>
                    <a:pt x="211" y="515"/>
                  </a:cubicBezTo>
                  <a:cubicBezTo>
                    <a:pt x="212" y="517"/>
                    <a:pt x="212" y="519"/>
                    <a:pt x="213" y="521"/>
                  </a:cubicBezTo>
                  <a:cubicBezTo>
                    <a:pt x="213" y="522"/>
                    <a:pt x="213" y="523"/>
                    <a:pt x="213" y="524"/>
                  </a:cubicBezTo>
                  <a:cubicBezTo>
                    <a:pt x="214" y="527"/>
                    <a:pt x="214" y="529"/>
                    <a:pt x="214" y="532"/>
                  </a:cubicBezTo>
                  <a:cubicBezTo>
                    <a:pt x="215" y="534"/>
                    <a:pt x="215" y="534"/>
                    <a:pt x="215" y="534"/>
                  </a:cubicBezTo>
                  <a:cubicBezTo>
                    <a:pt x="215" y="536"/>
                    <a:pt x="215" y="537"/>
                    <a:pt x="215" y="538"/>
                  </a:cubicBezTo>
                  <a:cubicBezTo>
                    <a:pt x="215" y="544"/>
                    <a:pt x="215" y="544"/>
                    <a:pt x="215" y="544"/>
                  </a:cubicBezTo>
                  <a:cubicBezTo>
                    <a:pt x="216" y="549"/>
                    <a:pt x="216" y="553"/>
                    <a:pt x="216" y="558"/>
                  </a:cubicBezTo>
                  <a:cubicBezTo>
                    <a:pt x="216" y="561"/>
                    <a:pt x="216" y="563"/>
                    <a:pt x="216" y="566"/>
                  </a:cubicBezTo>
                  <a:cubicBezTo>
                    <a:pt x="216" y="568"/>
                    <a:pt x="216" y="571"/>
                    <a:pt x="216" y="573"/>
                  </a:cubicBezTo>
                  <a:cubicBezTo>
                    <a:pt x="217" y="581"/>
                    <a:pt x="217" y="581"/>
                    <a:pt x="217" y="581"/>
                  </a:cubicBezTo>
                  <a:cubicBezTo>
                    <a:pt x="218" y="584"/>
                    <a:pt x="218" y="584"/>
                    <a:pt x="218" y="584"/>
                  </a:cubicBezTo>
                  <a:cubicBezTo>
                    <a:pt x="218" y="587"/>
                    <a:pt x="219" y="590"/>
                    <a:pt x="220" y="592"/>
                  </a:cubicBezTo>
                  <a:cubicBezTo>
                    <a:pt x="221" y="597"/>
                    <a:pt x="221" y="597"/>
                    <a:pt x="221" y="597"/>
                  </a:cubicBezTo>
                  <a:cubicBezTo>
                    <a:pt x="223" y="593"/>
                    <a:pt x="223" y="593"/>
                    <a:pt x="223" y="593"/>
                  </a:cubicBezTo>
                  <a:cubicBezTo>
                    <a:pt x="229" y="585"/>
                    <a:pt x="235" y="578"/>
                    <a:pt x="241" y="571"/>
                  </a:cubicBezTo>
                  <a:cubicBezTo>
                    <a:pt x="243" y="569"/>
                    <a:pt x="246" y="567"/>
                    <a:pt x="248" y="565"/>
                  </a:cubicBezTo>
                  <a:cubicBezTo>
                    <a:pt x="250" y="563"/>
                    <a:pt x="250" y="563"/>
                    <a:pt x="250" y="563"/>
                  </a:cubicBezTo>
                  <a:cubicBezTo>
                    <a:pt x="252" y="561"/>
                    <a:pt x="255" y="560"/>
                    <a:pt x="257" y="558"/>
                  </a:cubicBezTo>
                  <a:cubicBezTo>
                    <a:pt x="258" y="557"/>
                    <a:pt x="259" y="557"/>
                    <a:pt x="260" y="556"/>
                  </a:cubicBezTo>
                  <a:cubicBezTo>
                    <a:pt x="266" y="552"/>
                    <a:pt x="273" y="549"/>
                    <a:pt x="280" y="546"/>
                  </a:cubicBezTo>
                  <a:cubicBezTo>
                    <a:pt x="283" y="545"/>
                    <a:pt x="283" y="545"/>
                    <a:pt x="283" y="545"/>
                  </a:cubicBezTo>
                  <a:cubicBezTo>
                    <a:pt x="293" y="543"/>
                    <a:pt x="293" y="543"/>
                    <a:pt x="293" y="543"/>
                  </a:cubicBezTo>
                  <a:cubicBezTo>
                    <a:pt x="300" y="542"/>
                    <a:pt x="300" y="542"/>
                    <a:pt x="300" y="542"/>
                  </a:cubicBezTo>
                  <a:cubicBezTo>
                    <a:pt x="302" y="542"/>
                    <a:pt x="303" y="542"/>
                    <a:pt x="304" y="542"/>
                  </a:cubicBezTo>
                  <a:cubicBezTo>
                    <a:pt x="306" y="542"/>
                    <a:pt x="307" y="542"/>
                    <a:pt x="309" y="542"/>
                  </a:cubicBezTo>
                  <a:cubicBezTo>
                    <a:pt x="319" y="542"/>
                    <a:pt x="319" y="542"/>
                    <a:pt x="319" y="542"/>
                  </a:cubicBezTo>
                  <a:cubicBezTo>
                    <a:pt x="323" y="542"/>
                    <a:pt x="328" y="543"/>
                    <a:pt x="332" y="543"/>
                  </a:cubicBezTo>
                  <a:cubicBezTo>
                    <a:pt x="332" y="543"/>
                    <a:pt x="332" y="543"/>
                    <a:pt x="332" y="543"/>
                  </a:cubicBezTo>
                  <a:cubicBezTo>
                    <a:pt x="328" y="543"/>
                    <a:pt x="323" y="544"/>
                    <a:pt x="319" y="544"/>
                  </a:cubicBezTo>
                  <a:cubicBezTo>
                    <a:pt x="310" y="545"/>
                    <a:pt x="310" y="545"/>
                    <a:pt x="310" y="545"/>
                  </a:cubicBezTo>
                  <a:cubicBezTo>
                    <a:pt x="308" y="546"/>
                    <a:pt x="306" y="546"/>
                    <a:pt x="305" y="547"/>
                  </a:cubicBezTo>
                  <a:cubicBezTo>
                    <a:pt x="303" y="547"/>
                    <a:pt x="302" y="547"/>
                    <a:pt x="301" y="547"/>
                  </a:cubicBezTo>
                  <a:cubicBezTo>
                    <a:pt x="298" y="548"/>
                    <a:pt x="298" y="548"/>
                    <a:pt x="298" y="548"/>
                  </a:cubicBezTo>
                  <a:cubicBezTo>
                    <a:pt x="285" y="553"/>
                    <a:pt x="285" y="553"/>
                    <a:pt x="285" y="553"/>
                  </a:cubicBezTo>
                  <a:cubicBezTo>
                    <a:pt x="283" y="554"/>
                    <a:pt x="283" y="554"/>
                    <a:pt x="283" y="554"/>
                  </a:cubicBezTo>
                  <a:cubicBezTo>
                    <a:pt x="277" y="557"/>
                    <a:pt x="271" y="561"/>
                    <a:pt x="267" y="566"/>
                  </a:cubicBezTo>
                  <a:cubicBezTo>
                    <a:pt x="266" y="566"/>
                    <a:pt x="265" y="567"/>
                    <a:pt x="265" y="568"/>
                  </a:cubicBezTo>
                  <a:cubicBezTo>
                    <a:pt x="263" y="569"/>
                    <a:pt x="261" y="571"/>
                    <a:pt x="259" y="573"/>
                  </a:cubicBezTo>
                  <a:cubicBezTo>
                    <a:pt x="258" y="575"/>
                    <a:pt x="258" y="575"/>
                    <a:pt x="258" y="575"/>
                  </a:cubicBezTo>
                  <a:cubicBezTo>
                    <a:pt x="256" y="577"/>
                    <a:pt x="254" y="579"/>
                    <a:pt x="253" y="581"/>
                  </a:cubicBezTo>
                  <a:cubicBezTo>
                    <a:pt x="239" y="601"/>
                    <a:pt x="230" y="636"/>
                    <a:pt x="227" y="649"/>
                  </a:cubicBezTo>
                  <a:cubicBezTo>
                    <a:pt x="226" y="653"/>
                    <a:pt x="226" y="653"/>
                    <a:pt x="226" y="653"/>
                  </a:cubicBezTo>
                  <a:cubicBezTo>
                    <a:pt x="226" y="653"/>
                    <a:pt x="226" y="653"/>
                    <a:pt x="226" y="653"/>
                  </a:cubicBezTo>
                  <a:cubicBezTo>
                    <a:pt x="225" y="662"/>
                    <a:pt x="224" y="671"/>
                    <a:pt x="222" y="680"/>
                  </a:cubicBezTo>
                  <a:cubicBezTo>
                    <a:pt x="221" y="683"/>
                    <a:pt x="221" y="683"/>
                    <a:pt x="221" y="683"/>
                  </a:cubicBezTo>
                  <a:cubicBezTo>
                    <a:pt x="221" y="683"/>
                    <a:pt x="221" y="683"/>
                    <a:pt x="221" y="683"/>
                  </a:cubicBezTo>
                  <a:cubicBezTo>
                    <a:pt x="221" y="684"/>
                    <a:pt x="221" y="684"/>
                    <a:pt x="221" y="684"/>
                  </a:cubicBezTo>
                  <a:cubicBezTo>
                    <a:pt x="219" y="691"/>
                    <a:pt x="217" y="698"/>
                    <a:pt x="215" y="705"/>
                  </a:cubicBezTo>
                  <a:cubicBezTo>
                    <a:pt x="214" y="713"/>
                    <a:pt x="212" y="721"/>
                    <a:pt x="210" y="729"/>
                  </a:cubicBezTo>
                  <a:cubicBezTo>
                    <a:pt x="208" y="735"/>
                    <a:pt x="208" y="735"/>
                    <a:pt x="208" y="735"/>
                  </a:cubicBezTo>
                  <a:cubicBezTo>
                    <a:pt x="213" y="731"/>
                    <a:pt x="213" y="731"/>
                    <a:pt x="213" y="731"/>
                  </a:cubicBezTo>
                  <a:cubicBezTo>
                    <a:pt x="232" y="717"/>
                    <a:pt x="254" y="705"/>
                    <a:pt x="277" y="697"/>
                  </a:cubicBezTo>
                  <a:cubicBezTo>
                    <a:pt x="285" y="695"/>
                    <a:pt x="292" y="692"/>
                    <a:pt x="299" y="691"/>
                  </a:cubicBezTo>
                  <a:cubicBezTo>
                    <a:pt x="300" y="691"/>
                    <a:pt x="300" y="691"/>
                    <a:pt x="300" y="691"/>
                  </a:cubicBezTo>
                  <a:cubicBezTo>
                    <a:pt x="304" y="690"/>
                    <a:pt x="307" y="689"/>
                    <a:pt x="310" y="689"/>
                  </a:cubicBezTo>
                  <a:cubicBezTo>
                    <a:pt x="321" y="687"/>
                    <a:pt x="321" y="687"/>
                    <a:pt x="321" y="687"/>
                  </a:cubicBezTo>
                  <a:cubicBezTo>
                    <a:pt x="334" y="684"/>
                    <a:pt x="346" y="683"/>
                    <a:pt x="356" y="683"/>
                  </a:cubicBezTo>
                  <a:cubicBezTo>
                    <a:pt x="357" y="683"/>
                    <a:pt x="359" y="683"/>
                    <a:pt x="360" y="683"/>
                  </a:cubicBezTo>
                  <a:cubicBezTo>
                    <a:pt x="360" y="683"/>
                    <a:pt x="360" y="683"/>
                    <a:pt x="360" y="683"/>
                  </a:cubicBezTo>
                  <a:cubicBezTo>
                    <a:pt x="360" y="683"/>
                    <a:pt x="360" y="683"/>
                    <a:pt x="360" y="683"/>
                  </a:cubicBezTo>
                  <a:cubicBezTo>
                    <a:pt x="349" y="683"/>
                    <a:pt x="336" y="686"/>
                    <a:pt x="322" y="691"/>
                  </a:cubicBezTo>
                  <a:cubicBezTo>
                    <a:pt x="311" y="694"/>
                    <a:pt x="311" y="694"/>
                    <a:pt x="311" y="694"/>
                  </a:cubicBezTo>
                  <a:cubicBezTo>
                    <a:pt x="308" y="695"/>
                    <a:pt x="305" y="696"/>
                    <a:pt x="302" y="697"/>
                  </a:cubicBezTo>
                  <a:cubicBezTo>
                    <a:pt x="301" y="697"/>
                    <a:pt x="301" y="697"/>
                    <a:pt x="301" y="697"/>
                  </a:cubicBezTo>
                  <a:cubicBezTo>
                    <a:pt x="295" y="699"/>
                    <a:pt x="288" y="702"/>
                    <a:pt x="280" y="706"/>
                  </a:cubicBezTo>
                  <a:cubicBezTo>
                    <a:pt x="275" y="708"/>
                    <a:pt x="270" y="711"/>
                    <a:pt x="264" y="714"/>
                  </a:cubicBezTo>
                  <a:cubicBezTo>
                    <a:pt x="259" y="717"/>
                    <a:pt x="259" y="717"/>
                    <a:pt x="259" y="717"/>
                  </a:cubicBezTo>
                  <a:cubicBezTo>
                    <a:pt x="265" y="718"/>
                    <a:pt x="265" y="718"/>
                    <a:pt x="265" y="718"/>
                  </a:cubicBezTo>
                  <a:cubicBezTo>
                    <a:pt x="275" y="720"/>
                    <a:pt x="286" y="724"/>
                    <a:pt x="295" y="731"/>
                  </a:cubicBezTo>
                  <a:cubicBezTo>
                    <a:pt x="311" y="743"/>
                    <a:pt x="314" y="756"/>
                    <a:pt x="313" y="764"/>
                  </a:cubicBezTo>
                  <a:cubicBezTo>
                    <a:pt x="308" y="753"/>
                    <a:pt x="296" y="732"/>
                    <a:pt x="271" y="730"/>
                  </a:cubicBezTo>
                  <a:cubicBezTo>
                    <a:pt x="270" y="730"/>
                    <a:pt x="269" y="730"/>
                    <a:pt x="267" y="730"/>
                  </a:cubicBezTo>
                  <a:cubicBezTo>
                    <a:pt x="251" y="730"/>
                    <a:pt x="236" y="738"/>
                    <a:pt x="221" y="755"/>
                  </a:cubicBezTo>
                  <a:cubicBezTo>
                    <a:pt x="212" y="766"/>
                    <a:pt x="202" y="779"/>
                    <a:pt x="193" y="793"/>
                  </a:cubicBezTo>
                  <a:cubicBezTo>
                    <a:pt x="192" y="795"/>
                    <a:pt x="192" y="795"/>
                    <a:pt x="192" y="795"/>
                  </a:cubicBezTo>
                  <a:cubicBezTo>
                    <a:pt x="191" y="798"/>
                    <a:pt x="190" y="801"/>
                    <a:pt x="189" y="804"/>
                  </a:cubicBezTo>
                  <a:cubicBezTo>
                    <a:pt x="188" y="808"/>
                    <a:pt x="188" y="808"/>
                    <a:pt x="188" y="808"/>
                  </a:cubicBezTo>
                  <a:cubicBezTo>
                    <a:pt x="186" y="811"/>
                    <a:pt x="185" y="816"/>
                    <a:pt x="183" y="819"/>
                  </a:cubicBezTo>
                  <a:cubicBezTo>
                    <a:pt x="178" y="831"/>
                    <a:pt x="178" y="831"/>
                    <a:pt x="178" y="831"/>
                  </a:cubicBezTo>
                  <a:cubicBezTo>
                    <a:pt x="171" y="842"/>
                    <a:pt x="171" y="842"/>
                    <a:pt x="171" y="842"/>
                  </a:cubicBezTo>
                  <a:cubicBezTo>
                    <a:pt x="171" y="843"/>
                    <a:pt x="171" y="844"/>
                    <a:pt x="170" y="844"/>
                  </a:cubicBezTo>
                  <a:cubicBezTo>
                    <a:pt x="170" y="846"/>
                    <a:pt x="169" y="847"/>
                    <a:pt x="168" y="848"/>
                  </a:cubicBezTo>
                  <a:cubicBezTo>
                    <a:pt x="165" y="853"/>
                    <a:pt x="165" y="853"/>
                    <a:pt x="165" y="853"/>
                  </a:cubicBezTo>
                  <a:cubicBezTo>
                    <a:pt x="164" y="855"/>
                    <a:pt x="163" y="856"/>
                    <a:pt x="162" y="857"/>
                  </a:cubicBezTo>
                  <a:cubicBezTo>
                    <a:pt x="161" y="859"/>
                    <a:pt x="159" y="862"/>
                    <a:pt x="157" y="864"/>
                  </a:cubicBezTo>
                  <a:cubicBezTo>
                    <a:pt x="155" y="867"/>
                    <a:pt x="155" y="867"/>
                    <a:pt x="155" y="867"/>
                  </a:cubicBezTo>
                  <a:cubicBezTo>
                    <a:pt x="151" y="873"/>
                    <a:pt x="146" y="879"/>
                    <a:pt x="141" y="884"/>
                  </a:cubicBezTo>
                  <a:cubicBezTo>
                    <a:pt x="136" y="890"/>
                    <a:pt x="130" y="895"/>
                    <a:pt x="125" y="901"/>
                  </a:cubicBezTo>
                  <a:cubicBezTo>
                    <a:pt x="115" y="910"/>
                    <a:pt x="115" y="910"/>
                    <a:pt x="115" y="910"/>
                  </a:cubicBezTo>
                  <a:cubicBezTo>
                    <a:pt x="114" y="911"/>
                    <a:pt x="113" y="913"/>
                    <a:pt x="111" y="914"/>
                  </a:cubicBezTo>
                  <a:cubicBezTo>
                    <a:pt x="108" y="916"/>
                    <a:pt x="108" y="916"/>
                    <a:pt x="108" y="916"/>
                  </a:cubicBezTo>
                  <a:cubicBezTo>
                    <a:pt x="107" y="918"/>
                    <a:pt x="105" y="919"/>
                    <a:pt x="104" y="920"/>
                  </a:cubicBezTo>
                  <a:cubicBezTo>
                    <a:pt x="103" y="921"/>
                    <a:pt x="102" y="921"/>
                    <a:pt x="101" y="922"/>
                  </a:cubicBezTo>
                  <a:cubicBezTo>
                    <a:pt x="94" y="927"/>
                    <a:pt x="94" y="927"/>
                    <a:pt x="94" y="927"/>
                  </a:cubicBezTo>
                  <a:cubicBezTo>
                    <a:pt x="102" y="926"/>
                    <a:pt x="102" y="926"/>
                    <a:pt x="102" y="926"/>
                  </a:cubicBezTo>
                  <a:cubicBezTo>
                    <a:pt x="105" y="926"/>
                    <a:pt x="109" y="925"/>
                    <a:pt x="113" y="925"/>
                  </a:cubicBezTo>
                  <a:cubicBezTo>
                    <a:pt x="132" y="923"/>
                    <a:pt x="153" y="920"/>
                    <a:pt x="172" y="912"/>
                  </a:cubicBezTo>
                  <a:cubicBezTo>
                    <a:pt x="180" y="909"/>
                    <a:pt x="180" y="909"/>
                    <a:pt x="180" y="909"/>
                  </a:cubicBezTo>
                  <a:cubicBezTo>
                    <a:pt x="180" y="909"/>
                    <a:pt x="181" y="909"/>
                    <a:pt x="182" y="908"/>
                  </a:cubicBezTo>
                  <a:cubicBezTo>
                    <a:pt x="183" y="908"/>
                    <a:pt x="185" y="907"/>
                    <a:pt x="186" y="906"/>
                  </a:cubicBezTo>
                  <a:cubicBezTo>
                    <a:pt x="190" y="904"/>
                    <a:pt x="190" y="904"/>
                    <a:pt x="190" y="904"/>
                  </a:cubicBezTo>
                  <a:cubicBezTo>
                    <a:pt x="207" y="894"/>
                    <a:pt x="207" y="894"/>
                    <a:pt x="207" y="894"/>
                  </a:cubicBezTo>
                  <a:cubicBezTo>
                    <a:pt x="208" y="893"/>
                    <a:pt x="210" y="892"/>
                    <a:pt x="211" y="890"/>
                  </a:cubicBezTo>
                  <a:cubicBezTo>
                    <a:pt x="212" y="890"/>
                    <a:pt x="213" y="889"/>
                    <a:pt x="214" y="889"/>
                  </a:cubicBezTo>
                  <a:cubicBezTo>
                    <a:pt x="220" y="884"/>
                    <a:pt x="220" y="884"/>
                    <a:pt x="220" y="884"/>
                  </a:cubicBezTo>
                  <a:cubicBezTo>
                    <a:pt x="223" y="882"/>
                    <a:pt x="225" y="880"/>
                    <a:pt x="227" y="878"/>
                  </a:cubicBezTo>
                  <a:cubicBezTo>
                    <a:pt x="236" y="871"/>
                    <a:pt x="245" y="862"/>
                    <a:pt x="254" y="854"/>
                  </a:cubicBezTo>
                  <a:cubicBezTo>
                    <a:pt x="262" y="846"/>
                    <a:pt x="270" y="839"/>
                    <a:pt x="279" y="831"/>
                  </a:cubicBezTo>
                  <a:cubicBezTo>
                    <a:pt x="282" y="828"/>
                    <a:pt x="282" y="828"/>
                    <a:pt x="282" y="828"/>
                  </a:cubicBezTo>
                  <a:cubicBezTo>
                    <a:pt x="293" y="820"/>
                    <a:pt x="293" y="820"/>
                    <a:pt x="293" y="820"/>
                  </a:cubicBezTo>
                  <a:cubicBezTo>
                    <a:pt x="297" y="816"/>
                    <a:pt x="301" y="814"/>
                    <a:pt x="305" y="811"/>
                  </a:cubicBezTo>
                  <a:cubicBezTo>
                    <a:pt x="315" y="804"/>
                    <a:pt x="315" y="804"/>
                    <a:pt x="315" y="804"/>
                  </a:cubicBezTo>
                  <a:cubicBezTo>
                    <a:pt x="322" y="800"/>
                    <a:pt x="322" y="800"/>
                    <a:pt x="322" y="800"/>
                  </a:cubicBezTo>
                  <a:cubicBezTo>
                    <a:pt x="325" y="798"/>
                    <a:pt x="328" y="796"/>
                    <a:pt x="331" y="795"/>
                  </a:cubicBezTo>
                  <a:cubicBezTo>
                    <a:pt x="337" y="791"/>
                    <a:pt x="344" y="787"/>
                    <a:pt x="350" y="783"/>
                  </a:cubicBezTo>
                  <a:cubicBezTo>
                    <a:pt x="376" y="768"/>
                    <a:pt x="403" y="752"/>
                    <a:pt x="425" y="729"/>
                  </a:cubicBezTo>
                  <a:cubicBezTo>
                    <a:pt x="439" y="715"/>
                    <a:pt x="450" y="696"/>
                    <a:pt x="457" y="675"/>
                  </a:cubicBezTo>
                  <a:cubicBezTo>
                    <a:pt x="458" y="672"/>
                    <a:pt x="458" y="668"/>
                    <a:pt x="459" y="665"/>
                  </a:cubicBezTo>
                  <a:cubicBezTo>
                    <a:pt x="461" y="652"/>
                    <a:pt x="462" y="640"/>
                    <a:pt x="462" y="629"/>
                  </a:cubicBezTo>
                  <a:cubicBezTo>
                    <a:pt x="461" y="599"/>
                    <a:pt x="452" y="576"/>
                    <a:pt x="436" y="56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29" name="Freeform 28">
              <a:extLst>
                <a:ext uri="{FF2B5EF4-FFF2-40B4-BE49-F238E27FC236}">
                  <a16:creationId xmlns:a16="http://schemas.microsoft.com/office/drawing/2014/main" id="{288DF20F-E490-4C4B-92FE-B91CD3A104C4}"/>
                </a:ext>
              </a:extLst>
            </p:cNvPr>
            <p:cNvSpPr>
              <a:spLocks/>
            </p:cNvSpPr>
            <p:nvPr/>
          </p:nvSpPr>
          <p:spPr bwMode="auto">
            <a:xfrm>
              <a:off x="1823634" y="1850750"/>
              <a:ext cx="1301928" cy="1873694"/>
            </a:xfrm>
            <a:custGeom>
              <a:avLst/>
              <a:gdLst>
                <a:gd name="T0" fmla="*/ 643 w 712"/>
                <a:gd name="T1" fmla="*/ 265 h 1025"/>
                <a:gd name="T2" fmla="*/ 552 w 712"/>
                <a:gd name="T3" fmla="*/ 245 h 1025"/>
                <a:gd name="T4" fmla="*/ 480 w 712"/>
                <a:gd name="T5" fmla="*/ 233 h 1025"/>
                <a:gd name="T6" fmla="*/ 505 w 712"/>
                <a:gd name="T7" fmla="*/ 224 h 1025"/>
                <a:gd name="T8" fmla="*/ 453 w 712"/>
                <a:gd name="T9" fmla="*/ 47 h 1025"/>
                <a:gd name="T10" fmla="*/ 394 w 712"/>
                <a:gd name="T11" fmla="*/ 0 h 1025"/>
                <a:gd name="T12" fmla="*/ 360 w 712"/>
                <a:gd name="T13" fmla="*/ 2 h 1025"/>
                <a:gd name="T14" fmla="*/ 319 w 712"/>
                <a:gd name="T15" fmla="*/ 8 h 1025"/>
                <a:gd name="T16" fmla="*/ 39 w 712"/>
                <a:gd name="T17" fmla="*/ 146 h 1025"/>
                <a:gd name="T18" fmla="*/ 55 w 712"/>
                <a:gd name="T19" fmla="*/ 231 h 1025"/>
                <a:gd name="T20" fmla="*/ 121 w 712"/>
                <a:gd name="T21" fmla="*/ 133 h 1025"/>
                <a:gd name="T22" fmla="*/ 65 w 712"/>
                <a:gd name="T23" fmla="*/ 266 h 1025"/>
                <a:gd name="T24" fmla="*/ 48 w 712"/>
                <a:gd name="T25" fmla="*/ 582 h 1025"/>
                <a:gd name="T26" fmla="*/ 180 w 712"/>
                <a:gd name="T27" fmla="*/ 601 h 1025"/>
                <a:gd name="T28" fmla="*/ 211 w 712"/>
                <a:gd name="T29" fmla="*/ 570 h 1025"/>
                <a:gd name="T30" fmla="*/ 168 w 712"/>
                <a:gd name="T31" fmla="*/ 674 h 1025"/>
                <a:gd name="T32" fmla="*/ 175 w 712"/>
                <a:gd name="T33" fmla="*/ 712 h 1025"/>
                <a:gd name="T34" fmla="*/ 202 w 712"/>
                <a:gd name="T35" fmla="*/ 754 h 1025"/>
                <a:gd name="T36" fmla="*/ 247 w 712"/>
                <a:gd name="T37" fmla="*/ 785 h 1025"/>
                <a:gd name="T38" fmla="*/ 284 w 712"/>
                <a:gd name="T39" fmla="*/ 796 h 1025"/>
                <a:gd name="T40" fmla="*/ 313 w 712"/>
                <a:gd name="T41" fmla="*/ 625 h 1025"/>
                <a:gd name="T42" fmla="*/ 300 w 712"/>
                <a:gd name="T43" fmla="*/ 576 h 1025"/>
                <a:gd name="T44" fmla="*/ 314 w 712"/>
                <a:gd name="T45" fmla="*/ 587 h 1025"/>
                <a:gd name="T46" fmla="*/ 329 w 712"/>
                <a:gd name="T47" fmla="*/ 609 h 1025"/>
                <a:gd name="T48" fmla="*/ 357 w 712"/>
                <a:gd name="T49" fmla="*/ 628 h 1025"/>
                <a:gd name="T50" fmla="*/ 361 w 712"/>
                <a:gd name="T51" fmla="*/ 862 h 1025"/>
                <a:gd name="T52" fmla="*/ 484 w 712"/>
                <a:gd name="T53" fmla="*/ 892 h 1025"/>
                <a:gd name="T54" fmla="*/ 511 w 712"/>
                <a:gd name="T55" fmla="*/ 919 h 1025"/>
                <a:gd name="T56" fmla="*/ 543 w 712"/>
                <a:gd name="T57" fmla="*/ 1000 h 1025"/>
                <a:gd name="T58" fmla="*/ 610 w 712"/>
                <a:gd name="T59" fmla="*/ 978 h 1025"/>
                <a:gd name="T60" fmla="*/ 647 w 712"/>
                <a:gd name="T61" fmla="*/ 882 h 1025"/>
                <a:gd name="T62" fmla="*/ 593 w 712"/>
                <a:gd name="T63" fmla="*/ 795 h 1025"/>
                <a:gd name="T64" fmla="*/ 528 w 712"/>
                <a:gd name="T65" fmla="*/ 735 h 1025"/>
                <a:gd name="T66" fmla="*/ 479 w 712"/>
                <a:gd name="T67" fmla="*/ 710 h 1025"/>
                <a:gd name="T68" fmla="*/ 443 w 712"/>
                <a:gd name="T69" fmla="*/ 712 h 1025"/>
                <a:gd name="T70" fmla="*/ 453 w 712"/>
                <a:gd name="T71" fmla="*/ 707 h 1025"/>
                <a:gd name="T72" fmla="*/ 516 w 712"/>
                <a:gd name="T73" fmla="*/ 708 h 1025"/>
                <a:gd name="T74" fmla="*/ 534 w 712"/>
                <a:gd name="T75" fmla="*/ 615 h 1025"/>
                <a:gd name="T76" fmla="*/ 527 w 712"/>
                <a:gd name="T77" fmla="*/ 575 h 1025"/>
                <a:gd name="T78" fmla="*/ 468 w 712"/>
                <a:gd name="T79" fmla="*/ 473 h 1025"/>
                <a:gd name="T80" fmla="*/ 460 w 712"/>
                <a:gd name="T81" fmla="*/ 465 h 1025"/>
                <a:gd name="T82" fmla="*/ 397 w 712"/>
                <a:gd name="T83" fmla="*/ 446 h 1025"/>
                <a:gd name="T84" fmla="*/ 318 w 712"/>
                <a:gd name="T85" fmla="*/ 440 h 1025"/>
                <a:gd name="T86" fmla="*/ 253 w 712"/>
                <a:gd name="T87" fmla="*/ 396 h 1025"/>
                <a:gd name="T88" fmla="*/ 207 w 712"/>
                <a:gd name="T89" fmla="*/ 344 h 1025"/>
                <a:gd name="T90" fmla="*/ 223 w 712"/>
                <a:gd name="T91" fmla="*/ 316 h 1025"/>
                <a:gd name="T92" fmla="*/ 202 w 712"/>
                <a:gd name="T93" fmla="*/ 244 h 1025"/>
                <a:gd name="T94" fmla="*/ 156 w 712"/>
                <a:gd name="T95" fmla="*/ 216 h 1025"/>
                <a:gd name="T96" fmla="*/ 224 w 712"/>
                <a:gd name="T97" fmla="*/ 185 h 1025"/>
                <a:gd name="T98" fmla="*/ 239 w 712"/>
                <a:gd name="T99" fmla="*/ 187 h 1025"/>
                <a:gd name="T100" fmla="*/ 246 w 712"/>
                <a:gd name="T101" fmla="*/ 311 h 1025"/>
                <a:gd name="T102" fmla="*/ 269 w 712"/>
                <a:gd name="T103" fmla="*/ 373 h 1025"/>
                <a:gd name="T104" fmla="*/ 328 w 712"/>
                <a:gd name="T105" fmla="*/ 409 h 1025"/>
                <a:gd name="T106" fmla="*/ 400 w 712"/>
                <a:gd name="T107" fmla="*/ 421 h 1025"/>
                <a:gd name="T108" fmla="*/ 524 w 712"/>
                <a:gd name="T109" fmla="*/ 330 h 1025"/>
                <a:gd name="T110" fmla="*/ 501 w 712"/>
                <a:gd name="T111" fmla="*/ 400 h 1025"/>
                <a:gd name="T112" fmla="*/ 455 w 712"/>
                <a:gd name="T113" fmla="*/ 445 h 1025"/>
                <a:gd name="T114" fmla="*/ 490 w 712"/>
                <a:gd name="T115" fmla="*/ 468 h 1025"/>
                <a:gd name="T116" fmla="*/ 553 w 712"/>
                <a:gd name="T117" fmla="*/ 530 h 1025"/>
                <a:gd name="T118" fmla="*/ 681 w 712"/>
                <a:gd name="T119" fmla="*/ 394 h 10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712" h="1025">
                  <a:moveTo>
                    <a:pt x="710" y="319"/>
                  </a:moveTo>
                  <a:cubicBezTo>
                    <a:pt x="708" y="313"/>
                    <a:pt x="706" y="307"/>
                    <a:pt x="704" y="301"/>
                  </a:cubicBezTo>
                  <a:cubicBezTo>
                    <a:pt x="701" y="291"/>
                    <a:pt x="698" y="282"/>
                    <a:pt x="697" y="272"/>
                  </a:cubicBezTo>
                  <a:cubicBezTo>
                    <a:pt x="697" y="271"/>
                    <a:pt x="697" y="271"/>
                    <a:pt x="697" y="271"/>
                  </a:cubicBezTo>
                  <a:cubicBezTo>
                    <a:pt x="695" y="270"/>
                    <a:pt x="695" y="270"/>
                    <a:pt x="695" y="270"/>
                  </a:cubicBezTo>
                  <a:cubicBezTo>
                    <a:pt x="695" y="270"/>
                    <a:pt x="694" y="270"/>
                    <a:pt x="694" y="270"/>
                  </a:cubicBezTo>
                  <a:cubicBezTo>
                    <a:pt x="688" y="268"/>
                    <a:pt x="679" y="266"/>
                    <a:pt x="665" y="265"/>
                  </a:cubicBezTo>
                  <a:cubicBezTo>
                    <a:pt x="659" y="265"/>
                    <a:pt x="651" y="265"/>
                    <a:pt x="643" y="265"/>
                  </a:cubicBezTo>
                  <a:cubicBezTo>
                    <a:pt x="635" y="265"/>
                    <a:pt x="628" y="265"/>
                    <a:pt x="619" y="264"/>
                  </a:cubicBezTo>
                  <a:cubicBezTo>
                    <a:pt x="611" y="264"/>
                    <a:pt x="602" y="263"/>
                    <a:pt x="592" y="261"/>
                  </a:cubicBezTo>
                  <a:cubicBezTo>
                    <a:pt x="588" y="261"/>
                    <a:pt x="588" y="261"/>
                    <a:pt x="588" y="261"/>
                  </a:cubicBezTo>
                  <a:cubicBezTo>
                    <a:pt x="581" y="259"/>
                    <a:pt x="581" y="259"/>
                    <a:pt x="581" y="259"/>
                  </a:cubicBezTo>
                  <a:cubicBezTo>
                    <a:pt x="580" y="258"/>
                    <a:pt x="578" y="258"/>
                    <a:pt x="577" y="257"/>
                  </a:cubicBezTo>
                  <a:cubicBezTo>
                    <a:pt x="571" y="255"/>
                    <a:pt x="571" y="255"/>
                    <a:pt x="571" y="255"/>
                  </a:cubicBezTo>
                  <a:cubicBezTo>
                    <a:pt x="564" y="252"/>
                    <a:pt x="564" y="252"/>
                    <a:pt x="564" y="252"/>
                  </a:cubicBezTo>
                  <a:cubicBezTo>
                    <a:pt x="560" y="250"/>
                    <a:pt x="556" y="247"/>
                    <a:pt x="552" y="245"/>
                  </a:cubicBezTo>
                  <a:cubicBezTo>
                    <a:pt x="548" y="243"/>
                    <a:pt x="544" y="241"/>
                    <a:pt x="541" y="239"/>
                  </a:cubicBezTo>
                  <a:cubicBezTo>
                    <a:pt x="532" y="235"/>
                    <a:pt x="524" y="232"/>
                    <a:pt x="518" y="232"/>
                  </a:cubicBezTo>
                  <a:cubicBezTo>
                    <a:pt x="515" y="231"/>
                    <a:pt x="512" y="231"/>
                    <a:pt x="508" y="230"/>
                  </a:cubicBezTo>
                  <a:cubicBezTo>
                    <a:pt x="507" y="230"/>
                    <a:pt x="507" y="230"/>
                    <a:pt x="506" y="230"/>
                  </a:cubicBezTo>
                  <a:cubicBezTo>
                    <a:pt x="503" y="230"/>
                    <a:pt x="503" y="230"/>
                    <a:pt x="503" y="230"/>
                  </a:cubicBezTo>
                  <a:cubicBezTo>
                    <a:pt x="494" y="231"/>
                    <a:pt x="494" y="231"/>
                    <a:pt x="494" y="231"/>
                  </a:cubicBezTo>
                  <a:cubicBezTo>
                    <a:pt x="490" y="231"/>
                    <a:pt x="487" y="232"/>
                    <a:pt x="483" y="232"/>
                  </a:cubicBezTo>
                  <a:cubicBezTo>
                    <a:pt x="482" y="233"/>
                    <a:pt x="481" y="233"/>
                    <a:pt x="480" y="233"/>
                  </a:cubicBezTo>
                  <a:cubicBezTo>
                    <a:pt x="478" y="234"/>
                    <a:pt x="475" y="234"/>
                    <a:pt x="473" y="235"/>
                  </a:cubicBezTo>
                  <a:cubicBezTo>
                    <a:pt x="468" y="237"/>
                    <a:pt x="464" y="240"/>
                    <a:pt x="460" y="242"/>
                  </a:cubicBezTo>
                  <a:cubicBezTo>
                    <a:pt x="463" y="239"/>
                    <a:pt x="468" y="236"/>
                    <a:pt x="473" y="233"/>
                  </a:cubicBezTo>
                  <a:cubicBezTo>
                    <a:pt x="474" y="232"/>
                    <a:pt x="477" y="231"/>
                    <a:pt x="479" y="230"/>
                  </a:cubicBezTo>
                  <a:cubicBezTo>
                    <a:pt x="480" y="230"/>
                    <a:pt x="481" y="229"/>
                    <a:pt x="482" y="229"/>
                  </a:cubicBezTo>
                  <a:cubicBezTo>
                    <a:pt x="486" y="228"/>
                    <a:pt x="489" y="227"/>
                    <a:pt x="493" y="226"/>
                  </a:cubicBezTo>
                  <a:cubicBezTo>
                    <a:pt x="503" y="224"/>
                    <a:pt x="503" y="224"/>
                    <a:pt x="503" y="224"/>
                  </a:cubicBezTo>
                  <a:cubicBezTo>
                    <a:pt x="505" y="224"/>
                    <a:pt x="505" y="224"/>
                    <a:pt x="505" y="224"/>
                  </a:cubicBezTo>
                  <a:cubicBezTo>
                    <a:pt x="507" y="224"/>
                    <a:pt x="508" y="223"/>
                    <a:pt x="509" y="223"/>
                  </a:cubicBezTo>
                  <a:cubicBezTo>
                    <a:pt x="511" y="223"/>
                    <a:pt x="514" y="223"/>
                    <a:pt x="518" y="223"/>
                  </a:cubicBezTo>
                  <a:cubicBezTo>
                    <a:pt x="524" y="223"/>
                    <a:pt x="531" y="224"/>
                    <a:pt x="538" y="226"/>
                  </a:cubicBezTo>
                  <a:cubicBezTo>
                    <a:pt x="544" y="228"/>
                    <a:pt x="544" y="228"/>
                    <a:pt x="544" y="228"/>
                  </a:cubicBezTo>
                  <a:cubicBezTo>
                    <a:pt x="540" y="223"/>
                    <a:pt x="540" y="223"/>
                    <a:pt x="540" y="223"/>
                  </a:cubicBezTo>
                  <a:cubicBezTo>
                    <a:pt x="522" y="202"/>
                    <a:pt x="515" y="179"/>
                    <a:pt x="516" y="146"/>
                  </a:cubicBezTo>
                  <a:cubicBezTo>
                    <a:pt x="517" y="107"/>
                    <a:pt x="514" y="65"/>
                    <a:pt x="469" y="51"/>
                  </a:cubicBezTo>
                  <a:cubicBezTo>
                    <a:pt x="464" y="50"/>
                    <a:pt x="459" y="48"/>
                    <a:pt x="453" y="47"/>
                  </a:cubicBezTo>
                  <a:cubicBezTo>
                    <a:pt x="443" y="47"/>
                    <a:pt x="434" y="46"/>
                    <a:pt x="425" y="47"/>
                  </a:cubicBezTo>
                  <a:cubicBezTo>
                    <a:pt x="415" y="47"/>
                    <a:pt x="406" y="48"/>
                    <a:pt x="397" y="49"/>
                  </a:cubicBezTo>
                  <a:cubicBezTo>
                    <a:pt x="416" y="43"/>
                    <a:pt x="436" y="40"/>
                    <a:pt x="454" y="41"/>
                  </a:cubicBezTo>
                  <a:cubicBezTo>
                    <a:pt x="459" y="41"/>
                    <a:pt x="459" y="41"/>
                    <a:pt x="459" y="41"/>
                  </a:cubicBezTo>
                  <a:cubicBezTo>
                    <a:pt x="456" y="38"/>
                    <a:pt x="456" y="38"/>
                    <a:pt x="456" y="38"/>
                  </a:cubicBezTo>
                  <a:cubicBezTo>
                    <a:pt x="453" y="33"/>
                    <a:pt x="449" y="29"/>
                    <a:pt x="445" y="25"/>
                  </a:cubicBezTo>
                  <a:cubicBezTo>
                    <a:pt x="437" y="17"/>
                    <a:pt x="426" y="10"/>
                    <a:pt x="415" y="5"/>
                  </a:cubicBezTo>
                  <a:cubicBezTo>
                    <a:pt x="408" y="3"/>
                    <a:pt x="401" y="1"/>
                    <a:pt x="394" y="0"/>
                  </a:cubicBezTo>
                  <a:cubicBezTo>
                    <a:pt x="393" y="0"/>
                    <a:pt x="392" y="0"/>
                    <a:pt x="390" y="0"/>
                  </a:cubicBezTo>
                  <a:cubicBezTo>
                    <a:pt x="390" y="0"/>
                    <a:pt x="389" y="0"/>
                    <a:pt x="388" y="0"/>
                  </a:cubicBezTo>
                  <a:cubicBezTo>
                    <a:pt x="387" y="0"/>
                    <a:pt x="385" y="0"/>
                    <a:pt x="384" y="0"/>
                  </a:cubicBezTo>
                  <a:cubicBezTo>
                    <a:pt x="383" y="0"/>
                    <a:pt x="383" y="0"/>
                    <a:pt x="383" y="0"/>
                  </a:cubicBezTo>
                  <a:cubicBezTo>
                    <a:pt x="377" y="0"/>
                    <a:pt x="377" y="0"/>
                    <a:pt x="377" y="0"/>
                  </a:cubicBezTo>
                  <a:cubicBezTo>
                    <a:pt x="371" y="0"/>
                    <a:pt x="371" y="0"/>
                    <a:pt x="371" y="0"/>
                  </a:cubicBezTo>
                  <a:cubicBezTo>
                    <a:pt x="369" y="0"/>
                    <a:pt x="367" y="1"/>
                    <a:pt x="365" y="1"/>
                  </a:cubicBezTo>
                  <a:cubicBezTo>
                    <a:pt x="364" y="1"/>
                    <a:pt x="362" y="1"/>
                    <a:pt x="360" y="2"/>
                  </a:cubicBezTo>
                  <a:cubicBezTo>
                    <a:pt x="357" y="2"/>
                    <a:pt x="353" y="3"/>
                    <a:pt x="350" y="4"/>
                  </a:cubicBezTo>
                  <a:cubicBezTo>
                    <a:pt x="349" y="4"/>
                    <a:pt x="349" y="4"/>
                    <a:pt x="349" y="4"/>
                  </a:cubicBezTo>
                  <a:cubicBezTo>
                    <a:pt x="341" y="7"/>
                    <a:pt x="334" y="9"/>
                    <a:pt x="327" y="13"/>
                  </a:cubicBezTo>
                  <a:cubicBezTo>
                    <a:pt x="314" y="18"/>
                    <a:pt x="302" y="26"/>
                    <a:pt x="291" y="34"/>
                  </a:cubicBezTo>
                  <a:cubicBezTo>
                    <a:pt x="287" y="37"/>
                    <a:pt x="283" y="40"/>
                    <a:pt x="280" y="43"/>
                  </a:cubicBezTo>
                  <a:cubicBezTo>
                    <a:pt x="283" y="40"/>
                    <a:pt x="286" y="36"/>
                    <a:pt x="290" y="32"/>
                  </a:cubicBezTo>
                  <a:cubicBezTo>
                    <a:pt x="297" y="25"/>
                    <a:pt x="305" y="18"/>
                    <a:pt x="314" y="11"/>
                  </a:cubicBezTo>
                  <a:cubicBezTo>
                    <a:pt x="319" y="8"/>
                    <a:pt x="319" y="8"/>
                    <a:pt x="319" y="8"/>
                  </a:cubicBezTo>
                  <a:cubicBezTo>
                    <a:pt x="313" y="8"/>
                    <a:pt x="313" y="8"/>
                    <a:pt x="313" y="8"/>
                  </a:cubicBezTo>
                  <a:cubicBezTo>
                    <a:pt x="303" y="7"/>
                    <a:pt x="294" y="6"/>
                    <a:pt x="285" y="5"/>
                  </a:cubicBezTo>
                  <a:cubicBezTo>
                    <a:pt x="270" y="4"/>
                    <a:pt x="254" y="2"/>
                    <a:pt x="237" y="2"/>
                  </a:cubicBezTo>
                  <a:cubicBezTo>
                    <a:pt x="230" y="2"/>
                    <a:pt x="230" y="2"/>
                    <a:pt x="230" y="2"/>
                  </a:cubicBezTo>
                  <a:cubicBezTo>
                    <a:pt x="223" y="2"/>
                    <a:pt x="215" y="2"/>
                    <a:pt x="208" y="2"/>
                  </a:cubicBezTo>
                  <a:cubicBezTo>
                    <a:pt x="192" y="2"/>
                    <a:pt x="171" y="2"/>
                    <a:pt x="151" y="5"/>
                  </a:cubicBezTo>
                  <a:cubicBezTo>
                    <a:pt x="97" y="12"/>
                    <a:pt x="78" y="57"/>
                    <a:pt x="60" y="101"/>
                  </a:cubicBezTo>
                  <a:cubicBezTo>
                    <a:pt x="53" y="116"/>
                    <a:pt x="47" y="132"/>
                    <a:pt x="39" y="146"/>
                  </a:cubicBezTo>
                  <a:cubicBezTo>
                    <a:pt x="37" y="148"/>
                    <a:pt x="37" y="148"/>
                    <a:pt x="37" y="148"/>
                  </a:cubicBezTo>
                  <a:cubicBezTo>
                    <a:pt x="21" y="176"/>
                    <a:pt x="6" y="202"/>
                    <a:pt x="3" y="236"/>
                  </a:cubicBezTo>
                  <a:cubicBezTo>
                    <a:pt x="3" y="241"/>
                    <a:pt x="3" y="241"/>
                    <a:pt x="3" y="241"/>
                  </a:cubicBezTo>
                  <a:cubicBezTo>
                    <a:pt x="5" y="277"/>
                    <a:pt x="31" y="311"/>
                    <a:pt x="32" y="312"/>
                  </a:cubicBezTo>
                  <a:cubicBezTo>
                    <a:pt x="34" y="315"/>
                    <a:pt x="34" y="315"/>
                    <a:pt x="34" y="315"/>
                  </a:cubicBezTo>
                  <a:cubicBezTo>
                    <a:pt x="35" y="312"/>
                    <a:pt x="35" y="312"/>
                    <a:pt x="35" y="312"/>
                  </a:cubicBezTo>
                  <a:cubicBezTo>
                    <a:pt x="36" y="310"/>
                    <a:pt x="51" y="273"/>
                    <a:pt x="53" y="254"/>
                  </a:cubicBezTo>
                  <a:cubicBezTo>
                    <a:pt x="54" y="246"/>
                    <a:pt x="55" y="238"/>
                    <a:pt x="55" y="231"/>
                  </a:cubicBezTo>
                  <a:cubicBezTo>
                    <a:pt x="56" y="217"/>
                    <a:pt x="56" y="204"/>
                    <a:pt x="61" y="191"/>
                  </a:cubicBezTo>
                  <a:cubicBezTo>
                    <a:pt x="66" y="178"/>
                    <a:pt x="75" y="166"/>
                    <a:pt x="84" y="157"/>
                  </a:cubicBezTo>
                  <a:cubicBezTo>
                    <a:pt x="93" y="150"/>
                    <a:pt x="101" y="144"/>
                    <a:pt x="109" y="140"/>
                  </a:cubicBezTo>
                  <a:cubicBezTo>
                    <a:pt x="109" y="139"/>
                    <a:pt x="109" y="139"/>
                    <a:pt x="109" y="139"/>
                  </a:cubicBezTo>
                  <a:cubicBezTo>
                    <a:pt x="110" y="139"/>
                    <a:pt x="110" y="139"/>
                    <a:pt x="110" y="139"/>
                  </a:cubicBezTo>
                  <a:cubicBezTo>
                    <a:pt x="116" y="113"/>
                    <a:pt x="133" y="71"/>
                    <a:pt x="163" y="67"/>
                  </a:cubicBezTo>
                  <a:cubicBezTo>
                    <a:pt x="142" y="77"/>
                    <a:pt x="128" y="104"/>
                    <a:pt x="122" y="128"/>
                  </a:cubicBezTo>
                  <a:cubicBezTo>
                    <a:pt x="121" y="133"/>
                    <a:pt x="121" y="133"/>
                    <a:pt x="121" y="133"/>
                  </a:cubicBezTo>
                  <a:cubicBezTo>
                    <a:pt x="125" y="130"/>
                    <a:pt x="125" y="130"/>
                    <a:pt x="125" y="130"/>
                  </a:cubicBezTo>
                  <a:cubicBezTo>
                    <a:pt x="139" y="122"/>
                    <a:pt x="153" y="111"/>
                    <a:pt x="168" y="97"/>
                  </a:cubicBezTo>
                  <a:cubicBezTo>
                    <a:pt x="160" y="108"/>
                    <a:pt x="151" y="119"/>
                    <a:pt x="139" y="129"/>
                  </a:cubicBezTo>
                  <a:cubicBezTo>
                    <a:pt x="133" y="134"/>
                    <a:pt x="127" y="138"/>
                    <a:pt x="120" y="142"/>
                  </a:cubicBezTo>
                  <a:cubicBezTo>
                    <a:pt x="112" y="148"/>
                    <a:pt x="104" y="154"/>
                    <a:pt x="96" y="161"/>
                  </a:cubicBezTo>
                  <a:cubicBezTo>
                    <a:pt x="80" y="177"/>
                    <a:pt x="71" y="194"/>
                    <a:pt x="69" y="211"/>
                  </a:cubicBezTo>
                  <a:cubicBezTo>
                    <a:pt x="68" y="219"/>
                    <a:pt x="68" y="227"/>
                    <a:pt x="68" y="235"/>
                  </a:cubicBezTo>
                  <a:cubicBezTo>
                    <a:pt x="68" y="245"/>
                    <a:pt x="68" y="255"/>
                    <a:pt x="65" y="266"/>
                  </a:cubicBezTo>
                  <a:cubicBezTo>
                    <a:pt x="61" y="281"/>
                    <a:pt x="56" y="296"/>
                    <a:pt x="50" y="311"/>
                  </a:cubicBezTo>
                  <a:cubicBezTo>
                    <a:pt x="40" y="338"/>
                    <a:pt x="30" y="367"/>
                    <a:pt x="28" y="396"/>
                  </a:cubicBezTo>
                  <a:cubicBezTo>
                    <a:pt x="28" y="399"/>
                    <a:pt x="28" y="399"/>
                    <a:pt x="28" y="399"/>
                  </a:cubicBezTo>
                  <a:cubicBezTo>
                    <a:pt x="27" y="418"/>
                    <a:pt x="26" y="438"/>
                    <a:pt x="27" y="457"/>
                  </a:cubicBezTo>
                  <a:cubicBezTo>
                    <a:pt x="28" y="464"/>
                    <a:pt x="28" y="464"/>
                    <a:pt x="28" y="464"/>
                  </a:cubicBezTo>
                  <a:cubicBezTo>
                    <a:pt x="31" y="461"/>
                    <a:pt x="31" y="461"/>
                    <a:pt x="31" y="461"/>
                  </a:cubicBezTo>
                  <a:cubicBezTo>
                    <a:pt x="41" y="449"/>
                    <a:pt x="52" y="441"/>
                    <a:pt x="64" y="436"/>
                  </a:cubicBezTo>
                  <a:cubicBezTo>
                    <a:pt x="42" y="457"/>
                    <a:pt x="0" y="509"/>
                    <a:pt x="48" y="582"/>
                  </a:cubicBezTo>
                  <a:cubicBezTo>
                    <a:pt x="68" y="614"/>
                    <a:pt x="103" y="629"/>
                    <a:pt x="138" y="644"/>
                  </a:cubicBezTo>
                  <a:cubicBezTo>
                    <a:pt x="144" y="646"/>
                    <a:pt x="150" y="649"/>
                    <a:pt x="156" y="651"/>
                  </a:cubicBezTo>
                  <a:cubicBezTo>
                    <a:pt x="158" y="652"/>
                    <a:pt x="158" y="652"/>
                    <a:pt x="158" y="652"/>
                  </a:cubicBezTo>
                  <a:cubicBezTo>
                    <a:pt x="159" y="650"/>
                    <a:pt x="159" y="650"/>
                    <a:pt x="159" y="650"/>
                  </a:cubicBezTo>
                  <a:cubicBezTo>
                    <a:pt x="161" y="640"/>
                    <a:pt x="165" y="629"/>
                    <a:pt x="170" y="620"/>
                  </a:cubicBezTo>
                  <a:cubicBezTo>
                    <a:pt x="173" y="614"/>
                    <a:pt x="176" y="608"/>
                    <a:pt x="180" y="602"/>
                  </a:cubicBezTo>
                  <a:cubicBezTo>
                    <a:pt x="180" y="602"/>
                    <a:pt x="180" y="602"/>
                    <a:pt x="180" y="602"/>
                  </a:cubicBezTo>
                  <a:cubicBezTo>
                    <a:pt x="180" y="601"/>
                    <a:pt x="180" y="601"/>
                    <a:pt x="180" y="601"/>
                  </a:cubicBezTo>
                  <a:cubicBezTo>
                    <a:pt x="179" y="588"/>
                    <a:pt x="178" y="561"/>
                    <a:pt x="190" y="526"/>
                  </a:cubicBezTo>
                  <a:cubicBezTo>
                    <a:pt x="195" y="513"/>
                    <a:pt x="203" y="500"/>
                    <a:pt x="212" y="491"/>
                  </a:cubicBezTo>
                  <a:cubicBezTo>
                    <a:pt x="214" y="490"/>
                    <a:pt x="215" y="488"/>
                    <a:pt x="217" y="487"/>
                  </a:cubicBezTo>
                  <a:cubicBezTo>
                    <a:pt x="216" y="489"/>
                    <a:pt x="215" y="491"/>
                    <a:pt x="214" y="493"/>
                  </a:cubicBezTo>
                  <a:cubicBezTo>
                    <a:pt x="209" y="501"/>
                    <a:pt x="206" y="515"/>
                    <a:pt x="206" y="530"/>
                  </a:cubicBezTo>
                  <a:cubicBezTo>
                    <a:pt x="205" y="543"/>
                    <a:pt x="206" y="557"/>
                    <a:pt x="208" y="568"/>
                  </a:cubicBezTo>
                  <a:cubicBezTo>
                    <a:pt x="209" y="571"/>
                    <a:pt x="209" y="571"/>
                    <a:pt x="209" y="571"/>
                  </a:cubicBezTo>
                  <a:cubicBezTo>
                    <a:pt x="211" y="570"/>
                    <a:pt x="211" y="570"/>
                    <a:pt x="211" y="570"/>
                  </a:cubicBezTo>
                  <a:cubicBezTo>
                    <a:pt x="217" y="565"/>
                    <a:pt x="223" y="562"/>
                    <a:pt x="229" y="560"/>
                  </a:cubicBezTo>
                  <a:cubicBezTo>
                    <a:pt x="223" y="563"/>
                    <a:pt x="217" y="567"/>
                    <a:pt x="212" y="572"/>
                  </a:cubicBezTo>
                  <a:cubicBezTo>
                    <a:pt x="210" y="573"/>
                    <a:pt x="209" y="574"/>
                    <a:pt x="207" y="576"/>
                  </a:cubicBezTo>
                  <a:cubicBezTo>
                    <a:pt x="207" y="576"/>
                    <a:pt x="207" y="577"/>
                    <a:pt x="206" y="577"/>
                  </a:cubicBezTo>
                  <a:cubicBezTo>
                    <a:pt x="206" y="577"/>
                    <a:pt x="206" y="577"/>
                    <a:pt x="206" y="577"/>
                  </a:cubicBezTo>
                  <a:cubicBezTo>
                    <a:pt x="194" y="590"/>
                    <a:pt x="184" y="605"/>
                    <a:pt x="178" y="623"/>
                  </a:cubicBezTo>
                  <a:cubicBezTo>
                    <a:pt x="173" y="634"/>
                    <a:pt x="171" y="646"/>
                    <a:pt x="169" y="657"/>
                  </a:cubicBezTo>
                  <a:cubicBezTo>
                    <a:pt x="168" y="663"/>
                    <a:pt x="168" y="669"/>
                    <a:pt x="168" y="674"/>
                  </a:cubicBezTo>
                  <a:cubicBezTo>
                    <a:pt x="168" y="675"/>
                    <a:pt x="168" y="675"/>
                    <a:pt x="168" y="675"/>
                  </a:cubicBezTo>
                  <a:cubicBezTo>
                    <a:pt x="168" y="675"/>
                    <a:pt x="168" y="675"/>
                    <a:pt x="168" y="675"/>
                  </a:cubicBezTo>
                  <a:cubicBezTo>
                    <a:pt x="169" y="684"/>
                    <a:pt x="169" y="684"/>
                    <a:pt x="169" y="684"/>
                  </a:cubicBezTo>
                  <a:cubicBezTo>
                    <a:pt x="169" y="687"/>
                    <a:pt x="169" y="690"/>
                    <a:pt x="170" y="692"/>
                  </a:cubicBezTo>
                  <a:cubicBezTo>
                    <a:pt x="171" y="700"/>
                    <a:pt x="171" y="700"/>
                    <a:pt x="171" y="700"/>
                  </a:cubicBezTo>
                  <a:cubicBezTo>
                    <a:pt x="172" y="702"/>
                    <a:pt x="172" y="704"/>
                    <a:pt x="173" y="705"/>
                  </a:cubicBezTo>
                  <a:cubicBezTo>
                    <a:pt x="173" y="706"/>
                    <a:pt x="174" y="707"/>
                    <a:pt x="174" y="708"/>
                  </a:cubicBezTo>
                  <a:cubicBezTo>
                    <a:pt x="175" y="712"/>
                    <a:pt x="175" y="712"/>
                    <a:pt x="175" y="712"/>
                  </a:cubicBezTo>
                  <a:cubicBezTo>
                    <a:pt x="176" y="713"/>
                    <a:pt x="176" y="714"/>
                    <a:pt x="176" y="715"/>
                  </a:cubicBezTo>
                  <a:cubicBezTo>
                    <a:pt x="180" y="723"/>
                    <a:pt x="180" y="723"/>
                    <a:pt x="180" y="723"/>
                  </a:cubicBezTo>
                  <a:cubicBezTo>
                    <a:pt x="185" y="733"/>
                    <a:pt x="185" y="733"/>
                    <a:pt x="185" y="733"/>
                  </a:cubicBezTo>
                  <a:cubicBezTo>
                    <a:pt x="186" y="734"/>
                    <a:pt x="186" y="734"/>
                    <a:pt x="187" y="735"/>
                  </a:cubicBezTo>
                  <a:cubicBezTo>
                    <a:pt x="189" y="739"/>
                    <a:pt x="189" y="739"/>
                    <a:pt x="189" y="739"/>
                  </a:cubicBezTo>
                  <a:cubicBezTo>
                    <a:pt x="190" y="739"/>
                    <a:pt x="190" y="740"/>
                    <a:pt x="191" y="741"/>
                  </a:cubicBezTo>
                  <a:cubicBezTo>
                    <a:pt x="192" y="742"/>
                    <a:pt x="193" y="744"/>
                    <a:pt x="194" y="745"/>
                  </a:cubicBezTo>
                  <a:cubicBezTo>
                    <a:pt x="202" y="754"/>
                    <a:pt x="202" y="754"/>
                    <a:pt x="202" y="754"/>
                  </a:cubicBezTo>
                  <a:cubicBezTo>
                    <a:pt x="211" y="762"/>
                    <a:pt x="211" y="762"/>
                    <a:pt x="211" y="762"/>
                  </a:cubicBezTo>
                  <a:cubicBezTo>
                    <a:pt x="218" y="768"/>
                    <a:pt x="218" y="768"/>
                    <a:pt x="218" y="768"/>
                  </a:cubicBezTo>
                  <a:cubicBezTo>
                    <a:pt x="219" y="769"/>
                    <a:pt x="221" y="771"/>
                    <a:pt x="223" y="772"/>
                  </a:cubicBezTo>
                  <a:cubicBezTo>
                    <a:pt x="224" y="772"/>
                    <a:pt x="225" y="773"/>
                    <a:pt x="226" y="774"/>
                  </a:cubicBezTo>
                  <a:cubicBezTo>
                    <a:pt x="229" y="776"/>
                    <a:pt x="232" y="778"/>
                    <a:pt x="235" y="779"/>
                  </a:cubicBezTo>
                  <a:cubicBezTo>
                    <a:pt x="241" y="782"/>
                    <a:pt x="241" y="782"/>
                    <a:pt x="241" y="782"/>
                  </a:cubicBezTo>
                  <a:cubicBezTo>
                    <a:pt x="242" y="783"/>
                    <a:pt x="243" y="783"/>
                    <a:pt x="244" y="784"/>
                  </a:cubicBezTo>
                  <a:cubicBezTo>
                    <a:pt x="245" y="784"/>
                    <a:pt x="246" y="785"/>
                    <a:pt x="247" y="785"/>
                  </a:cubicBezTo>
                  <a:cubicBezTo>
                    <a:pt x="252" y="787"/>
                    <a:pt x="252" y="787"/>
                    <a:pt x="252" y="787"/>
                  </a:cubicBezTo>
                  <a:cubicBezTo>
                    <a:pt x="253" y="788"/>
                    <a:pt x="255" y="788"/>
                    <a:pt x="256" y="789"/>
                  </a:cubicBezTo>
                  <a:cubicBezTo>
                    <a:pt x="257" y="789"/>
                    <a:pt x="257" y="789"/>
                    <a:pt x="258" y="789"/>
                  </a:cubicBezTo>
                  <a:cubicBezTo>
                    <a:pt x="260" y="790"/>
                    <a:pt x="260" y="790"/>
                    <a:pt x="260" y="790"/>
                  </a:cubicBezTo>
                  <a:cubicBezTo>
                    <a:pt x="263" y="791"/>
                    <a:pt x="266" y="792"/>
                    <a:pt x="268" y="793"/>
                  </a:cubicBezTo>
                  <a:cubicBezTo>
                    <a:pt x="270" y="793"/>
                    <a:pt x="271" y="793"/>
                    <a:pt x="272" y="794"/>
                  </a:cubicBezTo>
                  <a:cubicBezTo>
                    <a:pt x="274" y="794"/>
                    <a:pt x="276" y="795"/>
                    <a:pt x="278" y="795"/>
                  </a:cubicBezTo>
                  <a:cubicBezTo>
                    <a:pt x="284" y="796"/>
                    <a:pt x="284" y="796"/>
                    <a:pt x="284" y="796"/>
                  </a:cubicBezTo>
                  <a:cubicBezTo>
                    <a:pt x="283" y="793"/>
                    <a:pt x="283" y="793"/>
                    <a:pt x="283" y="793"/>
                  </a:cubicBezTo>
                  <a:cubicBezTo>
                    <a:pt x="282" y="788"/>
                    <a:pt x="282" y="784"/>
                    <a:pt x="281" y="780"/>
                  </a:cubicBezTo>
                  <a:cubicBezTo>
                    <a:pt x="280" y="748"/>
                    <a:pt x="285" y="714"/>
                    <a:pt x="296" y="689"/>
                  </a:cubicBezTo>
                  <a:cubicBezTo>
                    <a:pt x="301" y="677"/>
                    <a:pt x="308" y="666"/>
                    <a:pt x="317" y="655"/>
                  </a:cubicBezTo>
                  <a:cubicBezTo>
                    <a:pt x="317" y="654"/>
                    <a:pt x="317" y="654"/>
                    <a:pt x="317" y="654"/>
                  </a:cubicBezTo>
                  <a:cubicBezTo>
                    <a:pt x="318" y="653"/>
                    <a:pt x="319" y="650"/>
                    <a:pt x="319" y="647"/>
                  </a:cubicBezTo>
                  <a:cubicBezTo>
                    <a:pt x="320" y="644"/>
                    <a:pt x="319" y="641"/>
                    <a:pt x="318" y="637"/>
                  </a:cubicBezTo>
                  <a:cubicBezTo>
                    <a:pt x="317" y="633"/>
                    <a:pt x="315" y="629"/>
                    <a:pt x="313" y="625"/>
                  </a:cubicBezTo>
                  <a:cubicBezTo>
                    <a:pt x="312" y="624"/>
                    <a:pt x="312" y="622"/>
                    <a:pt x="311" y="621"/>
                  </a:cubicBezTo>
                  <a:cubicBezTo>
                    <a:pt x="309" y="618"/>
                    <a:pt x="308" y="614"/>
                    <a:pt x="306" y="611"/>
                  </a:cubicBezTo>
                  <a:cubicBezTo>
                    <a:pt x="305" y="608"/>
                    <a:pt x="304" y="606"/>
                    <a:pt x="303" y="603"/>
                  </a:cubicBezTo>
                  <a:cubicBezTo>
                    <a:pt x="302" y="600"/>
                    <a:pt x="301" y="596"/>
                    <a:pt x="301" y="594"/>
                  </a:cubicBezTo>
                  <a:cubicBezTo>
                    <a:pt x="300" y="590"/>
                    <a:pt x="300" y="590"/>
                    <a:pt x="300" y="590"/>
                  </a:cubicBezTo>
                  <a:cubicBezTo>
                    <a:pt x="300" y="590"/>
                    <a:pt x="300" y="590"/>
                    <a:pt x="300" y="590"/>
                  </a:cubicBezTo>
                  <a:cubicBezTo>
                    <a:pt x="300" y="585"/>
                    <a:pt x="300" y="585"/>
                    <a:pt x="300" y="585"/>
                  </a:cubicBezTo>
                  <a:cubicBezTo>
                    <a:pt x="300" y="582"/>
                    <a:pt x="300" y="579"/>
                    <a:pt x="300" y="576"/>
                  </a:cubicBezTo>
                  <a:cubicBezTo>
                    <a:pt x="301" y="571"/>
                    <a:pt x="302" y="566"/>
                    <a:pt x="303" y="560"/>
                  </a:cubicBezTo>
                  <a:cubicBezTo>
                    <a:pt x="306" y="551"/>
                    <a:pt x="310" y="542"/>
                    <a:pt x="315" y="535"/>
                  </a:cubicBezTo>
                  <a:cubicBezTo>
                    <a:pt x="317" y="532"/>
                    <a:pt x="319" y="530"/>
                    <a:pt x="321" y="527"/>
                  </a:cubicBezTo>
                  <a:cubicBezTo>
                    <a:pt x="320" y="530"/>
                    <a:pt x="318" y="533"/>
                    <a:pt x="317" y="536"/>
                  </a:cubicBezTo>
                  <a:cubicBezTo>
                    <a:pt x="314" y="544"/>
                    <a:pt x="312" y="553"/>
                    <a:pt x="312" y="562"/>
                  </a:cubicBezTo>
                  <a:cubicBezTo>
                    <a:pt x="311" y="567"/>
                    <a:pt x="312" y="572"/>
                    <a:pt x="312" y="576"/>
                  </a:cubicBezTo>
                  <a:cubicBezTo>
                    <a:pt x="312" y="578"/>
                    <a:pt x="313" y="581"/>
                    <a:pt x="313" y="583"/>
                  </a:cubicBezTo>
                  <a:cubicBezTo>
                    <a:pt x="314" y="587"/>
                    <a:pt x="314" y="587"/>
                    <a:pt x="314" y="587"/>
                  </a:cubicBezTo>
                  <a:cubicBezTo>
                    <a:pt x="315" y="587"/>
                    <a:pt x="315" y="587"/>
                    <a:pt x="315" y="587"/>
                  </a:cubicBezTo>
                  <a:cubicBezTo>
                    <a:pt x="316" y="590"/>
                    <a:pt x="316" y="590"/>
                    <a:pt x="316" y="590"/>
                  </a:cubicBezTo>
                  <a:cubicBezTo>
                    <a:pt x="316" y="591"/>
                    <a:pt x="317" y="592"/>
                    <a:pt x="317" y="592"/>
                  </a:cubicBezTo>
                  <a:cubicBezTo>
                    <a:pt x="317" y="592"/>
                    <a:pt x="317" y="593"/>
                    <a:pt x="317" y="593"/>
                  </a:cubicBezTo>
                  <a:cubicBezTo>
                    <a:pt x="318" y="594"/>
                    <a:pt x="318" y="594"/>
                    <a:pt x="318" y="594"/>
                  </a:cubicBezTo>
                  <a:cubicBezTo>
                    <a:pt x="318" y="594"/>
                    <a:pt x="319" y="595"/>
                    <a:pt x="319" y="596"/>
                  </a:cubicBezTo>
                  <a:cubicBezTo>
                    <a:pt x="320" y="597"/>
                    <a:pt x="321" y="599"/>
                    <a:pt x="323" y="601"/>
                  </a:cubicBezTo>
                  <a:cubicBezTo>
                    <a:pt x="325" y="604"/>
                    <a:pt x="327" y="607"/>
                    <a:pt x="329" y="609"/>
                  </a:cubicBezTo>
                  <a:cubicBezTo>
                    <a:pt x="330" y="611"/>
                    <a:pt x="331" y="612"/>
                    <a:pt x="332" y="613"/>
                  </a:cubicBezTo>
                  <a:cubicBezTo>
                    <a:pt x="335" y="617"/>
                    <a:pt x="339" y="622"/>
                    <a:pt x="341" y="626"/>
                  </a:cubicBezTo>
                  <a:cubicBezTo>
                    <a:pt x="343" y="629"/>
                    <a:pt x="343" y="629"/>
                    <a:pt x="343" y="629"/>
                  </a:cubicBezTo>
                  <a:cubicBezTo>
                    <a:pt x="345" y="627"/>
                    <a:pt x="345" y="627"/>
                    <a:pt x="345" y="627"/>
                  </a:cubicBezTo>
                  <a:cubicBezTo>
                    <a:pt x="347" y="625"/>
                    <a:pt x="350" y="623"/>
                    <a:pt x="352" y="621"/>
                  </a:cubicBezTo>
                  <a:cubicBezTo>
                    <a:pt x="372" y="608"/>
                    <a:pt x="392" y="603"/>
                    <a:pt x="408" y="602"/>
                  </a:cubicBezTo>
                  <a:cubicBezTo>
                    <a:pt x="402" y="603"/>
                    <a:pt x="397" y="604"/>
                    <a:pt x="393" y="606"/>
                  </a:cubicBezTo>
                  <a:cubicBezTo>
                    <a:pt x="380" y="610"/>
                    <a:pt x="368" y="618"/>
                    <a:pt x="357" y="628"/>
                  </a:cubicBezTo>
                  <a:cubicBezTo>
                    <a:pt x="337" y="645"/>
                    <a:pt x="322" y="670"/>
                    <a:pt x="313" y="698"/>
                  </a:cubicBezTo>
                  <a:cubicBezTo>
                    <a:pt x="304" y="725"/>
                    <a:pt x="301" y="753"/>
                    <a:pt x="305" y="779"/>
                  </a:cubicBezTo>
                  <a:cubicBezTo>
                    <a:pt x="309" y="807"/>
                    <a:pt x="321" y="831"/>
                    <a:pt x="339" y="847"/>
                  </a:cubicBezTo>
                  <a:cubicBezTo>
                    <a:pt x="340" y="848"/>
                    <a:pt x="342" y="850"/>
                    <a:pt x="344" y="851"/>
                  </a:cubicBezTo>
                  <a:cubicBezTo>
                    <a:pt x="344" y="851"/>
                    <a:pt x="345" y="852"/>
                    <a:pt x="346" y="853"/>
                  </a:cubicBezTo>
                  <a:cubicBezTo>
                    <a:pt x="348" y="854"/>
                    <a:pt x="350" y="855"/>
                    <a:pt x="352" y="857"/>
                  </a:cubicBezTo>
                  <a:cubicBezTo>
                    <a:pt x="356" y="859"/>
                    <a:pt x="356" y="859"/>
                    <a:pt x="356" y="859"/>
                  </a:cubicBezTo>
                  <a:cubicBezTo>
                    <a:pt x="361" y="862"/>
                    <a:pt x="361" y="862"/>
                    <a:pt x="361" y="862"/>
                  </a:cubicBezTo>
                  <a:cubicBezTo>
                    <a:pt x="364" y="863"/>
                    <a:pt x="366" y="864"/>
                    <a:pt x="368" y="864"/>
                  </a:cubicBezTo>
                  <a:cubicBezTo>
                    <a:pt x="369" y="864"/>
                    <a:pt x="369" y="865"/>
                    <a:pt x="370" y="865"/>
                  </a:cubicBezTo>
                  <a:cubicBezTo>
                    <a:pt x="375" y="866"/>
                    <a:pt x="381" y="868"/>
                    <a:pt x="388" y="869"/>
                  </a:cubicBezTo>
                  <a:cubicBezTo>
                    <a:pt x="390" y="869"/>
                    <a:pt x="393" y="870"/>
                    <a:pt x="395" y="870"/>
                  </a:cubicBezTo>
                  <a:cubicBezTo>
                    <a:pt x="412" y="872"/>
                    <a:pt x="412" y="872"/>
                    <a:pt x="412" y="872"/>
                  </a:cubicBezTo>
                  <a:cubicBezTo>
                    <a:pt x="426" y="874"/>
                    <a:pt x="439" y="875"/>
                    <a:pt x="454" y="879"/>
                  </a:cubicBezTo>
                  <a:cubicBezTo>
                    <a:pt x="461" y="881"/>
                    <a:pt x="469" y="884"/>
                    <a:pt x="478" y="889"/>
                  </a:cubicBezTo>
                  <a:cubicBezTo>
                    <a:pt x="484" y="892"/>
                    <a:pt x="484" y="892"/>
                    <a:pt x="484" y="892"/>
                  </a:cubicBezTo>
                  <a:cubicBezTo>
                    <a:pt x="485" y="893"/>
                    <a:pt x="487" y="894"/>
                    <a:pt x="488" y="895"/>
                  </a:cubicBezTo>
                  <a:cubicBezTo>
                    <a:pt x="488" y="895"/>
                    <a:pt x="489" y="896"/>
                    <a:pt x="490" y="896"/>
                  </a:cubicBezTo>
                  <a:cubicBezTo>
                    <a:pt x="490" y="897"/>
                    <a:pt x="490" y="897"/>
                    <a:pt x="490" y="897"/>
                  </a:cubicBezTo>
                  <a:cubicBezTo>
                    <a:pt x="492" y="898"/>
                    <a:pt x="494" y="899"/>
                    <a:pt x="495" y="901"/>
                  </a:cubicBezTo>
                  <a:cubicBezTo>
                    <a:pt x="500" y="906"/>
                    <a:pt x="500" y="906"/>
                    <a:pt x="500" y="906"/>
                  </a:cubicBezTo>
                  <a:cubicBezTo>
                    <a:pt x="501" y="906"/>
                    <a:pt x="501" y="907"/>
                    <a:pt x="502" y="907"/>
                  </a:cubicBezTo>
                  <a:cubicBezTo>
                    <a:pt x="503" y="908"/>
                    <a:pt x="504" y="910"/>
                    <a:pt x="505" y="911"/>
                  </a:cubicBezTo>
                  <a:cubicBezTo>
                    <a:pt x="511" y="919"/>
                    <a:pt x="511" y="919"/>
                    <a:pt x="511" y="919"/>
                  </a:cubicBezTo>
                  <a:cubicBezTo>
                    <a:pt x="518" y="931"/>
                    <a:pt x="518" y="931"/>
                    <a:pt x="518" y="931"/>
                  </a:cubicBezTo>
                  <a:cubicBezTo>
                    <a:pt x="518" y="931"/>
                    <a:pt x="519" y="932"/>
                    <a:pt x="519" y="932"/>
                  </a:cubicBezTo>
                  <a:cubicBezTo>
                    <a:pt x="523" y="940"/>
                    <a:pt x="523" y="940"/>
                    <a:pt x="523" y="940"/>
                  </a:cubicBezTo>
                  <a:cubicBezTo>
                    <a:pt x="524" y="942"/>
                    <a:pt x="524" y="943"/>
                    <a:pt x="525" y="945"/>
                  </a:cubicBezTo>
                  <a:cubicBezTo>
                    <a:pt x="527" y="950"/>
                    <a:pt x="527" y="950"/>
                    <a:pt x="527" y="950"/>
                  </a:cubicBezTo>
                  <a:cubicBezTo>
                    <a:pt x="531" y="961"/>
                    <a:pt x="534" y="971"/>
                    <a:pt x="537" y="981"/>
                  </a:cubicBezTo>
                  <a:cubicBezTo>
                    <a:pt x="538" y="985"/>
                    <a:pt x="539" y="989"/>
                    <a:pt x="541" y="993"/>
                  </a:cubicBezTo>
                  <a:cubicBezTo>
                    <a:pt x="541" y="995"/>
                    <a:pt x="542" y="998"/>
                    <a:pt x="543" y="1000"/>
                  </a:cubicBezTo>
                  <a:cubicBezTo>
                    <a:pt x="547" y="1014"/>
                    <a:pt x="547" y="1014"/>
                    <a:pt x="547" y="1014"/>
                  </a:cubicBezTo>
                  <a:cubicBezTo>
                    <a:pt x="548" y="1016"/>
                    <a:pt x="549" y="1019"/>
                    <a:pt x="550" y="1023"/>
                  </a:cubicBezTo>
                  <a:cubicBezTo>
                    <a:pt x="550" y="1025"/>
                    <a:pt x="550" y="1025"/>
                    <a:pt x="550" y="1025"/>
                  </a:cubicBezTo>
                  <a:cubicBezTo>
                    <a:pt x="565" y="1016"/>
                    <a:pt x="565" y="1016"/>
                    <a:pt x="565" y="1016"/>
                  </a:cubicBezTo>
                  <a:cubicBezTo>
                    <a:pt x="587" y="1004"/>
                    <a:pt x="587" y="1004"/>
                    <a:pt x="587" y="1004"/>
                  </a:cubicBezTo>
                  <a:cubicBezTo>
                    <a:pt x="592" y="1001"/>
                    <a:pt x="592" y="1001"/>
                    <a:pt x="592" y="1001"/>
                  </a:cubicBezTo>
                  <a:cubicBezTo>
                    <a:pt x="592" y="1001"/>
                    <a:pt x="592" y="1001"/>
                    <a:pt x="592" y="1001"/>
                  </a:cubicBezTo>
                  <a:cubicBezTo>
                    <a:pt x="599" y="994"/>
                    <a:pt x="605" y="986"/>
                    <a:pt x="610" y="978"/>
                  </a:cubicBezTo>
                  <a:cubicBezTo>
                    <a:pt x="611" y="977"/>
                    <a:pt x="612" y="975"/>
                    <a:pt x="613" y="974"/>
                  </a:cubicBezTo>
                  <a:cubicBezTo>
                    <a:pt x="615" y="970"/>
                    <a:pt x="618" y="967"/>
                    <a:pt x="620" y="963"/>
                  </a:cubicBezTo>
                  <a:cubicBezTo>
                    <a:pt x="620" y="962"/>
                    <a:pt x="621" y="961"/>
                    <a:pt x="621" y="960"/>
                  </a:cubicBezTo>
                  <a:cubicBezTo>
                    <a:pt x="622" y="958"/>
                    <a:pt x="623" y="956"/>
                    <a:pt x="624" y="954"/>
                  </a:cubicBezTo>
                  <a:cubicBezTo>
                    <a:pt x="629" y="945"/>
                    <a:pt x="629" y="945"/>
                    <a:pt x="629" y="945"/>
                  </a:cubicBezTo>
                  <a:cubicBezTo>
                    <a:pt x="635" y="930"/>
                    <a:pt x="640" y="918"/>
                    <a:pt x="643" y="906"/>
                  </a:cubicBezTo>
                  <a:cubicBezTo>
                    <a:pt x="644" y="899"/>
                    <a:pt x="646" y="892"/>
                    <a:pt x="647" y="884"/>
                  </a:cubicBezTo>
                  <a:cubicBezTo>
                    <a:pt x="647" y="884"/>
                    <a:pt x="647" y="883"/>
                    <a:pt x="647" y="882"/>
                  </a:cubicBezTo>
                  <a:cubicBezTo>
                    <a:pt x="647" y="881"/>
                    <a:pt x="647" y="880"/>
                    <a:pt x="647" y="879"/>
                  </a:cubicBezTo>
                  <a:cubicBezTo>
                    <a:pt x="647" y="871"/>
                    <a:pt x="647" y="871"/>
                    <a:pt x="647" y="871"/>
                  </a:cubicBezTo>
                  <a:cubicBezTo>
                    <a:pt x="647" y="871"/>
                    <a:pt x="648" y="870"/>
                    <a:pt x="647" y="869"/>
                  </a:cubicBezTo>
                  <a:cubicBezTo>
                    <a:pt x="647" y="863"/>
                    <a:pt x="647" y="863"/>
                    <a:pt x="647" y="863"/>
                  </a:cubicBezTo>
                  <a:cubicBezTo>
                    <a:pt x="646" y="856"/>
                    <a:pt x="645" y="850"/>
                    <a:pt x="642" y="843"/>
                  </a:cubicBezTo>
                  <a:cubicBezTo>
                    <a:pt x="640" y="837"/>
                    <a:pt x="636" y="831"/>
                    <a:pt x="631" y="825"/>
                  </a:cubicBezTo>
                  <a:cubicBezTo>
                    <a:pt x="622" y="815"/>
                    <a:pt x="610" y="807"/>
                    <a:pt x="597" y="797"/>
                  </a:cubicBezTo>
                  <a:cubicBezTo>
                    <a:pt x="593" y="795"/>
                    <a:pt x="593" y="795"/>
                    <a:pt x="593" y="795"/>
                  </a:cubicBezTo>
                  <a:cubicBezTo>
                    <a:pt x="590" y="792"/>
                    <a:pt x="587" y="790"/>
                    <a:pt x="583" y="787"/>
                  </a:cubicBezTo>
                  <a:cubicBezTo>
                    <a:pt x="581" y="786"/>
                    <a:pt x="580" y="785"/>
                    <a:pt x="578" y="783"/>
                  </a:cubicBezTo>
                  <a:cubicBezTo>
                    <a:pt x="573" y="779"/>
                    <a:pt x="573" y="779"/>
                    <a:pt x="573" y="779"/>
                  </a:cubicBezTo>
                  <a:cubicBezTo>
                    <a:pt x="570" y="776"/>
                    <a:pt x="567" y="773"/>
                    <a:pt x="563" y="769"/>
                  </a:cubicBezTo>
                  <a:cubicBezTo>
                    <a:pt x="559" y="766"/>
                    <a:pt x="555" y="762"/>
                    <a:pt x="552" y="760"/>
                  </a:cubicBezTo>
                  <a:cubicBezTo>
                    <a:pt x="544" y="753"/>
                    <a:pt x="544" y="753"/>
                    <a:pt x="544" y="753"/>
                  </a:cubicBezTo>
                  <a:cubicBezTo>
                    <a:pt x="540" y="748"/>
                    <a:pt x="540" y="748"/>
                    <a:pt x="540" y="748"/>
                  </a:cubicBezTo>
                  <a:cubicBezTo>
                    <a:pt x="537" y="745"/>
                    <a:pt x="533" y="740"/>
                    <a:pt x="528" y="735"/>
                  </a:cubicBezTo>
                  <a:cubicBezTo>
                    <a:pt x="522" y="729"/>
                    <a:pt x="516" y="724"/>
                    <a:pt x="510" y="720"/>
                  </a:cubicBezTo>
                  <a:cubicBezTo>
                    <a:pt x="509" y="719"/>
                    <a:pt x="507" y="719"/>
                    <a:pt x="506" y="718"/>
                  </a:cubicBezTo>
                  <a:cubicBezTo>
                    <a:pt x="506" y="718"/>
                    <a:pt x="505" y="717"/>
                    <a:pt x="504" y="717"/>
                  </a:cubicBezTo>
                  <a:cubicBezTo>
                    <a:pt x="502" y="716"/>
                    <a:pt x="502" y="716"/>
                    <a:pt x="502" y="716"/>
                  </a:cubicBezTo>
                  <a:cubicBezTo>
                    <a:pt x="501" y="715"/>
                    <a:pt x="500" y="715"/>
                    <a:pt x="498" y="714"/>
                  </a:cubicBezTo>
                  <a:cubicBezTo>
                    <a:pt x="493" y="712"/>
                    <a:pt x="493" y="712"/>
                    <a:pt x="493" y="712"/>
                  </a:cubicBezTo>
                  <a:cubicBezTo>
                    <a:pt x="485" y="711"/>
                    <a:pt x="485" y="711"/>
                    <a:pt x="485" y="711"/>
                  </a:cubicBezTo>
                  <a:cubicBezTo>
                    <a:pt x="483" y="710"/>
                    <a:pt x="481" y="710"/>
                    <a:pt x="479" y="710"/>
                  </a:cubicBezTo>
                  <a:cubicBezTo>
                    <a:pt x="479" y="710"/>
                    <a:pt x="478" y="710"/>
                    <a:pt x="477" y="710"/>
                  </a:cubicBezTo>
                  <a:cubicBezTo>
                    <a:pt x="476" y="710"/>
                    <a:pt x="476" y="710"/>
                    <a:pt x="475" y="710"/>
                  </a:cubicBezTo>
                  <a:cubicBezTo>
                    <a:pt x="473" y="710"/>
                    <a:pt x="471" y="710"/>
                    <a:pt x="470" y="710"/>
                  </a:cubicBezTo>
                  <a:cubicBezTo>
                    <a:pt x="467" y="710"/>
                    <a:pt x="467" y="710"/>
                    <a:pt x="467" y="710"/>
                  </a:cubicBezTo>
                  <a:cubicBezTo>
                    <a:pt x="463" y="710"/>
                    <a:pt x="460" y="710"/>
                    <a:pt x="456" y="711"/>
                  </a:cubicBezTo>
                  <a:cubicBezTo>
                    <a:pt x="453" y="711"/>
                    <a:pt x="453" y="711"/>
                    <a:pt x="453" y="711"/>
                  </a:cubicBezTo>
                  <a:cubicBezTo>
                    <a:pt x="452" y="711"/>
                    <a:pt x="451" y="711"/>
                    <a:pt x="449" y="711"/>
                  </a:cubicBezTo>
                  <a:cubicBezTo>
                    <a:pt x="443" y="712"/>
                    <a:pt x="443" y="712"/>
                    <a:pt x="443" y="712"/>
                  </a:cubicBezTo>
                  <a:cubicBezTo>
                    <a:pt x="440" y="713"/>
                    <a:pt x="437" y="714"/>
                    <a:pt x="434" y="714"/>
                  </a:cubicBezTo>
                  <a:cubicBezTo>
                    <a:pt x="431" y="715"/>
                    <a:pt x="431" y="715"/>
                    <a:pt x="431" y="715"/>
                  </a:cubicBezTo>
                  <a:cubicBezTo>
                    <a:pt x="431" y="715"/>
                    <a:pt x="430" y="715"/>
                    <a:pt x="430" y="715"/>
                  </a:cubicBezTo>
                  <a:cubicBezTo>
                    <a:pt x="430" y="715"/>
                    <a:pt x="431" y="715"/>
                    <a:pt x="431" y="715"/>
                  </a:cubicBezTo>
                  <a:cubicBezTo>
                    <a:pt x="434" y="714"/>
                    <a:pt x="434" y="714"/>
                    <a:pt x="434" y="714"/>
                  </a:cubicBezTo>
                  <a:cubicBezTo>
                    <a:pt x="436" y="713"/>
                    <a:pt x="439" y="711"/>
                    <a:pt x="442" y="710"/>
                  </a:cubicBezTo>
                  <a:cubicBezTo>
                    <a:pt x="448" y="708"/>
                    <a:pt x="448" y="708"/>
                    <a:pt x="448" y="708"/>
                  </a:cubicBezTo>
                  <a:cubicBezTo>
                    <a:pt x="450" y="708"/>
                    <a:pt x="451" y="708"/>
                    <a:pt x="453" y="707"/>
                  </a:cubicBezTo>
                  <a:cubicBezTo>
                    <a:pt x="455" y="706"/>
                    <a:pt x="455" y="706"/>
                    <a:pt x="455" y="706"/>
                  </a:cubicBezTo>
                  <a:cubicBezTo>
                    <a:pt x="465" y="704"/>
                    <a:pt x="475" y="702"/>
                    <a:pt x="485" y="702"/>
                  </a:cubicBezTo>
                  <a:cubicBezTo>
                    <a:pt x="493" y="702"/>
                    <a:pt x="493" y="702"/>
                    <a:pt x="493" y="702"/>
                  </a:cubicBezTo>
                  <a:cubicBezTo>
                    <a:pt x="494" y="702"/>
                    <a:pt x="494" y="702"/>
                    <a:pt x="494" y="702"/>
                  </a:cubicBezTo>
                  <a:cubicBezTo>
                    <a:pt x="501" y="703"/>
                    <a:pt x="501" y="703"/>
                    <a:pt x="501" y="703"/>
                  </a:cubicBezTo>
                  <a:cubicBezTo>
                    <a:pt x="503" y="703"/>
                    <a:pt x="506" y="704"/>
                    <a:pt x="509" y="705"/>
                  </a:cubicBezTo>
                  <a:cubicBezTo>
                    <a:pt x="511" y="706"/>
                    <a:pt x="511" y="706"/>
                    <a:pt x="511" y="706"/>
                  </a:cubicBezTo>
                  <a:cubicBezTo>
                    <a:pt x="513" y="706"/>
                    <a:pt x="514" y="707"/>
                    <a:pt x="516" y="708"/>
                  </a:cubicBezTo>
                  <a:cubicBezTo>
                    <a:pt x="524" y="711"/>
                    <a:pt x="531" y="715"/>
                    <a:pt x="540" y="722"/>
                  </a:cubicBezTo>
                  <a:cubicBezTo>
                    <a:pt x="546" y="726"/>
                    <a:pt x="551" y="730"/>
                    <a:pt x="554" y="733"/>
                  </a:cubicBezTo>
                  <a:cubicBezTo>
                    <a:pt x="559" y="738"/>
                    <a:pt x="559" y="738"/>
                    <a:pt x="559" y="738"/>
                  </a:cubicBezTo>
                  <a:cubicBezTo>
                    <a:pt x="569" y="749"/>
                    <a:pt x="569" y="749"/>
                    <a:pt x="569" y="749"/>
                  </a:cubicBezTo>
                  <a:cubicBezTo>
                    <a:pt x="566" y="739"/>
                    <a:pt x="566" y="739"/>
                    <a:pt x="566" y="739"/>
                  </a:cubicBezTo>
                  <a:cubicBezTo>
                    <a:pt x="562" y="727"/>
                    <a:pt x="557" y="712"/>
                    <a:pt x="552" y="696"/>
                  </a:cubicBezTo>
                  <a:cubicBezTo>
                    <a:pt x="547" y="681"/>
                    <a:pt x="542" y="663"/>
                    <a:pt x="538" y="644"/>
                  </a:cubicBezTo>
                  <a:cubicBezTo>
                    <a:pt x="536" y="633"/>
                    <a:pt x="534" y="623"/>
                    <a:pt x="534" y="615"/>
                  </a:cubicBezTo>
                  <a:cubicBezTo>
                    <a:pt x="533" y="612"/>
                    <a:pt x="533" y="612"/>
                    <a:pt x="533" y="612"/>
                  </a:cubicBezTo>
                  <a:cubicBezTo>
                    <a:pt x="533" y="607"/>
                    <a:pt x="533" y="603"/>
                    <a:pt x="533" y="598"/>
                  </a:cubicBezTo>
                  <a:cubicBezTo>
                    <a:pt x="533" y="597"/>
                    <a:pt x="533" y="596"/>
                    <a:pt x="533" y="596"/>
                  </a:cubicBezTo>
                  <a:cubicBezTo>
                    <a:pt x="533" y="594"/>
                    <a:pt x="533" y="592"/>
                    <a:pt x="533" y="590"/>
                  </a:cubicBezTo>
                  <a:cubicBezTo>
                    <a:pt x="533" y="590"/>
                    <a:pt x="533" y="590"/>
                    <a:pt x="533" y="590"/>
                  </a:cubicBezTo>
                  <a:cubicBezTo>
                    <a:pt x="533" y="589"/>
                    <a:pt x="533" y="589"/>
                    <a:pt x="533" y="589"/>
                  </a:cubicBezTo>
                  <a:cubicBezTo>
                    <a:pt x="531" y="585"/>
                    <a:pt x="529" y="581"/>
                    <a:pt x="527" y="576"/>
                  </a:cubicBezTo>
                  <a:cubicBezTo>
                    <a:pt x="527" y="575"/>
                    <a:pt x="527" y="575"/>
                    <a:pt x="527" y="575"/>
                  </a:cubicBezTo>
                  <a:cubicBezTo>
                    <a:pt x="526" y="573"/>
                    <a:pt x="524" y="571"/>
                    <a:pt x="523" y="568"/>
                  </a:cubicBezTo>
                  <a:cubicBezTo>
                    <a:pt x="519" y="561"/>
                    <a:pt x="515" y="552"/>
                    <a:pt x="510" y="541"/>
                  </a:cubicBezTo>
                  <a:cubicBezTo>
                    <a:pt x="508" y="539"/>
                    <a:pt x="508" y="539"/>
                    <a:pt x="508" y="539"/>
                  </a:cubicBezTo>
                  <a:cubicBezTo>
                    <a:pt x="503" y="527"/>
                    <a:pt x="497" y="514"/>
                    <a:pt x="489" y="501"/>
                  </a:cubicBezTo>
                  <a:cubicBezTo>
                    <a:pt x="485" y="494"/>
                    <a:pt x="480" y="488"/>
                    <a:pt x="476" y="481"/>
                  </a:cubicBezTo>
                  <a:cubicBezTo>
                    <a:pt x="472" y="477"/>
                    <a:pt x="472" y="477"/>
                    <a:pt x="472" y="477"/>
                  </a:cubicBezTo>
                  <a:cubicBezTo>
                    <a:pt x="471" y="476"/>
                    <a:pt x="470" y="475"/>
                    <a:pt x="469" y="474"/>
                  </a:cubicBezTo>
                  <a:cubicBezTo>
                    <a:pt x="469" y="474"/>
                    <a:pt x="469" y="473"/>
                    <a:pt x="468" y="473"/>
                  </a:cubicBezTo>
                  <a:cubicBezTo>
                    <a:pt x="467" y="472"/>
                    <a:pt x="467" y="472"/>
                    <a:pt x="467" y="472"/>
                  </a:cubicBezTo>
                  <a:cubicBezTo>
                    <a:pt x="467" y="471"/>
                    <a:pt x="467" y="471"/>
                    <a:pt x="466" y="470"/>
                  </a:cubicBezTo>
                  <a:cubicBezTo>
                    <a:pt x="461" y="466"/>
                    <a:pt x="461" y="466"/>
                    <a:pt x="461" y="466"/>
                  </a:cubicBezTo>
                  <a:cubicBezTo>
                    <a:pt x="461" y="466"/>
                    <a:pt x="461" y="466"/>
                    <a:pt x="460" y="465"/>
                  </a:cubicBezTo>
                  <a:cubicBezTo>
                    <a:pt x="460" y="466"/>
                    <a:pt x="460" y="466"/>
                    <a:pt x="460" y="466"/>
                  </a:cubicBezTo>
                  <a:cubicBezTo>
                    <a:pt x="460" y="465"/>
                    <a:pt x="460" y="465"/>
                    <a:pt x="460" y="465"/>
                  </a:cubicBezTo>
                  <a:cubicBezTo>
                    <a:pt x="460" y="466"/>
                    <a:pt x="460" y="466"/>
                    <a:pt x="460" y="466"/>
                  </a:cubicBezTo>
                  <a:cubicBezTo>
                    <a:pt x="460" y="465"/>
                    <a:pt x="460" y="465"/>
                    <a:pt x="460" y="465"/>
                  </a:cubicBezTo>
                  <a:cubicBezTo>
                    <a:pt x="454" y="461"/>
                    <a:pt x="454" y="461"/>
                    <a:pt x="454" y="461"/>
                  </a:cubicBezTo>
                  <a:cubicBezTo>
                    <a:pt x="450" y="458"/>
                    <a:pt x="450" y="458"/>
                    <a:pt x="450" y="458"/>
                  </a:cubicBezTo>
                  <a:cubicBezTo>
                    <a:pt x="448" y="457"/>
                    <a:pt x="447" y="457"/>
                    <a:pt x="445" y="456"/>
                  </a:cubicBezTo>
                  <a:cubicBezTo>
                    <a:pt x="444" y="456"/>
                    <a:pt x="444" y="456"/>
                    <a:pt x="444" y="456"/>
                  </a:cubicBezTo>
                  <a:cubicBezTo>
                    <a:pt x="444" y="455"/>
                    <a:pt x="443" y="455"/>
                    <a:pt x="443" y="455"/>
                  </a:cubicBezTo>
                  <a:cubicBezTo>
                    <a:pt x="441" y="454"/>
                    <a:pt x="440" y="454"/>
                    <a:pt x="439" y="453"/>
                  </a:cubicBezTo>
                  <a:cubicBezTo>
                    <a:pt x="431" y="451"/>
                    <a:pt x="423" y="449"/>
                    <a:pt x="415" y="448"/>
                  </a:cubicBezTo>
                  <a:cubicBezTo>
                    <a:pt x="409" y="447"/>
                    <a:pt x="403" y="446"/>
                    <a:pt x="397" y="446"/>
                  </a:cubicBezTo>
                  <a:cubicBezTo>
                    <a:pt x="389" y="445"/>
                    <a:pt x="389" y="445"/>
                    <a:pt x="389" y="445"/>
                  </a:cubicBezTo>
                  <a:cubicBezTo>
                    <a:pt x="389" y="445"/>
                    <a:pt x="389" y="445"/>
                    <a:pt x="389" y="445"/>
                  </a:cubicBezTo>
                  <a:cubicBezTo>
                    <a:pt x="386" y="445"/>
                    <a:pt x="384" y="445"/>
                    <a:pt x="382" y="445"/>
                  </a:cubicBezTo>
                  <a:cubicBezTo>
                    <a:pt x="380" y="446"/>
                    <a:pt x="378" y="446"/>
                    <a:pt x="376" y="446"/>
                  </a:cubicBezTo>
                  <a:cubicBezTo>
                    <a:pt x="364" y="446"/>
                    <a:pt x="364" y="446"/>
                    <a:pt x="364" y="446"/>
                  </a:cubicBezTo>
                  <a:cubicBezTo>
                    <a:pt x="361" y="446"/>
                    <a:pt x="361" y="446"/>
                    <a:pt x="361" y="446"/>
                  </a:cubicBezTo>
                  <a:cubicBezTo>
                    <a:pt x="358" y="446"/>
                    <a:pt x="355" y="446"/>
                    <a:pt x="353" y="446"/>
                  </a:cubicBezTo>
                  <a:cubicBezTo>
                    <a:pt x="338" y="445"/>
                    <a:pt x="326" y="442"/>
                    <a:pt x="318" y="440"/>
                  </a:cubicBezTo>
                  <a:cubicBezTo>
                    <a:pt x="310" y="438"/>
                    <a:pt x="306" y="437"/>
                    <a:pt x="306" y="437"/>
                  </a:cubicBezTo>
                  <a:cubicBezTo>
                    <a:pt x="302" y="435"/>
                    <a:pt x="302" y="435"/>
                    <a:pt x="302" y="435"/>
                  </a:cubicBezTo>
                  <a:cubicBezTo>
                    <a:pt x="301" y="434"/>
                    <a:pt x="298" y="433"/>
                    <a:pt x="294" y="430"/>
                  </a:cubicBezTo>
                  <a:cubicBezTo>
                    <a:pt x="287" y="426"/>
                    <a:pt x="276" y="419"/>
                    <a:pt x="265" y="409"/>
                  </a:cubicBezTo>
                  <a:cubicBezTo>
                    <a:pt x="263" y="407"/>
                    <a:pt x="263" y="407"/>
                    <a:pt x="263" y="407"/>
                  </a:cubicBezTo>
                  <a:cubicBezTo>
                    <a:pt x="261" y="405"/>
                    <a:pt x="259" y="403"/>
                    <a:pt x="257" y="400"/>
                  </a:cubicBezTo>
                  <a:cubicBezTo>
                    <a:pt x="256" y="399"/>
                    <a:pt x="256" y="399"/>
                    <a:pt x="256" y="399"/>
                  </a:cubicBezTo>
                  <a:cubicBezTo>
                    <a:pt x="255" y="398"/>
                    <a:pt x="254" y="397"/>
                    <a:pt x="253" y="396"/>
                  </a:cubicBezTo>
                  <a:cubicBezTo>
                    <a:pt x="247" y="387"/>
                    <a:pt x="247" y="387"/>
                    <a:pt x="247" y="387"/>
                  </a:cubicBezTo>
                  <a:cubicBezTo>
                    <a:pt x="243" y="379"/>
                    <a:pt x="243" y="379"/>
                    <a:pt x="243" y="379"/>
                  </a:cubicBezTo>
                  <a:cubicBezTo>
                    <a:pt x="240" y="375"/>
                    <a:pt x="238" y="371"/>
                    <a:pt x="237" y="367"/>
                  </a:cubicBezTo>
                  <a:cubicBezTo>
                    <a:pt x="235" y="362"/>
                    <a:pt x="234" y="357"/>
                    <a:pt x="232" y="351"/>
                  </a:cubicBezTo>
                  <a:cubicBezTo>
                    <a:pt x="232" y="350"/>
                    <a:pt x="232" y="350"/>
                    <a:pt x="232" y="350"/>
                  </a:cubicBezTo>
                  <a:cubicBezTo>
                    <a:pt x="231" y="349"/>
                    <a:pt x="231" y="349"/>
                    <a:pt x="231" y="349"/>
                  </a:cubicBezTo>
                  <a:cubicBezTo>
                    <a:pt x="229" y="348"/>
                    <a:pt x="225" y="346"/>
                    <a:pt x="219" y="345"/>
                  </a:cubicBezTo>
                  <a:cubicBezTo>
                    <a:pt x="216" y="344"/>
                    <a:pt x="212" y="344"/>
                    <a:pt x="207" y="344"/>
                  </a:cubicBezTo>
                  <a:cubicBezTo>
                    <a:pt x="197" y="344"/>
                    <a:pt x="186" y="346"/>
                    <a:pt x="176" y="349"/>
                  </a:cubicBezTo>
                  <a:cubicBezTo>
                    <a:pt x="160" y="355"/>
                    <a:pt x="145" y="365"/>
                    <a:pt x="138" y="376"/>
                  </a:cubicBezTo>
                  <a:cubicBezTo>
                    <a:pt x="136" y="378"/>
                    <a:pt x="135" y="380"/>
                    <a:pt x="134" y="383"/>
                  </a:cubicBezTo>
                  <a:cubicBezTo>
                    <a:pt x="134" y="380"/>
                    <a:pt x="135" y="378"/>
                    <a:pt x="136" y="375"/>
                  </a:cubicBezTo>
                  <a:cubicBezTo>
                    <a:pt x="141" y="361"/>
                    <a:pt x="153" y="346"/>
                    <a:pt x="169" y="336"/>
                  </a:cubicBezTo>
                  <a:cubicBezTo>
                    <a:pt x="184" y="325"/>
                    <a:pt x="203" y="317"/>
                    <a:pt x="220" y="316"/>
                  </a:cubicBezTo>
                  <a:cubicBezTo>
                    <a:pt x="220" y="316"/>
                    <a:pt x="221" y="316"/>
                    <a:pt x="221" y="316"/>
                  </a:cubicBezTo>
                  <a:cubicBezTo>
                    <a:pt x="223" y="316"/>
                    <a:pt x="223" y="316"/>
                    <a:pt x="223" y="316"/>
                  </a:cubicBezTo>
                  <a:cubicBezTo>
                    <a:pt x="224" y="308"/>
                    <a:pt x="224" y="308"/>
                    <a:pt x="224" y="308"/>
                  </a:cubicBezTo>
                  <a:cubicBezTo>
                    <a:pt x="225" y="304"/>
                    <a:pt x="225" y="298"/>
                    <a:pt x="225" y="290"/>
                  </a:cubicBezTo>
                  <a:cubicBezTo>
                    <a:pt x="225" y="289"/>
                    <a:pt x="225" y="288"/>
                    <a:pt x="224" y="287"/>
                  </a:cubicBezTo>
                  <a:cubicBezTo>
                    <a:pt x="224" y="285"/>
                    <a:pt x="224" y="282"/>
                    <a:pt x="223" y="279"/>
                  </a:cubicBezTo>
                  <a:cubicBezTo>
                    <a:pt x="223" y="278"/>
                    <a:pt x="223" y="278"/>
                    <a:pt x="223" y="277"/>
                  </a:cubicBezTo>
                  <a:cubicBezTo>
                    <a:pt x="222" y="276"/>
                    <a:pt x="222" y="274"/>
                    <a:pt x="221" y="273"/>
                  </a:cubicBezTo>
                  <a:cubicBezTo>
                    <a:pt x="219" y="267"/>
                    <a:pt x="219" y="267"/>
                    <a:pt x="219" y="267"/>
                  </a:cubicBezTo>
                  <a:cubicBezTo>
                    <a:pt x="215" y="259"/>
                    <a:pt x="209" y="250"/>
                    <a:pt x="202" y="244"/>
                  </a:cubicBezTo>
                  <a:cubicBezTo>
                    <a:pt x="195" y="238"/>
                    <a:pt x="186" y="232"/>
                    <a:pt x="175" y="227"/>
                  </a:cubicBezTo>
                  <a:cubicBezTo>
                    <a:pt x="174" y="227"/>
                    <a:pt x="173" y="226"/>
                    <a:pt x="171" y="225"/>
                  </a:cubicBezTo>
                  <a:cubicBezTo>
                    <a:pt x="168" y="224"/>
                    <a:pt x="165" y="223"/>
                    <a:pt x="162" y="222"/>
                  </a:cubicBezTo>
                  <a:cubicBezTo>
                    <a:pt x="155" y="220"/>
                    <a:pt x="155" y="220"/>
                    <a:pt x="155" y="220"/>
                  </a:cubicBezTo>
                  <a:cubicBezTo>
                    <a:pt x="149" y="218"/>
                    <a:pt x="149" y="218"/>
                    <a:pt x="149" y="218"/>
                  </a:cubicBezTo>
                  <a:cubicBezTo>
                    <a:pt x="145" y="217"/>
                    <a:pt x="142" y="216"/>
                    <a:pt x="139" y="216"/>
                  </a:cubicBezTo>
                  <a:cubicBezTo>
                    <a:pt x="142" y="216"/>
                    <a:pt x="146" y="216"/>
                    <a:pt x="149" y="216"/>
                  </a:cubicBezTo>
                  <a:cubicBezTo>
                    <a:pt x="156" y="216"/>
                    <a:pt x="156" y="216"/>
                    <a:pt x="156" y="216"/>
                  </a:cubicBezTo>
                  <a:cubicBezTo>
                    <a:pt x="163" y="217"/>
                    <a:pt x="163" y="217"/>
                    <a:pt x="163" y="217"/>
                  </a:cubicBezTo>
                  <a:cubicBezTo>
                    <a:pt x="166" y="217"/>
                    <a:pt x="170" y="218"/>
                    <a:pt x="174" y="218"/>
                  </a:cubicBezTo>
                  <a:cubicBezTo>
                    <a:pt x="175" y="219"/>
                    <a:pt x="177" y="219"/>
                    <a:pt x="178" y="219"/>
                  </a:cubicBezTo>
                  <a:cubicBezTo>
                    <a:pt x="190" y="222"/>
                    <a:pt x="201" y="226"/>
                    <a:pt x="211" y="231"/>
                  </a:cubicBezTo>
                  <a:cubicBezTo>
                    <a:pt x="213" y="232"/>
                    <a:pt x="215" y="234"/>
                    <a:pt x="218" y="236"/>
                  </a:cubicBezTo>
                  <a:cubicBezTo>
                    <a:pt x="221" y="238"/>
                    <a:pt x="221" y="238"/>
                    <a:pt x="221" y="238"/>
                  </a:cubicBezTo>
                  <a:cubicBezTo>
                    <a:pt x="221" y="234"/>
                    <a:pt x="221" y="234"/>
                    <a:pt x="221" y="234"/>
                  </a:cubicBezTo>
                  <a:cubicBezTo>
                    <a:pt x="220" y="216"/>
                    <a:pt x="221" y="200"/>
                    <a:pt x="224" y="185"/>
                  </a:cubicBezTo>
                  <a:cubicBezTo>
                    <a:pt x="225" y="177"/>
                    <a:pt x="227" y="170"/>
                    <a:pt x="229" y="163"/>
                  </a:cubicBezTo>
                  <a:cubicBezTo>
                    <a:pt x="232" y="155"/>
                    <a:pt x="235" y="148"/>
                    <a:pt x="238" y="142"/>
                  </a:cubicBezTo>
                  <a:cubicBezTo>
                    <a:pt x="244" y="130"/>
                    <a:pt x="253" y="119"/>
                    <a:pt x="262" y="111"/>
                  </a:cubicBezTo>
                  <a:cubicBezTo>
                    <a:pt x="265" y="108"/>
                    <a:pt x="269" y="106"/>
                    <a:pt x="272" y="103"/>
                  </a:cubicBezTo>
                  <a:cubicBezTo>
                    <a:pt x="269" y="106"/>
                    <a:pt x="266" y="109"/>
                    <a:pt x="263" y="113"/>
                  </a:cubicBezTo>
                  <a:cubicBezTo>
                    <a:pt x="256" y="121"/>
                    <a:pt x="250" y="132"/>
                    <a:pt x="246" y="145"/>
                  </a:cubicBezTo>
                  <a:cubicBezTo>
                    <a:pt x="244" y="151"/>
                    <a:pt x="242" y="158"/>
                    <a:pt x="241" y="165"/>
                  </a:cubicBezTo>
                  <a:cubicBezTo>
                    <a:pt x="240" y="172"/>
                    <a:pt x="240" y="179"/>
                    <a:pt x="239" y="187"/>
                  </a:cubicBezTo>
                  <a:cubicBezTo>
                    <a:pt x="239" y="204"/>
                    <a:pt x="242" y="222"/>
                    <a:pt x="246" y="242"/>
                  </a:cubicBezTo>
                  <a:cubicBezTo>
                    <a:pt x="247" y="247"/>
                    <a:pt x="247" y="247"/>
                    <a:pt x="247" y="247"/>
                  </a:cubicBezTo>
                  <a:cubicBezTo>
                    <a:pt x="250" y="243"/>
                    <a:pt x="250" y="243"/>
                    <a:pt x="250" y="243"/>
                  </a:cubicBezTo>
                  <a:cubicBezTo>
                    <a:pt x="255" y="234"/>
                    <a:pt x="260" y="226"/>
                    <a:pt x="266" y="220"/>
                  </a:cubicBezTo>
                  <a:cubicBezTo>
                    <a:pt x="270" y="215"/>
                    <a:pt x="273" y="212"/>
                    <a:pt x="277" y="209"/>
                  </a:cubicBezTo>
                  <a:cubicBezTo>
                    <a:pt x="274" y="212"/>
                    <a:pt x="271" y="216"/>
                    <a:pt x="267" y="221"/>
                  </a:cubicBezTo>
                  <a:cubicBezTo>
                    <a:pt x="260" y="232"/>
                    <a:pt x="254" y="246"/>
                    <a:pt x="250" y="262"/>
                  </a:cubicBezTo>
                  <a:cubicBezTo>
                    <a:pt x="246" y="278"/>
                    <a:pt x="245" y="295"/>
                    <a:pt x="246" y="311"/>
                  </a:cubicBezTo>
                  <a:cubicBezTo>
                    <a:pt x="246" y="313"/>
                    <a:pt x="246" y="315"/>
                    <a:pt x="246" y="317"/>
                  </a:cubicBezTo>
                  <a:cubicBezTo>
                    <a:pt x="246" y="318"/>
                    <a:pt x="246" y="318"/>
                    <a:pt x="246" y="318"/>
                  </a:cubicBezTo>
                  <a:cubicBezTo>
                    <a:pt x="247" y="319"/>
                    <a:pt x="247" y="319"/>
                    <a:pt x="247" y="319"/>
                  </a:cubicBezTo>
                  <a:cubicBezTo>
                    <a:pt x="246" y="319"/>
                    <a:pt x="246" y="319"/>
                    <a:pt x="246" y="319"/>
                  </a:cubicBezTo>
                  <a:cubicBezTo>
                    <a:pt x="246" y="320"/>
                    <a:pt x="246" y="320"/>
                    <a:pt x="246" y="320"/>
                  </a:cubicBezTo>
                  <a:cubicBezTo>
                    <a:pt x="248" y="334"/>
                    <a:pt x="252" y="347"/>
                    <a:pt x="258" y="358"/>
                  </a:cubicBezTo>
                  <a:cubicBezTo>
                    <a:pt x="259" y="360"/>
                    <a:pt x="261" y="363"/>
                    <a:pt x="263" y="366"/>
                  </a:cubicBezTo>
                  <a:cubicBezTo>
                    <a:pt x="269" y="373"/>
                    <a:pt x="269" y="373"/>
                    <a:pt x="269" y="373"/>
                  </a:cubicBezTo>
                  <a:cubicBezTo>
                    <a:pt x="273" y="378"/>
                    <a:pt x="273" y="378"/>
                    <a:pt x="273" y="378"/>
                  </a:cubicBezTo>
                  <a:cubicBezTo>
                    <a:pt x="277" y="381"/>
                    <a:pt x="277" y="381"/>
                    <a:pt x="277" y="381"/>
                  </a:cubicBezTo>
                  <a:cubicBezTo>
                    <a:pt x="278" y="383"/>
                    <a:pt x="280" y="384"/>
                    <a:pt x="282" y="385"/>
                  </a:cubicBezTo>
                  <a:cubicBezTo>
                    <a:pt x="283" y="386"/>
                    <a:pt x="283" y="386"/>
                    <a:pt x="284" y="387"/>
                  </a:cubicBezTo>
                  <a:cubicBezTo>
                    <a:pt x="293" y="394"/>
                    <a:pt x="303" y="398"/>
                    <a:pt x="309" y="401"/>
                  </a:cubicBezTo>
                  <a:cubicBezTo>
                    <a:pt x="312" y="402"/>
                    <a:pt x="315" y="403"/>
                    <a:pt x="316" y="403"/>
                  </a:cubicBezTo>
                  <a:cubicBezTo>
                    <a:pt x="318" y="404"/>
                    <a:pt x="318" y="404"/>
                    <a:pt x="318" y="404"/>
                  </a:cubicBezTo>
                  <a:cubicBezTo>
                    <a:pt x="319" y="404"/>
                    <a:pt x="322" y="406"/>
                    <a:pt x="328" y="409"/>
                  </a:cubicBezTo>
                  <a:cubicBezTo>
                    <a:pt x="334" y="411"/>
                    <a:pt x="344" y="414"/>
                    <a:pt x="356" y="417"/>
                  </a:cubicBezTo>
                  <a:cubicBezTo>
                    <a:pt x="359" y="418"/>
                    <a:pt x="361" y="418"/>
                    <a:pt x="363" y="418"/>
                  </a:cubicBezTo>
                  <a:cubicBezTo>
                    <a:pt x="369" y="419"/>
                    <a:pt x="369" y="419"/>
                    <a:pt x="369" y="419"/>
                  </a:cubicBezTo>
                  <a:cubicBezTo>
                    <a:pt x="376" y="420"/>
                    <a:pt x="376" y="420"/>
                    <a:pt x="376" y="420"/>
                  </a:cubicBezTo>
                  <a:cubicBezTo>
                    <a:pt x="377" y="420"/>
                    <a:pt x="379" y="420"/>
                    <a:pt x="381" y="420"/>
                  </a:cubicBezTo>
                  <a:cubicBezTo>
                    <a:pt x="385" y="421"/>
                    <a:pt x="390" y="421"/>
                    <a:pt x="394" y="421"/>
                  </a:cubicBezTo>
                  <a:cubicBezTo>
                    <a:pt x="396" y="421"/>
                    <a:pt x="398" y="421"/>
                    <a:pt x="399" y="421"/>
                  </a:cubicBezTo>
                  <a:cubicBezTo>
                    <a:pt x="400" y="421"/>
                    <a:pt x="400" y="421"/>
                    <a:pt x="400" y="421"/>
                  </a:cubicBezTo>
                  <a:cubicBezTo>
                    <a:pt x="406" y="421"/>
                    <a:pt x="413" y="420"/>
                    <a:pt x="419" y="419"/>
                  </a:cubicBezTo>
                  <a:cubicBezTo>
                    <a:pt x="423" y="419"/>
                    <a:pt x="423" y="419"/>
                    <a:pt x="423" y="419"/>
                  </a:cubicBezTo>
                  <a:cubicBezTo>
                    <a:pt x="435" y="417"/>
                    <a:pt x="435" y="417"/>
                    <a:pt x="435" y="417"/>
                  </a:cubicBezTo>
                  <a:cubicBezTo>
                    <a:pt x="438" y="416"/>
                    <a:pt x="441" y="415"/>
                    <a:pt x="443" y="415"/>
                  </a:cubicBezTo>
                  <a:cubicBezTo>
                    <a:pt x="445" y="414"/>
                    <a:pt x="446" y="414"/>
                    <a:pt x="448" y="413"/>
                  </a:cubicBezTo>
                  <a:cubicBezTo>
                    <a:pt x="458" y="411"/>
                    <a:pt x="469" y="406"/>
                    <a:pt x="481" y="401"/>
                  </a:cubicBezTo>
                  <a:cubicBezTo>
                    <a:pt x="482" y="400"/>
                    <a:pt x="482" y="400"/>
                    <a:pt x="482" y="400"/>
                  </a:cubicBezTo>
                  <a:cubicBezTo>
                    <a:pt x="503" y="382"/>
                    <a:pt x="524" y="359"/>
                    <a:pt x="524" y="330"/>
                  </a:cubicBezTo>
                  <a:cubicBezTo>
                    <a:pt x="528" y="349"/>
                    <a:pt x="522" y="367"/>
                    <a:pt x="515" y="379"/>
                  </a:cubicBezTo>
                  <a:cubicBezTo>
                    <a:pt x="512" y="385"/>
                    <a:pt x="512" y="385"/>
                    <a:pt x="512" y="385"/>
                  </a:cubicBezTo>
                  <a:cubicBezTo>
                    <a:pt x="518" y="382"/>
                    <a:pt x="518" y="382"/>
                    <a:pt x="518" y="382"/>
                  </a:cubicBezTo>
                  <a:cubicBezTo>
                    <a:pt x="524" y="379"/>
                    <a:pt x="529" y="376"/>
                    <a:pt x="535" y="373"/>
                  </a:cubicBezTo>
                  <a:cubicBezTo>
                    <a:pt x="540" y="370"/>
                    <a:pt x="544" y="368"/>
                    <a:pt x="549" y="367"/>
                  </a:cubicBezTo>
                  <a:cubicBezTo>
                    <a:pt x="545" y="369"/>
                    <a:pt x="540" y="372"/>
                    <a:pt x="536" y="375"/>
                  </a:cubicBezTo>
                  <a:cubicBezTo>
                    <a:pt x="530" y="379"/>
                    <a:pt x="523" y="384"/>
                    <a:pt x="516" y="389"/>
                  </a:cubicBezTo>
                  <a:cubicBezTo>
                    <a:pt x="511" y="392"/>
                    <a:pt x="506" y="396"/>
                    <a:pt x="501" y="400"/>
                  </a:cubicBezTo>
                  <a:cubicBezTo>
                    <a:pt x="500" y="400"/>
                    <a:pt x="500" y="400"/>
                    <a:pt x="500" y="400"/>
                  </a:cubicBezTo>
                  <a:cubicBezTo>
                    <a:pt x="497" y="405"/>
                    <a:pt x="493" y="409"/>
                    <a:pt x="489" y="412"/>
                  </a:cubicBezTo>
                  <a:cubicBezTo>
                    <a:pt x="474" y="425"/>
                    <a:pt x="457" y="434"/>
                    <a:pt x="440" y="438"/>
                  </a:cubicBezTo>
                  <a:cubicBezTo>
                    <a:pt x="432" y="440"/>
                    <a:pt x="432" y="440"/>
                    <a:pt x="432" y="440"/>
                  </a:cubicBezTo>
                  <a:cubicBezTo>
                    <a:pt x="442" y="442"/>
                    <a:pt x="442" y="442"/>
                    <a:pt x="442" y="442"/>
                  </a:cubicBezTo>
                  <a:cubicBezTo>
                    <a:pt x="443" y="442"/>
                    <a:pt x="445" y="442"/>
                    <a:pt x="446" y="443"/>
                  </a:cubicBezTo>
                  <a:cubicBezTo>
                    <a:pt x="449" y="444"/>
                    <a:pt x="449" y="444"/>
                    <a:pt x="449" y="444"/>
                  </a:cubicBezTo>
                  <a:cubicBezTo>
                    <a:pt x="451" y="444"/>
                    <a:pt x="453" y="445"/>
                    <a:pt x="455" y="445"/>
                  </a:cubicBezTo>
                  <a:cubicBezTo>
                    <a:pt x="456" y="446"/>
                    <a:pt x="456" y="446"/>
                    <a:pt x="456" y="446"/>
                  </a:cubicBezTo>
                  <a:cubicBezTo>
                    <a:pt x="458" y="447"/>
                    <a:pt x="460" y="447"/>
                    <a:pt x="461" y="448"/>
                  </a:cubicBezTo>
                  <a:cubicBezTo>
                    <a:pt x="468" y="452"/>
                    <a:pt x="468" y="452"/>
                    <a:pt x="468" y="452"/>
                  </a:cubicBezTo>
                  <a:cubicBezTo>
                    <a:pt x="476" y="457"/>
                    <a:pt x="476" y="457"/>
                    <a:pt x="476" y="457"/>
                  </a:cubicBezTo>
                  <a:cubicBezTo>
                    <a:pt x="477" y="457"/>
                    <a:pt x="477" y="458"/>
                    <a:pt x="478" y="458"/>
                  </a:cubicBezTo>
                  <a:cubicBezTo>
                    <a:pt x="479" y="459"/>
                    <a:pt x="479" y="459"/>
                    <a:pt x="479" y="459"/>
                  </a:cubicBezTo>
                  <a:cubicBezTo>
                    <a:pt x="483" y="462"/>
                    <a:pt x="486" y="465"/>
                    <a:pt x="489" y="468"/>
                  </a:cubicBezTo>
                  <a:cubicBezTo>
                    <a:pt x="490" y="468"/>
                    <a:pt x="490" y="468"/>
                    <a:pt x="490" y="468"/>
                  </a:cubicBezTo>
                  <a:cubicBezTo>
                    <a:pt x="496" y="474"/>
                    <a:pt x="502" y="481"/>
                    <a:pt x="507" y="488"/>
                  </a:cubicBezTo>
                  <a:cubicBezTo>
                    <a:pt x="518" y="501"/>
                    <a:pt x="526" y="513"/>
                    <a:pt x="533" y="523"/>
                  </a:cubicBezTo>
                  <a:cubicBezTo>
                    <a:pt x="534" y="525"/>
                    <a:pt x="534" y="525"/>
                    <a:pt x="534" y="525"/>
                  </a:cubicBezTo>
                  <a:cubicBezTo>
                    <a:pt x="538" y="531"/>
                    <a:pt x="541" y="536"/>
                    <a:pt x="544" y="540"/>
                  </a:cubicBezTo>
                  <a:cubicBezTo>
                    <a:pt x="546" y="543"/>
                    <a:pt x="546" y="543"/>
                    <a:pt x="546" y="543"/>
                  </a:cubicBezTo>
                  <a:cubicBezTo>
                    <a:pt x="548" y="539"/>
                    <a:pt x="548" y="539"/>
                    <a:pt x="548" y="539"/>
                  </a:cubicBezTo>
                  <a:cubicBezTo>
                    <a:pt x="549" y="538"/>
                    <a:pt x="549" y="536"/>
                    <a:pt x="550" y="535"/>
                  </a:cubicBezTo>
                  <a:cubicBezTo>
                    <a:pt x="551" y="533"/>
                    <a:pt x="552" y="531"/>
                    <a:pt x="553" y="530"/>
                  </a:cubicBezTo>
                  <a:cubicBezTo>
                    <a:pt x="555" y="527"/>
                    <a:pt x="557" y="523"/>
                    <a:pt x="559" y="520"/>
                  </a:cubicBezTo>
                  <a:cubicBezTo>
                    <a:pt x="565" y="511"/>
                    <a:pt x="571" y="502"/>
                    <a:pt x="578" y="494"/>
                  </a:cubicBezTo>
                  <a:cubicBezTo>
                    <a:pt x="591" y="478"/>
                    <a:pt x="591" y="478"/>
                    <a:pt x="591" y="478"/>
                  </a:cubicBezTo>
                  <a:cubicBezTo>
                    <a:pt x="600" y="469"/>
                    <a:pt x="600" y="469"/>
                    <a:pt x="600" y="469"/>
                  </a:cubicBezTo>
                  <a:cubicBezTo>
                    <a:pt x="606" y="463"/>
                    <a:pt x="613" y="457"/>
                    <a:pt x="618" y="452"/>
                  </a:cubicBezTo>
                  <a:cubicBezTo>
                    <a:pt x="625" y="446"/>
                    <a:pt x="632" y="439"/>
                    <a:pt x="639" y="433"/>
                  </a:cubicBezTo>
                  <a:cubicBezTo>
                    <a:pt x="652" y="422"/>
                    <a:pt x="665" y="411"/>
                    <a:pt x="677" y="398"/>
                  </a:cubicBezTo>
                  <a:cubicBezTo>
                    <a:pt x="678" y="397"/>
                    <a:pt x="679" y="396"/>
                    <a:pt x="681" y="394"/>
                  </a:cubicBezTo>
                  <a:cubicBezTo>
                    <a:pt x="685" y="390"/>
                    <a:pt x="688" y="386"/>
                    <a:pt x="691" y="382"/>
                  </a:cubicBezTo>
                  <a:cubicBezTo>
                    <a:pt x="694" y="379"/>
                    <a:pt x="694" y="379"/>
                    <a:pt x="694" y="379"/>
                  </a:cubicBezTo>
                  <a:cubicBezTo>
                    <a:pt x="700" y="369"/>
                    <a:pt x="700" y="369"/>
                    <a:pt x="700" y="369"/>
                  </a:cubicBezTo>
                  <a:cubicBezTo>
                    <a:pt x="705" y="360"/>
                    <a:pt x="705" y="360"/>
                    <a:pt x="705" y="360"/>
                  </a:cubicBezTo>
                  <a:cubicBezTo>
                    <a:pt x="708" y="352"/>
                    <a:pt x="708" y="352"/>
                    <a:pt x="708" y="352"/>
                  </a:cubicBezTo>
                  <a:cubicBezTo>
                    <a:pt x="712" y="341"/>
                    <a:pt x="712" y="330"/>
                    <a:pt x="710" y="319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30" name="Freeform 29">
              <a:extLst>
                <a:ext uri="{FF2B5EF4-FFF2-40B4-BE49-F238E27FC236}">
                  <a16:creationId xmlns:a16="http://schemas.microsoft.com/office/drawing/2014/main" id="{B3B1B832-5986-1C48-8C6C-93B393C8A51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81110" y="2012235"/>
              <a:ext cx="1651169" cy="1869831"/>
            </a:xfrm>
            <a:custGeom>
              <a:avLst/>
              <a:gdLst>
                <a:gd name="T0" fmla="*/ 887 w 903"/>
                <a:gd name="T1" fmla="*/ 878 h 1023"/>
                <a:gd name="T2" fmla="*/ 876 w 903"/>
                <a:gd name="T3" fmla="*/ 851 h 1023"/>
                <a:gd name="T4" fmla="*/ 764 w 903"/>
                <a:gd name="T5" fmla="*/ 807 h 1023"/>
                <a:gd name="T6" fmla="*/ 725 w 903"/>
                <a:gd name="T7" fmla="*/ 779 h 1023"/>
                <a:gd name="T8" fmla="*/ 633 w 903"/>
                <a:gd name="T9" fmla="*/ 719 h 1023"/>
                <a:gd name="T10" fmla="*/ 589 w 903"/>
                <a:gd name="T11" fmla="*/ 679 h 1023"/>
                <a:gd name="T12" fmla="*/ 565 w 903"/>
                <a:gd name="T13" fmla="*/ 633 h 1023"/>
                <a:gd name="T14" fmla="*/ 560 w 903"/>
                <a:gd name="T15" fmla="*/ 602 h 1023"/>
                <a:gd name="T16" fmla="*/ 370 w 903"/>
                <a:gd name="T17" fmla="*/ 508 h 1023"/>
                <a:gd name="T18" fmla="*/ 417 w 903"/>
                <a:gd name="T19" fmla="*/ 489 h 1023"/>
                <a:gd name="T20" fmla="*/ 422 w 903"/>
                <a:gd name="T21" fmla="*/ 291 h 1023"/>
                <a:gd name="T22" fmla="*/ 407 w 903"/>
                <a:gd name="T23" fmla="*/ 239 h 1023"/>
                <a:gd name="T24" fmla="*/ 328 w 903"/>
                <a:gd name="T25" fmla="*/ 344 h 1023"/>
                <a:gd name="T26" fmla="*/ 390 w 903"/>
                <a:gd name="T27" fmla="*/ 136 h 1023"/>
                <a:gd name="T28" fmla="*/ 265 w 903"/>
                <a:gd name="T29" fmla="*/ 254 h 1023"/>
                <a:gd name="T30" fmla="*/ 278 w 903"/>
                <a:gd name="T31" fmla="*/ 211 h 1023"/>
                <a:gd name="T32" fmla="*/ 443 w 903"/>
                <a:gd name="T33" fmla="*/ 5 h 1023"/>
                <a:gd name="T34" fmla="*/ 346 w 903"/>
                <a:gd name="T35" fmla="*/ 49 h 1023"/>
                <a:gd name="T36" fmla="*/ 268 w 903"/>
                <a:gd name="T37" fmla="*/ 166 h 1023"/>
                <a:gd name="T38" fmla="*/ 271 w 903"/>
                <a:gd name="T39" fmla="*/ 130 h 1023"/>
                <a:gd name="T40" fmla="*/ 282 w 903"/>
                <a:gd name="T41" fmla="*/ 109 h 1023"/>
                <a:gd name="T42" fmla="*/ 218 w 903"/>
                <a:gd name="T43" fmla="*/ 99 h 1023"/>
                <a:gd name="T44" fmla="*/ 63 w 903"/>
                <a:gd name="T45" fmla="*/ 221 h 1023"/>
                <a:gd name="T46" fmla="*/ 33 w 903"/>
                <a:gd name="T47" fmla="*/ 244 h 1023"/>
                <a:gd name="T48" fmla="*/ 21 w 903"/>
                <a:gd name="T49" fmla="*/ 257 h 1023"/>
                <a:gd name="T50" fmla="*/ 3 w 903"/>
                <a:gd name="T51" fmla="*/ 291 h 1023"/>
                <a:gd name="T52" fmla="*/ 0 w 903"/>
                <a:gd name="T53" fmla="*/ 321 h 1023"/>
                <a:gd name="T54" fmla="*/ 26 w 903"/>
                <a:gd name="T55" fmla="*/ 377 h 1023"/>
                <a:gd name="T56" fmla="*/ 68 w 903"/>
                <a:gd name="T57" fmla="*/ 404 h 1023"/>
                <a:gd name="T58" fmla="*/ 176 w 903"/>
                <a:gd name="T59" fmla="*/ 449 h 1023"/>
                <a:gd name="T60" fmla="*/ 148 w 903"/>
                <a:gd name="T61" fmla="*/ 397 h 1023"/>
                <a:gd name="T62" fmla="*/ 172 w 903"/>
                <a:gd name="T63" fmla="*/ 421 h 1023"/>
                <a:gd name="T64" fmla="*/ 240 w 903"/>
                <a:gd name="T65" fmla="*/ 519 h 1023"/>
                <a:gd name="T66" fmla="*/ 253 w 903"/>
                <a:gd name="T67" fmla="*/ 663 h 1023"/>
                <a:gd name="T68" fmla="*/ 316 w 903"/>
                <a:gd name="T69" fmla="*/ 619 h 1023"/>
                <a:gd name="T70" fmla="*/ 317 w 903"/>
                <a:gd name="T71" fmla="*/ 652 h 1023"/>
                <a:gd name="T72" fmla="*/ 332 w 903"/>
                <a:gd name="T73" fmla="*/ 671 h 1023"/>
                <a:gd name="T74" fmla="*/ 359 w 903"/>
                <a:gd name="T75" fmla="*/ 656 h 1023"/>
                <a:gd name="T76" fmla="*/ 351 w 903"/>
                <a:gd name="T77" fmla="*/ 669 h 1023"/>
                <a:gd name="T78" fmla="*/ 312 w 903"/>
                <a:gd name="T79" fmla="*/ 739 h 1023"/>
                <a:gd name="T80" fmla="*/ 365 w 903"/>
                <a:gd name="T81" fmla="*/ 846 h 1023"/>
                <a:gd name="T82" fmla="*/ 531 w 903"/>
                <a:gd name="T83" fmla="*/ 935 h 1023"/>
                <a:gd name="T84" fmla="*/ 521 w 903"/>
                <a:gd name="T85" fmla="*/ 785 h 1023"/>
                <a:gd name="T86" fmla="*/ 650 w 903"/>
                <a:gd name="T87" fmla="*/ 985 h 1023"/>
                <a:gd name="T88" fmla="*/ 720 w 903"/>
                <a:gd name="T89" fmla="*/ 999 h 1023"/>
                <a:gd name="T90" fmla="*/ 824 w 903"/>
                <a:gd name="T91" fmla="*/ 1008 h 1023"/>
                <a:gd name="T92" fmla="*/ 828 w 903"/>
                <a:gd name="T93" fmla="*/ 930 h 1023"/>
                <a:gd name="T94" fmla="*/ 817 w 903"/>
                <a:gd name="T95" fmla="*/ 919 h 1023"/>
                <a:gd name="T96" fmla="*/ 798 w 903"/>
                <a:gd name="T97" fmla="*/ 914 h 1023"/>
                <a:gd name="T98" fmla="*/ 688 w 903"/>
                <a:gd name="T99" fmla="*/ 916 h 1023"/>
                <a:gd name="T100" fmla="*/ 766 w 903"/>
                <a:gd name="T101" fmla="*/ 889 h 1023"/>
                <a:gd name="T102" fmla="*/ 783 w 903"/>
                <a:gd name="T103" fmla="*/ 878 h 1023"/>
                <a:gd name="T104" fmla="*/ 841 w 903"/>
                <a:gd name="T105" fmla="*/ 898 h 1023"/>
                <a:gd name="T106" fmla="*/ 881 w 903"/>
                <a:gd name="T107" fmla="*/ 968 h 1023"/>
                <a:gd name="T108" fmla="*/ 895 w 903"/>
                <a:gd name="T109" fmla="*/ 973 h 1023"/>
                <a:gd name="T110" fmla="*/ 34 w 903"/>
                <a:gd name="T111" fmla="*/ 245 h 1023"/>
                <a:gd name="T112" fmla="*/ 8 w 903"/>
                <a:gd name="T113" fmla="*/ 344 h 10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903" h="1023">
                  <a:moveTo>
                    <a:pt x="900" y="939"/>
                  </a:moveTo>
                  <a:cubicBezTo>
                    <a:pt x="899" y="934"/>
                    <a:pt x="899" y="934"/>
                    <a:pt x="899" y="934"/>
                  </a:cubicBezTo>
                  <a:cubicBezTo>
                    <a:pt x="899" y="934"/>
                    <a:pt x="899" y="934"/>
                    <a:pt x="899" y="934"/>
                  </a:cubicBezTo>
                  <a:cubicBezTo>
                    <a:pt x="898" y="928"/>
                    <a:pt x="898" y="928"/>
                    <a:pt x="898" y="928"/>
                  </a:cubicBezTo>
                  <a:cubicBezTo>
                    <a:pt x="897" y="925"/>
                    <a:pt x="896" y="921"/>
                    <a:pt x="896" y="918"/>
                  </a:cubicBezTo>
                  <a:cubicBezTo>
                    <a:pt x="895" y="914"/>
                    <a:pt x="894" y="910"/>
                    <a:pt x="893" y="906"/>
                  </a:cubicBezTo>
                  <a:cubicBezTo>
                    <a:pt x="891" y="896"/>
                    <a:pt x="889" y="886"/>
                    <a:pt x="887" y="878"/>
                  </a:cubicBezTo>
                  <a:cubicBezTo>
                    <a:pt x="886" y="873"/>
                    <a:pt x="886" y="873"/>
                    <a:pt x="886" y="873"/>
                  </a:cubicBezTo>
                  <a:cubicBezTo>
                    <a:pt x="885" y="872"/>
                    <a:pt x="885" y="872"/>
                    <a:pt x="885" y="871"/>
                  </a:cubicBezTo>
                  <a:cubicBezTo>
                    <a:pt x="885" y="871"/>
                    <a:pt x="885" y="870"/>
                    <a:pt x="884" y="870"/>
                  </a:cubicBezTo>
                  <a:cubicBezTo>
                    <a:pt x="883" y="866"/>
                    <a:pt x="883" y="866"/>
                    <a:pt x="883" y="866"/>
                  </a:cubicBezTo>
                  <a:cubicBezTo>
                    <a:pt x="883" y="866"/>
                    <a:pt x="883" y="865"/>
                    <a:pt x="883" y="864"/>
                  </a:cubicBezTo>
                  <a:cubicBezTo>
                    <a:pt x="879" y="856"/>
                    <a:pt x="879" y="856"/>
                    <a:pt x="879" y="856"/>
                  </a:cubicBezTo>
                  <a:cubicBezTo>
                    <a:pt x="876" y="851"/>
                    <a:pt x="876" y="851"/>
                    <a:pt x="876" y="851"/>
                  </a:cubicBezTo>
                  <a:cubicBezTo>
                    <a:pt x="875" y="850"/>
                    <a:pt x="875" y="849"/>
                    <a:pt x="874" y="849"/>
                  </a:cubicBezTo>
                  <a:cubicBezTo>
                    <a:pt x="874" y="848"/>
                    <a:pt x="874" y="848"/>
                    <a:pt x="873" y="848"/>
                  </a:cubicBezTo>
                  <a:cubicBezTo>
                    <a:pt x="868" y="840"/>
                    <a:pt x="859" y="834"/>
                    <a:pt x="847" y="830"/>
                  </a:cubicBezTo>
                  <a:cubicBezTo>
                    <a:pt x="836" y="825"/>
                    <a:pt x="822" y="823"/>
                    <a:pt x="809" y="820"/>
                  </a:cubicBezTo>
                  <a:cubicBezTo>
                    <a:pt x="794" y="816"/>
                    <a:pt x="794" y="816"/>
                    <a:pt x="794" y="816"/>
                  </a:cubicBezTo>
                  <a:cubicBezTo>
                    <a:pt x="792" y="816"/>
                    <a:pt x="790" y="815"/>
                    <a:pt x="787" y="815"/>
                  </a:cubicBezTo>
                  <a:cubicBezTo>
                    <a:pt x="779" y="812"/>
                    <a:pt x="772" y="810"/>
                    <a:pt x="764" y="807"/>
                  </a:cubicBezTo>
                  <a:cubicBezTo>
                    <a:pt x="763" y="807"/>
                    <a:pt x="763" y="807"/>
                    <a:pt x="763" y="807"/>
                  </a:cubicBezTo>
                  <a:cubicBezTo>
                    <a:pt x="760" y="805"/>
                    <a:pt x="756" y="803"/>
                    <a:pt x="753" y="802"/>
                  </a:cubicBezTo>
                  <a:cubicBezTo>
                    <a:pt x="747" y="798"/>
                    <a:pt x="747" y="798"/>
                    <a:pt x="747" y="798"/>
                  </a:cubicBezTo>
                  <a:cubicBezTo>
                    <a:pt x="741" y="794"/>
                    <a:pt x="741" y="794"/>
                    <a:pt x="741" y="794"/>
                  </a:cubicBezTo>
                  <a:cubicBezTo>
                    <a:pt x="738" y="792"/>
                    <a:pt x="736" y="790"/>
                    <a:pt x="733" y="787"/>
                  </a:cubicBezTo>
                  <a:cubicBezTo>
                    <a:pt x="732" y="786"/>
                    <a:pt x="731" y="786"/>
                    <a:pt x="731" y="785"/>
                  </a:cubicBezTo>
                  <a:cubicBezTo>
                    <a:pt x="728" y="783"/>
                    <a:pt x="726" y="781"/>
                    <a:pt x="725" y="779"/>
                  </a:cubicBezTo>
                  <a:cubicBezTo>
                    <a:pt x="716" y="769"/>
                    <a:pt x="709" y="758"/>
                    <a:pt x="703" y="745"/>
                  </a:cubicBezTo>
                  <a:cubicBezTo>
                    <a:pt x="703" y="744"/>
                    <a:pt x="703" y="744"/>
                    <a:pt x="703" y="744"/>
                  </a:cubicBezTo>
                  <a:cubicBezTo>
                    <a:pt x="693" y="743"/>
                    <a:pt x="693" y="743"/>
                    <a:pt x="693" y="743"/>
                  </a:cubicBezTo>
                  <a:cubicBezTo>
                    <a:pt x="691" y="742"/>
                    <a:pt x="688" y="742"/>
                    <a:pt x="685" y="741"/>
                  </a:cubicBezTo>
                  <a:cubicBezTo>
                    <a:pt x="677" y="739"/>
                    <a:pt x="660" y="734"/>
                    <a:pt x="639" y="723"/>
                  </a:cubicBezTo>
                  <a:cubicBezTo>
                    <a:pt x="639" y="722"/>
                    <a:pt x="638" y="722"/>
                    <a:pt x="637" y="721"/>
                  </a:cubicBezTo>
                  <a:cubicBezTo>
                    <a:pt x="636" y="721"/>
                    <a:pt x="634" y="720"/>
                    <a:pt x="633" y="719"/>
                  </a:cubicBezTo>
                  <a:cubicBezTo>
                    <a:pt x="626" y="714"/>
                    <a:pt x="626" y="714"/>
                    <a:pt x="626" y="714"/>
                  </a:cubicBezTo>
                  <a:cubicBezTo>
                    <a:pt x="623" y="712"/>
                    <a:pt x="619" y="710"/>
                    <a:pt x="616" y="707"/>
                  </a:cubicBezTo>
                  <a:cubicBezTo>
                    <a:pt x="615" y="706"/>
                    <a:pt x="614" y="705"/>
                    <a:pt x="612" y="704"/>
                  </a:cubicBezTo>
                  <a:cubicBezTo>
                    <a:pt x="611" y="703"/>
                    <a:pt x="609" y="701"/>
                    <a:pt x="608" y="700"/>
                  </a:cubicBezTo>
                  <a:cubicBezTo>
                    <a:pt x="600" y="692"/>
                    <a:pt x="600" y="692"/>
                    <a:pt x="600" y="692"/>
                  </a:cubicBezTo>
                  <a:cubicBezTo>
                    <a:pt x="591" y="681"/>
                    <a:pt x="591" y="681"/>
                    <a:pt x="591" y="681"/>
                  </a:cubicBezTo>
                  <a:cubicBezTo>
                    <a:pt x="590" y="681"/>
                    <a:pt x="589" y="680"/>
                    <a:pt x="589" y="679"/>
                  </a:cubicBezTo>
                  <a:cubicBezTo>
                    <a:pt x="582" y="670"/>
                    <a:pt x="582" y="670"/>
                    <a:pt x="582" y="670"/>
                  </a:cubicBezTo>
                  <a:cubicBezTo>
                    <a:pt x="581" y="668"/>
                    <a:pt x="580" y="666"/>
                    <a:pt x="579" y="664"/>
                  </a:cubicBezTo>
                  <a:cubicBezTo>
                    <a:pt x="575" y="657"/>
                    <a:pt x="575" y="657"/>
                    <a:pt x="575" y="657"/>
                  </a:cubicBezTo>
                  <a:cubicBezTo>
                    <a:pt x="574" y="656"/>
                    <a:pt x="574" y="656"/>
                    <a:pt x="574" y="655"/>
                  </a:cubicBezTo>
                  <a:cubicBezTo>
                    <a:pt x="569" y="644"/>
                    <a:pt x="569" y="644"/>
                    <a:pt x="569" y="644"/>
                  </a:cubicBezTo>
                  <a:cubicBezTo>
                    <a:pt x="566" y="635"/>
                    <a:pt x="566" y="635"/>
                    <a:pt x="566" y="635"/>
                  </a:cubicBezTo>
                  <a:cubicBezTo>
                    <a:pt x="566" y="634"/>
                    <a:pt x="565" y="633"/>
                    <a:pt x="565" y="633"/>
                  </a:cubicBezTo>
                  <a:cubicBezTo>
                    <a:pt x="565" y="632"/>
                    <a:pt x="565" y="631"/>
                    <a:pt x="564" y="630"/>
                  </a:cubicBezTo>
                  <a:cubicBezTo>
                    <a:pt x="563" y="625"/>
                    <a:pt x="563" y="625"/>
                    <a:pt x="563" y="625"/>
                  </a:cubicBezTo>
                  <a:cubicBezTo>
                    <a:pt x="563" y="624"/>
                    <a:pt x="563" y="623"/>
                    <a:pt x="562" y="622"/>
                  </a:cubicBezTo>
                  <a:cubicBezTo>
                    <a:pt x="562" y="620"/>
                    <a:pt x="562" y="617"/>
                    <a:pt x="561" y="615"/>
                  </a:cubicBezTo>
                  <a:cubicBezTo>
                    <a:pt x="560" y="605"/>
                    <a:pt x="560" y="605"/>
                    <a:pt x="560" y="605"/>
                  </a:cubicBezTo>
                  <a:cubicBezTo>
                    <a:pt x="560" y="605"/>
                    <a:pt x="560" y="604"/>
                    <a:pt x="560" y="604"/>
                  </a:cubicBezTo>
                  <a:cubicBezTo>
                    <a:pt x="560" y="602"/>
                    <a:pt x="560" y="602"/>
                    <a:pt x="560" y="602"/>
                  </a:cubicBezTo>
                  <a:cubicBezTo>
                    <a:pt x="555" y="600"/>
                    <a:pt x="555" y="600"/>
                    <a:pt x="555" y="600"/>
                  </a:cubicBezTo>
                  <a:cubicBezTo>
                    <a:pt x="515" y="582"/>
                    <a:pt x="455" y="554"/>
                    <a:pt x="428" y="514"/>
                  </a:cubicBezTo>
                  <a:cubicBezTo>
                    <a:pt x="428" y="513"/>
                    <a:pt x="428" y="513"/>
                    <a:pt x="428" y="513"/>
                  </a:cubicBezTo>
                  <a:cubicBezTo>
                    <a:pt x="421" y="509"/>
                    <a:pt x="412" y="509"/>
                    <a:pt x="404" y="509"/>
                  </a:cubicBezTo>
                  <a:cubicBezTo>
                    <a:pt x="401" y="509"/>
                    <a:pt x="397" y="509"/>
                    <a:pt x="393" y="509"/>
                  </a:cubicBezTo>
                  <a:cubicBezTo>
                    <a:pt x="390" y="509"/>
                    <a:pt x="386" y="509"/>
                    <a:pt x="383" y="509"/>
                  </a:cubicBezTo>
                  <a:cubicBezTo>
                    <a:pt x="377" y="509"/>
                    <a:pt x="374" y="509"/>
                    <a:pt x="370" y="508"/>
                  </a:cubicBezTo>
                  <a:cubicBezTo>
                    <a:pt x="367" y="508"/>
                    <a:pt x="367" y="508"/>
                    <a:pt x="367" y="508"/>
                  </a:cubicBezTo>
                  <a:cubicBezTo>
                    <a:pt x="338" y="502"/>
                    <a:pt x="305" y="495"/>
                    <a:pt x="281" y="477"/>
                  </a:cubicBezTo>
                  <a:cubicBezTo>
                    <a:pt x="250" y="454"/>
                    <a:pt x="221" y="412"/>
                    <a:pt x="226" y="370"/>
                  </a:cubicBezTo>
                  <a:cubicBezTo>
                    <a:pt x="226" y="431"/>
                    <a:pt x="278" y="474"/>
                    <a:pt x="330" y="485"/>
                  </a:cubicBezTo>
                  <a:cubicBezTo>
                    <a:pt x="346" y="489"/>
                    <a:pt x="361" y="490"/>
                    <a:pt x="378" y="490"/>
                  </a:cubicBezTo>
                  <a:cubicBezTo>
                    <a:pt x="388" y="490"/>
                    <a:pt x="398" y="490"/>
                    <a:pt x="410" y="489"/>
                  </a:cubicBezTo>
                  <a:cubicBezTo>
                    <a:pt x="417" y="489"/>
                    <a:pt x="417" y="489"/>
                    <a:pt x="417" y="489"/>
                  </a:cubicBezTo>
                  <a:cubicBezTo>
                    <a:pt x="416" y="486"/>
                    <a:pt x="416" y="486"/>
                    <a:pt x="416" y="486"/>
                  </a:cubicBezTo>
                  <a:cubicBezTo>
                    <a:pt x="411" y="461"/>
                    <a:pt x="407" y="426"/>
                    <a:pt x="420" y="398"/>
                  </a:cubicBezTo>
                  <a:cubicBezTo>
                    <a:pt x="420" y="397"/>
                    <a:pt x="420" y="397"/>
                    <a:pt x="420" y="397"/>
                  </a:cubicBezTo>
                  <a:cubicBezTo>
                    <a:pt x="421" y="388"/>
                    <a:pt x="420" y="379"/>
                    <a:pt x="419" y="370"/>
                  </a:cubicBezTo>
                  <a:cubicBezTo>
                    <a:pt x="419" y="363"/>
                    <a:pt x="418" y="357"/>
                    <a:pt x="418" y="351"/>
                  </a:cubicBezTo>
                  <a:cubicBezTo>
                    <a:pt x="419" y="346"/>
                    <a:pt x="419" y="346"/>
                    <a:pt x="419" y="346"/>
                  </a:cubicBezTo>
                  <a:cubicBezTo>
                    <a:pt x="419" y="328"/>
                    <a:pt x="419" y="309"/>
                    <a:pt x="422" y="291"/>
                  </a:cubicBezTo>
                  <a:cubicBezTo>
                    <a:pt x="425" y="277"/>
                    <a:pt x="429" y="263"/>
                    <a:pt x="434" y="245"/>
                  </a:cubicBezTo>
                  <a:cubicBezTo>
                    <a:pt x="434" y="244"/>
                    <a:pt x="434" y="244"/>
                    <a:pt x="434" y="244"/>
                  </a:cubicBezTo>
                  <a:cubicBezTo>
                    <a:pt x="434" y="243"/>
                    <a:pt x="434" y="243"/>
                    <a:pt x="434" y="243"/>
                  </a:cubicBezTo>
                  <a:cubicBezTo>
                    <a:pt x="427" y="235"/>
                    <a:pt x="418" y="221"/>
                    <a:pt x="412" y="204"/>
                  </a:cubicBezTo>
                  <a:cubicBezTo>
                    <a:pt x="408" y="194"/>
                    <a:pt x="408" y="194"/>
                    <a:pt x="408" y="194"/>
                  </a:cubicBezTo>
                  <a:cubicBezTo>
                    <a:pt x="408" y="205"/>
                    <a:pt x="408" y="205"/>
                    <a:pt x="408" y="205"/>
                  </a:cubicBezTo>
                  <a:cubicBezTo>
                    <a:pt x="408" y="218"/>
                    <a:pt x="407" y="229"/>
                    <a:pt x="407" y="239"/>
                  </a:cubicBezTo>
                  <a:cubicBezTo>
                    <a:pt x="404" y="277"/>
                    <a:pt x="401" y="306"/>
                    <a:pt x="396" y="330"/>
                  </a:cubicBezTo>
                  <a:cubicBezTo>
                    <a:pt x="393" y="344"/>
                    <a:pt x="385" y="363"/>
                    <a:pt x="378" y="377"/>
                  </a:cubicBezTo>
                  <a:cubicBezTo>
                    <a:pt x="383" y="356"/>
                    <a:pt x="390" y="322"/>
                    <a:pt x="389" y="296"/>
                  </a:cubicBezTo>
                  <a:cubicBezTo>
                    <a:pt x="388" y="288"/>
                    <a:pt x="388" y="288"/>
                    <a:pt x="388" y="288"/>
                  </a:cubicBezTo>
                  <a:cubicBezTo>
                    <a:pt x="385" y="295"/>
                    <a:pt x="385" y="295"/>
                    <a:pt x="385" y="295"/>
                  </a:cubicBezTo>
                  <a:cubicBezTo>
                    <a:pt x="382" y="301"/>
                    <a:pt x="379" y="306"/>
                    <a:pt x="376" y="310"/>
                  </a:cubicBezTo>
                  <a:cubicBezTo>
                    <a:pt x="361" y="327"/>
                    <a:pt x="341" y="338"/>
                    <a:pt x="328" y="344"/>
                  </a:cubicBezTo>
                  <a:cubicBezTo>
                    <a:pt x="346" y="331"/>
                    <a:pt x="377" y="306"/>
                    <a:pt x="385" y="280"/>
                  </a:cubicBezTo>
                  <a:cubicBezTo>
                    <a:pt x="389" y="265"/>
                    <a:pt x="392" y="249"/>
                    <a:pt x="393" y="230"/>
                  </a:cubicBezTo>
                  <a:cubicBezTo>
                    <a:pt x="394" y="222"/>
                    <a:pt x="394" y="215"/>
                    <a:pt x="393" y="208"/>
                  </a:cubicBezTo>
                  <a:cubicBezTo>
                    <a:pt x="393" y="202"/>
                    <a:pt x="393" y="194"/>
                    <a:pt x="393" y="187"/>
                  </a:cubicBezTo>
                  <a:cubicBezTo>
                    <a:pt x="392" y="172"/>
                    <a:pt x="391" y="155"/>
                    <a:pt x="392" y="138"/>
                  </a:cubicBezTo>
                  <a:cubicBezTo>
                    <a:pt x="392" y="136"/>
                    <a:pt x="392" y="136"/>
                    <a:pt x="392" y="136"/>
                  </a:cubicBezTo>
                  <a:cubicBezTo>
                    <a:pt x="390" y="136"/>
                    <a:pt x="390" y="136"/>
                    <a:pt x="390" y="136"/>
                  </a:cubicBezTo>
                  <a:cubicBezTo>
                    <a:pt x="363" y="138"/>
                    <a:pt x="338" y="150"/>
                    <a:pt x="316" y="173"/>
                  </a:cubicBezTo>
                  <a:cubicBezTo>
                    <a:pt x="309" y="181"/>
                    <a:pt x="303" y="190"/>
                    <a:pt x="298" y="199"/>
                  </a:cubicBezTo>
                  <a:cubicBezTo>
                    <a:pt x="296" y="203"/>
                    <a:pt x="294" y="206"/>
                    <a:pt x="292" y="210"/>
                  </a:cubicBezTo>
                  <a:cubicBezTo>
                    <a:pt x="286" y="219"/>
                    <a:pt x="280" y="229"/>
                    <a:pt x="273" y="244"/>
                  </a:cubicBezTo>
                  <a:cubicBezTo>
                    <a:pt x="267" y="258"/>
                    <a:pt x="262" y="285"/>
                    <a:pt x="259" y="303"/>
                  </a:cubicBezTo>
                  <a:cubicBezTo>
                    <a:pt x="259" y="293"/>
                    <a:pt x="260" y="279"/>
                    <a:pt x="263" y="263"/>
                  </a:cubicBezTo>
                  <a:cubicBezTo>
                    <a:pt x="265" y="254"/>
                    <a:pt x="265" y="254"/>
                    <a:pt x="265" y="254"/>
                  </a:cubicBezTo>
                  <a:cubicBezTo>
                    <a:pt x="260" y="262"/>
                    <a:pt x="260" y="262"/>
                    <a:pt x="260" y="262"/>
                  </a:cubicBezTo>
                  <a:cubicBezTo>
                    <a:pt x="250" y="275"/>
                    <a:pt x="241" y="281"/>
                    <a:pt x="230" y="281"/>
                  </a:cubicBezTo>
                  <a:cubicBezTo>
                    <a:pt x="225" y="281"/>
                    <a:pt x="219" y="279"/>
                    <a:pt x="213" y="277"/>
                  </a:cubicBezTo>
                  <a:cubicBezTo>
                    <a:pt x="214" y="277"/>
                    <a:pt x="214" y="277"/>
                    <a:pt x="214" y="277"/>
                  </a:cubicBezTo>
                  <a:cubicBezTo>
                    <a:pt x="228" y="277"/>
                    <a:pt x="247" y="273"/>
                    <a:pt x="257" y="255"/>
                  </a:cubicBezTo>
                  <a:cubicBezTo>
                    <a:pt x="263" y="245"/>
                    <a:pt x="268" y="234"/>
                    <a:pt x="272" y="223"/>
                  </a:cubicBezTo>
                  <a:cubicBezTo>
                    <a:pt x="274" y="219"/>
                    <a:pt x="276" y="215"/>
                    <a:pt x="278" y="211"/>
                  </a:cubicBezTo>
                  <a:cubicBezTo>
                    <a:pt x="288" y="188"/>
                    <a:pt x="301" y="168"/>
                    <a:pt x="316" y="151"/>
                  </a:cubicBezTo>
                  <a:cubicBezTo>
                    <a:pt x="326" y="140"/>
                    <a:pt x="362" y="103"/>
                    <a:pt x="396" y="101"/>
                  </a:cubicBezTo>
                  <a:cubicBezTo>
                    <a:pt x="398" y="101"/>
                    <a:pt x="398" y="101"/>
                    <a:pt x="398" y="101"/>
                  </a:cubicBezTo>
                  <a:cubicBezTo>
                    <a:pt x="398" y="100"/>
                    <a:pt x="398" y="100"/>
                    <a:pt x="398" y="100"/>
                  </a:cubicBezTo>
                  <a:cubicBezTo>
                    <a:pt x="399" y="96"/>
                    <a:pt x="401" y="93"/>
                    <a:pt x="402" y="89"/>
                  </a:cubicBezTo>
                  <a:cubicBezTo>
                    <a:pt x="408" y="74"/>
                    <a:pt x="416" y="60"/>
                    <a:pt x="423" y="46"/>
                  </a:cubicBezTo>
                  <a:cubicBezTo>
                    <a:pt x="430" y="33"/>
                    <a:pt x="437" y="19"/>
                    <a:pt x="443" y="5"/>
                  </a:cubicBezTo>
                  <a:cubicBezTo>
                    <a:pt x="445" y="0"/>
                    <a:pt x="445" y="0"/>
                    <a:pt x="445" y="0"/>
                  </a:cubicBezTo>
                  <a:cubicBezTo>
                    <a:pt x="441" y="0"/>
                    <a:pt x="441" y="0"/>
                    <a:pt x="441" y="0"/>
                  </a:cubicBezTo>
                  <a:cubicBezTo>
                    <a:pt x="438" y="1"/>
                    <a:pt x="436" y="2"/>
                    <a:pt x="433" y="2"/>
                  </a:cubicBezTo>
                  <a:cubicBezTo>
                    <a:pt x="424" y="5"/>
                    <a:pt x="414" y="8"/>
                    <a:pt x="406" y="12"/>
                  </a:cubicBezTo>
                  <a:cubicBezTo>
                    <a:pt x="394" y="16"/>
                    <a:pt x="385" y="21"/>
                    <a:pt x="377" y="26"/>
                  </a:cubicBezTo>
                  <a:cubicBezTo>
                    <a:pt x="367" y="32"/>
                    <a:pt x="357" y="39"/>
                    <a:pt x="349" y="46"/>
                  </a:cubicBezTo>
                  <a:cubicBezTo>
                    <a:pt x="348" y="47"/>
                    <a:pt x="347" y="48"/>
                    <a:pt x="346" y="49"/>
                  </a:cubicBezTo>
                  <a:cubicBezTo>
                    <a:pt x="343" y="52"/>
                    <a:pt x="339" y="55"/>
                    <a:pt x="336" y="58"/>
                  </a:cubicBezTo>
                  <a:cubicBezTo>
                    <a:pt x="333" y="62"/>
                    <a:pt x="333" y="62"/>
                    <a:pt x="333" y="62"/>
                  </a:cubicBezTo>
                  <a:cubicBezTo>
                    <a:pt x="332" y="62"/>
                    <a:pt x="332" y="63"/>
                    <a:pt x="331" y="64"/>
                  </a:cubicBezTo>
                  <a:cubicBezTo>
                    <a:pt x="324" y="72"/>
                    <a:pt x="324" y="72"/>
                    <a:pt x="324" y="72"/>
                  </a:cubicBezTo>
                  <a:cubicBezTo>
                    <a:pt x="310" y="90"/>
                    <a:pt x="299" y="111"/>
                    <a:pt x="288" y="131"/>
                  </a:cubicBezTo>
                  <a:cubicBezTo>
                    <a:pt x="286" y="136"/>
                    <a:pt x="286" y="136"/>
                    <a:pt x="286" y="136"/>
                  </a:cubicBezTo>
                  <a:cubicBezTo>
                    <a:pt x="280" y="147"/>
                    <a:pt x="274" y="157"/>
                    <a:pt x="268" y="166"/>
                  </a:cubicBezTo>
                  <a:cubicBezTo>
                    <a:pt x="263" y="174"/>
                    <a:pt x="257" y="184"/>
                    <a:pt x="250" y="191"/>
                  </a:cubicBezTo>
                  <a:cubicBezTo>
                    <a:pt x="241" y="201"/>
                    <a:pt x="233" y="209"/>
                    <a:pt x="226" y="214"/>
                  </a:cubicBezTo>
                  <a:cubicBezTo>
                    <a:pt x="232" y="208"/>
                    <a:pt x="239" y="200"/>
                    <a:pt x="246" y="189"/>
                  </a:cubicBezTo>
                  <a:cubicBezTo>
                    <a:pt x="252" y="181"/>
                    <a:pt x="257" y="171"/>
                    <a:pt x="261" y="162"/>
                  </a:cubicBezTo>
                  <a:cubicBezTo>
                    <a:pt x="265" y="153"/>
                    <a:pt x="270" y="143"/>
                    <a:pt x="274" y="132"/>
                  </a:cubicBezTo>
                  <a:cubicBezTo>
                    <a:pt x="275" y="128"/>
                    <a:pt x="275" y="128"/>
                    <a:pt x="275" y="128"/>
                  </a:cubicBezTo>
                  <a:cubicBezTo>
                    <a:pt x="271" y="130"/>
                    <a:pt x="271" y="130"/>
                    <a:pt x="271" y="130"/>
                  </a:cubicBezTo>
                  <a:cubicBezTo>
                    <a:pt x="264" y="132"/>
                    <a:pt x="257" y="133"/>
                    <a:pt x="249" y="134"/>
                  </a:cubicBezTo>
                  <a:cubicBezTo>
                    <a:pt x="242" y="135"/>
                    <a:pt x="236" y="136"/>
                    <a:pt x="231" y="138"/>
                  </a:cubicBezTo>
                  <a:cubicBezTo>
                    <a:pt x="206" y="147"/>
                    <a:pt x="187" y="168"/>
                    <a:pt x="174" y="190"/>
                  </a:cubicBezTo>
                  <a:cubicBezTo>
                    <a:pt x="180" y="174"/>
                    <a:pt x="191" y="151"/>
                    <a:pt x="210" y="137"/>
                  </a:cubicBezTo>
                  <a:cubicBezTo>
                    <a:pt x="221" y="129"/>
                    <a:pt x="232" y="124"/>
                    <a:pt x="245" y="121"/>
                  </a:cubicBezTo>
                  <a:cubicBezTo>
                    <a:pt x="250" y="119"/>
                    <a:pt x="254" y="117"/>
                    <a:pt x="259" y="115"/>
                  </a:cubicBezTo>
                  <a:cubicBezTo>
                    <a:pt x="267" y="112"/>
                    <a:pt x="274" y="109"/>
                    <a:pt x="282" y="109"/>
                  </a:cubicBezTo>
                  <a:cubicBezTo>
                    <a:pt x="283" y="109"/>
                    <a:pt x="283" y="109"/>
                    <a:pt x="283" y="109"/>
                  </a:cubicBezTo>
                  <a:cubicBezTo>
                    <a:pt x="283" y="108"/>
                    <a:pt x="283" y="108"/>
                    <a:pt x="283" y="108"/>
                  </a:cubicBezTo>
                  <a:cubicBezTo>
                    <a:pt x="287" y="98"/>
                    <a:pt x="291" y="89"/>
                    <a:pt x="295" y="81"/>
                  </a:cubicBezTo>
                  <a:cubicBezTo>
                    <a:pt x="296" y="78"/>
                    <a:pt x="296" y="78"/>
                    <a:pt x="296" y="78"/>
                  </a:cubicBezTo>
                  <a:cubicBezTo>
                    <a:pt x="292" y="79"/>
                    <a:pt x="292" y="79"/>
                    <a:pt x="292" y="79"/>
                  </a:cubicBezTo>
                  <a:cubicBezTo>
                    <a:pt x="284" y="81"/>
                    <a:pt x="274" y="82"/>
                    <a:pt x="267" y="82"/>
                  </a:cubicBezTo>
                  <a:cubicBezTo>
                    <a:pt x="247" y="84"/>
                    <a:pt x="232" y="87"/>
                    <a:pt x="218" y="99"/>
                  </a:cubicBezTo>
                  <a:cubicBezTo>
                    <a:pt x="214" y="103"/>
                    <a:pt x="210" y="106"/>
                    <a:pt x="207" y="110"/>
                  </a:cubicBezTo>
                  <a:cubicBezTo>
                    <a:pt x="202" y="114"/>
                    <a:pt x="196" y="119"/>
                    <a:pt x="191" y="124"/>
                  </a:cubicBezTo>
                  <a:cubicBezTo>
                    <a:pt x="178" y="134"/>
                    <a:pt x="159" y="139"/>
                    <a:pt x="141" y="143"/>
                  </a:cubicBezTo>
                  <a:cubicBezTo>
                    <a:pt x="120" y="148"/>
                    <a:pt x="99" y="154"/>
                    <a:pt x="85" y="167"/>
                  </a:cubicBezTo>
                  <a:cubicBezTo>
                    <a:pt x="70" y="181"/>
                    <a:pt x="69" y="210"/>
                    <a:pt x="70" y="217"/>
                  </a:cubicBezTo>
                  <a:cubicBezTo>
                    <a:pt x="69" y="217"/>
                    <a:pt x="68" y="218"/>
                    <a:pt x="68" y="218"/>
                  </a:cubicBezTo>
                  <a:cubicBezTo>
                    <a:pt x="63" y="221"/>
                    <a:pt x="63" y="221"/>
                    <a:pt x="63" y="221"/>
                  </a:cubicBezTo>
                  <a:cubicBezTo>
                    <a:pt x="63" y="221"/>
                    <a:pt x="63" y="221"/>
                    <a:pt x="63" y="221"/>
                  </a:cubicBezTo>
                  <a:cubicBezTo>
                    <a:pt x="61" y="222"/>
                    <a:pt x="60" y="223"/>
                    <a:pt x="58" y="224"/>
                  </a:cubicBezTo>
                  <a:cubicBezTo>
                    <a:pt x="57" y="225"/>
                    <a:pt x="55" y="226"/>
                    <a:pt x="53" y="228"/>
                  </a:cubicBezTo>
                  <a:cubicBezTo>
                    <a:pt x="50" y="230"/>
                    <a:pt x="47" y="232"/>
                    <a:pt x="44" y="234"/>
                  </a:cubicBezTo>
                  <a:cubicBezTo>
                    <a:pt x="41" y="236"/>
                    <a:pt x="41" y="236"/>
                    <a:pt x="41" y="236"/>
                  </a:cubicBezTo>
                  <a:cubicBezTo>
                    <a:pt x="40" y="237"/>
                    <a:pt x="40" y="238"/>
                    <a:pt x="39" y="239"/>
                  </a:cubicBezTo>
                  <a:cubicBezTo>
                    <a:pt x="37" y="240"/>
                    <a:pt x="35" y="242"/>
                    <a:pt x="33" y="244"/>
                  </a:cubicBezTo>
                  <a:cubicBezTo>
                    <a:pt x="33" y="244"/>
                    <a:pt x="33" y="244"/>
                    <a:pt x="33" y="244"/>
                  </a:cubicBezTo>
                  <a:cubicBezTo>
                    <a:pt x="32" y="245"/>
                    <a:pt x="32" y="245"/>
                    <a:pt x="31" y="246"/>
                  </a:cubicBezTo>
                  <a:cubicBezTo>
                    <a:pt x="30" y="248"/>
                    <a:pt x="30" y="248"/>
                    <a:pt x="30" y="248"/>
                  </a:cubicBezTo>
                  <a:cubicBezTo>
                    <a:pt x="29" y="248"/>
                    <a:pt x="28" y="249"/>
                    <a:pt x="27" y="250"/>
                  </a:cubicBezTo>
                  <a:cubicBezTo>
                    <a:pt x="26" y="251"/>
                    <a:pt x="26" y="252"/>
                    <a:pt x="25" y="253"/>
                  </a:cubicBezTo>
                  <a:cubicBezTo>
                    <a:pt x="25" y="253"/>
                    <a:pt x="25" y="253"/>
                    <a:pt x="25" y="253"/>
                  </a:cubicBezTo>
                  <a:cubicBezTo>
                    <a:pt x="23" y="254"/>
                    <a:pt x="22" y="256"/>
                    <a:pt x="21" y="257"/>
                  </a:cubicBezTo>
                  <a:cubicBezTo>
                    <a:pt x="21" y="258"/>
                    <a:pt x="20" y="259"/>
                    <a:pt x="20" y="259"/>
                  </a:cubicBezTo>
                  <a:cubicBezTo>
                    <a:pt x="16" y="264"/>
                    <a:pt x="12" y="269"/>
                    <a:pt x="10" y="275"/>
                  </a:cubicBezTo>
                  <a:cubicBezTo>
                    <a:pt x="9" y="276"/>
                    <a:pt x="8" y="278"/>
                    <a:pt x="7" y="280"/>
                  </a:cubicBezTo>
                  <a:cubicBezTo>
                    <a:pt x="6" y="281"/>
                    <a:pt x="6" y="282"/>
                    <a:pt x="6" y="283"/>
                  </a:cubicBezTo>
                  <a:cubicBezTo>
                    <a:pt x="5" y="284"/>
                    <a:pt x="5" y="284"/>
                    <a:pt x="5" y="284"/>
                  </a:cubicBezTo>
                  <a:cubicBezTo>
                    <a:pt x="5" y="285"/>
                    <a:pt x="4" y="287"/>
                    <a:pt x="3" y="289"/>
                  </a:cubicBezTo>
                  <a:cubicBezTo>
                    <a:pt x="3" y="291"/>
                    <a:pt x="3" y="291"/>
                    <a:pt x="3" y="291"/>
                  </a:cubicBezTo>
                  <a:cubicBezTo>
                    <a:pt x="2" y="292"/>
                    <a:pt x="2" y="292"/>
                    <a:pt x="2" y="293"/>
                  </a:cubicBezTo>
                  <a:cubicBezTo>
                    <a:pt x="2" y="295"/>
                    <a:pt x="2" y="295"/>
                    <a:pt x="2" y="295"/>
                  </a:cubicBezTo>
                  <a:cubicBezTo>
                    <a:pt x="1" y="297"/>
                    <a:pt x="1" y="299"/>
                    <a:pt x="0" y="301"/>
                  </a:cubicBezTo>
                  <a:cubicBezTo>
                    <a:pt x="0" y="304"/>
                    <a:pt x="0" y="304"/>
                    <a:pt x="0" y="304"/>
                  </a:cubicBezTo>
                  <a:cubicBezTo>
                    <a:pt x="0" y="305"/>
                    <a:pt x="0" y="307"/>
                    <a:pt x="0" y="308"/>
                  </a:cubicBezTo>
                  <a:cubicBezTo>
                    <a:pt x="0" y="309"/>
                    <a:pt x="0" y="309"/>
                    <a:pt x="0" y="310"/>
                  </a:cubicBezTo>
                  <a:cubicBezTo>
                    <a:pt x="0" y="314"/>
                    <a:pt x="0" y="317"/>
                    <a:pt x="0" y="321"/>
                  </a:cubicBezTo>
                  <a:cubicBezTo>
                    <a:pt x="1" y="327"/>
                    <a:pt x="2" y="331"/>
                    <a:pt x="3" y="336"/>
                  </a:cubicBezTo>
                  <a:cubicBezTo>
                    <a:pt x="4" y="338"/>
                    <a:pt x="5" y="341"/>
                    <a:pt x="6" y="344"/>
                  </a:cubicBezTo>
                  <a:cubicBezTo>
                    <a:pt x="7" y="345"/>
                    <a:pt x="7" y="345"/>
                    <a:pt x="7" y="345"/>
                  </a:cubicBezTo>
                  <a:cubicBezTo>
                    <a:pt x="9" y="350"/>
                    <a:pt x="12" y="356"/>
                    <a:pt x="15" y="361"/>
                  </a:cubicBezTo>
                  <a:cubicBezTo>
                    <a:pt x="16" y="364"/>
                    <a:pt x="18" y="366"/>
                    <a:pt x="20" y="369"/>
                  </a:cubicBezTo>
                  <a:cubicBezTo>
                    <a:pt x="21" y="371"/>
                    <a:pt x="22" y="373"/>
                    <a:pt x="24" y="374"/>
                  </a:cubicBezTo>
                  <a:cubicBezTo>
                    <a:pt x="24" y="375"/>
                    <a:pt x="25" y="376"/>
                    <a:pt x="26" y="377"/>
                  </a:cubicBezTo>
                  <a:cubicBezTo>
                    <a:pt x="28" y="379"/>
                    <a:pt x="28" y="379"/>
                    <a:pt x="28" y="379"/>
                  </a:cubicBezTo>
                  <a:cubicBezTo>
                    <a:pt x="28" y="379"/>
                    <a:pt x="28" y="379"/>
                    <a:pt x="28" y="379"/>
                  </a:cubicBezTo>
                  <a:cubicBezTo>
                    <a:pt x="30" y="381"/>
                    <a:pt x="30" y="381"/>
                    <a:pt x="30" y="381"/>
                  </a:cubicBezTo>
                  <a:cubicBezTo>
                    <a:pt x="30" y="382"/>
                    <a:pt x="31" y="382"/>
                    <a:pt x="32" y="383"/>
                  </a:cubicBezTo>
                  <a:cubicBezTo>
                    <a:pt x="36" y="387"/>
                    <a:pt x="41" y="391"/>
                    <a:pt x="47" y="394"/>
                  </a:cubicBezTo>
                  <a:cubicBezTo>
                    <a:pt x="52" y="397"/>
                    <a:pt x="58" y="400"/>
                    <a:pt x="63" y="402"/>
                  </a:cubicBezTo>
                  <a:cubicBezTo>
                    <a:pt x="64" y="402"/>
                    <a:pt x="66" y="403"/>
                    <a:pt x="68" y="404"/>
                  </a:cubicBezTo>
                  <a:cubicBezTo>
                    <a:pt x="69" y="404"/>
                    <a:pt x="70" y="405"/>
                    <a:pt x="71" y="405"/>
                  </a:cubicBezTo>
                  <a:cubicBezTo>
                    <a:pt x="113" y="422"/>
                    <a:pt x="113" y="422"/>
                    <a:pt x="113" y="422"/>
                  </a:cubicBezTo>
                  <a:cubicBezTo>
                    <a:pt x="138" y="432"/>
                    <a:pt x="138" y="432"/>
                    <a:pt x="138" y="432"/>
                  </a:cubicBezTo>
                  <a:cubicBezTo>
                    <a:pt x="156" y="440"/>
                    <a:pt x="156" y="440"/>
                    <a:pt x="156" y="440"/>
                  </a:cubicBezTo>
                  <a:cubicBezTo>
                    <a:pt x="160" y="442"/>
                    <a:pt x="163" y="443"/>
                    <a:pt x="166" y="444"/>
                  </a:cubicBezTo>
                  <a:cubicBezTo>
                    <a:pt x="167" y="445"/>
                    <a:pt x="169" y="446"/>
                    <a:pt x="170" y="446"/>
                  </a:cubicBezTo>
                  <a:cubicBezTo>
                    <a:pt x="172" y="447"/>
                    <a:pt x="174" y="448"/>
                    <a:pt x="176" y="449"/>
                  </a:cubicBezTo>
                  <a:cubicBezTo>
                    <a:pt x="188" y="456"/>
                    <a:pt x="188" y="456"/>
                    <a:pt x="188" y="456"/>
                  </a:cubicBezTo>
                  <a:cubicBezTo>
                    <a:pt x="182" y="448"/>
                    <a:pt x="182" y="448"/>
                    <a:pt x="182" y="448"/>
                  </a:cubicBezTo>
                  <a:cubicBezTo>
                    <a:pt x="178" y="443"/>
                    <a:pt x="175" y="439"/>
                    <a:pt x="172" y="434"/>
                  </a:cubicBezTo>
                  <a:cubicBezTo>
                    <a:pt x="170" y="432"/>
                    <a:pt x="168" y="428"/>
                    <a:pt x="166" y="425"/>
                  </a:cubicBezTo>
                  <a:cubicBezTo>
                    <a:pt x="163" y="420"/>
                    <a:pt x="163" y="420"/>
                    <a:pt x="163" y="420"/>
                  </a:cubicBezTo>
                  <a:cubicBezTo>
                    <a:pt x="162" y="419"/>
                    <a:pt x="162" y="418"/>
                    <a:pt x="161" y="417"/>
                  </a:cubicBezTo>
                  <a:cubicBezTo>
                    <a:pt x="148" y="397"/>
                    <a:pt x="148" y="397"/>
                    <a:pt x="148" y="397"/>
                  </a:cubicBezTo>
                  <a:cubicBezTo>
                    <a:pt x="140" y="384"/>
                    <a:pt x="134" y="373"/>
                    <a:pt x="129" y="363"/>
                  </a:cubicBezTo>
                  <a:cubicBezTo>
                    <a:pt x="125" y="354"/>
                    <a:pt x="122" y="345"/>
                    <a:pt x="120" y="337"/>
                  </a:cubicBezTo>
                  <a:cubicBezTo>
                    <a:pt x="122" y="345"/>
                    <a:pt x="126" y="353"/>
                    <a:pt x="131" y="362"/>
                  </a:cubicBezTo>
                  <a:cubicBezTo>
                    <a:pt x="136" y="372"/>
                    <a:pt x="143" y="382"/>
                    <a:pt x="153" y="395"/>
                  </a:cubicBezTo>
                  <a:cubicBezTo>
                    <a:pt x="167" y="413"/>
                    <a:pt x="167" y="413"/>
                    <a:pt x="167" y="413"/>
                  </a:cubicBezTo>
                  <a:cubicBezTo>
                    <a:pt x="167" y="414"/>
                    <a:pt x="168" y="415"/>
                    <a:pt x="169" y="416"/>
                  </a:cubicBezTo>
                  <a:cubicBezTo>
                    <a:pt x="172" y="421"/>
                    <a:pt x="172" y="421"/>
                    <a:pt x="172" y="421"/>
                  </a:cubicBezTo>
                  <a:cubicBezTo>
                    <a:pt x="174" y="424"/>
                    <a:pt x="176" y="427"/>
                    <a:pt x="179" y="429"/>
                  </a:cubicBezTo>
                  <a:cubicBezTo>
                    <a:pt x="184" y="436"/>
                    <a:pt x="189" y="442"/>
                    <a:pt x="195" y="448"/>
                  </a:cubicBezTo>
                  <a:cubicBezTo>
                    <a:pt x="200" y="453"/>
                    <a:pt x="205" y="459"/>
                    <a:pt x="210" y="464"/>
                  </a:cubicBezTo>
                  <a:cubicBezTo>
                    <a:pt x="220" y="476"/>
                    <a:pt x="230" y="490"/>
                    <a:pt x="237" y="507"/>
                  </a:cubicBezTo>
                  <a:cubicBezTo>
                    <a:pt x="237" y="508"/>
                    <a:pt x="238" y="510"/>
                    <a:pt x="238" y="512"/>
                  </a:cubicBezTo>
                  <a:cubicBezTo>
                    <a:pt x="239" y="515"/>
                    <a:pt x="239" y="515"/>
                    <a:pt x="239" y="515"/>
                  </a:cubicBezTo>
                  <a:cubicBezTo>
                    <a:pt x="240" y="516"/>
                    <a:pt x="240" y="518"/>
                    <a:pt x="240" y="519"/>
                  </a:cubicBezTo>
                  <a:cubicBezTo>
                    <a:pt x="241" y="526"/>
                    <a:pt x="241" y="526"/>
                    <a:pt x="241" y="526"/>
                  </a:cubicBezTo>
                  <a:cubicBezTo>
                    <a:pt x="242" y="532"/>
                    <a:pt x="242" y="532"/>
                    <a:pt x="242" y="532"/>
                  </a:cubicBezTo>
                  <a:cubicBezTo>
                    <a:pt x="243" y="540"/>
                    <a:pt x="244" y="548"/>
                    <a:pt x="244" y="557"/>
                  </a:cubicBezTo>
                  <a:cubicBezTo>
                    <a:pt x="244" y="566"/>
                    <a:pt x="245" y="576"/>
                    <a:pt x="245" y="585"/>
                  </a:cubicBezTo>
                  <a:cubicBezTo>
                    <a:pt x="245" y="591"/>
                    <a:pt x="245" y="597"/>
                    <a:pt x="245" y="604"/>
                  </a:cubicBezTo>
                  <a:cubicBezTo>
                    <a:pt x="246" y="621"/>
                    <a:pt x="247" y="634"/>
                    <a:pt x="249" y="645"/>
                  </a:cubicBezTo>
                  <a:cubicBezTo>
                    <a:pt x="250" y="651"/>
                    <a:pt x="251" y="657"/>
                    <a:pt x="253" y="663"/>
                  </a:cubicBezTo>
                  <a:cubicBezTo>
                    <a:pt x="255" y="670"/>
                    <a:pt x="257" y="675"/>
                    <a:pt x="259" y="679"/>
                  </a:cubicBezTo>
                  <a:cubicBezTo>
                    <a:pt x="264" y="689"/>
                    <a:pt x="271" y="697"/>
                    <a:pt x="280" y="705"/>
                  </a:cubicBezTo>
                  <a:cubicBezTo>
                    <a:pt x="282" y="706"/>
                    <a:pt x="282" y="706"/>
                    <a:pt x="282" y="706"/>
                  </a:cubicBezTo>
                  <a:cubicBezTo>
                    <a:pt x="283" y="703"/>
                    <a:pt x="283" y="703"/>
                    <a:pt x="283" y="703"/>
                  </a:cubicBezTo>
                  <a:cubicBezTo>
                    <a:pt x="286" y="696"/>
                    <a:pt x="289" y="687"/>
                    <a:pt x="292" y="678"/>
                  </a:cubicBezTo>
                  <a:cubicBezTo>
                    <a:pt x="295" y="669"/>
                    <a:pt x="298" y="658"/>
                    <a:pt x="302" y="648"/>
                  </a:cubicBezTo>
                  <a:cubicBezTo>
                    <a:pt x="307" y="636"/>
                    <a:pt x="311" y="627"/>
                    <a:pt x="316" y="619"/>
                  </a:cubicBezTo>
                  <a:cubicBezTo>
                    <a:pt x="319" y="615"/>
                    <a:pt x="322" y="611"/>
                    <a:pt x="325" y="607"/>
                  </a:cubicBezTo>
                  <a:cubicBezTo>
                    <a:pt x="328" y="604"/>
                    <a:pt x="331" y="601"/>
                    <a:pt x="335" y="599"/>
                  </a:cubicBezTo>
                  <a:cubicBezTo>
                    <a:pt x="338" y="597"/>
                    <a:pt x="341" y="596"/>
                    <a:pt x="344" y="595"/>
                  </a:cubicBezTo>
                  <a:cubicBezTo>
                    <a:pt x="341" y="596"/>
                    <a:pt x="339" y="598"/>
                    <a:pt x="336" y="600"/>
                  </a:cubicBezTo>
                  <a:cubicBezTo>
                    <a:pt x="333" y="603"/>
                    <a:pt x="331" y="607"/>
                    <a:pt x="329" y="610"/>
                  </a:cubicBezTo>
                  <a:cubicBezTo>
                    <a:pt x="327" y="614"/>
                    <a:pt x="325" y="618"/>
                    <a:pt x="323" y="623"/>
                  </a:cubicBezTo>
                  <a:cubicBezTo>
                    <a:pt x="321" y="631"/>
                    <a:pt x="319" y="640"/>
                    <a:pt x="317" y="652"/>
                  </a:cubicBezTo>
                  <a:cubicBezTo>
                    <a:pt x="316" y="662"/>
                    <a:pt x="315" y="672"/>
                    <a:pt x="314" y="682"/>
                  </a:cubicBezTo>
                  <a:cubicBezTo>
                    <a:pt x="313" y="689"/>
                    <a:pt x="313" y="689"/>
                    <a:pt x="313" y="689"/>
                  </a:cubicBezTo>
                  <a:cubicBezTo>
                    <a:pt x="321" y="681"/>
                    <a:pt x="321" y="681"/>
                    <a:pt x="321" y="681"/>
                  </a:cubicBezTo>
                  <a:cubicBezTo>
                    <a:pt x="322" y="680"/>
                    <a:pt x="322" y="679"/>
                    <a:pt x="323" y="679"/>
                  </a:cubicBezTo>
                  <a:cubicBezTo>
                    <a:pt x="332" y="671"/>
                    <a:pt x="332" y="671"/>
                    <a:pt x="332" y="671"/>
                  </a:cubicBezTo>
                  <a:cubicBezTo>
                    <a:pt x="332" y="671"/>
                    <a:pt x="332" y="671"/>
                    <a:pt x="332" y="671"/>
                  </a:cubicBezTo>
                  <a:cubicBezTo>
                    <a:pt x="332" y="671"/>
                    <a:pt x="332" y="671"/>
                    <a:pt x="332" y="671"/>
                  </a:cubicBezTo>
                  <a:cubicBezTo>
                    <a:pt x="332" y="671"/>
                    <a:pt x="332" y="671"/>
                    <a:pt x="332" y="671"/>
                  </a:cubicBezTo>
                  <a:cubicBezTo>
                    <a:pt x="341" y="665"/>
                    <a:pt x="341" y="665"/>
                    <a:pt x="341" y="665"/>
                  </a:cubicBezTo>
                  <a:cubicBezTo>
                    <a:pt x="342" y="664"/>
                    <a:pt x="343" y="663"/>
                    <a:pt x="345" y="663"/>
                  </a:cubicBezTo>
                  <a:cubicBezTo>
                    <a:pt x="347" y="661"/>
                    <a:pt x="347" y="661"/>
                    <a:pt x="347" y="661"/>
                  </a:cubicBezTo>
                  <a:cubicBezTo>
                    <a:pt x="347" y="661"/>
                    <a:pt x="348" y="661"/>
                    <a:pt x="349" y="660"/>
                  </a:cubicBezTo>
                  <a:cubicBezTo>
                    <a:pt x="350" y="660"/>
                    <a:pt x="351" y="659"/>
                    <a:pt x="353" y="658"/>
                  </a:cubicBezTo>
                  <a:cubicBezTo>
                    <a:pt x="359" y="656"/>
                    <a:pt x="359" y="656"/>
                    <a:pt x="359" y="656"/>
                  </a:cubicBezTo>
                  <a:cubicBezTo>
                    <a:pt x="375" y="649"/>
                    <a:pt x="392" y="646"/>
                    <a:pt x="410" y="646"/>
                  </a:cubicBezTo>
                  <a:cubicBezTo>
                    <a:pt x="428" y="646"/>
                    <a:pt x="445" y="649"/>
                    <a:pt x="461" y="655"/>
                  </a:cubicBezTo>
                  <a:cubicBezTo>
                    <a:pt x="445" y="650"/>
                    <a:pt x="427" y="649"/>
                    <a:pt x="410" y="650"/>
                  </a:cubicBezTo>
                  <a:cubicBezTo>
                    <a:pt x="393" y="651"/>
                    <a:pt x="377" y="656"/>
                    <a:pt x="362" y="663"/>
                  </a:cubicBezTo>
                  <a:cubicBezTo>
                    <a:pt x="357" y="666"/>
                    <a:pt x="357" y="666"/>
                    <a:pt x="357" y="666"/>
                  </a:cubicBezTo>
                  <a:cubicBezTo>
                    <a:pt x="355" y="667"/>
                    <a:pt x="354" y="667"/>
                    <a:pt x="353" y="668"/>
                  </a:cubicBezTo>
                  <a:cubicBezTo>
                    <a:pt x="353" y="669"/>
                    <a:pt x="352" y="669"/>
                    <a:pt x="351" y="669"/>
                  </a:cubicBezTo>
                  <a:cubicBezTo>
                    <a:pt x="349" y="670"/>
                    <a:pt x="349" y="670"/>
                    <a:pt x="349" y="670"/>
                  </a:cubicBezTo>
                  <a:cubicBezTo>
                    <a:pt x="348" y="671"/>
                    <a:pt x="347" y="672"/>
                    <a:pt x="346" y="673"/>
                  </a:cubicBezTo>
                  <a:cubicBezTo>
                    <a:pt x="339" y="678"/>
                    <a:pt x="339" y="678"/>
                    <a:pt x="339" y="678"/>
                  </a:cubicBezTo>
                  <a:cubicBezTo>
                    <a:pt x="330" y="687"/>
                    <a:pt x="330" y="687"/>
                    <a:pt x="330" y="687"/>
                  </a:cubicBezTo>
                  <a:cubicBezTo>
                    <a:pt x="330" y="688"/>
                    <a:pt x="330" y="688"/>
                    <a:pt x="329" y="689"/>
                  </a:cubicBezTo>
                  <a:cubicBezTo>
                    <a:pt x="325" y="694"/>
                    <a:pt x="325" y="694"/>
                    <a:pt x="325" y="694"/>
                  </a:cubicBezTo>
                  <a:cubicBezTo>
                    <a:pt x="317" y="706"/>
                    <a:pt x="312" y="722"/>
                    <a:pt x="312" y="739"/>
                  </a:cubicBezTo>
                  <a:cubicBezTo>
                    <a:pt x="312" y="753"/>
                    <a:pt x="316" y="769"/>
                    <a:pt x="322" y="785"/>
                  </a:cubicBezTo>
                  <a:cubicBezTo>
                    <a:pt x="328" y="799"/>
                    <a:pt x="337" y="813"/>
                    <a:pt x="347" y="826"/>
                  </a:cubicBezTo>
                  <a:cubicBezTo>
                    <a:pt x="348" y="827"/>
                    <a:pt x="349" y="828"/>
                    <a:pt x="350" y="829"/>
                  </a:cubicBezTo>
                  <a:cubicBezTo>
                    <a:pt x="351" y="832"/>
                    <a:pt x="353" y="834"/>
                    <a:pt x="355" y="836"/>
                  </a:cubicBezTo>
                  <a:cubicBezTo>
                    <a:pt x="356" y="837"/>
                    <a:pt x="357" y="838"/>
                    <a:pt x="358" y="839"/>
                  </a:cubicBezTo>
                  <a:cubicBezTo>
                    <a:pt x="360" y="841"/>
                    <a:pt x="361" y="842"/>
                    <a:pt x="363" y="844"/>
                  </a:cubicBezTo>
                  <a:cubicBezTo>
                    <a:pt x="365" y="846"/>
                    <a:pt x="365" y="846"/>
                    <a:pt x="365" y="846"/>
                  </a:cubicBezTo>
                  <a:cubicBezTo>
                    <a:pt x="367" y="848"/>
                    <a:pt x="369" y="850"/>
                    <a:pt x="372" y="852"/>
                  </a:cubicBezTo>
                  <a:cubicBezTo>
                    <a:pt x="376" y="856"/>
                    <a:pt x="376" y="856"/>
                    <a:pt x="376" y="856"/>
                  </a:cubicBezTo>
                  <a:cubicBezTo>
                    <a:pt x="381" y="860"/>
                    <a:pt x="381" y="860"/>
                    <a:pt x="381" y="860"/>
                  </a:cubicBezTo>
                  <a:cubicBezTo>
                    <a:pt x="407" y="881"/>
                    <a:pt x="437" y="895"/>
                    <a:pt x="467" y="908"/>
                  </a:cubicBezTo>
                  <a:cubicBezTo>
                    <a:pt x="496" y="920"/>
                    <a:pt x="496" y="920"/>
                    <a:pt x="496" y="920"/>
                  </a:cubicBezTo>
                  <a:cubicBezTo>
                    <a:pt x="501" y="923"/>
                    <a:pt x="508" y="926"/>
                    <a:pt x="513" y="928"/>
                  </a:cubicBezTo>
                  <a:cubicBezTo>
                    <a:pt x="519" y="930"/>
                    <a:pt x="525" y="932"/>
                    <a:pt x="531" y="935"/>
                  </a:cubicBezTo>
                  <a:cubicBezTo>
                    <a:pt x="537" y="937"/>
                    <a:pt x="537" y="937"/>
                    <a:pt x="537" y="937"/>
                  </a:cubicBezTo>
                  <a:cubicBezTo>
                    <a:pt x="533" y="932"/>
                    <a:pt x="533" y="932"/>
                    <a:pt x="533" y="932"/>
                  </a:cubicBezTo>
                  <a:cubicBezTo>
                    <a:pt x="529" y="926"/>
                    <a:pt x="526" y="920"/>
                    <a:pt x="523" y="915"/>
                  </a:cubicBezTo>
                  <a:cubicBezTo>
                    <a:pt x="516" y="900"/>
                    <a:pt x="511" y="886"/>
                    <a:pt x="508" y="872"/>
                  </a:cubicBezTo>
                  <a:cubicBezTo>
                    <a:pt x="505" y="858"/>
                    <a:pt x="504" y="844"/>
                    <a:pt x="505" y="832"/>
                  </a:cubicBezTo>
                  <a:cubicBezTo>
                    <a:pt x="506" y="820"/>
                    <a:pt x="509" y="809"/>
                    <a:pt x="513" y="799"/>
                  </a:cubicBezTo>
                  <a:cubicBezTo>
                    <a:pt x="516" y="794"/>
                    <a:pt x="518" y="789"/>
                    <a:pt x="521" y="785"/>
                  </a:cubicBezTo>
                  <a:cubicBezTo>
                    <a:pt x="515" y="797"/>
                    <a:pt x="511" y="813"/>
                    <a:pt x="511" y="832"/>
                  </a:cubicBezTo>
                  <a:cubicBezTo>
                    <a:pt x="512" y="844"/>
                    <a:pt x="514" y="857"/>
                    <a:pt x="518" y="869"/>
                  </a:cubicBezTo>
                  <a:cubicBezTo>
                    <a:pt x="523" y="881"/>
                    <a:pt x="529" y="894"/>
                    <a:pt x="538" y="906"/>
                  </a:cubicBezTo>
                  <a:cubicBezTo>
                    <a:pt x="551" y="925"/>
                    <a:pt x="568" y="942"/>
                    <a:pt x="587" y="955"/>
                  </a:cubicBezTo>
                  <a:cubicBezTo>
                    <a:pt x="587" y="956"/>
                    <a:pt x="587" y="956"/>
                    <a:pt x="587" y="956"/>
                  </a:cubicBezTo>
                  <a:cubicBezTo>
                    <a:pt x="613" y="965"/>
                    <a:pt x="632" y="974"/>
                    <a:pt x="650" y="985"/>
                  </a:cubicBezTo>
                  <a:cubicBezTo>
                    <a:pt x="650" y="985"/>
                    <a:pt x="650" y="985"/>
                    <a:pt x="650" y="985"/>
                  </a:cubicBezTo>
                  <a:cubicBezTo>
                    <a:pt x="662" y="988"/>
                    <a:pt x="674" y="991"/>
                    <a:pt x="689" y="993"/>
                  </a:cubicBezTo>
                  <a:cubicBezTo>
                    <a:pt x="713" y="998"/>
                    <a:pt x="713" y="998"/>
                    <a:pt x="713" y="998"/>
                  </a:cubicBezTo>
                  <a:cubicBezTo>
                    <a:pt x="714" y="998"/>
                    <a:pt x="714" y="998"/>
                    <a:pt x="714" y="998"/>
                  </a:cubicBezTo>
                  <a:cubicBezTo>
                    <a:pt x="715" y="998"/>
                    <a:pt x="715" y="998"/>
                    <a:pt x="715" y="998"/>
                  </a:cubicBezTo>
                  <a:cubicBezTo>
                    <a:pt x="715" y="998"/>
                    <a:pt x="715" y="998"/>
                    <a:pt x="715" y="998"/>
                  </a:cubicBezTo>
                  <a:cubicBezTo>
                    <a:pt x="717" y="998"/>
                    <a:pt x="717" y="998"/>
                    <a:pt x="717" y="998"/>
                  </a:cubicBezTo>
                  <a:cubicBezTo>
                    <a:pt x="718" y="999"/>
                    <a:pt x="719" y="999"/>
                    <a:pt x="720" y="999"/>
                  </a:cubicBezTo>
                  <a:cubicBezTo>
                    <a:pt x="736" y="1002"/>
                    <a:pt x="736" y="1002"/>
                    <a:pt x="736" y="1002"/>
                  </a:cubicBezTo>
                  <a:cubicBezTo>
                    <a:pt x="748" y="1004"/>
                    <a:pt x="760" y="1006"/>
                    <a:pt x="771" y="1008"/>
                  </a:cubicBezTo>
                  <a:cubicBezTo>
                    <a:pt x="784" y="1011"/>
                    <a:pt x="796" y="1014"/>
                    <a:pt x="806" y="1018"/>
                  </a:cubicBezTo>
                  <a:cubicBezTo>
                    <a:pt x="809" y="1019"/>
                    <a:pt x="813" y="1020"/>
                    <a:pt x="816" y="1022"/>
                  </a:cubicBezTo>
                  <a:cubicBezTo>
                    <a:pt x="818" y="1023"/>
                    <a:pt x="818" y="1023"/>
                    <a:pt x="818" y="1023"/>
                  </a:cubicBezTo>
                  <a:cubicBezTo>
                    <a:pt x="819" y="1021"/>
                    <a:pt x="819" y="1021"/>
                    <a:pt x="819" y="1021"/>
                  </a:cubicBezTo>
                  <a:cubicBezTo>
                    <a:pt x="821" y="1016"/>
                    <a:pt x="823" y="1012"/>
                    <a:pt x="824" y="1008"/>
                  </a:cubicBezTo>
                  <a:cubicBezTo>
                    <a:pt x="831" y="989"/>
                    <a:pt x="835" y="971"/>
                    <a:pt x="835" y="957"/>
                  </a:cubicBezTo>
                  <a:cubicBezTo>
                    <a:pt x="835" y="953"/>
                    <a:pt x="835" y="948"/>
                    <a:pt x="834" y="944"/>
                  </a:cubicBezTo>
                  <a:cubicBezTo>
                    <a:pt x="834" y="943"/>
                    <a:pt x="833" y="941"/>
                    <a:pt x="833" y="940"/>
                  </a:cubicBezTo>
                  <a:cubicBezTo>
                    <a:pt x="833" y="939"/>
                    <a:pt x="833" y="939"/>
                    <a:pt x="832" y="938"/>
                  </a:cubicBezTo>
                  <a:cubicBezTo>
                    <a:pt x="832" y="937"/>
                    <a:pt x="832" y="937"/>
                    <a:pt x="832" y="936"/>
                  </a:cubicBezTo>
                  <a:cubicBezTo>
                    <a:pt x="831" y="935"/>
                    <a:pt x="831" y="934"/>
                    <a:pt x="830" y="933"/>
                  </a:cubicBezTo>
                  <a:cubicBezTo>
                    <a:pt x="830" y="932"/>
                    <a:pt x="829" y="931"/>
                    <a:pt x="828" y="930"/>
                  </a:cubicBezTo>
                  <a:cubicBezTo>
                    <a:pt x="828" y="929"/>
                    <a:pt x="828" y="929"/>
                    <a:pt x="827" y="928"/>
                  </a:cubicBezTo>
                  <a:cubicBezTo>
                    <a:pt x="827" y="928"/>
                    <a:pt x="827" y="928"/>
                    <a:pt x="827" y="928"/>
                  </a:cubicBezTo>
                  <a:cubicBezTo>
                    <a:pt x="827" y="927"/>
                    <a:pt x="826" y="927"/>
                    <a:pt x="826" y="927"/>
                  </a:cubicBezTo>
                  <a:cubicBezTo>
                    <a:pt x="825" y="926"/>
                    <a:pt x="824" y="925"/>
                    <a:pt x="823" y="924"/>
                  </a:cubicBezTo>
                  <a:cubicBezTo>
                    <a:pt x="822" y="923"/>
                    <a:pt x="821" y="922"/>
                    <a:pt x="820" y="921"/>
                  </a:cubicBezTo>
                  <a:cubicBezTo>
                    <a:pt x="820" y="921"/>
                    <a:pt x="819" y="921"/>
                    <a:pt x="818" y="920"/>
                  </a:cubicBezTo>
                  <a:cubicBezTo>
                    <a:pt x="818" y="920"/>
                    <a:pt x="817" y="920"/>
                    <a:pt x="817" y="919"/>
                  </a:cubicBezTo>
                  <a:cubicBezTo>
                    <a:pt x="816" y="919"/>
                    <a:pt x="816" y="919"/>
                    <a:pt x="816" y="919"/>
                  </a:cubicBezTo>
                  <a:cubicBezTo>
                    <a:pt x="815" y="918"/>
                    <a:pt x="814" y="918"/>
                    <a:pt x="812" y="917"/>
                  </a:cubicBezTo>
                  <a:cubicBezTo>
                    <a:pt x="812" y="917"/>
                    <a:pt x="812" y="917"/>
                    <a:pt x="812" y="917"/>
                  </a:cubicBezTo>
                  <a:cubicBezTo>
                    <a:pt x="810" y="916"/>
                    <a:pt x="808" y="916"/>
                    <a:pt x="806" y="915"/>
                  </a:cubicBezTo>
                  <a:cubicBezTo>
                    <a:pt x="806" y="915"/>
                    <a:pt x="805" y="915"/>
                    <a:pt x="805" y="915"/>
                  </a:cubicBezTo>
                  <a:cubicBezTo>
                    <a:pt x="804" y="915"/>
                    <a:pt x="803" y="915"/>
                    <a:pt x="803" y="914"/>
                  </a:cubicBezTo>
                  <a:cubicBezTo>
                    <a:pt x="798" y="914"/>
                    <a:pt x="798" y="914"/>
                    <a:pt x="798" y="914"/>
                  </a:cubicBezTo>
                  <a:cubicBezTo>
                    <a:pt x="790" y="913"/>
                    <a:pt x="790" y="913"/>
                    <a:pt x="790" y="913"/>
                  </a:cubicBezTo>
                  <a:cubicBezTo>
                    <a:pt x="787" y="913"/>
                    <a:pt x="785" y="913"/>
                    <a:pt x="782" y="913"/>
                  </a:cubicBezTo>
                  <a:cubicBezTo>
                    <a:pt x="782" y="913"/>
                    <a:pt x="782" y="913"/>
                    <a:pt x="782" y="913"/>
                  </a:cubicBezTo>
                  <a:cubicBezTo>
                    <a:pt x="771" y="913"/>
                    <a:pt x="759" y="913"/>
                    <a:pt x="749" y="914"/>
                  </a:cubicBezTo>
                  <a:cubicBezTo>
                    <a:pt x="743" y="914"/>
                    <a:pt x="743" y="914"/>
                    <a:pt x="743" y="914"/>
                  </a:cubicBezTo>
                  <a:cubicBezTo>
                    <a:pt x="729" y="915"/>
                    <a:pt x="715" y="916"/>
                    <a:pt x="702" y="916"/>
                  </a:cubicBezTo>
                  <a:cubicBezTo>
                    <a:pt x="697" y="916"/>
                    <a:pt x="692" y="916"/>
                    <a:pt x="688" y="916"/>
                  </a:cubicBezTo>
                  <a:cubicBezTo>
                    <a:pt x="675" y="915"/>
                    <a:pt x="663" y="913"/>
                    <a:pt x="653" y="909"/>
                  </a:cubicBezTo>
                  <a:cubicBezTo>
                    <a:pt x="663" y="911"/>
                    <a:pt x="675" y="911"/>
                    <a:pt x="688" y="909"/>
                  </a:cubicBezTo>
                  <a:cubicBezTo>
                    <a:pt x="704" y="908"/>
                    <a:pt x="722" y="903"/>
                    <a:pt x="742" y="899"/>
                  </a:cubicBezTo>
                  <a:cubicBezTo>
                    <a:pt x="746" y="897"/>
                    <a:pt x="746" y="897"/>
                    <a:pt x="746" y="897"/>
                  </a:cubicBezTo>
                  <a:cubicBezTo>
                    <a:pt x="752" y="896"/>
                    <a:pt x="759" y="895"/>
                    <a:pt x="766" y="893"/>
                  </a:cubicBezTo>
                  <a:cubicBezTo>
                    <a:pt x="772" y="892"/>
                    <a:pt x="772" y="892"/>
                    <a:pt x="772" y="892"/>
                  </a:cubicBezTo>
                  <a:cubicBezTo>
                    <a:pt x="766" y="889"/>
                    <a:pt x="766" y="889"/>
                    <a:pt x="766" y="889"/>
                  </a:cubicBezTo>
                  <a:cubicBezTo>
                    <a:pt x="752" y="884"/>
                    <a:pt x="737" y="877"/>
                    <a:pt x="725" y="868"/>
                  </a:cubicBezTo>
                  <a:cubicBezTo>
                    <a:pt x="719" y="862"/>
                    <a:pt x="713" y="857"/>
                    <a:pt x="710" y="851"/>
                  </a:cubicBezTo>
                  <a:cubicBezTo>
                    <a:pt x="708" y="848"/>
                    <a:pt x="706" y="845"/>
                    <a:pt x="705" y="841"/>
                  </a:cubicBezTo>
                  <a:cubicBezTo>
                    <a:pt x="707" y="844"/>
                    <a:pt x="709" y="847"/>
                    <a:pt x="711" y="850"/>
                  </a:cubicBezTo>
                  <a:cubicBezTo>
                    <a:pt x="716" y="854"/>
                    <a:pt x="722" y="859"/>
                    <a:pt x="729" y="862"/>
                  </a:cubicBezTo>
                  <a:cubicBezTo>
                    <a:pt x="743" y="870"/>
                    <a:pt x="761" y="873"/>
                    <a:pt x="781" y="877"/>
                  </a:cubicBezTo>
                  <a:cubicBezTo>
                    <a:pt x="783" y="878"/>
                    <a:pt x="783" y="878"/>
                    <a:pt x="783" y="878"/>
                  </a:cubicBezTo>
                  <a:cubicBezTo>
                    <a:pt x="793" y="880"/>
                    <a:pt x="802" y="882"/>
                    <a:pt x="812" y="885"/>
                  </a:cubicBezTo>
                  <a:cubicBezTo>
                    <a:pt x="822" y="889"/>
                    <a:pt x="822" y="889"/>
                    <a:pt x="822" y="889"/>
                  </a:cubicBezTo>
                  <a:cubicBezTo>
                    <a:pt x="823" y="889"/>
                    <a:pt x="823" y="890"/>
                    <a:pt x="824" y="890"/>
                  </a:cubicBezTo>
                  <a:cubicBezTo>
                    <a:pt x="828" y="892"/>
                    <a:pt x="828" y="892"/>
                    <a:pt x="828" y="892"/>
                  </a:cubicBezTo>
                  <a:cubicBezTo>
                    <a:pt x="829" y="892"/>
                    <a:pt x="830" y="892"/>
                    <a:pt x="830" y="893"/>
                  </a:cubicBezTo>
                  <a:cubicBezTo>
                    <a:pt x="832" y="893"/>
                    <a:pt x="832" y="893"/>
                    <a:pt x="832" y="893"/>
                  </a:cubicBezTo>
                  <a:cubicBezTo>
                    <a:pt x="835" y="895"/>
                    <a:pt x="838" y="896"/>
                    <a:pt x="841" y="898"/>
                  </a:cubicBezTo>
                  <a:cubicBezTo>
                    <a:pt x="844" y="899"/>
                    <a:pt x="847" y="901"/>
                    <a:pt x="849" y="904"/>
                  </a:cubicBezTo>
                  <a:cubicBezTo>
                    <a:pt x="851" y="905"/>
                    <a:pt x="851" y="905"/>
                    <a:pt x="851" y="905"/>
                  </a:cubicBezTo>
                  <a:cubicBezTo>
                    <a:pt x="854" y="907"/>
                    <a:pt x="856" y="910"/>
                    <a:pt x="859" y="913"/>
                  </a:cubicBezTo>
                  <a:cubicBezTo>
                    <a:pt x="861" y="916"/>
                    <a:pt x="862" y="918"/>
                    <a:pt x="864" y="921"/>
                  </a:cubicBezTo>
                  <a:cubicBezTo>
                    <a:pt x="865" y="923"/>
                    <a:pt x="865" y="923"/>
                    <a:pt x="865" y="923"/>
                  </a:cubicBezTo>
                  <a:cubicBezTo>
                    <a:pt x="867" y="926"/>
                    <a:pt x="869" y="929"/>
                    <a:pt x="870" y="931"/>
                  </a:cubicBezTo>
                  <a:cubicBezTo>
                    <a:pt x="876" y="942"/>
                    <a:pt x="879" y="954"/>
                    <a:pt x="881" y="968"/>
                  </a:cubicBezTo>
                  <a:cubicBezTo>
                    <a:pt x="882" y="972"/>
                    <a:pt x="882" y="976"/>
                    <a:pt x="882" y="981"/>
                  </a:cubicBezTo>
                  <a:cubicBezTo>
                    <a:pt x="882" y="985"/>
                    <a:pt x="882" y="985"/>
                    <a:pt x="882" y="985"/>
                  </a:cubicBezTo>
                  <a:cubicBezTo>
                    <a:pt x="886" y="982"/>
                    <a:pt x="886" y="982"/>
                    <a:pt x="886" y="982"/>
                  </a:cubicBezTo>
                  <a:cubicBezTo>
                    <a:pt x="886" y="982"/>
                    <a:pt x="886" y="982"/>
                    <a:pt x="887" y="982"/>
                  </a:cubicBezTo>
                  <a:cubicBezTo>
                    <a:pt x="891" y="978"/>
                    <a:pt x="891" y="978"/>
                    <a:pt x="891" y="978"/>
                  </a:cubicBezTo>
                  <a:cubicBezTo>
                    <a:pt x="891" y="978"/>
                    <a:pt x="891" y="978"/>
                    <a:pt x="891" y="978"/>
                  </a:cubicBezTo>
                  <a:cubicBezTo>
                    <a:pt x="893" y="976"/>
                    <a:pt x="894" y="975"/>
                    <a:pt x="895" y="973"/>
                  </a:cubicBezTo>
                  <a:cubicBezTo>
                    <a:pt x="896" y="972"/>
                    <a:pt x="897" y="971"/>
                    <a:pt x="899" y="970"/>
                  </a:cubicBezTo>
                  <a:cubicBezTo>
                    <a:pt x="899" y="969"/>
                    <a:pt x="899" y="969"/>
                    <a:pt x="899" y="969"/>
                  </a:cubicBezTo>
                  <a:cubicBezTo>
                    <a:pt x="900" y="968"/>
                    <a:pt x="900" y="967"/>
                    <a:pt x="901" y="966"/>
                  </a:cubicBezTo>
                  <a:cubicBezTo>
                    <a:pt x="902" y="964"/>
                    <a:pt x="903" y="960"/>
                    <a:pt x="902" y="956"/>
                  </a:cubicBezTo>
                  <a:cubicBezTo>
                    <a:pt x="902" y="952"/>
                    <a:pt x="902" y="946"/>
                    <a:pt x="900" y="939"/>
                  </a:cubicBezTo>
                  <a:close/>
                  <a:moveTo>
                    <a:pt x="34" y="245"/>
                  </a:moveTo>
                  <a:cubicBezTo>
                    <a:pt x="34" y="245"/>
                    <a:pt x="34" y="245"/>
                    <a:pt x="34" y="245"/>
                  </a:cubicBezTo>
                  <a:cubicBezTo>
                    <a:pt x="34" y="245"/>
                    <a:pt x="34" y="245"/>
                    <a:pt x="34" y="245"/>
                  </a:cubicBezTo>
                  <a:close/>
                  <a:moveTo>
                    <a:pt x="2" y="305"/>
                  </a:moveTo>
                  <a:cubicBezTo>
                    <a:pt x="2" y="305"/>
                    <a:pt x="2" y="305"/>
                    <a:pt x="2" y="305"/>
                  </a:cubicBezTo>
                  <a:cubicBezTo>
                    <a:pt x="2" y="305"/>
                    <a:pt x="2" y="305"/>
                    <a:pt x="2" y="305"/>
                  </a:cubicBezTo>
                  <a:close/>
                  <a:moveTo>
                    <a:pt x="8" y="344"/>
                  </a:moveTo>
                  <a:cubicBezTo>
                    <a:pt x="8" y="344"/>
                    <a:pt x="8" y="344"/>
                    <a:pt x="8" y="344"/>
                  </a:cubicBezTo>
                  <a:cubicBezTo>
                    <a:pt x="8" y="344"/>
                    <a:pt x="8" y="344"/>
                    <a:pt x="8" y="34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31" name="Freeform 30">
              <a:extLst>
                <a:ext uri="{FF2B5EF4-FFF2-40B4-BE49-F238E27FC236}">
                  <a16:creationId xmlns:a16="http://schemas.microsoft.com/office/drawing/2014/main" id="{E49416D7-FC8C-9844-B865-3114666DC0C6}"/>
                </a:ext>
              </a:extLst>
            </p:cNvPr>
            <p:cNvSpPr>
              <a:spLocks/>
            </p:cNvSpPr>
            <p:nvPr/>
          </p:nvSpPr>
          <p:spPr bwMode="auto">
            <a:xfrm>
              <a:off x="1024706" y="2657404"/>
              <a:ext cx="1245524" cy="1271794"/>
            </a:xfrm>
            <a:custGeom>
              <a:avLst/>
              <a:gdLst>
                <a:gd name="T0" fmla="*/ 564 w 681"/>
                <a:gd name="T1" fmla="*/ 629 h 696"/>
                <a:gd name="T2" fmla="*/ 394 w 681"/>
                <a:gd name="T3" fmla="*/ 528 h 696"/>
                <a:gd name="T4" fmla="*/ 362 w 681"/>
                <a:gd name="T5" fmla="*/ 530 h 696"/>
                <a:gd name="T6" fmla="*/ 243 w 681"/>
                <a:gd name="T7" fmla="*/ 537 h 696"/>
                <a:gd name="T8" fmla="*/ 260 w 681"/>
                <a:gd name="T9" fmla="*/ 536 h 696"/>
                <a:gd name="T10" fmla="*/ 363 w 681"/>
                <a:gd name="T11" fmla="*/ 498 h 696"/>
                <a:gd name="T12" fmla="*/ 330 w 681"/>
                <a:gd name="T13" fmla="*/ 420 h 696"/>
                <a:gd name="T14" fmla="*/ 241 w 681"/>
                <a:gd name="T15" fmla="*/ 418 h 696"/>
                <a:gd name="T16" fmla="*/ 237 w 681"/>
                <a:gd name="T17" fmla="*/ 411 h 696"/>
                <a:gd name="T18" fmla="*/ 234 w 681"/>
                <a:gd name="T19" fmla="*/ 394 h 696"/>
                <a:gd name="T20" fmla="*/ 220 w 681"/>
                <a:gd name="T21" fmla="*/ 384 h 696"/>
                <a:gd name="T22" fmla="*/ 163 w 681"/>
                <a:gd name="T23" fmla="*/ 322 h 696"/>
                <a:gd name="T24" fmla="*/ 208 w 681"/>
                <a:gd name="T25" fmla="*/ 357 h 696"/>
                <a:gd name="T26" fmla="*/ 225 w 681"/>
                <a:gd name="T27" fmla="*/ 368 h 696"/>
                <a:gd name="T28" fmla="*/ 225 w 681"/>
                <a:gd name="T29" fmla="*/ 368 h 696"/>
                <a:gd name="T30" fmla="*/ 241 w 681"/>
                <a:gd name="T31" fmla="*/ 376 h 696"/>
                <a:gd name="T32" fmla="*/ 294 w 681"/>
                <a:gd name="T33" fmla="*/ 385 h 696"/>
                <a:gd name="T34" fmla="*/ 264 w 681"/>
                <a:gd name="T35" fmla="*/ 337 h 696"/>
                <a:gd name="T36" fmla="*/ 254 w 681"/>
                <a:gd name="T37" fmla="*/ 292 h 696"/>
                <a:gd name="T38" fmla="*/ 237 w 681"/>
                <a:gd name="T39" fmla="*/ 276 h 696"/>
                <a:gd name="T40" fmla="*/ 143 w 681"/>
                <a:gd name="T41" fmla="*/ 228 h 696"/>
                <a:gd name="T42" fmla="*/ 191 w 681"/>
                <a:gd name="T43" fmla="*/ 244 h 696"/>
                <a:gd name="T44" fmla="*/ 254 w 681"/>
                <a:gd name="T45" fmla="*/ 251 h 696"/>
                <a:gd name="T46" fmla="*/ 243 w 681"/>
                <a:gd name="T47" fmla="*/ 154 h 696"/>
                <a:gd name="T48" fmla="*/ 205 w 681"/>
                <a:gd name="T49" fmla="*/ 119 h 696"/>
                <a:gd name="T50" fmla="*/ 94 w 681"/>
                <a:gd name="T51" fmla="*/ 63 h 696"/>
                <a:gd name="T52" fmla="*/ 53 w 681"/>
                <a:gd name="T53" fmla="*/ 35 h 696"/>
                <a:gd name="T54" fmla="*/ 44 w 681"/>
                <a:gd name="T55" fmla="*/ 22 h 696"/>
                <a:gd name="T56" fmla="*/ 33 w 681"/>
                <a:gd name="T57" fmla="*/ 0 h 696"/>
                <a:gd name="T58" fmla="*/ 56 w 681"/>
                <a:gd name="T59" fmla="*/ 143 h 696"/>
                <a:gd name="T60" fmla="*/ 113 w 681"/>
                <a:gd name="T61" fmla="*/ 169 h 696"/>
                <a:gd name="T62" fmla="*/ 112 w 681"/>
                <a:gd name="T63" fmla="*/ 178 h 696"/>
                <a:gd name="T64" fmla="*/ 93 w 681"/>
                <a:gd name="T65" fmla="*/ 179 h 696"/>
                <a:gd name="T66" fmla="*/ 110 w 681"/>
                <a:gd name="T67" fmla="*/ 243 h 696"/>
                <a:gd name="T68" fmla="*/ 80 w 681"/>
                <a:gd name="T69" fmla="*/ 201 h 696"/>
                <a:gd name="T70" fmla="*/ 73 w 681"/>
                <a:gd name="T71" fmla="*/ 173 h 696"/>
                <a:gd name="T72" fmla="*/ 45 w 681"/>
                <a:gd name="T73" fmla="*/ 162 h 696"/>
                <a:gd name="T74" fmla="*/ 38 w 681"/>
                <a:gd name="T75" fmla="*/ 156 h 696"/>
                <a:gd name="T76" fmla="*/ 25 w 681"/>
                <a:gd name="T77" fmla="*/ 145 h 696"/>
                <a:gd name="T78" fmla="*/ 7 w 681"/>
                <a:gd name="T79" fmla="*/ 275 h 696"/>
                <a:gd name="T80" fmla="*/ 12 w 681"/>
                <a:gd name="T81" fmla="*/ 296 h 696"/>
                <a:gd name="T82" fmla="*/ 39 w 681"/>
                <a:gd name="T83" fmla="*/ 344 h 696"/>
                <a:gd name="T84" fmla="*/ 63 w 681"/>
                <a:gd name="T85" fmla="*/ 300 h 696"/>
                <a:gd name="T86" fmla="*/ 57 w 681"/>
                <a:gd name="T87" fmla="*/ 401 h 696"/>
                <a:gd name="T88" fmla="*/ 70 w 681"/>
                <a:gd name="T89" fmla="*/ 424 h 696"/>
                <a:gd name="T90" fmla="*/ 132 w 681"/>
                <a:gd name="T91" fmla="*/ 476 h 696"/>
                <a:gd name="T92" fmla="*/ 139 w 681"/>
                <a:gd name="T93" fmla="*/ 461 h 696"/>
                <a:gd name="T94" fmla="*/ 159 w 681"/>
                <a:gd name="T95" fmla="*/ 541 h 696"/>
                <a:gd name="T96" fmla="*/ 177 w 681"/>
                <a:gd name="T97" fmla="*/ 557 h 696"/>
                <a:gd name="T98" fmla="*/ 252 w 681"/>
                <a:gd name="T99" fmla="*/ 580 h 696"/>
                <a:gd name="T100" fmla="*/ 319 w 681"/>
                <a:gd name="T101" fmla="*/ 588 h 696"/>
                <a:gd name="T102" fmla="*/ 386 w 681"/>
                <a:gd name="T103" fmla="*/ 617 h 696"/>
                <a:gd name="T104" fmla="*/ 406 w 681"/>
                <a:gd name="T105" fmla="*/ 629 h 696"/>
                <a:gd name="T106" fmla="*/ 424 w 681"/>
                <a:gd name="T107" fmla="*/ 637 h 696"/>
                <a:gd name="T108" fmla="*/ 551 w 681"/>
                <a:gd name="T109" fmla="*/ 661 h 6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681" h="696">
                  <a:moveTo>
                    <a:pt x="671" y="688"/>
                  </a:moveTo>
                  <a:cubicBezTo>
                    <a:pt x="667" y="685"/>
                    <a:pt x="664" y="682"/>
                    <a:pt x="660" y="680"/>
                  </a:cubicBezTo>
                  <a:cubicBezTo>
                    <a:pt x="635" y="662"/>
                    <a:pt x="604" y="647"/>
                    <a:pt x="575" y="634"/>
                  </a:cubicBezTo>
                  <a:cubicBezTo>
                    <a:pt x="564" y="629"/>
                    <a:pt x="564" y="629"/>
                    <a:pt x="564" y="629"/>
                  </a:cubicBezTo>
                  <a:cubicBezTo>
                    <a:pt x="552" y="623"/>
                    <a:pt x="540" y="618"/>
                    <a:pt x="528" y="612"/>
                  </a:cubicBezTo>
                  <a:cubicBezTo>
                    <a:pt x="521" y="609"/>
                    <a:pt x="515" y="606"/>
                    <a:pt x="510" y="603"/>
                  </a:cubicBezTo>
                  <a:cubicBezTo>
                    <a:pt x="482" y="588"/>
                    <a:pt x="482" y="588"/>
                    <a:pt x="482" y="588"/>
                  </a:cubicBezTo>
                  <a:cubicBezTo>
                    <a:pt x="452" y="572"/>
                    <a:pt x="420" y="553"/>
                    <a:pt x="394" y="528"/>
                  </a:cubicBezTo>
                  <a:cubicBezTo>
                    <a:pt x="386" y="521"/>
                    <a:pt x="386" y="521"/>
                    <a:pt x="386" y="521"/>
                  </a:cubicBezTo>
                  <a:cubicBezTo>
                    <a:pt x="386" y="525"/>
                    <a:pt x="386" y="525"/>
                    <a:pt x="386" y="525"/>
                  </a:cubicBezTo>
                  <a:cubicBezTo>
                    <a:pt x="385" y="525"/>
                    <a:pt x="384" y="526"/>
                    <a:pt x="382" y="526"/>
                  </a:cubicBezTo>
                  <a:cubicBezTo>
                    <a:pt x="378" y="526"/>
                    <a:pt x="371" y="528"/>
                    <a:pt x="362" y="530"/>
                  </a:cubicBezTo>
                  <a:cubicBezTo>
                    <a:pt x="358" y="531"/>
                    <a:pt x="353" y="532"/>
                    <a:pt x="348" y="534"/>
                  </a:cubicBezTo>
                  <a:cubicBezTo>
                    <a:pt x="333" y="537"/>
                    <a:pt x="315" y="542"/>
                    <a:pt x="296" y="545"/>
                  </a:cubicBezTo>
                  <a:cubicBezTo>
                    <a:pt x="281" y="547"/>
                    <a:pt x="269" y="546"/>
                    <a:pt x="259" y="544"/>
                  </a:cubicBezTo>
                  <a:cubicBezTo>
                    <a:pt x="252" y="542"/>
                    <a:pt x="247" y="540"/>
                    <a:pt x="243" y="537"/>
                  </a:cubicBezTo>
                  <a:cubicBezTo>
                    <a:pt x="238" y="534"/>
                    <a:pt x="235" y="530"/>
                    <a:pt x="232" y="526"/>
                  </a:cubicBezTo>
                  <a:cubicBezTo>
                    <a:pt x="230" y="523"/>
                    <a:pt x="229" y="520"/>
                    <a:pt x="228" y="517"/>
                  </a:cubicBezTo>
                  <a:cubicBezTo>
                    <a:pt x="229" y="520"/>
                    <a:pt x="231" y="522"/>
                    <a:pt x="234" y="525"/>
                  </a:cubicBezTo>
                  <a:cubicBezTo>
                    <a:pt x="240" y="532"/>
                    <a:pt x="250" y="536"/>
                    <a:pt x="260" y="536"/>
                  </a:cubicBezTo>
                  <a:cubicBezTo>
                    <a:pt x="269" y="536"/>
                    <a:pt x="280" y="534"/>
                    <a:pt x="293" y="530"/>
                  </a:cubicBezTo>
                  <a:cubicBezTo>
                    <a:pt x="309" y="524"/>
                    <a:pt x="325" y="516"/>
                    <a:pt x="339" y="509"/>
                  </a:cubicBezTo>
                  <a:cubicBezTo>
                    <a:pt x="344" y="507"/>
                    <a:pt x="348" y="505"/>
                    <a:pt x="352" y="503"/>
                  </a:cubicBezTo>
                  <a:cubicBezTo>
                    <a:pt x="356" y="501"/>
                    <a:pt x="360" y="499"/>
                    <a:pt x="363" y="498"/>
                  </a:cubicBezTo>
                  <a:cubicBezTo>
                    <a:pt x="365" y="497"/>
                    <a:pt x="365" y="497"/>
                    <a:pt x="365" y="497"/>
                  </a:cubicBezTo>
                  <a:cubicBezTo>
                    <a:pt x="359" y="488"/>
                    <a:pt x="359" y="488"/>
                    <a:pt x="359" y="488"/>
                  </a:cubicBezTo>
                  <a:cubicBezTo>
                    <a:pt x="348" y="472"/>
                    <a:pt x="340" y="456"/>
                    <a:pt x="334" y="439"/>
                  </a:cubicBezTo>
                  <a:cubicBezTo>
                    <a:pt x="332" y="433"/>
                    <a:pt x="331" y="427"/>
                    <a:pt x="330" y="420"/>
                  </a:cubicBezTo>
                  <a:cubicBezTo>
                    <a:pt x="329" y="419"/>
                    <a:pt x="329" y="419"/>
                    <a:pt x="329" y="419"/>
                  </a:cubicBezTo>
                  <a:cubicBezTo>
                    <a:pt x="311" y="416"/>
                    <a:pt x="311" y="416"/>
                    <a:pt x="311" y="416"/>
                  </a:cubicBezTo>
                  <a:cubicBezTo>
                    <a:pt x="296" y="415"/>
                    <a:pt x="281" y="413"/>
                    <a:pt x="265" y="414"/>
                  </a:cubicBezTo>
                  <a:cubicBezTo>
                    <a:pt x="256" y="414"/>
                    <a:pt x="248" y="416"/>
                    <a:pt x="241" y="418"/>
                  </a:cubicBezTo>
                  <a:cubicBezTo>
                    <a:pt x="234" y="420"/>
                    <a:pt x="228" y="424"/>
                    <a:pt x="224" y="429"/>
                  </a:cubicBezTo>
                  <a:cubicBezTo>
                    <a:pt x="222" y="432"/>
                    <a:pt x="221" y="434"/>
                    <a:pt x="220" y="436"/>
                  </a:cubicBezTo>
                  <a:cubicBezTo>
                    <a:pt x="220" y="433"/>
                    <a:pt x="221" y="431"/>
                    <a:pt x="222" y="428"/>
                  </a:cubicBezTo>
                  <a:cubicBezTo>
                    <a:pt x="225" y="422"/>
                    <a:pt x="230" y="415"/>
                    <a:pt x="237" y="411"/>
                  </a:cubicBezTo>
                  <a:cubicBezTo>
                    <a:pt x="240" y="408"/>
                    <a:pt x="243" y="406"/>
                    <a:pt x="247" y="404"/>
                  </a:cubicBezTo>
                  <a:cubicBezTo>
                    <a:pt x="251" y="403"/>
                    <a:pt x="251" y="403"/>
                    <a:pt x="251" y="403"/>
                  </a:cubicBezTo>
                  <a:cubicBezTo>
                    <a:pt x="247" y="401"/>
                    <a:pt x="247" y="401"/>
                    <a:pt x="247" y="401"/>
                  </a:cubicBezTo>
                  <a:cubicBezTo>
                    <a:pt x="242" y="398"/>
                    <a:pt x="238" y="396"/>
                    <a:pt x="234" y="394"/>
                  </a:cubicBezTo>
                  <a:cubicBezTo>
                    <a:pt x="232" y="393"/>
                    <a:pt x="232" y="393"/>
                    <a:pt x="232" y="393"/>
                  </a:cubicBezTo>
                  <a:cubicBezTo>
                    <a:pt x="230" y="391"/>
                    <a:pt x="227" y="389"/>
                    <a:pt x="225" y="388"/>
                  </a:cubicBezTo>
                  <a:cubicBezTo>
                    <a:pt x="223" y="386"/>
                    <a:pt x="223" y="386"/>
                    <a:pt x="223" y="386"/>
                  </a:cubicBezTo>
                  <a:cubicBezTo>
                    <a:pt x="222" y="386"/>
                    <a:pt x="221" y="385"/>
                    <a:pt x="220" y="384"/>
                  </a:cubicBezTo>
                  <a:cubicBezTo>
                    <a:pt x="216" y="381"/>
                    <a:pt x="216" y="381"/>
                    <a:pt x="216" y="381"/>
                  </a:cubicBezTo>
                  <a:cubicBezTo>
                    <a:pt x="200" y="366"/>
                    <a:pt x="200" y="366"/>
                    <a:pt x="200" y="366"/>
                  </a:cubicBezTo>
                  <a:cubicBezTo>
                    <a:pt x="194" y="361"/>
                    <a:pt x="190" y="356"/>
                    <a:pt x="185" y="352"/>
                  </a:cubicBezTo>
                  <a:cubicBezTo>
                    <a:pt x="176" y="341"/>
                    <a:pt x="168" y="331"/>
                    <a:pt x="163" y="322"/>
                  </a:cubicBezTo>
                  <a:cubicBezTo>
                    <a:pt x="161" y="318"/>
                    <a:pt x="160" y="314"/>
                    <a:pt x="158" y="311"/>
                  </a:cubicBezTo>
                  <a:cubicBezTo>
                    <a:pt x="160" y="314"/>
                    <a:pt x="163" y="318"/>
                    <a:pt x="165" y="321"/>
                  </a:cubicBezTo>
                  <a:cubicBezTo>
                    <a:pt x="171" y="329"/>
                    <a:pt x="180" y="337"/>
                    <a:pt x="191" y="345"/>
                  </a:cubicBezTo>
                  <a:cubicBezTo>
                    <a:pt x="196" y="349"/>
                    <a:pt x="201" y="353"/>
                    <a:pt x="208" y="357"/>
                  </a:cubicBezTo>
                  <a:cubicBezTo>
                    <a:pt x="224" y="368"/>
                    <a:pt x="224" y="368"/>
                    <a:pt x="224" y="368"/>
                  </a:cubicBezTo>
                  <a:cubicBezTo>
                    <a:pt x="224" y="368"/>
                    <a:pt x="224" y="368"/>
                    <a:pt x="224" y="368"/>
                  </a:cubicBezTo>
                  <a:cubicBezTo>
                    <a:pt x="224" y="368"/>
                    <a:pt x="225" y="368"/>
                    <a:pt x="225" y="368"/>
                  </a:cubicBezTo>
                  <a:cubicBezTo>
                    <a:pt x="225" y="368"/>
                    <a:pt x="225" y="368"/>
                    <a:pt x="225" y="368"/>
                  </a:cubicBezTo>
                  <a:cubicBezTo>
                    <a:pt x="225" y="368"/>
                    <a:pt x="225" y="368"/>
                    <a:pt x="225" y="368"/>
                  </a:cubicBezTo>
                  <a:cubicBezTo>
                    <a:pt x="225" y="368"/>
                    <a:pt x="225" y="368"/>
                    <a:pt x="225" y="368"/>
                  </a:cubicBezTo>
                  <a:cubicBezTo>
                    <a:pt x="225" y="368"/>
                    <a:pt x="225" y="368"/>
                    <a:pt x="225" y="368"/>
                  </a:cubicBezTo>
                  <a:cubicBezTo>
                    <a:pt x="225" y="368"/>
                    <a:pt x="225" y="368"/>
                    <a:pt x="225" y="368"/>
                  </a:cubicBezTo>
                  <a:cubicBezTo>
                    <a:pt x="230" y="371"/>
                    <a:pt x="230" y="371"/>
                    <a:pt x="230" y="371"/>
                  </a:cubicBezTo>
                  <a:cubicBezTo>
                    <a:pt x="231" y="371"/>
                    <a:pt x="232" y="372"/>
                    <a:pt x="233" y="372"/>
                  </a:cubicBezTo>
                  <a:cubicBezTo>
                    <a:pt x="233" y="372"/>
                    <a:pt x="234" y="373"/>
                    <a:pt x="234" y="373"/>
                  </a:cubicBezTo>
                  <a:cubicBezTo>
                    <a:pt x="236" y="374"/>
                    <a:pt x="239" y="375"/>
                    <a:pt x="241" y="376"/>
                  </a:cubicBezTo>
                  <a:cubicBezTo>
                    <a:pt x="243" y="377"/>
                    <a:pt x="243" y="377"/>
                    <a:pt x="243" y="377"/>
                  </a:cubicBezTo>
                  <a:cubicBezTo>
                    <a:pt x="249" y="379"/>
                    <a:pt x="255" y="381"/>
                    <a:pt x="261" y="382"/>
                  </a:cubicBezTo>
                  <a:cubicBezTo>
                    <a:pt x="270" y="384"/>
                    <a:pt x="279" y="385"/>
                    <a:pt x="288" y="385"/>
                  </a:cubicBezTo>
                  <a:cubicBezTo>
                    <a:pt x="290" y="385"/>
                    <a:pt x="292" y="385"/>
                    <a:pt x="294" y="385"/>
                  </a:cubicBezTo>
                  <a:cubicBezTo>
                    <a:pt x="300" y="385"/>
                    <a:pt x="300" y="385"/>
                    <a:pt x="300" y="385"/>
                  </a:cubicBezTo>
                  <a:cubicBezTo>
                    <a:pt x="296" y="382"/>
                    <a:pt x="296" y="382"/>
                    <a:pt x="296" y="382"/>
                  </a:cubicBezTo>
                  <a:cubicBezTo>
                    <a:pt x="292" y="378"/>
                    <a:pt x="288" y="374"/>
                    <a:pt x="284" y="370"/>
                  </a:cubicBezTo>
                  <a:cubicBezTo>
                    <a:pt x="275" y="360"/>
                    <a:pt x="268" y="349"/>
                    <a:pt x="264" y="337"/>
                  </a:cubicBezTo>
                  <a:cubicBezTo>
                    <a:pt x="262" y="332"/>
                    <a:pt x="259" y="325"/>
                    <a:pt x="257" y="317"/>
                  </a:cubicBezTo>
                  <a:cubicBezTo>
                    <a:pt x="256" y="310"/>
                    <a:pt x="255" y="303"/>
                    <a:pt x="254" y="296"/>
                  </a:cubicBezTo>
                  <a:cubicBezTo>
                    <a:pt x="254" y="295"/>
                    <a:pt x="254" y="295"/>
                    <a:pt x="254" y="294"/>
                  </a:cubicBezTo>
                  <a:cubicBezTo>
                    <a:pt x="254" y="292"/>
                    <a:pt x="254" y="292"/>
                    <a:pt x="254" y="292"/>
                  </a:cubicBezTo>
                  <a:cubicBezTo>
                    <a:pt x="253" y="292"/>
                    <a:pt x="253" y="292"/>
                    <a:pt x="253" y="292"/>
                  </a:cubicBezTo>
                  <a:cubicBezTo>
                    <a:pt x="251" y="289"/>
                    <a:pt x="250" y="286"/>
                    <a:pt x="249" y="286"/>
                  </a:cubicBezTo>
                  <a:cubicBezTo>
                    <a:pt x="248" y="284"/>
                    <a:pt x="248" y="284"/>
                    <a:pt x="248" y="284"/>
                  </a:cubicBezTo>
                  <a:cubicBezTo>
                    <a:pt x="246" y="282"/>
                    <a:pt x="243" y="279"/>
                    <a:pt x="237" y="276"/>
                  </a:cubicBezTo>
                  <a:cubicBezTo>
                    <a:pt x="230" y="272"/>
                    <a:pt x="219" y="269"/>
                    <a:pt x="206" y="265"/>
                  </a:cubicBezTo>
                  <a:cubicBezTo>
                    <a:pt x="200" y="263"/>
                    <a:pt x="194" y="261"/>
                    <a:pt x="188" y="259"/>
                  </a:cubicBezTo>
                  <a:cubicBezTo>
                    <a:pt x="176" y="255"/>
                    <a:pt x="168" y="251"/>
                    <a:pt x="160" y="247"/>
                  </a:cubicBezTo>
                  <a:cubicBezTo>
                    <a:pt x="152" y="241"/>
                    <a:pt x="146" y="234"/>
                    <a:pt x="143" y="228"/>
                  </a:cubicBezTo>
                  <a:cubicBezTo>
                    <a:pt x="141" y="225"/>
                    <a:pt x="140" y="222"/>
                    <a:pt x="140" y="219"/>
                  </a:cubicBezTo>
                  <a:cubicBezTo>
                    <a:pt x="141" y="222"/>
                    <a:pt x="143" y="224"/>
                    <a:pt x="145" y="226"/>
                  </a:cubicBezTo>
                  <a:cubicBezTo>
                    <a:pt x="149" y="232"/>
                    <a:pt x="156" y="236"/>
                    <a:pt x="164" y="239"/>
                  </a:cubicBezTo>
                  <a:cubicBezTo>
                    <a:pt x="171" y="242"/>
                    <a:pt x="180" y="243"/>
                    <a:pt x="191" y="244"/>
                  </a:cubicBezTo>
                  <a:cubicBezTo>
                    <a:pt x="197" y="244"/>
                    <a:pt x="203" y="245"/>
                    <a:pt x="209" y="245"/>
                  </a:cubicBezTo>
                  <a:cubicBezTo>
                    <a:pt x="222" y="246"/>
                    <a:pt x="235" y="246"/>
                    <a:pt x="246" y="249"/>
                  </a:cubicBezTo>
                  <a:cubicBezTo>
                    <a:pt x="248" y="249"/>
                    <a:pt x="249" y="249"/>
                    <a:pt x="251" y="250"/>
                  </a:cubicBezTo>
                  <a:cubicBezTo>
                    <a:pt x="254" y="251"/>
                    <a:pt x="254" y="251"/>
                    <a:pt x="254" y="251"/>
                  </a:cubicBezTo>
                  <a:cubicBezTo>
                    <a:pt x="254" y="248"/>
                    <a:pt x="254" y="248"/>
                    <a:pt x="254" y="248"/>
                  </a:cubicBezTo>
                  <a:cubicBezTo>
                    <a:pt x="254" y="243"/>
                    <a:pt x="254" y="237"/>
                    <a:pt x="255" y="231"/>
                  </a:cubicBezTo>
                  <a:cubicBezTo>
                    <a:pt x="255" y="226"/>
                    <a:pt x="255" y="220"/>
                    <a:pt x="255" y="214"/>
                  </a:cubicBezTo>
                  <a:cubicBezTo>
                    <a:pt x="255" y="195"/>
                    <a:pt x="254" y="173"/>
                    <a:pt x="243" y="154"/>
                  </a:cubicBezTo>
                  <a:cubicBezTo>
                    <a:pt x="241" y="151"/>
                    <a:pt x="240" y="149"/>
                    <a:pt x="238" y="147"/>
                  </a:cubicBezTo>
                  <a:cubicBezTo>
                    <a:pt x="232" y="140"/>
                    <a:pt x="224" y="133"/>
                    <a:pt x="215" y="126"/>
                  </a:cubicBezTo>
                  <a:cubicBezTo>
                    <a:pt x="215" y="126"/>
                    <a:pt x="214" y="125"/>
                    <a:pt x="213" y="124"/>
                  </a:cubicBezTo>
                  <a:cubicBezTo>
                    <a:pt x="205" y="119"/>
                    <a:pt x="205" y="119"/>
                    <a:pt x="205" y="119"/>
                  </a:cubicBezTo>
                  <a:cubicBezTo>
                    <a:pt x="197" y="113"/>
                    <a:pt x="182" y="105"/>
                    <a:pt x="165" y="97"/>
                  </a:cubicBezTo>
                  <a:cubicBezTo>
                    <a:pt x="137" y="83"/>
                    <a:pt x="137" y="83"/>
                    <a:pt x="137" y="83"/>
                  </a:cubicBezTo>
                  <a:cubicBezTo>
                    <a:pt x="97" y="64"/>
                    <a:pt x="97" y="64"/>
                    <a:pt x="97" y="64"/>
                  </a:cubicBezTo>
                  <a:cubicBezTo>
                    <a:pt x="96" y="64"/>
                    <a:pt x="95" y="63"/>
                    <a:pt x="94" y="63"/>
                  </a:cubicBezTo>
                  <a:cubicBezTo>
                    <a:pt x="92" y="62"/>
                    <a:pt x="90" y="61"/>
                    <a:pt x="89" y="60"/>
                  </a:cubicBezTo>
                  <a:cubicBezTo>
                    <a:pt x="83" y="57"/>
                    <a:pt x="77" y="54"/>
                    <a:pt x="71" y="50"/>
                  </a:cubicBezTo>
                  <a:cubicBezTo>
                    <a:pt x="66" y="46"/>
                    <a:pt x="60" y="42"/>
                    <a:pt x="56" y="37"/>
                  </a:cubicBezTo>
                  <a:cubicBezTo>
                    <a:pt x="55" y="36"/>
                    <a:pt x="54" y="36"/>
                    <a:pt x="53" y="35"/>
                  </a:cubicBezTo>
                  <a:cubicBezTo>
                    <a:pt x="50" y="31"/>
                    <a:pt x="50" y="31"/>
                    <a:pt x="50" y="31"/>
                  </a:cubicBezTo>
                  <a:cubicBezTo>
                    <a:pt x="49" y="29"/>
                    <a:pt x="49" y="29"/>
                    <a:pt x="49" y="29"/>
                  </a:cubicBezTo>
                  <a:cubicBezTo>
                    <a:pt x="48" y="29"/>
                    <a:pt x="48" y="28"/>
                    <a:pt x="47" y="27"/>
                  </a:cubicBezTo>
                  <a:cubicBezTo>
                    <a:pt x="46" y="25"/>
                    <a:pt x="45" y="24"/>
                    <a:pt x="44" y="22"/>
                  </a:cubicBezTo>
                  <a:cubicBezTo>
                    <a:pt x="42" y="19"/>
                    <a:pt x="42" y="19"/>
                    <a:pt x="42" y="19"/>
                  </a:cubicBezTo>
                  <a:cubicBezTo>
                    <a:pt x="41" y="17"/>
                    <a:pt x="40" y="16"/>
                    <a:pt x="39" y="13"/>
                  </a:cubicBezTo>
                  <a:cubicBezTo>
                    <a:pt x="38" y="11"/>
                    <a:pt x="37" y="9"/>
                    <a:pt x="35" y="6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2" y="7"/>
                    <a:pt x="32" y="7"/>
                    <a:pt x="32" y="7"/>
                  </a:cubicBezTo>
                  <a:cubicBezTo>
                    <a:pt x="25" y="39"/>
                    <a:pt x="23" y="69"/>
                    <a:pt x="27" y="92"/>
                  </a:cubicBezTo>
                  <a:cubicBezTo>
                    <a:pt x="30" y="111"/>
                    <a:pt x="41" y="126"/>
                    <a:pt x="45" y="132"/>
                  </a:cubicBezTo>
                  <a:cubicBezTo>
                    <a:pt x="50" y="140"/>
                    <a:pt x="55" y="142"/>
                    <a:pt x="56" y="143"/>
                  </a:cubicBezTo>
                  <a:cubicBezTo>
                    <a:pt x="58" y="144"/>
                    <a:pt x="58" y="144"/>
                    <a:pt x="58" y="144"/>
                  </a:cubicBezTo>
                  <a:cubicBezTo>
                    <a:pt x="58" y="145"/>
                    <a:pt x="59" y="146"/>
                    <a:pt x="60" y="147"/>
                  </a:cubicBezTo>
                  <a:cubicBezTo>
                    <a:pt x="62" y="148"/>
                    <a:pt x="66" y="151"/>
                    <a:pt x="71" y="154"/>
                  </a:cubicBezTo>
                  <a:cubicBezTo>
                    <a:pt x="82" y="161"/>
                    <a:pt x="98" y="166"/>
                    <a:pt x="113" y="169"/>
                  </a:cubicBezTo>
                  <a:cubicBezTo>
                    <a:pt x="129" y="172"/>
                    <a:pt x="146" y="172"/>
                    <a:pt x="158" y="169"/>
                  </a:cubicBezTo>
                  <a:cubicBezTo>
                    <a:pt x="158" y="169"/>
                    <a:pt x="158" y="169"/>
                    <a:pt x="159" y="169"/>
                  </a:cubicBezTo>
                  <a:cubicBezTo>
                    <a:pt x="158" y="169"/>
                    <a:pt x="158" y="169"/>
                    <a:pt x="158" y="169"/>
                  </a:cubicBezTo>
                  <a:cubicBezTo>
                    <a:pt x="147" y="174"/>
                    <a:pt x="130" y="178"/>
                    <a:pt x="112" y="178"/>
                  </a:cubicBezTo>
                  <a:cubicBezTo>
                    <a:pt x="111" y="178"/>
                    <a:pt x="111" y="178"/>
                    <a:pt x="111" y="178"/>
                  </a:cubicBezTo>
                  <a:cubicBezTo>
                    <a:pt x="106" y="178"/>
                    <a:pt x="101" y="178"/>
                    <a:pt x="95" y="177"/>
                  </a:cubicBezTo>
                  <a:cubicBezTo>
                    <a:pt x="94" y="177"/>
                    <a:pt x="94" y="177"/>
                    <a:pt x="94" y="177"/>
                  </a:cubicBezTo>
                  <a:cubicBezTo>
                    <a:pt x="93" y="179"/>
                    <a:pt x="93" y="179"/>
                    <a:pt x="93" y="179"/>
                  </a:cubicBezTo>
                  <a:cubicBezTo>
                    <a:pt x="93" y="180"/>
                    <a:pt x="93" y="182"/>
                    <a:pt x="93" y="184"/>
                  </a:cubicBezTo>
                  <a:cubicBezTo>
                    <a:pt x="92" y="187"/>
                    <a:pt x="92" y="192"/>
                    <a:pt x="93" y="198"/>
                  </a:cubicBezTo>
                  <a:cubicBezTo>
                    <a:pt x="93" y="203"/>
                    <a:pt x="95" y="208"/>
                    <a:pt x="96" y="214"/>
                  </a:cubicBezTo>
                  <a:cubicBezTo>
                    <a:pt x="99" y="223"/>
                    <a:pt x="104" y="234"/>
                    <a:pt x="110" y="243"/>
                  </a:cubicBezTo>
                  <a:cubicBezTo>
                    <a:pt x="110" y="243"/>
                    <a:pt x="110" y="243"/>
                    <a:pt x="110" y="243"/>
                  </a:cubicBezTo>
                  <a:cubicBezTo>
                    <a:pt x="110" y="243"/>
                    <a:pt x="110" y="243"/>
                    <a:pt x="110" y="243"/>
                  </a:cubicBezTo>
                  <a:cubicBezTo>
                    <a:pt x="105" y="239"/>
                    <a:pt x="96" y="230"/>
                    <a:pt x="88" y="218"/>
                  </a:cubicBezTo>
                  <a:cubicBezTo>
                    <a:pt x="85" y="212"/>
                    <a:pt x="82" y="207"/>
                    <a:pt x="80" y="201"/>
                  </a:cubicBezTo>
                  <a:cubicBezTo>
                    <a:pt x="77" y="195"/>
                    <a:pt x="76" y="190"/>
                    <a:pt x="75" y="185"/>
                  </a:cubicBezTo>
                  <a:cubicBezTo>
                    <a:pt x="74" y="183"/>
                    <a:pt x="74" y="180"/>
                    <a:pt x="74" y="178"/>
                  </a:cubicBezTo>
                  <a:cubicBezTo>
                    <a:pt x="74" y="177"/>
                    <a:pt x="73" y="176"/>
                    <a:pt x="73" y="175"/>
                  </a:cubicBezTo>
                  <a:cubicBezTo>
                    <a:pt x="73" y="173"/>
                    <a:pt x="73" y="173"/>
                    <a:pt x="73" y="173"/>
                  </a:cubicBezTo>
                  <a:cubicBezTo>
                    <a:pt x="72" y="173"/>
                    <a:pt x="72" y="173"/>
                    <a:pt x="72" y="173"/>
                  </a:cubicBezTo>
                  <a:cubicBezTo>
                    <a:pt x="69" y="172"/>
                    <a:pt x="67" y="171"/>
                    <a:pt x="64" y="171"/>
                  </a:cubicBezTo>
                  <a:cubicBezTo>
                    <a:pt x="57" y="168"/>
                    <a:pt x="51" y="166"/>
                    <a:pt x="49" y="164"/>
                  </a:cubicBezTo>
                  <a:cubicBezTo>
                    <a:pt x="47" y="163"/>
                    <a:pt x="46" y="162"/>
                    <a:pt x="45" y="162"/>
                  </a:cubicBezTo>
                  <a:cubicBezTo>
                    <a:pt x="43" y="161"/>
                    <a:pt x="43" y="161"/>
                    <a:pt x="43" y="161"/>
                  </a:cubicBezTo>
                  <a:cubicBezTo>
                    <a:pt x="43" y="161"/>
                    <a:pt x="43" y="160"/>
                    <a:pt x="42" y="160"/>
                  </a:cubicBezTo>
                  <a:cubicBezTo>
                    <a:pt x="41" y="159"/>
                    <a:pt x="41" y="159"/>
                    <a:pt x="41" y="159"/>
                  </a:cubicBezTo>
                  <a:cubicBezTo>
                    <a:pt x="40" y="158"/>
                    <a:pt x="40" y="157"/>
                    <a:pt x="38" y="156"/>
                  </a:cubicBezTo>
                  <a:cubicBezTo>
                    <a:pt x="36" y="153"/>
                    <a:pt x="33" y="149"/>
                    <a:pt x="30" y="143"/>
                  </a:cubicBezTo>
                  <a:cubicBezTo>
                    <a:pt x="29" y="141"/>
                    <a:pt x="29" y="141"/>
                    <a:pt x="29" y="141"/>
                  </a:cubicBezTo>
                  <a:cubicBezTo>
                    <a:pt x="27" y="143"/>
                    <a:pt x="27" y="143"/>
                    <a:pt x="27" y="143"/>
                  </a:cubicBezTo>
                  <a:cubicBezTo>
                    <a:pt x="27" y="143"/>
                    <a:pt x="25" y="144"/>
                    <a:pt x="25" y="145"/>
                  </a:cubicBezTo>
                  <a:cubicBezTo>
                    <a:pt x="19" y="151"/>
                    <a:pt x="14" y="159"/>
                    <a:pt x="10" y="169"/>
                  </a:cubicBezTo>
                  <a:cubicBezTo>
                    <a:pt x="2" y="190"/>
                    <a:pt x="0" y="220"/>
                    <a:pt x="3" y="253"/>
                  </a:cubicBezTo>
                  <a:cubicBezTo>
                    <a:pt x="4" y="257"/>
                    <a:pt x="4" y="260"/>
                    <a:pt x="5" y="264"/>
                  </a:cubicBezTo>
                  <a:cubicBezTo>
                    <a:pt x="7" y="275"/>
                    <a:pt x="7" y="275"/>
                    <a:pt x="7" y="275"/>
                  </a:cubicBezTo>
                  <a:cubicBezTo>
                    <a:pt x="7" y="278"/>
                    <a:pt x="8" y="280"/>
                    <a:pt x="8" y="283"/>
                  </a:cubicBezTo>
                  <a:cubicBezTo>
                    <a:pt x="9" y="284"/>
                    <a:pt x="9" y="285"/>
                    <a:pt x="9" y="286"/>
                  </a:cubicBezTo>
                  <a:cubicBezTo>
                    <a:pt x="10" y="291"/>
                    <a:pt x="10" y="291"/>
                    <a:pt x="10" y="291"/>
                  </a:cubicBezTo>
                  <a:cubicBezTo>
                    <a:pt x="12" y="296"/>
                    <a:pt x="12" y="296"/>
                    <a:pt x="12" y="296"/>
                  </a:cubicBezTo>
                  <a:cubicBezTo>
                    <a:pt x="16" y="310"/>
                    <a:pt x="22" y="322"/>
                    <a:pt x="27" y="331"/>
                  </a:cubicBezTo>
                  <a:cubicBezTo>
                    <a:pt x="30" y="336"/>
                    <a:pt x="32" y="340"/>
                    <a:pt x="35" y="345"/>
                  </a:cubicBezTo>
                  <a:cubicBezTo>
                    <a:pt x="37" y="349"/>
                    <a:pt x="37" y="349"/>
                    <a:pt x="37" y="349"/>
                  </a:cubicBezTo>
                  <a:cubicBezTo>
                    <a:pt x="39" y="344"/>
                    <a:pt x="39" y="344"/>
                    <a:pt x="39" y="344"/>
                  </a:cubicBezTo>
                  <a:cubicBezTo>
                    <a:pt x="41" y="333"/>
                    <a:pt x="45" y="323"/>
                    <a:pt x="50" y="315"/>
                  </a:cubicBezTo>
                  <a:cubicBezTo>
                    <a:pt x="54" y="308"/>
                    <a:pt x="58" y="303"/>
                    <a:pt x="62" y="299"/>
                  </a:cubicBezTo>
                  <a:cubicBezTo>
                    <a:pt x="64" y="298"/>
                    <a:pt x="65" y="297"/>
                    <a:pt x="66" y="296"/>
                  </a:cubicBezTo>
                  <a:cubicBezTo>
                    <a:pt x="65" y="297"/>
                    <a:pt x="64" y="298"/>
                    <a:pt x="63" y="300"/>
                  </a:cubicBezTo>
                  <a:cubicBezTo>
                    <a:pt x="59" y="304"/>
                    <a:pt x="56" y="310"/>
                    <a:pt x="54" y="316"/>
                  </a:cubicBezTo>
                  <a:cubicBezTo>
                    <a:pt x="49" y="329"/>
                    <a:pt x="47" y="346"/>
                    <a:pt x="48" y="363"/>
                  </a:cubicBezTo>
                  <a:cubicBezTo>
                    <a:pt x="48" y="372"/>
                    <a:pt x="50" y="381"/>
                    <a:pt x="52" y="389"/>
                  </a:cubicBezTo>
                  <a:cubicBezTo>
                    <a:pt x="53" y="393"/>
                    <a:pt x="55" y="397"/>
                    <a:pt x="57" y="401"/>
                  </a:cubicBezTo>
                  <a:cubicBezTo>
                    <a:pt x="57" y="403"/>
                    <a:pt x="58" y="405"/>
                    <a:pt x="59" y="407"/>
                  </a:cubicBezTo>
                  <a:cubicBezTo>
                    <a:pt x="64" y="416"/>
                    <a:pt x="64" y="416"/>
                    <a:pt x="64" y="416"/>
                  </a:cubicBezTo>
                  <a:cubicBezTo>
                    <a:pt x="68" y="421"/>
                    <a:pt x="68" y="421"/>
                    <a:pt x="68" y="421"/>
                  </a:cubicBezTo>
                  <a:cubicBezTo>
                    <a:pt x="68" y="422"/>
                    <a:pt x="69" y="423"/>
                    <a:pt x="70" y="424"/>
                  </a:cubicBezTo>
                  <a:cubicBezTo>
                    <a:pt x="71" y="427"/>
                    <a:pt x="71" y="427"/>
                    <a:pt x="71" y="427"/>
                  </a:cubicBezTo>
                  <a:cubicBezTo>
                    <a:pt x="73" y="429"/>
                    <a:pt x="76" y="432"/>
                    <a:pt x="78" y="435"/>
                  </a:cubicBezTo>
                  <a:cubicBezTo>
                    <a:pt x="83" y="441"/>
                    <a:pt x="89" y="447"/>
                    <a:pt x="95" y="453"/>
                  </a:cubicBezTo>
                  <a:cubicBezTo>
                    <a:pt x="107" y="463"/>
                    <a:pt x="120" y="472"/>
                    <a:pt x="132" y="476"/>
                  </a:cubicBezTo>
                  <a:cubicBezTo>
                    <a:pt x="133" y="476"/>
                    <a:pt x="134" y="477"/>
                    <a:pt x="135" y="477"/>
                  </a:cubicBezTo>
                  <a:cubicBezTo>
                    <a:pt x="138" y="478"/>
                    <a:pt x="138" y="478"/>
                    <a:pt x="138" y="478"/>
                  </a:cubicBezTo>
                  <a:cubicBezTo>
                    <a:pt x="138" y="475"/>
                    <a:pt x="138" y="475"/>
                    <a:pt x="138" y="475"/>
                  </a:cubicBezTo>
                  <a:cubicBezTo>
                    <a:pt x="138" y="470"/>
                    <a:pt x="139" y="465"/>
                    <a:pt x="139" y="461"/>
                  </a:cubicBezTo>
                  <a:cubicBezTo>
                    <a:pt x="139" y="456"/>
                    <a:pt x="140" y="452"/>
                    <a:pt x="141" y="448"/>
                  </a:cubicBezTo>
                  <a:cubicBezTo>
                    <a:pt x="140" y="452"/>
                    <a:pt x="140" y="456"/>
                    <a:pt x="140" y="461"/>
                  </a:cubicBezTo>
                  <a:cubicBezTo>
                    <a:pt x="139" y="480"/>
                    <a:pt x="141" y="498"/>
                    <a:pt x="146" y="515"/>
                  </a:cubicBezTo>
                  <a:cubicBezTo>
                    <a:pt x="150" y="526"/>
                    <a:pt x="154" y="535"/>
                    <a:pt x="159" y="541"/>
                  </a:cubicBezTo>
                  <a:cubicBezTo>
                    <a:pt x="165" y="548"/>
                    <a:pt x="165" y="548"/>
                    <a:pt x="165" y="548"/>
                  </a:cubicBezTo>
                  <a:cubicBezTo>
                    <a:pt x="171" y="553"/>
                    <a:pt x="171" y="553"/>
                    <a:pt x="171" y="553"/>
                  </a:cubicBezTo>
                  <a:cubicBezTo>
                    <a:pt x="172" y="554"/>
                    <a:pt x="173" y="555"/>
                    <a:pt x="175" y="556"/>
                  </a:cubicBezTo>
                  <a:cubicBezTo>
                    <a:pt x="176" y="556"/>
                    <a:pt x="176" y="557"/>
                    <a:pt x="177" y="557"/>
                  </a:cubicBezTo>
                  <a:cubicBezTo>
                    <a:pt x="179" y="559"/>
                    <a:pt x="181" y="560"/>
                    <a:pt x="183" y="561"/>
                  </a:cubicBezTo>
                  <a:cubicBezTo>
                    <a:pt x="184" y="562"/>
                    <a:pt x="184" y="562"/>
                    <a:pt x="184" y="562"/>
                  </a:cubicBezTo>
                  <a:cubicBezTo>
                    <a:pt x="193" y="567"/>
                    <a:pt x="204" y="571"/>
                    <a:pt x="216" y="574"/>
                  </a:cubicBezTo>
                  <a:cubicBezTo>
                    <a:pt x="226" y="577"/>
                    <a:pt x="237" y="579"/>
                    <a:pt x="252" y="580"/>
                  </a:cubicBezTo>
                  <a:cubicBezTo>
                    <a:pt x="261" y="581"/>
                    <a:pt x="270" y="582"/>
                    <a:pt x="280" y="583"/>
                  </a:cubicBezTo>
                  <a:cubicBezTo>
                    <a:pt x="289" y="584"/>
                    <a:pt x="289" y="584"/>
                    <a:pt x="289" y="584"/>
                  </a:cubicBezTo>
                  <a:cubicBezTo>
                    <a:pt x="304" y="586"/>
                    <a:pt x="304" y="586"/>
                    <a:pt x="304" y="586"/>
                  </a:cubicBezTo>
                  <a:cubicBezTo>
                    <a:pt x="319" y="588"/>
                    <a:pt x="319" y="588"/>
                    <a:pt x="319" y="588"/>
                  </a:cubicBezTo>
                  <a:cubicBezTo>
                    <a:pt x="329" y="591"/>
                    <a:pt x="329" y="591"/>
                    <a:pt x="329" y="591"/>
                  </a:cubicBezTo>
                  <a:cubicBezTo>
                    <a:pt x="342" y="595"/>
                    <a:pt x="355" y="600"/>
                    <a:pt x="368" y="607"/>
                  </a:cubicBezTo>
                  <a:cubicBezTo>
                    <a:pt x="371" y="608"/>
                    <a:pt x="374" y="610"/>
                    <a:pt x="377" y="612"/>
                  </a:cubicBezTo>
                  <a:cubicBezTo>
                    <a:pt x="380" y="614"/>
                    <a:pt x="383" y="615"/>
                    <a:pt x="386" y="617"/>
                  </a:cubicBezTo>
                  <a:cubicBezTo>
                    <a:pt x="393" y="622"/>
                    <a:pt x="393" y="622"/>
                    <a:pt x="393" y="622"/>
                  </a:cubicBezTo>
                  <a:cubicBezTo>
                    <a:pt x="393" y="622"/>
                    <a:pt x="393" y="622"/>
                    <a:pt x="393" y="622"/>
                  </a:cubicBezTo>
                  <a:cubicBezTo>
                    <a:pt x="405" y="629"/>
                    <a:pt x="405" y="629"/>
                    <a:pt x="405" y="629"/>
                  </a:cubicBezTo>
                  <a:cubicBezTo>
                    <a:pt x="405" y="629"/>
                    <a:pt x="406" y="629"/>
                    <a:pt x="406" y="629"/>
                  </a:cubicBezTo>
                  <a:cubicBezTo>
                    <a:pt x="411" y="632"/>
                    <a:pt x="411" y="632"/>
                    <a:pt x="411" y="632"/>
                  </a:cubicBezTo>
                  <a:cubicBezTo>
                    <a:pt x="412" y="632"/>
                    <a:pt x="413" y="632"/>
                    <a:pt x="414" y="633"/>
                  </a:cubicBezTo>
                  <a:cubicBezTo>
                    <a:pt x="416" y="634"/>
                    <a:pt x="417" y="634"/>
                    <a:pt x="419" y="635"/>
                  </a:cubicBezTo>
                  <a:cubicBezTo>
                    <a:pt x="421" y="636"/>
                    <a:pt x="423" y="636"/>
                    <a:pt x="424" y="637"/>
                  </a:cubicBezTo>
                  <a:cubicBezTo>
                    <a:pt x="428" y="638"/>
                    <a:pt x="433" y="640"/>
                    <a:pt x="437" y="641"/>
                  </a:cubicBezTo>
                  <a:cubicBezTo>
                    <a:pt x="449" y="644"/>
                    <a:pt x="461" y="646"/>
                    <a:pt x="472" y="648"/>
                  </a:cubicBezTo>
                  <a:cubicBezTo>
                    <a:pt x="513" y="655"/>
                    <a:pt x="513" y="655"/>
                    <a:pt x="513" y="655"/>
                  </a:cubicBezTo>
                  <a:cubicBezTo>
                    <a:pt x="529" y="657"/>
                    <a:pt x="540" y="659"/>
                    <a:pt x="551" y="661"/>
                  </a:cubicBezTo>
                  <a:cubicBezTo>
                    <a:pt x="598" y="669"/>
                    <a:pt x="637" y="679"/>
                    <a:pt x="669" y="691"/>
                  </a:cubicBezTo>
                  <a:cubicBezTo>
                    <a:pt x="681" y="696"/>
                    <a:pt x="681" y="696"/>
                    <a:pt x="681" y="696"/>
                  </a:cubicBezTo>
                  <a:lnTo>
                    <a:pt x="671" y="688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32" name="Freeform 31">
              <a:extLst>
                <a:ext uri="{FF2B5EF4-FFF2-40B4-BE49-F238E27FC236}">
                  <a16:creationId xmlns:a16="http://schemas.microsoft.com/office/drawing/2014/main" id="{9C02F38B-9525-BA42-B375-6ED45DAFA05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10026" y="1666084"/>
              <a:ext cx="3050452" cy="3740435"/>
            </a:xfrm>
            <a:custGeom>
              <a:avLst/>
              <a:gdLst>
                <a:gd name="T0" fmla="*/ 102 w 1668"/>
                <a:gd name="T1" fmla="*/ 410 h 2046"/>
                <a:gd name="T2" fmla="*/ 31 w 1668"/>
                <a:gd name="T3" fmla="*/ 506 h 2046"/>
                <a:gd name="T4" fmla="*/ 187 w 1668"/>
                <a:gd name="T5" fmla="*/ 1112 h 2046"/>
                <a:gd name="T6" fmla="*/ 737 w 1668"/>
                <a:gd name="T7" fmla="*/ 1393 h 2046"/>
                <a:gd name="T8" fmla="*/ 495 w 1668"/>
                <a:gd name="T9" fmla="*/ 1943 h 2046"/>
                <a:gd name="T10" fmla="*/ 633 w 1668"/>
                <a:gd name="T11" fmla="*/ 1987 h 2046"/>
                <a:gd name="T12" fmla="*/ 778 w 1668"/>
                <a:gd name="T13" fmla="*/ 1820 h 2046"/>
                <a:gd name="T14" fmla="*/ 808 w 1668"/>
                <a:gd name="T15" fmla="*/ 2046 h 2046"/>
                <a:gd name="T16" fmla="*/ 886 w 1668"/>
                <a:gd name="T17" fmla="*/ 1893 h 2046"/>
                <a:gd name="T18" fmla="*/ 995 w 1668"/>
                <a:gd name="T19" fmla="*/ 1839 h 2046"/>
                <a:gd name="T20" fmla="*/ 1187 w 1668"/>
                <a:gd name="T21" fmla="*/ 1865 h 2046"/>
                <a:gd name="T22" fmla="*/ 1634 w 1668"/>
                <a:gd name="T23" fmla="*/ 789 h 2046"/>
                <a:gd name="T24" fmla="*/ 1345 w 1668"/>
                <a:gd name="T25" fmla="*/ 319 h 2046"/>
                <a:gd name="T26" fmla="*/ 1305 w 1668"/>
                <a:gd name="T27" fmla="*/ 585 h 2046"/>
                <a:gd name="T28" fmla="*/ 1239 w 1668"/>
                <a:gd name="T29" fmla="*/ 612 h 2046"/>
                <a:gd name="T30" fmla="*/ 1106 w 1668"/>
                <a:gd name="T31" fmla="*/ 664 h 2046"/>
                <a:gd name="T32" fmla="*/ 1204 w 1668"/>
                <a:gd name="T33" fmla="*/ 784 h 2046"/>
                <a:gd name="T34" fmla="*/ 1288 w 1668"/>
                <a:gd name="T35" fmla="*/ 931 h 2046"/>
                <a:gd name="T36" fmla="*/ 1026 w 1668"/>
                <a:gd name="T37" fmla="*/ 787 h 2046"/>
                <a:gd name="T38" fmla="*/ 1010 w 1668"/>
                <a:gd name="T39" fmla="*/ 200 h 2046"/>
                <a:gd name="T40" fmla="*/ 805 w 1668"/>
                <a:gd name="T41" fmla="*/ 86 h 2046"/>
                <a:gd name="T42" fmla="*/ 224 w 1668"/>
                <a:gd name="T43" fmla="*/ 1114 h 2046"/>
                <a:gd name="T44" fmla="*/ 83 w 1668"/>
                <a:gd name="T45" fmla="*/ 832 h 2046"/>
                <a:gd name="T46" fmla="*/ 120 w 1668"/>
                <a:gd name="T47" fmla="*/ 722 h 2046"/>
                <a:gd name="T48" fmla="*/ 212 w 1668"/>
                <a:gd name="T49" fmla="*/ 662 h 2046"/>
                <a:gd name="T50" fmla="*/ 239 w 1668"/>
                <a:gd name="T51" fmla="*/ 911 h 2046"/>
                <a:gd name="T52" fmla="*/ 228 w 1668"/>
                <a:gd name="T53" fmla="*/ 970 h 2046"/>
                <a:gd name="T54" fmla="*/ 667 w 1668"/>
                <a:gd name="T55" fmla="*/ 1224 h 2046"/>
                <a:gd name="T56" fmla="*/ 740 w 1668"/>
                <a:gd name="T57" fmla="*/ 1025 h 2046"/>
                <a:gd name="T58" fmla="*/ 872 w 1668"/>
                <a:gd name="T59" fmla="*/ 1146 h 2046"/>
                <a:gd name="T60" fmla="*/ 417 w 1668"/>
                <a:gd name="T61" fmla="*/ 1044 h 2046"/>
                <a:gd name="T62" fmla="*/ 363 w 1668"/>
                <a:gd name="T63" fmla="*/ 864 h 2046"/>
                <a:gd name="T64" fmla="*/ 193 w 1668"/>
                <a:gd name="T65" fmla="*/ 582 h 2046"/>
                <a:gd name="T66" fmla="*/ 103 w 1668"/>
                <a:gd name="T67" fmla="*/ 589 h 2046"/>
                <a:gd name="T68" fmla="*/ 74 w 1668"/>
                <a:gd name="T69" fmla="*/ 434 h 2046"/>
                <a:gd name="T70" fmla="*/ 320 w 1668"/>
                <a:gd name="T71" fmla="*/ 296 h 2046"/>
                <a:gd name="T72" fmla="*/ 300 w 1668"/>
                <a:gd name="T73" fmla="*/ 452 h 2046"/>
                <a:gd name="T74" fmla="*/ 601 w 1668"/>
                <a:gd name="T75" fmla="*/ 819 h 2046"/>
                <a:gd name="T76" fmla="*/ 913 w 1668"/>
                <a:gd name="T77" fmla="*/ 1041 h 2046"/>
                <a:gd name="T78" fmla="*/ 947 w 1668"/>
                <a:gd name="T79" fmla="*/ 1005 h 2046"/>
                <a:gd name="T80" fmla="*/ 761 w 1668"/>
                <a:gd name="T81" fmla="*/ 686 h 2046"/>
                <a:gd name="T82" fmla="*/ 714 w 1668"/>
                <a:gd name="T83" fmla="*/ 892 h 2046"/>
                <a:gd name="T84" fmla="*/ 658 w 1668"/>
                <a:gd name="T85" fmla="*/ 674 h 2046"/>
                <a:gd name="T86" fmla="*/ 614 w 1668"/>
                <a:gd name="T87" fmla="*/ 168 h 2046"/>
                <a:gd name="T88" fmla="*/ 825 w 1668"/>
                <a:gd name="T89" fmla="*/ 155 h 2046"/>
                <a:gd name="T90" fmla="*/ 929 w 1668"/>
                <a:gd name="T91" fmla="*/ 335 h 2046"/>
                <a:gd name="T92" fmla="*/ 1139 w 1668"/>
                <a:gd name="T93" fmla="*/ 475 h 2046"/>
                <a:gd name="T94" fmla="*/ 935 w 1668"/>
                <a:gd name="T95" fmla="*/ 514 h 2046"/>
                <a:gd name="T96" fmla="*/ 713 w 1668"/>
                <a:gd name="T97" fmla="*/ 471 h 2046"/>
                <a:gd name="T98" fmla="*/ 594 w 1668"/>
                <a:gd name="T99" fmla="*/ 315 h 2046"/>
                <a:gd name="T100" fmla="*/ 692 w 1668"/>
                <a:gd name="T101" fmla="*/ 492 h 2046"/>
                <a:gd name="T102" fmla="*/ 976 w 1668"/>
                <a:gd name="T103" fmla="*/ 699 h 2046"/>
                <a:gd name="T104" fmla="*/ 936 w 1668"/>
                <a:gd name="T105" fmla="*/ 815 h 2046"/>
                <a:gd name="T106" fmla="*/ 1031 w 1668"/>
                <a:gd name="T107" fmla="*/ 1103 h 2046"/>
                <a:gd name="T108" fmla="*/ 1113 w 1668"/>
                <a:gd name="T109" fmla="*/ 1213 h 2046"/>
                <a:gd name="T110" fmla="*/ 1183 w 1668"/>
                <a:gd name="T111" fmla="*/ 1105 h 2046"/>
                <a:gd name="T112" fmla="*/ 1243 w 1668"/>
                <a:gd name="T113" fmla="*/ 1088 h 2046"/>
                <a:gd name="T114" fmla="*/ 1369 w 1668"/>
                <a:gd name="T115" fmla="*/ 977 h 2046"/>
                <a:gd name="T116" fmla="*/ 1565 w 1668"/>
                <a:gd name="T117" fmla="*/ 763 h 2046"/>
                <a:gd name="T118" fmla="*/ 1512 w 1668"/>
                <a:gd name="T119" fmla="*/ 621 h 2046"/>
                <a:gd name="T120" fmla="*/ 1393 w 1668"/>
                <a:gd name="T121" fmla="*/ 597 h 2046"/>
                <a:gd name="T122" fmla="*/ 1398 w 1668"/>
                <a:gd name="T123" fmla="*/ 369 h 20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668" h="2046">
                  <a:moveTo>
                    <a:pt x="1608" y="629"/>
                  </a:moveTo>
                  <a:cubicBezTo>
                    <a:pt x="1628" y="613"/>
                    <a:pt x="1644" y="593"/>
                    <a:pt x="1650" y="567"/>
                  </a:cubicBezTo>
                  <a:cubicBezTo>
                    <a:pt x="1668" y="497"/>
                    <a:pt x="1596" y="453"/>
                    <a:pt x="1596" y="453"/>
                  </a:cubicBezTo>
                  <a:cubicBezTo>
                    <a:pt x="1596" y="453"/>
                    <a:pt x="1587" y="397"/>
                    <a:pt x="1567" y="369"/>
                  </a:cubicBezTo>
                  <a:cubicBezTo>
                    <a:pt x="1521" y="303"/>
                    <a:pt x="1476" y="281"/>
                    <a:pt x="1461" y="274"/>
                  </a:cubicBezTo>
                  <a:cubicBezTo>
                    <a:pt x="1458" y="250"/>
                    <a:pt x="1447" y="210"/>
                    <a:pt x="1407" y="178"/>
                  </a:cubicBezTo>
                  <a:cubicBezTo>
                    <a:pt x="1379" y="155"/>
                    <a:pt x="1352" y="153"/>
                    <a:pt x="1321" y="137"/>
                  </a:cubicBezTo>
                  <a:cubicBezTo>
                    <a:pt x="1291" y="121"/>
                    <a:pt x="1273" y="87"/>
                    <a:pt x="1245" y="67"/>
                  </a:cubicBezTo>
                  <a:cubicBezTo>
                    <a:pt x="1220" y="50"/>
                    <a:pt x="1185" y="50"/>
                    <a:pt x="1156" y="56"/>
                  </a:cubicBezTo>
                  <a:cubicBezTo>
                    <a:pt x="1145" y="46"/>
                    <a:pt x="1133" y="38"/>
                    <a:pt x="1122" y="31"/>
                  </a:cubicBezTo>
                  <a:cubicBezTo>
                    <a:pt x="1068" y="0"/>
                    <a:pt x="1008" y="17"/>
                    <a:pt x="974" y="37"/>
                  </a:cubicBezTo>
                  <a:cubicBezTo>
                    <a:pt x="941" y="17"/>
                    <a:pt x="899" y="12"/>
                    <a:pt x="861" y="15"/>
                  </a:cubicBezTo>
                  <a:cubicBezTo>
                    <a:pt x="805" y="19"/>
                    <a:pt x="766" y="38"/>
                    <a:pt x="755" y="45"/>
                  </a:cubicBezTo>
                  <a:cubicBezTo>
                    <a:pt x="745" y="44"/>
                    <a:pt x="736" y="43"/>
                    <a:pt x="726" y="43"/>
                  </a:cubicBezTo>
                  <a:cubicBezTo>
                    <a:pt x="691" y="42"/>
                    <a:pt x="657" y="57"/>
                    <a:pt x="631" y="80"/>
                  </a:cubicBezTo>
                  <a:cubicBezTo>
                    <a:pt x="618" y="81"/>
                    <a:pt x="606" y="83"/>
                    <a:pt x="593" y="85"/>
                  </a:cubicBezTo>
                  <a:cubicBezTo>
                    <a:pt x="567" y="89"/>
                    <a:pt x="542" y="101"/>
                    <a:pt x="522" y="118"/>
                  </a:cubicBezTo>
                  <a:cubicBezTo>
                    <a:pt x="515" y="124"/>
                    <a:pt x="510" y="130"/>
                    <a:pt x="506" y="136"/>
                  </a:cubicBezTo>
                  <a:cubicBezTo>
                    <a:pt x="494" y="139"/>
                    <a:pt x="477" y="144"/>
                    <a:pt x="458" y="152"/>
                  </a:cubicBezTo>
                  <a:cubicBezTo>
                    <a:pt x="449" y="156"/>
                    <a:pt x="439" y="161"/>
                    <a:pt x="428" y="167"/>
                  </a:cubicBezTo>
                  <a:cubicBezTo>
                    <a:pt x="418" y="172"/>
                    <a:pt x="407" y="179"/>
                    <a:pt x="397" y="187"/>
                  </a:cubicBezTo>
                  <a:cubicBezTo>
                    <a:pt x="386" y="195"/>
                    <a:pt x="376" y="204"/>
                    <a:pt x="367" y="215"/>
                  </a:cubicBezTo>
                  <a:cubicBezTo>
                    <a:pt x="363" y="220"/>
                    <a:pt x="358" y="226"/>
                    <a:pt x="355" y="231"/>
                  </a:cubicBezTo>
                  <a:cubicBezTo>
                    <a:pt x="352" y="235"/>
                    <a:pt x="352" y="235"/>
                    <a:pt x="352" y="235"/>
                  </a:cubicBezTo>
                  <a:cubicBezTo>
                    <a:pt x="350" y="236"/>
                    <a:pt x="350" y="238"/>
                    <a:pt x="349" y="239"/>
                  </a:cubicBezTo>
                  <a:cubicBezTo>
                    <a:pt x="349" y="239"/>
                    <a:pt x="349" y="239"/>
                    <a:pt x="349" y="239"/>
                  </a:cubicBezTo>
                  <a:cubicBezTo>
                    <a:pt x="340" y="244"/>
                    <a:pt x="331" y="249"/>
                    <a:pt x="320" y="251"/>
                  </a:cubicBezTo>
                  <a:cubicBezTo>
                    <a:pt x="305" y="254"/>
                    <a:pt x="290" y="253"/>
                    <a:pt x="275" y="258"/>
                  </a:cubicBezTo>
                  <a:cubicBezTo>
                    <a:pt x="250" y="266"/>
                    <a:pt x="234" y="289"/>
                    <a:pt x="215" y="306"/>
                  </a:cubicBezTo>
                  <a:cubicBezTo>
                    <a:pt x="190" y="329"/>
                    <a:pt x="147" y="327"/>
                    <a:pt x="125" y="351"/>
                  </a:cubicBezTo>
                  <a:cubicBezTo>
                    <a:pt x="103" y="375"/>
                    <a:pt x="108" y="398"/>
                    <a:pt x="105" y="409"/>
                  </a:cubicBezTo>
                  <a:cubicBezTo>
                    <a:pt x="104" y="409"/>
                    <a:pt x="103" y="410"/>
                    <a:pt x="102" y="410"/>
                  </a:cubicBezTo>
                  <a:cubicBezTo>
                    <a:pt x="102" y="410"/>
                    <a:pt x="102" y="410"/>
                    <a:pt x="102" y="410"/>
                  </a:cubicBezTo>
                  <a:cubicBezTo>
                    <a:pt x="102" y="410"/>
                    <a:pt x="102" y="410"/>
                    <a:pt x="102" y="410"/>
                  </a:cubicBezTo>
                  <a:cubicBezTo>
                    <a:pt x="101" y="411"/>
                    <a:pt x="99" y="412"/>
                    <a:pt x="98" y="413"/>
                  </a:cubicBezTo>
                  <a:cubicBezTo>
                    <a:pt x="96" y="413"/>
                    <a:pt x="94" y="415"/>
                    <a:pt x="92" y="416"/>
                  </a:cubicBezTo>
                  <a:cubicBezTo>
                    <a:pt x="92" y="416"/>
                    <a:pt x="92" y="416"/>
                    <a:pt x="91" y="416"/>
                  </a:cubicBezTo>
                  <a:cubicBezTo>
                    <a:pt x="88" y="418"/>
                    <a:pt x="85" y="420"/>
                    <a:pt x="82" y="422"/>
                  </a:cubicBezTo>
                  <a:cubicBezTo>
                    <a:pt x="81" y="423"/>
                    <a:pt x="80" y="424"/>
                    <a:pt x="80" y="424"/>
                  </a:cubicBezTo>
                  <a:cubicBezTo>
                    <a:pt x="79" y="425"/>
                    <a:pt x="78" y="426"/>
                    <a:pt x="77" y="426"/>
                  </a:cubicBezTo>
                  <a:cubicBezTo>
                    <a:pt x="75" y="428"/>
                    <a:pt x="73" y="429"/>
                    <a:pt x="71" y="431"/>
                  </a:cubicBezTo>
                  <a:cubicBezTo>
                    <a:pt x="70" y="432"/>
                    <a:pt x="69" y="433"/>
                    <a:pt x="67" y="435"/>
                  </a:cubicBezTo>
                  <a:cubicBezTo>
                    <a:pt x="66" y="435"/>
                    <a:pt x="65" y="436"/>
                    <a:pt x="64" y="437"/>
                  </a:cubicBezTo>
                  <a:cubicBezTo>
                    <a:pt x="63" y="438"/>
                    <a:pt x="63" y="439"/>
                    <a:pt x="62" y="440"/>
                  </a:cubicBezTo>
                  <a:cubicBezTo>
                    <a:pt x="60" y="441"/>
                    <a:pt x="59" y="443"/>
                    <a:pt x="58" y="444"/>
                  </a:cubicBezTo>
                  <a:cubicBezTo>
                    <a:pt x="57" y="445"/>
                    <a:pt x="57" y="445"/>
                    <a:pt x="56" y="446"/>
                  </a:cubicBezTo>
                  <a:cubicBezTo>
                    <a:pt x="54" y="449"/>
                    <a:pt x="51" y="452"/>
                    <a:pt x="49" y="455"/>
                  </a:cubicBezTo>
                  <a:cubicBezTo>
                    <a:pt x="47" y="458"/>
                    <a:pt x="45" y="461"/>
                    <a:pt x="42" y="465"/>
                  </a:cubicBezTo>
                  <a:cubicBezTo>
                    <a:pt x="42" y="465"/>
                    <a:pt x="42" y="466"/>
                    <a:pt x="42" y="466"/>
                  </a:cubicBezTo>
                  <a:cubicBezTo>
                    <a:pt x="42" y="466"/>
                    <a:pt x="41" y="467"/>
                    <a:pt x="41" y="468"/>
                  </a:cubicBezTo>
                  <a:cubicBezTo>
                    <a:pt x="39" y="471"/>
                    <a:pt x="38" y="474"/>
                    <a:pt x="37" y="478"/>
                  </a:cubicBezTo>
                  <a:cubicBezTo>
                    <a:pt x="36" y="478"/>
                    <a:pt x="36" y="478"/>
                    <a:pt x="36" y="479"/>
                  </a:cubicBezTo>
                  <a:cubicBezTo>
                    <a:pt x="36" y="479"/>
                    <a:pt x="36" y="480"/>
                    <a:pt x="35" y="481"/>
                  </a:cubicBezTo>
                  <a:cubicBezTo>
                    <a:pt x="35" y="482"/>
                    <a:pt x="35" y="483"/>
                    <a:pt x="35" y="483"/>
                  </a:cubicBezTo>
                  <a:cubicBezTo>
                    <a:pt x="34" y="484"/>
                    <a:pt x="34" y="485"/>
                    <a:pt x="34" y="485"/>
                  </a:cubicBezTo>
                  <a:cubicBezTo>
                    <a:pt x="34" y="486"/>
                    <a:pt x="34" y="487"/>
                    <a:pt x="33" y="487"/>
                  </a:cubicBezTo>
                  <a:cubicBezTo>
                    <a:pt x="33" y="488"/>
                    <a:pt x="33" y="488"/>
                    <a:pt x="33" y="488"/>
                  </a:cubicBezTo>
                  <a:cubicBezTo>
                    <a:pt x="33" y="491"/>
                    <a:pt x="32" y="493"/>
                    <a:pt x="32" y="495"/>
                  </a:cubicBezTo>
                  <a:cubicBezTo>
                    <a:pt x="32" y="496"/>
                    <a:pt x="32" y="497"/>
                    <a:pt x="32" y="497"/>
                  </a:cubicBezTo>
                  <a:cubicBezTo>
                    <a:pt x="32" y="499"/>
                    <a:pt x="32" y="499"/>
                    <a:pt x="32" y="499"/>
                  </a:cubicBezTo>
                  <a:cubicBezTo>
                    <a:pt x="32" y="499"/>
                    <a:pt x="32" y="499"/>
                    <a:pt x="32" y="499"/>
                  </a:cubicBezTo>
                  <a:cubicBezTo>
                    <a:pt x="32" y="499"/>
                    <a:pt x="32" y="499"/>
                    <a:pt x="32" y="499"/>
                  </a:cubicBezTo>
                  <a:cubicBezTo>
                    <a:pt x="32" y="502"/>
                    <a:pt x="32" y="502"/>
                    <a:pt x="32" y="502"/>
                  </a:cubicBezTo>
                  <a:cubicBezTo>
                    <a:pt x="31" y="504"/>
                    <a:pt x="31" y="504"/>
                    <a:pt x="31" y="504"/>
                  </a:cubicBezTo>
                  <a:cubicBezTo>
                    <a:pt x="31" y="505"/>
                    <a:pt x="31" y="505"/>
                    <a:pt x="31" y="505"/>
                  </a:cubicBezTo>
                  <a:cubicBezTo>
                    <a:pt x="31" y="505"/>
                    <a:pt x="31" y="505"/>
                    <a:pt x="31" y="505"/>
                  </a:cubicBezTo>
                  <a:cubicBezTo>
                    <a:pt x="31" y="506"/>
                    <a:pt x="31" y="506"/>
                    <a:pt x="31" y="506"/>
                  </a:cubicBezTo>
                  <a:cubicBezTo>
                    <a:pt x="31" y="506"/>
                    <a:pt x="31" y="506"/>
                    <a:pt x="31" y="506"/>
                  </a:cubicBezTo>
                  <a:cubicBezTo>
                    <a:pt x="31" y="507"/>
                    <a:pt x="31" y="507"/>
                    <a:pt x="31" y="507"/>
                  </a:cubicBezTo>
                  <a:cubicBezTo>
                    <a:pt x="32" y="509"/>
                    <a:pt x="32" y="510"/>
                    <a:pt x="32" y="511"/>
                  </a:cubicBezTo>
                  <a:cubicBezTo>
                    <a:pt x="32" y="519"/>
                    <a:pt x="34" y="527"/>
                    <a:pt x="36" y="533"/>
                  </a:cubicBezTo>
                  <a:cubicBezTo>
                    <a:pt x="37" y="537"/>
                    <a:pt x="38" y="540"/>
                    <a:pt x="39" y="543"/>
                  </a:cubicBezTo>
                  <a:cubicBezTo>
                    <a:pt x="34" y="555"/>
                    <a:pt x="21" y="594"/>
                    <a:pt x="24" y="635"/>
                  </a:cubicBezTo>
                  <a:cubicBezTo>
                    <a:pt x="26" y="653"/>
                    <a:pt x="29" y="671"/>
                    <a:pt x="35" y="683"/>
                  </a:cubicBezTo>
                  <a:cubicBezTo>
                    <a:pt x="36" y="684"/>
                    <a:pt x="36" y="685"/>
                    <a:pt x="36" y="685"/>
                  </a:cubicBezTo>
                  <a:cubicBezTo>
                    <a:pt x="35" y="686"/>
                    <a:pt x="34" y="687"/>
                    <a:pt x="33" y="688"/>
                  </a:cubicBezTo>
                  <a:cubicBezTo>
                    <a:pt x="28" y="692"/>
                    <a:pt x="21" y="700"/>
                    <a:pt x="16" y="711"/>
                  </a:cubicBezTo>
                  <a:cubicBezTo>
                    <a:pt x="6" y="732"/>
                    <a:pt x="0" y="764"/>
                    <a:pt x="0" y="795"/>
                  </a:cubicBezTo>
                  <a:cubicBezTo>
                    <a:pt x="0" y="799"/>
                    <a:pt x="1" y="803"/>
                    <a:pt x="1" y="807"/>
                  </a:cubicBezTo>
                  <a:cubicBezTo>
                    <a:pt x="1" y="811"/>
                    <a:pt x="1" y="815"/>
                    <a:pt x="1" y="818"/>
                  </a:cubicBezTo>
                  <a:cubicBezTo>
                    <a:pt x="1" y="822"/>
                    <a:pt x="2" y="826"/>
                    <a:pt x="3" y="830"/>
                  </a:cubicBezTo>
                  <a:cubicBezTo>
                    <a:pt x="3" y="832"/>
                    <a:pt x="3" y="834"/>
                    <a:pt x="4" y="836"/>
                  </a:cubicBezTo>
                  <a:cubicBezTo>
                    <a:pt x="4" y="838"/>
                    <a:pt x="4" y="840"/>
                    <a:pt x="5" y="842"/>
                  </a:cubicBezTo>
                  <a:cubicBezTo>
                    <a:pt x="8" y="857"/>
                    <a:pt x="12" y="870"/>
                    <a:pt x="17" y="881"/>
                  </a:cubicBezTo>
                  <a:cubicBezTo>
                    <a:pt x="21" y="892"/>
                    <a:pt x="26" y="902"/>
                    <a:pt x="30" y="908"/>
                  </a:cubicBezTo>
                  <a:cubicBezTo>
                    <a:pt x="32" y="911"/>
                    <a:pt x="37" y="919"/>
                    <a:pt x="41" y="925"/>
                  </a:cubicBezTo>
                  <a:cubicBezTo>
                    <a:pt x="41" y="928"/>
                    <a:pt x="41" y="931"/>
                    <a:pt x="41" y="934"/>
                  </a:cubicBezTo>
                  <a:cubicBezTo>
                    <a:pt x="42" y="939"/>
                    <a:pt x="43" y="944"/>
                    <a:pt x="44" y="950"/>
                  </a:cubicBezTo>
                  <a:cubicBezTo>
                    <a:pt x="45" y="952"/>
                    <a:pt x="45" y="955"/>
                    <a:pt x="46" y="958"/>
                  </a:cubicBezTo>
                  <a:cubicBezTo>
                    <a:pt x="49" y="965"/>
                    <a:pt x="49" y="965"/>
                    <a:pt x="49" y="965"/>
                  </a:cubicBezTo>
                  <a:cubicBezTo>
                    <a:pt x="50" y="968"/>
                    <a:pt x="50" y="968"/>
                    <a:pt x="50" y="968"/>
                  </a:cubicBezTo>
                  <a:cubicBezTo>
                    <a:pt x="51" y="972"/>
                    <a:pt x="51" y="972"/>
                    <a:pt x="51" y="972"/>
                  </a:cubicBezTo>
                  <a:cubicBezTo>
                    <a:pt x="53" y="974"/>
                    <a:pt x="54" y="977"/>
                    <a:pt x="55" y="979"/>
                  </a:cubicBezTo>
                  <a:cubicBezTo>
                    <a:pt x="57" y="984"/>
                    <a:pt x="59" y="988"/>
                    <a:pt x="62" y="993"/>
                  </a:cubicBezTo>
                  <a:cubicBezTo>
                    <a:pt x="67" y="1002"/>
                    <a:pt x="73" y="1010"/>
                    <a:pt x="79" y="1018"/>
                  </a:cubicBezTo>
                  <a:cubicBezTo>
                    <a:pt x="91" y="1033"/>
                    <a:pt x="106" y="1046"/>
                    <a:pt x="120" y="1055"/>
                  </a:cubicBezTo>
                  <a:cubicBezTo>
                    <a:pt x="131" y="1062"/>
                    <a:pt x="142" y="1066"/>
                    <a:pt x="151" y="1069"/>
                  </a:cubicBezTo>
                  <a:cubicBezTo>
                    <a:pt x="154" y="1076"/>
                    <a:pt x="157" y="1082"/>
                    <a:pt x="161" y="1088"/>
                  </a:cubicBezTo>
                  <a:cubicBezTo>
                    <a:pt x="163" y="1091"/>
                    <a:pt x="164" y="1093"/>
                    <a:pt x="166" y="1095"/>
                  </a:cubicBezTo>
                  <a:cubicBezTo>
                    <a:pt x="168" y="1097"/>
                    <a:pt x="170" y="1099"/>
                    <a:pt x="173" y="1101"/>
                  </a:cubicBezTo>
                  <a:cubicBezTo>
                    <a:pt x="175" y="1104"/>
                    <a:pt x="177" y="1105"/>
                    <a:pt x="179" y="1107"/>
                  </a:cubicBezTo>
                  <a:cubicBezTo>
                    <a:pt x="182" y="1109"/>
                    <a:pt x="184" y="1111"/>
                    <a:pt x="187" y="1112"/>
                  </a:cubicBezTo>
                  <a:cubicBezTo>
                    <a:pt x="197" y="1119"/>
                    <a:pt x="209" y="1124"/>
                    <a:pt x="220" y="1128"/>
                  </a:cubicBezTo>
                  <a:cubicBezTo>
                    <a:pt x="232" y="1132"/>
                    <a:pt x="245" y="1134"/>
                    <a:pt x="257" y="1137"/>
                  </a:cubicBezTo>
                  <a:cubicBezTo>
                    <a:pt x="270" y="1139"/>
                    <a:pt x="283" y="1141"/>
                    <a:pt x="295" y="1143"/>
                  </a:cubicBezTo>
                  <a:cubicBezTo>
                    <a:pt x="298" y="1143"/>
                    <a:pt x="302" y="1144"/>
                    <a:pt x="305" y="1144"/>
                  </a:cubicBezTo>
                  <a:cubicBezTo>
                    <a:pt x="309" y="1145"/>
                    <a:pt x="309" y="1145"/>
                    <a:pt x="309" y="1145"/>
                  </a:cubicBezTo>
                  <a:cubicBezTo>
                    <a:pt x="312" y="1146"/>
                    <a:pt x="312" y="1146"/>
                    <a:pt x="312" y="1146"/>
                  </a:cubicBezTo>
                  <a:cubicBezTo>
                    <a:pt x="312" y="1146"/>
                    <a:pt x="312" y="1146"/>
                    <a:pt x="312" y="1146"/>
                  </a:cubicBezTo>
                  <a:cubicBezTo>
                    <a:pt x="312" y="1146"/>
                    <a:pt x="312" y="1146"/>
                    <a:pt x="312" y="1146"/>
                  </a:cubicBezTo>
                  <a:cubicBezTo>
                    <a:pt x="312" y="1146"/>
                    <a:pt x="312" y="1146"/>
                    <a:pt x="312" y="1146"/>
                  </a:cubicBezTo>
                  <a:cubicBezTo>
                    <a:pt x="314" y="1146"/>
                    <a:pt x="314" y="1146"/>
                    <a:pt x="314" y="1146"/>
                  </a:cubicBezTo>
                  <a:cubicBezTo>
                    <a:pt x="317" y="1147"/>
                    <a:pt x="320" y="1148"/>
                    <a:pt x="323" y="1149"/>
                  </a:cubicBezTo>
                  <a:cubicBezTo>
                    <a:pt x="332" y="1151"/>
                    <a:pt x="332" y="1151"/>
                    <a:pt x="332" y="1151"/>
                  </a:cubicBezTo>
                  <a:cubicBezTo>
                    <a:pt x="343" y="1155"/>
                    <a:pt x="354" y="1161"/>
                    <a:pt x="365" y="1168"/>
                  </a:cubicBezTo>
                  <a:cubicBezTo>
                    <a:pt x="368" y="1169"/>
                    <a:pt x="370" y="1171"/>
                    <a:pt x="373" y="1173"/>
                  </a:cubicBezTo>
                  <a:cubicBezTo>
                    <a:pt x="376" y="1174"/>
                    <a:pt x="378" y="1176"/>
                    <a:pt x="381" y="1178"/>
                  </a:cubicBezTo>
                  <a:cubicBezTo>
                    <a:pt x="385" y="1181"/>
                    <a:pt x="385" y="1181"/>
                    <a:pt x="385" y="1181"/>
                  </a:cubicBezTo>
                  <a:cubicBezTo>
                    <a:pt x="386" y="1182"/>
                    <a:pt x="386" y="1182"/>
                    <a:pt x="386" y="1182"/>
                  </a:cubicBezTo>
                  <a:cubicBezTo>
                    <a:pt x="387" y="1182"/>
                    <a:pt x="387" y="1182"/>
                    <a:pt x="387" y="1182"/>
                  </a:cubicBezTo>
                  <a:cubicBezTo>
                    <a:pt x="387" y="1183"/>
                    <a:pt x="387" y="1183"/>
                    <a:pt x="387" y="1183"/>
                  </a:cubicBezTo>
                  <a:cubicBezTo>
                    <a:pt x="390" y="1184"/>
                    <a:pt x="390" y="1184"/>
                    <a:pt x="390" y="1184"/>
                  </a:cubicBezTo>
                  <a:cubicBezTo>
                    <a:pt x="398" y="1190"/>
                    <a:pt x="398" y="1190"/>
                    <a:pt x="398" y="1190"/>
                  </a:cubicBezTo>
                  <a:cubicBezTo>
                    <a:pt x="400" y="1191"/>
                    <a:pt x="400" y="1191"/>
                    <a:pt x="400" y="1191"/>
                  </a:cubicBezTo>
                  <a:cubicBezTo>
                    <a:pt x="402" y="1193"/>
                    <a:pt x="402" y="1193"/>
                    <a:pt x="402" y="1193"/>
                  </a:cubicBezTo>
                  <a:cubicBezTo>
                    <a:pt x="407" y="1195"/>
                    <a:pt x="407" y="1195"/>
                    <a:pt x="407" y="1195"/>
                  </a:cubicBezTo>
                  <a:cubicBezTo>
                    <a:pt x="411" y="1197"/>
                    <a:pt x="414" y="1199"/>
                    <a:pt x="417" y="1200"/>
                  </a:cubicBezTo>
                  <a:cubicBezTo>
                    <a:pt x="424" y="1203"/>
                    <a:pt x="431" y="1206"/>
                    <a:pt x="437" y="1208"/>
                  </a:cubicBezTo>
                  <a:cubicBezTo>
                    <a:pt x="451" y="1213"/>
                    <a:pt x="464" y="1216"/>
                    <a:pt x="477" y="1219"/>
                  </a:cubicBezTo>
                  <a:cubicBezTo>
                    <a:pt x="484" y="1221"/>
                    <a:pt x="490" y="1222"/>
                    <a:pt x="497" y="1223"/>
                  </a:cubicBezTo>
                  <a:cubicBezTo>
                    <a:pt x="503" y="1225"/>
                    <a:pt x="509" y="1226"/>
                    <a:pt x="516" y="1228"/>
                  </a:cubicBezTo>
                  <a:cubicBezTo>
                    <a:pt x="528" y="1230"/>
                    <a:pt x="541" y="1233"/>
                    <a:pt x="553" y="1236"/>
                  </a:cubicBezTo>
                  <a:cubicBezTo>
                    <a:pt x="577" y="1241"/>
                    <a:pt x="600" y="1247"/>
                    <a:pt x="620" y="1255"/>
                  </a:cubicBezTo>
                  <a:cubicBezTo>
                    <a:pt x="641" y="1262"/>
                    <a:pt x="660" y="1270"/>
                    <a:pt x="676" y="1279"/>
                  </a:cubicBezTo>
                  <a:cubicBezTo>
                    <a:pt x="687" y="1285"/>
                    <a:pt x="697" y="1291"/>
                    <a:pt x="705" y="1297"/>
                  </a:cubicBezTo>
                  <a:cubicBezTo>
                    <a:pt x="720" y="1313"/>
                    <a:pt x="737" y="1342"/>
                    <a:pt x="737" y="1393"/>
                  </a:cubicBezTo>
                  <a:cubicBezTo>
                    <a:pt x="737" y="1477"/>
                    <a:pt x="737" y="1680"/>
                    <a:pt x="737" y="1733"/>
                  </a:cubicBezTo>
                  <a:cubicBezTo>
                    <a:pt x="736" y="1737"/>
                    <a:pt x="736" y="1741"/>
                    <a:pt x="735" y="1745"/>
                  </a:cubicBezTo>
                  <a:cubicBezTo>
                    <a:pt x="734" y="1752"/>
                    <a:pt x="732" y="1759"/>
                    <a:pt x="730" y="1765"/>
                  </a:cubicBezTo>
                  <a:cubicBezTo>
                    <a:pt x="730" y="1766"/>
                    <a:pt x="729" y="1766"/>
                    <a:pt x="729" y="1766"/>
                  </a:cubicBezTo>
                  <a:cubicBezTo>
                    <a:pt x="716" y="1779"/>
                    <a:pt x="699" y="1793"/>
                    <a:pt x="680" y="1804"/>
                  </a:cubicBezTo>
                  <a:cubicBezTo>
                    <a:pt x="675" y="1807"/>
                    <a:pt x="670" y="1810"/>
                    <a:pt x="665" y="1813"/>
                  </a:cubicBezTo>
                  <a:cubicBezTo>
                    <a:pt x="664" y="1813"/>
                    <a:pt x="663" y="1814"/>
                    <a:pt x="662" y="1814"/>
                  </a:cubicBezTo>
                  <a:cubicBezTo>
                    <a:pt x="655" y="1816"/>
                    <a:pt x="655" y="1816"/>
                    <a:pt x="655" y="1816"/>
                  </a:cubicBezTo>
                  <a:cubicBezTo>
                    <a:pt x="645" y="1818"/>
                    <a:pt x="645" y="1818"/>
                    <a:pt x="645" y="1818"/>
                  </a:cubicBezTo>
                  <a:cubicBezTo>
                    <a:pt x="641" y="1819"/>
                    <a:pt x="637" y="1820"/>
                    <a:pt x="634" y="1820"/>
                  </a:cubicBezTo>
                  <a:cubicBezTo>
                    <a:pt x="631" y="1821"/>
                    <a:pt x="631" y="1821"/>
                    <a:pt x="631" y="1821"/>
                  </a:cubicBezTo>
                  <a:cubicBezTo>
                    <a:pt x="630" y="1821"/>
                    <a:pt x="630" y="1821"/>
                    <a:pt x="630" y="1821"/>
                  </a:cubicBezTo>
                  <a:cubicBezTo>
                    <a:pt x="628" y="1822"/>
                    <a:pt x="628" y="1822"/>
                    <a:pt x="628" y="1822"/>
                  </a:cubicBezTo>
                  <a:cubicBezTo>
                    <a:pt x="623" y="1823"/>
                    <a:pt x="623" y="1823"/>
                    <a:pt x="623" y="1823"/>
                  </a:cubicBezTo>
                  <a:cubicBezTo>
                    <a:pt x="619" y="1824"/>
                    <a:pt x="616" y="1825"/>
                    <a:pt x="612" y="1826"/>
                  </a:cubicBezTo>
                  <a:cubicBezTo>
                    <a:pt x="606" y="1827"/>
                    <a:pt x="600" y="1827"/>
                    <a:pt x="594" y="1828"/>
                  </a:cubicBezTo>
                  <a:cubicBezTo>
                    <a:pt x="591" y="1828"/>
                    <a:pt x="588" y="1828"/>
                    <a:pt x="584" y="1829"/>
                  </a:cubicBezTo>
                  <a:cubicBezTo>
                    <a:pt x="582" y="1829"/>
                    <a:pt x="582" y="1829"/>
                    <a:pt x="582" y="1829"/>
                  </a:cubicBezTo>
                  <a:cubicBezTo>
                    <a:pt x="581" y="1829"/>
                    <a:pt x="580" y="1829"/>
                    <a:pt x="579" y="1829"/>
                  </a:cubicBezTo>
                  <a:cubicBezTo>
                    <a:pt x="574" y="1830"/>
                    <a:pt x="574" y="1830"/>
                    <a:pt x="574" y="1830"/>
                  </a:cubicBezTo>
                  <a:cubicBezTo>
                    <a:pt x="560" y="1833"/>
                    <a:pt x="548" y="1837"/>
                    <a:pt x="536" y="1841"/>
                  </a:cubicBezTo>
                  <a:cubicBezTo>
                    <a:pt x="512" y="1851"/>
                    <a:pt x="493" y="1862"/>
                    <a:pt x="475" y="1870"/>
                  </a:cubicBezTo>
                  <a:cubicBezTo>
                    <a:pt x="457" y="1877"/>
                    <a:pt x="441" y="1881"/>
                    <a:pt x="430" y="1883"/>
                  </a:cubicBezTo>
                  <a:cubicBezTo>
                    <a:pt x="424" y="1884"/>
                    <a:pt x="420" y="1884"/>
                    <a:pt x="417" y="1884"/>
                  </a:cubicBezTo>
                  <a:cubicBezTo>
                    <a:pt x="414" y="1884"/>
                    <a:pt x="412" y="1884"/>
                    <a:pt x="412" y="1884"/>
                  </a:cubicBezTo>
                  <a:cubicBezTo>
                    <a:pt x="412" y="1884"/>
                    <a:pt x="414" y="1884"/>
                    <a:pt x="417" y="1884"/>
                  </a:cubicBezTo>
                  <a:cubicBezTo>
                    <a:pt x="420" y="1885"/>
                    <a:pt x="424" y="1885"/>
                    <a:pt x="430" y="1885"/>
                  </a:cubicBezTo>
                  <a:cubicBezTo>
                    <a:pt x="442" y="1885"/>
                    <a:pt x="458" y="1883"/>
                    <a:pt x="477" y="1877"/>
                  </a:cubicBezTo>
                  <a:cubicBezTo>
                    <a:pt x="497" y="1872"/>
                    <a:pt x="518" y="1863"/>
                    <a:pt x="541" y="1857"/>
                  </a:cubicBezTo>
                  <a:cubicBezTo>
                    <a:pt x="543" y="1856"/>
                    <a:pt x="545" y="1856"/>
                    <a:pt x="546" y="1856"/>
                  </a:cubicBezTo>
                  <a:cubicBezTo>
                    <a:pt x="535" y="1863"/>
                    <a:pt x="525" y="1871"/>
                    <a:pt x="518" y="1879"/>
                  </a:cubicBezTo>
                  <a:cubicBezTo>
                    <a:pt x="510" y="1888"/>
                    <a:pt x="505" y="1897"/>
                    <a:pt x="501" y="1905"/>
                  </a:cubicBezTo>
                  <a:cubicBezTo>
                    <a:pt x="498" y="1914"/>
                    <a:pt x="496" y="1921"/>
                    <a:pt x="496" y="1928"/>
                  </a:cubicBezTo>
                  <a:cubicBezTo>
                    <a:pt x="495" y="1934"/>
                    <a:pt x="495" y="1939"/>
                    <a:pt x="495" y="1943"/>
                  </a:cubicBezTo>
                  <a:cubicBezTo>
                    <a:pt x="496" y="1946"/>
                    <a:pt x="496" y="1948"/>
                    <a:pt x="496" y="1948"/>
                  </a:cubicBezTo>
                  <a:cubicBezTo>
                    <a:pt x="496" y="1948"/>
                    <a:pt x="496" y="1946"/>
                    <a:pt x="496" y="1943"/>
                  </a:cubicBezTo>
                  <a:cubicBezTo>
                    <a:pt x="496" y="1939"/>
                    <a:pt x="497" y="1934"/>
                    <a:pt x="498" y="1928"/>
                  </a:cubicBezTo>
                  <a:cubicBezTo>
                    <a:pt x="499" y="1922"/>
                    <a:pt x="501" y="1915"/>
                    <a:pt x="506" y="1907"/>
                  </a:cubicBezTo>
                  <a:cubicBezTo>
                    <a:pt x="510" y="1900"/>
                    <a:pt x="516" y="1892"/>
                    <a:pt x="524" y="1885"/>
                  </a:cubicBezTo>
                  <a:cubicBezTo>
                    <a:pt x="539" y="1871"/>
                    <a:pt x="562" y="1860"/>
                    <a:pt x="588" y="1853"/>
                  </a:cubicBezTo>
                  <a:cubicBezTo>
                    <a:pt x="589" y="1852"/>
                    <a:pt x="592" y="1852"/>
                    <a:pt x="594" y="1851"/>
                  </a:cubicBezTo>
                  <a:cubicBezTo>
                    <a:pt x="594" y="1851"/>
                    <a:pt x="595" y="1851"/>
                    <a:pt x="595" y="1851"/>
                  </a:cubicBezTo>
                  <a:cubicBezTo>
                    <a:pt x="601" y="1852"/>
                    <a:pt x="608" y="1852"/>
                    <a:pt x="614" y="1852"/>
                  </a:cubicBezTo>
                  <a:cubicBezTo>
                    <a:pt x="628" y="1853"/>
                    <a:pt x="643" y="1853"/>
                    <a:pt x="657" y="1849"/>
                  </a:cubicBezTo>
                  <a:cubicBezTo>
                    <a:pt x="661" y="1848"/>
                    <a:pt x="664" y="1847"/>
                    <a:pt x="667" y="1847"/>
                  </a:cubicBezTo>
                  <a:cubicBezTo>
                    <a:pt x="670" y="1846"/>
                    <a:pt x="674" y="1845"/>
                    <a:pt x="677" y="1843"/>
                  </a:cubicBezTo>
                  <a:cubicBezTo>
                    <a:pt x="684" y="1841"/>
                    <a:pt x="690" y="1839"/>
                    <a:pt x="696" y="1836"/>
                  </a:cubicBezTo>
                  <a:cubicBezTo>
                    <a:pt x="702" y="1833"/>
                    <a:pt x="708" y="1831"/>
                    <a:pt x="713" y="1828"/>
                  </a:cubicBezTo>
                  <a:cubicBezTo>
                    <a:pt x="714" y="1827"/>
                    <a:pt x="715" y="1827"/>
                    <a:pt x="716" y="1826"/>
                  </a:cubicBezTo>
                  <a:cubicBezTo>
                    <a:pt x="718" y="1826"/>
                    <a:pt x="720" y="1825"/>
                    <a:pt x="722" y="1824"/>
                  </a:cubicBezTo>
                  <a:cubicBezTo>
                    <a:pt x="727" y="1821"/>
                    <a:pt x="727" y="1821"/>
                    <a:pt x="727" y="1821"/>
                  </a:cubicBezTo>
                  <a:cubicBezTo>
                    <a:pt x="732" y="1818"/>
                    <a:pt x="732" y="1818"/>
                    <a:pt x="732" y="1818"/>
                  </a:cubicBezTo>
                  <a:cubicBezTo>
                    <a:pt x="733" y="1818"/>
                    <a:pt x="733" y="1818"/>
                    <a:pt x="733" y="1818"/>
                  </a:cubicBezTo>
                  <a:cubicBezTo>
                    <a:pt x="733" y="1817"/>
                    <a:pt x="733" y="1817"/>
                    <a:pt x="733" y="1817"/>
                  </a:cubicBezTo>
                  <a:cubicBezTo>
                    <a:pt x="734" y="1817"/>
                    <a:pt x="732" y="1818"/>
                    <a:pt x="734" y="1817"/>
                  </a:cubicBezTo>
                  <a:cubicBezTo>
                    <a:pt x="732" y="1828"/>
                    <a:pt x="728" y="1839"/>
                    <a:pt x="723" y="1849"/>
                  </a:cubicBezTo>
                  <a:cubicBezTo>
                    <a:pt x="719" y="1856"/>
                    <a:pt x="719" y="1856"/>
                    <a:pt x="719" y="1856"/>
                  </a:cubicBezTo>
                  <a:cubicBezTo>
                    <a:pt x="715" y="1863"/>
                    <a:pt x="715" y="1863"/>
                    <a:pt x="715" y="1863"/>
                  </a:cubicBezTo>
                  <a:cubicBezTo>
                    <a:pt x="712" y="1868"/>
                    <a:pt x="710" y="1872"/>
                    <a:pt x="707" y="1877"/>
                  </a:cubicBezTo>
                  <a:cubicBezTo>
                    <a:pt x="701" y="1886"/>
                    <a:pt x="696" y="1895"/>
                    <a:pt x="690" y="1903"/>
                  </a:cubicBezTo>
                  <a:cubicBezTo>
                    <a:pt x="689" y="1905"/>
                    <a:pt x="687" y="1907"/>
                    <a:pt x="686" y="1909"/>
                  </a:cubicBezTo>
                  <a:cubicBezTo>
                    <a:pt x="684" y="1911"/>
                    <a:pt x="683" y="1913"/>
                    <a:pt x="681" y="1914"/>
                  </a:cubicBezTo>
                  <a:cubicBezTo>
                    <a:pt x="678" y="1918"/>
                    <a:pt x="675" y="1922"/>
                    <a:pt x="672" y="1926"/>
                  </a:cubicBezTo>
                  <a:cubicBezTo>
                    <a:pt x="670" y="1927"/>
                    <a:pt x="669" y="1929"/>
                    <a:pt x="668" y="1931"/>
                  </a:cubicBezTo>
                  <a:cubicBezTo>
                    <a:pt x="666" y="1932"/>
                    <a:pt x="664" y="1934"/>
                    <a:pt x="663" y="1936"/>
                  </a:cubicBezTo>
                  <a:cubicBezTo>
                    <a:pt x="660" y="1939"/>
                    <a:pt x="657" y="1942"/>
                    <a:pt x="654" y="1946"/>
                  </a:cubicBezTo>
                  <a:cubicBezTo>
                    <a:pt x="644" y="1959"/>
                    <a:pt x="638" y="1972"/>
                    <a:pt x="635" y="1981"/>
                  </a:cubicBezTo>
                  <a:cubicBezTo>
                    <a:pt x="634" y="1984"/>
                    <a:pt x="634" y="1986"/>
                    <a:pt x="633" y="1987"/>
                  </a:cubicBezTo>
                  <a:cubicBezTo>
                    <a:pt x="633" y="1989"/>
                    <a:pt x="633" y="1991"/>
                    <a:pt x="633" y="1992"/>
                  </a:cubicBezTo>
                  <a:cubicBezTo>
                    <a:pt x="632" y="1995"/>
                    <a:pt x="632" y="1996"/>
                    <a:pt x="632" y="1996"/>
                  </a:cubicBezTo>
                  <a:cubicBezTo>
                    <a:pt x="632" y="1996"/>
                    <a:pt x="632" y="1995"/>
                    <a:pt x="633" y="1992"/>
                  </a:cubicBezTo>
                  <a:cubicBezTo>
                    <a:pt x="634" y="1991"/>
                    <a:pt x="634" y="1990"/>
                    <a:pt x="635" y="1988"/>
                  </a:cubicBezTo>
                  <a:cubicBezTo>
                    <a:pt x="635" y="1986"/>
                    <a:pt x="636" y="1984"/>
                    <a:pt x="637" y="1982"/>
                  </a:cubicBezTo>
                  <a:cubicBezTo>
                    <a:pt x="641" y="1974"/>
                    <a:pt x="649" y="1962"/>
                    <a:pt x="661" y="1951"/>
                  </a:cubicBezTo>
                  <a:cubicBezTo>
                    <a:pt x="663" y="1948"/>
                    <a:pt x="667" y="1946"/>
                    <a:pt x="670" y="1943"/>
                  </a:cubicBezTo>
                  <a:cubicBezTo>
                    <a:pt x="672" y="1942"/>
                    <a:pt x="673" y="1940"/>
                    <a:pt x="675" y="1939"/>
                  </a:cubicBezTo>
                  <a:cubicBezTo>
                    <a:pt x="677" y="1937"/>
                    <a:pt x="679" y="1936"/>
                    <a:pt x="680" y="1934"/>
                  </a:cubicBezTo>
                  <a:cubicBezTo>
                    <a:pt x="684" y="1931"/>
                    <a:pt x="688" y="1928"/>
                    <a:pt x="691" y="1924"/>
                  </a:cubicBezTo>
                  <a:cubicBezTo>
                    <a:pt x="693" y="1923"/>
                    <a:pt x="695" y="1921"/>
                    <a:pt x="697" y="1919"/>
                  </a:cubicBezTo>
                  <a:cubicBezTo>
                    <a:pt x="698" y="1918"/>
                    <a:pt x="698" y="1918"/>
                    <a:pt x="699" y="1917"/>
                  </a:cubicBezTo>
                  <a:cubicBezTo>
                    <a:pt x="698" y="1922"/>
                    <a:pt x="698" y="1927"/>
                    <a:pt x="698" y="1933"/>
                  </a:cubicBezTo>
                  <a:cubicBezTo>
                    <a:pt x="697" y="1941"/>
                    <a:pt x="697" y="1950"/>
                    <a:pt x="698" y="1957"/>
                  </a:cubicBezTo>
                  <a:cubicBezTo>
                    <a:pt x="699" y="1972"/>
                    <a:pt x="702" y="1984"/>
                    <a:pt x="704" y="1993"/>
                  </a:cubicBezTo>
                  <a:cubicBezTo>
                    <a:pt x="705" y="1997"/>
                    <a:pt x="706" y="2000"/>
                    <a:pt x="707" y="2003"/>
                  </a:cubicBezTo>
                  <a:cubicBezTo>
                    <a:pt x="708" y="2005"/>
                    <a:pt x="708" y="2006"/>
                    <a:pt x="708" y="2006"/>
                  </a:cubicBezTo>
                  <a:cubicBezTo>
                    <a:pt x="708" y="2006"/>
                    <a:pt x="708" y="2005"/>
                    <a:pt x="708" y="2002"/>
                  </a:cubicBezTo>
                  <a:cubicBezTo>
                    <a:pt x="707" y="2000"/>
                    <a:pt x="707" y="1997"/>
                    <a:pt x="706" y="1993"/>
                  </a:cubicBezTo>
                  <a:cubicBezTo>
                    <a:pt x="706" y="1984"/>
                    <a:pt x="705" y="1972"/>
                    <a:pt x="706" y="1957"/>
                  </a:cubicBezTo>
                  <a:cubicBezTo>
                    <a:pt x="707" y="1950"/>
                    <a:pt x="708" y="1942"/>
                    <a:pt x="710" y="1934"/>
                  </a:cubicBezTo>
                  <a:cubicBezTo>
                    <a:pt x="711" y="1926"/>
                    <a:pt x="714" y="1918"/>
                    <a:pt x="717" y="1909"/>
                  </a:cubicBezTo>
                  <a:cubicBezTo>
                    <a:pt x="720" y="1901"/>
                    <a:pt x="724" y="1893"/>
                    <a:pt x="729" y="1886"/>
                  </a:cubicBezTo>
                  <a:cubicBezTo>
                    <a:pt x="730" y="1884"/>
                    <a:pt x="732" y="1882"/>
                    <a:pt x="733" y="1880"/>
                  </a:cubicBezTo>
                  <a:cubicBezTo>
                    <a:pt x="735" y="1877"/>
                    <a:pt x="735" y="1877"/>
                    <a:pt x="735" y="1877"/>
                  </a:cubicBezTo>
                  <a:cubicBezTo>
                    <a:pt x="737" y="1874"/>
                    <a:pt x="737" y="1874"/>
                    <a:pt x="737" y="1874"/>
                  </a:cubicBezTo>
                  <a:cubicBezTo>
                    <a:pt x="738" y="1873"/>
                    <a:pt x="740" y="1871"/>
                    <a:pt x="741" y="1869"/>
                  </a:cubicBezTo>
                  <a:cubicBezTo>
                    <a:pt x="746" y="1864"/>
                    <a:pt x="746" y="1864"/>
                    <a:pt x="746" y="1864"/>
                  </a:cubicBezTo>
                  <a:cubicBezTo>
                    <a:pt x="752" y="1857"/>
                    <a:pt x="759" y="1849"/>
                    <a:pt x="766" y="1840"/>
                  </a:cubicBezTo>
                  <a:cubicBezTo>
                    <a:pt x="769" y="1836"/>
                    <a:pt x="772" y="1831"/>
                    <a:pt x="775" y="1826"/>
                  </a:cubicBezTo>
                  <a:cubicBezTo>
                    <a:pt x="777" y="1823"/>
                    <a:pt x="777" y="1823"/>
                    <a:pt x="777" y="1823"/>
                  </a:cubicBezTo>
                  <a:cubicBezTo>
                    <a:pt x="778" y="1821"/>
                    <a:pt x="778" y="1821"/>
                    <a:pt x="778" y="1821"/>
                  </a:cubicBezTo>
                  <a:cubicBezTo>
                    <a:pt x="778" y="1820"/>
                    <a:pt x="778" y="1820"/>
                    <a:pt x="778" y="1820"/>
                  </a:cubicBezTo>
                  <a:cubicBezTo>
                    <a:pt x="778" y="1820"/>
                    <a:pt x="778" y="1820"/>
                    <a:pt x="778" y="1820"/>
                  </a:cubicBezTo>
                  <a:cubicBezTo>
                    <a:pt x="778" y="1819"/>
                    <a:pt x="778" y="1819"/>
                    <a:pt x="778" y="1819"/>
                  </a:cubicBezTo>
                  <a:cubicBezTo>
                    <a:pt x="778" y="1819"/>
                    <a:pt x="778" y="1819"/>
                    <a:pt x="778" y="1819"/>
                  </a:cubicBezTo>
                  <a:cubicBezTo>
                    <a:pt x="779" y="1818"/>
                    <a:pt x="779" y="1818"/>
                    <a:pt x="779" y="1818"/>
                  </a:cubicBezTo>
                  <a:cubicBezTo>
                    <a:pt x="780" y="1815"/>
                    <a:pt x="780" y="1815"/>
                    <a:pt x="780" y="1815"/>
                  </a:cubicBezTo>
                  <a:cubicBezTo>
                    <a:pt x="781" y="1814"/>
                    <a:pt x="781" y="1813"/>
                    <a:pt x="781" y="1811"/>
                  </a:cubicBezTo>
                  <a:cubicBezTo>
                    <a:pt x="783" y="1805"/>
                    <a:pt x="785" y="1800"/>
                    <a:pt x="786" y="1795"/>
                  </a:cubicBezTo>
                  <a:cubicBezTo>
                    <a:pt x="786" y="1794"/>
                    <a:pt x="786" y="1792"/>
                    <a:pt x="787" y="1791"/>
                  </a:cubicBezTo>
                  <a:cubicBezTo>
                    <a:pt x="793" y="1797"/>
                    <a:pt x="799" y="1803"/>
                    <a:pt x="805" y="1809"/>
                  </a:cubicBezTo>
                  <a:cubicBezTo>
                    <a:pt x="806" y="1810"/>
                    <a:pt x="808" y="1812"/>
                    <a:pt x="810" y="1813"/>
                  </a:cubicBezTo>
                  <a:cubicBezTo>
                    <a:pt x="811" y="1815"/>
                    <a:pt x="812" y="1817"/>
                    <a:pt x="814" y="1818"/>
                  </a:cubicBezTo>
                  <a:cubicBezTo>
                    <a:pt x="815" y="1820"/>
                    <a:pt x="816" y="1821"/>
                    <a:pt x="817" y="1822"/>
                  </a:cubicBezTo>
                  <a:cubicBezTo>
                    <a:pt x="819" y="1825"/>
                    <a:pt x="819" y="1825"/>
                    <a:pt x="819" y="1825"/>
                  </a:cubicBezTo>
                  <a:cubicBezTo>
                    <a:pt x="821" y="1827"/>
                    <a:pt x="821" y="1827"/>
                    <a:pt x="821" y="1827"/>
                  </a:cubicBezTo>
                  <a:cubicBezTo>
                    <a:pt x="819" y="1825"/>
                    <a:pt x="820" y="1827"/>
                    <a:pt x="820" y="1826"/>
                  </a:cubicBezTo>
                  <a:cubicBezTo>
                    <a:pt x="820" y="1826"/>
                    <a:pt x="820" y="1826"/>
                    <a:pt x="820" y="1826"/>
                  </a:cubicBezTo>
                  <a:cubicBezTo>
                    <a:pt x="820" y="1826"/>
                    <a:pt x="820" y="1826"/>
                    <a:pt x="820" y="1826"/>
                  </a:cubicBezTo>
                  <a:cubicBezTo>
                    <a:pt x="820" y="1827"/>
                    <a:pt x="820" y="1827"/>
                    <a:pt x="820" y="1827"/>
                  </a:cubicBezTo>
                  <a:cubicBezTo>
                    <a:pt x="821" y="1827"/>
                    <a:pt x="821" y="1827"/>
                    <a:pt x="821" y="1827"/>
                  </a:cubicBezTo>
                  <a:cubicBezTo>
                    <a:pt x="825" y="1835"/>
                    <a:pt x="829" y="1843"/>
                    <a:pt x="831" y="1852"/>
                  </a:cubicBezTo>
                  <a:cubicBezTo>
                    <a:pt x="834" y="1861"/>
                    <a:pt x="835" y="1871"/>
                    <a:pt x="836" y="1880"/>
                  </a:cubicBezTo>
                  <a:cubicBezTo>
                    <a:pt x="836" y="1888"/>
                    <a:pt x="836" y="1888"/>
                    <a:pt x="836" y="1888"/>
                  </a:cubicBezTo>
                  <a:cubicBezTo>
                    <a:pt x="836" y="1891"/>
                    <a:pt x="836" y="1894"/>
                    <a:pt x="835" y="1896"/>
                  </a:cubicBezTo>
                  <a:cubicBezTo>
                    <a:pt x="835" y="1901"/>
                    <a:pt x="835" y="1906"/>
                    <a:pt x="835" y="1911"/>
                  </a:cubicBezTo>
                  <a:cubicBezTo>
                    <a:pt x="834" y="1916"/>
                    <a:pt x="834" y="1921"/>
                    <a:pt x="833" y="1926"/>
                  </a:cubicBezTo>
                  <a:cubicBezTo>
                    <a:pt x="833" y="1929"/>
                    <a:pt x="833" y="1931"/>
                    <a:pt x="832" y="1934"/>
                  </a:cubicBezTo>
                  <a:cubicBezTo>
                    <a:pt x="832" y="1936"/>
                    <a:pt x="831" y="1938"/>
                    <a:pt x="831" y="1941"/>
                  </a:cubicBezTo>
                  <a:cubicBezTo>
                    <a:pt x="830" y="1943"/>
                    <a:pt x="830" y="1945"/>
                    <a:pt x="829" y="1948"/>
                  </a:cubicBezTo>
                  <a:cubicBezTo>
                    <a:pt x="829" y="1950"/>
                    <a:pt x="828" y="1952"/>
                    <a:pt x="827" y="1955"/>
                  </a:cubicBezTo>
                  <a:cubicBezTo>
                    <a:pt x="826" y="1959"/>
                    <a:pt x="824" y="1964"/>
                    <a:pt x="823" y="1968"/>
                  </a:cubicBezTo>
                  <a:cubicBezTo>
                    <a:pt x="820" y="1977"/>
                    <a:pt x="817" y="1985"/>
                    <a:pt x="814" y="1993"/>
                  </a:cubicBezTo>
                  <a:cubicBezTo>
                    <a:pt x="808" y="2008"/>
                    <a:pt x="805" y="2022"/>
                    <a:pt x="805" y="2031"/>
                  </a:cubicBezTo>
                  <a:cubicBezTo>
                    <a:pt x="805" y="2034"/>
                    <a:pt x="805" y="2036"/>
                    <a:pt x="806" y="2038"/>
                  </a:cubicBezTo>
                  <a:cubicBezTo>
                    <a:pt x="806" y="2040"/>
                    <a:pt x="806" y="2041"/>
                    <a:pt x="807" y="2042"/>
                  </a:cubicBezTo>
                  <a:cubicBezTo>
                    <a:pt x="808" y="2045"/>
                    <a:pt x="808" y="2046"/>
                    <a:pt x="808" y="2046"/>
                  </a:cubicBezTo>
                  <a:cubicBezTo>
                    <a:pt x="808" y="2046"/>
                    <a:pt x="808" y="2045"/>
                    <a:pt x="807" y="2042"/>
                  </a:cubicBezTo>
                  <a:cubicBezTo>
                    <a:pt x="807" y="2041"/>
                    <a:pt x="807" y="2039"/>
                    <a:pt x="807" y="2038"/>
                  </a:cubicBezTo>
                  <a:cubicBezTo>
                    <a:pt x="807" y="2036"/>
                    <a:pt x="807" y="2034"/>
                    <a:pt x="807" y="2031"/>
                  </a:cubicBezTo>
                  <a:cubicBezTo>
                    <a:pt x="809" y="2022"/>
                    <a:pt x="814" y="2010"/>
                    <a:pt x="822" y="1996"/>
                  </a:cubicBezTo>
                  <a:cubicBezTo>
                    <a:pt x="825" y="1989"/>
                    <a:pt x="830" y="1982"/>
                    <a:pt x="834" y="1973"/>
                  </a:cubicBezTo>
                  <a:cubicBezTo>
                    <a:pt x="836" y="1969"/>
                    <a:pt x="838" y="1964"/>
                    <a:pt x="840" y="1960"/>
                  </a:cubicBezTo>
                  <a:cubicBezTo>
                    <a:pt x="841" y="1958"/>
                    <a:pt x="843" y="1956"/>
                    <a:pt x="844" y="1953"/>
                  </a:cubicBezTo>
                  <a:cubicBezTo>
                    <a:pt x="844" y="1951"/>
                    <a:pt x="845" y="1948"/>
                    <a:pt x="846" y="1946"/>
                  </a:cubicBezTo>
                  <a:cubicBezTo>
                    <a:pt x="847" y="1943"/>
                    <a:pt x="848" y="1941"/>
                    <a:pt x="849" y="1938"/>
                  </a:cubicBezTo>
                  <a:cubicBezTo>
                    <a:pt x="850" y="1936"/>
                    <a:pt x="851" y="1933"/>
                    <a:pt x="852" y="1931"/>
                  </a:cubicBezTo>
                  <a:cubicBezTo>
                    <a:pt x="853" y="1925"/>
                    <a:pt x="854" y="1920"/>
                    <a:pt x="856" y="1915"/>
                  </a:cubicBezTo>
                  <a:cubicBezTo>
                    <a:pt x="857" y="1909"/>
                    <a:pt x="858" y="1904"/>
                    <a:pt x="859" y="1898"/>
                  </a:cubicBezTo>
                  <a:cubicBezTo>
                    <a:pt x="859" y="1896"/>
                    <a:pt x="860" y="1895"/>
                    <a:pt x="860" y="1893"/>
                  </a:cubicBezTo>
                  <a:cubicBezTo>
                    <a:pt x="860" y="1893"/>
                    <a:pt x="860" y="1893"/>
                    <a:pt x="861" y="1894"/>
                  </a:cubicBezTo>
                  <a:cubicBezTo>
                    <a:pt x="865" y="1901"/>
                    <a:pt x="865" y="1901"/>
                    <a:pt x="865" y="1901"/>
                  </a:cubicBezTo>
                  <a:cubicBezTo>
                    <a:pt x="866" y="1903"/>
                    <a:pt x="866" y="1903"/>
                    <a:pt x="866" y="1903"/>
                  </a:cubicBezTo>
                  <a:cubicBezTo>
                    <a:pt x="867" y="1904"/>
                    <a:pt x="867" y="1904"/>
                    <a:pt x="867" y="1904"/>
                  </a:cubicBezTo>
                  <a:cubicBezTo>
                    <a:pt x="867" y="1904"/>
                    <a:pt x="867" y="1904"/>
                    <a:pt x="867" y="1904"/>
                  </a:cubicBezTo>
                  <a:cubicBezTo>
                    <a:pt x="867" y="1904"/>
                    <a:pt x="867" y="1904"/>
                    <a:pt x="867" y="1904"/>
                  </a:cubicBezTo>
                  <a:cubicBezTo>
                    <a:pt x="868" y="1905"/>
                    <a:pt x="868" y="1905"/>
                    <a:pt x="868" y="1905"/>
                  </a:cubicBezTo>
                  <a:cubicBezTo>
                    <a:pt x="870" y="1909"/>
                    <a:pt x="870" y="1909"/>
                    <a:pt x="870" y="1909"/>
                  </a:cubicBezTo>
                  <a:cubicBezTo>
                    <a:pt x="876" y="1918"/>
                    <a:pt x="882" y="1927"/>
                    <a:pt x="886" y="1936"/>
                  </a:cubicBezTo>
                  <a:cubicBezTo>
                    <a:pt x="895" y="1954"/>
                    <a:pt x="900" y="1973"/>
                    <a:pt x="901" y="1990"/>
                  </a:cubicBezTo>
                  <a:cubicBezTo>
                    <a:pt x="902" y="2007"/>
                    <a:pt x="899" y="2021"/>
                    <a:pt x="898" y="2031"/>
                  </a:cubicBezTo>
                  <a:cubicBezTo>
                    <a:pt x="897" y="2036"/>
                    <a:pt x="896" y="2039"/>
                    <a:pt x="895" y="2042"/>
                  </a:cubicBezTo>
                  <a:cubicBezTo>
                    <a:pt x="894" y="2045"/>
                    <a:pt x="894" y="2046"/>
                    <a:pt x="894" y="2046"/>
                  </a:cubicBezTo>
                  <a:cubicBezTo>
                    <a:pt x="894" y="2046"/>
                    <a:pt x="895" y="2045"/>
                    <a:pt x="896" y="2042"/>
                  </a:cubicBezTo>
                  <a:cubicBezTo>
                    <a:pt x="897" y="2040"/>
                    <a:pt x="898" y="2036"/>
                    <a:pt x="900" y="2031"/>
                  </a:cubicBezTo>
                  <a:cubicBezTo>
                    <a:pt x="903" y="2022"/>
                    <a:pt x="907" y="2008"/>
                    <a:pt x="909" y="1990"/>
                  </a:cubicBezTo>
                  <a:cubicBezTo>
                    <a:pt x="911" y="1973"/>
                    <a:pt x="909" y="1951"/>
                    <a:pt x="901" y="1930"/>
                  </a:cubicBezTo>
                  <a:cubicBezTo>
                    <a:pt x="898" y="1919"/>
                    <a:pt x="893" y="1909"/>
                    <a:pt x="888" y="1898"/>
                  </a:cubicBezTo>
                  <a:cubicBezTo>
                    <a:pt x="886" y="1894"/>
                    <a:pt x="886" y="1894"/>
                    <a:pt x="886" y="1894"/>
                  </a:cubicBezTo>
                  <a:cubicBezTo>
                    <a:pt x="886" y="1893"/>
                    <a:pt x="886" y="1893"/>
                    <a:pt x="886" y="1893"/>
                  </a:cubicBezTo>
                  <a:cubicBezTo>
                    <a:pt x="886" y="1893"/>
                    <a:pt x="886" y="1893"/>
                    <a:pt x="886" y="1893"/>
                  </a:cubicBezTo>
                  <a:cubicBezTo>
                    <a:pt x="885" y="1892"/>
                    <a:pt x="885" y="1892"/>
                    <a:pt x="885" y="1892"/>
                  </a:cubicBezTo>
                  <a:cubicBezTo>
                    <a:pt x="885" y="1892"/>
                    <a:pt x="886" y="1893"/>
                    <a:pt x="886" y="1893"/>
                  </a:cubicBezTo>
                  <a:cubicBezTo>
                    <a:pt x="886" y="1893"/>
                    <a:pt x="886" y="1893"/>
                    <a:pt x="886" y="1893"/>
                  </a:cubicBezTo>
                  <a:cubicBezTo>
                    <a:pt x="885" y="1891"/>
                    <a:pt x="885" y="1891"/>
                    <a:pt x="885" y="1891"/>
                  </a:cubicBezTo>
                  <a:cubicBezTo>
                    <a:pt x="884" y="1888"/>
                    <a:pt x="883" y="1886"/>
                    <a:pt x="881" y="1883"/>
                  </a:cubicBezTo>
                  <a:cubicBezTo>
                    <a:pt x="880" y="1880"/>
                    <a:pt x="880" y="1878"/>
                    <a:pt x="879" y="1875"/>
                  </a:cubicBezTo>
                  <a:cubicBezTo>
                    <a:pt x="878" y="1873"/>
                    <a:pt x="877" y="1871"/>
                    <a:pt x="876" y="1868"/>
                  </a:cubicBezTo>
                  <a:cubicBezTo>
                    <a:pt x="873" y="1858"/>
                    <a:pt x="872" y="1847"/>
                    <a:pt x="871" y="1837"/>
                  </a:cubicBezTo>
                  <a:cubicBezTo>
                    <a:pt x="870" y="1833"/>
                    <a:pt x="870" y="1829"/>
                    <a:pt x="869" y="1825"/>
                  </a:cubicBezTo>
                  <a:cubicBezTo>
                    <a:pt x="880" y="1832"/>
                    <a:pt x="891" y="1840"/>
                    <a:pt x="903" y="1851"/>
                  </a:cubicBezTo>
                  <a:cubicBezTo>
                    <a:pt x="918" y="1864"/>
                    <a:pt x="934" y="1879"/>
                    <a:pt x="951" y="1894"/>
                  </a:cubicBezTo>
                  <a:cubicBezTo>
                    <a:pt x="956" y="1897"/>
                    <a:pt x="960" y="1901"/>
                    <a:pt x="964" y="1905"/>
                  </a:cubicBezTo>
                  <a:cubicBezTo>
                    <a:pt x="968" y="1908"/>
                    <a:pt x="973" y="1912"/>
                    <a:pt x="977" y="1915"/>
                  </a:cubicBezTo>
                  <a:cubicBezTo>
                    <a:pt x="986" y="1922"/>
                    <a:pt x="995" y="1929"/>
                    <a:pt x="1004" y="1934"/>
                  </a:cubicBezTo>
                  <a:cubicBezTo>
                    <a:pt x="1022" y="1946"/>
                    <a:pt x="1040" y="1954"/>
                    <a:pt x="1057" y="1958"/>
                  </a:cubicBezTo>
                  <a:cubicBezTo>
                    <a:pt x="1066" y="1959"/>
                    <a:pt x="1074" y="1960"/>
                    <a:pt x="1081" y="1960"/>
                  </a:cubicBezTo>
                  <a:cubicBezTo>
                    <a:pt x="1088" y="1959"/>
                    <a:pt x="1093" y="1958"/>
                    <a:pt x="1098" y="1956"/>
                  </a:cubicBezTo>
                  <a:cubicBezTo>
                    <a:pt x="1103" y="1955"/>
                    <a:pt x="1106" y="1953"/>
                    <a:pt x="1109" y="1952"/>
                  </a:cubicBezTo>
                  <a:cubicBezTo>
                    <a:pt x="1111" y="1951"/>
                    <a:pt x="1112" y="1950"/>
                    <a:pt x="1112" y="1950"/>
                  </a:cubicBezTo>
                  <a:cubicBezTo>
                    <a:pt x="1112" y="1950"/>
                    <a:pt x="1111" y="1950"/>
                    <a:pt x="1108" y="1951"/>
                  </a:cubicBezTo>
                  <a:cubicBezTo>
                    <a:pt x="1106" y="1952"/>
                    <a:pt x="1102" y="1953"/>
                    <a:pt x="1098" y="1954"/>
                  </a:cubicBezTo>
                  <a:cubicBezTo>
                    <a:pt x="1088" y="1956"/>
                    <a:pt x="1074" y="1955"/>
                    <a:pt x="1060" y="1950"/>
                  </a:cubicBezTo>
                  <a:cubicBezTo>
                    <a:pt x="1045" y="1944"/>
                    <a:pt x="1029" y="1934"/>
                    <a:pt x="1014" y="1921"/>
                  </a:cubicBezTo>
                  <a:cubicBezTo>
                    <a:pt x="1006" y="1914"/>
                    <a:pt x="998" y="1907"/>
                    <a:pt x="991" y="1900"/>
                  </a:cubicBezTo>
                  <a:cubicBezTo>
                    <a:pt x="988" y="1896"/>
                    <a:pt x="984" y="1892"/>
                    <a:pt x="980" y="1888"/>
                  </a:cubicBezTo>
                  <a:cubicBezTo>
                    <a:pt x="977" y="1884"/>
                    <a:pt x="973" y="1879"/>
                    <a:pt x="970" y="1875"/>
                  </a:cubicBezTo>
                  <a:cubicBezTo>
                    <a:pt x="956" y="1859"/>
                    <a:pt x="942" y="1842"/>
                    <a:pt x="928" y="1826"/>
                  </a:cubicBezTo>
                  <a:cubicBezTo>
                    <a:pt x="924" y="1821"/>
                    <a:pt x="921" y="1817"/>
                    <a:pt x="917" y="1813"/>
                  </a:cubicBezTo>
                  <a:cubicBezTo>
                    <a:pt x="923" y="1813"/>
                    <a:pt x="929" y="1814"/>
                    <a:pt x="935" y="1815"/>
                  </a:cubicBezTo>
                  <a:cubicBezTo>
                    <a:pt x="946" y="1816"/>
                    <a:pt x="958" y="1819"/>
                    <a:pt x="970" y="1824"/>
                  </a:cubicBezTo>
                  <a:cubicBezTo>
                    <a:pt x="973" y="1826"/>
                    <a:pt x="976" y="1827"/>
                    <a:pt x="978" y="1828"/>
                  </a:cubicBezTo>
                  <a:cubicBezTo>
                    <a:pt x="981" y="1830"/>
                    <a:pt x="984" y="1831"/>
                    <a:pt x="986" y="1833"/>
                  </a:cubicBezTo>
                  <a:cubicBezTo>
                    <a:pt x="988" y="1834"/>
                    <a:pt x="989" y="1835"/>
                    <a:pt x="991" y="1836"/>
                  </a:cubicBezTo>
                  <a:cubicBezTo>
                    <a:pt x="995" y="1839"/>
                    <a:pt x="995" y="1839"/>
                    <a:pt x="995" y="1839"/>
                  </a:cubicBezTo>
                  <a:cubicBezTo>
                    <a:pt x="999" y="1842"/>
                    <a:pt x="999" y="1842"/>
                    <a:pt x="999" y="1842"/>
                  </a:cubicBezTo>
                  <a:cubicBezTo>
                    <a:pt x="1000" y="1842"/>
                    <a:pt x="1000" y="1842"/>
                    <a:pt x="1000" y="1842"/>
                  </a:cubicBezTo>
                  <a:cubicBezTo>
                    <a:pt x="1000" y="1842"/>
                    <a:pt x="999" y="1842"/>
                    <a:pt x="999" y="1842"/>
                  </a:cubicBezTo>
                  <a:cubicBezTo>
                    <a:pt x="1000" y="1842"/>
                    <a:pt x="1000" y="1842"/>
                    <a:pt x="1000" y="1842"/>
                  </a:cubicBezTo>
                  <a:cubicBezTo>
                    <a:pt x="1000" y="1843"/>
                    <a:pt x="1000" y="1843"/>
                    <a:pt x="1000" y="1843"/>
                  </a:cubicBezTo>
                  <a:cubicBezTo>
                    <a:pt x="1001" y="1844"/>
                    <a:pt x="1001" y="1844"/>
                    <a:pt x="1001" y="1844"/>
                  </a:cubicBezTo>
                  <a:cubicBezTo>
                    <a:pt x="1003" y="1845"/>
                    <a:pt x="1003" y="1845"/>
                    <a:pt x="1003" y="1845"/>
                  </a:cubicBezTo>
                  <a:cubicBezTo>
                    <a:pt x="1015" y="1854"/>
                    <a:pt x="1027" y="1863"/>
                    <a:pt x="1039" y="1871"/>
                  </a:cubicBezTo>
                  <a:cubicBezTo>
                    <a:pt x="1051" y="1879"/>
                    <a:pt x="1063" y="1887"/>
                    <a:pt x="1076" y="1893"/>
                  </a:cubicBezTo>
                  <a:cubicBezTo>
                    <a:pt x="1079" y="1894"/>
                    <a:pt x="1082" y="1896"/>
                    <a:pt x="1086" y="1897"/>
                  </a:cubicBezTo>
                  <a:cubicBezTo>
                    <a:pt x="1087" y="1898"/>
                    <a:pt x="1089" y="1898"/>
                    <a:pt x="1090" y="1899"/>
                  </a:cubicBezTo>
                  <a:cubicBezTo>
                    <a:pt x="1092" y="1900"/>
                    <a:pt x="1094" y="1900"/>
                    <a:pt x="1095" y="1901"/>
                  </a:cubicBezTo>
                  <a:cubicBezTo>
                    <a:pt x="1098" y="1902"/>
                    <a:pt x="1101" y="1903"/>
                    <a:pt x="1104" y="1904"/>
                  </a:cubicBezTo>
                  <a:cubicBezTo>
                    <a:pt x="1108" y="1905"/>
                    <a:pt x="1111" y="1905"/>
                    <a:pt x="1114" y="1906"/>
                  </a:cubicBezTo>
                  <a:cubicBezTo>
                    <a:pt x="1126" y="1909"/>
                    <a:pt x="1137" y="1912"/>
                    <a:pt x="1147" y="1915"/>
                  </a:cubicBezTo>
                  <a:cubicBezTo>
                    <a:pt x="1158" y="1918"/>
                    <a:pt x="1167" y="1921"/>
                    <a:pt x="1175" y="1925"/>
                  </a:cubicBezTo>
                  <a:cubicBezTo>
                    <a:pt x="1182" y="1929"/>
                    <a:pt x="1189" y="1933"/>
                    <a:pt x="1193" y="1937"/>
                  </a:cubicBezTo>
                  <a:cubicBezTo>
                    <a:pt x="1196" y="1939"/>
                    <a:pt x="1198" y="1941"/>
                    <a:pt x="1199" y="1943"/>
                  </a:cubicBezTo>
                  <a:cubicBezTo>
                    <a:pt x="1201" y="1945"/>
                    <a:pt x="1202" y="1946"/>
                    <a:pt x="1203" y="1948"/>
                  </a:cubicBezTo>
                  <a:cubicBezTo>
                    <a:pt x="1205" y="1951"/>
                    <a:pt x="1206" y="1952"/>
                    <a:pt x="1206" y="1952"/>
                  </a:cubicBezTo>
                  <a:cubicBezTo>
                    <a:pt x="1206" y="1952"/>
                    <a:pt x="1205" y="1950"/>
                    <a:pt x="1204" y="1947"/>
                  </a:cubicBezTo>
                  <a:cubicBezTo>
                    <a:pt x="1203" y="1946"/>
                    <a:pt x="1202" y="1944"/>
                    <a:pt x="1200" y="1942"/>
                  </a:cubicBezTo>
                  <a:cubicBezTo>
                    <a:pt x="1199" y="1940"/>
                    <a:pt x="1197" y="1938"/>
                    <a:pt x="1195" y="1936"/>
                  </a:cubicBezTo>
                  <a:cubicBezTo>
                    <a:pt x="1190" y="1931"/>
                    <a:pt x="1185" y="1926"/>
                    <a:pt x="1177" y="1921"/>
                  </a:cubicBezTo>
                  <a:cubicBezTo>
                    <a:pt x="1169" y="1916"/>
                    <a:pt x="1160" y="1912"/>
                    <a:pt x="1150" y="1907"/>
                  </a:cubicBezTo>
                  <a:cubicBezTo>
                    <a:pt x="1140" y="1903"/>
                    <a:pt x="1129" y="1899"/>
                    <a:pt x="1117" y="1895"/>
                  </a:cubicBezTo>
                  <a:cubicBezTo>
                    <a:pt x="1115" y="1894"/>
                    <a:pt x="1112" y="1893"/>
                    <a:pt x="1109" y="1891"/>
                  </a:cubicBezTo>
                  <a:cubicBezTo>
                    <a:pt x="1106" y="1890"/>
                    <a:pt x="1103" y="1889"/>
                    <a:pt x="1100" y="1887"/>
                  </a:cubicBezTo>
                  <a:cubicBezTo>
                    <a:pt x="1099" y="1887"/>
                    <a:pt x="1097" y="1886"/>
                    <a:pt x="1096" y="1885"/>
                  </a:cubicBezTo>
                  <a:cubicBezTo>
                    <a:pt x="1095" y="1884"/>
                    <a:pt x="1093" y="1884"/>
                    <a:pt x="1092" y="1883"/>
                  </a:cubicBezTo>
                  <a:cubicBezTo>
                    <a:pt x="1089" y="1881"/>
                    <a:pt x="1086" y="1880"/>
                    <a:pt x="1084" y="1878"/>
                  </a:cubicBezTo>
                  <a:cubicBezTo>
                    <a:pt x="1082" y="1877"/>
                    <a:pt x="1080" y="1876"/>
                    <a:pt x="1078" y="1874"/>
                  </a:cubicBezTo>
                  <a:cubicBezTo>
                    <a:pt x="1100" y="1880"/>
                    <a:pt x="1122" y="1880"/>
                    <a:pt x="1140" y="1878"/>
                  </a:cubicBezTo>
                  <a:cubicBezTo>
                    <a:pt x="1160" y="1875"/>
                    <a:pt x="1176" y="1869"/>
                    <a:pt x="1187" y="1865"/>
                  </a:cubicBezTo>
                  <a:cubicBezTo>
                    <a:pt x="1193" y="1863"/>
                    <a:pt x="1197" y="1861"/>
                    <a:pt x="1200" y="1860"/>
                  </a:cubicBezTo>
                  <a:cubicBezTo>
                    <a:pt x="1202" y="1859"/>
                    <a:pt x="1204" y="1858"/>
                    <a:pt x="1204" y="1858"/>
                  </a:cubicBezTo>
                  <a:cubicBezTo>
                    <a:pt x="1204" y="1858"/>
                    <a:pt x="1202" y="1858"/>
                    <a:pt x="1199" y="1859"/>
                  </a:cubicBezTo>
                  <a:cubicBezTo>
                    <a:pt x="1196" y="1860"/>
                    <a:pt x="1192" y="1862"/>
                    <a:pt x="1186" y="1863"/>
                  </a:cubicBezTo>
                  <a:cubicBezTo>
                    <a:pt x="1175" y="1866"/>
                    <a:pt x="1159" y="1869"/>
                    <a:pt x="1139" y="1870"/>
                  </a:cubicBezTo>
                  <a:cubicBezTo>
                    <a:pt x="1120" y="1870"/>
                    <a:pt x="1097" y="1867"/>
                    <a:pt x="1075" y="1857"/>
                  </a:cubicBezTo>
                  <a:cubicBezTo>
                    <a:pt x="1065" y="1852"/>
                    <a:pt x="1055" y="1845"/>
                    <a:pt x="1045" y="1837"/>
                  </a:cubicBezTo>
                  <a:cubicBezTo>
                    <a:pt x="1041" y="1833"/>
                    <a:pt x="1036" y="1829"/>
                    <a:pt x="1031" y="1824"/>
                  </a:cubicBezTo>
                  <a:cubicBezTo>
                    <a:pt x="1026" y="1820"/>
                    <a:pt x="1021" y="1815"/>
                    <a:pt x="1016" y="1811"/>
                  </a:cubicBezTo>
                  <a:cubicBezTo>
                    <a:pt x="1006" y="1802"/>
                    <a:pt x="995" y="1792"/>
                    <a:pt x="983" y="1784"/>
                  </a:cubicBezTo>
                  <a:cubicBezTo>
                    <a:pt x="981" y="1782"/>
                    <a:pt x="977" y="1780"/>
                    <a:pt x="974" y="1779"/>
                  </a:cubicBezTo>
                  <a:cubicBezTo>
                    <a:pt x="971" y="1777"/>
                    <a:pt x="968" y="1775"/>
                    <a:pt x="965" y="1773"/>
                  </a:cubicBezTo>
                  <a:cubicBezTo>
                    <a:pt x="962" y="1772"/>
                    <a:pt x="958" y="1770"/>
                    <a:pt x="955" y="1769"/>
                  </a:cubicBezTo>
                  <a:cubicBezTo>
                    <a:pt x="951" y="1767"/>
                    <a:pt x="951" y="1767"/>
                    <a:pt x="951" y="1767"/>
                  </a:cubicBezTo>
                  <a:cubicBezTo>
                    <a:pt x="947" y="1765"/>
                    <a:pt x="947" y="1765"/>
                    <a:pt x="947" y="1765"/>
                  </a:cubicBezTo>
                  <a:cubicBezTo>
                    <a:pt x="938" y="1760"/>
                    <a:pt x="930" y="1754"/>
                    <a:pt x="924" y="1748"/>
                  </a:cubicBezTo>
                  <a:cubicBezTo>
                    <a:pt x="919" y="1743"/>
                    <a:pt x="915" y="1737"/>
                    <a:pt x="913" y="1732"/>
                  </a:cubicBezTo>
                  <a:cubicBezTo>
                    <a:pt x="913" y="1673"/>
                    <a:pt x="913" y="1452"/>
                    <a:pt x="913" y="1375"/>
                  </a:cubicBezTo>
                  <a:cubicBezTo>
                    <a:pt x="913" y="1301"/>
                    <a:pt x="949" y="1275"/>
                    <a:pt x="979" y="1267"/>
                  </a:cubicBezTo>
                  <a:cubicBezTo>
                    <a:pt x="991" y="1264"/>
                    <a:pt x="1003" y="1262"/>
                    <a:pt x="1017" y="1263"/>
                  </a:cubicBezTo>
                  <a:cubicBezTo>
                    <a:pt x="1054" y="1264"/>
                    <a:pt x="1090" y="1272"/>
                    <a:pt x="1127" y="1272"/>
                  </a:cubicBezTo>
                  <a:cubicBezTo>
                    <a:pt x="1162" y="1272"/>
                    <a:pt x="1195" y="1268"/>
                    <a:pt x="1227" y="1255"/>
                  </a:cubicBezTo>
                  <a:cubicBezTo>
                    <a:pt x="1258" y="1243"/>
                    <a:pt x="1284" y="1224"/>
                    <a:pt x="1310" y="1204"/>
                  </a:cubicBezTo>
                  <a:cubicBezTo>
                    <a:pt x="1335" y="1184"/>
                    <a:pt x="1355" y="1161"/>
                    <a:pt x="1383" y="1145"/>
                  </a:cubicBezTo>
                  <a:cubicBezTo>
                    <a:pt x="1409" y="1131"/>
                    <a:pt x="1436" y="1120"/>
                    <a:pt x="1459" y="1102"/>
                  </a:cubicBezTo>
                  <a:cubicBezTo>
                    <a:pt x="1482" y="1083"/>
                    <a:pt x="1496" y="1062"/>
                    <a:pt x="1506" y="1035"/>
                  </a:cubicBezTo>
                  <a:cubicBezTo>
                    <a:pt x="1512" y="1016"/>
                    <a:pt x="1519" y="986"/>
                    <a:pt x="1513" y="964"/>
                  </a:cubicBezTo>
                  <a:cubicBezTo>
                    <a:pt x="1548" y="939"/>
                    <a:pt x="1573" y="893"/>
                    <a:pt x="1571" y="855"/>
                  </a:cubicBezTo>
                  <a:cubicBezTo>
                    <a:pt x="1575" y="852"/>
                    <a:pt x="1579" y="850"/>
                    <a:pt x="1583" y="847"/>
                  </a:cubicBezTo>
                  <a:cubicBezTo>
                    <a:pt x="1588" y="844"/>
                    <a:pt x="1592" y="841"/>
                    <a:pt x="1597" y="837"/>
                  </a:cubicBezTo>
                  <a:cubicBezTo>
                    <a:pt x="1599" y="835"/>
                    <a:pt x="1601" y="833"/>
                    <a:pt x="1603" y="831"/>
                  </a:cubicBezTo>
                  <a:cubicBezTo>
                    <a:pt x="1605" y="829"/>
                    <a:pt x="1607" y="827"/>
                    <a:pt x="1608" y="825"/>
                  </a:cubicBezTo>
                  <a:cubicBezTo>
                    <a:pt x="1612" y="821"/>
                    <a:pt x="1615" y="817"/>
                    <a:pt x="1617" y="813"/>
                  </a:cubicBezTo>
                  <a:cubicBezTo>
                    <a:pt x="1624" y="806"/>
                    <a:pt x="1629" y="798"/>
                    <a:pt x="1634" y="789"/>
                  </a:cubicBezTo>
                  <a:cubicBezTo>
                    <a:pt x="1647" y="762"/>
                    <a:pt x="1653" y="730"/>
                    <a:pt x="1649" y="700"/>
                  </a:cubicBezTo>
                  <a:cubicBezTo>
                    <a:pt x="1646" y="676"/>
                    <a:pt x="1633" y="645"/>
                    <a:pt x="1608" y="629"/>
                  </a:cubicBezTo>
                  <a:close/>
                  <a:moveTo>
                    <a:pt x="1599" y="629"/>
                  </a:moveTo>
                  <a:cubicBezTo>
                    <a:pt x="1598" y="629"/>
                    <a:pt x="1598" y="629"/>
                    <a:pt x="1598" y="629"/>
                  </a:cubicBezTo>
                  <a:cubicBezTo>
                    <a:pt x="1598" y="629"/>
                    <a:pt x="1598" y="629"/>
                    <a:pt x="1599" y="629"/>
                  </a:cubicBezTo>
                  <a:close/>
                  <a:moveTo>
                    <a:pt x="1113" y="47"/>
                  </a:moveTo>
                  <a:cubicBezTo>
                    <a:pt x="1167" y="81"/>
                    <a:pt x="1191" y="144"/>
                    <a:pt x="1191" y="144"/>
                  </a:cubicBezTo>
                  <a:cubicBezTo>
                    <a:pt x="1191" y="144"/>
                    <a:pt x="1191" y="139"/>
                    <a:pt x="1191" y="132"/>
                  </a:cubicBezTo>
                  <a:cubicBezTo>
                    <a:pt x="1207" y="135"/>
                    <a:pt x="1252" y="145"/>
                    <a:pt x="1275" y="166"/>
                  </a:cubicBezTo>
                  <a:cubicBezTo>
                    <a:pt x="1301" y="190"/>
                    <a:pt x="1302" y="219"/>
                    <a:pt x="1306" y="241"/>
                  </a:cubicBezTo>
                  <a:cubicBezTo>
                    <a:pt x="1307" y="253"/>
                    <a:pt x="1309" y="265"/>
                    <a:pt x="1312" y="277"/>
                  </a:cubicBezTo>
                  <a:cubicBezTo>
                    <a:pt x="1296" y="270"/>
                    <a:pt x="1280" y="266"/>
                    <a:pt x="1265" y="258"/>
                  </a:cubicBezTo>
                  <a:cubicBezTo>
                    <a:pt x="1265" y="258"/>
                    <a:pt x="1265" y="258"/>
                    <a:pt x="1265" y="258"/>
                  </a:cubicBezTo>
                  <a:cubicBezTo>
                    <a:pt x="1265" y="258"/>
                    <a:pt x="1265" y="258"/>
                    <a:pt x="1265" y="258"/>
                  </a:cubicBezTo>
                  <a:cubicBezTo>
                    <a:pt x="1257" y="255"/>
                    <a:pt x="1251" y="251"/>
                    <a:pt x="1245" y="245"/>
                  </a:cubicBezTo>
                  <a:cubicBezTo>
                    <a:pt x="1239" y="239"/>
                    <a:pt x="1234" y="232"/>
                    <a:pt x="1228" y="226"/>
                  </a:cubicBezTo>
                  <a:cubicBezTo>
                    <a:pt x="1228" y="226"/>
                    <a:pt x="1228" y="226"/>
                    <a:pt x="1228" y="226"/>
                  </a:cubicBezTo>
                  <a:cubicBezTo>
                    <a:pt x="1223" y="218"/>
                    <a:pt x="1216" y="210"/>
                    <a:pt x="1209" y="203"/>
                  </a:cubicBezTo>
                  <a:cubicBezTo>
                    <a:pt x="1201" y="197"/>
                    <a:pt x="1192" y="191"/>
                    <a:pt x="1183" y="188"/>
                  </a:cubicBezTo>
                  <a:cubicBezTo>
                    <a:pt x="1164" y="182"/>
                    <a:pt x="1144" y="182"/>
                    <a:pt x="1125" y="182"/>
                  </a:cubicBezTo>
                  <a:cubicBezTo>
                    <a:pt x="1144" y="183"/>
                    <a:pt x="1164" y="183"/>
                    <a:pt x="1182" y="191"/>
                  </a:cubicBezTo>
                  <a:cubicBezTo>
                    <a:pt x="1191" y="194"/>
                    <a:pt x="1199" y="200"/>
                    <a:pt x="1206" y="206"/>
                  </a:cubicBezTo>
                  <a:cubicBezTo>
                    <a:pt x="1213" y="213"/>
                    <a:pt x="1218" y="221"/>
                    <a:pt x="1224" y="229"/>
                  </a:cubicBezTo>
                  <a:cubicBezTo>
                    <a:pt x="1224" y="229"/>
                    <a:pt x="1224" y="229"/>
                    <a:pt x="1224" y="229"/>
                  </a:cubicBezTo>
                  <a:cubicBezTo>
                    <a:pt x="1224" y="229"/>
                    <a:pt x="1224" y="229"/>
                    <a:pt x="1224" y="229"/>
                  </a:cubicBezTo>
                  <a:cubicBezTo>
                    <a:pt x="1229" y="236"/>
                    <a:pt x="1234" y="243"/>
                    <a:pt x="1240" y="250"/>
                  </a:cubicBezTo>
                  <a:cubicBezTo>
                    <a:pt x="1246" y="256"/>
                    <a:pt x="1253" y="262"/>
                    <a:pt x="1262" y="266"/>
                  </a:cubicBezTo>
                  <a:cubicBezTo>
                    <a:pt x="1261" y="266"/>
                    <a:pt x="1261" y="266"/>
                    <a:pt x="1261" y="266"/>
                  </a:cubicBezTo>
                  <a:cubicBezTo>
                    <a:pt x="1269" y="270"/>
                    <a:pt x="1277" y="273"/>
                    <a:pt x="1285" y="276"/>
                  </a:cubicBezTo>
                  <a:cubicBezTo>
                    <a:pt x="1293" y="280"/>
                    <a:pt x="1301" y="283"/>
                    <a:pt x="1308" y="287"/>
                  </a:cubicBezTo>
                  <a:cubicBezTo>
                    <a:pt x="1311" y="288"/>
                    <a:pt x="1320" y="294"/>
                    <a:pt x="1327" y="298"/>
                  </a:cubicBezTo>
                  <a:cubicBezTo>
                    <a:pt x="1332" y="304"/>
                    <a:pt x="1337" y="309"/>
                    <a:pt x="1341" y="315"/>
                  </a:cubicBezTo>
                  <a:cubicBezTo>
                    <a:pt x="1342" y="316"/>
                    <a:pt x="1343" y="316"/>
                    <a:pt x="1343" y="317"/>
                  </a:cubicBezTo>
                  <a:cubicBezTo>
                    <a:pt x="1344" y="318"/>
                    <a:pt x="1344" y="319"/>
                    <a:pt x="1345" y="319"/>
                  </a:cubicBezTo>
                  <a:cubicBezTo>
                    <a:pt x="1347" y="323"/>
                    <a:pt x="1349" y="327"/>
                    <a:pt x="1352" y="332"/>
                  </a:cubicBezTo>
                  <a:cubicBezTo>
                    <a:pt x="1352" y="333"/>
                    <a:pt x="1353" y="334"/>
                    <a:pt x="1353" y="336"/>
                  </a:cubicBezTo>
                  <a:cubicBezTo>
                    <a:pt x="1353" y="336"/>
                    <a:pt x="1353" y="336"/>
                    <a:pt x="1353" y="336"/>
                  </a:cubicBezTo>
                  <a:cubicBezTo>
                    <a:pt x="1353" y="336"/>
                    <a:pt x="1353" y="336"/>
                    <a:pt x="1353" y="336"/>
                  </a:cubicBezTo>
                  <a:cubicBezTo>
                    <a:pt x="1356" y="348"/>
                    <a:pt x="1358" y="360"/>
                    <a:pt x="1360" y="372"/>
                  </a:cubicBezTo>
                  <a:cubicBezTo>
                    <a:pt x="1363" y="385"/>
                    <a:pt x="1366" y="398"/>
                    <a:pt x="1373" y="410"/>
                  </a:cubicBezTo>
                  <a:cubicBezTo>
                    <a:pt x="1372" y="410"/>
                    <a:pt x="1372" y="410"/>
                    <a:pt x="1372" y="410"/>
                  </a:cubicBezTo>
                  <a:cubicBezTo>
                    <a:pt x="1379" y="428"/>
                    <a:pt x="1382" y="449"/>
                    <a:pt x="1382" y="469"/>
                  </a:cubicBezTo>
                  <a:cubicBezTo>
                    <a:pt x="1381" y="479"/>
                    <a:pt x="1380" y="489"/>
                    <a:pt x="1378" y="499"/>
                  </a:cubicBezTo>
                  <a:cubicBezTo>
                    <a:pt x="1377" y="505"/>
                    <a:pt x="1373" y="519"/>
                    <a:pt x="1370" y="530"/>
                  </a:cubicBezTo>
                  <a:cubicBezTo>
                    <a:pt x="1370" y="531"/>
                    <a:pt x="1369" y="532"/>
                    <a:pt x="1369" y="532"/>
                  </a:cubicBezTo>
                  <a:cubicBezTo>
                    <a:pt x="1369" y="531"/>
                    <a:pt x="1369" y="531"/>
                    <a:pt x="1369" y="531"/>
                  </a:cubicBezTo>
                  <a:cubicBezTo>
                    <a:pt x="1366" y="539"/>
                    <a:pt x="1363" y="547"/>
                    <a:pt x="1362" y="555"/>
                  </a:cubicBezTo>
                  <a:cubicBezTo>
                    <a:pt x="1360" y="563"/>
                    <a:pt x="1361" y="572"/>
                    <a:pt x="1361" y="580"/>
                  </a:cubicBezTo>
                  <a:cubicBezTo>
                    <a:pt x="1362" y="587"/>
                    <a:pt x="1363" y="595"/>
                    <a:pt x="1364" y="601"/>
                  </a:cubicBezTo>
                  <a:cubicBezTo>
                    <a:pt x="1364" y="604"/>
                    <a:pt x="1365" y="608"/>
                    <a:pt x="1364" y="611"/>
                  </a:cubicBezTo>
                  <a:cubicBezTo>
                    <a:pt x="1364" y="613"/>
                    <a:pt x="1364" y="614"/>
                    <a:pt x="1364" y="615"/>
                  </a:cubicBezTo>
                  <a:cubicBezTo>
                    <a:pt x="1364" y="620"/>
                    <a:pt x="1364" y="620"/>
                    <a:pt x="1364" y="620"/>
                  </a:cubicBezTo>
                  <a:cubicBezTo>
                    <a:pt x="1364" y="627"/>
                    <a:pt x="1363" y="634"/>
                    <a:pt x="1363" y="641"/>
                  </a:cubicBezTo>
                  <a:cubicBezTo>
                    <a:pt x="1363" y="643"/>
                    <a:pt x="1363" y="645"/>
                    <a:pt x="1363" y="647"/>
                  </a:cubicBezTo>
                  <a:cubicBezTo>
                    <a:pt x="1362" y="646"/>
                    <a:pt x="1361" y="645"/>
                    <a:pt x="1360" y="644"/>
                  </a:cubicBezTo>
                  <a:cubicBezTo>
                    <a:pt x="1359" y="643"/>
                    <a:pt x="1357" y="641"/>
                    <a:pt x="1356" y="639"/>
                  </a:cubicBezTo>
                  <a:cubicBezTo>
                    <a:pt x="1354" y="638"/>
                    <a:pt x="1352" y="636"/>
                    <a:pt x="1351" y="633"/>
                  </a:cubicBezTo>
                  <a:cubicBezTo>
                    <a:pt x="1348" y="630"/>
                    <a:pt x="1348" y="630"/>
                    <a:pt x="1348" y="630"/>
                  </a:cubicBezTo>
                  <a:cubicBezTo>
                    <a:pt x="1348" y="630"/>
                    <a:pt x="1348" y="630"/>
                    <a:pt x="1348" y="630"/>
                  </a:cubicBezTo>
                  <a:cubicBezTo>
                    <a:pt x="1348" y="629"/>
                    <a:pt x="1348" y="629"/>
                    <a:pt x="1348" y="629"/>
                  </a:cubicBezTo>
                  <a:cubicBezTo>
                    <a:pt x="1348" y="629"/>
                    <a:pt x="1348" y="630"/>
                    <a:pt x="1348" y="630"/>
                  </a:cubicBezTo>
                  <a:cubicBezTo>
                    <a:pt x="1348" y="630"/>
                    <a:pt x="1348" y="630"/>
                    <a:pt x="1348" y="630"/>
                  </a:cubicBezTo>
                  <a:cubicBezTo>
                    <a:pt x="1348" y="629"/>
                    <a:pt x="1348" y="629"/>
                    <a:pt x="1348" y="629"/>
                  </a:cubicBezTo>
                  <a:cubicBezTo>
                    <a:pt x="1347" y="628"/>
                    <a:pt x="1347" y="628"/>
                    <a:pt x="1347" y="628"/>
                  </a:cubicBezTo>
                  <a:cubicBezTo>
                    <a:pt x="1341" y="619"/>
                    <a:pt x="1334" y="610"/>
                    <a:pt x="1326" y="601"/>
                  </a:cubicBezTo>
                  <a:cubicBezTo>
                    <a:pt x="1324" y="599"/>
                    <a:pt x="1322" y="597"/>
                    <a:pt x="1319" y="596"/>
                  </a:cubicBezTo>
                  <a:cubicBezTo>
                    <a:pt x="1317" y="594"/>
                    <a:pt x="1315" y="592"/>
                    <a:pt x="1312" y="590"/>
                  </a:cubicBezTo>
                  <a:cubicBezTo>
                    <a:pt x="1310" y="589"/>
                    <a:pt x="1307" y="587"/>
                    <a:pt x="1305" y="585"/>
                  </a:cubicBezTo>
                  <a:cubicBezTo>
                    <a:pt x="1302" y="584"/>
                    <a:pt x="1300" y="583"/>
                    <a:pt x="1297" y="582"/>
                  </a:cubicBezTo>
                  <a:cubicBezTo>
                    <a:pt x="1293" y="580"/>
                    <a:pt x="1288" y="578"/>
                    <a:pt x="1283" y="575"/>
                  </a:cubicBezTo>
                  <a:cubicBezTo>
                    <a:pt x="1278" y="573"/>
                    <a:pt x="1274" y="571"/>
                    <a:pt x="1269" y="569"/>
                  </a:cubicBezTo>
                  <a:cubicBezTo>
                    <a:pt x="1265" y="567"/>
                    <a:pt x="1261" y="565"/>
                    <a:pt x="1257" y="563"/>
                  </a:cubicBezTo>
                  <a:cubicBezTo>
                    <a:pt x="1252" y="561"/>
                    <a:pt x="1248" y="559"/>
                    <a:pt x="1245" y="556"/>
                  </a:cubicBezTo>
                  <a:cubicBezTo>
                    <a:pt x="1238" y="551"/>
                    <a:pt x="1231" y="546"/>
                    <a:pt x="1226" y="540"/>
                  </a:cubicBezTo>
                  <a:cubicBezTo>
                    <a:pt x="1217" y="529"/>
                    <a:pt x="1213" y="515"/>
                    <a:pt x="1212" y="506"/>
                  </a:cubicBezTo>
                  <a:cubicBezTo>
                    <a:pt x="1211" y="502"/>
                    <a:pt x="1211" y="498"/>
                    <a:pt x="1210" y="496"/>
                  </a:cubicBezTo>
                  <a:cubicBezTo>
                    <a:pt x="1210" y="493"/>
                    <a:pt x="1210" y="492"/>
                    <a:pt x="1210" y="492"/>
                  </a:cubicBezTo>
                  <a:cubicBezTo>
                    <a:pt x="1210" y="492"/>
                    <a:pt x="1210" y="493"/>
                    <a:pt x="1210" y="496"/>
                  </a:cubicBezTo>
                  <a:cubicBezTo>
                    <a:pt x="1210" y="498"/>
                    <a:pt x="1210" y="502"/>
                    <a:pt x="1210" y="507"/>
                  </a:cubicBezTo>
                  <a:cubicBezTo>
                    <a:pt x="1210" y="509"/>
                    <a:pt x="1210" y="512"/>
                    <a:pt x="1211" y="514"/>
                  </a:cubicBezTo>
                  <a:cubicBezTo>
                    <a:pt x="1211" y="517"/>
                    <a:pt x="1212" y="520"/>
                    <a:pt x="1212" y="523"/>
                  </a:cubicBezTo>
                  <a:cubicBezTo>
                    <a:pt x="1214" y="530"/>
                    <a:pt x="1217" y="537"/>
                    <a:pt x="1221" y="544"/>
                  </a:cubicBezTo>
                  <a:cubicBezTo>
                    <a:pt x="1223" y="546"/>
                    <a:pt x="1224" y="547"/>
                    <a:pt x="1225" y="549"/>
                  </a:cubicBezTo>
                  <a:cubicBezTo>
                    <a:pt x="1226" y="551"/>
                    <a:pt x="1228" y="552"/>
                    <a:pt x="1229" y="554"/>
                  </a:cubicBezTo>
                  <a:cubicBezTo>
                    <a:pt x="1231" y="556"/>
                    <a:pt x="1232" y="557"/>
                    <a:pt x="1234" y="559"/>
                  </a:cubicBezTo>
                  <a:cubicBezTo>
                    <a:pt x="1236" y="560"/>
                    <a:pt x="1237" y="562"/>
                    <a:pt x="1239" y="564"/>
                  </a:cubicBezTo>
                  <a:cubicBezTo>
                    <a:pt x="1243" y="567"/>
                    <a:pt x="1247" y="569"/>
                    <a:pt x="1251" y="572"/>
                  </a:cubicBezTo>
                  <a:cubicBezTo>
                    <a:pt x="1255" y="575"/>
                    <a:pt x="1259" y="578"/>
                    <a:pt x="1264" y="580"/>
                  </a:cubicBezTo>
                  <a:cubicBezTo>
                    <a:pt x="1268" y="583"/>
                    <a:pt x="1272" y="585"/>
                    <a:pt x="1277" y="588"/>
                  </a:cubicBezTo>
                  <a:cubicBezTo>
                    <a:pt x="1281" y="591"/>
                    <a:pt x="1285" y="593"/>
                    <a:pt x="1290" y="596"/>
                  </a:cubicBezTo>
                  <a:cubicBezTo>
                    <a:pt x="1292" y="597"/>
                    <a:pt x="1294" y="599"/>
                    <a:pt x="1296" y="600"/>
                  </a:cubicBezTo>
                  <a:cubicBezTo>
                    <a:pt x="1301" y="604"/>
                    <a:pt x="1301" y="604"/>
                    <a:pt x="1301" y="604"/>
                  </a:cubicBezTo>
                  <a:cubicBezTo>
                    <a:pt x="1291" y="601"/>
                    <a:pt x="1280" y="601"/>
                    <a:pt x="1270" y="602"/>
                  </a:cubicBezTo>
                  <a:cubicBezTo>
                    <a:pt x="1259" y="602"/>
                    <a:pt x="1249" y="603"/>
                    <a:pt x="1239" y="604"/>
                  </a:cubicBezTo>
                  <a:cubicBezTo>
                    <a:pt x="1229" y="604"/>
                    <a:pt x="1220" y="604"/>
                    <a:pt x="1212" y="602"/>
                  </a:cubicBezTo>
                  <a:cubicBezTo>
                    <a:pt x="1205" y="600"/>
                    <a:pt x="1198" y="598"/>
                    <a:pt x="1194" y="596"/>
                  </a:cubicBezTo>
                  <a:cubicBezTo>
                    <a:pt x="1192" y="595"/>
                    <a:pt x="1191" y="594"/>
                    <a:pt x="1190" y="593"/>
                  </a:cubicBezTo>
                  <a:cubicBezTo>
                    <a:pt x="1189" y="592"/>
                    <a:pt x="1188" y="592"/>
                    <a:pt x="1188" y="592"/>
                  </a:cubicBezTo>
                  <a:cubicBezTo>
                    <a:pt x="1188" y="592"/>
                    <a:pt x="1189" y="592"/>
                    <a:pt x="1189" y="593"/>
                  </a:cubicBezTo>
                  <a:cubicBezTo>
                    <a:pt x="1190" y="594"/>
                    <a:pt x="1192" y="595"/>
                    <a:pt x="1194" y="597"/>
                  </a:cubicBezTo>
                  <a:cubicBezTo>
                    <a:pt x="1198" y="599"/>
                    <a:pt x="1203" y="603"/>
                    <a:pt x="1211" y="606"/>
                  </a:cubicBezTo>
                  <a:cubicBezTo>
                    <a:pt x="1219" y="609"/>
                    <a:pt x="1228" y="611"/>
                    <a:pt x="1239" y="612"/>
                  </a:cubicBezTo>
                  <a:cubicBezTo>
                    <a:pt x="1249" y="613"/>
                    <a:pt x="1260" y="614"/>
                    <a:pt x="1270" y="615"/>
                  </a:cubicBezTo>
                  <a:cubicBezTo>
                    <a:pt x="1280" y="616"/>
                    <a:pt x="1299" y="620"/>
                    <a:pt x="1307" y="623"/>
                  </a:cubicBezTo>
                  <a:cubicBezTo>
                    <a:pt x="1317" y="628"/>
                    <a:pt x="1321" y="632"/>
                    <a:pt x="1325" y="636"/>
                  </a:cubicBezTo>
                  <a:cubicBezTo>
                    <a:pt x="1325" y="637"/>
                    <a:pt x="1326" y="638"/>
                    <a:pt x="1327" y="640"/>
                  </a:cubicBezTo>
                  <a:cubicBezTo>
                    <a:pt x="1328" y="641"/>
                    <a:pt x="1328" y="641"/>
                    <a:pt x="1328" y="641"/>
                  </a:cubicBezTo>
                  <a:cubicBezTo>
                    <a:pt x="1328" y="642"/>
                    <a:pt x="1328" y="642"/>
                    <a:pt x="1328" y="642"/>
                  </a:cubicBezTo>
                  <a:cubicBezTo>
                    <a:pt x="1328" y="642"/>
                    <a:pt x="1328" y="642"/>
                    <a:pt x="1328" y="642"/>
                  </a:cubicBezTo>
                  <a:cubicBezTo>
                    <a:pt x="1328" y="643"/>
                    <a:pt x="1328" y="643"/>
                    <a:pt x="1328" y="643"/>
                  </a:cubicBezTo>
                  <a:cubicBezTo>
                    <a:pt x="1328" y="643"/>
                    <a:pt x="1328" y="643"/>
                    <a:pt x="1328" y="643"/>
                  </a:cubicBezTo>
                  <a:cubicBezTo>
                    <a:pt x="1329" y="644"/>
                    <a:pt x="1329" y="644"/>
                    <a:pt x="1329" y="644"/>
                  </a:cubicBezTo>
                  <a:cubicBezTo>
                    <a:pt x="1331" y="647"/>
                    <a:pt x="1331" y="647"/>
                    <a:pt x="1331" y="647"/>
                  </a:cubicBezTo>
                  <a:cubicBezTo>
                    <a:pt x="1332" y="649"/>
                    <a:pt x="1334" y="651"/>
                    <a:pt x="1335" y="654"/>
                  </a:cubicBezTo>
                  <a:cubicBezTo>
                    <a:pt x="1337" y="656"/>
                    <a:pt x="1338" y="658"/>
                    <a:pt x="1340" y="661"/>
                  </a:cubicBezTo>
                  <a:cubicBezTo>
                    <a:pt x="1341" y="663"/>
                    <a:pt x="1343" y="665"/>
                    <a:pt x="1344" y="667"/>
                  </a:cubicBezTo>
                  <a:cubicBezTo>
                    <a:pt x="1350" y="675"/>
                    <a:pt x="1355" y="682"/>
                    <a:pt x="1359" y="689"/>
                  </a:cubicBezTo>
                  <a:cubicBezTo>
                    <a:pt x="1365" y="702"/>
                    <a:pt x="1369" y="715"/>
                    <a:pt x="1370" y="728"/>
                  </a:cubicBezTo>
                  <a:cubicBezTo>
                    <a:pt x="1369" y="744"/>
                    <a:pt x="1367" y="759"/>
                    <a:pt x="1364" y="775"/>
                  </a:cubicBezTo>
                  <a:cubicBezTo>
                    <a:pt x="1362" y="782"/>
                    <a:pt x="1359" y="790"/>
                    <a:pt x="1357" y="798"/>
                  </a:cubicBezTo>
                  <a:cubicBezTo>
                    <a:pt x="1356" y="797"/>
                    <a:pt x="1355" y="796"/>
                    <a:pt x="1354" y="796"/>
                  </a:cubicBezTo>
                  <a:cubicBezTo>
                    <a:pt x="1350" y="792"/>
                    <a:pt x="1344" y="789"/>
                    <a:pt x="1338" y="786"/>
                  </a:cubicBezTo>
                  <a:cubicBezTo>
                    <a:pt x="1329" y="783"/>
                    <a:pt x="1320" y="781"/>
                    <a:pt x="1310" y="781"/>
                  </a:cubicBezTo>
                  <a:cubicBezTo>
                    <a:pt x="1303" y="780"/>
                    <a:pt x="1296" y="779"/>
                    <a:pt x="1289" y="778"/>
                  </a:cubicBezTo>
                  <a:cubicBezTo>
                    <a:pt x="1268" y="776"/>
                    <a:pt x="1247" y="775"/>
                    <a:pt x="1226" y="771"/>
                  </a:cubicBezTo>
                  <a:cubicBezTo>
                    <a:pt x="1221" y="770"/>
                    <a:pt x="1216" y="768"/>
                    <a:pt x="1212" y="767"/>
                  </a:cubicBezTo>
                  <a:cubicBezTo>
                    <a:pt x="1209" y="765"/>
                    <a:pt x="1209" y="765"/>
                    <a:pt x="1209" y="765"/>
                  </a:cubicBezTo>
                  <a:cubicBezTo>
                    <a:pt x="1208" y="764"/>
                    <a:pt x="1207" y="764"/>
                    <a:pt x="1206" y="763"/>
                  </a:cubicBezTo>
                  <a:cubicBezTo>
                    <a:pt x="1203" y="761"/>
                    <a:pt x="1203" y="761"/>
                    <a:pt x="1203" y="761"/>
                  </a:cubicBezTo>
                  <a:cubicBezTo>
                    <a:pt x="1200" y="758"/>
                    <a:pt x="1200" y="758"/>
                    <a:pt x="1200" y="758"/>
                  </a:cubicBezTo>
                  <a:cubicBezTo>
                    <a:pt x="1193" y="752"/>
                    <a:pt x="1188" y="743"/>
                    <a:pt x="1182" y="734"/>
                  </a:cubicBezTo>
                  <a:cubicBezTo>
                    <a:pt x="1172" y="717"/>
                    <a:pt x="1163" y="700"/>
                    <a:pt x="1153" y="687"/>
                  </a:cubicBezTo>
                  <a:cubicBezTo>
                    <a:pt x="1148" y="681"/>
                    <a:pt x="1142" y="675"/>
                    <a:pt x="1137" y="671"/>
                  </a:cubicBezTo>
                  <a:cubicBezTo>
                    <a:pt x="1131" y="667"/>
                    <a:pt x="1126" y="665"/>
                    <a:pt x="1121" y="664"/>
                  </a:cubicBezTo>
                  <a:cubicBezTo>
                    <a:pt x="1116" y="663"/>
                    <a:pt x="1112" y="663"/>
                    <a:pt x="1110" y="664"/>
                  </a:cubicBezTo>
                  <a:cubicBezTo>
                    <a:pt x="1107" y="664"/>
                    <a:pt x="1106" y="664"/>
                    <a:pt x="1106" y="664"/>
                  </a:cubicBezTo>
                  <a:cubicBezTo>
                    <a:pt x="1106" y="664"/>
                    <a:pt x="1107" y="664"/>
                    <a:pt x="1110" y="664"/>
                  </a:cubicBezTo>
                  <a:cubicBezTo>
                    <a:pt x="1112" y="664"/>
                    <a:pt x="1116" y="664"/>
                    <a:pt x="1121" y="665"/>
                  </a:cubicBezTo>
                  <a:cubicBezTo>
                    <a:pt x="1125" y="667"/>
                    <a:pt x="1130" y="669"/>
                    <a:pt x="1135" y="673"/>
                  </a:cubicBezTo>
                  <a:cubicBezTo>
                    <a:pt x="1140" y="677"/>
                    <a:pt x="1145" y="683"/>
                    <a:pt x="1150" y="689"/>
                  </a:cubicBezTo>
                  <a:cubicBezTo>
                    <a:pt x="1159" y="703"/>
                    <a:pt x="1166" y="720"/>
                    <a:pt x="1175" y="738"/>
                  </a:cubicBezTo>
                  <a:cubicBezTo>
                    <a:pt x="1180" y="748"/>
                    <a:pt x="1185" y="757"/>
                    <a:pt x="1193" y="766"/>
                  </a:cubicBezTo>
                  <a:cubicBezTo>
                    <a:pt x="1196" y="769"/>
                    <a:pt x="1196" y="769"/>
                    <a:pt x="1196" y="769"/>
                  </a:cubicBezTo>
                  <a:cubicBezTo>
                    <a:pt x="1197" y="770"/>
                    <a:pt x="1198" y="771"/>
                    <a:pt x="1199" y="772"/>
                  </a:cubicBezTo>
                  <a:cubicBezTo>
                    <a:pt x="1200" y="773"/>
                    <a:pt x="1201" y="774"/>
                    <a:pt x="1203" y="775"/>
                  </a:cubicBezTo>
                  <a:cubicBezTo>
                    <a:pt x="1203" y="775"/>
                    <a:pt x="1203" y="775"/>
                    <a:pt x="1203" y="775"/>
                  </a:cubicBezTo>
                  <a:cubicBezTo>
                    <a:pt x="1203" y="775"/>
                    <a:pt x="1203" y="775"/>
                    <a:pt x="1203" y="775"/>
                  </a:cubicBezTo>
                  <a:cubicBezTo>
                    <a:pt x="1203" y="775"/>
                    <a:pt x="1203" y="775"/>
                    <a:pt x="1203" y="775"/>
                  </a:cubicBezTo>
                  <a:cubicBezTo>
                    <a:pt x="1204" y="775"/>
                    <a:pt x="1204" y="775"/>
                    <a:pt x="1204" y="775"/>
                  </a:cubicBezTo>
                  <a:cubicBezTo>
                    <a:pt x="1205" y="776"/>
                    <a:pt x="1205" y="776"/>
                    <a:pt x="1205" y="776"/>
                  </a:cubicBezTo>
                  <a:cubicBezTo>
                    <a:pt x="1205" y="776"/>
                    <a:pt x="1205" y="776"/>
                    <a:pt x="1205" y="776"/>
                  </a:cubicBezTo>
                  <a:cubicBezTo>
                    <a:pt x="1205" y="776"/>
                    <a:pt x="1205" y="776"/>
                    <a:pt x="1205" y="776"/>
                  </a:cubicBezTo>
                  <a:cubicBezTo>
                    <a:pt x="1204" y="776"/>
                    <a:pt x="1204" y="776"/>
                    <a:pt x="1204" y="776"/>
                  </a:cubicBezTo>
                  <a:cubicBezTo>
                    <a:pt x="1204" y="776"/>
                    <a:pt x="1204" y="776"/>
                    <a:pt x="1204" y="776"/>
                  </a:cubicBezTo>
                  <a:cubicBezTo>
                    <a:pt x="1202" y="776"/>
                    <a:pt x="1200" y="776"/>
                    <a:pt x="1199" y="776"/>
                  </a:cubicBezTo>
                  <a:cubicBezTo>
                    <a:pt x="1195" y="776"/>
                    <a:pt x="1192" y="775"/>
                    <a:pt x="1189" y="775"/>
                  </a:cubicBezTo>
                  <a:cubicBezTo>
                    <a:pt x="1182" y="775"/>
                    <a:pt x="1176" y="775"/>
                    <a:pt x="1170" y="775"/>
                  </a:cubicBezTo>
                  <a:cubicBezTo>
                    <a:pt x="1159" y="776"/>
                    <a:pt x="1149" y="779"/>
                    <a:pt x="1144" y="783"/>
                  </a:cubicBezTo>
                  <a:cubicBezTo>
                    <a:pt x="1142" y="784"/>
                    <a:pt x="1141" y="785"/>
                    <a:pt x="1140" y="786"/>
                  </a:cubicBezTo>
                  <a:cubicBezTo>
                    <a:pt x="1139" y="786"/>
                    <a:pt x="1138" y="787"/>
                    <a:pt x="1138" y="788"/>
                  </a:cubicBezTo>
                  <a:cubicBezTo>
                    <a:pt x="1137" y="789"/>
                    <a:pt x="1136" y="790"/>
                    <a:pt x="1136" y="790"/>
                  </a:cubicBezTo>
                  <a:cubicBezTo>
                    <a:pt x="1136" y="790"/>
                    <a:pt x="1137" y="789"/>
                    <a:pt x="1138" y="788"/>
                  </a:cubicBezTo>
                  <a:cubicBezTo>
                    <a:pt x="1139" y="787"/>
                    <a:pt x="1139" y="787"/>
                    <a:pt x="1140" y="786"/>
                  </a:cubicBezTo>
                  <a:cubicBezTo>
                    <a:pt x="1141" y="785"/>
                    <a:pt x="1143" y="784"/>
                    <a:pt x="1144" y="784"/>
                  </a:cubicBezTo>
                  <a:cubicBezTo>
                    <a:pt x="1150" y="781"/>
                    <a:pt x="1159" y="779"/>
                    <a:pt x="1170" y="779"/>
                  </a:cubicBezTo>
                  <a:cubicBezTo>
                    <a:pt x="1176" y="780"/>
                    <a:pt x="1182" y="780"/>
                    <a:pt x="1188" y="781"/>
                  </a:cubicBezTo>
                  <a:cubicBezTo>
                    <a:pt x="1191" y="782"/>
                    <a:pt x="1194" y="782"/>
                    <a:pt x="1198" y="783"/>
                  </a:cubicBezTo>
                  <a:cubicBezTo>
                    <a:pt x="1199" y="783"/>
                    <a:pt x="1201" y="783"/>
                    <a:pt x="1203" y="784"/>
                  </a:cubicBezTo>
                  <a:cubicBezTo>
                    <a:pt x="1203" y="784"/>
                    <a:pt x="1203" y="784"/>
                    <a:pt x="1203" y="784"/>
                  </a:cubicBezTo>
                  <a:cubicBezTo>
                    <a:pt x="1204" y="784"/>
                    <a:pt x="1204" y="784"/>
                    <a:pt x="1204" y="784"/>
                  </a:cubicBezTo>
                  <a:cubicBezTo>
                    <a:pt x="1204" y="784"/>
                    <a:pt x="1203" y="784"/>
                    <a:pt x="1203" y="784"/>
                  </a:cubicBezTo>
                  <a:cubicBezTo>
                    <a:pt x="1204" y="784"/>
                    <a:pt x="1204" y="784"/>
                    <a:pt x="1204" y="784"/>
                  </a:cubicBezTo>
                  <a:cubicBezTo>
                    <a:pt x="1204" y="784"/>
                    <a:pt x="1204" y="784"/>
                    <a:pt x="1204" y="784"/>
                  </a:cubicBezTo>
                  <a:cubicBezTo>
                    <a:pt x="1205" y="784"/>
                    <a:pt x="1205" y="784"/>
                    <a:pt x="1205" y="784"/>
                  </a:cubicBezTo>
                  <a:cubicBezTo>
                    <a:pt x="1208" y="785"/>
                    <a:pt x="1208" y="785"/>
                    <a:pt x="1208" y="785"/>
                  </a:cubicBezTo>
                  <a:cubicBezTo>
                    <a:pt x="1215" y="786"/>
                    <a:pt x="1222" y="788"/>
                    <a:pt x="1229" y="790"/>
                  </a:cubicBezTo>
                  <a:cubicBezTo>
                    <a:pt x="1232" y="791"/>
                    <a:pt x="1236" y="792"/>
                    <a:pt x="1240" y="792"/>
                  </a:cubicBezTo>
                  <a:cubicBezTo>
                    <a:pt x="1244" y="793"/>
                    <a:pt x="1247" y="794"/>
                    <a:pt x="1251" y="795"/>
                  </a:cubicBezTo>
                  <a:cubicBezTo>
                    <a:pt x="1259" y="796"/>
                    <a:pt x="1266" y="797"/>
                    <a:pt x="1274" y="798"/>
                  </a:cubicBezTo>
                  <a:cubicBezTo>
                    <a:pt x="1278" y="798"/>
                    <a:pt x="1282" y="798"/>
                    <a:pt x="1285" y="798"/>
                  </a:cubicBezTo>
                  <a:cubicBezTo>
                    <a:pt x="1289" y="799"/>
                    <a:pt x="1292" y="799"/>
                    <a:pt x="1296" y="799"/>
                  </a:cubicBezTo>
                  <a:cubicBezTo>
                    <a:pt x="1299" y="799"/>
                    <a:pt x="1302" y="799"/>
                    <a:pt x="1305" y="800"/>
                  </a:cubicBezTo>
                  <a:cubicBezTo>
                    <a:pt x="1317" y="803"/>
                    <a:pt x="1328" y="806"/>
                    <a:pt x="1336" y="811"/>
                  </a:cubicBezTo>
                  <a:cubicBezTo>
                    <a:pt x="1336" y="811"/>
                    <a:pt x="1336" y="811"/>
                    <a:pt x="1337" y="812"/>
                  </a:cubicBezTo>
                  <a:cubicBezTo>
                    <a:pt x="1340" y="815"/>
                    <a:pt x="1343" y="818"/>
                    <a:pt x="1344" y="821"/>
                  </a:cubicBezTo>
                  <a:cubicBezTo>
                    <a:pt x="1346" y="823"/>
                    <a:pt x="1347" y="825"/>
                    <a:pt x="1347" y="826"/>
                  </a:cubicBezTo>
                  <a:cubicBezTo>
                    <a:pt x="1348" y="826"/>
                    <a:pt x="1348" y="826"/>
                    <a:pt x="1348" y="826"/>
                  </a:cubicBezTo>
                  <a:cubicBezTo>
                    <a:pt x="1344" y="838"/>
                    <a:pt x="1344" y="838"/>
                    <a:pt x="1344" y="838"/>
                  </a:cubicBezTo>
                  <a:cubicBezTo>
                    <a:pt x="1343" y="841"/>
                    <a:pt x="1343" y="841"/>
                    <a:pt x="1343" y="841"/>
                  </a:cubicBezTo>
                  <a:cubicBezTo>
                    <a:pt x="1342" y="843"/>
                    <a:pt x="1342" y="843"/>
                    <a:pt x="1342" y="843"/>
                  </a:cubicBezTo>
                  <a:cubicBezTo>
                    <a:pt x="1342" y="843"/>
                    <a:pt x="1342" y="843"/>
                    <a:pt x="1342" y="843"/>
                  </a:cubicBezTo>
                  <a:cubicBezTo>
                    <a:pt x="1343" y="841"/>
                    <a:pt x="1342" y="843"/>
                    <a:pt x="1342" y="842"/>
                  </a:cubicBezTo>
                  <a:cubicBezTo>
                    <a:pt x="1342" y="842"/>
                    <a:pt x="1342" y="842"/>
                    <a:pt x="1342" y="842"/>
                  </a:cubicBezTo>
                  <a:cubicBezTo>
                    <a:pt x="1342" y="843"/>
                    <a:pt x="1342" y="843"/>
                    <a:pt x="1342" y="843"/>
                  </a:cubicBezTo>
                  <a:cubicBezTo>
                    <a:pt x="1340" y="849"/>
                    <a:pt x="1340" y="849"/>
                    <a:pt x="1340" y="849"/>
                  </a:cubicBezTo>
                  <a:cubicBezTo>
                    <a:pt x="1336" y="860"/>
                    <a:pt x="1336" y="860"/>
                    <a:pt x="1336" y="860"/>
                  </a:cubicBezTo>
                  <a:cubicBezTo>
                    <a:pt x="1332" y="870"/>
                    <a:pt x="1332" y="870"/>
                    <a:pt x="1332" y="870"/>
                  </a:cubicBezTo>
                  <a:cubicBezTo>
                    <a:pt x="1330" y="873"/>
                    <a:pt x="1329" y="876"/>
                    <a:pt x="1327" y="879"/>
                  </a:cubicBezTo>
                  <a:cubicBezTo>
                    <a:pt x="1322" y="889"/>
                    <a:pt x="1322" y="889"/>
                    <a:pt x="1322" y="889"/>
                  </a:cubicBezTo>
                  <a:cubicBezTo>
                    <a:pt x="1316" y="898"/>
                    <a:pt x="1316" y="898"/>
                    <a:pt x="1316" y="898"/>
                  </a:cubicBezTo>
                  <a:cubicBezTo>
                    <a:pt x="1315" y="899"/>
                    <a:pt x="1314" y="901"/>
                    <a:pt x="1313" y="902"/>
                  </a:cubicBezTo>
                  <a:cubicBezTo>
                    <a:pt x="1310" y="907"/>
                    <a:pt x="1310" y="907"/>
                    <a:pt x="1310" y="907"/>
                  </a:cubicBezTo>
                  <a:cubicBezTo>
                    <a:pt x="1308" y="909"/>
                    <a:pt x="1306" y="912"/>
                    <a:pt x="1303" y="915"/>
                  </a:cubicBezTo>
                  <a:cubicBezTo>
                    <a:pt x="1298" y="920"/>
                    <a:pt x="1294" y="926"/>
                    <a:pt x="1288" y="931"/>
                  </a:cubicBezTo>
                  <a:cubicBezTo>
                    <a:pt x="1286" y="933"/>
                    <a:pt x="1283" y="936"/>
                    <a:pt x="1280" y="938"/>
                  </a:cubicBezTo>
                  <a:cubicBezTo>
                    <a:pt x="1272" y="946"/>
                    <a:pt x="1272" y="946"/>
                    <a:pt x="1272" y="946"/>
                  </a:cubicBezTo>
                  <a:cubicBezTo>
                    <a:pt x="1268" y="950"/>
                    <a:pt x="1268" y="950"/>
                    <a:pt x="1268" y="950"/>
                  </a:cubicBezTo>
                  <a:cubicBezTo>
                    <a:pt x="1268" y="942"/>
                    <a:pt x="1268" y="934"/>
                    <a:pt x="1265" y="926"/>
                  </a:cubicBezTo>
                  <a:cubicBezTo>
                    <a:pt x="1260" y="906"/>
                    <a:pt x="1239" y="894"/>
                    <a:pt x="1220" y="890"/>
                  </a:cubicBezTo>
                  <a:cubicBezTo>
                    <a:pt x="1203" y="887"/>
                    <a:pt x="1185" y="889"/>
                    <a:pt x="1169" y="881"/>
                  </a:cubicBezTo>
                  <a:cubicBezTo>
                    <a:pt x="1156" y="875"/>
                    <a:pt x="1145" y="861"/>
                    <a:pt x="1136" y="851"/>
                  </a:cubicBezTo>
                  <a:cubicBezTo>
                    <a:pt x="1135" y="851"/>
                    <a:pt x="1135" y="851"/>
                    <a:pt x="1135" y="851"/>
                  </a:cubicBezTo>
                  <a:cubicBezTo>
                    <a:pt x="1141" y="867"/>
                    <a:pt x="1147" y="882"/>
                    <a:pt x="1160" y="894"/>
                  </a:cubicBezTo>
                  <a:cubicBezTo>
                    <a:pt x="1175" y="909"/>
                    <a:pt x="1199" y="909"/>
                    <a:pt x="1219" y="915"/>
                  </a:cubicBezTo>
                  <a:cubicBezTo>
                    <a:pt x="1244" y="923"/>
                    <a:pt x="1240" y="950"/>
                    <a:pt x="1229" y="968"/>
                  </a:cubicBezTo>
                  <a:cubicBezTo>
                    <a:pt x="1227" y="970"/>
                    <a:pt x="1226" y="972"/>
                    <a:pt x="1224" y="974"/>
                  </a:cubicBezTo>
                  <a:cubicBezTo>
                    <a:pt x="1222" y="975"/>
                    <a:pt x="1220" y="976"/>
                    <a:pt x="1218" y="977"/>
                  </a:cubicBezTo>
                  <a:cubicBezTo>
                    <a:pt x="1203" y="983"/>
                    <a:pt x="1187" y="988"/>
                    <a:pt x="1171" y="998"/>
                  </a:cubicBezTo>
                  <a:cubicBezTo>
                    <a:pt x="1167" y="1001"/>
                    <a:pt x="1163" y="1004"/>
                    <a:pt x="1159" y="1006"/>
                  </a:cubicBezTo>
                  <a:cubicBezTo>
                    <a:pt x="1157" y="1008"/>
                    <a:pt x="1155" y="1009"/>
                    <a:pt x="1153" y="1011"/>
                  </a:cubicBezTo>
                  <a:cubicBezTo>
                    <a:pt x="1150" y="1013"/>
                    <a:pt x="1150" y="1013"/>
                    <a:pt x="1150" y="1013"/>
                  </a:cubicBezTo>
                  <a:cubicBezTo>
                    <a:pt x="1149" y="1014"/>
                    <a:pt x="1149" y="1014"/>
                    <a:pt x="1149" y="1014"/>
                  </a:cubicBezTo>
                  <a:cubicBezTo>
                    <a:pt x="1149" y="1015"/>
                    <a:pt x="1149" y="1015"/>
                    <a:pt x="1149" y="1015"/>
                  </a:cubicBezTo>
                  <a:cubicBezTo>
                    <a:pt x="1148" y="1016"/>
                    <a:pt x="1148" y="1016"/>
                    <a:pt x="1148" y="1016"/>
                  </a:cubicBezTo>
                  <a:cubicBezTo>
                    <a:pt x="1130" y="1031"/>
                    <a:pt x="1130" y="1031"/>
                    <a:pt x="1130" y="1031"/>
                  </a:cubicBezTo>
                  <a:cubicBezTo>
                    <a:pt x="1129" y="1032"/>
                    <a:pt x="1127" y="1034"/>
                    <a:pt x="1126" y="1035"/>
                  </a:cubicBezTo>
                  <a:cubicBezTo>
                    <a:pt x="1127" y="1028"/>
                    <a:pt x="1129" y="1021"/>
                    <a:pt x="1130" y="1014"/>
                  </a:cubicBezTo>
                  <a:cubicBezTo>
                    <a:pt x="1131" y="1005"/>
                    <a:pt x="1131" y="996"/>
                    <a:pt x="1131" y="986"/>
                  </a:cubicBezTo>
                  <a:cubicBezTo>
                    <a:pt x="1131" y="984"/>
                    <a:pt x="1131" y="982"/>
                    <a:pt x="1131" y="979"/>
                  </a:cubicBezTo>
                  <a:cubicBezTo>
                    <a:pt x="1131" y="977"/>
                    <a:pt x="1130" y="974"/>
                    <a:pt x="1130" y="971"/>
                  </a:cubicBezTo>
                  <a:cubicBezTo>
                    <a:pt x="1130" y="968"/>
                    <a:pt x="1130" y="968"/>
                    <a:pt x="1130" y="968"/>
                  </a:cubicBezTo>
                  <a:cubicBezTo>
                    <a:pt x="1130" y="966"/>
                    <a:pt x="1129" y="965"/>
                    <a:pt x="1129" y="964"/>
                  </a:cubicBezTo>
                  <a:cubicBezTo>
                    <a:pt x="1128" y="958"/>
                    <a:pt x="1128" y="958"/>
                    <a:pt x="1128" y="958"/>
                  </a:cubicBezTo>
                  <a:cubicBezTo>
                    <a:pt x="1124" y="938"/>
                    <a:pt x="1113" y="918"/>
                    <a:pt x="1098" y="905"/>
                  </a:cubicBezTo>
                  <a:cubicBezTo>
                    <a:pt x="1086" y="895"/>
                    <a:pt x="1074" y="887"/>
                    <a:pt x="1062" y="881"/>
                  </a:cubicBezTo>
                  <a:cubicBezTo>
                    <a:pt x="1062" y="881"/>
                    <a:pt x="1062" y="881"/>
                    <a:pt x="1062" y="881"/>
                  </a:cubicBezTo>
                  <a:cubicBezTo>
                    <a:pt x="1060" y="876"/>
                    <a:pt x="1058" y="869"/>
                    <a:pt x="1054" y="860"/>
                  </a:cubicBezTo>
                  <a:cubicBezTo>
                    <a:pt x="1048" y="842"/>
                    <a:pt x="1037" y="817"/>
                    <a:pt x="1026" y="787"/>
                  </a:cubicBezTo>
                  <a:cubicBezTo>
                    <a:pt x="1021" y="772"/>
                    <a:pt x="1015" y="756"/>
                    <a:pt x="1010" y="738"/>
                  </a:cubicBezTo>
                  <a:cubicBezTo>
                    <a:pt x="1008" y="730"/>
                    <a:pt x="1006" y="721"/>
                    <a:pt x="1005" y="712"/>
                  </a:cubicBezTo>
                  <a:cubicBezTo>
                    <a:pt x="1004" y="708"/>
                    <a:pt x="1003" y="703"/>
                    <a:pt x="1003" y="699"/>
                  </a:cubicBezTo>
                  <a:cubicBezTo>
                    <a:pt x="1003" y="697"/>
                    <a:pt x="1003" y="695"/>
                    <a:pt x="1003" y="693"/>
                  </a:cubicBezTo>
                  <a:cubicBezTo>
                    <a:pt x="1011" y="656"/>
                    <a:pt x="1024" y="624"/>
                    <a:pt x="1050" y="593"/>
                  </a:cubicBezTo>
                  <a:cubicBezTo>
                    <a:pt x="1076" y="561"/>
                    <a:pt x="1110" y="537"/>
                    <a:pt x="1139" y="508"/>
                  </a:cubicBezTo>
                  <a:cubicBezTo>
                    <a:pt x="1167" y="479"/>
                    <a:pt x="1181" y="448"/>
                    <a:pt x="1169" y="408"/>
                  </a:cubicBezTo>
                  <a:cubicBezTo>
                    <a:pt x="1165" y="391"/>
                    <a:pt x="1157" y="376"/>
                    <a:pt x="1155" y="358"/>
                  </a:cubicBezTo>
                  <a:cubicBezTo>
                    <a:pt x="1155" y="357"/>
                    <a:pt x="1155" y="357"/>
                    <a:pt x="1155" y="357"/>
                  </a:cubicBezTo>
                  <a:cubicBezTo>
                    <a:pt x="1155" y="350"/>
                    <a:pt x="1157" y="343"/>
                    <a:pt x="1159" y="337"/>
                  </a:cubicBezTo>
                  <a:cubicBezTo>
                    <a:pt x="1162" y="324"/>
                    <a:pt x="1166" y="313"/>
                    <a:pt x="1171" y="305"/>
                  </a:cubicBezTo>
                  <a:cubicBezTo>
                    <a:pt x="1172" y="303"/>
                    <a:pt x="1174" y="300"/>
                    <a:pt x="1176" y="298"/>
                  </a:cubicBezTo>
                  <a:cubicBezTo>
                    <a:pt x="1180" y="294"/>
                    <a:pt x="1189" y="287"/>
                    <a:pt x="1189" y="287"/>
                  </a:cubicBezTo>
                  <a:cubicBezTo>
                    <a:pt x="1189" y="287"/>
                    <a:pt x="1157" y="286"/>
                    <a:pt x="1143" y="336"/>
                  </a:cubicBezTo>
                  <a:cubicBezTo>
                    <a:pt x="1143" y="336"/>
                    <a:pt x="1143" y="336"/>
                    <a:pt x="1143" y="335"/>
                  </a:cubicBezTo>
                  <a:cubicBezTo>
                    <a:pt x="1141" y="335"/>
                    <a:pt x="1139" y="335"/>
                    <a:pt x="1138" y="335"/>
                  </a:cubicBezTo>
                  <a:cubicBezTo>
                    <a:pt x="1130" y="335"/>
                    <a:pt x="1120" y="335"/>
                    <a:pt x="1110" y="335"/>
                  </a:cubicBezTo>
                  <a:cubicBezTo>
                    <a:pt x="1103" y="336"/>
                    <a:pt x="1095" y="337"/>
                    <a:pt x="1088" y="338"/>
                  </a:cubicBezTo>
                  <a:cubicBezTo>
                    <a:pt x="1070" y="337"/>
                    <a:pt x="1050" y="333"/>
                    <a:pt x="1031" y="317"/>
                  </a:cubicBezTo>
                  <a:cubicBezTo>
                    <a:pt x="1025" y="312"/>
                    <a:pt x="1018" y="306"/>
                    <a:pt x="1011" y="299"/>
                  </a:cubicBezTo>
                  <a:cubicBezTo>
                    <a:pt x="1009" y="297"/>
                    <a:pt x="1008" y="295"/>
                    <a:pt x="1006" y="293"/>
                  </a:cubicBezTo>
                  <a:cubicBezTo>
                    <a:pt x="1004" y="290"/>
                    <a:pt x="1004" y="290"/>
                    <a:pt x="1004" y="290"/>
                  </a:cubicBezTo>
                  <a:cubicBezTo>
                    <a:pt x="1003" y="289"/>
                    <a:pt x="1002" y="288"/>
                    <a:pt x="1002" y="287"/>
                  </a:cubicBezTo>
                  <a:cubicBezTo>
                    <a:pt x="1000" y="284"/>
                    <a:pt x="999" y="283"/>
                    <a:pt x="997" y="281"/>
                  </a:cubicBezTo>
                  <a:cubicBezTo>
                    <a:pt x="996" y="271"/>
                    <a:pt x="997" y="260"/>
                    <a:pt x="1000" y="250"/>
                  </a:cubicBezTo>
                  <a:cubicBezTo>
                    <a:pt x="1002" y="238"/>
                    <a:pt x="1012" y="224"/>
                    <a:pt x="1022" y="212"/>
                  </a:cubicBezTo>
                  <a:cubicBezTo>
                    <a:pt x="1021" y="213"/>
                    <a:pt x="1021" y="213"/>
                    <a:pt x="1021" y="213"/>
                  </a:cubicBezTo>
                  <a:cubicBezTo>
                    <a:pt x="1031" y="204"/>
                    <a:pt x="1040" y="194"/>
                    <a:pt x="1048" y="182"/>
                  </a:cubicBezTo>
                  <a:cubicBezTo>
                    <a:pt x="1051" y="177"/>
                    <a:pt x="1054" y="170"/>
                    <a:pt x="1056" y="164"/>
                  </a:cubicBezTo>
                  <a:cubicBezTo>
                    <a:pt x="1057" y="157"/>
                    <a:pt x="1057" y="150"/>
                    <a:pt x="1056" y="144"/>
                  </a:cubicBezTo>
                  <a:cubicBezTo>
                    <a:pt x="1056" y="151"/>
                    <a:pt x="1054" y="157"/>
                    <a:pt x="1051" y="162"/>
                  </a:cubicBezTo>
                  <a:cubicBezTo>
                    <a:pt x="1049" y="168"/>
                    <a:pt x="1045" y="173"/>
                    <a:pt x="1041" y="177"/>
                  </a:cubicBezTo>
                  <a:cubicBezTo>
                    <a:pt x="1032" y="186"/>
                    <a:pt x="1021" y="192"/>
                    <a:pt x="1011" y="199"/>
                  </a:cubicBezTo>
                  <a:cubicBezTo>
                    <a:pt x="1010" y="200"/>
                    <a:pt x="1010" y="200"/>
                    <a:pt x="1010" y="200"/>
                  </a:cubicBezTo>
                  <a:cubicBezTo>
                    <a:pt x="1002" y="206"/>
                    <a:pt x="994" y="213"/>
                    <a:pt x="986" y="222"/>
                  </a:cubicBezTo>
                  <a:cubicBezTo>
                    <a:pt x="986" y="216"/>
                    <a:pt x="986" y="210"/>
                    <a:pt x="985" y="205"/>
                  </a:cubicBezTo>
                  <a:cubicBezTo>
                    <a:pt x="984" y="198"/>
                    <a:pt x="983" y="191"/>
                    <a:pt x="981" y="184"/>
                  </a:cubicBezTo>
                  <a:cubicBezTo>
                    <a:pt x="979" y="178"/>
                    <a:pt x="976" y="171"/>
                    <a:pt x="971" y="165"/>
                  </a:cubicBezTo>
                  <a:cubicBezTo>
                    <a:pt x="967" y="159"/>
                    <a:pt x="961" y="154"/>
                    <a:pt x="955" y="151"/>
                  </a:cubicBezTo>
                  <a:cubicBezTo>
                    <a:pt x="954" y="150"/>
                    <a:pt x="953" y="150"/>
                    <a:pt x="952" y="149"/>
                  </a:cubicBezTo>
                  <a:cubicBezTo>
                    <a:pt x="958" y="134"/>
                    <a:pt x="961" y="112"/>
                    <a:pt x="971" y="100"/>
                  </a:cubicBezTo>
                  <a:cubicBezTo>
                    <a:pt x="984" y="84"/>
                    <a:pt x="1009" y="82"/>
                    <a:pt x="1028" y="80"/>
                  </a:cubicBezTo>
                  <a:cubicBezTo>
                    <a:pt x="1048" y="79"/>
                    <a:pt x="1069" y="78"/>
                    <a:pt x="1089" y="84"/>
                  </a:cubicBezTo>
                  <a:cubicBezTo>
                    <a:pt x="1111" y="90"/>
                    <a:pt x="1148" y="125"/>
                    <a:pt x="1148" y="125"/>
                  </a:cubicBezTo>
                  <a:cubicBezTo>
                    <a:pt x="1148" y="125"/>
                    <a:pt x="1118" y="85"/>
                    <a:pt x="1093" y="73"/>
                  </a:cubicBezTo>
                  <a:cubicBezTo>
                    <a:pt x="1072" y="62"/>
                    <a:pt x="1045" y="63"/>
                    <a:pt x="1022" y="63"/>
                  </a:cubicBezTo>
                  <a:cubicBezTo>
                    <a:pt x="1017" y="63"/>
                    <a:pt x="1011" y="63"/>
                    <a:pt x="1006" y="64"/>
                  </a:cubicBezTo>
                  <a:cubicBezTo>
                    <a:pt x="999" y="55"/>
                    <a:pt x="991" y="48"/>
                    <a:pt x="982" y="42"/>
                  </a:cubicBezTo>
                  <a:cubicBezTo>
                    <a:pt x="1030" y="21"/>
                    <a:pt x="1082" y="27"/>
                    <a:pt x="1113" y="47"/>
                  </a:cubicBezTo>
                  <a:close/>
                  <a:moveTo>
                    <a:pt x="678" y="73"/>
                  </a:moveTo>
                  <a:cubicBezTo>
                    <a:pt x="699" y="61"/>
                    <a:pt x="724" y="61"/>
                    <a:pt x="748" y="61"/>
                  </a:cubicBezTo>
                  <a:cubicBezTo>
                    <a:pt x="791" y="61"/>
                    <a:pt x="830" y="52"/>
                    <a:pt x="872" y="43"/>
                  </a:cubicBezTo>
                  <a:cubicBezTo>
                    <a:pt x="873" y="43"/>
                    <a:pt x="872" y="41"/>
                    <a:pt x="871" y="41"/>
                  </a:cubicBezTo>
                  <a:cubicBezTo>
                    <a:pt x="848" y="45"/>
                    <a:pt x="823" y="49"/>
                    <a:pt x="800" y="48"/>
                  </a:cubicBezTo>
                  <a:cubicBezTo>
                    <a:pt x="788" y="48"/>
                    <a:pt x="777" y="47"/>
                    <a:pt x="765" y="46"/>
                  </a:cubicBezTo>
                  <a:cubicBezTo>
                    <a:pt x="785" y="39"/>
                    <a:pt x="842" y="22"/>
                    <a:pt x="878" y="26"/>
                  </a:cubicBezTo>
                  <a:cubicBezTo>
                    <a:pt x="917" y="30"/>
                    <a:pt x="957" y="41"/>
                    <a:pt x="983" y="69"/>
                  </a:cubicBezTo>
                  <a:cubicBezTo>
                    <a:pt x="979" y="71"/>
                    <a:pt x="975" y="73"/>
                    <a:pt x="972" y="74"/>
                  </a:cubicBezTo>
                  <a:cubicBezTo>
                    <a:pt x="952" y="81"/>
                    <a:pt x="937" y="99"/>
                    <a:pt x="929" y="119"/>
                  </a:cubicBezTo>
                  <a:cubicBezTo>
                    <a:pt x="924" y="114"/>
                    <a:pt x="918" y="108"/>
                    <a:pt x="910" y="102"/>
                  </a:cubicBezTo>
                  <a:cubicBezTo>
                    <a:pt x="899" y="94"/>
                    <a:pt x="883" y="86"/>
                    <a:pt x="866" y="83"/>
                  </a:cubicBezTo>
                  <a:cubicBezTo>
                    <a:pt x="858" y="81"/>
                    <a:pt x="849" y="80"/>
                    <a:pt x="840" y="80"/>
                  </a:cubicBezTo>
                  <a:cubicBezTo>
                    <a:pt x="837" y="80"/>
                    <a:pt x="835" y="80"/>
                    <a:pt x="833" y="81"/>
                  </a:cubicBezTo>
                  <a:cubicBezTo>
                    <a:pt x="831" y="81"/>
                    <a:pt x="828" y="81"/>
                    <a:pt x="826" y="81"/>
                  </a:cubicBezTo>
                  <a:cubicBezTo>
                    <a:pt x="819" y="82"/>
                    <a:pt x="819" y="82"/>
                    <a:pt x="819" y="82"/>
                  </a:cubicBezTo>
                  <a:cubicBezTo>
                    <a:pt x="813" y="84"/>
                    <a:pt x="813" y="84"/>
                    <a:pt x="813" y="84"/>
                  </a:cubicBezTo>
                  <a:cubicBezTo>
                    <a:pt x="811" y="84"/>
                    <a:pt x="809" y="85"/>
                    <a:pt x="807" y="86"/>
                  </a:cubicBezTo>
                  <a:cubicBezTo>
                    <a:pt x="806" y="86"/>
                    <a:pt x="805" y="86"/>
                    <a:pt x="805" y="86"/>
                  </a:cubicBezTo>
                  <a:cubicBezTo>
                    <a:pt x="770" y="85"/>
                    <a:pt x="713" y="76"/>
                    <a:pt x="682" y="77"/>
                  </a:cubicBezTo>
                  <a:cubicBezTo>
                    <a:pt x="678" y="77"/>
                    <a:pt x="673" y="77"/>
                    <a:pt x="669" y="78"/>
                  </a:cubicBezTo>
                  <a:cubicBezTo>
                    <a:pt x="672" y="76"/>
                    <a:pt x="675" y="74"/>
                    <a:pt x="678" y="73"/>
                  </a:cubicBezTo>
                  <a:close/>
                  <a:moveTo>
                    <a:pt x="560" y="1201"/>
                  </a:moveTo>
                  <a:cubicBezTo>
                    <a:pt x="547" y="1199"/>
                    <a:pt x="534" y="1197"/>
                    <a:pt x="521" y="1195"/>
                  </a:cubicBezTo>
                  <a:cubicBezTo>
                    <a:pt x="518" y="1194"/>
                    <a:pt x="515" y="1194"/>
                    <a:pt x="512" y="1193"/>
                  </a:cubicBezTo>
                  <a:cubicBezTo>
                    <a:pt x="509" y="1193"/>
                    <a:pt x="506" y="1192"/>
                    <a:pt x="502" y="1192"/>
                  </a:cubicBezTo>
                  <a:cubicBezTo>
                    <a:pt x="496" y="1191"/>
                    <a:pt x="490" y="1190"/>
                    <a:pt x="483" y="1189"/>
                  </a:cubicBezTo>
                  <a:cubicBezTo>
                    <a:pt x="471" y="1187"/>
                    <a:pt x="458" y="1184"/>
                    <a:pt x="446" y="1181"/>
                  </a:cubicBezTo>
                  <a:cubicBezTo>
                    <a:pt x="440" y="1179"/>
                    <a:pt x="434" y="1177"/>
                    <a:pt x="428" y="1175"/>
                  </a:cubicBezTo>
                  <a:cubicBezTo>
                    <a:pt x="425" y="1174"/>
                    <a:pt x="423" y="1173"/>
                    <a:pt x="420" y="1172"/>
                  </a:cubicBezTo>
                  <a:cubicBezTo>
                    <a:pt x="416" y="1170"/>
                    <a:pt x="416" y="1170"/>
                    <a:pt x="416" y="1170"/>
                  </a:cubicBezTo>
                  <a:cubicBezTo>
                    <a:pt x="415" y="1170"/>
                    <a:pt x="415" y="1169"/>
                    <a:pt x="414" y="1169"/>
                  </a:cubicBezTo>
                  <a:cubicBezTo>
                    <a:pt x="412" y="1168"/>
                    <a:pt x="412" y="1168"/>
                    <a:pt x="412" y="1168"/>
                  </a:cubicBezTo>
                  <a:cubicBezTo>
                    <a:pt x="403" y="1163"/>
                    <a:pt x="403" y="1163"/>
                    <a:pt x="403" y="1163"/>
                  </a:cubicBezTo>
                  <a:cubicBezTo>
                    <a:pt x="401" y="1161"/>
                    <a:pt x="401" y="1161"/>
                    <a:pt x="401" y="1161"/>
                  </a:cubicBezTo>
                  <a:cubicBezTo>
                    <a:pt x="400" y="1161"/>
                    <a:pt x="401" y="1162"/>
                    <a:pt x="401" y="1162"/>
                  </a:cubicBezTo>
                  <a:cubicBezTo>
                    <a:pt x="401" y="1161"/>
                    <a:pt x="401" y="1161"/>
                    <a:pt x="401" y="1161"/>
                  </a:cubicBezTo>
                  <a:cubicBezTo>
                    <a:pt x="400" y="1161"/>
                    <a:pt x="400" y="1161"/>
                    <a:pt x="400" y="1161"/>
                  </a:cubicBezTo>
                  <a:cubicBezTo>
                    <a:pt x="399" y="1160"/>
                    <a:pt x="399" y="1160"/>
                    <a:pt x="399" y="1160"/>
                  </a:cubicBezTo>
                  <a:cubicBezTo>
                    <a:pt x="395" y="1158"/>
                    <a:pt x="395" y="1158"/>
                    <a:pt x="395" y="1158"/>
                  </a:cubicBezTo>
                  <a:cubicBezTo>
                    <a:pt x="392" y="1156"/>
                    <a:pt x="389" y="1154"/>
                    <a:pt x="386" y="1152"/>
                  </a:cubicBezTo>
                  <a:cubicBezTo>
                    <a:pt x="383" y="1150"/>
                    <a:pt x="380" y="1149"/>
                    <a:pt x="377" y="1147"/>
                  </a:cubicBezTo>
                  <a:cubicBezTo>
                    <a:pt x="365" y="1140"/>
                    <a:pt x="351" y="1135"/>
                    <a:pt x="338" y="1131"/>
                  </a:cubicBezTo>
                  <a:cubicBezTo>
                    <a:pt x="334" y="1130"/>
                    <a:pt x="331" y="1129"/>
                    <a:pt x="327" y="1128"/>
                  </a:cubicBezTo>
                  <a:cubicBezTo>
                    <a:pt x="324" y="1128"/>
                    <a:pt x="321" y="1127"/>
                    <a:pt x="318" y="1127"/>
                  </a:cubicBezTo>
                  <a:cubicBezTo>
                    <a:pt x="317" y="1126"/>
                    <a:pt x="317" y="1126"/>
                    <a:pt x="317" y="1126"/>
                  </a:cubicBezTo>
                  <a:cubicBezTo>
                    <a:pt x="315" y="1126"/>
                    <a:pt x="315" y="1126"/>
                    <a:pt x="315" y="1126"/>
                  </a:cubicBezTo>
                  <a:cubicBezTo>
                    <a:pt x="315" y="1126"/>
                    <a:pt x="315" y="1126"/>
                    <a:pt x="315" y="1126"/>
                  </a:cubicBezTo>
                  <a:cubicBezTo>
                    <a:pt x="312" y="1126"/>
                    <a:pt x="312" y="1126"/>
                    <a:pt x="312" y="1126"/>
                  </a:cubicBezTo>
                  <a:cubicBezTo>
                    <a:pt x="307" y="1125"/>
                    <a:pt x="307" y="1125"/>
                    <a:pt x="307" y="1125"/>
                  </a:cubicBezTo>
                  <a:cubicBezTo>
                    <a:pt x="304" y="1125"/>
                    <a:pt x="301" y="1125"/>
                    <a:pt x="298" y="1124"/>
                  </a:cubicBezTo>
                  <a:cubicBezTo>
                    <a:pt x="285" y="1123"/>
                    <a:pt x="272" y="1122"/>
                    <a:pt x="260" y="1120"/>
                  </a:cubicBezTo>
                  <a:cubicBezTo>
                    <a:pt x="248" y="1119"/>
                    <a:pt x="236" y="1117"/>
                    <a:pt x="224" y="1114"/>
                  </a:cubicBezTo>
                  <a:cubicBezTo>
                    <a:pt x="213" y="1111"/>
                    <a:pt x="203" y="1107"/>
                    <a:pt x="193" y="1102"/>
                  </a:cubicBezTo>
                  <a:cubicBezTo>
                    <a:pt x="191" y="1101"/>
                    <a:pt x="188" y="1099"/>
                    <a:pt x="186" y="1098"/>
                  </a:cubicBezTo>
                  <a:cubicBezTo>
                    <a:pt x="184" y="1096"/>
                    <a:pt x="182" y="1095"/>
                    <a:pt x="180" y="1093"/>
                  </a:cubicBezTo>
                  <a:cubicBezTo>
                    <a:pt x="178" y="1091"/>
                    <a:pt x="176" y="1090"/>
                    <a:pt x="174" y="1088"/>
                  </a:cubicBezTo>
                  <a:cubicBezTo>
                    <a:pt x="172" y="1086"/>
                    <a:pt x="171" y="1084"/>
                    <a:pt x="169" y="1082"/>
                  </a:cubicBezTo>
                  <a:cubicBezTo>
                    <a:pt x="163" y="1075"/>
                    <a:pt x="159" y="1065"/>
                    <a:pt x="156" y="1056"/>
                  </a:cubicBezTo>
                  <a:cubicBezTo>
                    <a:pt x="151" y="1037"/>
                    <a:pt x="149" y="1019"/>
                    <a:pt x="150" y="1003"/>
                  </a:cubicBezTo>
                  <a:cubicBezTo>
                    <a:pt x="150" y="987"/>
                    <a:pt x="153" y="973"/>
                    <a:pt x="156" y="962"/>
                  </a:cubicBezTo>
                  <a:cubicBezTo>
                    <a:pt x="160" y="951"/>
                    <a:pt x="164" y="943"/>
                    <a:pt x="168" y="937"/>
                  </a:cubicBezTo>
                  <a:cubicBezTo>
                    <a:pt x="170" y="935"/>
                    <a:pt x="171" y="933"/>
                    <a:pt x="172" y="932"/>
                  </a:cubicBezTo>
                  <a:cubicBezTo>
                    <a:pt x="173" y="931"/>
                    <a:pt x="174" y="930"/>
                    <a:pt x="174" y="930"/>
                  </a:cubicBezTo>
                  <a:cubicBezTo>
                    <a:pt x="174" y="930"/>
                    <a:pt x="173" y="931"/>
                    <a:pt x="172" y="932"/>
                  </a:cubicBezTo>
                  <a:cubicBezTo>
                    <a:pt x="171" y="933"/>
                    <a:pt x="169" y="935"/>
                    <a:pt x="167" y="937"/>
                  </a:cubicBezTo>
                  <a:cubicBezTo>
                    <a:pt x="164" y="942"/>
                    <a:pt x="159" y="950"/>
                    <a:pt x="154" y="961"/>
                  </a:cubicBezTo>
                  <a:cubicBezTo>
                    <a:pt x="150" y="972"/>
                    <a:pt x="147" y="986"/>
                    <a:pt x="145" y="1003"/>
                  </a:cubicBezTo>
                  <a:cubicBezTo>
                    <a:pt x="145" y="1007"/>
                    <a:pt x="144" y="1012"/>
                    <a:pt x="144" y="1017"/>
                  </a:cubicBezTo>
                  <a:cubicBezTo>
                    <a:pt x="143" y="1017"/>
                    <a:pt x="142" y="1017"/>
                    <a:pt x="140" y="1016"/>
                  </a:cubicBezTo>
                  <a:cubicBezTo>
                    <a:pt x="129" y="1012"/>
                    <a:pt x="117" y="1004"/>
                    <a:pt x="105" y="994"/>
                  </a:cubicBezTo>
                  <a:cubicBezTo>
                    <a:pt x="99" y="988"/>
                    <a:pt x="93" y="982"/>
                    <a:pt x="87" y="976"/>
                  </a:cubicBezTo>
                  <a:cubicBezTo>
                    <a:pt x="85" y="972"/>
                    <a:pt x="82" y="969"/>
                    <a:pt x="79" y="965"/>
                  </a:cubicBezTo>
                  <a:cubicBezTo>
                    <a:pt x="78" y="963"/>
                    <a:pt x="77" y="962"/>
                    <a:pt x="76" y="960"/>
                  </a:cubicBezTo>
                  <a:cubicBezTo>
                    <a:pt x="74" y="957"/>
                    <a:pt x="74" y="957"/>
                    <a:pt x="74" y="957"/>
                  </a:cubicBezTo>
                  <a:cubicBezTo>
                    <a:pt x="72" y="954"/>
                    <a:pt x="72" y="954"/>
                    <a:pt x="72" y="954"/>
                  </a:cubicBezTo>
                  <a:cubicBezTo>
                    <a:pt x="69" y="948"/>
                    <a:pt x="69" y="948"/>
                    <a:pt x="69" y="948"/>
                  </a:cubicBezTo>
                  <a:cubicBezTo>
                    <a:pt x="68" y="946"/>
                    <a:pt x="67" y="944"/>
                    <a:pt x="66" y="943"/>
                  </a:cubicBezTo>
                  <a:cubicBezTo>
                    <a:pt x="65" y="939"/>
                    <a:pt x="63" y="935"/>
                    <a:pt x="62" y="930"/>
                  </a:cubicBezTo>
                  <a:cubicBezTo>
                    <a:pt x="60" y="922"/>
                    <a:pt x="58" y="913"/>
                    <a:pt x="58" y="905"/>
                  </a:cubicBezTo>
                  <a:cubicBezTo>
                    <a:pt x="57" y="888"/>
                    <a:pt x="59" y="872"/>
                    <a:pt x="63" y="859"/>
                  </a:cubicBezTo>
                  <a:cubicBezTo>
                    <a:pt x="66" y="853"/>
                    <a:pt x="69" y="847"/>
                    <a:pt x="73" y="843"/>
                  </a:cubicBezTo>
                  <a:cubicBezTo>
                    <a:pt x="76" y="839"/>
                    <a:pt x="80" y="836"/>
                    <a:pt x="84" y="834"/>
                  </a:cubicBezTo>
                  <a:cubicBezTo>
                    <a:pt x="87" y="832"/>
                    <a:pt x="90" y="831"/>
                    <a:pt x="93" y="831"/>
                  </a:cubicBezTo>
                  <a:cubicBezTo>
                    <a:pt x="95" y="830"/>
                    <a:pt x="96" y="830"/>
                    <a:pt x="96" y="830"/>
                  </a:cubicBezTo>
                  <a:cubicBezTo>
                    <a:pt x="96" y="830"/>
                    <a:pt x="95" y="830"/>
                    <a:pt x="93" y="830"/>
                  </a:cubicBezTo>
                  <a:cubicBezTo>
                    <a:pt x="90" y="830"/>
                    <a:pt x="87" y="831"/>
                    <a:pt x="83" y="832"/>
                  </a:cubicBezTo>
                  <a:cubicBezTo>
                    <a:pt x="79" y="833"/>
                    <a:pt x="74" y="836"/>
                    <a:pt x="69" y="840"/>
                  </a:cubicBezTo>
                  <a:cubicBezTo>
                    <a:pt x="64" y="844"/>
                    <a:pt x="60" y="849"/>
                    <a:pt x="56" y="856"/>
                  </a:cubicBezTo>
                  <a:cubicBezTo>
                    <a:pt x="51" y="864"/>
                    <a:pt x="47" y="874"/>
                    <a:pt x="45" y="885"/>
                  </a:cubicBezTo>
                  <a:cubicBezTo>
                    <a:pt x="42" y="882"/>
                    <a:pt x="39" y="877"/>
                    <a:pt x="37" y="872"/>
                  </a:cubicBezTo>
                  <a:cubicBezTo>
                    <a:pt x="32" y="862"/>
                    <a:pt x="26" y="850"/>
                    <a:pt x="22" y="837"/>
                  </a:cubicBezTo>
                  <a:cubicBezTo>
                    <a:pt x="21" y="836"/>
                    <a:pt x="21" y="834"/>
                    <a:pt x="20" y="832"/>
                  </a:cubicBezTo>
                  <a:cubicBezTo>
                    <a:pt x="20" y="831"/>
                    <a:pt x="19" y="829"/>
                    <a:pt x="19" y="827"/>
                  </a:cubicBezTo>
                  <a:cubicBezTo>
                    <a:pt x="18" y="824"/>
                    <a:pt x="17" y="821"/>
                    <a:pt x="17" y="817"/>
                  </a:cubicBezTo>
                  <a:cubicBezTo>
                    <a:pt x="16" y="813"/>
                    <a:pt x="16" y="809"/>
                    <a:pt x="15" y="806"/>
                  </a:cubicBezTo>
                  <a:cubicBezTo>
                    <a:pt x="14" y="802"/>
                    <a:pt x="14" y="798"/>
                    <a:pt x="13" y="794"/>
                  </a:cubicBezTo>
                  <a:cubicBezTo>
                    <a:pt x="10" y="764"/>
                    <a:pt x="12" y="733"/>
                    <a:pt x="20" y="712"/>
                  </a:cubicBezTo>
                  <a:cubicBezTo>
                    <a:pt x="24" y="701"/>
                    <a:pt x="29" y="693"/>
                    <a:pt x="34" y="689"/>
                  </a:cubicBezTo>
                  <a:cubicBezTo>
                    <a:pt x="35" y="688"/>
                    <a:pt x="36" y="687"/>
                    <a:pt x="37" y="686"/>
                  </a:cubicBezTo>
                  <a:cubicBezTo>
                    <a:pt x="39" y="691"/>
                    <a:pt x="42" y="696"/>
                    <a:pt x="45" y="699"/>
                  </a:cubicBezTo>
                  <a:cubicBezTo>
                    <a:pt x="47" y="701"/>
                    <a:pt x="48" y="702"/>
                    <a:pt x="49" y="703"/>
                  </a:cubicBezTo>
                  <a:cubicBezTo>
                    <a:pt x="49" y="704"/>
                    <a:pt x="50" y="704"/>
                    <a:pt x="50" y="704"/>
                  </a:cubicBezTo>
                  <a:cubicBezTo>
                    <a:pt x="50" y="704"/>
                    <a:pt x="50" y="705"/>
                    <a:pt x="52" y="705"/>
                  </a:cubicBezTo>
                  <a:cubicBezTo>
                    <a:pt x="53" y="706"/>
                    <a:pt x="54" y="707"/>
                    <a:pt x="56" y="708"/>
                  </a:cubicBezTo>
                  <a:cubicBezTo>
                    <a:pt x="60" y="710"/>
                    <a:pt x="65" y="713"/>
                    <a:pt x="72" y="715"/>
                  </a:cubicBezTo>
                  <a:cubicBezTo>
                    <a:pt x="74" y="715"/>
                    <a:pt x="77" y="716"/>
                    <a:pt x="79" y="717"/>
                  </a:cubicBezTo>
                  <a:cubicBezTo>
                    <a:pt x="79" y="718"/>
                    <a:pt x="80" y="719"/>
                    <a:pt x="80" y="721"/>
                  </a:cubicBezTo>
                  <a:cubicBezTo>
                    <a:pt x="80" y="723"/>
                    <a:pt x="80" y="725"/>
                    <a:pt x="81" y="728"/>
                  </a:cubicBezTo>
                  <a:cubicBezTo>
                    <a:pt x="82" y="733"/>
                    <a:pt x="83" y="738"/>
                    <a:pt x="86" y="744"/>
                  </a:cubicBezTo>
                  <a:cubicBezTo>
                    <a:pt x="88" y="750"/>
                    <a:pt x="91" y="755"/>
                    <a:pt x="94" y="761"/>
                  </a:cubicBezTo>
                  <a:cubicBezTo>
                    <a:pt x="101" y="771"/>
                    <a:pt x="110" y="780"/>
                    <a:pt x="116" y="786"/>
                  </a:cubicBezTo>
                  <a:cubicBezTo>
                    <a:pt x="120" y="789"/>
                    <a:pt x="123" y="792"/>
                    <a:pt x="125" y="793"/>
                  </a:cubicBezTo>
                  <a:cubicBezTo>
                    <a:pt x="127" y="795"/>
                    <a:pt x="128" y="796"/>
                    <a:pt x="128" y="796"/>
                  </a:cubicBezTo>
                  <a:cubicBezTo>
                    <a:pt x="128" y="796"/>
                    <a:pt x="127" y="795"/>
                    <a:pt x="126" y="793"/>
                  </a:cubicBezTo>
                  <a:cubicBezTo>
                    <a:pt x="124" y="791"/>
                    <a:pt x="122" y="788"/>
                    <a:pt x="120" y="784"/>
                  </a:cubicBezTo>
                  <a:cubicBezTo>
                    <a:pt x="115" y="776"/>
                    <a:pt x="110" y="766"/>
                    <a:pt x="106" y="755"/>
                  </a:cubicBezTo>
                  <a:cubicBezTo>
                    <a:pt x="105" y="750"/>
                    <a:pt x="103" y="744"/>
                    <a:pt x="103" y="739"/>
                  </a:cubicBezTo>
                  <a:cubicBezTo>
                    <a:pt x="102" y="734"/>
                    <a:pt x="102" y="730"/>
                    <a:pt x="103" y="726"/>
                  </a:cubicBezTo>
                  <a:cubicBezTo>
                    <a:pt x="103" y="724"/>
                    <a:pt x="103" y="722"/>
                    <a:pt x="103" y="721"/>
                  </a:cubicBezTo>
                  <a:cubicBezTo>
                    <a:pt x="109" y="722"/>
                    <a:pt x="115" y="722"/>
                    <a:pt x="120" y="722"/>
                  </a:cubicBezTo>
                  <a:cubicBezTo>
                    <a:pt x="138" y="722"/>
                    <a:pt x="155" y="718"/>
                    <a:pt x="167" y="713"/>
                  </a:cubicBezTo>
                  <a:cubicBezTo>
                    <a:pt x="173" y="710"/>
                    <a:pt x="177" y="707"/>
                    <a:pt x="180" y="704"/>
                  </a:cubicBezTo>
                  <a:cubicBezTo>
                    <a:pt x="181" y="703"/>
                    <a:pt x="182" y="702"/>
                    <a:pt x="183" y="701"/>
                  </a:cubicBezTo>
                  <a:cubicBezTo>
                    <a:pt x="184" y="700"/>
                    <a:pt x="184" y="700"/>
                    <a:pt x="184" y="700"/>
                  </a:cubicBezTo>
                  <a:cubicBezTo>
                    <a:pt x="184" y="700"/>
                    <a:pt x="184" y="700"/>
                    <a:pt x="183" y="701"/>
                  </a:cubicBezTo>
                  <a:cubicBezTo>
                    <a:pt x="182" y="702"/>
                    <a:pt x="181" y="702"/>
                    <a:pt x="179" y="703"/>
                  </a:cubicBezTo>
                  <a:cubicBezTo>
                    <a:pt x="176" y="705"/>
                    <a:pt x="172" y="707"/>
                    <a:pt x="166" y="709"/>
                  </a:cubicBezTo>
                  <a:cubicBezTo>
                    <a:pt x="154" y="712"/>
                    <a:pt x="137" y="712"/>
                    <a:pt x="121" y="709"/>
                  </a:cubicBezTo>
                  <a:cubicBezTo>
                    <a:pt x="105" y="706"/>
                    <a:pt x="90" y="700"/>
                    <a:pt x="80" y="695"/>
                  </a:cubicBezTo>
                  <a:cubicBezTo>
                    <a:pt x="75" y="692"/>
                    <a:pt x="72" y="689"/>
                    <a:pt x="70" y="687"/>
                  </a:cubicBezTo>
                  <a:cubicBezTo>
                    <a:pt x="68" y="686"/>
                    <a:pt x="68" y="685"/>
                    <a:pt x="67" y="685"/>
                  </a:cubicBezTo>
                  <a:cubicBezTo>
                    <a:pt x="66" y="684"/>
                    <a:pt x="66" y="684"/>
                    <a:pt x="66" y="684"/>
                  </a:cubicBezTo>
                  <a:cubicBezTo>
                    <a:pt x="66" y="683"/>
                    <a:pt x="61" y="682"/>
                    <a:pt x="54" y="673"/>
                  </a:cubicBezTo>
                  <a:cubicBezTo>
                    <a:pt x="48" y="664"/>
                    <a:pt x="40" y="649"/>
                    <a:pt x="37" y="634"/>
                  </a:cubicBezTo>
                  <a:cubicBezTo>
                    <a:pt x="32" y="601"/>
                    <a:pt x="38" y="564"/>
                    <a:pt x="42" y="549"/>
                  </a:cubicBezTo>
                  <a:cubicBezTo>
                    <a:pt x="43" y="552"/>
                    <a:pt x="44" y="554"/>
                    <a:pt x="45" y="556"/>
                  </a:cubicBezTo>
                  <a:cubicBezTo>
                    <a:pt x="46" y="559"/>
                    <a:pt x="48" y="561"/>
                    <a:pt x="48" y="562"/>
                  </a:cubicBezTo>
                  <a:cubicBezTo>
                    <a:pt x="49" y="563"/>
                    <a:pt x="50" y="564"/>
                    <a:pt x="50" y="564"/>
                  </a:cubicBezTo>
                  <a:cubicBezTo>
                    <a:pt x="50" y="564"/>
                    <a:pt x="50" y="564"/>
                    <a:pt x="50" y="564"/>
                  </a:cubicBezTo>
                  <a:cubicBezTo>
                    <a:pt x="52" y="567"/>
                    <a:pt x="53" y="570"/>
                    <a:pt x="55" y="572"/>
                  </a:cubicBezTo>
                  <a:cubicBezTo>
                    <a:pt x="56" y="573"/>
                    <a:pt x="56" y="573"/>
                    <a:pt x="56" y="573"/>
                  </a:cubicBezTo>
                  <a:cubicBezTo>
                    <a:pt x="56" y="574"/>
                    <a:pt x="56" y="574"/>
                    <a:pt x="56" y="574"/>
                  </a:cubicBezTo>
                  <a:cubicBezTo>
                    <a:pt x="56" y="574"/>
                    <a:pt x="56" y="574"/>
                    <a:pt x="56" y="574"/>
                  </a:cubicBezTo>
                  <a:cubicBezTo>
                    <a:pt x="57" y="575"/>
                    <a:pt x="57" y="575"/>
                    <a:pt x="57" y="575"/>
                  </a:cubicBezTo>
                  <a:cubicBezTo>
                    <a:pt x="57" y="575"/>
                    <a:pt x="57" y="575"/>
                    <a:pt x="57" y="575"/>
                  </a:cubicBezTo>
                  <a:cubicBezTo>
                    <a:pt x="59" y="577"/>
                    <a:pt x="59" y="577"/>
                    <a:pt x="59" y="577"/>
                  </a:cubicBezTo>
                  <a:cubicBezTo>
                    <a:pt x="60" y="578"/>
                    <a:pt x="61" y="579"/>
                    <a:pt x="62" y="581"/>
                  </a:cubicBezTo>
                  <a:cubicBezTo>
                    <a:pt x="67" y="586"/>
                    <a:pt x="73" y="590"/>
                    <a:pt x="78" y="594"/>
                  </a:cubicBezTo>
                  <a:cubicBezTo>
                    <a:pt x="84" y="598"/>
                    <a:pt x="90" y="601"/>
                    <a:pt x="96" y="604"/>
                  </a:cubicBezTo>
                  <a:cubicBezTo>
                    <a:pt x="99" y="605"/>
                    <a:pt x="101" y="607"/>
                    <a:pt x="104" y="608"/>
                  </a:cubicBezTo>
                  <a:cubicBezTo>
                    <a:pt x="107" y="609"/>
                    <a:pt x="110" y="611"/>
                    <a:pt x="112" y="612"/>
                  </a:cubicBezTo>
                  <a:cubicBezTo>
                    <a:pt x="123" y="617"/>
                    <a:pt x="134" y="622"/>
                    <a:pt x="144" y="627"/>
                  </a:cubicBezTo>
                  <a:cubicBezTo>
                    <a:pt x="154" y="632"/>
                    <a:pt x="163" y="636"/>
                    <a:pt x="172" y="641"/>
                  </a:cubicBezTo>
                  <a:cubicBezTo>
                    <a:pt x="189" y="649"/>
                    <a:pt x="204" y="657"/>
                    <a:pt x="212" y="662"/>
                  </a:cubicBezTo>
                  <a:cubicBezTo>
                    <a:pt x="213" y="663"/>
                    <a:pt x="214" y="664"/>
                    <a:pt x="215" y="664"/>
                  </a:cubicBezTo>
                  <a:cubicBezTo>
                    <a:pt x="216" y="665"/>
                    <a:pt x="217" y="666"/>
                    <a:pt x="218" y="667"/>
                  </a:cubicBezTo>
                  <a:cubicBezTo>
                    <a:pt x="219" y="668"/>
                    <a:pt x="221" y="669"/>
                    <a:pt x="222" y="670"/>
                  </a:cubicBezTo>
                  <a:cubicBezTo>
                    <a:pt x="232" y="678"/>
                    <a:pt x="240" y="685"/>
                    <a:pt x="245" y="690"/>
                  </a:cubicBezTo>
                  <a:cubicBezTo>
                    <a:pt x="246" y="692"/>
                    <a:pt x="248" y="694"/>
                    <a:pt x="249" y="697"/>
                  </a:cubicBezTo>
                  <a:cubicBezTo>
                    <a:pt x="259" y="715"/>
                    <a:pt x="261" y="735"/>
                    <a:pt x="261" y="756"/>
                  </a:cubicBezTo>
                  <a:cubicBezTo>
                    <a:pt x="261" y="767"/>
                    <a:pt x="260" y="779"/>
                    <a:pt x="260" y="790"/>
                  </a:cubicBezTo>
                  <a:cubicBezTo>
                    <a:pt x="258" y="790"/>
                    <a:pt x="256" y="789"/>
                    <a:pt x="254" y="789"/>
                  </a:cubicBezTo>
                  <a:cubicBezTo>
                    <a:pt x="237" y="785"/>
                    <a:pt x="218" y="786"/>
                    <a:pt x="199" y="784"/>
                  </a:cubicBezTo>
                  <a:cubicBezTo>
                    <a:pt x="190" y="783"/>
                    <a:pt x="181" y="782"/>
                    <a:pt x="173" y="779"/>
                  </a:cubicBezTo>
                  <a:cubicBezTo>
                    <a:pt x="165" y="776"/>
                    <a:pt x="158" y="772"/>
                    <a:pt x="154" y="767"/>
                  </a:cubicBezTo>
                  <a:cubicBezTo>
                    <a:pt x="150" y="762"/>
                    <a:pt x="147" y="756"/>
                    <a:pt x="146" y="752"/>
                  </a:cubicBezTo>
                  <a:cubicBezTo>
                    <a:pt x="145" y="750"/>
                    <a:pt x="145" y="749"/>
                    <a:pt x="144" y="748"/>
                  </a:cubicBezTo>
                  <a:cubicBezTo>
                    <a:pt x="144" y="747"/>
                    <a:pt x="144" y="746"/>
                    <a:pt x="144" y="746"/>
                  </a:cubicBezTo>
                  <a:cubicBezTo>
                    <a:pt x="144" y="746"/>
                    <a:pt x="144" y="747"/>
                    <a:pt x="144" y="748"/>
                  </a:cubicBezTo>
                  <a:cubicBezTo>
                    <a:pt x="144" y="749"/>
                    <a:pt x="144" y="751"/>
                    <a:pt x="144" y="753"/>
                  </a:cubicBezTo>
                  <a:cubicBezTo>
                    <a:pt x="145" y="757"/>
                    <a:pt x="145" y="763"/>
                    <a:pt x="149" y="770"/>
                  </a:cubicBezTo>
                  <a:cubicBezTo>
                    <a:pt x="152" y="778"/>
                    <a:pt x="159" y="785"/>
                    <a:pt x="167" y="790"/>
                  </a:cubicBezTo>
                  <a:cubicBezTo>
                    <a:pt x="176" y="796"/>
                    <a:pt x="185" y="800"/>
                    <a:pt x="195" y="803"/>
                  </a:cubicBezTo>
                  <a:cubicBezTo>
                    <a:pt x="214" y="810"/>
                    <a:pt x="233" y="814"/>
                    <a:pt x="244" y="820"/>
                  </a:cubicBezTo>
                  <a:cubicBezTo>
                    <a:pt x="249" y="823"/>
                    <a:pt x="253" y="825"/>
                    <a:pt x="254" y="827"/>
                  </a:cubicBezTo>
                  <a:cubicBezTo>
                    <a:pt x="255" y="828"/>
                    <a:pt x="255" y="828"/>
                    <a:pt x="255" y="828"/>
                  </a:cubicBezTo>
                  <a:cubicBezTo>
                    <a:pt x="255" y="829"/>
                    <a:pt x="256" y="829"/>
                    <a:pt x="256" y="829"/>
                  </a:cubicBezTo>
                  <a:cubicBezTo>
                    <a:pt x="256" y="829"/>
                    <a:pt x="258" y="832"/>
                    <a:pt x="260" y="835"/>
                  </a:cubicBezTo>
                  <a:cubicBezTo>
                    <a:pt x="260" y="836"/>
                    <a:pt x="260" y="837"/>
                    <a:pt x="260" y="838"/>
                  </a:cubicBezTo>
                  <a:cubicBezTo>
                    <a:pt x="261" y="845"/>
                    <a:pt x="262" y="853"/>
                    <a:pt x="264" y="860"/>
                  </a:cubicBezTo>
                  <a:cubicBezTo>
                    <a:pt x="265" y="867"/>
                    <a:pt x="267" y="874"/>
                    <a:pt x="270" y="880"/>
                  </a:cubicBezTo>
                  <a:cubicBezTo>
                    <a:pt x="275" y="893"/>
                    <a:pt x="283" y="904"/>
                    <a:pt x="290" y="913"/>
                  </a:cubicBezTo>
                  <a:cubicBezTo>
                    <a:pt x="295" y="918"/>
                    <a:pt x="299" y="922"/>
                    <a:pt x="303" y="925"/>
                  </a:cubicBezTo>
                  <a:cubicBezTo>
                    <a:pt x="302" y="925"/>
                    <a:pt x="302" y="925"/>
                    <a:pt x="302" y="925"/>
                  </a:cubicBezTo>
                  <a:cubicBezTo>
                    <a:pt x="292" y="926"/>
                    <a:pt x="281" y="925"/>
                    <a:pt x="270" y="922"/>
                  </a:cubicBezTo>
                  <a:cubicBezTo>
                    <a:pt x="264" y="921"/>
                    <a:pt x="258" y="919"/>
                    <a:pt x="252" y="917"/>
                  </a:cubicBezTo>
                  <a:cubicBezTo>
                    <a:pt x="249" y="916"/>
                    <a:pt x="246" y="915"/>
                    <a:pt x="243" y="913"/>
                  </a:cubicBezTo>
                  <a:cubicBezTo>
                    <a:pt x="242" y="912"/>
                    <a:pt x="240" y="912"/>
                    <a:pt x="239" y="911"/>
                  </a:cubicBezTo>
                  <a:cubicBezTo>
                    <a:pt x="234" y="908"/>
                    <a:pt x="234" y="908"/>
                    <a:pt x="234" y="908"/>
                  </a:cubicBezTo>
                  <a:cubicBezTo>
                    <a:pt x="234" y="908"/>
                    <a:pt x="234" y="908"/>
                    <a:pt x="234" y="908"/>
                  </a:cubicBezTo>
                  <a:cubicBezTo>
                    <a:pt x="234" y="908"/>
                    <a:pt x="234" y="908"/>
                    <a:pt x="234" y="908"/>
                  </a:cubicBezTo>
                  <a:cubicBezTo>
                    <a:pt x="234" y="908"/>
                    <a:pt x="234" y="908"/>
                    <a:pt x="234" y="908"/>
                  </a:cubicBezTo>
                  <a:cubicBezTo>
                    <a:pt x="233" y="908"/>
                    <a:pt x="234" y="908"/>
                    <a:pt x="234" y="908"/>
                  </a:cubicBezTo>
                  <a:cubicBezTo>
                    <a:pt x="233" y="908"/>
                    <a:pt x="233" y="908"/>
                    <a:pt x="233" y="908"/>
                  </a:cubicBezTo>
                  <a:cubicBezTo>
                    <a:pt x="232" y="907"/>
                    <a:pt x="232" y="907"/>
                    <a:pt x="232" y="907"/>
                  </a:cubicBezTo>
                  <a:cubicBezTo>
                    <a:pt x="230" y="906"/>
                    <a:pt x="230" y="906"/>
                    <a:pt x="230" y="906"/>
                  </a:cubicBezTo>
                  <a:cubicBezTo>
                    <a:pt x="225" y="903"/>
                    <a:pt x="225" y="903"/>
                    <a:pt x="225" y="903"/>
                  </a:cubicBezTo>
                  <a:cubicBezTo>
                    <a:pt x="223" y="901"/>
                    <a:pt x="220" y="899"/>
                    <a:pt x="217" y="897"/>
                  </a:cubicBezTo>
                  <a:cubicBezTo>
                    <a:pt x="211" y="893"/>
                    <a:pt x="205" y="890"/>
                    <a:pt x="200" y="886"/>
                  </a:cubicBezTo>
                  <a:cubicBezTo>
                    <a:pt x="190" y="878"/>
                    <a:pt x="181" y="870"/>
                    <a:pt x="175" y="862"/>
                  </a:cubicBezTo>
                  <a:cubicBezTo>
                    <a:pt x="168" y="854"/>
                    <a:pt x="165" y="845"/>
                    <a:pt x="163" y="840"/>
                  </a:cubicBezTo>
                  <a:cubicBezTo>
                    <a:pt x="163" y="837"/>
                    <a:pt x="162" y="834"/>
                    <a:pt x="162" y="833"/>
                  </a:cubicBezTo>
                  <a:cubicBezTo>
                    <a:pt x="162" y="831"/>
                    <a:pt x="162" y="830"/>
                    <a:pt x="162" y="830"/>
                  </a:cubicBezTo>
                  <a:cubicBezTo>
                    <a:pt x="162" y="830"/>
                    <a:pt x="162" y="831"/>
                    <a:pt x="162" y="833"/>
                  </a:cubicBezTo>
                  <a:cubicBezTo>
                    <a:pt x="162" y="834"/>
                    <a:pt x="161" y="837"/>
                    <a:pt x="162" y="840"/>
                  </a:cubicBezTo>
                  <a:cubicBezTo>
                    <a:pt x="162" y="846"/>
                    <a:pt x="164" y="855"/>
                    <a:pt x="170" y="865"/>
                  </a:cubicBezTo>
                  <a:cubicBezTo>
                    <a:pt x="175" y="875"/>
                    <a:pt x="183" y="885"/>
                    <a:pt x="192" y="895"/>
                  </a:cubicBezTo>
                  <a:cubicBezTo>
                    <a:pt x="197" y="900"/>
                    <a:pt x="202" y="905"/>
                    <a:pt x="207" y="910"/>
                  </a:cubicBezTo>
                  <a:cubicBezTo>
                    <a:pt x="209" y="912"/>
                    <a:pt x="212" y="915"/>
                    <a:pt x="215" y="917"/>
                  </a:cubicBezTo>
                  <a:cubicBezTo>
                    <a:pt x="219" y="921"/>
                    <a:pt x="219" y="921"/>
                    <a:pt x="219" y="921"/>
                  </a:cubicBezTo>
                  <a:cubicBezTo>
                    <a:pt x="221" y="922"/>
                    <a:pt x="221" y="922"/>
                    <a:pt x="221" y="922"/>
                  </a:cubicBezTo>
                  <a:cubicBezTo>
                    <a:pt x="222" y="923"/>
                    <a:pt x="222" y="923"/>
                    <a:pt x="222" y="923"/>
                  </a:cubicBezTo>
                  <a:cubicBezTo>
                    <a:pt x="222" y="924"/>
                    <a:pt x="222" y="924"/>
                    <a:pt x="222" y="924"/>
                  </a:cubicBezTo>
                  <a:cubicBezTo>
                    <a:pt x="223" y="924"/>
                    <a:pt x="223" y="924"/>
                    <a:pt x="223" y="924"/>
                  </a:cubicBezTo>
                  <a:cubicBezTo>
                    <a:pt x="223" y="924"/>
                    <a:pt x="223" y="924"/>
                    <a:pt x="223" y="924"/>
                  </a:cubicBezTo>
                  <a:cubicBezTo>
                    <a:pt x="223" y="924"/>
                    <a:pt x="223" y="924"/>
                    <a:pt x="223" y="924"/>
                  </a:cubicBezTo>
                  <a:cubicBezTo>
                    <a:pt x="227" y="928"/>
                    <a:pt x="227" y="928"/>
                    <a:pt x="227" y="928"/>
                  </a:cubicBezTo>
                  <a:cubicBezTo>
                    <a:pt x="228" y="929"/>
                    <a:pt x="230" y="930"/>
                    <a:pt x="232" y="931"/>
                  </a:cubicBezTo>
                  <a:cubicBezTo>
                    <a:pt x="235" y="934"/>
                    <a:pt x="238" y="936"/>
                    <a:pt x="241" y="938"/>
                  </a:cubicBezTo>
                  <a:cubicBezTo>
                    <a:pt x="246" y="940"/>
                    <a:pt x="250" y="942"/>
                    <a:pt x="254" y="945"/>
                  </a:cubicBezTo>
                  <a:cubicBezTo>
                    <a:pt x="251" y="946"/>
                    <a:pt x="247" y="949"/>
                    <a:pt x="244" y="951"/>
                  </a:cubicBezTo>
                  <a:cubicBezTo>
                    <a:pt x="237" y="956"/>
                    <a:pt x="231" y="963"/>
                    <a:pt x="228" y="970"/>
                  </a:cubicBezTo>
                  <a:cubicBezTo>
                    <a:pt x="225" y="976"/>
                    <a:pt x="225" y="982"/>
                    <a:pt x="225" y="986"/>
                  </a:cubicBezTo>
                  <a:cubicBezTo>
                    <a:pt x="225" y="988"/>
                    <a:pt x="226" y="989"/>
                    <a:pt x="226" y="990"/>
                  </a:cubicBezTo>
                  <a:cubicBezTo>
                    <a:pt x="226" y="991"/>
                    <a:pt x="226" y="992"/>
                    <a:pt x="226" y="992"/>
                  </a:cubicBezTo>
                  <a:cubicBezTo>
                    <a:pt x="226" y="992"/>
                    <a:pt x="226" y="991"/>
                    <a:pt x="226" y="990"/>
                  </a:cubicBezTo>
                  <a:cubicBezTo>
                    <a:pt x="226" y="989"/>
                    <a:pt x="226" y="988"/>
                    <a:pt x="227" y="986"/>
                  </a:cubicBezTo>
                  <a:cubicBezTo>
                    <a:pt x="228" y="983"/>
                    <a:pt x="230" y="977"/>
                    <a:pt x="233" y="973"/>
                  </a:cubicBezTo>
                  <a:cubicBezTo>
                    <a:pt x="237" y="968"/>
                    <a:pt x="243" y="964"/>
                    <a:pt x="250" y="962"/>
                  </a:cubicBezTo>
                  <a:cubicBezTo>
                    <a:pt x="257" y="959"/>
                    <a:pt x="265" y="958"/>
                    <a:pt x="273" y="958"/>
                  </a:cubicBezTo>
                  <a:cubicBezTo>
                    <a:pt x="289" y="957"/>
                    <a:pt x="306" y="959"/>
                    <a:pt x="318" y="960"/>
                  </a:cubicBezTo>
                  <a:cubicBezTo>
                    <a:pt x="326" y="961"/>
                    <a:pt x="332" y="962"/>
                    <a:pt x="336" y="963"/>
                  </a:cubicBezTo>
                  <a:cubicBezTo>
                    <a:pt x="337" y="969"/>
                    <a:pt x="338" y="975"/>
                    <a:pt x="340" y="981"/>
                  </a:cubicBezTo>
                  <a:cubicBezTo>
                    <a:pt x="346" y="999"/>
                    <a:pt x="354" y="1015"/>
                    <a:pt x="365" y="1031"/>
                  </a:cubicBezTo>
                  <a:cubicBezTo>
                    <a:pt x="367" y="1033"/>
                    <a:pt x="368" y="1036"/>
                    <a:pt x="370" y="1038"/>
                  </a:cubicBezTo>
                  <a:cubicBezTo>
                    <a:pt x="367" y="1040"/>
                    <a:pt x="363" y="1041"/>
                    <a:pt x="360" y="1043"/>
                  </a:cubicBezTo>
                  <a:cubicBezTo>
                    <a:pt x="343" y="1051"/>
                    <a:pt x="322" y="1062"/>
                    <a:pt x="300" y="1070"/>
                  </a:cubicBezTo>
                  <a:cubicBezTo>
                    <a:pt x="290" y="1073"/>
                    <a:pt x="278" y="1076"/>
                    <a:pt x="268" y="1076"/>
                  </a:cubicBezTo>
                  <a:cubicBezTo>
                    <a:pt x="258" y="1076"/>
                    <a:pt x="249" y="1072"/>
                    <a:pt x="243" y="1066"/>
                  </a:cubicBezTo>
                  <a:cubicBezTo>
                    <a:pt x="238" y="1060"/>
                    <a:pt x="235" y="1053"/>
                    <a:pt x="233" y="1048"/>
                  </a:cubicBezTo>
                  <a:cubicBezTo>
                    <a:pt x="231" y="1043"/>
                    <a:pt x="230" y="1040"/>
                    <a:pt x="230" y="1040"/>
                  </a:cubicBezTo>
                  <a:cubicBezTo>
                    <a:pt x="230" y="1040"/>
                    <a:pt x="230" y="1043"/>
                    <a:pt x="231" y="1048"/>
                  </a:cubicBezTo>
                  <a:cubicBezTo>
                    <a:pt x="232" y="1053"/>
                    <a:pt x="233" y="1061"/>
                    <a:pt x="239" y="1069"/>
                  </a:cubicBezTo>
                  <a:cubicBezTo>
                    <a:pt x="241" y="1074"/>
                    <a:pt x="245" y="1078"/>
                    <a:pt x="250" y="1081"/>
                  </a:cubicBezTo>
                  <a:cubicBezTo>
                    <a:pt x="255" y="1084"/>
                    <a:pt x="261" y="1086"/>
                    <a:pt x="267" y="1088"/>
                  </a:cubicBezTo>
                  <a:cubicBezTo>
                    <a:pt x="279" y="1091"/>
                    <a:pt x="292" y="1090"/>
                    <a:pt x="305" y="1089"/>
                  </a:cubicBezTo>
                  <a:cubicBezTo>
                    <a:pt x="330" y="1085"/>
                    <a:pt x="354" y="1078"/>
                    <a:pt x="371" y="1074"/>
                  </a:cubicBezTo>
                  <a:cubicBezTo>
                    <a:pt x="379" y="1072"/>
                    <a:pt x="386" y="1070"/>
                    <a:pt x="391" y="1070"/>
                  </a:cubicBezTo>
                  <a:cubicBezTo>
                    <a:pt x="395" y="1069"/>
                    <a:pt x="397" y="1069"/>
                    <a:pt x="397" y="1069"/>
                  </a:cubicBezTo>
                  <a:cubicBezTo>
                    <a:pt x="397" y="1069"/>
                    <a:pt x="397" y="1069"/>
                    <a:pt x="397" y="1069"/>
                  </a:cubicBezTo>
                  <a:cubicBezTo>
                    <a:pt x="400" y="1072"/>
                    <a:pt x="400" y="1072"/>
                    <a:pt x="400" y="1072"/>
                  </a:cubicBezTo>
                  <a:cubicBezTo>
                    <a:pt x="427" y="1097"/>
                    <a:pt x="458" y="1115"/>
                    <a:pt x="489" y="1132"/>
                  </a:cubicBezTo>
                  <a:cubicBezTo>
                    <a:pt x="512" y="1143"/>
                    <a:pt x="512" y="1143"/>
                    <a:pt x="512" y="1143"/>
                  </a:cubicBezTo>
                  <a:cubicBezTo>
                    <a:pt x="519" y="1147"/>
                    <a:pt x="526" y="1151"/>
                    <a:pt x="535" y="1155"/>
                  </a:cubicBezTo>
                  <a:cubicBezTo>
                    <a:pt x="551" y="1163"/>
                    <a:pt x="566" y="1170"/>
                    <a:pt x="582" y="1177"/>
                  </a:cubicBezTo>
                  <a:cubicBezTo>
                    <a:pt x="613" y="1192"/>
                    <a:pt x="642" y="1206"/>
                    <a:pt x="667" y="1224"/>
                  </a:cubicBezTo>
                  <a:cubicBezTo>
                    <a:pt x="671" y="1226"/>
                    <a:pt x="674" y="1229"/>
                    <a:pt x="677" y="1232"/>
                  </a:cubicBezTo>
                  <a:cubicBezTo>
                    <a:pt x="642" y="1218"/>
                    <a:pt x="602" y="1208"/>
                    <a:pt x="560" y="1201"/>
                  </a:cubicBezTo>
                  <a:close/>
                  <a:moveTo>
                    <a:pt x="938" y="1155"/>
                  </a:moveTo>
                  <a:cubicBezTo>
                    <a:pt x="938" y="1155"/>
                    <a:pt x="937" y="1156"/>
                    <a:pt x="937" y="1157"/>
                  </a:cubicBezTo>
                  <a:cubicBezTo>
                    <a:pt x="935" y="1158"/>
                    <a:pt x="934" y="1159"/>
                    <a:pt x="933" y="1160"/>
                  </a:cubicBezTo>
                  <a:cubicBezTo>
                    <a:pt x="931" y="1162"/>
                    <a:pt x="930" y="1164"/>
                    <a:pt x="929" y="1166"/>
                  </a:cubicBezTo>
                  <a:cubicBezTo>
                    <a:pt x="927" y="1167"/>
                    <a:pt x="926" y="1168"/>
                    <a:pt x="924" y="1169"/>
                  </a:cubicBezTo>
                  <a:cubicBezTo>
                    <a:pt x="924" y="1170"/>
                    <a:pt x="923" y="1170"/>
                    <a:pt x="923" y="1170"/>
                  </a:cubicBezTo>
                  <a:cubicBezTo>
                    <a:pt x="923" y="1166"/>
                    <a:pt x="923" y="1161"/>
                    <a:pt x="922" y="1156"/>
                  </a:cubicBezTo>
                  <a:cubicBezTo>
                    <a:pt x="921" y="1144"/>
                    <a:pt x="917" y="1131"/>
                    <a:pt x="911" y="1119"/>
                  </a:cubicBezTo>
                  <a:cubicBezTo>
                    <a:pt x="909" y="1116"/>
                    <a:pt x="908" y="1114"/>
                    <a:pt x="906" y="1111"/>
                  </a:cubicBezTo>
                  <a:cubicBezTo>
                    <a:pt x="906" y="1111"/>
                    <a:pt x="906" y="1111"/>
                    <a:pt x="906" y="1111"/>
                  </a:cubicBezTo>
                  <a:cubicBezTo>
                    <a:pt x="904" y="1107"/>
                    <a:pt x="902" y="1104"/>
                    <a:pt x="899" y="1101"/>
                  </a:cubicBezTo>
                  <a:cubicBezTo>
                    <a:pt x="897" y="1097"/>
                    <a:pt x="894" y="1095"/>
                    <a:pt x="891" y="1092"/>
                  </a:cubicBezTo>
                  <a:cubicBezTo>
                    <a:pt x="887" y="1089"/>
                    <a:pt x="884" y="1087"/>
                    <a:pt x="881" y="1085"/>
                  </a:cubicBezTo>
                  <a:cubicBezTo>
                    <a:pt x="877" y="1083"/>
                    <a:pt x="874" y="1081"/>
                    <a:pt x="870" y="1080"/>
                  </a:cubicBezTo>
                  <a:cubicBezTo>
                    <a:pt x="869" y="1079"/>
                    <a:pt x="868" y="1079"/>
                    <a:pt x="868" y="1079"/>
                  </a:cubicBezTo>
                  <a:cubicBezTo>
                    <a:pt x="864" y="1077"/>
                    <a:pt x="864" y="1077"/>
                    <a:pt x="864" y="1077"/>
                  </a:cubicBezTo>
                  <a:cubicBezTo>
                    <a:pt x="863" y="1077"/>
                    <a:pt x="862" y="1076"/>
                    <a:pt x="860" y="1076"/>
                  </a:cubicBezTo>
                  <a:cubicBezTo>
                    <a:pt x="857" y="1074"/>
                    <a:pt x="857" y="1074"/>
                    <a:pt x="857" y="1074"/>
                  </a:cubicBezTo>
                  <a:cubicBezTo>
                    <a:pt x="856" y="1074"/>
                    <a:pt x="856" y="1074"/>
                    <a:pt x="856" y="1074"/>
                  </a:cubicBezTo>
                  <a:cubicBezTo>
                    <a:pt x="856" y="1074"/>
                    <a:pt x="856" y="1074"/>
                    <a:pt x="856" y="1074"/>
                  </a:cubicBezTo>
                  <a:cubicBezTo>
                    <a:pt x="855" y="1073"/>
                    <a:pt x="856" y="1074"/>
                    <a:pt x="856" y="1074"/>
                  </a:cubicBezTo>
                  <a:cubicBezTo>
                    <a:pt x="855" y="1074"/>
                    <a:pt x="855" y="1074"/>
                    <a:pt x="855" y="1074"/>
                  </a:cubicBezTo>
                  <a:cubicBezTo>
                    <a:pt x="854" y="1073"/>
                    <a:pt x="854" y="1073"/>
                    <a:pt x="854" y="1073"/>
                  </a:cubicBezTo>
                  <a:cubicBezTo>
                    <a:pt x="852" y="1072"/>
                    <a:pt x="852" y="1072"/>
                    <a:pt x="852" y="1072"/>
                  </a:cubicBezTo>
                  <a:cubicBezTo>
                    <a:pt x="841" y="1069"/>
                    <a:pt x="830" y="1067"/>
                    <a:pt x="820" y="1065"/>
                  </a:cubicBezTo>
                  <a:cubicBezTo>
                    <a:pt x="800" y="1061"/>
                    <a:pt x="782" y="1057"/>
                    <a:pt x="769" y="1050"/>
                  </a:cubicBezTo>
                  <a:cubicBezTo>
                    <a:pt x="762" y="1046"/>
                    <a:pt x="756" y="1042"/>
                    <a:pt x="752" y="1037"/>
                  </a:cubicBezTo>
                  <a:cubicBezTo>
                    <a:pt x="748" y="1033"/>
                    <a:pt x="745" y="1028"/>
                    <a:pt x="743" y="1024"/>
                  </a:cubicBezTo>
                  <a:cubicBezTo>
                    <a:pt x="741" y="1020"/>
                    <a:pt x="740" y="1016"/>
                    <a:pt x="739" y="1014"/>
                  </a:cubicBezTo>
                  <a:cubicBezTo>
                    <a:pt x="738" y="1011"/>
                    <a:pt x="738" y="1010"/>
                    <a:pt x="738" y="1010"/>
                  </a:cubicBezTo>
                  <a:cubicBezTo>
                    <a:pt x="738" y="1010"/>
                    <a:pt x="738" y="1011"/>
                    <a:pt x="738" y="1014"/>
                  </a:cubicBezTo>
                  <a:cubicBezTo>
                    <a:pt x="738" y="1016"/>
                    <a:pt x="739" y="1020"/>
                    <a:pt x="740" y="1025"/>
                  </a:cubicBezTo>
                  <a:cubicBezTo>
                    <a:pt x="741" y="1030"/>
                    <a:pt x="743" y="1035"/>
                    <a:pt x="747" y="1041"/>
                  </a:cubicBezTo>
                  <a:cubicBezTo>
                    <a:pt x="751" y="1047"/>
                    <a:pt x="756" y="1053"/>
                    <a:pt x="763" y="1058"/>
                  </a:cubicBezTo>
                  <a:cubicBezTo>
                    <a:pt x="774" y="1067"/>
                    <a:pt x="789" y="1074"/>
                    <a:pt x="804" y="1080"/>
                  </a:cubicBezTo>
                  <a:cubicBezTo>
                    <a:pt x="798" y="1081"/>
                    <a:pt x="791" y="1083"/>
                    <a:pt x="785" y="1084"/>
                  </a:cubicBezTo>
                  <a:cubicBezTo>
                    <a:pt x="763" y="1090"/>
                    <a:pt x="744" y="1095"/>
                    <a:pt x="727" y="1096"/>
                  </a:cubicBezTo>
                  <a:cubicBezTo>
                    <a:pt x="710" y="1098"/>
                    <a:pt x="695" y="1097"/>
                    <a:pt x="685" y="1095"/>
                  </a:cubicBezTo>
                  <a:cubicBezTo>
                    <a:pt x="683" y="1094"/>
                    <a:pt x="681" y="1094"/>
                    <a:pt x="679" y="1093"/>
                  </a:cubicBezTo>
                  <a:cubicBezTo>
                    <a:pt x="677" y="1093"/>
                    <a:pt x="675" y="1092"/>
                    <a:pt x="674" y="1091"/>
                  </a:cubicBezTo>
                  <a:cubicBezTo>
                    <a:pt x="671" y="1091"/>
                    <a:pt x="670" y="1090"/>
                    <a:pt x="670" y="1090"/>
                  </a:cubicBezTo>
                  <a:cubicBezTo>
                    <a:pt x="670" y="1090"/>
                    <a:pt x="671" y="1091"/>
                    <a:pt x="674" y="1092"/>
                  </a:cubicBezTo>
                  <a:cubicBezTo>
                    <a:pt x="675" y="1093"/>
                    <a:pt x="676" y="1094"/>
                    <a:pt x="678" y="1095"/>
                  </a:cubicBezTo>
                  <a:cubicBezTo>
                    <a:pt x="680" y="1096"/>
                    <a:pt x="682" y="1096"/>
                    <a:pt x="684" y="1098"/>
                  </a:cubicBezTo>
                  <a:cubicBezTo>
                    <a:pt x="694" y="1102"/>
                    <a:pt x="709" y="1105"/>
                    <a:pt x="727" y="1107"/>
                  </a:cubicBezTo>
                  <a:cubicBezTo>
                    <a:pt x="745" y="1108"/>
                    <a:pt x="766" y="1106"/>
                    <a:pt x="788" y="1105"/>
                  </a:cubicBezTo>
                  <a:cubicBezTo>
                    <a:pt x="799" y="1104"/>
                    <a:pt x="810" y="1104"/>
                    <a:pt x="821" y="1104"/>
                  </a:cubicBezTo>
                  <a:cubicBezTo>
                    <a:pt x="824" y="1104"/>
                    <a:pt x="827" y="1104"/>
                    <a:pt x="829" y="1104"/>
                  </a:cubicBezTo>
                  <a:cubicBezTo>
                    <a:pt x="833" y="1104"/>
                    <a:pt x="833" y="1104"/>
                    <a:pt x="833" y="1104"/>
                  </a:cubicBezTo>
                  <a:cubicBezTo>
                    <a:pt x="834" y="1104"/>
                    <a:pt x="834" y="1104"/>
                    <a:pt x="834" y="1104"/>
                  </a:cubicBezTo>
                  <a:cubicBezTo>
                    <a:pt x="834" y="1104"/>
                    <a:pt x="834" y="1104"/>
                    <a:pt x="834" y="1104"/>
                  </a:cubicBezTo>
                  <a:cubicBezTo>
                    <a:pt x="834" y="1104"/>
                    <a:pt x="833" y="1104"/>
                    <a:pt x="833" y="1104"/>
                  </a:cubicBezTo>
                  <a:cubicBezTo>
                    <a:pt x="834" y="1104"/>
                    <a:pt x="834" y="1104"/>
                    <a:pt x="834" y="1104"/>
                  </a:cubicBezTo>
                  <a:cubicBezTo>
                    <a:pt x="835" y="1105"/>
                    <a:pt x="835" y="1105"/>
                    <a:pt x="835" y="1105"/>
                  </a:cubicBezTo>
                  <a:cubicBezTo>
                    <a:pt x="837" y="1105"/>
                    <a:pt x="837" y="1105"/>
                    <a:pt x="837" y="1105"/>
                  </a:cubicBezTo>
                  <a:cubicBezTo>
                    <a:pt x="841" y="1105"/>
                    <a:pt x="841" y="1105"/>
                    <a:pt x="841" y="1105"/>
                  </a:cubicBezTo>
                  <a:cubicBezTo>
                    <a:pt x="843" y="1106"/>
                    <a:pt x="843" y="1106"/>
                    <a:pt x="844" y="1106"/>
                  </a:cubicBezTo>
                  <a:cubicBezTo>
                    <a:pt x="846" y="1107"/>
                    <a:pt x="849" y="1107"/>
                    <a:pt x="851" y="1108"/>
                  </a:cubicBezTo>
                  <a:cubicBezTo>
                    <a:pt x="852" y="1109"/>
                    <a:pt x="853" y="1109"/>
                    <a:pt x="854" y="1110"/>
                  </a:cubicBezTo>
                  <a:cubicBezTo>
                    <a:pt x="855" y="1110"/>
                    <a:pt x="856" y="1110"/>
                    <a:pt x="856" y="1111"/>
                  </a:cubicBezTo>
                  <a:cubicBezTo>
                    <a:pt x="858" y="1112"/>
                    <a:pt x="860" y="1113"/>
                    <a:pt x="861" y="1114"/>
                  </a:cubicBezTo>
                  <a:cubicBezTo>
                    <a:pt x="863" y="1115"/>
                    <a:pt x="864" y="1117"/>
                    <a:pt x="865" y="1118"/>
                  </a:cubicBezTo>
                  <a:cubicBezTo>
                    <a:pt x="866" y="1120"/>
                    <a:pt x="867" y="1121"/>
                    <a:pt x="867" y="1123"/>
                  </a:cubicBezTo>
                  <a:cubicBezTo>
                    <a:pt x="868" y="1124"/>
                    <a:pt x="869" y="1126"/>
                    <a:pt x="869" y="1128"/>
                  </a:cubicBezTo>
                  <a:cubicBezTo>
                    <a:pt x="870" y="1130"/>
                    <a:pt x="871" y="1131"/>
                    <a:pt x="871" y="1133"/>
                  </a:cubicBezTo>
                  <a:cubicBezTo>
                    <a:pt x="872" y="1137"/>
                    <a:pt x="872" y="1141"/>
                    <a:pt x="872" y="1146"/>
                  </a:cubicBezTo>
                  <a:cubicBezTo>
                    <a:pt x="872" y="1163"/>
                    <a:pt x="867" y="1181"/>
                    <a:pt x="861" y="1196"/>
                  </a:cubicBezTo>
                  <a:cubicBezTo>
                    <a:pt x="860" y="1201"/>
                    <a:pt x="858" y="1205"/>
                    <a:pt x="856" y="1209"/>
                  </a:cubicBezTo>
                  <a:cubicBezTo>
                    <a:pt x="853" y="1208"/>
                    <a:pt x="849" y="1206"/>
                    <a:pt x="846" y="1205"/>
                  </a:cubicBezTo>
                  <a:cubicBezTo>
                    <a:pt x="835" y="1201"/>
                    <a:pt x="823" y="1198"/>
                    <a:pt x="810" y="1195"/>
                  </a:cubicBezTo>
                  <a:cubicBezTo>
                    <a:pt x="797" y="1192"/>
                    <a:pt x="784" y="1190"/>
                    <a:pt x="771" y="1188"/>
                  </a:cubicBezTo>
                  <a:cubicBezTo>
                    <a:pt x="767" y="1187"/>
                    <a:pt x="764" y="1187"/>
                    <a:pt x="761" y="1186"/>
                  </a:cubicBezTo>
                  <a:cubicBezTo>
                    <a:pt x="759" y="1186"/>
                    <a:pt x="758" y="1186"/>
                    <a:pt x="756" y="1185"/>
                  </a:cubicBezTo>
                  <a:cubicBezTo>
                    <a:pt x="755" y="1185"/>
                    <a:pt x="755" y="1185"/>
                    <a:pt x="755" y="1185"/>
                  </a:cubicBezTo>
                  <a:cubicBezTo>
                    <a:pt x="755" y="1185"/>
                    <a:pt x="755" y="1185"/>
                    <a:pt x="755" y="1185"/>
                  </a:cubicBezTo>
                  <a:cubicBezTo>
                    <a:pt x="755" y="1185"/>
                    <a:pt x="752" y="1185"/>
                    <a:pt x="753" y="1185"/>
                  </a:cubicBezTo>
                  <a:cubicBezTo>
                    <a:pt x="753" y="1185"/>
                    <a:pt x="753" y="1185"/>
                    <a:pt x="753" y="1185"/>
                  </a:cubicBezTo>
                  <a:cubicBezTo>
                    <a:pt x="752" y="1185"/>
                    <a:pt x="752" y="1185"/>
                    <a:pt x="752" y="1185"/>
                  </a:cubicBezTo>
                  <a:cubicBezTo>
                    <a:pt x="750" y="1184"/>
                    <a:pt x="750" y="1184"/>
                    <a:pt x="750" y="1184"/>
                  </a:cubicBezTo>
                  <a:cubicBezTo>
                    <a:pt x="743" y="1183"/>
                    <a:pt x="735" y="1182"/>
                    <a:pt x="728" y="1180"/>
                  </a:cubicBezTo>
                  <a:cubicBezTo>
                    <a:pt x="715" y="1178"/>
                    <a:pt x="703" y="1175"/>
                    <a:pt x="690" y="1172"/>
                  </a:cubicBezTo>
                  <a:cubicBezTo>
                    <a:pt x="669" y="1160"/>
                    <a:pt x="648" y="1151"/>
                    <a:pt x="627" y="1143"/>
                  </a:cubicBezTo>
                  <a:cubicBezTo>
                    <a:pt x="608" y="1129"/>
                    <a:pt x="591" y="1112"/>
                    <a:pt x="578" y="1094"/>
                  </a:cubicBezTo>
                  <a:cubicBezTo>
                    <a:pt x="570" y="1082"/>
                    <a:pt x="564" y="1070"/>
                    <a:pt x="559" y="1057"/>
                  </a:cubicBezTo>
                  <a:cubicBezTo>
                    <a:pt x="555" y="1045"/>
                    <a:pt x="553" y="1033"/>
                    <a:pt x="552" y="1021"/>
                  </a:cubicBezTo>
                  <a:cubicBezTo>
                    <a:pt x="551" y="998"/>
                    <a:pt x="559" y="979"/>
                    <a:pt x="566" y="966"/>
                  </a:cubicBezTo>
                  <a:cubicBezTo>
                    <a:pt x="569" y="960"/>
                    <a:pt x="572" y="956"/>
                    <a:pt x="575" y="953"/>
                  </a:cubicBezTo>
                  <a:cubicBezTo>
                    <a:pt x="577" y="950"/>
                    <a:pt x="578" y="948"/>
                    <a:pt x="578" y="948"/>
                  </a:cubicBezTo>
                  <a:cubicBezTo>
                    <a:pt x="578" y="948"/>
                    <a:pt x="577" y="949"/>
                    <a:pt x="574" y="952"/>
                  </a:cubicBezTo>
                  <a:cubicBezTo>
                    <a:pt x="571" y="955"/>
                    <a:pt x="568" y="959"/>
                    <a:pt x="563" y="965"/>
                  </a:cubicBezTo>
                  <a:cubicBezTo>
                    <a:pt x="559" y="971"/>
                    <a:pt x="555" y="978"/>
                    <a:pt x="551" y="987"/>
                  </a:cubicBezTo>
                  <a:cubicBezTo>
                    <a:pt x="547" y="997"/>
                    <a:pt x="543" y="1008"/>
                    <a:pt x="542" y="1021"/>
                  </a:cubicBezTo>
                  <a:cubicBezTo>
                    <a:pt x="541" y="1033"/>
                    <a:pt x="542" y="1047"/>
                    <a:pt x="545" y="1062"/>
                  </a:cubicBezTo>
                  <a:cubicBezTo>
                    <a:pt x="548" y="1076"/>
                    <a:pt x="553" y="1090"/>
                    <a:pt x="561" y="1105"/>
                  </a:cubicBezTo>
                  <a:cubicBezTo>
                    <a:pt x="564" y="1110"/>
                    <a:pt x="567" y="1116"/>
                    <a:pt x="571" y="1122"/>
                  </a:cubicBezTo>
                  <a:cubicBezTo>
                    <a:pt x="565" y="1119"/>
                    <a:pt x="559" y="1117"/>
                    <a:pt x="553" y="1115"/>
                  </a:cubicBezTo>
                  <a:cubicBezTo>
                    <a:pt x="546" y="1112"/>
                    <a:pt x="538" y="1109"/>
                    <a:pt x="530" y="1105"/>
                  </a:cubicBezTo>
                  <a:cubicBezTo>
                    <a:pt x="506" y="1095"/>
                    <a:pt x="506" y="1095"/>
                    <a:pt x="506" y="1095"/>
                  </a:cubicBezTo>
                  <a:cubicBezTo>
                    <a:pt x="476" y="1082"/>
                    <a:pt x="446" y="1067"/>
                    <a:pt x="421" y="1047"/>
                  </a:cubicBezTo>
                  <a:cubicBezTo>
                    <a:pt x="417" y="1044"/>
                    <a:pt x="417" y="1044"/>
                    <a:pt x="417" y="1044"/>
                  </a:cubicBezTo>
                  <a:cubicBezTo>
                    <a:pt x="412" y="1040"/>
                    <a:pt x="412" y="1040"/>
                    <a:pt x="412" y="1040"/>
                  </a:cubicBezTo>
                  <a:cubicBezTo>
                    <a:pt x="409" y="1037"/>
                    <a:pt x="406" y="1034"/>
                    <a:pt x="403" y="1032"/>
                  </a:cubicBezTo>
                  <a:cubicBezTo>
                    <a:pt x="401" y="1029"/>
                    <a:pt x="398" y="1026"/>
                    <a:pt x="395" y="1023"/>
                  </a:cubicBezTo>
                  <a:cubicBezTo>
                    <a:pt x="393" y="1020"/>
                    <a:pt x="390" y="1017"/>
                    <a:pt x="387" y="1014"/>
                  </a:cubicBezTo>
                  <a:cubicBezTo>
                    <a:pt x="378" y="1002"/>
                    <a:pt x="369" y="988"/>
                    <a:pt x="363" y="973"/>
                  </a:cubicBezTo>
                  <a:cubicBezTo>
                    <a:pt x="357" y="959"/>
                    <a:pt x="353" y="943"/>
                    <a:pt x="353" y="928"/>
                  </a:cubicBezTo>
                  <a:cubicBezTo>
                    <a:pt x="353" y="912"/>
                    <a:pt x="357" y="897"/>
                    <a:pt x="366" y="884"/>
                  </a:cubicBezTo>
                  <a:cubicBezTo>
                    <a:pt x="369" y="880"/>
                    <a:pt x="369" y="880"/>
                    <a:pt x="369" y="880"/>
                  </a:cubicBezTo>
                  <a:cubicBezTo>
                    <a:pt x="370" y="879"/>
                    <a:pt x="370" y="878"/>
                    <a:pt x="371" y="878"/>
                  </a:cubicBezTo>
                  <a:cubicBezTo>
                    <a:pt x="373" y="875"/>
                    <a:pt x="373" y="875"/>
                    <a:pt x="373" y="875"/>
                  </a:cubicBezTo>
                  <a:cubicBezTo>
                    <a:pt x="378" y="871"/>
                    <a:pt x="378" y="871"/>
                    <a:pt x="378" y="871"/>
                  </a:cubicBezTo>
                  <a:cubicBezTo>
                    <a:pt x="379" y="870"/>
                    <a:pt x="379" y="870"/>
                    <a:pt x="379" y="870"/>
                  </a:cubicBezTo>
                  <a:cubicBezTo>
                    <a:pt x="379" y="869"/>
                    <a:pt x="379" y="869"/>
                    <a:pt x="379" y="869"/>
                  </a:cubicBezTo>
                  <a:cubicBezTo>
                    <a:pt x="379" y="869"/>
                    <a:pt x="379" y="869"/>
                    <a:pt x="379" y="869"/>
                  </a:cubicBezTo>
                  <a:cubicBezTo>
                    <a:pt x="382" y="867"/>
                    <a:pt x="382" y="867"/>
                    <a:pt x="382" y="867"/>
                  </a:cubicBezTo>
                  <a:cubicBezTo>
                    <a:pt x="386" y="863"/>
                    <a:pt x="386" y="863"/>
                    <a:pt x="386" y="863"/>
                  </a:cubicBezTo>
                  <a:cubicBezTo>
                    <a:pt x="388" y="862"/>
                    <a:pt x="390" y="861"/>
                    <a:pt x="391" y="860"/>
                  </a:cubicBezTo>
                  <a:cubicBezTo>
                    <a:pt x="393" y="859"/>
                    <a:pt x="395" y="858"/>
                    <a:pt x="397" y="857"/>
                  </a:cubicBezTo>
                  <a:cubicBezTo>
                    <a:pt x="402" y="854"/>
                    <a:pt x="402" y="854"/>
                    <a:pt x="402" y="854"/>
                  </a:cubicBezTo>
                  <a:cubicBezTo>
                    <a:pt x="416" y="847"/>
                    <a:pt x="433" y="842"/>
                    <a:pt x="449" y="841"/>
                  </a:cubicBezTo>
                  <a:cubicBezTo>
                    <a:pt x="482" y="838"/>
                    <a:pt x="517" y="847"/>
                    <a:pt x="544" y="868"/>
                  </a:cubicBezTo>
                  <a:cubicBezTo>
                    <a:pt x="519" y="845"/>
                    <a:pt x="484" y="833"/>
                    <a:pt x="449" y="833"/>
                  </a:cubicBezTo>
                  <a:cubicBezTo>
                    <a:pt x="431" y="833"/>
                    <a:pt x="414" y="836"/>
                    <a:pt x="397" y="843"/>
                  </a:cubicBezTo>
                  <a:cubicBezTo>
                    <a:pt x="391" y="846"/>
                    <a:pt x="391" y="846"/>
                    <a:pt x="391" y="846"/>
                  </a:cubicBezTo>
                  <a:cubicBezTo>
                    <a:pt x="389" y="846"/>
                    <a:pt x="387" y="848"/>
                    <a:pt x="385" y="849"/>
                  </a:cubicBezTo>
                  <a:cubicBezTo>
                    <a:pt x="383" y="850"/>
                    <a:pt x="381" y="851"/>
                    <a:pt x="379" y="852"/>
                  </a:cubicBezTo>
                  <a:cubicBezTo>
                    <a:pt x="373" y="856"/>
                    <a:pt x="373" y="856"/>
                    <a:pt x="373" y="856"/>
                  </a:cubicBezTo>
                  <a:cubicBezTo>
                    <a:pt x="370" y="858"/>
                    <a:pt x="370" y="858"/>
                    <a:pt x="370" y="858"/>
                  </a:cubicBezTo>
                  <a:cubicBezTo>
                    <a:pt x="370" y="858"/>
                    <a:pt x="370" y="858"/>
                    <a:pt x="370" y="858"/>
                  </a:cubicBezTo>
                  <a:cubicBezTo>
                    <a:pt x="369" y="858"/>
                    <a:pt x="369" y="858"/>
                    <a:pt x="369" y="858"/>
                  </a:cubicBezTo>
                  <a:cubicBezTo>
                    <a:pt x="370" y="858"/>
                    <a:pt x="369" y="859"/>
                    <a:pt x="369" y="859"/>
                  </a:cubicBezTo>
                  <a:cubicBezTo>
                    <a:pt x="369" y="859"/>
                    <a:pt x="369" y="859"/>
                    <a:pt x="369" y="859"/>
                  </a:cubicBezTo>
                  <a:cubicBezTo>
                    <a:pt x="367" y="860"/>
                    <a:pt x="367" y="860"/>
                    <a:pt x="367" y="860"/>
                  </a:cubicBezTo>
                  <a:cubicBezTo>
                    <a:pt x="363" y="864"/>
                    <a:pt x="363" y="864"/>
                    <a:pt x="363" y="864"/>
                  </a:cubicBezTo>
                  <a:cubicBezTo>
                    <a:pt x="360" y="866"/>
                    <a:pt x="360" y="866"/>
                    <a:pt x="360" y="866"/>
                  </a:cubicBezTo>
                  <a:cubicBezTo>
                    <a:pt x="359" y="867"/>
                    <a:pt x="359" y="868"/>
                    <a:pt x="358" y="869"/>
                  </a:cubicBezTo>
                  <a:cubicBezTo>
                    <a:pt x="355" y="873"/>
                    <a:pt x="355" y="873"/>
                    <a:pt x="355" y="873"/>
                  </a:cubicBezTo>
                  <a:cubicBezTo>
                    <a:pt x="356" y="862"/>
                    <a:pt x="357" y="852"/>
                    <a:pt x="358" y="841"/>
                  </a:cubicBezTo>
                  <a:cubicBezTo>
                    <a:pt x="359" y="831"/>
                    <a:pt x="361" y="821"/>
                    <a:pt x="364" y="812"/>
                  </a:cubicBezTo>
                  <a:cubicBezTo>
                    <a:pt x="366" y="808"/>
                    <a:pt x="368" y="804"/>
                    <a:pt x="370" y="800"/>
                  </a:cubicBezTo>
                  <a:cubicBezTo>
                    <a:pt x="372" y="797"/>
                    <a:pt x="374" y="793"/>
                    <a:pt x="377" y="791"/>
                  </a:cubicBezTo>
                  <a:cubicBezTo>
                    <a:pt x="382" y="786"/>
                    <a:pt x="388" y="784"/>
                    <a:pt x="393" y="783"/>
                  </a:cubicBezTo>
                  <a:cubicBezTo>
                    <a:pt x="395" y="782"/>
                    <a:pt x="397" y="782"/>
                    <a:pt x="398" y="782"/>
                  </a:cubicBezTo>
                  <a:cubicBezTo>
                    <a:pt x="399" y="782"/>
                    <a:pt x="400" y="782"/>
                    <a:pt x="400" y="782"/>
                  </a:cubicBezTo>
                  <a:cubicBezTo>
                    <a:pt x="400" y="782"/>
                    <a:pt x="399" y="782"/>
                    <a:pt x="398" y="782"/>
                  </a:cubicBezTo>
                  <a:cubicBezTo>
                    <a:pt x="397" y="782"/>
                    <a:pt x="395" y="781"/>
                    <a:pt x="393" y="781"/>
                  </a:cubicBezTo>
                  <a:cubicBezTo>
                    <a:pt x="388" y="781"/>
                    <a:pt x="381" y="782"/>
                    <a:pt x="373" y="786"/>
                  </a:cubicBezTo>
                  <a:cubicBezTo>
                    <a:pt x="369" y="788"/>
                    <a:pt x="366" y="791"/>
                    <a:pt x="362" y="795"/>
                  </a:cubicBezTo>
                  <a:cubicBezTo>
                    <a:pt x="359" y="798"/>
                    <a:pt x="356" y="802"/>
                    <a:pt x="353" y="807"/>
                  </a:cubicBezTo>
                  <a:cubicBezTo>
                    <a:pt x="348" y="816"/>
                    <a:pt x="343" y="826"/>
                    <a:pt x="339" y="837"/>
                  </a:cubicBezTo>
                  <a:cubicBezTo>
                    <a:pt x="331" y="857"/>
                    <a:pt x="326" y="878"/>
                    <a:pt x="320" y="892"/>
                  </a:cubicBezTo>
                  <a:cubicBezTo>
                    <a:pt x="320" y="892"/>
                    <a:pt x="320" y="892"/>
                    <a:pt x="320" y="892"/>
                  </a:cubicBezTo>
                  <a:cubicBezTo>
                    <a:pt x="313" y="886"/>
                    <a:pt x="306" y="878"/>
                    <a:pt x="300" y="867"/>
                  </a:cubicBezTo>
                  <a:cubicBezTo>
                    <a:pt x="298" y="862"/>
                    <a:pt x="296" y="857"/>
                    <a:pt x="294" y="852"/>
                  </a:cubicBezTo>
                  <a:cubicBezTo>
                    <a:pt x="292" y="846"/>
                    <a:pt x="291" y="840"/>
                    <a:pt x="290" y="834"/>
                  </a:cubicBezTo>
                  <a:cubicBezTo>
                    <a:pt x="288" y="821"/>
                    <a:pt x="287" y="807"/>
                    <a:pt x="286" y="792"/>
                  </a:cubicBezTo>
                  <a:cubicBezTo>
                    <a:pt x="286" y="778"/>
                    <a:pt x="286" y="762"/>
                    <a:pt x="285" y="746"/>
                  </a:cubicBezTo>
                  <a:cubicBezTo>
                    <a:pt x="285" y="738"/>
                    <a:pt x="284" y="729"/>
                    <a:pt x="283" y="721"/>
                  </a:cubicBezTo>
                  <a:cubicBezTo>
                    <a:pt x="282" y="715"/>
                    <a:pt x="282" y="715"/>
                    <a:pt x="282" y="715"/>
                  </a:cubicBezTo>
                  <a:cubicBezTo>
                    <a:pt x="281" y="708"/>
                    <a:pt x="281" y="708"/>
                    <a:pt x="281" y="708"/>
                  </a:cubicBezTo>
                  <a:cubicBezTo>
                    <a:pt x="281" y="706"/>
                    <a:pt x="280" y="704"/>
                    <a:pt x="279" y="701"/>
                  </a:cubicBezTo>
                  <a:cubicBezTo>
                    <a:pt x="279" y="699"/>
                    <a:pt x="278" y="697"/>
                    <a:pt x="277" y="695"/>
                  </a:cubicBezTo>
                  <a:cubicBezTo>
                    <a:pt x="271" y="678"/>
                    <a:pt x="261" y="664"/>
                    <a:pt x="250" y="652"/>
                  </a:cubicBezTo>
                  <a:cubicBezTo>
                    <a:pt x="239" y="640"/>
                    <a:pt x="229" y="628"/>
                    <a:pt x="219" y="617"/>
                  </a:cubicBezTo>
                  <a:cubicBezTo>
                    <a:pt x="217" y="614"/>
                    <a:pt x="215" y="612"/>
                    <a:pt x="213" y="609"/>
                  </a:cubicBezTo>
                  <a:cubicBezTo>
                    <a:pt x="211" y="607"/>
                    <a:pt x="210" y="606"/>
                    <a:pt x="209" y="604"/>
                  </a:cubicBezTo>
                  <a:cubicBezTo>
                    <a:pt x="208" y="602"/>
                    <a:pt x="207" y="601"/>
                    <a:pt x="206" y="599"/>
                  </a:cubicBezTo>
                  <a:cubicBezTo>
                    <a:pt x="202" y="594"/>
                    <a:pt x="197" y="588"/>
                    <a:pt x="193" y="582"/>
                  </a:cubicBezTo>
                  <a:cubicBezTo>
                    <a:pt x="185" y="571"/>
                    <a:pt x="178" y="561"/>
                    <a:pt x="172" y="550"/>
                  </a:cubicBezTo>
                  <a:cubicBezTo>
                    <a:pt x="166" y="540"/>
                    <a:pt x="162" y="530"/>
                    <a:pt x="159" y="521"/>
                  </a:cubicBezTo>
                  <a:cubicBezTo>
                    <a:pt x="158" y="518"/>
                    <a:pt x="158" y="516"/>
                    <a:pt x="158" y="514"/>
                  </a:cubicBezTo>
                  <a:cubicBezTo>
                    <a:pt x="157" y="513"/>
                    <a:pt x="157" y="511"/>
                    <a:pt x="157" y="510"/>
                  </a:cubicBezTo>
                  <a:cubicBezTo>
                    <a:pt x="157" y="509"/>
                    <a:pt x="157" y="508"/>
                    <a:pt x="157" y="507"/>
                  </a:cubicBezTo>
                  <a:cubicBezTo>
                    <a:pt x="157" y="505"/>
                    <a:pt x="156" y="503"/>
                    <a:pt x="156" y="501"/>
                  </a:cubicBezTo>
                  <a:cubicBezTo>
                    <a:pt x="156" y="499"/>
                    <a:pt x="156" y="497"/>
                    <a:pt x="156" y="496"/>
                  </a:cubicBezTo>
                  <a:cubicBezTo>
                    <a:pt x="156" y="492"/>
                    <a:pt x="157" y="489"/>
                    <a:pt x="157" y="486"/>
                  </a:cubicBezTo>
                  <a:cubicBezTo>
                    <a:pt x="157" y="484"/>
                    <a:pt x="158" y="481"/>
                    <a:pt x="159" y="480"/>
                  </a:cubicBezTo>
                  <a:cubicBezTo>
                    <a:pt x="159" y="476"/>
                    <a:pt x="160" y="474"/>
                    <a:pt x="160" y="474"/>
                  </a:cubicBezTo>
                  <a:cubicBezTo>
                    <a:pt x="160" y="474"/>
                    <a:pt x="159" y="476"/>
                    <a:pt x="158" y="479"/>
                  </a:cubicBezTo>
                  <a:cubicBezTo>
                    <a:pt x="158" y="481"/>
                    <a:pt x="157" y="483"/>
                    <a:pt x="156" y="486"/>
                  </a:cubicBezTo>
                  <a:cubicBezTo>
                    <a:pt x="156" y="489"/>
                    <a:pt x="155" y="492"/>
                    <a:pt x="155" y="496"/>
                  </a:cubicBezTo>
                  <a:cubicBezTo>
                    <a:pt x="154" y="497"/>
                    <a:pt x="154" y="499"/>
                    <a:pt x="154" y="501"/>
                  </a:cubicBezTo>
                  <a:cubicBezTo>
                    <a:pt x="154" y="503"/>
                    <a:pt x="154" y="505"/>
                    <a:pt x="154" y="507"/>
                  </a:cubicBezTo>
                  <a:cubicBezTo>
                    <a:pt x="154" y="508"/>
                    <a:pt x="154" y="510"/>
                    <a:pt x="154" y="511"/>
                  </a:cubicBezTo>
                  <a:cubicBezTo>
                    <a:pt x="154" y="512"/>
                    <a:pt x="155" y="513"/>
                    <a:pt x="155" y="514"/>
                  </a:cubicBezTo>
                  <a:cubicBezTo>
                    <a:pt x="155" y="516"/>
                    <a:pt x="155" y="519"/>
                    <a:pt x="156" y="521"/>
                  </a:cubicBezTo>
                  <a:cubicBezTo>
                    <a:pt x="157" y="531"/>
                    <a:pt x="161" y="542"/>
                    <a:pt x="166" y="553"/>
                  </a:cubicBezTo>
                  <a:cubicBezTo>
                    <a:pt x="172" y="564"/>
                    <a:pt x="178" y="576"/>
                    <a:pt x="186" y="588"/>
                  </a:cubicBezTo>
                  <a:cubicBezTo>
                    <a:pt x="189" y="593"/>
                    <a:pt x="193" y="599"/>
                    <a:pt x="197" y="606"/>
                  </a:cubicBezTo>
                  <a:cubicBezTo>
                    <a:pt x="198" y="607"/>
                    <a:pt x="199" y="609"/>
                    <a:pt x="200" y="610"/>
                  </a:cubicBezTo>
                  <a:cubicBezTo>
                    <a:pt x="201" y="612"/>
                    <a:pt x="202" y="613"/>
                    <a:pt x="203" y="615"/>
                  </a:cubicBezTo>
                  <a:cubicBezTo>
                    <a:pt x="205" y="618"/>
                    <a:pt x="207" y="621"/>
                    <a:pt x="209" y="625"/>
                  </a:cubicBezTo>
                  <a:cubicBezTo>
                    <a:pt x="213" y="629"/>
                    <a:pt x="216" y="634"/>
                    <a:pt x="220" y="639"/>
                  </a:cubicBezTo>
                  <a:cubicBezTo>
                    <a:pt x="219" y="638"/>
                    <a:pt x="218" y="637"/>
                    <a:pt x="216" y="637"/>
                  </a:cubicBezTo>
                  <a:cubicBezTo>
                    <a:pt x="213" y="635"/>
                    <a:pt x="210" y="633"/>
                    <a:pt x="206" y="632"/>
                  </a:cubicBezTo>
                  <a:cubicBezTo>
                    <a:pt x="202" y="630"/>
                    <a:pt x="198" y="628"/>
                    <a:pt x="194" y="626"/>
                  </a:cubicBezTo>
                  <a:cubicBezTo>
                    <a:pt x="192" y="625"/>
                    <a:pt x="190" y="624"/>
                    <a:pt x="188" y="623"/>
                  </a:cubicBezTo>
                  <a:cubicBezTo>
                    <a:pt x="186" y="623"/>
                    <a:pt x="184" y="622"/>
                    <a:pt x="181" y="621"/>
                  </a:cubicBezTo>
                  <a:cubicBezTo>
                    <a:pt x="172" y="617"/>
                    <a:pt x="163" y="613"/>
                    <a:pt x="152" y="609"/>
                  </a:cubicBezTo>
                  <a:cubicBezTo>
                    <a:pt x="142" y="605"/>
                    <a:pt x="131" y="600"/>
                    <a:pt x="120" y="596"/>
                  </a:cubicBezTo>
                  <a:cubicBezTo>
                    <a:pt x="117" y="595"/>
                    <a:pt x="114" y="593"/>
                    <a:pt x="111" y="592"/>
                  </a:cubicBezTo>
                  <a:cubicBezTo>
                    <a:pt x="108" y="591"/>
                    <a:pt x="105" y="590"/>
                    <a:pt x="103" y="589"/>
                  </a:cubicBezTo>
                  <a:cubicBezTo>
                    <a:pt x="97" y="587"/>
                    <a:pt x="92" y="584"/>
                    <a:pt x="87" y="581"/>
                  </a:cubicBezTo>
                  <a:cubicBezTo>
                    <a:pt x="81" y="578"/>
                    <a:pt x="77" y="574"/>
                    <a:pt x="72" y="570"/>
                  </a:cubicBezTo>
                  <a:cubicBezTo>
                    <a:pt x="71" y="569"/>
                    <a:pt x="70" y="568"/>
                    <a:pt x="69" y="567"/>
                  </a:cubicBezTo>
                  <a:cubicBezTo>
                    <a:pt x="67" y="566"/>
                    <a:pt x="67" y="566"/>
                    <a:pt x="67" y="566"/>
                  </a:cubicBezTo>
                  <a:cubicBezTo>
                    <a:pt x="67" y="566"/>
                    <a:pt x="67" y="566"/>
                    <a:pt x="67" y="566"/>
                  </a:cubicBezTo>
                  <a:cubicBezTo>
                    <a:pt x="67" y="565"/>
                    <a:pt x="68" y="566"/>
                    <a:pt x="67" y="566"/>
                  </a:cubicBezTo>
                  <a:cubicBezTo>
                    <a:pt x="67" y="566"/>
                    <a:pt x="67" y="566"/>
                    <a:pt x="67" y="566"/>
                  </a:cubicBezTo>
                  <a:cubicBezTo>
                    <a:pt x="67" y="565"/>
                    <a:pt x="67" y="565"/>
                    <a:pt x="67" y="565"/>
                  </a:cubicBezTo>
                  <a:cubicBezTo>
                    <a:pt x="66" y="564"/>
                    <a:pt x="66" y="564"/>
                    <a:pt x="66" y="564"/>
                  </a:cubicBezTo>
                  <a:cubicBezTo>
                    <a:pt x="64" y="562"/>
                    <a:pt x="62" y="559"/>
                    <a:pt x="60" y="557"/>
                  </a:cubicBezTo>
                  <a:cubicBezTo>
                    <a:pt x="59" y="554"/>
                    <a:pt x="57" y="552"/>
                    <a:pt x="55" y="549"/>
                  </a:cubicBezTo>
                  <a:cubicBezTo>
                    <a:pt x="55" y="549"/>
                    <a:pt x="55" y="549"/>
                    <a:pt x="55" y="549"/>
                  </a:cubicBezTo>
                  <a:cubicBezTo>
                    <a:pt x="52" y="544"/>
                    <a:pt x="50" y="539"/>
                    <a:pt x="47" y="533"/>
                  </a:cubicBezTo>
                  <a:cubicBezTo>
                    <a:pt x="47" y="533"/>
                    <a:pt x="47" y="533"/>
                    <a:pt x="47" y="533"/>
                  </a:cubicBezTo>
                  <a:cubicBezTo>
                    <a:pt x="46" y="530"/>
                    <a:pt x="45" y="527"/>
                    <a:pt x="44" y="524"/>
                  </a:cubicBezTo>
                  <a:cubicBezTo>
                    <a:pt x="43" y="519"/>
                    <a:pt x="42" y="515"/>
                    <a:pt x="41" y="510"/>
                  </a:cubicBezTo>
                  <a:cubicBezTo>
                    <a:pt x="41" y="507"/>
                    <a:pt x="41" y="503"/>
                    <a:pt x="41" y="499"/>
                  </a:cubicBezTo>
                  <a:cubicBezTo>
                    <a:pt x="41" y="499"/>
                    <a:pt x="41" y="499"/>
                    <a:pt x="41" y="499"/>
                  </a:cubicBezTo>
                  <a:cubicBezTo>
                    <a:pt x="41" y="498"/>
                    <a:pt x="41" y="498"/>
                    <a:pt x="41" y="497"/>
                  </a:cubicBezTo>
                  <a:cubicBezTo>
                    <a:pt x="41" y="496"/>
                    <a:pt x="41" y="495"/>
                    <a:pt x="41" y="494"/>
                  </a:cubicBezTo>
                  <a:cubicBezTo>
                    <a:pt x="41" y="493"/>
                    <a:pt x="41" y="493"/>
                    <a:pt x="41" y="493"/>
                  </a:cubicBezTo>
                  <a:cubicBezTo>
                    <a:pt x="41" y="492"/>
                    <a:pt x="41" y="491"/>
                    <a:pt x="41" y="490"/>
                  </a:cubicBezTo>
                  <a:cubicBezTo>
                    <a:pt x="42" y="488"/>
                    <a:pt x="42" y="485"/>
                    <a:pt x="43" y="483"/>
                  </a:cubicBezTo>
                  <a:cubicBezTo>
                    <a:pt x="43" y="482"/>
                    <a:pt x="43" y="482"/>
                    <a:pt x="44" y="481"/>
                  </a:cubicBezTo>
                  <a:cubicBezTo>
                    <a:pt x="44" y="478"/>
                    <a:pt x="45" y="476"/>
                    <a:pt x="46" y="473"/>
                  </a:cubicBezTo>
                  <a:cubicBezTo>
                    <a:pt x="46" y="473"/>
                    <a:pt x="46" y="473"/>
                    <a:pt x="46" y="473"/>
                  </a:cubicBezTo>
                  <a:cubicBezTo>
                    <a:pt x="48" y="470"/>
                    <a:pt x="49" y="467"/>
                    <a:pt x="50" y="464"/>
                  </a:cubicBezTo>
                  <a:cubicBezTo>
                    <a:pt x="53" y="459"/>
                    <a:pt x="57" y="454"/>
                    <a:pt x="60" y="449"/>
                  </a:cubicBezTo>
                  <a:cubicBezTo>
                    <a:pt x="61" y="449"/>
                    <a:pt x="61" y="448"/>
                    <a:pt x="62" y="448"/>
                  </a:cubicBezTo>
                  <a:cubicBezTo>
                    <a:pt x="63" y="446"/>
                    <a:pt x="64" y="445"/>
                    <a:pt x="65" y="443"/>
                  </a:cubicBezTo>
                  <a:cubicBezTo>
                    <a:pt x="66" y="442"/>
                    <a:pt x="67" y="441"/>
                    <a:pt x="68" y="440"/>
                  </a:cubicBezTo>
                  <a:cubicBezTo>
                    <a:pt x="69" y="439"/>
                    <a:pt x="69" y="438"/>
                    <a:pt x="70" y="438"/>
                  </a:cubicBezTo>
                  <a:cubicBezTo>
                    <a:pt x="71" y="436"/>
                    <a:pt x="72" y="435"/>
                    <a:pt x="73" y="434"/>
                  </a:cubicBezTo>
                  <a:cubicBezTo>
                    <a:pt x="74" y="434"/>
                    <a:pt x="74" y="434"/>
                    <a:pt x="74" y="434"/>
                  </a:cubicBezTo>
                  <a:cubicBezTo>
                    <a:pt x="75" y="432"/>
                    <a:pt x="77" y="431"/>
                    <a:pt x="79" y="429"/>
                  </a:cubicBezTo>
                  <a:cubicBezTo>
                    <a:pt x="80" y="428"/>
                    <a:pt x="81" y="427"/>
                    <a:pt x="82" y="427"/>
                  </a:cubicBezTo>
                  <a:cubicBezTo>
                    <a:pt x="83" y="426"/>
                    <a:pt x="83" y="425"/>
                    <a:pt x="84" y="425"/>
                  </a:cubicBezTo>
                  <a:cubicBezTo>
                    <a:pt x="87" y="422"/>
                    <a:pt x="90" y="420"/>
                    <a:pt x="93" y="418"/>
                  </a:cubicBezTo>
                  <a:cubicBezTo>
                    <a:pt x="95" y="417"/>
                    <a:pt x="97" y="416"/>
                    <a:pt x="98" y="414"/>
                  </a:cubicBezTo>
                  <a:cubicBezTo>
                    <a:pt x="99" y="414"/>
                    <a:pt x="99" y="414"/>
                    <a:pt x="99" y="414"/>
                  </a:cubicBezTo>
                  <a:cubicBezTo>
                    <a:pt x="100" y="413"/>
                    <a:pt x="101" y="412"/>
                    <a:pt x="103" y="412"/>
                  </a:cubicBezTo>
                  <a:cubicBezTo>
                    <a:pt x="103" y="412"/>
                    <a:pt x="103" y="412"/>
                    <a:pt x="103" y="412"/>
                  </a:cubicBezTo>
                  <a:cubicBezTo>
                    <a:pt x="104" y="411"/>
                    <a:pt x="105" y="411"/>
                    <a:pt x="106" y="410"/>
                  </a:cubicBezTo>
                  <a:cubicBezTo>
                    <a:pt x="106" y="410"/>
                    <a:pt x="107" y="409"/>
                    <a:pt x="108" y="409"/>
                  </a:cubicBezTo>
                  <a:cubicBezTo>
                    <a:pt x="109" y="408"/>
                    <a:pt x="110" y="408"/>
                    <a:pt x="111" y="407"/>
                  </a:cubicBezTo>
                  <a:cubicBezTo>
                    <a:pt x="112" y="407"/>
                    <a:pt x="112" y="406"/>
                    <a:pt x="113" y="406"/>
                  </a:cubicBezTo>
                  <a:cubicBezTo>
                    <a:pt x="114" y="406"/>
                    <a:pt x="115" y="405"/>
                    <a:pt x="115" y="405"/>
                  </a:cubicBezTo>
                  <a:cubicBezTo>
                    <a:pt x="116" y="405"/>
                    <a:pt x="117" y="404"/>
                    <a:pt x="118" y="404"/>
                  </a:cubicBezTo>
                  <a:cubicBezTo>
                    <a:pt x="119" y="403"/>
                    <a:pt x="120" y="403"/>
                    <a:pt x="120" y="403"/>
                  </a:cubicBezTo>
                  <a:cubicBezTo>
                    <a:pt x="121" y="402"/>
                    <a:pt x="122" y="402"/>
                    <a:pt x="123" y="402"/>
                  </a:cubicBezTo>
                  <a:cubicBezTo>
                    <a:pt x="123" y="402"/>
                    <a:pt x="123" y="402"/>
                    <a:pt x="123" y="402"/>
                  </a:cubicBezTo>
                  <a:cubicBezTo>
                    <a:pt x="126" y="401"/>
                    <a:pt x="127" y="400"/>
                    <a:pt x="127" y="400"/>
                  </a:cubicBezTo>
                  <a:cubicBezTo>
                    <a:pt x="127" y="400"/>
                    <a:pt x="127" y="400"/>
                    <a:pt x="127" y="400"/>
                  </a:cubicBezTo>
                  <a:cubicBezTo>
                    <a:pt x="127" y="400"/>
                    <a:pt x="127" y="400"/>
                    <a:pt x="127" y="400"/>
                  </a:cubicBezTo>
                  <a:cubicBezTo>
                    <a:pt x="127" y="400"/>
                    <a:pt x="126" y="401"/>
                    <a:pt x="123" y="402"/>
                  </a:cubicBezTo>
                  <a:cubicBezTo>
                    <a:pt x="122" y="402"/>
                    <a:pt x="121" y="402"/>
                    <a:pt x="120" y="402"/>
                  </a:cubicBezTo>
                  <a:cubicBezTo>
                    <a:pt x="120" y="402"/>
                    <a:pt x="119" y="403"/>
                    <a:pt x="119" y="403"/>
                  </a:cubicBezTo>
                  <a:cubicBezTo>
                    <a:pt x="119" y="403"/>
                    <a:pt x="118" y="403"/>
                    <a:pt x="118" y="403"/>
                  </a:cubicBezTo>
                  <a:cubicBezTo>
                    <a:pt x="118" y="403"/>
                    <a:pt x="118" y="403"/>
                    <a:pt x="118" y="403"/>
                  </a:cubicBezTo>
                  <a:cubicBezTo>
                    <a:pt x="117" y="404"/>
                    <a:pt x="116" y="404"/>
                    <a:pt x="115" y="404"/>
                  </a:cubicBezTo>
                  <a:cubicBezTo>
                    <a:pt x="114" y="405"/>
                    <a:pt x="114" y="405"/>
                    <a:pt x="113" y="405"/>
                  </a:cubicBezTo>
                  <a:cubicBezTo>
                    <a:pt x="112" y="406"/>
                    <a:pt x="111" y="406"/>
                    <a:pt x="111" y="406"/>
                  </a:cubicBezTo>
                  <a:cubicBezTo>
                    <a:pt x="110" y="398"/>
                    <a:pt x="112" y="371"/>
                    <a:pt x="125" y="358"/>
                  </a:cubicBezTo>
                  <a:cubicBezTo>
                    <a:pt x="151" y="333"/>
                    <a:pt x="203" y="337"/>
                    <a:pt x="231" y="314"/>
                  </a:cubicBezTo>
                  <a:cubicBezTo>
                    <a:pt x="241" y="307"/>
                    <a:pt x="249" y="298"/>
                    <a:pt x="258" y="290"/>
                  </a:cubicBezTo>
                  <a:cubicBezTo>
                    <a:pt x="273" y="278"/>
                    <a:pt x="288" y="275"/>
                    <a:pt x="307" y="273"/>
                  </a:cubicBezTo>
                  <a:cubicBezTo>
                    <a:pt x="315" y="272"/>
                    <a:pt x="323" y="272"/>
                    <a:pt x="332" y="270"/>
                  </a:cubicBezTo>
                  <a:cubicBezTo>
                    <a:pt x="328" y="278"/>
                    <a:pt x="324" y="287"/>
                    <a:pt x="320" y="296"/>
                  </a:cubicBezTo>
                  <a:cubicBezTo>
                    <a:pt x="308" y="296"/>
                    <a:pt x="295" y="305"/>
                    <a:pt x="283" y="308"/>
                  </a:cubicBezTo>
                  <a:cubicBezTo>
                    <a:pt x="271" y="311"/>
                    <a:pt x="259" y="316"/>
                    <a:pt x="248" y="324"/>
                  </a:cubicBezTo>
                  <a:cubicBezTo>
                    <a:pt x="214" y="348"/>
                    <a:pt x="205" y="400"/>
                    <a:pt x="206" y="398"/>
                  </a:cubicBezTo>
                  <a:cubicBezTo>
                    <a:pt x="218" y="369"/>
                    <a:pt x="240" y="339"/>
                    <a:pt x="271" y="329"/>
                  </a:cubicBezTo>
                  <a:cubicBezTo>
                    <a:pt x="281" y="326"/>
                    <a:pt x="298" y="325"/>
                    <a:pt x="311" y="321"/>
                  </a:cubicBezTo>
                  <a:cubicBezTo>
                    <a:pt x="307" y="331"/>
                    <a:pt x="303" y="341"/>
                    <a:pt x="298" y="350"/>
                  </a:cubicBezTo>
                  <a:cubicBezTo>
                    <a:pt x="294" y="360"/>
                    <a:pt x="289" y="369"/>
                    <a:pt x="284" y="377"/>
                  </a:cubicBezTo>
                  <a:cubicBezTo>
                    <a:pt x="273" y="393"/>
                    <a:pt x="262" y="404"/>
                    <a:pt x="253" y="410"/>
                  </a:cubicBezTo>
                  <a:cubicBezTo>
                    <a:pt x="251" y="412"/>
                    <a:pt x="248" y="413"/>
                    <a:pt x="247" y="415"/>
                  </a:cubicBezTo>
                  <a:cubicBezTo>
                    <a:pt x="245" y="416"/>
                    <a:pt x="243" y="417"/>
                    <a:pt x="242" y="418"/>
                  </a:cubicBezTo>
                  <a:cubicBezTo>
                    <a:pt x="239" y="419"/>
                    <a:pt x="238" y="420"/>
                    <a:pt x="238" y="420"/>
                  </a:cubicBezTo>
                  <a:cubicBezTo>
                    <a:pt x="238" y="420"/>
                    <a:pt x="239" y="419"/>
                    <a:pt x="242" y="418"/>
                  </a:cubicBezTo>
                  <a:cubicBezTo>
                    <a:pt x="244" y="417"/>
                    <a:pt x="245" y="417"/>
                    <a:pt x="247" y="416"/>
                  </a:cubicBezTo>
                  <a:cubicBezTo>
                    <a:pt x="249" y="415"/>
                    <a:pt x="252" y="414"/>
                    <a:pt x="254" y="412"/>
                  </a:cubicBezTo>
                  <a:cubicBezTo>
                    <a:pt x="264" y="407"/>
                    <a:pt x="277" y="397"/>
                    <a:pt x="290" y="382"/>
                  </a:cubicBezTo>
                  <a:cubicBezTo>
                    <a:pt x="297" y="374"/>
                    <a:pt x="303" y="366"/>
                    <a:pt x="309" y="356"/>
                  </a:cubicBezTo>
                  <a:cubicBezTo>
                    <a:pt x="315" y="347"/>
                    <a:pt x="321" y="336"/>
                    <a:pt x="327" y="325"/>
                  </a:cubicBezTo>
                  <a:cubicBezTo>
                    <a:pt x="338" y="304"/>
                    <a:pt x="350" y="282"/>
                    <a:pt x="365" y="262"/>
                  </a:cubicBezTo>
                  <a:cubicBezTo>
                    <a:pt x="370" y="256"/>
                    <a:pt x="370" y="256"/>
                    <a:pt x="370" y="256"/>
                  </a:cubicBezTo>
                  <a:cubicBezTo>
                    <a:pt x="371" y="254"/>
                    <a:pt x="372" y="253"/>
                    <a:pt x="373" y="252"/>
                  </a:cubicBezTo>
                  <a:cubicBezTo>
                    <a:pt x="376" y="249"/>
                    <a:pt x="376" y="249"/>
                    <a:pt x="376" y="249"/>
                  </a:cubicBezTo>
                  <a:cubicBezTo>
                    <a:pt x="381" y="244"/>
                    <a:pt x="385" y="240"/>
                    <a:pt x="389" y="236"/>
                  </a:cubicBezTo>
                  <a:cubicBezTo>
                    <a:pt x="398" y="229"/>
                    <a:pt x="407" y="222"/>
                    <a:pt x="417" y="217"/>
                  </a:cubicBezTo>
                  <a:cubicBezTo>
                    <a:pt x="426" y="211"/>
                    <a:pt x="436" y="206"/>
                    <a:pt x="446" y="202"/>
                  </a:cubicBezTo>
                  <a:cubicBezTo>
                    <a:pt x="455" y="199"/>
                    <a:pt x="464" y="196"/>
                    <a:pt x="473" y="193"/>
                  </a:cubicBezTo>
                  <a:cubicBezTo>
                    <a:pt x="475" y="193"/>
                    <a:pt x="478" y="192"/>
                    <a:pt x="480" y="191"/>
                  </a:cubicBezTo>
                  <a:cubicBezTo>
                    <a:pt x="480" y="192"/>
                    <a:pt x="480" y="193"/>
                    <a:pt x="480" y="193"/>
                  </a:cubicBezTo>
                  <a:cubicBezTo>
                    <a:pt x="468" y="222"/>
                    <a:pt x="451" y="248"/>
                    <a:pt x="439" y="278"/>
                  </a:cubicBezTo>
                  <a:cubicBezTo>
                    <a:pt x="438" y="281"/>
                    <a:pt x="436" y="285"/>
                    <a:pt x="435" y="288"/>
                  </a:cubicBezTo>
                  <a:cubicBezTo>
                    <a:pt x="404" y="290"/>
                    <a:pt x="371" y="319"/>
                    <a:pt x="354" y="339"/>
                  </a:cubicBezTo>
                  <a:cubicBezTo>
                    <a:pt x="338" y="357"/>
                    <a:pt x="325" y="377"/>
                    <a:pt x="315" y="399"/>
                  </a:cubicBezTo>
                  <a:cubicBezTo>
                    <a:pt x="308" y="414"/>
                    <a:pt x="302" y="429"/>
                    <a:pt x="294" y="443"/>
                  </a:cubicBezTo>
                  <a:cubicBezTo>
                    <a:pt x="279" y="471"/>
                    <a:pt x="240" y="462"/>
                    <a:pt x="241" y="463"/>
                  </a:cubicBezTo>
                  <a:cubicBezTo>
                    <a:pt x="267" y="476"/>
                    <a:pt x="284" y="475"/>
                    <a:pt x="300" y="452"/>
                  </a:cubicBezTo>
                  <a:cubicBezTo>
                    <a:pt x="293" y="486"/>
                    <a:pt x="298" y="510"/>
                    <a:pt x="298" y="510"/>
                  </a:cubicBezTo>
                  <a:cubicBezTo>
                    <a:pt x="298" y="510"/>
                    <a:pt x="304" y="455"/>
                    <a:pt x="314" y="434"/>
                  </a:cubicBezTo>
                  <a:cubicBezTo>
                    <a:pt x="324" y="412"/>
                    <a:pt x="332" y="402"/>
                    <a:pt x="339" y="389"/>
                  </a:cubicBezTo>
                  <a:cubicBezTo>
                    <a:pt x="344" y="380"/>
                    <a:pt x="350" y="371"/>
                    <a:pt x="357" y="363"/>
                  </a:cubicBezTo>
                  <a:cubicBezTo>
                    <a:pt x="376" y="343"/>
                    <a:pt x="400" y="329"/>
                    <a:pt x="429" y="327"/>
                  </a:cubicBezTo>
                  <a:cubicBezTo>
                    <a:pt x="428" y="352"/>
                    <a:pt x="430" y="378"/>
                    <a:pt x="430" y="397"/>
                  </a:cubicBezTo>
                  <a:cubicBezTo>
                    <a:pt x="431" y="405"/>
                    <a:pt x="431" y="412"/>
                    <a:pt x="430" y="419"/>
                  </a:cubicBezTo>
                  <a:cubicBezTo>
                    <a:pt x="429" y="436"/>
                    <a:pt x="427" y="452"/>
                    <a:pt x="422" y="468"/>
                  </a:cubicBezTo>
                  <a:cubicBezTo>
                    <a:pt x="411" y="505"/>
                    <a:pt x="352" y="541"/>
                    <a:pt x="352" y="541"/>
                  </a:cubicBezTo>
                  <a:cubicBezTo>
                    <a:pt x="352" y="541"/>
                    <a:pt x="390" y="530"/>
                    <a:pt x="416" y="500"/>
                  </a:cubicBezTo>
                  <a:cubicBezTo>
                    <a:pt x="420" y="495"/>
                    <a:pt x="423" y="490"/>
                    <a:pt x="426" y="485"/>
                  </a:cubicBezTo>
                  <a:cubicBezTo>
                    <a:pt x="427" y="525"/>
                    <a:pt x="411" y="584"/>
                    <a:pt x="411" y="584"/>
                  </a:cubicBezTo>
                  <a:cubicBezTo>
                    <a:pt x="411" y="584"/>
                    <a:pt x="432" y="543"/>
                    <a:pt x="437" y="519"/>
                  </a:cubicBezTo>
                  <a:cubicBezTo>
                    <a:pt x="443" y="490"/>
                    <a:pt x="446" y="458"/>
                    <a:pt x="448" y="428"/>
                  </a:cubicBezTo>
                  <a:cubicBezTo>
                    <a:pt x="449" y="417"/>
                    <a:pt x="449" y="405"/>
                    <a:pt x="449" y="394"/>
                  </a:cubicBezTo>
                  <a:cubicBezTo>
                    <a:pt x="456" y="411"/>
                    <a:pt x="465" y="425"/>
                    <a:pt x="471" y="433"/>
                  </a:cubicBezTo>
                  <a:cubicBezTo>
                    <a:pt x="466" y="449"/>
                    <a:pt x="462" y="464"/>
                    <a:pt x="459" y="480"/>
                  </a:cubicBezTo>
                  <a:cubicBezTo>
                    <a:pt x="455" y="500"/>
                    <a:pt x="456" y="520"/>
                    <a:pt x="455" y="540"/>
                  </a:cubicBezTo>
                  <a:cubicBezTo>
                    <a:pt x="455" y="555"/>
                    <a:pt x="459" y="571"/>
                    <a:pt x="457" y="586"/>
                  </a:cubicBezTo>
                  <a:cubicBezTo>
                    <a:pt x="457" y="586"/>
                    <a:pt x="457" y="586"/>
                    <a:pt x="457" y="587"/>
                  </a:cubicBezTo>
                  <a:cubicBezTo>
                    <a:pt x="445" y="613"/>
                    <a:pt x="447" y="648"/>
                    <a:pt x="453" y="676"/>
                  </a:cubicBezTo>
                  <a:cubicBezTo>
                    <a:pt x="452" y="676"/>
                    <a:pt x="450" y="676"/>
                    <a:pt x="449" y="676"/>
                  </a:cubicBezTo>
                  <a:cubicBezTo>
                    <a:pt x="421" y="677"/>
                    <a:pt x="398" y="678"/>
                    <a:pt x="370" y="672"/>
                  </a:cubicBezTo>
                  <a:cubicBezTo>
                    <a:pt x="309" y="660"/>
                    <a:pt x="259" y="607"/>
                    <a:pt x="268" y="542"/>
                  </a:cubicBezTo>
                  <a:cubicBezTo>
                    <a:pt x="268" y="541"/>
                    <a:pt x="267" y="541"/>
                    <a:pt x="267" y="542"/>
                  </a:cubicBezTo>
                  <a:cubicBezTo>
                    <a:pt x="251" y="589"/>
                    <a:pt x="282" y="640"/>
                    <a:pt x="319" y="668"/>
                  </a:cubicBezTo>
                  <a:cubicBezTo>
                    <a:pt x="344" y="687"/>
                    <a:pt x="379" y="693"/>
                    <a:pt x="409" y="699"/>
                  </a:cubicBezTo>
                  <a:cubicBezTo>
                    <a:pt x="425" y="703"/>
                    <a:pt x="453" y="696"/>
                    <a:pt x="466" y="704"/>
                  </a:cubicBezTo>
                  <a:cubicBezTo>
                    <a:pt x="493" y="745"/>
                    <a:pt x="556" y="774"/>
                    <a:pt x="595" y="792"/>
                  </a:cubicBezTo>
                  <a:cubicBezTo>
                    <a:pt x="596" y="792"/>
                    <a:pt x="596" y="792"/>
                    <a:pt x="597" y="793"/>
                  </a:cubicBezTo>
                  <a:cubicBezTo>
                    <a:pt x="597" y="793"/>
                    <a:pt x="597" y="794"/>
                    <a:pt x="597" y="794"/>
                  </a:cubicBezTo>
                  <a:cubicBezTo>
                    <a:pt x="598" y="805"/>
                    <a:pt x="598" y="805"/>
                    <a:pt x="598" y="805"/>
                  </a:cubicBezTo>
                  <a:cubicBezTo>
                    <a:pt x="599" y="808"/>
                    <a:pt x="600" y="811"/>
                    <a:pt x="600" y="814"/>
                  </a:cubicBezTo>
                  <a:cubicBezTo>
                    <a:pt x="601" y="819"/>
                    <a:pt x="601" y="819"/>
                    <a:pt x="601" y="819"/>
                  </a:cubicBezTo>
                  <a:cubicBezTo>
                    <a:pt x="602" y="821"/>
                    <a:pt x="602" y="823"/>
                    <a:pt x="603" y="824"/>
                  </a:cubicBezTo>
                  <a:cubicBezTo>
                    <a:pt x="604" y="827"/>
                    <a:pt x="605" y="831"/>
                    <a:pt x="606" y="834"/>
                  </a:cubicBezTo>
                  <a:cubicBezTo>
                    <a:pt x="607" y="837"/>
                    <a:pt x="609" y="840"/>
                    <a:pt x="610" y="843"/>
                  </a:cubicBezTo>
                  <a:cubicBezTo>
                    <a:pt x="611" y="844"/>
                    <a:pt x="611" y="846"/>
                    <a:pt x="612" y="847"/>
                  </a:cubicBezTo>
                  <a:cubicBezTo>
                    <a:pt x="615" y="852"/>
                    <a:pt x="615" y="852"/>
                    <a:pt x="615" y="852"/>
                  </a:cubicBezTo>
                  <a:cubicBezTo>
                    <a:pt x="616" y="854"/>
                    <a:pt x="618" y="857"/>
                    <a:pt x="620" y="860"/>
                  </a:cubicBezTo>
                  <a:cubicBezTo>
                    <a:pt x="621" y="863"/>
                    <a:pt x="623" y="865"/>
                    <a:pt x="625" y="868"/>
                  </a:cubicBezTo>
                  <a:cubicBezTo>
                    <a:pt x="626" y="869"/>
                    <a:pt x="627" y="870"/>
                    <a:pt x="628" y="872"/>
                  </a:cubicBezTo>
                  <a:cubicBezTo>
                    <a:pt x="631" y="875"/>
                    <a:pt x="631" y="875"/>
                    <a:pt x="631" y="875"/>
                  </a:cubicBezTo>
                  <a:cubicBezTo>
                    <a:pt x="633" y="878"/>
                    <a:pt x="635" y="880"/>
                    <a:pt x="637" y="882"/>
                  </a:cubicBezTo>
                  <a:cubicBezTo>
                    <a:pt x="639" y="884"/>
                    <a:pt x="642" y="886"/>
                    <a:pt x="644" y="889"/>
                  </a:cubicBezTo>
                  <a:cubicBezTo>
                    <a:pt x="646" y="891"/>
                    <a:pt x="648" y="893"/>
                    <a:pt x="650" y="895"/>
                  </a:cubicBezTo>
                  <a:cubicBezTo>
                    <a:pt x="655" y="898"/>
                    <a:pt x="659" y="902"/>
                    <a:pt x="664" y="905"/>
                  </a:cubicBezTo>
                  <a:cubicBezTo>
                    <a:pt x="666" y="906"/>
                    <a:pt x="668" y="908"/>
                    <a:pt x="671" y="909"/>
                  </a:cubicBezTo>
                  <a:cubicBezTo>
                    <a:pt x="673" y="911"/>
                    <a:pt x="675" y="912"/>
                    <a:pt x="677" y="913"/>
                  </a:cubicBezTo>
                  <a:cubicBezTo>
                    <a:pt x="695" y="923"/>
                    <a:pt x="712" y="929"/>
                    <a:pt x="724" y="932"/>
                  </a:cubicBezTo>
                  <a:cubicBezTo>
                    <a:pt x="726" y="933"/>
                    <a:pt x="729" y="933"/>
                    <a:pt x="731" y="934"/>
                  </a:cubicBezTo>
                  <a:cubicBezTo>
                    <a:pt x="734" y="934"/>
                    <a:pt x="736" y="934"/>
                    <a:pt x="737" y="935"/>
                  </a:cubicBezTo>
                  <a:cubicBezTo>
                    <a:pt x="739" y="935"/>
                    <a:pt x="739" y="935"/>
                    <a:pt x="740" y="935"/>
                  </a:cubicBezTo>
                  <a:cubicBezTo>
                    <a:pt x="746" y="947"/>
                    <a:pt x="753" y="959"/>
                    <a:pt x="762" y="969"/>
                  </a:cubicBezTo>
                  <a:cubicBezTo>
                    <a:pt x="765" y="972"/>
                    <a:pt x="768" y="975"/>
                    <a:pt x="771" y="978"/>
                  </a:cubicBezTo>
                  <a:cubicBezTo>
                    <a:pt x="774" y="981"/>
                    <a:pt x="777" y="983"/>
                    <a:pt x="780" y="986"/>
                  </a:cubicBezTo>
                  <a:cubicBezTo>
                    <a:pt x="783" y="987"/>
                    <a:pt x="783" y="987"/>
                    <a:pt x="783" y="987"/>
                  </a:cubicBezTo>
                  <a:cubicBezTo>
                    <a:pt x="784" y="988"/>
                    <a:pt x="784" y="988"/>
                    <a:pt x="784" y="988"/>
                  </a:cubicBezTo>
                  <a:cubicBezTo>
                    <a:pt x="785" y="989"/>
                    <a:pt x="785" y="989"/>
                    <a:pt x="785" y="989"/>
                  </a:cubicBezTo>
                  <a:cubicBezTo>
                    <a:pt x="787" y="990"/>
                    <a:pt x="787" y="990"/>
                    <a:pt x="787" y="990"/>
                  </a:cubicBezTo>
                  <a:cubicBezTo>
                    <a:pt x="791" y="992"/>
                    <a:pt x="791" y="992"/>
                    <a:pt x="791" y="992"/>
                  </a:cubicBezTo>
                  <a:cubicBezTo>
                    <a:pt x="794" y="994"/>
                    <a:pt x="798" y="996"/>
                    <a:pt x="803" y="998"/>
                  </a:cubicBezTo>
                  <a:cubicBezTo>
                    <a:pt x="811" y="1001"/>
                    <a:pt x="818" y="1003"/>
                    <a:pt x="826" y="1006"/>
                  </a:cubicBezTo>
                  <a:cubicBezTo>
                    <a:pt x="829" y="1007"/>
                    <a:pt x="833" y="1007"/>
                    <a:pt x="837" y="1008"/>
                  </a:cubicBezTo>
                  <a:cubicBezTo>
                    <a:pt x="847" y="1011"/>
                    <a:pt x="847" y="1011"/>
                    <a:pt x="847" y="1011"/>
                  </a:cubicBezTo>
                  <a:cubicBezTo>
                    <a:pt x="861" y="1014"/>
                    <a:pt x="875" y="1016"/>
                    <a:pt x="886" y="1021"/>
                  </a:cubicBezTo>
                  <a:cubicBezTo>
                    <a:pt x="897" y="1025"/>
                    <a:pt x="905" y="1031"/>
                    <a:pt x="911" y="1038"/>
                  </a:cubicBezTo>
                  <a:cubicBezTo>
                    <a:pt x="912" y="1039"/>
                    <a:pt x="912" y="1040"/>
                    <a:pt x="913" y="1041"/>
                  </a:cubicBezTo>
                  <a:cubicBezTo>
                    <a:pt x="915" y="1044"/>
                    <a:pt x="915" y="1044"/>
                    <a:pt x="915" y="1044"/>
                  </a:cubicBezTo>
                  <a:cubicBezTo>
                    <a:pt x="916" y="1045"/>
                    <a:pt x="916" y="1045"/>
                    <a:pt x="916" y="1045"/>
                  </a:cubicBezTo>
                  <a:cubicBezTo>
                    <a:pt x="916" y="1046"/>
                    <a:pt x="916" y="1046"/>
                    <a:pt x="916" y="1046"/>
                  </a:cubicBezTo>
                  <a:cubicBezTo>
                    <a:pt x="916" y="1046"/>
                    <a:pt x="916" y="1046"/>
                    <a:pt x="916" y="1046"/>
                  </a:cubicBezTo>
                  <a:cubicBezTo>
                    <a:pt x="918" y="1051"/>
                    <a:pt x="918" y="1051"/>
                    <a:pt x="918" y="1051"/>
                  </a:cubicBezTo>
                  <a:cubicBezTo>
                    <a:pt x="919" y="1053"/>
                    <a:pt x="919" y="1053"/>
                    <a:pt x="919" y="1053"/>
                  </a:cubicBezTo>
                  <a:cubicBezTo>
                    <a:pt x="920" y="1054"/>
                    <a:pt x="920" y="1055"/>
                    <a:pt x="920" y="1056"/>
                  </a:cubicBezTo>
                  <a:cubicBezTo>
                    <a:pt x="922" y="1059"/>
                    <a:pt x="922" y="1059"/>
                    <a:pt x="922" y="1059"/>
                  </a:cubicBezTo>
                  <a:cubicBezTo>
                    <a:pt x="922" y="1060"/>
                    <a:pt x="922" y="1061"/>
                    <a:pt x="923" y="1063"/>
                  </a:cubicBezTo>
                  <a:cubicBezTo>
                    <a:pt x="924" y="1067"/>
                    <a:pt x="924" y="1067"/>
                    <a:pt x="924" y="1067"/>
                  </a:cubicBezTo>
                  <a:cubicBezTo>
                    <a:pt x="927" y="1079"/>
                    <a:pt x="930" y="1093"/>
                    <a:pt x="933" y="1107"/>
                  </a:cubicBezTo>
                  <a:cubicBezTo>
                    <a:pt x="934" y="1111"/>
                    <a:pt x="934" y="1115"/>
                    <a:pt x="935" y="1119"/>
                  </a:cubicBezTo>
                  <a:cubicBezTo>
                    <a:pt x="936" y="1122"/>
                    <a:pt x="936" y="1122"/>
                    <a:pt x="936" y="1122"/>
                  </a:cubicBezTo>
                  <a:cubicBezTo>
                    <a:pt x="936" y="1122"/>
                    <a:pt x="936" y="1122"/>
                    <a:pt x="936" y="1122"/>
                  </a:cubicBezTo>
                  <a:cubicBezTo>
                    <a:pt x="936" y="1122"/>
                    <a:pt x="937" y="1124"/>
                    <a:pt x="936" y="1121"/>
                  </a:cubicBezTo>
                  <a:cubicBezTo>
                    <a:pt x="936" y="1121"/>
                    <a:pt x="936" y="1121"/>
                    <a:pt x="936" y="1121"/>
                  </a:cubicBezTo>
                  <a:cubicBezTo>
                    <a:pt x="936" y="1122"/>
                    <a:pt x="936" y="1122"/>
                    <a:pt x="936" y="1122"/>
                  </a:cubicBezTo>
                  <a:cubicBezTo>
                    <a:pt x="936" y="1123"/>
                    <a:pt x="936" y="1123"/>
                    <a:pt x="936" y="1123"/>
                  </a:cubicBezTo>
                  <a:cubicBezTo>
                    <a:pt x="937" y="1128"/>
                    <a:pt x="937" y="1128"/>
                    <a:pt x="937" y="1128"/>
                  </a:cubicBezTo>
                  <a:cubicBezTo>
                    <a:pt x="939" y="1135"/>
                    <a:pt x="939" y="1140"/>
                    <a:pt x="939" y="1145"/>
                  </a:cubicBezTo>
                  <a:cubicBezTo>
                    <a:pt x="940" y="1149"/>
                    <a:pt x="939" y="1152"/>
                    <a:pt x="938" y="1155"/>
                  </a:cubicBezTo>
                  <a:close/>
                  <a:moveTo>
                    <a:pt x="974" y="1051"/>
                  </a:moveTo>
                  <a:cubicBezTo>
                    <a:pt x="972" y="1045"/>
                    <a:pt x="972" y="1045"/>
                    <a:pt x="972" y="1045"/>
                  </a:cubicBezTo>
                  <a:cubicBezTo>
                    <a:pt x="971" y="1043"/>
                    <a:pt x="970" y="1041"/>
                    <a:pt x="969" y="1039"/>
                  </a:cubicBezTo>
                  <a:cubicBezTo>
                    <a:pt x="966" y="1032"/>
                    <a:pt x="966" y="1032"/>
                    <a:pt x="966" y="1032"/>
                  </a:cubicBezTo>
                  <a:cubicBezTo>
                    <a:pt x="965" y="1031"/>
                    <a:pt x="965" y="1031"/>
                    <a:pt x="964" y="1030"/>
                  </a:cubicBezTo>
                  <a:cubicBezTo>
                    <a:pt x="963" y="1028"/>
                    <a:pt x="963" y="1028"/>
                    <a:pt x="963" y="1028"/>
                  </a:cubicBezTo>
                  <a:cubicBezTo>
                    <a:pt x="960" y="1023"/>
                    <a:pt x="960" y="1023"/>
                    <a:pt x="960" y="1023"/>
                  </a:cubicBezTo>
                  <a:cubicBezTo>
                    <a:pt x="960" y="1021"/>
                    <a:pt x="960" y="1021"/>
                    <a:pt x="960" y="1021"/>
                  </a:cubicBezTo>
                  <a:cubicBezTo>
                    <a:pt x="959" y="1021"/>
                    <a:pt x="959" y="1021"/>
                    <a:pt x="959" y="1021"/>
                  </a:cubicBezTo>
                  <a:cubicBezTo>
                    <a:pt x="958" y="1019"/>
                    <a:pt x="958" y="1019"/>
                    <a:pt x="958" y="1019"/>
                  </a:cubicBezTo>
                  <a:cubicBezTo>
                    <a:pt x="956" y="1016"/>
                    <a:pt x="956" y="1016"/>
                    <a:pt x="956" y="1016"/>
                  </a:cubicBezTo>
                  <a:cubicBezTo>
                    <a:pt x="952" y="1010"/>
                    <a:pt x="952" y="1010"/>
                    <a:pt x="952" y="1010"/>
                  </a:cubicBezTo>
                  <a:cubicBezTo>
                    <a:pt x="950" y="1009"/>
                    <a:pt x="948" y="1007"/>
                    <a:pt x="947" y="1005"/>
                  </a:cubicBezTo>
                  <a:cubicBezTo>
                    <a:pt x="941" y="1000"/>
                    <a:pt x="941" y="1000"/>
                    <a:pt x="941" y="1000"/>
                  </a:cubicBezTo>
                  <a:cubicBezTo>
                    <a:pt x="940" y="999"/>
                    <a:pt x="938" y="997"/>
                    <a:pt x="936" y="996"/>
                  </a:cubicBezTo>
                  <a:cubicBezTo>
                    <a:pt x="934" y="994"/>
                    <a:pt x="932" y="993"/>
                    <a:pt x="930" y="992"/>
                  </a:cubicBezTo>
                  <a:cubicBezTo>
                    <a:pt x="924" y="988"/>
                    <a:pt x="924" y="988"/>
                    <a:pt x="924" y="988"/>
                  </a:cubicBezTo>
                  <a:cubicBezTo>
                    <a:pt x="916" y="984"/>
                    <a:pt x="907" y="981"/>
                    <a:pt x="899" y="978"/>
                  </a:cubicBezTo>
                  <a:cubicBezTo>
                    <a:pt x="883" y="974"/>
                    <a:pt x="868" y="972"/>
                    <a:pt x="854" y="971"/>
                  </a:cubicBezTo>
                  <a:cubicBezTo>
                    <a:pt x="844" y="969"/>
                    <a:pt x="844" y="969"/>
                    <a:pt x="844" y="969"/>
                  </a:cubicBezTo>
                  <a:cubicBezTo>
                    <a:pt x="840" y="969"/>
                    <a:pt x="837" y="969"/>
                    <a:pt x="834" y="968"/>
                  </a:cubicBezTo>
                  <a:cubicBezTo>
                    <a:pt x="827" y="967"/>
                    <a:pt x="821" y="966"/>
                    <a:pt x="816" y="964"/>
                  </a:cubicBezTo>
                  <a:cubicBezTo>
                    <a:pt x="813" y="963"/>
                    <a:pt x="811" y="963"/>
                    <a:pt x="807" y="961"/>
                  </a:cubicBezTo>
                  <a:cubicBezTo>
                    <a:pt x="803" y="959"/>
                    <a:pt x="803" y="959"/>
                    <a:pt x="803" y="959"/>
                  </a:cubicBezTo>
                  <a:cubicBezTo>
                    <a:pt x="802" y="959"/>
                    <a:pt x="802" y="959"/>
                    <a:pt x="802" y="959"/>
                  </a:cubicBezTo>
                  <a:cubicBezTo>
                    <a:pt x="802" y="958"/>
                    <a:pt x="802" y="958"/>
                    <a:pt x="802" y="958"/>
                  </a:cubicBezTo>
                  <a:cubicBezTo>
                    <a:pt x="800" y="957"/>
                    <a:pt x="800" y="957"/>
                    <a:pt x="800" y="957"/>
                  </a:cubicBezTo>
                  <a:cubicBezTo>
                    <a:pt x="797" y="955"/>
                    <a:pt x="794" y="954"/>
                    <a:pt x="792" y="952"/>
                  </a:cubicBezTo>
                  <a:cubicBezTo>
                    <a:pt x="790" y="950"/>
                    <a:pt x="787" y="949"/>
                    <a:pt x="785" y="946"/>
                  </a:cubicBezTo>
                  <a:cubicBezTo>
                    <a:pt x="767" y="930"/>
                    <a:pt x="756" y="906"/>
                    <a:pt x="752" y="879"/>
                  </a:cubicBezTo>
                  <a:cubicBezTo>
                    <a:pt x="748" y="853"/>
                    <a:pt x="751" y="825"/>
                    <a:pt x="760" y="799"/>
                  </a:cubicBezTo>
                  <a:cubicBezTo>
                    <a:pt x="768" y="773"/>
                    <a:pt x="782" y="749"/>
                    <a:pt x="803" y="730"/>
                  </a:cubicBezTo>
                  <a:cubicBezTo>
                    <a:pt x="813" y="721"/>
                    <a:pt x="825" y="713"/>
                    <a:pt x="838" y="709"/>
                  </a:cubicBezTo>
                  <a:cubicBezTo>
                    <a:pt x="851" y="704"/>
                    <a:pt x="880" y="702"/>
                    <a:pt x="880" y="702"/>
                  </a:cubicBezTo>
                  <a:cubicBezTo>
                    <a:pt x="880" y="702"/>
                    <a:pt x="836" y="693"/>
                    <a:pt x="796" y="720"/>
                  </a:cubicBezTo>
                  <a:cubicBezTo>
                    <a:pt x="793" y="722"/>
                    <a:pt x="791" y="724"/>
                    <a:pt x="788" y="727"/>
                  </a:cubicBezTo>
                  <a:cubicBezTo>
                    <a:pt x="788" y="726"/>
                    <a:pt x="788" y="726"/>
                    <a:pt x="788" y="726"/>
                  </a:cubicBezTo>
                  <a:cubicBezTo>
                    <a:pt x="785" y="721"/>
                    <a:pt x="782" y="717"/>
                    <a:pt x="779" y="713"/>
                  </a:cubicBezTo>
                  <a:cubicBezTo>
                    <a:pt x="776" y="709"/>
                    <a:pt x="772" y="705"/>
                    <a:pt x="770" y="701"/>
                  </a:cubicBezTo>
                  <a:cubicBezTo>
                    <a:pt x="768" y="699"/>
                    <a:pt x="767" y="697"/>
                    <a:pt x="766" y="696"/>
                  </a:cubicBezTo>
                  <a:cubicBezTo>
                    <a:pt x="765" y="695"/>
                    <a:pt x="765" y="694"/>
                    <a:pt x="764" y="693"/>
                  </a:cubicBezTo>
                  <a:cubicBezTo>
                    <a:pt x="764" y="692"/>
                    <a:pt x="763" y="691"/>
                    <a:pt x="763" y="690"/>
                  </a:cubicBezTo>
                  <a:cubicBezTo>
                    <a:pt x="761" y="686"/>
                    <a:pt x="761" y="686"/>
                    <a:pt x="761" y="686"/>
                  </a:cubicBezTo>
                  <a:cubicBezTo>
                    <a:pt x="761" y="686"/>
                    <a:pt x="761" y="686"/>
                    <a:pt x="761" y="686"/>
                  </a:cubicBezTo>
                  <a:cubicBezTo>
                    <a:pt x="761" y="686"/>
                    <a:pt x="761" y="686"/>
                    <a:pt x="761" y="686"/>
                  </a:cubicBezTo>
                  <a:cubicBezTo>
                    <a:pt x="761" y="685"/>
                    <a:pt x="761" y="687"/>
                    <a:pt x="761" y="686"/>
                  </a:cubicBezTo>
                  <a:cubicBezTo>
                    <a:pt x="761" y="686"/>
                    <a:pt x="761" y="686"/>
                    <a:pt x="761" y="686"/>
                  </a:cubicBezTo>
                  <a:cubicBezTo>
                    <a:pt x="761" y="686"/>
                    <a:pt x="761" y="686"/>
                    <a:pt x="761" y="686"/>
                  </a:cubicBezTo>
                  <a:cubicBezTo>
                    <a:pt x="761" y="685"/>
                    <a:pt x="761" y="685"/>
                    <a:pt x="761" y="685"/>
                  </a:cubicBezTo>
                  <a:cubicBezTo>
                    <a:pt x="760" y="684"/>
                    <a:pt x="760" y="684"/>
                    <a:pt x="760" y="684"/>
                  </a:cubicBezTo>
                  <a:cubicBezTo>
                    <a:pt x="760" y="682"/>
                    <a:pt x="759" y="679"/>
                    <a:pt x="759" y="677"/>
                  </a:cubicBezTo>
                  <a:cubicBezTo>
                    <a:pt x="758" y="672"/>
                    <a:pt x="758" y="667"/>
                    <a:pt x="759" y="663"/>
                  </a:cubicBezTo>
                  <a:cubicBezTo>
                    <a:pt x="759" y="653"/>
                    <a:pt x="761" y="645"/>
                    <a:pt x="764" y="638"/>
                  </a:cubicBezTo>
                  <a:cubicBezTo>
                    <a:pt x="767" y="630"/>
                    <a:pt x="770" y="625"/>
                    <a:pt x="773" y="621"/>
                  </a:cubicBezTo>
                  <a:cubicBezTo>
                    <a:pt x="774" y="619"/>
                    <a:pt x="776" y="618"/>
                    <a:pt x="777" y="617"/>
                  </a:cubicBezTo>
                  <a:cubicBezTo>
                    <a:pt x="778" y="616"/>
                    <a:pt x="778" y="616"/>
                    <a:pt x="778" y="616"/>
                  </a:cubicBezTo>
                  <a:cubicBezTo>
                    <a:pt x="778" y="616"/>
                    <a:pt x="777" y="616"/>
                    <a:pt x="776" y="617"/>
                  </a:cubicBezTo>
                  <a:cubicBezTo>
                    <a:pt x="775" y="618"/>
                    <a:pt x="774" y="619"/>
                    <a:pt x="772" y="620"/>
                  </a:cubicBezTo>
                  <a:cubicBezTo>
                    <a:pt x="768" y="623"/>
                    <a:pt x="763" y="628"/>
                    <a:pt x="759" y="635"/>
                  </a:cubicBezTo>
                  <a:cubicBezTo>
                    <a:pt x="754" y="642"/>
                    <a:pt x="749" y="650"/>
                    <a:pt x="746" y="661"/>
                  </a:cubicBezTo>
                  <a:cubicBezTo>
                    <a:pt x="745" y="666"/>
                    <a:pt x="744" y="671"/>
                    <a:pt x="743" y="677"/>
                  </a:cubicBezTo>
                  <a:cubicBezTo>
                    <a:pt x="743" y="680"/>
                    <a:pt x="743" y="683"/>
                    <a:pt x="743" y="686"/>
                  </a:cubicBezTo>
                  <a:cubicBezTo>
                    <a:pt x="743" y="688"/>
                    <a:pt x="743" y="688"/>
                    <a:pt x="743" y="688"/>
                  </a:cubicBezTo>
                  <a:cubicBezTo>
                    <a:pt x="743" y="689"/>
                    <a:pt x="743" y="689"/>
                    <a:pt x="743" y="689"/>
                  </a:cubicBezTo>
                  <a:cubicBezTo>
                    <a:pt x="743" y="689"/>
                    <a:pt x="743" y="689"/>
                    <a:pt x="743" y="689"/>
                  </a:cubicBezTo>
                  <a:cubicBezTo>
                    <a:pt x="743" y="689"/>
                    <a:pt x="743" y="689"/>
                    <a:pt x="743" y="689"/>
                  </a:cubicBezTo>
                  <a:cubicBezTo>
                    <a:pt x="743" y="689"/>
                    <a:pt x="743" y="691"/>
                    <a:pt x="743" y="690"/>
                  </a:cubicBezTo>
                  <a:cubicBezTo>
                    <a:pt x="743" y="690"/>
                    <a:pt x="743" y="690"/>
                    <a:pt x="743" y="690"/>
                  </a:cubicBezTo>
                  <a:cubicBezTo>
                    <a:pt x="743" y="691"/>
                    <a:pt x="743" y="691"/>
                    <a:pt x="743" y="691"/>
                  </a:cubicBezTo>
                  <a:cubicBezTo>
                    <a:pt x="744" y="695"/>
                    <a:pt x="744" y="695"/>
                    <a:pt x="744" y="695"/>
                  </a:cubicBezTo>
                  <a:cubicBezTo>
                    <a:pt x="744" y="698"/>
                    <a:pt x="745" y="701"/>
                    <a:pt x="746" y="704"/>
                  </a:cubicBezTo>
                  <a:cubicBezTo>
                    <a:pt x="747" y="707"/>
                    <a:pt x="748" y="710"/>
                    <a:pt x="749" y="713"/>
                  </a:cubicBezTo>
                  <a:cubicBezTo>
                    <a:pt x="752" y="718"/>
                    <a:pt x="754" y="723"/>
                    <a:pt x="756" y="727"/>
                  </a:cubicBezTo>
                  <a:cubicBezTo>
                    <a:pt x="758" y="731"/>
                    <a:pt x="760" y="735"/>
                    <a:pt x="761" y="739"/>
                  </a:cubicBezTo>
                  <a:cubicBezTo>
                    <a:pt x="762" y="742"/>
                    <a:pt x="763" y="745"/>
                    <a:pt x="762" y="747"/>
                  </a:cubicBezTo>
                  <a:cubicBezTo>
                    <a:pt x="762" y="750"/>
                    <a:pt x="761" y="753"/>
                    <a:pt x="761" y="755"/>
                  </a:cubicBezTo>
                  <a:cubicBezTo>
                    <a:pt x="752" y="765"/>
                    <a:pt x="745" y="777"/>
                    <a:pt x="740" y="789"/>
                  </a:cubicBezTo>
                  <a:cubicBezTo>
                    <a:pt x="728" y="816"/>
                    <a:pt x="723" y="850"/>
                    <a:pt x="725" y="881"/>
                  </a:cubicBezTo>
                  <a:cubicBezTo>
                    <a:pt x="725" y="885"/>
                    <a:pt x="725" y="890"/>
                    <a:pt x="726" y="895"/>
                  </a:cubicBezTo>
                  <a:cubicBezTo>
                    <a:pt x="725" y="894"/>
                    <a:pt x="724" y="894"/>
                    <a:pt x="723" y="894"/>
                  </a:cubicBezTo>
                  <a:cubicBezTo>
                    <a:pt x="720" y="893"/>
                    <a:pt x="717" y="893"/>
                    <a:pt x="714" y="892"/>
                  </a:cubicBezTo>
                  <a:cubicBezTo>
                    <a:pt x="710" y="891"/>
                    <a:pt x="707" y="890"/>
                    <a:pt x="703" y="889"/>
                  </a:cubicBezTo>
                  <a:cubicBezTo>
                    <a:pt x="702" y="888"/>
                    <a:pt x="700" y="887"/>
                    <a:pt x="698" y="887"/>
                  </a:cubicBezTo>
                  <a:cubicBezTo>
                    <a:pt x="696" y="886"/>
                    <a:pt x="694" y="885"/>
                    <a:pt x="692" y="884"/>
                  </a:cubicBezTo>
                  <a:cubicBezTo>
                    <a:pt x="690" y="883"/>
                    <a:pt x="688" y="883"/>
                    <a:pt x="686" y="881"/>
                  </a:cubicBezTo>
                  <a:cubicBezTo>
                    <a:pt x="685" y="880"/>
                    <a:pt x="683" y="879"/>
                    <a:pt x="681" y="878"/>
                  </a:cubicBezTo>
                  <a:cubicBezTo>
                    <a:pt x="677" y="876"/>
                    <a:pt x="673" y="873"/>
                    <a:pt x="669" y="871"/>
                  </a:cubicBezTo>
                  <a:cubicBezTo>
                    <a:pt x="667" y="870"/>
                    <a:pt x="665" y="868"/>
                    <a:pt x="663" y="867"/>
                  </a:cubicBezTo>
                  <a:cubicBezTo>
                    <a:pt x="661" y="865"/>
                    <a:pt x="659" y="863"/>
                    <a:pt x="657" y="862"/>
                  </a:cubicBezTo>
                  <a:cubicBezTo>
                    <a:pt x="655" y="860"/>
                    <a:pt x="653" y="858"/>
                    <a:pt x="651" y="857"/>
                  </a:cubicBezTo>
                  <a:cubicBezTo>
                    <a:pt x="648" y="854"/>
                    <a:pt x="648" y="854"/>
                    <a:pt x="648" y="854"/>
                  </a:cubicBezTo>
                  <a:cubicBezTo>
                    <a:pt x="646" y="851"/>
                    <a:pt x="646" y="851"/>
                    <a:pt x="646" y="851"/>
                  </a:cubicBezTo>
                  <a:cubicBezTo>
                    <a:pt x="644" y="849"/>
                    <a:pt x="642" y="847"/>
                    <a:pt x="641" y="845"/>
                  </a:cubicBezTo>
                  <a:cubicBezTo>
                    <a:pt x="639" y="843"/>
                    <a:pt x="637" y="841"/>
                    <a:pt x="636" y="838"/>
                  </a:cubicBezTo>
                  <a:cubicBezTo>
                    <a:pt x="633" y="835"/>
                    <a:pt x="633" y="835"/>
                    <a:pt x="633" y="835"/>
                  </a:cubicBezTo>
                  <a:cubicBezTo>
                    <a:pt x="633" y="834"/>
                    <a:pt x="632" y="833"/>
                    <a:pt x="631" y="832"/>
                  </a:cubicBezTo>
                  <a:cubicBezTo>
                    <a:pt x="630" y="829"/>
                    <a:pt x="629" y="827"/>
                    <a:pt x="627" y="824"/>
                  </a:cubicBezTo>
                  <a:cubicBezTo>
                    <a:pt x="626" y="822"/>
                    <a:pt x="625" y="819"/>
                    <a:pt x="624" y="817"/>
                  </a:cubicBezTo>
                  <a:cubicBezTo>
                    <a:pt x="623" y="815"/>
                    <a:pt x="623" y="814"/>
                    <a:pt x="622" y="813"/>
                  </a:cubicBezTo>
                  <a:cubicBezTo>
                    <a:pt x="621" y="809"/>
                    <a:pt x="621" y="809"/>
                    <a:pt x="621" y="809"/>
                  </a:cubicBezTo>
                  <a:cubicBezTo>
                    <a:pt x="620" y="806"/>
                    <a:pt x="619" y="803"/>
                    <a:pt x="618" y="801"/>
                  </a:cubicBezTo>
                  <a:cubicBezTo>
                    <a:pt x="617" y="793"/>
                    <a:pt x="617" y="793"/>
                    <a:pt x="617" y="793"/>
                  </a:cubicBezTo>
                  <a:cubicBezTo>
                    <a:pt x="616" y="790"/>
                    <a:pt x="616" y="787"/>
                    <a:pt x="616" y="784"/>
                  </a:cubicBezTo>
                  <a:cubicBezTo>
                    <a:pt x="615" y="779"/>
                    <a:pt x="615" y="779"/>
                    <a:pt x="615" y="779"/>
                  </a:cubicBezTo>
                  <a:cubicBezTo>
                    <a:pt x="615" y="777"/>
                    <a:pt x="615" y="777"/>
                    <a:pt x="615" y="777"/>
                  </a:cubicBezTo>
                  <a:cubicBezTo>
                    <a:pt x="615" y="776"/>
                    <a:pt x="615" y="776"/>
                    <a:pt x="615" y="776"/>
                  </a:cubicBezTo>
                  <a:cubicBezTo>
                    <a:pt x="615" y="776"/>
                    <a:pt x="615" y="776"/>
                    <a:pt x="615" y="776"/>
                  </a:cubicBezTo>
                  <a:cubicBezTo>
                    <a:pt x="615" y="775"/>
                    <a:pt x="615" y="775"/>
                    <a:pt x="615" y="775"/>
                  </a:cubicBezTo>
                  <a:cubicBezTo>
                    <a:pt x="615" y="770"/>
                    <a:pt x="615" y="764"/>
                    <a:pt x="616" y="758"/>
                  </a:cubicBezTo>
                  <a:cubicBezTo>
                    <a:pt x="618" y="747"/>
                    <a:pt x="620" y="735"/>
                    <a:pt x="624" y="725"/>
                  </a:cubicBezTo>
                  <a:cubicBezTo>
                    <a:pt x="631" y="707"/>
                    <a:pt x="641" y="691"/>
                    <a:pt x="652" y="680"/>
                  </a:cubicBezTo>
                  <a:cubicBezTo>
                    <a:pt x="652" y="680"/>
                    <a:pt x="653" y="680"/>
                    <a:pt x="653" y="679"/>
                  </a:cubicBezTo>
                  <a:cubicBezTo>
                    <a:pt x="653" y="679"/>
                    <a:pt x="653" y="679"/>
                    <a:pt x="653" y="679"/>
                  </a:cubicBezTo>
                  <a:cubicBezTo>
                    <a:pt x="653" y="679"/>
                    <a:pt x="653" y="679"/>
                    <a:pt x="654" y="678"/>
                  </a:cubicBezTo>
                  <a:cubicBezTo>
                    <a:pt x="655" y="677"/>
                    <a:pt x="656" y="675"/>
                    <a:pt x="658" y="674"/>
                  </a:cubicBezTo>
                  <a:cubicBezTo>
                    <a:pt x="665" y="668"/>
                    <a:pt x="672" y="664"/>
                    <a:pt x="679" y="661"/>
                  </a:cubicBezTo>
                  <a:cubicBezTo>
                    <a:pt x="685" y="658"/>
                    <a:pt x="692" y="656"/>
                    <a:pt x="697" y="655"/>
                  </a:cubicBezTo>
                  <a:cubicBezTo>
                    <a:pt x="702" y="654"/>
                    <a:pt x="707" y="654"/>
                    <a:pt x="710" y="654"/>
                  </a:cubicBezTo>
                  <a:cubicBezTo>
                    <a:pt x="712" y="654"/>
                    <a:pt x="714" y="654"/>
                    <a:pt x="714" y="654"/>
                  </a:cubicBezTo>
                  <a:cubicBezTo>
                    <a:pt x="714" y="654"/>
                    <a:pt x="712" y="654"/>
                    <a:pt x="710" y="654"/>
                  </a:cubicBezTo>
                  <a:cubicBezTo>
                    <a:pt x="707" y="653"/>
                    <a:pt x="702" y="653"/>
                    <a:pt x="697" y="653"/>
                  </a:cubicBezTo>
                  <a:cubicBezTo>
                    <a:pt x="691" y="654"/>
                    <a:pt x="685" y="655"/>
                    <a:pt x="677" y="657"/>
                  </a:cubicBezTo>
                  <a:cubicBezTo>
                    <a:pt x="670" y="660"/>
                    <a:pt x="663" y="664"/>
                    <a:pt x="655" y="669"/>
                  </a:cubicBezTo>
                  <a:cubicBezTo>
                    <a:pt x="655" y="669"/>
                    <a:pt x="655" y="668"/>
                    <a:pt x="655" y="668"/>
                  </a:cubicBezTo>
                  <a:cubicBezTo>
                    <a:pt x="653" y="659"/>
                    <a:pt x="652" y="645"/>
                    <a:pt x="653" y="631"/>
                  </a:cubicBezTo>
                  <a:cubicBezTo>
                    <a:pt x="653" y="617"/>
                    <a:pt x="656" y="604"/>
                    <a:pt x="660" y="595"/>
                  </a:cubicBezTo>
                  <a:cubicBezTo>
                    <a:pt x="663" y="590"/>
                    <a:pt x="666" y="587"/>
                    <a:pt x="668" y="585"/>
                  </a:cubicBezTo>
                  <a:cubicBezTo>
                    <a:pt x="669" y="584"/>
                    <a:pt x="670" y="583"/>
                    <a:pt x="671" y="583"/>
                  </a:cubicBezTo>
                  <a:cubicBezTo>
                    <a:pt x="672" y="582"/>
                    <a:pt x="672" y="582"/>
                    <a:pt x="672" y="582"/>
                  </a:cubicBezTo>
                  <a:cubicBezTo>
                    <a:pt x="672" y="582"/>
                    <a:pt x="672" y="582"/>
                    <a:pt x="671" y="582"/>
                  </a:cubicBezTo>
                  <a:cubicBezTo>
                    <a:pt x="670" y="582"/>
                    <a:pt x="669" y="583"/>
                    <a:pt x="667" y="583"/>
                  </a:cubicBezTo>
                  <a:cubicBezTo>
                    <a:pt x="664" y="584"/>
                    <a:pt x="660" y="587"/>
                    <a:pt x="656" y="591"/>
                  </a:cubicBezTo>
                  <a:cubicBezTo>
                    <a:pt x="647" y="599"/>
                    <a:pt x="639" y="612"/>
                    <a:pt x="634" y="627"/>
                  </a:cubicBezTo>
                  <a:cubicBezTo>
                    <a:pt x="622" y="661"/>
                    <a:pt x="622" y="688"/>
                    <a:pt x="623" y="702"/>
                  </a:cubicBezTo>
                  <a:cubicBezTo>
                    <a:pt x="620" y="708"/>
                    <a:pt x="616" y="714"/>
                    <a:pt x="613" y="720"/>
                  </a:cubicBezTo>
                  <a:cubicBezTo>
                    <a:pt x="608" y="729"/>
                    <a:pt x="605" y="740"/>
                    <a:pt x="602" y="751"/>
                  </a:cubicBezTo>
                  <a:cubicBezTo>
                    <a:pt x="563" y="734"/>
                    <a:pt x="518" y="719"/>
                    <a:pt x="494" y="682"/>
                  </a:cubicBezTo>
                  <a:cubicBezTo>
                    <a:pt x="435" y="590"/>
                    <a:pt x="519" y="531"/>
                    <a:pt x="518" y="532"/>
                  </a:cubicBezTo>
                  <a:cubicBezTo>
                    <a:pt x="501" y="536"/>
                    <a:pt x="486" y="547"/>
                    <a:pt x="474" y="560"/>
                  </a:cubicBezTo>
                  <a:cubicBezTo>
                    <a:pt x="474" y="559"/>
                    <a:pt x="474" y="558"/>
                    <a:pt x="474" y="557"/>
                  </a:cubicBezTo>
                  <a:cubicBezTo>
                    <a:pt x="473" y="537"/>
                    <a:pt x="474" y="517"/>
                    <a:pt x="475" y="497"/>
                  </a:cubicBezTo>
                  <a:cubicBezTo>
                    <a:pt x="478" y="452"/>
                    <a:pt x="501" y="410"/>
                    <a:pt x="512" y="367"/>
                  </a:cubicBezTo>
                  <a:cubicBezTo>
                    <a:pt x="517" y="349"/>
                    <a:pt x="513" y="331"/>
                    <a:pt x="516" y="312"/>
                  </a:cubicBezTo>
                  <a:cubicBezTo>
                    <a:pt x="518" y="293"/>
                    <a:pt x="529" y="277"/>
                    <a:pt x="543" y="263"/>
                  </a:cubicBezTo>
                  <a:cubicBezTo>
                    <a:pt x="555" y="251"/>
                    <a:pt x="572" y="243"/>
                    <a:pt x="585" y="231"/>
                  </a:cubicBezTo>
                  <a:cubicBezTo>
                    <a:pt x="600" y="219"/>
                    <a:pt x="612" y="204"/>
                    <a:pt x="623" y="188"/>
                  </a:cubicBezTo>
                  <a:cubicBezTo>
                    <a:pt x="623" y="187"/>
                    <a:pt x="622" y="186"/>
                    <a:pt x="621" y="187"/>
                  </a:cubicBezTo>
                  <a:cubicBezTo>
                    <a:pt x="606" y="203"/>
                    <a:pt x="589" y="218"/>
                    <a:pt x="569" y="230"/>
                  </a:cubicBezTo>
                  <a:cubicBezTo>
                    <a:pt x="576" y="205"/>
                    <a:pt x="590" y="174"/>
                    <a:pt x="614" y="168"/>
                  </a:cubicBezTo>
                  <a:cubicBezTo>
                    <a:pt x="615" y="168"/>
                    <a:pt x="615" y="166"/>
                    <a:pt x="614" y="166"/>
                  </a:cubicBezTo>
                  <a:cubicBezTo>
                    <a:pt x="580" y="164"/>
                    <a:pt x="559" y="211"/>
                    <a:pt x="553" y="239"/>
                  </a:cubicBezTo>
                  <a:cubicBezTo>
                    <a:pt x="544" y="244"/>
                    <a:pt x="536" y="249"/>
                    <a:pt x="528" y="256"/>
                  </a:cubicBezTo>
                  <a:cubicBezTo>
                    <a:pt x="518" y="266"/>
                    <a:pt x="509" y="278"/>
                    <a:pt x="504" y="291"/>
                  </a:cubicBezTo>
                  <a:cubicBezTo>
                    <a:pt x="496" y="313"/>
                    <a:pt x="499" y="333"/>
                    <a:pt x="496" y="355"/>
                  </a:cubicBezTo>
                  <a:cubicBezTo>
                    <a:pt x="494" y="374"/>
                    <a:pt x="478" y="412"/>
                    <a:pt x="478" y="412"/>
                  </a:cubicBezTo>
                  <a:cubicBezTo>
                    <a:pt x="478" y="412"/>
                    <a:pt x="452" y="377"/>
                    <a:pt x="450" y="342"/>
                  </a:cubicBezTo>
                  <a:cubicBezTo>
                    <a:pt x="450" y="340"/>
                    <a:pt x="450" y="338"/>
                    <a:pt x="450" y="337"/>
                  </a:cubicBezTo>
                  <a:cubicBezTo>
                    <a:pt x="453" y="303"/>
                    <a:pt x="469" y="276"/>
                    <a:pt x="485" y="248"/>
                  </a:cubicBezTo>
                  <a:cubicBezTo>
                    <a:pt x="516" y="195"/>
                    <a:pt x="524" y="117"/>
                    <a:pt x="596" y="108"/>
                  </a:cubicBezTo>
                  <a:cubicBezTo>
                    <a:pt x="624" y="104"/>
                    <a:pt x="654" y="105"/>
                    <a:pt x="682" y="105"/>
                  </a:cubicBezTo>
                  <a:cubicBezTo>
                    <a:pt x="710" y="106"/>
                    <a:pt x="732" y="109"/>
                    <a:pt x="758" y="111"/>
                  </a:cubicBezTo>
                  <a:cubicBezTo>
                    <a:pt x="748" y="118"/>
                    <a:pt x="740" y="125"/>
                    <a:pt x="733" y="132"/>
                  </a:cubicBezTo>
                  <a:cubicBezTo>
                    <a:pt x="725" y="141"/>
                    <a:pt x="719" y="149"/>
                    <a:pt x="715" y="156"/>
                  </a:cubicBezTo>
                  <a:cubicBezTo>
                    <a:pt x="713" y="159"/>
                    <a:pt x="712" y="162"/>
                    <a:pt x="711" y="163"/>
                  </a:cubicBezTo>
                  <a:cubicBezTo>
                    <a:pt x="710" y="165"/>
                    <a:pt x="710" y="166"/>
                    <a:pt x="710" y="166"/>
                  </a:cubicBezTo>
                  <a:cubicBezTo>
                    <a:pt x="710" y="166"/>
                    <a:pt x="711" y="165"/>
                    <a:pt x="712" y="164"/>
                  </a:cubicBezTo>
                  <a:cubicBezTo>
                    <a:pt x="713" y="162"/>
                    <a:pt x="714" y="159"/>
                    <a:pt x="716" y="157"/>
                  </a:cubicBezTo>
                  <a:cubicBezTo>
                    <a:pt x="721" y="151"/>
                    <a:pt x="728" y="144"/>
                    <a:pt x="737" y="136"/>
                  </a:cubicBezTo>
                  <a:cubicBezTo>
                    <a:pt x="747" y="129"/>
                    <a:pt x="759" y="122"/>
                    <a:pt x="773" y="115"/>
                  </a:cubicBezTo>
                  <a:cubicBezTo>
                    <a:pt x="780" y="112"/>
                    <a:pt x="787" y="110"/>
                    <a:pt x="794" y="107"/>
                  </a:cubicBezTo>
                  <a:cubicBezTo>
                    <a:pt x="798" y="106"/>
                    <a:pt x="801" y="105"/>
                    <a:pt x="805" y="105"/>
                  </a:cubicBezTo>
                  <a:cubicBezTo>
                    <a:pt x="807" y="104"/>
                    <a:pt x="809" y="104"/>
                    <a:pt x="811" y="104"/>
                  </a:cubicBezTo>
                  <a:cubicBezTo>
                    <a:pt x="813" y="104"/>
                    <a:pt x="814" y="103"/>
                    <a:pt x="816" y="103"/>
                  </a:cubicBezTo>
                  <a:cubicBezTo>
                    <a:pt x="823" y="103"/>
                    <a:pt x="823" y="103"/>
                    <a:pt x="823" y="103"/>
                  </a:cubicBezTo>
                  <a:cubicBezTo>
                    <a:pt x="828" y="103"/>
                    <a:pt x="828" y="103"/>
                    <a:pt x="828" y="103"/>
                  </a:cubicBezTo>
                  <a:cubicBezTo>
                    <a:pt x="830" y="103"/>
                    <a:pt x="831" y="103"/>
                    <a:pt x="833" y="103"/>
                  </a:cubicBezTo>
                  <a:cubicBezTo>
                    <a:pt x="835" y="103"/>
                    <a:pt x="837" y="103"/>
                    <a:pt x="839" y="103"/>
                  </a:cubicBezTo>
                  <a:cubicBezTo>
                    <a:pt x="846" y="104"/>
                    <a:pt x="853" y="106"/>
                    <a:pt x="859" y="108"/>
                  </a:cubicBezTo>
                  <a:cubicBezTo>
                    <a:pt x="871" y="113"/>
                    <a:pt x="882" y="120"/>
                    <a:pt x="889" y="128"/>
                  </a:cubicBezTo>
                  <a:cubicBezTo>
                    <a:pt x="893" y="132"/>
                    <a:pt x="897" y="136"/>
                    <a:pt x="899" y="140"/>
                  </a:cubicBezTo>
                  <a:cubicBezTo>
                    <a:pt x="874" y="139"/>
                    <a:pt x="847" y="145"/>
                    <a:pt x="827" y="154"/>
                  </a:cubicBezTo>
                  <a:cubicBezTo>
                    <a:pt x="827" y="154"/>
                    <a:pt x="827" y="154"/>
                    <a:pt x="827" y="154"/>
                  </a:cubicBezTo>
                  <a:cubicBezTo>
                    <a:pt x="826" y="155"/>
                    <a:pt x="826" y="155"/>
                    <a:pt x="825" y="155"/>
                  </a:cubicBezTo>
                  <a:cubicBezTo>
                    <a:pt x="824" y="156"/>
                    <a:pt x="823" y="156"/>
                    <a:pt x="821" y="157"/>
                  </a:cubicBezTo>
                  <a:cubicBezTo>
                    <a:pt x="820" y="157"/>
                    <a:pt x="819" y="158"/>
                    <a:pt x="818" y="159"/>
                  </a:cubicBezTo>
                  <a:cubicBezTo>
                    <a:pt x="816" y="160"/>
                    <a:pt x="815" y="160"/>
                    <a:pt x="814" y="161"/>
                  </a:cubicBezTo>
                  <a:cubicBezTo>
                    <a:pt x="811" y="163"/>
                    <a:pt x="810" y="164"/>
                    <a:pt x="810" y="164"/>
                  </a:cubicBezTo>
                  <a:cubicBezTo>
                    <a:pt x="810" y="164"/>
                    <a:pt x="811" y="163"/>
                    <a:pt x="814" y="162"/>
                  </a:cubicBezTo>
                  <a:cubicBezTo>
                    <a:pt x="815" y="161"/>
                    <a:pt x="817" y="160"/>
                    <a:pt x="819" y="159"/>
                  </a:cubicBezTo>
                  <a:cubicBezTo>
                    <a:pt x="820" y="159"/>
                    <a:pt x="821" y="158"/>
                    <a:pt x="822" y="158"/>
                  </a:cubicBezTo>
                  <a:cubicBezTo>
                    <a:pt x="823" y="158"/>
                    <a:pt x="824" y="157"/>
                    <a:pt x="826" y="157"/>
                  </a:cubicBezTo>
                  <a:cubicBezTo>
                    <a:pt x="826" y="157"/>
                    <a:pt x="826" y="156"/>
                    <a:pt x="827" y="156"/>
                  </a:cubicBezTo>
                  <a:cubicBezTo>
                    <a:pt x="827" y="156"/>
                    <a:pt x="827" y="157"/>
                    <a:pt x="828" y="156"/>
                  </a:cubicBezTo>
                  <a:cubicBezTo>
                    <a:pt x="832" y="155"/>
                    <a:pt x="837" y="154"/>
                    <a:pt x="842" y="152"/>
                  </a:cubicBezTo>
                  <a:cubicBezTo>
                    <a:pt x="850" y="151"/>
                    <a:pt x="860" y="150"/>
                    <a:pt x="870" y="150"/>
                  </a:cubicBezTo>
                  <a:cubicBezTo>
                    <a:pt x="879" y="149"/>
                    <a:pt x="888" y="150"/>
                    <a:pt x="898" y="150"/>
                  </a:cubicBezTo>
                  <a:cubicBezTo>
                    <a:pt x="903" y="151"/>
                    <a:pt x="908" y="153"/>
                    <a:pt x="914" y="154"/>
                  </a:cubicBezTo>
                  <a:cubicBezTo>
                    <a:pt x="957" y="167"/>
                    <a:pt x="960" y="208"/>
                    <a:pt x="959" y="247"/>
                  </a:cubicBezTo>
                  <a:cubicBezTo>
                    <a:pt x="958" y="277"/>
                    <a:pt x="964" y="302"/>
                    <a:pt x="984" y="325"/>
                  </a:cubicBezTo>
                  <a:cubicBezTo>
                    <a:pt x="977" y="324"/>
                    <a:pt x="970" y="322"/>
                    <a:pt x="963" y="322"/>
                  </a:cubicBezTo>
                  <a:cubicBezTo>
                    <a:pt x="958" y="322"/>
                    <a:pt x="954" y="322"/>
                    <a:pt x="950" y="323"/>
                  </a:cubicBezTo>
                  <a:cubicBezTo>
                    <a:pt x="949" y="323"/>
                    <a:pt x="949" y="323"/>
                    <a:pt x="949" y="323"/>
                  </a:cubicBezTo>
                  <a:cubicBezTo>
                    <a:pt x="948" y="323"/>
                    <a:pt x="948" y="323"/>
                    <a:pt x="948" y="323"/>
                  </a:cubicBezTo>
                  <a:cubicBezTo>
                    <a:pt x="948" y="323"/>
                    <a:pt x="948" y="323"/>
                    <a:pt x="948" y="323"/>
                  </a:cubicBezTo>
                  <a:cubicBezTo>
                    <a:pt x="947" y="323"/>
                    <a:pt x="947" y="323"/>
                    <a:pt x="947" y="323"/>
                  </a:cubicBezTo>
                  <a:cubicBezTo>
                    <a:pt x="947" y="323"/>
                    <a:pt x="947" y="323"/>
                    <a:pt x="947" y="323"/>
                  </a:cubicBezTo>
                  <a:cubicBezTo>
                    <a:pt x="944" y="324"/>
                    <a:pt x="944" y="324"/>
                    <a:pt x="944" y="324"/>
                  </a:cubicBezTo>
                  <a:cubicBezTo>
                    <a:pt x="942" y="324"/>
                    <a:pt x="940" y="324"/>
                    <a:pt x="938" y="325"/>
                  </a:cubicBezTo>
                  <a:cubicBezTo>
                    <a:pt x="934" y="326"/>
                    <a:pt x="930" y="327"/>
                    <a:pt x="927" y="328"/>
                  </a:cubicBezTo>
                  <a:cubicBezTo>
                    <a:pt x="923" y="330"/>
                    <a:pt x="920" y="331"/>
                    <a:pt x="917" y="333"/>
                  </a:cubicBezTo>
                  <a:cubicBezTo>
                    <a:pt x="904" y="339"/>
                    <a:pt x="896" y="348"/>
                    <a:pt x="891" y="354"/>
                  </a:cubicBezTo>
                  <a:cubicBezTo>
                    <a:pt x="889" y="357"/>
                    <a:pt x="887" y="360"/>
                    <a:pt x="886" y="361"/>
                  </a:cubicBezTo>
                  <a:cubicBezTo>
                    <a:pt x="885" y="363"/>
                    <a:pt x="884" y="364"/>
                    <a:pt x="884" y="364"/>
                  </a:cubicBezTo>
                  <a:cubicBezTo>
                    <a:pt x="884" y="364"/>
                    <a:pt x="885" y="363"/>
                    <a:pt x="886" y="362"/>
                  </a:cubicBezTo>
                  <a:cubicBezTo>
                    <a:pt x="888" y="360"/>
                    <a:pt x="890" y="358"/>
                    <a:pt x="892" y="355"/>
                  </a:cubicBezTo>
                  <a:cubicBezTo>
                    <a:pt x="898" y="350"/>
                    <a:pt x="907" y="343"/>
                    <a:pt x="919" y="338"/>
                  </a:cubicBezTo>
                  <a:cubicBezTo>
                    <a:pt x="922" y="337"/>
                    <a:pt x="925" y="336"/>
                    <a:pt x="929" y="335"/>
                  </a:cubicBezTo>
                  <a:cubicBezTo>
                    <a:pt x="932" y="335"/>
                    <a:pt x="936" y="334"/>
                    <a:pt x="939" y="334"/>
                  </a:cubicBezTo>
                  <a:cubicBezTo>
                    <a:pt x="941" y="334"/>
                    <a:pt x="943" y="333"/>
                    <a:pt x="945" y="333"/>
                  </a:cubicBezTo>
                  <a:cubicBezTo>
                    <a:pt x="948" y="333"/>
                    <a:pt x="948" y="333"/>
                    <a:pt x="948" y="333"/>
                  </a:cubicBezTo>
                  <a:cubicBezTo>
                    <a:pt x="948" y="333"/>
                    <a:pt x="948" y="333"/>
                    <a:pt x="948" y="333"/>
                  </a:cubicBezTo>
                  <a:cubicBezTo>
                    <a:pt x="948" y="333"/>
                    <a:pt x="948" y="333"/>
                    <a:pt x="948" y="333"/>
                  </a:cubicBezTo>
                  <a:cubicBezTo>
                    <a:pt x="948" y="333"/>
                    <a:pt x="948" y="333"/>
                    <a:pt x="948" y="333"/>
                  </a:cubicBezTo>
                  <a:cubicBezTo>
                    <a:pt x="949" y="333"/>
                    <a:pt x="949" y="333"/>
                    <a:pt x="949" y="333"/>
                  </a:cubicBezTo>
                  <a:cubicBezTo>
                    <a:pt x="950" y="333"/>
                    <a:pt x="950" y="333"/>
                    <a:pt x="950" y="333"/>
                  </a:cubicBezTo>
                  <a:cubicBezTo>
                    <a:pt x="954" y="334"/>
                    <a:pt x="959" y="334"/>
                    <a:pt x="962" y="334"/>
                  </a:cubicBezTo>
                  <a:cubicBezTo>
                    <a:pt x="970" y="336"/>
                    <a:pt x="977" y="339"/>
                    <a:pt x="985" y="342"/>
                  </a:cubicBezTo>
                  <a:cubicBezTo>
                    <a:pt x="992" y="346"/>
                    <a:pt x="1000" y="351"/>
                    <a:pt x="1009" y="355"/>
                  </a:cubicBezTo>
                  <a:cubicBezTo>
                    <a:pt x="1012" y="356"/>
                    <a:pt x="1012" y="356"/>
                    <a:pt x="1012" y="356"/>
                  </a:cubicBezTo>
                  <a:cubicBezTo>
                    <a:pt x="1013" y="357"/>
                    <a:pt x="1013" y="357"/>
                    <a:pt x="1013" y="357"/>
                  </a:cubicBezTo>
                  <a:cubicBezTo>
                    <a:pt x="1014" y="357"/>
                    <a:pt x="1014" y="357"/>
                    <a:pt x="1014" y="357"/>
                  </a:cubicBezTo>
                  <a:cubicBezTo>
                    <a:pt x="1014" y="357"/>
                    <a:pt x="1014" y="357"/>
                    <a:pt x="1014" y="357"/>
                  </a:cubicBezTo>
                  <a:cubicBezTo>
                    <a:pt x="1015" y="358"/>
                    <a:pt x="1014" y="357"/>
                    <a:pt x="1015" y="358"/>
                  </a:cubicBezTo>
                  <a:cubicBezTo>
                    <a:pt x="1015" y="358"/>
                    <a:pt x="1015" y="358"/>
                    <a:pt x="1015" y="358"/>
                  </a:cubicBezTo>
                  <a:cubicBezTo>
                    <a:pt x="1015" y="358"/>
                    <a:pt x="1015" y="358"/>
                    <a:pt x="1015" y="358"/>
                  </a:cubicBezTo>
                  <a:cubicBezTo>
                    <a:pt x="1022" y="360"/>
                    <a:pt x="1022" y="360"/>
                    <a:pt x="1022" y="360"/>
                  </a:cubicBezTo>
                  <a:cubicBezTo>
                    <a:pt x="1023" y="361"/>
                    <a:pt x="1024" y="361"/>
                    <a:pt x="1025" y="361"/>
                  </a:cubicBezTo>
                  <a:cubicBezTo>
                    <a:pt x="1029" y="363"/>
                    <a:pt x="1029" y="363"/>
                    <a:pt x="1029" y="363"/>
                  </a:cubicBezTo>
                  <a:cubicBezTo>
                    <a:pt x="1033" y="364"/>
                    <a:pt x="1033" y="364"/>
                    <a:pt x="1033" y="364"/>
                  </a:cubicBezTo>
                  <a:cubicBezTo>
                    <a:pt x="1036" y="364"/>
                    <a:pt x="1036" y="364"/>
                    <a:pt x="1036" y="364"/>
                  </a:cubicBezTo>
                  <a:cubicBezTo>
                    <a:pt x="1046" y="366"/>
                    <a:pt x="1055" y="367"/>
                    <a:pt x="1064" y="367"/>
                  </a:cubicBezTo>
                  <a:cubicBezTo>
                    <a:pt x="1082" y="368"/>
                    <a:pt x="1097" y="368"/>
                    <a:pt x="1110" y="368"/>
                  </a:cubicBezTo>
                  <a:cubicBezTo>
                    <a:pt x="1123" y="369"/>
                    <a:pt x="1132" y="371"/>
                    <a:pt x="1138" y="373"/>
                  </a:cubicBezTo>
                  <a:cubicBezTo>
                    <a:pt x="1139" y="373"/>
                    <a:pt x="1139" y="373"/>
                    <a:pt x="1140" y="373"/>
                  </a:cubicBezTo>
                  <a:cubicBezTo>
                    <a:pt x="1142" y="389"/>
                    <a:pt x="1149" y="405"/>
                    <a:pt x="1153" y="420"/>
                  </a:cubicBezTo>
                  <a:cubicBezTo>
                    <a:pt x="1156" y="432"/>
                    <a:pt x="1155" y="443"/>
                    <a:pt x="1151" y="453"/>
                  </a:cubicBezTo>
                  <a:cubicBezTo>
                    <a:pt x="1151" y="454"/>
                    <a:pt x="1150" y="456"/>
                    <a:pt x="1149" y="457"/>
                  </a:cubicBezTo>
                  <a:cubicBezTo>
                    <a:pt x="1148" y="460"/>
                    <a:pt x="1148" y="460"/>
                    <a:pt x="1148" y="460"/>
                  </a:cubicBezTo>
                  <a:cubicBezTo>
                    <a:pt x="1146" y="463"/>
                    <a:pt x="1146" y="463"/>
                    <a:pt x="1146" y="463"/>
                  </a:cubicBezTo>
                  <a:cubicBezTo>
                    <a:pt x="1145" y="465"/>
                    <a:pt x="1144" y="467"/>
                    <a:pt x="1143" y="469"/>
                  </a:cubicBezTo>
                  <a:cubicBezTo>
                    <a:pt x="1142" y="471"/>
                    <a:pt x="1140" y="473"/>
                    <a:pt x="1139" y="475"/>
                  </a:cubicBezTo>
                  <a:cubicBezTo>
                    <a:pt x="1137" y="478"/>
                    <a:pt x="1137" y="478"/>
                    <a:pt x="1137" y="478"/>
                  </a:cubicBezTo>
                  <a:cubicBezTo>
                    <a:pt x="1135" y="481"/>
                    <a:pt x="1135" y="481"/>
                    <a:pt x="1135" y="481"/>
                  </a:cubicBezTo>
                  <a:cubicBezTo>
                    <a:pt x="1131" y="486"/>
                    <a:pt x="1128" y="490"/>
                    <a:pt x="1124" y="494"/>
                  </a:cubicBezTo>
                  <a:cubicBezTo>
                    <a:pt x="1123" y="495"/>
                    <a:pt x="1122" y="497"/>
                    <a:pt x="1120" y="498"/>
                  </a:cubicBezTo>
                  <a:cubicBezTo>
                    <a:pt x="1102" y="517"/>
                    <a:pt x="1081" y="534"/>
                    <a:pt x="1062" y="552"/>
                  </a:cubicBezTo>
                  <a:cubicBezTo>
                    <a:pt x="1056" y="557"/>
                    <a:pt x="1050" y="562"/>
                    <a:pt x="1044" y="568"/>
                  </a:cubicBezTo>
                  <a:cubicBezTo>
                    <a:pt x="1038" y="574"/>
                    <a:pt x="1038" y="574"/>
                    <a:pt x="1038" y="574"/>
                  </a:cubicBezTo>
                  <a:cubicBezTo>
                    <a:pt x="1037" y="575"/>
                    <a:pt x="1037" y="575"/>
                    <a:pt x="1037" y="575"/>
                  </a:cubicBezTo>
                  <a:cubicBezTo>
                    <a:pt x="1037" y="575"/>
                    <a:pt x="1037" y="575"/>
                    <a:pt x="1037" y="575"/>
                  </a:cubicBezTo>
                  <a:cubicBezTo>
                    <a:pt x="1036" y="576"/>
                    <a:pt x="1036" y="576"/>
                    <a:pt x="1036" y="576"/>
                  </a:cubicBezTo>
                  <a:cubicBezTo>
                    <a:pt x="1035" y="578"/>
                    <a:pt x="1035" y="578"/>
                    <a:pt x="1035" y="578"/>
                  </a:cubicBezTo>
                  <a:cubicBezTo>
                    <a:pt x="1032" y="581"/>
                    <a:pt x="1032" y="581"/>
                    <a:pt x="1032" y="581"/>
                  </a:cubicBezTo>
                  <a:cubicBezTo>
                    <a:pt x="1027" y="587"/>
                    <a:pt x="1027" y="587"/>
                    <a:pt x="1027" y="587"/>
                  </a:cubicBezTo>
                  <a:cubicBezTo>
                    <a:pt x="1022" y="593"/>
                    <a:pt x="1022" y="593"/>
                    <a:pt x="1022" y="593"/>
                  </a:cubicBezTo>
                  <a:cubicBezTo>
                    <a:pt x="1015" y="602"/>
                    <a:pt x="1008" y="611"/>
                    <a:pt x="1002" y="620"/>
                  </a:cubicBezTo>
                  <a:cubicBezTo>
                    <a:pt x="999" y="625"/>
                    <a:pt x="996" y="630"/>
                    <a:pt x="993" y="635"/>
                  </a:cubicBezTo>
                  <a:cubicBezTo>
                    <a:pt x="993" y="636"/>
                    <a:pt x="992" y="638"/>
                    <a:pt x="991" y="640"/>
                  </a:cubicBezTo>
                  <a:cubicBezTo>
                    <a:pt x="988" y="636"/>
                    <a:pt x="984" y="630"/>
                    <a:pt x="980" y="625"/>
                  </a:cubicBezTo>
                  <a:cubicBezTo>
                    <a:pt x="973" y="614"/>
                    <a:pt x="965" y="601"/>
                    <a:pt x="954" y="588"/>
                  </a:cubicBezTo>
                  <a:cubicBezTo>
                    <a:pt x="949" y="581"/>
                    <a:pt x="943" y="574"/>
                    <a:pt x="936" y="568"/>
                  </a:cubicBezTo>
                  <a:cubicBezTo>
                    <a:pt x="933" y="565"/>
                    <a:pt x="929" y="562"/>
                    <a:pt x="925" y="559"/>
                  </a:cubicBezTo>
                  <a:cubicBezTo>
                    <a:pt x="924" y="558"/>
                    <a:pt x="923" y="557"/>
                    <a:pt x="922" y="556"/>
                  </a:cubicBezTo>
                  <a:cubicBezTo>
                    <a:pt x="920" y="555"/>
                    <a:pt x="920" y="555"/>
                    <a:pt x="920" y="555"/>
                  </a:cubicBezTo>
                  <a:cubicBezTo>
                    <a:pt x="917" y="553"/>
                    <a:pt x="917" y="553"/>
                    <a:pt x="917" y="553"/>
                  </a:cubicBezTo>
                  <a:cubicBezTo>
                    <a:pt x="916" y="552"/>
                    <a:pt x="916" y="552"/>
                    <a:pt x="916" y="552"/>
                  </a:cubicBezTo>
                  <a:cubicBezTo>
                    <a:pt x="916" y="552"/>
                    <a:pt x="916" y="552"/>
                    <a:pt x="916" y="552"/>
                  </a:cubicBezTo>
                  <a:cubicBezTo>
                    <a:pt x="915" y="552"/>
                    <a:pt x="915" y="552"/>
                    <a:pt x="915" y="552"/>
                  </a:cubicBezTo>
                  <a:cubicBezTo>
                    <a:pt x="914" y="551"/>
                    <a:pt x="914" y="551"/>
                    <a:pt x="914" y="551"/>
                  </a:cubicBezTo>
                  <a:cubicBezTo>
                    <a:pt x="907" y="547"/>
                    <a:pt x="907" y="547"/>
                    <a:pt x="907" y="547"/>
                  </a:cubicBezTo>
                  <a:cubicBezTo>
                    <a:pt x="905" y="546"/>
                    <a:pt x="903" y="545"/>
                    <a:pt x="900" y="545"/>
                  </a:cubicBezTo>
                  <a:cubicBezTo>
                    <a:pt x="898" y="544"/>
                    <a:pt x="896" y="543"/>
                    <a:pt x="894" y="542"/>
                  </a:cubicBezTo>
                  <a:cubicBezTo>
                    <a:pt x="891" y="542"/>
                    <a:pt x="889" y="541"/>
                    <a:pt x="887" y="541"/>
                  </a:cubicBezTo>
                  <a:cubicBezTo>
                    <a:pt x="887" y="541"/>
                    <a:pt x="886" y="541"/>
                    <a:pt x="886" y="541"/>
                  </a:cubicBezTo>
                  <a:cubicBezTo>
                    <a:pt x="904" y="536"/>
                    <a:pt x="921" y="527"/>
                    <a:pt x="935" y="514"/>
                  </a:cubicBezTo>
                  <a:cubicBezTo>
                    <a:pt x="939" y="511"/>
                    <a:pt x="943" y="507"/>
                    <a:pt x="947" y="503"/>
                  </a:cubicBezTo>
                  <a:cubicBezTo>
                    <a:pt x="960" y="493"/>
                    <a:pt x="972" y="484"/>
                    <a:pt x="982" y="477"/>
                  </a:cubicBezTo>
                  <a:cubicBezTo>
                    <a:pt x="993" y="470"/>
                    <a:pt x="1003" y="465"/>
                    <a:pt x="1009" y="461"/>
                  </a:cubicBezTo>
                  <a:cubicBezTo>
                    <a:pt x="1017" y="458"/>
                    <a:pt x="1021" y="457"/>
                    <a:pt x="1021" y="457"/>
                  </a:cubicBezTo>
                  <a:cubicBezTo>
                    <a:pt x="1021" y="457"/>
                    <a:pt x="1016" y="458"/>
                    <a:pt x="1009" y="460"/>
                  </a:cubicBezTo>
                  <a:cubicBezTo>
                    <a:pt x="1001" y="462"/>
                    <a:pt x="991" y="466"/>
                    <a:pt x="979" y="472"/>
                  </a:cubicBezTo>
                  <a:cubicBezTo>
                    <a:pt x="974" y="475"/>
                    <a:pt x="968" y="478"/>
                    <a:pt x="962" y="481"/>
                  </a:cubicBezTo>
                  <a:cubicBezTo>
                    <a:pt x="972" y="463"/>
                    <a:pt x="976" y="443"/>
                    <a:pt x="968" y="424"/>
                  </a:cubicBezTo>
                  <a:cubicBezTo>
                    <a:pt x="968" y="423"/>
                    <a:pt x="966" y="423"/>
                    <a:pt x="966" y="425"/>
                  </a:cubicBezTo>
                  <a:cubicBezTo>
                    <a:pt x="970" y="456"/>
                    <a:pt x="948" y="480"/>
                    <a:pt x="925" y="500"/>
                  </a:cubicBezTo>
                  <a:cubicBezTo>
                    <a:pt x="915" y="505"/>
                    <a:pt x="904" y="509"/>
                    <a:pt x="892" y="513"/>
                  </a:cubicBezTo>
                  <a:cubicBezTo>
                    <a:pt x="888" y="514"/>
                    <a:pt x="884" y="515"/>
                    <a:pt x="880" y="516"/>
                  </a:cubicBezTo>
                  <a:cubicBezTo>
                    <a:pt x="876" y="516"/>
                    <a:pt x="872" y="517"/>
                    <a:pt x="868" y="518"/>
                  </a:cubicBezTo>
                  <a:cubicBezTo>
                    <a:pt x="859" y="519"/>
                    <a:pt x="851" y="520"/>
                    <a:pt x="844" y="520"/>
                  </a:cubicBezTo>
                  <a:cubicBezTo>
                    <a:pt x="837" y="520"/>
                    <a:pt x="828" y="519"/>
                    <a:pt x="821" y="519"/>
                  </a:cubicBezTo>
                  <a:cubicBezTo>
                    <a:pt x="818" y="519"/>
                    <a:pt x="818" y="519"/>
                    <a:pt x="818" y="519"/>
                  </a:cubicBezTo>
                  <a:cubicBezTo>
                    <a:pt x="818" y="519"/>
                    <a:pt x="818" y="519"/>
                    <a:pt x="818" y="519"/>
                  </a:cubicBezTo>
                  <a:cubicBezTo>
                    <a:pt x="817" y="519"/>
                    <a:pt x="819" y="519"/>
                    <a:pt x="818" y="519"/>
                  </a:cubicBezTo>
                  <a:cubicBezTo>
                    <a:pt x="818" y="519"/>
                    <a:pt x="818" y="519"/>
                    <a:pt x="818" y="519"/>
                  </a:cubicBezTo>
                  <a:cubicBezTo>
                    <a:pt x="818" y="519"/>
                    <a:pt x="818" y="519"/>
                    <a:pt x="818" y="519"/>
                  </a:cubicBezTo>
                  <a:cubicBezTo>
                    <a:pt x="817" y="519"/>
                    <a:pt x="817" y="519"/>
                    <a:pt x="817" y="519"/>
                  </a:cubicBezTo>
                  <a:cubicBezTo>
                    <a:pt x="816" y="519"/>
                    <a:pt x="816" y="519"/>
                    <a:pt x="816" y="519"/>
                  </a:cubicBezTo>
                  <a:cubicBezTo>
                    <a:pt x="814" y="518"/>
                    <a:pt x="813" y="518"/>
                    <a:pt x="811" y="518"/>
                  </a:cubicBezTo>
                  <a:cubicBezTo>
                    <a:pt x="808" y="517"/>
                    <a:pt x="805" y="517"/>
                    <a:pt x="802" y="516"/>
                  </a:cubicBezTo>
                  <a:cubicBezTo>
                    <a:pt x="790" y="514"/>
                    <a:pt x="781" y="510"/>
                    <a:pt x="774" y="508"/>
                  </a:cubicBezTo>
                  <a:cubicBezTo>
                    <a:pt x="768" y="505"/>
                    <a:pt x="764" y="503"/>
                    <a:pt x="764" y="503"/>
                  </a:cubicBezTo>
                  <a:cubicBezTo>
                    <a:pt x="764" y="503"/>
                    <a:pt x="763" y="503"/>
                    <a:pt x="762" y="502"/>
                  </a:cubicBezTo>
                  <a:cubicBezTo>
                    <a:pt x="760" y="502"/>
                    <a:pt x="757" y="501"/>
                    <a:pt x="754" y="500"/>
                  </a:cubicBezTo>
                  <a:cubicBezTo>
                    <a:pt x="748" y="497"/>
                    <a:pt x="739" y="493"/>
                    <a:pt x="730" y="486"/>
                  </a:cubicBezTo>
                  <a:cubicBezTo>
                    <a:pt x="728" y="485"/>
                    <a:pt x="725" y="483"/>
                    <a:pt x="723" y="481"/>
                  </a:cubicBezTo>
                  <a:cubicBezTo>
                    <a:pt x="722" y="480"/>
                    <a:pt x="721" y="479"/>
                    <a:pt x="720" y="478"/>
                  </a:cubicBezTo>
                  <a:cubicBezTo>
                    <a:pt x="719" y="477"/>
                    <a:pt x="718" y="476"/>
                    <a:pt x="717" y="475"/>
                  </a:cubicBezTo>
                  <a:cubicBezTo>
                    <a:pt x="715" y="473"/>
                    <a:pt x="715" y="473"/>
                    <a:pt x="715" y="473"/>
                  </a:cubicBezTo>
                  <a:cubicBezTo>
                    <a:pt x="713" y="471"/>
                    <a:pt x="713" y="471"/>
                    <a:pt x="713" y="471"/>
                  </a:cubicBezTo>
                  <a:cubicBezTo>
                    <a:pt x="712" y="469"/>
                    <a:pt x="711" y="468"/>
                    <a:pt x="710" y="466"/>
                  </a:cubicBezTo>
                  <a:cubicBezTo>
                    <a:pt x="708" y="464"/>
                    <a:pt x="706" y="461"/>
                    <a:pt x="704" y="458"/>
                  </a:cubicBezTo>
                  <a:cubicBezTo>
                    <a:pt x="699" y="447"/>
                    <a:pt x="695" y="434"/>
                    <a:pt x="693" y="420"/>
                  </a:cubicBezTo>
                  <a:cubicBezTo>
                    <a:pt x="694" y="418"/>
                    <a:pt x="694" y="418"/>
                    <a:pt x="694" y="418"/>
                  </a:cubicBezTo>
                  <a:cubicBezTo>
                    <a:pt x="694" y="418"/>
                    <a:pt x="694" y="418"/>
                    <a:pt x="693" y="418"/>
                  </a:cubicBezTo>
                  <a:cubicBezTo>
                    <a:pt x="693" y="416"/>
                    <a:pt x="693" y="414"/>
                    <a:pt x="693" y="412"/>
                  </a:cubicBezTo>
                  <a:cubicBezTo>
                    <a:pt x="692" y="396"/>
                    <a:pt x="693" y="379"/>
                    <a:pt x="697" y="363"/>
                  </a:cubicBezTo>
                  <a:cubicBezTo>
                    <a:pt x="701" y="348"/>
                    <a:pt x="707" y="334"/>
                    <a:pt x="714" y="323"/>
                  </a:cubicBezTo>
                  <a:cubicBezTo>
                    <a:pt x="721" y="312"/>
                    <a:pt x="729" y="305"/>
                    <a:pt x="736" y="300"/>
                  </a:cubicBezTo>
                  <a:cubicBezTo>
                    <a:pt x="739" y="298"/>
                    <a:pt x="741" y="296"/>
                    <a:pt x="743" y="296"/>
                  </a:cubicBezTo>
                  <a:cubicBezTo>
                    <a:pt x="745" y="295"/>
                    <a:pt x="746" y="294"/>
                    <a:pt x="746" y="294"/>
                  </a:cubicBezTo>
                  <a:cubicBezTo>
                    <a:pt x="746" y="294"/>
                    <a:pt x="745" y="294"/>
                    <a:pt x="743" y="295"/>
                  </a:cubicBezTo>
                  <a:cubicBezTo>
                    <a:pt x="741" y="296"/>
                    <a:pt x="738" y="297"/>
                    <a:pt x="735" y="299"/>
                  </a:cubicBezTo>
                  <a:cubicBezTo>
                    <a:pt x="728" y="302"/>
                    <a:pt x="718" y="309"/>
                    <a:pt x="709" y="319"/>
                  </a:cubicBezTo>
                  <a:cubicBezTo>
                    <a:pt x="704" y="326"/>
                    <a:pt x="698" y="334"/>
                    <a:pt x="693" y="343"/>
                  </a:cubicBezTo>
                  <a:cubicBezTo>
                    <a:pt x="689" y="326"/>
                    <a:pt x="686" y="307"/>
                    <a:pt x="686" y="288"/>
                  </a:cubicBezTo>
                  <a:cubicBezTo>
                    <a:pt x="687" y="281"/>
                    <a:pt x="687" y="274"/>
                    <a:pt x="688" y="267"/>
                  </a:cubicBezTo>
                  <a:cubicBezTo>
                    <a:pt x="689" y="260"/>
                    <a:pt x="690" y="253"/>
                    <a:pt x="692" y="247"/>
                  </a:cubicBezTo>
                  <a:cubicBezTo>
                    <a:pt x="697" y="234"/>
                    <a:pt x="703" y="223"/>
                    <a:pt x="710" y="215"/>
                  </a:cubicBezTo>
                  <a:cubicBezTo>
                    <a:pt x="717" y="207"/>
                    <a:pt x="724" y="201"/>
                    <a:pt x="729" y="197"/>
                  </a:cubicBezTo>
                  <a:cubicBezTo>
                    <a:pt x="732" y="195"/>
                    <a:pt x="734" y="194"/>
                    <a:pt x="736" y="193"/>
                  </a:cubicBezTo>
                  <a:cubicBezTo>
                    <a:pt x="737" y="192"/>
                    <a:pt x="738" y="192"/>
                    <a:pt x="738" y="192"/>
                  </a:cubicBezTo>
                  <a:cubicBezTo>
                    <a:pt x="738" y="192"/>
                    <a:pt x="737" y="192"/>
                    <a:pt x="736" y="193"/>
                  </a:cubicBezTo>
                  <a:cubicBezTo>
                    <a:pt x="734" y="194"/>
                    <a:pt x="731" y="194"/>
                    <a:pt x="728" y="196"/>
                  </a:cubicBezTo>
                  <a:cubicBezTo>
                    <a:pt x="722" y="199"/>
                    <a:pt x="714" y="203"/>
                    <a:pt x="705" y="211"/>
                  </a:cubicBezTo>
                  <a:cubicBezTo>
                    <a:pt x="696" y="218"/>
                    <a:pt x="688" y="229"/>
                    <a:pt x="681" y="242"/>
                  </a:cubicBezTo>
                  <a:cubicBezTo>
                    <a:pt x="678" y="249"/>
                    <a:pt x="675" y="256"/>
                    <a:pt x="672" y="263"/>
                  </a:cubicBezTo>
                  <a:cubicBezTo>
                    <a:pt x="670" y="270"/>
                    <a:pt x="668" y="278"/>
                    <a:pt x="667" y="286"/>
                  </a:cubicBezTo>
                  <a:cubicBezTo>
                    <a:pt x="664" y="303"/>
                    <a:pt x="663" y="319"/>
                    <a:pt x="664" y="335"/>
                  </a:cubicBezTo>
                  <a:cubicBezTo>
                    <a:pt x="662" y="333"/>
                    <a:pt x="659" y="332"/>
                    <a:pt x="657" y="330"/>
                  </a:cubicBezTo>
                  <a:cubicBezTo>
                    <a:pt x="646" y="324"/>
                    <a:pt x="634" y="321"/>
                    <a:pt x="624" y="318"/>
                  </a:cubicBezTo>
                  <a:cubicBezTo>
                    <a:pt x="618" y="317"/>
                    <a:pt x="613" y="316"/>
                    <a:pt x="608" y="316"/>
                  </a:cubicBezTo>
                  <a:cubicBezTo>
                    <a:pt x="606" y="316"/>
                    <a:pt x="603" y="315"/>
                    <a:pt x="601" y="315"/>
                  </a:cubicBezTo>
                  <a:cubicBezTo>
                    <a:pt x="599" y="315"/>
                    <a:pt x="596" y="315"/>
                    <a:pt x="594" y="315"/>
                  </a:cubicBezTo>
                  <a:cubicBezTo>
                    <a:pt x="590" y="315"/>
                    <a:pt x="586" y="315"/>
                    <a:pt x="583" y="315"/>
                  </a:cubicBezTo>
                  <a:cubicBezTo>
                    <a:pt x="579" y="315"/>
                    <a:pt x="576" y="315"/>
                    <a:pt x="574" y="315"/>
                  </a:cubicBezTo>
                  <a:cubicBezTo>
                    <a:pt x="569" y="316"/>
                    <a:pt x="566" y="316"/>
                    <a:pt x="566" y="316"/>
                  </a:cubicBezTo>
                  <a:cubicBezTo>
                    <a:pt x="566" y="316"/>
                    <a:pt x="569" y="316"/>
                    <a:pt x="574" y="317"/>
                  </a:cubicBezTo>
                  <a:cubicBezTo>
                    <a:pt x="576" y="317"/>
                    <a:pt x="579" y="318"/>
                    <a:pt x="582" y="319"/>
                  </a:cubicBezTo>
                  <a:cubicBezTo>
                    <a:pt x="586" y="319"/>
                    <a:pt x="589" y="320"/>
                    <a:pt x="593" y="321"/>
                  </a:cubicBezTo>
                  <a:cubicBezTo>
                    <a:pt x="595" y="321"/>
                    <a:pt x="597" y="322"/>
                    <a:pt x="600" y="323"/>
                  </a:cubicBezTo>
                  <a:cubicBezTo>
                    <a:pt x="602" y="323"/>
                    <a:pt x="604" y="324"/>
                    <a:pt x="606" y="325"/>
                  </a:cubicBezTo>
                  <a:cubicBezTo>
                    <a:pt x="611" y="326"/>
                    <a:pt x="615" y="328"/>
                    <a:pt x="620" y="330"/>
                  </a:cubicBezTo>
                  <a:cubicBezTo>
                    <a:pt x="629" y="334"/>
                    <a:pt x="638" y="340"/>
                    <a:pt x="645" y="346"/>
                  </a:cubicBezTo>
                  <a:cubicBezTo>
                    <a:pt x="653" y="353"/>
                    <a:pt x="659" y="361"/>
                    <a:pt x="662" y="369"/>
                  </a:cubicBezTo>
                  <a:cubicBezTo>
                    <a:pt x="663" y="371"/>
                    <a:pt x="664" y="373"/>
                    <a:pt x="665" y="375"/>
                  </a:cubicBezTo>
                  <a:cubicBezTo>
                    <a:pt x="665" y="377"/>
                    <a:pt x="666" y="379"/>
                    <a:pt x="666" y="381"/>
                  </a:cubicBezTo>
                  <a:cubicBezTo>
                    <a:pt x="667" y="384"/>
                    <a:pt x="667" y="388"/>
                    <a:pt x="668" y="392"/>
                  </a:cubicBezTo>
                  <a:cubicBezTo>
                    <a:pt x="668" y="399"/>
                    <a:pt x="668" y="404"/>
                    <a:pt x="667" y="409"/>
                  </a:cubicBezTo>
                  <a:cubicBezTo>
                    <a:pt x="667" y="412"/>
                    <a:pt x="667" y="414"/>
                    <a:pt x="667" y="415"/>
                  </a:cubicBezTo>
                  <a:cubicBezTo>
                    <a:pt x="666" y="415"/>
                    <a:pt x="665" y="415"/>
                    <a:pt x="665" y="415"/>
                  </a:cubicBezTo>
                  <a:cubicBezTo>
                    <a:pt x="648" y="416"/>
                    <a:pt x="629" y="424"/>
                    <a:pt x="613" y="435"/>
                  </a:cubicBezTo>
                  <a:cubicBezTo>
                    <a:pt x="597" y="446"/>
                    <a:pt x="584" y="462"/>
                    <a:pt x="579" y="475"/>
                  </a:cubicBezTo>
                  <a:cubicBezTo>
                    <a:pt x="576" y="482"/>
                    <a:pt x="576" y="488"/>
                    <a:pt x="576" y="492"/>
                  </a:cubicBezTo>
                  <a:cubicBezTo>
                    <a:pt x="576" y="494"/>
                    <a:pt x="576" y="495"/>
                    <a:pt x="576" y="496"/>
                  </a:cubicBezTo>
                  <a:cubicBezTo>
                    <a:pt x="576" y="497"/>
                    <a:pt x="576" y="498"/>
                    <a:pt x="576" y="498"/>
                  </a:cubicBezTo>
                  <a:cubicBezTo>
                    <a:pt x="576" y="498"/>
                    <a:pt x="576" y="497"/>
                    <a:pt x="576" y="496"/>
                  </a:cubicBezTo>
                  <a:cubicBezTo>
                    <a:pt x="577" y="495"/>
                    <a:pt x="577" y="494"/>
                    <a:pt x="577" y="492"/>
                  </a:cubicBezTo>
                  <a:cubicBezTo>
                    <a:pt x="578" y="488"/>
                    <a:pt x="581" y="483"/>
                    <a:pt x="584" y="478"/>
                  </a:cubicBezTo>
                  <a:cubicBezTo>
                    <a:pt x="592" y="468"/>
                    <a:pt x="606" y="458"/>
                    <a:pt x="622" y="452"/>
                  </a:cubicBezTo>
                  <a:cubicBezTo>
                    <a:pt x="637" y="447"/>
                    <a:pt x="654" y="446"/>
                    <a:pt x="664" y="448"/>
                  </a:cubicBezTo>
                  <a:cubicBezTo>
                    <a:pt x="669" y="449"/>
                    <a:pt x="673" y="450"/>
                    <a:pt x="675" y="452"/>
                  </a:cubicBezTo>
                  <a:cubicBezTo>
                    <a:pt x="675" y="452"/>
                    <a:pt x="675" y="452"/>
                    <a:pt x="675" y="452"/>
                  </a:cubicBezTo>
                  <a:cubicBezTo>
                    <a:pt x="677" y="458"/>
                    <a:pt x="678" y="463"/>
                    <a:pt x="680" y="468"/>
                  </a:cubicBezTo>
                  <a:cubicBezTo>
                    <a:pt x="682" y="473"/>
                    <a:pt x="684" y="477"/>
                    <a:pt x="686" y="481"/>
                  </a:cubicBezTo>
                  <a:cubicBezTo>
                    <a:pt x="687" y="483"/>
                    <a:pt x="688" y="485"/>
                    <a:pt x="689" y="487"/>
                  </a:cubicBezTo>
                  <a:cubicBezTo>
                    <a:pt x="690" y="489"/>
                    <a:pt x="690" y="489"/>
                    <a:pt x="690" y="489"/>
                  </a:cubicBezTo>
                  <a:cubicBezTo>
                    <a:pt x="692" y="492"/>
                    <a:pt x="692" y="492"/>
                    <a:pt x="692" y="492"/>
                  </a:cubicBezTo>
                  <a:cubicBezTo>
                    <a:pt x="694" y="494"/>
                    <a:pt x="695" y="496"/>
                    <a:pt x="696" y="498"/>
                  </a:cubicBezTo>
                  <a:cubicBezTo>
                    <a:pt x="698" y="500"/>
                    <a:pt x="699" y="501"/>
                    <a:pt x="700" y="503"/>
                  </a:cubicBezTo>
                  <a:cubicBezTo>
                    <a:pt x="703" y="506"/>
                    <a:pt x="706" y="509"/>
                    <a:pt x="709" y="511"/>
                  </a:cubicBezTo>
                  <a:cubicBezTo>
                    <a:pt x="719" y="522"/>
                    <a:pt x="730" y="529"/>
                    <a:pt x="738" y="533"/>
                  </a:cubicBezTo>
                  <a:cubicBezTo>
                    <a:pt x="741" y="535"/>
                    <a:pt x="744" y="537"/>
                    <a:pt x="747" y="538"/>
                  </a:cubicBezTo>
                  <a:cubicBezTo>
                    <a:pt x="749" y="539"/>
                    <a:pt x="750" y="539"/>
                    <a:pt x="750" y="539"/>
                  </a:cubicBezTo>
                  <a:cubicBezTo>
                    <a:pt x="750" y="539"/>
                    <a:pt x="754" y="541"/>
                    <a:pt x="763" y="543"/>
                  </a:cubicBezTo>
                  <a:cubicBezTo>
                    <a:pt x="771" y="545"/>
                    <a:pt x="783" y="548"/>
                    <a:pt x="798" y="549"/>
                  </a:cubicBezTo>
                  <a:cubicBezTo>
                    <a:pt x="801" y="549"/>
                    <a:pt x="805" y="549"/>
                    <a:pt x="809" y="549"/>
                  </a:cubicBezTo>
                  <a:cubicBezTo>
                    <a:pt x="811" y="549"/>
                    <a:pt x="813" y="549"/>
                    <a:pt x="815" y="549"/>
                  </a:cubicBezTo>
                  <a:cubicBezTo>
                    <a:pt x="816" y="549"/>
                    <a:pt x="817" y="549"/>
                    <a:pt x="818" y="549"/>
                  </a:cubicBezTo>
                  <a:cubicBezTo>
                    <a:pt x="821" y="549"/>
                    <a:pt x="821" y="549"/>
                    <a:pt x="821" y="549"/>
                  </a:cubicBezTo>
                  <a:cubicBezTo>
                    <a:pt x="825" y="549"/>
                    <a:pt x="830" y="548"/>
                    <a:pt x="834" y="548"/>
                  </a:cubicBezTo>
                  <a:cubicBezTo>
                    <a:pt x="842" y="549"/>
                    <a:pt x="851" y="550"/>
                    <a:pt x="860" y="551"/>
                  </a:cubicBezTo>
                  <a:cubicBezTo>
                    <a:pt x="868" y="552"/>
                    <a:pt x="876" y="554"/>
                    <a:pt x="883" y="556"/>
                  </a:cubicBezTo>
                  <a:cubicBezTo>
                    <a:pt x="885" y="557"/>
                    <a:pt x="887" y="558"/>
                    <a:pt x="888" y="558"/>
                  </a:cubicBezTo>
                  <a:cubicBezTo>
                    <a:pt x="890" y="559"/>
                    <a:pt x="892" y="560"/>
                    <a:pt x="893" y="561"/>
                  </a:cubicBezTo>
                  <a:cubicBezTo>
                    <a:pt x="898" y="564"/>
                    <a:pt x="898" y="564"/>
                    <a:pt x="898" y="564"/>
                  </a:cubicBezTo>
                  <a:cubicBezTo>
                    <a:pt x="903" y="567"/>
                    <a:pt x="903" y="567"/>
                    <a:pt x="903" y="567"/>
                  </a:cubicBezTo>
                  <a:cubicBezTo>
                    <a:pt x="904" y="568"/>
                    <a:pt x="904" y="568"/>
                    <a:pt x="904" y="568"/>
                  </a:cubicBezTo>
                  <a:cubicBezTo>
                    <a:pt x="904" y="568"/>
                    <a:pt x="904" y="568"/>
                    <a:pt x="904" y="568"/>
                  </a:cubicBezTo>
                  <a:cubicBezTo>
                    <a:pt x="904" y="568"/>
                    <a:pt x="904" y="568"/>
                    <a:pt x="904" y="568"/>
                  </a:cubicBezTo>
                  <a:cubicBezTo>
                    <a:pt x="905" y="569"/>
                    <a:pt x="905" y="569"/>
                    <a:pt x="905" y="569"/>
                  </a:cubicBezTo>
                  <a:cubicBezTo>
                    <a:pt x="907" y="571"/>
                    <a:pt x="907" y="571"/>
                    <a:pt x="907" y="571"/>
                  </a:cubicBezTo>
                  <a:cubicBezTo>
                    <a:pt x="910" y="573"/>
                    <a:pt x="910" y="573"/>
                    <a:pt x="910" y="573"/>
                  </a:cubicBezTo>
                  <a:cubicBezTo>
                    <a:pt x="910" y="574"/>
                    <a:pt x="911" y="574"/>
                    <a:pt x="912" y="575"/>
                  </a:cubicBezTo>
                  <a:cubicBezTo>
                    <a:pt x="913" y="576"/>
                    <a:pt x="914" y="578"/>
                    <a:pt x="915" y="579"/>
                  </a:cubicBezTo>
                  <a:cubicBezTo>
                    <a:pt x="919" y="584"/>
                    <a:pt x="919" y="584"/>
                    <a:pt x="919" y="584"/>
                  </a:cubicBezTo>
                  <a:cubicBezTo>
                    <a:pt x="924" y="590"/>
                    <a:pt x="928" y="596"/>
                    <a:pt x="932" y="603"/>
                  </a:cubicBezTo>
                  <a:cubicBezTo>
                    <a:pt x="940" y="616"/>
                    <a:pt x="946" y="629"/>
                    <a:pt x="952" y="641"/>
                  </a:cubicBezTo>
                  <a:cubicBezTo>
                    <a:pt x="957" y="653"/>
                    <a:pt x="962" y="663"/>
                    <a:pt x="966" y="670"/>
                  </a:cubicBezTo>
                  <a:cubicBezTo>
                    <a:pt x="968" y="673"/>
                    <a:pt x="969" y="676"/>
                    <a:pt x="970" y="678"/>
                  </a:cubicBezTo>
                  <a:cubicBezTo>
                    <a:pt x="972" y="683"/>
                    <a:pt x="974" y="687"/>
                    <a:pt x="976" y="691"/>
                  </a:cubicBezTo>
                  <a:cubicBezTo>
                    <a:pt x="976" y="693"/>
                    <a:pt x="976" y="697"/>
                    <a:pt x="976" y="699"/>
                  </a:cubicBezTo>
                  <a:cubicBezTo>
                    <a:pt x="975" y="705"/>
                    <a:pt x="976" y="710"/>
                    <a:pt x="977" y="716"/>
                  </a:cubicBezTo>
                  <a:cubicBezTo>
                    <a:pt x="978" y="726"/>
                    <a:pt x="979" y="736"/>
                    <a:pt x="981" y="745"/>
                  </a:cubicBezTo>
                  <a:cubicBezTo>
                    <a:pt x="985" y="764"/>
                    <a:pt x="990" y="781"/>
                    <a:pt x="995" y="797"/>
                  </a:cubicBezTo>
                  <a:cubicBezTo>
                    <a:pt x="1000" y="813"/>
                    <a:pt x="1005" y="828"/>
                    <a:pt x="1009" y="841"/>
                  </a:cubicBezTo>
                  <a:cubicBezTo>
                    <a:pt x="1007" y="839"/>
                    <a:pt x="1006" y="837"/>
                    <a:pt x="1006" y="837"/>
                  </a:cubicBezTo>
                  <a:cubicBezTo>
                    <a:pt x="1006" y="837"/>
                    <a:pt x="1004" y="836"/>
                    <a:pt x="1001" y="833"/>
                  </a:cubicBezTo>
                  <a:cubicBezTo>
                    <a:pt x="997" y="830"/>
                    <a:pt x="992" y="826"/>
                    <a:pt x="986" y="821"/>
                  </a:cubicBezTo>
                  <a:cubicBezTo>
                    <a:pt x="979" y="816"/>
                    <a:pt x="971" y="811"/>
                    <a:pt x="962" y="807"/>
                  </a:cubicBezTo>
                  <a:cubicBezTo>
                    <a:pt x="959" y="806"/>
                    <a:pt x="957" y="805"/>
                    <a:pt x="954" y="804"/>
                  </a:cubicBezTo>
                  <a:cubicBezTo>
                    <a:pt x="952" y="803"/>
                    <a:pt x="949" y="802"/>
                    <a:pt x="946" y="802"/>
                  </a:cubicBezTo>
                  <a:cubicBezTo>
                    <a:pt x="942" y="801"/>
                    <a:pt x="942" y="801"/>
                    <a:pt x="942" y="801"/>
                  </a:cubicBezTo>
                  <a:cubicBezTo>
                    <a:pt x="940" y="801"/>
                    <a:pt x="940" y="801"/>
                    <a:pt x="940" y="801"/>
                  </a:cubicBezTo>
                  <a:cubicBezTo>
                    <a:pt x="939" y="801"/>
                    <a:pt x="939" y="801"/>
                    <a:pt x="939" y="801"/>
                  </a:cubicBezTo>
                  <a:cubicBezTo>
                    <a:pt x="938" y="801"/>
                    <a:pt x="938" y="801"/>
                    <a:pt x="938" y="801"/>
                  </a:cubicBezTo>
                  <a:cubicBezTo>
                    <a:pt x="935" y="801"/>
                    <a:pt x="933" y="801"/>
                    <a:pt x="930" y="801"/>
                  </a:cubicBezTo>
                  <a:cubicBezTo>
                    <a:pt x="919" y="801"/>
                    <a:pt x="909" y="803"/>
                    <a:pt x="900" y="806"/>
                  </a:cubicBezTo>
                  <a:cubicBezTo>
                    <a:pt x="897" y="806"/>
                    <a:pt x="895" y="807"/>
                    <a:pt x="893" y="807"/>
                  </a:cubicBezTo>
                  <a:cubicBezTo>
                    <a:pt x="891" y="808"/>
                    <a:pt x="889" y="809"/>
                    <a:pt x="886" y="810"/>
                  </a:cubicBezTo>
                  <a:cubicBezTo>
                    <a:pt x="882" y="811"/>
                    <a:pt x="879" y="813"/>
                    <a:pt x="875" y="814"/>
                  </a:cubicBezTo>
                  <a:cubicBezTo>
                    <a:pt x="868" y="817"/>
                    <a:pt x="862" y="819"/>
                    <a:pt x="858" y="821"/>
                  </a:cubicBezTo>
                  <a:cubicBezTo>
                    <a:pt x="854" y="823"/>
                    <a:pt x="852" y="824"/>
                    <a:pt x="852" y="824"/>
                  </a:cubicBezTo>
                  <a:cubicBezTo>
                    <a:pt x="852" y="824"/>
                    <a:pt x="852" y="824"/>
                    <a:pt x="852" y="824"/>
                  </a:cubicBezTo>
                  <a:cubicBezTo>
                    <a:pt x="852" y="824"/>
                    <a:pt x="852" y="824"/>
                    <a:pt x="852" y="824"/>
                  </a:cubicBezTo>
                  <a:cubicBezTo>
                    <a:pt x="852" y="824"/>
                    <a:pt x="852" y="824"/>
                    <a:pt x="852" y="824"/>
                  </a:cubicBezTo>
                  <a:cubicBezTo>
                    <a:pt x="852" y="824"/>
                    <a:pt x="855" y="823"/>
                    <a:pt x="859" y="822"/>
                  </a:cubicBezTo>
                  <a:cubicBezTo>
                    <a:pt x="863" y="821"/>
                    <a:pt x="869" y="819"/>
                    <a:pt x="876" y="818"/>
                  </a:cubicBezTo>
                  <a:cubicBezTo>
                    <a:pt x="880" y="817"/>
                    <a:pt x="884" y="816"/>
                    <a:pt x="888" y="815"/>
                  </a:cubicBezTo>
                  <a:cubicBezTo>
                    <a:pt x="890" y="815"/>
                    <a:pt x="892" y="815"/>
                    <a:pt x="894" y="814"/>
                  </a:cubicBezTo>
                  <a:cubicBezTo>
                    <a:pt x="897" y="814"/>
                    <a:pt x="899" y="814"/>
                    <a:pt x="901" y="814"/>
                  </a:cubicBezTo>
                  <a:cubicBezTo>
                    <a:pt x="906" y="813"/>
                    <a:pt x="910" y="813"/>
                    <a:pt x="915" y="813"/>
                  </a:cubicBezTo>
                  <a:cubicBezTo>
                    <a:pt x="917" y="813"/>
                    <a:pt x="920" y="813"/>
                    <a:pt x="922" y="813"/>
                  </a:cubicBezTo>
                  <a:cubicBezTo>
                    <a:pt x="925" y="813"/>
                    <a:pt x="927" y="813"/>
                    <a:pt x="929" y="814"/>
                  </a:cubicBezTo>
                  <a:cubicBezTo>
                    <a:pt x="936" y="815"/>
                    <a:pt x="936" y="815"/>
                    <a:pt x="936" y="815"/>
                  </a:cubicBezTo>
                  <a:cubicBezTo>
                    <a:pt x="936" y="815"/>
                    <a:pt x="936" y="815"/>
                    <a:pt x="936" y="815"/>
                  </a:cubicBezTo>
                  <a:cubicBezTo>
                    <a:pt x="937" y="815"/>
                    <a:pt x="937" y="815"/>
                    <a:pt x="937" y="815"/>
                  </a:cubicBezTo>
                  <a:cubicBezTo>
                    <a:pt x="937" y="815"/>
                    <a:pt x="937" y="815"/>
                    <a:pt x="937" y="815"/>
                  </a:cubicBezTo>
                  <a:cubicBezTo>
                    <a:pt x="937" y="815"/>
                    <a:pt x="937" y="815"/>
                    <a:pt x="937" y="815"/>
                  </a:cubicBezTo>
                  <a:cubicBezTo>
                    <a:pt x="939" y="816"/>
                    <a:pt x="939" y="816"/>
                    <a:pt x="939" y="816"/>
                  </a:cubicBezTo>
                  <a:cubicBezTo>
                    <a:pt x="943" y="817"/>
                    <a:pt x="943" y="817"/>
                    <a:pt x="943" y="817"/>
                  </a:cubicBezTo>
                  <a:cubicBezTo>
                    <a:pt x="945" y="818"/>
                    <a:pt x="946" y="819"/>
                    <a:pt x="948" y="819"/>
                  </a:cubicBezTo>
                  <a:cubicBezTo>
                    <a:pt x="950" y="821"/>
                    <a:pt x="952" y="822"/>
                    <a:pt x="954" y="823"/>
                  </a:cubicBezTo>
                  <a:cubicBezTo>
                    <a:pt x="961" y="827"/>
                    <a:pt x="967" y="833"/>
                    <a:pt x="971" y="838"/>
                  </a:cubicBezTo>
                  <a:cubicBezTo>
                    <a:pt x="976" y="843"/>
                    <a:pt x="980" y="847"/>
                    <a:pt x="983" y="850"/>
                  </a:cubicBezTo>
                  <a:cubicBezTo>
                    <a:pt x="986" y="854"/>
                    <a:pt x="988" y="856"/>
                    <a:pt x="988" y="856"/>
                  </a:cubicBezTo>
                  <a:cubicBezTo>
                    <a:pt x="988" y="856"/>
                    <a:pt x="989" y="857"/>
                    <a:pt x="993" y="860"/>
                  </a:cubicBezTo>
                  <a:cubicBezTo>
                    <a:pt x="996" y="863"/>
                    <a:pt x="1001" y="867"/>
                    <a:pt x="1007" y="872"/>
                  </a:cubicBezTo>
                  <a:cubicBezTo>
                    <a:pt x="1010" y="875"/>
                    <a:pt x="1013" y="878"/>
                    <a:pt x="1017" y="882"/>
                  </a:cubicBezTo>
                  <a:cubicBezTo>
                    <a:pt x="1018" y="883"/>
                    <a:pt x="1018" y="883"/>
                    <a:pt x="1018" y="883"/>
                  </a:cubicBezTo>
                  <a:cubicBezTo>
                    <a:pt x="1019" y="883"/>
                    <a:pt x="1019" y="883"/>
                    <a:pt x="1019" y="883"/>
                  </a:cubicBezTo>
                  <a:cubicBezTo>
                    <a:pt x="1020" y="884"/>
                    <a:pt x="1020" y="884"/>
                    <a:pt x="1020" y="884"/>
                  </a:cubicBezTo>
                  <a:cubicBezTo>
                    <a:pt x="1022" y="886"/>
                    <a:pt x="1022" y="886"/>
                    <a:pt x="1022" y="886"/>
                  </a:cubicBezTo>
                  <a:cubicBezTo>
                    <a:pt x="1024" y="887"/>
                    <a:pt x="1025" y="889"/>
                    <a:pt x="1027" y="890"/>
                  </a:cubicBezTo>
                  <a:cubicBezTo>
                    <a:pt x="1031" y="893"/>
                    <a:pt x="1034" y="895"/>
                    <a:pt x="1038" y="898"/>
                  </a:cubicBezTo>
                  <a:cubicBezTo>
                    <a:pt x="1052" y="908"/>
                    <a:pt x="1065" y="917"/>
                    <a:pt x="1075" y="928"/>
                  </a:cubicBezTo>
                  <a:cubicBezTo>
                    <a:pt x="1079" y="933"/>
                    <a:pt x="1083" y="939"/>
                    <a:pt x="1085" y="945"/>
                  </a:cubicBezTo>
                  <a:cubicBezTo>
                    <a:pt x="1088" y="951"/>
                    <a:pt x="1089" y="957"/>
                    <a:pt x="1090" y="964"/>
                  </a:cubicBezTo>
                  <a:cubicBezTo>
                    <a:pt x="1090" y="970"/>
                    <a:pt x="1090" y="970"/>
                    <a:pt x="1090" y="970"/>
                  </a:cubicBezTo>
                  <a:cubicBezTo>
                    <a:pt x="1091" y="971"/>
                    <a:pt x="1090" y="972"/>
                    <a:pt x="1090" y="973"/>
                  </a:cubicBezTo>
                  <a:cubicBezTo>
                    <a:pt x="1090" y="975"/>
                    <a:pt x="1090" y="975"/>
                    <a:pt x="1090" y="975"/>
                  </a:cubicBezTo>
                  <a:cubicBezTo>
                    <a:pt x="1090" y="980"/>
                    <a:pt x="1090" y="980"/>
                    <a:pt x="1090" y="980"/>
                  </a:cubicBezTo>
                  <a:cubicBezTo>
                    <a:pt x="1090" y="981"/>
                    <a:pt x="1090" y="983"/>
                    <a:pt x="1090" y="985"/>
                  </a:cubicBezTo>
                  <a:cubicBezTo>
                    <a:pt x="1089" y="992"/>
                    <a:pt x="1087" y="999"/>
                    <a:pt x="1086" y="1006"/>
                  </a:cubicBezTo>
                  <a:cubicBezTo>
                    <a:pt x="1082" y="1020"/>
                    <a:pt x="1077" y="1033"/>
                    <a:pt x="1072" y="1045"/>
                  </a:cubicBezTo>
                  <a:cubicBezTo>
                    <a:pt x="1070" y="1048"/>
                    <a:pt x="1069" y="1051"/>
                    <a:pt x="1067" y="1054"/>
                  </a:cubicBezTo>
                  <a:cubicBezTo>
                    <a:pt x="1066" y="1057"/>
                    <a:pt x="1064" y="1060"/>
                    <a:pt x="1063" y="1063"/>
                  </a:cubicBezTo>
                  <a:cubicBezTo>
                    <a:pt x="1060" y="1068"/>
                    <a:pt x="1057" y="1073"/>
                    <a:pt x="1053" y="1078"/>
                  </a:cubicBezTo>
                  <a:cubicBezTo>
                    <a:pt x="1048" y="1087"/>
                    <a:pt x="1041" y="1094"/>
                    <a:pt x="1036" y="1101"/>
                  </a:cubicBezTo>
                  <a:cubicBezTo>
                    <a:pt x="1031" y="1103"/>
                    <a:pt x="1031" y="1103"/>
                    <a:pt x="1031" y="1103"/>
                  </a:cubicBezTo>
                  <a:cubicBezTo>
                    <a:pt x="1020" y="1110"/>
                    <a:pt x="1020" y="1110"/>
                    <a:pt x="1020" y="1110"/>
                  </a:cubicBezTo>
                  <a:cubicBezTo>
                    <a:pt x="1009" y="1115"/>
                    <a:pt x="1009" y="1115"/>
                    <a:pt x="1009" y="1115"/>
                  </a:cubicBezTo>
                  <a:cubicBezTo>
                    <a:pt x="998" y="1122"/>
                    <a:pt x="998" y="1122"/>
                    <a:pt x="998" y="1122"/>
                  </a:cubicBezTo>
                  <a:cubicBezTo>
                    <a:pt x="997" y="1123"/>
                    <a:pt x="997" y="1123"/>
                    <a:pt x="997" y="1123"/>
                  </a:cubicBezTo>
                  <a:cubicBezTo>
                    <a:pt x="996" y="1120"/>
                    <a:pt x="995" y="1117"/>
                    <a:pt x="994" y="1114"/>
                  </a:cubicBezTo>
                  <a:cubicBezTo>
                    <a:pt x="993" y="1109"/>
                    <a:pt x="993" y="1109"/>
                    <a:pt x="993" y="1109"/>
                  </a:cubicBezTo>
                  <a:cubicBezTo>
                    <a:pt x="992" y="1107"/>
                    <a:pt x="992" y="1107"/>
                    <a:pt x="992" y="1107"/>
                  </a:cubicBezTo>
                  <a:cubicBezTo>
                    <a:pt x="992" y="1105"/>
                    <a:pt x="992" y="1105"/>
                    <a:pt x="992" y="1105"/>
                  </a:cubicBezTo>
                  <a:cubicBezTo>
                    <a:pt x="991" y="1105"/>
                    <a:pt x="991" y="1105"/>
                    <a:pt x="991" y="1105"/>
                  </a:cubicBezTo>
                  <a:cubicBezTo>
                    <a:pt x="991" y="1102"/>
                    <a:pt x="991" y="1102"/>
                    <a:pt x="991" y="1102"/>
                  </a:cubicBezTo>
                  <a:cubicBezTo>
                    <a:pt x="990" y="1099"/>
                    <a:pt x="989" y="1096"/>
                    <a:pt x="988" y="1093"/>
                  </a:cubicBezTo>
                  <a:cubicBezTo>
                    <a:pt x="983" y="1080"/>
                    <a:pt x="980" y="1066"/>
                    <a:pt x="974" y="1051"/>
                  </a:cubicBezTo>
                  <a:close/>
                  <a:moveTo>
                    <a:pt x="1549" y="879"/>
                  </a:moveTo>
                  <a:cubicBezTo>
                    <a:pt x="1546" y="895"/>
                    <a:pt x="1536" y="911"/>
                    <a:pt x="1528" y="925"/>
                  </a:cubicBezTo>
                  <a:cubicBezTo>
                    <a:pt x="1512" y="955"/>
                    <a:pt x="1486" y="973"/>
                    <a:pt x="1454" y="982"/>
                  </a:cubicBezTo>
                  <a:cubicBezTo>
                    <a:pt x="1452" y="982"/>
                    <a:pt x="1453" y="984"/>
                    <a:pt x="1454" y="984"/>
                  </a:cubicBezTo>
                  <a:cubicBezTo>
                    <a:pt x="1470" y="985"/>
                    <a:pt x="1486" y="981"/>
                    <a:pt x="1501" y="972"/>
                  </a:cubicBezTo>
                  <a:cubicBezTo>
                    <a:pt x="1500" y="978"/>
                    <a:pt x="1499" y="984"/>
                    <a:pt x="1498" y="990"/>
                  </a:cubicBezTo>
                  <a:cubicBezTo>
                    <a:pt x="1496" y="1005"/>
                    <a:pt x="1491" y="1019"/>
                    <a:pt x="1484" y="1032"/>
                  </a:cubicBezTo>
                  <a:cubicBezTo>
                    <a:pt x="1470" y="1061"/>
                    <a:pt x="1440" y="1076"/>
                    <a:pt x="1412" y="1088"/>
                  </a:cubicBezTo>
                  <a:cubicBezTo>
                    <a:pt x="1387" y="1100"/>
                    <a:pt x="1361" y="1110"/>
                    <a:pt x="1337" y="1126"/>
                  </a:cubicBezTo>
                  <a:cubicBezTo>
                    <a:pt x="1311" y="1144"/>
                    <a:pt x="1290" y="1169"/>
                    <a:pt x="1263" y="1187"/>
                  </a:cubicBezTo>
                  <a:cubicBezTo>
                    <a:pt x="1238" y="1206"/>
                    <a:pt x="1209" y="1219"/>
                    <a:pt x="1178" y="1226"/>
                  </a:cubicBezTo>
                  <a:cubicBezTo>
                    <a:pt x="1143" y="1234"/>
                    <a:pt x="1101" y="1230"/>
                    <a:pt x="1066" y="1226"/>
                  </a:cubicBezTo>
                  <a:cubicBezTo>
                    <a:pt x="1037" y="1222"/>
                    <a:pt x="1010" y="1219"/>
                    <a:pt x="982" y="1222"/>
                  </a:cubicBezTo>
                  <a:cubicBezTo>
                    <a:pt x="988" y="1218"/>
                    <a:pt x="995" y="1213"/>
                    <a:pt x="1002" y="1208"/>
                  </a:cubicBezTo>
                  <a:cubicBezTo>
                    <a:pt x="1005" y="1208"/>
                    <a:pt x="1008" y="1209"/>
                    <a:pt x="1011" y="1209"/>
                  </a:cubicBezTo>
                  <a:cubicBezTo>
                    <a:pt x="1020" y="1211"/>
                    <a:pt x="1029" y="1212"/>
                    <a:pt x="1040" y="1213"/>
                  </a:cubicBezTo>
                  <a:cubicBezTo>
                    <a:pt x="1045" y="1214"/>
                    <a:pt x="1049" y="1214"/>
                    <a:pt x="1054" y="1214"/>
                  </a:cubicBezTo>
                  <a:cubicBezTo>
                    <a:pt x="1062" y="1215"/>
                    <a:pt x="1062" y="1215"/>
                    <a:pt x="1062" y="1215"/>
                  </a:cubicBezTo>
                  <a:cubicBezTo>
                    <a:pt x="1069" y="1215"/>
                    <a:pt x="1069" y="1215"/>
                    <a:pt x="1069" y="1215"/>
                  </a:cubicBezTo>
                  <a:cubicBezTo>
                    <a:pt x="1074" y="1215"/>
                    <a:pt x="1079" y="1215"/>
                    <a:pt x="1084" y="1215"/>
                  </a:cubicBezTo>
                  <a:cubicBezTo>
                    <a:pt x="1089" y="1215"/>
                    <a:pt x="1094" y="1215"/>
                    <a:pt x="1099" y="1215"/>
                  </a:cubicBezTo>
                  <a:cubicBezTo>
                    <a:pt x="1104" y="1215"/>
                    <a:pt x="1108" y="1214"/>
                    <a:pt x="1113" y="1213"/>
                  </a:cubicBezTo>
                  <a:cubicBezTo>
                    <a:pt x="1118" y="1213"/>
                    <a:pt x="1122" y="1213"/>
                    <a:pt x="1127" y="1212"/>
                  </a:cubicBezTo>
                  <a:cubicBezTo>
                    <a:pt x="1136" y="1211"/>
                    <a:pt x="1145" y="1208"/>
                    <a:pt x="1153" y="1205"/>
                  </a:cubicBezTo>
                  <a:cubicBezTo>
                    <a:pt x="1161" y="1201"/>
                    <a:pt x="1168" y="1196"/>
                    <a:pt x="1174" y="1192"/>
                  </a:cubicBezTo>
                  <a:cubicBezTo>
                    <a:pt x="1179" y="1187"/>
                    <a:pt x="1184" y="1181"/>
                    <a:pt x="1187" y="1177"/>
                  </a:cubicBezTo>
                  <a:cubicBezTo>
                    <a:pt x="1191" y="1172"/>
                    <a:pt x="1194" y="1167"/>
                    <a:pt x="1196" y="1164"/>
                  </a:cubicBezTo>
                  <a:cubicBezTo>
                    <a:pt x="1198" y="1160"/>
                    <a:pt x="1199" y="1157"/>
                    <a:pt x="1200" y="1155"/>
                  </a:cubicBezTo>
                  <a:cubicBezTo>
                    <a:pt x="1201" y="1153"/>
                    <a:pt x="1202" y="1152"/>
                    <a:pt x="1202" y="1152"/>
                  </a:cubicBezTo>
                  <a:cubicBezTo>
                    <a:pt x="1202" y="1152"/>
                    <a:pt x="1201" y="1153"/>
                    <a:pt x="1200" y="1155"/>
                  </a:cubicBezTo>
                  <a:cubicBezTo>
                    <a:pt x="1199" y="1157"/>
                    <a:pt x="1197" y="1159"/>
                    <a:pt x="1194" y="1163"/>
                  </a:cubicBezTo>
                  <a:cubicBezTo>
                    <a:pt x="1192" y="1166"/>
                    <a:pt x="1189" y="1170"/>
                    <a:pt x="1185" y="1174"/>
                  </a:cubicBezTo>
                  <a:cubicBezTo>
                    <a:pt x="1181" y="1178"/>
                    <a:pt x="1176" y="1183"/>
                    <a:pt x="1170" y="1187"/>
                  </a:cubicBezTo>
                  <a:cubicBezTo>
                    <a:pt x="1164" y="1191"/>
                    <a:pt x="1158" y="1194"/>
                    <a:pt x="1150" y="1196"/>
                  </a:cubicBezTo>
                  <a:cubicBezTo>
                    <a:pt x="1143" y="1198"/>
                    <a:pt x="1134" y="1200"/>
                    <a:pt x="1126" y="1200"/>
                  </a:cubicBezTo>
                  <a:cubicBezTo>
                    <a:pt x="1122" y="1200"/>
                    <a:pt x="1117" y="1199"/>
                    <a:pt x="1112" y="1199"/>
                  </a:cubicBezTo>
                  <a:cubicBezTo>
                    <a:pt x="1108" y="1199"/>
                    <a:pt x="1103" y="1199"/>
                    <a:pt x="1098" y="1199"/>
                  </a:cubicBezTo>
                  <a:cubicBezTo>
                    <a:pt x="1094" y="1198"/>
                    <a:pt x="1089" y="1198"/>
                    <a:pt x="1085" y="1197"/>
                  </a:cubicBezTo>
                  <a:cubicBezTo>
                    <a:pt x="1080" y="1197"/>
                    <a:pt x="1075" y="1196"/>
                    <a:pt x="1071" y="1195"/>
                  </a:cubicBezTo>
                  <a:cubicBezTo>
                    <a:pt x="1064" y="1194"/>
                    <a:pt x="1064" y="1194"/>
                    <a:pt x="1064" y="1194"/>
                  </a:cubicBezTo>
                  <a:cubicBezTo>
                    <a:pt x="1057" y="1193"/>
                    <a:pt x="1057" y="1193"/>
                    <a:pt x="1057" y="1193"/>
                  </a:cubicBezTo>
                  <a:cubicBezTo>
                    <a:pt x="1052" y="1192"/>
                    <a:pt x="1048" y="1191"/>
                    <a:pt x="1043" y="1190"/>
                  </a:cubicBezTo>
                  <a:cubicBezTo>
                    <a:pt x="1039" y="1190"/>
                    <a:pt x="1034" y="1188"/>
                    <a:pt x="1030" y="1187"/>
                  </a:cubicBezTo>
                  <a:cubicBezTo>
                    <a:pt x="1037" y="1182"/>
                    <a:pt x="1042" y="1178"/>
                    <a:pt x="1043" y="1178"/>
                  </a:cubicBezTo>
                  <a:cubicBezTo>
                    <a:pt x="1045" y="1176"/>
                    <a:pt x="1048" y="1174"/>
                    <a:pt x="1050" y="1172"/>
                  </a:cubicBezTo>
                  <a:cubicBezTo>
                    <a:pt x="1053" y="1169"/>
                    <a:pt x="1056" y="1167"/>
                    <a:pt x="1060" y="1163"/>
                  </a:cubicBezTo>
                  <a:cubicBezTo>
                    <a:pt x="1061" y="1162"/>
                    <a:pt x="1062" y="1161"/>
                    <a:pt x="1063" y="1159"/>
                  </a:cubicBezTo>
                  <a:cubicBezTo>
                    <a:pt x="1073" y="1153"/>
                    <a:pt x="1073" y="1153"/>
                    <a:pt x="1073" y="1153"/>
                  </a:cubicBezTo>
                  <a:cubicBezTo>
                    <a:pt x="1081" y="1149"/>
                    <a:pt x="1088" y="1144"/>
                    <a:pt x="1095" y="1139"/>
                  </a:cubicBezTo>
                  <a:cubicBezTo>
                    <a:pt x="1102" y="1134"/>
                    <a:pt x="1108" y="1128"/>
                    <a:pt x="1115" y="1123"/>
                  </a:cubicBezTo>
                  <a:cubicBezTo>
                    <a:pt x="1118" y="1120"/>
                    <a:pt x="1121" y="1118"/>
                    <a:pt x="1124" y="1115"/>
                  </a:cubicBezTo>
                  <a:cubicBezTo>
                    <a:pt x="1125" y="1115"/>
                    <a:pt x="1125" y="1115"/>
                    <a:pt x="1125" y="1115"/>
                  </a:cubicBezTo>
                  <a:cubicBezTo>
                    <a:pt x="1134" y="1112"/>
                    <a:pt x="1134" y="1112"/>
                    <a:pt x="1134" y="1112"/>
                  </a:cubicBezTo>
                  <a:cubicBezTo>
                    <a:pt x="1137" y="1111"/>
                    <a:pt x="1139" y="1110"/>
                    <a:pt x="1142" y="1110"/>
                  </a:cubicBezTo>
                  <a:cubicBezTo>
                    <a:pt x="1147" y="1109"/>
                    <a:pt x="1153" y="1108"/>
                    <a:pt x="1158" y="1107"/>
                  </a:cubicBezTo>
                  <a:cubicBezTo>
                    <a:pt x="1166" y="1106"/>
                    <a:pt x="1174" y="1106"/>
                    <a:pt x="1183" y="1105"/>
                  </a:cubicBezTo>
                  <a:cubicBezTo>
                    <a:pt x="1183" y="1105"/>
                    <a:pt x="1183" y="1105"/>
                    <a:pt x="1184" y="1105"/>
                  </a:cubicBezTo>
                  <a:cubicBezTo>
                    <a:pt x="1192" y="1107"/>
                    <a:pt x="1202" y="1108"/>
                    <a:pt x="1211" y="1109"/>
                  </a:cubicBezTo>
                  <a:cubicBezTo>
                    <a:pt x="1216" y="1109"/>
                    <a:pt x="1221" y="1109"/>
                    <a:pt x="1226" y="1110"/>
                  </a:cubicBezTo>
                  <a:cubicBezTo>
                    <a:pt x="1232" y="1110"/>
                    <a:pt x="1237" y="1111"/>
                    <a:pt x="1242" y="1111"/>
                  </a:cubicBezTo>
                  <a:cubicBezTo>
                    <a:pt x="1247" y="1111"/>
                    <a:pt x="1252" y="1110"/>
                    <a:pt x="1257" y="1110"/>
                  </a:cubicBezTo>
                  <a:cubicBezTo>
                    <a:pt x="1261" y="1110"/>
                    <a:pt x="1261" y="1110"/>
                    <a:pt x="1261" y="1110"/>
                  </a:cubicBezTo>
                  <a:cubicBezTo>
                    <a:pt x="1262" y="1110"/>
                    <a:pt x="1262" y="1110"/>
                    <a:pt x="1262" y="1110"/>
                  </a:cubicBezTo>
                  <a:cubicBezTo>
                    <a:pt x="1262" y="1110"/>
                    <a:pt x="1262" y="1110"/>
                    <a:pt x="1262" y="1110"/>
                  </a:cubicBezTo>
                  <a:cubicBezTo>
                    <a:pt x="1262" y="1110"/>
                    <a:pt x="1262" y="1110"/>
                    <a:pt x="1262" y="1110"/>
                  </a:cubicBezTo>
                  <a:cubicBezTo>
                    <a:pt x="1262" y="1110"/>
                    <a:pt x="1262" y="1110"/>
                    <a:pt x="1262" y="1110"/>
                  </a:cubicBezTo>
                  <a:cubicBezTo>
                    <a:pt x="1263" y="1110"/>
                    <a:pt x="1263" y="1110"/>
                    <a:pt x="1263" y="1110"/>
                  </a:cubicBezTo>
                  <a:cubicBezTo>
                    <a:pt x="1265" y="1110"/>
                    <a:pt x="1265" y="1110"/>
                    <a:pt x="1265" y="1110"/>
                  </a:cubicBezTo>
                  <a:cubicBezTo>
                    <a:pt x="1268" y="1110"/>
                    <a:pt x="1271" y="1110"/>
                    <a:pt x="1273" y="1109"/>
                  </a:cubicBezTo>
                  <a:cubicBezTo>
                    <a:pt x="1284" y="1107"/>
                    <a:pt x="1295" y="1104"/>
                    <a:pt x="1304" y="1100"/>
                  </a:cubicBezTo>
                  <a:cubicBezTo>
                    <a:pt x="1309" y="1098"/>
                    <a:pt x="1314" y="1096"/>
                    <a:pt x="1318" y="1094"/>
                  </a:cubicBezTo>
                  <a:cubicBezTo>
                    <a:pt x="1323" y="1091"/>
                    <a:pt x="1327" y="1089"/>
                    <a:pt x="1331" y="1086"/>
                  </a:cubicBezTo>
                  <a:cubicBezTo>
                    <a:pt x="1348" y="1077"/>
                    <a:pt x="1361" y="1064"/>
                    <a:pt x="1372" y="1053"/>
                  </a:cubicBezTo>
                  <a:cubicBezTo>
                    <a:pt x="1382" y="1042"/>
                    <a:pt x="1391" y="1033"/>
                    <a:pt x="1397" y="1026"/>
                  </a:cubicBezTo>
                  <a:cubicBezTo>
                    <a:pt x="1403" y="1020"/>
                    <a:pt x="1406" y="1016"/>
                    <a:pt x="1406" y="1016"/>
                  </a:cubicBezTo>
                  <a:cubicBezTo>
                    <a:pt x="1406" y="1016"/>
                    <a:pt x="1402" y="1019"/>
                    <a:pt x="1395" y="1025"/>
                  </a:cubicBezTo>
                  <a:cubicBezTo>
                    <a:pt x="1389" y="1031"/>
                    <a:pt x="1379" y="1039"/>
                    <a:pt x="1368" y="1049"/>
                  </a:cubicBezTo>
                  <a:cubicBezTo>
                    <a:pt x="1356" y="1058"/>
                    <a:pt x="1342" y="1068"/>
                    <a:pt x="1325" y="1075"/>
                  </a:cubicBezTo>
                  <a:cubicBezTo>
                    <a:pt x="1321" y="1077"/>
                    <a:pt x="1317" y="1079"/>
                    <a:pt x="1312" y="1081"/>
                  </a:cubicBezTo>
                  <a:cubicBezTo>
                    <a:pt x="1308" y="1082"/>
                    <a:pt x="1303" y="1084"/>
                    <a:pt x="1299" y="1085"/>
                  </a:cubicBezTo>
                  <a:cubicBezTo>
                    <a:pt x="1290" y="1088"/>
                    <a:pt x="1281" y="1089"/>
                    <a:pt x="1271" y="1090"/>
                  </a:cubicBezTo>
                  <a:cubicBezTo>
                    <a:pt x="1269" y="1090"/>
                    <a:pt x="1267" y="1090"/>
                    <a:pt x="1265" y="1090"/>
                  </a:cubicBezTo>
                  <a:cubicBezTo>
                    <a:pt x="1263" y="1090"/>
                    <a:pt x="1263" y="1090"/>
                    <a:pt x="1263" y="1090"/>
                  </a:cubicBezTo>
                  <a:cubicBezTo>
                    <a:pt x="1262" y="1090"/>
                    <a:pt x="1262" y="1090"/>
                    <a:pt x="1262" y="1090"/>
                  </a:cubicBezTo>
                  <a:cubicBezTo>
                    <a:pt x="1262" y="1090"/>
                    <a:pt x="1262" y="1090"/>
                    <a:pt x="1262" y="1090"/>
                  </a:cubicBezTo>
                  <a:cubicBezTo>
                    <a:pt x="1262" y="1090"/>
                    <a:pt x="1262" y="1090"/>
                    <a:pt x="1262" y="1090"/>
                  </a:cubicBezTo>
                  <a:cubicBezTo>
                    <a:pt x="1262" y="1090"/>
                    <a:pt x="1262" y="1090"/>
                    <a:pt x="1262" y="1090"/>
                  </a:cubicBezTo>
                  <a:cubicBezTo>
                    <a:pt x="1262" y="1090"/>
                    <a:pt x="1262" y="1090"/>
                    <a:pt x="1262" y="1090"/>
                  </a:cubicBezTo>
                  <a:cubicBezTo>
                    <a:pt x="1258" y="1089"/>
                    <a:pt x="1258" y="1089"/>
                    <a:pt x="1258" y="1089"/>
                  </a:cubicBezTo>
                  <a:cubicBezTo>
                    <a:pt x="1253" y="1089"/>
                    <a:pt x="1248" y="1088"/>
                    <a:pt x="1243" y="1088"/>
                  </a:cubicBezTo>
                  <a:cubicBezTo>
                    <a:pt x="1238" y="1087"/>
                    <a:pt x="1234" y="1086"/>
                    <a:pt x="1229" y="1085"/>
                  </a:cubicBezTo>
                  <a:cubicBezTo>
                    <a:pt x="1224" y="1084"/>
                    <a:pt x="1220" y="1083"/>
                    <a:pt x="1216" y="1082"/>
                  </a:cubicBezTo>
                  <a:cubicBezTo>
                    <a:pt x="1207" y="1080"/>
                    <a:pt x="1198" y="1078"/>
                    <a:pt x="1190" y="1076"/>
                  </a:cubicBezTo>
                  <a:cubicBezTo>
                    <a:pt x="1186" y="1075"/>
                    <a:pt x="1182" y="1074"/>
                    <a:pt x="1178" y="1073"/>
                  </a:cubicBezTo>
                  <a:cubicBezTo>
                    <a:pt x="1175" y="1072"/>
                    <a:pt x="1173" y="1071"/>
                    <a:pt x="1171" y="1070"/>
                  </a:cubicBezTo>
                  <a:cubicBezTo>
                    <a:pt x="1185" y="1055"/>
                    <a:pt x="1185" y="1055"/>
                    <a:pt x="1185" y="1055"/>
                  </a:cubicBezTo>
                  <a:cubicBezTo>
                    <a:pt x="1186" y="1054"/>
                    <a:pt x="1186" y="1054"/>
                    <a:pt x="1186" y="1054"/>
                  </a:cubicBezTo>
                  <a:cubicBezTo>
                    <a:pt x="1187" y="1054"/>
                    <a:pt x="1187" y="1054"/>
                    <a:pt x="1187" y="1054"/>
                  </a:cubicBezTo>
                  <a:cubicBezTo>
                    <a:pt x="1187" y="1054"/>
                    <a:pt x="1187" y="1054"/>
                    <a:pt x="1187" y="1054"/>
                  </a:cubicBezTo>
                  <a:cubicBezTo>
                    <a:pt x="1188" y="1053"/>
                    <a:pt x="1188" y="1053"/>
                    <a:pt x="1188" y="1053"/>
                  </a:cubicBezTo>
                  <a:cubicBezTo>
                    <a:pt x="1227" y="1043"/>
                    <a:pt x="1267" y="1038"/>
                    <a:pt x="1307" y="1032"/>
                  </a:cubicBezTo>
                  <a:cubicBezTo>
                    <a:pt x="1338" y="1027"/>
                    <a:pt x="1375" y="1018"/>
                    <a:pt x="1401" y="999"/>
                  </a:cubicBezTo>
                  <a:cubicBezTo>
                    <a:pt x="1430" y="977"/>
                    <a:pt x="1449" y="945"/>
                    <a:pt x="1473" y="918"/>
                  </a:cubicBezTo>
                  <a:cubicBezTo>
                    <a:pt x="1494" y="895"/>
                    <a:pt x="1523" y="881"/>
                    <a:pt x="1550" y="866"/>
                  </a:cubicBezTo>
                  <a:cubicBezTo>
                    <a:pt x="1550" y="870"/>
                    <a:pt x="1550" y="875"/>
                    <a:pt x="1549" y="879"/>
                  </a:cubicBezTo>
                  <a:close/>
                  <a:moveTo>
                    <a:pt x="1635" y="741"/>
                  </a:moveTo>
                  <a:cubicBezTo>
                    <a:pt x="1634" y="744"/>
                    <a:pt x="1634" y="748"/>
                    <a:pt x="1633" y="751"/>
                  </a:cubicBezTo>
                  <a:cubicBezTo>
                    <a:pt x="1626" y="771"/>
                    <a:pt x="1615" y="790"/>
                    <a:pt x="1601" y="804"/>
                  </a:cubicBezTo>
                  <a:cubicBezTo>
                    <a:pt x="1574" y="832"/>
                    <a:pt x="1540" y="849"/>
                    <a:pt x="1508" y="869"/>
                  </a:cubicBezTo>
                  <a:cubicBezTo>
                    <a:pt x="1505" y="871"/>
                    <a:pt x="1502" y="872"/>
                    <a:pt x="1499" y="874"/>
                  </a:cubicBezTo>
                  <a:cubicBezTo>
                    <a:pt x="1492" y="879"/>
                    <a:pt x="1492" y="879"/>
                    <a:pt x="1492" y="879"/>
                  </a:cubicBezTo>
                  <a:cubicBezTo>
                    <a:pt x="1484" y="884"/>
                    <a:pt x="1484" y="884"/>
                    <a:pt x="1484" y="884"/>
                  </a:cubicBezTo>
                  <a:cubicBezTo>
                    <a:pt x="1479" y="887"/>
                    <a:pt x="1474" y="890"/>
                    <a:pt x="1470" y="894"/>
                  </a:cubicBezTo>
                  <a:cubicBezTo>
                    <a:pt x="1462" y="900"/>
                    <a:pt x="1462" y="900"/>
                    <a:pt x="1462" y="900"/>
                  </a:cubicBezTo>
                  <a:cubicBezTo>
                    <a:pt x="1459" y="903"/>
                    <a:pt x="1459" y="903"/>
                    <a:pt x="1459" y="903"/>
                  </a:cubicBezTo>
                  <a:cubicBezTo>
                    <a:pt x="1455" y="906"/>
                    <a:pt x="1455" y="906"/>
                    <a:pt x="1455" y="906"/>
                  </a:cubicBezTo>
                  <a:cubicBezTo>
                    <a:pt x="1437" y="921"/>
                    <a:pt x="1421" y="938"/>
                    <a:pt x="1403" y="953"/>
                  </a:cubicBezTo>
                  <a:cubicBezTo>
                    <a:pt x="1401" y="955"/>
                    <a:pt x="1399" y="956"/>
                    <a:pt x="1397" y="958"/>
                  </a:cubicBezTo>
                  <a:cubicBezTo>
                    <a:pt x="1390" y="963"/>
                    <a:pt x="1390" y="963"/>
                    <a:pt x="1390" y="963"/>
                  </a:cubicBezTo>
                  <a:cubicBezTo>
                    <a:pt x="1388" y="965"/>
                    <a:pt x="1386" y="967"/>
                    <a:pt x="1384" y="968"/>
                  </a:cubicBezTo>
                  <a:cubicBezTo>
                    <a:pt x="1377" y="972"/>
                    <a:pt x="1377" y="972"/>
                    <a:pt x="1377" y="972"/>
                  </a:cubicBezTo>
                  <a:cubicBezTo>
                    <a:pt x="1375" y="974"/>
                    <a:pt x="1373" y="975"/>
                    <a:pt x="1370" y="977"/>
                  </a:cubicBezTo>
                  <a:cubicBezTo>
                    <a:pt x="1370" y="977"/>
                    <a:pt x="1370" y="977"/>
                    <a:pt x="1370" y="977"/>
                  </a:cubicBezTo>
                  <a:cubicBezTo>
                    <a:pt x="1370" y="977"/>
                    <a:pt x="1370" y="977"/>
                    <a:pt x="1369" y="977"/>
                  </a:cubicBezTo>
                  <a:cubicBezTo>
                    <a:pt x="1369" y="977"/>
                    <a:pt x="1369" y="977"/>
                    <a:pt x="1369" y="977"/>
                  </a:cubicBezTo>
                  <a:cubicBezTo>
                    <a:pt x="1369" y="977"/>
                    <a:pt x="1369" y="977"/>
                    <a:pt x="1369" y="977"/>
                  </a:cubicBezTo>
                  <a:cubicBezTo>
                    <a:pt x="1367" y="978"/>
                    <a:pt x="1367" y="978"/>
                    <a:pt x="1367" y="978"/>
                  </a:cubicBezTo>
                  <a:cubicBezTo>
                    <a:pt x="1363" y="980"/>
                    <a:pt x="1363" y="980"/>
                    <a:pt x="1363" y="980"/>
                  </a:cubicBezTo>
                  <a:cubicBezTo>
                    <a:pt x="1361" y="982"/>
                    <a:pt x="1359" y="983"/>
                    <a:pt x="1357" y="984"/>
                  </a:cubicBezTo>
                  <a:cubicBezTo>
                    <a:pt x="1354" y="985"/>
                    <a:pt x="1352" y="985"/>
                    <a:pt x="1350" y="986"/>
                  </a:cubicBezTo>
                  <a:cubicBezTo>
                    <a:pt x="1331" y="993"/>
                    <a:pt x="1310" y="997"/>
                    <a:pt x="1291" y="999"/>
                  </a:cubicBezTo>
                  <a:cubicBezTo>
                    <a:pt x="1287" y="999"/>
                    <a:pt x="1283" y="1000"/>
                    <a:pt x="1279" y="1000"/>
                  </a:cubicBezTo>
                  <a:cubicBezTo>
                    <a:pt x="1281" y="999"/>
                    <a:pt x="1282" y="998"/>
                    <a:pt x="1283" y="997"/>
                  </a:cubicBezTo>
                  <a:cubicBezTo>
                    <a:pt x="1285" y="996"/>
                    <a:pt x="1287" y="994"/>
                    <a:pt x="1289" y="993"/>
                  </a:cubicBezTo>
                  <a:cubicBezTo>
                    <a:pt x="1291" y="991"/>
                    <a:pt x="1294" y="989"/>
                    <a:pt x="1295" y="988"/>
                  </a:cubicBezTo>
                  <a:cubicBezTo>
                    <a:pt x="1303" y="979"/>
                    <a:pt x="1303" y="979"/>
                    <a:pt x="1303" y="979"/>
                  </a:cubicBezTo>
                  <a:cubicBezTo>
                    <a:pt x="1309" y="974"/>
                    <a:pt x="1315" y="968"/>
                    <a:pt x="1321" y="961"/>
                  </a:cubicBezTo>
                  <a:cubicBezTo>
                    <a:pt x="1326" y="955"/>
                    <a:pt x="1332" y="948"/>
                    <a:pt x="1337" y="941"/>
                  </a:cubicBezTo>
                  <a:cubicBezTo>
                    <a:pt x="1340" y="938"/>
                    <a:pt x="1342" y="934"/>
                    <a:pt x="1344" y="931"/>
                  </a:cubicBezTo>
                  <a:cubicBezTo>
                    <a:pt x="1348" y="925"/>
                    <a:pt x="1348" y="925"/>
                    <a:pt x="1348" y="925"/>
                  </a:cubicBezTo>
                  <a:cubicBezTo>
                    <a:pt x="1349" y="923"/>
                    <a:pt x="1350" y="921"/>
                    <a:pt x="1351" y="919"/>
                  </a:cubicBezTo>
                  <a:cubicBezTo>
                    <a:pt x="1357" y="908"/>
                    <a:pt x="1357" y="908"/>
                    <a:pt x="1357" y="908"/>
                  </a:cubicBezTo>
                  <a:cubicBezTo>
                    <a:pt x="1363" y="896"/>
                    <a:pt x="1363" y="896"/>
                    <a:pt x="1363" y="896"/>
                  </a:cubicBezTo>
                  <a:cubicBezTo>
                    <a:pt x="1365" y="892"/>
                    <a:pt x="1366" y="888"/>
                    <a:pt x="1368" y="884"/>
                  </a:cubicBezTo>
                  <a:cubicBezTo>
                    <a:pt x="1369" y="880"/>
                    <a:pt x="1371" y="876"/>
                    <a:pt x="1372" y="872"/>
                  </a:cubicBezTo>
                  <a:cubicBezTo>
                    <a:pt x="1373" y="870"/>
                    <a:pt x="1373" y="870"/>
                    <a:pt x="1373" y="870"/>
                  </a:cubicBezTo>
                  <a:cubicBezTo>
                    <a:pt x="1381" y="857"/>
                    <a:pt x="1391" y="844"/>
                    <a:pt x="1401" y="832"/>
                  </a:cubicBezTo>
                  <a:cubicBezTo>
                    <a:pt x="1413" y="818"/>
                    <a:pt x="1429" y="806"/>
                    <a:pt x="1449" y="808"/>
                  </a:cubicBezTo>
                  <a:cubicBezTo>
                    <a:pt x="1482" y="810"/>
                    <a:pt x="1492" y="848"/>
                    <a:pt x="1492" y="848"/>
                  </a:cubicBezTo>
                  <a:cubicBezTo>
                    <a:pt x="1492" y="848"/>
                    <a:pt x="1501" y="825"/>
                    <a:pt x="1474" y="805"/>
                  </a:cubicBezTo>
                  <a:cubicBezTo>
                    <a:pt x="1465" y="799"/>
                    <a:pt x="1454" y="794"/>
                    <a:pt x="1443" y="792"/>
                  </a:cubicBezTo>
                  <a:cubicBezTo>
                    <a:pt x="1448" y="789"/>
                    <a:pt x="1453" y="786"/>
                    <a:pt x="1459" y="784"/>
                  </a:cubicBezTo>
                  <a:cubicBezTo>
                    <a:pt x="1466" y="780"/>
                    <a:pt x="1472" y="778"/>
                    <a:pt x="1479" y="775"/>
                  </a:cubicBezTo>
                  <a:cubicBezTo>
                    <a:pt x="1483" y="774"/>
                    <a:pt x="1486" y="773"/>
                    <a:pt x="1490" y="772"/>
                  </a:cubicBezTo>
                  <a:cubicBezTo>
                    <a:pt x="1492" y="771"/>
                    <a:pt x="1493" y="771"/>
                    <a:pt x="1495" y="770"/>
                  </a:cubicBezTo>
                  <a:cubicBezTo>
                    <a:pt x="1497" y="770"/>
                    <a:pt x="1499" y="769"/>
                    <a:pt x="1500" y="769"/>
                  </a:cubicBezTo>
                  <a:cubicBezTo>
                    <a:pt x="1514" y="764"/>
                    <a:pt x="1527" y="762"/>
                    <a:pt x="1538" y="761"/>
                  </a:cubicBezTo>
                  <a:cubicBezTo>
                    <a:pt x="1549" y="760"/>
                    <a:pt x="1559" y="761"/>
                    <a:pt x="1565" y="763"/>
                  </a:cubicBezTo>
                  <a:cubicBezTo>
                    <a:pt x="1568" y="764"/>
                    <a:pt x="1570" y="766"/>
                    <a:pt x="1572" y="767"/>
                  </a:cubicBezTo>
                  <a:cubicBezTo>
                    <a:pt x="1573" y="767"/>
                    <a:pt x="1574" y="768"/>
                    <a:pt x="1574" y="768"/>
                  </a:cubicBezTo>
                  <a:cubicBezTo>
                    <a:pt x="1574" y="768"/>
                    <a:pt x="1573" y="767"/>
                    <a:pt x="1572" y="766"/>
                  </a:cubicBezTo>
                  <a:cubicBezTo>
                    <a:pt x="1570" y="765"/>
                    <a:pt x="1568" y="764"/>
                    <a:pt x="1565" y="762"/>
                  </a:cubicBezTo>
                  <a:cubicBezTo>
                    <a:pt x="1559" y="759"/>
                    <a:pt x="1549" y="757"/>
                    <a:pt x="1538" y="757"/>
                  </a:cubicBezTo>
                  <a:cubicBezTo>
                    <a:pt x="1526" y="756"/>
                    <a:pt x="1512" y="758"/>
                    <a:pt x="1498" y="761"/>
                  </a:cubicBezTo>
                  <a:cubicBezTo>
                    <a:pt x="1496" y="761"/>
                    <a:pt x="1495" y="761"/>
                    <a:pt x="1493" y="762"/>
                  </a:cubicBezTo>
                  <a:cubicBezTo>
                    <a:pt x="1491" y="762"/>
                    <a:pt x="1489" y="762"/>
                    <a:pt x="1488" y="763"/>
                  </a:cubicBezTo>
                  <a:cubicBezTo>
                    <a:pt x="1484" y="763"/>
                    <a:pt x="1480" y="764"/>
                    <a:pt x="1476" y="765"/>
                  </a:cubicBezTo>
                  <a:cubicBezTo>
                    <a:pt x="1469" y="767"/>
                    <a:pt x="1461" y="769"/>
                    <a:pt x="1454" y="772"/>
                  </a:cubicBezTo>
                  <a:cubicBezTo>
                    <a:pt x="1430" y="780"/>
                    <a:pt x="1407" y="793"/>
                    <a:pt x="1390" y="806"/>
                  </a:cubicBezTo>
                  <a:cubicBezTo>
                    <a:pt x="1392" y="798"/>
                    <a:pt x="1393" y="790"/>
                    <a:pt x="1395" y="782"/>
                  </a:cubicBezTo>
                  <a:cubicBezTo>
                    <a:pt x="1397" y="775"/>
                    <a:pt x="1399" y="767"/>
                    <a:pt x="1401" y="760"/>
                  </a:cubicBezTo>
                  <a:cubicBezTo>
                    <a:pt x="1401" y="760"/>
                    <a:pt x="1401" y="760"/>
                    <a:pt x="1401" y="760"/>
                  </a:cubicBezTo>
                  <a:cubicBezTo>
                    <a:pt x="1401" y="760"/>
                    <a:pt x="1401" y="759"/>
                    <a:pt x="1402" y="756"/>
                  </a:cubicBezTo>
                  <a:cubicBezTo>
                    <a:pt x="1403" y="748"/>
                    <a:pt x="1405" y="739"/>
                    <a:pt x="1406" y="730"/>
                  </a:cubicBezTo>
                  <a:cubicBezTo>
                    <a:pt x="1406" y="731"/>
                    <a:pt x="1406" y="731"/>
                    <a:pt x="1406" y="731"/>
                  </a:cubicBezTo>
                  <a:cubicBezTo>
                    <a:pt x="1407" y="726"/>
                    <a:pt x="1407" y="726"/>
                    <a:pt x="1407" y="726"/>
                  </a:cubicBezTo>
                  <a:cubicBezTo>
                    <a:pt x="1412" y="704"/>
                    <a:pt x="1421" y="675"/>
                    <a:pt x="1433" y="659"/>
                  </a:cubicBezTo>
                  <a:cubicBezTo>
                    <a:pt x="1435" y="656"/>
                    <a:pt x="1437" y="653"/>
                    <a:pt x="1439" y="651"/>
                  </a:cubicBezTo>
                  <a:cubicBezTo>
                    <a:pt x="1441" y="648"/>
                    <a:pt x="1444" y="646"/>
                    <a:pt x="1446" y="643"/>
                  </a:cubicBezTo>
                  <a:cubicBezTo>
                    <a:pt x="1451" y="639"/>
                    <a:pt x="1457" y="635"/>
                    <a:pt x="1462" y="632"/>
                  </a:cubicBezTo>
                  <a:cubicBezTo>
                    <a:pt x="1464" y="631"/>
                    <a:pt x="1464" y="631"/>
                    <a:pt x="1464" y="631"/>
                  </a:cubicBezTo>
                  <a:cubicBezTo>
                    <a:pt x="1466" y="630"/>
                    <a:pt x="1466" y="630"/>
                    <a:pt x="1466" y="630"/>
                  </a:cubicBezTo>
                  <a:cubicBezTo>
                    <a:pt x="1468" y="629"/>
                    <a:pt x="1469" y="628"/>
                    <a:pt x="1471" y="628"/>
                  </a:cubicBezTo>
                  <a:cubicBezTo>
                    <a:pt x="1473" y="627"/>
                    <a:pt x="1473" y="627"/>
                    <a:pt x="1473" y="627"/>
                  </a:cubicBezTo>
                  <a:cubicBezTo>
                    <a:pt x="1473" y="627"/>
                    <a:pt x="1473" y="627"/>
                    <a:pt x="1473" y="627"/>
                  </a:cubicBezTo>
                  <a:cubicBezTo>
                    <a:pt x="1474" y="627"/>
                    <a:pt x="1474" y="627"/>
                    <a:pt x="1474" y="627"/>
                  </a:cubicBezTo>
                  <a:cubicBezTo>
                    <a:pt x="1474" y="627"/>
                    <a:pt x="1474" y="627"/>
                    <a:pt x="1474" y="627"/>
                  </a:cubicBezTo>
                  <a:cubicBezTo>
                    <a:pt x="1475" y="626"/>
                    <a:pt x="1475" y="626"/>
                    <a:pt x="1475" y="626"/>
                  </a:cubicBezTo>
                  <a:cubicBezTo>
                    <a:pt x="1477" y="626"/>
                    <a:pt x="1478" y="626"/>
                    <a:pt x="1480" y="625"/>
                  </a:cubicBezTo>
                  <a:cubicBezTo>
                    <a:pt x="1483" y="625"/>
                    <a:pt x="1486" y="624"/>
                    <a:pt x="1489" y="623"/>
                  </a:cubicBezTo>
                  <a:cubicBezTo>
                    <a:pt x="1492" y="623"/>
                    <a:pt x="1494" y="623"/>
                    <a:pt x="1497" y="622"/>
                  </a:cubicBezTo>
                  <a:cubicBezTo>
                    <a:pt x="1503" y="621"/>
                    <a:pt x="1508" y="621"/>
                    <a:pt x="1512" y="621"/>
                  </a:cubicBezTo>
                  <a:cubicBezTo>
                    <a:pt x="1514" y="621"/>
                    <a:pt x="1516" y="621"/>
                    <a:pt x="1518" y="621"/>
                  </a:cubicBezTo>
                  <a:cubicBezTo>
                    <a:pt x="1520" y="621"/>
                    <a:pt x="1522" y="621"/>
                    <a:pt x="1524" y="621"/>
                  </a:cubicBezTo>
                  <a:cubicBezTo>
                    <a:pt x="1530" y="622"/>
                    <a:pt x="1534" y="622"/>
                    <a:pt x="1534" y="622"/>
                  </a:cubicBezTo>
                  <a:cubicBezTo>
                    <a:pt x="1534" y="622"/>
                    <a:pt x="1530" y="621"/>
                    <a:pt x="1524" y="620"/>
                  </a:cubicBezTo>
                  <a:cubicBezTo>
                    <a:pt x="1522" y="619"/>
                    <a:pt x="1521" y="619"/>
                    <a:pt x="1519" y="618"/>
                  </a:cubicBezTo>
                  <a:cubicBezTo>
                    <a:pt x="1517" y="618"/>
                    <a:pt x="1515" y="618"/>
                    <a:pt x="1512" y="618"/>
                  </a:cubicBezTo>
                  <a:cubicBezTo>
                    <a:pt x="1508" y="617"/>
                    <a:pt x="1503" y="616"/>
                    <a:pt x="1497" y="616"/>
                  </a:cubicBezTo>
                  <a:cubicBezTo>
                    <a:pt x="1494" y="616"/>
                    <a:pt x="1491" y="616"/>
                    <a:pt x="1488" y="616"/>
                  </a:cubicBezTo>
                  <a:cubicBezTo>
                    <a:pt x="1485" y="616"/>
                    <a:pt x="1482" y="616"/>
                    <a:pt x="1478" y="616"/>
                  </a:cubicBezTo>
                  <a:cubicBezTo>
                    <a:pt x="1477" y="617"/>
                    <a:pt x="1475" y="617"/>
                    <a:pt x="1473" y="617"/>
                  </a:cubicBezTo>
                  <a:cubicBezTo>
                    <a:pt x="1472" y="617"/>
                    <a:pt x="1472" y="617"/>
                    <a:pt x="1472" y="617"/>
                  </a:cubicBezTo>
                  <a:cubicBezTo>
                    <a:pt x="1471" y="617"/>
                    <a:pt x="1471" y="617"/>
                    <a:pt x="1471" y="617"/>
                  </a:cubicBezTo>
                  <a:cubicBezTo>
                    <a:pt x="1471" y="617"/>
                    <a:pt x="1471" y="617"/>
                    <a:pt x="1471" y="617"/>
                  </a:cubicBezTo>
                  <a:cubicBezTo>
                    <a:pt x="1471" y="617"/>
                    <a:pt x="1471" y="617"/>
                    <a:pt x="1471" y="617"/>
                  </a:cubicBezTo>
                  <a:cubicBezTo>
                    <a:pt x="1471" y="617"/>
                    <a:pt x="1471" y="617"/>
                    <a:pt x="1471" y="617"/>
                  </a:cubicBezTo>
                  <a:cubicBezTo>
                    <a:pt x="1470" y="617"/>
                    <a:pt x="1470" y="617"/>
                    <a:pt x="1470" y="617"/>
                  </a:cubicBezTo>
                  <a:cubicBezTo>
                    <a:pt x="1468" y="618"/>
                    <a:pt x="1468" y="618"/>
                    <a:pt x="1468" y="618"/>
                  </a:cubicBezTo>
                  <a:cubicBezTo>
                    <a:pt x="1466" y="618"/>
                    <a:pt x="1465" y="618"/>
                    <a:pt x="1463" y="619"/>
                  </a:cubicBezTo>
                  <a:cubicBezTo>
                    <a:pt x="1460" y="619"/>
                    <a:pt x="1460" y="619"/>
                    <a:pt x="1460" y="619"/>
                  </a:cubicBezTo>
                  <a:cubicBezTo>
                    <a:pt x="1458" y="620"/>
                    <a:pt x="1458" y="620"/>
                    <a:pt x="1458" y="620"/>
                  </a:cubicBezTo>
                  <a:cubicBezTo>
                    <a:pt x="1450" y="623"/>
                    <a:pt x="1443" y="626"/>
                    <a:pt x="1436" y="631"/>
                  </a:cubicBezTo>
                  <a:cubicBezTo>
                    <a:pt x="1433" y="633"/>
                    <a:pt x="1430" y="635"/>
                    <a:pt x="1427" y="638"/>
                  </a:cubicBezTo>
                  <a:cubicBezTo>
                    <a:pt x="1424" y="640"/>
                    <a:pt x="1421" y="643"/>
                    <a:pt x="1418" y="646"/>
                  </a:cubicBezTo>
                  <a:cubicBezTo>
                    <a:pt x="1411" y="653"/>
                    <a:pt x="1405" y="660"/>
                    <a:pt x="1400" y="668"/>
                  </a:cubicBezTo>
                  <a:cubicBezTo>
                    <a:pt x="1399" y="665"/>
                    <a:pt x="1398" y="663"/>
                    <a:pt x="1398" y="660"/>
                  </a:cubicBezTo>
                  <a:cubicBezTo>
                    <a:pt x="1397" y="657"/>
                    <a:pt x="1397" y="657"/>
                    <a:pt x="1397" y="657"/>
                  </a:cubicBezTo>
                  <a:cubicBezTo>
                    <a:pt x="1397" y="657"/>
                    <a:pt x="1397" y="657"/>
                    <a:pt x="1397" y="657"/>
                  </a:cubicBezTo>
                  <a:cubicBezTo>
                    <a:pt x="1397" y="656"/>
                    <a:pt x="1397" y="656"/>
                    <a:pt x="1397" y="656"/>
                  </a:cubicBezTo>
                  <a:cubicBezTo>
                    <a:pt x="1397" y="652"/>
                    <a:pt x="1397" y="652"/>
                    <a:pt x="1397" y="652"/>
                  </a:cubicBezTo>
                  <a:cubicBezTo>
                    <a:pt x="1396" y="649"/>
                    <a:pt x="1396" y="645"/>
                    <a:pt x="1396" y="642"/>
                  </a:cubicBezTo>
                  <a:cubicBezTo>
                    <a:pt x="1396" y="635"/>
                    <a:pt x="1396" y="628"/>
                    <a:pt x="1395" y="620"/>
                  </a:cubicBezTo>
                  <a:cubicBezTo>
                    <a:pt x="1395" y="614"/>
                    <a:pt x="1395" y="614"/>
                    <a:pt x="1395" y="614"/>
                  </a:cubicBezTo>
                  <a:cubicBezTo>
                    <a:pt x="1395" y="612"/>
                    <a:pt x="1395" y="610"/>
                    <a:pt x="1394" y="608"/>
                  </a:cubicBezTo>
                  <a:cubicBezTo>
                    <a:pt x="1394" y="604"/>
                    <a:pt x="1393" y="601"/>
                    <a:pt x="1393" y="597"/>
                  </a:cubicBezTo>
                  <a:cubicBezTo>
                    <a:pt x="1392" y="595"/>
                    <a:pt x="1392" y="593"/>
                    <a:pt x="1391" y="591"/>
                  </a:cubicBezTo>
                  <a:cubicBezTo>
                    <a:pt x="1391" y="588"/>
                    <a:pt x="1391" y="586"/>
                    <a:pt x="1391" y="584"/>
                  </a:cubicBezTo>
                  <a:cubicBezTo>
                    <a:pt x="1390" y="577"/>
                    <a:pt x="1390" y="570"/>
                    <a:pt x="1390" y="564"/>
                  </a:cubicBezTo>
                  <a:cubicBezTo>
                    <a:pt x="1390" y="558"/>
                    <a:pt x="1391" y="552"/>
                    <a:pt x="1392" y="547"/>
                  </a:cubicBezTo>
                  <a:cubicBezTo>
                    <a:pt x="1393" y="547"/>
                    <a:pt x="1393" y="547"/>
                    <a:pt x="1393" y="547"/>
                  </a:cubicBezTo>
                  <a:cubicBezTo>
                    <a:pt x="1402" y="520"/>
                    <a:pt x="1402" y="520"/>
                    <a:pt x="1402" y="520"/>
                  </a:cubicBezTo>
                  <a:cubicBezTo>
                    <a:pt x="1406" y="503"/>
                    <a:pt x="1406" y="503"/>
                    <a:pt x="1406" y="503"/>
                  </a:cubicBezTo>
                  <a:cubicBezTo>
                    <a:pt x="1408" y="494"/>
                    <a:pt x="1408" y="494"/>
                    <a:pt x="1408" y="494"/>
                  </a:cubicBezTo>
                  <a:cubicBezTo>
                    <a:pt x="1409" y="494"/>
                    <a:pt x="1409" y="494"/>
                    <a:pt x="1409" y="494"/>
                  </a:cubicBezTo>
                  <a:cubicBezTo>
                    <a:pt x="1409" y="494"/>
                    <a:pt x="1409" y="494"/>
                    <a:pt x="1409" y="494"/>
                  </a:cubicBezTo>
                  <a:cubicBezTo>
                    <a:pt x="1409" y="493"/>
                    <a:pt x="1409" y="493"/>
                    <a:pt x="1409" y="493"/>
                  </a:cubicBezTo>
                  <a:cubicBezTo>
                    <a:pt x="1409" y="492"/>
                    <a:pt x="1409" y="492"/>
                    <a:pt x="1409" y="492"/>
                  </a:cubicBezTo>
                  <a:cubicBezTo>
                    <a:pt x="1410" y="491"/>
                    <a:pt x="1410" y="489"/>
                    <a:pt x="1411" y="488"/>
                  </a:cubicBezTo>
                  <a:cubicBezTo>
                    <a:pt x="1415" y="479"/>
                    <a:pt x="1422" y="472"/>
                    <a:pt x="1431" y="465"/>
                  </a:cubicBezTo>
                  <a:cubicBezTo>
                    <a:pt x="1439" y="458"/>
                    <a:pt x="1449" y="452"/>
                    <a:pt x="1459" y="445"/>
                  </a:cubicBezTo>
                  <a:cubicBezTo>
                    <a:pt x="1469" y="438"/>
                    <a:pt x="1479" y="430"/>
                    <a:pt x="1487" y="420"/>
                  </a:cubicBezTo>
                  <a:cubicBezTo>
                    <a:pt x="1487" y="420"/>
                    <a:pt x="1487" y="420"/>
                    <a:pt x="1487" y="420"/>
                  </a:cubicBezTo>
                  <a:cubicBezTo>
                    <a:pt x="1492" y="412"/>
                    <a:pt x="1494" y="403"/>
                    <a:pt x="1495" y="394"/>
                  </a:cubicBezTo>
                  <a:cubicBezTo>
                    <a:pt x="1496" y="385"/>
                    <a:pt x="1497" y="377"/>
                    <a:pt x="1498" y="368"/>
                  </a:cubicBezTo>
                  <a:cubicBezTo>
                    <a:pt x="1496" y="376"/>
                    <a:pt x="1494" y="385"/>
                    <a:pt x="1492" y="393"/>
                  </a:cubicBezTo>
                  <a:cubicBezTo>
                    <a:pt x="1489" y="402"/>
                    <a:pt x="1486" y="410"/>
                    <a:pt x="1481" y="416"/>
                  </a:cubicBezTo>
                  <a:cubicBezTo>
                    <a:pt x="1465" y="432"/>
                    <a:pt x="1443" y="438"/>
                    <a:pt x="1421" y="451"/>
                  </a:cubicBezTo>
                  <a:cubicBezTo>
                    <a:pt x="1415" y="455"/>
                    <a:pt x="1409" y="459"/>
                    <a:pt x="1403" y="465"/>
                  </a:cubicBezTo>
                  <a:cubicBezTo>
                    <a:pt x="1402" y="448"/>
                    <a:pt x="1399" y="431"/>
                    <a:pt x="1394" y="415"/>
                  </a:cubicBezTo>
                  <a:cubicBezTo>
                    <a:pt x="1394" y="407"/>
                    <a:pt x="1395" y="396"/>
                    <a:pt x="1397" y="387"/>
                  </a:cubicBezTo>
                  <a:cubicBezTo>
                    <a:pt x="1398" y="381"/>
                    <a:pt x="1400" y="376"/>
                    <a:pt x="1402" y="371"/>
                  </a:cubicBezTo>
                  <a:cubicBezTo>
                    <a:pt x="1404" y="367"/>
                    <a:pt x="1407" y="363"/>
                    <a:pt x="1410" y="360"/>
                  </a:cubicBezTo>
                  <a:cubicBezTo>
                    <a:pt x="1411" y="358"/>
                    <a:pt x="1412" y="356"/>
                    <a:pt x="1414" y="355"/>
                  </a:cubicBezTo>
                  <a:cubicBezTo>
                    <a:pt x="1415" y="354"/>
                    <a:pt x="1416" y="353"/>
                    <a:pt x="1417" y="352"/>
                  </a:cubicBezTo>
                  <a:cubicBezTo>
                    <a:pt x="1419" y="351"/>
                    <a:pt x="1420" y="350"/>
                    <a:pt x="1420" y="350"/>
                  </a:cubicBezTo>
                  <a:cubicBezTo>
                    <a:pt x="1420" y="350"/>
                    <a:pt x="1419" y="351"/>
                    <a:pt x="1417" y="352"/>
                  </a:cubicBezTo>
                  <a:cubicBezTo>
                    <a:pt x="1415" y="353"/>
                    <a:pt x="1414" y="353"/>
                    <a:pt x="1413" y="354"/>
                  </a:cubicBezTo>
                  <a:cubicBezTo>
                    <a:pt x="1411" y="355"/>
                    <a:pt x="1410" y="357"/>
                    <a:pt x="1408" y="358"/>
                  </a:cubicBezTo>
                  <a:cubicBezTo>
                    <a:pt x="1405" y="361"/>
                    <a:pt x="1401" y="365"/>
                    <a:pt x="1398" y="369"/>
                  </a:cubicBezTo>
                  <a:cubicBezTo>
                    <a:pt x="1395" y="374"/>
                    <a:pt x="1393" y="379"/>
                    <a:pt x="1391" y="385"/>
                  </a:cubicBezTo>
                  <a:cubicBezTo>
                    <a:pt x="1389" y="389"/>
                    <a:pt x="1388" y="394"/>
                    <a:pt x="1387" y="398"/>
                  </a:cubicBezTo>
                  <a:cubicBezTo>
                    <a:pt x="1382" y="389"/>
                    <a:pt x="1378" y="379"/>
                    <a:pt x="1376" y="369"/>
                  </a:cubicBezTo>
                  <a:cubicBezTo>
                    <a:pt x="1373" y="357"/>
                    <a:pt x="1370" y="344"/>
                    <a:pt x="1366" y="332"/>
                  </a:cubicBezTo>
                  <a:cubicBezTo>
                    <a:pt x="1366" y="332"/>
                    <a:pt x="1366" y="332"/>
                    <a:pt x="1366" y="332"/>
                  </a:cubicBezTo>
                  <a:cubicBezTo>
                    <a:pt x="1363" y="322"/>
                    <a:pt x="1356" y="310"/>
                    <a:pt x="1350" y="303"/>
                  </a:cubicBezTo>
                  <a:cubicBezTo>
                    <a:pt x="1343" y="297"/>
                    <a:pt x="1338" y="291"/>
                    <a:pt x="1333" y="285"/>
                  </a:cubicBezTo>
                  <a:cubicBezTo>
                    <a:pt x="1332" y="283"/>
                    <a:pt x="1331" y="281"/>
                    <a:pt x="1330" y="279"/>
                  </a:cubicBezTo>
                  <a:cubicBezTo>
                    <a:pt x="1325" y="269"/>
                    <a:pt x="1322" y="251"/>
                    <a:pt x="1318" y="238"/>
                  </a:cubicBezTo>
                  <a:cubicBezTo>
                    <a:pt x="1313" y="195"/>
                    <a:pt x="1301" y="159"/>
                    <a:pt x="1248" y="141"/>
                  </a:cubicBezTo>
                  <a:cubicBezTo>
                    <a:pt x="1218" y="131"/>
                    <a:pt x="1200" y="128"/>
                    <a:pt x="1191" y="127"/>
                  </a:cubicBezTo>
                  <a:cubicBezTo>
                    <a:pt x="1190" y="115"/>
                    <a:pt x="1187" y="99"/>
                    <a:pt x="1181" y="85"/>
                  </a:cubicBezTo>
                  <a:cubicBezTo>
                    <a:pt x="1204" y="77"/>
                    <a:pt x="1228" y="86"/>
                    <a:pt x="1248" y="98"/>
                  </a:cubicBezTo>
                  <a:cubicBezTo>
                    <a:pt x="1255" y="103"/>
                    <a:pt x="1262" y="108"/>
                    <a:pt x="1268" y="114"/>
                  </a:cubicBezTo>
                  <a:cubicBezTo>
                    <a:pt x="1279" y="126"/>
                    <a:pt x="1289" y="138"/>
                    <a:pt x="1302" y="148"/>
                  </a:cubicBezTo>
                  <a:cubicBezTo>
                    <a:pt x="1326" y="165"/>
                    <a:pt x="1357" y="166"/>
                    <a:pt x="1381" y="181"/>
                  </a:cubicBezTo>
                  <a:cubicBezTo>
                    <a:pt x="1452" y="226"/>
                    <a:pt x="1462" y="297"/>
                    <a:pt x="1462" y="297"/>
                  </a:cubicBezTo>
                  <a:cubicBezTo>
                    <a:pt x="1462" y="297"/>
                    <a:pt x="1462" y="290"/>
                    <a:pt x="1461" y="279"/>
                  </a:cubicBezTo>
                  <a:cubicBezTo>
                    <a:pt x="1470" y="284"/>
                    <a:pt x="1504" y="308"/>
                    <a:pt x="1536" y="356"/>
                  </a:cubicBezTo>
                  <a:cubicBezTo>
                    <a:pt x="1585" y="429"/>
                    <a:pt x="1587" y="508"/>
                    <a:pt x="1588" y="521"/>
                  </a:cubicBezTo>
                  <a:cubicBezTo>
                    <a:pt x="1589" y="528"/>
                    <a:pt x="1589" y="533"/>
                    <a:pt x="1590" y="537"/>
                  </a:cubicBezTo>
                  <a:cubicBezTo>
                    <a:pt x="1590" y="541"/>
                    <a:pt x="1590" y="543"/>
                    <a:pt x="1590" y="543"/>
                  </a:cubicBezTo>
                  <a:cubicBezTo>
                    <a:pt x="1590" y="543"/>
                    <a:pt x="1590" y="541"/>
                    <a:pt x="1591" y="537"/>
                  </a:cubicBezTo>
                  <a:cubicBezTo>
                    <a:pt x="1591" y="533"/>
                    <a:pt x="1592" y="528"/>
                    <a:pt x="1592" y="521"/>
                  </a:cubicBezTo>
                  <a:cubicBezTo>
                    <a:pt x="1594" y="508"/>
                    <a:pt x="1594" y="491"/>
                    <a:pt x="1594" y="474"/>
                  </a:cubicBezTo>
                  <a:cubicBezTo>
                    <a:pt x="1604" y="482"/>
                    <a:pt x="1615" y="489"/>
                    <a:pt x="1624" y="501"/>
                  </a:cubicBezTo>
                  <a:cubicBezTo>
                    <a:pt x="1638" y="520"/>
                    <a:pt x="1638" y="552"/>
                    <a:pt x="1633" y="575"/>
                  </a:cubicBezTo>
                  <a:cubicBezTo>
                    <a:pt x="1625" y="613"/>
                    <a:pt x="1592" y="630"/>
                    <a:pt x="1566" y="654"/>
                  </a:cubicBezTo>
                  <a:cubicBezTo>
                    <a:pt x="1565" y="654"/>
                    <a:pt x="1566" y="655"/>
                    <a:pt x="1566" y="654"/>
                  </a:cubicBezTo>
                  <a:cubicBezTo>
                    <a:pt x="1579" y="648"/>
                    <a:pt x="1592" y="641"/>
                    <a:pt x="1604" y="633"/>
                  </a:cubicBezTo>
                  <a:cubicBezTo>
                    <a:pt x="1606" y="634"/>
                    <a:pt x="1609" y="636"/>
                    <a:pt x="1612" y="639"/>
                  </a:cubicBezTo>
                  <a:cubicBezTo>
                    <a:pt x="1630" y="656"/>
                    <a:pt x="1637" y="680"/>
                    <a:pt x="1638" y="705"/>
                  </a:cubicBezTo>
                  <a:cubicBezTo>
                    <a:pt x="1638" y="716"/>
                    <a:pt x="1637" y="728"/>
                    <a:pt x="1635" y="741"/>
                  </a:cubicBez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</p:grpSp>
      <p:sp>
        <p:nvSpPr>
          <p:cNvPr id="52" name="TextBox 51">
            <a:extLst>
              <a:ext uri="{FF2B5EF4-FFF2-40B4-BE49-F238E27FC236}">
                <a16:creationId xmlns:a16="http://schemas.microsoft.com/office/drawing/2014/main" id="{BDB073A1-02AA-8949-B7A0-98F2E5336393}"/>
              </a:ext>
            </a:extLst>
          </p:cNvPr>
          <p:cNvSpPr txBox="1"/>
          <p:nvPr/>
        </p:nvSpPr>
        <p:spPr>
          <a:xfrm>
            <a:off x="877947" y="2149496"/>
            <a:ext cx="498880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Source Sans Pro" panose="020B0503030403020204" pitchFamily="34" charset="0"/>
              </a:rPr>
              <a:t>Great </a:t>
            </a:r>
            <a:r>
              <a:rPr lang="en-US" sz="2800" b="1" dirty="0">
                <a:latin typeface="Source Sans Pro" panose="020B0503030403020204" pitchFamily="34" charset="0"/>
              </a:rPr>
              <a:t>design</a:t>
            </a:r>
            <a:r>
              <a:rPr lang="en-US" sz="2800" dirty="0">
                <a:latin typeface="Source Sans Pro" panose="020B0503030403020204" pitchFamily="34" charset="0"/>
              </a:rPr>
              <a:t> is </a:t>
            </a:r>
            <a:r>
              <a:rPr lang="en-US" sz="2800" i="1" dirty="0">
                <a:latin typeface="Source Sans Pro" panose="020B0503030403020204" pitchFamily="34" charset="0"/>
              </a:rPr>
              <a:t>eliminating</a:t>
            </a:r>
            <a:r>
              <a:rPr lang="en-US" sz="2800" dirty="0">
                <a:latin typeface="Source Sans Pro" panose="020B0503030403020204" pitchFamily="34" charset="0"/>
              </a:rPr>
              <a:t> all unnecessary </a:t>
            </a:r>
            <a:r>
              <a:rPr lang="en-US" sz="2800" b="1" dirty="0">
                <a:latin typeface="Source Sans Pro" panose="020B0503030403020204" pitchFamily="34" charset="0"/>
              </a:rPr>
              <a:t>details</a:t>
            </a:r>
            <a:r>
              <a:rPr lang="en-US" sz="2800" dirty="0">
                <a:latin typeface="Source Sans Pro" panose="020B0503030403020204" pitchFamily="34" charset="0"/>
              </a:rPr>
              <a:t>. </a:t>
            </a: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98287A2C-2E3A-AC44-AD07-60179B524E73}"/>
              </a:ext>
            </a:extLst>
          </p:cNvPr>
          <p:cNvSpPr/>
          <p:nvPr/>
        </p:nvSpPr>
        <p:spPr>
          <a:xfrm>
            <a:off x="877949" y="3109604"/>
            <a:ext cx="486453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  <p:grpSp>
        <p:nvGrpSpPr>
          <p:cNvPr id="55" name="Group 54">
            <a:extLst>
              <a:ext uri="{FF2B5EF4-FFF2-40B4-BE49-F238E27FC236}">
                <a16:creationId xmlns:a16="http://schemas.microsoft.com/office/drawing/2014/main" id="{6E86957E-EA95-8340-B2AE-A3D23CF45663}"/>
              </a:ext>
            </a:extLst>
          </p:cNvPr>
          <p:cNvGrpSpPr/>
          <p:nvPr/>
        </p:nvGrpSpPr>
        <p:grpSpPr>
          <a:xfrm>
            <a:off x="947772" y="4495943"/>
            <a:ext cx="1237779" cy="731856"/>
            <a:chOff x="6096000" y="4518341"/>
            <a:chExt cx="1237779" cy="731856"/>
          </a:xfrm>
        </p:grpSpPr>
        <p:grpSp>
          <p:nvGrpSpPr>
            <p:cNvPr id="56" name="Group 55">
              <a:extLst>
                <a:ext uri="{FF2B5EF4-FFF2-40B4-BE49-F238E27FC236}">
                  <a16:creationId xmlns:a16="http://schemas.microsoft.com/office/drawing/2014/main" id="{3F05E78B-FBA2-BE49-B8C9-F7BF3E6C5F77}"/>
                </a:ext>
              </a:extLst>
            </p:cNvPr>
            <p:cNvGrpSpPr/>
            <p:nvPr/>
          </p:nvGrpSpPr>
          <p:grpSpPr>
            <a:xfrm>
              <a:off x="6096000" y="4518341"/>
              <a:ext cx="708704" cy="731856"/>
              <a:chOff x="6815964" y="4544568"/>
              <a:chExt cx="802117" cy="779299"/>
            </a:xfrm>
          </p:grpSpPr>
          <p:sp>
            <p:nvSpPr>
              <p:cNvPr id="59" name="Donut 58">
                <a:extLst>
                  <a:ext uri="{FF2B5EF4-FFF2-40B4-BE49-F238E27FC236}">
                    <a16:creationId xmlns:a16="http://schemas.microsoft.com/office/drawing/2014/main" id="{72D4D0FA-4EFA-2C46-B005-8E6A5DFFD8EC}"/>
                  </a:ext>
                </a:extLst>
              </p:cNvPr>
              <p:cNvSpPr/>
              <p:nvPr/>
            </p:nvSpPr>
            <p:spPr>
              <a:xfrm>
                <a:off x="6815964" y="4545189"/>
                <a:ext cx="802117" cy="778678"/>
              </a:xfrm>
              <a:prstGeom prst="donut">
                <a:avLst/>
              </a:prstGeom>
              <a:solidFill>
                <a:srgbClr val="F6F6F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dirty="0">
                  <a:solidFill>
                    <a:schemeClr val="tx1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</a:endParaRPr>
              </a:p>
            </p:txBody>
          </p:sp>
          <p:sp>
            <p:nvSpPr>
              <p:cNvPr id="60" name="Block Arc 59">
                <a:extLst>
                  <a:ext uri="{FF2B5EF4-FFF2-40B4-BE49-F238E27FC236}">
                    <a16:creationId xmlns:a16="http://schemas.microsoft.com/office/drawing/2014/main" id="{5F7D1CDD-1FDA-9B41-88B3-17B7EF8628BB}"/>
                  </a:ext>
                </a:extLst>
              </p:cNvPr>
              <p:cNvSpPr/>
              <p:nvPr/>
            </p:nvSpPr>
            <p:spPr>
              <a:xfrm>
                <a:off x="6815964" y="4544568"/>
                <a:ext cx="802117" cy="778678"/>
              </a:xfrm>
              <a:prstGeom prst="blockArc">
                <a:avLst>
                  <a:gd name="adj1" fmla="val 16263629"/>
                  <a:gd name="adj2" fmla="val 11774613"/>
                  <a:gd name="adj3" fmla="val 26114"/>
                </a:avLst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>
                  <a:solidFill>
                    <a:schemeClr val="tx1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</a:endParaRPr>
              </a:p>
            </p:txBody>
          </p:sp>
        </p:grpSp>
        <p:sp>
          <p:nvSpPr>
            <p:cNvPr id="57" name="Text Placeholder 33">
              <a:extLst>
                <a:ext uri="{FF2B5EF4-FFF2-40B4-BE49-F238E27FC236}">
                  <a16:creationId xmlns:a16="http://schemas.microsoft.com/office/drawing/2014/main" id="{D70A8D1B-383D-7740-9D03-B78EFC8CD248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6883456" y="4657724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5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  <a:cs typeface="Roboto Black" panose="02000000000000000000" pitchFamily="2" charset="0"/>
                </a:rPr>
                <a:t>45%</a:t>
              </a:r>
            </a:p>
          </p:txBody>
        </p:sp>
        <p:sp>
          <p:nvSpPr>
            <p:cNvPr id="58" name="Text Placeholder 32">
              <a:extLst>
                <a:ext uri="{FF2B5EF4-FFF2-40B4-BE49-F238E27FC236}">
                  <a16:creationId xmlns:a16="http://schemas.microsoft.com/office/drawing/2014/main" id="{B3585004-B421-334A-885C-0618076EC5AE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6883456" y="4931387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Source Sans Pro" panose="020B0503030403020204" pitchFamily="34" charset="0"/>
                  <a:cs typeface="Open Sans" panose="020B0606030504020204" pitchFamily="34" charset="0"/>
                </a:rPr>
                <a:t>Type A</a:t>
              </a:r>
            </a:p>
          </p:txBody>
        </p:sp>
      </p:grpSp>
      <p:grpSp>
        <p:nvGrpSpPr>
          <p:cNvPr id="62" name="Group 61">
            <a:extLst>
              <a:ext uri="{FF2B5EF4-FFF2-40B4-BE49-F238E27FC236}">
                <a16:creationId xmlns:a16="http://schemas.microsoft.com/office/drawing/2014/main" id="{C0518C47-637D-5049-8D2A-64A6FEF082E9}"/>
              </a:ext>
            </a:extLst>
          </p:cNvPr>
          <p:cNvGrpSpPr/>
          <p:nvPr/>
        </p:nvGrpSpPr>
        <p:grpSpPr>
          <a:xfrm>
            <a:off x="2424636" y="4495358"/>
            <a:ext cx="1252817" cy="731857"/>
            <a:chOff x="7572864" y="4517756"/>
            <a:chExt cx="1252817" cy="731857"/>
          </a:xfrm>
        </p:grpSpPr>
        <p:grpSp>
          <p:nvGrpSpPr>
            <p:cNvPr id="63" name="Group 62">
              <a:extLst>
                <a:ext uri="{FF2B5EF4-FFF2-40B4-BE49-F238E27FC236}">
                  <a16:creationId xmlns:a16="http://schemas.microsoft.com/office/drawing/2014/main" id="{4EF7A9CF-00AB-9349-AA21-D9DCB0424C17}"/>
                </a:ext>
              </a:extLst>
            </p:cNvPr>
            <p:cNvGrpSpPr/>
            <p:nvPr/>
          </p:nvGrpSpPr>
          <p:grpSpPr>
            <a:xfrm>
              <a:off x="7572864" y="4517756"/>
              <a:ext cx="708704" cy="731857"/>
              <a:chOff x="6815964" y="4544567"/>
              <a:chExt cx="802117" cy="779300"/>
            </a:xfrm>
          </p:grpSpPr>
          <p:sp>
            <p:nvSpPr>
              <p:cNvPr id="66" name="Donut 65">
                <a:extLst>
                  <a:ext uri="{FF2B5EF4-FFF2-40B4-BE49-F238E27FC236}">
                    <a16:creationId xmlns:a16="http://schemas.microsoft.com/office/drawing/2014/main" id="{09AE4C1B-1FD9-E94C-9E50-B13C3C34DA82}"/>
                  </a:ext>
                </a:extLst>
              </p:cNvPr>
              <p:cNvSpPr/>
              <p:nvPr/>
            </p:nvSpPr>
            <p:spPr>
              <a:xfrm>
                <a:off x="6815964" y="4545189"/>
                <a:ext cx="802117" cy="778678"/>
              </a:xfrm>
              <a:prstGeom prst="donut">
                <a:avLst/>
              </a:prstGeom>
              <a:solidFill>
                <a:srgbClr val="F6F6F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dirty="0">
                  <a:solidFill>
                    <a:schemeClr val="tx1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</a:endParaRPr>
              </a:p>
            </p:txBody>
          </p:sp>
          <p:sp>
            <p:nvSpPr>
              <p:cNvPr id="67" name="Block Arc 66">
                <a:extLst>
                  <a:ext uri="{FF2B5EF4-FFF2-40B4-BE49-F238E27FC236}">
                    <a16:creationId xmlns:a16="http://schemas.microsoft.com/office/drawing/2014/main" id="{8B5FC3F5-0A00-0344-9ED3-BF2A75CD5D0B}"/>
                  </a:ext>
                </a:extLst>
              </p:cNvPr>
              <p:cNvSpPr/>
              <p:nvPr/>
            </p:nvSpPr>
            <p:spPr>
              <a:xfrm>
                <a:off x="6815964" y="4544567"/>
                <a:ext cx="802117" cy="778678"/>
              </a:xfrm>
              <a:prstGeom prst="blockArc">
                <a:avLst>
                  <a:gd name="adj1" fmla="val 16263629"/>
                  <a:gd name="adj2" fmla="val 9936357"/>
                  <a:gd name="adj3" fmla="val 24736"/>
                </a:avLst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>
                  <a:solidFill>
                    <a:schemeClr val="tx1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</a:endParaRPr>
              </a:p>
            </p:txBody>
          </p:sp>
        </p:grpSp>
        <p:sp>
          <p:nvSpPr>
            <p:cNvPr id="64" name="Text Placeholder 33">
              <a:extLst>
                <a:ext uri="{FF2B5EF4-FFF2-40B4-BE49-F238E27FC236}">
                  <a16:creationId xmlns:a16="http://schemas.microsoft.com/office/drawing/2014/main" id="{D07E7D0E-2029-1446-9E29-2980A7EAD6B7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8375357" y="4657724"/>
              <a:ext cx="450323" cy="262002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4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  <a:cs typeface="Roboto Black" panose="02000000000000000000" pitchFamily="2" charset="0"/>
                </a:rPr>
                <a:t>74%</a:t>
              </a:r>
            </a:p>
          </p:txBody>
        </p:sp>
        <p:sp>
          <p:nvSpPr>
            <p:cNvPr id="65" name="Text Placeholder 32">
              <a:extLst>
                <a:ext uri="{FF2B5EF4-FFF2-40B4-BE49-F238E27FC236}">
                  <a16:creationId xmlns:a16="http://schemas.microsoft.com/office/drawing/2014/main" id="{BA543589-3C9B-9543-B552-47587750D6D5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8375358" y="4931387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Source Sans Pro" panose="020B0503030403020204" pitchFamily="34" charset="0"/>
                  <a:cs typeface="Open Sans" panose="020B0606030504020204" pitchFamily="34" charset="0"/>
                </a:rPr>
                <a:t>Type B</a:t>
              </a:r>
            </a:p>
          </p:txBody>
        </p:sp>
      </p:grpSp>
      <p:grpSp>
        <p:nvGrpSpPr>
          <p:cNvPr id="68" name="Group 67">
            <a:extLst>
              <a:ext uri="{FF2B5EF4-FFF2-40B4-BE49-F238E27FC236}">
                <a16:creationId xmlns:a16="http://schemas.microsoft.com/office/drawing/2014/main" id="{D9F9E25F-9106-7E4B-81D0-97809F85473F}"/>
              </a:ext>
            </a:extLst>
          </p:cNvPr>
          <p:cNvGrpSpPr/>
          <p:nvPr/>
        </p:nvGrpSpPr>
        <p:grpSpPr>
          <a:xfrm>
            <a:off x="3901500" y="4495941"/>
            <a:ext cx="1237779" cy="731490"/>
            <a:chOff x="9049728" y="4518339"/>
            <a:chExt cx="1237779" cy="731490"/>
          </a:xfrm>
        </p:grpSpPr>
        <p:sp>
          <p:nvSpPr>
            <p:cNvPr id="69" name="Donut 68">
              <a:extLst>
                <a:ext uri="{FF2B5EF4-FFF2-40B4-BE49-F238E27FC236}">
                  <a16:creationId xmlns:a16="http://schemas.microsoft.com/office/drawing/2014/main" id="{B42B29FD-4E7E-1645-9C01-CDE28E0A9511}"/>
                </a:ext>
              </a:extLst>
            </p:cNvPr>
            <p:cNvSpPr/>
            <p:nvPr/>
          </p:nvSpPr>
          <p:spPr>
            <a:xfrm>
              <a:off x="9049728" y="4518339"/>
              <a:ext cx="708704" cy="731273"/>
            </a:xfrm>
            <a:prstGeom prst="donut">
              <a:avLst/>
            </a:prstGeom>
            <a:solidFill>
              <a:srgbClr val="F6F6F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dirty="0">
                <a:solidFill>
                  <a:schemeClr val="tx1"/>
                </a:solidFill>
                <a:latin typeface="Source Sans Pro" panose="020B0503030403020204" pitchFamily="34" charset="0"/>
                <a:ea typeface="Source Sans Pro" panose="020B0503030403020204" pitchFamily="34" charset="0"/>
              </a:endParaRPr>
            </a:p>
          </p:txBody>
        </p:sp>
        <p:sp>
          <p:nvSpPr>
            <p:cNvPr id="70" name="Block Arc 69">
              <a:extLst>
                <a:ext uri="{FF2B5EF4-FFF2-40B4-BE49-F238E27FC236}">
                  <a16:creationId xmlns:a16="http://schemas.microsoft.com/office/drawing/2014/main" id="{9D1B9126-2846-E14F-AE64-763CE1C16C87}"/>
                </a:ext>
              </a:extLst>
            </p:cNvPr>
            <p:cNvSpPr/>
            <p:nvPr/>
          </p:nvSpPr>
          <p:spPr>
            <a:xfrm>
              <a:off x="9049728" y="4518556"/>
              <a:ext cx="708704" cy="731273"/>
            </a:xfrm>
            <a:prstGeom prst="blockArc">
              <a:avLst>
                <a:gd name="adj1" fmla="val 15313566"/>
                <a:gd name="adj2" fmla="val 13078870"/>
                <a:gd name="adj3" fmla="val 24695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schemeClr val="tx1"/>
                </a:solidFill>
                <a:latin typeface="Source Sans Pro" panose="020B0503030403020204" pitchFamily="34" charset="0"/>
                <a:ea typeface="Source Sans Pro" panose="020B0503030403020204" pitchFamily="34" charset="0"/>
              </a:endParaRPr>
            </a:p>
          </p:txBody>
        </p:sp>
        <p:sp>
          <p:nvSpPr>
            <p:cNvPr id="71" name="Text Placeholder 33">
              <a:extLst>
                <a:ext uri="{FF2B5EF4-FFF2-40B4-BE49-F238E27FC236}">
                  <a16:creationId xmlns:a16="http://schemas.microsoft.com/office/drawing/2014/main" id="{85640A2A-91CC-E14F-AFAD-E99F3A4B5714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837184" y="4657139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1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  <a:cs typeface="Roboto Black" panose="02000000000000000000" pitchFamily="2" charset="0"/>
                </a:rPr>
                <a:t>89%</a:t>
              </a:r>
            </a:p>
          </p:txBody>
        </p:sp>
        <p:sp>
          <p:nvSpPr>
            <p:cNvPr id="72" name="Text Placeholder 32">
              <a:extLst>
                <a:ext uri="{FF2B5EF4-FFF2-40B4-BE49-F238E27FC236}">
                  <a16:creationId xmlns:a16="http://schemas.microsoft.com/office/drawing/2014/main" id="{6DD5C0B6-EADE-3B4A-B45A-DA2EE84C7BE5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837184" y="4930802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Source Sans Pro" panose="020B0503030403020204" pitchFamily="34" charset="0"/>
                  <a:cs typeface="Open Sans" panose="020B0606030504020204" pitchFamily="34" charset="0"/>
                </a:rPr>
                <a:t>Type C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8849349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52" grpId="0"/>
      <p:bldP spid="5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19" name="Group 4">
            <a:extLst>
              <a:ext uri="{FF2B5EF4-FFF2-40B4-BE49-F238E27FC236}">
                <a16:creationId xmlns:a16="http://schemas.microsoft.com/office/drawing/2014/main" id="{99C744FC-80FB-1549-8A7A-402AE2779394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603146" y="1523813"/>
            <a:ext cx="4428473" cy="4514359"/>
            <a:chOff x="4010" y="784"/>
            <a:chExt cx="1650" cy="1682"/>
          </a:xfrm>
        </p:grpSpPr>
        <p:sp>
          <p:nvSpPr>
            <p:cNvPr id="20" name="Freeform 7">
              <a:extLst>
                <a:ext uri="{FF2B5EF4-FFF2-40B4-BE49-F238E27FC236}">
                  <a16:creationId xmlns:a16="http://schemas.microsoft.com/office/drawing/2014/main" id="{1ED565B9-1127-5644-B6A4-ACD963F8D022}"/>
                </a:ext>
              </a:extLst>
            </p:cNvPr>
            <p:cNvSpPr>
              <a:spLocks/>
            </p:cNvSpPr>
            <p:nvPr/>
          </p:nvSpPr>
          <p:spPr bwMode="auto">
            <a:xfrm>
              <a:off x="4833" y="784"/>
              <a:ext cx="827" cy="769"/>
            </a:xfrm>
            <a:custGeom>
              <a:avLst/>
              <a:gdLst>
                <a:gd name="T0" fmla="*/ 56 w 349"/>
                <a:gd name="T1" fmla="*/ 304 h 324"/>
                <a:gd name="T2" fmla="*/ 324 w 349"/>
                <a:gd name="T3" fmla="*/ 0 h 324"/>
                <a:gd name="T4" fmla="*/ 56 w 349"/>
                <a:gd name="T5" fmla="*/ 304 h 3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49" h="324">
                  <a:moveTo>
                    <a:pt x="56" y="304"/>
                  </a:moveTo>
                  <a:cubicBezTo>
                    <a:pt x="56" y="304"/>
                    <a:pt x="0" y="16"/>
                    <a:pt x="324" y="0"/>
                  </a:cubicBezTo>
                  <a:cubicBezTo>
                    <a:pt x="349" y="200"/>
                    <a:pt x="194" y="324"/>
                    <a:pt x="56" y="30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8">
              <a:extLst>
                <a:ext uri="{FF2B5EF4-FFF2-40B4-BE49-F238E27FC236}">
                  <a16:creationId xmlns:a16="http://schemas.microsoft.com/office/drawing/2014/main" id="{38BE2CEA-4972-DA4C-AA21-D39C15C50CAF}"/>
                </a:ext>
              </a:extLst>
            </p:cNvPr>
            <p:cNvSpPr>
              <a:spLocks/>
            </p:cNvSpPr>
            <p:nvPr/>
          </p:nvSpPr>
          <p:spPr bwMode="auto">
            <a:xfrm>
              <a:off x="4965" y="784"/>
              <a:ext cx="695" cy="769"/>
            </a:xfrm>
            <a:custGeom>
              <a:avLst/>
              <a:gdLst>
                <a:gd name="T0" fmla="*/ 268 w 293"/>
                <a:gd name="T1" fmla="*/ 0 h 324"/>
                <a:gd name="T2" fmla="*/ 0 w 293"/>
                <a:gd name="T3" fmla="*/ 304 h 324"/>
                <a:gd name="T4" fmla="*/ 268 w 293"/>
                <a:gd name="T5" fmla="*/ 0 h 3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93" h="324">
                  <a:moveTo>
                    <a:pt x="268" y="0"/>
                  </a:moveTo>
                  <a:cubicBezTo>
                    <a:pt x="0" y="304"/>
                    <a:pt x="0" y="304"/>
                    <a:pt x="0" y="304"/>
                  </a:cubicBezTo>
                  <a:cubicBezTo>
                    <a:pt x="138" y="324"/>
                    <a:pt x="293" y="200"/>
                    <a:pt x="268" y="0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9">
              <a:extLst>
                <a:ext uri="{FF2B5EF4-FFF2-40B4-BE49-F238E27FC236}">
                  <a16:creationId xmlns:a16="http://schemas.microsoft.com/office/drawing/2014/main" id="{5F160930-CA7F-414D-8DA3-701A0DFFC1D8}"/>
                </a:ext>
              </a:extLst>
            </p:cNvPr>
            <p:cNvSpPr>
              <a:spLocks/>
            </p:cNvSpPr>
            <p:nvPr/>
          </p:nvSpPr>
          <p:spPr bwMode="auto">
            <a:xfrm>
              <a:off x="4636" y="1505"/>
              <a:ext cx="894" cy="961"/>
            </a:xfrm>
            <a:custGeom>
              <a:avLst/>
              <a:gdLst>
                <a:gd name="T0" fmla="*/ 134 w 377"/>
                <a:gd name="T1" fmla="*/ 0 h 405"/>
                <a:gd name="T2" fmla="*/ 159 w 377"/>
                <a:gd name="T3" fmla="*/ 405 h 405"/>
                <a:gd name="T4" fmla="*/ 134 w 377"/>
                <a:gd name="T5" fmla="*/ 0 h 4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7" h="405">
                  <a:moveTo>
                    <a:pt x="134" y="0"/>
                  </a:moveTo>
                  <a:cubicBezTo>
                    <a:pt x="134" y="0"/>
                    <a:pt x="377" y="165"/>
                    <a:pt x="159" y="405"/>
                  </a:cubicBezTo>
                  <a:cubicBezTo>
                    <a:pt x="0" y="281"/>
                    <a:pt x="22" y="84"/>
                    <a:pt x="134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10">
              <a:extLst>
                <a:ext uri="{FF2B5EF4-FFF2-40B4-BE49-F238E27FC236}">
                  <a16:creationId xmlns:a16="http://schemas.microsoft.com/office/drawing/2014/main" id="{D6162ABF-430C-7446-95C2-2567FE2CD141}"/>
                </a:ext>
              </a:extLst>
            </p:cNvPr>
            <p:cNvSpPr>
              <a:spLocks/>
            </p:cNvSpPr>
            <p:nvPr/>
          </p:nvSpPr>
          <p:spPr bwMode="auto">
            <a:xfrm>
              <a:off x="4636" y="1505"/>
              <a:ext cx="377" cy="961"/>
            </a:xfrm>
            <a:custGeom>
              <a:avLst/>
              <a:gdLst>
                <a:gd name="T0" fmla="*/ 159 w 159"/>
                <a:gd name="T1" fmla="*/ 405 h 405"/>
                <a:gd name="T2" fmla="*/ 134 w 159"/>
                <a:gd name="T3" fmla="*/ 0 h 405"/>
                <a:gd name="T4" fmla="*/ 159 w 159"/>
                <a:gd name="T5" fmla="*/ 405 h 4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9" h="405">
                  <a:moveTo>
                    <a:pt x="159" y="405"/>
                  </a:moveTo>
                  <a:cubicBezTo>
                    <a:pt x="134" y="0"/>
                    <a:pt x="134" y="0"/>
                    <a:pt x="134" y="0"/>
                  </a:cubicBezTo>
                  <a:cubicBezTo>
                    <a:pt x="22" y="84"/>
                    <a:pt x="0" y="281"/>
                    <a:pt x="159" y="405"/>
                  </a:cubicBez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11">
              <a:extLst>
                <a:ext uri="{FF2B5EF4-FFF2-40B4-BE49-F238E27FC236}">
                  <a16:creationId xmlns:a16="http://schemas.microsoft.com/office/drawing/2014/main" id="{36D293E0-C24B-E847-90C3-44CC0B109EF2}"/>
                </a:ext>
              </a:extLst>
            </p:cNvPr>
            <p:cNvSpPr>
              <a:spLocks/>
            </p:cNvSpPr>
            <p:nvPr/>
          </p:nvSpPr>
          <p:spPr bwMode="auto">
            <a:xfrm>
              <a:off x="4010" y="1033"/>
              <a:ext cx="946" cy="935"/>
            </a:xfrm>
            <a:custGeom>
              <a:avLst/>
              <a:gdLst>
                <a:gd name="T0" fmla="*/ 399 w 399"/>
                <a:gd name="T1" fmla="*/ 197 h 394"/>
                <a:gd name="T2" fmla="*/ 0 w 399"/>
                <a:gd name="T3" fmla="*/ 126 h 394"/>
                <a:gd name="T4" fmla="*/ 399 w 399"/>
                <a:gd name="T5" fmla="*/ 197 h 3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9" h="394">
                  <a:moveTo>
                    <a:pt x="399" y="197"/>
                  </a:moveTo>
                  <a:cubicBezTo>
                    <a:pt x="399" y="197"/>
                    <a:pt x="181" y="394"/>
                    <a:pt x="0" y="126"/>
                  </a:cubicBezTo>
                  <a:cubicBezTo>
                    <a:pt x="158" y="0"/>
                    <a:pt x="345" y="69"/>
                    <a:pt x="399" y="197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12">
              <a:extLst>
                <a:ext uri="{FF2B5EF4-FFF2-40B4-BE49-F238E27FC236}">
                  <a16:creationId xmlns:a16="http://schemas.microsoft.com/office/drawing/2014/main" id="{308596B8-9B1D-DA45-90D6-0E2EE2122049}"/>
                </a:ext>
              </a:extLst>
            </p:cNvPr>
            <p:cNvSpPr>
              <a:spLocks/>
            </p:cNvSpPr>
            <p:nvPr/>
          </p:nvSpPr>
          <p:spPr bwMode="auto">
            <a:xfrm>
              <a:off x="4010" y="1033"/>
              <a:ext cx="946" cy="467"/>
            </a:xfrm>
            <a:custGeom>
              <a:avLst/>
              <a:gdLst>
                <a:gd name="T0" fmla="*/ 0 w 399"/>
                <a:gd name="T1" fmla="*/ 126 h 197"/>
                <a:gd name="T2" fmla="*/ 399 w 399"/>
                <a:gd name="T3" fmla="*/ 197 h 197"/>
                <a:gd name="T4" fmla="*/ 0 w 399"/>
                <a:gd name="T5" fmla="*/ 126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9" h="197">
                  <a:moveTo>
                    <a:pt x="0" y="126"/>
                  </a:moveTo>
                  <a:cubicBezTo>
                    <a:pt x="399" y="197"/>
                    <a:pt x="399" y="197"/>
                    <a:pt x="399" y="197"/>
                  </a:cubicBezTo>
                  <a:cubicBezTo>
                    <a:pt x="345" y="69"/>
                    <a:pt x="158" y="0"/>
                    <a:pt x="0" y="126"/>
                  </a:cubicBez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3">
              <a:extLst>
                <a:ext uri="{FF2B5EF4-FFF2-40B4-BE49-F238E27FC236}">
                  <a16:creationId xmlns:a16="http://schemas.microsoft.com/office/drawing/2014/main" id="{BE6993F4-9D61-4340-BBCD-54089A7A6C30}"/>
                </a:ext>
              </a:extLst>
            </p:cNvPr>
            <p:cNvSpPr>
              <a:spLocks/>
            </p:cNvSpPr>
            <p:nvPr/>
          </p:nvSpPr>
          <p:spPr bwMode="auto">
            <a:xfrm>
              <a:off x="4947" y="1214"/>
              <a:ext cx="619" cy="616"/>
            </a:xfrm>
            <a:custGeom>
              <a:avLst/>
              <a:gdLst>
                <a:gd name="T0" fmla="*/ 0 w 261"/>
                <a:gd name="T1" fmla="*/ 122 h 260"/>
                <a:gd name="T2" fmla="*/ 261 w 261"/>
                <a:gd name="T3" fmla="*/ 183 h 260"/>
                <a:gd name="T4" fmla="*/ 0 w 261"/>
                <a:gd name="T5" fmla="*/ 122 h 2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61" h="260">
                  <a:moveTo>
                    <a:pt x="0" y="122"/>
                  </a:moveTo>
                  <a:cubicBezTo>
                    <a:pt x="0" y="122"/>
                    <a:pt x="150" y="0"/>
                    <a:pt x="261" y="183"/>
                  </a:cubicBezTo>
                  <a:cubicBezTo>
                    <a:pt x="152" y="260"/>
                    <a:pt x="32" y="209"/>
                    <a:pt x="0" y="122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14">
              <a:extLst>
                <a:ext uri="{FF2B5EF4-FFF2-40B4-BE49-F238E27FC236}">
                  <a16:creationId xmlns:a16="http://schemas.microsoft.com/office/drawing/2014/main" id="{37B82D13-C763-E844-A20F-3D01DB550B87}"/>
                </a:ext>
              </a:extLst>
            </p:cNvPr>
            <p:cNvSpPr>
              <a:spLocks/>
            </p:cNvSpPr>
            <p:nvPr/>
          </p:nvSpPr>
          <p:spPr bwMode="auto">
            <a:xfrm>
              <a:off x="4947" y="1503"/>
              <a:ext cx="619" cy="327"/>
            </a:xfrm>
            <a:custGeom>
              <a:avLst/>
              <a:gdLst>
                <a:gd name="T0" fmla="*/ 261 w 261"/>
                <a:gd name="T1" fmla="*/ 61 h 138"/>
                <a:gd name="T2" fmla="*/ 0 w 261"/>
                <a:gd name="T3" fmla="*/ 0 h 138"/>
                <a:gd name="T4" fmla="*/ 261 w 261"/>
                <a:gd name="T5" fmla="*/ 61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61" h="138">
                  <a:moveTo>
                    <a:pt x="261" y="61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32" y="87"/>
                    <a:pt x="152" y="138"/>
                    <a:pt x="261" y="61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15">
              <a:extLst>
                <a:ext uri="{FF2B5EF4-FFF2-40B4-BE49-F238E27FC236}">
                  <a16:creationId xmlns:a16="http://schemas.microsoft.com/office/drawing/2014/main" id="{82332BD5-4FF8-E14C-8AAD-C0A7A6CB5DF4}"/>
                </a:ext>
              </a:extLst>
            </p:cNvPr>
            <p:cNvSpPr>
              <a:spLocks/>
            </p:cNvSpPr>
            <p:nvPr/>
          </p:nvSpPr>
          <p:spPr bwMode="auto">
            <a:xfrm>
              <a:off x="4406" y="1406"/>
              <a:ext cx="538" cy="547"/>
            </a:xfrm>
            <a:custGeom>
              <a:avLst/>
              <a:gdLst>
                <a:gd name="T0" fmla="*/ 227 w 227"/>
                <a:gd name="T1" fmla="*/ 38 h 231"/>
                <a:gd name="T2" fmla="*/ 0 w 227"/>
                <a:gd name="T3" fmla="*/ 179 h 231"/>
                <a:gd name="T4" fmla="*/ 227 w 227"/>
                <a:gd name="T5" fmla="*/ 38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7" h="231">
                  <a:moveTo>
                    <a:pt x="227" y="38"/>
                  </a:moveTo>
                  <a:cubicBezTo>
                    <a:pt x="227" y="38"/>
                    <a:pt x="207" y="231"/>
                    <a:pt x="0" y="179"/>
                  </a:cubicBezTo>
                  <a:cubicBezTo>
                    <a:pt x="22" y="48"/>
                    <a:pt x="143" y="0"/>
                    <a:pt x="227" y="38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16">
              <a:extLst>
                <a:ext uri="{FF2B5EF4-FFF2-40B4-BE49-F238E27FC236}">
                  <a16:creationId xmlns:a16="http://schemas.microsoft.com/office/drawing/2014/main" id="{3D4D5B3C-6CAA-BA4F-9265-F9502FC65C3A}"/>
                </a:ext>
              </a:extLst>
            </p:cNvPr>
            <p:cNvSpPr>
              <a:spLocks/>
            </p:cNvSpPr>
            <p:nvPr/>
          </p:nvSpPr>
          <p:spPr bwMode="auto">
            <a:xfrm>
              <a:off x="4406" y="1406"/>
              <a:ext cx="538" cy="424"/>
            </a:xfrm>
            <a:custGeom>
              <a:avLst/>
              <a:gdLst>
                <a:gd name="T0" fmla="*/ 0 w 227"/>
                <a:gd name="T1" fmla="*/ 179 h 179"/>
                <a:gd name="T2" fmla="*/ 227 w 227"/>
                <a:gd name="T3" fmla="*/ 38 h 179"/>
                <a:gd name="T4" fmla="*/ 0 w 227"/>
                <a:gd name="T5" fmla="*/ 179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7" h="179">
                  <a:moveTo>
                    <a:pt x="0" y="179"/>
                  </a:moveTo>
                  <a:cubicBezTo>
                    <a:pt x="227" y="38"/>
                    <a:pt x="227" y="38"/>
                    <a:pt x="227" y="38"/>
                  </a:cubicBezTo>
                  <a:cubicBezTo>
                    <a:pt x="143" y="0"/>
                    <a:pt x="22" y="48"/>
                    <a:pt x="0" y="179"/>
                  </a:cubicBez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17">
              <a:extLst>
                <a:ext uri="{FF2B5EF4-FFF2-40B4-BE49-F238E27FC236}">
                  <a16:creationId xmlns:a16="http://schemas.microsoft.com/office/drawing/2014/main" id="{B4480FDA-EF56-4C4A-8DAA-1FEB604D2E88}"/>
                </a:ext>
              </a:extLst>
            </p:cNvPr>
            <p:cNvSpPr>
              <a:spLocks/>
            </p:cNvSpPr>
            <p:nvPr/>
          </p:nvSpPr>
          <p:spPr bwMode="auto">
            <a:xfrm>
              <a:off x="4515" y="896"/>
              <a:ext cx="569" cy="602"/>
            </a:xfrm>
            <a:custGeom>
              <a:avLst/>
              <a:gdLst>
                <a:gd name="T0" fmla="*/ 182 w 240"/>
                <a:gd name="T1" fmla="*/ 254 h 254"/>
                <a:gd name="T2" fmla="*/ 100 w 240"/>
                <a:gd name="T3" fmla="*/ 0 h 254"/>
                <a:gd name="T4" fmla="*/ 182 w 240"/>
                <a:gd name="T5" fmla="*/ 254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40" h="254">
                  <a:moveTo>
                    <a:pt x="182" y="254"/>
                  </a:moveTo>
                  <a:cubicBezTo>
                    <a:pt x="182" y="254"/>
                    <a:pt x="0" y="189"/>
                    <a:pt x="100" y="0"/>
                  </a:cubicBezTo>
                  <a:cubicBezTo>
                    <a:pt x="221" y="53"/>
                    <a:pt x="240" y="182"/>
                    <a:pt x="182" y="25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18">
              <a:extLst>
                <a:ext uri="{FF2B5EF4-FFF2-40B4-BE49-F238E27FC236}">
                  <a16:creationId xmlns:a16="http://schemas.microsoft.com/office/drawing/2014/main" id="{8EA78F5F-8056-4E4B-9C05-771C6D691A01}"/>
                </a:ext>
              </a:extLst>
            </p:cNvPr>
            <p:cNvSpPr>
              <a:spLocks/>
            </p:cNvSpPr>
            <p:nvPr/>
          </p:nvSpPr>
          <p:spPr bwMode="auto">
            <a:xfrm>
              <a:off x="4752" y="896"/>
              <a:ext cx="332" cy="602"/>
            </a:xfrm>
            <a:custGeom>
              <a:avLst/>
              <a:gdLst>
                <a:gd name="T0" fmla="*/ 0 w 140"/>
                <a:gd name="T1" fmla="*/ 0 h 254"/>
                <a:gd name="T2" fmla="*/ 82 w 140"/>
                <a:gd name="T3" fmla="*/ 254 h 254"/>
                <a:gd name="T4" fmla="*/ 0 w 140"/>
                <a:gd name="T5" fmla="*/ 0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0" h="254">
                  <a:moveTo>
                    <a:pt x="0" y="0"/>
                  </a:moveTo>
                  <a:cubicBezTo>
                    <a:pt x="82" y="254"/>
                    <a:pt x="82" y="254"/>
                    <a:pt x="82" y="254"/>
                  </a:cubicBezTo>
                  <a:cubicBezTo>
                    <a:pt x="140" y="182"/>
                    <a:pt x="121" y="53"/>
                    <a:pt x="0" y="0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7" name="TextBox 46">
            <a:extLst>
              <a:ext uri="{FF2B5EF4-FFF2-40B4-BE49-F238E27FC236}">
                <a16:creationId xmlns:a16="http://schemas.microsoft.com/office/drawing/2014/main" id="{B18C8237-F68B-2847-AD59-689DFAD66B23}"/>
              </a:ext>
            </a:extLst>
          </p:cNvPr>
          <p:cNvSpPr txBox="1"/>
          <p:nvPr/>
        </p:nvSpPr>
        <p:spPr>
          <a:xfrm>
            <a:off x="6096000" y="2159452"/>
            <a:ext cx="4988807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2400" dirty="0">
                <a:latin typeface="Source Sans Pro" panose="020B0503030403020204" pitchFamily="34" charset="0"/>
              </a:rPr>
              <a:t>I’m a </a:t>
            </a:r>
            <a:r>
              <a:rPr lang="en-US" sz="2400" b="1" dirty="0">
                <a:latin typeface="Source Sans Pro" panose="020B0503030403020204" pitchFamily="34" charset="0"/>
              </a:rPr>
              <a:t>big fan </a:t>
            </a:r>
            <a:r>
              <a:rPr lang="en-US" sz="2400" dirty="0">
                <a:latin typeface="Source Sans Pro" panose="020B0503030403020204" pitchFamily="34" charset="0"/>
              </a:rPr>
              <a:t>of doing what you are </a:t>
            </a:r>
            <a:r>
              <a:rPr lang="en-US" sz="2400" i="1" dirty="0">
                <a:latin typeface="Source Sans Pro" panose="020B0503030403020204" pitchFamily="34" charset="0"/>
              </a:rPr>
              <a:t>really</a:t>
            </a:r>
            <a:r>
              <a:rPr lang="en-US" sz="2400" dirty="0">
                <a:latin typeface="Source Sans Pro" panose="020B0503030403020204" pitchFamily="34" charset="0"/>
              </a:rPr>
              <a:t> bad at. A </a:t>
            </a:r>
            <a:r>
              <a:rPr lang="en-US" sz="2400" b="1" dirty="0">
                <a:latin typeface="Source Sans Pro" panose="020B0503030403020204" pitchFamily="34" charset="0"/>
              </a:rPr>
              <a:t>lot</a:t>
            </a:r>
            <a:r>
              <a:rPr lang="en-US" sz="2400" dirty="0">
                <a:latin typeface="Source Sans Pro" panose="020B0503030403020204" pitchFamily="34" charset="0"/>
              </a:rPr>
              <a:t>. </a:t>
            </a: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6BA17421-80C3-1C44-AC98-1A718B6FEDA9}"/>
              </a:ext>
            </a:extLst>
          </p:cNvPr>
          <p:cNvSpPr/>
          <p:nvPr/>
        </p:nvSpPr>
        <p:spPr>
          <a:xfrm>
            <a:off x="6096000" y="3041921"/>
            <a:ext cx="486453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offal.</a:t>
            </a:r>
          </a:p>
        </p:txBody>
      </p:sp>
      <p:sp>
        <p:nvSpPr>
          <p:cNvPr id="49" name="Rounded Rectangle 48">
            <a:extLst>
              <a:ext uri="{FF2B5EF4-FFF2-40B4-BE49-F238E27FC236}">
                <a16:creationId xmlns:a16="http://schemas.microsoft.com/office/drawing/2014/main" id="{B3524E18-55C6-7640-9527-C1E1C0FC85B3}"/>
              </a:ext>
            </a:extLst>
          </p:cNvPr>
          <p:cNvSpPr/>
          <p:nvPr/>
        </p:nvSpPr>
        <p:spPr>
          <a:xfrm>
            <a:off x="6112061" y="4059206"/>
            <a:ext cx="3892234" cy="717929"/>
          </a:xfrm>
          <a:prstGeom prst="roundRect">
            <a:avLst>
              <a:gd name="adj" fmla="val 50000"/>
            </a:avLst>
          </a:prstGeom>
          <a:solidFill>
            <a:schemeClr val="tx2">
              <a:lumMod val="20000"/>
              <a:lumOff val="80000"/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rIns="180000" rtlCol="0" anchor="ctr"/>
          <a:lstStyle/>
          <a:p>
            <a:pPr>
              <a:lnSpc>
                <a:spcPct val="130000"/>
              </a:lnSpc>
            </a:pPr>
            <a:r>
              <a:rPr lang="en-US" sz="1000" dirty="0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Hashtag fashion axe </a:t>
            </a:r>
            <a:r>
              <a:rPr lang="en-US" sz="1000" dirty="0" err="1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fingerstache</a:t>
            </a:r>
            <a:r>
              <a:rPr lang="en-US" sz="1000" dirty="0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, everyday carry </a:t>
            </a:r>
            <a:r>
              <a:rPr lang="en-US" sz="1000" dirty="0" err="1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shoreditch</a:t>
            </a:r>
            <a:r>
              <a:rPr lang="en-US" sz="1000" dirty="0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pinterest</a:t>
            </a:r>
            <a:r>
              <a:rPr lang="en-US" sz="1000" dirty="0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 umami authentic </a:t>
            </a:r>
            <a:r>
              <a:rPr lang="en-US" sz="1000" dirty="0" err="1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brooklyn</a:t>
            </a:r>
            <a:r>
              <a:rPr lang="en-US" sz="1000" dirty="0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 YOLO.</a:t>
            </a:r>
            <a:endParaRPr lang="en-US" sz="1000" dirty="0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50" name="Group 49">
            <a:extLst>
              <a:ext uri="{FF2B5EF4-FFF2-40B4-BE49-F238E27FC236}">
                <a16:creationId xmlns:a16="http://schemas.microsoft.com/office/drawing/2014/main" id="{E2296EF4-C0AF-F245-8DC4-975136FDB9E4}"/>
              </a:ext>
            </a:extLst>
          </p:cNvPr>
          <p:cNvGrpSpPr/>
          <p:nvPr/>
        </p:nvGrpSpPr>
        <p:grpSpPr>
          <a:xfrm>
            <a:off x="6144787" y="4912672"/>
            <a:ext cx="1683449" cy="574055"/>
            <a:chOff x="651340" y="5088735"/>
            <a:chExt cx="1683449" cy="574055"/>
          </a:xfrm>
        </p:grpSpPr>
        <p:sp>
          <p:nvSpPr>
            <p:cNvPr id="51" name="Oval 50">
              <a:extLst>
                <a:ext uri="{FF2B5EF4-FFF2-40B4-BE49-F238E27FC236}">
                  <a16:creationId xmlns:a16="http://schemas.microsoft.com/office/drawing/2014/main" id="{39DA6349-2E8C-6647-9CE1-2B62A8B9A3AA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51340" y="5114150"/>
              <a:ext cx="548640" cy="548640"/>
            </a:xfrm>
            <a:prstGeom prst="ellipse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C3C288DE-C0E3-E243-8D52-ACBC9406C9AD}"/>
                </a:ext>
              </a:extLst>
            </p:cNvPr>
            <p:cNvSpPr txBox="1"/>
            <p:nvPr/>
          </p:nvSpPr>
          <p:spPr>
            <a:xfrm>
              <a:off x="1324576" y="5088735"/>
              <a:ext cx="101021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2.888 K</a:t>
              </a:r>
            </a:p>
          </p:txBody>
        </p:sp>
        <p:sp>
          <p:nvSpPr>
            <p:cNvPr id="53" name="Rectangle 52">
              <a:extLst>
                <a:ext uri="{FF2B5EF4-FFF2-40B4-BE49-F238E27FC236}">
                  <a16:creationId xmlns:a16="http://schemas.microsoft.com/office/drawing/2014/main" id="{D5C67977-630E-9946-8B8F-0D601E06009D}"/>
                </a:ext>
              </a:extLst>
            </p:cNvPr>
            <p:cNvSpPr/>
            <p:nvPr/>
          </p:nvSpPr>
          <p:spPr>
            <a:xfrm>
              <a:off x="1426249" y="5470889"/>
              <a:ext cx="527388" cy="153888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r>
                <a:rPr lang="en-US" sz="1000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Male User</a:t>
              </a:r>
            </a:p>
          </p:txBody>
        </p:sp>
        <p:sp>
          <p:nvSpPr>
            <p:cNvPr id="55" name="Shape 2614">
              <a:extLst>
                <a:ext uri="{FF2B5EF4-FFF2-40B4-BE49-F238E27FC236}">
                  <a16:creationId xmlns:a16="http://schemas.microsoft.com/office/drawing/2014/main" id="{F3EA0937-B288-5742-B0B9-BE48D093BFD8}"/>
                </a:ext>
              </a:extLst>
            </p:cNvPr>
            <p:cNvSpPr/>
            <p:nvPr/>
          </p:nvSpPr>
          <p:spPr>
            <a:xfrm>
              <a:off x="782228" y="5264941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958" y="17505"/>
                  </a:moveTo>
                  <a:cubicBezTo>
                    <a:pt x="17372" y="16944"/>
                    <a:pt x="16242" y="15945"/>
                    <a:pt x="15117" y="15413"/>
                  </a:cubicBezTo>
                  <a:cubicBezTo>
                    <a:pt x="14189" y="14975"/>
                    <a:pt x="13657" y="14531"/>
                    <a:pt x="13491" y="14057"/>
                  </a:cubicBezTo>
                  <a:cubicBezTo>
                    <a:pt x="13377" y="13728"/>
                    <a:pt x="13428" y="13351"/>
                    <a:pt x="13649" y="12904"/>
                  </a:cubicBezTo>
                  <a:cubicBezTo>
                    <a:pt x="13815" y="12567"/>
                    <a:pt x="13972" y="12286"/>
                    <a:pt x="14117" y="12028"/>
                  </a:cubicBezTo>
                  <a:cubicBezTo>
                    <a:pt x="14730" y="10934"/>
                    <a:pt x="15203" y="10145"/>
                    <a:pt x="15203" y="7348"/>
                  </a:cubicBezTo>
                  <a:cubicBezTo>
                    <a:pt x="15203" y="3162"/>
                    <a:pt x="12787" y="2951"/>
                    <a:pt x="12309" y="2951"/>
                  </a:cubicBezTo>
                  <a:cubicBezTo>
                    <a:pt x="11917" y="2951"/>
                    <a:pt x="11672" y="3037"/>
                    <a:pt x="11435" y="3121"/>
                  </a:cubicBezTo>
                  <a:cubicBezTo>
                    <a:pt x="11175" y="3213"/>
                    <a:pt x="10907" y="3309"/>
                    <a:pt x="10296" y="3319"/>
                  </a:cubicBezTo>
                  <a:cubicBezTo>
                    <a:pt x="9190" y="3337"/>
                    <a:pt x="6873" y="3375"/>
                    <a:pt x="6873" y="7226"/>
                  </a:cubicBezTo>
                  <a:cubicBezTo>
                    <a:pt x="6873" y="9919"/>
                    <a:pt x="7574" y="11156"/>
                    <a:pt x="8125" y="12150"/>
                  </a:cubicBezTo>
                  <a:cubicBezTo>
                    <a:pt x="8266" y="12404"/>
                    <a:pt x="8399" y="12645"/>
                    <a:pt x="8505" y="12885"/>
                  </a:cubicBezTo>
                  <a:cubicBezTo>
                    <a:pt x="8973" y="13949"/>
                    <a:pt x="8631" y="14693"/>
                    <a:pt x="7426" y="15224"/>
                  </a:cubicBezTo>
                  <a:cubicBezTo>
                    <a:pt x="5905" y="15897"/>
                    <a:pt x="5188" y="16247"/>
                    <a:pt x="3693" y="17562"/>
                  </a:cubicBezTo>
                  <a:cubicBezTo>
                    <a:pt x="2017" y="15800"/>
                    <a:pt x="982" y="134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3395"/>
                    <a:pt x="19603" y="15749"/>
                    <a:pt x="17958" y="17505"/>
                  </a:cubicBezTo>
                  <a:moveTo>
                    <a:pt x="10800" y="20618"/>
                  </a:moveTo>
                  <a:cubicBezTo>
                    <a:pt x="8356" y="20618"/>
                    <a:pt x="6125" y="19720"/>
                    <a:pt x="4407" y="18242"/>
                  </a:cubicBezTo>
                  <a:cubicBezTo>
                    <a:pt x="5730" y="17084"/>
                    <a:pt x="6362" y="16767"/>
                    <a:pt x="7823" y="16122"/>
                  </a:cubicBezTo>
                  <a:cubicBezTo>
                    <a:pt x="9515" y="15375"/>
                    <a:pt x="10091" y="14051"/>
                    <a:pt x="9403" y="12489"/>
                  </a:cubicBezTo>
                  <a:cubicBezTo>
                    <a:pt x="9279" y="12208"/>
                    <a:pt x="9136" y="11949"/>
                    <a:pt x="8984" y="11674"/>
                  </a:cubicBezTo>
                  <a:cubicBezTo>
                    <a:pt x="8461" y="10732"/>
                    <a:pt x="7855" y="9665"/>
                    <a:pt x="7855" y="7226"/>
                  </a:cubicBezTo>
                  <a:cubicBezTo>
                    <a:pt x="7855" y="4341"/>
                    <a:pt x="9224" y="4318"/>
                    <a:pt x="10312" y="4300"/>
                  </a:cubicBezTo>
                  <a:cubicBezTo>
                    <a:pt x="11084" y="4287"/>
                    <a:pt x="11461" y="4154"/>
                    <a:pt x="11763" y="4047"/>
                  </a:cubicBezTo>
                  <a:cubicBezTo>
                    <a:pt x="11964" y="3975"/>
                    <a:pt x="12086" y="3933"/>
                    <a:pt x="12309" y="3933"/>
                  </a:cubicBezTo>
                  <a:cubicBezTo>
                    <a:pt x="13218" y="3933"/>
                    <a:pt x="14221" y="4830"/>
                    <a:pt x="14221" y="7348"/>
                  </a:cubicBezTo>
                  <a:cubicBezTo>
                    <a:pt x="14221" y="9888"/>
                    <a:pt x="13840" y="10513"/>
                    <a:pt x="13261" y="11548"/>
                  </a:cubicBezTo>
                  <a:cubicBezTo>
                    <a:pt x="13108" y="11820"/>
                    <a:pt x="12943" y="12115"/>
                    <a:pt x="12768" y="12470"/>
                  </a:cubicBezTo>
                  <a:cubicBezTo>
                    <a:pt x="12430" y="13155"/>
                    <a:pt x="12362" y="13798"/>
                    <a:pt x="12565" y="14380"/>
                  </a:cubicBezTo>
                  <a:cubicBezTo>
                    <a:pt x="12825" y="15126"/>
                    <a:pt x="13502" y="15737"/>
                    <a:pt x="14696" y="16302"/>
                  </a:cubicBezTo>
                  <a:cubicBezTo>
                    <a:pt x="15675" y="16764"/>
                    <a:pt x="16700" y="17667"/>
                    <a:pt x="17251" y="18189"/>
                  </a:cubicBezTo>
                  <a:cubicBezTo>
                    <a:pt x="15525" y="19697"/>
                    <a:pt x="13272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" panose="020B0503030403020204" pitchFamily="34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7CCFF9C9-AB30-7945-ADBE-DE1BF02A05F8}"/>
              </a:ext>
            </a:extLst>
          </p:cNvPr>
          <p:cNvGrpSpPr/>
          <p:nvPr/>
        </p:nvGrpSpPr>
        <p:grpSpPr>
          <a:xfrm>
            <a:off x="8091105" y="4935448"/>
            <a:ext cx="1683449" cy="574055"/>
            <a:chOff x="2597658" y="5111511"/>
            <a:chExt cx="1683449" cy="574055"/>
          </a:xfrm>
        </p:grpSpPr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1EB6CC5E-9A10-2E4D-AC5B-69BD73E15259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597658" y="5136926"/>
              <a:ext cx="548640" cy="548640"/>
            </a:xfrm>
            <a:prstGeom prst="ellipse">
              <a:avLst/>
            </a:prstGeom>
            <a:ln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AB34B0C3-CA66-EC40-A1B3-19E5AB5CEA47}"/>
                </a:ext>
              </a:extLst>
            </p:cNvPr>
            <p:cNvSpPr txBox="1"/>
            <p:nvPr/>
          </p:nvSpPr>
          <p:spPr>
            <a:xfrm>
              <a:off x="3270894" y="5111511"/>
              <a:ext cx="101021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1.074 K</a:t>
              </a:r>
            </a:p>
          </p:txBody>
        </p:sp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id="{9CA831F0-5EA7-104B-8783-A0C2755DBA72}"/>
                </a:ext>
              </a:extLst>
            </p:cNvPr>
            <p:cNvSpPr/>
            <p:nvPr/>
          </p:nvSpPr>
          <p:spPr>
            <a:xfrm>
              <a:off x="3372567" y="5483045"/>
              <a:ext cx="668453" cy="153888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r>
                <a:rPr lang="en-US" sz="1000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Female User</a:t>
              </a:r>
            </a:p>
          </p:txBody>
        </p:sp>
        <p:sp>
          <p:nvSpPr>
            <p:cNvPr id="60" name="Shape 2615">
              <a:extLst>
                <a:ext uri="{FF2B5EF4-FFF2-40B4-BE49-F238E27FC236}">
                  <a16:creationId xmlns:a16="http://schemas.microsoft.com/office/drawing/2014/main" id="{0FE3B697-70FD-8740-AB6A-A36DD827471B}"/>
                </a:ext>
              </a:extLst>
            </p:cNvPr>
            <p:cNvSpPr/>
            <p:nvPr/>
          </p:nvSpPr>
          <p:spPr>
            <a:xfrm>
              <a:off x="2732314" y="526714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593" y="17878"/>
                  </a:moveTo>
                  <a:cubicBezTo>
                    <a:pt x="16514" y="16546"/>
                    <a:pt x="15177" y="15812"/>
                    <a:pt x="14084" y="15323"/>
                  </a:cubicBezTo>
                  <a:cubicBezTo>
                    <a:pt x="13842" y="15214"/>
                    <a:pt x="13687" y="15099"/>
                    <a:pt x="13598" y="14990"/>
                  </a:cubicBezTo>
                  <a:cubicBezTo>
                    <a:pt x="15238" y="14959"/>
                    <a:pt x="16521" y="14237"/>
                    <a:pt x="16581" y="14203"/>
                  </a:cubicBezTo>
                  <a:cubicBezTo>
                    <a:pt x="16751" y="14106"/>
                    <a:pt x="16846" y="13918"/>
                    <a:pt x="16826" y="13724"/>
                  </a:cubicBezTo>
                  <a:cubicBezTo>
                    <a:pt x="16807" y="13546"/>
                    <a:pt x="16693" y="13394"/>
                    <a:pt x="16530" y="13325"/>
                  </a:cubicBezTo>
                  <a:cubicBezTo>
                    <a:pt x="16461" y="13275"/>
                    <a:pt x="15663" y="12629"/>
                    <a:pt x="15663" y="9051"/>
                  </a:cubicBezTo>
                  <a:cubicBezTo>
                    <a:pt x="15663" y="5000"/>
                    <a:pt x="14115" y="2945"/>
                    <a:pt x="11061" y="2945"/>
                  </a:cubicBezTo>
                  <a:cubicBezTo>
                    <a:pt x="8481" y="2945"/>
                    <a:pt x="5845" y="3642"/>
                    <a:pt x="5845" y="8806"/>
                  </a:cubicBezTo>
                  <a:cubicBezTo>
                    <a:pt x="5845" y="12555"/>
                    <a:pt x="5219" y="13278"/>
                    <a:pt x="5122" y="13367"/>
                  </a:cubicBezTo>
                  <a:cubicBezTo>
                    <a:pt x="4957" y="13416"/>
                    <a:pt x="4826" y="13551"/>
                    <a:pt x="4784" y="13723"/>
                  </a:cubicBezTo>
                  <a:cubicBezTo>
                    <a:pt x="4734" y="13935"/>
                    <a:pt x="4828" y="14153"/>
                    <a:pt x="5015" y="14262"/>
                  </a:cubicBezTo>
                  <a:cubicBezTo>
                    <a:pt x="6396" y="15064"/>
                    <a:pt x="7482" y="15136"/>
                    <a:pt x="8065" y="15091"/>
                  </a:cubicBezTo>
                  <a:cubicBezTo>
                    <a:pt x="7994" y="15151"/>
                    <a:pt x="7850" y="15241"/>
                    <a:pt x="7564" y="15335"/>
                  </a:cubicBezTo>
                  <a:cubicBezTo>
                    <a:pt x="6211" y="15776"/>
                    <a:pt x="4766" y="16807"/>
                    <a:pt x="3958" y="17834"/>
                  </a:cubicBezTo>
                  <a:cubicBezTo>
                    <a:pt x="2125" y="16050"/>
                    <a:pt x="982" y="13560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2" y="982"/>
                    <a:pt x="20618" y="5377"/>
                    <a:pt x="20618" y="10800"/>
                  </a:cubicBezTo>
                  <a:cubicBezTo>
                    <a:pt x="20618" y="13584"/>
                    <a:pt x="19454" y="16092"/>
                    <a:pt x="17593" y="17878"/>
                  </a:cubicBezTo>
                  <a:moveTo>
                    <a:pt x="10800" y="20618"/>
                  </a:moveTo>
                  <a:cubicBezTo>
                    <a:pt x="8489" y="20618"/>
                    <a:pt x="6370" y="19815"/>
                    <a:pt x="4693" y="18480"/>
                  </a:cubicBezTo>
                  <a:cubicBezTo>
                    <a:pt x="5360" y="17604"/>
                    <a:pt x="6693" y="16652"/>
                    <a:pt x="7869" y="16268"/>
                  </a:cubicBezTo>
                  <a:cubicBezTo>
                    <a:pt x="8578" y="16037"/>
                    <a:pt x="8988" y="15688"/>
                    <a:pt x="9087" y="15232"/>
                  </a:cubicBezTo>
                  <a:cubicBezTo>
                    <a:pt x="9214" y="14656"/>
                    <a:pt x="8775" y="14230"/>
                    <a:pt x="8725" y="14183"/>
                  </a:cubicBezTo>
                  <a:cubicBezTo>
                    <a:pt x="8597" y="14065"/>
                    <a:pt x="8412" y="14025"/>
                    <a:pt x="8246" y="14075"/>
                  </a:cubicBezTo>
                  <a:cubicBezTo>
                    <a:pt x="8208" y="14086"/>
                    <a:pt x="7406" y="14309"/>
                    <a:pt x="6089" y="13714"/>
                  </a:cubicBezTo>
                  <a:cubicBezTo>
                    <a:pt x="6486" y="13026"/>
                    <a:pt x="6826" y="11618"/>
                    <a:pt x="6826" y="8806"/>
                  </a:cubicBezTo>
                  <a:cubicBezTo>
                    <a:pt x="6826" y="4301"/>
                    <a:pt x="8829" y="3928"/>
                    <a:pt x="11061" y="3928"/>
                  </a:cubicBezTo>
                  <a:cubicBezTo>
                    <a:pt x="12615" y="3928"/>
                    <a:pt x="14681" y="4458"/>
                    <a:pt x="14681" y="9051"/>
                  </a:cubicBezTo>
                  <a:cubicBezTo>
                    <a:pt x="14681" y="11662"/>
                    <a:pt x="15092" y="12966"/>
                    <a:pt x="15499" y="13617"/>
                  </a:cubicBezTo>
                  <a:cubicBezTo>
                    <a:pt x="14943" y="13829"/>
                    <a:pt x="14058" y="14076"/>
                    <a:pt x="13097" y="13993"/>
                  </a:cubicBezTo>
                  <a:cubicBezTo>
                    <a:pt x="12883" y="13971"/>
                    <a:pt x="12690" y="14092"/>
                    <a:pt x="12605" y="14285"/>
                  </a:cubicBezTo>
                  <a:cubicBezTo>
                    <a:pt x="12420" y="14704"/>
                    <a:pt x="12408" y="15649"/>
                    <a:pt x="13683" y="16219"/>
                  </a:cubicBezTo>
                  <a:cubicBezTo>
                    <a:pt x="14677" y="16664"/>
                    <a:pt x="15893" y="17331"/>
                    <a:pt x="16850" y="18522"/>
                  </a:cubicBezTo>
                  <a:cubicBezTo>
                    <a:pt x="15182" y="19831"/>
                    <a:pt x="13085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6"/>
                    <a:pt x="0" y="10800"/>
                  </a:cubicBezTo>
                  <a:cubicBezTo>
                    <a:pt x="0" y="16765"/>
                    <a:pt x="4835" y="21600"/>
                    <a:pt x="10800" y="21600"/>
                  </a:cubicBezTo>
                  <a:cubicBezTo>
                    <a:pt x="16764" y="21600"/>
                    <a:pt x="21600" y="16765"/>
                    <a:pt x="21600" y="10800"/>
                  </a:cubicBezTo>
                  <a:cubicBezTo>
                    <a:pt x="21600" y="4836"/>
                    <a:pt x="16764" y="0"/>
                    <a:pt x="10800" y="0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" panose="020B0503030403020204" pitchFamily="34" charset="0"/>
                <a:ea typeface="Source Sans Pro Light" charset="0"/>
                <a:cs typeface="Source Sans Pro Light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641271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47" grpId="0"/>
      <p:bldP spid="48" grpId="0"/>
      <p:bldP spid="49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879CF0B8-1B20-6943-A11E-5C19CCDAFB0B}"/>
              </a:ext>
            </a:extLst>
          </p:cNvPr>
          <p:cNvGrpSpPr/>
          <p:nvPr/>
        </p:nvGrpSpPr>
        <p:grpSpPr>
          <a:xfrm>
            <a:off x="6334188" y="1523813"/>
            <a:ext cx="5075804" cy="4830506"/>
            <a:chOff x="6084888" y="1784350"/>
            <a:chExt cx="4697412" cy="4470400"/>
          </a:xfrm>
        </p:grpSpPr>
        <p:grpSp>
          <p:nvGrpSpPr>
            <p:cNvPr id="36" name="Group 35">
              <a:extLst>
                <a:ext uri="{FF2B5EF4-FFF2-40B4-BE49-F238E27FC236}">
                  <a16:creationId xmlns:a16="http://schemas.microsoft.com/office/drawing/2014/main" id="{9BE702B7-C856-CA47-A915-D5F1C2F23576}"/>
                </a:ext>
              </a:extLst>
            </p:cNvPr>
            <p:cNvGrpSpPr/>
            <p:nvPr/>
          </p:nvGrpSpPr>
          <p:grpSpPr>
            <a:xfrm>
              <a:off x="8201025" y="3819525"/>
              <a:ext cx="2581275" cy="2435225"/>
              <a:chOff x="8201025" y="3819525"/>
              <a:chExt cx="2581275" cy="2435225"/>
            </a:xfrm>
          </p:grpSpPr>
          <p:sp>
            <p:nvSpPr>
              <p:cNvPr id="43" name="Freeform 6">
                <a:extLst>
                  <a:ext uri="{FF2B5EF4-FFF2-40B4-BE49-F238E27FC236}">
                    <a16:creationId xmlns:a16="http://schemas.microsoft.com/office/drawing/2014/main" id="{79B03736-58B6-5544-BE43-7009833AEE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04350" y="3819525"/>
                <a:ext cx="1377950" cy="2211387"/>
              </a:xfrm>
              <a:custGeom>
                <a:avLst/>
                <a:gdLst>
                  <a:gd name="T0" fmla="*/ 168 w 362"/>
                  <a:gd name="T1" fmla="*/ 580 h 580"/>
                  <a:gd name="T2" fmla="*/ 157 w 362"/>
                  <a:gd name="T3" fmla="*/ 375 h 580"/>
                  <a:gd name="T4" fmla="*/ 0 w 362"/>
                  <a:gd name="T5" fmla="*/ 103 h 580"/>
                  <a:gd name="T6" fmla="*/ 179 w 362"/>
                  <a:gd name="T7" fmla="*/ 0 h 580"/>
                  <a:gd name="T8" fmla="*/ 334 w 362"/>
                  <a:gd name="T9" fmla="*/ 268 h 580"/>
                  <a:gd name="T10" fmla="*/ 362 w 362"/>
                  <a:gd name="T11" fmla="*/ 372 h 580"/>
                  <a:gd name="T12" fmla="*/ 334 w 362"/>
                  <a:gd name="T13" fmla="*/ 477 h 580"/>
                  <a:gd name="T14" fmla="*/ 168 w 362"/>
                  <a:gd name="T15" fmla="*/ 580 h 5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62" h="580">
                    <a:moveTo>
                      <a:pt x="168" y="580"/>
                    </a:moveTo>
                    <a:cubicBezTo>
                      <a:pt x="236" y="494"/>
                      <a:pt x="195" y="441"/>
                      <a:pt x="157" y="375"/>
                    </a:cubicBezTo>
                    <a:cubicBezTo>
                      <a:pt x="0" y="103"/>
                      <a:pt x="0" y="103"/>
                      <a:pt x="0" y="103"/>
                    </a:cubicBezTo>
                    <a:cubicBezTo>
                      <a:pt x="179" y="0"/>
                      <a:pt x="179" y="0"/>
                      <a:pt x="179" y="0"/>
                    </a:cubicBezTo>
                    <a:cubicBezTo>
                      <a:pt x="334" y="268"/>
                      <a:pt x="334" y="268"/>
                      <a:pt x="334" y="268"/>
                    </a:cubicBezTo>
                    <a:cubicBezTo>
                      <a:pt x="352" y="300"/>
                      <a:pt x="362" y="336"/>
                      <a:pt x="362" y="372"/>
                    </a:cubicBezTo>
                    <a:cubicBezTo>
                      <a:pt x="362" y="408"/>
                      <a:pt x="352" y="444"/>
                      <a:pt x="334" y="477"/>
                    </a:cubicBezTo>
                    <a:cubicBezTo>
                      <a:pt x="299" y="537"/>
                      <a:pt x="237" y="575"/>
                      <a:pt x="168" y="58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44" name="Freeform 7">
                <a:extLst>
                  <a:ext uri="{FF2B5EF4-FFF2-40B4-BE49-F238E27FC236}">
                    <a16:creationId xmlns:a16="http://schemas.microsoft.com/office/drawing/2014/main" id="{55C53E19-6F70-1548-81D9-2919BFFECF3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201025" y="4997450"/>
                <a:ext cx="1965325" cy="1257300"/>
              </a:xfrm>
              <a:custGeom>
                <a:avLst/>
                <a:gdLst>
                  <a:gd name="T0" fmla="*/ 452 w 516"/>
                  <a:gd name="T1" fmla="*/ 272 h 330"/>
                  <a:gd name="T2" fmla="*/ 464 w 516"/>
                  <a:gd name="T3" fmla="*/ 256 h 330"/>
                  <a:gd name="T4" fmla="*/ 461 w 516"/>
                  <a:gd name="T5" fmla="*/ 94 h 330"/>
                  <a:gd name="T6" fmla="*/ 444 w 516"/>
                  <a:gd name="T7" fmla="*/ 66 h 330"/>
                  <a:gd name="T8" fmla="*/ 160 w 516"/>
                  <a:gd name="T9" fmla="*/ 66 h 330"/>
                  <a:gd name="T10" fmla="*/ 160 w 516"/>
                  <a:gd name="T11" fmla="*/ 0 h 330"/>
                  <a:gd name="T12" fmla="*/ 0 w 516"/>
                  <a:gd name="T13" fmla="*/ 169 h 330"/>
                  <a:gd name="T14" fmla="*/ 160 w 516"/>
                  <a:gd name="T15" fmla="*/ 330 h 330"/>
                  <a:gd name="T16" fmla="*/ 160 w 516"/>
                  <a:gd name="T17" fmla="*/ 272 h 330"/>
                  <a:gd name="T18" fmla="*/ 452 w 516"/>
                  <a:gd name="T19" fmla="*/ 272 h 3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16" h="330">
                    <a:moveTo>
                      <a:pt x="452" y="272"/>
                    </a:moveTo>
                    <a:cubicBezTo>
                      <a:pt x="464" y="256"/>
                      <a:pt x="464" y="256"/>
                      <a:pt x="464" y="256"/>
                    </a:cubicBezTo>
                    <a:cubicBezTo>
                      <a:pt x="516" y="189"/>
                      <a:pt x="494" y="151"/>
                      <a:pt x="461" y="94"/>
                    </a:cubicBezTo>
                    <a:cubicBezTo>
                      <a:pt x="460" y="93"/>
                      <a:pt x="454" y="82"/>
                      <a:pt x="444" y="66"/>
                    </a:cubicBezTo>
                    <a:cubicBezTo>
                      <a:pt x="160" y="66"/>
                      <a:pt x="160" y="66"/>
                      <a:pt x="160" y="66"/>
                    </a:cubicBezTo>
                    <a:cubicBezTo>
                      <a:pt x="160" y="0"/>
                      <a:pt x="160" y="0"/>
                      <a:pt x="160" y="0"/>
                    </a:cubicBezTo>
                    <a:cubicBezTo>
                      <a:pt x="0" y="169"/>
                      <a:pt x="0" y="169"/>
                      <a:pt x="0" y="169"/>
                    </a:cubicBezTo>
                    <a:cubicBezTo>
                      <a:pt x="160" y="330"/>
                      <a:pt x="160" y="330"/>
                      <a:pt x="160" y="330"/>
                    </a:cubicBezTo>
                    <a:cubicBezTo>
                      <a:pt x="160" y="272"/>
                      <a:pt x="160" y="272"/>
                      <a:pt x="160" y="272"/>
                    </a:cubicBezTo>
                    <a:lnTo>
                      <a:pt x="452" y="272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</p:grpSp>
        <p:grpSp>
          <p:nvGrpSpPr>
            <p:cNvPr id="37" name="Group 36">
              <a:extLst>
                <a:ext uri="{FF2B5EF4-FFF2-40B4-BE49-F238E27FC236}">
                  <a16:creationId xmlns:a16="http://schemas.microsoft.com/office/drawing/2014/main" id="{AAE9AF47-B85B-C940-9649-89E38054F74D}"/>
                </a:ext>
              </a:extLst>
            </p:cNvPr>
            <p:cNvGrpSpPr/>
            <p:nvPr/>
          </p:nvGrpSpPr>
          <p:grpSpPr>
            <a:xfrm>
              <a:off x="6084888" y="3500438"/>
              <a:ext cx="2009775" cy="2544762"/>
              <a:chOff x="6084888" y="3500438"/>
              <a:chExt cx="2009775" cy="2544762"/>
            </a:xfrm>
          </p:grpSpPr>
          <p:sp>
            <p:nvSpPr>
              <p:cNvPr id="41" name="Freeform 8">
                <a:extLst>
                  <a:ext uri="{FF2B5EF4-FFF2-40B4-BE49-F238E27FC236}">
                    <a16:creationId xmlns:a16="http://schemas.microsoft.com/office/drawing/2014/main" id="{1B0CE4C8-3B86-BD47-9E02-6E81D563AEE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84888" y="4902200"/>
                <a:ext cx="2009775" cy="1143000"/>
              </a:xfrm>
              <a:custGeom>
                <a:avLst/>
                <a:gdLst>
                  <a:gd name="T0" fmla="*/ 30 w 528"/>
                  <a:gd name="T1" fmla="*/ 0 h 300"/>
                  <a:gd name="T2" fmla="*/ 214 w 528"/>
                  <a:gd name="T3" fmla="*/ 93 h 300"/>
                  <a:gd name="T4" fmla="*/ 528 w 528"/>
                  <a:gd name="T5" fmla="*/ 93 h 300"/>
                  <a:gd name="T6" fmla="*/ 528 w 528"/>
                  <a:gd name="T7" fmla="*/ 300 h 300"/>
                  <a:gd name="T8" fmla="*/ 218 w 528"/>
                  <a:gd name="T9" fmla="*/ 300 h 300"/>
                  <a:gd name="T10" fmla="*/ 113 w 528"/>
                  <a:gd name="T11" fmla="*/ 272 h 300"/>
                  <a:gd name="T12" fmla="*/ 37 w 528"/>
                  <a:gd name="T13" fmla="*/ 195 h 300"/>
                  <a:gd name="T14" fmla="*/ 30 w 528"/>
                  <a:gd name="T15" fmla="*/ 0 h 3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28" h="300">
                    <a:moveTo>
                      <a:pt x="30" y="0"/>
                    </a:moveTo>
                    <a:cubicBezTo>
                      <a:pt x="71" y="102"/>
                      <a:pt x="138" y="93"/>
                      <a:pt x="214" y="93"/>
                    </a:cubicBezTo>
                    <a:cubicBezTo>
                      <a:pt x="528" y="93"/>
                      <a:pt x="528" y="93"/>
                      <a:pt x="528" y="93"/>
                    </a:cubicBezTo>
                    <a:cubicBezTo>
                      <a:pt x="528" y="300"/>
                      <a:pt x="528" y="300"/>
                      <a:pt x="528" y="300"/>
                    </a:cubicBezTo>
                    <a:cubicBezTo>
                      <a:pt x="218" y="300"/>
                      <a:pt x="218" y="300"/>
                      <a:pt x="218" y="300"/>
                    </a:cubicBezTo>
                    <a:cubicBezTo>
                      <a:pt x="180" y="300"/>
                      <a:pt x="145" y="290"/>
                      <a:pt x="113" y="272"/>
                    </a:cubicBezTo>
                    <a:cubicBezTo>
                      <a:pt x="82" y="254"/>
                      <a:pt x="56" y="228"/>
                      <a:pt x="37" y="195"/>
                    </a:cubicBezTo>
                    <a:cubicBezTo>
                      <a:pt x="2" y="135"/>
                      <a:pt x="0" y="62"/>
                      <a:pt x="30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42" name="Freeform 9">
                <a:extLst>
                  <a:ext uri="{FF2B5EF4-FFF2-40B4-BE49-F238E27FC236}">
                    <a16:creationId xmlns:a16="http://schemas.microsoft.com/office/drawing/2014/main" id="{D81F8CE7-135D-7D4B-A2FD-8D0FD5616E1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59513" y="3500438"/>
                <a:ext cx="1450975" cy="1665287"/>
              </a:xfrm>
              <a:custGeom>
                <a:avLst/>
                <a:gdLst>
                  <a:gd name="T0" fmla="*/ 0 w 381"/>
                  <a:gd name="T1" fmla="*/ 340 h 437"/>
                  <a:gd name="T2" fmla="*/ 7 w 381"/>
                  <a:gd name="T3" fmla="*/ 359 h 437"/>
                  <a:gd name="T4" fmla="*/ 140 w 381"/>
                  <a:gd name="T5" fmla="*/ 437 h 437"/>
                  <a:gd name="T6" fmla="*/ 182 w 381"/>
                  <a:gd name="T7" fmla="*/ 437 h 437"/>
                  <a:gd name="T8" fmla="*/ 324 w 381"/>
                  <a:gd name="T9" fmla="*/ 190 h 437"/>
                  <a:gd name="T10" fmla="*/ 381 w 381"/>
                  <a:gd name="T11" fmla="*/ 223 h 437"/>
                  <a:gd name="T12" fmla="*/ 314 w 381"/>
                  <a:gd name="T13" fmla="*/ 0 h 437"/>
                  <a:gd name="T14" fmla="*/ 95 w 381"/>
                  <a:gd name="T15" fmla="*/ 58 h 437"/>
                  <a:gd name="T16" fmla="*/ 146 w 381"/>
                  <a:gd name="T17" fmla="*/ 87 h 437"/>
                  <a:gd name="T18" fmla="*/ 0 w 381"/>
                  <a:gd name="T19" fmla="*/ 340 h 4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81" h="437">
                    <a:moveTo>
                      <a:pt x="0" y="340"/>
                    </a:moveTo>
                    <a:cubicBezTo>
                      <a:pt x="7" y="359"/>
                      <a:pt x="7" y="359"/>
                      <a:pt x="7" y="359"/>
                    </a:cubicBezTo>
                    <a:cubicBezTo>
                      <a:pt x="37" y="433"/>
                      <a:pt x="77" y="437"/>
                      <a:pt x="140" y="437"/>
                    </a:cubicBezTo>
                    <a:cubicBezTo>
                      <a:pt x="182" y="437"/>
                      <a:pt x="182" y="437"/>
                      <a:pt x="182" y="437"/>
                    </a:cubicBezTo>
                    <a:cubicBezTo>
                      <a:pt x="324" y="190"/>
                      <a:pt x="324" y="190"/>
                      <a:pt x="324" y="190"/>
                    </a:cubicBezTo>
                    <a:cubicBezTo>
                      <a:pt x="381" y="223"/>
                      <a:pt x="381" y="223"/>
                      <a:pt x="381" y="223"/>
                    </a:cubicBezTo>
                    <a:cubicBezTo>
                      <a:pt x="314" y="0"/>
                      <a:pt x="314" y="0"/>
                      <a:pt x="314" y="0"/>
                    </a:cubicBezTo>
                    <a:cubicBezTo>
                      <a:pt x="95" y="58"/>
                      <a:pt x="95" y="58"/>
                      <a:pt x="95" y="58"/>
                    </a:cubicBezTo>
                    <a:cubicBezTo>
                      <a:pt x="146" y="87"/>
                      <a:pt x="146" y="87"/>
                      <a:pt x="146" y="87"/>
                    </a:cubicBezTo>
                    <a:lnTo>
                      <a:pt x="0" y="34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</p:grpSp>
        <p:grpSp>
          <p:nvGrpSpPr>
            <p:cNvPr id="38" name="Group 37">
              <a:extLst>
                <a:ext uri="{FF2B5EF4-FFF2-40B4-BE49-F238E27FC236}">
                  <a16:creationId xmlns:a16="http://schemas.microsoft.com/office/drawing/2014/main" id="{14946850-A6F6-7E41-B3EF-977287F7B33D}"/>
                </a:ext>
              </a:extLst>
            </p:cNvPr>
            <p:cNvGrpSpPr/>
            <p:nvPr/>
          </p:nvGrpSpPr>
          <p:grpSpPr>
            <a:xfrm>
              <a:off x="7161213" y="1784350"/>
              <a:ext cx="2746375" cy="2143125"/>
              <a:chOff x="7161213" y="1784350"/>
              <a:chExt cx="2746375" cy="2143125"/>
            </a:xfrm>
          </p:grpSpPr>
          <p:sp>
            <p:nvSpPr>
              <p:cNvPr id="39" name="Freeform 10">
                <a:extLst>
                  <a:ext uri="{FF2B5EF4-FFF2-40B4-BE49-F238E27FC236}">
                    <a16:creationId xmlns:a16="http://schemas.microsoft.com/office/drawing/2014/main" id="{AC93DCD3-2905-724B-9ABF-4A06D494E5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61213" y="1784350"/>
                <a:ext cx="1938338" cy="1814512"/>
              </a:xfrm>
              <a:custGeom>
                <a:avLst/>
                <a:gdLst>
                  <a:gd name="T0" fmla="*/ 509 w 509"/>
                  <a:gd name="T1" fmla="*/ 91 h 476"/>
                  <a:gd name="T2" fmla="*/ 336 w 509"/>
                  <a:gd name="T3" fmla="*/ 204 h 476"/>
                  <a:gd name="T4" fmla="*/ 179 w 509"/>
                  <a:gd name="T5" fmla="*/ 476 h 476"/>
                  <a:gd name="T6" fmla="*/ 0 w 509"/>
                  <a:gd name="T7" fmla="*/ 373 h 476"/>
                  <a:gd name="T8" fmla="*/ 155 w 509"/>
                  <a:gd name="T9" fmla="*/ 104 h 476"/>
                  <a:gd name="T10" fmla="*/ 232 w 509"/>
                  <a:gd name="T11" fmla="*/ 28 h 476"/>
                  <a:gd name="T12" fmla="*/ 336 w 509"/>
                  <a:gd name="T13" fmla="*/ 0 h 476"/>
                  <a:gd name="T14" fmla="*/ 509 w 509"/>
                  <a:gd name="T15" fmla="*/ 91 h 4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09" h="476">
                    <a:moveTo>
                      <a:pt x="509" y="91"/>
                    </a:moveTo>
                    <a:cubicBezTo>
                      <a:pt x="400" y="76"/>
                      <a:pt x="374" y="138"/>
                      <a:pt x="336" y="204"/>
                    </a:cubicBezTo>
                    <a:cubicBezTo>
                      <a:pt x="179" y="476"/>
                      <a:pt x="179" y="476"/>
                      <a:pt x="179" y="476"/>
                    </a:cubicBezTo>
                    <a:cubicBezTo>
                      <a:pt x="0" y="373"/>
                      <a:pt x="0" y="373"/>
                      <a:pt x="0" y="373"/>
                    </a:cubicBezTo>
                    <a:cubicBezTo>
                      <a:pt x="155" y="104"/>
                      <a:pt x="155" y="104"/>
                      <a:pt x="155" y="104"/>
                    </a:cubicBezTo>
                    <a:cubicBezTo>
                      <a:pt x="174" y="72"/>
                      <a:pt x="200" y="46"/>
                      <a:pt x="232" y="28"/>
                    </a:cubicBezTo>
                    <a:cubicBezTo>
                      <a:pt x="263" y="10"/>
                      <a:pt x="299" y="0"/>
                      <a:pt x="336" y="0"/>
                    </a:cubicBezTo>
                    <a:cubicBezTo>
                      <a:pt x="405" y="0"/>
                      <a:pt x="470" y="34"/>
                      <a:pt x="509" y="9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40" name="Freeform 11">
                <a:extLst>
                  <a:ext uri="{FF2B5EF4-FFF2-40B4-BE49-F238E27FC236}">
                    <a16:creationId xmlns:a16="http://schemas.microsoft.com/office/drawing/2014/main" id="{A437E836-4EF7-0146-A9CF-D68B4C337ED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494713" y="2219325"/>
                <a:ext cx="1412875" cy="1708150"/>
              </a:xfrm>
              <a:custGeom>
                <a:avLst/>
                <a:gdLst>
                  <a:gd name="T0" fmla="*/ 321 w 371"/>
                  <a:gd name="T1" fmla="*/ 258 h 448"/>
                  <a:gd name="T2" fmla="*/ 175 w 371"/>
                  <a:gd name="T3" fmla="*/ 5 h 448"/>
                  <a:gd name="T4" fmla="*/ 155 w 371"/>
                  <a:gd name="T5" fmla="*/ 2 h 448"/>
                  <a:gd name="T6" fmla="*/ 128 w 371"/>
                  <a:gd name="T7" fmla="*/ 0 h 448"/>
                  <a:gd name="T8" fmla="*/ 16 w 371"/>
                  <a:gd name="T9" fmla="*/ 87 h 448"/>
                  <a:gd name="T10" fmla="*/ 0 w 371"/>
                  <a:gd name="T11" fmla="*/ 115 h 448"/>
                  <a:gd name="T12" fmla="*/ 143 w 371"/>
                  <a:gd name="T13" fmla="*/ 361 h 448"/>
                  <a:gd name="T14" fmla="*/ 85 w 371"/>
                  <a:gd name="T15" fmla="*/ 394 h 448"/>
                  <a:gd name="T16" fmla="*/ 312 w 371"/>
                  <a:gd name="T17" fmla="*/ 448 h 448"/>
                  <a:gd name="T18" fmla="*/ 371 w 371"/>
                  <a:gd name="T19" fmla="*/ 229 h 448"/>
                  <a:gd name="T20" fmla="*/ 321 w 371"/>
                  <a:gd name="T21" fmla="*/ 258 h 4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71" h="448">
                    <a:moveTo>
                      <a:pt x="321" y="258"/>
                    </a:moveTo>
                    <a:cubicBezTo>
                      <a:pt x="175" y="5"/>
                      <a:pt x="175" y="5"/>
                      <a:pt x="175" y="5"/>
                    </a:cubicBezTo>
                    <a:cubicBezTo>
                      <a:pt x="155" y="2"/>
                      <a:pt x="155" y="2"/>
                      <a:pt x="155" y="2"/>
                    </a:cubicBezTo>
                    <a:cubicBezTo>
                      <a:pt x="145" y="1"/>
                      <a:pt x="136" y="0"/>
                      <a:pt x="128" y="0"/>
                    </a:cubicBezTo>
                    <a:cubicBezTo>
                      <a:pt x="66" y="0"/>
                      <a:pt x="46" y="35"/>
                      <a:pt x="16" y="87"/>
                    </a:cubicBezTo>
                    <a:cubicBezTo>
                      <a:pt x="16" y="88"/>
                      <a:pt x="10" y="98"/>
                      <a:pt x="0" y="115"/>
                    </a:cubicBezTo>
                    <a:cubicBezTo>
                      <a:pt x="143" y="361"/>
                      <a:pt x="143" y="361"/>
                      <a:pt x="143" y="361"/>
                    </a:cubicBezTo>
                    <a:cubicBezTo>
                      <a:pt x="85" y="394"/>
                      <a:pt x="85" y="394"/>
                      <a:pt x="85" y="394"/>
                    </a:cubicBezTo>
                    <a:cubicBezTo>
                      <a:pt x="312" y="448"/>
                      <a:pt x="312" y="448"/>
                      <a:pt x="312" y="448"/>
                    </a:cubicBezTo>
                    <a:cubicBezTo>
                      <a:pt x="371" y="229"/>
                      <a:pt x="371" y="229"/>
                      <a:pt x="371" y="229"/>
                    </a:cubicBezTo>
                    <a:lnTo>
                      <a:pt x="321" y="258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</p:grpSp>
      </p:grpSp>
      <p:grpSp>
        <p:nvGrpSpPr>
          <p:cNvPr id="78" name="Group 77">
            <a:extLst>
              <a:ext uri="{FF2B5EF4-FFF2-40B4-BE49-F238E27FC236}">
                <a16:creationId xmlns:a16="http://schemas.microsoft.com/office/drawing/2014/main" id="{486EA6E7-7807-5D4B-8651-087AEA45C032}"/>
              </a:ext>
            </a:extLst>
          </p:cNvPr>
          <p:cNvGrpSpPr/>
          <p:nvPr/>
        </p:nvGrpSpPr>
        <p:grpSpPr>
          <a:xfrm>
            <a:off x="947509" y="1963305"/>
            <a:ext cx="2198178" cy="572464"/>
            <a:chOff x="2194602" y="2009322"/>
            <a:chExt cx="2198178" cy="572464"/>
          </a:xfrm>
        </p:grpSpPr>
        <p:sp>
          <p:nvSpPr>
            <p:cNvPr id="79" name="Rectangle 78">
              <a:extLst>
                <a:ext uri="{FF2B5EF4-FFF2-40B4-BE49-F238E27FC236}">
                  <a16:creationId xmlns:a16="http://schemas.microsoft.com/office/drawing/2014/main" id="{33AF6504-F75C-EE4D-9AAF-B19ECECCB707}"/>
                </a:ext>
              </a:extLst>
            </p:cNvPr>
            <p:cNvSpPr/>
            <p:nvPr/>
          </p:nvSpPr>
          <p:spPr>
            <a:xfrm>
              <a:off x="2540742" y="2009322"/>
              <a:ext cx="1852038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80" name="Shape 2778">
              <a:extLst>
                <a:ext uri="{FF2B5EF4-FFF2-40B4-BE49-F238E27FC236}">
                  <a16:creationId xmlns:a16="http://schemas.microsoft.com/office/drawing/2014/main" id="{4C0C1ED0-E8CC-9442-86A5-4CE36E81256D}"/>
                </a:ext>
              </a:extLst>
            </p:cNvPr>
            <p:cNvSpPr/>
            <p:nvPr/>
          </p:nvSpPr>
          <p:spPr>
            <a:xfrm>
              <a:off x="2194602" y="216516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481" y="12956"/>
                  </a:moveTo>
                  <a:cubicBezTo>
                    <a:pt x="17070" y="12258"/>
                    <a:pt x="16576" y="11533"/>
                    <a:pt x="16011" y="10795"/>
                  </a:cubicBezTo>
                  <a:cubicBezTo>
                    <a:pt x="16573" y="10063"/>
                    <a:pt x="17072" y="9339"/>
                    <a:pt x="17481" y="8644"/>
                  </a:cubicBezTo>
                  <a:cubicBezTo>
                    <a:pt x="19410" y="9181"/>
                    <a:pt x="20618" y="9948"/>
                    <a:pt x="20618" y="10800"/>
                  </a:cubicBezTo>
                  <a:cubicBezTo>
                    <a:pt x="20618" y="11652"/>
                    <a:pt x="19410" y="12419"/>
                    <a:pt x="17481" y="12956"/>
                  </a:cubicBezTo>
                  <a:moveTo>
                    <a:pt x="17742" y="17743"/>
                  </a:moveTo>
                  <a:cubicBezTo>
                    <a:pt x="17140" y="18345"/>
                    <a:pt x="15740" y="18028"/>
                    <a:pt x="13996" y="17045"/>
                  </a:cubicBezTo>
                  <a:cubicBezTo>
                    <a:pt x="14198" y="16261"/>
                    <a:pt x="14365" y="15406"/>
                    <a:pt x="14487" y="14488"/>
                  </a:cubicBezTo>
                  <a:cubicBezTo>
                    <a:pt x="15405" y="14366"/>
                    <a:pt x="16261" y="14198"/>
                    <a:pt x="17044" y="13996"/>
                  </a:cubicBezTo>
                  <a:cubicBezTo>
                    <a:pt x="18028" y="15740"/>
                    <a:pt x="18345" y="17140"/>
                    <a:pt x="17742" y="17743"/>
                  </a:cubicBezTo>
                  <a:moveTo>
                    <a:pt x="15404" y="11561"/>
                  </a:moveTo>
                  <a:cubicBezTo>
                    <a:pt x="15837" y="12119"/>
                    <a:pt x="16219" y="12662"/>
                    <a:pt x="16554" y="13185"/>
                  </a:cubicBezTo>
                  <a:cubicBezTo>
                    <a:pt x="15950" y="13317"/>
                    <a:pt x="15295" y="13429"/>
                    <a:pt x="14597" y="13517"/>
                  </a:cubicBezTo>
                  <a:cubicBezTo>
                    <a:pt x="14631" y="13155"/>
                    <a:pt x="14655" y="12784"/>
                    <a:pt x="14677" y="12409"/>
                  </a:cubicBezTo>
                  <a:cubicBezTo>
                    <a:pt x="14930" y="12127"/>
                    <a:pt x="15170" y="11844"/>
                    <a:pt x="15404" y="11561"/>
                  </a:cubicBezTo>
                  <a:moveTo>
                    <a:pt x="15402" y="10032"/>
                  </a:moveTo>
                  <a:cubicBezTo>
                    <a:pt x="15170" y="9752"/>
                    <a:pt x="14928" y="9471"/>
                    <a:pt x="14677" y="9191"/>
                  </a:cubicBezTo>
                  <a:cubicBezTo>
                    <a:pt x="14655" y="8817"/>
                    <a:pt x="14631" y="8445"/>
                    <a:pt x="14597" y="8084"/>
                  </a:cubicBezTo>
                  <a:cubicBezTo>
                    <a:pt x="15295" y="8171"/>
                    <a:pt x="15950" y="8283"/>
                    <a:pt x="16554" y="8415"/>
                  </a:cubicBezTo>
                  <a:cubicBezTo>
                    <a:pt x="16221" y="8935"/>
                    <a:pt x="15832" y="9478"/>
                    <a:pt x="15402" y="10032"/>
                  </a:cubicBezTo>
                  <a:moveTo>
                    <a:pt x="17742" y="3857"/>
                  </a:moveTo>
                  <a:cubicBezTo>
                    <a:pt x="18345" y="4460"/>
                    <a:pt x="18028" y="5860"/>
                    <a:pt x="17044" y="7604"/>
                  </a:cubicBezTo>
                  <a:cubicBezTo>
                    <a:pt x="16261" y="7402"/>
                    <a:pt x="15405" y="7234"/>
                    <a:pt x="14487" y="7112"/>
                  </a:cubicBezTo>
                  <a:cubicBezTo>
                    <a:pt x="14365" y="6194"/>
                    <a:pt x="14198" y="5339"/>
                    <a:pt x="13996" y="4555"/>
                  </a:cubicBezTo>
                  <a:cubicBezTo>
                    <a:pt x="15740" y="3572"/>
                    <a:pt x="17140" y="3255"/>
                    <a:pt x="17742" y="3857"/>
                  </a:cubicBezTo>
                  <a:moveTo>
                    <a:pt x="13718" y="12012"/>
                  </a:moveTo>
                  <a:cubicBezTo>
                    <a:pt x="13448" y="12303"/>
                    <a:pt x="13172" y="12593"/>
                    <a:pt x="12882" y="12883"/>
                  </a:cubicBezTo>
                  <a:cubicBezTo>
                    <a:pt x="12593" y="13172"/>
                    <a:pt x="12303" y="13449"/>
                    <a:pt x="12012" y="13719"/>
                  </a:cubicBezTo>
                  <a:cubicBezTo>
                    <a:pt x="11614" y="13733"/>
                    <a:pt x="11212" y="13745"/>
                    <a:pt x="10800" y="13745"/>
                  </a:cubicBezTo>
                  <a:cubicBezTo>
                    <a:pt x="10387" y="13745"/>
                    <a:pt x="9985" y="13733"/>
                    <a:pt x="9587" y="13719"/>
                  </a:cubicBezTo>
                  <a:cubicBezTo>
                    <a:pt x="9297" y="13449"/>
                    <a:pt x="9006" y="13172"/>
                    <a:pt x="8717" y="12883"/>
                  </a:cubicBezTo>
                  <a:cubicBezTo>
                    <a:pt x="8428" y="12593"/>
                    <a:pt x="8152" y="12303"/>
                    <a:pt x="7881" y="12012"/>
                  </a:cubicBezTo>
                  <a:cubicBezTo>
                    <a:pt x="7866" y="11614"/>
                    <a:pt x="7855" y="11212"/>
                    <a:pt x="7855" y="10800"/>
                  </a:cubicBezTo>
                  <a:cubicBezTo>
                    <a:pt x="7855" y="10388"/>
                    <a:pt x="7866" y="9986"/>
                    <a:pt x="7881" y="9587"/>
                  </a:cubicBezTo>
                  <a:cubicBezTo>
                    <a:pt x="8152" y="9297"/>
                    <a:pt x="8428" y="9007"/>
                    <a:pt x="8717" y="8717"/>
                  </a:cubicBezTo>
                  <a:cubicBezTo>
                    <a:pt x="9006" y="8428"/>
                    <a:pt x="9297" y="8151"/>
                    <a:pt x="9587" y="7881"/>
                  </a:cubicBezTo>
                  <a:cubicBezTo>
                    <a:pt x="9985" y="7867"/>
                    <a:pt x="10387" y="7855"/>
                    <a:pt x="10800" y="7855"/>
                  </a:cubicBezTo>
                  <a:cubicBezTo>
                    <a:pt x="11212" y="7855"/>
                    <a:pt x="11614" y="7867"/>
                    <a:pt x="12012" y="7881"/>
                  </a:cubicBezTo>
                  <a:cubicBezTo>
                    <a:pt x="12303" y="8151"/>
                    <a:pt x="12593" y="8428"/>
                    <a:pt x="12882" y="8717"/>
                  </a:cubicBezTo>
                  <a:cubicBezTo>
                    <a:pt x="13172" y="9007"/>
                    <a:pt x="13448" y="9297"/>
                    <a:pt x="13718" y="9587"/>
                  </a:cubicBezTo>
                  <a:cubicBezTo>
                    <a:pt x="13733" y="9986"/>
                    <a:pt x="13745" y="10388"/>
                    <a:pt x="13745" y="10800"/>
                  </a:cubicBezTo>
                  <a:cubicBezTo>
                    <a:pt x="13745" y="11212"/>
                    <a:pt x="13733" y="11614"/>
                    <a:pt x="13718" y="12012"/>
                  </a:cubicBezTo>
                  <a:moveTo>
                    <a:pt x="13185" y="16555"/>
                  </a:moveTo>
                  <a:cubicBezTo>
                    <a:pt x="12662" y="16219"/>
                    <a:pt x="12120" y="15837"/>
                    <a:pt x="11561" y="15404"/>
                  </a:cubicBezTo>
                  <a:cubicBezTo>
                    <a:pt x="11844" y="15170"/>
                    <a:pt x="12127" y="14931"/>
                    <a:pt x="12409" y="14677"/>
                  </a:cubicBezTo>
                  <a:cubicBezTo>
                    <a:pt x="12783" y="14655"/>
                    <a:pt x="13155" y="14631"/>
                    <a:pt x="13517" y="14597"/>
                  </a:cubicBezTo>
                  <a:cubicBezTo>
                    <a:pt x="13429" y="15295"/>
                    <a:pt x="13316" y="15950"/>
                    <a:pt x="13185" y="16555"/>
                  </a:cubicBezTo>
                  <a:moveTo>
                    <a:pt x="10800" y="20618"/>
                  </a:moveTo>
                  <a:cubicBezTo>
                    <a:pt x="9948" y="20618"/>
                    <a:pt x="9181" y="19410"/>
                    <a:pt x="8643" y="17481"/>
                  </a:cubicBezTo>
                  <a:cubicBezTo>
                    <a:pt x="9339" y="17072"/>
                    <a:pt x="10062" y="16573"/>
                    <a:pt x="10795" y="16011"/>
                  </a:cubicBezTo>
                  <a:cubicBezTo>
                    <a:pt x="11532" y="16576"/>
                    <a:pt x="12258" y="17070"/>
                    <a:pt x="12957" y="17481"/>
                  </a:cubicBezTo>
                  <a:cubicBezTo>
                    <a:pt x="12419" y="19410"/>
                    <a:pt x="11652" y="20618"/>
                    <a:pt x="10800" y="20618"/>
                  </a:cubicBezTo>
                  <a:moveTo>
                    <a:pt x="8083" y="14597"/>
                  </a:moveTo>
                  <a:cubicBezTo>
                    <a:pt x="8445" y="14631"/>
                    <a:pt x="8816" y="14655"/>
                    <a:pt x="9190" y="14677"/>
                  </a:cubicBezTo>
                  <a:cubicBezTo>
                    <a:pt x="9471" y="14929"/>
                    <a:pt x="9751" y="15170"/>
                    <a:pt x="10032" y="15403"/>
                  </a:cubicBezTo>
                  <a:cubicBezTo>
                    <a:pt x="9478" y="15832"/>
                    <a:pt x="8935" y="16221"/>
                    <a:pt x="8415" y="16555"/>
                  </a:cubicBezTo>
                  <a:cubicBezTo>
                    <a:pt x="8283" y="15950"/>
                    <a:pt x="8171" y="15295"/>
                    <a:pt x="8083" y="14597"/>
                  </a:cubicBezTo>
                  <a:moveTo>
                    <a:pt x="8415" y="5045"/>
                  </a:moveTo>
                  <a:cubicBezTo>
                    <a:pt x="8938" y="5381"/>
                    <a:pt x="9480" y="5762"/>
                    <a:pt x="10038" y="6196"/>
                  </a:cubicBezTo>
                  <a:cubicBezTo>
                    <a:pt x="9756" y="6430"/>
                    <a:pt x="9473" y="6670"/>
                    <a:pt x="9190" y="6924"/>
                  </a:cubicBezTo>
                  <a:cubicBezTo>
                    <a:pt x="8816" y="6945"/>
                    <a:pt x="8445" y="6969"/>
                    <a:pt x="8083" y="7003"/>
                  </a:cubicBezTo>
                  <a:cubicBezTo>
                    <a:pt x="8171" y="6305"/>
                    <a:pt x="8283" y="5650"/>
                    <a:pt x="8415" y="5045"/>
                  </a:cubicBezTo>
                  <a:moveTo>
                    <a:pt x="10800" y="982"/>
                  </a:moveTo>
                  <a:cubicBezTo>
                    <a:pt x="11652" y="982"/>
                    <a:pt x="12419" y="2191"/>
                    <a:pt x="12957" y="4119"/>
                  </a:cubicBezTo>
                  <a:cubicBezTo>
                    <a:pt x="12261" y="4528"/>
                    <a:pt x="11537" y="5027"/>
                    <a:pt x="10804" y="5589"/>
                  </a:cubicBezTo>
                  <a:cubicBezTo>
                    <a:pt x="10067" y="5024"/>
                    <a:pt x="9341" y="4530"/>
                    <a:pt x="8643" y="4119"/>
                  </a:cubicBezTo>
                  <a:cubicBezTo>
                    <a:pt x="9181" y="2191"/>
                    <a:pt x="9948" y="982"/>
                    <a:pt x="10800" y="982"/>
                  </a:cubicBezTo>
                  <a:moveTo>
                    <a:pt x="13517" y="7003"/>
                  </a:moveTo>
                  <a:cubicBezTo>
                    <a:pt x="13155" y="6969"/>
                    <a:pt x="12783" y="6945"/>
                    <a:pt x="12409" y="6924"/>
                  </a:cubicBezTo>
                  <a:cubicBezTo>
                    <a:pt x="12129" y="6671"/>
                    <a:pt x="11848" y="6430"/>
                    <a:pt x="11568" y="6198"/>
                  </a:cubicBezTo>
                  <a:cubicBezTo>
                    <a:pt x="12122" y="5768"/>
                    <a:pt x="12665" y="5379"/>
                    <a:pt x="13185" y="5045"/>
                  </a:cubicBezTo>
                  <a:cubicBezTo>
                    <a:pt x="13316" y="5650"/>
                    <a:pt x="13429" y="6305"/>
                    <a:pt x="13517" y="7003"/>
                  </a:cubicBezTo>
                  <a:moveTo>
                    <a:pt x="7112" y="7112"/>
                  </a:moveTo>
                  <a:cubicBezTo>
                    <a:pt x="6194" y="7234"/>
                    <a:pt x="5339" y="7402"/>
                    <a:pt x="4555" y="7604"/>
                  </a:cubicBezTo>
                  <a:cubicBezTo>
                    <a:pt x="3572" y="5860"/>
                    <a:pt x="3255" y="4460"/>
                    <a:pt x="3858" y="3857"/>
                  </a:cubicBezTo>
                  <a:cubicBezTo>
                    <a:pt x="4460" y="3255"/>
                    <a:pt x="5860" y="3572"/>
                    <a:pt x="7604" y="4555"/>
                  </a:cubicBezTo>
                  <a:cubicBezTo>
                    <a:pt x="7402" y="5339"/>
                    <a:pt x="7234" y="6194"/>
                    <a:pt x="7112" y="7112"/>
                  </a:cubicBezTo>
                  <a:moveTo>
                    <a:pt x="3858" y="17743"/>
                  </a:moveTo>
                  <a:cubicBezTo>
                    <a:pt x="3255" y="17140"/>
                    <a:pt x="3572" y="15740"/>
                    <a:pt x="4555" y="13996"/>
                  </a:cubicBezTo>
                  <a:cubicBezTo>
                    <a:pt x="5339" y="14198"/>
                    <a:pt x="6194" y="14366"/>
                    <a:pt x="7112" y="14488"/>
                  </a:cubicBezTo>
                  <a:cubicBezTo>
                    <a:pt x="7234" y="15406"/>
                    <a:pt x="7402" y="16261"/>
                    <a:pt x="7604" y="17045"/>
                  </a:cubicBezTo>
                  <a:cubicBezTo>
                    <a:pt x="5860" y="18028"/>
                    <a:pt x="4460" y="18345"/>
                    <a:pt x="3858" y="17743"/>
                  </a:cubicBezTo>
                  <a:moveTo>
                    <a:pt x="7003" y="13517"/>
                  </a:moveTo>
                  <a:cubicBezTo>
                    <a:pt x="6305" y="13429"/>
                    <a:pt x="5650" y="13317"/>
                    <a:pt x="5045" y="13185"/>
                  </a:cubicBezTo>
                  <a:cubicBezTo>
                    <a:pt x="5379" y="12665"/>
                    <a:pt x="5768" y="12122"/>
                    <a:pt x="6197" y="11568"/>
                  </a:cubicBezTo>
                  <a:cubicBezTo>
                    <a:pt x="6429" y="11848"/>
                    <a:pt x="6671" y="12129"/>
                    <a:pt x="6923" y="12409"/>
                  </a:cubicBezTo>
                  <a:cubicBezTo>
                    <a:pt x="6944" y="12784"/>
                    <a:pt x="6968" y="13155"/>
                    <a:pt x="7003" y="13517"/>
                  </a:cubicBezTo>
                  <a:moveTo>
                    <a:pt x="6923" y="9191"/>
                  </a:moveTo>
                  <a:cubicBezTo>
                    <a:pt x="6669" y="9473"/>
                    <a:pt x="6429" y="9756"/>
                    <a:pt x="6196" y="10039"/>
                  </a:cubicBezTo>
                  <a:cubicBezTo>
                    <a:pt x="5763" y="9481"/>
                    <a:pt x="5381" y="8938"/>
                    <a:pt x="5045" y="8415"/>
                  </a:cubicBezTo>
                  <a:cubicBezTo>
                    <a:pt x="5650" y="8283"/>
                    <a:pt x="6305" y="8171"/>
                    <a:pt x="7003" y="8084"/>
                  </a:cubicBezTo>
                  <a:cubicBezTo>
                    <a:pt x="6968" y="8445"/>
                    <a:pt x="6944" y="8816"/>
                    <a:pt x="6923" y="9191"/>
                  </a:cubicBezTo>
                  <a:moveTo>
                    <a:pt x="982" y="10800"/>
                  </a:moveTo>
                  <a:cubicBezTo>
                    <a:pt x="982" y="9948"/>
                    <a:pt x="2190" y="9181"/>
                    <a:pt x="4119" y="8644"/>
                  </a:cubicBezTo>
                  <a:cubicBezTo>
                    <a:pt x="4530" y="9342"/>
                    <a:pt x="5023" y="10067"/>
                    <a:pt x="5588" y="10805"/>
                  </a:cubicBezTo>
                  <a:cubicBezTo>
                    <a:pt x="5027" y="11537"/>
                    <a:pt x="4528" y="12262"/>
                    <a:pt x="4119" y="12956"/>
                  </a:cubicBezTo>
                  <a:cubicBezTo>
                    <a:pt x="2190" y="12419"/>
                    <a:pt x="982" y="11652"/>
                    <a:pt x="982" y="10800"/>
                  </a:cubicBezTo>
                  <a:moveTo>
                    <a:pt x="21600" y="10800"/>
                  </a:moveTo>
                  <a:cubicBezTo>
                    <a:pt x="21600" y="9624"/>
                    <a:pt x="20173" y="8571"/>
                    <a:pt x="17918" y="7853"/>
                  </a:cubicBezTo>
                  <a:cubicBezTo>
                    <a:pt x="19002" y="5750"/>
                    <a:pt x="19269" y="3995"/>
                    <a:pt x="18437" y="3163"/>
                  </a:cubicBezTo>
                  <a:cubicBezTo>
                    <a:pt x="17605" y="2332"/>
                    <a:pt x="15850" y="2598"/>
                    <a:pt x="13748" y="3682"/>
                  </a:cubicBezTo>
                  <a:cubicBezTo>
                    <a:pt x="13029" y="1427"/>
                    <a:pt x="11976" y="0"/>
                    <a:pt x="10800" y="0"/>
                  </a:cubicBezTo>
                  <a:cubicBezTo>
                    <a:pt x="9623" y="0"/>
                    <a:pt x="8571" y="1427"/>
                    <a:pt x="7852" y="3682"/>
                  </a:cubicBezTo>
                  <a:cubicBezTo>
                    <a:pt x="5750" y="2598"/>
                    <a:pt x="3995" y="2332"/>
                    <a:pt x="3163" y="3163"/>
                  </a:cubicBezTo>
                  <a:cubicBezTo>
                    <a:pt x="2331" y="3995"/>
                    <a:pt x="2598" y="5750"/>
                    <a:pt x="3682" y="7853"/>
                  </a:cubicBezTo>
                  <a:cubicBezTo>
                    <a:pt x="1426" y="8571"/>
                    <a:pt x="0" y="9624"/>
                    <a:pt x="0" y="10800"/>
                  </a:cubicBezTo>
                  <a:cubicBezTo>
                    <a:pt x="0" y="11976"/>
                    <a:pt x="1426" y="13029"/>
                    <a:pt x="3682" y="13748"/>
                  </a:cubicBezTo>
                  <a:cubicBezTo>
                    <a:pt x="2598" y="15851"/>
                    <a:pt x="2331" y="17605"/>
                    <a:pt x="3163" y="18437"/>
                  </a:cubicBezTo>
                  <a:cubicBezTo>
                    <a:pt x="3995" y="19268"/>
                    <a:pt x="5750" y="19002"/>
                    <a:pt x="7852" y="17918"/>
                  </a:cubicBezTo>
                  <a:cubicBezTo>
                    <a:pt x="8571" y="20173"/>
                    <a:pt x="9623" y="21600"/>
                    <a:pt x="10800" y="21600"/>
                  </a:cubicBezTo>
                  <a:cubicBezTo>
                    <a:pt x="11976" y="21600"/>
                    <a:pt x="13029" y="20173"/>
                    <a:pt x="13748" y="17918"/>
                  </a:cubicBezTo>
                  <a:cubicBezTo>
                    <a:pt x="15850" y="19002"/>
                    <a:pt x="17605" y="19268"/>
                    <a:pt x="18437" y="18437"/>
                  </a:cubicBezTo>
                  <a:cubicBezTo>
                    <a:pt x="19269" y="17605"/>
                    <a:pt x="19002" y="15851"/>
                    <a:pt x="17918" y="13748"/>
                  </a:cubicBezTo>
                  <a:cubicBezTo>
                    <a:pt x="20173" y="13029"/>
                    <a:pt x="21600" y="11976"/>
                    <a:pt x="21600" y="10800"/>
                  </a:cubicBezTo>
                  <a:moveTo>
                    <a:pt x="10800" y="9818"/>
                  </a:moveTo>
                  <a:cubicBezTo>
                    <a:pt x="10258" y="9818"/>
                    <a:pt x="9818" y="10258"/>
                    <a:pt x="9818" y="10800"/>
                  </a:cubicBezTo>
                  <a:cubicBezTo>
                    <a:pt x="9818" y="11342"/>
                    <a:pt x="10258" y="11782"/>
                    <a:pt x="10800" y="11782"/>
                  </a:cubicBezTo>
                  <a:cubicBezTo>
                    <a:pt x="11342" y="11782"/>
                    <a:pt x="11782" y="11342"/>
                    <a:pt x="11782" y="10800"/>
                  </a:cubicBezTo>
                  <a:cubicBezTo>
                    <a:pt x="11782" y="10258"/>
                    <a:pt x="11342" y="9818"/>
                    <a:pt x="10800" y="9818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81" name="Group 80">
            <a:extLst>
              <a:ext uri="{FF2B5EF4-FFF2-40B4-BE49-F238E27FC236}">
                <a16:creationId xmlns:a16="http://schemas.microsoft.com/office/drawing/2014/main" id="{5B0FD5B8-812A-6340-9214-AF93AB8E41B6}"/>
              </a:ext>
            </a:extLst>
          </p:cNvPr>
          <p:cNvGrpSpPr/>
          <p:nvPr/>
        </p:nvGrpSpPr>
        <p:grpSpPr>
          <a:xfrm>
            <a:off x="936492" y="3902300"/>
            <a:ext cx="2199302" cy="572464"/>
            <a:chOff x="4129724" y="2015877"/>
            <a:chExt cx="2199302" cy="572464"/>
          </a:xfrm>
        </p:grpSpPr>
        <p:sp>
          <p:nvSpPr>
            <p:cNvPr id="82" name="Rectangle 81">
              <a:extLst>
                <a:ext uri="{FF2B5EF4-FFF2-40B4-BE49-F238E27FC236}">
                  <a16:creationId xmlns:a16="http://schemas.microsoft.com/office/drawing/2014/main" id="{085751FC-B98F-AA4A-B54E-9531A227DFAD}"/>
                </a:ext>
              </a:extLst>
            </p:cNvPr>
            <p:cNvSpPr/>
            <p:nvPr/>
          </p:nvSpPr>
          <p:spPr>
            <a:xfrm>
              <a:off x="4477137" y="2015877"/>
              <a:ext cx="1851889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83" name="Shape 2748">
              <a:extLst>
                <a:ext uri="{FF2B5EF4-FFF2-40B4-BE49-F238E27FC236}">
                  <a16:creationId xmlns:a16="http://schemas.microsoft.com/office/drawing/2014/main" id="{98356317-28BB-DF4F-B2DA-429FF9C409CC}"/>
                </a:ext>
              </a:extLst>
            </p:cNvPr>
            <p:cNvSpPr/>
            <p:nvPr/>
          </p:nvSpPr>
          <p:spPr>
            <a:xfrm>
              <a:off x="4129724" y="2143124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8280" y="18579"/>
                  </a:moveTo>
                  <a:cubicBezTo>
                    <a:pt x="20323" y="16614"/>
                    <a:pt x="21600" y="1385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6" y="0"/>
                    <a:pt x="0" y="4835"/>
                    <a:pt x="0" y="10800"/>
                  </a:cubicBezTo>
                  <a:cubicBezTo>
                    <a:pt x="0" y="13859"/>
                    <a:pt x="1277" y="16614"/>
                    <a:pt x="3320" y="18579"/>
                  </a:cubicBezTo>
                  <a:lnTo>
                    <a:pt x="2107" y="20762"/>
                  </a:lnTo>
                  <a:cubicBezTo>
                    <a:pt x="2019" y="20851"/>
                    <a:pt x="1964" y="20974"/>
                    <a:pt x="1964" y="21109"/>
                  </a:cubicBezTo>
                  <a:cubicBezTo>
                    <a:pt x="1964" y="21380"/>
                    <a:pt x="2184" y="21600"/>
                    <a:pt x="2455" y="21600"/>
                  </a:cubicBezTo>
                  <a:cubicBezTo>
                    <a:pt x="2590" y="21600"/>
                    <a:pt x="2713" y="21545"/>
                    <a:pt x="2802" y="21456"/>
                  </a:cubicBezTo>
                  <a:cubicBezTo>
                    <a:pt x="2858" y="21400"/>
                    <a:pt x="2894" y="21327"/>
                    <a:pt x="2917" y="21248"/>
                  </a:cubicBezTo>
                  <a:lnTo>
                    <a:pt x="4044" y="19219"/>
                  </a:lnTo>
                  <a:cubicBezTo>
                    <a:pt x="5895" y="20706"/>
                    <a:pt x="8242" y="21600"/>
                    <a:pt x="10800" y="21600"/>
                  </a:cubicBezTo>
                  <a:cubicBezTo>
                    <a:pt x="13358" y="21600"/>
                    <a:pt x="15705" y="20706"/>
                    <a:pt x="17555" y="19219"/>
                  </a:cubicBezTo>
                  <a:lnTo>
                    <a:pt x="18683" y="21248"/>
                  </a:lnTo>
                  <a:cubicBezTo>
                    <a:pt x="18743" y="21450"/>
                    <a:pt x="18923" y="21600"/>
                    <a:pt x="19145" y="21600"/>
                  </a:cubicBezTo>
                  <a:cubicBezTo>
                    <a:pt x="19416" y="21600"/>
                    <a:pt x="19636" y="21380"/>
                    <a:pt x="19636" y="21109"/>
                  </a:cubicBezTo>
                  <a:cubicBezTo>
                    <a:pt x="19636" y="20974"/>
                    <a:pt x="19581" y="20851"/>
                    <a:pt x="19493" y="20762"/>
                  </a:cubicBezTo>
                  <a:cubicBezTo>
                    <a:pt x="19493" y="20762"/>
                    <a:pt x="18280" y="18579"/>
                    <a:pt x="18280" y="18579"/>
                  </a:cubicBezTo>
                  <a:close/>
                  <a:moveTo>
                    <a:pt x="10800" y="16691"/>
                  </a:moveTo>
                  <a:cubicBezTo>
                    <a:pt x="7547" y="16691"/>
                    <a:pt x="4909" y="14053"/>
                    <a:pt x="4909" y="10800"/>
                  </a:cubicBezTo>
                  <a:cubicBezTo>
                    <a:pt x="4909" y="7547"/>
                    <a:pt x="7547" y="4909"/>
                    <a:pt x="10800" y="4909"/>
                  </a:cubicBezTo>
                  <a:cubicBezTo>
                    <a:pt x="14053" y="4909"/>
                    <a:pt x="16691" y="7547"/>
                    <a:pt x="16691" y="10800"/>
                  </a:cubicBezTo>
                  <a:cubicBezTo>
                    <a:pt x="16691" y="14053"/>
                    <a:pt x="14053" y="16691"/>
                    <a:pt x="10800" y="16691"/>
                  </a:cubicBezTo>
                  <a:moveTo>
                    <a:pt x="10800" y="3927"/>
                  </a:moveTo>
                  <a:cubicBezTo>
                    <a:pt x="7004" y="3927"/>
                    <a:pt x="3927" y="7004"/>
                    <a:pt x="3927" y="10800"/>
                  </a:cubicBezTo>
                  <a:cubicBezTo>
                    <a:pt x="3927" y="14596"/>
                    <a:pt x="7004" y="17673"/>
                    <a:pt x="10800" y="17673"/>
                  </a:cubicBezTo>
                  <a:cubicBezTo>
                    <a:pt x="14596" y="17673"/>
                    <a:pt x="17673" y="14596"/>
                    <a:pt x="17673" y="10800"/>
                  </a:cubicBezTo>
                  <a:cubicBezTo>
                    <a:pt x="17673" y="7004"/>
                    <a:pt x="14596" y="3927"/>
                    <a:pt x="10800" y="3927"/>
                  </a:cubicBezTo>
                  <a:moveTo>
                    <a:pt x="10800" y="12764"/>
                  </a:moveTo>
                  <a:cubicBezTo>
                    <a:pt x="9716" y="12764"/>
                    <a:pt x="8836" y="11884"/>
                    <a:pt x="8836" y="10800"/>
                  </a:cubicBezTo>
                  <a:cubicBezTo>
                    <a:pt x="8836" y="9716"/>
                    <a:pt x="9716" y="8836"/>
                    <a:pt x="10800" y="8836"/>
                  </a:cubicBezTo>
                  <a:cubicBezTo>
                    <a:pt x="11884" y="8836"/>
                    <a:pt x="12764" y="9716"/>
                    <a:pt x="12764" y="10800"/>
                  </a:cubicBezTo>
                  <a:cubicBezTo>
                    <a:pt x="12764" y="11884"/>
                    <a:pt x="11884" y="12764"/>
                    <a:pt x="10800" y="12764"/>
                  </a:cubicBezTo>
                  <a:moveTo>
                    <a:pt x="10800" y="7855"/>
                  </a:moveTo>
                  <a:cubicBezTo>
                    <a:pt x="9173" y="7855"/>
                    <a:pt x="7855" y="9173"/>
                    <a:pt x="7855" y="10800"/>
                  </a:cubicBezTo>
                  <a:cubicBezTo>
                    <a:pt x="7855" y="12427"/>
                    <a:pt x="9173" y="13745"/>
                    <a:pt x="10800" y="13745"/>
                  </a:cubicBezTo>
                  <a:cubicBezTo>
                    <a:pt x="12427" y="13745"/>
                    <a:pt x="13745" y="12427"/>
                    <a:pt x="13745" y="10800"/>
                  </a:cubicBezTo>
                  <a:cubicBezTo>
                    <a:pt x="13745" y="9173"/>
                    <a:pt x="12427" y="7855"/>
                    <a:pt x="10800" y="7855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84" name="Group 83">
            <a:extLst>
              <a:ext uri="{FF2B5EF4-FFF2-40B4-BE49-F238E27FC236}">
                <a16:creationId xmlns:a16="http://schemas.microsoft.com/office/drawing/2014/main" id="{4E64D99C-35DD-BF4A-BD35-2D26D28D2FF1}"/>
              </a:ext>
            </a:extLst>
          </p:cNvPr>
          <p:cNvGrpSpPr/>
          <p:nvPr/>
        </p:nvGrpSpPr>
        <p:grpSpPr>
          <a:xfrm>
            <a:off x="947509" y="2933780"/>
            <a:ext cx="2126143" cy="572464"/>
            <a:chOff x="6064846" y="2015877"/>
            <a:chExt cx="2126143" cy="572464"/>
          </a:xfrm>
        </p:grpSpPr>
        <p:sp>
          <p:nvSpPr>
            <p:cNvPr id="85" name="Rectangle 84">
              <a:extLst>
                <a:ext uri="{FF2B5EF4-FFF2-40B4-BE49-F238E27FC236}">
                  <a16:creationId xmlns:a16="http://schemas.microsoft.com/office/drawing/2014/main" id="{C439426D-7512-B54E-A521-8513E5A08AEA}"/>
                </a:ext>
              </a:extLst>
            </p:cNvPr>
            <p:cNvSpPr/>
            <p:nvPr/>
          </p:nvSpPr>
          <p:spPr>
            <a:xfrm>
              <a:off x="6413532" y="2015877"/>
              <a:ext cx="1777457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86" name="Shape 2774">
              <a:extLst>
                <a:ext uri="{FF2B5EF4-FFF2-40B4-BE49-F238E27FC236}">
                  <a16:creationId xmlns:a16="http://schemas.microsoft.com/office/drawing/2014/main" id="{12202AC7-92B3-0242-A017-D220F97B4AFC}"/>
                </a:ext>
              </a:extLst>
            </p:cNvPr>
            <p:cNvSpPr/>
            <p:nvPr/>
          </p:nvSpPr>
          <p:spPr>
            <a:xfrm>
              <a:off x="6064846" y="216285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2945"/>
                  </a:moveTo>
                  <a:lnTo>
                    <a:pt x="982" y="2945"/>
                  </a:lnTo>
                  <a:lnTo>
                    <a:pt x="982" y="1964"/>
                  </a:lnTo>
                  <a:lnTo>
                    <a:pt x="20618" y="1964"/>
                  </a:lnTo>
                  <a:cubicBezTo>
                    <a:pt x="20618" y="1964"/>
                    <a:pt x="20618" y="2945"/>
                    <a:pt x="20618" y="2945"/>
                  </a:cubicBezTo>
                  <a:close/>
                  <a:moveTo>
                    <a:pt x="19636" y="15709"/>
                  </a:moveTo>
                  <a:lnTo>
                    <a:pt x="1964" y="15709"/>
                  </a:lnTo>
                  <a:lnTo>
                    <a:pt x="1964" y="3927"/>
                  </a:lnTo>
                  <a:lnTo>
                    <a:pt x="19636" y="3927"/>
                  </a:lnTo>
                  <a:cubicBezTo>
                    <a:pt x="19636" y="3927"/>
                    <a:pt x="19636" y="15709"/>
                    <a:pt x="19636" y="15709"/>
                  </a:cubicBezTo>
                  <a:close/>
                  <a:moveTo>
                    <a:pt x="20618" y="982"/>
                  </a:moveTo>
                  <a:lnTo>
                    <a:pt x="11782" y="982"/>
                  </a:lnTo>
                  <a:cubicBezTo>
                    <a:pt x="11782" y="440"/>
                    <a:pt x="11342" y="0"/>
                    <a:pt x="10800" y="0"/>
                  </a:cubicBezTo>
                  <a:cubicBezTo>
                    <a:pt x="10257" y="0"/>
                    <a:pt x="9818" y="440"/>
                    <a:pt x="9818" y="982"/>
                  </a:cubicBezTo>
                  <a:lnTo>
                    <a:pt x="982" y="982"/>
                  </a:lnTo>
                  <a:cubicBezTo>
                    <a:pt x="439" y="982"/>
                    <a:pt x="0" y="1422"/>
                    <a:pt x="0" y="1964"/>
                  </a:cubicBezTo>
                  <a:lnTo>
                    <a:pt x="0" y="2945"/>
                  </a:lnTo>
                  <a:cubicBezTo>
                    <a:pt x="0" y="3488"/>
                    <a:pt x="439" y="3927"/>
                    <a:pt x="982" y="3927"/>
                  </a:cubicBezTo>
                  <a:lnTo>
                    <a:pt x="982" y="15709"/>
                  </a:lnTo>
                  <a:cubicBezTo>
                    <a:pt x="982" y="16252"/>
                    <a:pt x="1421" y="16691"/>
                    <a:pt x="1964" y="16691"/>
                  </a:cubicBezTo>
                  <a:lnTo>
                    <a:pt x="10309" y="16691"/>
                  </a:lnTo>
                  <a:lnTo>
                    <a:pt x="10309" y="17960"/>
                  </a:lnTo>
                  <a:lnTo>
                    <a:pt x="7507" y="20762"/>
                  </a:lnTo>
                  <a:cubicBezTo>
                    <a:pt x="7419" y="20851"/>
                    <a:pt x="7364" y="20974"/>
                    <a:pt x="7364" y="21109"/>
                  </a:cubicBezTo>
                  <a:cubicBezTo>
                    <a:pt x="7364" y="21380"/>
                    <a:pt x="7583" y="21600"/>
                    <a:pt x="7855" y="21600"/>
                  </a:cubicBezTo>
                  <a:cubicBezTo>
                    <a:pt x="7990" y="21600"/>
                    <a:pt x="8113" y="21545"/>
                    <a:pt x="8202" y="21456"/>
                  </a:cubicBezTo>
                  <a:lnTo>
                    <a:pt x="10800" y="18858"/>
                  </a:lnTo>
                  <a:lnTo>
                    <a:pt x="13398" y="21456"/>
                  </a:lnTo>
                  <a:cubicBezTo>
                    <a:pt x="13488" y="21545"/>
                    <a:pt x="13610" y="21600"/>
                    <a:pt x="13745" y="21600"/>
                  </a:cubicBezTo>
                  <a:cubicBezTo>
                    <a:pt x="14017" y="21600"/>
                    <a:pt x="14236" y="21380"/>
                    <a:pt x="14236" y="21109"/>
                  </a:cubicBezTo>
                  <a:cubicBezTo>
                    <a:pt x="14236" y="20974"/>
                    <a:pt x="14182" y="20851"/>
                    <a:pt x="14093" y="20762"/>
                  </a:cubicBezTo>
                  <a:lnTo>
                    <a:pt x="11291" y="17960"/>
                  </a:lnTo>
                  <a:lnTo>
                    <a:pt x="11291" y="16691"/>
                  </a:lnTo>
                  <a:lnTo>
                    <a:pt x="19636" y="16691"/>
                  </a:lnTo>
                  <a:cubicBezTo>
                    <a:pt x="20178" y="16691"/>
                    <a:pt x="20618" y="16252"/>
                    <a:pt x="20618" y="15709"/>
                  </a:cubicBezTo>
                  <a:lnTo>
                    <a:pt x="20618" y="3927"/>
                  </a:lnTo>
                  <a:cubicBezTo>
                    <a:pt x="21160" y="3927"/>
                    <a:pt x="21600" y="3488"/>
                    <a:pt x="21600" y="2945"/>
                  </a:cubicBezTo>
                  <a:lnTo>
                    <a:pt x="21600" y="1964"/>
                  </a:lnTo>
                  <a:cubicBezTo>
                    <a:pt x="21600" y="1422"/>
                    <a:pt x="21160" y="982"/>
                    <a:pt x="20618" y="982"/>
                  </a:cubicBezTo>
                  <a:moveTo>
                    <a:pt x="16200" y="5891"/>
                  </a:moveTo>
                  <a:cubicBezTo>
                    <a:pt x="16471" y="5891"/>
                    <a:pt x="16691" y="6111"/>
                    <a:pt x="16691" y="6382"/>
                  </a:cubicBezTo>
                  <a:cubicBezTo>
                    <a:pt x="16691" y="6653"/>
                    <a:pt x="16471" y="6873"/>
                    <a:pt x="16200" y="6873"/>
                  </a:cubicBezTo>
                  <a:cubicBezTo>
                    <a:pt x="15929" y="6873"/>
                    <a:pt x="15709" y="6653"/>
                    <a:pt x="15709" y="6382"/>
                  </a:cubicBezTo>
                  <a:cubicBezTo>
                    <a:pt x="15709" y="6111"/>
                    <a:pt x="15929" y="5891"/>
                    <a:pt x="16200" y="5891"/>
                  </a:cubicBezTo>
                  <a:moveTo>
                    <a:pt x="16200" y="7855"/>
                  </a:moveTo>
                  <a:cubicBezTo>
                    <a:pt x="17013" y="7855"/>
                    <a:pt x="17673" y="7196"/>
                    <a:pt x="17673" y="6382"/>
                  </a:cubicBezTo>
                  <a:cubicBezTo>
                    <a:pt x="17673" y="5569"/>
                    <a:pt x="17013" y="4909"/>
                    <a:pt x="16200" y="4909"/>
                  </a:cubicBezTo>
                  <a:cubicBezTo>
                    <a:pt x="15387" y="4909"/>
                    <a:pt x="14727" y="5569"/>
                    <a:pt x="14727" y="6382"/>
                  </a:cubicBezTo>
                  <a:cubicBezTo>
                    <a:pt x="14727" y="7196"/>
                    <a:pt x="15387" y="7855"/>
                    <a:pt x="16200" y="7855"/>
                  </a:cubicBezTo>
                  <a:moveTo>
                    <a:pt x="8422" y="8135"/>
                  </a:moveTo>
                  <a:lnTo>
                    <a:pt x="11926" y="11638"/>
                  </a:lnTo>
                  <a:cubicBezTo>
                    <a:pt x="12015" y="11727"/>
                    <a:pt x="12138" y="11782"/>
                    <a:pt x="12273" y="11782"/>
                  </a:cubicBezTo>
                  <a:cubicBezTo>
                    <a:pt x="12408" y="11782"/>
                    <a:pt x="12531" y="11727"/>
                    <a:pt x="12620" y="11638"/>
                  </a:cubicBezTo>
                  <a:lnTo>
                    <a:pt x="14183" y="10075"/>
                  </a:lnTo>
                  <a:lnTo>
                    <a:pt x="16200" y="12764"/>
                  </a:lnTo>
                  <a:lnTo>
                    <a:pt x="5336" y="12764"/>
                  </a:lnTo>
                  <a:cubicBezTo>
                    <a:pt x="5336" y="12764"/>
                    <a:pt x="8422" y="8135"/>
                    <a:pt x="8422" y="8135"/>
                  </a:cubicBezTo>
                  <a:close/>
                  <a:moveTo>
                    <a:pt x="4418" y="13745"/>
                  </a:moveTo>
                  <a:lnTo>
                    <a:pt x="17182" y="13745"/>
                  </a:lnTo>
                  <a:cubicBezTo>
                    <a:pt x="17453" y="13745"/>
                    <a:pt x="17673" y="13526"/>
                    <a:pt x="17673" y="13255"/>
                  </a:cubicBezTo>
                  <a:cubicBezTo>
                    <a:pt x="17673" y="13144"/>
                    <a:pt x="17630" y="13047"/>
                    <a:pt x="17568" y="12965"/>
                  </a:cubicBezTo>
                  <a:lnTo>
                    <a:pt x="17575" y="12960"/>
                  </a:lnTo>
                  <a:lnTo>
                    <a:pt x="14629" y="9033"/>
                  </a:lnTo>
                  <a:lnTo>
                    <a:pt x="14622" y="9038"/>
                  </a:lnTo>
                  <a:cubicBezTo>
                    <a:pt x="14533" y="8919"/>
                    <a:pt x="14397" y="8836"/>
                    <a:pt x="14236" y="8836"/>
                  </a:cubicBezTo>
                  <a:cubicBezTo>
                    <a:pt x="14101" y="8836"/>
                    <a:pt x="13978" y="8891"/>
                    <a:pt x="13889" y="8980"/>
                  </a:cubicBezTo>
                  <a:lnTo>
                    <a:pt x="12273" y="10597"/>
                  </a:lnTo>
                  <a:lnTo>
                    <a:pt x="8693" y="7017"/>
                  </a:lnTo>
                  <a:cubicBezTo>
                    <a:pt x="8604" y="6928"/>
                    <a:pt x="8481" y="6873"/>
                    <a:pt x="8345" y="6873"/>
                  </a:cubicBezTo>
                  <a:cubicBezTo>
                    <a:pt x="8175" y="6873"/>
                    <a:pt x="8033" y="6965"/>
                    <a:pt x="7945" y="7097"/>
                  </a:cubicBezTo>
                  <a:lnTo>
                    <a:pt x="7937" y="7091"/>
                  </a:lnTo>
                  <a:lnTo>
                    <a:pt x="4010" y="12982"/>
                  </a:lnTo>
                  <a:lnTo>
                    <a:pt x="4017" y="12988"/>
                  </a:lnTo>
                  <a:cubicBezTo>
                    <a:pt x="3965" y="13066"/>
                    <a:pt x="3927" y="13154"/>
                    <a:pt x="3927" y="13255"/>
                  </a:cubicBezTo>
                  <a:cubicBezTo>
                    <a:pt x="3927" y="13526"/>
                    <a:pt x="4147" y="13745"/>
                    <a:pt x="4418" y="13745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87" name="Group 86">
            <a:extLst>
              <a:ext uri="{FF2B5EF4-FFF2-40B4-BE49-F238E27FC236}">
                <a16:creationId xmlns:a16="http://schemas.microsoft.com/office/drawing/2014/main" id="{7191C0EF-4A56-FC41-9026-E4EC9CC18775}"/>
              </a:ext>
            </a:extLst>
          </p:cNvPr>
          <p:cNvGrpSpPr/>
          <p:nvPr/>
        </p:nvGrpSpPr>
        <p:grpSpPr>
          <a:xfrm>
            <a:off x="947509" y="4809894"/>
            <a:ext cx="2199302" cy="572464"/>
            <a:chOff x="8002514" y="2015877"/>
            <a:chExt cx="2199302" cy="572464"/>
          </a:xfrm>
        </p:grpSpPr>
        <p:sp>
          <p:nvSpPr>
            <p:cNvPr id="88" name="Rectangle 87">
              <a:extLst>
                <a:ext uri="{FF2B5EF4-FFF2-40B4-BE49-F238E27FC236}">
                  <a16:creationId xmlns:a16="http://schemas.microsoft.com/office/drawing/2014/main" id="{A67F82BA-CF91-C343-BFF3-EA4892257B43}"/>
                </a:ext>
              </a:extLst>
            </p:cNvPr>
            <p:cNvSpPr/>
            <p:nvPr/>
          </p:nvSpPr>
          <p:spPr>
            <a:xfrm>
              <a:off x="8349927" y="2015877"/>
              <a:ext cx="1851889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89" name="Shape 2784">
              <a:extLst>
                <a:ext uri="{FF2B5EF4-FFF2-40B4-BE49-F238E27FC236}">
                  <a16:creationId xmlns:a16="http://schemas.microsoft.com/office/drawing/2014/main" id="{50C43E37-082A-3D43-BE67-DBB6AE69946B}"/>
                </a:ext>
              </a:extLst>
            </p:cNvPr>
            <p:cNvSpPr/>
            <p:nvPr/>
          </p:nvSpPr>
          <p:spPr>
            <a:xfrm>
              <a:off x="8002514" y="216825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353" y="11229"/>
                  </a:moveTo>
                  <a:lnTo>
                    <a:pt x="20356" y="11234"/>
                  </a:lnTo>
                  <a:lnTo>
                    <a:pt x="11029" y="16143"/>
                  </a:lnTo>
                  <a:lnTo>
                    <a:pt x="11026" y="16138"/>
                  </a:lnTo>
                  <a:cubicBezTo>
                    <a:pt x="10957" y="16174"/>
                    <a:pt x="10883" y="16200"/>
                    <a:pt x="10800" y="16200"/>
                  </a:cubicBezTo>
                  <a:cubicBezTo>
                    <a:pt x="10717" y="16200"/>
                    <a:pt x="10643" y="16174"/>
                    <a:pt x="10574" y="16138"/>
                  </a:cubicBezTo>
                  <a:lnTo>
                    <a:pt x="10571" y="16143"/>
                  </a:lnTo>
                  <a:lnTo>
                    <a:pt x="1244" y="11234"/>
                  </a:lnTo>
                  <a:lnTo>
                    <a:pt x="1247" y="11229"/>
                  </a:lnTo>
                  <a:cubicBezTo>
                    <a:pt x="1091" y="11147"/>
                    <a:pt x="982" y="10988"/>
                    <a:pt x="982" y="10800"/>
                  </a:cubicBezTo>
                  <a:cubicBezTo>
                    <a:pt x="982" y="10612"/>
                    <a:pt x="1091" y="10453"/>
                    <a:pt x="1247" y="10371"/>
                  </a:cubicBezTo>
                  <a:lnTo>
                    <a:pt x="1244" y="10366"/>
                  </a:lnTo>
                  <a:lnTo>
                    <a:pt x="3562" y="9146"/>
                  </a:lnTo>
                  <a:lnTo>
                    <a:pt x="10113" y="12594"/>
                  </a:lnTo>
                  <a:lnTo>
                    <a:pt x="10117" y="12588"/>
                  </a:lnTo>
                  <a:cubicBezTo>
                    <a:pt x="10322" y="12697"/>
                    <a:pt x="10552" y="12764"/>
                    <a:pt x="10800" y="12764"/>
                  </a:cubicBezTo>
                  <a:cubicBezTo>
                    <a:pt x="11048" y="12764"/>
                    <a:pt x="11278" y="12697"/>
                    <a:pt x="11483" y="12588"/>
                  </a:cubicBezTo>
                  <a:lnTo>
                    <a:pt x="11486" y="12594"/>
                  </a:lnTo>
                  <a:lnTo>
                    <a:pt x="18038" y="9146"/>
                  </a:lnTo>
                  <a:lnTo>
                    <a:pt x="20356" y="10366"/>
                  </a:lnTo>
                  <a:lnTo>
                    <a:pt x="20353" y="10371"/>
                  </a:lnTo>
                  <a:cubicBezTo>
                    <a:pt x="20509" y="10453"/>
                    <a:pt x="20618" y="10612"/>
                    <a:pt x="20618" y="10800"/>
                  </a:cubicBezTo>
                  <a:cubicBezTo>
                    <a:pt x="20618" y="10988"/>
                    <a:pt x="20509" y="11147"/>
                    <a:pt x="20353" y="11229"/>
                  </a:cubicBezTo>
                  <a:moveTo>
                    <a:pt x="20356" y="14784"/>
                  </a:moveTo>
                  <a:lnTo>
                    <a:pt x="20353" y="14790"/>
                  </a:lnTo>
                  <a:cubicBezTo>
                    <a:pt x="20509" y="14872"/>
                    <a:pt x="20618" y="15030"/>
                    <a:pt x="20618" y="15218"/>
                  </a:cubicBezTo>
                  <a:cubicBezTo>
                    <a:pt x="20618" y="15407"/>
                    <a:pt x="20509" y="15565"/>
                    <a:pt x="20353" y="15647"/>
                  </a:cubicBezTo>
                  <a:lnTo>
                    <a:pt x="20356" y="15653"/>
                  </a:lnTo>
                  <a:lnTo>
                    <a:pt x="11029" y="20562"/>
                  </a:lnTo>
                  <a:lnTo>
                    <a:pt x="11026" y="20556"/>
                  </a:lnTo>
                  <a:cubicBezTo>
                    <a:pt x="10957" y="20592"/>
                    <a:pt x="10883" y="20618"/>
                    <a:pt x="10800" y="20618"/>
                  </a:cubicBezTo>
                  <a:cubicBezTo>
                    <a:pt x="10717" y="20618"/>
                    <a:pt x="10643" y="20592"/>
                    <a:pt x="10574" y="20556"/>
                  </a:cubicBezTo>
                  <a:lnTo>
                    <a:pt x="10571" y="20562"/>
                  </a:lnTo>
                  <a:lnTo>
                    <a:pt x="1244" y="15653"/>
                  </a:lnTo>
                  <a:lnTo>
                    <a:pt x="1247" y="15647"/>
                  </a:lnTo>
                  <a:cubicBezTo>
                    <a:pt x="1091" y="15565"/>
                    <a:pt x="982" y="15407"/>
                    <a:pt x="982" y="15218"/>
                  </a:cubicBezTo>
                  <a:cubicBezTo>
                    <a:pt x="982" y="15030"/>
                    <a:pt x="1091" y="14872"/>
                    <a:pt x="1247" y="14790"/>
                  </a:cubicBezTo>
                  <a:lnTo>
                    <a:pt x="1244" y="14784"/>
                  </a:lnTo>
                  <a:lnTo>
                    <a:pt x="3562" y="13564"/>
                  </a:lnTo>
                  <a:lnTo>
                    <a:pt x="10113" y="17012"/>
                  </a:lnTo>
                  <a:lnTo>
                    <a:pt x="10117" y="17006"/>
                  </a:lnTo>
                  <a:cubicBezTo>
                    <a:pt x="10322" y="17115"/>
                    <a:pt x="10552" y="17182"/>
                    <a:pt x="10800" y="17182"/>
                  </a:cubicBezTo>
                  <a:cubicBezTo>
                    <a:pt x="11048" y="17182"/>
                    <a:pt x="11278" y="17115"/>
                    <a:pt x="11483" y="17006"/>
                  </a:cubicBezTo>
                  <a:lnTo>
                    <a:pt x="11486" y="17012"/>
                  </a:lnTo>
                  <a:lnTo>
                    <a:pt x="18038" y="13564"/>
                  </a:lnTo>
                  <a:cubicBezTo>
                    <a:pt x="18038" y="13564"/>
                    <a:pt x="20356" y="14784"/>
                    <a:pt x="20356" y="14784"/>
                  </a:cubicBezTo>
                  <a:close/>
                  <a:moveTo>
                    <a:pt x="1244" y="6816"/>
                  </a:moveTo>
                  <a:lnTo>
                    <a:pt x="1247" y="6811"/>
                  </a:lnTo>
                  <a:cubicBezTo>
                    <a:pt x="1091" y="6728"/>
                    <a:pt x="982" y="6570"/>
                    <a:pt x="982" y="6382"/>
                  </a:cubicBezTo>
                  <a:cubicBezTo>
                    <a:pt x="982" y="6194"/>
                    <a:pt x="1091" y="6035"/>
                    <a:pt x="1247" y="5953"/>
                  </a:cubicBezTo>
                  <a:lnTo>
                    <a:pt x="1244" y="5947"/>
                  </a:lnTo>
                  <a:lnTo>
                    <a:pt x="10571" y="1038"/>
                  </a:lnTo>
                  <a:lnTo>
                    <a:pt x="10574" y="1044"/>
                  </a:lnTo>
                  <a:cubicBezTo>
                    <a:pt x="10643" y="1008"/>
                    <a:pt x="10717" y="982"/>
                    <a:pt x="10800" y="982"/>
                  </a:cubicBezTo>
                  <a:cubicBezTo>
                    <a:pt x="10883" y="982"/>
                    <a:pt x="10957" y="1008"/>
                    <a:pt x="11026" y="1044"/>
                  </a:cubicBezTo>
                  <a:lnTo>
                    <a:pt x="11029" y="1038"/>
                  </a:lnTo>
                  <a:lnTo>
                    <a:pt x="20356" y="5947"/>
                  </a:lnTo>
                  <a:lnTo>
                    <a:pt x="20353" y="5953"/>
                  </a:lnTo>
                  <a:cubicBezTo>
                    <a:pt x="20509" y="6035"/>
                    <a:pt x="20618" y="6194"/>
                    <a:pt x="20618" y="6382"/>
                  </a:cubicBezTo>
                  <a:cubicBezTo>
                    <a:pt x="20618" y="6570"/>
                    <a:pt x="20509" y="6728"/>
                    <a:pt x="20353" y="6811"/>
                  </a:cubicBezTo>
                  <a:lnTo>
                    <a:pt x="20356" y="6816"/>
                  </a:lnTo>
                  <a:lnTo>
                    <a:pt x="11029" y="11725"/>
                  </a:lnTo>
                  <a:lnTo>
                    <a:pt x="11026" y="11720"/>
                  </a:lnTo>
                  <a:cubicBezTo>
                    <a:pt x="10957" y="11756"/>
                    <a:pt x="10883" y="11782"/>
                    <a:pt x="10800" y="11782"/>
                  </a:cubicBezTo>
                  <a:cubicBezTo>
                    <a:pt x="10717" y="11782"/>
                    <a:pt x="10643" y="11756"/>
                    <a:pt x="10574" y="11720"/>
                  </a:cubicBezTo>
                  <a:lnTo>
                    <a:pt x="10571" y="11725"/>
                  </a:lnTo>
                  <a:cubicBezTo>
                    <a:pt x="10571" y="11725"/>
                    <a:pt x="1244" y="6816"/>
                    <a:pt x="1244" y="6816"/>
                  </a:cubicBezTo>
                  <a:close/>
                  <a:moveTo>
                    <a:pt x="21600" y="10800"/>
                  </a:moveTo>
                  <a:cubicBezTo>
                    <a:pt x="21600" y="10234"/>
                    <a:pt x="21278" y="9749"/>
                    <a:pt x="20810" y="9503"/>
                  </a:cubicBezTo>
                  <a:lnTo>
                    <a:pt x="20813" y="9497"/>
                  </a:lnTo>
                  <a:lnTo>
                    <a:pt x="19092" y="8591"/>
                  </a:lnTo>
                  <a:lnTo>
                    <a:pt x="20813" y="7685"/>
                  </a:lnTo>
                  <a:lnTo>
                    <a:pt x="20810" y="7679"/>
                  </a:lnTo>
                  <a:cubicBezTo>
                    <a:pt x="21278" y="7433"/>
                    <a:pt x="21600" y="6948"/>
                    <a:pt x="21600" y="6382"/>
                  </a:cubicBezTo>
                  <a:cubicBezTo>
                    <a:pt x="21600" y="5816"/>
                    <a:pt x="21278" y="5331"/>
                    <a:pt x="20810" y="5085"/>
                  </a:cubicBezTo>
                  <a:lnTo>
                    <a:pt x="20813" y="5079"/>
                  </a:lnTo>
                  <a:lnTo>
                    <a:pt x="11486" y="170"/>
                  </a:lnTo>
                  <a:lnTo>
                    <a:pt x="11483" y="175"/>
                  </a:lnTo>
                  <a:cubicBezTo>
                    <a:pt x="11278" y="67"/>
                    <a:pt x="11048" y="0"/>
                    <a:pt x="10800" y="0"/>
                  </a:cubicBezTo>
                  <a:cubicBezTo>
                    <a:pt x="10552" y="0"/>
                    <a:pt x="10322" y="67"/>
                    <a:pt x="10117" y="175"/>
                  </a:cubicBezTo>
                  <a:lnTo>
                    <a:pt x="10113" y="170"/>
                  </a:lnTo>
                  <a:lnTo>
                    <a:pt x="786" y="5079"/>
                  </a:lnTo>
                  <a:lnTo>
                    <a:pt x="790" y="5085"/>
                  </a:lnTo>
                  <a:cubicBezTo>
                    <a:pt x="322" y="5331"/>
                    <a:pt x="0" y="5816"/>
                    <a:pt x="0" y="6382"/>
                  </a:cubicBezTo>
                  <a:cubicBezTo>
                    <a:pt x="0" y="6948"/>
                    <a:pt x="322" y="7433"/>
                    <a:pt x="790" y="7679"/>
                  </a:cubicBezTo>
                  <a:lnTo>
                    <a:pt x="786" y="7685"/>
                  </a:lnTo>
                  <a:lnTo>
                    <a:pt x="2508" y="8591"/>
                  </a:lnTo>
                  <a:lnTo>
                    <a:pt x="786" y="9497"/>
                  </a:lnTo>
                  <a:lnTo>
                    <a:pt x="790" y="9503"/>
                  </a:lnTo>
                  <a:cubicBezTo>
                    <a:pt x="322" y="9749"/>
                    <a:pt x="0" y="10234"/>
                    <a:pt x="0" y="10800"/>
                  </a:cubicBezTo>
                  <a:cubicBezTo>
                    <a:pt x="0" y="11366"/>
                    <a:pt x="322" y="11851"/>
                    <a:pt x="790" y="12097"/>
                  </a:cubicBezTo>
                  <a:lnTo>
                    <a:pt x="786" y="12103"/>
                  </a:lnTo>
                  <a:lnTo>
                    <a:pt x="2508" y="13009"/>
                  </a:lnTo>
                  <a:lnTo>
                    <a:pt x="786" y="13915"/>
                  </a:lnTo>
                  <a:lnTo>
                    <a:pt x="790" y="13921"/>
                  </a:lnTo>
                  <a:cubicBezTo>
                    <a:pt x="322" y="14167"/>
                    <a:pt x="0" y="14652"/>
                    <a:pt x="0" y="15218"/>
                  </a:cubicBezTo>
                  <a:cubicBezTo>
                    <a:pt x="0" y="15784"/>
                    <a:pt x="322" y="16269"/>
                    <a:pt x="790" y="16515"/>
                  </a:cubicBezTo>
                  <a:lnTo>
                    <a:pt x="786" y="16521"/>
                  </a:lnTo>
                  <a:lnTo>
                    <a:pt x="10113" y="21430"/>
                  </a:lnTo>
                  <a:lnTo>
                    <a:pt x="10117" y="21425"/>
                  </a:lnTo>
                  <a:cubicBezTo>
                    <a:pt x="10322" y="21533"/>
                    <a:pt x="10552" y="21600"/>
                    <a:pt x="10800" y="21600"/>
                  </a:cubicBezTo>
                  <a:cubicBezTo>
                    <a:pt x="11048" y="21600"/>
                    <a:pt x="11278" y="21533"/>
                    <a:pt x="11483" y="21425"/>
                  </a:cubicBezTo>
                  <a:lnTo>
                    <a:pt x="11486" y="21430"/>
                  </a:lnTo>
                  <a:lnTo>
                    <a:pt x="20813" y="16521"/>
                  </a:lnTo>
                  <a:lnTo>
                    <a:pt x="20810" y="16515"/>
                  </a:lnTo>
                  <a:cubicBezTo>
                    <a:pt x="21278" y="16269"/>
                    <a:pt x="21600" y="15784"/>
                    <a:pt x="21600" y="15218"/>
                  </a:cubicBezTo>
                  <a:cubicBezTo>
                    <a:pt x="21600" y="14652"/>
                    <a:pt x="21278" y="14167"/>
                    <a:pt x="20810" y="13921"/>
                  </a:cubicBezTo>
                  <a:lnTo>
                    <a:pt x="20813" y="13915"/>
                  </a:lnTo>
                  <a:lnTo>
                    <a:pt x="19092" y="13009"/>
                  </a:lnTo>
                  <a:lnTo>
                    <a:pt x="20813" y="12103"/>
                  </a:lnTo>
                  <a:lnTo>
                    <a:pt x="20810" y="12097"/>
                  </a:lnTo>
                  <a:cubicBezTo>
                    <a:pt x="21278" y="11851"/>
                    <a:pt x="21600" y="11366"/>
                    <a:pt x="21600" y="10800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sp>
        <p:nvSpPr>
          <p:cNvPr id="90" name="Rectangle 89">
            <a:extLst>
              <a:ext uri="{FF2B5EF4-FFF2-40B4-BE49-F238E27FC236}">
                <a16:creationId xmlns:a16="http://schemas.microsoft.com/office/drawing/2014/main" id="{DD8971D1-5CC7-174F-AAEF-A7C05712FC63}"/>
              </a:ext>
            </a:extLst>
          </p:cNvPr>
          <p:cNvSpPr/>
          <p:nvPr/>
        </p:nvSpPr>
        <p:spPr>
          <a:xfrm>
            <a:off x="3402840" y="2933864"/>
            <a:ext cx="253890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  <p:sp>
        <p:nvSpPr>
          <p:cNvPr id="91" name="Text Placeholder 33">
            <a:extLst>
              <a:ext uri="{FF2B5EF4-FFF2-40B4-BE49-F238E27FC236}">
                <a16:creationId xmlns:a16="http://schemas.microsoft.com/office/drawing/2014/main" id="{190A6968-5DE1-F24E-A937-9E84807FC2B7}"/>
              </a:ext>
            </a:extLst>
          </p:cNvPr>
          <p:cNvSpPr txBox="1">
            <a:spLocks/>
          </p:cNvSpPr>
          <p:nvPr/>
        </p:nvSpPr>
        <p:spPr>
          <a:xfrm>
            <a:off x="3523624" y="1963305"/>
            <a:ext cx="2634557" cy="306195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AU" sz="1400" b="1" dirty="0">
                <a:latin typeface="Source Sans Pro" panose="020B05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Steps Data Analysis</a:t>
            </a:r>
          </a:p>
        </p:txBody>
      </p:sp>
      <p:sp>
        <p:nvSpPr>
          <p:cNvPr id="92" name="Text Placeholder 32">
            <a:extLst>
              <a:ext uri="{FF2B5EF4-FFF2-40B4-BE49-F238E27FC236}">
                <a16:creationId xmlns:a16="http://schemas.microsoft.com/office/drawing/2014/main" id="{0BB74B63-F096-A548-AF18-3C4B3300B1D3}"/>
              </a:ext>
            </a:extLst>
          </p:cNvPr>
          <p:cNvSpPr txBox="1">
            <a:spLocks/>
          </p:cNvSpPr>
          <p:nvPr/>
        </p:nvSpPr>
        <p:spPr>
          <a:xfrm>
            <a:off x="3523624" y="2269500"/>
            <a:ext cx="2463354" cy="510945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400" b="1" dirty="0">
                <a:solidFill>
                  <a:schemeClr val="accent2"/>
                </a:solidFill>
                <a:latin typeface="Source Sans Pro" panose="020B05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Process Steps Information Analysis</a:t>
            </a:r>
          </a:p>
        </p:txBody>
      </p:sp>
    </p:spTree>
    <p:extLst>
      <p:ext uri="{BB962C8B-B14F-4D97-AF65-F5344CB8AC3E}">
        <p14:creationId xmlns:p14="http://schemas.microsoft.com/office/powerpoint/2010/main" val="25782671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1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000"/>
                            </p:stCondLst>
                            <p:childTnLst>
                              <p:par>
                                <p:cTn id="4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5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500"/>
                            </p:stCondLst>
                            <p:childTnLst>
                              <p:par>
                                <p:cTn id="4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9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90" grpId="0"/>
      <p:bldP spid="91" grpId="0"/>
      <p:bldP spid="9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D7C8672B-4AF7-B64F-BF81-1E63B165BD28}"/>
              </a:ext>
            </a:extLst>
          </p:cNvPr>
          <p:cNvGrpSpPr/>
          <p:nvPr/>
        </p:nvGrpSpPr>
        <p:grpSpPr>
          <a:xfrm>
            <a:off x="6795821" y="1411832"/>
            <a:ext cx="4520899" cy="4473805"/>
            <a:chOff x="3696070" y="1333955"/>
            <a:chExt cx="4901443" cy="4850385"/>
          </a:xfrm>
        </p:grpSpPr>
        <p:sp>
          <p:nvSpPr>
            <p:cNvPr id="20" name="Shape 1836">
              <a:extLst>
                <a:ext uri="{FF2B5EF4-FFF2-40B4-BE49-F238E27FC236}">
                  <a16:creationId xmlns:a16="http://schemas.microsoft.com/office/drawing/2014/main" id="{59E5D044-8CBB-1648-A2E3-AB9C5F0331D0}"/>
                </a:ext>
              </a:extLst>
            </p:cNvPr>
            <p:cNvSpPr/>
            <p:nvPr/>
          </p:nvSpPr>
          <p:spPr>
            <a:xfrm>
              <a:off x="3696070" y="3790903"/>
              <a:ext cx="2245248" cy="2373513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2064" y="119735"/>
                  </a:moveTo>
                  <a:lnTo>
                    <a:pt x="107151" y="118287"/>
                  </a:lnTo>
                  <a:lnTo>
                    <a:pt x="102358" y="116612"/>
                  </a:lnTo>
                  <a:lnTo>
                    <a:pt x="97698" y="114736"/>
                  </a:lnTo>
                  <a:lnTo>
                    <a:pt x="93158" y="112633"/>
                  </a:lnTo>
                  <a:lnTo>
                    <a:pt x="88765" y="110341"/>
                  </a:lnTo>
                  <a:lnTo>
                    <a:pt x="84491" y="107872"/>
                  </a:lnTo>
                  <a:lnTo>
                    <a:pt x="80337" y="105240"/>
                  </a:lnTo>
                  <a:lnTo>
                    <a:pt x="76329" y="102445"/>
                  </a:lnTo>
                  <a:lnTo>
                    <a:pt x="72468" y="99536"/>
                  </a:lnTo>
                  <a:lnTo>
                    <a:pt x="68727" y="96501"/>
                  </a:lnTo>
                  <a:lnTo>
                    <a:pt x="65132" y="93352"/>
                  </a:lnTo>
                  <a:lnTo>
                    <a:pt x="61684" y="90091"/>
                  </a:lnTo>
                  <a:lnTo>
                    <a:pt x="58369" y="86779"/>
                  </a:lnTo>
                  <a:lnTo>
                    <a:pt x="55200" y="83379"/>
                  </a:lnTo>
                  <a:lnTo>
                    <a:pt x="52177" y="79928"/>
                  </a:lnTo>
                  <a:lnTo>
                    <a:pt x="49288" y="76440"/>
                  </a:lnTo>
                  <a:lnTo>
                    <a:pt x="46572" y="72914"/>
                  </a:lnTo>
                  <a:lnTo>
                    <a:pt x="43989" y="69400"/>
                  </a:lnTo>
                  <a:lnTo>
                    <a:pt x="41553" y="65874"/>
                  </a:lnTo>
                  <a:lnTo>
                    <a:pt x="39276" y="62348"/>
                  </a:lnTo>
                  <a:lnTo>
                    <a:pt x="37146" y="58872"/>
                  </a:lnTo>
                  <a:lnTo>
                    <a:pt x="35175" y="55434"/>
                  </a:lnTo>
                  <a:lnTo>
                    <a:pt x="33365" y="52047"/>
                  </a:lnTo>
                  <a:lnTo>
                    <a:pt x="31700" y="48735"/>
                  </a:lnTo>
                  <a:lnTo>
                    <a:pt x="30196" y="45499"/>
                  </a:lnTo>
                  <a:lnTo>
                    <a:pt x="28851" y="42375"/>
                  </a:lnTo>
                  <a:lnTo>
                    <a:pt x="27680" y="39353"/>
                  </a:lnTo>
                  <a:lnTo>
                    <a:pt x="26654" y="36469"/>
                  </a:lnTo>
                  <a:lnTo>
                    <a:pt x="25802" y="33699"/>
                  </a:lnTo>
                  <a:lnTo>
                    <a:pt x="25123" y="31105"/>
                  </a:lnTo>
                  <a:lnTo>
                    <a:pt x="24591" y="28661"/>
                  </a:lnTo>
                  <a:lnTo>
                    <a:pt x="24258" y="26407"/>
                  </a:lnTo>
                  <a:lnTo>
                    <a:pt x="26255" y="29581"/>
                  </a:lnTo>
                  <a:lnTo>
                    <a:pt x="28332" y="32666"/>
                  </a:lnTo>
                  <a:lnTo>
                    <a:pt x="30489" y="35676"/>
                  </a:lnTo>
                  <a:lnTo>
                    <a:pt x="32739" y="38610"/>
                  </a:lnTo>
                  <a:lnTo>
                    <a:pt x="35056" y="41469"/>
                  </a:lnTo>
                  <a:lnTo>
                    <a:pt x="37452" y="44252"/>
                  </a:lnTo>
                  <a:lnTo>
                    <a:pt x="39915" y="46972"/>
                  </a:lnTo>
                  <a:lnTo>
                    <a:pt x="42432" y="49604"/>
                  </a:lnTo>
                  <a:lnTo>
                    <a:pt x="45014" y="52173"/>
                  </a:lnTo>
                  <a:lnTo>
                    <a:pt x="47677" y="54679"/>
                  </a:lnTo>
                  <a:lnTo>
                    <a:pt x="50367" y="57097"/>
                  </a:lnTo>
                  <a:lnTo>
                    <a:pt x="53123" y="59464"/>
                  </a:lnTo>
                  <a:lnTo>
                    <a:pt x="55919" y="61769"/>
                  </a:lnTo>
                  <a:lnTo>
                    <a:pt x="58755" y="63985"/>
                  </a:lnTo>
                  <a:lnTo>
                    <a:pt x="61644" y="66151"/>
                  </a:lnTo>
                  <a:lnTo>
                    <a:pt x="64560" y="68242"/>
                  </a:lnTo>
                  <a:lnTo>
                    <a:pt x="67502" y="70282"/>
                  </a:lnTo>
                  <a:lnTo>
                    <a:pt x="70471" y="72234"/>
                  </a:lnTo>
                  <a:lnTo>
                    <a:pt x="73467" y="74135"/>
                  </a:lnTo>
                  <a:lnTo>
                    <a:pt x="76476" y="75974"/>
                  </a:lnTo>
                  <a:lnTo>
                    <a:pt x="79525" y="77762"/>
                  </a:lnTo>
                  <a:lnTo>
                    <a:pt x="82547" y="79487"/>
                  </a:lnTo>
                  <a:lnTo>
                    <a:pt x="85609" y="81150"/>
                  </a:lnTo>
                  <a:lnTo>
                    <a:pt x="88671" y="82762"/>
                  </a:lnTo>
                  <a:lnTo>
                    <a:pt x="91734" y="84298"/>
                  </a:lnTo>
                  <a:lnTo>
                    <a:pt x="94783" y="85784"/>
                  </a:lnTo>
                  <a:lnTo>
                    <a:pt x="97845" y="87220"/>
                  </a:lnTo>
                  <a:lnTo>
                    <a:pt x="100880" y="88592"/>
                  </a:lnTo>
                  <a:lnTo>
                    <a:pt x="103903" y="89927"/>
                  </a:lnTo>
                  <a:lnTo>
                    <a:pt x="106925" y="91186"/>
                  </a:lnTo>
                  <a:lnTo>
                    <a:pt x="109921" y="92408"/>
                  </a:lnTo>
                  <a:lnTo>
                    <a:pt x="112876" y="93567"/>
                  </a:lnTo>
                  <a:lnTo>
                    <a:pt x="113129" y="91866"/>
                  </a:lnTo>
                  <a:lnTo>
                    <a:pt x="113422" y="90166"/>
                  </a:lnTo>
                  <a:lnTo>
                    <a:pt x="113729" y="88466"/>
                  </a:lnTo>
                  <a:lnTo>
                    <a:pt x="114061" y="86791"/>
                  </a:lnTo>
                  <a:lnTo>
                    <a:pt x="114421" y="85104"/>
                  </a:lnTo>
                  <a:lnTo>
                    <a:pt x="114820" y="83442"/>
                  </a:lnTo>
                  <a:lnTo>
                    <a:pt x="115220" y="81767"/>
                  </a:lnTo>
                  <a:lnTo>
                    <a:pt x="115646" y="80104"/>
                  </a:lnTo>
                  <a:lnTo>
                    <a:pt x="116112" y="78442"/>
                  </a:lnTo>
                  <a:lnTo>
                    <a:pt x="116604" y="76792"/>
                  </a:lnTo>
                  <a:lnTo>
                    <a:pt x="117110" y="75155"/>
                  </a:lnTo>
                  <a:lnTo>
                    <a:pt x="117630" y="73518"/>
                  </a:lnTo>
                  <a:lnTo>
                    <a:pt x="118189" y="71894"/>
                  </a:lnTo>
                  <a:lnTo>
                    <a:pt x="118775" y="70282"/>
                  </a:lnTo>
                  <a:lnTo>
                    <a:pt x="119360" y="68670"/>
                  </a:lnTo>
                  <a:lnTo>
                    <a:pt x="120000" y="67058"/>
                  </a:lnTo>
                  <a:lnTo>
                    <a:pt x="119494" y="65811"/>
                  </a:lnTo>
                  <a:lnTo>
                    <a:pt x="118961" y="64577"/>
                  </a:lnTo>
                  <a:lnTo>
                    <a:pt x="118415" y="63343"/>
                  </a:lnTo>
                  <a:lnTo>
                    <a:pt x="117843" y="62109"/>
                  </a:lnTo>
                  <a:lnTo>
                    <a:pt x="117270" y="60887"/>
                  </a:lnTo>
                  <a:lnTo>
                    <a:pt x="116671" y="59666"/>
                  </a:lnTo>
                  <a:lnTo>
                    <a:pt x="116059" y="58444"/>
                  </a:lnTo>
                  <a:lnTo>
                    <a:pt x="115419" y="57235"/>
                  </a:lnTo>
                  <a:lnTo>
                    <a:pt x="114767" y="56039"/>
                  </a:lnTo>
                  <a:lnTo>
                    <a:pt x="114088" y="54843"/>
                  </a:lnTo>
                  <a:lnTo>
                    <a:pt x="113409" y="53659"/>
                  </a:lnTo>
                  <a:lnTo>
                    <a:pt x="112703" y="52463"/>
                  </a:lnTo>
                  <a:lnTo>
                    <a:pt x="111984" y="51291"/>
                  </a:lnTo>
                  <a:lnTo>
                    <a:pt x="111239" y="50133"/>
                  </a:lnTo>
                  <a:lnTo>
                    <a:pt x="110493" y="48974"/>
                  </a:lnTo>
                  <a:lnTo>
                    <a:pt x="109708" y="47816"/>
                  </a:lnTo>
                  <a:lnTo>
                    <a:pt x="108922" y="46670"/>
                  </a:lnTo>
                  <a:lnTo>
                    <a:pt x="108097" y="45536"/>
                  </a:lnTo>
                  <a:lnTo>
                    <a:pt x="107285" y="44403"/>
                  </a:lnTo>
                  <a:lnTo>
                    <a:pt x="106432" y="43282"/>
                  </a:lnTo>
                  <a:lnTo>
                    <a:pt x="105567" y="42161"/>
                  </a:lnTo>
                  <a:lnTo>
                    <a:pt x="104688" y="41066"/>
                  </a:lnTo>
                  <a:lnTo>
                    <a:pt x="103796" y="39970"/>
                  </a:lnTo>
                  <a:lnTo>
                    <a:pt x="102878" y="38875"/>
                  </a:lnTo>
                  <a:lnTo>
                    <a:pt x="101946" y="37804"/>
                  </a:lnTo>
                  <a:lnTo>
                    <a:pt x="100987" y="36734"/>
                  </a:lnTo>
                  <a:lnTo>
                    <a:pt x="100015" y="35676"/>
                  </a:lnTo>
                  <a:lnTo>
                    <a:pt x="99030" y="34631"/>
                  </a:lnTo>
                  <a:lnTo>
                    <a:pt x="98031" y="33573"/>
                  </a:lnTo>
                  <a:lnTo>
                    <a:pt x="96993" y="32553"/>
                  </a:lnTo>
                  <a:lnTo>
                    <a:pt x="95968" y="31520"/>
                  </a:lnTo>
                  <a:lnTo>
                    <a:pt x="94902" y="30513"/>
                  </a:lnTo>
                  <a:lnTo>
                    <a:pt x="92479" y="28296"/>
                  </a:lnTo>
                  <a:lnTo>
                    <a:pt x="90003" y="26168"/>
                  </a:lnTo>
                  <a:lnTo>
                    <a:pt x="87486" y="24103"/>
                  </a:lnTo>
                  <a:lnTo>
                    <a:pt x="84890" y="22151"/>
                  </a:lnTo>
                  <a:lnTo>
                    <a:pt x="82281" y="20262"/>
                  </a:lnTo>
                  <a:lnTo>
                    <a:pt x="79605" y="18461"/>
                  </a:lnTo>
                  <a:lnTo>
                    <a:pt x="76888" y="16736"/>
                  </a:lnTo>
                  <a:lnTo>
                    <a:pt x="74132" y="15099"/>
                  </a:lnTo>
                  <a:lnTo>
                    <a:pt x="71350" y="13562"/>
                  </a:lnTo>
                  <a:lnTo>
                    <a:pt x="68514" y="12089"/>
                  </a:lnTo>
                  <a:lnTo>
                    <a:pt x="65651" y="10716"/>
                  </a:lnTo>
                  <a:lnTo>
                    <a:pt x="62749" y="9419"/>
                  </a:lnTo>
                  <a:lnTo>
                    <a:pt x="59820" y="8198"/>
                  </a:lnTo>
                  <a:lnTo>
                    <a:pt x="56877" y="7077"/>
                  </a:lnTo>
                  <a:lnTo>
                    <a:pt x="53895" y="6019"/>
                  </a:lnTo>
                  <a:lnTo>
                    <a:pt x="50886" y="5062"/>
                  </a:lnTo>
                  <a:lnTo>
                    <a:pt x="47850" y="4180"/>
                  </a:lnTo>
                  <a:lnTo>
                    <a:pt x="44801" y="3374"/>
                  </a:lnTo>
                  <a:lnTo>
                    <a:pt x="41739" y="2669"/>
                  </a:lnTo>
                  <a:lnTo>
                    <a:pt x="38650" y="2052"/>
                  </a:lnTo>
                  <a:lnTo>
                    <a:pt x="35548" y="1511"/>
                  </a:lnTo>
                  <a:lnTo>
                    <a:pt x="32446" y="1045"/>
                  </a:lnTo>
                  <a:lnTo>
                    <a:pt x="29317" y="667"/>
                  </a:lnTo>
                  <a:lnTo>
                    <a:pt x="26188" y="365"/>
                  </a:lnTo>
                  <a:lnTo>
                    <a:pt x="23060" y="163"/>
                  </a:lnTo>
                  <a:lnTo>
                    <a:pt x="19917" y="50"/>
                  </a:lnTo>
                  <a:lnTo>
                    <a:pt x="16775" y="0"/>
                  </a:lnTo>
                  <a:lnTo>
                    <a:pt x="13646" y="50"/>
                  </a:lnTo>
                  <a:lnTo>
                    <a:pt x="10491" y="163"/>
                  </a:lnTo>
                  <a:lnTo>
                    <a:pt x="7349" y="365"/>
                  </a:lnTo>
                  <a:lnTo>
                    <a:pt x="4220" y="667"/>
                  </a:lnTo>
                  <a:lnTo>
                    <a:pt x="1118" y="1045"/>
                  </a:lnTo>
                  <a:lnTo>
                    <a:pt x="705" y="3979"/>
                  </a:lnTo>
                  <a:lnTo>
                    <a:pt x="399" y="6938"/>
                  </a:lnTo>
                  <a:lnTo>
                    <a:pt x="186" y="9898"/>
                  </a:lnTo>
                  <a:lnTo>
                    <a:pt x="53" y="12844"/>
                  </a:lnTo>
                  <a:lnTo>
                    <a:pt x="0" y="15816"/>
                  </a:lnTo>
                  <a:lnTo>
                    <a:pt x="53" y="18776"/>
                  </a:lnTo>
                  <a:lnTo>
                    <a:pt x="186" y="21748"/>
                  </a:lnTo>
                  <a:lnTo>
                    <a:pt x="399" y="24695"/>
                  </a:lnTo>
                  <a:lnTo>
                    <a:pt x="705" y="27641"/>
                  </a:lnTo>
                  <a:lnTo>
                    <a:pt x="1118" y="30601"/>
                  </a:lnTo>
                  <a:lnTo>
                    <a:pt x="1611" y="33535"/>
                  </a:lnTo>
                  <a:lnTo>
                    <a:pt x="2183" y="36444"/>
                  </a:lnTo>
                  <a:lnTo>
                    <a:pt x="2835" y="39366"/>
                  </a:lnTo>
                  <a:lnTo>
                    <a:pt x="3608" y="42262"/>
                  </a:lnTo>
                  <a:lnTo>
                    <a:pt x="4433" y="45133"/>
                  </a:lnTo>
                  <a:lnTo>
                    <a:pt x="5365" y="47992"/>
                  </a:lnTo>
                  <a:lnTo>
                    <a:pt x="6390" y="50825"/>
                  </a:lnTo>
                  <a:lnTo>
                    <a:pt x="7495" y="53646"/>
                  </a:lnTo>
                  <a:lnTo>
                    <a:pt x="8694" y="56417"/>
                  </a:lnTo>
                  <a:lnTo>
                    <a:pt x="9985" y="59187"/>
                  </a:lnTo>
                  <a:lnTo>
                    <a:pt x="11370" y="61920"/>
                  </a:lnTo>
                  <a:lnTo>
                    <a:pt x="12821" y="64627"/>
                  </a:lnTo>
                  <a:lnTo>
                    <a:pt x="14379" y="67285"/>
                  </a:lnTo>
                  <a:lnTo>
                    <a:pt x="16030" y="69917"/>
                  </a:lnTo>
                  <a:lnTo>
                    <a:pt x="17747" y="72511"/>
                  </a:lnTo>
                  <a:lnTo>
                    <a:pt x="19571" y="75080"/>
                  </a:lnTo>
                  <a:lnTo>
                    <a:pt x="21488" y="77598"/>
                  </a:lnTo>
                  <a:lnTo>
                    <a:pt x="23486" y="80067"/>
                  </a:lnTo>
                  <a:lnTo>
                    <a:pt x="25563" y="82497"/>
                  </a:lnTo>
                  <a:lnTo>
                    <a:pt x="27746" y="84890"/>
                  </a:lnTo>
                  <a:lnTo>
                    <a:pt x="29996" y="87220"/>
                  </a:lnTo>
                  <a:lnTo>
                    <a:pt x="32353" y="89512"/>
                  </a:lnTo>
                  <a:lnTo>
                    <a:pt x="34443" y="91426"/>
                  </a:lnTo>
                  <a:lnTo>
                    <a:pt x="36573" y="93277"/>
                  </a:lnTo>
                  <a:lnTo>
                    <a:pt x="38717" y="95065"/>
                  </a:lnTo>
                  <a:lnTo>
                    <a:pt x="40927" y="96778"/>
                  </a:lnTo>
                  <a:lnTo>
                    <a:pt x="43151" y="98453"/>
                  </a:lnTo>
                  <a:lnTo>
                    <a:pt x="45414" y="100052"/>
                  </a:lnTo>
                  <a:lnTo>
                    <a:pt x="47704" y="101601"/>
                  </a:lnTo>
                  <a:lnTo>
                    <a:pt x="50047" y="103074"/>
                  </a:lnTo>
                  <a:lnTo>
                    <a:pt x="52404" y="104485"/>
                  </a:lnTo>
                  <a:lnTo>
                    <a:pt x="54800" y="105845"/>
                  </a:lnTo>
                  <a:lnTo>
                    <a:pt x="57197" y="107129"/>
                  </a:lnTo>
                  <a:lnTo>
                    <a:pt x="59660" y="108363"/>
                  </a:lnTo>
                  <a:lnTo>
                    <a:pt x="62110" y="109535"/>
                  </a:lnTo>
                  <a:lnTo>
                    <a:pt x="64600" y="110643"/>
                  </a:lnTo>
                  <a:lnTo>
                    <a:pt x="67129" y="111688"/>
                  </a:lnTo>
                  <a:lnTo>
                    <a:pt x="69659" y="112670"/>
                  </a:lnTo>
                  <a:lnTo>
                    <a:pt x="72215" y="113590"/>
                  </a:lnTo>
                  <a:lnTo>
                    <a:pt x="74785" y="114446"/>
                  </a:lnTo>
                  <a:lnTo>
                    <a:pt x="77394" y="115252"/>
                  </a:lnTo>
                  <a:lnTo>
                    <a:pt x="80004" y="115982"/>
                  </a:lnTo>
                  <a:lnTo>
                    <a:pt x="82614" y="116662"/>
                  </a:lnTo>
                  <a:lnTo>
                    <a:pt x="85250" y="117267"/>
                  </a:lnTo>
                  <a:lnTo>
                    <a:pt x="87913" y="117821"/>
                  </a:lnTo>
                  <a:lnTo>
                    <a:pt x="90562" y="118312"/>
                  </a:lnTo>
                  <a:lnTo>
                    <a:pt x="93225" y="118728"/>
                  </a:lnTo>
                  <a:lnTo>
                    <a:pt x="95914" y="119105"/>
                  </a:lnTo>
                  <a:lnTo>
                    <a:pt x="98604" y="119395"/>
                  </a:lnTo>
                  <a:lnTo>
                    <a:pt x="101293" y="119647"/>
                  </a:lnTo>
                  <a:lnTo>
                    <a:pt x="103996" y="119823"/>
                  </a:lnTo>
                  <a:lnTo>
                    <a:pt x="106685" y="119937"/>
                  </a:lnTo>
                  <a:lnTo>
                    <a:pt x="109375" y="120000"/>
                  </a:lnTo>
                  <a:lnTo>
                    <a:pt x="112078" y="120000"/>
                  </a:lnTo>
                  <a:lnTo>
                    <a:pt x="112064" y="119735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lIns="60941" tIns="30462" rIns="60941" bIns="30462" anchor="t" anchorCtr="0">
              <a:noAutofit/>
            </a:bodyPr>
            <a:lstStyle/>
            <a:p>
              <a:pPr>
                <a:buClr>
                  <a:srgbClr val="000000"/>
                </a:buClr>
              </a:pPr>
              <a:endParaRPr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1" name="Shape 1837">
              <a:extLst>
                <a:ext uri="{FF2B5EF4-FFF2-40B4-BE49-F238E27FC236}">
                  <a16:creationId xmlns:a16="http://schemas.microsoft.com/office/drawing/2014/main" id="{9256FFF4-81EA-FD4F-92D9-E813B0272266}"/>
                </a:ext>
              </a:extLst>
            </p:cNvPr>
            <p:cNvSpPr/>
            <p:nvPr/>
          </p:nvSpPr>
          <p:spPr>
            <a:xfrm>
              <a:off x="3753353" y="1333955"/>
              <a:ext cx="2380984" cy="2239021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288" y="112043"/>
                  </a:moveTo>
                  <a:lnTo>
                    <a:pt x="1720" y="107130"/>
                  </a:lnTo>
                  <a:lnTo>
                    <a:pt x="3390" y="102338"/>
                  </a:lnTo>
                  <a:lnTo>
                    <a:pt x="5286" y="97666"/>
                  </a:lnTo>
                  <a:lnTo>
                    <a:pt x="7371" y="93140"/>
                  </a:lnTo>
                  <a:lnTo>
                    <a:pt x="9669" y="88735"/>
                  </a:lnTo>
                  <a:lnTo>
                    <a:pt x="12130" y="84449"/>
                  </a:lnTo>
                  <a:lnTo>
                    <a:pt x="14767" y="80324"/>
                  </a:lnTo>
                  <a:lnTo>
                    <a:pt x="17555" y="76319"/>
                  </a:lnTo>
                  <a:lnTo>
                    <a:pt x="20468" y="72448"/>
                  </a:lnTo>
                  <a:lnTo>
                    <a:pt x="23520" y="68723"/>
                  </a:lnTo>
                  <a:lnTo>
                    <a:pt x="26659" y="65119"/>
                  </a:lnTo>
                  <a:lnTo>
                    <a:pt x="29912" y="61662"/>
                  </a:lnTo>
                  <a:lnTo>
                    <a:pt x="33227" y="58351"/>
                  </a:lnTo>
                  <a:lnTo>
                    <a:pt x="36630" y="55200"/>
                  </a:lnTo>
                  <a:lnTo>
                    <a:pt x="40071" y="52170"/>
                  </a:lnTo>
                  <a:lnTo>
                    <a:pt x="43562" y="49286"/>
                  </a:lnTo>
                  <a:lnTo>
                    <a:pt x="47090" y="46563"/>
                  </a:lnTo>
                  <a:lnTo>
                    <a:pt x="50606" y="43973"/>
                  </a:lnTo>
                  <a:lnTo>
                    <a:pt x="54148" y="41544"/>
                  </a:lnTo>
                  <a:lnTo>
                    <a:pt x="57651" y="39261"/>
                  </a:lnTo>
                  <a:lnTo>
                    <a:pt x="61130" y="37138"/>
                  </a:lnTo>
                  <a:lnTo>
                    <a:pt x="64570" y="35176"/>
                  </a:lnTo>
                  <a:lnTo>
                    <a:pt x="67948" y="33347"/>
                  </a:lnTo>
                  <a:lnTo>
                    <a:pt x="71276" y="31705"/>
                  </a:lnTo>
                  <a:lnTo>
                    <a:pt x="74503" y="30196"/>
                  </a:lnTo>
                  <a:lnTo>
                    <a:pt x="77618" y="28848"/>
                  </a:lnTo>
                  <a:lnTo>
                    <a:pt x="80644" y="27673"/>
                  </a:lnTo>
                  <a:lnTo>
                    <a:pt x="83532" y="26659"/>
                  </a:lnTo>
                  <a:lnTo>
                    <a:pt x="86295" y="25804"/>
                  </a:lnTo>
                  <a:lnTo>
                    <a:pt x="88894" y="25124"/>
                  </a:lnTo>
                  <a:lnTo>
                    <a:pt x="91331" y="24590"/>
                  </a:lnTo>
                  <a:lnTo>
                    <a:pt x="93591" y="24256"/>
                  </a:lnTo>
                  <a:lnTo>
                    <a:pt x="90426" y="26245"/>
                  </a:lnTo>
                  <a:lnTo>
                    <a:pt x="87337" y="28327"/>
                  </a:lnTo>
                  <a:lnTo>
                    <a:pt x="84323" y="30490"/>
                  </a:lnTo>
                  <a:lnTo>
                    <a:pt x="81385" y="32733"/>
                  </a:lnTo>
                  <a:lnTo>
                    <a:pt x="78534" y="35056"/>
                  </a:lnTo>
                  <a:lnTo>
                    <a:pt x="75734" y="37445"/>
                  </a:lnTo>
                  <a:lnTo>
                    <a:pt x="73022" y="39915"/>
                  </a:lnTo>
                  <a:lnTo>
                    <a:pt x="70372" y="42438"/>
                  </a:lnTo>
                  <a:lnTo>
                    <a:pt x="67810" y="45028"/>
                  </a:lnTo>
                  <a:lnTo>
                    <a:pt x="65311" y="47684"/>
                  </a:lnTo>
                  <a:lnTo>
                    <a:pt x="62888" y="50381"/>
                  </a:lnTo>
                  <a:lnTo>
                    <a:pt x="60527" y="53131"/>
                  </a:lnTo>
                  <a:lnTo>
                    <a:pt x="58216" y="55935"/>
                  </a:lnTo>
                  <a:lnTo>
                    <a:pt x="55994" y="58778"/>
                  </a:lnTo>
                  <a:lnTo>
                    <a:pt x="53834" y="61662"/>
                  </a:lnTo>
                  <a:lnTo>
                    <a:pt x="51749" y="64572"/>
                  </a:lnTo>
                  <a:lnTo>
                    <a:pt x="49715" y="67509"/>
                  </a:lnTo>
                  <a:lnTo>
                    <a:pt x="47743" y="70486"/>
                  </a:lnTo>
                  <a:lnTo>
                    <a:pt x="45847" y="73489"/>
                  </a:lnTo>
                  <a:lnTo>
                    <a:pt x="44001" y="76520"/>
                  </a:lnTo>
                  <a:lnTo>
                    <a:pt x="42218" y="79550"/>
                  </a:lnTo>
                  <a:lnTo>
                    <a:pt x="40510" y="82594"/>
                  </a:lnTo>
                  <a:lnTo>
                    <a:pt x="38840" y="85651"/>
                  </a:lnTo>
                  <a:lnTo>
                    <a:pt x="37233" y="88695"/>
                  </a:lnTo>
                  <a:lnTo>
                    <a:pt x="35688" y="91765"/>
                  </a:lnTo>
                  <a:lnTo>
                    <a:pt x="34206" y="94822"/>
                  </a:lnTo>
                  <a:lnTo>
                    <a:pt x="32762" y="97879"/>
                  </a:lnTo>
                  <a:lnTo>
                    <a:pt x="31393" y="100910"/>
                  </a:lnTo>
                  <a:lnTo>
                    <a:pt x="30062" y="103940"/>
                  </a:lnTo>
                  <a:lnTo>
                    <a:pt x="28794" y="106957"/>
                  </a:lnTo>
                  <a:lnTo>
                    <a:pt x="27576" y="109947"/>
                  </a:lnTo>
                  <a:lnTo>
                    <a:pt x="26421" y="112911"/>
                  </a:lnTo>
                  <a:lnTo>
                    <a:pt x="28116" y="113178"/>
                  </a:lnTo>
                  <a:lnTo>
                    <a:pt x="29811" y="113458"/>
                  </a:lnTo>
                  <a:lnTo>
                    <a:pt x="31519" y="113765"/>
                  </a:lnTo>
                  <a:lnTo>
                    <a:pt x="33202" y="114112"/>
                  </a:lnTo>
                  <a:lnTo>
                    <a:pt x="34884" y="114459"/>
                  </a:lnTo>
                  <a:lnTo>
                    <a:pt x="36555" y="114847"/>
                  </a:lnTo>
                  <a:lnTo>
                    <a:pt x="38212" y="115260"/>
                  </a:lnTo>
                  <a:lnTo>
                    <a:pt x="39882" y="115688"/>
                  </a:lnTo>
                  <a:lnTo>
                    <a:pt x="41540" y="116141"/>
                  </a:lnTo>
                  <a:lnTo>
                    <a:pt x="43172" y="116609"/>
                  </a:lnTo>
                  <a:lnTo>
                    <a:pt x="44817" y="117116"/>
                  </a:lnTo>
                  <a:lnTo>
                    <a:pt x="46450" y="117663"/>
                  </a:lnTo>
                  <a:lnTo>
                    <a:pt x="48070" y="118197"/>
                  </a:lnTo>
                  <a:lnTo>
                    <a:pt x="49677" y="118771"/>
                  </a:lnTo>
                  <a:lnTo>
                    <a:pt x="51285" y="119385"/>
                  </a:lnTo>
                  <a:lnTo>
                    <a:pt x="52892" y="120000"/>
                  </a:lnTo>
                  <a:lnTo>
                    <a:pt x="54148" y="119492"/>
                  </a:lnTo>
                  <a:lnTo>
                    <a:pt x="55378" y="118972"/>
                  </a:lnTo>
                  <a:lnTo>
                    <a:pt x="56609" y="118411"/>
                  </a:lnTo>
                  <a:lnTo>
                    <a:pt x="57852" y="117864"/>
                  </a:lnTo>
                  <a:lnTo>
                    <a:pt x="59083" y="117263"/>
                  </a:lnTo>
                  <a:lnTo>
                    <a:pt x="60301" y="116675"/>
                  </a:lnTo>
                  <a:lnTo>
                    <a:pt x="61506" y="116061"/>
                  </a:lnTo>
                  <a:lnTo>
                    <a:pt x="62737" y="115421"/>
                  </a:lnTo>
                  <a:lnTo>
                    <a:pt x="63930" y="114766"/>
                  </a:lnTo>
                  <a:lnTo>
                    <a:pt x="65123" y="114099"/>
                  </a:lnTo>
                  <a:lnTo>
                    <a:pt x="66316" y="113405"/>
                  </a:lnTo>
                  <a:lnTo>
                    <a:pt x="67509" y="112697"/>
                  </a:lnTo>
                  <a:lnTo>
                    <a:pt x="68677" y="111976"/>
                  </a:lnTo>
                  <a:lnTo>
                    <a:pt x="69832" y="111242"/>
                  </a:lnTo>
                  <a:lnTo>
                    <a:pt x="71012" y="110495"/>
                  </a:lnTo>
                  <a:lnTo>
                    <a:pt x="72155" y="109707"/>
                  </a:lnTo>
                  <a:lnTo>
                    <a:pt x="73311" y="108919"/>
                  </a:lnTo>
                  <a:lnTo>
                    <a:pt x="74441" y="108105"/>
                  </a:lnTo>
                  <a:lnTo>
                    <a:pt x="75583" y="107277"/>
                  </a:lnTo>
                  <a:lnTo>
                    <a:pt x="76688" y="106436"/>
                  </a:lnTo>
                  <a:lnTo>
                    <a:pt x="77819" y="105569"/>
                  </a:lnTo>
                  <a:lnTo>
                    <a:pt x="78924" y="104674"/>
                  </a:lnTo>
                  <a:lnTo>
                    <a:pt x="80016" y="103780"/>
                  </a:lnTo>
                  <a:lnTo>
                    <a:pt x="81109" y="102859"/>
                  </a:lnTo>
                  <a:lnTo>
                    <a:pt x="82189" y="101924"/>
                  </a:lnTo>
                  <a:lnTo>
                    <a:pt x="83256" y="100976"/>
                  </a:lnTo>
                  <a:lnTo>
                    <a:pt x="84323" y="100015"/>
                  </a:lnTo>
                  <a:lnTo>
                    <a:pt x="85378" y="99027"/>
                  </a:lnTo>
                  <a:lnTo>
                    <a:pt x="86408" y="98013"/>
                  </a:lnTo>
                  <a:lnTo>
                    <a:pt x="87450" y="96998"/>
                  </a:lnTo>
                  <a:lnTo>
                    <a:pt x="88467" y="95957"/>
                  </a:lnTo>
                  <a:lnTo>
                    <a:pt x="89485" y="94889"/>
                  </a:lnTo>
                  <a:lnTo>
                    <a:pt x="91707" y="92459"/>
                  </a:lnTo>
                  <a:lnTo>
                    <a:pt x="93842" y="89989"/>
                  </a:lnTo>
                  <a:lnTo>
                    <a:pt x="95889" y="87466"/>
                  </a:lnTo>
                  <a:lnTo>
                    <a:pt x="97861" y="84877"/>
                  </a:lnTo>
                  <a:lnTo>
                    <a:pt x="99744" y="82260"/>
                  </a:lnTo>
                  <a:lnTo>
                    <a:pt x="101540" y="79590"/>
                  </a:lnTo>
                  <a:lnTo>
                    <a:pt x="103260" y="76880"/>
                  </a:lnTo>
                  <a:lnTo>
                    <a:pt x="104893" y="74130"/>
                  </a:lnTo>
                  <a:lnTo>
                    <a:pt x="106437" y="71340"/>
                  </a:lnTo>
                  <a:lnTo>
                    <a:pt x="107907" y="68510"/>
                  </a:lnTo>
                  <a:lnTo>
                    <a:pt x="109288" y="65640"/>
                  </a:lnTo>
                  <a:lnTo>
                    <a:pt x="110581" y="62743"/>
                  </a:lnTo>
                  <a:lnTo>
                    <a:pt x="111799" y="59819"/>
                  </a:lnTo>
                  <a:lnTo>
                    <a:pt x="112930" y="56869"/>
                  </a:lnTo>
                  <a:lnTo>
                    <a:pt x="113984" y="53892"/>
                  </a:lnTo>
                  <a:lnTo>
                    <a:pt x="114939" y="50875"/>
                  </a:lnTo>
                  <a:lnTo>
                    <a:pt x="115818" y="47845"/>
                  </a:lnTo>
                  <a:lnTo>
                    <a:pt x="116622" y="44801"/>
                  </a:lnTo>
                  <a:lnTo>
                    <a:pt x="117337" y="41731"/>
                  </a:lnTo>
                  <a:lnTo>
                    <a:pt x="117953" y="38647"/>
                  </a:lnTo>
                  <a:lnTo>
                    <a:pt x="118505" y="35550"/>
                  </a:lnTo>
                  <a:lnTo>
                    <a:pt x="118957" y="32439"/>
                  </a:lnTo>
                  <a:lnTo>
                    <a:pt x="119334" y="29329"/>
                  </a:lnTo>
                  <a:lnTo>
                    <a:pt x="119635" y="26178"/>
                  </a:lnTo>
                  <a:lnTo>
                    <a:pt x="119836" y="23054"/>
                  </a:lnTo>
                  <a:lnTo>
                    <a:pt x="119962" y="19904"/>
                  </a:lnTo>
                  <a:lnTo>
                    <a:pt x="120000" y="16767"/>
                  </a:lnTo>
                  <a:lnTo>
                    <a:pt x="119962" y="13643"/>
                  </a:lnTo>
                  <a:lnTo>
                    <a:pt x="119836" y="10492"/>
                  </a:lnTo>
                  <a:lnTo>
                    <a:pt x="119635" y="7355"/>
                  </a:lnTo>
                  <a:lnTo>
                    <a:pt x="119334" y="4218"/>
                  </a:lnTo>
                  <a:lnTo>
                    <a:pt x="118970" y="1108"/>
                  </a:lnTo>
                  <a:lnTo>
                    <a:pt x="118041" y="987"/>
                  </a:lnTo>
                  <a:lnTo>
                    <a:pt x="117136" y="854"/>
                  </a:lnTo>
                  <a:lnTo>
                    <a:pt x="116220" y="734"/>
                  </a:lnTo>
                  <a:lnTo>
                    <a:pt x="115303" y="627"/>
                  </a:lnTo>
                  <a:lnTo>
                    <a:pt x="114399" y="520"/>
                  </a:lnTo>
                  <a:lnTo>
                    <a:pt x="113470" y="440"/>
                  </a:lnTo>
                  <a:lnTo>
                    <a:pt x="112553" y="360"/>
                  </a:lnTo>
                  <a:lnTo>
                    <a:pt x="111649" y="280"/>
                  </a:lnTo>
                  <a:lnTo>
                    <a:pt x="110719" y="213"/>
                  </a:lnTo>
                  <a:lnTo>
                    <a:pt x="109815" y="160"/>
                  </a:lnTo>
                  <a:lnTo>
                    <a:pt x="108886" y="120"/>
                  </a:lnTo>
                  <a:lnTo>
                    <a:pt x="107969" y="66"/>
                  </a:lnTo>
                  <a:lnTo>
                    <a:pt x="107040" y="53"/>
                  </a:lnTo>
                  <a:lnTo>
                    <a:pt x="106136" y="13"/>
                  </a:lnTo>
                  <a:lnTo>
                    <a:pt x="105207" y="0"/>
                  </a:lnTo>
                  <a:lnTo>
                    <a:pt x="104290" y="0"/>
                  </a:lnTo>
                  <a:lnTo>
                    <a:pt x="104077" y="0"/>
                  </a:lnTo>
                  <a:lnTo>
                    <a:pt x="101578" y="26"/>
                  </a:lnTo>
                  <a:lnTo>
                    <a:pt x="99091" y="133"/>
                  </a:lnTo>
                  <a:lnTo>
                    <a:pt x="96592" y="293"/>
                  </a:lnTo>
                  <a:lnTo>
                    <a:pt x="94106" y="520"/>
                  </a:lnTo>
                  <a:lnTo>
                    <a:pt x="91619" y="800"/>
                  </a:lnTo>
                  <a:lnTo>
                    <a:pt x="89146" y="1148"/>
                  </a:lnTo>
                  <a:lnTo>
                    <a:pt x="86659" y="1575"/>
                  </a:lnTo>
                  <a:lnTo>
                    <a:pt x="84198" y="2042"/>
                  </a:lnTo>
                  <a:lnTo>
                    <a:pt x="81749" y="2589"/>
                  </a:lnTo>
                  <a:lnTo>
                    <a:pt x="79300" y="3177"/>
                  </a:lnTo>
                  <a:lnTo>
                    <a:pt x="76864" y="3844"/>
                  </a:lnTo>
                  <a:lnTo>
                    <a:pt x="74453" y="4565"/>
                  </a:lnTo>
                  <a:lnTo>
                    <a:pt x="72042" y="5366"/>
                  </a:lnTo>
                  <a:lnTo>
                    <a:pt x="69656" y="6220"/>
                  </a:lnTo>
                  <a:lnTo>
                    <a:pt x="67270" y="7142"/>
                  </a:lnTo>
                  <a:lnTo>
                    <a:pt x="64922" y="8103"/>
                  </a:lnTo>
                  <a:lnTo>
                    <a:pt x="62574" y="9157"/>
                  </a:lnTo>
                  <a:lnTo>
                    <a:pt x="60263" y="10265"/>
                  </a:lnTo>
                  <a:lnTo>
                    <a:pt x="57953" y="11427"/>
                  </a:lnTo>
                  <a:lnTo>
                    <a:pt x="55692" y="12655"/>
                  </a:lnTo>
                  <a:lnTo>
                    <a:pt x="53432" y="13950"/>
                  </a:lnTo>
                  <a:lnTo>
                    <a:pt x="51197" y="15312"/>
                  </a:lnTo>
                  <a:lnTo>
                    <a:pt x="48999" y="16740"/>
                  </a:lnTo>
                  <a:lnTo>
                    <a:pt x="46827" y="18222"/>
                  </a:lnTo>
                  <a:lnTo>
                    <a:pt x="44679" y="19757"/>
                  </a:lnTo>
                  <a:lnTo>
                    <a:pt x="42544" y="21372"/>
                  </a:lnTo>
                  <a:lnTo>
                    <a:pt x="40460" y="23054"/>
                  </a:lnTo>
                  <a:lnTo>
                    <a:pt x="38401" y="24790"/>
                  </a:lnTo>
                  <a:lnTo>
                    <a:pt x="36366" y="26579"/>
                  </a:lnTo>
                  <a:lnTo>
                    <a:pt x="34370" y="28434"/>
                  </a:lnTo>
                  <a:lnTo>
                    <a:pt x="32411" y="30370"/>
                  </a:lnTo>
                  <a:lnTo>
                    <a:pt x="30489" y="32359"/>
                  </a:lnTo>
                  <a:lnTo>
                    <a:pt x="28580" y="34428"/>
                  </a:lnTo>
                  <a:lnTo>
                    <a:pt x="26722" y="36564"/>
                  </a:lnTo>
                  <a:lnTo>
                    <a:pt x="24939" y="38727"/>
                  </a:lnTo>
                  <a:lnTo>
                    <a:pt x="23218" y="40916"/>
                  </a:lnTo>
                  <a:lnTo>
                    <a:pt x="21548" y="43146"/>
                  </a:lnTo>
                  <a:lnTo>
                    <a:pt x="19941" y="45402"/>
                  </a:lnTo>
                  <a:lnTo>
                    <a:pt x="18396" y="47698"/>
                  </a:lnTo>
                  <a:lnTo>
                    <a:pt x="16940" y="50034"/>
                  </a:lnTo>
                  <a:lnTo>
                    <a:pt x="15508" y="52397"/>
                  </a:lnTo>
                  <a:lnTo>
                    <a:pt x="14152" y="54786"/>
                  </a:lnTo>
                  <a:lnTo>
                    <a:pt x="12871" y="57189"/>
                  </a:lnTo>
                  <a:lnTo>
                    <a:pt x="11640" y="59646"/>
                  </a:lnTo>
                  <a:lnTo>
                    <a:pt x="10460" y="62102"/>
                  </a:lnTo>
                  <a:lnTo>
                    <a:pt x="9367" y="64612"/>
                  </a:lnTo>
                  <a:lnTo>
                    <a:pt x="8313" y="67122"/>
                  </a:lnTo>
                  <a:lnTo>
                    <a:pt x="7346" y="69658"/>
                  </a:lnTo>
                  <a:lnTo>
                    <a:pt x="6416" y="72208"/>
                  </a:lnTo>
                  <a:lnTo>
                    <a:pt x="5550" y="74784"/>
                  </a:lnTo>
                  <a:lnTo>
                    <a:pt x="4759" y="77387"/>
                  </a:lnTo>
                  <a:lnTo>
                    <a:pt x="4018" y="79991"/>
                  </a:lnTo>
                  <a:lnTo>
                    <a:pt x="3340" y="82607"/>
                  </a:lnTo>
                  <a:lnTo>
                    <a:pt x="2737" y="85237"/>
                  </a:lnTo>
                  <a:lnTo>
                    <a:pt x="2185" y="87894"/>
                  </a:lnTo>
                  <a:lnTo>
                    <a:pt x="1707" y="90564"/>
                  </a:lnTo>
                  <a:lnTo>
                    <a:pt x="1268" y="93233"/>
                  </a:lnTo>
                  <a:lnTo>
                    <a:pt x="904" y="95903"/>
                  </a:lnTo>
                  <a:lnTo>
                    <a:pt x="602" y="98587"/>
                  </a:lnTo>
                  <a:lnTo>
                    <a:pt x="364" y="101270"/>
                  </a:lnTo>
                  <a:lnTo>
                    <a:pt x="188" y="103980"/>
                  </a:lnTo>
                  <a:lnTo>
                    <a:pt x="62" y="106677"/>
                  </a:lnTo>
                  <a:lnTo>
                    <a:pt x="0" y="109373"/>
                  </a:lnTo>
                  <a:lnTo>
                    <a:pt x="25" y="112083"/>
                  </a:lnTo>
                  <a:lnTo>
                    <a:pt x="288" y="112043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lIns="60941" tIns="30462" rIns="60941" bIns="30462" anchor="t" anchorCtr="0">
              <a:noAutofit/>
            </a:bodyPr>
            <a:lstStyle/>
            <a:p>
              <a:pPr>
                <a:buClr>
                  <a:srgbClr val="000000"/>
                </a:buClr>
              </a:pPr>
              <a:endParaRPr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2" name="Shape 1838">
              <a:extLst>
                <a:ext uri="{FF2B5EF4-FFF2-40B4-BE49-F238E27FC236}">
                  <a16:creationId xmlns:a16="http://schemas.microsoft.com/office/drawing/2014/main" id="{CFB7A5C2-C329-EF44-9C40-B865CCDFF302}"/>
                </a:ext>
              </a:extLst>
            </p:cNvPr>
            <p:cNvSpPr/>
            <p:nvPr/>
          </p:nvSpPr>
          <p:spPr>
            <a:xfrm>
              <a:off x="6159245" y="3945319"/>
              <a:ext cx="2379741" cy="2239021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9736" y="7956"/>
                  </a:moveTo>
                  <a:lnTo>
                    <a:pt x="118304" y="12869"/>
                  </a:lnTo>
                  <a:lnTo>
                    <a:pt x="116633" y="17661"/>
                  </a:lnTo>
                  <a:lnTo>
                    <a:pt x="114737" y="22333"/>
                  </a:lnTo>
                  <a:lnTo>
                    <a:pt x="112639" y="26859"/>
                  </a:lnTo>
                  <a:lnTo>
                    <a:pt x="110353" y="31264"/>
                  </a:lnTo>
                  <a:lnTo>
                    <a:pt x="107891" y="35550"/>
                  </a:lnTo>
                  <a:lnTo>
                    <a:pt x="105254" y="39688"/>
                  </a:lnTo>
                  <a:lnTo>
                    <a:pt x="102465" y="43680"/>
                  </a:lnTo>
                  <a:lnTo>
                    <a:pt x="99552" y="47551"/>
                  </a:lnTo>
                  <a:lnTo>
                    <a:pt x="96499" y="51276"/>
                  </a:lnTo>
                  <a:lnTo>
                    <a:pt x="93359" y="54880"/>
                  </a:lnTo>
                  <a:lnTo>
                    <a:pt x="90106" y="58337"/>
                  </a:lnTo>
                  <a:lnTo>
                    <a:pt x="86790" y="61648"/>
                  </a:lnTo>
                  <a:lnTo>
                    <a:pt x="83387" y="64799"/>
                  </a:lnTo>
                  <a:lnTo>
                    <a:pt x="79933" y="67829"/>
                  </a:lnTo>
                  <a:lnTo>
                    <a:pt x="76453" y="70713"/>
                  </a:lnTo>
                  <a:lnTo>
                    <a:pt x="72924" y="73436"/>
                  </a:lnTo>
                  <a:lnTo>
                    <a:pt x="69407" y="76026"/>
                  </a:lnTo>
                  <a:lnTo>
                    <a:pt x="65865" y="78455"/>
                  </a:lnTo>
                  <a:lnTo>
                    <a:pt x="62361" y="80738"/>
                  </a:lnTo>
                  <a:lnTo>
                    <a:pt x="58869" y="82861"/>
                  </a:lnTo>
                  <a:lnTo>
                    <a:pt x="55440" y="84823"/>
                  </a:lnTo>
                  <a:lnTo>
                    <a:pt x="52061" y="86652"/>
                  </a:lnTo>
                  <a:lnTo>
                    <a:pt x="48733" y="88294"/>
                  </a:lnTo>
                  <a:lnTo>
                    <a:pt x="45505" y="89803"/>
                  </a:lnTo>
                  <a:lnTo>
                    <a:pt x="42378" y="91151"/>
                  </a:lnTo>
                  <a:lnTo>
                    <a:pt x="39363" y="92326"/>
                  </a:lnTo>
                  <a:lnTo>
                    <a:pt x="36474" y="93340"/>
                  </a:lnTo>
                  <a:lnTo>
                    <a:pt x="33711" y="94195"/>
                  </a:lnTo>
                  <a:lnTo>
                    <a:pt x="31111" y="94875"/>
                  </a:lnTo>
                  <a:lnTo>
                    <a:pt x="28674" y="95409"/>
                  </a:lnTo>
                  <a:lnTo>
                    <a:pt x="26414" y="95743"/>
                  </a:lnTo>
                  <a:lnTo>
                    <a:pt x="29579" y="93754"/>
                  </a:lnTo>
                  <a:lnTo>
                    <a:pt x="32669" y="91672"/>
                  </a:lnTo>
                  <a:lnTo>
                    <a:pt x="35683" y="89509"/>
                  </a:lnTo>
                  <a:lnTo>
                    <a:pt x="38622" y="87266"/>
                  </a:lnTo>
                  <a:lnTo>
                    <a:pt x="41473" y="84943"/>
                  </a:lnTo>
                  <a:lnTo>
                    <a:pt x="44274" y="82554"/>
                  </a:lnTo>
                  <a:lnTo>
                    <a:pt x="46975" y="80084"/>
                  </a:lnTo>
                  <a:lnTo>
                    <a:pt x="49637" y="77561"/>
                  </a:lnTo>
                  <a:lnTo>
                    <a:pt x="52200" y="74971"/>
                  </a:lnTo>
                  <a:lnTo>
                    <a:pt x="54699" y="72315"/>
                  </a:lnTo>
                  <a:lnTo>
                    <a:pt x="57123" y="69618"/>
                  </a:lnTo>
                  <a:lnTo>
                    <a:pt x="59485" y="66868"/>
                  </a:lnTo>
                  <a:lnTo>
                    <a:pt x="61796" y="64064"/>
                  </a:lnTo>
                  <a:lnTo>
                    <a:pt x="64019" y="61221"/>
                  </a:lnTo>
                  <a:lnTo>
                    <a:pt x="66179" y="58351"/>
                  </a:lnTo>
                  <a:lnTo>
                    <a:pt x="68264" y="55441"/>
                  </a:lnTo>
                  <a:lnTo>
                    <a:pt x="70299" y="52490"/>
                  </a:lnTo>
                  <a:lnTo>
                    <a:pt x="72271" y="49513"/>
                  </a:lnTo>
                  <a:lnTo>
                    <a:pt x="74167" y="46510"/>
                  </a:lnTo>
                  <a:lnTo>
                    <a:pt x="76014" y="43506"/>
                  </a:lnTo>
                  <a:lnTo>
                    <a:pt x="77797" y="40449"/>
                  </a:lnTo>
                  <a:lnTo>
                    <a:pt x="79505" y="37405"/>
                  </a:lnTo>
                  <a:lnTo>
                    <a:pt x="81176" y="34361"/>
                  </a:lnTo>
                  <a:lnTo>
                    <a:pt x="82784" y="31304"/>
                  </a:lnTo>
                  <a:lnTo>
                    <a:pt x="84329" y="28234"/>
                  </a:lnTo>
                  <a:lnTo>
                    <a:pt x="85811" y="25177"/>
                  </a:lnTo>
                  <a:lnTo>
                    <a:pt x="87255" y="22120"/>
                  </a:lnTo>
                  <a:lnTo>
                    <a:pt x="88624" y="19089"/>
                  </a:lnTo>
                  <a:lnTo>
                    <a:pt x="89956" y="16059"/>
                  </a:lnTo>
                  <a:lnTo>
                    <a:pt x="91224" y="13042"/>
                  </a:lnTo>
                  <a:lnTo>
                    <a:pt x="92442" y="10052"/>
                  </a:lnTo>
                  <a:lnTo>
                    <a:pt x="93598" y="7088"/>
                  </a:lnTo>
                  <a:lnTo>
                    <a:pt x="91902" y="6821"/>
                  </a:lnTo>
                  <a:lnTo>
                    <a:pt x="90207" y="6541"/>
                  </a:lnTo>
                  <a:lnTo>
                    <a:pt x="88499" y="6234"/>
                  </a:lnTo>
                  <a:lnTo>
                    <a:pt x="86815" y="5900"/>
                  </a:lnTo>
                  <a:lnTo>
                    <a:pt x="85132" y="5540"/>
                  </a:lnTo>
                  <a:lnTo>
                    <a:pt x="83462" y="5152"/>
                  </a:lnTo>
                  <a:lnTo>
                    <a:pt x="81804" y="4739"/>
                  </a:lnTo>
                  <a:lnTo>
                    <a:pt x="80146" y="4311"/>
                  </a:lnTo>
                  <a:lnTo>
                    <a:pt x="78476" y="3858"/>
                  </a:lnTo>
                  <a:lnTo>
                    <a:pt x="76843" y="3390"/>
                  </a:lnTo>
                  <a:lnTo>
                    <a:pt x="75197" y="2883"/>
                  </a:lnTo>
                  <a:lnTo>
                    <a:pt x="73564" y="2349"/>
                  </a:lnTo>
                  <a:lnTo>
                    <a:pt x="71944" y="1802"/>
                  </a:lnTo>
                  <a:lnTo>
                    <a:pt x="70337" y="1228"/>
                  </a:lnTo>
                  <a:lnTo>
                    <a:pt x="68729" y="614"/>
                  </a:lnTo>
                  <a:lnTo>
                    <a:pt x="67121" y="0"/>
                  </a:lnTo>
                  <a:lnTo>
                    <a:pt x="65865" y="507"/>
                  </a:lnTo>
                  <a:lnTo>
                    <a:pt x="64634" y="1027"/>
                  </a:lnTo>
                  <a:lnTo>
                    <a:pt x="63403" y="1588"/>
                  </a:lnTo>
                  <a:lnTo>
                    <a:pt x="62160" y="2135"/>
                  </a:lnTo>
                  <a:lnTo>
                    <a:pt x="60942" y="2736"/>
                  </a:lnTo>
                  <a:lnTo>
                    <a:pt x="59711" y="3324"/>
                  </a:lnTo>
                  <a:lnTo>
                    <a:pt x="58505" y="3938"/>
                  </a:lnTo>
                  <a:lnTo>
                    <a:pt x="57287" y="4578"/>
                  </a:lnTo>
                  <a:lnTo>
                    <a:pt x="56093" y="5233"/>
                  </a:lnTo>
                  <a:lnTo>
                    <a:pt x="54888" y="5900"/>
                  </a:lnTo>
                  <a:lnTo>
                    <a:pt x="53694" y="6594"/>
                  </a:lnTo>
                  <a:lnTo>
                    <a:pt x="52501" y="7302"/>
                  </a:lnTo>
                  <a:lnTo>
                    <a:pt x="51333" y="8023"/>
                  </a:lnTo>
                  <a:lnTo>
                    <a:pt x="50177" y="8757"/>
                  </a:lnTo>
                  <a:lnTo>
                    <a:pt x="48997" y="9504"/>
                  </a:lnTo>
                  <a:lnTo>
                    <a:pt x="47854" y="10292"/>
                  </a:lnTo>
                  <a:lnTo>
                    <a:pt x="46698" y="11080"/>
                  </a:lnTo>
                  <a:lnTo>
                    <a:pt x="45568" y="11894"/>
                  </a:lnTo>
                  <a:lnTo>
                    <a:pt x="44425" y="12722"/>
                  </a:lnTo>
                  <a:lnTo>
                    <a:pt x="43320" y="13563"/>
                  </a:lnTo>
                  <a:lnTo>
                    <a:pt x="42189" y="14430"/>
                  </a:lnTo>
                  <a:lnTo>
                    <a:pt x="41084" y="15325"/>
                  </a:lnTo>
                  <a:lnTo>
                    <a:pt x="39991" y="16219"/>
                  </a:lnTo>
                  <a:lnTo>
                    <a:pt x="38898" y="17140"/>
                  </a:lnTo>
                  <a:lnTo>
                    <a:pt x="37818" y="18075"/>
                  </a:lnTo>
                  <a:lnTo>
                    <a:pt x="36751" y="19023"/>
                  </a:lnTo>
                  <a:lnTo>
                    <a:pt x="35683" y="19984"/>
                  </a:lnTo>
                  <a:lnTo>
                    <a:pt x="34628" y="20985"/>
                  </a:lnTo>
                  <a:lnTo>
                    <a:pt x="33585" y="21986"/>
                  </a:lnTo>
                  <a:lnTo>
                    <a:pt x="32568" y="23001"/>
                  </a:lnTo>
                  <a:lnTo>
                    <a:pt x="31526" y="24042"/>
                  </a:lnTo>
                  <a:lnTo>
                    <a:pt x="30521" y="25110"/>
                  </a:lnTo>
                  <a:lnTo>
                    <a:pt x="28298" y="27540"/>
                  </a:lnTo>
                  <a:lnTo>
                    <a:pt x="26162" y="30010"/>
                  </a:lnTo>
                  <a:lnTo>
                    <a:pt x="24115" y="32533"/>
                  </a:lnTo>
                  <a:lnTo>
                    <a:pt x="22143" y="35122"/>
                  </a:lnTo>
                  <a:lnTo>
                    <a:pt x="20259" y="37739"/>
                  </a:lnTo>
                  <a:lnTo>
                    <a:pt x="18463" y="40409"/>
                  </a:lnTo>
                  <a:lnTo>
                    <a:pt x="16742" y="43119"/>
                  </a:lnTo>
                  <a:lnTo>
                    <a:pt x="15109" y="45869"/>
                  </a:lnTo>
                  <a:lnTo>
                    <a:pt x="13564" y="48659"/>
                  </a:lnTo>
                  <a:lnTo>
                    <a:pt x="12095" y="51489"/>
                  </a:lnTo>
                  <a:lnTo>
                    <a:pt x="10713" y="54359"/>
                  </a:lnTo>
                  <a:lnTo>
                    <a:pt x="9420" y="57256"/>
                  </a:lnTo>
                  <a:lnTo>
                    <a:pt x="8201" y="60180"/>
                  </a:lnTo>
                  <a:lnTo>
                    <a:pt x="7071" y="63130"/>
                  </a:lnTo>
                  <a:lnTo>
                    <a:pt x="6016" y="66107"/>
                  </a:lnTo>
                  <a:lnTo>
                    <a:pt x="5061" y="69124"/>
                  </a:lnTo>
                  <a:lnTo>
                    <a:pt x="4182" y="72154"/>
                  </a:lnTo>
                  <a:lnTo>
                    <a:pt x="3378" y="75198"/>
                  </a:lnTo>
                  <a:lnTo>
                    <a:pt x="2662" y="78268"/>
                  </a:lnTo>
                  <a:lnTo>
                    <a:pt x="2047" y="81352"/>
                  </a:lnTo>
                  <a:lnTo>
                    <a:pt x="1494" y="84449"/>
                  </a:lnTo>
                  <a:lnTo>
                    <a:pt x="1042" y="87560"/>
                  </a:lnTo>
                  <a:lnTo>
                    <a:pt x="665" y="90684"/>
                  </a:lnTo>
                  <a:lnTo>
                    <a:pt x="364" y="93821"/>
                  </a:lnTo>
                  <a:lnTo>
                    <a:pt x="163" y="96945"/>
                  </a:lnTo>
                  <a:lnTo>
                    <a:pt x="25" y="100095"/>
                  </a:lnTo>
                  <a:lnTo>
                    <a:pt x="0" y="103232"/>
                  </a:lnTo>
                  <a:lnTo>
                    <a:pt x="25" y="106356"/>
                  </a:lnTo>
                  <a:lnTo>
                    <a:pt x="163" y="109507"/>
                  </a:lnTo>
                  <a:lnTo>
                    <a:pt x="364" y="112644"/>
                  </a:lnTo>
                  <a:lnTo>
                    <a:pt x="665" y="115781"/>
                  </a:lnTo>
                  <a:lnTo>
                    <a:pt x="1029" y="118891"/>
                  </a:lnTo>
                  <a:lnTo>
                    <a:pt x="3981" y="119292"/>
                  </a:lnTo>
                  <a:lnTo>
                    <a:pt x="6933" y="119612"/>
                  </a:lnTo>
                  <a:lnTo>
                    <a:pt x="9897" y="119826"/>
                  </a:lnTo>
                  <a:lnTo>
                    <a:pt x="12849" y="119946"/>
                  </a:lnTo>
                  <a:lnTo>
                    <a:pt x="15813" y="120000"/>
                  </a:lnTo>
                  <a:lnTo>
                    <a:pt x="18777" y="119946"/>
                  </a:lnTo>
                  <a:lnTo>
                    <a:pt x="21754" y="119826"/>
                  </a:lnTo>
                  <a:lnTo>
                    <a:pt x="24693" y="119612"/>
                  </a:lnTo>
                  <a:lnTo>
                    <a:pt x="27644" y="119292"/>
                  </a:lnTo>
                  <a:lnTo>
                    <a:pt x="30596" y="118891"/>
                  </a:lnTo>
                  <a:lnTo>
                    <a:pt x="33535" y="118398"/>
                  </a:lnTo>
                  <a:lnTo>
                    <a:pt x="36449" y="117824"/>
                  </a:lnTo>
                  <a:lnTo>
                    <a:pt x="39363" y="117169"/>
                  </a:lnTo>
                  <a:lnTo>
                    <a:pt x="42265" y="116395"/>
                  </a:lnTo>
                  <a:lnTo>
                    <a:pt x="45141" y="115567"/>
                  </a:lnTo>
                  <a:lnTo>
                    <a:pt x="47992" y="114633"/>
                  </a:lnTo>
                  <a:lnTo>
                    <a:pt x="50818" y="113618"/>
                  </a:lnTo>
                  <a:lnTo>
                    <a:pt x="53644" y="112497"/>
                  </a:lnTo>
                  <a:lnTo>
                    <a:pt x="56432" y="111309"/>
                  </a:lnTo>
                  <a:lnTo>
                    <a:pt x="59196" y="110014"/>
                  </a:lnTo>
                  <a:lnTo>
                    <a:pt x="61934" y="108639"/>
                  </a:lnTo>
                  <a:lnTo>
                    <a:pt x="64622" y="107184"/>
                  </a:lnTo>
                  <a:lnTo>
                    <a:pt x="67297" y="105622"/>
                  </a:lnTo>
                  <a:lnTo>
                    <a:pt x="69935" y="103967"/>
                  </a:lnTo>
                  <a:lnTo>
                    <a:pt x="72535" y="102244"/>
                  </a:lnTo>
                  <a:lnTo>
                    <a:pt x="75097" y="100429"/>
                  </a:lnTo>
                  <a:lnTo>
                    <a:pt x="77609" y="98520"/>
                  </a:lnTo>
                  <a:lnTo>
                    <a:pt x="80083" y="96517"/>
                  </a:lnTo>
                  <a:lnTo>
                    <a:pt x="82507" y="94435"/>
                  </a:lnTo>
                  <a:lnTo>
                    <a:pt x="84906" y="92259"/>
                  </a:lnTo>
                  <a:lnTo>
                    <a:pt x="87230" y="90003"/>
                  </a:lnTo>
                  <a:lnTo>
                    <a:pt x="89528" y="87640"/>
                  </a:lnTo>
                  <a:lnTo>
                    <a:pt x="91438" y="85571"/>
                  </a:lnTo>
                  <a:lnTo>
                    <a:pt x="93297" y="83435"/>
                  </a:lnTo>
                  <a:lnTo>
                    <a:pt x="95068" y="81286"/>
                  </a:lnTo>
                  <a:lnTo>
                    <a:pt x="96801" y="79083"/>
                  </a:lnTo>
                  <a:lnTo>
                    <a:pt x="98471" y="76853"/>
                  </a:lnTo>
                  <a:lnTo>
                    <a:pt x="100079" y="74597"/>
                  </a:lnTo>
                  <a:lnTo>
                    <a:pt x="101599" y="72301"/>
                  </a:lnTo>
                  <a:lnTo>
                    <a:pt x="103081" y="69965"/>
                  </a:lnTo>
                  <a:lnTo>
                    <a:pt x="104513" y="67602"/>
                  </a:lnTo>
                  <a:lnTo>
                    <a:pt x="105857" y="65213"/>
                  </a:lnTo>
                  <a:lnTo>
                    <a:pt x="107150" y="62810"/>
                  </a:lnTo>
                  <a:lnTo>
                    <a:pt x="108381" y="60353"/>
                  </a:lnTo>
                  <a:lnTo>
                    <a:pt x="109549" y="57897"/>
                  </a:lnTo>
                  <a:lnTo>
                    <a:pt x="110655" y="55387"/>
                  </a:lnTo>
                  <a:lnTo>
                    <a:pt x="111710" y="52877"/>
                  </a:lnTo>
                  <a:lnTo>
                    <a:pt x="112677" y="50341"/>
                  </a:lnTo>
                  <a:lnTo>
                    <a:pt x="113606" y="47791"/>
                  </a:lnTo>
                  <a:lnTo>
                    <a:pt x="114473" y="45215"/>
                  </a:lnTo>
                  <a:lnTo>
                    <a:pt x="115264" y="42612"/>
                  </a:lnTo>
                  <a:lnTo>
                    <a:pt x="116005" y="40008"/>
                  </a:lnTo>
                  <a:lnTo>
                    <a:pt x="116671" y="37392"/>
                  </a:lnTo>
                  <a:lnTo>
                    <a:pt x="117287" y="34762"/>
                  </a:lnTo>
                  <a:lnTo>
                    <a:pt x="117839" y="32105"/>
                  </a:lnTo>
                  <a:lnTo>
                    <a:pt x="118316" y="29449"/>
                  </a:lnTo>
                  <a:lnTo>
                    <a:pt x="118756" y="26779"/>
                  </a:lnTo>
                  <a:lnTo>
                    <a:pt x="119108" y="24096"/>
                  </a:lnTo>
                  <a:lnTo>
                    <a:pt x="119422" y="21412"/>
                  </a:lnTo>
                  <a:lnTo>
                    <a:pt x="119660" y="18729"/>
                  </a:lnTo>
                  <a:lnTo>
                    <a:pt x="119836" y="16019"/>
                  </a:lnTo>
                  <a:lnTo>
                    <a:pt x="119962" y="13322"/>
                  </a:lnTo>
                  <a:lnTo>
                    <a:pt x="120000" y="10626"/>
                  </a:lnTo>
                  <a:lnTo>
                    <a:pt x="120000" y="7943"/>
                  </a:lnTo>
                  <a:lnTo>
                    <a:pt x="119736" y="7956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lIns="60941" tIns="30462" rIns="60941" bIns="30462" anchor="t" anchorCtr="0">
              <a:noAutofit/>
            </a:bodyPr>
            <a:lstStyle/>
            <a:p>
              <a:pPr>
                <a:buClr>
                  <a:srgbClr val="000000"/>
                </a:buClr>
              </a:pPr>
              <a:endParaRPr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3" name="Shape 1839">
              <a:extLst>
                <a:ext uri="{FF2B5EF4-FFF2-40B4-BE49-F238E27FC236}">
                  <a16:creationId xmlns:a16="http://schemas.microsoft.com/office/drawing/2014/main" id="{7FA16209-93C9-0E4B-AD11-C3C4A8440416}"/>
                </a:ext>
              </a:extLst>
            </p:cNvPr>
            <p:cNvSpPr/>
            <p:nvPr/>
          </p:nvSpPr>
          <p:spPr>
            <a:xfrm>
              <a:off x="6352265" y="1353880"/>
              <a:ext cx="2245248" cy="2373513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87646" y="30487"/>
                  </a:moveTo>
                  <a:lnTo>
                    <a:pt x="85556" y="28573"/>
                  </a:lnTo>
                  <a:lnTo>
                    <a:pt x="83426" y="26722"/>
                  </a:lnTo>
                  <a:lnTo>
                    <a:pt x="81269" y="24934"/>
                  </a:lnTo>
                  <a:lnTo>
                    <a:pt x="79072" y="23221"/>
                  </a:lnTo>
                  <a:lnTo>
                    <a:pt x="76848" y="21546"/>
                  </a:lnTo>
                  <a:lnTo>
                    <a:pt x="74585" y="19947"/>
                  </a:lnTo>
                  <a:lnTo>
                    <a:pt x="72295" y="18398"/>
                  </a:lnTo>
                  <a:lnTo>
                    <a:pt x="69952" y="16925"/>
                  </a:lnTo>
                  <a:lnTo>
                    <a:pt x="67595" y="15514"/>
                  </a:lnTo>
                  <a:lnTo>
                    <a:pt x="65199" y="14154"/>
                  </a:lnTo>
                  <a:lnTo>
                    <a:pt x="62802" y="12870"/>
                  </a:lnTo>
                  <a:lnTo>
                    <a:pt x="60339" y="11636"/>
                  </a:lnTo>
                  <a:lnTo>
                    <a:pt x="57889" y="10464"/>
                  </a:lnTo>
                  <a:lnTo>
                    <a:pt x="55373" y="9356"/>
                  </a:lnTo>
                  <a:lnTo>
                    <a:pt x="52870" y="8311"/>
                  </a:lnTo>
                  <a:lnTo>
                    <a:pt x="50340" y="7329"/>
                  </a:lnTo>
                  <a:lnTo>
                    <a:pt x="47784" y="6409"/>
                  </a:lnTo>
                  <a:lnTo>
                    <a:pt x="45214" y="5553"/>
                  </a:lnTo>
                  <a:lnTo>
                    <a:pt x="42605" y="4760"/>
                  </a:lnTo>
                  <a:lnTo>
                    <a:pt x="39995" y="4017"/>
                  </a:lnTo>
                  <a:lnTo>
                    <a:pt x="37385" y="3337"/>
                  </a:lnTo>
                  <a:lnTo>
                    <a:pt x="34749" y="2732"/>
                  </a:lnTo>
                  <a:lnTo>
                    <a:pt x="32086" y="2178"/>
                  </a:lnTo>
                  <a:lnTo>
                    <a:pt x="29424" y="1700"/>
                  </a:lnTo>
                  <a:lnTo>
                    <a:pt x="26748" y="1271"/>
                  </a:lnTo>
                  <a:lnTo>
                    <a:pt x="24085" y="894"/>
                  </a:lnTo>
                  <a:lnTo>
                    <a:pt x="21395" y="604"/>
                  </a:lnTo>
                  <a:lnTo>
                    <a:pt x="18706" y="352"/>
                  </a:lnTo>
                  <a:lnTo>
                    <a:pt x="16016" y="188"/>
                  </a:lnTo>
                  <a:lnTo>
                    <a:pt x="13314" y="62"/>
                  </a:lnTo>
                  <a:lnTo>
                    <a:pt x="10611" y="0"/>
                  </a:lnTo>
                  <a:lnTo>
                    <a:pt x="7908" y="12"/>
                  </a:lnTo>
                  <a:lnTo>
                    <a:pt x="7921" y="264"/>
                  </a:lnTo>
                  <a:lnTo>
                    <a:pt x="12848" y="1712"/>
                  </a:lnTo>
                  <a:lnTo>
                    <a:pt x="17627" y="3387"/>
                  </a:lnTo>
                  <a:lnTo>
                    <a:pt x="22301" y="5263"/>
                  </a:lnTo>
                  <a:lnTo>
                    <a:pt x="26841" y="7366"/>
                  </a:lnTo>
                  <a:lnTo>
                    <a:pt x="31234" y="9658"/>
                  </a:lnTo>
                  <a:lnTo>
                    <a:pt x="35508" y="12127"/>
                  </a:lnTo>
                  <a:lnTo>
                    <a:pt x="39662" y="14771"/>
                  </a:lnTo>
                  <a:lnTo>
                    <a:pt x="43670" y="17554"/>
                  </a:lnTo>
                  <a:lnTo>
                    <a:pt x="47531" y="20463"/>
                  </a:lnTo>
                  <a:lnTo>
                    <a:pt x="51272" y="23511"/>
                  </a:lnTo>
                  <a:lnTo>
                    <a:pt x="54854" y="26659"/>
                  </a:lnTo>
                  <a:lnTo>
                    <a:pt x="58315" y="29908"/>
                  </a:lnTo>
                  <a:lnTo>
                    <a:pt x="61630" y="33220"/>
                  </a:lnTo>
                  <a:lnTo>
                    <a:pt x="64799" y="36620"/>
                  </a:lnTo>
                  <a:lnTo>
                    <a:pt x="67822" y="40071"/>
                  </a:lnTo>
                  <a:lnTo>
                    <a:pt x="70711" y="43559"/>
                  </a:lnTo>
                  <a:lnTo>
                    <a:pt x="73427" y="47085"/>
                  </a:lnTo>
                  <a:lnTo>
                    <a:pt x="76010" y="50599"/>
                  </a:lnTo>
                  <a:lnTo>
                    <a:pt x="78433" y="54137"/>
                  </a:lnTo>
                  <a:lnTo>
                    <a:pt x="80723" y="57651"/>
                  </a:lnTo>
                  <a:lnTo>
                    <a:pt x="82853" y="61127"/>
                  </a:lnTo>
                  <a:lnTo>
                    <a:pt x="84824" y="64565"/>
                  </a:lnTo>
                  <a:lnTo>
                    <a:pt x="86634" y="67952"/>
                  </a:lnTo>
                  <a:lnTo>
                    <a:pt x="88299" y="71264"/>
                  </a:lnTo>
                  <a:lnTo>
                    <a:pt x="89803" y="74500"/>
                  </a:lnTo>
                  <a:lnTo>
                    <a:pt x="91148" y="77624"/>
                  </a:lnTo>
                  <a:lnTo>
                    <a:pt x="92319" y="80646"/>
                  </a:lnTo>
                  <a:lnTo>
                    <a:pt x="93345" y="83530"/>
                  </a:lnTo>
                  <a:lnTo>
                    <a:pt x="94197" y="86300"/>
                  </a:lnTo>
                  <a:lnTo>
                    <a:pt x="94876" y="88894"/>
                  </a:lnTo>
                  <a:lnTo>
                    <a:pt x="95408" y="91338"/>
                  </a:lnTo>
                  <a:lnTo>
                    <a:pt x="95741" y="93592"/>
                  </a:lnTo>
                  <a:lnTo>
                    <a:pt x="93744" y="90418"/>
                  </a:lnTo>
                  <a:lnTo>
                    <a:pt x="91667" y="87333"/>
                  </a:lnTo>
                  <a:lnTo>
                    <a:pt x="89510" y="84323"/>
                  </a:lnTo>
                  <a:lnTo>
                    <a:pt x="87260" y="81389"/>
                  </a:lnTo>
                  <a:lnTo>
                    <a:pt x="84943" y="78530"/>
                  </a:lnTo>
                  <a:lnTo>
                    <a:pt x="82547" y="75747"/>
                  </a:lnTo>
                  <a:lnTo>
                    <a:pt x="80084" y="73027"/>
                  </a:lnTo>
                  <a:lnTo>
                    <a:pt x="77554" y="70395"/>
                  </a:lnTo>
                  <a:lnTo>
                    <a:pt x="74971" y="67826"/>
                  </a:lnTo>
                  <a:lnTo>
                    <a:pt x="72322" y="65320"/>
                  </a:lnTo>
                  <a:lnTo>
                    <a:pt x="69632" y="62902"/>
                  </a:lnTo>
                  <a:lnTo>
                    <a:pt x="66876" y="60535"/>
                  </a:lnTo>
                  <a:lnTo>
                    <a:pt x="64080" y="58230"/>
                  </a:lnTo>
                  <a:lnTo>
                    <a:pt x="61244" y="56014"/>
                  </a:lnTo>
                  <a:lnTo>
                    <a:pt x="58355" y="53860"/>
                  </a:lnTo>
                  <a:lnTo>
                    <a:pt x="55439" y="51757"/>
                  </a:lnTo>
                  <a:lnTo>
                    <a:pt x="52497" y="49717"/>
                  </a:lnTo>
                  <a:lnTo>
                    <a:pt x="49528" y="47765"/>
                  </a:lnTo>
                  <a:lnTo>
                    <a:pt x="46532" y="45864"/>
                  </a:lnTo>
                  <a:lnTo>
                    <a:pt x="43510" y="44025"/>
                  </a:lnTo>
                  <a:lnTo>
                    <a:pt x="40474" y="42237"/>
                  </a:lnTo>
                  <a:lnTo>
                    <a:pt x="37425" y="40512"/>
                  </a:lnTo>
                  <a:lnTo>
                    <a:pt x="34390" y="38849"/>
                  </a:lnTo>
                  <a:lnTo>
                    <a:pt x="31328" y="37263"/>
                  </a:lnTo>
                  <a:lnTo>
                    <a:pt x="28265" y="35714"/>
                  </a:lnTo>
                  <a:lnTo>
                    <a:pt x="25203" y="34215"/>
                  </a:lnTo>
                  <a:lnTo>
                    <a:pt x="22154" y="32779"/>
                  </a:lnTo>
                  <a:lnTo>
                    <a:pt x="19105" y="31407"/>
                  </a:lnTo>
                  <a:lnTo>
                    <a:pt x="16070" y="30072"/>
                  </a:lnTo>
                  <a:lnTo>
                    <a:pt x="13074" y="28813"/>
                  </a:lnTo>
                  <a:lnTo>
                    <a:pt x="10078" y="27591"/>
                  </a:lnTo>
                  <a:lnTo>
                    <a:pt x="7123" y="26432"/>
                  </a:lnTo>
                  <a:lnTo>
                    <a:pt x="6856" y="28133"/>
                  </a:lnTo>
                  <a:lnTo>
                    <a:pt x="6577" y="29833"/>
                  </a:lnTo>
                  <a:lnTo>
                    <a:pt x="6270" y="31533"/>
                  </a:lnTo>
                  <a:lnTo>
                    <a:pt x="5938" y="33208"/>
                  </a:lnTo>
                  <a:lnTo>
                    <a:pt x="5578" y="34895"/>
                  </a:lnTo>
                  <a:lnTo>
                    <a:pt x="5179" y="36557"/>
                  </a:lnTo>
                  <a:lnTo>
                    <a:pt x="4779" y="38232"/>
                  </a:lnTo>
                  <a:lnTo>
                    <a:pt x="4353" y="39895"/>
                  </a:lnTo>
                  <a:lnTo>
                    <a:pt x="3887" y="41557"/>
                  </a:lnTo>
                  <a:lnTo>
                    <a:pt x="3395" y="43207"/>
                  </a:lnTo>
                  <a:lnTo>
                    <a:pt x="2889" y="44844"/>
                  </a:lnTo>
                  <a:lnTo>
                    <a:pt x="2369" y="46481"/>
                  </a:lnTo>
                  <a:lnTo>
                    <a:pt x="1810" y="48105"/>
                  </a:lnTo>
                  <a:lnTo>
                    <a:pt x="1224" y="49717"/>
                  </a:lnTo>
                  <a:lnTo>
                    <a:pt x="612" y="51329"/>
                  </a:lnTo>
                  <a:lnTo>
                    <a:pt x="0" y="52941"/>
                  </a:lnTo>
                  <a:lnTo>
                    <a:pt x="505" y="54188"/>
                  </a:lnTo>
                  <a:lnTo>
                    <a:pt x="1038" y="55422"/>
                  </a:lnTo>
                  <a:lnTo>
                    <a:pt x="1584" y="56656"/>
                  </a:lnTo>
                  <a:lnTo>
                    <a:pt x="2143" y="57890"/>
                  </a:lnTo>
                  <a:lnTo>
                    <a:pt x="2729" y="59112"/>
                  </a:lnTo>
                  <a:lnTo>
                    <a:pt x="3328" y="60333"/>
                  </a:lnTo>
                  <a:lnTo>
                    <a:pt x="3940" y="61555"/>
                  </a:lnTo>
                  <a:lnTo>
                    <a:pt x="4580" y="62764"/>
                  </a:lnTo>
                  <a:lnTo>
                    <a:pt x="5232" y="63960"/>
                  </a:lnTo>
                  <a:lnTo>
                    <a:pt x="5911" y="65156"/>
                  </a:lnTo>
                  <a:lnTo>
                    <a:pt x="6590" y="66340"/>
                  </a:lnTo>
                  <a:lnTo>
                    <a:pt x="7296" y="67536"/>
                  </a:lnTo>
                  <a:lnTo>
                    <a:pt x="8015" y="68708"/>
                  </a:lnTo>
                  <a:lnTo>
                    <a:pt x="8760" y="69866"/>
                  </a:lnTo>
                  <a:lnTo>
                    <a:pt x="9506" y="71025"/>
                  </a:lnTo>
                  <a:lnTo>
                    <a:pt x="10291" y="72183"/>
                  </a:lnTo>
                  <a:lnTo>
                    <a:pt x="11077" y="73329"/>
                  </a:lnTo>
                  <a:lnTo>
                    <a:pt x="11902" y="74463"/>
                  </a:lnTo>
                  <a:lnTo>
                    <a:pt x="12714" y="75596"/>
                  </a:lnTo>
                  <a:lnTo>
                    <a:pt x="13567" y="76717"/>
                  </a:lnTo>
                  <a:lnTo>
                    <a:pt x="14432" y="77838"/>
                  </a:lnTo>
                  <a:lnTo>
                    <a:pt x="15311" y="78933"/>
                  </a:lnTo>
                  <a:lnTo>
                    <a:pt x="16203" y="80029"/>
                  </a:lnTo>
                  <a:lnTo>
                    <a:pt x="17121" y="81124"/>
                  </a:lnTo>
                  <a:lnTo>
                    <a:pt x="18053" y="82195"/>
                  </a:lnTo>
                  <a:lnTo>
                    <a:pt x="19012" y="83265"/>
                  </a:lnTo>
                  <a:lnTo>
                    <a:pt x="19971" y="84323"/>
                  </a:lnTo>
                  <a:lnTo>
                    <a:pt x="20969" y="85368"/>
                  </a:lnTo>
                  <a:lnTo>
                    <a:pt x="21968" y="86426"/>
                  </a:lnTo>
                  <a:lnTo>
                    <a:pt x="23006" y="87446"/>
                  </a:lnTo>
                  <a:lnTo>
                    <a:pt x="24031" y="88479"/>
                  </a:lnTo>
                  <a:lnTo>
                    <a:pt x="25097" y="89486"/>
                  </a:lnTo>
                  <a:lnTo>
                    <a:pt x="27520" y="91703"/>
                  </a:lnTo>
                  <a:lnTo>
                    <a:pt x="29996" y="93831"/>
                  </a:lnTo>
                  <a:lnTo>
                    <a:pt x="32513" y="95896"/>
                  </a:lnTo>
                  <a:lnTo>
                    <a:pt x="35109" y="97848"/>
                  </a:lnTo>
                  <a:lnTo>
                    <a:pt x="37718" y="99737"/>
                  </a:lnTo>
                  <a:lnTo>
                    <a:pt x="40394" y="101538"/>
                  </a:lnTo>
                  <a:lnTo>
                    <a:pt x="43111" y="103263"/>
                  </a:lnTo>
                  <a:lnTo>
                    <a:pt x="45867" y="104900"/>
                  </a:lnTo>
                  <a:lnTo>
                    <a:pt x="48649" y="106437"/>
                  </a:lnTo>
                  <a:lnTo>
                    <a:pt x="51485" y="107910"/>
                  </a:lnTo>
                  <a:lnTo>
                    <a:pt x="54348" y="109283"/>
                  </a:lnTo>
                  <a:lnTo>
                    <a:pt x="57250" y="110580"/>
                  </a:lnTo>
                  <a:lnTo>
                    <a:pt x="60179" y="111801"/>
                  </a:lnTo>
                  <a:lnTo>
                    <a:pt x="63122" y="112922"/>
                  </a:lnTo>
                  <a:lnTo>
                    <a:pt x="66104" y="113980"/>
                  </a:lnTo>
                  <a:lnTo>
                    <a:pt x="69113" y="114937"/>
                  </a:lnTo>
                  <a:lnTo>
                    <a:pt x="72149" y="115819"/>
                  </a:lnTo>
                  <a:lnTo>
                    <a:pt x="75198" y="116625"/>
                  </a:lnTo>
                  <a:lnTo>
                    <a:pt x="78260" y="117330"/>
                  </a:lnTo>
                  <a:lnTo>
                    <a:pt x="81349" y="117947"/>
                  </a:lnTo>
                  <a:lnTo>
                    <a:pt x="84451" y="118501"/>
                  </a:lnTo>
                  <a:lnTo>
                    <a:pt x="87553" y="118954"/>
                  </a:lnTo>
                  <a:lnTo>
                    <a:pt x="90669" y="119332"/>
                  </a:lnTo>
                  <a:lnTo>
                    <a:pt x="93811" y="119634"/>
                  </a:lnTo>
                  <a:lnTo>
                    <a:pt x="96939" y="119836"/>
                  </a:lnTo>
                  <a:lnTo>
                    <a:pt x="100082" y="119974"/>
                  </a:lnTo>
                  <a:lnTo>
                    <a:pt x="103224" y="120000"/>
                  </a:lnTo>
                  <a:lnTo>
                    <a:pt x="106353" y="119974"/>
                  </a:lnTo>
                  <a:lnTo>
                    <a:pt x="109508" y="119836"/>
                  </a:lnTo>
                  <a:lnTo>
                    <a:pt x="112650" y="119634"/>
                  </a:lnTo>
                  <a:lnTo>
                    <a:pt x="115779" y="119332"/>
                  </a:lnTo>
                  <a:lnTo>
                    <a:pt x="118881" y="118967"/>
                  </a:lnTo>
                  <a:lnTo>
                    <a:pt x="119294" y="116020"/>
                  </a:lnTo>
                  <a:lnTo>
                    <a:pt x="119600" y="113061"/>
                  </a:lnTo>
                  <a:lnTo>
                    <a:pt x="119813" y="110101"/>
                  </a:lnTo>
                  <a:lnTo>
                    <a:pt x="119946" y="107155"/>
                  </a:lnTo>
                  <a:lnTo>
                    <a:pt x="120000" y="104183"/>
                  </a:lnTo>
                  <a:lnTo>
                    <a:pt x="119946" y="101223"/>
                  </a:lnTo>
                  <a:lnTo>
                    <a:pt x="119813" y="98251"/>
                  </a:lnTo>
                  <a:lnTo>
                    <a:pt x="119600" y="95304"/>
                  </a:lnTo>
                  <a:lnTo>
                    <a:pt x="119294" y="92358"/>
                  </a:lnTo>
                  <a:lnTo>
                    <a:pt x="118881" y="89398"/>
                  </a:lnTo>
                  <a:lnTo>
                    <a:pt x="118388" y="86464"/>
                  </a:lnTo>
                  <a:lnTo>
                    <a:pt x="117816" y="83555"/>
                  </a:lnTo>
                  <a:lnTo>
                    <a:pt x="117150" y="80646"/>
                  </a:lnTo>
                  <a:lnTo>
                    <a:pt x="116391" y="77737"/>
                  </a:lnTo>
                  <a:lnTo>
                    <a:pt x="115566" y="74866"/>
                  </a:lnTo>
                  <a:lnTo>
                    <a:pt x="114634" y="72007"/>
                  </a:lnTo>
                  <a:lnTo>
                    <a:pt x="113609" y="69186"/>
                  </a:lnTo>
                  <a:lnTo>
                    <a:pt x="112504" y="66353"/>
                  </a:lnTo>
                  <a:lnTo>
                    <a:pt x="111305" y="63582"/>
                  </a:lnTo>
                  <a:lnTo>
                    <a:pt x="110014" y="60812"/>
                  </a:lnTo>
                  <a:lnTo>
                    <a:pt x="108629" y="58079"/>
                  </a:lnTo>
                  <a:lnTo>
                    <a:pt x="107178" y="55372"/>
                  </a:lnTo>
                  <a:lnTo>
                    <a:pt x="105620" y="52714"/>
                  </a:lnTo>
                  <a:lnTo>
                    <a:pt x="103969" y="50082"/>
                  </a:lnTo>
                  <a:lnTo>
                    <a:pt x="102252" y="47488"/>
                  </a:lnTo>
                  <a:lnTo>
                    <a:pt x="100428" y="44919"/>
                  </a:lnTo>
                  <a:lnTo>
                    <a:pt x="98511" y="42401"/>
                  </a:lnTo>
                  <a:lnTo>
                    <a:pt x="96513" y="39932"/>
                  </a:lnTo>
                  <a:lnTo>
                    <a:pt x="94436" y="37502"/>
                  </a:lnTo>
                  <a:lnTo>
                    <a:pt x="92253" y="35109"/>
                  </a:lnTo>
                  <a:lnTo>
                    <a:pt x="90003" y="32779"/>
                  </a:lnTo>
                  <a:lnTo>
                    <a:pt x="87646" y="30487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lIns="60941" tIns="30462" rIns="60941" bIns="30462" anchor="t" anchorCtr="0">
              <a:noAutofit/>
            </a:bodyPr>
            <a:lstStyle/>
            <a:p>
              <a:pPr>
                <a:buClr>
                  <a:srgbClr val="000000"/>
                </a:buClr>
              </a:pPr>
              <a:endParaRPr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E847C36D-95D9-AD44-B2BE-79E0E58A7B3C}"/>
              </a:ext>
            </a:extLst>
          </p:cNvPr>
          <p:cNvGrpSpPr/>
          <p:nvPr/>
        </p:nvGrpSpPr>
        <p:grpSpPr>
          <a:xfrm>
            <a:off x="947509" y="1963305"/>
            <a:ext cx="2198178" cy="572464"/>
            <a:chOff x="2194602" y="2009322"/>
            <a:chExt cx="2198178" cy="572464"/>
          </a:xfrm>
        </p:grpSpPr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A865A82F-A270-C44A-AC31-21364DE7BC0F}"/>
                </a:ext>
              </a:extLst>
            </p:cNvPr>
            <p:cNvSpPr/>
            <p:nvPr/>
          </p:nvSpPr>
          <p:spPr>
            <a:xfrm>
              <a:off x="2540742" y="2009322"/>
              <a:ext cx="1852038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26" name="Shape 2778">
              <a:extLst>
                <a:ext uri="{FF2B5EF4-FFF2-40B4-BE49-F238E27FC236}">
                  <a16:creationId xmlns:a16="http://schemas.microsoft.com/office/drawing/2014/main" id="{FB0D428A-576E-5B47-A8CE-31B85C243911}"/>
                </a:ext>
              </a:extLst>
            </p:cNvPr>
            <p:cNvSpPr/>
            <p:nvPr/>
          </p:nvSpPr>
          <p:spPr>
            <a:xfrm>
              <a:off x="2194602" y="216516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481" y="12956"/>
                  </a:moveTo>
                  <a:cubicBezTo>
                    <a:pt x="17070" y="12258"/>
                    <a:pt x="16576" y="11533"/>
                    <a:pt x="16011" y="10795"/>
                  </a:cubicBezTo>
                  <a:cubicBezTo>
                    <a:pt x="16573" y="10063"/>
                    <a:pt x="17072" y="9339"/>
                    <a:pt x="17481" y="8644"/>
                  </a:cubicBezTo>
                  <a:cubicBezTo>
                    <a:pt x="19410" y="9181"/>
                    <a:pt x="20618" y="9948"/>
                    <a:pt x="20618" y="10800"/>
                  </a:cubicBezTo>
                  <a:cubicBezTo>
                    <a:pt x="20618" y="11652"/>
                    <a:pt x="19410" y="12419"/>
                    <a:pt x="17481" y="12956"/>
                  </a:cubicBezTo>
                  <a:moveTo>
                    <a:pt x="17742" y="17743"/>
                  </a:moveTo>
                  <a:cubicBezTo>
                    <a:pt x="17140" y="18345"/>
                    <a:pt x="15740" y="18028"/>
                    <a:pt x="13996" y="17045"/>
                  </a:cubicBezTo>
                  <a:cubicBezTo>
                    <a:pt x="14198" y="16261"/>
                    <a:pt x="14365" y="15406"/>
                    <a:pt x="14487" y="14488"/>
                  </a:cubicBezTo>
                  <a:cubicBezTo>
                    <a:pt x="15405" y="14366"/>
                    <a:pt x="16261" y="14198"/>
                    <a:pt x="17044" y="13996"/>
                  </a:cubicBezTo>
                  <a:cubicBezTo>
                    <a:pt x="18028" y="15740"/>
                    <a:pt x="18345" y="17140"/>
                    <a:pt x="17742" y="17743"/>
                  </a:cubicBezTo>
                  <a:moveTo>
                    <a:pt x="15404" y="11561"/>
                  </a:moveTo>
                  <a:cubicBezTo>
                    <a:pt x="15837" y="12119"/>
                    <a:pt x="16219" y="12662"/>
                    <a:pt x="16554" y="13185"/>
                  </a:cubicBezTo>
                  <a:cubicBezTo>
                    <a:pt x="15950" y="13317"/>
                    <a:pt x="15295" y="13429"/>
                    <a:pt x="14597" y="13517"/>
                  </a:cubicBezTo>
                  <a:cubicBezTo>
                    <a:pt x="14631" y="13155"/>
                    <a:pt x="14655" y="12784"/>
                    <a:pt x="14677" y="12409"/>
                  </a:cubicBezTo>
                  <a:cubicBezTo>
                    <a:pt x="14930" y="12127"/>
                    <a:pt x="15170" y="11844"/>
                    <a:pt x="15404" y="11561"/>
                  </a:cubicBezTo>
                  <a:moveTo>
                    <a:pt x="15402" y="10032"/>
                  </a:moveTo>
                  <a:cubicBezTo>
                    <a:pt x="15170" y="9752"/>
                    <a:pt x="14928" y="9471"/>
                    <a:pt x="14677" y="9191"/>
                  </a:cubicBezTo>
                  <a:cubicBezTo>
                    <a:pt x="14655" y="8817"/>
                    <a:pt x="14631" y="8445"/>
                    <a:pt x="14597" y="8084"/>
                  </a:cubicBezTo>
                  <a:cubicBezTo>
                    <a:pt x="15295" y="8171"/>
                    <a:pt x="15950" y="8283"/>
                    <a:pt x="16554" y="8415"/>
                  </a:cubicBezTo>
                  <a:cubicBezTo>
                    <a:pt x="16221" y="8935"/>
                    <a:pt x="15832" y="9478"/>
                    <a:pt x="15402" y="10032"/>
                  </a:cubicBezTo>
                  <a:moveTo>
                    <a:pt x="17742" y="3857"/>
                  </a:moveTo>
                  <a:cubicBezTo>
                    <a:pt x="18345" y="4460"/>
                    <a:pt x="18028" y="5860"/>
                    <a:pt x="17044" y="7604"/>
                  </a:cubicBezTo>
                  <a:cubicBezTo>
                    <a:pt x="16261" y="7402"/>
                    <a:pt x="15405" y="7234"/>
                    <a:pt x="14487" y="7112"/>
                  </a:cubicBezTo>
                  <a:cubicBezTo>
                    <a:pt x="14365" y="6194"/>
                    <a:pt x="14198" y="5339"/>
                    <a:pt x="13996" y="4555"/>
                  </a:cubicBezTo>
                  <a:cubicBezTo>
                    <a:pt x="15740" y="3572"/>
                    <a:pt x="17140" y="3255"/>
                    <a:pt x="17742" y="3857"/>
                  </a:cubicBezTo>
                  <a:moveTo>
                    <a:pt x="13718" y="12012"/>
                  </a:moveTo>
                  <a:cubicBezTo>
                    <a:pt x="13448" y="12303"/>
                    <a:pt x="13172" y="12593"/>
                    <a:pt x="12882" y="12883"/>
                  </a:cubicBezTo>
                  <a:cubicBezTo>
                    <a:pt x="12593" y="13172"/>
                    <a:pt x="12303" y="13449"/>
                    <a:pt x="12012" y="13719"/>
                  </a:cubicBezTo>
                  <a:cubicBezTo>
                    <a:pt x="11614" y="13733"/>
                    <a:pt x="11212" y="13745"/>
                    <a:pt x="10800" y="13745"/>
                  </a:cubicBezTo>
                  <a:cubicBezTo>
                    <a:pt x="10387" y="13745"/>
                    <a:pt x="9985" y="13733"/>
                    <a:pt x="9587" y="13719"/>
                  </a:cubicBezTo>
                  <a:cubicBezTo>
                    <a:pt x="9297" y="13449"/>
                    <a:pt x="9006" y="13172"/>
                    <a:pt x="8717" y="12883"/>
                  </a:cubicBezTo>
                  <a:cubicBezTo>
                    <a:pt x="8428" y="12593"/>
                    <a:pt x="8152" y="12303"/>
                    <a:pt x="7881" y="12012"/>
                  </a:cubicBezTo>
                  <a:cubicBezTo>
                    <a:pt x="7866" y="11614"/>
                    <a:pt x="7855" y="11212"/>
                    <a:pt x="7855" y="10800"/>
                  </a:cubicBezTo>
                  <a:cubicBezTo>
                    <a:pt x="7855" y="10388"/>
                    <a:pt x="7866" y="9986"/>
                    <a:pt x="7881" y="9587"/>
                  </a:cubicBezTo>
                  <a:cubicBezTo>
                    <a:pt x="8152" y="9297"/>
                    <a:pt x="8428" y="9007"/>
                    <a:pt x="8717" y="8717"/>
                  </a:cubicBezTo>
                  <a:cubicBezTo>
                    <a:pt x="9006" y="8428"/>
                    <a:pt x="9297" y="8151"/>
                    <a:pt x="9587" y="7881"/>
                  </a:cubicBezTo>
                  <a:cubicBezTo>
                    <a:pt x="9985" y="7867"/>
                    <a:pt x="10387" y="7855"/>
                    <a:pt x="10800" y="7855"/>
                  </a:cubicBezTo>
                  <a:cubicBezTo>
                    <a:pt x="11212" y="7855"/>
                    <a:pt x="11614" y="7867"/>
                    <a:pt x="12012" y="7881"/>
                  </a:cubicBezTo>
                  <a:cubicBezTo>
                    <a:pt x="12303" y="8151"/>
                    <a:pt x="12593" y="8428"/>
                    <a:pt x="12882" y="8717"/>
                  </a:cubicBezTo>
                  <a:cubicBezTo>
                    <a:pt x="13172" y="9007"/>
                    <a:pt x="13448" y="9297"/>
                    <a:pt x="13718" y="9587"/>
                  </a:cubicBezTo>
                  <a:cubicBezTo>
                    <a:pt x="13733" y="9986"/>
                    <a:pt x="13745" y="10388"/>
                    <a:pt x="13745" y="10800"/>
                  </a:cubicBezTo>
                  <a:cubicBezTo>
                    <a:pt x="13745" y="11212"/>
                    <a:pt x="13733" y="11614"/>
                    <a:pt x="13718" y="12012"/>
                  </a:cubicBezTo>
                  <a:moveTo>
                    <a:pt x="13185" y="16555"/>
                  </a:moveTo>
                  <a:cubicBezTo>
                    <a:pt x="12662" y="16219"/>
                    <a:pt x="12120" y="15837"/>
                    <a:pt x="11561" y="15404"/>
                  </a:cubicBezTo>
                  <a:cubicBezTo>
                    <a:pt x="11844" y="15170"/>
                    <a:pt x="12127" y="14931"/>
                    <a:pt x="12409" y="14677"/>
                  </a:cubicBezTo>
                  <a:cubicBezTo>
                    <a:pt x="12783" y="14655"/>
                    <a:pt x="13155" y="14631"/>
                    <a:pt x="13517" y="14597"/>
                  </a:cubicBezTo>
                  <a:cubicBezTo>
                    <a:pt x="13429" y="15295"/>
                    <a:pt x="13316" y="15950"/>
                    <a:pt x="13185" y="16555"/>
                  </a:cubicBezTo>
                  <a:moveTo>
                    <a:pt x="10800" y="20618"/>
                  </a:moveTo>
                  <a:cubicBezTo>
                    <a:pt x="9948" y="20618"/>
                    <a:pt x="9181" y="19410"/>
                    <a:pt x="8643" y="17481"/>
                  </a:cubicBezTo>
                  <a:cubicBezTo>
                    <a:pt x="9339" y="17072"/>
                    <a:pt x="10062" y="16573"/>
                    <a:pt x="10795" y="16011"/>
                  </a:cubicBezTo>
                  <a:cubicBezTo>
                    <a:pt x="11532" y="16576"/>
                    <a:pt x="12258" y="17070"/>
                    <a:pt x="12957" y="17481"/>
                  </a:cubicBezTo>
                  <a:cubicBezTo>
                    <a:pt x="12419" y="19410"/>
                    <a:pt x="11652" y="20618"/>
                    <a:pt x="10800" y="20618"/>
                  </a:cubicBezTo>
                  <a:moveTo>
                    <a:pt x="8083" y="14597"/>
                  </a:moveTo>
                  <a:cubicBezTo>
                    <a:pt x="8445" y="14631"/>
                    <a:pt x="8816" y="14655"/>
                    <a:pt x="9190" y="14677"/>
                  </a:cubicBezTo>
                  <a:cubicBezTo>
                    <a:pt x="9471" y="14929"/>
                    <a:pt x="9751" y="15170"/>
                    <a:pt x="10032" y="15403"/>
                  </a:cubicBezTo>
                  <a:cubicBezTo>
                    <a:pt x="9478" y="15832"/>
                    <a:pt x="8935" y="16221"/>
                    <a:pt x="8415" y="16555"/>
                  </a:cubicBezTo>
                  <a:cubicBezTo>
                    <a:pt x="8283" y="15950"/>
                    <a:pt x="8171" y="15295"/>
                    <a:pt x="8083" y="14597"/>
                  </a:cubicBezTo>
                  <a:moveTo>
                    <a:pt x="8415" y="5045"/>
                  </a:moveTo>
                  <a:cubicBezTo>
                    <a:pt x="8938" y="5381"/>
                    <a:pt x="9480" y="5762"/>
                    <a:pt x="10038" y="6196"/>
                  </a:cubicBezTo>
                  <a:cubicBezTo>
                    <a:pt x="9756" y="6430"/>
                    <a:pt x="9473" y="6670"/>
                    <a:pt x="9190" y="6924"/>
                  </a:cubicBezTo>
                  <a:cubicBezTo>
                    <a:pt x="8816" y="6945"/>
                    <a:pt x="8445" y="6969"/>
                    <a:pt x="8083" y="7003"/>
                  </a:cubicBezTo>
                  <a:cubicBezTo>
                    <a:pt x="8171" y="6305"/>
                    <a:pt x="8283" y="5650"/>
                    <a:pt x="8415" y="5045"/>
                  </a:cubicBezTo>
                  <a:moveTo>
                    <a:pt x="10800" y="982"/>
                  </a:moveTo>
                  <a:cubicBezTo>
                    <a:pt x="11652" y="982"/>
                    <a:pt x="12419" y="2191"/>
                    <a:pt x="12957" y="4119"/>
                  </a:cubicBezTo>
                  <a:cubicBezTo>
                    <a:pt x="12261" y="4528"/>
                    <a:pt x="11537" y="5027"/>
                    <a:pt x="10804" y="5589"/>
                  </a:cubicBezTo>
                  <a:cubicBezTo>
                    <a:pt x="10067" y="5024"/>
                    <a:pt x="9341" y="4530"/>
                    <a:pt x="8643" y="4119"/>
                  </a:cubicBezTo>
                  <a:cubicBezTo>
                    <a:pt x="9181" y="2191"/>
                    <a:pt x="9948" y="982"/>
                    <a:pt x="10800" y="982"/>
                  </a:cubicBezTo>
                  <a:moveTo>
                    <a:pt x="13517" y="7003"/>
                  </a:moveTo>
                  <a:cubicBezTo>
                    <a:pt x="13155" y="6969"/>
                    <a:pt x="12783" y="6945"/>
                    <a:pt x="12409" y="6924"/>
                  </a:cubicBezTo>
                  <a:cubicBezTo>
                    <a:pt x="12129" y="6671"/>
                    <a:pt x="11848" y="6430"/>
                    <a:pt x="11568" y="6198"/>
                  </a:cubicBezTo>
                  <a:cubicBezTo>
                    <a:pt x="12122" y="5768"/>
                    <a:pt x="12665" y="5379"/>
                    <a:pt x="13185" y="5045"/>
                  </a:cubicBezTo>
                  <a:cubicBezTo>
                    <a:pt x="13316" y="5650"/>
                    <a:pt x="13429" y="6305"/>
                    <a:pt x="13517" y="7003"/>
                  </a:cubicBezTo>
                  <a:moveTo>
                    <a:pt x="7112" y="7112"/>
                  </a:moveTo>
                  <a:cubicBezTo>
                    <a:pt x="6194" y="7234"/>
                    <a:pt x="5339" y="7402"/>
                    <a:pt x="4555" y="7604"/>
                  </a:cubicBezTo>
                  <a:cubicBezTo>
                    <a:pt x="3572" y="5860"/>
                    <a:pt x="3255" y="4460"/>
                    <a:pt x="3858" y="3857"/>
                  </a:cubicBezTo>
                  <a:cubicBezTo>
                    <a:pt x="4460" y="3255"/>
                    <a:pt x="5860" y="3572"/>
                    <a:pt x="7604" y="4555"/>
                  </a:cubicBezTo>
                  <a:cubicBezTo>
                    <a:pt x="7402" y="5339"/>
                    <a:pt x="7234" y="6194"/>
                    <a:pt x="7112" y="7112"/>
                  </a:cubicBezTo>
                  <a:moveTo>
                    <a:pt x="3858" y="17743"/>
                  </a:moveTo>
                  <a:cubicBezTo>
                    <a:pt x="3255" y="17140"/>
                    <a:pt x="3572" y="15740"/>
                    <a:pt x="4555" y="13996"/>
                  </a:cubicBezTo>
                  <a:cubicBezTo>
                    <a:pt x="5339" y="14198"/>
                    <a:pt x="6194" y="14366"/>
                    <a:pt x="7112" y="14488"/>
                  </a:cubicBezTo>
                  <a:cubicBezTo>
                    <a:pt x="7234" y="15406"/>
                    <a:pt x="7402" y="16261"/>
                    <a:pt x="7604" y="17045"/>
                  </a:cubicBezTo>
                  <a:cubicBezTo>
                    <a:pt x="5860" y="18028"/>
                    <a:pt x="4460" y="18345"/>
                    <a:pt x="3858" y="17743"/>
                  </a:cubicBezTo>
                  <a:moveTo>
                    <a:pt x="7003" y="13517"/>
                  </a:moveTo>
                  <a:cubicBezTo>
                    <a:pt x="6305" y="13429"/>
                    <a:pt x="5650" y="13317"/>
                    <a:pt x="5045" y="13185"/>
                  </a:cubicBezTo>
                  <a:cubicBezTo>
                    <a:pt x="5379" y="12665"/>
                    <a:pt x="5768" y="12122"/>
                    <a:pt x="6197" y="11568"/>
                  </a:cubicBezTo>
                  <a:cubicBezTo>
                    <a:pt x="6429" y="11848"/>
                    <a:pt x="6671" y="12129"/>
                    <a:pt x="6923" y="12409"/>
                  </a:cubicBezTo>
                  <a:cubicBezTo>
                    <a:pt x="6944" y="12784"/>
                    <a:pt x="6968" y="13155"/>
                    <a:pt x="7003" y="13517"/>
                  </a:cubicBezTo>
                  <a:moveTo>
                    <a:pt x="6923" y="9191"/>
                  </a:moveTo>
                  <a:cubicBezTo>
                    <a:pt x="6669" y="9473"/>
                    <a:pt x="6429" y="9756"/>
                    <a:pt x="6196" y="10039"/>
                  </a:cubicBezTo>
                  <a:cubicBezTo>
                    <a:pt x="5763" y="9481"/>
                    <a:pt x="5381" y="8938"/>
                    <a:pt x="5045" y="8415"/>
                  </a:cubicBezTo>
                  <a:cubicBezTo>
                    <a:pt x="5650" y="8283"/>
                    <a:pt x="6305" y="8171"/>
                    <a:pt x="7003" y="8084"/>
                  </a:cubicBezTo>
                  <a:cubicBezTo>
                    <a:pt x="6968" y="8445"/>
                    <a:pt x="6944" y="8816"/>
                    <a:pt x="6923" y="9191"/>
                  </a:cubicBezTo>
                  <a:moveTo>
                    <a:pt x="982" y="10800"/>
                  </a:moveTo>
                  <a:cubicBezTo>
                    <a:pt x="982" y="9948"/>
                    <a:pt x="2190" y="9181"/>
                    <a:pt x="4119" y="8644"/>
                  </a:cubicBezTo>
                  <a:cubicBezTo>
                    <a:pt x="4530" y="9342"/>
                    <a:pt x="5023" y="10067"/>
                    <a:pt x="5588" y="10805"/>
                  </a:cubicBezTo>
                  <a:cubicBezTo>
                    <a:pt x="5027" y="11537"/>
                    <a:pt x="4528" y="12262"/>
                    <a:pt x="4119" y="12956"/>
                  </a:cubicBezTo>
                  <a:cubicBezTo>
                    <a:pt x="2190" y="12419"/>
                    <a:pt x="982" y="11652"/>
                    <a:pt x="982" y="10800"/>
                  </a:cubicBezTo>
                  <a:moveTo>
                    <a:pt x="21600" y="10800"/>
                  </a:moveTo>
                  <a:cubicBezTo>
                    <a:pt x="21600" y="9624"/>
                    <a:pt x="20173" y="8571"/>
                    <a:pt x="17918" y="7853"/>
                  </a:cubicBezTo>
                  <a:cubicBezTo>
                    <a:pt x="19002" y="5750"/>
                    <a:pt x="19269" y="3995"/>
                    <a:pt x="18437" y="3163"/>
                  </a:cubicBezTo>
                  <a:cubicBezTo>
                    <a:pt x="17605" y="2332"/>
                    <a:pt x="15850" y="2598"/>
                    <a:pt x="13748" y="3682"/>
                  </a:cubicBezTo>
                  <a:cubicBezTo>
                    <a:pt x="13029" y="1427"/>
                    <a:pt x="11976" y="0"/>
                    <a:pt x="10800" y="0"/>
                  </a:cubicBezTo>
                  <a:cubicBezTo>
                    <a:pt x="9623" y="0"/>
                    <a:pt x="8571" y="1427"/>
                    <a:pt x="7852" y="3682"/>
                  </a:cubicBezTo>
                  <a:cubicBezTo>
                    <a:pt x="5750" y="2598"/>
                    <a:pt x="3995" y="2332"/>
                    <a:pt x="3163" y="3163"/>
                  </a:cubicBezTo>
                  <a:cubicBezTo>
                    <a:pt x="2331" y="3995"/>
                    <a:pt x="2598" y="5750"/>
                    <a:pt x="3682" y="7853"/>
                  </a:cubicBezTo>
                  <a:cubicBezTo>
                    <a:pt x="1426" y="8571"/>
                    <a:pt x="0" y="9624"/>
                    <a:pt x="0" y="10800"/>
                  </a:cubicBezTo>
                  <a:cubicBezTo>
                    <a:pt x="0" y="11976"/>
                    <a:pt x="1426" y="13029"/>
                    <a:pt x="3682" y="13748"/>
                  </a:cubicBezTo>
                  <a:cubicBezTo>
                    <a:pt x="2598" y="15851"/>
                    <a:pt x="2331" y="17605"/>
                    <a:pt x="3163" y="18437"/>
                  </a:cubicBezTo>
                  <a:cubicBezTo>
                    <a:pt x="3995" y="19268"/>
                    <a:pt x="5750" y="19002"/>
                    <a:pt x="7852" y="17918"/>
                  </a:cubicBezTo>
                  <a:cubicBezTo>
                    <a:pt x="8571" y="20173"/>
                    <a:pt x="9623" y="21600"/>
                    <a:pt x="10800" y="21600"/>
                  </a:cubicBezTo>
                  <a:cubicBezTo>
                    <a:pt x="11976" y="21600"/>
                    <a:pt x="13029" y="20173"/>
                    <a:pt x="13748" y="17918"/>
                  </a:cubicBezTo>
                  <a:cubicBezTo>
                    <a:pt x="15850" y="19002"/>
                    <a:pt x="17605" y="19268"/>
                    <a:pt x="18437" y="18437"/>
                  </a:cubicBezTo>
                  <a:cubicBezTo>
                    <a:pt x="19269" y="17605"/>
                    <a:pt x="19002" y="15851"/>
                    <a:pt x="17918" y="13748"/>
                  </a:cubicBezTo>
                  <a:cubicBezTo>
                    <a:pt x="20173" y="13029"/>
                    <a:pt x="21600" y="11976"/>
                    <a:pt x="21600" y="10800"/>
                  </a:cubicBezTo>
                  <a:moveTo>
                    <a:pt x="10800" y="9818"/>
                  </a:moveTo>
                  <a:cubicBezTo>
                    <a:pt x="10258" y="9818"/>
                    <a:pt x="9818" y="10258"/>
                    <a:pt x="9818" y="10800"/>
                  </a:cubicBezTo>
                  <a:cubicBezTo>
                    <a:pt x="9818" y="11342"/>
                    <a:pt x="10258" y="11782"/>
                    <a:pt x="10800" y="11782"/>
                  </a:cubicBezTo>
                  <a:cubicBezTo>
                    <a:pt x="11342" y="11782"/>
                    <a:pt x="11782" y="11342"/>
                    <a:pt x="11782" y="10800"/>
                  </a:cubicBezTo>
                  <a:cubicBezTo>
                    <a:pt x="11782" y="10258"/>
                    <a:pt x="11342" y="9818"/>
                    <a:pt x="10800" y="9818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5723E654-DB11-AB4E-BE01-8C75AA0C2B04}"/>
              </a:ext>
            </a:extLst>
          </p:cNvPr>
          <p:cNvGrpSpPr/>
          <p:nvPr/>
        </p:nvGrpSpPr>
        <p:grpSpPr>
          <a:xfrm>
            <a:off x="936492" y="3902300"/>
            <a:ext cx="2199302" cy="572464"/>
            <a:chOff x="4129724" y="2015877"/>
            <a:chExt cx="2199302" cy="572464"/>
          </a:xfrm>
        </p:grpSpPr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F8F95F0F-0AAC-1248-9C31-152DB3FD3EF3}"/>
                </a:ext>
              </a:extLst>
            </p:cNvPr>
            <p:cNvSpPr/>
            <p:nvPr/>
          </p:nvSpPr>
          <p:spPr>
            <a:xfrm>
              <a:off x="4477137" y="2015877"/>
              <a:ext cx="1851889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29" name="Shape 2748">
              <a:extLst>
                <a:ext uri="{FF2B5EF4-FFF2-40B4-BE49-F238E27FC236}">
                  <a16:creationId xmlns:a16="http://schemas.microsoft.com/office/drawing/2014/main" id="{38F966ED-2B34-A64A-8C35-4900EB25D9D2}"/>
                </a:ext>
              </a:extLst>
            </p:cNvPr>
            <p:cNvSpPr/>
            <p:nvPr/>
          </p:nvSpPr>
          <p:spPr>
            <a:xfrm>
              <a:off x="4129724" y="2143124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8280" y="18579"/>
                  </a:moveTo>
                  <a:cubicBezTo>
                    <a:pt x="20323" y="16614"/>
                    <a:pt x="21600" y="1385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6" y="0"/>
                    <a:pt x="0" y="4835"/>
                    <a:pt x="0" y="10800"/>
                  </a:cubicBezTo>
                  <a:cubicBezTo>
                    <a:pt x="0" y="13859"/>
                    <a:pt x="1277" y="16614"/>
                    <a:pt x="3320" y="18579"/>
                  </a:cubicBezTo>
                  <a:lnTo>
                    <a:pt x="2107" y="20762"/>
                  </a:lnTo>
                  <a:cubicBezTo>
                    <a:pt x="2019" y="20851"/>
                    <a:pt x="1964" y="20974"/>
                    <a:pt x="1964" y="21109"/>
                  </a:cubicBezTo>
                  <a:cubicBezTo>
                    <a:pt x="1964" y="21380"/>
                    <a:pt x="2184" y="21600"/>
                    <a:pt x="2455" y="21600"/>
                  </a:cubicBezTo>
                  <a:cubicBezTo>
                    <a:pt x="2590" y="21600"/>
                    <a:pt x="2713" y="21545"/>
                    <a:pt x="2802" y="21456"/>
                  </a:cubicBezTo>
                  <a:cubicBezTo>
                    <a:pt x="2858" y="21400"/>
                    <a:pt x="2894" y="21327"/>
                    <a:pt x="2917" y="21248"/>
                  </a:cubicBezTo>
                  <a:lnTo>
                    <a:pt x="4044" y="19219"/>
                  </a:lnTo>
                  <a:cubicBezTo>
                    <a:pt x="5895" y="20706"/>
                    <a:pt x="8242" y="21600"/>
                    <a:pt x="10800" y="21600"/>
                  </a:cubicBezTo>
                  <a:cubicBezTo>
                    <a:pt x="13358" y="21600"/>
                    <a:pt x="15705" y="20706"/>
                    <a:pt x="17555" y="19219"/>
                  </a:cubicBezTo>
                  <a:lnTo>
                    <a:pt x="18683" y="21248"/>
                  </a:lnTo>
                  <a:cubicBezTo>
                    <a:pt x="18743" y="21450"/>
                    <a:pt x="18923" y="21600"/>
                    <a:pt x="19145" y="21600"/>
                  </a:cubicBezTo>
                  <a:cubicBezTo>
                    <a:pt x="19416" y="21600"/>
                    <a:pt x="19636" y="21380"/>
                    <a:pt x="19636" y="21109"/>
                  </a:cubicBezTo>
                  <a:cubicBezTo>
                    <a:pt x="19636" y="20974"/>
                    <a:pt x="19581" y="20851"/>
                    <a:pt x="19493" y="20762"/>
                  </a:cubicBezTo>
                  <a:cubicBezTo>
                    <a:pt x="19493" y="20762"/>
                    <a:pt x="18280" y="18579"/>
                    <a:pt x="18280" y="18579"/>
                  </a:cubicBezTo>
                  <a:close/>
                  <a:moveTo>
                    <a:pt x="10800" y="16691"/>
                  </a:moveTo>
                  <a:cubicBezTo>
                    <a:pt x="7547" y="16691"/>
                    <a:pt x="4909" y="14053"/>
                    <a:pt x="4909" y="10800"/>
                  </a:cubicBezTo>
                  <a:cubicBezTo>
                    <a:pt x="4909" y="7547"/>
                    <a:pt x="7547" y="4909"/>
                    <a:pt x="10800" y="4909"/>
                  </a:cubicBezTo>
                  <a:cubicBezTo>
                    <a:pt x="14053" y="4909"/>
                    <a:pt x="16691" y="7547"/>
                    <a:pt x="16691" y="10800"/>
                  </a:cubicBezTo>
                  <a:cubicBezTo>
                    <a:pt x="16691" y="14053"/>
                    <a:pt x="14053" y="16691"/>
                    <a:pt x="10800" y="16691"/>
                  </a:cubicBezTo>
                  <a:moveTo>
                    <a:pt x="10800" y="3927"/>
                  </a:moveTo>
                  <a:cubicBezTo>
                    <a:pt x="7004" y="3927"/>
                    <a:pt x="3927" y="7004"/>
                    <a:pt x="3927" y="10800"/>
                  </a:cubicBezTo>
                  <a:cubicBezTo>
                    <a:pt x="3927" y="14596"/>
                    <a:pt x="7004" y="17673"/>
                    <a:pt x="10800" y="17673"/>
                  </a:cubicBezTo>
                  <a:cubicBezTo>
                    <a:pt x="14596" y="17673"/>
                    <a:pt x="17673" y="14596"/>
                    <a:pt x="17673" y="10800"/>
                  </a:cubicBezTo>
                  <a:cubicBezTo>
                    <a:pt x="17673" y="7004"/>
                    <a:pt x="14596" y="3927"/>
                    <a:pt x="10800" y="3927"/>
                  </a:cubicBezTo>
                  <a:moveTo>
                    <a:pt x="10800" y="12764"/>
                  </a:moveTo>
                  <a:cubicBezTo>
                    <a:pt x="9716" y="12764"/>
                    <a:pt x="8836" y="11884"/>
                    <a:pt x="8836" y="10800"/>
                  </a:cubicBezTo>
                  <a:cubicBezTo>
                    <a:pt x="8836" y="9716"/>
                    <a:pt x="9716" y="8836"/>
                    <a:pt x="10800" y="8836"/>
                  </a:cubicBezTo>
                  <a:cubicBezTo>
                    <a:pt x="11884" y="8836"/>
                    <a:pt x="12764" y="9716"/>
                    <a:pt x="12764" y="10800"/>
                  </a:cubicBezTo>
                  <a:cubicBezTo>
                    <a:pt x="12764" y="11884"/>
                    <a:pt x="11884" y="12764"/>
                    <a:pt x="10800" y="12764"/>
                  </a:cubicBezTo>
                  <a:moveTo>
                    <a:pt x="10800" y="7855"/>
                  </a:moveTo>
                  <a:cubicBezTo>
                    <a:pt x="9173" y="7855"/>
                    <a:pt x="7855" y="9173"/>
                    <a:pt x="7855" y="10800"/>
                  </a:cubicBezTo>
                  <a:cubicBezTo>
                    <a:pt x="7855" y="12427"/>
                    <a:pt x="9173" y="13745"/>
                    <a:pt x="10800" y="13745"/>
                  </a:cubicBezTo>
                  <a:cubicBezTo>
                    <a:pt x="12427" y="13745"/>
                    <a:pt x="13745" y="12427"/>
                    <a:pt x="13745" y="10800"/>
                  </a:cubicBezTo>
                  <a:cubicBezTo>
                    <a:pt x="13745" y="9173"/>
                    <a:pt x="12427" y="7855"/>
                    <a:pt x="10800" y="7855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62E2900A-7403-674D-9148-61D41603B055}"/>
              </a:ext>
            </a:extLst>
          </p:cNvPr>
          <p:cNvGrpSpPr/>
          <p:nvPr/>
        </p:nvGrpSpPr>
        <p:grpSpPr>
          <a:xfrm>
            <a:off x="947509" y="2933780"/>
            <a:ext cx="2126143" cy="572464"/>
            <a:chOff x="6064846" y="2015877"/>
            <a:chExt cx="2126143" cy="572464"/>
          </a:xfrm>
        </p:grpSpPr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9AB93D42-A4B4-A344-AEFA-BDCF22EC0FE2}"/>
                </a:ext>
              </a:extLst>
            </p:cNvPr>
            <p:cNvSpPr/>
            <p:nvPr/>
          </p:nvSpPr>
          <p:spPr>
            <a:xfrm>
              <a:off x="6413532" y="2015877"/>
              <a:ext cx="1777457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32" name="Shape 2774">
              <a:extLst>
                <a:ext uri="{FF2B5EF4-FFF2-40B4-BE49-F238E27FC236}">
                  <a16:creationId xmlns:a16="http://schemas.microsoft.com/office/drawing/2014/main" id="{A4F702C7-9018-0042-85BC-836D55380F44}"/>
                </a:ext>
              </a:extLst>
            </p:cNvPr>
            <p:cNvSpPr/>
            <p:nvPr/>
          </p:nvSpPr>
          <p:spPr>
            <a:xfrm>
              <a:off x="6064846" y="216285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2945"/>
                  </a:moveTo>
                  <a:lnTo>
                    <a:pt x="982" y="2945"/>
                  </a:lnTo>
                  <a:lnTo>
                    <a:pt x="982" y="1964"/>
                  </a:lnTo>
                  <a:lnTo>
                    <a:pt x="20618" y="1964"/>
                  </a:lnTo>
                  <a:cubicBezTo>
                    <a:pt x="20618" y="1964"/>
                    <a:pt x="20618" y="2945"/>
                    <a:pt x="20618" y="2945"/>
                  </a:cubicBezTo>
                  <a:close/>
                  <a:moveTo>
                    <a:pt x="19636" y="15709"/>
                  </a:moveTo>
                  <a:lnTo>
                    <a:pt x="1964" y="15709"/>
                  </a:lnTo>
                  <a:lnTo>
                    <a:pt x="1964" y="3927"/>
                  </a:lnTo>
                  <a:lnTo>
                    <a:pt x="19636" y="3927"/>
                  </a:lnTo>
                  <a:cubicBezTo>
                    <a:pt x="19636" y="3927"/>
                    <a:pt x="19636" y="15709"/>
                    <a:pt x="19636" y="15709"/>
                  </a:cubicBezTo>
                  <a:close/>
                  <a:moveTo>
                    <a:pt x="20618" y="982"/>
                  </a:moveTo>
                  <a:lnTo>
                    <a:pt x="11782" y="982"/>
                  </a:lnTo>
                  <a:cubicBezTo>
                    <a:pt x="11782" y="440"/>
                    <a:pt x="11342" y="0"/>
                    <a:pt x="10800" y="0"/>
                  </a:cubicBezTo>
                  <a:cubicBezTo>
                    <a:pt x="10257" y="0"/>
                    <a:pt x="9818" y="440"/>
                    <a:pt x="9818" y="982"/>
                  </a:cubicBezTo>
                  <a:lnTo>
                    <a:pt x="982" y="982"/>
                  </a:lnTo>
                  <a:cubicBezTo>
                    <a:pt x="439" y="982"/>
                    <a:pt x="0" y="1422"/>
                    <a:pt x="0" y="1964"/>
                  </a:cubicBezTo>
                  <a:lnTo>
                    <a:pt x="0" y="2945"/>
                  </a:lnTo>
                  <a:cubicBezTo>
                    <a:pt x="0" y="3488"/>
                    <a:pt x="439" y="3927"/>
                    <a:pt x="982" y="3927"/>
                  </a:cubicBezTo>
                  <a:lnTo>
                    <a:pt x="982" y="15709"/>
                  </a:lnTo>
                  <a:cubicBezTo>
                    <a:pt x="982" y="16252"/>
                    <a:pt x="1421" y="16691"/>
                    <a:pt x="1964" y="16691"/>
                  </a:cubicBezTo>
                  <a:lnTo>
                    <a:pt x="10309" y="16691"/>
                  </a:lnTo>
                  <a:lnTo>
                    <a:pt x="10309" y="17960"/>
                  </a:lnTo>
                  <a:lnTo>
                    <a:pt x="7507" y="20762"/>
                  </a:lnTo>
                  <a:cubicBezTo>
                    <a:pt x="7419" y="20851"/>
                    <a:pt x="7364" y="20974"/>
                    <a:pt x="7364" y="21109"/>
                  </a:cubicBezTo>
                  <a:cubicBezTo>
                    <a:pt x="7364" y="21380"/>
                    <a:pt x="7583" y="21600"/>
                    <a:pt x="7855" y="21600"/>
                  </a:cubicBezTo>
                  <a:cubicBezTo>
                    <a:pt x="7990" y="21600"/>
                    <a:pt x="8113" y="21545"/>
                    <a:pt x="8202" y="21456"/>
                  </a:cubicBezTo>
                  <a:lnTo>
                    <a:pt x="10800" y="18858"/>
                  </a:lnTo>
                  <a:lnTo>
                    <a:pt x="13398" y="21456"/>
                  </a:lnTo>
                  <a:cubicBezTo>
                    <a:pt x="13488" y="21545"/>
                    <a:pt x="13610" y="21600"/>
                    <a:pt x="13745" y="21600"/>
                  </a:cubicBezTo>
                  <a:cubicBezTo>
                    <a:pt x="14017" y="21600"/>
                    <a:pt x="14236" y="21380"/>
                    <a:pt x="14236" y="21109"/>
                  </a:cubicBezTo>
                  <a:cubicBezTo>
                    <a:pt x="14236" y="20974"/>
                    <a:pt x="14182" y="20851"/>
                    <a:pt x="14093" y="20762"/>
                  </a:cubicBezTo>
                  <a:lnTo>
                    <a:pt x="11291" y="17960"/>
                  </a:lnTo>
                  <a:lnTo>
                    <a:pt x="11291" y="16691"/>
                  </a:lnTo>
                  <a:lnTo>
                    <a:pt x="19636" y="16691"/>
                  </a:lnTo>
                  <a:cubicBezTo>
                    <a:pt x="20178" y="16691"/>
                    <a:pt x="20618" y="16252"/>
                    <a:pt x="20618" y="15709"/>
                  </a:cubicBezTo>
                  <a:lnTo>
                    <a:pt x="20618" y="3927"/>
                  </a:lnTo>
                  <a:cubicBezTo>
                    <a:pt x="21160" y="3927"/>
                    <a:pt x="21600" y="3488"/>
                    <a:pt x="21600" y="2945"/>
                  </a:cubicBezTo>
                  <a:lnTo>
                    <a:pt x="21600" y="1964"/>
                  </a:lnTo>
                  <a:cubicBezTo>
                    <a:pt x="21600" y="1422"/>
                    <a:pt x="21160" y="982"/>
                    <a:pt x="20618" y="982"/>
                  </a:cubicBezTo>
                  <a:moveTo>
                    <a:pt x="16200" y="5891"/>
                  </a:moveTo>
                  <a:cubicBezTo>
                    <a:pt x="16471" y="5891"/>
                    <a:pt x="16691" y="6111"/>
                    <a:pt x="16691" y="6382"/>
                  </a:cubicBezTo>
                  <a:cubicBezTo>
                    <a:pt x="16691" y="6653"/>
                    <a:pt x="16471" y="6873"/>
                    <a:pt x="16200" y="6873"/>
                  </a:cubicBezTo>
                  <a:cubicBezTo>
                    <a:pt x="15929" y="6873"/>
                    <a:pt x="15709" y="6653"/>
                    <a:pt x="15709" y="6382"/>
                  </a:cubicBezTo>
                  <a:cubicBezTo>
                    <a:pt x="15709" y="6111"/>
                    <a:pt x="15929" y="5891"/>
                    <a:pt x="16200" y="5891"/>
                  </a:cubicBezTo>
                  <a:moveTo>
                    <a:pt x="16200" y="7855"/>
                  </a:moveTo>
                  <a:cubicBezTo>
                    <a:pt x="17013" y="7855"/>
                    <a:pt x="17673" y="7196"/>
                    <a:pt x="17673" y="6382"/>
                  </a:cubicBezTo>
                  <a:cubicBezTo>
                    <a:pt x="17673" y="5569"/>
                    <a:pt x="17013" y="4909"/>
                    <a:pt x="16200" y="4909"/>
                  </a:cubicBezTo>
                  <a:cubicBezTo>
                    <a:pt x="15387" y="4909"/>
                    <a:pt x="14727" y="5569"/>
                    <a:pt x="14727" y="6382"/>
                  </a:cubicBezTo>
                  <a:cubicBezTo>
                    <a:pt x="14727" y="7196"/>
                    <a:pt x="15387" y="7855"/>
                    <a:pt x="16200" y="7855"/>
                  </a:cubicBezTo>
                  <a:moveTo>
                    <a:pt x="8422" y="8135"/>
                  </a:moveTo>
                  <a:lnTo>
                    <a:pt x="11926" y="11638"/>
                  </a:lnTo>
                  <a:cubicBezTo>
                    <a:pt x="12015" y="11727"/>
                    <a:pt x="12138" y="11782"/>
                    <a:pt x="12273" y="11782"/>
                  </a:cubicBezTo>
                  <a:cubicBezTo>
                    <a:pt x="12408" y="11782"/>
                    <a:pt x="12531" y="11727"/>
                    <a:pt x="12620" y="11638"/>
                  </a:cubicBezTo>
                  <a:lnTo>
                    <a:pt x="14183" y="10075"/>
                  </a:lnTo>
                  <a:lnTo>
                    <a:pt x="16200" y="12764"/>
                  </a:lnTo>
                  <a:lnTo>
                    <a:pt x="5336" y="12764"/>
                  </a:lnTo>
                  <a:cubicBezTo>
                    <a:pt x="5336" y="12764"/>
                    <a:pt x="8422" y="8135"/>
                    <a:pt x="8422" y="8135"/>
                  </a:cubicBezTo>
                  <a:close/>
                  <a:moveTo>
                    <a:pt x="4418" y="13745"/>
                  </a:moveTo>
                  <a:lnTo>
                    <a:pt x="17182" y="13745"/>
                  </a:lnTo>
                  <a:cubicBezTo>
                    <a:pt x="17453" y="13745"/>
                    <a:pt x="17673" y="13526"/>
                    <a:pt x="17673" y="13255"/>
                  </a:cubicBezTo>
                  <a:cubicBezTo>
                    <a:pt x="17673" y="13144"/>
                    <a:pt x="17630" y="13047"/>
                    <a:pt x="17568" y="12965"/>
                  </a:cubicBezTo>
                  <a:lnTo>
                    <a:pt x="17575" y="12960"/>
                  </a:lnTo>
                  <a:lnTo>
                    <a:pt x="14629" y="9033"/>
                  </a:lnTo>
                  <a:lnTo>
                    <a:pt x="14622" y="9038"/>
                  </a:lnTo>
                  <a:cubicBezTo>
                    <a:pt x="14533" y="8919"/>
                    <a:pt x="14397" y="8836"/>
                    <a:pt x="14236" y="8836"/>
                  </a:cubicBezTo>
                  <a:cubicBezTo>
                    <a:pt x="14101" y="8836"/>
                    <a:pt x="13978" y="8891"/>
                    <a:pt x="13889" y="8980"/>
                  </a:cubicBezTo>
                  <a:lnTo>
                    <a:pt x="12273" y="10597"/>
                  </a:lnTo>
                  <a:lnTo>
                    <a:pt x="8693" y="7017"/>
                  </a:lnTo>
                  <a:cubicBezTo>
                    <a:pt x="8604" y="6928"/>
                    <a:pt x="8481" y="6873"/>
                    <a:pt x="8345" y="6873"/>
                  </a:cubicBezTo>
                  <a:cubicBezTo>
                    <a:pt x="8175" y="6873"/>
                    <a:pt x="8033" y="6965"/>
                    <a:pt x="7945" y="7097"/>
                  </a:cubicBezTo>
                  <a:lnTo>
                    <a:pt x="7937" y="7091"/>
                  </a:lnTo>
                  <a:lnTo>
                    <a:pt x="4010" y="12982"/>
                  </a:lnTo>
                  <a:lnTo>
                    <a:pt x="4017" y="12988"/>
                  </a:lnTo>
                  <a:cubicBezTo>
                    <a:pt x="3965" y="13066"/>
                    <a:pt x="3927" y="13154"/>
                    <a:pt x="3927" y="13255"/>
                  </a:cubicBezTo>
                  <a:cubicBezTo>
                    <a:pt x="3927" y="13526"/>
                    <a:pt x="4147" y="13745"/>
                    <a:pt x="4418" y="13745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9E29F3BB-74D0-C244-BA48-11ED0E568830}"/>
              </a:ext>
            </a:extLst>
          </p:cNvPr>
          <p:cNvGrpSpPr/>
          <p:nvPr/>
        </p:nvGrpSpPr>
        <p:grpSpPr>
          <a:xfrm>
            <a:off x="947509" y="4809894"/>
            <a:ext cx="2199302" cy="572464"/>
            <a:chOff x="8002514" y="2015877"/>
            <a:chExt cx="2199302" cy="572464"/>
          </a:xfrm>
        </p:grpSpPr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15A8713E-B09C-0641-B7C5-BB6E68B27334}"/>
                </a:ext>
              </a:extLst>
            </p:cNvPr>
            <p:cNvSpPr/>
            <p:nvPr/>
          </p:nvSpPr>
          <p:spPr>
            <a:xfrm>
              <a:off x="8349927" y="2015877"/>
              <a:ext cx="1851889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35" name="Shape 2784">
              <a:extLst>
                <a:ext uri="{FF2B5EF4-FFF2-40B4-BE49-F238E27FC236}">
                  <a16:creationId xmlns:a16="http://schemas.microsoft.com/office/drawing/2014/main" id="{7D3AA717-947E-BD49-9A2C-670387E2C5EC}"/>
                </a:ext>
              </a:extLst>
            </p:cNvPr>
            <p:cNvSpPr/>
            <p:nvPr/>
          </p:nvSpPr>
          <p:spPr>
            <a:xfrm>
              <a:off x="8002514" y="216825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353" y="11229"/>
                  </a:moveTo>
                  <a:lnTo>
                    <a:pt x="20356" y="11234"/>
                  </a:lnTo>
                  <a:lnTo>
                    <a:pt x="11029" y="16143"/>
                  </a:lnTo>
                  <a:lnTo>
                    <a:pt x="11026" y="16138"/>
                  </a:lnTo>
                  <a:cubicBezTo>
                    <a:pt x="10957" y="16174"/>
                    <a:pt x="10883" y="16200"/>
                    <a:pt x="10800" y="16200"/>
                  </a:cubicBezTo>
                  <a:cubicBezTo>
                    <a:pt x="10717" y="16200"/>
                    <a:pt x="10643" y="16174"/>
                    <a:pt x="10574" y="16138"/>
                  </a:cubicBezTo>
                  <a:lnTo>
                    <a:pt x="10571" y="16143"/>
                  </a:lnTo>
                  <a:lnTo>
                    <a:pt x="1244" y="11234"/>
                  </a:lnTo>
                  <a:lnTo>
                    <a:pt x="1247" y="11229"/>
                  </a:lnTo>
                  <a:cubicBezTo>
                    <a:pt x="1091" y="11147"/>
                    <a:pt x="982" y="10988"/>
                    <a:pt x="982" y="10800"/>
                  </a:cubicBezTo>
                  <a:cubicBezTo>
                    <a:pt x="982" y="10612"/>
                    <a:pt x="1091" y="10453"/>
                    <a:pt x="1247" y="10371"/>
                  </a:cubicBezTo>
                  <a:lnTo>
                    <a:pt x="1244" y="10366"/>
                  </a:lnTo>
                  <a:lnTo>
                    <a:pt x="3562" y="9146"/>
                  </a:lnTo>
                  <a:lnTo>
                    <a:pt x="10113" y="12594"/>
                  </a:lnTo>
                  <a:lnTo>
                    <a:pt x="10117" y="12588"/>
                  </a:lnTo>
                  <a:cubicBezTo>
                    <a:pt x="10322" y="12697"/>
                    <a:pt x="10552" y="12764"/>
                    <a:pt x="10800" y="12764"/>
                  </a:cubicBezTo>
                  <a:cubicBezTo>
                    <a:pt x="11048" y="12764"/>
                    <a:pt x="11278" y="12697"/>
                    <a:pt x="11483" y="12588"/>
                  </a:cubicBezTo>
                  <a:lnTo>
                    <a:pt x="11486" y="12594"/>
                  </a:lnTo>
                  <a:lnTo>
                    <a:pt x="18038" y="9146"/>
                  </a:lnTo>
                  <a:lnTo>
                    <a:pt x="20356" y="10366"/>
                  </a:lnTo>
                  <a:lnTo>
                    <a:pt x="20353" y="10371"/>
                  </a:lnTo>
                  <a:cubicBezTo>
                    <a:pt x="20509" y="10453"/>
                    <a:pt x="20618" y="10612"/>
                    <a:pt x="20618" y="10800"/>
                  </a:cubicBezTo>
                  <a:cubicBezTo>
                    <a:pt x="20618" y="10988"/>
                    <a:pt x="20509" y="11147"/>
                    <a:pt x="20353" y="11229"/>
                  </a:cubicBezTo>
                  <a:moveTo>
                    <a:pt x="20356" y="14784"/>
                  </a:moveTo>
                  <a:lnTo>
                    <a:pt x="20353" y="14790"/>
                  </a:lnTo>
                  <a:cubicBezTo>
                    <a:pt x="20509" y="14872"/>
                    <a:pt x="20618" y="15030"/>
                    <a:pt x="20618" y="15218"/>
                  </a:cubicBezTo>
                  <a:cubicBezTo>
                    <a:pt x="20618" y="15407"/>
                    <a:pt x="20509" y="15565"/>
                    <a:pt x="20353" y="15647"/>
                  </a:cubicBezTo>
                  <a:lnTo>
                    <a:pt x="20356" y="15653"/>
                  </a:lnTo>
                  <a:lnTo>
                    <a:pt x="11029" y="20562"/>
                  </a:lnTo>
                  <a:lnTo>
                    <a:pt x="11026" y="20556"/>
                  </a:lnTo>
                  <a:cubicBezTo>
                    <a:pt x="10957" y="20592"/>
                    <a:pt x="10883" y="20618"/>
                    <a:pt x="10800" y="20618"/>
                  </a:cubicBezTo>
                  <a:cubicBezTo>
                    <a:pt x="10717" y="20618"/>
                    <a:pt x="10643" y="20592"/>
                    <a:pt x="10574" y="20556"/>
                  </a:cubicBezTo>
                  <a:lnTo>
                    <a:pt x="10571" y="20562"/>
                  </a:lnTo>
                  <a:lnTo>
                    <a:pt x="1244" y="15653"/>
                  </a:lnTo>
                  <a:lnTo>
                    <a:pt x="1247" y="15647"/>
                  </a:lnTo>
                  <a:cubicBezTo>
                    <a:pt x="1091" y="15565"/>
                    <a:pt x="982" y="15407"/>
                    <a:pt x="982" y="15218"/>
                  </a:cubicBezTo>
                  <a:cubicBezTo>
                    <a:pt x="982" y="15030"/>
                    <a:pt x="1091" y="14872"/>
                    <a:pt x="1247" y="14790"/>
                  </a:cubicBezTo>
                  <a:lnTo>
                    <a:pt x="1244" y="14784"/>
                  </a:lnTo>
                  <a:lnTo>
                    <a:pt x="3562" y="13564"/>
                  </a:lnTo>
                  <a:lnTo>
                    <a:pt x="10113" y="17012"/>
                  </a:lnTo>
                  <a:lnTo>
                    <a:pt x="10117" y="17006"/>
                  </a:lnTo>
                  <a:cubicBezTo>
                    <a:pt x="10322" y="17115"/>
                    <a:pt x="10552" y="17182"/>
                    <a:pt x="10800" y="17182"/>
                  </a:cubicBezTo>
                  <a:cubicBezTo>
                    <a:pt x="11048" y="17182"/>
                    <a:pt x="11278" y="17115"/>
                    <a:pt x="11483" y="17006"/>
                  </a:cubicBezTo>
                  <a:lnTo>
                    <a:pt x="11486" y="17012"/>
                  </a:lnTo>
                  <a:lnTo>
                    <a:pt x="18038" y="13564"/>
                  </a:lnTo>
                  <a:cubicBezTo>
                    <a:pt x="18038" y="13564"/>
                    <a:pt x="20356" y="14784"/>
                    <a:pt x="20356" y="14784"/>
                  </a:cubicBezTo>
                  <a:close/>
                  <a:moveTo>
                    <a:pt x="1244" y="6816"/>
                  </a:moveTo>
                  <a:lnTo>
                    <a:pt x="1247" y="6811"/>
                  </a:lnTo>
                  <a:cubicBezTo>
                    <a:pt x="1091" y="6728"/>
                    <a:pt x="982" y="6570"/>
                    <a:pt x="982" y="6382"/>
                  </a:cubicBezTo>
                  <a:cubicBezTo>
                    <a:pt x="982" y="6194"/>
                    <a:pt x="1091" y="6035"/>
                    <a:pt x="1247" y="5953"/>
                  </a:cubicBezTo>
                  <a:lnTo>
                    <a:pt x="1244" y="5947"/>
                  </a:lnTo>
                  <a:lnTo>
                    <a:pt x="10571" y="1038"/>
                  </a:lnTo>
                  <a:lnTo>
                    <a:pt x="10574" y="1044"/>
                  </a:lnTo>
                  <a:cubicBezTo>
                    <a:pt x="10643" y="1008"/>
                    <a:pt x="10717" y="982"/>
                    <a:pt x="10800" y="982"/>
                  </a:cubicBezTo>
                  <a:cubicBezTo>
                    <a:pt x="10883" y="982"/>
                    <a:pt x="10957" y="1008"/>
                    <a:pt x="11026" y="1044"/>
                  </a:cubicBezTo>
                  <a:lnTo>
                    <a:pt x="11029" y="1038"/>
                  </a:lnTo>
                  <a:lnTo>
                    <a:pt x="20356" y="5947"/>
                  </a:lnTo>
                  <a:lnTo>
                    <a:pt x="20353" y="5953"/>
                  </a:lnTo>
                  <a:cubicBezTo>
                    <a:pt x="20509" y="6035"/>
                    <a:pt x="20618" y="6194"/>
                    <a:pt x="20618" y="6382"/>
                  </a:cubicBezTo>
                  <a:cubicBezTo>
                    <a:pt x="20618" y="6570"/>
                    <a:pt x="20509" y="6728"/>
                    <a:pt x="20353" y="6811"/>
                  </a:cubicBezTo>
                  <a:lnTo>
                    <a:pt x="20356" y="6816"/>
                  </a:lnTo>
                  <a:lnTo>
                    <a:pt x="11029" y="11725"/>
                  </a:lnTo>
                  <a:lnTo>
                    <a:pt x="11026" y="11720"/>
                  </a:lnTo>
                  <a:cubicBezTo>
                    <a:pt x="10957" y="11756"/>
                    <a:pt x="10883" y="11782"/>
                    <a:pt x="10800" y="11782"/>
                  </a:cubicBezTo>
                  <a:cubicBezTo>
                    <a:pt x="10717" y="11782"/>
                    <a:pt x="10643" y="11756"/>
                    <a:pt x="10574" y="11720"/>
                  </a:cubicBezTo>
                  <a:lnTo>
                    <a:pt x="10571" y="11725"/>
                  </a:lnTo>
                  <a:cubicBezTo>
                    <a:pt x="10571" y="11725"/>
                    <a:pt x="1244" y="6816"/>
                    <a:pt x="1244" y="6816"/>
                  </a:cubicBezTo>
                  <a:close/>
                  <a:moveTo>
                    <a:pt x="21600" y="10800"/>
                  </a:moveTo>
                  <a:cubicBezTo>
                    <a:pt x="21600" y="10234"/>
                    <a:pt x="21278" y="9749"/>
                    <a:pt x="20810" y="9503"/>
                  </a:cubicBezTo>
                  <a:lnTo>
                    <a:pt x="20813" y="9497"/>
                  </a:lnTo>
                  <a:lnTo>
                    <a:pt x="19092" y="8591"/>
                  </a:lnTo>
                  <a:lnTo>
                    <a:pt x="20813" y="7685"/>
                  </a:lnTo>
                  <a:lnTo>
                    <a:pt x="20810" y="7679"/>
                  </a:lnTo>
                  <a:cubicBezTo>
                    <a:pt x="21278" y="7433"/>
                    <a:pt x="21600" y="6948"/>
                    <a:pt x="21600" y="6382"/>
                  </a:cubicBezTo>
                  <a:cubicBezTo>
                    <a:pt x="21600" y="5816"/>
                    <a:pt x="21278" y="5331"/>
                    <a:pt x="20810" y="5085"/>
                  </a:cubicBezTo>
                  <a:lnTo>
                    <a:pt x="20813" y="5079"/>
                  </a:lnTo>
                  <a:lnTo>
                    <a:pt x="11486" y="170"/>
                  </a:lnTo>
                  <a:lnTo>
                    <a:pt x="11483" y="175"/>
                  </a:lnTo>
                  <a:cubicBezTo>
                    <a:pt x="11278" y="67"/>
                    <a:pt x="11048" y="0"/>
                    <a:pt x="10800" y="0"/>
                  </a:cubicBezTo>
                  <a:cubicBezTo>
                    <a:pt x="10552" y="0"/>
                    <a:pt x="10322" y="67"/>
                    <a:pt x="10117" y="175"/>
                  </a:cubicBezTo>
                  <a:lnTo>
                    <a:pt x="10113" y="170"/>
                  </a:lnTo>
                  <a:lnTo>
                    <a:pt x="786" y="5079"/>
                  </a:lnTo>
                  <a:lnTo>
                    <a:pt x="790" y="5085"/>
                  </a:lnTo>
                  <a:cubicBezTo>
                    <a:pt x="322" y="5331"/>
                    <a:pt x="0" y="5816"/>
                    <a:pt x="0" y="6382"/>
                  </a:cubicBezTo>
                  <a:cubicBezTo>
                    <a:pt x="0" y="6948"/>
                    <a:pt x="322" y="7433"/>
                    <a:pt x="790" y="7679"/>
                  </a:cubicBezTo>
                  <a:lnTo>
                    <a:pt x="786" y="7685"/>
                  </a:lnTo>
                  <a:lnTo>
                    <a:pt x="2508" y="8591"/>
                  </a:lnTo>
                  <a:lnTo>
                    <a:pt x="786" y="9497"/>
                  </a:lnTo>
                  <a:lnTo>
                    <a:pt x="790" y="9503"/>
                  </a:lnTo>
                  <a:cubicBezTo>
                    <a:pt x="322" y="9749"/>
                    <a:pt x="0" y="10234"/>
                    <a:pt x="0" y="10800"/>
                  </a:cubicBezTo>
                  <a:cubicBezTo>
                    <a:pt x="0" y="11366"/>
                    <a:pt x="322" y="11851"/>
                    <a:pt x="790" y="12097"/>
                  </a:cubicBezTo>
                  <a:lnTo>
                    <a:pt x="786" y="12103"/>
                  </a:lnTo>
                  <a:lnTo>
                    <a:pt x="2508" y="13009"/>
                  </a:lnTo>
                  <a:lnTo>
                    <a:pt x="786" y="13915"/>
                  </a:lnTo>
                  <a:lnTo>
                    <a:pt x="790" y="13921"/>
                  </a:lnTo>
                  <a:cubicBezTo>
                    <a:pt x="322" y="14167"/>
                    <a:pt x="0" y="14652"/>
                    <a:pt x="0" y="15218"/>
                  </a:cubicBezTo>
                  <a:cubicBezTo>
                    <a:pt x="0" y="15784"/>
                    <a:pt x="322" y="16269"/>
                    <a:pt x="790" y="16515"/>
                  </a:cubicBezTo>
                  <a:lnTo>
                    <a:pt x="786" y="16521"/>
                  </a:lnTo>
                  <a:lnTo>
                    <a:pt x="10113" y="21430"/>
                  </a:lnTo>
                  <a:lnTo>
                    <a:pt x="10117" y="21425"/>
                  </a:lnTo>
                  <a:cubicBezTo>
                    <a:pt x="10322" y="21533"/>
                    <a:pt x="10552" y="21600"/>
                    <a:pt x="10800" y="21600"/>
                  </a:cubicBezTo>
                  <a:cubicBezTo>
                    <a:pt x="11048" y="21600"/>
                    <a:pt x="11278" y="21533"/>
                    <a:pt x="11483" y="21425"/>
                  </a:cubicBezTo>
                  <a:lnTo>
                    <a:pt x="11486" y="21430"/>
                  </a:lnTo>
                  <a:lnTo>
                    <a:pt x="20813" y="16521"/>
                  </a:lnTo>
                  <a:lnTo>
                    <a:pt x="20810" y="16515"/>
                  </a:lnTo>
                  <a:cubicBezTo>
                    <a:pt x="21278" y="16269"/>
                    <a:pt x="21600" y="15784"/>
                    <a:pt x="21600" y="15218"/>
                  </a:cubicBezTo>
                  <a:cubicBezTo>
                    <a:pt x="21600" y="14652"/>
                    <a:pt x="21278" y="14167"/>
                    <a:pt x="20810" y="13921"/>
                  </a:cubicBezTo>
                  <a:lnTo>
                    <a:pt x="20813" y="13915"/>
                  </a:lnTo>
                  <a:lnTo>
                    <a:pt x="19092" y="13009"/>
                  </a:lnTo>
                  <a:lnTo>
                    <a:pt x="20813" y="12103"/>
                  </a:lnTo>
                  <a:lnTo>
                    <a:pt x="20810" y="12097"/>
                  </a:lnTo>
                  <a:cubicBezTo>
                    <a:pt x="21278" y="11851"/>
                    <a:pt x="21600" y="11366"/>
                    <a:pt x="21600" y="10800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81074112-86FD-3546-80B6-5B8ABD4FB72C}"/>
              </a:ext>
            </a:extLst>
          </p:cNvPr>
          <p:cNvSpPr/>
          <p:nvPr/>
        </p:nvSpPr>
        <p:spPr>
          <a:xfrm>
            <a:off x="3402840" y="2933864"/>
            <a:ext cx="253890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  <p:sp>
        <p:nvSpPr>
          <p:cNvPr id="37" name="Text Placeholder 33">
            <a:extLst>
              <a:ext uri="{FF2B5EF4-FFF2-40B4-BE49-F238E27FC236}">
                <a16:creationId xmlns:a16="http://schemas.microsoft.com/office/drawing/2014/main" id="{91A35953-6395-1949-A7C2-8DD15B88CDC2}"/>
              </a:ext>
            </a:extLst>
          </p:cNvPr>
          <p:cNvSpPr txBox="1">
            <a:spLocks/>
          </p:cNvSpPr>
          <p:nvPr/>
        </p:nvSpPr>
        <p:spPr>
          <a:xfrm>
            <a:off x="3523624" y="1963305"/>
            <a:ext cx="2634557" cy="306195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AU" sz="1400" b="1" dirty="0">
                <a:latin typeface="Source Sans Pro" panose="020B05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Steps Data Analysis</a:t>
            </a:r>
          </a:p>
        </p:txBody>
      </p:sp>
      <p:sp>
        <p:nvSpPr>
          <p:cNvPr id="38" name="Text Placeholder 32">
            <a:extLst>
              <a:ext uri="{FF2B5EF4-FFF2-40B4-BE49-F238E27FC236}">
                <a16:creationId xmlns:a16="http://schemas.microsoft.com/office/drawing/2014/main" id="{2297E40A-7E65-A048-B164-D99F81B6C12E}"/>
              </a:ext>
            </a:extLst>
          </p:cNvPr>
          <p:cNvSpPr txBox="1">
            <a:spLocks/>
          </p:cNvSpPr>
          <p:nvPr/>
        </p:nvSpPr>
        <p:spPr>
          <a:xfrm>
            <a:off x="3523624" y="2269500"/>
            <a:ext cx="2463354" cy="510945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400" b="1" dirty="0">
                <a:solidFill>
                  <a:schemeClr val="accent2"/>
                </a:solidFill>
                <a:latin typeface="Source Sans Pro" panose="020B05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Process Steps Information Analysis</a:t>
            </a:r>
          </a:p>
        </p:txBody>
      </p:sp>
    </p:spTree>
    <p:extLst>
      <p:ext uri="{BB962C8B-B14F-4D97-AF65-F5344CB8AC3E}">
        <p14:creationId xmlns:p14="http://schemas.microsoft.com/office/powerpoint/2010/main" val="23304721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000"/>
                            </p:stCondLst>
                            <p:childTnLst>
                              <p:par>
                                <p:cTn id="42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500"/>
                            </p:stCondLst>
                            <p:childTnLst>
                              <p:par>
                                <p:cTn id="46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36" grpId="0"/>
      <p:bldP spid="37" grpId="0"/>
      <p:bldP spid="38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>
            <a:extLst>
              <a:ext uri="{FF2B5EF4-FFF2-40B4-BE49-F238E27FC236}">
                <a16:creationId xmlns:a16="http://schemas.microsoft.com/office/drawing/2014/main" id="{F43682A7-4247-AE49-82EE-86AAB37B0960}"/>
              </a:ext>
            </a:extLst>
          </p:cNvPr>
          <p:cNvGrpSpPr/>
          <p:nvPr/>
        </p:nvGrpSpPr>
        <p:grpSpPr>
          <a:xfrm>
            <a:off x="-849" y="3025103"/>
            <a:ext cx="12192849" cy="3848954"/>
            <a:chOff x="-849" y="2256718"/>
            <a:chExt cx="9144849" cy="2886782"/>
          </a:xfrm>
        </p:grpSpPr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C730BDC1-114E-9B4C-BE2D-12559E3495B8}"/>
                </a:ext>
              </a:extLst>
            </p:cNvPr>
            <p:cNvSpPr/>
            <p:nvPr/>
          </p:nvSpPr>
          <p:spPr>
            <a:xfrm>
              <a:off x="0" y="4749895"/>
              <a:ext cx="9144000" cy="393605"/>
            </a:xfrm>
            <a:prstGeom prst="rect">
              <a:avLst/>
            </a:prstGeom>
            <a:solidFill>
              <a:srgbClr val="212E3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2" name="Freeform 183">
              <a:extLst>
                <a:ext uri="{FF2B5EF4-FFF2-40B4-BE49-F238E27FC236}">
                  <a16:creationId xmlns:a16="http://schemas.microsoft.com/office/drawing/2014/main" id="{6C75DB23-95D0-3D49-99AF-D6B59A80283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849" y="2256718"/>
              <a:ext cx="9139133" cy="2431342"/>
            </a:xfrm>
            <a:custGeom>
              <a:avLst/>
              <a:gdLst>
                <a:gd name="T0" fmla="*/ 3743 w 4211"/>
                <a:gd name="T1" fmla="*/ 508 h 1254"/>
                <a:gd name="T2" fmla="*/ 3617 w 4211"/>
                <a:gd name="T3" fmla="*/ 207 h 1254"/>
                <a:gd name="T4" fmla="*/ 3276 w 4211"/>
                <a:gd name="T5" fmla="*/ 492 h 1254"/>
                <a:gd name="T6" fmla="*/ 3009 w 4211"/>
                <a:gd name="T7" fmla="*/ 368 h 1254"/>
                <a:gd name="T8" fmla="*/ 2879 w 4211"/>
                <a:gd name="T9" fmla="*/ 454 h 1254"/>
                <a:gd name="T10" fmla="*/ 2692 w 4211"/>
                <a:gd name="T11" fmla="*/ 361 h 1254"/>
                <a:gd name="T12" fmla="*/ 2479 w 4211"/>
                <a:gd name="T13" fmla="*/ 311 h 1254"/>
                <a:gd name="T14" fmla="*/ 2299 w 4211"/>
                <a:gd name="T15" fmla="*/ 698 h 1254"/>
                <a:gd name="T16" fmla="*/ 1966 w 4211"/>
                <a:gd name="T17" fmla="*/ 651 h 1254"/>
                <a:gd name="T18" fmla="*/ 1625 w 4211"/>
                <a:gd name="T19" fmla="*/ 382 h 1254"/>
                <a:gd name="T20" fmla="*/ 1424 w 4211"/>
                <a:gd name="T21" fmla="*/ 558 h 1254"/>
                <a:gd name="T22" fmla="*/ 1102 w 4211"/>
                <a:gd name="T23" fmla="*/ 651 h 1254"/>
                <a:gd name="T24" fmla="*/ 842 w 4211"/>
                <a:gd name="T25" fmla="*/ 606 h 1254"/>
                <a:gd name="T26" fmla="*/ 485 w 4211"/>
                <a:gd name="T27" fmla="*/ 798 h 1254"/>
                <a:gd name="T28" fmla="*/ 11 w 4211"/>
                <a:gd name="T29" fmla="*/ 620 h 1254"/>
                <a:gd name="T30" fmla="*/ 1788 w 4211"/>
                <a:gd name="T31" fmla="*/ 979 h 1254"/>
                <a:gd name="T32" fmla="*/ 1746 w 4211"/>
                <a:gd name="T33" fmla="*/ 729 h 1254"/>
                <a:gd name="T34" fmla="*/ 1788 w 4211"/>
                <a:gd name="T35" fmla="*/ 520 h 1254"/>
                <a:gd name="T36" fmla="*/ 1746 w 4211"/>
                <a:gd name="T37" fmla="*/ 216 h 1254"/>
                <a:gd name="T38" fmla="*/ 1864 w 4211"/>
                <a:gd name="T39" fmla="*/ 881 h 1254"/>
                <a:gd name="T40" fmla="*/ 1864 w 4211"/>
                <a:gd name="T41" fmla="*/ 672 h 1254"/>
                <a:gd name="T42" fmla="*/ 1821 w 4211"/>
                <a:gd name="T43" fmla="*/ 423 h 1254"/>
                <a:gd name="T44" fmla="*/ 1864 w 4211"/>
                <a:gd name="T45" fmla="*/ 368 h 1254"/>
                <a:gd name="T46" fmla="*/ 1899 w 4211"/>
                <a:gd name="T47" fmla="*/ 979 h 1254"/>
                <a:gd name="T48" fmla="*/ 1940 w 4211"/>
                <a:gd name="T49" fmla="*/ 729 h 1254"/>
                <a:gd name="T50" fmla="*/ 1940 w 4211"/>
                <a:gd name="T51" fmla="*/ 520 h 1254"/>
                <a:gd name="T52" fmla="*/ 1899 w 4211"/>
                <a:gd name="T53" fmla="*/ 271 h 1254"/>
                <a:gd name="T54" fmla="*/ 1940 w 4211"/>
                <a:gd name="T55" fmla="*/ 216 h 1254"/>
                <a:gd name="T56" fmla="*/ 2441 w 4211"/>
                <a:gd name="T57" fmla="*/ 1138 h 1254"/>
                <a:gd name="T58" fmla="*/ 2496 w 4211"/>
                <a:gd name="T59" fmla="*/ 397 h 1254"/>
                <a:gd name="T60" fmla="*/ 2576 w 4211"/>
                <a:gd name="T61" fmla="*/ 1138 h 1254"/>
                <a:gd name="T62" fmla="*/ 2600 w 4211"/>
                <a:gd name="T63" fmla="*/ 397 h 1254"/>
                <a:gd name="T64" fmla="*/ 3518 w 4211"/>
                <a:gd name="T65" fmla="*/ 924 h 1254"/>
                <a:gd name="T66" fmla="*/ 3492 w 4211"/>
                <a:gd name="T67" fmla="*/ 803 h 1254"/>
                <a:gd name="T68" fmla="*/ 3518 w 4211"/>
                <a:gd name="T69" fmla="*/ 644 h 1254"/>
                <a:gd name="T70" fmla="*/ 3518 w 4211"/>
                <a:gd name="T71" fmla="*/ 558 h 1254"/>
                <a:gd name="T72" fmla="*/ 3492 w 4211"/>
                <a:gd name="T73" fmla="*/ 461 h 1254"/>
                <a:gd name="T74" fmla="*/ 3518 w 4211"/>
                <a:gd name="T75" fmla="*/ 437 h 1254"/>
                <a:gd name="T76" fmla="*/ 3492 w 4211"/>
                <a:gd name="T77" fmla="*/ 316 h 1254"/>
                <a:gd name="T78" fmla="*/ 3570 w 4211"/>
                <a:gd name="T79" fmla="*/ 948 h 1254"/>
                <a:gd name="T80" fmla="*/ 3570 w 4211"/>
                <a:gd name="T81" fmla="*/ 865 h 1254"/>
                <a:gd name="T82" fmla="*/ 3541 w 4211"/>
                <a:gd name="T83" fmla="*/ 765 h 1254"/>
                <a:gd name="T84" fmla="*/ 3570 w 4211"/>
                <a:gd name="T85" fmla="*/ 741 h 1254"/>
                <a:gd name="T86" fmla="*/ 3541 w 4211"/>
                <a:gd name="T87" fmla="*/ 620 h 1254"/>
                <a:gd name="T88" fmla="*/ 3570 w 4211"/>
                <a:gd name="T89" fmla="*/ 461 h 1254"/>
                <a:gd name="T90" fmla="*/ 3570 w 4211"/>
                <a:gd name="T91" fmla="*/ 378 h 1254"/>
                <a:gd name="T92" fmla="*/ 3541 w 4211"/>
                <a:gd name="T93" fmla="*/ 278 h 1254"/>
                <a:gd name="T94" fmla="*/ 3619 w 4211"/>
                <a:gd name="T95" fmla="*/ 986 h 1254"/>
                <a:gd name="T96" fmla="*/ 3593 w 4211"/>
                <a:gd name="T97" fmla="*/ 865 h 1254"/>
                <a:gd name="T98" fmla="*/ 3619 w 4211"/>
                <a:gd name="T99" fmla="*/ 765 h 1254"/>
                <a:gd name="T100" fmla="*/ 3619 w 4211"/>
                <a:gd name="T101" fmla="*/ 620 h 1254"/>
                <a:gd name="T102" fmla="*/ 3593 w 4211"/>
                <a:gd name="T103" fmla="*/ 520 h 1254"/>
                <a:gd name="T104" fmla="*/ 3619 w 4211"/>
                <a:gd name="T105" fmla="*/ 499 h 1254"/>
                <a:gd name="T106" fmla="*/ 3593 w 4211"/>
                <a:gd name="T107" fmla="*/ 378 h 1254"/>
                <a:gd name="T108" fmla="*/ 3619 w 4211"/>
                <a:gd name="T109" fmla="*/ 278 h 1254"/>
                <a:gd name="T110" fmla="*/ 3669 w 4211"/>
                <a:gd name="T111" fmla="*/ 865 h 1254"/>
                <a:gd name="T112" fmla="*/ 3643 w 4211"/>
                <a:gd name="T113" fmla="*/ 765 h 1254"/>
                <a:gd name="T114" fmla="*/ 3669 w 4211"/>
                <a:gd name="T115" fmla="*/ 741 h 1254"/>
                <a:gd name="T116" fmla="*/ 3643 w 4211"/>
                <a:gd name="T117" fmla="*/ 620 h 1254"/>
                <a:gd name="T118" fmla="*/ 3669 w 4211"/>
                <a:gd name="T119" fmla="*/ 520 h 1254"/>
                <a:gd name="T120" fmla="*/ 3669 w 4211"/>
                <a:gd name="T121" fmla="*/ 378 h 1254"/>
                <a:gd name="T122" fmla="*/ 3643 w 4211"/>
                <a:gd name="T123" fmla="*/ 278 h 1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4211" h="1254">
                  <a:moveTo>
                    <a:pt x="4107" y="853"/>
                  </a:moveTo>
                  <a:lnTo>
                    <a:pt x="4107" y="689"/>
                  </a:lnTo>
                  <a:lnTo>
                    <a:pt x="4038" y="689"/>
                  </a:lnTo>
                  <a:lnTo>
                    <a:pt x="4038" y="677"/>
                  </a:lnTo>
                  <a:lnTo>
                    <a:pt x="3967" y="677"/>
                  </a:lnTo>
                  <a:lnTo>
                    <a:pt x="3967" y="508"/>
                  </a:lnTo>
                  <a:lnTo>
                    <a:pt x="3743" y="508"/>
                  </a:lnTo>
                  <a:lnTo>
                    <a:pt x="3743" y="335"/>
                  </a:lnTo>
                  <a:lnTo>
                    <a:pt x="3712" y="335"/>
                  </a:lnTo>
                  <a:lnTo>
                    <a:pt x="3712" y="197"/>
                  </a:lnTo>
                  <a:lnTo>
                    <a:pt x="3653" y="197"/>
                  </a:lnTo>
                  <a:lnTo>
                    <a:pt x="3653" y="157"/>
                  </a:lnTo>
                  <a:lnTo>
                    <a:pt x="3617" y="157"/>
                  </a:lnTo>
                  <a:lnTo>
                    <a:pt x="3617" y="207"/>
                  </a:lnTo>
                  <a:lnTo>
                    <a:pt x="3440" y="207"/>
                  </a:lnTo>
                  <a:lnTo>
                    <a:pt x="3440" y="596"/>
                  </a:lnTo>
                  <a:lnTo>
                    <a:pt x="3388" y="596"/>
                  </a:lnTo>
                  <a:lnTo>
                    <a:pt x="3388" y="708"/>
                  </a:lnTo>
                  <a:lnTo>
                    <a:pt x="3362" y="708"/>
                  </a:lnTo>
                  <a:lnTo>
                    <a:pt x="3362" y="492"/>
                  </a:lnTo>
                  <a:lnTo>
                    <a:pt x="3276" y="492"/>
                  </a:lnTo>
                  <a:lnTo>
                    <a:pt x="3276" y="373"/>
                  </a:lnTo>
                  <a:lnTo>
                    <a:pt x="3146" y="373"/>
                  </a:lnTo>
                  <a:lnTo>
                    <a:pt x="3146" y="449"/>
                  </a:lnTo>
                  <a:lnTo>
                    <a:pt x="3078" y="382"/>
                  </a:lnTo>
                  <a:lnTo>
                    <a:pt x="3028" y="444"/>
                  </a:lnTo>
                  <a:lnTo>
                    <a:pt x="3009" y="444"/>
                  </a:lnTo>
                  <a:lnTo>
                    <a:pt x="3009" y="368"/>
                  </a:lnTo>
                  <a:lnTo>
                    <a:pt x="2959" y="368"/>
                  </a:lnTo>
                  <a:lnTo>
                    <a:pt x="2959" y="202"/>
                  </a:lnTo>
                  <a:lnTo>
                    <a:pt x="2924" y="202"/>
                  </a:lnTo>
                  <a:lnTo>
                    <a:pt x="2924" y="382"/>
                  </a:lnTo>
                  <a:lnTo>
                    <a:pt x="2896" y="382"/>
                  </a:lnTo>
                  <a:lnTo>
                    <a:pt x="2896" y="454"/>
                  </a:lnTo>
                  <a:lnTo>
                    <a:pt x="2879" y="454"/>
                  </a:lnTo>
                  <a:lnTo>
                    <a:pt x="2879" y="615"/>
                  </a:lnTo>
                  <a:lnTo>
                    <a:pt x="2806" y="615"/>
                  </a:lnTo>
                  <a:lnTo>
                    <a:pt x="2806" y="679"/>
                  </a:lnTo>
                  <a:lnTo>
                    <a:pt x="2746" y="679"/>
                  </a:lnTo>
                  <a:lnTo>
                    <a:pt x="2746" y="594"/>
                  </a:lnTo>
                  <a:lnTo>
                    <a:pt x="2692" y="594"/>
                  </a:lnTo>
                  <a:lnTo>
                    <a:pt x="2692" y="361"/>
                  </a:lnTo>
                  <a:lnTo>
                    <a:pt x="2626" y="361"/>
                  </a:lnTo>
                  <a:lnTo>
                    <a:pt x="2626" y="316"/>
                  </a:lnTo>
                  <a:lnTo>
                    <a:pt x="2557" y="316"/>
                  </a:lnTo>
                  <a:lnTo>
                    <a:pt x="2557" y="264"/>
                  </a:lnTo>
                  <a:lnTo>
                    <a:pt x="2522" y="264"/>
                  </a:lnTo>
                  <a:lnTo>
                    <a:pt x="2522" y="311"/>
                  </a:lnTo>
                  <a:lnTo>
                    <a:pt x="2479" y="311"/>
                  </a:lnTo>
                  <a:lnTo>
                    <a:pt x="2479" y="157"/>
                  </a:lnTo>
                  <a:lnTo>
                    <a:pt x="2413" y="157"/>
                  </a:lnTo>
                  <a:lnTo>
                    <a:pt x="2413" y="309"/>
                  </a:lnTo>
                  <a:lnTo>
                    <a:pt x="2339" y="309"/>
                  </a:lnTo>
                  <a:lnTo>
                    <a:pt x="2339" y="492"/>
                  </a:lnTo>
                  <a:lnTo>
                    <a:pt x="2299" y="492"/>
                  </a:lnTo>
                  <a:lnTo>
                    <a:pt x="2299" y="698"/>
                  </a:lnTo>
                  <a:lnTo>
                    <a:pt x="2127" y="698"/>
                  </a:lnTo>
                  <a:lnTo>
                    <a:pt x="2127" y="620"/>
                  </a:lnTo>
                  <a:lnTo>
                    <a:pt x="2018" y="620"/>
                  </a:lnTo>
                  <a:lnTo>
                    <a:pt x="2018" y="708"/>
                  </a:lnTo>
                  <a:lnTo>
                    <a:pt x="1999" y="708"/>
                  </a:lnTo>
                  <a:lnTo>
                    <a:pt x="1999" y="651"/>
                  </a:lnTo>
                  <a:lnTo>
                    <a:pt x="1966" y="651"/>
                  </a:lnTo>
                  <a:lnTo>
                    <a:pt x="1966" y="0"/>
                  </a:lnTo>
                  <a:lnTo>
                    <a:pt x="1710" y="0"/>
                  </a:lnTo>
                  <a:lnTo>
                    <a:pt x="1710" y="696"/>
                  </a:lnTo>
                  <a:lnTo>
                    <a:pt x="1632" y="696"/>
                  </a:lnTo>
                  <a:lnTo>
                    <a:pt x="1632" y="558"/>
                  </a:lnTo>
                  <a:lnTo>
                    <a:pt x="1625" y="558"/>
                  </a:lnTo>
                  <a:lnTo>
                    <a:pt x="1625" y="382"/>
                  </a:lnTo>
                  <a:lnTo>
                    <a:pt x="1554" y="283"/>
                  </a:lnTo>
                  <a:lnTo>
                    <a:pt x="1554" y="162"/>
                  </a:lnTo>
                  <a:lnTo>
                    <a:pt x="1530" y="162"/>
                  </a:lnTo>
                  <a:lnTo>
                    <a:pt x="1530" y="278"/>
                  </a:lnTo>
                  <a:lnTo>
                    <a:pt x="1469" y="387"/>
                  </a:lnTo>
                  <a:lnTo>
                    <a:pt x="1469" y="558"/>
                  </a:lnTo>
                  <a:lnTo>
                    <a:pt x="1424" y="558"/>
                  </a:lnTo>
                  <a:lnTo>
                    <a:pt x="1424" y="656"/>
                  </a:lnTo>
                  <a:lnTo>
                    <a:pt x="1388" y="656"/>
                  </a:lnTo>
                  <a:lnTo>
                    <a:pt x="1388" y="591"/>
                  </a:lnTo>
                  <a:lnTo>
                    <a:pt x="1197" y="591"/>
                  </a:lnTo>
                  <a:lnTo>
                    <a:pt x="1197" y="808"/>
                  </a:lnTo>
                  <a:lnTo>
                    <a:pt x="1102" y="808"/>
                  </a:lnTo>
                  <a:lnTo>
                    <a:pt x="1102" y="651"/>
                  </a:lnTo>
                  <a:lnTo>
                    <a:pt x="1052" y="651"/>
                  </a:lnTo>
                  <a:lnTo>
                    <a:pt x="1052" y="596"/>
                  </a:lnTo>
                  <a:lnTo>
                    <a:pt x="936" y="596"/>
                  </a:lnTo>
                  <a:lnTo>
                    <a:pt x="936" y="656"/>
                  </a:lnTo>
                  <a:lnTo>
                    <a:pt x="887" y="656"/>
                  </a:lnTo>
                  <a:lnTo>
                    <a:pt x="887" y="606"/>
                  </a:lnTo>
                  <a:lnTo>
                    <a:pt x="842" y="606"/>
                  </a:lnTo>
                  <a:lnTo>
                    <a:pt x="842" y="665"/>
                  </a:lnTo>
                  <a:lnTo>
                    <a:pt x="797" y="665"/>
                  </a:lnTo>
                  <a:lnTo>
                    <a:pt x="797" y="715"/>
                  </a:lnTo>
                  <a:lnTo>
                    <a:pt x="579" y="715"/>
                  </a:lnTo>
                  <a:lnTo>
                    <a:pt x="579" y="914"/>
                  </a:lnTo>
                  <a:lnTo>
                    <a:pt x="485" y="914"/>
                  </a:lnTo>
                  <a:lnTo>
                    <a:pt x="485" y="798"/>
                  </a:lnTo>
                  <a:lnTo>
                    <a:pt x="444" y="798"/>
                  </a:lnTo>
                  <a:lnTo>
                    <a:pt x="444" y="620"/>
                  </a:lnTo>
                  <a:lnTo>
                    <a:pt x="243" y="620"/>
                  </a:lnTo>
                  <a:lnTo>
                    <a:pt x="243" y="720"/>
                  </a:lnTo>
                  <a:lnTo>
                    <a:pt x="182" y="720"/>
                  </a:lnTo>
                  <a:lnTo>
                    <a:pt x="182" y="620"/>
                  </a:lnTo>
                  <a:lnTo>
                    <a:pt x="11" y="620"/>
                  </a:lnTo>
                  <a:lnTo>
                    <a:pt x="11" y="914"/>
                  </a:lnTo>
                  <a:lnTo>
                    <a:pt x="0" y="914"/>
                  </a:lnTo>
                  <a:lnTo>
                    <a:pt x="0" y="1247"/>
                  </a:lnTo>
                  <a:lnTo>
                    <a:pt x="4211" y="1254"/>
                  </a:lnTo>
                  <a:lnTo>
                    <a:pt x="4211" y="853"/>
                  </a:lnTo>
                  <a:lnTo>
                    <a:pt x="4107" y="853"/>
                  </a:lnTo>
                  <a:close/>
                  <a:moveTo>
                    <a:pt x="1788" y="979"/>
                  </a:moveTo>
                  <a:lnTo>
                    <a:pt x="1746" y="979"/>
                  </a:lnTo>
                  <a:lnTo>
                    <a:pt x="1746" y="881"/>
                  </a:lnTo>
                  <a:lnTo>
                    <a:pt x="1788" y="881"/>
                  </a:lnTo>
                  <a:lnTo>
                    <a:pt x="1788" y="979"/>
                  </a:lnTo>
                  <a:close/>
                  <a:moveTo>
                    <a:pt x="1788" y="827"/>
                  </a:moveTo>
                  <a:lnTo>
                    <a:pt x="1746" y="827"/>
                  </a:lnTo>
                  <a:lnTo>
                    <a:pt x="1746" y="729"/>
                  </a:lnTo>
                  <a:lnTo>
                    <a:pt x="1788" y="729"/>
                  </a:lnTo>
                  <a:lnTo>
                    <a:pt x="1788" y="827"/>
                  </a:lnTo>
                  <a:close/>
                  <a:moveTo>
                    <a:pt x="1788" y="520"/>
                  </a:moveTo>
                  <a:lnTo>
                    <a:pt x="1746" y="520"/>
                  </a:lnTo>
                  <a:lnTo>
                    <a:pt x="1746" y="423"/>
                  </a:lnTo>
                  <a:lnTo>
                    <a:pt x="1788" y="423"/>
                  </a:lnTo>
                  <a:lnTo>
                    <a:pt x="1788" y="520"/>
                  </a:lnTo>
                  <a:close/>
                  <a:moveTo>
                    <a:pt x="1788" y="368"/>
                  </a:moveTo>
                  <a:lnTo>
                    <a:pt x="1746" y="368"/>
                  </a:lnTo>
                  <a:lnTo>
                    <a:pt x="1746" y="271"/>
                  </a:lnTo>
                  <a:lnTo>
                    <a:pt x="1788" y="271"/>
                  </a:lnTo>
                  <a:lnTo>
                    <a:pt x="1788" y="368"/>
                  </a:lnTo>
                  <a:close/>
                  <a:moveTo>
                    <a:pt x="1788" y="216"/>
                  </a:moveTo>
                  <a:lnTo>
                    <a:pt x="1746" y="216"/>
                  </a:lnTo>
                  <a:lnTo>
                    <a:pt x="1746" y="116"/>
                  </a:lnTo>
                  <a:lnTo>
                    <a:pt x="1788" y="116"/>
                  </a:lnTo>
                  <a:lnTo>
                    <a:pt x="1788" y="216"/>
                  </a:lnTo>
                  <a:close/>
                  <a:moveTo>
                    <a:pt x="1864" y="979"/>
                  </a:moveTo>
                  <a:lnTo>
                    <a:pt x="1821" y="979"/>
                  </a:lnTo>
                  <a:lnTo>
                    <a:pt x="1821" y="881"/>
                  </a:lnTo>
                  <a:lnTo>
                    <a:pt x="1864" y="881"/>
                  </a:lnTo>
                  <a:lnTo>
                    <a:pt x="1864" y="979"/>
                  </a:lnTo>
                  <a:close/>
                  <a:moveTo>
                    <a:pt x="1864" y="827"/>
                  </a:moveTo>
                  <a:lnTo>
                    <a:pt x="1821" y="827"/>
                  </a:lnTo>
                  <a:lnTo>
                    <a:pt x="1821" y="729"/>
                  </a:lnTo>
                  <a:lnTo>
                    <a:pt x="1864" y="729"/>
                  </a:lnTo>
                  <a:lnTo>
                    <a:pt x="1864" y="827"/>
                  </a:lnTo>
                  <a:close/>
                  <a:moveTo>
                    <a:pt x="1864" y="672"/>
                  </a:moveTo>
                  <a:lnTo>
                    <a:pt x="1821" y="672"/>
                  </a:lnTo>
                  <a:lnTo>
                    <a:pt x="1821" y="575"/>
                  </a:lnTo>
                  <a:lnTo>
                    <a:pt x="1864" y="575"/>
                  </a:lnTo>
                  <a:lnTo>
                    <a:pt x="1864" y="672"/>
                  </a:lnTo>
                  <a:close/>
                  <a:moveTo>
                    <a:pt x="1864" y="520"/>
                  </a:moveTo>
                  <a:lnTo>
                    <a:pt x="1821" y="520"/>
                  </a:lnTo>
                  <a:lnTo>
                    <a:pt x="1821" y="423"/>
                  </a:lnTo>
                  <a:lnTo>
                    <a:pt x="1864" y="423"/>
                  </a:lnTo>
                  <a:lnTo>
                    <a:pt x="1864" y="520"/>
                  </a:lnTo>
                  <a:close/>
                  <a:moveTo>
                    <a:pt x="1864" y="368"/>
                  </a:moveTo>
                  <a:lnTo>
                    <a:pt x="1821" y="368"/>
                  </a:lnTo>
                  <a:lnTo>
                    <a:pt x="1821" y="271"/>
                  </a:lnTo>
                  <a:lnTo>
                    <a:pt x="1864" y="271"/>
                  </a:lnTo>
                  <a:lnTo>
                    <a:pt x="1864" y="368"/>
                  </a:lnTo>
                  <a:close/>
                  <a:moveTo>
                    <a:pt x="1864" y="216"/>
                  </a:moveTo>
                  <a:lnTo>
                    <a:pt x="1821" y="216"/>
                  </a:lnTo>
                  <a:lnTo>
                    <a:pt x="1821" y="116"/>
                  </a:lnTo>
                  <a:lnTo>
                    <a:pt x="1864" y="116"/>
                  </a:lnTo>
                  <a:lnTo>
                    <a:pt x="1864" y="216"/>
                  </a:lnTo>
                  <a:close/>
                  <a:moveTo>
                    <a:pt x="1940" y="979"/>
                  </a:moveTo>
                  <a:lnTo>
                    <a:pt x="1899" y="979"/>
                  </a:lnTo>
                  <a:lnTo>
                    <a:pt x="1899" y="881"/>
                  </a:lnTo>
                  <a:lnTo>
                    <a:pt x="1940" y="881"/>
                  </a:lnTo>
                  <a:lnTo>
                    <a:pt x="1940" y="979"/>
                  </a:lnTo>
                  <a:close/>
                  <a:moveTo>
                    <a:pt x="1940" y="827"/>
                  </a:moveTo>
                  <a:lnTo>
                    <a:pt x="1899" y="827"/>
                  </a:lnTo>
                  <a:lnTo>
                    <a:pt x="1899" y="729"/>
                  </a:lnTo>
                  <a:lnTo>
                    <a:pt x="1940" y="729"/>
                  </a:lnTo>
                  <a:lnTo>
                    <a:pt x="1940" y="827"/>
                  </a:lnTo>
                  <a:close/>
                  <a:moveTo>
                    <a:pt x="1940" y="672"/>
                  </a:moveTo>
                  <a:lnTo>
                    <a:pt x="1899" y="672"/>
                  </a:lnTo>
                  <a:lnTo>
                    <a:pt x="1899" y="575"/>
                  </a:lnTo>
                  <a:lnTo>
                    <a:pt x="1940" y="575"/>
                  </a:lnTo>
                  <a:lnTo>
                    <a:pt x="1940" y="672"/>
                  </a:lnTo>
                  <a:close/>
                  <a:moveTo>
                    <a:pt x="1940" y="520"/>
                  </a:moveTo>
                  <a:lnTo>
                    <a:pt x="1899" y="520"/>
                  </a:lnTo>
                  <a:lnTo>
                    <a:pt x="1899" y="423"/>
                  </a:lnTo>
                  <a:lnTo>
                    <a:pt x="1940" y="423"/>
                  </a:lnTo>
                  <a:lnTo>
                    <a:pt x="1940" y="520"/>
                  </a:lnTo>
                  <a:close/>
                  <a:moveTo>
                    <a:pt x="1940" y="368"/>
                  </a:moveTo>
                  <a:lnTo>
                    <a:pt x="1899" y="368"/>
                  </a:lnTo>
                  <a:lnTo>
                    <a:pt x="1899" y="271"/>
                  </a:lnTo>
                  <a:lnTo>
                    <a:pt x="1940" y="271"/>
                  </a:lnTo>
                  <a:lnTo>
                    <a:pt x="1940" y="368"/>
                  </a:lnTo>
                  <a:close/>
                  <a:moveTo>
                    <a:pt x="1940" y="216"/>
                  </a:moveTo>
                  <a:lnTo>
                    <a:pt x="1899" y="216"/>
                  </a:lnTo>
                  <a:lnTo>
                    <a:pt x="1899" y="116"/>
                  </a:lnTo>
                  <a:lnTo>
                    <a:pt x="1940" y="116"/>
                  </a:lnTo>
                  <a:lnTo>
                    <a:pt x="1940" y="216"/>
                  </a:lnTo>
                  <a:close/>
                  <a:moveTo>
                    <a:pt x="2418" y="1138"/>
                  </a:moveTo>
                  <a:lnTo>
                    <a:pt x="2401" y="1138"/>
                  </a:lnTo>
                  <a:lnTo>
                    <a:pt x="2401" y="397"/>
                  </a:lnTo>
                  <a:lnTo>
                    <a:pt x="2418" y="397"/>
                  </a:lnTo>
                  <a:lnTo>
                    <a:pt x="2418" y="1138"/>
                  </a:lnTo>
                  <a:close/>
                  <a:moveTo>
                    <a:pt x="2458" y="1138"/>
                  </a:moveTo>
                  <a:lnTo>
                    <a:pt x="2441" y="1138"/>
                  </a:lnTo>
                  <a:lnTo>
                    <a:pt x="2441" y="397"/>
                  </a:lnTo>
                  <a:lnTo>
                    <a:pt x="2458" y="397"/>
                  </a:lnTo>
                  <a:lnTo>
                    <a:pt x="2458" y="1138"/>
                  </a:lnTo>
                  <a:close/>
                  <a:moveTo>
                    <a:pt x="2496" y="1138"/>
                  </a:moveTo>
                  <a:lnTo>
                    <a:pt x="2481" y="1138"/>
                  </a:lnTo>
                  <a:lnTo>
                    <a:pt x="2481" y="397"/>
                  </a:lnTo>
                  <a:lnTo>
                    <a:pt x="2496" y="397"/>
                  </a:lnTo>
                  <a:lnTo>
                    <a:pt x="2496" y="1138"/>
                  </a:lnTo>
                  <a:close/>
                  <a:moveTo>
                    <a:pt x="2536" y="1138"/>
                  </a:moveTo>
                  <a:lnTo>
                    <a:pt x="2522" y="1138"/>
                  </a:lnTo>
                  <a:lnTo>
                    <a:pt x="2522" y="397"/>
                  </a:lnTo>
                  <a:lnTo>
                    <a:pt x="2536" y="397"/>
                  </a:lnTo>
                  <a:lnTo>
                    <a:pt x="2536" y="1138"/>
                  </a:lnTo>
                  <a:close/>
                  <a:moveTo>
                    <a:pt x="2576" y="1138"/>
                  </a:moveTo>
                  <a:lnTo>
                    <a:pt x="2562" y="1138"/>
                  </a:lnTo>
                  <a:lnTo>
                    <a:pt x="2562" y="397"/>
                  </a:lnTo>
                  <a:lnTo>
                    <a:pt x="2576" y="397"/>
                  </a:lnTo>
                  <a:lnTo>
                    <a:pt x="2576" y="1138"/>
                  </a:lnTo>
                  <a:close/>
                  <a:moveTo>
                    <a:pt x="2616" y="1138"/>
                  </a:moveTo>
                  <a:lnTo>
                    <a:pt x="2600" y="1138"/>
                  </a:lnTo>
                  <a:lnTo>
                    <a:pt x="2600" y="397"/>
                  </a:lnTo>
                  <a:lnTo>
                    <a:pt x="2616" y="397"/>
                  </a:lnTo>
                  <a:lnTo>
                    <a:pt x="2616" y="1138"/>
                  </a:lnTo>
                  <a:close/>
                  <a:moveTo>
                    <a:pt x="3518" y="924"/>
                  </a:moveTo>
                  <a:lnTo>
                    <a:pt x="3492" y="924"/>
                  </a:lnTo>
                  <a:lnTo>
                    <a:pt x="3492" y="886"/>
                  </a:lnTo>
                  <a:lnTo>
                    <a:pt x="3518" y="886"/>
                  </a:lnTo>
                  <a:lnTo>
                    <a:pt x="3518" y="924"/>
                  </a:lnTo>
                  <a:close/>
                  <a:moveTo>
                    <a:pt x="3518" y="865"/>
                  </a:moveTo>
                  <a:lnTo>
                    <a:pt x="3492" y="865"/>
                  </a:lnTo>
                  <a:lnTo>
                    <a:pt x="3492" y="827"/>
                  </a:lnTo>
                  <a:lnTo>
                    <a:pt x="3518" y="827"/>
                  </a:lnTo>
                  <a:lnTo>
                    <a:pt x="3518" y="865"/>
                  </a:lnTo>
                  <a:close/>
                  <a:moveTo>
                    <a:pt x="3518" y="803"/>
                  </a:moveTo>
                  <a:lnTo>
                    <a:pt x="3492" y="803"/>
                  </a:lnTo>
                  <a:lnTo>
                    <a:pt x="3492" y="765"/>
                  </a:lnTo>
                  <a:lnTo>
                    <a:pt x="3518" y="765"/>
                  </a:lnTo>
                  <a:lnTo>
                    <a:pt x="3518" y="803"/>
                  </a:lnTo>
                  <a:close/>
                  <a:moveTo>
                    <a:pt x="3518" y="682"/>
                  </a:moveTo>
                  <a:lnTo>
                    <a:pt x="3492" y="682"/>
                  </a:lnTo>
                  <a:lnTo>
                    <a:pt x="3492" y="644"/>
                  </a:lnTo>
                  <a:lnTo>
                    <a:pt x="3518" y="644"/>
                  </a:lnTo>
                  <a:lnTo>
                    <a:pt x="3518" y="682"/>
                  </a:lnTo>
                  <a:close/>
                  <a:moveTo>
                    <a:pt x="3518" y="620"/>
                  </a:moveTo>
                  <a:lnTo>
                    <a:pt x="3492" y="620"/>
                  </a:lnTo>
                  <a:lnTo>
                    <a:pt x="3492" y="582"/>
                  </a:lnTo>
                  <a:lnTo>
                    <a:pt x="3518" y="582"/>
                  </a:lnTo>
                  <a:lnTo>
                    <a:pt x="3518" y="620"/>
                  </a:lnTo>
                  <a:close/>
                  <a:moveTo>
                    <a:pt x="3518" y="558"/>
                  </a:moveTo>
                  <a:lnTo>
                    <a:pt x="3492" y="558"/>
                  </a:lnTo>
                  <a:lnTo>
                    <a:pt x="3492" y="520"/>
                  </a:lnTo>
                  <a:lnTo>
                    <a:pt x="3518" y="520"/>
                  </a:lnTo>
                  <a:lnTo>
                    <a:pt x="3518" y="558"/>
                  </a:lnTo>
                  <a:close/>
                  <a:moveTo>
                    <a:pt x="3518" y="499"/>
                  </a:moveTo>
                  <a:lnTo>
                    <a:pt x="3492" y="499"/>
                  </a:lnTo>
                  <a:lnTo>
                    <a:pt x="3492" y="461"/>
                  </a:lnTo>
                  <a:lnTo>
                    <a:pt x="3518" y="461"/>
                  </a:lnTo>
                  <a:lnTo>
                    <a:pt x="3518" y="499"/>
                  </a:lnTo>
                  <a:close/>
                  <a:moveTo>
                    <a:pt x="3518" y="437"/>
                  </a:moveTo>
                  <a:lnTo>
                    <a:pt x="3492" y="437"/>
                  </a:lnTo>
                  <a:lnTo>
                    <a:pt x="3492" y="399"/>
                  </a:lnTo>
                  <a:lnTo>
                    <a:pt x="3518" y="399"/>
                  </a:lnTo>
                  <a:lnTo>
                    <a:pt x="3518" y="437"/>
                  </a:lnTo>
                  <a:close/>
                  <a:moveTo>
                    <a:pt x="3518" y="378"/>
                  </a:moveTo>
                  <a:lnTo>
                    <a:pt x="3492" y="378"/>
                  </a:lnTo>
                  <a:lnTo>
                    <a:pt x="3492" y="337"/>
                  </a:lnTo>
                  <a:lnTo>
                    <a:pt x="3518" y="337"/>
                  </a:lnTo>
                  <a:lnTo>
                    <a:pt x="3518" y="378"/>
                  </a:lnTo>
                  <a:close/>
                  <a:moveTo>
                    <a:pt x="3518" y="316"/>
                  </a:moveTo>
                  <a:lnTo>
                    <a:pt x="3492" y="316"/>
                  </a:lnTo>
                  <a:lnTo>
                    <a:pt x="3492" y="278"/>
                  </a:lnTo>
                  <a:lnTo>
                    <a:pt x="3518" y="278"/>
                  </a:lnTo>
                  <a:lnTo>
                    <a:pt x="3518" y="316"/>
                  </a:lnTo>
                  <a:close/>
                  <a:moveTo>
                    <a:pt x="3570" y="986"/>
                  </a:moveTo>
                  <a:lnTo>
                    <a:pt x="3541" y="986"/>
                  </a:lnTo>
                  <a:lnTo>
                    <a:pt x="3541" y="948"/>
                  </a:lnTo>
                  <a:lnTo>
                    <a:pt x="3570" y="948"/>
                  </a:lnTo>
                  <a:lnTo>
                    <a:pt x="3570" y="986"/>
                  </a:lnTo>
                  <a:close/>
                  <a:moveTo>
                    <a:pt x="3570" y="924"/>
                  </a:moveTo>
                  <a:lnTo>
                    <a:pt x="3541" y="924"/>
                  </a:lnTo>
                  <a:lnTo>
                    <a:pt x="3541" y="886"/>
                  </a:lnTo>
                  <a:lnTo>
                    <a:pt x="3570" y="886"/>
                  </a:lnTo>
                  <a:lnTo>
                    <a:pt x="3570" y="924"/>
                  </a:lnTo>
                  <a:close/>
                  <a:moveTo>
                    <a:pt x="3570" y="865"/>
                  </a:moveTo>
                  <a:lnTo>
                    <a:pt x="3541" y="865"/>
                  </a:lnTo>
                  <a:lnTo>
                    <a:pt x="3541" y="827"/>
                  </a:lnTo>
                  <a:lnTo>
                    <a:pt x="3570" y="827"/>
                  </a:lnTo>
                  <a:lnTo>
                    <a:pt x="3570" y="865"/>
                  </a:lnTo>
                  <a:close/>
                  <a:moveTo>
                    <a:pt x="3570" y="803"/>
                  </a:moveTo>
                  <a:lnTo>
                    <a:pt x="3541" y="803"/>
                  </a:lnTo>
                  <a:lnTo>
                    <a:pt x="3541" y="765"/>
                  </a:lnTo>
                  <a:lnTo>
                    <a:pt x="3570" y="765"/>
                  </a:lnTo>
                  <a:lnTo>
                    <a:pt x="3570" y="803"/>
                  </a:lnTo>
                  <a:close/>
                  <a:moveTo>
                    <a:pt x="3570" y="741"/>
                  </a:moveTo>
                  <a:lnTo>
                    <a:pt x="3541" y="741"/>
                  </a:lnTo>
                  <a:lnTo>
                    <a:pt x="3541" y="703"/>
                  </a:lnTo>
                  <a:lnTo>
                    <a:pt x="3570" y="703"/>
                  </a:lnTo>
                  <a:lnTo>
                    <a:pt x="3570" y="741"/>
                  </a:lnTo>
                  <a:close/>
                  <a:moveTo>
                    <a:pt x="3570" y="682"/>
                  </a:moveTo>
                  <a:lnTo>
                    <a:pt x="3541" y="682"/>
                  </a:lnTo>
                  <a:lnTo>
                    <a:pt x="3541" y="644"/>
                  </a:lnTo>
                  <a:lnTo>
                    <a:pt x="3570" y="644"/>
                  </a:lnTo>
                  <a:lnTo>
                    <a:pt x="3570" y="682"/>
                  </a:lnTo>
                  <a:close/>
                  <a:moveTo>
                    <a:pt x="3570" y="620"/>
                  </a:moveTo>
                  <a:lnTo>
                    <a:pt x="3541" y="620"/>
                  </a:lnTo>
                  <a:lnTo>
                    <a:pt x="3541" y="582"/>
                  </a:lnTo>
                  <a:lnTo>
                    <a:pt x="3570" y="582"/>
                  </a:lnTo>
                  <a:lnTo>
                    <a:pt x="3570" y="620"/>
                  </a:lnTo>
                  <a:close/>
                  <a:moveTo>
                    <a:pt x="3570" y="499"/>
                  </a:moveTo>
                  <a:lnTo>
                    <a:pt x="3541" y="499"/>
                  </a:lnTo>
                  <a:lnTo>
                    <a:pt x="3541" y="461"/>
                  </a:lnTo>
                  <a:lnTo>
                    <a:pt x="3570" y="461"/>
                  </a:lnTo>
                  <a:lnTo>
                    <a:pt x="3570" y="499"/>
                  </a:lnTo>
                  <a:close/>
                  <a:moveTo>
                    <a:pt x="3570" y="437"/>
                  </a:moveTo>
                  <a:lnTo>
                    <a:pt x="3541" y="437"/>
                  </a:lnTo>
                  <a:lnTo>
                    <a:pt x="3541" y="399"/>
                  </a:lnTo>
                  <a:lnTo>
                    <a:pt x="3570" y="399"/>
                  </a:lnTo>
                  <a:lnTo>
                    <a:pt x="3570" y="437"/>
                  </a:lnTo>
                  <a:close/>
                  <a:moveTo>
                    <a:pt x="3570" y="378"/>
                  </a:moveTo>
                  <a:lnTo>
                    <a:pt x="3541" y="378"/>
                  </a:lnTo>
                  <a:lnTo>
                    <a:pt x="3541" y="337"/>
                  </a:lnTo>
                  <a:lnTo>
                    <a:pt x="3570" y="337"/>
                  </a:lnTo>
                  <a:lnTo>
                    <a:pt x="3570" y="378"/>
                  </a:lnTo>
                  <a:close/>
                  <a:moveTo>
                    <a:pt x="3570" y="316"/>
                  </a:moveTo>
                  <a:lnTo>
                    <a:pt x="3541" y="316"/>
                  </a:lnTo>
                  <a:lnTo>
                    <a:pt x="3541" y="278"/>
                  </a:lnTo>
                  <a:lnTo>
                    <a:pt x="3570" y="278"/>
                  </a:lnTo>
                  <a:lnTo>
                    <a:pt x="3570" y="316"/>
                  </a:lnTo>
                  <a:close/>
                  <a:moveTo>
                    <a:pt x="3619" y="986"/>
                  </a:moveTo>
                  <a:lnTo>
                    <a:pt x="3593" y="986"/>
                  </a:lnTo>
                  <a:lnTo>
                    <a:pt x="3593" y="948"/>
                  </a:lnTo>
                  <a:lnTo>
                    <a:pt x="3619" y="948"/>
                  </a:lnTo>
                  <a:lnTo>
                    <a:pt x="3619" y="986"/>
                  </a:lnTo>
                  <a:close/>
                  <a:moveTo>
                    <a:pt x="3619" y="924"/>
                  </a:moveTo>
                  <a:lnTo>
                    <a:pt x="3593" y="924"/>
                  </a:lnTo>
                  <a:lnTo>
                    <a:pt x="3593" y="886"/>
                  </a:lnTo>
                  <a:lnTo>
                    <a:pt x="3619" y="886"/>
                  </a:lnTo>
                  <a:lnTo>
                    <a:pt x="3619" y="924"/>
                  </a:lnTo>
                  <a:close/>
                  <a:moveTo>
                    <a:pt x="3619" y="865"/>
                  </a:moveTo>
                  <a:lnTo>
                    <a:pt x="3593" y="865"/>
                  </a:lnTo>
                  <a:lnTo>
                    <a:pt x="3593" y="827"/>
                  </a:lnTo>
                  <a:lnTo>
                    <a:pt x="3619" y="827"/>
                  </a:lnTo>
                  <a:lnTo>
                    <a:pt x="3619" y="865"/>
                  </a:lnTo>
                  <a:close/>
                  <a:moveTo>
                    <a:pt x="3619" y="803"/>
                  </a:moveTo>
                  <a:lnTo>
                    <a:pt x="3593" y="803"/>
                  </a:lnTo>
                  <a:lnTo>
                    <a:pt x="3593" y="765"/>
                  </a:lnTo>
                  <a:lnTo>
                    <a:pt x="3619" y="765"/>
                  </a:lnTo>
                  <a:lnTo>
                    <a:pt x="3619" y="803"/>
                  </a:lnTo>
                  <a:close/>
                  <a:moveTo>
                    <a:pt x="3619" y="682"/>
                  </a:moveTo>
                  <a:lnTo>
                    <a:pt x="3593" y="682"/>
                  </a:lnTo>
                  <a:lnTo>
                    <a:pt x="3593" y="644"/>
                  </a:lnTo>
                  <a:lnTo>
                    <a:pt x="3619" y="644"/>
                  </a:lnTo>
                  <a:lnTo>
                    <a:pt x="3619" y="682"/>
                  </a:lnTo>
                  <a:close/>
                  <a:moveTo>
                    <a:pt x="3619" y="620"/>
                  </a:moveTo>
                  <a:lnTo>
                    <a:pt x="3593" y="620"/>
                  </a:lnTo>
                  <a:lnTo>
                    <a:pt x="3593" y="582"/>
                  </a:lnTo>
                  <a:lnTo>
                    <a:pt x="3619" y="582"/>
                  </a:lnTo>
                  <a:lnTo>
                    <a:pt x="3619" y="620"/>
                  </a:lnTo>
                  <a:close/>
                  <a:moveTo>
                    <a:pt x="3619" y="558"/>
                  </a:moveTo>
                  <a:lnTo>
                    <a:pt x="3593" y="558"/>
                  </a:lnTo>
                  <a:lnTo>
                    <a:pt x="3593" y="520"/>
                  </a:lnTo>
                  <a:lnTo>
                    <a:pt x="3619" y="520"/>
                  </a:lnTo>
                  <a:lnTo>
                    <a:pt x="3619" y="558"/>
                  </a:lnTo>
                  <a:close/>
                  <a:moveTo>
                    <a:pt x="3619" y="499"/>
                  </a:moveTo>
                  <a:lnTo>
                    <a:pt x="3593" y="499"/>
                  </a:lnTo>
                  <a:lnTo>
                    <a:pt x="3593" y="461"/>
                  </a:lnTo>
                  <a:lnTo>
                    <a:pt x="3619" y="461"/>
                  </a:lnTo>
                  <a:lnTo>
                    <a:pt x="3619" y="499"/>
                  </a:lnTo>
                  <a:close/>
                  <a:moveTo>
                    <a:pt x="3619" y="437"/>
                  </a:moveTo>
                  <a:lnTo>
                    <a:pt x="3593" y="437"/>
                  </a:lnTo>
                  <a:lnTo>
                    <a:pt x="3593" y="399"/>
                  </a:lnTo>
                  <a:lnTo>
                    <a:pt x="3619" y="399"/>
                  </a:lnTo>
                  <a:lnTo>
                    <a:pt x="3619" y="437"/>
                  </a:lnTo>
                  <a:close/>
                  <a:moveTo>
                    <a:pt x="3619" y="378"/>
                  </a:moveTo>
                  <a:lnTo>
                    <a:pt x="3593" y="378"/>
                  </a:lnTo>
                  <a:lnTo>
                    <a:pt x="3593" y="337"/>
                  </a:lnTo>
                  <a:lnTo>
                    <a:pt x="3619" y="337"/>
                  </a:lnTo>
                  <a:lnTo>
                    <a:pt x="3619" y="378"/>
                  </a:lnTo>
                  <a:close/>
                  <a:moveTo>
                    <a:pt x="3619" y="316"/>
                  </a:moveTo>
                  <a:lnTo>
                    <a:pt x="3593" y="316"/>
                  </a:lnTo>
                  <a:lnTo>
                    <a:pt x="3593" y="278"/>
                  </a:lnTo>
                  <a:lnTo>
                    <a:pt x="3619" y="278"/>
                  </a:lnTo>
                  <a:lnTo>
                    <a:pt x="3619" y="316"/>
                  </a:lnTo>
                  <a:close/>
                  <a:moveTo>
                    <a:pt x="3669" y="986"/>
                  </a:moveTo>
                  <a:lnTo>
                    <a:pt x="3643" y="986"/>
                  </a:lnTo>
                  <a:lnTo>
                    <a:pt x="3643" y="948"/>
                  </a:lnTo>
                  <a:lnTo>
                    <a:pt x="3669" y="948"/>
                  </a:lnTo>
                  <a:lnTo>
                    <a:pt x="3669" y="986"/>
                  </a:lnTo>
                  <a:close/>
                  <a:moveTo>
                    <a:pt x="3669" y="865"/>
                  </a:moveTo>
                  <a:lnTo>
                    <a:pt x="3643" y="865"/>
                  </a:lnTo>
                  <a:lnTo>
                    <a:pt x="3643" y="827"/>
                  </a:lnTo>
                  <a:lnTo>
                    <a:pt x="3669" y="827"/>
                  </a:lnTo>
                  <a:lnTo>
                    <a:pt x="3669" y="865"/>
                  </a:lnTo>
                  <a:close/>
                  <a:moveTo>
                    <a:pt x="3669" y="803"/>
                  </a:moveTo>
                  <a:lnTo>
                    <a:pt x="3643" y="803"/>
                  </a:lnTo>
                  <a:lnTo>
                    <a:pt x="3643" y="765"/>
                  </a:lnTo>
                  <a:lnTo>
                    <a:pt x="3669" y="765"/>
                  </a:lnTo>
                  <a:lnTo>
                    <a:pt x="3669" y="803"/>
                  </a:lnTo>
                  <a:close/>
                  <a:moveTo>
                    <a:pt x="3669" y="741"/>
                  </a:moveTo>
                  <a:lnTo>
                    <a:pt x="3643" y="741"/>
                  </a:lnTo>
                  <a:lnTo>
                    <a:pt x="3643" y="703"/>
                  </a:lnTo>
                  <a:lnTo>
                    <a:pt x="3669" y="703"/>
                  </a:lnTo>
                  <a:lnTo>
                    <a:pt x="3669" y="741"/>
                  </a:lnTo>
                  <a:close/>
                  <a:moveTo>
                    <a:pt x="3669" y="682"/>
                  </a:moveTo>
                  <a:lnTo>
                    <a:pt x="3643" y="682"/>
                  </a:lnTo>
                  <a:lnTo>
                    <a:pt x="3643" y="644"/>
                  </a:lnTo>
                  <a:lnTo>
                    <a:pt x="3669" y="644"/>
                  </a:lnTo>
                  <a:lnTo>
                    <a:pt x="3669" y="682"/>
                  </a:lnTo>
                  <a:close/>
                  <a:moveTo>
                    <a:pt x="3669" y="620"/>
                  </a:moveTo>
                  <a:lnTo>
                    <a:pt x="3643" y="620"/>
                  </a:lnTo>
                  <a:lnTo>
                    <a:pt x="3643" y="582"/>
                  </a:lnTo>
                  <a:lnTo>
                    <a:pt x="3669" y="582"/>
                  </a:lnTo>
                  <a:lnTo>
                    <a:pt x="3669" y="620"/>
                  </a:lnTo>
                  <a:close/>
                  <a:moveTo>
                    <a:pt x="3669" y="558"/>
                  </a:moveTo>
                  <a:lnTo>
                    <a:pt x="3643" y="558"/>
                  </a:lnTo>
                  <a:lnTo>
                    <a:pt x="3643" y="520"/>
                  </a:lnTo>
                  <a:lnTo>
                    <a:pt x="3669" y="520"/>
                  </a:lnTo>
                  <a:lnTo>
                    <a:pt x="3669" y="558"/>
                  </a:lnTo>
                  <a:close/>
                  <a:moveTo>
                    <a:pt x="3669" y="499"/>
                  </a:moveTo>
                  <a:lnTo>
                    <a:pt x="3643" y="499"/>
                  </a:lnTo>
                  <a:lnTo>
                    <a:pt x="3643" y="461"/>
                  </a:lnTo>
                  <a:lnTo>
                    <a:pt x="3669" y="461"/>
                  </a:lnTo>
                  <a:lnTo>
                    <a:pt x="3669" y="499"/>
                  </a:lnTo>
                  <a:close/>
                  <a:moveTo>
                    <a:pt x="3669" y="378"/>
                  </a:moveTo>
                  <a:lnTo>
                    <a:pt x="3643" y="378"/>
                  </a:lnTo>
                  <a:lnTo>
                    <a:pt x="3643" y="337"/>
                  </a:lnTo>
                  <a:lnTo>
                    <a:pt x="3669" y="337"/>
                  </a:lnTo>
                  <a:lnTo>
                    <a:pt x="3669" y="378"/>
                  </a:lnTo>
                  <a:close/>
                  <a:moveTo>
                    <a:pt x="3669" y="316"/>
                  </a:moveTo>
                  <a:lnTo>
                    <a:pt x="3643" y="316"/>
                  </a:lnTo>
                  <a:lnTo>
                    <a:pt x="3643" y="278"/>
                  </a:lnTo>
                  <a:lnTo>
                    <a:pt x="3669" y="278"/>
                  </a:lnTo>
                  <a:lnTo>
                    <a:pt x="3669" y="316"/>
                  </a:lnTo>
                  <a:close/>
                </a:path>
              </a:pathLst>
            </a:custGeom>
            <a:solidFill>
              <a:schemeClr val="tx2">
                <a:lumMod val="60000"/>
                <a:lumOff val="40000"/>
                <a:alpha val="1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 dirty="0"/>
            </a:p>
          </p:txBody>
        </p:sp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ECB02C9F-95BB-874E-82FC-04DBFA663B12}"/>
                </a:ext>
              </a:extLst>
            </p:cNvPr>
            <p:cNvGrpSpPr/>
            <p:nvPr/>
          </p:nvGrpSpPr>
          <p:grpSpPr>
            <a:xfrm>
              <a:off x="7145356" y="2985253"/>
              <a:ext cx="523560" cy="1764642"/>
              <a:chOff x="398463" y="2662238"/>
              <a:chExt cx="612775" cy="2065338"/>
            </a:xfrm>
          </p:grpSpPr>
          <p:sp>
            <p:nvSpPr>
              <p:cNvPr id="317" name="Freeform 87">
                <a:extLst>
                  <a:ext uri="{FF2B5EF4-FFF2-40B4-BE49-F238E27FC236}">
                    <a16:creationId xmlns:a16="http://schemas.microsoft.com/office/drawing/2014/main" id="{3FDF983E-5BA2-3445-83F8-F5606E75739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8463" y="2662238"/>
                <a:ext cx="612775" cy="2065338"/>
              </a:xfrm>
              <a:custGeom>
                <a:avLst/>
                <a:gdLst>
                  <a:gd name="T0" fmla="*/ 342 w 386"/>
                  <a:gd name="T1" fmla="*/ 168 h 1301"/>
                  <a:gd name="T2" fmla="*/ 342 w 386"/>
                  <a:gd name="T3" fmla="*/ 82 h 1301"/>
                  <a:gd name="T4" fmla="*/ 306 w 386"/>
                  <a:gd name="T5" fmla="*/ 82 h 1301"/>
                  <a:gd name="T6" fmla="*/ 306 w 386"/>
                  <a:gd name="T7" fmla="*/ 0 h 1301"/>
                  <a:gd name="T8" fmla="*/ 71 w 386"/>
                  <a:gd name="T9" fmla="*/ 0 h 1301"/>
                  <a:gd name="T10" fmla="*/ 71 w 386"/>
                  <a:gd name="T11" fmla="*/ 82 h 1301"/>
                  <a:gd name="T12" fmla="*/ 35 w 386"/>
                  <a:gd name="T13" fmla="*/ 82 h 1301"/>
                  <a:gd name="T14" fmla="*/ 35 w 386"/>
                  <a:gd name="T15" fmla="*/ 168 h 1301"/>
                  <a:gd name="T16" fmla="*/ 0 w 386"/>
                  <a:gd name="T17" fmla="*/ 168 h 1301"/>
                  <a:gd name="T18" fmla="*/ 0 w 386"/>
                  <a:gd name="T19" fmla="*/ 1301 h 1301"/>
                  <a:gd name="T20" fmla="*/ 386 w 386"/>
                  <a:gd name="T21" fmla="*/ 1301 h 1301"/>
                  <a:gd name="T22" fmla="*/ 386 w 386"/>
                  <a:gd name="T23" fmla="*/ 168 h 1301"/>
                  <a:gd name="T24" fmla="*/ 342 w 386"/>
                  <a:gd name="T25" fmla="*/ 168 h 13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86" h="1301">
                    <a:moveTo>
                      <a:pt x="342" y="168"/>
                    </a:moveTo>
                    <a:lnTo>
                      <a:pt x="342" y="82"/>
                    </a:lnTo>
                    <a:lnTo>
                      <a:pt x="306" y="82"/>
                    </a:lnTo>
                    <a:lnTo>
                      <a:pt x="306" y="0"/>
                    </a:lnTo>
                    <a:lnTo>
                      <a:pt x="71" y="0"/>
                    </a:lnTo>
                    <a:lnTo>
                      <a:pt x="71" y="82"/>
                    </a:lnTo>
                    <a:lnTo>
                      <a:pt x="35" y="82"/>
                    </a:lnTo>
                    <a:lnTo>
                      <a:pt x="35" y="168"/>
                    </a:lnTo>
                    <a:lnTo>
                      <a:pt x="0" y="168"/>
                    </a:lnTo>
                    <a:lnTo>
                      <a:pt x="0" y="1301"/>
                    </a:lnTo>
                    <a:lnTo>
                      <a:pt x="386" y="1301"/>
                    </a:lnTo>
                    <a:lnTo>
                      <a:pt x="386" y="168"/>
                    </a:lnTo>
                    <a:lnTo>
                      <a:pt x="342" y="168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318" name="Rectangle 88">
                <a:extLst>
                  <a:ext uri="{FF2B5EF4-FFF2-40B4-BE49-F238E27FC236}">
                    <a16:creationId xmlns:a16="http://schemas.microsoft.com/office/drawing/2014/main" id="{4362C019-928D-3D43-99B9-CEFF2814EDE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2600" y="3027363"/>
                <a:ext cx="76200" cy="166688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319" name="Rectangle 89">
                <a:extLst>
                  <a:ext uri="{FF2B5EF4-FFF2-40B4-BE49-F238E27FC236}">
                    <a16:creationId xmlns:a16="http://schemas.microsoft.com/office/drawing/2014/main" id="{38DEDF99-2148-0241-AEA1-FA31E59F260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1663" y="3027363"/>
                <a:ext cx="74613" cy="166688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320" name="Rectangle 90">
                <a:extLst>
                  <a:ext uri="{FF2B5EF4-FFF2-40B4-BE49-F238E27FC236}">
                    <a16:creationId xmlns:a16="http://schemas.microsoft.com/office/drawing/2014/main" id="{556EAF91-7ADC-CE45-96DC-E1E00DEFC46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9138" y="3027363"/>
                <a:ext cx="76200" cy="166688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321" name="Rectangle 91">
                <a:extLst>
                  <a:ext uri="{FF2B5EF4-FFF2-40B4-BE49-F238E27FC236}">
                    <a16:creationId xmlns:a16="http://schemas.microsoft.com/office/drawing/2014/main" id="{61DC0E3E-65E1-DC42-94EF-E07A428AA2D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8200" y="3027363"/>
                <a:ext cx="74613" cy="166688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322" name="Rectangle 92">
                <a:extLst>
                  <a:ext uri="{FF2B5EF4-FFF2-40B4-BE49-F238E27FC236}">
                    <a16:creationId xmlns:a16="http://schemas.microsoft.com/office/drawing/2014/main" id="{EB117D1D-BF8C-D141-8272-06801A14B51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2600" y="3257550"/>
                <a:ext cx="76200" cy="166688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323" name="Rectangle 93">
                <a:extLst>
                  <a:ext uri="{FF2B5EF4-FFF2-40B4-BE49-F238E27FC236}">
                    <a16:creationId xmlns:a16="http://schemas.microsoft.com/office/drawing/2014/main" id="{8E0AD307-328C-8E45-9934-EEE5FF80752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1663" y="3257550"/>
                <a:ext cx="74613" cy="166688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324" name="Rectangle 94">
                <a:extLst>
                  <a:ext uri="{FF2B5EF4-FFF2-40B4-BE49-F238E27FC236}">
                    <a16:creationId xmlns:a16="http://schemas.microsoft.com/office/drawing/2014/main" id="{7F97263D-0AA1-0E44-9FF1-B9807013DE1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9138" y="3257550"/>
                <a:ext cx="76200" cy="166688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325" name="Rectangle 95">
                <a:extLst>
                  <a:ext uri="{FF2B5EF4-FFF2-40B4-BE49-F238E27FC236}">
                    <a16:creationId xmlns:a16="http://schemas.microsoft.com/office/drawing/2014/main" id="{1D7A9202-229F-C347-BA4C-6BA39616DD0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8200" y="3257550"/>
                <a:ext cx="74613" cy="166688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326" name="Rectangle 96">
                <a:extLst>
                  <a:ext uri="{FF2B5EF4-FFF2-40B4-BE49-F238E27FC236}">
                    <a16:creationId xmlns:a16="http://schemas.microsoft.com/office/drawing/2014/main" id="{03A63FFF-B121-9D4A-8C84-0E6C2ACCA63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2600" y="3486150"/>
                <a:ext cx="76200" cy="166688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327" name="Rectangle 97">
                <a:extLst>
                  <a:ext uri="{FF2B5EF4-FFF2-40B4-BE49-F238E27FC236}">
                    <a16:creationId xmlns:a16="http://schemas.microsoft.com/office/drawing/2014/main" id="{77505989-3E11-6148-93DE-5D3BABDD764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1663" y="3486150"/>
                <a:ext cx="74613" cy="166688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328" name="Rectangle 98">
                <a:extLst>
                  <a:ext uri="{FF2B5EF4-FFF2-40B4-BE49-F238E27FC236}">
                    <a16:creationId xmlns:a16="http://schemas.microsoft.com/office/drawing/2014/main" id="{783E6F57-97F1-DE4A-B3EA-AFA56A6D956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9138" y="3486150"/>
                <a:ext cx="76200" cy="166688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329" name="Rectangle 99">
                <a:extLst>
                  <a:ext uri="{FF2B5EF4-FFF2-40B4-BE49-F238E27FC236}">
                    <a16:creationId xmlns:a16="http://schemas.microsoft.com/office/drawing/2014/main" id="{825C85FE-2338-8244-94DF-592FB437E02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8200" y="3486150"/>
                <a:ext cx="74613" cy="166688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330" name="Rectangle 100">
                <a:extLst>
                  <a:ext uri="{FF2B5EF4-FFF2-40B4-BE49-F238E27FC236}">
                    <a16:creationId xmlns:a16="http://schemas.microsoft.com/office/drawing/2014/main" id="{1C70AAA0-9E99-B642-A974-DB090B219B5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2600" y="3713163"/>
                <a:ext cx="76200" cy="168275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331" name="Rectangle 101">
                <a:extLst>
                  <a:ext uri="{FF2B5EF4-FFF2-40B4-BE49-F238E27FC236}">
                    <a16:creationId xmlns:a16="http://schemas.microsoft.com/office/drawing/2014/main" id="{CB7931B8-EAE9-854A-AA89-F54B8D09319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1663" y="3713163"/>
                <a:ext cx="74613" cy="168275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332" name="Rectangle 102">
                <a:extLst>
                  <a:ext uri="{FF2B5EF4-FFF2-40B4-BE49-F238E27FC236}">
                    <a16:creationId xmlns:a16="http://schemas.microsoft.com/office/drawing/2014/main" id="{7104C9AF-0A0C-AB40-9CA7-09BF1420989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9138" y="3713163"/>
                <a:ext cx="76200" cy="168275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333" name="Rectangle 103">
                <a:extLst>
                  <a:ext uri="{FF2B5EF4-FFF2-40B4-BE49-F238E27FC236}">
                    <a16:creationId xmlns:a16="http://schemas.microsoft.com/office/drawing/2014/main" id="{3F51E7C8-0392-4645-9259-113B62D18BF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8200" y="3713163"/>
                <a:ext cx="74613" cy="168275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</p:grpSp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0102A053-7885-6140-81E1-95EDFEFFA9A2}"/>
                </a:ext>
              </a:extLst>
            </p:cNvPr>
            <p:cNvGrpSpPr/>
            <p:nvPr/>
          </p:nvGrpSpPr>
          <p:grpSpPr>
            <a:xfrm>
              <a:off x="8037397" y="3941461"/>
              <a:ext cx="427435" cy="808435"/>
              <a:chOff x="327025" y="3622675"/>
              <a:chExt cx="569913" cy="1077913"/>
            </a:xfrm>
          </p:grpSpPr>
          <p:sp>
            <p:nvSpPr>
              <p:cNvPr id="312" name="Freeform 149">
                <a:extLst>
                  <a:ext uri="{FF2B5EF4-FFF2-40B4-BE49-F238E27FC236}">
                    <a16:creationId xmlns:a16="http://schemas.microsoft.com/office/drawing/2014/main" id="{9DAF6583-12A8-D145-9D7D-D97774CDF19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7025" y="3622675"/>
                <a:ext cx="569913" cy="1077913"/>
              </a:xfrm>
              <a:custGeom>
                <a:avLst/>
                <a:gdLst>
                  <a:gd name="T0" fmla="*/ 359 w 359"/>
                  <a:gd name="T1" fmla="*/ 679 h 679"/>
                  <a:gd name="T2" fmla="*/ 0 w 359"/>
                  <a:gd name="T3" fmla="*/ 679 h 679"/>
                  <a:gd name="T4" fmla="*/ 0 w 359"/>
                  <a:gd name="T5" fmla="*/ 242 h 679"/>
                  <a:gd name="T6" fmla="*/ 179 w 359"/>
                  <a:gd name="T7" fmla="*/ 0 h 679"/>
                  <a:gd name="T8" fmla="*/ 359 w 359"/>
                  <a:gd name="T9" fmla="*/ 242 h 679"/>
                  <a:gd name="T10" fmla="*/ 359 w 359"/>
                  <a:gd name="T11" fmla="*/ 679 h 6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59" h="679">
                    <a:moveTo>
                      <a:pt x="359" y="679"/>
                    </a:moveTo>
                    <a:lnTo>
                      <a:pt x="0" y="679"/>
                    </a:lnTo>
                    <a:lnTo>
                      <a:pt x="0" y="242"/>
                    </a:lnTo>
                    <a:lnTo>
                      <a:pt x="179" y="0"/>
                    </a:lnTo>
                    <a:lnTo>
                      <a:pt x="359" y="242"/>
                    </a:lnTo>
                    <a:lnTo>
                      <a:pt x="359" y="679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313" name="Rectangle 150">
                <a:extLst>
                  <a:ext uri="{FF2B5EF4-FFF2-40B4-BE49-F238E27FC236}">
                    <a16:creationId xmlns:a16="http://schemas.microsoft.com/office/drawing/2014/main" id="{32115CF5-D8EF-F84C-A7C8-D34CF537D1D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3238" y="3911600"/>
                <a:ext cx="76200" cy="166688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314" name="Rectangle 151">
                <a:extLst>
                  <a:ext uri="{FF2B5EF4-FFF2-40B4-BE49-F238E27FC236}">
                    <a16:creationId xmlns:a16="http://schemas.microsoft.com/office/drawing/2014/main" id="{1125E0FF-2E2A-FF4C-85C2-4EB3C0A2BD3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2300" y="3911600"/>
                <a:ext cx="76200" cy="166688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315" name="Rectangle 152">
                <a:extLst>
                  <a:ext uri="{FF2B5EF4-FFF2-40B4-BE49-F238E27FC236}">
                    <a16:creationId xmlns:a16="http://schemas.microsoft.com/office/drawing/2014/main" id="{6A701451-09A6-A54F-BB15-A6D6BCA966E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3238" y="4133850"/>
                <a:ext cx="76200" cy="166688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316" name="Rectangle 153">
                <a:extLst>
                  <a:ext uri="{FF2B5EF4-FFF2-40B4-BE49-F238E27FC236}">
                    <a16:creationId xmlns:a16="http://schemas.microsoft.com/office/drawing/2014/main" id="{EDFAC34D-D365-3D44-9E8C-199D4ED3842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2300" y="4133850"/>
                <a:ext cx="76200" cy="166688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</p:grpSp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F16CD490-E6A7-6F4B-BB5B-37FF527632C2}"/>
                </a:ext>
              </a:extLst>
            </p:cNvPr>
            <p:cNvGrpSpPr/>
            <p:nvPr/>
          </p:nvGrpSpPr>
          <p:grpSpPr>
            <a:xfrm>
              <a:off x="7614507" y="3845020"/>
              <a:ext cx="425054" cy="904875"/>
              <a:chOff x="2600325" y="3494088"/>
              <a:chExt cx="566738" cy="1206500"/>
            </a:xfrm>
          </p:grpSpPr>
          <p:sp>
            <p:nvSpPr>
              <p:cNvPr id="305" name="Freeform 114">
                <a:extLst>
                  <a:ext uri="{FF2B5EF4-FFF2-40B4-BE49-F238E27FC236}">
                    <a16:creationId xmlns:a16="http://schemas.microsoft.com/office/drawing/2014/main" id="{AE2B93D7-A93B-7243-B7EA-23C56651321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00325" y="3494088"/>
                <a:ext cx="566738" cy="1206500"/>
              </a:xfrm>
              <a:custGeom>
                <a:avLst/>
                <a:gdLst>
                  <a:gd name="T0" fmla="*/ 357 w 357"/>
                  <a:gd name="T1" fmla="*/ 760 h 760"/>
                  <a:gd name="T2" fmla="*/ 0 w 357"/>
                  <a:gd name="T3" fmla="*/ 760 h 760"/>
                  <a:gd name="T4" fmla="*/ 0 w 357"/>
                  <a:gd name="T5" fmla="*/ 241 h 760"/>
                  <a:gd name="T6" fmla="*/ 179 w 357"/>
                  <a:gd name="T7" fmla="*/ 0 h 760"/>
                  <a:gd name="T8" fmla="*/ 357 w 357"/>
                  <a:gd name="T9" fmla="*/ 241 h 760"/>
                  <a:gd name="T10" fmla="*/ 357 w 357"/>
                  <a:gd name="T11" fmla="*/ 760 h 7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57" h="760">
                    <a:moveTo>
                      <a:pt x="357" y="760"/>
                    </a:moveTo>
                    <a:lnTo>
                      <a:pt x="0" y="760"/>
                    </a:lnTo>
                    <a:lnTo>
                      <a:pt x="0" y="241"/>
                    </a:lnTo>
                    <a:lnTo>
                      <a:pt x="179" y="0"/>
                    </a:lnTo>
                    <a:lnTo>
                      <a:pt x="357" y="241"/>
                    </a:lnTo>
                    <a:lnTo>
                      <a:pt x="357" y="76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306" name="Rectangle 115">
                <a:extLst>
                  <a:ext uri="{FF2B5EF4-FFF2-40B4-BE49-F238E27FC236}">
                    <a16:creationId xmlns:a16="http://schemas.microsoft.com/office/drawing/2014/main" id="{779AD35B-FEB4-5341-87F3-B94E13B65E4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76525" y="4259263"/>
                <a:ext cx="414338" cy="215900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307" name="Freeform 116">
                <a:extLst>
                  <a:ext uri="{FF2B5EF4-FFF2-40B4-BE49-F238E27FC236}">
                    <a16:creationId xmlns:a16="http://schemas.microsoft.com/office/drawing/2014/main" id="{B2494846-B08F-3C49-A483-53536E52479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28900" y="4148138"/>
                <a:ext cx="511175" cy="149225"/>
              </a:xfrm>
              <a:custGeom>
                <a:avLst/>
                <a:gdLst>
                  <a:gd name="T0" fmla="*/ 253 w 253"/>
                  <a:gd name="T1" fmla="*/ 61 h 74"/>
                  <a:gd name="T2" fmla="*/ 238 w 253"/>
                  <a:gd name="T3" fmla="*/ 0 h 74"/>
                  <a:gd name="T4" fmla="*/ 154 w 253"/>
                  <a:gd name="T5" fmla="*/ 0 h 74"/>
                  <a:gd name="T6" fmla="*/ 102 w 253"/>
                  <a:gd name="T7" fmla="*/ 0 h 74"/>
                  <a:gd name="T8" fmla="*/ 15 w 253"/>
                  <a:gd name="T9" fmla="*/ 0 h 74"/>
                  <a:gd name="T10" fmla="*/ 1 w 253"/>
                  <a:gd name="T11" fmla="*/ 61 h 74"/>
                  <a:gd name="T12" fmla="*/ 0 w 253"/>
                  <a:gd name="T13" fmla="*/ 64 h 74"/>
                  <a:gd name="T14" fmla="*/ 10 w 253"/>
                  <a:gd name="T15" fmla="*/ 74 h 74"/>
                  <a:gd name="T16" fmla="*/ 20 w 253"/>
                  <a:gd name="T17" fmla="*/ 64 h 74"/>
                  <a:gd name="T18" fmla="*/ 29 w 253"/>
                  <a:gd name="T19" fmla="*/ 74 h 74"/>
                  <a:gd name="T20" fmla="*/ 39 w 253"/>
                  <a:gd name="T21" fmla="*/ 64 h 74"/>
                  <a:gd name="T22" fmla="*/ 49 w 253"/>
                  <a:gd name="T23" fmla="*/ 74 h 74"/>
                  <a:gd name="T24" fmla="*/ 59 w 253"/>
                  <a:gd name="T25" fmla="*/ 64 h 74"/>
                  <a:gd name="T26" fmla="*/ 68 w 253"/>
                  <a:gd name="T27" fmla="*/ 74 h 74"/>
                  <a:gd name="T28" fmla="*/ 78 w 253"/>
                  <a:gd name="T29" fmla="*/ 64 h 74"/>
                  <a:gd name="T30" fmla="*/ 88 w 253"/>
                  <a:gd name="T31" fmla="*/ 74 h 74"/>
                  <a:gd name="T32" fmla="*/ 98 w 253"/>
                  <a:gd name="T33" fmla="*/ 64 h 74"/>
                  <a:gd name="T34" fmla="*/ 107 w 253"/>
                  <a:gd name="T35" fmla="*/ 74 h 74"/>
                  <a:gd name="T36" fmla="*/ 117 w 253"/>
                  <a:gd name="T37" fmla="*/ 64 h 74"/>
                  <a:gd name="T38" fmla="*/ 127 w 253"/>
                  <a:gd name="T39" fmla="*/ 74 h 74"/>
                  <a:gd name="T40" fmla="*/ 136 w 253"/>
                  <a:gd name="T41" fmla="*/ 64 h 74"/>
                  <a:gd name="T42" fmla="*/ 146 w 253"/>
                  <a:gd name="T43" fmla="*/ 74 h 74"/>
                  <a:gd name="T44" fmla="*/ 156 w 253"/>
                  <a:gd name="T45" fmla="*/ 64 h 74"/>
                  <a:gd name="T46" fmla="*/ 166 w 253"/>
                  <a:gd name="T47" fmla="*/ 74 h 74"/>
                  <a:gd name="T48" fmla="*/ 175 w 253"/>
                  <a:gd name="T49" fmla="*/ 64 h 74"/>
                  <a:gd name="T50" fmla="*/ 185 w 253"/>
                  <a:gd name="T51" fmla="*/ 74 h 74"/>
                  <a:gd name="T52" fmla="*/ 195 w 253"/>
                  <a:gd name="T53" fmla="*/ 64 h 74"/>
                  <a:gd name="T54" fmla="*/ 205 w 253"/>
                  <a:gd name="T55" fmla="*/ 74 h 74"/>
                  <a:gd name="T56" fmla="*/ 214 w 253"/>
                  <a:gd name="T57" fmla="*/ 64 h 74"/>
                  <a:gd name="T58" fmla="*/ 224 w 253"/>
                  <a:gd name="T59" fmla="*/ 74 h 74"/>
                  <a:gd name="T60" fmla="*/ 234 w 253"/>
                  <a:gd name="T61" fmla="*/ 64 h 74"/>
                  <a:gd name="T62" fmla="*/ 244 w 253"/>
                  <a:gd name="T63" fmla="*/ 74 h 74"/>
                  <a:gd name="T64" fmla="*/ 253 w 253"/>
                  <a:gd name="T65" fmla="*/ 64 h 74"/>
                  <a:gd name="T66" fmla="*/ 253 w 253"/>
                  <a:gd name="T67" fmla="*/ 61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253" h="74">
                    <a:moveTo>
                      <a:pt x="253" y="61"/>
                    </a:moveTo>
                    <a:cubicBezTo>
                      <a:pt x="238" y="0"/>
                      <a:pt x="238" y="0"/>
                      <a:pt x="238" y="0"/>
                    </a:cubicBezTo>
                    <a:cubicBezTo>
                      <a:pt x="154" y="0"/>
                      <a:pt x="154" y="0"/>
                      <a:pt x="154" y="0"/>
                    </a:cubicBezTo>
                    <a:cubicBezTo>
                      <a:pt x="102" y="0"/>
                      <a:pt x="102" y="0"/>
                      <a:pt x="102" y="0"/>
                    </a:cubicBezTo>
                    <a:cubicBezTo>
                      <a:pt x="15" y="0"/>
                      <a:pt x="15" y="0"/>
                      <a:pt x="15" y="0"/>
                    </a:cubicBezTo>
                    <a:cubicBezTo>
                      <a:pt x="1" y="61"/>
                      <a:pt x="1" y="61"/>
                      <a:pt x="1" y="61"/>
                    </a:cubicBezTo>
                    <a:cubicBezTo>
                      <a:pt x="0" y="62"/>
                      <a:pt x="0" y="63"/>
                      <a:pt x="0" y="64"/>
                    </a:cubicBezTo>
                    <a:cubicBezTo>
                      <a:pt x="0" y="69"/>
                      <a:pt x="5" y="74"/>
                      <a:pt x="10" y="74"/>
                    </a:cubicBezTo>
                    <a:cubicBezTo>
                      <a:pt x="15" y="74"/>
                      <a:pt x="20" y="69"/>
                      <a:pt x="20" y="64"/>
                    </a:cubicBezTo>
                    <a:cubicBezTo>
                      <a:pt x="20" y="69"/>
                      <a:pt x="24" y="74"/>
                      <a:pt x="29" y="74"/>
                    </a:cubicBezTo>
                    <a:cubicBezTo>
                      <a:pt x="35" y="74"/>
                      <a:pt x="39" y="69"/>
                      <a:pt x="39" y="64"/>
                    </a:cubicBezTo>
                    <a:cubicBezTo>
                      <a:pt x="39" y="69"/>
                      <a:pt x="43" y="74"/>
                      <a:pt x="49" y="74"/>
                    </a:cubicBezTo>
                    <a:cubicBezTo>
                      <a:pt x="54" y="74"/>
                      <a:pt x="59" y="69"/>
                      <a:pt x="59" y="64"/>
                    </a:cubicBezTo>
                    <a:cubicBezTo>
                      <a:pt x="59" y="69"/>
                      <a:pt x="63" y="74"/>
                      <a:pt x="68" y="74"/>
                    </a:cubicBezTo>
                    <a:cubicBezTo>
                      <a:pt x="74" y="74"/>
                      <a:pt x="78" y="69"/>
                      <a:pt x="78" y="64"/>
                    </a:cubicBezTo>
                    <a:cubicBezTo>
                      <a:pt x="78" y="69"/>
                      <a:pt x="82" y="74"/>
                      <a:pt x="88" y="74"/>
                    </a:cubicBezTo>
                    <a:cubicBezTo>
                      <a:pt x="93" y="74"/>
                      <a:pt x="98" y="69"/>
                      <a:pt x="98" y="64"/>
                    </a:cubicBezTo>
                    <a:cubicBezTo>
                      <a:pt x="98" y="69"/>
                      <a:pt x="102" y="74"/>
                      <a:pt x="107" y="74"/>
                    </a:cubicBezTo>
                    <a:cubicBezTo>
                      <a:pt x="113" y="74"/>
                      <a:pt x="117" y="69"/>
                      <a:pt x="117" y="64"/>
                    </a:cubicBezTo>
                    <a:cubicBezTo>
                      <a:pt x="117" y="69"/>
                      <a:pt x="121" y="74"/>
                      <a:pt x="127" y="74"/>
                    </a:cubicBezTo>
                    <a:cubicBezTo>
                      <a:pt x="132" y="74"/>
                      <a:pt x="136" y="69"/>
                      <a:pt x="136" y="64"/>
                    </a:cubicBezTo>
                    <a:cubicBezTo>
                      <a:pt x="136" y="69"/>
                      <a:pt x="141" y="74"/>
                      <a:pt x="146" y="74"/>
                    </a:cubicBezTo>
                    <a:cubicBezTo>
                      <a:pt x="152" y="74"/>
                      <a:pt x="156" y="69"/>
                      <a:pt x="156" y="64"/>
                    </a:cubicBezTo>
                    <a:cubicBezTo>
                      <a:pt x="156" y="69"/>
                      <a:pt x="160" y="74"/>
                      <a:pt x="166" y="74"/>
                    </a:cubicBezTo>
                    <a:cubicBezTo>
                      <a:pt x="171" y="74"/>
                      <a:pt x="175" y="69"/>
                      <a:pt x="175" y="64"/>
                    </a:cubicBezTo>
                    <a:cubicBezTo>
                      <a:pt x="175" y="69"/>
                      <a:pt x="180" y="74"/>
                      <a:pt x="185" y="74"/>
                    </a:cubicBezTo>
                    <a:cubicBezTo>
                      <a:pt x="191" y="74"/>
                      <a:pt x="195" y="69"/>
                      <a:pt x="195" y="64"/>
                    </a:cubicBezTo>
                    <a:cubicBezTo>
                      <a:pt x="195" y="69"/>
                      <a:pt x="199" y="74"/>
                      <a:pt x="205" y="74"/>
                    </a:cubicBezTo>
                    <a:cubicBezTo>
                      <a:pt x="210" y="74"/>
                      <a:pt x="214" y="69"/>
                      <a:pt x="214" y="64"/>
                    </a:cubicBezTo>
                    <a:cubicBezTo>
                      <a:pt x="214" y="69"/>
                      <a:pt x="219" y="74"/>
                      <a:pt x="224" y="74"/>
                    </a:cubicBezTo>
                    <a:cubicBezTo>
                      <a:pt x="229" y="74"/>
                      <a:pt x="234" y="69"/>
                      <a:pt x="234" y="64"/>
                    </a:cubicBezTo>
                    <a:cubicBezTo>
                      <a:pt x="234" y="69"/>
                      <a:pt x="238" y="74"/>
                      <a:pt x="244" y="74"/>
                    </a:cubicBezTo>
                    <a:cubicBezTo>
                      <a:pt x="249" y="74"/>
                      <a:pt x="253" y="69"/>
                      <a:pt x="253" y="64"/>
                    </a:cubicBezTo>
                    <a:cubicBezTo>
                      <a:pt x="253" y="63"/>
                      <a:pt x="253" y="62"/>
                      <a:pt x="253" y="61"/>
                    </a:cubicBezTo>
                    <a:close/>
                  </a:path>
                </a:pathLst>
              </a:cu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308" name="Rectangle 117">
                <a:extLst>
                  <a:ext uri="{FF2B5EF4-FFF2-40B4-BE49-F238E27FC236}">
                    <a16:creationId xmlns:a16="http://schemas.microsoft.com/office/drawing/2014/main" id="{96B57566-2F62-BA4A-9716-3B087A28FC4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81288" y="3911600"/>
                <a:ext cx="65088" cy="149225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309" name="Rectangle 118">
                <a:extLst>
                  <a:ext uri="{FF2B5EF4-FFF2-40B4-BE49-F238E27FC236}">
                    <a16:creationId xmlns:a16="http://schemas.microsoft.com/office/drawing/2014/main" id="{B7F8CFE7-3FE4-D64A-BB62-720E709F502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86063" y="3911600"/>
                <a:ext cx="65088" cy="149225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310" name="Rectangle 119">
                <a:extLst>
                  <a:ext uri="{FF2B5EF4-FFF2-40B4-BE49-F238E27FC236}">
                    <a16:creationId xmlns:a16="http://schemas.microsoft.com/office/drawing/2014/main" id="{F888D85C-11BC-A74D-8781-865207C14CF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0838" y="3911600"/>
                <a:ext cx="66675" cy="149225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311" name="Rectangle 120">
                <a:extLst>
                  <a:ext uri="{FF2B5EF4-FFF2-40B4-BE49-F238E27FC236}">
                    <a16:creationId xmlns:a16="http://schemas.microsoft.com/office/drawing/2014/main" id="{F07CA541-7E29-F84E-A174-5905EF44AB9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97200" y="3911600"/>
                <a:ext cx="65088" cy="149225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</p:grpSp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66D02B72-49EF-6C4B-882E-0CE66EC6FAA1}"/>
                </a:ext>
              </a:extLst>
            </p:cNvPr>
            <p:cNvGrpSpPr/>
            <p:nvPr/>
          </p:nvGrpSpPr>
          <p:grpSpPr>
            <a:xfrm>
              <a:off x="6516493" y="3160934"/>
              <a:ext cx="381584" cy="1588961"/>
              <a:chOff x="2732088" y="1325563"/>
              <a:chExt cx="415925" cy="1731963"/>
            </a:xfrm>
          </p:grpSpPr>
          <p:sp>
            <p:nvSpPr>
              <p:cNvPr id="296" name="Freeform 27">
                <a:extLst>
                  <a:ext uri="{FF2B5EF4-FFF2-40B4-BE49-F238E27FC236}">
                    <a16:creationId xmlns:a16="http://schemas.microsoft.com/office/drawing/2014/main" id="{B6CBD12F-CB02-5949-81ED-D8D1C54DCF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32088" y="1325563"/>
                <a:ext cx="415925" cy="1731963"/>
              </a:xfrm>
              <a:custGeom>
                <a:avLst/>
                <a:gdLst>
                  <a:gd name="T0" fmla="*/ 262 w 262"/>
                  <a:gd name="T1" fmla="*/ 0 h 1091"/>
                  <a:gd name="T2" fmla="*/ 0 w 262"/>
                  <a:gd name="T3" fmla="*/ 221 h 1091"/>
                  <a:gd name="T4" fmla="*/ 0 w 262"/>
                  <a:gd name="T5" fmla="*/ 1091 h 1091"/>
                  <a:gd name="T6" fmla="*/ 262 w 262"/>
                  <a:gd name="T7" fmla="*/ 1091 h 1091"/>
                  <a:gd name="T8" fmla="*/ 262 w 262"/>
                  <a:gd name="T9" fmla="*/ 0 h 10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2" h="1091">
                    <a:moveTo>
                      <a:pt x="262" y="0"/>
                    </a:moveTo>
                    <a:lnTo>
                      <a:pt x="0" y="221"/>
                    </a:lnTo>
                    <a:lnTo>
                      <a:pt x="0" y="1091"/>
                    </a:lnTo>
                    <a:lnTo>
                      <a:pt x="262" y="1091"/>
                    </a:lnTo>
                    <a:lnTo>
                      <a:pt x="262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97" name="Oval 28">
                <a:extLst>
                  <a:ext uri="{FF2B5EF4-FFF2-40B4-BE49-F238E27FC236}">
                    <a16:creationId xmlns:a16="http://schemas.microsoft.com/office/drawing/2014/main" id="{041674B0-0857-CA4E-A59F-1F4FBE27799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78125" y="1743075"/>
                <a:ext cx="136525" cy="138113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98" name="Oval 29">
                <a:extLst>
                  <a:ext uri="{FF2B5EF4-FFF2-40B4-BE49-F238E27FC236}">
                    <a16:creationId xmlns:a16="http://schemas.microsoft.com/office/drawing/2014/main" id="{3FD2238D-6559-2B40-9A6D-6ED7874BDB1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65450" y="1743075"/>
                <a:ext cx="138113" cy="138113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99" name="Oval 30">
                <a:extLst>
                  <a:ext uri="{FF2B5EF4-FFF2-40B4-BE49-F238E27FC236}">
                    <a16:creationId xmlns:a16="http://schemas.microsoft.com/office/drawing/2014/main" id="{F27A8050-15CA-FD4A-88E3-1A22C7C6C3E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78125" y="1935163"/>
                <a:ext cx="136525" cy="136525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300" name="Oval 31">
                <a:extLst>
                  <a:ext uri="{FF2B5EF4-FFF2-40B4-BE49-F238E27FC236}">
                    <a16:creationId xmlns:a16="http://schemas.microsoft.com/office/drawing/2014/main" id="{6CAF4D5A-8212-E64D-8AEB-8B306C8A6AB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65450" y="1935163"/>
                <a:ext cx="138113" cy="136525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301" name="Oval 32">
                <a:extLst>
                  <a:ext uri="{FF2B5EF4-FFF2-40B4-BE49-F238E27FC236}">
                    <a16:creationId xmlns:a16="http://schemas.microsoft.com/office/drawing/2014/main" id="{7F488A55-54A1-FA48-B893-F7728E6DD95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78125" y="2127250"/>
                <a:ext cx="136525" cy="136525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302" name="Oval 33">
                <a:extLst>
                  <a:ext uri="{FF2B5EF4-FFF2-40B4-BE49-F238E27FC236}">
                    <a16:creationId xmlns:a16="http://schemas.microsoft.com/office/drawing/2014/main" id="{067084AB-CF82-1F4F-9A57-9105733255C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65450" y="2127250"/>
                <a:ext cx="138113" cy="136525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303" name="Oval 34">
                <a:extLst>
                  <a:ext uri="{FF2B5EF4-FFF2-40B4-BE49-F238E27FC236}">
                    <a16:creationId xmlns:a16="http://schemas.microsoft.com/office/drawing/2014/main" id="{3892DBD4-21C9-984E-9781-9318705CEAD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78125" y="2316163"/>
                <a:ext cx="136525" cy="138113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304" name="Oval 35">
                <a:extLst>
                  <a:ext uri="{FF2B5EF4-FFF2-40B4-BE49-F238E27FC236}">
                    <a16:creationId xmlns:a16="http://schemas.microsoft.com/office/drawing/2014/main" id="{242E92E2-9565-9448-9771-CFB515A2953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65450" y="2316163"/>
                <a:ext cx="138113" cy="138113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</p:grpSp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240A4AB8-AD57-9249-9E4B-430DD3B3DFB2}"/>
                </a:ext>
              </a:extLst>
            </p:cNvPr>
            <p:cNvGrpSpPr/>
            <p:nvPr/>
          </p:nvGrpSpPr>
          <p:grpSpPr>
            <a:xfrm>
              <a:off x="6111549" y="3901409"/>
              <a:ext cx="488501" cy="848486"/>
              <a:chOff x="9658350" y="1728788"/>
              <a:chExt cx="1062038" cy="1844675"/>
            </a:xfrm>
          </p:grpSpPr>
          <p:sp>
            <p:nvSpPr>
              <p:cNvPr id="293" name="Freeform 170">
                <a:extLst>
                  <a:ext uri="{FF2B5EF4-FFF2-40B4-BE49-F238E27FC236}">
                    <a16:creationId xmlns:a16="http://schemas.microsoft.com/office/drawing/2014/main" id="{A584EBAD-D770-7245-B0B0-F364D7C6A1E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658350" y="1728788"/>
                <a:ext cx="1062038" cy="1844675"/>
              </a:xfrm>
              <a:custGeom>
                <a:avLst/>
                <a:gdLst>
                  <a:gd name="T0" fmla="*/ 669 w 669"/>
                  <a:gd name="T1" fmla="*/ 1162 h 1162"/>
                  <a:gd name="T2" fmla="*/ 0 w 669"/>
                  <a:gd name="T3" fmla="*/ 1162 h 1162"/>
                  <a:gd name="T4" fmla="*/ 0 w 669"/>
                  <a:gd name="T5" fmla="*/ 180 h 1162"/>
                  <a:gd name="T6" fmla="*/ 138 w 669"/>
                  <a:gd name="T7" fmla="*/ 0 h 1162"/>
                  <a:gd name="T8" fmla="*/ 527 w 669"/>
                  <a:gd name="T9" fmla="*/ 0 h 1162"/>
                  <a:gd name="T10" fmla="*/ 669 w 669"/>
                  <a:gd name="T11" fmla="*/ 180 h 1162"/>
                  <a:gd name="T12" fmla="*/ 669 w 669"/>
                  <a:gd name="T13" fmla="*/ 1162 h 1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69" h="1162">
                    <a:moveTo>
                      <a:pt x="669" y="1162"/>
                    </a:moveTo>
                    <a:lnTo>
                      <a:pt x="0" y="1162"/>
                    </a:lnTo>
                    <a:lnTo>
                      <a:pt x="0" y="180"/>
                    </a:lnTo>
                    <a:lnTo>
                      <a:pt x="138" y="0"/>
                    </a:lnTo>
                    <a:lnTo>
                      <a:pt x="527" y="0"/>
                    </a:lnTo>
                    <a:lnTo>
                      <a:pt x="669" y="180"/>
                    </a:lnTo>
                    <a:lnTo>
                      <a:pt x="669" y="1162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94" name="Rectangle 171">
                <a:extLst>
                  <a:ext uri="{FF2B5EF4-FFF2-40B4-BE49-F238E27FC236}">
                    <a16:creationId xmlns:a16="http://schemas.microsoft.com/office/drawing/2014/main" id="{30362DF9-1009-CF4A-9E2C-6251694291F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902825" y="2101850"/>
                <a:ext cx="573088" cy="263525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95" name="Rectangle 172">
                <a:extLst>
                  <a:ext uri="{FF2B5EF4-FFF2-40B4-BE49-F238E27FC236}">
                    <a16:creationId xmlns:a16="http://schemas.microsoft.com/office/drawing/2014/main" id="{497066D9-2B52-3D4E-9165-87CEFC303F5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902825" y="2505075"/>
                <a:ext cx="573088" cy="265112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</p:grpSp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6BC7B3F8-1242-9643-B84B-F392CC66FFA4}"/>
                </a:ext>
              </a:extLst>
            </p:cNvPr>
            <p:cNvGrpSpPr/>
            <p:nvPr/>
          </p:nvGrpSpPr>
          <p:grpSpPr>
            <a:xfrm>
              <a:off x="5133454" y="3110116"/>
              <a:ext cx="356387" cy="1639780"/>
              <a:chOff x="9525048" y="1159755"/>
              <a:chExt cx="475182" cy="2186373"/>
            </a:xfrm>
          </p:grpSpPr>
          <p:sp>
            <p:nvSpPr>
              <p:cNvPr id="276" name="Rectangle 36">
                <a:extLst>
                  <a:ext uri="{FF2B5EF4-FFF2-40B4-BE49-F238E27FC236}">
                    <a16:creationId xmlns:a16="http://schemas.microsoft.com/office/drawing/2014/main" id="{F46D98DA-EF30-9A41-B8E9-B1D032904BB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525048" y="1159755"/>
                <a:ext cx="475182" cy="2186373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grpSp>
            <p:nvGrpSpPr>
              <p:cNvPr id="277" name="Group 276">
                <a:extLst>
                  <a:ext uri="{FF2B5EF4-FFF2-40B4-BE49-F238E27FC236}">
                    <a16:creationId xmlns:a16="http://schemas.microsoft.com/office/drawing/2014/main" id="{24075A37-AFB9-4F4F-9730-B87BCE1D4906}"/>
                  </a:ext>
                </a:extLst>
              </p:cNvPr>
              <p:cNvGrpSpPr/>
              <p:nvPr/>
            </p:nvGrpSpPr>
            <p:grpSpPr>
              <a:xfrm>
                <a:off x="9573100" y="1221154"/>
                <a:ext cx="380413" cy="1824648"/>
                <a:chOff x="1522413" y="350838"/>
                <a:chExt cx="452438" cy="1420812"/>
              </a:xfrm>
              <a:solidFill>
                <a:schemeClr val="accent4">
                  <a:lumMod val="60000"/>
                  <a:lumOff val="40000"/>
                </a:schemeClr>
              </a:solidFill>
            </p:grpSpPr>
            <p:sp>
              <p:nvSpPr>
                <p:cNvPr id="278" name="Rectangle 37">
                  <a:extLst>
                    <a:ext uri="{FF2B5EF4-FFF2-40B4-BE49-F238E27FC236}">
                      <a16:creationId xmlns:a16="http://schemas.microsoft.com/office/drawing/2014/main" id="{15AE7A85-B58C-E447-91C2-60721FDFE0B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22413" y="350838"/>
                  <a:ext cx="452438" cy="26988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  <p:sp>
              <p:nvSpPr>
                <p:cNvPr id="279" name="Rectangle 38">
                  <a:extLst>
                    <a:ext uri="{FF2B5EF4-FFF2-40B4-BE49-F238E27FC236}">
                      <a16:creationId xmlns:a16="http://schemas.microsoft.com/office/drawing/2014/main" id="{847DE56B-1D42-7649-A77C-9CBF29EF547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22413" y="449263"/>
                  <a:ext cx="452438" cy="28575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  <p:sp>
              <p:nvSpPr>
                <p:cNvPr id="280" name="Rectangle 39">
                  <a:extLst>
                    <a:ext uri="{FF2B5EF4-FFF2-40B4-BE49-F238E27FC236}">
                      <a16:creationId xmlns:a16="http://schemas.microsoft.com/office/drawing/2014/main" id="{C6DA97C5-EC78-C34C-A096-766899756AD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22413" y="549275"/>
                  <a:ext cx="452438" cy="28575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  <p:sp>
              <p:nvSpPr>
                <p:cNvPr id="281" name="Rectangle 40">
                  <a:extLst>
                    <a:ext uri="{FF2B5EF4-FFF2-40B4-BE49-F238E27FC236}">
                      <a16:creationId xmlns:a16="http://schemas.microsoft.com/office/drawing/2014/main" id="{09D94F3C-F119-AF4B-B7B3-F6D529FA955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22413" y="649288"/>
                  <a:ext cx="452438" cy="28575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  <p:sp>
              <p:nvSpPr>
                <p:cNvPr id="282" name="Rectangle 41">
                  <a:extLst>
                    <a:ext uri="{FF2B5EF4-FFF2-40B4-BE49-F238E27FC236}">
                      <a16:creationId xmlns:a16="http://schemas.microsoft.com/office/drawing/2014/main" id="{35059D22-1A92-E54E-919F-27B5F7D160C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22413" y="747713"/>
                  <a:ext cx="452438" cy="28575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  <p:sp>
              <p:nvSpPr>
                <p:cNvPr id="283" name="Rectangle 42">
                  <a:extLst>
                    <a:ext uri="{FF2B5EF4-FFF2-40B4-BE49-F238E27FC236}">
                      <a16:creationId xmlns:a16="http://schemas.microsoft.com/office/drawing/2014/main" id="{FC6A5490-8537-0D46-8F86-52B26A26425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22413" y="846138"/>
                  <a:ext cx="452438" cy="28575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  <p:sp>
              <p:nvSpPr>
                <p:cNvPr id="284" name="Rectangle 43">
                  <a:extLst>
                    <a:ext uri="{FF2B5EF4-FFF2-40B4-BE49-F238E27FC236}">
                      <a16:creationId xmlns:a16="http://schemas.microsoft.com/office/drawing/2014/main" id="{9BB40DAA-3BB9-CA48-AE48-1C61BBD75DD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22413" y="947738"/>
                  <a:ext cx="452438" cy="28575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  <p:sp>
              <p:nvSpPr>
                <p:cNvPr id="285" name="Rectangle 44">
                  <a:extLst>
                    <a:ext uri="{FF2B5EF4-FFF2-40B4-BE49-F238E27FC236}">
                      <a16:creationId xmlns:a16="http://schemas.microsoft.com/office/drawing/2014/main" id="{ABF3A08D-A78A-F644-87A9-BA61386B125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22413" y="1046163"/>
                  <a:ext cx="452438" cy="28575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  <p:sp>
              <p:nvSpPr>
                <p:cNvPr id="286" name="Rectangle 45">
                  <a:extLst>
                    <a:ext uri="{FF2B5EF4-FFF2-40B4-BE49-F238E27FC236}">
                      <a16:creationId xmlns:a16="http://schemas.microsoft.com/office/drawing/2014/main" id="{FB011C81-00D6-2243-BB1E-CBCC6A02FFA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22413" y="1146175"/>
                  <a:ext cx="452438" cy="26988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  <p:sp>
              <p:nvSpPr>
                <p:cNvPr id="287" name="Rectangle 46">
                  <a:extLst>
                    <a:ext uri="{FF2B5EF4-FFF2-40B4-BE49-F238E27FC236}">
                      <a16:creationId xmlns:a16="http://schemas.microsoft.com/office/drawing/2014/main" id="{0BD90DC4-2461-7943-8064-5F44C4D8385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22413" y="1244600"/>
                  <a:ext cx="452438" cy="28575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  <p:sp>
              <p:nvSpPr>
                <p:cNvPr id="288" name="Rectangle 47">
                  <a:extLst>
                    <a:ext uri="{FF2B5EF4-FFF2-40B4-BE49-F238E27FC236}">
                      <a16:creationId xmlns:a16="http://schemas.microsoft.com/office/drawing/2014/main" id="{7533DB28-52F0-AB40-A89B-B840F07B5A0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22413" y="1346200"/>
                  <a:ext cx="452438" cy="26988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  <p:sp>
              <p:nvSpPr>
                <p:cNvPr id="289" name="Rectangle 48">
                  <a:extLst>
                    <a:ext uri="{FF2B5EF4-FFF2-40B4-BE49-F238E27FC236}">
                      <a16:creationId xmlns:a16="http://schemas.microsoft.com/office/drawing/2014/main" id="{51FC531C-E192-914A-B692-754D2E2AC23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22413" y="1444625"/>
                  <a:ext cx="452438" cy="28575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  <p:sp>
              <p:nvSpPr>
                <p:cNvPr id="290" name="Rectangle 49">
                  <a:extLst>
                    <a:ext uri="{FF2B5EF4-FFF2-40B4-BE49-F238E27FC236}">
                      <a16:creationId xmlns:a16="http://schemas.microsoft.com/office/drawing/2014/main" id="{BFBE7CCB-3D85-6B40-B4F0-721D66E725A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22413" y="1543050"/>
                  <a:ext cx="452438" cy="28575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  <p:sp>
              <p:nvSpPr>
                <p:cNvPr id="291" name="Rectangle 50">
                  <a:extLst>
                    <a:ext uri="{FF2B5EF4-FFF2-40B4-BE49-F238E27FC236}">
                      <a16:creationId xmlns:a16="http://schemas.microsoft.com/office/drawing/2014/main" id="{6258393B-3271-DF41-9267-DB16C455E6D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22413" y="1644650"/>
                  <a:ext cx="452438" cy="28575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  <p:sp>
              <p:nvSpPr>
                <p:cNvPr id="292" name="Rectangle 51">
                  <a:extLst>
                    <a:ext uri="{FF2B5EF4-FFF2-40B4-BE49-F238E27FC236}">
                      <a16:creationId xmlns:a16="http://schemas.microsoft.com/office/drawing/2014/main" id="{B43415C0-EF07-484A-9581-BD036AFD7AA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22413" y="1743075"/>
                  <a:ext cx="452438" cy="28575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</p:grpSp>
        </p:grpSp>
        <p:grpSp>
          <p:nvGrpSpPr>
            <p:cNvPr id="29" name="Group 28">
              <a:extLst>
                <a:ext uri="{FF2B5EF4-FFF2-40B4-BE49-F238E27FC236}">
                  <a16:creationId xmlns:a16="http://schemas.microsoft.com/office/drawing/2014/main" id="{9D0DC861-9195-754A-9AC7-A6817A338111}"/>
                </a:ext>
              </a:extLst>
            </p:cNvPr>
            <p:cNvGrpSpPr/>
            <p:nvPr/>
          </p:nvGrpSpPr>
          <p:grpSpPr>
            <a:xfrm>
              <a:off x="1293095" y="3450923"/>
              <a:ext cx="311944" cy="1298972"/>
              <a:chOff x="2732088" y="1325563"/>
              <a:chExt cx="415925" cy="1731963"/>
            </a:xfrm>
          </p:grpSpPr>
          <p:sp>
            <p:nvSpPr>
              <p:cNvPr id="267" name="Freeform 27">
                <a:extLst>
                  <a:ext uri="{FF2B5EF4-FFF2-40B4-BE49-F238E27FC236}">
                    <a16:creationId xmlns:a16="http://schemas.microsoft.com/office/drawing/2014/main" id="{31BEC0C9-2D94-A145-8112-B79015B42EB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32088" y="1325563"/>
                <a:ext cx="415925" cy="1731963"/>
              </a:xfrm>
              <a:custGeom>
                <a:avLst/>
                <a:gdLst>
                  <a:gd name="T0" fmla="*/ 262 w 262"/>
                  <a:gd name="T1" fmla="*/ 0 h 1091"/>
                  <a:gd name="T2" fmla="*/ 0 w 262"/>
                  <a:gd name="T3" fmla="*/ 221 h 1091"/>
                  <a:gd name="T4" fmla="*/ 0 w 262"/>
                  <a:gd name="T5" fmla="*/ 1091 h 1091"/>
                  <a:gd name="T6" fmla="*/ 262 w 262"/>
                  <a:gd name="T7" fmla="*/ 1091 h 1091"/>
                  <a:gd name="T8" fmla="*/ 262 w 262"/>
                  <a:gd name="T9" fmla="*/ 0 h 10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2" h="1091">
                    <a:moveTo>
                      <a:pt x="262" y="0"/>
                    </a:moveTo>
                    <a:lnTo>
                      <a:pt x="0" y="221"/>
                    </a:lnTo>
                    <a:lnTo>
                      <a:pt x="0" y="1091"/>
                    </a:lnTo>
                    <a:lnTo>
                      <a:pt x="262" y="1091"/>
                    </a:lnTo>
                    <a:lnTo>
                      <a:pt x="262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68" name="Oval 28">
                <a:extLst>
                  <a:ext uri="{FF2B5EF4-FFF2-40B4-BE49-F238E27FC236}">
                    <a16:creationId xmlns:a16="http://schemas.microsoft.com/office/drawing/2014/main" id="{3697287A-79C3-134D-B61F-DBDEB9A56F4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78125" y="1743075"/>
                <a:ext cx="136525" cy="138113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69" name="Oval 29">
                <a:extLst>
                  <a:ext uri="{FF2B5EF4-FFF2-40B4-BE49-F238E27FC236}">
                    <a16:creationId xmlns:a16="http://schemas.microsoft.com/office/drawing/2014/main" id="{6CF6690E-04A3-5742-AE85-27DC568E2CF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65450" y="1743075"/>
                <a:ext cx="138113" cy="138113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70" name="Oval 30">
                <a:extLst>
                  <a:ext uri="{FF2B5EF4-FFF2-40B4-BE49-F238E27FC236}">
                    <a16:creationId xmlns:a16="http://schemas.microsoft.com/office/drawing/2014/main" id="{FE27A842-E672-9B46-983A-6B7839CE249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78125" y="1935163"/>
                <a:ext cx="136525" cy="136525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71" name="Oval 31">
                <a:extLst>
                  <a:ext uri="{FF2B5EF4-FFF2-40B4-BE49-F238E27FC236}">
                    <a16:creationId xmlns:a16="http://schemas.microsoft.com/office/drawing/2014/main" id="{CDFDB592-AE9C-F14E-BCF2-F9106E9B174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65450" y="1935163"/>
                <a:ext cx="138113" cy="136525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72" name="Oval 32">
                <a:extLst>
                  <a:ext uri="{FF2B5EF4-FFF2-40B4-BE49-F238E27FC236}">
                    <a16:creationId xmlns:a16="http://schemas.microsoft.com/office/drawing/2014/main" id="{23D46297-00E4-864C-BF03-17858863F01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78125" y="2127250"/>
                <a:ext cx="136525" cy="136525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73" name="Oval 33">
                <a:extLst>
                  <a:ext uri="{FF2B5EF4-FFF2-40B4-BE49-F238E27FC236}">
                    <a16:creationId xmlns:a16="http://schemas.microsoft.com/office/drawing/2014/main" id="{E192C213-3461-F941-9F9D-180A16AAB9F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65450" y="2127250"/>
                <a:ext cx="138113" cy="136525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74" name="Oval 34">
                <a:extLst>
                  <a:ext uri="{FF2B5EF4-FFF2-40B4-BE49-F238E27FC236}">
                    <a16:creationId xmlns:a16="http://schemas.microsoft.com/office/drawing/2014/main" id="{49BDD65A-23AB-C64A-BCEC-4B9F9BD06AF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78125" y="2316163"/>
                <a:ext cx="136525" cy="138113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75" name="Oval 35">
                <a:extLst>
                  <a:ext uri="{FF2B5EF4-FFF2-40B4-BE49-F238E27FC236}">
                    <a16:creationId xmlns:a16="http://schemas.microsoft.com/office/drawing/2014/main" id="{7339FD27-1020-B648-AD9F-022593F61A1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65450" y="2316163"/>
                <a:ext cx="138113" cy="138113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</p:grpSp>
        <p:grpSp>
          <p:nvGrpSpPr>
            <p:cNvPr id="30" name="Group 29">
              <a:extLst>
                <a:ext uri="{FF2B5EF4-FFF2-40B4-BE49-F238E27FC236}">
                  <a16:creationId xmlns:a16="http://schemas.microsoft.com/office/drawing/2014/main" id="{2EEE2C65-3797-4542-85C7-1C8E5ADD9364}"/>
                </a:ext>
              </a:extLst>
            </p:cNvPr>
            <p:cNvGrpSpPr/>
            <p:nvPr/>
          </p:nvGrpSpPr>
          <p:grpSpPr>
            <a:xfrm>
              <a:off x="1768072" y="2799652"/>
              <a:ext cx="423863" cy="1950244"/>
              <a:chOff x="1465263" y="277813"/>
              <a:chExt cx="565150" cy="2600325"/>
            </a:xfrm>
          </p:grpSpPr>
          <p:sp>
            <p:nvSpPr>
              <p:cNvPr id="250" name="Rectangle 36">
                <a:extLst>
                  <a:ext uri="{FF2B5EF4-FFF2-40B4-BE49-F238E27FC236}">
                    <a16:creationId xmlns:a16="http://schemas.microsoft.com/office/drawing/2014/main" id="{E21D0B70-31DB-584F-89C8-554E989BBA5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65263" y="277813"/>
                <a:ext cx="565150" cy="2600325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grpSp>
            <p:nvGrpSpPr>
              <p:cNvPr id="251" name="Group 250">
                <a:extLst>
                  <a:ext uri="{FF2B5EF4-FFF2-40B4-BE49-F238E27FC236}">
                    <a16:creationId xmlns:a16="http://schemas.microsoft.com/office/drawing/2014/main" id="{63E1DB8F-7304-3941-A2AC-4BB9A7FEB2AA}"/>
                  </a:ext>
                </a:extLst>
              </p:cNvPr>
              <p:cNvGrpSpPr/>
              <p:nvPr/>
            </p:nvGrpSpPr>
            <p:grpSpPr>
              <a:xfrm>
                <a:off x="1522413" y="350837"/>
                <a:ext cx="452438" cy="2170114"/>
                <a:chOff x="1522413" y="350838"/>
                <a:chExt cx="452438" cy="1420812"/>
              </a:xfrm>
              <a:solidFill>
                <a:schemeClr val="accent3">
                  <a:lumMod val="60000"/>
                  <a:lumOff val="40000"/>
                </a:schemeClr>
              </a:solidFill>
            </p:grpSpPr>
            <p:sp>
              <p:nvSpPr>
                <p:cNvPr id="252" name="Rectangle 37">
                  <a:extLst>
                    <a:ext uri="{FF2B5EF4-FFF2-40B4-BE49-F238E27FC236}">
                      <a16:creationId xmlns:a16="http://schemas.microsoft.com/office/drawing/2014/main" id="{693ECA16-C33A-5C47-B773-EB39008AB97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22413" y="350838"/>
                  <a:ext cx="452438" cy="26988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  <p:sp>
              <p:nvSpPr>
                <p:cNvPr id="253" name="Rectangle 38">
                  <a:extLst>
                    <a:ext uri="{FF2B5EF4-FFF2-40B4-BE49-F238E27FC236}">
                      <a16:creationId xmlns:a16="http://schemas.microsoft.com/office/drawing/2014/main" id="{BE90F14E-94AB-294F-A9F6-8F3F1E569BB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22413" y="449263"/>
                  <a:ext cx="452438" cy="28575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  <p:sp>
              <p:nvSpPr>
                <p:cNvPr id="254" name="Rectangle 39">
                  <a:extLst>
                    <a:ext uri="{FF2B5EF4-FFF2-40B4-BE49-F238E27FC236}">
                      <a16:creationId xmlns:a16="http://schemas.microsoft.com/office/drawing/2014/main" id="{D18CDB41-1282-F349-9ADF-4662997B7CA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22413" y="549275"/>
                  <a:ext cx="452438" cy="28575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  <p:sp>
              <p:nvSpPr>
                <p:cNvPr id="255" name="Rectangle 40">
                  <a:extLst>
                    <a:ext uri="{FF2B5EF4-FFF2-40B4-BE49-F238E27FC236}">
                      <a16:creationId xmlns:a16="http://schemas.microsoft.com/office/drawing/2014/main" id="{E2353DA3-A771-EF41-A8B5-903597A5FDA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22413" y="649288"/>
                  <a:ext cx="452438" cy="28575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  <p:sp>
              <p:nvSpPr>
                <p:cNvPr id="256" name="Rectangle 41">
                  <a:extLst>
                    <a:ext uri="{FF2B5EF4-FFF2-40B4-BE49-F238E27FC236}">
                      <a16:creationId xmlns:a16="http://schemas.microsoft.com/office/drawing/2014/main" id="{B4412CC3-867D-964C-9C39-4C1F454C2F7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22413" y="747713"/>
                  <a:ext cx="452438" cy="28575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  <p:sp>
              <p:nvSpPr>
                <p:cNvPr id="257" name="Rectangle 42">
                  <a:extLst>
                    <a:ext uri="{FF2B5EF4-FFF2-40B4-BE49-F238E27FC236}">
                      <a16:creationId xmlns:a16="http://schemas.microsoft.com/office/drawing/2014/main" id="{E7F9BA35-3B91-F34F-A4A6-D89BA3F5EF0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22413" y="846138"/>
                  <a:ext cx="452438" cy="28575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  <p:sp>
              <p:nvSpPr>
                <p:cNvPr id="258" name="Rectangle 43">
                  <a:extLst>
                    <a:ext uri="{FF2B5EF4-FFF2-40B4-BE49-F238E27FC236}">
                      <a16:creationId xmlns:a16="http://schemas.microsoft.com/office/drawing/2014/main" id="{0D6E6048-C9E6-0041-8090-873596CA95C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22413" y="947738"/>
                  <a:ext cx="452438" cy="28575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  <p:sp>
              <p:nvSpPr>
                <p:cNvPr id="259" name="Rectangle 44">
                  <a:extLst>
                    <a:ext uri="{FF2B5EF4-FFF2-40B4-BE49-F238E27FC236}">
                      <a16:creationId xmlns:a16="http://schemas.microsoft.com/office/drawing/2014/main" id="{36552A09-8510-DE46-AB92-3C9EACB41F5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22413" y="1046163"/>
                  <a:ext cx="452438" cy="28575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  <p:sp>
              <p:nvSpPr>
                <p:cNvPr id="260" name="Rectangle 45">
                  <a:extLst>
                    <a:ext uri="{FF2B5EF4-FFF2-40B4-BE49-F238E27FC236}">
                      <a16:creationId xmlns:a16="http://schemas.microsoft.com/office/drawing/2014/main" id="{5D20722C-A629-1640-99E5-67E1E368544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22413" y="1146175"/>
                  <a:ext cx="452438" cy="26988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  <p:sp>
              <p:nvSpPr>
                <p:cNvPr id="261" name="Rectangle 46">
                  <a:extLst>
                    <a:ext uri="{FF2B5EF4-FFF2-40B4-BE49-F238E27FC236}">
                      <a16:creationId xmlns:a16="http://schemas.microsoft.com/office/drawing/2014/main" id="{12C12FFC-BD9F-6D40-B425-3FC594F9EE2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22413" y="1244600"/>
                  <a:ext cx="452438" cy="28575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  <p:sp>
              <p:nvSpPr>
                <p:cNvPr id="262" name="Rectangle 47">
                  <a:extLst>
                    <a:ext uri="{FF2B5EF4-FFF2-40B4-BE49-F238E27FC236}">
                      <a16:creationId xmlns:a16="http://schemas.microsoft.com/office/drawing/2014/main" id="{3EF81F12-1C87-5141-9B4C-524DAFB5793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22413" y="1346200"/>
                  <a:ext cx="452438" cy="26988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  <p:sp>
              <p:nvSpPr>
                <p:cNvPr id="263" name="Rectangle 48">
                  <a:extLst>
                    <a:ext uri="{FF2B5EF4-FFF2-40B4-BE49-F238E27FC236}">
                      <a16:creationId xmlns:a16="http://schemas.microsoft.com/office/drawing/2014/main" id="{69ABA311-2F60-134F-B951-A5340A29AD2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22413" y="1444625"/>
                  <a:ext cx="452438" cy="28575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  <p:sp>
              <p:nvSpPr>
                <p:cNvPr id="264" name="Rectangle 49">
                  <a:extLst>
                    <a:ext uri="{FF2B5EF4-FFF2-40B4-BE49-F238E27FC236}">
                      <a16:creationId xmlns:a16="http://schemas.microsoft.com/office/drawing/2014/main" id="{60A888C6-1F6D-DC46-B201-3A342C8DCEA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22413" y="1543050"/>
                  <a:ext cx="452438" cy="28575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  <p:sp>
              <p:nvSpPr>
                <p:cNvPr id="265" name="Rectangle 50">
                  <a:extLst>
                    <a:ext uri="{FF2B5EF4-FFF2-40B4-BE49-F238E27FC236}">
                      <a16:creationId xmlns:a16="http://schemas.microsoft.com/office/drawing/2014/main" id="{0512BC94-06CA-5F4F-8B34-93A175F0220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22413" y="1644650"/>
                  <a:ext cx="452438" cy="28575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  <p:sp>
              <p:nvSpPr>
                <p:cNvPr id="266" name="Rectangle 51">
                  <a:extLst>
                    <a:ext uri="{FF2B5EF4-FFF2-40B4-BE49-F238E27FC236}">
                      <a16:creationId xmlns:a16="http://schemas.microsoft.com/office/drawing/2014/main" id="{19FCE01D-C95A-F24A-A8E7-D40FFE50C38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22413" y="1743075"/>
                  <a:ext cx="452438" cy="28575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</p:grpSp>
        </p:grpSp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id="{AA5C1085-D891-CA48-809F-91A0EE98BC20}"/>
                </a:ext>
              </a:extLst>
            </p:cNvPr>
            <p:cNvGrpSpPr/>
            <p:nvPr/>
          </p:nvGrpSpPr>
          <p:grpSpPr>
            <a:xfrm>
              <a:off x="3330712" y="3241373"/>
              <a:ext cx="426244" cy="1508522"/>
              <a:chOff x="1836738" y="2649538"/>
              <a:chExt cx="568325" cy="2011363"/>
            </a:xfrm>
          </p:grpSpPr>
          <p:sp>
            <p:nvSpPr>
              <p:cNvPr id="215" name="Freeform 52">
                <a:extLst>
                  <a:ext uri="{FF2B5EF4-FFF2-40B4-BE49-F238E27FC236}">
                    <a16:creationId xmlns:a16="http://schemas.microsoft.com/office/drawing/2014/main" id="{4538FAF4-3DCE-F745-85CA-3FD409C3933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36738" y="2649538"/>
                <a:ext cx="568325" cy="2011363"/>
              </a:xfrm>
              <a:custGeom>
                <a:avLst/>
                <a:gdLst>
                  <a:gd name="T0" fmla="*/ 277 w 358"/>
                  <a:gd name="T1" fmla="*/ 154 h 1267"/>
                  <a:gd name="T2" fmla="*/ 277 w 358"/>
                  <a:gd name="T3" fmla="*/ 88 h 1267"/>
                  <a:gd name="T4" fmla="*/ 178 w 358"/>
                  <a:gd name="T5" fmla="*/ 0 h 1267"/>
                  <a:gd name="T6" fmla="*/ 80 w 358"/>
                  <a:gd name="T7" fmla="*/ 88 h 1267"/>
                  <a:gd name="T8" fmla="*/ 80 w 358"/>
                  <a:gd name="T9" fmla="*/ 154 h 1267"/>
                  <a:gd name="T10" fmla="*/ 0 w 358"/>
                  <a:gd name="T11" fmla="*/ 154 h 1267"/>
                  <a:gd name="T12" fmla="*/ 0 w 358"/>
                  <a:gd name="T13" fmla="*/ 1267 h 1267"/>
                  <a:gd name="T14" fmla="*/ 358 w 358"/>
                  <a:gd name="T15" fmla="*/ 1267 h 1267"/>
                  <a:gd name="T16" fmla="*/ 358 w 358"/>
                  <a:gd name="T17" fmla="*/ 154 h 1267"/>
                  <a:gd name="T18" fmla="*/ 277 w 358"/>
                  <a:gd name="T19" fmla="*/ 154 h 12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58" h="1267">
                    <a:moveTo>
                      <a:pt x="277" y="154"/>
                    </a:moveTo>
                    <a:lnTo>
                      <a:pt x="277" y="88"/>
                    </a:lnTo>
                    <a:lnTo>
                      <a:pt x="178" y="0"/>
                    </a:lnTo>
                    <a:lnTo>
                      <a:pt x="80" y="88"/>
                    </a:lnTo>
                    <a:lnTo>
                      <a:pt x="80" y="154"/>
                    </a:lnTo>
                    <a:lnTo>
                      <a:pt x="0" y="154"/>
                    </a:lnTo>
                    <a:lnTo>
                      <a:pt x="0" y="1267"/>
                    </a:lnTo>
                    <a:lnTo>
                      <a:pt x="358" y="1267"/>
                    </a:lnTo>
                    <a:lnTo>
                      <a:pt x="358" y="154"/>
                    </a:lnTo>
                    <a:lnTo>
                      <a:pt x="277" y="154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16" name="Rectangle 53">
                <a:extLst>
                  <a:ext uri="{FF2B5EF4-FFF2-40B4-BE49-F238E27FC236}">
                    <a16:creationId xmlns:a16="http://schemas.microsoft.com/office/drawing/2014/main" id="{70132DB0-AC57-1245-B7F2-7ADA4539913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38350" y="2792413"/>
                <a:ext cx="57150" cy="131763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17" name="Rectangle 54">
                <a:extLst>
                  <a:ext uri="{FF2B5EF4-FFF2-40B4-BE49-F238E27FC236}">
                    <a16:creationId xmlns:a16="http://schemas.microsoft.com/office/drawing/2014/main" id="{9F2E1C5D-8E4B-E948-9CF9-52D79A9D899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46300" y="2792413"/>
                <a:ext cx="55563" cy="131763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18" name="Rectangle 55">
                <a:extLst>
                  <a:ext uri="{FF2B5EF4-FFF2-40B4-BE49-F238E27FC236}">
                    <a16:creationId xmlns:a16="http://schemas.microsoft.com/office/drawing/2014/main" id="{6D5CEE4E-36AF-BC46-97F5-0B3D038D69C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33575" y="3006725"/>
                <a:ext cx="57150" cy="131763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19" name="Rectangle 56">
                <a:extLst>
                  <a:ext uri="{FF2B5EF4-FFF2-40B4-BE49-F238E27FC236}">
                    <a16:creationId xmlns:a16="http://schemas.microsoft.com/office/drawing/2014/main" id="{4A3A9CCF-92D4-0443-AFC9-5442073A2D1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41525" y="3006725"/>
                <a:ext cx="55563" cy="131763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20" name="Rectangle 57">
                <a:extLst>
                  <a:ext uri="{FF2B5EF4-FFF2-40B4-BE49-F238E27FC236}">
                    <a16:creationId xmlns:a16="http://schemas.microsoft.com/office/drawing/2014/main" id="{184A10F6-91E4-1744-BC48-8ED1C8EEB57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44713" y="3006725"/>
                <a:ext cx="55563" cy="131763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21" name="Rectangle 58">
                <a:extLst>
                  <a:ext uri="{FF2B5EF4-FFF2-40B4-BE49-F238E27FC236}">
                    <a16:creationId xmlns:a16="http://schemas.microsoft.com/office/drawing/2014/main" id="{C72B3144-8797-1741-A695-DAB15D05D14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51075" y="3006725"/>
                <a:ext cx="57150" cy="131763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22" name="Rectangle 59">
                <a:extLst>
                  <a:ext uri="{FF2B5EF4-FFF2-40B4-BE49-F238E27FC236}">
                    <a16:creationId xmlns:a16="http://schemas.microsoft.com/office/drawing/2014/main" id="{47348F11-B1AF-1E47-BB82-56F0B9349A3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33575" y="3189288"/>
                <a:ext cx="57150" cy="133350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23" name="Rectangle 60">
                <a:extLst>
                  <a:ext uri="{FF2B5EF4-FFF2-40B4-BE49-F238E27FC236}">
                    <a16:creationId xmlns:a16="http://schemas.microsoft.com/office/drawing/2014/main" id="{009B6058-1265-9B4A-B935-18AD14AD882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41525" y="3189288"/>
                <a:ext cx="55563" cy="133350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24" name="Rectangle 61">
                <a:extLst>
                  <a:ext uri="{FF2B5EF4-FFF2-40B4-BE49-F238E27FC236}">
                    <a16:creationId xmlns:a16="http://schemas.microsoft.com/office/drawing/2014/main" id="{9C9912EB-A731-B04A-A8D1-14A83DC322E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44713" y="3189288"/>
                <a:ext cx="55563" cy="133350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25" name="Rectangle 62">
                <a:extLst>
                  <a:ext uri="{FF2B5EF4-FFF2-40B4-BE49-F238E27FC236}">
                    <a16:creationId xmlns:a16="http://schemas.microsoft.com/office/drawing/2014/main" id="{3205D87F-A93C-8E45-A657-79FD19C761F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51075" y="3189288"/>
                <a:ext cx="57150" cy="133350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26" name="Rectangle 63">
                <a:extLst>
                  <a:ext uri="{FF2B5EF4-FFF2-40B4-BE49-F238E27FC236}">
                    <a16:creationId xmlns:a16="http://schemas.microsoft.com/office/drawing/2014/main" id="{A8AB5BD4-5E45-9E4B-BDF8-6B02B8A012C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33575" y="3371850"/>
                <a:ext cx="57150" cy="131763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27" name="Rectangle 64">
                <a:extLst>
                  <a:ext uri="{FF2B5EF4-FFF2-40B4-BE49-F238E27FC236}">
                    <a16:creationId xmlns:a16="http://schemas.microsoft.com/office/drawing/2014/main" id="{46570611-0A14-5247-9287-7B0BC04C54E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41525" y="3371850"/>
                <a:ext cx="55563" cy="131763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28" name="Rectangle 65">
                <a:extLst>
                  <a:ext uri="{FF2B5EF4-FFF2-40B4-BE49-F238E27FC236}">
                    <a16:creationId xmlns:a16="http://schemas.microsoft.com/office/drawing/2014/main" id="{A11D5EF1-3444-C74A-B795-3EBCB5C6AD3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44713" y="3371850"/>
                <a:ext cx="55563" cy="131763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29" name="Rectangle 66">
                <a:extLst>
                  <a:ext uri="{FF2B5EF4-FFF2-40B4-BE49-F238E27FC236}">
                    <a16:creationId xmlns:a16="http://schemas.microsoft.com/office/drawing/2014/main" id="{9254BC8F-FC04-4241-894E-0A2C94B17BC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51075" y="3371850"/>
                <a:ext cx="57150" cy="131763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30" name="Rectangle 67">
                <a:extLst>
                  <a:ext uri="{FF2B5EF4-FFF2-40B4-BE49-F238E27FC236}">
                    <a16:creationId xmlns:a16="http://schemas.microsoft.com/office/drawing/2014/main" id="{26DC74A6-C721-5E48-AFD6-F632DBBB454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33575" y="3554413"/>
                <a:ext cx="57150" cy="133350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31" name="Rectangle 68">
                <a:extLst>
                  <a:ext uri="{FF2B5EF4-FFF2-40B4-BE49-F238E27FC236}">
                    <a16:creationId xmlns:a16="http://schemas.microsoft.com/office/drawing/2014/main" id="{EADA3180-2BB5-EC47-8D44-AF55C5F4A43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41525" y="3554413"/>
                <a:ext cx="55563" cy="133350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32" name="Rectangle 69">
                <a:extLst>
                  <a:ext uri="{FF2B5EF4-FFF2-40B4-BE49-F238E27FC236}">
                    <a16:creationId xmlns:a16="http://schemas.microsoft.com/office/drawing/2014/main" id="{8A9DAD6B-BA13-FC42-9064-DDF88EC53CD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44713" y="3554413"/>
                <a:ext cx="55563" cy="133350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33" name="Rectangle 70">
                <a:extLst>
                  <a:ext uri="{FF2B5EF4-FFF2-40B4-BE49-F238E27FC236}">
                    <a16:creationId xmlns:a16="http://schemas.microsoft.com/office/drawing/2014/main" id="{3A8BACFE-6415-C147-97D7-C672215A862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51075" y="3554413"/>
                <a:ext cx="57150" cy="133350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34" name="Rectangle 71">
                <a:extLst>
                  <a:ext uri="{FF2B5EF4-FFF2-40B4-BE49-F238E27FC236}">
                    <a16:creationId xmlns:a16="http://schemas.microsoft.com/office/drawing/2014/main" id="{5D725E04-0BFD-6C45-8E05-DBA64C62F24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33575" y="3735388"/>
                <a:ext cx="57150" cy="133350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35" name="Rectangle 72">
                <a:extLst>
                  <a:ext uri="{FF2B5EF4-FFF2-40B4-BE49-F238E27FC236}">
                    <a16:creationId xmlns:a16="http://schemas.microsoft.com/office/drawing/2014/main" id="{79E46EFE-471F-F54D-88BB-11CB16833A6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41525" y="3735388"/>
                <a:ext cx="55563" cy="133350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36" name="Rectangle 73">
                <a:extLst>
                  <a:ext uri="{FF2B5EF4-FFF2-40B4-BE49-F238E27FC236}">
                    <a16:creationId xmlns:a16="http://schemas.microsoft.com/office/drawing/2014/main" id="{303621AE-1513-1E42-B26C-68C64101406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44713" y="3735388"/>
                <a:ext cx="55563" cy="133350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37" name="Rectangle 74">
                <a:extLst>
                  <a:ext uri="{FF2B5EF4-FFF2-40B4-BE49-F238E27FC236}">
                    <a16:creationId xmlns:a16="http://schemas.microsoft.com/office/drawing/2014/main" id="{0B1C14F9-1017-024B-9C4D-CD91D72A077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51075" y="3735388"/>
                <a:ext cx="57150" cy="133350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38" name="Rectangle 75">
                <a:extLst>
                  <a:ext uri="{FF2B5EF4-FFF2-40B4-BE49-F238E27FC236}">
                    <a16:creationId xmlns:a16="http://schemas.microsoft.com/office/drawing/2014/main" id="{96E239DE-68A9-1A47-9592-F7AB255AFE0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33575" y="3919538"/>
                <a:ext cx="57150" cy="133350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39" name="Rectangle 76">
                <a:extLst>
                  <a:ext uri="{FF2B5EF4-FFF2-40B4-BE49-F238E27FC236}">
                    <a16:creationId xmlns:a16="http://schemas.microsoft.com/office/drawing/2014/main" id="{52F3D60B-AC59-2B4E-8583-D288242901B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41525" y="3919538"/>
                <a:ext cx="55563" cy="133350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40" name="Rectangle 77">
                <a:extLst>
                  <a:ext uri="{FF2B5EF4-FFF2-40B4-BE49-F238E27FC236}">
                    <a16:creationId xmlns:a16="http://schemas.microsoft.com/office/drawing/2014/main" id="{1E5592EA-C793-8546-B5F6-0F1F3A3417E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44713" y="3919538"/>
                <a:ext cx="55563" cy="133350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41" name="Rectangle 78">
                <a:extLst>
                  <a:ext uri="{FF2B5EF4-FFF2-40B4-BE49-F238E27FC236}">
                    <a16:creationId xmlns:a16="http://schemas.microsoft.com/office/drawing/2014/main" id="{84E4B1BD-7BED-914F-AABE-50DEB427279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51075" y="3919538"/>
                <a:ext cx="57150" cy="133350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42" name="Rectangle 79">
                <a:extLst>
                  <a:ext uri="{FF2B5EF4-FFF2-40B4-BE49-F238E27FC236}">
                    <a16:creationId xmlns:a16="http://schemas.microsoft.com/office/drawing/2014/main" id="{F5F6FA13-346E-324B-A5E1-F0F484515CD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33575" y="4100513"/>
                <a:ext cx="57150" cy="133350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43" name="Rectangle 80">
                <a:extLst>
                  <a:ext uri="{FF2B5EF4-FFF2-40B4-BE49-F238E27FC236}">
                    <a16:creationId xmlns:a16="http://schemas.microsoft.com/office/drawing/2014/main" id="{0E6DBDFD-F82E-F346-AAD4-51B7DC721C5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41525" y="4100513"/>
                <a:ext cx="55563" cy="133350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44" name="Rectangle 81">
                <a:extLst>
                  <a:ext uri="{FF2B5EF4-FFF2-40B4-BE49-F238E27FC236}">
                    <a16:creationId xmlns:a16="http://schemas.microsoft.com/office/drawing/2014/main" id="{1C436F9A-1127-1543-ADFA-C0D17F4E254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44713" y="4100513"/>
                <a:ext cx="55563" cy="133350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45" name="Rectangle 82">
                <a:extLst>
                  <a:ext uri="{FF2B5EF4-FFF2-40B4-BE49-F238E27FC236}">
                    <a16:creationId xmlns:a16="http://schemas.microsoft.com/office/drawing/2014/main" id="{755CD7F3-E9A7-674C-AE07-D804BBBFAC9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51075" y="4100513"/>
                <a:ext cx="57150" cy="133350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46" name="Rectangle 83">
                <a:extLst>
                  <a:ext uri="{FF2B5EF4-FFF2-40B4-BE49-F238E27FC236}">
                    <a16:creationId xmlns:a16="http://schemas.microsoft.com/office/drawing/2014/main" id="{67AB80DB-4053-884F-A5C2-90DF0C83ECB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33575" y="4284663"/>
                <a:ext cx="57150" cy="131763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47" name="Rectangle 84">
                <a:extLst>
                  <a:ext uri="{FF2B5EF4-FFF2-40B4-BE49-F238E27FC236}">
                    <a16:creationId xmlns:a16="http://schemas.microsoft.com/office/drawing/2014/main" id="{5AD0DAE8-A192-4649-8E84-C4E74139865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41525" y="4284663"/>
                <a:ext cx="55563" cy="131763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48" name="Rectangle 85">
                <a:extLst>
                  <a:ext uri="{FF2B5EF4-FFF2-40B4-BE49-F238E27FC236}">
                    <a16:creationId xmlns:a16="http://schemas.microsoft.com/office/drawing/2014/main" id="{226E4311-4427-054D-93AB-0AC19D42932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44713" y="4284663"/>
                <a:ext cx="55563" cy="131763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49" name="Rectangle 86">
                <a:extLst>
                  <a:ext uri="{FF2B5EF4-FFF2-40B4-BE49-F238E27FC236}">
                    <a16:creationId xmlns:a16="http://schemas.microsoft.com/office/drawing/2014/main" id="{DB6BE903-5510-0C4D-A957-7A44F746032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51075" y="4284663"/>
                <a:ext cx="57150" cy="131763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</p:grpSp>
        <p:grpSp>
          <p:nvGrpSpPr>
            <p:cNvPr id="32" name="Group 31">
              <a:extLst>
                <a:ext uri="{FF2B5EF4-FFF2-40B4-BE49-F238E27FC236}">
                  <a16:creationId xmlns:a16="http://schemas.microsoft.com/office/drawing/2014/main" id="{9E0355A5-3733-AF44-A9A7-98380EC1BA1F}"/>
                </a:ext>
              </a:extLst>
            </p:cNvPr>
            <p:cNvGrpSpPr/>
            <p:nvPr/>
          </p:nvGrpSpPr>
          <p:grpSpPr>
            <a:xfrm>
              <a:off x="2624395" y="3200891"/>
              <a:ext cx="459581" cy="1549004"/>
              <a:chOff x="398463" y="2662238"/>
              <a:chExt cx="612775" cy="2065338"/>
            </a:xfrm>
          </p:grpSpPr>
          <p:sp>
            <p:nvSpPr>
              <p:cNvPr id="198" name="Freeform 87">
                <a:extLst>
                  <a:ext uri="{FF2B5EF4-FFF2-40B4-BE49-F238E27FC236}">
                    <a16:creationId xmlns:a16="http://schemas.microsoft.com/office/drawing/2014/main" id="{2B7409C7-4A43-8E4A-9CAD-35DC3EF143C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8463" y="2662238"/>
                <a:ext cx="612775" cy="2065338"/>
              </a:xfrm>
              <a:custGeom>
                <a:avLst/>
                <a:gdLst>
                  <a:gd name="T0" fmla="*/ 342 w 386"/>
                  <a:gd name="T1" fmla="*/ 168 h 1301"/>
                  <a:gd name="T2" fmla="*/ 342 w 386"/>
                  <a:gd name="T3" fmla="*/ 82 h 1301"/>
                  <a:gd name="T4" fmla="*/ 306 w 386"/>
                  <a:gd name="T5" fmla="*/ 82 h 1301"/>
                  <a:gd name="T6" fmla="*/ 306 w 386"/>
                  <a:gd name="T7" fmla="*/ 0 h 1301"/>
                  <a:gd name="T8" fmla="*/ 71 w 386"/>
                  <a:gd name="T9" fmla="*/ 0 h 1301"/>
                  <a:gd name="T10" fmla="*/ 71 w 386"/>
                  <a:gd name="T11" fmla="*/ 82 h 1301"/>
                  <a:gd name="T12" fmla="*/ 35 w 386"/>
                  <a:gd name="T13" fmla="*/ 82 h 1301"/>
                  <a:gd name="T14" fmla="*/ 35 w 386"/>
                  <a:gd name="T15" fmla="*/ 168 h 1301"/>
                  <a:gd name="T16" fmla="*/ 0 w 386"/>
                  <a:gd name="T17" fmla="*/ 168 h 1301"/>
                  <a:gd name="T18" fmla="*/ 0 w 386"/>
                  <a:gd name="T19" fmla="*/ 1301 h 1301"/>
                  <a:gd name="T20" fmla="*/ 386 w 386"/>
                  <a:gd name="T21" fmla="*/ 1301 h 1301"/>
                  <a:gd name="T22" fmla="*/ 386 w 386"/>
                  <a:gd name="T23" fmla="*/ 168 h 1301"/>
                  <a:gd name="T24" fmla="*/ 342 w 386"/>
                  <a:gd name="T25" fmla="*/ 168 h 13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86" h="1301">
                    <a:moveTo>
                      <a:pt x="342" y="168"/>
                    </a:moveTo>
                    <a:lnTo>
                      <a:pt x="342" y="82"/>
                    </a:lnTo>
                    <a:lnTo>
                      <a:pt x="306" y="82"/>
                    </a:lnTo>
                    <a:lnTo>
                      <a:pt x="306" y="0"/>
                    </a:lnTo>
                    <a:lnTo>
                      <a:pt x="71" y="0"/>
                    </a:lnTo>
                    <a:lnTo>
                      <a:pt x="71" y="82"/>
                    </a:lnTo>
                    <a:lnTo>
                      <a:pt x="35" y="82"/>
                    </a:lnTo>
                    <a:lnTo>
                      <a:pt x="35" y="168"/>
                    </a:lnTo>
                    <a:lnTo>
                      <a:pt x="0" y="168"/>
                    </a:lnTo>
                    <a:lnTo>
                      <a:pt x="0" y="1301"/>
                    </a:lnTo>
                    <a:lnTo>
                      <a:pt x="386" y="1301"/>
                    </a:lnTo>
                    <a:lnTo>
                      <a:pt x="386" y="168"/>
                    </a:lnTo>
                    <a:lnTo>
                      <a:pt x="342" y="168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99" name="Rectangle 88">
                <a:extLst>
                  <a:ext uri="{FF2B5EF4-FFF2-40B4-BE49-F238E27FC236}">
                    <a16:creationId xmlns:a16="http://schemas.microsoft.com/office/drawing/2014/main" id="{2E47AC8C-FFE6-FD45-BFD0-7ADAD393499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2600" y="3027363"/>
                <a:ext cx="76200" cy="166688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00" name="Rectangle 89">
                <a:extLst>
                  <a:ext uri="{FF2B5EF4-FFF2-40B4-BE49-F238E27FC236}">
                    <a16:creationId xmlns:a16="http://schemas.microsoft.com/office/drawing/2014/main" id="{CFB9A9C2-6D4D-9745-A557-21B10285E0B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1663" y="3027363"/>
                <a:ext cx="74613" cy="166688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01" name="Rectangle 90">
                <a:extLst>
                  <a:ext uri="{FF2B5EF4-FFF2-40B4-BE49-F238E27FC236}">
                    <a16:creationId xmlns:a16="http://schemas.microsoft.com/office/drawing/2014/main" id="{41E642A3-FBD1-DE44-977F-9562A8A9F33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9138" y="3027363"/>
                <a:ext cx="76200" cy="166688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02" name="Rectangle 91">
                <a:extLst>
                  <a:ext uri="{FF2B5EF4-FFF2-40B4-BE49-F238E27FC236}">
                    <a16:creationId xmlns:a16="http://schemas.microsoft.com/office/drawing/2014/main" id="{0DB00E66-F632-0E42-87F0-42BD40BAC41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8200" y="3027363"/>
                <a:ext cx="74613" cy="166688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03" name="Rectangle 92">
                <a:extLst>
                  <a:ext uri="{FF2B5EF4-FFF2-40B4-BE49-F238E27FC236}">
                    <a16:creationId xmlns:a16="http://schemas.microsoft.com/office/drawing/2014/main" id="{38BCAC4A-80B9-4B4D-B410-628150212C7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2600" y="3257550"/>
                <a:ext cx="76200" cy="166688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04" name="Rectangle 93">
                <a:extLst>
                  <a:ext uri="{FF2B5EF4-FFF2-40B4-BE49-F238E27FC236}">
                    <a16:creationId xmlns:a16="http://schemas.microsoft.com/office/drawing/2014/main" id="{A634E662-300F-7A4F-B1ED-E23A82E7DBC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1663" y="3257550"/>
                <a:ext cx="74613" cy="166688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05" name="Rectangle 94">
                <a:extLst>
                  <a:ext uri="{FF2B5EF4-FFF2-40B4-BE49-F238E27FC236}">
                    <a16:creationId xmlns:a16="http://schemas.microsoft.com/office/drawing/2014/main" id="{344F799C-2908-6349-AF7D-5C35D1E1A2E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9138" y="3257550"/>
                <a:ext cx="76200" cy="166688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06" name="Rectangle 95">
                <a:extLst>
                  <a:ext uri="{FF2B5EF4-FFF2-40B4-BE49-F238E27FC236}">
                    <a16:creationId xmlns:a16="http://schemas.microsoft.com/office/drawing/2014/main" id="{3E923A1D-E6AE-6547-921D-51752CCD68B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8200" y="3257550"/>
                <a:ext cx="74613" cy="166688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07" name="Rectangle 96">
                <a:extLst>
                  <a:ext uri="{FF2B5EF4-FFF2-40B4-BE49-F238E27FC236}">
                    <a16:creationId xmlns:a16="http://schemas.microsoft.com/office/drawing/2014/main" id="{5C636EDA-D4DC-D645-8955-5D9356A31A4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2600" y="3486150"/>
                <a:ext cx="76200" cy="166688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08" name="Rectangle 97">
                <a:extLst>
                  <a:ext uri="{FF2B5EF4-FFF2-40B4-BE49-F238E27FC236}">
                    <a16:creationId xmlns:a16="http://schemas.microsoft.com/office/drawing/2014/main" id="{8D120B20-741C-9741-B996-D1C9844CB9E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1663" y="3486150"/>
                <a:ext cx="74613" cy="166688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09" name="Rectangle 98">
                <a:extLst>
                  <a:ext uri="{FF2B5EF4-FFF2-40B4-BE49-F238E27FC236}">
                    <a16:creationId xmlns:a16="http://schemas.microsoft.com/office/drawing/2014/main" id="{890E4315-38B5-AE45-A34B-BE06E4C156F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9138" y="3486150"/>
                <a:ext cx="76200" cy="166688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10" name="Rectangle 99">
                <a:extLst>
                  <a:ext uri="{FF2B5EF4-FFF2-40B4-BE49-F238E27FC236}">
                    <a16:creationId xmlns:a16="http://schemas.microsoft.com/office/drawing/2014/main" id="{85F83A79-C75F-7E4E-BA00-BBC7C612EF3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8200" y="3486150"/>
                <a:ext cx="74613" cy="166688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11" name="Rectangle 100">
                <a:extLst>
                  <a:ext uri="{FF2B5EF4-FFF2-40B4-BE49-F238E27FC236}">
                    <a16:creationId xmlns:a16="http://schemas.microsoft.com/office/drawing/2014/main" id="{68FD9FEC-E94D-3F42-AEE2-93F67FEAE03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2600" y="3713163"/>
                <a:ext cx="76200" cy="168275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12" name="Rectangle 101">
                <a:extLst>
                  <a:ext uri="{FF2B5EF4-FFF2-40B4-BE49-F238E27FC236}">
                    <a16:creationId xmlns:a16="http://schemas.microsoft.com/office/drawing/2014/main" id="{94214327-18B3-CD49-805B-E51F584DF9B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1663" y="3713163"/>
                <a:ext cx="74613" cy="168275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13" name="Rectangle 102">
                <a:extLst>
                  <a:ext uri="{FF2B5EF4-FFF2-40B4-BE49-F238E27FC236}">
                    <a16:creationId xmlns:a16="http://schemas.microsoft.com/office/drawing/2014/main" id="{4864938E-E0B4-2841-B982-3E0257B7D2C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9138" y="3713163"/>
                <a:ext cx="76200" cy="168275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14" name="Rectangle 103">
                <a:extLst>
                  <a:ext uri="{FF2B5EF4-FFF2-40B4-BE49-F238E27FC236}">
                    <a16:creationId xmlns:a16="http://schemas.microsoft.com/office/drawing/2014/main" id="{7E2859DB-7D92-DA4B-960D-9AB84D5D630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8200" y="3713163"/>
                <a:ext cx="74613" cy="168275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</p:grpSp>
        <p:grpSp>
          <p:nvGrpSpPr>
            <p:cNvPr id="33" name="Group 32">
              <a:extLst>
                <a:ext uri="{FF2B5EF4-FFF2-40B4-BE49-F238E27FC236}">
                  <a16:creationId xmlns:a16="http://schemas.microsoft.com/office/drawing/2014/main" id="{2EB4DF5A-E14C-BF47-A8DF-70D25F61DB25}"/>
                </a:ext>
              </a:extLst>
            </p:cNvPr>
            <p:cNvGrpSpPr/>
            <p:nvPr/>
          </p:nvGrpSpPr>
          <p:grpSpPr>
            <a:xfrm>
              <a:off x="2941050" y="3745007"/>
              <a:ext cx="425054" cy="1004888"/>
              <a:chOff x="896938" y="3360738"/>
              <a:chExt cx="566738" cy="1339850"/>
            </a:xfrm>
          </p:grpSpPr>
          <p:sp>
            <p:nvSpPr>
              <p:cNvPr id="188" name="Freeform 104">
                <a:extLst>
                  <a:ext uri="{FF2B5EF4-FFF2-40B4-BE49-F238E27FC236}">
                    <a16:creationId xmlns:a16="http://schemas.microsoft.com/office/drawing/2014/main" id="{3D1F49D1-81E0-1541-8062-546D7CB0C80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6938" y="3360738"/>
                <a:ext cx="566738" cy="1339850"/>
              </a:xfrm>
              <a:custGeom>
                <a:avLst/>
                <a:gdLst>
                  <a:gd name="T0" fmla="*/ 357 w 357"/>
                  <a:gd name="T1" fmla="*/ 844 h 844"/>
                  <a:gd name="T2" fmla="*/ 0 w 357"/>
                  <a:gd name="T3" fmla="*/ 844 h 844"/>
                  <a:gd name="T4" fmla="*/ 0 w 357"/>
                  <a:gd name="T5" fmla="*/ 132 h 844"/>
                  <a:gd name="T6" fmla="*/ 72 w 357"/>
                  <a:gd name="T7" fmla="*/ 0 h 844"/>
                  <a:gd name="T8" fmla="*/ 281 w 357"/>
                  <a:gd name="T9" fmla="*/ 0 h 844"/>
                  <a:gd name="T10" fmla="*/ 357 w 357"/>
                  <a:gd name="T11" fmla="*/ 132 h 844"/>
                  <a:gd name="T12" fmla="*/ 357 w 357"/>
                  <a:gd name="T13" fmla="*/ 844 h 8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57" h="844">
                    <a:moveTo>
                      <a:pt x="357" y="844"/>
                    </a:moveTo>
                    <a:lnTo>
                      <a:pt x="0" y="844"/>
                    </a:lnTo>
                    <a:lnTo>
                      <a:pt x="0" y="132"/>
                    </a:lnTo>
                    <a:lnTo>
                      <a:pt x="72" y="0"/>
                    </a:lnTo>
                    <a:lnTo>
                      <a:pt x="281" y="0"/>
                    </a:lnTo>
                    <a:lnTo>
                      <a:pt x="357" y="132"/>
                    </a:lnTo>
                    <a:lnTo>
                      <a:pt x="357" y="844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89" name="Rectangle 105">
                <a:extLst>
                  <a:ext uri="{FF2B5EF4-FFF2-40B4-BE49-F238E27FC236}">
                    <a16:creationId xmlns:a16="http://schemas.microsoft.com/office/drawing/2014/main" id="{6D5CDB9D-5E73-E441-86AC-F034B4097AC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23938" y="3575050"/>
                <a:ext cx="76200" cy="166688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90" name="Rectangle 106">
                <a:extLst>
                  <a:ext uri="{FF2B5EF4-FFF2-40B4-BE49-F238E27FC236}">
                    <a16:creationId xmlns:a16="http://schemas.microsoft.com/office/drawing/2014/main" id="{B727FAF4-CE35-5D45-A8D9-F63B0FA9853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43000" y="3575050"/>
                <a:ext cx="74613" cy="166688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91" name="Rectangle 107">
                <a:extLst>
                  <a:ext uri="{FF2B5EF4-FFF2-40B4-BE49-F238E27FC236}">
                    <a16:creationId xmlns:a16="http://schemas.microsoft.com/office/drawing/2014/main" id="{9BE37FF1-FD75-DE4A-97A3-4BE89D24040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60475" y="3575050"/>
                <a:ext cx="76200" cy="166688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92" name="Rectangle 108">
                <a:extLst>
                  <a:ext uri="{FF2B5EF4-FFF2-40B4-BE49-F238E27FC236}">
                    <a16:creationId xmlns:a16="http://schemas.microsoft.com/office/drawing/2014/main" id="{57D3E7FD-65E0-9843-BCE2-B477BBA879B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23938" y="3786188"/>
                <a:ext cx="76200" cy="168275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93" name="Rectangle 109">
                <a:extLst>
                  <a:ext uri="{FF2B5EF4-FFF2-40B4-BE49-F238E27FC236}">
                    <a16:creationId xmlns:a16="http://schemas.microsoft.com/office/drawing/2014/main" id="{2DF8E282-C51D-7445-B353-FE61F63348D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43000" y="3786188"/>
                <a:ext cx="74613" cy="168275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94" name="Rectangle 110">
                <a:extLst>
                  <a:ext uri="{FF2B5EF4-FFF2-40B4-BE49-F238E27FC236}">
                    <a16:creationId xmlns:a16="http://schemas.microsoft.com/office/drawing/2014/main" id="{B6065D24-492B-D740-8261-E7E841F12C7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60475" y="3786188"/>
                <a:ext cx="76200" cy="168275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95" name="Rectangle 111">
                <a:extLst>
                  <a:ext uri="{FF2B5EF4-FFF2-40B4-BE49-F238E27FC236}">
                    <a16:creationId xmlns:a16="http://schemas.microsoft.com/office/drawing/2014/main" id="{16BB5DE2-5402-E94A-87F0-BC6E0B338C5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23938" y="3995738"/>
                <a:ext cx="76200" cy="168275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96" name="Rectangle 112">
                <a:extLst>
                  <a:ext uri="{FF2B5EF4-FFF2-40B4-BE49-F238E27FC236}">
                    <a16:creationId xmlns:a16="http://schemas.microsoft.com/office/drawing/2014/main" id="{57991498-D66F-2F49-B835-6A44A74C15D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43000" y="3995738"/>
                <a:ext cx="74613" cy="168275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97" name="Rectangle 113">
                <a:extLst>
                  <a:ext uri="{FF2B5EF4-FFF2-40B4-BE49-F238E27FC236}">
                    <a16:creationId xmlns:a16="http://schemas.microsoft.com/office/drawing/2014/main" id="{7C0E33FC-EC1B-8E49-A69F-7B830948EF9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60475" y="3995738"/>
                <a:ext cx="76200" cy="168275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</p:grpSp>
        <p:grpSp>
          <p:nvGrpSpPr>
            <p:cNvPr id="34" name="Group 33">
              <a:extLst>
                <a:ext uri="{FF2B5EF4-FFF2-40B4-BE49-F238E27FC236}">
                  <a16:creationId xmlns:a16="http://schemas.microsoft.com/office/drawing/2014/main" id="{A322F490-E7C1-D040-BCD0-7E562887091A}"/>
                </a:ext>
              </a:extLst>
            </p:cNvPr>
            <p:cNvGrpSpPr/>
            <p:nvPr/>
          </p:nvGrpSpPr>
          <p:grpSpPr>
            <a:xfrm>
              <a:off x="2353884" y="3941461"/>
              <a:ext cx="426244" cy="808435"/>
              <a:chOff x="2089150" y="4514850"/>
              <a:chExt cx="568325" cy="1077913"/>
            </a:xfrm>
          </p:grpSpPr>
          <p:sp>
            <p:nvSpPr>
              <p:cNvPr id="178" name="Freeform 121">
                <a:extLst>
                  <a:ext uri="{FF2B5EF4-FFF2-40B4-BE49-F238E27FC236}">
                    <a16:creationId xmlns:a16="http://schemas.microsoft.com/office/drawing/2014/main" id="{609BC97D-CBB3-DF47-A419-5B9D18FA5B4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89150" y="4514850"/>
                <a:ext cx="568325" cy="1077913"/>
              </a:xfrm>
              <a:custGeom>
                <a:avLst/>
                <a:gdLst>
                  <a:gd name="T0" fmla="*/ 358 w 358"/>
                  <a:gd name="T1" fmla="*/ 679 h 679"/>
                  <a:gd name="T2" fmla="*/ 0 w 358"/>
                  <a:gd name="T3" fmla="*/ 679 h 679"/>
                  <a:gd name="T4" fmla="*/ 0 w 358"/>
                  <a:gd name="T5" fmla="*/ 243 h 679"/>
                  <a:gd name="T6" fmla="*/ 178 w 358"/>
                  <a:gd name="T7" fmla="*/ 0 h 679"/>
                  <a:gd name="T8" fmla="*/ 358 w 358"/>
                  <a:gd name="T9" fmla="*/ 243 h 679"/>
                  <a:gd name="T10" fmla="*/ 358 w 358"/>
                  <a:gd name="T11" fmla="*/ 679 h 6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58" h="679">
                    <a:moveTo>
                      <a:pt x="358" y="679"/>
                    </a:moveTo>
                    <a:lnTo>
                      <a:pt x="0" y="679"/>
                    </a:lnTo>
                    <a:lnTo>
                      <a:pt x="0" y="243"/>
                    </a:lnTo>
                    <a:lnTo>
                      <a:pt x="178" y="0"/>
                    </a:lnTo>
                    <a:lnTo>
                      <a:pt x="358" y="243"/>
                    </a:lnTo>
                    <a:lnTo>
                      <a:pt x="358" y="679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grpSp>
            <p:nvGrpSpPr>
              <p:cNvPr id="179" name="Group 178">
                <a:extLst>
                  <a:ext uri="{FF2B5EF4-FFF2-40B4-BE49-F238E27FC236}">
                    <a16:creationId xmlns:a16="http://schemas.microsoft.com/office/drawing/2014/main" id="{612A5C8F-3CE8-1E49-B814-FB7287846E7C}"/>
                  </a:ext>
                </a:extLst>
              </p:cNvPr>
              <p:cNvGrpSpPr/>
              <p:nvPr/>
            </p:nvGrpSpPr>
            <p:grpSpPr>
              <a:xfrm>
                <a:off x="2160588" y="4946650"/>
                <a:ext cx="423862" cy="392113"/>
                <a:chOff x="2160588" y="4946650"/>
                <a:chExt cx="423862" cy="392113"/>
              </a:xfrm>
              <a:solidFill>
                <a:schemeClr val="accent4">
                  <a:lumMod val="60000"/>
                  <a:lumOff val="40000"/>
                </a:schemeClr>
              </a:solidFill>
            </p:grpSpPr>
            <p:sp>
              <p:nvSpPr>
                <p:cNvPr id="180" name="Freeform 122">
                  <a:extLst>
                    <a:ext uri="{FF2B5EF4-FFF2-40B4-BE49-F238E27FC236}">
                      <a16:creationId xmlns:a16="http://schemas.microsoft.com/office/drawing/2014/main" id="{F4111C39-3264-2749-8E7D-018ACB41727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160588" y="4946650"/>
                  <a:ext cx="84138" cy="176213"/>
                </a:xfrm>
                <a:custGeom>
                  <a:avLst/>
                  <a:gdLst>
                    <a:gd name="T0" fmla="*/ 42 w 42"/>
                    <a:gd name="T1" fmla="*/ 21 h 87"/>
                    <a:gd name="T2" fmla="*/ 42 w 42"/>
                    <a:gd name="T3" fmla="*/ 21 h 87"/>
                    <a:gd name="T4" fmla="*/ 21 w 42"/>
                    <a:gd name="T5" fmla="*/ 0 h 87"/>
                    <a:gd name="T6" fmla="*/ 0 w 42"/>
                    <a:gd name="T7" fmla="*/ 21 h 87"/>
                    <a:gd name="T8" fmla="*/ 1 w 42"/>
                    <a:gd name="T9" fmla="*/ 21 h 87"/>
                    <a:gd name="T10" fmla="*/ 0 w 42"/>
                    <a:gd name="T11" fmla="*/ 21 h 87"/>
                    <a:gd name="T12" fmla="*/ 0 w 42"/>
                    <a:gd name="T13" fmla="*/ 87 h 87"/>
                    <a:gd name="T14" fmla="*/ 42 w 42"/>
                    <a:gd name="T15" fmla="*/ 87 h 87"/>
                    <a:gd name="T16" fmla="*/ 42 w 42"/>
                    <a:gd name="T17" fmla="*/ 21 h 8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42" h="87">
                      <a:moveTo>
                        <a:pt x="42" y="21"/>
                      </a:moveTo>
                      <a:cubicBezTo>
                        <a:pt x="42" y="21"/>
                        <a:pt x="42" y="21"/>
                        <a:pt x="42" y="21"/>
                      </a:cubicBezTo>
                      <a:cubicBezTo>
                        <a:pt x="42" y="10"/>
                        <a:pt x="33" y="0"/>
                        <a:pt x="21" y="0"/>
                      </a:cubicBezTo>
                      <a:cubicBezTo>
                        <a:pt x="10" y="0"/>
                        <a:pt x="0" y="10"/>
                        <a:pt x="0" y="21"/>
                      </a:cubicBezTo>
                      <a:cubicBezTo>
                        <a:pt x="0" y="21"/>
                        <a:pt x="1" y="21"/>
                        <a:pt x="1" y="21"/>
                      </a:cubicBezTo>
                      <a:cubicBezTo>
                        <a:pt x="0" y="21"/>
                        <a:pt x="0" y="21"/>
                        <a:pt x="0" y="21"/>
                      </a:cubicBezTo>
                      <a:cubicBezTo>
                        <a:pt x="0" y="87"/>
                        <a:pt x="0" y="87"/>
                        <a:pt x="0" y="87"/>
                      </a:cubicBezTo>
                      <a:cubicBezTo>
                        <a:pt x="42" y="87"/>
                        <a:pt x="42" y="87"/>
                        <a:pt x="42" y="87"/>
                      </a:cubicBezTo>
                      <a:cubicBezTo>
                        <a:pt x="42" y="21"/>
                        <a:pt x="42" y="21"/>
                        <a:pt x="42" y="2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  <p:sp>
              <p:nvSpPr>
                <p:cNvPr id="181" name="Freeform 123">
                  <a:extLst>
                    <a:ext uri="{FF2B5EF4-FFF2-40B4-BE49-F238E27FC236}">
                      <a16:creationId xmlns:a16="http://schemas.microsoft.com/office/drawing/2014/main" id="{D6451D93-9FBE-DE49-A06E-17A77A0D5A3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274888" y="4946650"/>
                  <a:ext cx="82550" cy="176213"/>
                </a:xfrm>
                <a:custGeom>
                  <a:avLst/>
                  <a:gdLst>
                    <a:gd name="T0" fmla="*/ 41 w 41"/>
                    <a:gd name="T1" fmla="*/ 21 h 87"/>
                    <a:gd name="T2" fmla="*/ 41 w 41"/>
                    <a:gd name="T3" fmla="*/ 21 h 87"/>
                    <a:gd name="T4" fmla="*/ 20 w 41"/>
                    <a:gd name="T5" fmla="*/ 0 h 87"/>
                    <a:gd name="T6" fmla="*/ 0 w 41"/>
                    <a:gd name="T7" fmla="*/ 21 h 87"/>
                    <a:gd name="T8" fmla="*/ 0 w 41"/>
                    <a:gd name="T9" fmla="*/ 21 h 87"/>
                    <a:gd name="T10" fmla="*/ 0 w 41"/>
                    <a:gd name="T11" fmla="*/ 21 h 87"/>
                    <a:gd name="T12" fmla="*/ 0 w 41"/>
                    <a:gd name="T13" fmla="*/ 87 h 87"/>
                    <a:gd name="T14" fmla="*/ 41 w 41"/>
                    <a:gd name="T15" fmla="*/ 87 h 87"/>
                    <a:gd name="T16" fmla="*/ 41 w 41"/>
                    <a:gd name="T17" fmla="*/ 21 h 8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41" h="87">
                      <a:moveTo>
                        <a:pt x="41" y="21"/>
                      </a:moveTo>
                      <a:cubicBezTo>
                        <a:pt x="41" y="21"/>
                        <a:pt x="41" y="21"/>
                        <a:pt x="41" y="21"/>
                      </a:cubicBezTo>
                      <a:cubicBezTo>
                        <a:pt x="41" y="10"/>
                        <a:pt x="32" y="0"/>
                        <a:pt x="20" y="0"/>
                      </a:cubicBezTo>
                      <a:cubicBezTo>
                        <a:pt x="9" y="0"/>
                        <a:pt x="0" y="10"/>
                        <a:pt x="0" y="21"/>
                      </a:cubicBezTo>
                      <a:cubicBezTo>
                        <a:pt x="0" y="21"/>
                        <a:pt x="0" y="21"/>
                        <a:pt x="0" y="21"/>
                      </a:cubicBezTo>
                      <a:cubicBezTo>
                        <a:pt x="0" y="21"/>
                        <a:pt x="0" y="21"/>
                        <a:pt x="0" y="21"/>
                      </a:cubicBezTo>
                      <a:cubicBezTo>
                        <a:pt x="0" y="87"/>
                        <a:pt x="0" y="87"/>
                        <a:pt x="0" y="87"/>
                      </a:cubicBezTo>
                      <a:cubicBezTo>
                        <a:pt x="41" y="87"/>
                        <a:pt x="41" y="87"/>
                        <a:pt x="41" y="87"/>
                      </a:cubicBezTo>
                      <a:cubicBezTo>
                        <a:pt x="41" y="21"/>
                        <a:pt x="41" y="21"/>
                        <a:pt x="41" y="2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  <p:sp>
              <p:nvSpPr>
                <p:cNvPr id="182" name="Freeform 124">
                  <a:extLst>
                    <a:ext uri="{FF2B5EF4-FFF2-40B4-BE49-F238E27FC236}">
                      <a16:creationId xmlns:a16="http://schemas.microsoft.com/office/drawing/2014/main" id="{8566043F-BDCD-4A43-A571-B1871E905C5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387600" y="4946650"/>
                  <a:ext cx="84138" cy="176213"/>
                </a:xfrm>
                <a:custGeom>
                  <a:avLst/>
                  <a:gdLst>
                    <a:gd name="T0" fmla="*/ 41 w 41"/>
                    <a:gd name="T1" fmla="*/ 21 h 87"/>
                    <a:gd name="T2" fmla="*/ 41 w 41"/>
                    <a:gd name="T3" fmla="*/ 21 h 87"/>
                    <a:gd name="T4" fmla="*/ 20 w 41"/>
                    <a:gd name="T5" fmla="*/ 0 h 87"/>
                    <a:gd name="T6" fmla="*/ 0 w 41"/>
                    <a:gd name="T7" fmla="*/ 21 h 87"/>
                    <a:gd name="T8" fmla="*/ 0 w 41"/>
                    <a:gd name="T9" fmla="*/ 21 h 87"/>
                    <a:gd name="T10" fmla="*/ 0 w 41"/>
                    <a:gd name="T11" fmla="*/ 21 h 87"/>
                    <a:gd name="T12" fmla="*/ 0 w 41"/>
                    <a:gd name="T13" fmla="*/ 87 h 87"/>
                    <a:gd name="T14" fmla="*/ 41 w 41"/>
                    <a:gd name="T15" fmla="*/ 87 h 87"/>
                    <a:gd name="T16" fmla="*/ 41 w 41"/>
                    <a:gd name="T17" fmla="*/ 21 h 8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41" h="87">
                      <a:moveTo>
                        <a:pt x="41" y="21"/>
                      </a:moveTo>
                      <a:cubicBezTo>
                        <a:pt x="41" y="21"/>
                        <a:pt x="41" y="21"/>
                        <a:pt x="41" y="21"/>
                      </a:cubicBezTo>
                      <a:cubicBezTo>
                        <a:pt x="41" y="10"/>
                        <a:pt x="32" y="0"/>
                        <a:pt x="20" y="0"/>
                      </a:cubicBezTo>
                      <a:cubicBezTo>
                        <a:pt x="9" y="0"/>
                        <a:pt x="0" y="10"/>
                        <a:pt x="0" y="21"/>
                      </a:cubicBezTo>
                      <a:cubicBezTo>
                        <a:pt x="0" y="21"/>
                        <a:pt x="0" y="21"/>
                        <a:pt x="0" y="21"/>
                      </a:cubicBezTo>
                      <a:cubicBezTo>
                        <a:pt x="0" y="21"/>
                        <a:pt x="0" y="21"/>
                        <a:pt x="0" y="21"/>
                      </a:cubicBezTo>
                      <a:cubicBezTo>
                        <a:pt x="0" y="87"/>
                        <a:pt x="0" y="87"/>
                        <a:pt x="0" y="87"/>
                      </a:cubicBezTo>
                      <a:cubicBezTo>
                        <a:pt x="41" y="87"/>
                        <a:pt x="41" y="87"/>
                        <a:pt x="41" y="87"/>
                      </a:cubicBezTo>
                      <a:cubicBezTo>
                        <a:pt x="41" y="21"/>
                        <a:pt x="41" y="21"/>
                        <a:pt x="41" y="2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  <p:sp>
              <p:nvSpPr>
                <p:cNvPr id="183" name="Freeform 125">
                  <a:extLst>
                    <a:ext uri="{FF2B5EF4-FFF2-40B4-BE49-F238E27FC236}">
                      <a16:creationId xmlns:a16="http://schemas.microsoft.com/office/drawing/2014/main" id="{3CB44136-AB42-1846-94BA-9C5A3F28C76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01900" y="4946650"/>
                  <a:ext cx="82550" cy="176213"/>
                </a:xfrm>
                <a:custGeom>
                  <a:avLst/>
                  <a:gdLst>
                    <a:gd name="T0" fmla="*/ 41 w 41"/>
                    <a:gd name="T1" fmla="*/ 21 h 87"/>
                    <a:gd name="T2" fmla="*/ 41 w 41"/>
                    <a:gd name="T3" fmla="*/ 21 h 87"/>
                    <a:gd name="T4" fmla="*/ 21 w 41"/>
                    <a:gd name="T5" fmla="*/ 0 h 87"/>
                    <a:gd name="T6" fmla="*/ 0 w 41"/>
                    <a:gd name="T7" fmla="*/ 21 h 87"/>
                    <a:gd name="T8" fmla="*/ 0 w 41"/>
                    <a:gd name="T9" fmla="*/ 21 h 87"/>
                    <a:gd name="T10" fmla="*/ 0 w 41"/>
                    <a:gd name="T11" fmla="*/ 21 h 87"/>
                    <a:gd name="T12" fmla="*/ 0 w 41"/>
                    <a:gd name="T13" fmla="*/ 87 h 87"/>
                    <a:gd name="T14" fmla="*/ 41 w 41"/>
                    <a:gd name="T15" fmla="*/ 87 h 87"/>
                    <a:gd name="T16" fmla="*/ 41 w 41"/>
                    <a:gd name="T17" fmla="*/ 21 h 8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41" h="87">
                      <a:moveTo>
                        <a:pt x="41" y="21"/>
                      </a:moveTo>
                      <a:cubicBezTo>
                        <a:pt x="41" y="21"/>
                        <a:pt x="41" y="21"/>
                        <a:pt x="41" y="21"/>
                      </a:cubicBezTo>
                      <a:cubicBezTo>
                        <a:pt x="41" y="10"/>
                        <a:pt x="32" y="0"/>
                        <a:pt x="21" y="0"/>
                      </a:cubicBezTo>
                      <a:cubicBezTo>
                        <a:pt x="9" y="0"/>
                        <a:pt x="0" y="10"/>
                        <a:pt x="0" y="21"/>
                      </a:cubicBezTo>
                      <a:cubicBezTo>
                        <a:pt x="0" y="21"/>
                        <a:pt x="0" y="21"/>
                        <a:pt x="0" y="21"/>
                      </a:cubicBezTo>
                      <a:cubicBezTo>
                        <a:pt x="0" y="21"/>
                        <a:pt x="0" y="21"/>
                        <a:pt x="0" y="21"/>
                      </a:cubicBezTo>
                      <a:cubicBezTo>
                        <a:pt x="0" y="87"/>
                        <a:pt x="0" y="87"/>
                        <a:pt x="0" y="87"/>
                      </a:cubicBezTo>
                      <a:cubicBezTo>
                        <a:pt x="41" y="87"/>
                        <a:pt x="41" y="87"/>
                        <a:pt x="41" y="87"/>
                      </a:cubicBezTo>
                      <a:cubicBezTo>
                        <a:pt x="41" y="21"/>
                        <a:pt x="41" y="21"/>
                        <a:pt x="41" y="2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  <p:sp>
              <p:nvSpPr>
                <p:cNvPr id="184" name="Freeform 126">
                  <a:extLst>
                    <a:ext uri="{FF2B5EF4-FFF2-40B4-BE49-F238E27FC236}">
                      <a16:creationId xmlns:a16="http://schemas.microsoft.com/office/drawing/2014/main" id="{53C683AF-F37D-5A4A-9D9C-FBD60CC06D6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160588" y="5162550"/>
                  <a:ext cx="84138" cy="176213"/>
                </a:xfrm>
                <a:custGeom>
                  <a:avLst/>
                  <a:gdLst>
                    <a:gd name="T0" fmla="*/ 42 w 42"/>
                    <a:gd name="T1" fmla="*/ 21 h 87"/>
                    <a:gd name="T2" fmla="*/ 42 w 42"/>
                    <a:gd name="T3" fmla="*/ 21 h 87"/>
                    <a:gd name="T4" fmla="*/ 21 w 42"/>
                    <a:gd name="T5" fmla="*/ 0 h 87"/>
                    <a:gd name="T6" fmla="*/ 0 w 42"/>
                    <a:gd name="T7" fmla="*/ 21 h 87"/>
                    <a:gd name="T8" fmla="*/ 1 w 42"/>
                    <a:gd name="T9" fmla="*/ 21 h 87"/>
                    <a:gd name="T10" fmla="*/ 0 w 42"/>
                    <a:gd name="T11" fmla="*/ 21 h 87"/>
                    <a:gd name="T12" fmla="*/ 0 w 42"/>
                    <a:gd name="T13" fmla="*/ 87 h 87"/>
                    <a:gd name="T14" fmla="*/ 42 w 42"/>
                    <a:gd name="T15" fmla="*/ 87 h 87"/>
                    <a:gd name="T16" fmla="*/ 42 w 42"/>
                    <a:gd name="T17" fmla="*/ 21 h 8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42" h="87">
                      <a:moveTo>
                        <a:pt x="42" y="21"/>
                      </a:moveTo>
                      <a:cubicBezTo>
                        <a:pt x="42" y="21"/>
                        <a:pt x="42" y="21"/>
                        <a:pt x="42" y="21"/>
                      </a:cubicBezTo>
                      <a:cubicBezTo>
                        <a:pt x="42" y="9"/>
                        <a:pt x="33" y="0"/>
                        <a:pt x="21" y="0"/>
                      </a:cubicBezTo>
                      <a:cubicBezTo>
                        <a:pt x="10" y="0"/>
                        <a:pt x="0" y="9"/>
                        <a:pt x="0" y="21"/>
                      </a:cubicBezTo>
                      <a:cubicBezTo>
                        <a:pt x="0" y="21"/>
                        <a:pt x="1" y="21"/>
                        <a:pt x="1" y="21"/>
                      </a:cubicBezTo>
                      <a:cubicBezTo>
                        <a:pt x="0" y="21"/>
                        <a:pt x="0" y="21"/>
                        <a:pt x="0" y="21"/>
                      </a:cubicBezTo>
                      <a:cubicBezTo>
                        <a:pt x="0" y="87"/>
                        <a:pt x="0" y="87"/>
                        <a:pt x="0" y="87"/>
                      </a:cubicBezTo>
                      <a:cubicBezTo>
                        <a:pt x="42" y="87"/>
                        <a:pt x="42" y="87"/>
                        <a:pt x="42" y="87"/>
                      </a:cubicBezTo>
                      <a:cubicBezTo>
                        <a:pt x="42" y="21"/>
                        <a:pt x="42" y="21"/>
                        <a:pt x="42" y="2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  <p:sp>
              <p:nvSpPr>
                <p:cNvPr id="185" name="Freeform 127">
                  <a:extLst>
                    <a:ext uri="{FF2B5EF4-FFF2-40B4-BE49-F238E27FC236}">
                      <a16:creationId xmlns:a16="http://schemas.microsoft.com/office/drawing/2014/main" id="{864ACE00-BC79-EA4E-AE5E-A7A9ABA929B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274888" y="5162550"/>
                  <a:ext cx="82550" cy="176213"/>
                </a:xfrm>
                <a:custGeom>
                  <a:avLst/>
                  <a:gdLst>
                    <a:gd name="T0" fmla="*/ 41 w 41"/>
                    <a:gd name="T1" fmla="*/ 21 h 87"/>
                    <a:gd name="T2" fmla="*/ 41 w 41"/>
                    <a:gd name="T3" fmla="*/ 21 h 87"/>
                    <a:gd name="T4" fmla="*/ 20 w 41"/>
                    <a:gd name="T5" fmla="*/ 0 h 87"/>
                    <a:gd name="T6" fmla="*/ 0 w 41"/>
                    <a:gd name="T7" fmla="*/ 21 h 87"/>
                    <a:gd name="T8" fmla="*/ 0 w 41"/>
                    <a:gd name="T9" fmla="*/ 21 h 87"/>
                    <a:gd name="T10" fmla="*/ 0 w 41"/>
                    <a:gd name="T11" fmla="*/ 21 h 87"/>
                    <a:gd name="T12" fmla="*/ 0 w 41"/>
                    <a:gd name="T13" fmla="*/ 87 h 87"/>
                    <a:gd name="T14" fmla="*/ 41 w 41"/>
                    <a:gd name="T15" fmla="*/ 87 h 87"/>
                    <a:gd name="T16" fmla="*/ 41 w 41"/>
                    <a:gd name="T17" fmla="*/ 21 h 8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41" h="87">
                      <a:moveTo>
                        <a:pt x="41" y="21"/>
                      </a:moveTo>
                      <a:cubicBezTo>
                        <a:pt x="41" y="21"/>
                        <a:pt x="41" y="21"/>
                        <a:pt x="41" y="21"/>
                      </a:cubicBezTo>
                      <a:cubicBezTo>
                        <a:pt x="41" y="9"/>
                        <a:pt x="32" y="0"/>
                        <a:pt x="20" y="0"/>
                      </a:cubicBezTo>
                      <a:cubicBezTo>
                        <a:pt x="9" y="0"/>
                        <a:pt x="0" y="9"/>
                        <a:pt x="0" y="21"/>
                      </a:cubicBezTo>
                      <a:cubicBezTo>
                        <a:pt x="0" y="21"/>
                        <a:pt x="0" y="21"/>
                        <a:pt x="0" y="21"/>
                      </a:cubicBezTo>
                      <a:cubicBezTo>
                        <a:pt x="0" y="21"/>
                        <a:pt x="0" y="21"/>
                        <a:pt x="0" y="21"/>
                      </a:cubicBezTo>
                      <a:cubicBezTo>
                        <a:pt x="0" y="87"/>
                        <a:pt x="0" y="87"/>
                        <a:pt x="0" y="87"/>
                      </a:cubicBezTo>
                      <a:cubicBezTo>
                        <a:pt x="41" y="87"/>
                        <a:pt x="41" y="87"/>
                        <a:pt x="41" y="87"/>
                      </a:cubicBezTo>
                      <a:cubicBezTo>
                        <a:pt x="41" y="21"/>
                        <a:pt x="41" y="21"/>
                        <a:pt x="41" y="2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  <p:sp>
              <p:nvSpPr>
                <p:cNvPr id="186" name="Freeform 128">
                  <a:extLst>
                    <a:ext uri="{FF2B5EF4-FFF2-40B4-BE49-F238E27FC236}">
                      <a16:creationId xmlns:a16="http://schemas.microsoft.com/office/drawing/2014/main" id="{BE6CC323-D910-5C41-B7FF-832D6EFE66A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387600" y="5162550"/>
                  <a:ext cx="84138" cy="176213"/>
                </a:xfrm>
                <a:custGeom>
                  <a:avLst/>
                  <a:gdLst>
                    <a:gd name="T0" fmla="*/ 41 w 41"/>
                    <a:gd name="T1" fmla="*/ 21 h 87"/>
                    <a:gd name="T2" fmla="*/ 41 w 41"/>
                    <a:gd name="T3" fmla="*/ 21 h 87"/>
                    <a:gd name="T4" fmla="*/ 20 w 41"/>
                    <a:gd name="T5" fmla="*/ 0 h 87"/>
                    <a:gd name="T6" fmla="*/ 0 w 41"/>
                    <a:gd name="T7" fmla="*/ 21 h 87"/>
                    <a:gd name="T8" fmla="*/ 0 w 41"/>
                    <a:gd name="T9" fmla="*/ 21 h 87"/>
                    <a:gd name="T10" fmla="*/ 0 w 41"/>
                    <a:gd name="T11" fmla="*/ 21 h 87"/>
                    <a:gd name="T12" fmla="*/ 0 w 41"/>
                    <a:gd name="T13" fmla="*/ 87 h 87"/>
                    <a:gd name="T14" fmla="*/ 41 w 41"/>
                    <a:gd name="T15" fmla="*/ 87 h 87"/>
                    <a:gd name="T16" fmla="*/ 41 w 41"/>
                    <a:gd name="T17" fmla="*/ 21 h 8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41" h="87">
                      <a:moveTo>
                        <a:pt x="41" y="21"/>
                      </a:moveTo>
                      <a:cubicBezTo>
                        <a:pt x="41" y="21"/>
                        <a:pt x="41" y="21"/>
                        <a:pt x="41" y="21"/>
                      </a:cubicBezTo>
                      <a:cubicBezTo>
                        <a:pt x="41" y="9"/>
                        <a:pt x="32" y="0"/>
                        <a:pt x="20" y="0"/>
                      </a:cubicBezTo>
                      <a:cubicBezTo>
                        <a:pt x="9" y="0"/>
                        <a:pt x="0" y="9"/>
                        <a:pt x="0" y="21"/>
                      </a:cubicBezTo>
                      <a:cubicBezTo>
                        <a:pt x="0" y="21"/>
                        <a:pt x="0" y="21"/>
                        <a:pt x="0" y="21"/>
                      </a:cubicBezTo>
                      <a:cubicBezTo>
                        <a:pt x="0" y="21"/>
                        <a:pt x="0" y="21"/>
                        <a:pt x="0" y="21"/>
                      </a:cubicBezTo>
                      <a:cubicBezTo>
                        <a:pt x="0" y="87"/>
                        <a:pt x="0" y="87"/>
                        <a:pt x="0" y="87"/>
                      </a:cubicBezTo>
                      <a:cubicBezTo>
                        <a:pt x="41" y="87"/>
                        <a:pt x="41" y="87"/>
                        <a:pt x="41" y="87"/>
                      </a:cubicBezTo>
                      <a:cubicBezTo>
                        <a:pt x="41" y="21"/>
                        <a:pt x="41" y="21"/>
                        <a:pt x="41" y="2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  <p:sp>
              <p:nvSpPr>
                <p:cNvPr id="187" name="Freeform 129">
                  <a:extLst>
                    <a:ext uri="{FF2B5EF4-FFF2-40B4-BE49-F238E27FC236}">
                      <a16:creationId xmlns:a16="http://schemas.microsoft.com/office/drawing/2014/main" id="{2DC2D588-06B3-5C42-87D3-DCACA55374B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01900" y="5162550"/>
                  <a:ext cx="82550" cy="176213"/>
                </a:xfrm>
                <a:custGeom>
                  <a:avLst/>
                  <a:gdLst>
                    <a:gd name="T0" fmla="*/ 41 w 41"/>
                    <a:gd name="T1" fmla="*/ 21 h 87"/>
                    <a:gd name="T2" fmla="*/ 41 w 41"/>
                    <a:gd name="T3" fmla="*/ 21 h 87"/>
                    <a:gd name="T4" fmla="*/ 21 w 41"/>
                    <a:gd name="T5" fmla="*/ 0 h 87"/>
                    <a:gd name="T6" fmla="*/ 0 w 41"/>
                    <a:gd name="T7" fmla="*/ 21 h 87"/>
                    <a:gd name="T8" fmla="*/ 0 w 41"/>
                    <a:gd name="T9" fmla="*/ 21 h 87"/>
                    <a:gd name="T10" fmla="*/ 0 w 41"/>
                    <a:gd name="T11" fmla="*/ 21 h 87"/>
                    <a:gd name="T12" fmla="*/ 0 w 41"/>
                    <a:gd name="T13" fmla="*/ 87 h 87"/>
                    <a:gd name="T14" fmla="*/ 41 w 41"/>
                    <a:gd name="T15" fmla="*/ 87 h 87"/>
                    <a:gd name="T16" fmla="*/ 41 w 41"/>
                    <a:gd name="T17" fmla="*/ 21 h 8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41" h="87">
                      <a:moveTo>
                        <a:pt x="41" y="21"/>
                      </a:moveTo>
                      <a:cubicBezTo>
                        <a:pt x="41" y="21"/>
                        <a:pt x="41" y="21"/>
                        <a:pt x="41" y="21"/>
                      </a:cubicBezTo>
                      <a:cubicBezTo>
                        <a:pt x="41" y="9"/>
                        <a:pt x="32" y="0"/>
                        <a:pt x="21" y="0"/>
                      </a:cubicBezTo>
                      <a:cubicBezTo>
                        <a:pt x="9" y="0"/>
                        <a:pt x="0" y="9"/>
                        <a:pt x="0" y="21"/>
                      </a:cubicBezTo>
                      <a:cubicBezTo>
                        <a:pt x="0" y="21"/>
                        <a:pt x="0" y="21"/>
                        <a:pt x="0" y="21"/>
                      </a:cubicBezTo>
                      <a:cubicBezTo>
                        <a:pt x="0" y="21"/>
                        <a:pt x="0" y="21"/>
                        <a:pt x="0" y="21"/>
                      </a:cubicBezTo>
                      <a:cubicBezTo>
                        <a:pt x="0" y="87"/>
                        <a:pt x="0" y="87"/>
                        <a:pt x="0" y="87"/>
                      </a:cubicBezTo>
                      <a:cubicBezTo>
                        <a:pt x="41" y="87"/>
                        <a:pt x="41" y="87"/>
                        <a:pt x="41" y="87"/>
                      </a:cubicBezTo>
                      <a:cubicBezTo>
                        <a:pt x="41" y="21"/>
                        <a:pt x="41" y="21"/>
                        <a:pt x="41" y="2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</p:grpSp>
        </p:grpSp>
        <p:grpSp>
          <p:nvGrpSpPr>
            <p:cNvPr id="35" name="Group 34">
              <a:extLst>
                <a:ext uri="{FF2B5EF4-FFF2-40B4-BE49-F238E27FC236}">
                  <a16:creationId xmlns:a16="http://schemas.microsoft.com/office/drawing/2014/main" id="{5F0C2671-195A-6841-8141-A67BD03B036E}"/>
                </a:ext>
              </a:extLst>
            </p:cNvPr>
            <p:cNvGrpSpPr/>
            <p:nvPr/>
          </p:nvGrpSpPr>
          <p:grpSpPr>
            <a:xfrm>
              <a:off x="1926450" y="3943841"/>
              <a:ext cx="427435" cy="806054"/>
              <a:chOff x="5097463" y="3746500"/>
              <a:chExt cx="569913" cy="1074738"/>
            </a:xfrm>
          </p:grpSpPr>
          <p:sp>
            <p:nvSpPr>
              <p:cNvPr id="159" name="Rectangle 130">
                <a:extLst>
                  <a:ext uri="{FF2B5EF4-FFF2-40B4-BE49-F238E27FC236}">
                    <a16:creationId xmlns:a16="http://schemas.microsoft.com/office/drawing/2014/main" id="{0BA5DCF2-BE3F-374F-ABE5-87C9B0AC583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97463" y="3746500"/>
                <a:ext cx="569913" cy="1074738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60" name="Rectangle 131">
                <a:extLst>
                  <a:ext uri="{FF2B5EF4-FFF2-40B4-BE49-F238E27FC236}">
                    <a16:creationId xmlns:a16="http://schemas.microsoft.com/office/drawing/2014/main" id="{0353DBE4-54E0-7849-84CD-D6BAEBE7448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91125" y="3875088"/>
                <a:ext cx="114300" cy="57150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61" name="Rectangle 132">
                <a:extLst>
                  <a:ext uri="{FF2B5EF4-FFF2-40B4-BE49-F238E27FC236}">
                    <a16:creationId xmlns:a16="http://schemas.microsoft.com/office/drawing/2014/main" id="{039D4C0A-5254-FE4E-9F26-F33E1E03FFC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26063" y="3875088"/>
                <a:ext cx="112713" cy="57150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62" name="Rectangle 133">
                <a:extLst>
                  <a:ext uri="{FF2B5EF4-FFF2-40B4-BE49-F238E27FC236}">
                    <a16:creationId xmlns:a16="http://schemas.microsoft.com/office/drawing/2014/main" id="{25D37745-56BE-1E4E-A095-C4806C775BB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59413" y="3875088"/>
                <a:ext cx="114300" cy="57150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63" name="Rectangle 134">
                <a:extLst>
                  <a:ext uri="{FF2B5EF4-FFF2-40B4-BE49-F238E27FC236}">
                    <a16:creationId xmlns:a16="http://schemas.microsoft.com/office/drawing/2014/main" id="{32AE7A18-253F-194D-9736-21A6A2FA6F3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91125" y="3976688"/>
                <a:ext cx="114300" cy="55563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64" name="Rectangle 135">
                <a:extLst>
                  <a:ext uri="{FF2B5EF4-FFF2-40B4-BE49-F238E27FC236}">
                    <a16:creationId xmlns:a16="http://schemas.microsoft.com/office/drawing/2014/main" id="{FDDAF0A8-971E-A046-8DDE-AA0328DE33D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26063" y="3976688"/>
                <a:ext cx="112713" cy="55563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65" name="Rectangle 136">
                <a:extLst>
                  <a:ext uri="{FF2B5EF4-FFF2-40B4-BE49-F238E27FC236}">
                    <a16:creationId xmlns:a16="http://schemas.microsoft.com/office/drawing/2014/main" id="{1D61801C-802C-A14C-8F0A-90F0989E58B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59413" y="3976688"/>
                <a:ext cx="114300" cy="55563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66" name="Rectangle 137">
                <a:extLst>
                  <a:ext uri="{FF2B5EF4-FFF2-40B4-BE49-F238E27FC236}">
                    <a16:creationId xmlns:a16="http://schemas.microsoft.com/office/drawing/2014/main" id="{28712EFC-1D90-0249-8806-8969449BA05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91125" y="4078288"/>
                <a:ext cx="114300" cy="57150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67" name="Rectangle 138">
                <a:extLst>
                  <a:ext uri="{FF2B5EF4-FFF2-40B4-BE49-F238E27FC236}">
                    <a16:creationId xmlns:a16="http://schemas.microsoft.com/office/drawing/2014/main" id="{B3154401-A324-8F43-94F7-FCD59634F6B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26063" y="4078288"/>
                <a:ext cx="112713" cy="57150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68" name="Rectangle 139">
                <a:extLst>
                  <a:ext uri="{FF2B5EF4-FFF2-40B4-BE49-F238E27FC236}">
                    <a16:creationId xmlns:a16="http://schemas.microsoft.com/office/drawing/2014/main" id="{832CFC24-E76D-6849-84EF-27EFB5F34B4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59413" y="4078288"/>
                <a:ext cx="114300" cy="57150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69" name="Rectangle 140">
                <a:extLst>
                  <a:ext uri="{FF2B5EF4-FFF2-40B4-BE49-F238E27FC236}">
                    <a16:creationId xmlns:a16="http://schemas.microsoft.com/office/drawing/2014/main" id="{25F55208-D6C4-3B42-8115-87DCC6C959F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91125" y="4181475"/>
                <a:ext cx="114300" cy="57150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70" name="Rectangle 141">
                <a:extLst>
                  <a:ext uri="{FF2B5EF4-FFF2-40B4-BE49-F238E27FC236}">
                    <a16:creationId xmlns:a16="http://schemas.microsoft.com/office/drawing/2014/main" id="{85DC8FA2-BAF2-0949-B3A0-B017892ADE2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26063" y="4181475"/>
                <a:ext cx="112713" cy="57150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71" name="Rectangle 142">
                <a:extLst>
                  <a:ext uri="{FF2B5EF4-FFF2-40B4-BE49-F238E27FC236}">
                    <a16:creationId xmlns:a16="http://schemas.microsoft.com/office/drawing/2014/main" id="{A31A60E0-285B-4542-8ED9-BB0B8180263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59413" y="4181475"/>
                <a:ext cx="114300" cy="57150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72" name="Rectangle 143">
                <a:extLst>
                  <a:ext uri="{FF2B5EF4-FFF2-40B4-BE49-F238E27FC236}">
                    <a16:creationId xmlns:a16="http://schemas.microsoft.com/office/drawing/2014/main" id="{AE54BABA-F6C1-AA47-A0B4-80044C9DF95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91125" y="4283075"/>
                <a:ext cx="114300" cy="57150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73" name="Rectangle 144">
                <a:extLst>
                  <a:ext uri="{FF2B5EF4-FFF2-40B4-BE49-F238E27FC236}">
                    <a16:creationId xmlns:a16="http://schemas.microsoft.com/office/drawing/2014/main" id="{2F5225AB-0DF8-914D-B73E-B5A9D325B25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26063" y="4283075"/>
                <a:ext cx="112713" cy="57150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74" name="Rectangle 145">
                <a:extLst>
                  <a:ext uri="{FF2B5EF4-FFF2-40B4-BE49-F238E27FC236}">
                    <a16:creationId xmlns:a16="http://schemas.microsoft.com/office/drawing/2014/main" id="{E02CA2DD-8AB3-3245-A88E-742A68142A7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59413" y="4283075"/>
                <a:ext cx="114300" cy="57150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75" name="Rectangle 146">
                <a:extLst>
                  <a:ext uri="{FF2B5EF4-FFF2-40B4-BE49-F238E27FC236}">
                    <a16:creationId xmlns:a16="http://schemas.microsoft.com/office/drawing/2014/main" id="{4CC6CE9B-8577-CD4B-9D57-F28BFC4A249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91125" y="4386263"/>
                <a:ext cx="114300" cy="55563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76" name="Rectangle 147">
                <a:extLst>
                  <a:ext uri="{FF2B5EF4-FFF2-40B4-BE49-F238E27FC236}">
                    <a16:creationId xmlns:a16="http://schemas.microsoft.com/office/drawing/2014/main" id="{E3107276-4FD4-744F-AE80-6D653572610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26063" y="4386263"/>
                <a:ext cx="112713" cy="55563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77" name="Rectangle 148">
                <a:extLst>
                  <a:ext uri="{FF2B5EF4-FFF2-40B4-BE49-F238E27FC236}">
                    <a16:creationId xmlns:a16="http://schemas.microsoft.com/office/drawing/2014/main" id="{27797DE6-7409-A94C-8375-604818E5ED8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59413" y="4386263"/>
                <a:ext cx="114300" cy="55563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</p:grpSp>
        <p:grpSp>
          <p:nvGrpSpPr>
            <p:cNvPr id="36" name="Group 35">
              <a:extLst>
                <a:ext uri="{FF2B5EF4-FFF2-40B4-BE49-F238E27FC236}">
                  <a16:creationId xmlns:a16="http://schemas.microsoft.com/office/drawing/2014/main" id="{E008B15B-5DBF-5547-91E0-07ADB2B76EDE}"/>
                </a:ext>
              </a:extLst>
            </p:cNvPr>
            <p:cNvGrpSpPr/>
            <p:nvPr/>
          </p:nvGrpSpPr>
          <p:grpSpPr>
            <a:xfrm>
              <a:off x="1124539" y="3941461"/>
              <a:ext cx="427435" cy="808435"/>
              <a:chOff x="327025" y="3622675"/>
              <a:chExt cx="569913" cy="1077913"/>
            </a:xfrm>
          </p:grpSpPr>
          <p:sp>
            <p:nvSpPr>
              <p:cNvPr id="154" name="Freeform 149">
                <a:extLst>
                  <a:ext uri="{FF2B5EF4-FFF2-40B4-BE49-F238E27FC236}">
                    <a16:creationId xmlns:a16="http://schemas.microsoft.com/office/drawing/2014/main" id="{72D122CF-144D-C148-8DC0-530946C036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7025" y="3622675"/>
                <a:ext cx="569913" cy="1077913"/>
              </a:xfrm>
              <a:custGeom>
                <a:avLst/>
                <a:gdLst>
                  <a:gd name="T0" fmla="*/ 359 w 359"/>
                  <a:gd name="T1" fmla="*/ 679 h 679"/>
                  <a:gd name="T2" fmla="*/ 0 w 359"/>
                  <a:gd name="T3" fmla="*/ 679 h 679"/>
                  <a:gd name="T4" fmla="*/ 0 w 359"/>
                  <a:gd name="T5" fmla="*/ 242 h 679"/>
                  <a:gd name="T6" fmla="*/ 179 w 359"/>
                  <a:gd name="T7" fmla="*/ 0 h 679"/>
                  <a:gd name="T8" fmla="*/ 359 w 359"/>
                  <a:gd name="T9" fmla="*/ 242 h 679"/>
                  <a:gd name="T10" fmla="*/ 359 w 359"/>
                  <a:gd name="T11" fmla="*/ 679 h 6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59" h="679">
                    <a:moveTo>
                      <a:pt x="359" y="679"/>
                    </a:moveTo>
                    <a:lnTo>
                      <a:pt x="0" y="679"/>
                    </a:lnTo>
                    <a:lnTo>
                      <a:pt x="0" y="242"/>
                    </a:lnTo>
                    <a:lnTo>
                      <a:pt x="179" y="0"/>
                    </a:lnTo>
                    <a:lnTo>
                      <a:pt x="359" y="242"/>
                    </a:lnTo>
                    <a:lnTo>
                      <a:pt x="359" y="679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55" name="Rectangle 150">
                <a:extLst>
                  <a:ext uri="{FF2B5EF4-FFF2-40B4-BE49-F238E27FC236}">
                    <a16:creationId xmlns:a16="http://schemas.microsoft.com/office/drawing/2014/main" id="{18D3A390-A27B-D049-B788-A0F5EF75123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3238" y="3911600"/>
                <a:ext cx="76200" cy="166688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56" name="Rectangle 151">
                <a:extLst>
                  <a:ext uri="{FF2B5EF4-FFF2-40B4-BE49-F238E27FC236}">
                    <a16:creationId xmlns:a16="http://schemas.microsoft.com/office/drawing/2014/main" id="{BDD9D250-41F9-8A40-ACEB-E516CBB3CB2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2300" y="3911600"/>
                <a:ext cx="76200" cy="166688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57" name="Rectangle 152">
                <a:extLst>
                  <a:ext uri="{FF2B5EF4-FFF2-40B4-BE49-F238E27FC236}">
                    <a16:creationId xmlns:a16="http://schemas.microsoft.com/office/drawing/2014/main" id="{7DCE34E9-4870-E44F-AE4A-2A2C67CB730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3238" y="4133850"/>
                <a:ext cx="76200" cy="166688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58" name="Rectangle 153">
                <a:extLst>
                  <a:ext uri="{FF2B5EF4-FFF2-40B4-BE49-F238E27FC236}">
                    <a16:creationId xmlns:a16="http://schemas.microsoft.com/office/drawing/2014/main" id="{A8D51018-7489-8340-BCC9-DD1BF94A938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2300" y="4133850"/>
                <a:ext cx="76200" cy="166688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</p:grpSp>
        <p:grpSp>
          <p:nvGrpSpPr>
            <p:cNvPr id="37" name="Group 36">
              <a:extLst>
                <a:ext uri="{FF2B5EF4-FFF2-40B4-BE49-F238E27FC236}">
                  <a16:creationId xmlns:a16="http://schemas.microsoft.com/office/drawing/2014/main" id="{72EDB234-ECDB-5B4F-A10E-B52BAEECA6AA}"/>
                </a:ext>
              </a:extLst>
            </p:cNvPr>
            <p:cNvGrpSpPr/>
            <p:nvPr/>
          </p:nvGrpSpPr>
          <p:grpSpPr>
            <a:xfrm>
              <a:off x="1516850" y="3925982"/>
              <a:ext cx="427435" cy="823913"/>
              <a:chOff x="3167063" y="3602038"/>
              <a:chExt cx="569913" cy="1098550"/>
            </a:xfrm>
          </p:grpSpPr>
          <p:sp>
            <p:nvSpPr>
              <p:cNvPr id="141" name="Freeform 154">
                <a:extLst>
                  <a:ext uri="{FF2B5EF4-FFF2-40B4-BE49-F238E27FC236}">
                    <a16:creationId xmlns:a16="http://schemas.microsoft.com/office/drawing/2014/main" id="{8E3C47D8-EF76-6545-9BAF-94A2667609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67063" y="3602038"/>
                <a:ext cx="569913" cy="1098550"/>
              </a:xfrm>
              <a:custGeom>
                <a:avLst/>
                <a:gdLst>
                  <a:gd name="T0" fmla="*/ 307 w 359"/>
                  <a:gd name="T1" fmla="*/ 134 h 692"/>
                  <a:gd name="T2" fmla="*/ 307 w 359"/>
                  <a:gd name="T3" fmla="*/ 63 h 692"/>
                  <a:gd name="T4" fmla="*/ 275 w 359"/>
                  <a:gd name="T5" fmla="*/ 63 h 692"/>
                  <a:gd name="T6" fmla="*/ 275 w 359"/>
                  <a:gd name="T7" fmla="*/ 0 h 692"/>
                  <a:gd name="T8" fmla="*/ 66 w 359"/>
                  <a:gd name="T9" fmla="*/ 0 h 692"/>
                  <a:gd name="T10" fmla="*/ 66 w 359"/>
                  <a:gd name="T11" fmla="*/ 63 h 692"/>
                  <a:gd name="T12" fmla="*/ 33 w 359"/>
                  <a:gd name="T13" fmla="*/ 63 h 692"/>
                  <a:gd name="T14" fmla="*/ 33 w 359"/>
                  <a:gd name="T15" fmla="*/ 134 h 692"/>
                  <a:gd name="T16" fmla="*/ 0 w 359"/>
                  <a:gd name="T17" fmla="*/ 134 h 692"/>
                  <a:gd name="T18" fmla="*/ 0 w 359"/>
                  <a:gd name="T19" fmla="*/ 692 h 692"/>
                  <a:gd name="T20" fmla="*/ 359 w 359"/>
                  <a:gd name="T21" fmla="*/ 692 h 692"/>
                  <a:gd name="T22" fmla="*/ 359 w 359"/>
                  <a:gd name="T23" fmla="*/ 134 h 692"/>
                  <a:gd name="T24" fmla="*/ 307 w 359"/>
                  <a:gd name="T25" fmla="*/ 134 h 6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59" h="692">
                    <a:moveTo>
                      <a:pt x="307" y="134"/>
                    </a:moveTo>
                    <a:lnTo>
                      <a:pt x="307" y="63"/>
                    </a:lnTo>
                    <a:lnTo>
                      <a:pt x="275" y="63"/>
                    </a:lnTo>
                    <a:lnTo>
                      <a:pt x="275" y="0"/>
                    </a:lnTo>
                    <a:lnTo>
                      <a:pt x="66" y="0"/>
                    </a:lnTo>
                    <a:lnTo>
                      <a:pt x="66" y="63"/>
                    </a:lnTo>
                    <a:lnTo>
                      <a:pt x="33" y="63"/>
                    </a:lnTo>
                    <a:lnTo>
                      <a:pt x="33" y="134"/>
                    </a:lnTo>
                    <a:lnTo>
                      <a:pt x="0" y="134"/>
                    </a:lnTo>
                    <a:lnTo>
                      <a:pt x="0" y="692"/>
                    </a:lnTo>
                    <a:lnTo>
                      <a:pt x="359" y="692"/>
                    </a:lnTo>
                    <a:lnTo>
                      <a:pt x="359" y="134"/>
                    </a:lnTo>
                    <a:lnTo>
                      <a:pt x="307" y="134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42" name="Rectangle 155">
                <a:extLst>
                  <a:ext uri="{FF2B5EF4-FFF2-40B4-BE49-F238E27FC236}">
                    <a16:creationId xmlns:a16="http://schemas.microsoft.com/office/drawing/2014/main" id="{CFB45BEC-2EB9-7F4E-8069-9CAA31040B6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67075" y="3881438"/>
                <a:ext cx="55563" cy="131763"/>
              </a:xfrm>
              <a:prstGeom prst="rect">
                <a:avLst/>
              </a:pr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43" name="Rectangle 156">
                <a:extLst>
                  <a:ext uri="{FF2B5EF4-FFF2-40B4-BE49-F238E27FC236}">
                    <a16:creationId xmlns:a16="http://schemas.microsoft.com/office/drawing/2014/main" id="{68DE0E89-D752-AA48-98BF-7F8046CE1AC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71850" y="3881438"/>
                <a:ext cx="55563" cy="131763"/>
              </a:xfrm>
              <a:prstGeom prst="rect">
                <a:avLst/>
              </a:pr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44" name="Rectangle 157">
                <a:extLst>
                  <a:ext uri="{FF2B5EF4-FFF2-40B4-BE49-F238E27FC236}">
                    <a16:creationId xmlns:a16="http://schemas.microsoft.com/office/drawing/2014/main" id="{4BA02ECA-21E9-3249-84CB-B0DDD622AC3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76625" y="3881438"/>
                <a:ext cx="55563" cy="131763"/>
              </a:xfrm>
              <a:prstGeom prst="rect">
                <a:avLst/>
              </a:pr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45" name="Rectangle 158">
                <a:extLst>
                  <a:ext uri="{FF2B5EF4-FFF2-40B4-BE49-F238E27FC236}">
                    <a16:creationId xmlns:a16="http://schemas.microsoft.com/office/drawing/2014/main" id="{377F2ABB-8778-D449-BD18-A85F280F55E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82988" y="3881438"/>
                <a:ext cx="57150" cy="131763"/>
              </a:xfrm>
              <a:prstGeom prst="rect">
                <a:avLst/>
              </a:pr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46" name="Rectangle 159">
                <a:extLst>
                  <a:ext uri="{FF2B5EF4-FFF2-40B4-BE49-F238E27FC236}">
                    <a16:creationId xmlns:a16="http://schemas.microsoft.com/office/drawing/2014/main" id="{136CBD35-65CD-6247-893F-3F03B9AA4F4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67075" y="4062413"/>
                <a:ext cx="55563" cy="133350"/>
              </a:xfrm>
              <a:prstGeom prst="rect">
                <a:avLst/>
              </a:pr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47" name="Rectangle 160">
                <a:extLst>
                  <a:ext uri="{FF2B5EF4-FFF2-40B4-BE49-F238E27FC236}">
                    <a16:creationId xmlns:a16="http://schemas.microsoft.com/office/drawing/2014/main" id="{ED7368FA-2921-D043-910C-0F9CBBF442D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71850" y="4062413"/>
                <a:ext cx="55563" cy="133350"/>
              </a:xfrm>
              <a:prstGeom prst="rect">
                <a:avLst/>
              </a:pr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48" name="Rectangle 161">
                <a:extLst>
                  <a:ext uri="{FF2B5EF4-FFF2-40B4-BE49-F238E27FC236}">
                    <a16:creationId xmlns:a16="http://schemas.microsoft.com/office/drawing/2014/main" id="{B0689477-16A1-8B46-92CC-A8B461F3E2E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76625" y="4062413"/>
                <a:ext cx="55563" cy="133350"/>
              </a:xfrm>
              <a:prstGeom prst="rect">
                <a:avLst/>
              </a:pr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49" name="Rectangle 162">
                <a:extLst>
                  <a:ext uri="{FF2B5EF4-FFF2-40B4-BE49-F238E27FC236}">
                    <a16:creationId xmlns:a16="http://schemas.microsoft.com/office/drawing/2014/main" id="{4D404B19-94AB-434E-B506-B3A2E61E4AD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82988" y="4062413"/>
                <a:ext cx="57150" cy="133350"/>
              </a:xfrm>
              <a:prstGeom prst="rect">
                <a:avLst/>
              </a:pr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50" name="Rectangle 163">
                <a:extLst>
                  <a:ext uri="{FF2B5EF4-FFF2-40B4-BE49-F238E27FC236}">
                    <a16:creationId xmlns:a16="http://schemas.microsoft.com/office/drawing/2014/main" id="{78DC7534-9FA3-0E43-BEB3-56B5575A1C7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67075" y="4244975"/>
                <a:ext cx="55563" cy="133350"/>
              </a:xfrm>
              <a:prstGeom prst="rect">
                <a:avLst/>
              </a:pr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51" name="Rectangle 164">
                <a:extLst>
                  <a:ext uri="{FF2B5EF4-FFF2-40B4-BE49-F238E27FC236}">
                    <a16:creationId xmlns:a16="http://schemas.microsoft.com/office/drawing/2014/main" id="{BB8FA158-5ED4-CA47-82F2-733D1BE86A5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71850" y="4244975"/>
                <a:ext cx="55563" cy="133350"/>
              </a:xfrm>
              <a:prstGeom prst="rect">
                <a:avLst/>
              </a:pr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52" name="Rectangle 165">
                <a:extLst>
                  <a:ext uri="{FF2B5EF4-FFF2-40B4-BE49-F238E27FC236}">
                    <a16:creationId xmlns:a16="http://schemas.microsoft.com/office/drawing/2014/main" id="{E9DF693B-51F3-9146-BCED-5E6733B3A88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76625" y="4244975"/>
                <a:ext cx="55563" cy="133350"/>
              </a:xfrm>
              <a:prstGeom prst="rect">
                <a:avLst/>
              </a:pr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53" name="Rectangle 166">
                <a:extLst>
                  <a:ext uri="{FF2B5EF4-FFF2-40B4-BE49-F238E27FC236}">
                    <a16:creationId xmlns:a16="http://schemas.microsoft.com/office/drawing/2014/main" id="{5C5F70F7-6C0F-414E-A95C-E8AB23440AF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82988" y="4244975"/>
                <a:ext cx="57150" cy="133350"/>
              </a:xfrm>
              <a:prstGeom prst="rect">
                <a:avLst/>
              </a:pr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</p:grpSp>
        <p:pic>
          <p:nvPicPr>
            <p:cNvPr id="38" name="Picture 37">
              <a:extLst>
                <a:ext uri="{FF2B5EF4-FFF2-40B4-BE49-F238E27FC236}">
                  <a16:creationId xmlns:a16="http://schemas.microsoft.com/office/drawing/2014/main" id="{5C2C487A-B842-8248-8613-E8A82E5BC64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60958" y="4069289"/>
              <a:ext cx="324401" cy="680606"/>
            </a:xfrm>
            <a:prstGeom prst="rect">
              <a:avLst/>
            </a:prstGeom>
          </p:spPr>
        </p:pic>
        <p:pic>
          <p:nvPicPr>
            <p:cNvPr id="39" name="Picture 38">
              <a:extLst>
                <a:ext uri="{FF2B5EF4-FFF2-40B4-BE49-F238E27FC236}">
                  <a16:creationId xmlns:a16="http://schemas.microsoft.com/office/drawing/2014/main" id="{EAA57E04-BB29-BB4B-AE67-ED5F3927F0B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0925" y="4164059"/>
              <a:ext cx="279230" cy="585836"/>
            </a:xfrm>
            <a:prstGeom prst="rect">
              <a:avLst/>
            </a:prstGeom>
          </p:spPr>
        </p:pic>
        <p:pic>
          <p:nvPicPr>
            <p:cNvPr id="40" name="Picture 39">
              <a:extLst>
                <a:ext uri="{FF2B5EF4-FFF2-40B4-BE49-F238E27FC236}">
                  <a16:creationId xmlns:a16="http://schemas.microsoft.com/office/drawing/2014/main" id="{F01A27B2-8C2C-154D-AC50-596008EAA06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573367" y="4069289"/>
              <a:ext cx="324401" cy="680606"/>
            </a:xfrm>
            <a:prstGeom prst="rect">
              <a:avLst/>
            </a:prstGeom>
          </p:spPr>
        </p:pic>
        <p:pic>
          <p:nvPicPr>
            <p:cNvPr id="41" name="Picture 40">
              <a:extLst>
                <a:ext uri="{FF2B5EF4-FFF2-40B4-BE49-F238E27FC236}">
                  <a16:creationId xmlns:a16="http://schemas.microsoft.com/office/drawing/2014/main" id="{69D1491D-983B-4B46-A1D3-CFD845E0304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826363" y="4164059"/>
              <a:ext cx="279230" cy="585836"/>
            </a:xfrm>
            <a:prstGeom prst="rect">
              <a:avLst/>
            </a:prstGeom>
          </p:spPr>
        </p:pic>
        <p:pic>
          <p:nvPicPr>
            <p:cNvPr id="42" name="Picture 41">
              <a:extLst>
                <a:ext uri="{FF2B5EF4-FFF2-40B4-BE49-F238E27FC236}">
                  <a16:creationId xmlns:a16="http://schemas.microsoft.com/office/drawing/2014/main" id="{EF62BE1A-F4F3-5746-A65C-91306198730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373334" y="4164059"/>
              <a:ext cx="279230" cy="585836"/>
            </a:xfrm>
            <a:prstGeom prst="rect">
              <a:avLst/>
            </a:prstGeom>
          </p:spPr>
        </p:pic>
        <p:grpSp>
          <p:nvGrpSpPr>
            <p:cNvPr id="43" name="Group 42">
              <a:extLst>
                <a:ext uri="{FF2B5EF4-FFF2-40B4-BE49-F238E27FC236}">
                  <a16:creationId xmlns:a16="http://schemas.microsoft.com/office/drawing/2014/main" id="{0B2FEBE4-1149-C64E-A0A4-27739E952965}"/>
                </a:ext>
              </a:extLst>
            </p:cNvPr>
            <p:cNvGrpSpPr/>
            <p:nvPr/>
          </p:nvGrpSpPr>
          <p:grpSpPr>
            <a:xfrm>
              <a:off x="701649" y="3845020"/>
              <a:ext cx="425054" cy="904875"/>
              <a:chOff x="2600325" y="3494088"/>
              <a:chExt cx="566738" cy="1206500"/>
            </a:xfrm>
          </p:grpSpPr>
          <p:sp>
            <p:nvSpPr>
              <p:cNvPr id="134" name="Freeform 114">
                <a:extLst>
                  <a:ext uri="{FF2B5EF4-FFF2-40B4-BE49-F238E27FC236}">
                    <a16:creationId xmlns:a16="http://schemas.microsoft.com/office/drawing/2014/main" id="{B0683D3B-23C8-0142-81C5-94318548CDF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00325" y="3494088"/>
                <a:ext cx="566738" cy="1206500"/>
              </a:xfrm>
              <a:custGeom>
                <a:avLst/>
                <a:gdLst>
                  <a:gd name="T0" fmla="*/ 357 w 357"/>
                  <a:gd name="T1" fmla="*/ 760 h 760"/>
                  <a:gd name="T2" fmla="*/ 0 w 357"/>
                  <a:gd name="T3" fmla="*/ 760 h 760"/>
                  <a:gd name="T4" fmla="*/ 0 w 357"/>
                  <a:gd name="T5" fmla="*/ 241 h 760"/>
                  <a:gd name="T6" fmla="*/ 179 w 357"/>
                  <a:gd name="T7" fmla="*/ 0 h 760"/>
                  <a:gd name="T8" fmla="*/ 357 w 357"/>
                  <a:gd name="T9" fmla="*/ 241 h 760"/>
                  <a:gd name="T10" fmla="*/ 357 w 357"/>
                  <a:gd name="T11" fmla="*/ 760 h 7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57" h="760">
                    <a:moveTo>
                      <a:pt x="357" y="760"/>
                    </a:moveTo>
                    <a:lnTo>
                      <a:pt x="0" y="760"/>
                    </a:lnTo>
                    <a:lnTo>
                      <a:pt x="0" y="241"/>
                    </a:lnTo>
                    <a:lnTo>
                      <a:pt x="179" y="0"/>
                    </a:lnTo>
                    <a:lnTo>
                      <a:pt x="357" y="241"/>
                    </a:lnTo>
                    <a:lnTo>
                      <a:pt x="357" y="76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35" name="Rectangle 115">
                <a:extLst>
                  <a:ext uri="{FF2B5EF4-FFF2-40B4-BE49-F238E27FC236}">
                    <a16:creationId xmlns:a16="http://schemas.microsoft.com/office/drawing/2014/main" id="{7BC93AF1-A128-D945-AFB6-28B4117AC84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76525" y="4259263"/>
                <a:ext cx="414338" cy="215900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36" name="Freeform 116">
                <a:extLst>
                  <a:ext uri="{FF2B5EF4-FFF2-40B4-BE49-F238E27FC236}">
                    <a16:creationId xmlns:a16="http://schemas.microsoft.com/office/drawing/2014/main" id="{AF2DD93A-4E3A-3F45-834B-334FA359378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28900" y="4148138"/>
                <a:ext cx="511175" cy="149225"/>
              </a:xfrm>
              <a:custGeom>
                <a:avLst/>
                <a:gdLst>
                  <a:gd name="T0" fmla="*/ 253 w 253"/>
                  <a:gd name="T1" fmla="*/ 61 h 74"/>
                  <a:gd name="T2" fmla="*/ 238 w 253"/>
                  <a:gd name="T3" fmla="*/ 0 h 74"/>
                  <a:gd name="T4" fmla="*/ 154 w 253"/>
                  <a:gd name="T5" fmla="*/ 0 h 74"/>
                  <a:gd name="T6" fmla="*/ 102 w 253"/>
                  <a:gd name="T7" fmla="*/ 0 h 74"/>
                  <a:gd name="T8" fmla="*/ 15 w 253"/>
                  <a:gd name="T9" fmla="*/ 0 h 74"/>
                  <a:gd name="T10" fmla="*/ 1 w 253"/>
                  <a:gd name="T11" fmla="*/ 61 h 74"/>
                  <a:gd name="T12" fmla="*/ 0 w 253"/>
                  <a:gd name="T13" fmla="*/ 64 h 74"/>
                  <a:gd name="T14" fmla="*/ 10 w 253"/>
                  <a:gd name="T15" fmla="*/ 74 h 74"/>
                  <a:gd name="T16" fmla="*/ 20 w 253"/>
                  <a:gd name="T17" fmla="*/ 64 h 74"/>
                  <a:gd name="T18" fmla="*/ 29 w 253"/>
                  <a:gd name="T19" fmla="*/ 74 h 74"/>
                  <a:gd name="T20" fmla="*/ 39 w 253"/>
                  <a:gd name="T21" fmla="*/ 64 h 74"/>
                  <a:gd name="T22" fmla="*/ 49 w 253"/>
                  <a:gd name="T23" fmla="*/ 74 h 74"/>
                  <a:gd name="T24" fmla="*/ 59 w 253"/>
                  <a:gd name="T25" fmla="*/ 64 h 74"/>
                  <a:gd name="T26" fmla="*/ 68 w 253"/>
                  <a:gd name="T27" fmla="*/ 74 h 74"/>
                  <a:gd name="T28" fmla="*/ 78 w 253"/>
                  <a:gd name="T29" fmla="*/ 64 h 74"/>
                  <a:gd name="T30" fmla="*/ 88 w 253"/>
                  <a:gd name="T31" fmla="*/ 74 h 74"/>
                  <a:gd name="T32" fmla="*/ 98 w 253"/>
                  <a:gd name="T33" fmla="*/ 64 h 74"/>
                  <a:gd name="T34" fmla="*/ 107 w 253"/>
                  <a:gd name="T35" fmla="*/ 74 h 74"/>
                  <a:gd name="T36" fmla="*/ 117 w 253"/>
                  <a:gd name="T37" fmla="*/ 64 h 74"/>
                  <a:gd name="T38" fmla="*/ 127 w 253"/>
                  <a:gd name="T39" fmla="*/ 74 h 74"/>
                  <a:gd name="T40" fmla="*/ 136 w 253"/>
                  <a:gd name="T41" fmla="*/ 64 h 74"/>
                  <a:gd name="T42" fmla="*/ 146 w 253"/>
                  <a:gd name="T43" fmla="*/ 74 h 74"/>
                  <a:gd name="T44" fmla="*/ 156 w 253"/>
                  <a:gd name="T45" fmla="*/ 64 h 74"/>
                  <a:gd name="T46" fmla="*/ 166 w 253"/>
                  <a:gd name="T47" fmla="*/ 74 h 74"/>
                  <a:gd name="T48" fmla="*/ 175 w 253"/>
                  <a:gd name="T49" fmla="*/ 64 h 74"/>
                  <a:gd name="T50" fmla="*/ 185 w 253"/>
                  <a:gd name="T51" fmla="*/ 74 h 74"/>
                  <a:gd name="T52" fmla="*/ 195 w 253"/>
                  <a:gd name="T53" fmla="*/ 64 h 74"/>
                  <a:gd name="T54" fmla="*/ 205 w 253"/>
                  <a:gd name="T55" fmla="*/ 74 h 74"/>
                  <a:gd name="T56" fmla="*/ 214 w 253"/>
                  <a:gd name="T57" fmla="*/ 64 h 74"/>
                  <a:gd name="T58" fmla="*/ 224 w 253"/>
                  <a:gd name="T59" fmla="*/ 74 h 74"/>
                  <a:gd name="T60" fmla="*/ 234 w 253"/>
                  <a:gd name="T61" fmla="*/ 64 h 74"/>
                  <a:gd name="T62" fmla="*/ 244 w 253"/>
                  <a:gd name="T63" fmla="*/ 74 h 74"/>
                  <a:gd name="T64" fmla="*/ 253 w 253"/>
                  <a:gd name="T65" fmla="*/ 64 h 74"/>
                  <a:gd name="T66" fmla="*/ 253 w 253"/>
                  <a:gd name="T67" fmla="*/ 61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253" h="74">
                    <a:moveTo>
                      <a:pt x="253" y="61"/>
                    </a:moveTo>
                    <a:cubicBezTo>
                      <a:pt x="238" y="0"/>
                      <a:pt x="238" y="0"/>
                      <a:pt x="238" y="0"/>
                    </a:cubicBezTo>
                    <a:cubicBezTo>
                      <a:pt x="154" y="0"/>
                      <a:pt x="154" y="0"/>
                      <a:pt x="154" y="0"/>
                    </a:cubicBezTo>
                    <a:cubicBezTo>
                      <a:pt x="102" y="0"/>
                      <a:pt x="102" y="0"/>
                      <a:pt x="102" y="0"/>
                    </a:cubicBezTo>
                    <a:cubicBezTo>
                      <a:pt x="15" y="0"/>
                      <a:pt x="15" y="0"/>
                      <a:pt x="15" y="0"/>
                    </a:cubicBezTo>
                    <a:cubicBezTo>
                      <a:pt x="1" y="61"/>
                      <a:pt x="1" y="61"/>
                      <a:pt x="1" y="61"/>
                    </a:cubicBezTo>
                    <a:cubicBezTo>
                      <a:pt x="0" y="62"/>
                      <a:pt x="0" y="63"/>
                      <a:pt x="0" y="64"/>
                    </a:cubicBezTo>
                    <a:cubicBezTo>
                      <a:pt x="0" y="69"/>
                      <a:pt x="5" y="74"/>
                      <a:pt x="10" y="74"/>
                    </a:cubicBezTo>
                    <a:cubicBezTo>
                      <a:pt x="15" y="74"/>
                      <a:pt x="20" y="69"/>
                      <a:pt x="20" y="64"/>
                    </a:cubicBezTo>
                    <a:cubicBezTo>
                      <a:pt x="20" y="69"/>
                      <a:pt x="24" y="74"/>
                      <a:pt x="29" y="74"/>
                    </a:cubicBezTo>
                    <a:cubicBezTo>
                      <a:pt x="35" y="74"/>
                      <a:pt x="39" y="69"/>
                      <a:pt x="39" y="64"/>
                    </a:cubicBezTo>
                    <a:cubicBezTo>
                      <a:pt x="39" y="69"/>
                      <a:pt x="43" y="74"/>
                      <a:pt x="49" y="74"/>
                    </a:cubicBezTo>
                    <a:cubicBezTo>
                      <a:pt x="54" y="74"/>
                      <a:pt x="59" y="69"/>
                      <a:pt x="59" y="64"/>
                    </a:cubicBezTo>
                    <a:cubicBezTo>
                      <a:pt x="59" y="69"/>
                      <a:pt x="63" y="74"/>
                      <a:pt x="68" y="74"/>
                    </a:cubicBezTo>
                    <a:cubicBezTo>
                      <a:pt x="74" y="74"/>
                      <a:pt x="78" y="69"/>
                      <a:pt x="78" y="64"/>
                    </a:cubicBezTo>
                    <a:cubicBezTo>
                      <a:pt x="78" y="69"/>
                      <a:pt x="82" y="74"/>
                      <a:pt x="88" y="74"/>
                    </a:cubicBezTo>
                    <a:cubicBezTo>
                      <a:pt x="93" y="74"/>
                      <a:pt x="98" y="69"/>
                      <a:pt x="98" y="64"/>
                    </a:cubicBezTo>
                    <a:cubicBezTo>
                      <a:pt x="98" y="69"/>
                      <a:pt x="102" y="74"/>
                      <a:pt x="107" y="74"/>
                    </a:cubicBezTo>
                    <a:cubicBezTo>
                      <a:pt x="113" y="74"/>
                      <a:pt x="117" y="69"/>
                      <a:pt x="117" y="64"/>
                    </a:cubicBezTo>
                    <a:cubicBezTo>
                      <a:pt x="117" y="69"/>
                      <a:pt x="121" y="74"/>
                      <a:pt x="127" y="74"/>
                    </a:cubicBezTo>
                    <a:cubicBezTo>
                      <a:pt x="132" y="74"/>
                      <a:pt x="136" y="69"/>
                      <a:pt x="136" y="64"/>
                    </a:cubicBezTo>
                    <a:cubicBezTo>
                      <a:pt x="136" y="69"/>
                      <a:pt x="141" y="74"/>
                      <a:pt x="146" y="74"/>
                    </a:cubicBezTo>
                    <a:cubicBezTo>
                      <a:pt x="152" y="74"/>
                      <a:pt x="156" y="69"/>
                      <a:pt x="156" y="64"/>
                    </a:cubicBezTo>
                    <a:cubicBezTo>
                      <a:pt x="156" y="69"/>
                      <a:pt x="160" y="74"/>
                      <a:pt x="166" y="74"/>
                    </a:cubicBezTo>
                    <a:cubicBezTo>
                      <a:pt x="171" y="74"/>
                      <a:pt x="175" y="69"/>
                      <a:pt x="175" y="64"/>
                    </a:cubicBezTo>
                    <a:cubicBezTo>
                      <a:pt x="175" y="69"/>
                      <a:pt x="180" y="74"/>
                      <a:pt x="185" y="74"/>
                    </a:cubicBezTo>
                    <a:cubicBezTo>
                      <a:pt x="191" y="74"/>
                      <a:pt x="195" y="69"/>
                      <a:pt x="195" y="64"/>
                    </a:cubicBezTo>
                    <a:cubicBezTo>
                      <a:pt x="195" y="69"/>
                      <a:pt x="199" y="74"/>
                      <a:pt x="205" y="74"/>
                    </a:cubicBezTo>
                    <a:cubicBezTo>
                      <a:pt x="210" y="74"/>
                      <a:pt x="214" y="69"/>
                      <a:pt x="214" y="64"/>
                    </a:cubicBezTo>
                    <a:cubicBezTo>
                      <a:pt x="214" y="69"/>
                      <a:pt x="219" y="74"/>
                      <a:pt x="224" y="74"/>
                    </a:cubicBezTo>
                    <a:cubicBezTo>
                      <a:pt x="229" y="74"/>
                      <a:pt x="234" y="69"/>
                      <a:pt x="234" y="64"/>
                    </a:cubicBezTo>
                    <a:cubicBezTo>
                      <a:pt x="234" y="69"/>
                      <a:pt x="238" y="74"/>
                      <a:pt x="244" y="74"/>
                    </a:cubicBezTo>
                    <a:cubicBezTo>
                      <a:pt x="249" y="74"/>
                      <a:pt x="253" y="69"/>
                      <a:pt x="253" y="64"/>
                    </a:cubicBezTo>
                    <a:cubicBezTo>
                      <a:pt x="253" y="63"/>
                      <a:pt x="253" y="62"/>
                      <a:pt x="253" y="61"/>
                    </a:cubicBezTo>
                    <a:close/>
                  </a:path>
                </a:pathLst>
              </a:cu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37" name="Rectangle 117">
                <a:extLst>
                  <a:ext uri="{FF2B5EF4-FFF2-40B4-BE49-F238E27FC236}">
                    <a16:creationId xmlns:a16="http://schemas.microsoft.com/office/drawing/2014/main" id="{5E7ADFB9-9549-E445-8FB9-5ABF7A04A4B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81288" y="3911600"/>
                <a:ext cx="65088" cy="149225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38" name="Rectangle 118">
                <a:extLst>
                  <a:ext uri="{FF2B5EF4-FFF2-40B4-BE49-F238E27FC236}">
                    <a16:creationId xmlns:a16="http://schemas.microsoft.com/office/drawing/2014/main" id="{6F331D05-D9CB-184A-B13E-937A9282776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86063" y="3911600"/>
                <a:ext cx="65088" cy="149225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39" name="Rectangle 119">
                <a:extLst>
                  <a:ext uri="{FF2B5EF4-FFF2-40B4-BE49-F238E27FC236}">
                    <a16:creationId xmlns:a16="http://schemas.microsoft.com/office/drawing/2014/main" id="{2CB0BAF6-63C9-5844-90F1-09EC4696B84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0838" y="3911600"/>
                <a:ext cx="66675" cy="149225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40" name="Rectangle 120">
                <a:extLst>
                  <a:ext uri="{FF2B5EF4-FFF2-40B4-BE49-F238E27FC236}">
                    <a16:creationId xmlns:a16="http://schemas.microsoft.com/office/drawing/2014/main" id="{1BC692AE-09BC-E44B-9F0B-9223EF8CF4D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97200" y="3911600"/>
                <a:ext cx="65088" cy="149225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</p:grpSp>
        <p:pic>
          <p:nvPicPr>
            <p:cNvPr id="44" name="Picture 43">
              <a:extLst>
                <a:ext uri="{FF2B5EF4-FFF2-40B4-BE49-F238E27FC236}">
                  <a16:creationId xmlns:a16="http://schemas.microsoft.com/office/drawing/2014/main" id="{4130A4B9-5594-E54E-BDD8-AD3D33F3CEB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13954" y="4164059"/>
              <a:ext cx="279230" cy="585836"/>
            </a:xfrm>
            <a:prstGeom prst="rect">
              <a:avLst/>
            </a:prstGeom>
          </p:spPr>
        </p:pic>
        <p:grpSp>
          <p:nvGrpSpPr>
            <p:cNvPr id="63" name="Group 62">
              <a:extLst>
                <a:ext uri="{FF2B5EF4-FFF2-40B4-BE49-F238E27FC236}">
                  <a16:creationId xmlns:a16="http://schemas.microsoft.com/office/drawing/2014/main" id="{40644095-7636-A740-B433-27F218820321}"/>
                </a:ext>
              </a:extLst>
            </p:cNvPr>
            <p:cNvGrpSpPr/>
            <p:nvPr/>
          </p:nvGrpSpPr>
          <p:grpSpPr>
            <a:xfrm>
              <a:off x="4222714" y="3779228"/>
              <a:ext cx="511780" cy="970667"/>
              <a:chOff x="2089150" y="4514850"/>
              <a:chExt cx="568325" cy="1077913"/>
            </a:xfrm>
          </p:grpSpPr>
          <p:sp>
            <p:nvSpPr>
              <p:cNvPr id="124" name="Freeform 121">
                <a:extLst>
                  <a:ext uri="{FF2B5EF4-FFF2-40B4-BE49-F238E27FC236}">
                    <a16:creationId xmlns:a16="http://schemas.microsoft.com/office/drawing/2014/main" id="{267279C9-C07B-F14B-BCA3-829D4D9C90B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89150" y="4514850"/>
                <a:ext cx="568325" cy="1077913"/>
              </a:xfrm>
              <a:custGeom>
                <a:avLst/>
                <a:gdLst>
                  <a:gd name="T0" fmla="*/ 358 w 358"/>
                  <a:gd name="T1" fmla="*/ 679 h 679"/>
                  <a:gd name="T2" fmla="*/ 0 w 358"/>
                  <a:gd name="T3" fmla="*/ 679 h 679"/>
                  <a:gd name="T4" fmla="*/ 0 w 358"/>
                  <a:gd name="T5" fmla="*/ 243 h 679"/>
                  <a:gd name="T6" fmla="*/ 178 w 358"/>
                  <a:gd name="T7" fmla="*/ 0 h 679"/>
                  <a:gd name="T8" fmla="*/ 358 w 358"/>
                  <a:gd name="T9" fmla="*/ 243 h 679"/>
                  <a:gd name="T10" fmla="*/ 358 w 358"/>
                  <a:gd name="T11" fmla="*/ 679 h 6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58" h="679">
                    <a:moveTo>
                      <a:pt x="358" y="679"/>
                    </a:moveTo>
                    <a:lnTo>
                      <a:pt x="0" y="679"/>
                    </a:lnTo>
                    <a:lnTo>
                      <a:pt x="0" y="243"/>
                    </a:lnTo>
                    <a:lnTo>
                      <a:pt x="178" y="0"/>
                    </a:lnTo>
                    <a:lnTo>
                      <a:pt x="358" y="243"/>
                    </a:lnTo>
                    <a:lnTo>
                      <a:pt x="358" y="679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grpSp>
            <p:nvGrpSpPr>
              <p:cNvPr id="125" name="Group 124">
                <a:extLst>
                  <a:ext uri="{FF2B5EF4-FFF2-40B4-BE49-F238E27FC236}">
                    <a16:creationId xmlns:a16="http://schemas.microsoft.com/office/drawing/2014/main" id="{D31FFA52-9643-304F-B772-F3F8C81EADAF}"/>
                  </a:ext>
                </a:extLst>
              </p:cNvPr>
              <p:cNvGrpSpPr/>
              <p:nvPr/>
            </p:nvGrpSpPr>
            <p:grpSpPr>
              <a:xfrm>
                <a:off x="2160588" y="4946650"/>
                <a:ext cx="423862" cy="392113"/>
                <a:chOff x="2160588" y="4946650"/>
                <a:chExt cx="423862" cy="392113"/>
              </a:xfrm>
              <a:solidFill>
                <a:schemeClr val="accent4">
                  <a:lumMod val="60000"/>
                  <a:lumOff val="40000"/>
                </a:schemeClr>
              </a:solidFill>
            </p:grpSpPr>
            <p:sp>
              <p:nvSpPr>
                <p:cNvPr id="126" name="Freeform 122">
                  <a:extLst>
                    <a:ext uri="{FF2B5EF4-FFF2-40B4-BE49-F238E27FC236}">
                      <a16:creationId xmlns:a16="http://schemas.microsoft.com/office/drawing/2014/main" id="{84FCA159-F6B0-B84F-B48B-73275A65E15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160588" y="4946650"/>
                  <a:ext cx="84138" cy="176213"/>
                </a:xfrm>
                <a:custGeom>
                  <a:avLst/>
                  <a:gdLst>
                    <a:gd name="T0" fmla="*/ 42 w 42"/>
                    <a:gd name="T1" fmla="*/ 21 h 87"/>
                    <a:gd name="T2" fmla="*/ 42 w 42"/>
                    <a:gd name="T3" fmla="*/ 21 h 87"/>
                    <a:gd name="T4" fmla="*/ 21 w 42"/>
                    <a:gd name="T5" fmla="*/ 0 h 87"/>
                    <a:gd name="T6" fmla="*/ 0 w 42"/>
                    <a:gd name="T7" fmla="*/ 21 h 87"/>
                    <a:gd name="T8" fmla="*/ 1 w 42"/>
                    <a:gd name="T9" fmla="*/ 21 h 87"/>
                    <a:gd name="T10" fmla="*/ 0 w 42"/>
                    <a:gd name="T11" fmla="*/ 21 h 87"/>
                    <a:gd name="T12" fmla="*/ 0 w 42"/>
                    <a:gd name="T13" fmla="*/ 87 h 87"/>
                    <a:gd name="T14" fmla="*/ 42 w 42"/>
                    <a:gd name="T15" fmla="*/ 87 h 87"/>
                    <a:gd name="T16" fmla="*/ 42 w 42"/>
                    <a:gd name="T17" fmla="*/ 21 h 8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42" h="87">
                      <a:moveTo>
                        <a:pt x="42" y="21"/>
                      </a:moveTo>
                      <a:cubicBezTo>
                        <a:pt x="42" y="21"/>
                        <a:pt x="42" y="21"/>
                        <a:pt x="42" y="21"/>
                      </a:cubicBezTo>
                      <a:cubicBezTo>
                        <a:pt x="42" y="10"/>
                        <a:pt x="33" y="0"/>
                        <a:pt x="21" y="0"/>
                      </a:cubicBezTo>
                      <a:cubicBezTo>
                        <a:pt x="10" y="0"/>
                        <a:pt x="0" y="10"/>
                        <a:pt x="0" y="21"/>
                      </a:cubicBezTo>
                      <a:cubicBezTo>
                        <a:pt x="0" y="21"/>
                        <a:pt x="1" y="21"/>
                        <a:pt x="1" y="21"/>
                      </a:cubicBezTo>
                      <a:cubicBezTo>
                        <a:pt x="0" y="21"/>
                        <a:pt x="0" y="21"/>
                        <a:pt x="0" y="21"/>
                      </a:cubicBezTo>
                      <a:cubicBezTo>
                        <a:pt x="0" y="87"/>
                        <a:pt x="0" y="87"/>
                        <a:pt x="0" y="87"/>
                      </a:cubicBezTo>
                      <a:cubicBezTo>
                        <a:pt x="42" y="87"/>
                        <a:pt x="42" y="87"/>
                        <a:pt x="42" y="87"/>
                      </a:cubicBezTo>
                      <a:cubicBezTo>
                        <a:pt x="42" y="21"/>
                        <a:pt x="42" y="21"/>
                        <a:pt x="42" y="2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  <p:sp>
              <p:nvSpPr>
                <p:cNvPr id="127" name="Freeform 123">
                  <a:extLst>
                    <a:ext uri="{FF2B5EF4-FFF2-40B4-BE49-F238E27FC236}">
                      <a16:creationId xmlns:a16="http://schemas.microsoft.com/office/drawing/2014/main" id="{14BA2175-8191-8D44-84FB-CC4CC55957E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274888" y="4946650"/>
                  <a:ext cx="82550" cy="176213"/>
                </a:xfrm>
                <a:custGeom>
                  <a:avLst/>
                  <a:gdLst>
                    <a:gd name="T0" fmla="*/ 41 w 41"/>
                    <a:gd name="T1" fmla="*/ 21 h 87"/>
                    <a:gd name="T2" fmla="*/ 41 w 41"/>
                    <a:gd name="T3" fmla="*/ 21 h 87"/>
                    <a:gd name="T4" fmla="*/ 20 w 41"/>
                    <a:gd name="T5" fmla="*/ 0 h 87"/>
                    <a:gd name="T6" fmla="*/ 0 w 41"/>
                    <a:gd name="T7" fmla="*/ 21 h 87"/>
                    <a:gd name="T8" fmla="*/ 0 w 41"/>
                    <a:gd name="T9" fmla="*/ 21 h 87"/>
                    <a:gd name="T10" fmla="*/ 0 w 41"/>
                    <a:gd name="T11" fmla="*/ 21 h 87"/>
                    <a:gd name="T12" fmla="*/ 0 w 41"/>
                    <a:gd name="T13" fmla="*/ 87 h 87"/>
                    <a:gd name="T14" fmla="*/ 41 w 41"/>
                    <a:gd name="T15" fmla="*/ 87 h 87"/>
                    <a:gd name="T16" fmla="*/ 41 w 41"/>
                    <a:gd name="T17" fmla="*/ 21 h 8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41" h="87">
                      <a:moveTo>
                        <a:pt x="41" y="21"/>
                      </a:moveTo>
                      <a:cubicBezTo>
                        <a:pt x="41" y="21"/>
                        <a:pt x="41" y="21"/>
                        <a:pt x="41" y="21"/>
                      </a:cubicBezTo>
                      <a:cubicBezTo>
                        <a:pt x="41" y="10"/>
                        <a:pt x="32" y="0"/>
                        <a:pt x="20" y="0"/>
                      </a:cubicBezTo>
                      <a:cubicBezTo>
                        <a:pt x="9" y="0"/>
                        <a:pt x="0" y="10"/>
                        <a:pt x="0" y="21"/>
                      </a:cubicBezTo>
                      <a:cubicBezTo>
                        <a:pt x="0" y="21"/>
                        <a:pt x="0" y="21"/>
                        <a:pt x="0" y="21"/>
                      </a:cubicBezTo>
                      <a:cubicBezTo>
                        <a:pt x="0" y="21"/>
                        <a:pt x="0" y="21"/>
                        <a:pt x="0" y="21"/>
                      </a:cubicBezTo>
                      <a:cubicBezTo>
                        <a:pt x="0" y="87"/>
                        <a:pt x="0" y="87"/>
                        <a:pt x="0" y="87"/>
                      </a:cubicBezTo>
                      <a:cubicBezTo>
                        <a:pt x="41" y="87"/>
                        <a:pt x="41" y="87"/>
                        <a:pt x="41" y="87"/>
                      </a:cubicBezTo>
                      <a:cubicBezTo>
                        <a:pt x="41" y="21"/>
                        <a:pt x="41" y="21"/>
                        <a:pt x="41" y="2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  <p:sp>
              <p:nvSpPr>
                <p:cNvPr id="128" name="Freeform 124">
                  <a:extLst>
                    <a:ext uri="{FF2B5EF4-FFF2-40B4-BE49-F238E27FC236}">
                      <a16:creationId xmlns:a16="http://schemas.microsoft.com/office/drawing/2014/main" id="{911F84A2-53E0-E941-9CAF-DE882E5A564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387600" y="4946650"/>
                  <a:ext cx="84138" cy="176213"/>
                </a:xfrm>
                <a:custGeom>
                  <a:avLst/>
                  <a:gdLst>
                    <a:gd name="T0" fmla="*/ 41 w 41"/>
                    <a:gd name="T1" fmla="*/ 21 h 87"/>
                    <a:gd name="T2" fmla="*/ 41 w 41"/>
                    <a:gd name="T3" fmla="*/ 21 h 87"/>
                    <a:gd name="T4" fmla="*/ 20 w 41"/>
                    <a:gd name="T5" fmla="*/ 0 h 87"/>
                    <a:gd name="T6" fmla="*/ 0 w 41"/>
                    <a:gd name="T7" fmla="*/ 21 h 87"/>
                    <a:gd name="T8" fmla="*/ 0 w 41"/>
                    <a:gd name="T9" fmla="*/ 21 h 87"/>
                    <a:gd name="T10" fmla="*/ 0 w 41"/>
                    <a:gd name="T11" fmla="*/ 21 h 87"/>
                    <a:gd name="T12" fmla="*/ 0 w 41"/>
                    <a:gd name="T13" fmla="*/ 87 h 87"/>
                    <a:gd name="T14" fmla="*/ 41 w 41"/>
                    <a:gd name="T15" fmla="*/ 87 h 87"/>
                    <a:gd name="T16" fmla="*/ 41 w 41"/>
                    <a:gd name="T17" fmla="*/ 21 h 8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41" h="87">
                      <a:moveTo>
                        <a:pt x="41" y="21"/>
                      </a:moveTo>
                      <a:cubicBezTo>
                        <a:pt x="41" y="21"/>
                        <a:pt x="41" y="21"/>
                        <a:pt x="41" y="21"/>
                      </a:cubicBezTo>
                      <a:cubicBezTo>
                        <a:pt x="41" y="10"/>
                        <a:pt x="32" y="0"/>
                        <a:pt x="20" y="0"/>
                      </a:cubicBezTo>
                      <a:cubicBezTo>
                        <a:pt x="9" y="0"/>
                        <a:pt x="0" y="10"/>
                        <a:pt x="0" y="21"/>
                      </a:cubicBezTo>
                      <a:cubicBezTo>
                        <a:pt x="0" y="21"/>
                        <a:pt x="0" y="21"/>
                        <a:pt x="0" y="21"/>
                      </a:cubicBezTo>
                      <a:cubicBezTo>
                        <a:pt x="0" y="21"/>
                        <a:pt x="0" y="21"/>
                        <a:pt x="0" y="21"/>
                      </a:cubicBezTo>
                      <a:cubicBezTo>
                        <a:pt x="0" y="87"/>
                        <a:pt x="0" y="87"/>
                        <a:pt x="0" y="87"/>
                      </a:cubicBezTo>
                      <a:cubicBezTo>
                        <a:pt x="41" y="87"/>
                        <a:pt x="41" y="87"/>
                        <a:pt x="41" y="87"/>
                      </a:cubicBezTo>
                      <a:cubicBezTo>
                        <a:pt x="41" y="21"/>
                        <a:pt x="41" y="21"/>
                        <a:pt x="41" y="2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  <p:sp>
              <p:nvSpPr>
                <p:cNvPr id="129" name="Freeform 125">
                  <a:extLst>
                    <a:ext uri="{FF2B5EF4-FFF2-40B4-BE49-F238E27FC236}">
                      <a16:creationId xmlns:a16="http://schemas.microsoft.com/office/drawing/2014/main" id="{0DAD3191-EDB2-D04C-A9CA-74D98C57903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01900" y="4946650"/>
                  <a:ext cx="82550" cy="176213"/>
                </a:xfrm>
                <a:custGeom>
                  <a:avLst/>
                  <a:gdLst>
                    <a:gd name="T0" fmla="*/ 41 w 41"/>
                    <a:gd name="T1" fmla="*/ 21 h 87"/>
                    <a:gd name="T2" fmla="*/ 41 w 41"/>
                    <a:gd name="T3" fmla="*/ 21 h 87"/>
                    <a:gd name="T4" fmla="*/ 21 w 41"/>
                    <a:gd name="T5" fmla="*/ 0 h 87"/>
                    <a:gd name="T6" fmla="*/ 0 w 41"/>
                    <a:gd name="T7" fmla="*/ 21 h 87"/>
                    <a:gd name="T8" fmla="*/ 0 w 41"/>
                    <a:gd name="T9" fmla="*/ 21 h 87"/>
                    <a:gd name="T10" fmla="*/ 0 w 41"/>
                    <a:gd name="T11" fmla="*/ 21 h 87"/>
                    <a:gd name="T12" fmla="*/ 0 w 41"/>
                    <a:gd name="T13" fmla="*/ 87 h 87"/>
                    <a:gd name="T14" fmla="*/ 41 w 41"/>
                    <a:gd name="T15" fmla="*/ 87 h 87"/>
                    <a:gd name="T16" fmla="*/ 41 w 41"/>
                    <a:gd name="T17" fmla="*/ 21 h 8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41" h="87">
                      <a:moveTo>
                        <a:pt x="41" y="21"/>
                      </a:moveTo>
                      <a:cubicBezTo>
                        <a:pt x="41" y="21"/>
                        <a:pt x="41" y="21"/>
                        <a:pt x="41" y="21"/>
                      </a:cubicBezTo>
                      <a:cubicBezTo>
                        <a:pt x="41" y="10"/>
                        <a:pt x="32" y="0"/>
                        <a:pt x="21" y="0"/>
                      </a:cubicBezTo>
                      <a:cubicBezTo>
                        <a:pt x="9" y="0"/>
                        <a:pt x="0" y="10"/>
                        <a:pt x="0" y="21"/>
                      </a:cubicBezTo>
                      <a:cubicBezTo>
                        <a:pt x="0" y="21"/>
                        <a:pt x="0" y="21"/>
                        <a:pt x="0" y="21"/>
                      </a:cubicBezTo>
                      <a:cubicBezTo>
                        <a:pt x="0" y="21"/>
                        <a:pt x="0" y="21"/>
                        <a:pt x="0" y="21"/>
                      </a:cubicBezTo>
                      <a:cubicBezTo>
                        <a:pt x="0" y="87"/>
                        <a:pt x="0" y="87"/>
                        <a:pt x="0" y="87"/>
                      </a:cubicBezTo>
                      <a:cubicBezTo>
                        <a:pt x="41" y="87"/>
                        <a:pt x="41" y="87"/>
                        <a:pt x="41" y="87"/>
                      </a:cubicBezTo>
                      <a:cubicBezTo>
                        <a:pt x="41" y="21"/>
                        <a:pt x="41" y="21"/>
                        <a:pt x="41" y="2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  <p:sp>
              <p:nvSpPr>
                <p:cNvPr id="130" name="Freeform 126">
                  <a:extLst>
                    <a:ext uri="{FF2B5EF4-FFF2-40B4-BE49-F238E27FC236}">
                      <a16:creationId xmlns:a16="http://schemas.microsoft.com/office/drawing/2014/main" id="{AA7226EE-1AD6-B046-87D4-59DD3AB8C1E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160588" y="5162550"/>
                  <a:ext cx="84138" cy="176213"/>
                </a:xfrm>
                <a:custGeom>
                  <a:avLst/>
                  <a:gdLst>
                    <a:gd name="T0" fmla="*/ 42 w 42"/>
                    <a:gd name="T1" fmla="*/ 21 h 87"/>
                    <a:gd name="T2" fmla="*/ 42 w 42"/>
                    <a:gd name="T3" fmla="*/ 21 h 87"/>
                    <a:gd name="T4" fmla="*/ 21 w 42"/>
                    <a:gd name="T5" fmla="*/ 0 h 87"/>
                    <a:gd name="T6" fmla="*/ 0 w 42"/>
                    <a:gd name="T7" fmla="*/ 21 h 87"/>
                    <a:gd name="T8" fmla="*/ 1 w 42"/>
                    <a:gd name="T9" fmla="*/ 21 h 87"/>
                    <a:gd name="T10" fmla="*/ 0 w 42"/>
                    <a:gd name="T11" fmla="*/ 21 h 87"/>
                    <a:gd name="T12" fmla="*/ 0 w 42"/>
                    <a:gd name="T13" fmla="*/ 87 h 87"/>
                    <a:gd name="T14" fmla="*/ 42 w 42"/>
                    <a:gd name="T15" fmla="*/ 87 h 87"/>
                    <a:gd name="T16" fmla="*/ 42 w 42"/>
                    <a:gd name="T17" fmla="*/ 21 h 8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42" h="87">
                      <a:moveTo>
                        <a:pt x="42" y="21"/>
                      </a:moveTo>
                      <a:cubicBezTo>
                        <a:pt x="42" y="21"/>
                        <a:pt x="42" y="21"/>
                        <a:pt x="42" y="21"/>
                      </a:cubicBezTo>
                      <a:cubicBezTo>
                        <a:pt x="42" y="9"/>
                        <a:pt x="33" y="0"/>
                        <a:pt x="21" y="0"/>
                      </a:cubicBezTo>
                      <a:cubicBezTo>
                        <a:pt x="10" y="0"/>
                        <a:pt x="0" y="9"/>
                        <a:pt x="0" y="21"/>
                      </a:cubicBezTo>
                      <a:cubicBezTo>
                        <a:pt x="0" y="21"/>
                        <a:pt x="1" y="21"/>
                        <a:pt x="1" y="21"/>
                      </a:cubicBezTo>
                      <a:cubicBezTo>
                        <a:pt x="0" y="21"/>
                        <a:pt x="0" y="21"/>
                        <a:pt x="0" y="21"/>
                      </a:cubicBezTo>
                      <a:cubicBezTo>
                        <a:pt x="0" y="87"/>
                        <a:pt x="0" y="87"/>
                        <a:pt x="0" y="87"/>
                      </a:cubicBezTo>
                      <a:cubicBezTo>
                        <a:pt x="42" y="87"/>
                        <a:pt x="42" y="87"/>
                        <a:pt x="42" y="87"/>
                      </a:cubicBezTo>
                      <a:cubicBezTo>
                        <a:pt x="42" y="21"/>
                        <a:pt x="42" y="21"/>
                        <a:pt x="42" y="2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  <p:sp>
              <p:nvSpPr>
                <p:cNvPr id="131" name="Freeform 127">
                  <a:extLst>
                    <a:ext uri="{FF2B5EF4-FFF2-40B4-BE49-F238E27FC236}">
                      <a16:creationId xmlns:a16="http://schemas.microsoft.com/office/drawing/2014/main" id="{2894389C-7B5A-BE4F-90AB-2343C92109D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274888" y="5162550"/>
                  <a:ext cx="82550" cy="176213"/>
                </a:xfrm>
                <a:custGeom>
                  <a:avLst/>
                  <a:gdLst>
                    <a:gd name="T0" fmla="*/ 41 w 41"/>
                    <a:gd name="T1" fmla="*/ 21 h 87"/>
                    <a:gd name="T2" fmla="*/ 41 w 41"/>
                    <a:gd name="T3" fmla="*/ 21 h 87"/>
                    <a:gd name="T4" fmla="*/ 20 w 41"/>
                    <a:gd name="T5" fmla="*/ 0 h 87"/>
                    <a:gd name="T6" fmla="*/ 0 w 41"/>
                    <a:gd name="T7" fmla="*/ 21 h 87"/>
                    <a:gd name="T8" fmla="*/ 0 w 41"/>
                    <a:gd name="T9" fmla="*/ 21 h 87"/>
                    <a:gd name="T10" fmla="*/ 0 w 41"/>
                    <a:gd name="T11" fmla="*/ 21 h 87"/>
                    <a:gd name="T12" fmla="*/ 0 w 41"/>
                    <a:gd name="T13" fmla="*/ 87 h 87"/>
                    <a:gd name="T14" fmla="*/ 41 w 41"/>
                    <a:gd name="T15" fmla="*/ 87 h 87"/>
                    <a:gd name="T16" fmla="*/ 41 w 41"/>
                    <a:gd name="T17" fmla="*/ 21 h 8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41" h="87">
                      <a:moveTo>
                        <a:pt x="41" y="21"/>
                      </a:moveTo>
                      <a:cubicBezTo>
                        <a:pt x="41" y="21"/>
                        <a:pt x="41" y="21"/>
                        <a:pt x="41" y="21"/>
                      </a:cubicBezTo>
                      <a:cubicBezTo>
                        <a:pt x="41" y="9"/>
                        <a:pt x="32" y="0"/>
                        <a:pt x="20" y="0"/>
                      </a:cubicBezTo>
                      <a:cubicBezTo>
                        <a:pt x="9" y="0"/>
                        <a:pt x="0" y="9"/>
                        <a:pt x="0" y="21"/>
                      </a:cubicBezTo>
                      <a:cubicBezTo>
                        <a:pt x="0" y="21"/>
                        <a:pt x="0" y="21"/>
                        <a:pt x="0" y="21"/>
                      </a:cubicBezTo>
                      <a:cubicBezTo>
                        <a:pt x="0" y="21"/>
                        <a:pt x="0" y="21"/>
                        <a:pt x="0" y="21"/>
                      </a:cubicBezTo>
                      <a:cubicBezTo>
                        <a:pt x="0" y="87"/>
                        <a:pt x="0" y="87"/>
                        <a:pt x="0" y="87"/>
                      </a:cubicBezTo>
                      <a:cubicBezTo>
                        <a:pt x="41" y="87"/>
                        <a:pt x="41" y="87"/>
                        <a:pt x="41" y="87"/>
                      </a:cubicBezTo>
                      <a:cubicBezTo>
                        <a:pt x="41" y="21"/>
                        <a:pt x="41" y="21"/>
                        <a:pt x="41" y="2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  <p:sp>
              <p:nvSpPr>
                <p:cNvPr id="132" name="Freeform 128">
                  <a:extLst>
                    <a:ext uri="{FF2B5EF4-FFF2-40B4-BE49-F238E27FC236}">
                      <a16:creationId xmlns:a16="http://schemas.microsoft.com/office/drawing/2014/main" id="{2901062A-BB56-6C4B-B9B1-1F5182B1B92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387600" y="5162550"/>
                  <a:ext cx="84138" cy="176213"/>
                </a:xfrm>
                <a:custGeom>
                  <a:avLst/>
                  <a:gdLst>
                    <a:gd name="T0" fmla="*/ 41 w 41"/>
                    <a:gd name="T1" fmla="*/ 21 h 87"/>
                    <a:gd name="T2" fmla="*/ 41 w 41"/>
                    <a:gd name="T3" fmla="*/ 21 h 87"/>
                    <a:gd name="T4" fmla="*/ 20 w 41"/>
                    <a:gd name="T5" fmla="*/ 0 h 87"/>
                    <a:gd name="T6" fmla="*/ 0 w 41"/>
                    <a:gd name="T7" fmla="*/ 21 h 87"/>
                    <a:gd name="T8" fmla="*/ 0 w 41"/>
                    <a:gd name="T9" fmla="*/ 21 h 87"/>
                    <a:gd name="T10" fmla="*/ 0 w 41"/>
                    <a:gd name="T11" fmla="*/ 21 h 87"/>
                    <a:gd name="T12" fmla="*/ 0 w 41"/>
                    <a:gd name="T13" fmla="*/ 87 h 87"/>
                    <a:gd name="T14" fmla="*/ 41 w 41"/>
                    <a:gd name="T15" fmla="*/ 87 h 87"/>
                    <a:gd name="T16" fmla="*/ 41 w 41"/>
                    <a:gd name="T17" fmla="*/ 21 h 8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41" h="87">
                      <a:moveTo>
                        <a:pt x="41" y="21"/>
                      </a:moveTo>
                      <a:cubicBezTo>
                        <a:pt x="41" y="21"/>
                        <a:pt x="41" y="21"/>
                        <a:pt x="41" y="21"/>
                      </a:cubicBezTo>
                      <a:cubicBezTo>
                        <a:pt x="41" y="9"/>
                        <a:pt x="32" y="0"/>
                        <a:pt x="20" y="0"/>
                      </a:cubicBezTo>
                      <a:cubicBezTo>
                        <a:pt x="9" y="0"/>
                        <a:pt x="0" y="9"/>
                        <a:pt x="0" y="21"/>
                      </a:cubicBezTo>
                      <a:cubicBezTo>
                        <a:pt x="0" y="21"/>
                        <a:pt x="0" y="21"/>
                        <a:pt x="0" y="21"/>
                      </a:cubicBezTo>
                      <a:cubicBezTo>
                        <a:pt x="0" y="21"/>
                        <a:pt x="0" y="21"/>
                        <a:pt x="0" y="21"/>
                      </a:cubicBezTo>
                      <a:cubicBezTo>
                        <a:pt x="0" y="87"/>
                        <a:pt x="0" y="87"/>
                        <a:pt x="0" y="87"/>
                      </a:cubicBezTo>
                      <a:cubicBezTo>
                        <a:pt x="41" y="87"/>
                        <a:pt x="41" y="87"/>
                        <a:pt x="41" y="87"/>
                      </a:cubicBezTo>
                      <a:cubicBezTo>
                        <a:pt x="41" y="21"/>
                        <a:pt x="41" y="21"/>
                        <a:pt x="41" y="2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  <p:sp>
              <p:nvSpPr>
                <p:cNvPr id="133" name="Freeform 129">
                  <a:extLst>
                    <a:ext uri="{FF2B5EF4-FFF2-40B4-BE49-F238E27FC236}">
                      <a16:creationId xmlns:a16="http://schemas.microsoft.com/office/drawing/2014/main" id="{8F8B4FF6-C9A2-F349-9D68-0004C43DACD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01900" y="5162550"/>
                  <a:ext cx="82550" cy="176213"/>
                </a:xfrm>
                <a:custGeom>
                  <a:avLst/>
                  <a:gdLst>
                    <a:gd name="T0" fmla="*/ 41 w 41"/>
                    <a:gd name="T1" fmla="*/ 21 h 87"/>
                    <a:gd name="T2" fmla="*/ 41 w 41"/>
                    <a:gd name="T3" fmla="*/ 21 h 87"/>
                    <a:gd name="T4" fmla="*/ 21 w 41"/>
                    <a:gd name="T5" fmla="*/ 0 h 87"/>
                    <a:gd name="T6" fmla="*/ 0 w 41"/>
                    <a:gd name="T7" fmla="*/ 21 h 87"/>
                    <a:gd name="T8" fmla="*/ 0 w 41"/>
                    <a:gd name="T9" fmla="*/ 21 h 87"/>
                    <a:gd name="T10" fmla="*/ 0 w 41"/>
                    <a:gd name="T11" fmla="*/ 21 h 87"/>
                    <a:gd name="T12" fmla="*/ 0 w 41"/>
                    <a:gd name="T13" fmla="*/ 87 h 87"/>
                    <a:gd name="T14" fmla="*/ 41 w 41"/>
                    <a:gd name="T15" fmla="*/ 87 h 87"/>
                    <a:gd name="T16" fmla="*/ 41 w 41"/>
                    <a:gd name="T17" fmla="*/ 21 h 8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41" h="87">
                      <a:moveTo>
                        <a:pt x="41" y="21"/>
                      </a:moveTo>
                      <a:cubicBezTo>
                        <a:pt x="41" y="21"/>
                        <a:pt x="41" y="21"/>
                        <a:pt x="41" y="21"/>
                      </a:cubicBezTo>
                      <a:cubicBezTo>
                        <a:pt x="41" y="9"/>
                        <a:pt x="32" y="0"/>
                        <a:pt x="21" y="0"/>
                      </a:cubicBezTo>
                      <a:cubicBezTo>
                        <a:pt x="9" y="0"/>
                        <a:pt x="0" y="9"/>
                        <a:pt x="0" y="21"/>
                      </a:cubicBezTo>
                      <a:cubicBezTo>
                        <a:pt x="0" y="21"/>
                        <a:pt x="0" y="21"/>
                        <a:pt x="0" y="21"/>
                      </a:cubicBezTo>
                      <a:cubicBezTo>
                        <a:pt x="0" y="21"/>
                        <a:pt x="0" y="21"/>
                        <a:pt x="0" y="21"/>
                      </a:cubicBezTo>
                      <a:cubicBezTo>
                        <a:pt x="0" y="87"/>
                        <a:pt x="0" y="87"/>
                        <a:pt x="0" y="87"/>
                      </a:cubicBezTo>
                      <a:cubicBezTo>
                        <a:pt x="41" y="87"/>
                        <a:pt x="41" y="87"/>
                        <a:pt x="41" y="87"/>
                      </a:cubicBezTo>
                      <a:cubicBezTo>
                        <a:pt x="41" y="21"/>
                        <a:pt x="41" y="21"/>
                        <a:pt x="41" y="2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</p:grpSp>
        </p:grpSp>
        <p:grpSp>
          <p:nvGrpSpPr>
            <p:cNvPr id="64" name="Group 63">
              <a:extLst>
                <a:ext uri="{FF2B5EF4-FFF2-40B4-BE49-F238E27FC236}">
                  <a16:creationId xmlns:a16="http://schemas.microsoft.com/office/drawing/2014/main" id="{43DB04E1-0B39-AA40-B425-75762FD351CA}"/>
                </a:ext>
              </a:extLst>
            </p:cNvPr>
            <p:cNvGrpSpPr/>
            <p:nvPr/>
          </p:nvGrpSpPr>
          <p:grpSpPr>
            <a:xfrm>
              <a:off x="4708985" y="3782087"/>
              <a:ext cx="513210" cy="967808"/>
              <a:chOff x="5097463" y="3746500"/>
              <a:chExt cx="569913" cy="1074738"/>
            </a:xfrm>
          </p:grpSpPr>
          <p:sp>
            <p:nvSpPr>
              <p:cNvPr id="105" name="Rectangle 130">
                <a:extLst>
                  <a:ext uri="{FF2B5EF4-FFF2-40B4-BE49-F238E27FC236}">
                    <a16:creationId xmlns:a16="http://schemas.microsoft.com/office/drawing/2014/main" id="{AF896387-EF8D-3444-8AC5-D375ECE7845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97463" y="3746500"/>
                <a:ext cx="569913" cy="1074738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06" name="Rectangle 131">
                <a:extLst>
                  <a:ext uri="{FF2B5EF4-FFF2-40B4-BE49-F238E27FC236}">
                    <a16:creationId xmlns:a16="http://schemas.microsoft.com/office/drawing/2014/main" id="{766269C3-E7F1-CD44-84B9-A6650366C76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91125" y="3875088"/>
                <a:ext cx="114300" cy="57150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07" name="Rectangle 132">
                <a:extLst>
                  <a:ext uri="{FF2B5EF4-FFF2-40B4-BE49-F238E27FC236}">
                    <a16:creationId xmlns:a16="http://schemas.microsoft.com/office/drawing/2014/main" id="{92B1DCFB-003B-3540-8766-50F3DC4161D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26063" y="3875088"/>
                <a:ext cx="112713" cy="57150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08" name="Rectangle 133">
                <a:extLst>
                  <a:ext uri="{FF2B5EF4-FFF2-40B4-BE49-F238E27FC236}">
                    <a16:creationId xmlns:a16="http://schemas.microsoft.com/office/drawing/2014/main" id="{44DF5C5D-5DF6-A140-8BC2-6452583D03D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59413" y="3875088"/>
                <a:ext cx="114300" cy="57150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09" name="Rectangle 134">
                <a:extLst>
                  <a:ext uri="{FF2B5EF4-FFF2-40B4-BE49-F238E27FC236}">
                    <a16:creationId xmlns:a16="http://schemas.microsoft.com/office/drawing/2014/main" id="{19E76477-6954-BE41-82EA-A546CE4FB99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91125" y="3976688"/>
                <a:ext cx="114300" cy="55563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10" name="Rectangle 135">
                <a:extLst>
                  <a:ext uri="{FF2B5EF4-FFF2-40B4-BE49-F238E27FC236}">
                    <a16:creationId xmlns:a16="http://schemas.microsoft.com/office/drawing/2014/main" id="{54DDEB63-B489-1E42-998C-EFEEE5EB450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26063" y="3976688"/>
                <a:ext cx="112713" cy="55563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11" name="Rectangle 136">
                <a:extLst>
                  <a:ext uri="{FF2B5EF4-FFF2-40B4-BE49-F238E27FC236}">
                    <a16:creationId xmlns:a16="http://schemas.microsoft.com/office/drawing/2014/main" id="{10F23BD4-1A44-424C-8F9D-75C0B7B735A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59413" y="3976688"/>
                <a:ext cx="114300" cy="55563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12" name="Rectangle 137">
                <a:extLst>
                  <a:ext uri="{FF2B5EF4-FFF2-40B4-BE49-F238E27FC236}">
                    <a16:creationId xmlns:a16="http://schemas.microsoft.com/office/drawing/2014/main" id="{C31AD573-D5B2-7C40-86DC-BB973888E98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91125" y="4078288"/>
                <a:ext cx="114300" cy="57150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13" name="Rectangle 138">
                <a:extLst>
                  <a:ext uri="{FF2B5EF4-FFF2-40B4-BE49-F238E27FC236}">
                    <a16:creationId xmlns:a16="http://schemas.microsoft.com/office/drawing/2014/main" id="{EC77F6C6-F9BC-774E-85C1-A58830B11C7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26063" y="4078288"/>
                <a:ext cx="112713" cy="57150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14" name="Rectangle 139">
                <a:extLst>
                  <a:ext uri="{FF2B5EF4-FFF2-40B4-BE49-F238E27FC236}">
                    <a16:creationId xmlns:a16="http://schemas.microsoft.com/office/drawing/2014/main" id="{1D3AAB86-EE96-694B-B5A6-69A79E739F2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59413" y="4078288"/>
                <a:ext cx="114300" cy="57150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15" name="Rectangle 140">
                <a:extLst>
                  <a:ext uri="{FF2B5EF4-FFF2-40B4-BE49-F238E27FC236}">
                    <a16:creationId xmlns:a16="http://schemas.microsoft.com/office/drawing/2014/main" id="{AFAC46B0-FFE1-3E4F-84F3-F95E47DCFC4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91125" y="4181475"/>
                <a:ext cx="114300" cy="57150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16" name="Rectangle 141">
                <a:extLst>
                  <a:ext uri="{FF2B5EF4-FFF2-40B4-BE49-F238E27FC236}">
                    <a16:creationId xmlns:a16="http://schemas.microsoft.com/office/drawing/2014/main" id="{2FB5450B-2D84-5841-9213-593D7EFD655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26063" y="4181475"/>
                <a:ext cx="112713" cy="57150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17" name="Rectangle 142">
                <a:extLst>
                  <a:ext uri="{FF2B5EF4-FFF2-40B4-BE49-F238E27FC236}">
                    <a16:creationId xmlns:a16="http://schemas.microsoft.com/office/drawing/2014/main" id="{E341854E-9EA2-1442-860F-D90483391FE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59413" y="4181475"/>
                <a:ext cx="114300" cy="57150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18" name="Rectangle 143">
                <a:extLst>
                  <a:ext uri="{FF2B5EF4-FFF2-40B4-BE49-F238E27FC236}">
                    <a16:creationId xmlns:a16="http://schemas.microsoft.com/office/drawing/2014/main" id="{36FD0C05-A4B8-7E45-BFF3-72490020A85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91125" y="4283075"/>
                <a:ext cx="114300" cy="57150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19" name="Rectangle 144">
                <a:extLst>
                  <a:ext uri="{FF2B5EF4-FFF2-40B4-BE49-F238E27FC236}">
                    <a16:creationId xmlns:a16="http://schemas.microsoft.com/office/drawing/2014/main" id="{03BE11AC-C0D9-7D4D-9FE3-CC255FF0C9A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26063" y="4283075"/>
                <a:ext cx="112713" cy="57150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20" name="Rectangle 145">
                <a:extLst>
                  <a:ext uri="{FF2B5EF4-FFF2-40B4-BE49-F238E27FC236}">
                    <a16:creationId xmlns:a16="http://schemas.microsoft.com/office/drawing/2014/main" id="{B7B34422-ECFC-484A-A0A0-C3F177EB638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59413" y="4283075"/>
                <a:ext cx="114300" cy="57150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21" name="Rectangle 146">
                <a:extLst>
                  <a:ext uri="{FF2B5EF4-FFF2-40B4-BE49-F238E27FC236}">
                    <a16:creationId xmlns:a16="http://schemas.microsoft.com/office/drawing/2014/main" id="{87CEDDA5-3FC4-4E41-A2E3-E7ACC713E5E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91125" y="4386263"/>
                <a:ext cx="114300" cy="55563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22" name="Rectangle 147">
                <a:extLst>
                  <a:ext uri="{FF2B5EF4-FFF2-40B4-BE49-F238E27FC236}">
                    <a16:creationId xmlns:a16="http://schemas.microsoft.com/office/drawing/2014/main" id="{D8FDE0C7-83AB-C242-BB1B-5F7A755B294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26063" y="4386263"/>
                <a:ext cx="112713" cy="55563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23" name="Rectangle 148">
                <a:extLst>
                  <a:ext uri="{FF2B5EF4-FFF2-40B4-BE49-F238E27FC236}">
                    <a16:creationId xmlns:a16="http://schemas.microsoft.com/office/drawing/2014/main" id="{E992EB56-5525-3641-B50F-0928032E2B1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59413" y="4386263"/>
                <a:ext cx="114300" cy="55563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</p:grpSp>
        <p:grpSp>
          <p:nvGrpSpPr>
            <p:cNvPr id="65" name="Group 64">
              <a:extLst>
                <a:ext uri="{FF2B5EF4-FFF2-40B4-BE49-F238E27FC236}">
                  <a16:creationId xmlns:a16="http://schemas.microsoft.com/office/drawing/2014/main" id="{BB9D4847-B17B-8E4F-A8A0-839FCD3DB162}"/>
                </a:ext>
              </a:extLst>
            </p:cNvPr>
            <p:cNvGrpSpPr/>
            <p:nvPr/>
          </p:nvGrpSpPr>
          <p:grpSpPr>
            <a:xfrm>
              <a:off x="5188441" y="3779228"/>
              <a:ext cx="513210" cy="970667"/>
              <a:chOff x="327025" y="3622675"/>
              <a:chExt cx="569913" cy="1077913"/>
            </a:xfrm>
          </p:grpSpPr>
          <p:sp>
            <p:nvSpPr>
              <p:cNvPr id="100" name="Freeform 149">
                <a:extLst>
                  <a:ext uri="{FF2B5EF4-FFF2-40B4-BE49-F238E27FC236}">
                    <a16:creationId xmlns:a16="http://schemas.microsoft.com/office/drawing/2014/main" id="{5CB296EF-43BC-E547-B256-5C814354784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7025" y="3622675"/>
                <a:ext cx="569913" cy="1077913"/>
              </a:xfrm>
              <a:custGeom>
                <a:avLst/>
                <a:gdLst>
                  <a:gd name="T0" fmla="*/ 359 w 359"/>
                  <a:gd name="T1" fmla="*/ 679 h 679"/>
                  <a:gd name="T2" fmla="*/ 0 w 359"/>
                  <a:gd name="T3" fmla="*/ 679 h 679"/>
                  <a:gd name="T4" fmla="*/ 0 w 359"/>
                  <a:gd name="T5" fmla="*/ 242 h 679"/>
                  <a:gd name="T6" fmla="*/ 179 w 359"/>
                  <a:gd name="T7" fmla="*/ 0 h 679"/>
                  <a:gd name="T8" fmla="*/ 359 w 359"/>
                  <a:gd name="T9" fmla="*/ 242 h 679"/>
                  <a:gd name="T10" fmla="*/ 359 w 359"/>
                  <a:gd name="T11" fmla="*/ 679 h 6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59" h="679">
                    <a:moveTo>
                      <a:pt x="359" y="679"/>
                    </a:moveTo>
                    <a:lnTo>
                      <a:pt x="0" y="679"/>
                    </a:lnTo>
                    <a:lnTo>
                      <a:pt x="0" y="242"/>
                    </a:lnTo>
                    <a:lnTo>
                      <a:pt x="179" y="0"/>
                    </a:lnTo>
                    <a:lnTo>
                      <a:pt x="359" y="242"/>
                    </a:lnTo>
                    <a:lnTo>
                      <a:pt x="359" y="679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01" name="Rectangle 150">
                <a:extLst>
                  <a:ext uri="{FF2B5EF4-FFF2-40B4-BE49-F238E27FC236}">
                    <a16:creationId xmlns:a16="http://schemas.microsoft.com/office/drawing/2014/main" id="{31C609F5-2607-9443-8344-3A9B027C06B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3238" y="3911600"/>
                <a:ext cx="76200" cy="166688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02" name="Rectangle 151">
                <a:extLst>
                  <a:ext uri="{FF2B5EF4-FFF2-40B4-BE49-F238E27FC236}">
                    <a16:creationId xmlns:a16="http://schemas.microsoft.com/office/drawing/2014/main" id="{E57753EA-03CE-1643-BE47-5A22D6503C9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2300" y="3911600"/>
                <a:ext cx="76200" cy="166688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03" name="Rectangle 152">
                <a:extLst>
                  <a:ext uri="{FF2B5EF4-FFF2-40B4-BE49-F238E27FC236}">
                    <a16:creationId xmlns:a16="http://schemas.microsoft.com/office/drawing/2014/main" id="{33E49B21-8BBA-7442-9E12-A2528E74A5B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3238" y="4133850"/>
                <a:ext cx="76200" cy="166688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04" name="Rectangle 153">
                <a:extLst>
                  <a:ext uri="{FF2B5EF4-FFF2-40B4-BE49-F238E27FC236}">
                    <a16:creationId xmlns:a16="http://schemas.microsoft.com/office/drawing/2014/main" id="{2E974004-98CA-F04B-B403-091E0E10110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2300" y="4133850"/>
                <a:ext cx="76200" cy="166688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</p:grpSp>
        <p:grpSp>
          <p:nvGrpSpPr>
            <p:cNvPr id="66" name="Group 65">
              <a:extLst>
                <a:ext uri="{FF2B5EF4-FFF2-40B4-BE49-F238E27FC236}">
                  <a16:creationId xmlns:a16="http://schemas.microsoft.com/office/drawing/2014/main" id="{CA544579-1A22-E94A-B8B2-3AB330CDD6C4}"/>
                </a:ext>
              </a:extLst>
            </p:cNvPr>
            <p:cNvGrpSpPr/>
            <p:nvPr/>
          </p:nvGrpSpPr>
          <p:grpSpPr>
            <a:xfrm>
              <a:off x="5580752" y="3633224"/>
              <a:ext cx="579314" cy="1116671"/>
              <a:chOff x="6993464" y="4005950"/>
              <a:chExt cx="569913" cy="1098550"/>
            </a:xfrm>
          </p:grpSpPr>
          <p:sp>
            <p:nvSpPr>
              <p:cNvPr id="87" name="Freeform 154">
                <a:extLst>
                  <a:ext uri="{FF2B5EF4-FFF2-40B4-BE49-F238E27FC236}">
                    <a16:creationId xmlns:a16="http://schemas.microsoft.com/office/drawing/2014/main" id="{C24E44DB-D040-3947-AD0B-7E794EE1A4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93464" y="4005950"/>
                <a:ext cx="569913" cy="1098550"/>
              </a:xfrm>
              <a:custGeom>
                <a:avLst/>
                <a:gdLst>
                  <a:gd name="T0" fmla="*/ 307 w 359"/>
                  <a:gd name="T1" fmla="*/ 134 h 692"/>
                  <a:gd name="T2" fmla="*/ 307 w 359"/>
                  <a:gd name="T3" fmla="*/ 63 h 692"/>
                  <a:gd name="T4" fmla="*/ 275 w 359"/>
                  <a:gd name="T5" fmla="*/ 63 h 692"/>
                  <a:gd name="T6" fmla="*/ 275 w 359"/>
                  <a:gd name="T7" fmla="*/ 0 h 692"/>
                  <a:gd name="T8" fmla="*/ 66 w 359"/>
                  <a:gd name="T9" fmla="*/ 0 h 692"/>
                  <a:gd name="T10" fmla="*/ 66 w 359"/>
                  <a:gd name="T11" fmla="*/ 63 h 692"/>
                  <a:gd name="T12" fmla="*/ 33 w 359"/>
                  <a:gd name="T13" fmla="*/ 63 h 692"/>
                  <a:gd name="T14" fmla="*/ 33 w 359"/>
                  <a:gd name="T15" fmla="*/ 134 h 692"/>
                  <a:gd name="T16" fmla="*/ 0 w 359"/>
                  <a:gd name="T17" fmla="*/ 134 h 692"/>
                  <a:gd name="T18" fmla="*/ 0 w 359"/>
                  <a:gd name="T19" fmla="*/ 692 h 692"/>
                  <a:gd name="T20" fmla="*/ 359 w 359"/>
                  <a:gd name="T21" fmla="*/ 692 h 692"/>
                  <a:gd name="T22" fmla="*/ 359 w 359"/>
                  <a:gd name="T23" fmla="*/ 134 h 692"/>
                  <a:gd name="T24" fmla="*/ 307 w 359"/>
                  <a:gd name="T25" fmla="*/ 134 h 6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59" h="692">
                    <a:moveTo>
                      <a:pt x="307" y="134"/>
                    </a:moveTo>
                    <a:lnTo>
                      <a:pt x="307" y="63"/>
                    </a:lnTo>
                    <a:lnTo>
                      <a:pt x="275" y="63"/>
                    </a:lnTo>
                    <a:lnTo>
                      <a:pt x="275" y="0"/>
                    </a:lnTo>
                    <a:lnTo>
                      <a:pt x="66" y="0"/>
                    </a:lnTo>
                    <a:lnTo>
                      <a:pt x="66" y="63"/>
                    </a:lnTo>
                    <a:lnTo>
                      <a:pt x="33" y="63"/>
                    </a:lnTo>
                    <a:lnTo>
                      <a:pt x="33" y="134"/>
                    </a:lnTo>
                    <a:lnTo>
                      <a:pt x="0" y="134"/>
                    </a:lnTo>
                    <a:lnTo>
                      <a:pt x="0" y="692"/>
                    </a:lnTo>
                    <a:lnTo>
                      <a:pt x="359" y="692"/>
                    </a:lnTo>
                    <a:lnTo>
                      <a:pt x="359" y="134"/>
                    </a:lnTo>
                    <a:lnTo>
                      <a:pt x="307" y="134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88" name="Rectangle 155">
                <a:extLst>
                  <a:ext uri="{FF2B5EF4-FFF2-40B4-BE49-F238E27FC236}">
                    <a16:creationId xmlns:a16="http://schemas.microsoft.com/office/drawing/2014/main" id="{0FEDB765-3EF1-5E4B-ACDE-22B78FDC4DF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093476" y="4285350"/>
                <a:ext cx="55563" cy="131763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89" name="Rectangle 156">
                <a:extLst>
                  <a:ext uri="{FF2B5EF4-FFF2-40B4-BE49-F238E27FC236}">
                    <a16:creationId xmlns:a16="http://schemas.microsoft.com/office/drawing/2014/main" id="{7C79534F-27AB-4C48-80E8-FF94F541250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98251" y="4285350"/>
                <a:ext cx="55563" cy="131763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90" name="Rectangle 157">
                <a:extLst>
                  <a:ext uri="{FF2B5EF4-FFF2-40B4-BE49-F238E27FC236}">
                    <a16:creationId xmlns:a16="http://schemas.microsoft.com/office/drawing/2014/main" id="{41C77B39-CAA8-4143-846F-036669B4D00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303026" y="4285350"/>
                <a:ext cx="55563" cy="131763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91" name="Rectangle 158">
                <a:extLst>
                  <a:ext uri="{FF2B5EF4-FFF2-40B4-BE49-F238E27FC236}">
                    <a16:creationId xmlns:a16="http://schemas.microsoft.com/office/drawing/2014/main" id="{C33ECDCD-79DE-7E4D-99CB-A998AED5F38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409389" y="4285350"/>
                <a:ext cx="57150" cy="131763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92" name="Rectangle 159">
                <a:extLst>
                  <a:ext uri="{FF2B5EF4-FFF2-40B4-BE49-F238E27FC236}">
                    <a16:creationId xmlns:a16="http://schemas.microsoft.com/office/drawing/2014/main" id="{0B6A54C6-3A14-F144-812C-7E6580AE02A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093476" y="4466325"/>
                <a:ext cx="55563" cy="133350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93" name="Rectangle 160">
                <a:extLst>
                  <a:ext uri="{FF2B5EF4-FFF2-40B4-BE49-F238E27FC236}">
                    <a16:creationId xmlns:a16="http://schemas.microsoft.com/office/drawing/2014/main" id="{FFD2FFF2-0282-3D4F-8F64-CA3F4F34057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98251" y="4466325"/>
                <a:ext cx="55563" cy="133350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94" name="Rectangle 161">
                <a:extLst>
                  <a:ext uri="{FF2B5EF4-FFF2-40B4-BE49-F238E27FC236}">
                    <a16:creationId xmlns:a16="http://schemas.microsoft.com/office/drawing/2014/main" id="{8202471E-6502-5C4D-AF79-5D45F2410C5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303026" y="4466325"/>
                <a:ext cx="55563" cy="133350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95" name="Rectangle 162">
                <a:extLst>
                  <a:ext uri="{FF2B5EF4-FFF2-40B4-BE49-F238E27FC236}">
                    <a16:creationId xmlns:a16="http://schemas.microsoft.com/office/drawing/2014/main" id="{DD026063-2ADD-A343-BBD5-779E30DC26D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409389" y="4466325"/>
                <a:ext cx="57150" cy="133350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96" name="Rectangle 163">
                <a:extLst>
                  <a:ext uri="{FF2B5EF4-FFF2-40B4-BE49-F238E27FC236}">
                    <a16:creationId xmlns:a16="http://schemas.microsoft.com/office/drawing/2014/main" id="{42A9327F-FDC5-274A-B5D4-DA0812C9B8E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093476" y="4648887"/>
                <a:ext cx="55563" cy="133350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97" name="Rectangle 164">
                <a:extLst>
                  <a:ext uri="{FF2B5EF4-FFF2-40B4-BE49-F238E27FC236}">
                    <a16:creationId xmlns:a16="http://schemas.microsoft.com/office/drawing/2014/main" id="{23E54BC1-FF31-BA4A-862A-07715513515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98251" y="4648887"/>
                <a:ext cx="55563" cy="133350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98" name="Rectangle 165">
                <a:extLst>
                  <a:ext uri="{FF2B5EF4-FFF2-40B4-BE49-F238E27FC236}">
                    <a16:creationId xmlns:a16="http://schemas.microsoft.com/office/drawing/2014/main" id="{CA8BA3A8-5DED-5045-9A9F-ECB1C10CCC7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303026" y="4648887"/>
                <a:ext cx="55563" cy="133350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99" name="Rectangle 166">
                <a:extLst>
                  <a:ext uri="{FF2B5EF4-FFF2-40B4-BE49-F238E27FC236}">
                    <a16:creationId xmlns:a16="http://schemas.microsoft.com/office/drawing/2014/main" id="{81210325-5449-6342-B561-E00C7FCA1E6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409389" y="4648887"/>
                <a:ext cx="57150" cy="133350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</p:grpSp>
        <p:grpSp>
          <p:nvGrpSpPr>
            <p:cNvPr id="67" name="Group 66">
              <a:extLst>
                <a:ext uri="{FF2B5EF4-FFF2-40B4-BE49-F238E27FC236}">
                  <a16:creationId xmlns:a16="http://schemas.microsoft.com/office/drawing/2014/main" id="{918AAE21-0301-F146-B819-C73031024CF7}"/>
                </a:ext>
              </a:extLst>
            </p:cNvPr>
            <p:cNvGrpSpPr/>
            <p:nvPr/>
          </p:nvGrpSpPr>
          <p:grpSpPr>
            <a:xfrm>
              <a:off x="3713187" y="3663434"/>
              <a:ext cx="510351" cy="1086461"/>
              <a:chOff x="2600325" y="3494088"/>
              <a:chExt cx="566738" cy="1206500"/>
            </a:xfrm>
          </p:grpSpPr>
          <p:sp>
            <p:nvSpPr>
              <p:cNvPr id="80" name="Freeform 114">
                <a:extLst>
                  <a:ext uri="{FF2B5EF4-FFF2-40B4-BE49-F238E27FC236}">
                    <a16:creationId xmlns:a16="http://schemas.microsoft.com/office/drawing/2014/main" id="{BB230DE9-B2A3-E040-A1E5-215298B161A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00325" y="3494088"/>
                <a:ext cx="566738" cy="1206500"/>
              </a:xfrm>
              <a:custGeom>
                <a:avLst/>
                <a:gdLst>
                  <a:gd name="T0" fmla="*/ 357 w 357"/>
                  <a:gd name="T1" fmla="*/ 760 h 760"/>
                  <a:gd name="T2" fmla="*/ 0 w 357"/>
                  <a:gd name="T3" fmla="*/ 760 h 760"/>
                  <a:gd name="T4" fmla="*/ 0 w 357"/>
                  <a:gd name="T5" fmla="*/ 241 h 760"/>
                  <a:gd name="T6" fmla="*/ 179 w 357"/>
                  <a:gd name="T7" fmla="*/ 0 h 760"/>
                  <a:gd name="T8" fmla="*/ 357 w 357"/>
                  <a:gd name="T9" fmla="*/ 241 h 760"/>
                  <a:gd name="T10" fmla="*/ 357 w 357"/>
                  <a:gd name="T11" fmla="*/ 760 h 7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57" h="760">
                    <a:moveTo>
                      <a:pt x="357" y="760"/>
                    </a:moveTo>
                    <a:lnTo>
                      <a:pt x="0" y="760"/>
                    </a:lnTo>
                    <a:lnTo>
                      <a:pt x="0" y="241"/>
                    </a:lnTo>
                    <a:lnTo>
                      <a:pt x="179" y="0"/>
                    </a:lnTo>
                    <a:lnTo>
                      <a:pt x="357" y="241"/>
                    </a:lnTo>
                    <a:lnTo>
                      <a:pt x="357" y="760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81" name="Rectangle 115">
                <a:extLst>
                  <a:ext uri="{FF2B5EF4-FFF2-40B4-BE49-F238E27FC236}">
                    <a16:creationId xmlns:a16="http://schemas.microsoft.com/office/drawing/2014/main" id="{93907CAE-AB8A-1F43-AE74-189B38955AF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76525" y="4259263"/>
                <a:ext cx="414338" cy="215900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82" name="Freeform 116">
                <a:extLst>
                  <a:ext uri="{FF2B5EF4-FFF2-40B4-BE49-F238E27FC236}">
                    <a16:creationId xmlns:a16="http://schemas.microsoft.com/office/drawing/2014/main" id="{573233F4-E609-7348-AA18-C99CBB62F0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28900" y="4148138"/>
                <a:ext cx="511175" cy="149225"/>
              </a:xfrm>
              <a:custGeom>
                <a:avLst/>
                <a:gdLst>
                  <a:gd name="T0" fmla="*/ 253 w 253"/>
                  <a:gd name="T1" fmla="*/ 61 h 74"/>
                  <a:gd name="T2" fmla="*/ 238 w 253"/>
                  <a:gd name="T3" fmla="*/ 0 h 74"/>
                  <a:gd name="T4" fmla="*/ 154 w 253"/>
                  <a:gd name="T5" fmla="*/ 0 h 74"/>
                  <a:gd name="T6" fmla="*/ 102 w 253"/>
                  <a:gd name="T7" fmla="*/ 0 h 74"/>
                  <a:gd name="T8" fmla="*/ 15 w 253"/>
                  <a:gd name="T9" fmla="*/ 0 h 74"/>
                  <a:gd name="T10" fmla="*/ 1 w 253"/>
                  <a:gd name="T11" fmla="*/ 61 h 74"/>
                  <a:gd name="T12" fmla="*/ 0 w 253"/>
                  <a:gd name="T13" fmla="*/ 64 h 74"/>
                  <a:gd name="T14" fmla="*/ 10 w 253"/>
                  <a:gd name="T15" fmla="*/ 74 h 74"/>
                  <a:gd name="T16" fmla="*/ 20 w 253"/>
                  <a:gd name="T17" fmla="*/ 64 h 74"/>
                  <a:gd name="T18" fmla="*/ 29 w 253"/>
                  <a:gd name="T19" fmla="*/ 74 h 74"/>
                  <a:gd name="T20" fmla="*/ 39 w 253"/>
                  <a:gd name="T21" fmla="*/ 64 h 74"/>
                  <a:gd name="T22" fmla="*/ 49 w 253"/>
                  <a:gd name="T23" fmla="*/ 74 h 74"/>
                  <a:gd name="T24" fmla="*/ 59 w 253"/>
                  <a:gd name="T25" fmla="*/ 64 h 74"/>
                  <a:gd name="T26" fmla="*/ 68 w 253"/>
                  <a:gd name="T27" fmla="*/ 74 h 74"/>
                  <a:gd name="T28" fmla="*/ 78 w 253"/>
                  <a:gd name="T29" fmla="*/ 64 h 74"/>
                  <a:gd name="T30" fmla="*/ 88 w 253"/>
                  <a:gd name="T31" fmla="*/ 74 h 74"/>
                  <a:gd name="T32" fmla="*/ 98 w 253"/>
                  <a:gd name="T33" fmla="*/ 64 h 74"/>
                  <a:gd name="T34" fmla="*/ 107 w 253"/>
                  <a:gd name="T35" fmla="*/ 74 h 74"/>
                  <a:gd name="T36" fmla="*/ 117 w 253"/>
                  <a:gd name="T37" fmla="*/ 64 h 74"/>
                  <a:gd name="T38" fmla="*/ 127 w 253"/>
                  <a:gd name="T39" fmla="*/ 74 h 74"/>
                  <a:gd name="T40" fmla="*/ 136 w 253"/>
                  <a:gd name="T41" fmla="*/ 64 h 74"/>
                  <a:gd name="T42" fmla="*/ 146 w 253"/>
                  <a:gd name="T43" fmla="*/ 74 h 74"/>
                  <a:gd name="T44" fmla="*/ 156 w 253"/>
                  <a:gd name="T45" fmla="*/ 64 h 74"/>
                  <a:gd name="T46" fmla="*/ 166 w 253"/>
                  <a:gd name="T47" fmla="*/ 74 h 74"/>
                  <a:gd name="T48" fmla="*/ 175 w 253"/>
                  <a:gd name="T49" fmla="*/ 64 h 74"/>
                  <a:gd name="T50" fmla="*/ 185 w 253"/>
                  <a:gd name="T51" fmla="*/ 74 h 74"/>
                  <a:gd name="T52" fmla="*/ 195 w 253"/>
                  <a:gd name="T53" fmla="*/ 64 h 74"/>
                  <a:gd name="T54" fmla="*/ 205 w 253"/>
                  <a:gd name="T55" fmla="*/ 74 h 74"/>
                  <a:gd name="T56" fmla="*/ 214 w 253"/>
                  <a:gd name="T57" fmla="*/ 64 h 74"/>
                  <a:gd name="T58" fmla="*/ 224 w 253"/>
                  <a:gd name="T59" fmla="*/ 74 h 74"/>
                  <a:gd name="T60" fmla="*/ 234 w 253"/>
                  <a:gd name="T61" fmla="*/ 64 h 74"/>
                  <a:gd name="T62" fmla="*/ 244 w 253"/>
                  <a:gd name="T63" fmla="*/ 74 h 74"/>
                  <a:gd name="T64" fmla="*/ 253 w 253"/>
                  <a:gd name="T65" fmla="*/ 64 h 74"/>
                  <a:gd name="T66" fmla="*/ 253 w 253"/>
                  <a:gd name="T67" fmla="*/ 61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253" h="74">
                    <a:moveTo>
                      <a:pt x="253" y="61"/>
                    </a:moveTo>
                    <a:cubicBezTo>
                      <a:pt x="238" y="0"/>
                      <a:pt x="238" y="0"/>
                      <a:pt x="238" y="0"/>
                    </a:cubicBezTo>
                    <a:cubicBezTo>
                      <a:pt x="154" y="0"/>
                      <a:pt x="154" y="0"/>
                      <a:pt x="154" y="0"/>
                    </a:cubicBezTo>
                    <a:cubicBezTo>
                      <a:pt x="102" y="0"/>
                      <a:pt x="102" y="0"/>
                      <a:pt x="102" y="0"/>
                    </a:cubicBezTo>
                    <a:cubicBezTo>
                      <a:pt x="15" y="0"/>
                      <a:pt x="15" y="0"/>
                      <a:pt x="15" y="0"/>
                    </a:cubicBezTo>
                    <a:cubicBezTo>
                      <a:pt x="1" y="61"/>
                      <a:pt x="1" y="61"/>
                      <a:pt x="1" y="61"/>
                    </a:cubicBezTo>
                    <a:cubicBezTo>
                      <a:pt x="0" y="62"/>
                      <a:pt x="0" y="63"/>
                      <a:pt x="0" y="64"/>
                    </a:cubicBezTo>
                    <a:cubicBezTo>
                      <a:pt x="0" y="69"/>
                      <a:pt x="5" y="74"/>
                      <a:pt x="10" y="74"/>
                    </a:cubicBezTo>
                    <a:cubicBezTo>
                      <a:pt x="15" y="74"/>
                      <a:pt x="20" y="69"/>
                      <a:pt x="20" y="64"/>
                    </a:cubicBezTo>
                    <a:cubicBezTo>
                      <a:pt x="20" y="69"/>
                      <a:pt x="24" y="74"/>
                      <a:pt x="29" y="74"/>
                    </a:cubicBezTo>
                    <a:cubicBezTo>
                      <a:pt x="35" y="74"/>
                      <a:pt x="39" y="69"/>
                      <a:pt x="39" y="64"/>
                    </a:cubicBezTo>
                    <a:cubicBezTo>
                      <a:pt x="39" y="69"/>
                      <a:pt x="43" y="74"/>
                      <a:pt x="49" y="74"/>
                    </a:cubicBezTo>
                    <a:cubicBezTo>
                      <a:pt x="54" y="74"/>
                      <a:pt x="59" y="69"/>
                      <a:pt x="59" y="64"/>
                    </a:cubicBezTo>
                    <a:cubicBezTo>
                      <a:pt x="59" y="69"/>
                      <a:pt x="63" y="74"/>
                      <a:pt x="68" y="74"/>
                    </a:cubicBezTo>
                    <a:cubicBezTo>
                      <a:pt x="74" y="74"/>
                      <a:pt x="78" y="69"/>
                      <a:pt x="78" y="64"/>
                    </a:cubicBezTo>
                    <a:cubicBezTo>
                      <a:pt x="78" y="69"/>
                      <a:pt x="82" y="74"/>
                      <a:pt x="88" y="74"/>
                    </a:cubicBezTo>
                    <a:cubicBezTo>
                      <a:pt x="93" y="74"/>
                      <a:pt x="98" y="69"/>
                      <a:pt x="98" y="64"/>
                    </a:cubicBezTo>
                    <a:cubicBezTo>
                      <a:pt x="98" y="69"/>
                      <a:pt x="102" y="74"/>
                      <a:pt x="107" y="74"/>
                    </a:cubicBezTo>
                    <a:cubicBezTo>
                      <a:pt x="113" y="74"/>
                      <a:pt x="117" y="69"/>
                      <a:pt x="117" y="64"/>
                    </a:cubicBezTo>
                    <a:cubicBezTo>
                      <a:pt x="117" y="69"/>
                      <a:pt x="121" y="74"/>
                      <a:pt x="127" y="74"/>
                    </a:cubicBezTo>
                    <a:cubicBezTo>
                      <a:pt x="132" y="74"/>
                      <a:pt x="136" y="69"/>
                      <a:pt x="136" y="64"/>
                    </a:cubicBezTo>
                    <a:cubicBezTo>
                      <a:pt x="136" y="69"/>
                      <a:pt x="141" y="74"/>
                      <a:pt x="146" y="74"/>
                    </a:cubicBezTo>
                    <a:cubicBezTo>
                      <a:pt x="152" y="74"/>
                      <a:pt x="156" y="69"/>
                      <a:pt x="156" y="64"/>
                    </a:cubicBezTo>
                    <a:cubicBezTo>
                      <a:pt x="156" y="69"/>
                      <a:pt x="160" y="74"/>
                      <a:pt x="166" y="74"/>
                    </a:cubicBezTo>
                    <a:cubicBezTo>
                      <a:pt x="171" y="74"/>
                      <a:pt x="175" y="69"/>
                      <a:pt x="175" y="64"/>
                    </a:cubicBezTo>
                    <a:cubicBezTo>
                      <a:pt x="175" y="69"/>
                      <a:pt x="180" y="74"/>
                      <a:pt x="185" y="74"/>
                    </a:cubicBezTo>
                    <a:cubicBezTo>
                      <a:pt x="191" y="74"/>
                      <a:pt x="195" y="69"/>
                      <a:pt x="195" y="64"/>
                    </a:cubicBezTo>
                    <a:cubicBezTo>
                      <a:pt x="195" y="69"/>
                      <a:pt x="199" y="74"/>
                      <a:pt x="205" y="74"/>
                    </a:cubicBezTo>
                    <a:cubicBezTo>
                      <a:pt x="210" y="74"/>
                      <a:pt x="214" y="69"/>
                      <a:pt x="214" y="64"/>
                    </a:cubicBezTo>
                    <a:cubicBezTo>
                      <a:pt x="214" y="69"/>
                      <a:pt x="219" y="74"/>
                      <a:pt x="224" y="74"/>
                    </a:cubicBezTo>
                    <a:cubicBezTo>
                      <a:pt x="229" y="74"/>
                      <a:pt x="234" y="69"/>
                      <a:pt x="234" y="64"/>
                    </a:cubicBezTo>
                    <a:cubicBezTo>
                      <a:pt x="234" y="69"/>
                      <a:pt x="238" y="74"/>
                      <a:pt x="244" y="74"/>
                    </a:cubicBezTo>
                    <a:cubicBezTo>
                      <a:pt x="249" y="74"/>
                      <a:pt x="253" y="69"/>
                      <a:pt x="253" y="64"/>
                    </a:cubicBezTo>
                    <a:cubicBezTo>
                      <a:pt x="253" y="63"/>
                      <a:pt x="253" y="62"/>
                      <a:pt x="253" y="61"/>
                    </a:cubicBezTo>
                    <a:close/>
                  </a:path>
                </a:pathLst>
              </a:cu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83" name="Rectangle 117">
                <a:extLst>
                  <a:ext uri="{FF2B5EF4-FFF2-40B4-BE49-F238E27FC236}">
                    <a16:creationId xmlns:a16="http://schemas.microsoft.com/office/drawing/2014/main" id="{2FFA5FC4-0A6A-624F-9C8B-41D47E5439D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81288" y="3911600"/>
                <a:ext cx="65088" cy="149225"/>
              </a:xfrm>
              <a:prstGeom prst="rect">
                <a:avLst/>
              </a:pr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84" name="Rectangle 118">
                <a:extLst>
                  <a:ext uri="{FF2B5EF4-FFF2-40B4-BE49-F238E27FC236}">
                    <a16:creationId xmlns:a16="http://schemas.microsoft.com/office/drawing/2014/main" id="{7678F971-A455-744C-B705-6F29A90956C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86063" y="3911600"/>
                <a:ext cx="65088" cy="149225"/>
              </a:xfrm>
              <a:prstGeom prst="rect">
                <a:avLst/>
              </a:pr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85" name="Rectangle 119">
                <a:extLst>
                  <a:ext uri="{FF2B5EF4-FFF2-40B4-BE49-F238E27FC236}">
                    <a16:creationId xmlns:a16="http://schemas.microsoft.com/office/drawing/2014/main" id="{1A00B8CC-F6EB-BA4F-A693-15B4C5AE482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0838" y="3911600"/>
                <a:ext cx="66675" cy="149225"/>
              </a:xfrm>
              <a:prstGeom prst="rect">
                <a:avLst/>
              </a:pr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86" name="Rectangle 120">
                <a:extLst>
                  <a:ext uri="{FF2B5EF4-FFF2-40B4-BE49-F238E27FC236}">
                    <a16:creationId xmlns:a16="http://schemas.microsoft.com/office/drawing/2014/main" id="{A3D3816D-50C6-6E4B-8D01-16B4C71D111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97200" y="3911600"/>
                <a:ext cx="65088" cy="149225"/>
              </a:xfrm>
              <a:prstGeom prst="rect">
                <a:avLst/>
              </a:pr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</p:grpSp>
        <p:pic>
          <p:nvPicPr>
            <p:cNvPr id="68" name="Picture 67">
              <a:extLst>
                <a:ext uri="{FF2B5EF4-FFF2-40B4-BE49-F238E27FC236}">
                  <a16:creationId xmlns:a16="http://schemas.microsoft.com/office/drawing/2014/main" id="{A3DBF7E2-B325-F34C-84AE-D789366142F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238071" y="4296025"/>
              <a:ext cx="216331" cy="453870"/>
            </a:xfrm>
            <a:prstGeom prst="rect">
              <a:avLst/>
            </a:prstGeom>
          </p:spPr>
        </p:pic>
        <p:pic>
          <p:nvPicPr>
            <p:cNvPr id="69" name="Picture 68">
              <a:extLst>
                <a:ext uri="{FF2B5EF4-FFF2-40B4-BE49-F238E27FC236}">
                  <a16:creationId xmlns:a16="http://schemas.microsoft.com/office/drawing/2014/main" id="{D0F39938-8FFC-E641-BF96-40FDE788297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234231" y="4296025"/>
              <a:ext cx="216331" cy="453870"/>
            </a:xfrm>
            <a:prstGeom prst="rect">
              <a:avLst/>
            </a:prstGeom>
          </p:spPr>
        </p:pic>
        <p:pic>
          <p:nvPicPr>
            <p:cNvPr id="70" name="Picture 69">
              <a:extLst>
                <a:ext uri="{FF2B5EF4-FFF2-40B4-BE49-F238E27FC236}">
                  <a16:creationId xmlns:a16="http://schemas.microsoft.com/office/drawing/2014/main" id="{401224DA-7107-754C-AB5B-B03D6E753D7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420331" y="4296025"/>
              <a:ext cx="216331" cy="453870"/>
            </a:xfrm>
            <a:prstGeom prst="rect">
              <a:avLst/>
            </a:prstGeom>
          </p:spPr>
        </p:pic>
        <p:pic>
          <p:nvPicPr>
            <p:cNvPr id="71" name="Picture 70">
              <a:extLst>
                <a:ext uri="{FF2B5EF4-FFF2-40B4-BE49-F238E27FC236}">
                  <a16:creationId xmlns:a16="http://schemas.microsoft.com/office/drawing/2014/main" id="{F502CA59-C1AE-8143-A538-02FC470F5CE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628255" y="4296025"/>
              <a:ext cx="216331" cy="453870"/>
            </a:xfrm>
            <a:prstGeom prst="rect">
              <a:avLst/>
            </a:prstGeom>
          </p:spPr>
        </p:pic>
        <p:grpSp>
          <p:nvGrpSpPr>
            <p:cNvPr id="72" name="Group 71">
              <a:extLst>
                <a:ext uri="{FF2B5EF4-FFF2-40B4-BE49-F238E27FC236}">
                  <a16:creationId xmlns:a16="http://schemas.microsoft.com/office/drawing/2014/main" id="{CF8CE89A-6041-E44A-A0E9-1A7FD2C2E974}"/>
                </a:ext>
              </a:extLst>
            </p:cNvPr>
            <p:cNvGrpSpPr/>
            <p:nvPr/>
          </p:nvGrpSpPr>
          <p:grpSpPr>
            <a:xfrm>
              <a:off x="6895450" y="3907331"/>
              <a:ext cx="442861" cy="842564"/>
              <a:chOff x="11214100" y="1630363"/>
              <a:chExt cx="1058863" cy="2014537"/>
            </a:xfrm>
          </p:grpSpPr>
          <p:sp>
            <p:nvSpPr>
              <p:cNvPr id="73" name="Freeform 173">
                <a:extLst>
                  <a:ext uri="{FF2B5EF4-FFF2-40B4-BE49-F238E27FC236}">
                    <a16:creationId xmlns:a16="http://schemas.microsoft.com/office/drawing/2014/main" id="{515FD784-4029-4649-8C7E-A07EC622848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214100" y="1630363"/>
                <a:ext cx="1058863" cy="2014537"/>
              </a:xfrm>
              <a:custGeom>
                <a:avLst/>
                <a:gdLst>
                  <a:gd name="T0" fmla="*/ 667 w 667"/>
                  <a:gd name="T1" fmla="*/ 1269 h 1269"/>
                  <a:gd name="T2" fmla="*/ 0 w 667"/>
                  <a:gd name="T3" fmla="*/ 1269 h 1269"/>
                  <a:gd name="T4" fmla="*/ 0 w 667"/>
                  <a:gd name="T5" fmla="*/ 451 h 1269"/>
                  <a:gd name="T6" fmla="*/ 334 w 667"/>
                  <a:gd name="T7" fmla="*/ 0 h 1269"/>
                  <a:gd name="T8" fmla="*/ 667 w 667"/>
                  <a:gd name="T9" fmla="*/ 451 h 1269"/>
                  <a:gd name="T10" fmla="*/ 667 w 667"/>
                  <a:gd name="T11" fmla="*/ 1269 h 12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67" h="1269">
                    <a:moveTo>
                      <a:pt x="667" y="1269"/>
                    </a:moveTo>
                    <a:lnTo>
                      <a:pt x="0" y="1269"/>
                    </a:lnTo>
                    <a:lnTo>
                      <a:pt x="0" y="451"/>
                    </a:lnTo>
                    <a:lnTo>
                      <a:pt x="334" y="0"/>
                    </a:lnTo>
                    <a:lnTo>
                      <a:pt x="667" y="451"/>
                    </a:lnTo>
                    <a:lnTo>
                      <a:pt x="667" y="1269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74" name="Oval 174">
                <a:extLst>
                  <a:ext uri="{FF2B5EF4-FFF2-40B4-BE49-F238E27FC236}">
                    <a16:creationId xmlns:a16="http://schemas.microsoft.com/office/drawing/2014/main" id="{BBA5D3D3-55B8-C943-AD04-5C3756D8671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428413" y="2316163"/>
                <a:ext cx="255588" cy="257175"/>
              </a:xfrm>
              <a:prstGeom prst="ellipse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75" name="Oval 175">
                <a:extLst>
                  <a:ext uri="{FF2B5EF4-FFF2-40B4-BE49-F238E27FC236}">
                    <a16:creationId xmlns:a16="http://schemas.microsoft.com/office/drawing/2014/main" id="{510F53B7-164B-7346-8C26-3AA63172583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801475" y="2316163"/>
                <a:ext cx="255588" cy="257175"/>
              </a:xfrm>
              <a:prstGeom prst="ellipse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76" name="Oval 176">
                <a:extLst>
                  <a:ext uri="{FF2B5EF4-FFF2-40B4-BE49-F238E27FC236}">
                    <a16:creationId xmlns:a16="http://schemas.microsoft.com/office/drawing/2014/main" id="{6A5716B8-8B71-9243-AE7F-E38773DCB97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428413" y="2679700"/>
                <a:ext cx="255588" cy="255587"/>
              </a:xfrm>
              <a:prstGeom prst="ellipse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77" name="Oval 177">
                <a:extLst>
                  <a:ext uri="{FF2B5EF4-FFF2-40B4-BE49-F238E27FC236}">
                    <a16:creationId xmlns:a16="http://schemas.microsoft.com/office/drawing/2014/main" id="{61F21E0E-6433-624A-8C36-16203E03E25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801475" y="2679700"/>
                <a:ext cx="255588" cy="255587"/>
              </a:xfrm>
              <a:prstGeom prst="ellipse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78" name="Oval 178">
                <a:extLst>
                  <a:ext uri="{FF2B5EF4-FFF2-40B4-BE49-F238E27FC236}">
                    <a16:creationId xmlns:a16="http://schemas.microsoft.com/office/drawing/2014/main" id="{0539BC2A-46ED-2A42-B2D1-76DE63B1E65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428413" y="3044825"/>
                <a:ext cx="255588" cy="257175"/>
              </a:xfrm>
              <a:prstGeom prst="ellipse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79" name="Oval 179">
                <a:extLst>
                  <a:ext uri="{FF2B5EF4-FFF2-40B4-BE49-F238E27FC236}">
                    <a16:creationId xmlns:a16="http://schemas.microsoft.com/office/drawing/2014/main" id="{F13D47CA-EC2F-7C44-9001-628638D533A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801475" y="3044825"/>
                <a:ext cx="255588" cy="257175"/>
              </a:xfrm>
              <a:prstGeom prst="ellipse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</p:grpSp>
      </p:grpSp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sp>
        <p:nvSpPr>
          <p:cNvPr id="334" name="Text Placeholder 33">
            <a:extLst>
              <a:ext uri="{FF2B5EF4-FFF2-40B4-BE49-F238E27FC236}">
                <a16:creationId xmlns:a16="http://schemas.microsoft.com/office/drawing/2014/main" id="{3788DCE9-C3AE-8946-8D5A-37D04D1C192E}"/>
              </a:ext>
            </a:extLst>
          </p:cNvPr>
          <p:cNvSpPr txBox="1">
            <a:spLocks/>
          </p:cNvSpPr>
          <p:nvPr/>
        </p:nvSpPr>
        <p:spPr>
          <a:xfrm>
            <a:off x="924181" y="1707709"/>
            <a:ext cx="2542082" cy="295447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AU" sz="1400" b="1" dirty="0"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Process Data Analysis</a:t>
            </a:r>
          </a:p>
        </p:txBody>
      </p:sp>
      <p:sp>
        <p:nvSpPr>
          <p:cNvPr id="335" name="Text Placeholder 32">
            <a:extLst>
              <a:ext uri="{FF2B5EF4-FFF2-40B4-BE49-F238E27FC236}">
                <a16:creationId xmlns:a16="http://schemas.microsoft.com/office/drawing/2014/main" id="{155ECB02-FEDE-E347-A97B-E90315086D93}"/>
              </a:ext>
            </a:extLst>
          </p:cNvPr>
          <p:cNvSpPr txBox="1">
            <a:spLocks/>
          </p:cNvSpPr>
          <p:nvPr/>
        </p:nvSpPr>
        <p:spPr>
          <a:xfrm>
            <a:off x="924180" y="2003156"/>
            <a:ext cx="2542082" cy="948637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600" b="1" dirty="0">
                <a:solidFill>
                  <a:schemeClr val="accent3"/>
                </a:solidFill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Process Information 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600" b="1" dirty="0">
                <a:solidFill>
                  <a:schemeClr val="accent3"/>
                </a:solidFill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Analysis</a:t>
            </a:r>
          </a:p>
        </p:txBody>
      </p:sp>
      <p:sp>
        <p:nvSpPr>
          <p:cNvPr id="336" name="Rectangle 335">
            <a:extLst>
              <a:ext uri="{FF2B5EF4-FFF2-40B4-BE49-F238E27FC236}">
                <a16:creationId xmlns:a16="http://schemas.microsoft.com/office/drawing/2014/main" id="{563C2DC4-1996-FD47-A15C-3C3916889FD6}"/>
              </a:ext>
            </a:extLst>
          </p:cNvPr>
          <p:cNvSpPr/>
          <p:nvPr/>
        </p:nvSpPr>
        <p:spPr>
          <a:xfrm>
            <a:off x="3370214" y="1657876"/>
            <a:ext cx="802655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54830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3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3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3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334" grpId="0"/>
      <p:bldP spid="335" grpId="0"/>
      <p:bldP spid="336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9851C888-43F0-154E-B2FE-F6D146FC656B}"/>
              </a:ext>
            </a:extLst>
          </p:cNvPr>
          <p:cNvGrpSpPr/>
          <p:nvPr/>
        </p:nvGrpSpPr>
        <p:grpSpPr>
          <a:xfrm>
            <a:off x="1604894" y="1447646"/>
            <a:ext cx="8532755" cy="3413783"/>
            <a:chOff x="1673960" y="1326467"/>
            <a:chExt cx="8844080" cy="3538338"/>
          </a:xfrm>
        </p:grpSpPr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14199371-E047-7946-AAEB-202CA6DAC950}"/>
                </a:ext>
              </a:extLst>
            </p:cNvPr>
            <p:cNvGrpSpPr/>
            <p:nvPr/>
          </p:nvGrpSpPr>
          <p:grpSpPr>
            <a:xfrm flipH="1">
              <a:off x="1673960" y="4000815"/>
              <a:ext cx="267557" cy="237227"/>
              <a:chOff x="1082675" y="5053013"/>
              <a:chExt cx="392113" cy="347663"/>
            </a:xfrm>
          </p:grpSpPr>
          <p:sp>
            <p:nvSpPr>
              <p:cNvPr id="67" name="Freeform 5">
                <a:extLst>
                  <a:ext uri="{FF2B5EF4-FFF2-40B4-BE49-F238E27FC236}">
                    <a16:creationId xmlns:a16="http://schemas.microsoft.com/office/drawing/2014/main" id="{018AE1FA-1E88-0546-B4B0-9DBF4F28B35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82675" y="5053013"/>
                <a:ext cx="392113" cy="347663"/>
              </a:xfrm>
              <a:custGeom>
                <a:avLst/>
                <a:gdLst>
                  <a:gd name="T0" fmla="*/ 15 w 121"/>
                  <a:gd name="T1" fmla="*/ 40 h 107"/>
                  <a:gd name="T2" fmla="*/ 90 w 121"/>
                  <a:gd name="T3" fmla="*/ 11 h 107"/>
                  <a:gd name="T4" fmla="*/ 108 w 121"/>
                  <a:gd name="T5" fmla="*/ 57 h 107"/>
                  <a:gd name="T6" fmla="*/ 60 w 121"/>
                  <a:gd name="T7" fmla="*/ 88 h 107"/>
                  <a:gd name="T8" fmla="*/ 7 w 121"/>
                  <a:gd name="T9" fmla="*/ 88 h 107"/>
                  <a:gd name="T10" fmla="*/ 15 w 121"/>
                  <a:gd name="T11" fmla="*/ 40 h 1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21" h="107">
                    <a:moveTo>
                      <a:pt x="15" y="40"/>
                    </a:moveTo>
                    <a:cubicBezTo>
                      <a:pt x="23" y="28"/>
                      <a:pt x="59" y="0"/>
                      <a:pt x="90" y="11"/>
                    </a:cubicBezTo>
                    <a:cubicBezTo>
                      <a:pt x="121" y="22"/>
                      <a:pt x="115" y="44"/>
                      <a:pt x="108" y="57"/>
                    </a:cubicBezTo>
                    <a:cubicBezTo>
                      <a:pt x="101" y="70"/>
                      <a:pt x="74" y="72"/>
                      <a:pt x="60" y="88"/>
                    </a:cubicBezTo>
                    <a:cubicBezTo>
                      <a:pt x="46" y="104"/>
                      <a:pt x="14" y="107"/>
                      <a:pt x="7" y="88"/>
                    </a:cubicBezTo>
                    <a:cubicBezTo>
                      <a:pt x="0" y="70"/>
                      <a:pt x="7" y="52"/>
                      <a:pt x="15" y="40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txBody>
              <a:bodyPr vert="horz" wrap="square" lIns="68580" tIns="34291" rIns="68580" bIns="34291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1"/>
              </a:p>
            </p:txBody>
          </p:sp>
          <p:sp>
            <p:nvSpPr>
              <p:cNvPr id="68" name="Freeform 6">
                <a:extLst>
                  <a:ext uri="{FF2B5EF4-FFF2-40B4-BE49-F238E27FC236}">
                    <a16:creationId xmlns:a16="http://schemas.microsoft.com/office/drawing/2014/main" id="{29F5EAD1-FF3A-C549-B92F-A389B8BD0B5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20775" y="5091113"/>
                <a:ext cx="282575" cy="250825"/>
              </a:xfrm>
              <a:custGeom>
                <a:avLst/>
                <a:gdLst>
                  <a:gd name="T0" fmla="*/ 14 w 87"/>
                  <a:gd name="T1" fmla="*/ 24 h 77"/>
                  <a:gd name="T2" fmla="*/ 59 w 87"/>
                  <a:gd name="T3" fmla="*/ 1 h 77"/>
                  <a:gd name="T4" fmla="*/ 85 w 87"/>
                  <a:gd name="T5" fmla="*/ 14 h 77"/>
                  <a:gd name="T6" fmla="*/ 49 w 87"/>
                  <a:gd name="T7" fmla="*/ 21 h 77"/>
                  <a:gd name="T8" fmla="*/ 15 w 87"/>
                  <a:gd name="T9" fmla="*/ 55 h 77"/>
                  <a:gd name="T10" fmla="*/ 21 w 87"/>
                  <a:gd name="T11" fmla="*/ 74 h 77"/>
                  <a:gd name="T12" fmla="*/ 4 w 87"/>
                  <a:gd name="T13" fmla="*/ 63 h 77"/>
                  <a:gd name="T14" fmla="*/ 14 w 87"/>
                  <a:gd name="T15" fmla="*/ 24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7" h="77">
                    <a:moveTo>
                      <a:pt x="14" y="24"/>
                    </a:moveTo>
                    <a:cubicBezTo>
                      <a:pt x="22" y="15"/>
                      <a:pt x="37" y="2"/>
                      <a:pt x="59" y="1"/>
                    </a:cubicBezTo>
                    <a:cubicBezTo>
                      <a:pt x="76" y="0"/>
                      <a:pt x="87" y="5"/>
                      <a:pt x="85" y="14"/>
                    </a:cubicBezTo>
                    <a:cubicBezTo>
                      <a:pt x="82" y="24"/>
                      <a:pt x="59" y="17"/>
                      <a:pt x="49" y="21"/>
                    </a:cubicBezTo>
                    <a:cubicBezTo>
                      <a:pt x="28" y="28"/>
                      <a:pt x="17" y="44"/>
                      <a:pt x="15" y="55"/>
                    </a:cubicBezTo>
                    <a:cubicBezTo>
                      <a:pt x="13" y="66"/>
                      <a:pt x="21" y="74"/>
                      <a:pt x="21" y="74"/>
                    </a:cubicBezTo>
                    <a:cubicBezTo>
                      <a:pt x="21" y="74"/>
                      <a:pt x="8" y="77"/>
                      <a:pt x="4" y="63"/>
                    </a:cubicBezTo>
                    <a:cubicBezTo>
                      <a:pt x="0" y="50"/>
                      <a:pt x="6" y="33"/>
                      <a:pt x="14" y="24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txBody>
              <a:bodyPr vert="horz" wrap="square" lIns="68580" tIns="34291" rIns="68580" bIns="34291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1"/>
              </a:p>
            </p:txBody>
          </p:sp>
        </p:grpSp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1A01A0E4-4CDF-074F-B677-70538D7AFA3A}"/>
                </a:ext>
              </a:extLst>
            </p:cNvPr>
            <p:cNvGrpSpPr/>
            <p:nvPr/>
          </p:nvGrpSpPr>
          <p:grpSpPr>
            <a:xfrm flipH="1">
              <a:off x="3117147" y="3652017"/>
              <a:ext cx="404045" cy="586029"/>
              <a:chOff x="1974850" y="4541837"/>
              <a:chExt cx="592138" cy="858839"/>
            </a:xfrm>
          </p:grpSpPr>
          <p:sp>
            <p:nvSpPr>
              <p:cNvPr id="63" name="Freeform 7">
                <a:extLst>
                  <a:ext uri="{FF2B5EF4-FFF2-40B4-BE49-F238E27FC236}">
                    <a16:creationId xmlns:a16="http://schemas.microsoft.com/office/drawing/2014/main" id="{5EF60992-8A63-6447-A4F7-C7408717AA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57413" y="4652963"/>
                <a:ext cx="409575" cy="747713"/>
              </a:xfrm>
              <a:custGeom>
                <a:avLst/>
                <a:gdLst>
                  <a:gd name="T0" fmla="*/ 95 w 126"/>
                  <a:gd name="T1" fmla="*/ 134 h 230"/>
                  <a:gd name="T2" fmla="*/ 22 w 126"/>
                  <a:gd name="T3" fmla="*/ 160 h 230"/>
                  <a:gd name="T4" fmla="*/ 24 w 126"/>
                  <a:gd name="T5" fmla="*/ 151 h 230"/>
                  <a:gd name="T6" fmla="*/ 76 w 126"/>
                  <a:gd name="T7" fmla="*/ 68 h 230"/>
                  <a:gd name="T8" fmla="*/ 66 w 126"/>
                  <a:gd name="T9" fmla="*/ 0 h 230"/>
                  <a:gd name="T10" fmla="*/ 64 w 126"/>
                  <a:gd name="T11" fmla="*/ 6 h 230"/>
                  <a:gd name="T12" fmla="*/ 65 w 126"/>
                  <a:gd name="T13" fmla="*/ 76 h 230"/>
                  <a:gd name="T14" fmla="*/ 9 w 126"/>
                  <a:gd name="T15" fmla="*/ 143 h 230"/>
                  <a:gd name="T16" fmla="*/ 9 w 126"/>
                  <a:gd name="T17" fmla="*/ 195 h 230"/>
                  <a:gd name="T18" fmla="*/ 12 w 126"/>
                  <a:gd name="T19" fmla="*/ 211 h 230"/>
                  <a:gd name="T20" fmla="*/ 65 w 126"/>
                  <a:gd name="T21" fmla="*/ 211 h 230"/>
                  <a:gd name="T22" fmla="*/ 113 w 126"/>
                  <a:gd name="T23" fmla="*/ 180 h 230"/>
                  <a:gd name="T24" fmla="*/ 95 w 126"/>
                  <a:gd name="T25" fmla="*/ 134 h 2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26" h="230">
                    <a:moveTo>
                      <a:pt x="95" y="134"/>
                    </a:moveTo>
                    <a:cubicBezTo>
                      <a:pt x="66" y="124"/>
                      <a:pt x="34" y="147"/>
                      <a:pt x="22" y="160"/>
                    </a:cubicBezTo>
                    <a:cubicBezTo>
                      <a:pt x="23" y="157"/>
                      <a:pt x="23" y="154"/>
                      <a:pt x="24" y="151"/>
                    </a:cubicBezTo>
                    <a:cubicBezTo>
                      <a:pt x="30" y="115"/>
                      <a:pt x="57" y="104"/>
                      <a:pt x="76" y="68"/>
                    </a:cubicBezTo>
                    <a:cubicBezTo>
                      <a:pt x="93" y="37"/>
                      <a:pt x="71" y="7"/>
                      <a:pt x="66" y="0"/>
                    </a:cubicBezTo>
                    <a:cubicBezTo>
                      <a:pt x="64" y="6"/>
                      <a:pt x="64" y="6"/>
                      <a:pt x="64" y="6"/>
                    </a:cubicBezTo>
                    <a:cubicBezTo>
                      <a:pt x="64" y="6"/>
                      <a:pt x="94" y="33"/>
                      <a:pt x="65" y="76"/>
                    </a:cubicBezTo>
                    <a:cubicBezTo>
                      <a:pt x="44" y="107"/>
                      <a:pt x="19" y="112"/>
                      <a:pt x="9" y="143"/>
                    </a:cubicBezTo>
                    <a:cubicBezTo>
                      <a:pt x="0" y="173"/>
                      <a:pt x="9" y="192"/>
                      <a:pt x="9" y="195"/>
                    </a:cubicBezTo>
                    <a:cubicBezTo>
                      <a:pt x="9" y="200"/>
                      <a:pt x="10" y="205"/>
                      <a:pt x="12" y="211"/>
                    </a:cubicBezTo>
                    <a:cubicBezTo>
                      <a:pt x="19" y="230"/>
                      <a:pt x="51" y="227"/>
                      <a:pt x="65" y="211"/>
                    </a:cubicBezTo>
                    <a:cubicBezTo>
                      <a:pt x="79" y="195"/>
                      <a:pt x="106" y="193"/>
                      <a:pt x="113" y="180"/>
                    </a:cubicBezTo>
                    <a:cubicBezTo>
                      <a:pt x="120" y="167"/>
                      <a:pt x="126" y="145"/>
                      <a:pt x="95" y="134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txBody>
              <a:bodyPr vert="horz" wrap="square" lIns="68580" tIns="34291" rIns="68580" bIns="34291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1"/>
              </a:p>
            </p:txBody>
          </p:sp>
          <p:sp>
            <p:nvSpPr>
              <p:cNvPr id="64" name="Freeform 63">
                <a:extLst>
                  <a:ext uri="{FF2B5EF4-FFF2-40B4-BE49-F238E27FC236}">
                    <a16:creationId xmlns:a16="http://schemas.microsoft.com/office/drawing/2014/main" id="{1915D652-62DE-C347-9E14-826405E85AF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21831" y="4646612"/>
                <a:ext cx="267983" cy="686432"/>
              </a:xfrm>
              <a:custGeom>
                <a:avLst/>
                <a:gdLst>
                  <a:gd name="connsiteX0" fmla="*/ 182775 w 267983"/>
                  <a:gd name="connsiteY0" fmla="*/ 447758 h 686432"/>
                  <a:gd name="connsiteX1" fmla="*/ 267223 w 267983"/>
                  <a:gd name="connsiteY1" fmla="*/ 490105 h 686432"/>
                  <a:gd name="connsiteX2" fmla="*/ 150296 w 267983"/>
                  <a:gd name="connsiteY2" fmla="*/ 512907 h 686432"/>
                  <a:gd name="connsiteX3" fmla="*/ 39864 w 267983"/>
                  <a:gd name="connsiteY3" fmla="*/ 623661 h 686432"/>
                  <a:gd name="connsiteX4" fmla="*/ 59352 w 267983"/>
                  <a:gd name="connsiteY4" fmla="*/ 685553 h 686432"/>
                  <a:gd name="connsiteX5" fmla="*/ 4136 w 267983"/>
                  <a:gd name="connsiteY5" fmla="*/ 649721 h 686432"/>
                  <a:gd name="connsiteX6" fmla="*/ 36616 w 267983"/>
                  <a:gd name="connsiteY6" fmla="*/ 522679 h 686432"/>
                  <a:gd name="connsiteX7" fmla="*/ 182775 w 267983"/>
                  <a:gd name="connsiteY7" fmla="*/ 447758 h 686432"/>
                  <a:gd name="connsiteX8" fmla="*/ 149630 w 267983"/>
                  <a:gd name="connsiteY8" fmla="*/ 0 h 686432"/>
                  <a:gd name="connsiteX9" fmla="*/ 214453 w 267983"/>
                  <a:gd name="connsiteY9" fmla="*/ 195203 h 686432"/>
                  <a:gd name="connsiteX10" fmla="*/ 55636 w 267983"/>
                  <a:gd name="connsiteY10" fmla="*/ 432701 h 686432"/>
                  <a:gd name="connsiteX11" fmla="*/ 29707 w 267983"/>
                  <a:gd name="connsiteY11" fmla="*/ 504276 h 686432"/>
                  <a:gd name="connsiteX12" fmla="*/ 7019 w 267983"/>
                  <a:gd name="connsiteY12" fmla="*/ 527050 h 686432"/>
                  <a:gd name="connsiteX13" fmla="*/ 13501 w 267983"/>
                  <a:gd name="connsiteY13" fmla="*/ 497770 h 686432"/>
                  <a:gd name="connsiteX14" fmla="*/ 182041 w 267983"/>
                  <a:gd name="connsiteY14" fmla="*/ 227737 h 686432"/>
                  <a:gd name="connsiteX15" fmla="*/ 149630 w 267983"/>
                  <a:gd name="connsiteY15" fmla="*/ 6507 h 686432"/>
                  <a:gd name="connsiteX16" fmla="*/ 149630 w 267983"/>
                  <a:gd name="connsiteY16" fmla="*/ 0 h 6864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67983" h="686432">
                    <a:moveTo>
                      <a:pt x="182775" y="447758"/>
                    </a:moveTo>
                    <a:cubicBezTo>
                      <a:pt x="237991" y="444500"/>
                      <a:pt x="273719" y="460788"/>
                      <a:pt x="267223" y="490105"/>
                    </a:cubicBezTo>
                    <a:cubicBezTo>
                      <a:pt x="257479" y="522679"/>
                      <a:pt x="182775" y="499877"/>
                      <a:pt x="150296" y="512907"/>
                    </a:cubicBezTo>
                    <a:cubicBezTo>
                      <a:pt x="82088" y="535709"/>
                      <a:pt x="46360" y="587829"/>
                      <a:pt x="39864" y="623661"/>
                    </a:cubicBezTo>
                    <a:cubicBezTo>
                      <a:pt x="33368" y="659493"/>
                      <a:pt x="59352" y="685553"/>
                      <a:pt x="59352" y="685553"/>
                    </a:cubicBezTo>
                    <a:cubicBezTo>
                      <a:pt x="59352" y="685553"/>
                      <a:pt x="17128" y="695325"/>
                      <a:pt x="4136" y="649721"/>
                    </a:cubicBezTo>
                    <a:cubicBezTo>
                      <a:pt x="-8856" y="607374"/>
                      <a:pt x="10632" y="551997"/>
                      <a:pt x="36616" y="522679"/>
                    </a:cubicBezTo>
                    <a:cubicBezTo>
                      <a:pt x="62600" y="493362"/>
                      <a:pt x="111320" y="451015"/>
                      <a:pt x="182775" y="447758"/>
                    </a:cubicBezTo>
                    <a:close/>
                    <a:moveTo>
                      <a:pt x="149630" y="0"/>
                    </a:moveTo>
                    <a:cubicBezTo>
                      <a:pt x="149630" y="0"/>
                      <a:pt x="240382" y="78081"/>
                      <a:pt x="214453" y="195203"/>
                    </a:cubicBezTo>
                    <a:cubicBezTo>
                      <a:pt x="188524" y="312326"/>
                      <a:pt x="94530" y="357873"/>
                      <a:pt x="55636" y="432701"/>
                    </a:cubicBezTo>
                    <a:cubicBezTo>
                      <a:pt x="42672" y="458729"/>
                      <a:pt x="32948" y="481503"/>
                      <a:pt x="29707" y="504276"/>
                    </a:cubicBezTo>
                    <a:cubicBezTo>
                      <a:pt x="19984" y="510783"/>
                      <a:pt x="13501" y="520543"/>
                      <a:pt x="7019" y="527050"/>
                    </a:cubicBezTo>
                    <a:cubicBezTo>
                      <a:pt x="10260" y="517290"/>
                      <a:pt x="10260" y="507530"/>
                      <a:pt x="13501" y="497770"/>
                    </a:cubicBezTo>
                    <a:cubicBezTo>
                      <a:pt x="32948" y="380647"/>
                      <a:pt x="120459" y="344860"/>
                      <a:pt x="182041" y="227737"/>
                    </a:cubicBezTo>
                    <a:cubicBezTo>
                      <a:pt x="237141" y="126882"/>
                      <a:pt x="165836" y="29280"/>
                      <a:pt x="149630" y="6507"/>
                    </a:cubicBezTo>
                    <a:cubicBezTo>
                      <a:pt x="149630" y="6507"/>
                      <a:pt x="149630" y="6507"/>
                      <a:pt x="149630" y="0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txBody>
              <a:bodyPr vert="horz" wrap="square" lIns="68580" tIns="34291" rIns="68580" bIns="34291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sz="1351"/>
              </a:p>
            </p:txBody>
          </p:sp>
          <p:sp>
            <p:nvSpPr>
              <p:cNvPr id="65" name="Freeform 10">
                <a:extLst>
                  <a:ext uri="{FF2B5EF4-FFF2-40B4-BE49-F238E27FC236}">
                    <a16:creationId xmlns:a16="http://schemas.microsoft.com/office/drawing/2014/main" id="{807562BD-BDCB-8D4A-9B53-53CB7C69E0A2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989138" y="4541837"/>
                <a:ext cx="401637" cy="214313"/>
              </a:xfrm>
              <a:custGeom>
                <a:avLst/>
                <a:gdLst>
                  <a:gd name="T0" fmla="*/ 123 w 124"/>
                  <a:gd name="T1" fmla="*/ 40 h 66"/>
                  <a:gd name="T2" fmla="*/ 96 w 124"/>
                  <a:gd name="T3" fmla="*/ 65 h 66"/>
                  <a:gd name="T4" fmla="*/ 36 w 124"/>
                  <a:gd name="T5" fmla="*/ 57 h 66"/>
                  <a:gd name="T6" fmla="*/ 0 w 124"/>
                  <a:gd name="T7" fmla="*/ 58 h 66"/>
                  <a:gd name="T8" fmla="*/ 81 w 124"/>
                  <a:gd name="T9" fmla="*/ 33 h 66"/>
                  <a:gd name="T10" fmla="*/ 123 w 124"/>
                  <a:gd name="T11" fmla="*/ 40 h 66"/>
                  <a:gd name="T12" fmla="*/ 122 w 124"/>
                  <a:gd name="T13" fmla="*/ 21 h 66"/>
                  <a:gd name="T14" fmla="*/ 122 w 124"/>
                  <a:gd name="T15" fmla="*/ 10 h 66"/>
                  <a:gd name="T16" fmla="*/ 52 w 124"/>
                  <a:gd name="T17" fmla="*/ 24 h 66"/>
                  <a:gd name="T18" fmla="*/ 18 w 124"/>
                  <a:gd name="T19" fmla="*/ 46 h 66"/>
                  <a:gd name="T20" fmla="*/ 79 w 124"/>
                  <a:gd name="T21" fmla="*/ 28 h 66"/>
                  <a:gd name="T22" fmla="*/ 122 w 124"/>
                  <a:gd name="T23" fmla="*/ 21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24" h="66">
                    <a:moveTo>
                      <a:pt x="123" y="40"/>
                    </a:moveTo>
                    <a:cubicBezTo>
                      <a:pt x="121" y="46"/>
                      <a:pt x="113" y="64"/>
                      <a:pt x="96" y="65"/>
                    </a:cubicBezTo>
                    <a:cubicBezTo>
                      <a:pt x="74" y="66"/>
                      <a:pt x="52" y="58"/>
                      <a:pt x="36" y="57"/>
                    </a:cubicBezTo>
                    <a:cubicBezTo>
                      <a:pt x="27" y="56"/>
                      <a:pt x="11" y="57"/>
                      <a:pt x="0" y="58"/>
                    </a:cubicBezTo>
                    <a:cubicBezTo>
                      <a:pt x="13" y="52"/>
                      <a:pt x="58" y="35"/>
                      <a:pt x="81" y="33"/>
                    </a:cubicBezTo>
                    <a:cubicBezTo>
                      <a:pt x="102" y="32"/>
                      <a:pt x="118" y="37"/>
                      <a:pt x="123" y="40"/>
                    </a:cubicBezTo>
                    <a:close/>
                    <a:moveTo>
                      <a:pt x="122" y="21"/>
                    </a:moveTo>
                    <a:cubicBezTo>
                      <a:pt x="124" y="18"/>
                      <a:pt x="123" y="14"/>
                      <a:pt x="122" y="10"/>
                    </a:cubicBezTo>
                    <a:cubicBezTo>
                      <a:pt x="103" y="0"/>
                      <a:pt x="67" y="12"/>
                      <a:pt x="52" y="24"/>
                    </a:cubicBezTo>
                    <a:cubicBezTo>
                      <a:pt x="44" y="30"/>
                      <a:pt x="30" y="39"/>
                      <a:pt x="18" y="46"/>
                    </a:cubicBezTo>
                    <a:cubicBezTo>
                      <a:pt x="35" y="38"/>
                      <a:pt x="59" y="29"/>
                      <a:pt x="79" y="28"/>
                    </a:cubicBezTo>
                    <a:cubicBezTo>
                      <a:pt x="102" y="26"/>
                      <a:pt x="120" y="28"/>
                      <a:pt x="122" y="21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txBody>
              <a:bodyPr vert="horz" wrap="square" lIns="68580" tIns="34291" rIns="68580" bIns="34291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1"/>
              </a:p>
            </p:txBody>
          </p:sp>
          <p:sp>
            <p:nvSpPr>
              <p:cNvPr id="66" name="Freeform 11">
                <a:extLst>
                  <a:ext uri="{FF2B5EF4-FFF2-40B4-BE49-F238E27FC236}">
                    <a16:creationId xmlns:a16="http://schemas.microsoft.com/office/drawing/2014/main" id="{2BD2502B-B8F0-6748-B3BA-EF38688EF74B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974850" y="4575175"/>
                <a:ext cx="474663" cy="260350"/>
              </a:xfrm>
              <a:custGeom>
                <a:avLst/>
                <a:gdLst>
                  <a:gd name="T0" fmla="*/ 127 w 146"/>
                  <a:gd name="T1" fmla="*/ 0 h 80"/>
                  <a:gd name="T2" fmla="*/ 126 w 146"/>
                  <a:gd name="T3" fmla="*/ 0 h 80"/>
                  <a:gd name="T4" fmla="*/ 126 w 146"/>
                  <a:gd name="T5" fmla="*/ 11 h 80"/>
                  <a:gd name="T6" fmla="*/ 83 w 146"/>
                  <a:gd name="T7" fmla="*/ 18 h 80"/>
                  <a:gd name="T8" fmla="*/ 22 w 146"/>
                  <a:gd name="T9" fmla="*/ 36 h 80"/>
                  <a:gd name="T10" fmla="*/ 0 w 146"/>
                  <a:gd name="T11" fmla="*/ 49 h 80"/>
                  <a:gd name="T12" fmla="*/ 0 w 146"/>
                  <a:gd name="T13" fmla="*/ 49 h 80"/>
                  <a:gd name="T14" fmla="*/ 0 w 146"/>
                  <a:gd name="T15" fmla="*/ 49 h 80"/>
                  <a:gd name="T16" fmla="*/ 39 w 146"/>
                  <a:gd name="T17" fmla="*/ 59 h 80"/>
                  <a:gd name="T18" fmla="*/ 96 w 146"/>
                  <a:gd name="T19" fmla="*/ 75 h 80"/>
                  <a:gd name="T20" fmla="*/ 129 w 146"/>
                  <a:gd name="T21" fmla="*/ 30 h 80"/>
                  <a:gd name="T22" fmla="*/ 127 w 146"/>
                  <a:gd name="T23" fmla="*/ 0 h 80"/>
                  <a:gd name="T24" fmla="*/ 100 w 146"/>
                  <a:gd name="T25" fmla="*/ 55 h 80"/>
                  <a:gd name="T26" fmla="*/ 40 w 146"/>
                  <a:gd name="T27" fmla="*/ 47 h 80"/>
                  <a:gd name="T28" fmla="*/ 4 w 146"/>
                  <a:gd name="T29" fmla="*/ 48 h 80"/>
                  <a:gd name="T30" fmla="*/ 1 w 146"/>
                  <a:gd name="T31" fmla="*/ 49 h 80"/>
                  <a:gd name="T32" fmla="*/ 85 w 146"/>
                  <a:gd name="T33" fmla="*/ 23 h 80"/>
                  <a:gd name="T34" fmla="*/ 128 w 146"/>
                  <a:gd name="T35" fmla="*/ 30 h 80"/>
                  <a:gd name="T36" fmla="*/ 127 w 146"/>
                  <a:gd name="T37" fmla="*/ 30 h 80"/>
                  <a:gd name="T38" fmla="*/ 100 w 146"/>
                  <a:gd name="T39" fmla="*/ 55 h 80"/>
                  <a:gd name="T40" fmla="*/ 129 w 146"/>
                  <a:gd name="T41" fmla="*/ 30 h 80"/>
                  <a:gd name="T42" fmla="*/ 129 w 146"/>
                  <a:gd name="T43" fmla="*/ 30 h 80"/>
                  <a:gd name="T44" fmla="*/ 129 w 146"/>
                  <a:gd name="T45" fmla="*/ 30 h 80"/>
                  <a:gd name="T46" fmla="*/ 128 w 146"/>
                  <a:gd name="T47" fmla="*/ 30 h 80"/>
                  <a:gd name="T48" fmla="*/ 129 w 146"/>
                  <a:gd name="T49" fmla="*/ 30 h 80"/>
                  <a:gd name="T50" fmla="*/ 128 w 146"/>
                  <a:gd name="T51" fmla="*/ 30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46" h="80">
                    <a:moveTo>
                      <a:pt x="127" y="0"/>
                    </a:moveTo>
                    <a:cubicBezTo>
                      <a:pt x="127" y="0"/>
                      <a:pt x="126" y="0"/>
                      <a:pt x="126" y="0"/>
                    </a:cubicBezTo>
                    <a:cubicBezTo>
                      <a:pt x="127" y="4"/>
                      <a:pt x="128" y="8"/>
                      <a:pt x="126" y="11"/>
                    </a:cubicBezTo>
                    <a:cubicBezTo>
                      <a:pt x="124" y="18"/>
                      <a:pt x="106" y="16"/>
                      <a:pt x="83" y="18"/>
                    </a:cubicBezTo>
                    <a:cubicBezTo>
                      <a:pt x="63" y="19"/>
                      <a:pt x="39" y="28"/>
                      <a:pt x="22" y="36"/>
                    </a:cubicBezTo>
                    <a:cubicBezTo>
                      <a:pt x="10" y="43"/>
                      <a:pt x="0" y="49"/>
                      <a:pt x="0" y="49"/>
                    </a:cubicBezTo>
                    <a:cubicBezTo>
                      <a:pt x="0" y="49"/>
                      <a:pt x="0" y="49"/>
                      <a:pt x="0" y="49"/>
                    </a:cubicBezTo>
                    <a:cubicBezTo>
                      <a:pt x="0" y="49"/>
                      <a:pt x="0" y="49"/>
                      <a:pt x="0" y="49"/>
                    </a:cubicBezTo>
                    <a:cubicBezTo>
                      <a:pt x="0" y="49"/>
                      <a:pt x="23" y="54"/>
                      <a:pt x="39" y="59"/>
                    </a:cubicBezTo>
                    <a:cubicBezTo>
                      <a:pt x="55" y="63"/>
                      <a:pt x="65" y="80"/>
                      <a:pt x="96" y="75"/>
                    </a:cubicBezTo>
                    <a:cubicBezTo>
                      <a:pt x="138" y="69"/>
                      <a:pt x="129" y="30"/>
                      <a:pt x="129" y="30"/>
                    </a:cubicBezTo>
                    <a:cubicBezTo>
                      <a:pt x="129" y="30"/>
                      <a:pt x="146" y="11"/>
                      <a:pt x="127" y="0"/>
                    </a:cubicBezTo>
                    <a:close/>
                    <a:moveTo>
                      <a:pt x="100" y="55"/>
                    </a:moveTo>
                    <a:cubicBezTo>
                      <a:pt x="78" y="56"/>
                      <a:pt x="56" y="48"/>
                      <a:pt x="40" y="47"/>
                    </a:cubicBezTo>
                    <a:cubicBezTo>
                      <a:pt x="31" y="46"/>
                      <a:pt x="15" y="47"/>
                      <a:pt x="4" y="48"/>
                    </a:cubicBezTo>
                    <a:cubicBezTo>
                      <a:pt x="2" y="48"/>
                      <a:pt x="1" y="49"/>
                      <a:pt x="1" y="49"/>
                    </a:cubicBezTo>
                    <a:cubicBezTo>
                      <a:pt x="5" y="47"/>
                      <a:pt x="59" y="25"/>
                      <a:pt x="85" y="23"/>
                    </a:cubicBezTo>
                    <a:cubicBezTo>
                      <a:pt x="107" y="22"/>
                      <a:pt x="123" y="28"/>
                      <a:pt x="128" y="30"/>
                    </a:cubicBezTo>
                    <a:cubicBezTo>
                      <a:pt x="128" y="30"/>
                      <a:pt x="128" y="30"/>
                      <a:pt x="127" y="30"/>
                    </a:cubicBezTo>
                    <a:cubicBezTo>
                      <a:pt x="125" y="36"/>
                      <a:pt x="117" y="54"/>
                      <a:pt x="100" y="55"/>
                    </a:cubicBezTo>
                    <a:close/>
                    <a:moveTo>
                      <a:pt x="129" y="30"/>
                    </a:moveTo>
                    <a:cubicBezTo>
                      <a:pt x="129" y="30"/>
                      <a:pt x="129" y="30"/>
                      <a:pt x="129" y="30"/>
                    </a:cubicBezTo>
                    <a:cubicBezTo>
                      <a:pt x="129" y="30"/>
                      <a:pt x="129" y="30"/>
                      <a:pt x="129" y="30"/>
                    </a:cubicBezTo>
                    <a:close/>
                    <a:moveTo>
                      <a:pt x="128" y="30"/>
                    </a:moveTo>
                    <a:cubicBezTo>
                      <a:pt x="128" y="30"/>
                      <a:pt x="129" y="30"/>
                      <a:pt x="129" y="30"/>
                    </a:cubicBezTo>
                    <a:cubicBezTo>
                      <a:pt x="129" y="30"/>
                      <a:pt x="128" y="30"/>
                      <a:pt x="128" y="30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txBody>
              <a:bodyPr vert="horz" wrap="square" lIns="68580" tIns="34291" rIns="68580" bIns="34291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1"/>
              </a:p>
            </p:txBody>
          </p:sp>
        </p:grpSp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11AC373A-4C60-9248-B0E0-C9656D0A0AE4}"/>
                </a:ext>
              </a:extLst>
            </p:cNvPr>
            <p:cNvGrpSpPr/>
            <p:nvPr/>
          </p:nvGrpSpPr>
          <p:grpSpPr>
            <a:xfrm flipH="1">
              <a:off x="5516155" y="3186680"/>
              <a:ext cx="1070229" cy="1250045"/>
              <a:chOff x="4225925" y="3819525"/>
              <a:chExt cx="1568451" cy="1831975"/>
            </a:xfrm>
          </p:grpSpPr>
          <p:sp>
            <p:nvSpPr>
              <p:cNvPr id="52" name="Freeform 12">
                <a:extLst>
                  <a:ext uri="{FF2B5EF4-FFF2-40B4-BE49-F238E27FC236}">
                    <a16:creationId xmlns:a16="http://schemas.microsoft.com/office/drawing/2014/main" id="{E29F4CCB-6942-7146-AC02-F2F3F29A274B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375150" y="4008438"/>
                <a:ext cx="403225" cy="257175"/>
              </a:xfrm>
              <a:custGeom>
                <a:avLst/>
                <a:gdLst>
                  <a:gd name="T0" fmla="*/ 105 w 124"/>
                  <a:gd name="T1" fmla="*/ 68 h 79"/>
                  <a:gd name="T2" fmla="*/ 67 w 124"/>
                  <a:gd name="T3" fmla="*/ 69 h 79"/>
                  <a:gd name="T4" fmla="*/ 28 w 124"/>
                  <a:gd name="T5" fmla="*/ 23 h 79"/>
                  <a:gd name="T6" fmla="*/ 0 w 124"/>
                  <a:gd name="T7" fmla="*/ 0 h 79"/>
                  <a:gd name="T8" fmla="*/ 77 w 124"/>
                  <a:gd name="T9" fmla="*/ 35 h 79"/>
                  <a:gd name="T10" fmla="*/ 105 w 124"/>
                  <a:gd name="T11" fmla="*/ 68 h 79"/>
                  <a:gd name="T12" fmla="*/ 117 w 124"/>
                  <a:gd name="T13" fmla="*/ 53 h 79"/>
                  <a:gd name="T14" fmla="*/ 124 w 124"/>
                  <a:gd name="T15" fmla="*/ 44 h 79"/>
                  <a:gd name="T16" fmla="*/ 61 w 124"/>
                  <a:gd name="T17" fmla="*/ 9 h 79"/>
                  <a:gd name="T18" fmla="*/ 21 w 124"/>
                  <a:gd name="T19" fmla="*/ 3 h 79"/>
                  <a:gd name="T20" fmla="*/ 79 w 124"/>
                  <a:gd name="T21" fmla="*/ 30 h 79"/>
                  <a:gd name="T22" fmla="*/ 117 w 124"/>
                  <a:gd name="T23" fmla="*/ 53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24" h="79">
                    <a:moveTo>
                      <a:pt x="105" y="68"/>
                    </a:moveTo>
                    <a:cubicBezTo>
                      <a:pt x="99" y="71"/>
                      <a:pt x="81" y="79"/>
                      <a:pt x="67" y="69"/>
                    </a:cubicBezTo>
                    <a:cubicBezTo>
                      <a:pt x="50" y="56"/>
                      <a:pt x="39" y="35"/>
                      <a:pt x="28" y="23"/>
                    </a:cubicBezTo>
                    <a:cubicBezTo>
                      <a:pt x="22" y="17"/>
                      <a:pt x="9" y="7"/>
                      <a:pt x="0" y="0"/>
                    </a:cubicBezTo>
                    <a:cubicBezTo>
                      <a:pt x="14" y="5"/>
                      <a:pt x="59" y="22"/>
                      <a:pt x="77" y="35"/>
                    </a:cubicBezTo>
                    <a:cubicBezTo>
                      <a:pt x="94" y="48"/>
                      <a:pt x="103" y="63"/>
                      <a:pt x="105" y="68"/>
                    </a:cubicBezTo>
                    <a:close/>
                    <a:moveTo>
                      <a:pt x="117" y="53"/>
                    </a:moveTo>
                    <a:cubicBezTo>
                      <a:pt x="119" y="51"/>
                      <a:pt x="122" y="48"/>
                      <a:pt x="124" y="44"/>
                    </a:cubicBezTo>
                    <a:cubicBezTo>
                      <a:pt x="116" y="24"/>
                      <a:pt x="81" y="10"/>
                      <a:pt x="61" y="9"/>
                    </a:cubicBezTo>
                    <a:cubicBezTo>
                      <a:pt x="51" y="8"/>
                      <a:pt x="35" y="5"/>
                      <a:pt x="21" y="3"/>
                    </a:cubicBezTo>
                    <a:cubicBezTo>
                      <a:pt x="40" y="8"/>
                      <a:pt x="63" y="17"/>
                      <a:pt x="79" y="30"/>
                    </a:cubicBezTo>
                    <a:cubicBezTo>
                      <a:pt x="98" y="44"/>
                      <a:pt x="110" y="56"/>
                      <a:pt x="117" y="53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txBody>
              <a:bodyPr vert="horz" wrap="square" lIns="68580" tIns="34291" rIns="68580" bIns="34291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1"/>
              </a:p>
            </p:txBody>
          </p:sp>
          <p:sp>
            <p:nvSpPr>
              <p:cNvPr id="53" name="Freeform 13">
                <a:extLst>
                  <a:ext uri="{FF2B5EF4-FFF2-40B4-BE49-F238E27FC236}">
                    <a16:creationId xmlns:a16="http://schemas.microsoft.com/office/drawing/2014/main" id="{C041B625-0A46-2D4E-A586-A3001DD33590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362450" y="4005263"/>
                <a:ext cx="438150" cy="341313"/>
              </a:xfrm>
              <a:custGeom>
                <a:avLst/>
                <a:gdLst>
                  <a:gd name="T0" fmla="*/ 128 w 135"/>
                  <a:gd name="T1" fmla="*/ 46 h 105"/>
                  <a:gd name="T2" fmla="*/ 128 w 135"/>
                  <a:gd name="T3" fmla="*/ 45 h 105"/>
                  <a:gd name="T4" fmla="*/ 121 w 135"/>
                  <a:gd name="T5" fmla="*/ 54 h 105"/>
                  <a:gd name="T6" fmla="*/ 83 w 135"/>
                  <a:gd name="T7" fmla="*/ 31 h 105"/>
                  <a:gd name="T8" fmla="*/ 25 w 135"/>
                  <a:gd name="T9" fmla="*/ 4 h 105"/>
                  <a:gd name="T10" fmla="*/ 0 w 135"/>
                  <a:gd name="T11" fmla="*/ 0 h 105"/>
                  <a:gd name="T12" fmla="*/ 0 w 135"/>
                  <a:gd name="T13" fmla="*/ 0 h 105"/>
                  <a:gd name="T14" fmla="*/ 0 w 135"/>
                  <a:gd name="T15" fmla="*/ 0 h 105"/>
                  <a:gd name="T16" fmla="*/ 23 w 135"/>
                  <a:gd name="T17" fmla="*/ 33 h 105"/>
                  <a:gd name="T18" fmla="*/ 56 w 135"/>
                  <a:gd name="T19" fmla="*/ 83 h 105"/>
                  <a:gd name="T20" fmla="*/ 110 w 135"/>
                  <a:gd name="T21" fmla="*/ 71 h 105"/>
                  <a:gd name="T22" fmla="*/ 128 w 135"/>
                  <a:gd name="T23" fmla="*/ 46 h 105"/>
                  <a:gd name="T24" fmla="*/ 71 w 135"/>
                  <a:gd name="T25" fmla="*/ 70 h 105"/>
                  <a:gd name="T26" fmla="*/ 32 w 135"/>
                  <a:gd name="T27" fmla="*/ 24 h 105"/>
                  <a:gd name="T28" fmla="*/ 4 w 135"/>
                  <a:gd name="T29" fmla="*/ 1 h 105"/>
                  <a:gd name="T30" fmla="*/ 1 w 135"/>
                  <a:gd name="T31" fmla="*/ 0 h 105"/>
                  <a:gd name="T32" fmla="*/ 81 w 135"/>
                  <a:gd name="T33" fmla="*/ 36 h 105"/>
                  <a:gd name="T34" fmla="*/ 109 w 135"/>
                  <a:gd name="T35" fmla="*/ 69 h 105"/>
                  <a:gd name="T36" fmla="*/ 109 w 135"/>
                  <a:gd name="T37" fmla="*/ 69 h 105"/>
                  <a:gd name="T38" fmla="*/ 71 w 135"/>
                  <a:gd name="T39" fmla="*/ 70 h 105"/>
                  <a:gd name="T40" fmla="*/ 110 w 135"/>
                  <a:gd name="T41" fmla="*/ 70 h 105"/>
                  <a:gd name="T42" fmla="*/ 110 w 135"/>
                  <a:gd name="T43" fmla="*/ 70 h 105"/>
                  <a:gd name="T44" fmla="*/ 110 w 135"/>
                  <a:gd name="T45" fmla="*/ 70 h 105"/>
                  <a:gd name="T46" fmla="*/ 110 w 135"/>
                  <a:gd name="T47" fmla="*/ 70 h 105"/>
                  <a:gd name="T48" fmla="*/ 110 w 135"/>
                  <a:gd name="T49" fmla="*/ 70 h 105"/>
                  <a:gd name="T50" fmla="*/ 110 w 135"/>
                  <a:gd name="T51" fmla="*/ 70 h 1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35" h="105">
                    <a:moveTo>
                      <a:pt x="128" y="46"/>
                    </a:moveTo>
                    <a:cubicBezTo>
                      <a:pt x="128" y="46"/>
                      <a:pt x="128" y="46"/>
                      <a:pt x="128" y="45"/>
                    </a:cubicBezTo>
                    <a:cubicBezTo>
                      <a:pt x="126" y="49"/>
                      <a:pt x="123" y="52"/>
                      <a:pt x="121" y="54"/>
                    </a:cubicBezTo>
                    <a:cubicBezTo>
                      <a:pt x="114" y="57"/>
                      <a:pt x="102" y="45"/>
                      <a:pt x="83" y="31"/>
                    </a:cubicBezTo>
                    <a:cubicBezTo>
                      <a:pt x="67" y="18"/>
                      <a:pt x="44" y="9"/>
                      <a:pt x="25" y="4"/>
                    </a:cubicBezTo>
                    <a:cubicBezTo>
                      <a:pt x="11" y="2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14" y="19"/>
                      <a:pt x="23" y="33"/>
                    </a:cubicBezTo>
                    <a:cubicBezTo>
                      <a:pt x="32" y="47"/>
                      <a:pt x="29" y="66"/>
                      <a:pt x="56" y="83"/>
                    </a:cubicBezTo>
                    <a:cubicBezTo>
                      <a:pt x="91" y="105"/>
                      <a:pt x="110" y="71"/>
                      <a:pt x="110" y="71"/>
                    </a:cubicBezTo>
                    <a:cubicBezTo>
                      <a:pt x="110" y="71"/>
                      <a:pt x="135" y="67"/>
                      <a:pt x="128" y="46"/>
                    </a:cubicBezTo>
                    <a:close/>
                    <a:moveTo>
                      <a:pt x="71" y="70"/>
                    </a:moveTo>
                    <a:cubicBezTo>
                      <a:pt x="54" y="57"/>
                      <a:pt x="43" y="36"/>
                      <a:pt x="32" y="24"/>
                    </a:cubicBezTo>
                    <a:cubicBezTo>
                      <a:pt x="26" y="18"/>
                      <a:pt x="13" y="8"/>
                      <a:pt x="4" y="1"/>
                    </a:cubicBezTo>
                    <a:cubicBezTo>
                      <a:pt x="2" y="1"/>
                      <a:pt x="1" y="0"/>
                      <a:pt x="1" y="0"/>
                    </a:cubicBezTo>
                    <a:cubicBezTo>
                      <a:pt x="5" y="2"/>
                      <a:pt x="61" y="21"/>
                      <a:pt x="81" y="36"/>
                    </a:cubicBezTo>
                    <a:cubicBezTo>
                      <a:pt x="99" y="49"/>
                      <a:pt x="107" y="64"/>
                      <a:pt x="109" y="69"/>
                    </a:cubicBezTo>
                    <a:cubicBezTo>
                      <a:pt x="109" y="69"/>
                      <a:pt x="109" y="69"/>
                      <a:pt x="109" y="69"/>
                    </a:cubicBezTo>
                    <a:cubicBezTo>
                      <a:pt x="103" y="72"/>
                      <a:pt x="85" y="80"/>
                      <a:pt x="71" y="70"/>
                    </a:cubicBezTo>
                    <a:close/>
                    <a:moveTo>
                      <a:pt x="110" y="70"/>
                    </a:moveTo>
                    <a:cubicBezTo>
                      <a:pt x="110" y="70"/>
                      <a:pt x="110" y="70"/>
                      <a:pt x="110" y="70"/>
                    </a:cubicBezTo>
                    <a:cubicBezTo>
                      <a:pt x="110" y="70"/>
                      <a:pt x="110" y="70"/>
                      <a:pt x="110" y="70"/>
                    </a:cubicBezTo>
                    <a:close/>
                    <a:moveTo>
                      <a:pt x="110" y="70"/>
                    </a:moveTo>
                    <a:cubicBezTo>
                      <a:pt x="110" y="70"/>
                      <a:pt x="110" y="70"/>
                      <a:pt x="110" y="70"/>
                    </a:cubicBezTo>
                    <a:cubicBezTo>
                      <a:pt x="110" y="70"/>
                      <a:pt x="110" y="70"/>
                      <a:pt x="110" y="70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txBody>
              <a:bodyPr vert="horz" wrap="square" lIns="68580" tIns="34291" rIns="68580" bIns="34291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1"/>
              </a:p>
            </p:txBody>
          </p:sp>
          <p:sp>
            <p:nvSpPr>
              <p:cNvPr id="55" name="Freeform 14">
                <a:extLst>
                  <a:ext uri="{FF2B5EF4-FFF2-40B4-BE49-F238E27FC236}">
                    <a16:creationId xmlns:a16="http://schemas.microsoft.com/office/drawing/2014/main" id="{2D6AA813-D1C1-BD4E-960B-858216DA96A5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306888" y="4035425"/>
                <a:ext cx="958850" cy="1616075"/>
              </a:xfrm>
              <a:custGeom>
                <a:avLst/>
                <a:gdLst>
                  <a:gd name="T0" fmla="*/ 261 w 295"/>
                  <a:gd name="T1" fmla="*/ 99 h 497"/>
                  <a:gd name="T2" fmla="*/ 257 w 295"/>
                  <a:gd name="T3" fmla="*/ 141 h 497"/>
                  <a:gd name="T4" fmla="*/ 69 w 295"/>
                  <a:gd name="T5" fmla="*/ 413 h 497"/>
                  <a:gd name="T6" fmla="*/ 68 w 295"/>
                  <a:gd name="T7" fmla="*/ 414 h 497"/>
                  <a:gd name="T8" fmla="*/ 67 w 295"/>
                  <a:gd name="T9" fmla="*/ 415 h 497"/>
                  <a:gd name="T10" fmla="*/ 48 w 295"/>
                  <a:gd name="T11" fmla="*/ 417 h 497"/>
                  <a:gd name="T12" fmla="*/ 14 w 295"/>
                  <a:gd name="T13" fmla="*/ 424 h 497"/>
                  <a:gd name="T14" fmla="*/ 15 w 295"/>
                  <a:gd name="T15" fmla="*/ 425 h 497"/>
                  <a:gd name="T16" fmla="*/ 48 w 295"/>
                  <a:gd name="T17" fmla="*/ 422 h 497"/>
                  <a:gd name="T18" fmla="*/ 69 w 295"/>
                  <a:gd name="T19" fmla="*/ 422 h 497"/>
                  <a:gd name="T20" fmla="*/ 71 w 295"/>
                  <a:gd name="T21" fmla="*/ 421 h 497"/>
                  <a:gd name="T22" fmla="*/ 74 w 295"/>
                  <a:gd name="T23" fmla="*/ 419 h 497"/>
                  <a:gd name="T24" fmla="*/ 78 w 295"/>
                  <a:gd name="T25" fmla="*/ 423 h 497"/>
                  <a:gd name="T26" fmla="*/ 75 w 295"/>
                  <a:gd name="T27" fmla="*/ 435 h 497"/>
                  <a:gd name="T28" fmla="*/ 56 w 295"/>
                  <a:gd name="T29" fmla="*/ 451 h 497"/>
                  <a:gd name="T30" fmla="*/ 35 w 295"/>
                  <a:gd name="T31" fmla="*/ 451 h 497"/>
                  <a:gd name="T32" fmla="*/ 57 w 295"/>
                  <a:gd name="T33" fmla="*/ 453 h 497"/>
                  <a:gd name="T34" fmla="*/ 75 w 295"/>
                  <a:gd name="T35" fmla="*/ 443 h 497"/>
                  <a:gd name="T36" fmla="*/ 66 w 295"/>
                  <a:gd name="T37" fmla="*/ 465 h 497"/>
                  <a:gd name="T38" fmla="*/ 69 w 295"/>
                  <a:gd name="T39" fmla="*/ 467 h 497"/>
                  <a:gd name="T40" fmla="*/ 81 w 295"/>
                  <a:gd name="T41" fmla="*/ 446 h 497"/>
                  <a:gd name="T42" fmla="*/ 83 w 295"/>
                  <a:gd name="T43" fmla="*/ 442 h 497"/>
                  <a:gd name="T44" fmla="*/ 83 w 295"/>
                  <a:gd name="T45" fmla="*/ 441 h 497"/>
                  <a:gd name="T46" fmla="*/ 88 w 295"/>
                  <a:gd name="T47" fmla="*/ 421 h 497"/>
                  <a:gd name="T48" fmla="*/ 98 w 295"/>
                  <a:gd name="T49" fmla="*/ 446 h 497"/>
                  <a:gd name="T50" fmla="*/ 105 w 295"/>
                  <a:gd name="T51" fmla="*/ 471 h 497"/>
                  <a:gd name="T52" fmla="*/ 106 w 295"/>
                  <a:gd name="T53" fmla="*/ 472 h 497"/>
                  <a:gd name="T54" fmla="*/ 125 w 295"/>
                  <a:gd name="T55" fmla="*/ 464 h 497"/>
                  <a:gd name="T56" fmla="*/ 125 w 295"/>
                  <a:gd name="T57" fmla="*/ 462 h 497"/>
                  <a:gd name="T58" fmla="*/ 100 w 295"/>
                  <a:gd name="T59" fmla="*/ 433 h 497"/>
                  <a:gd name="T60" fmla="*/ 108 w 295"/>
                  <a:gd name="T61" fmla="*/ 401 h 497"/>
                  <a:gd name="T62" fmla="*/ 110 w 295"/>
                  <a:gd name="T63" fmla="*/ 403 h 497"/>
                  <a:gd name="T64" fmla="*/ 116 w 295"/>
                  <a:gd name="T65" fmla="*/ 419 h 497"/>
                  <a:gd name="T66" fmla="*/ 119 w 295"/>
                  <a:gd name="T67" fmla="*/ 417 h 497"/>
                  <a:gd name="T68" fmla="*/ 116 w 295"/>
                  <a:gd name="T69" fmla="*/ 403 h 497"/>
                  <a:gd name="T70" fmla="*/ 120 w 295"/>
                  <a:gd name="T71" fmla="*/ 404 h 497"/>
                  <a:gd name="T72" fmla="*/ 127 w 295"/>
                  <a:gd name="T73" fmla="*/ 408 h 497"/>
                  <a:gd name="T74" fmla="*/ 128 w 295"/>
                  <a:gd name="T75" fmla="*/ 408 h 497"/>
                  <a:gd name="T76" fmla="*/ 145 w 295"/>
                  <a:gd name="T77" fmla="*/ 410 h 497"/>
                  <a:gd name="T78" fmla="*/ 166 w 295"/>
                  <a:gd name="T79" fmla="*/ 426 h 497"/>
                  <a:gd name="T80" fmla="*/ 166 w 295"/>
                  <a:gd name="T81" fmla="*/ 447 h 497"/>
                  <a:gd name="T82" fmla="*/ 169 w 295"/>
                  <a:gd name="T83" fmla="*/ 425 h 497"/>
                  <a:gd name="T84" fmla="*/ 160 w 295"/>
                  <a:gd name="T85" fmla="*/ 408 h 497"/>
                  <a:gd name="T86" fmla="*/ 168 w 295"/>
                  <a:gd name="T87" fmla="*/ 408 h 497"/>
                  <a:gd name="T88" fmla="*/ 183 w 295"/>
                  <a:gd name="T89" fmla="*/ 432 h 497"/>
                  <a:gd name="T90" fmla="*/ 185 w 295"/>
                  <a:gd name="T91" fmla="*/ 432 h 497"/>
                  <a:gd name="T92" fmla="*/ 169 w 295"/>
                  <a:gd name="T93" fmla="*/ 403 h 497"/>
                  <a:gd name="T94" fmla="*/ 160 w 295"/>
                  <a:gd name="T95" fmla="*/ 402 h 497"/>
                  <a:gd name="T96" fmla="*/ 130 w 295"/>
                  <a:gd name="T97" fmla="*/ 398 h 497"/>
                  <a:gd name="T98" fmla="*/ 126 w 295"/>
                  <a:gd name="T99" fmla="*/ 395 h 497"/>
                  <a:gd name="T100" fmla="*/ 125 w 295"/>
                  <a:gd name="T101" fmla="*/ 389 h 497"/>
                  <a:gd name="T102" fmla="*/ 161 w 295"/>
                  <a:gd name="T103" fmla="*/ 393 h 497"/>
                  <a:gd name="T104" fmla="*/ 200 w 295"/>
                  <a:gd name="T105" fmla="*/ 382 h 497"/>
                  <a:gd name="T106" fmla="*/ 147 w 295"/>
                  <a:gd name="T107" fmla="*/ 378 h 497"/>
                  <a:gd name="T108" fmla="*/ 170 w 295"/>
                  <a:gd name="T109" fmla="*/ 370 h 497"/>
                  <a:gd name="T110" fmla="*/ 198 w 295"/>
                  <a:gd name="T111" fmla="*/ 353 h 497"/>
                  <a:gd name="T112" fmla="*/ 175 w 295"/>
                  <a:gd name="T113" fmla="*/ 357 h 497"/>
                  <a:gd name="T114" fmla="*/ 138 w 295"/>
                  <a:gd name="T115" fmla="*/ 324 h 497"/>
                  <a:gd name="T116" fmla="*/ 271 w 295"/>
                  <a:gd name="T117" fmla="*/ 105 h 497"/>
                  <a:gd name="T118" fmla="*/ 230 w 295"/>
                  <a:gd name="T119" fmla="*/ 127 h 4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295" h="497">
                    <a:moveTo>
                      <a:pt x="271" y="105"/>
                    </a:moveTo>
                    <a:cubicBezTo>
                      <a:pt x="295" y="62"/>
                      <a:pt x="295" y="0"/>
                      <a:pt x="295" y="0"/>
                    </a:cubicBezTo>
                    <a:cubicBezTo>
                      <a:pt x="285" y="3"/>
                      <a:pt x="285" y="3"/>
                      <a:pt x="285" y="3"/>
                    </a:cubicBezTo>
                    <a:cubicBezTo>
                      <a:pt x="285" y="3"/>
                      <a:pt x="286" y="60"/>
                      <a:pt x="261" y="99"/>
                    </a:cubicBezTo>
                    <a:cubicBezTo>
                      <a:pt x="216" y="76"/>
                      <a:pt x="117" y="91"/>
                      <a:pt x="133" y="124"/>
                    </a:cubicBezTo>
                    <a:cubicBezTo>
                      <a:pt x="153" y="167"/>
                      <a:pt x="217" y="152"/>
                      <a:pt x="243" y="136"/>
                    </a:cubicBezTo>
                    <a:cubicBezTo>
                      <a:pt x="249" y="133"/>
                      <a:pt x="253" y="128"/>
                      <a:pt x="258" y="124"/>
                    </a:cubicBezTo>
                    <a:cubicBezTo>
                      <a:pt x="261" y="129"/>
                      <a:pt x="261" y="135"/>
                      <a:pt x="257" y="141"/>
                    </a:cubicBezTo>
                    <a:cubicBezTo>
                      <a:pt x="229" y="184"/>
                      <a:pt x="90" y="224"/>
                      <a:pt x="55" y="280"/>
                    </a:cubicBezTo>
                    <a:cubicBezTo>
                      <a:pt x="26" y="327"/>
                      <a:pt x="46" y="377"/>
                      <a:pt x="53" y="391"/>
                    </a:cubicBezTo>
                    <a:cubicBezTo>
                      <a:pt x="53" y="395"/>
                      <a:pt x="54" y="398"/>
                      <a:pt x="55" y="401"/>
                    </a:cubicBezTo>
                    <a:cubicBezTo>
                      <a:pt x="58" y="407"/>
                      <a:pt x="63" y="411"/>
                      <a:pt x="69" y="413"/>
                    </a:cubicBezTo>
                    <a:cubicBezTo>
                      <a:pt x="69" y="413"/>
                      <a:pt x="69" y="413"/>
                      <a:pt x="69" y="413"/>
                    </a:cubicBezTo>
                    <a:cubicBezTo>
                      <a:pt x="68" y="414"/>
                      <a:pt x="68" y="414"/>
                      <a:pt x="68" y="414"/>
                    </a:cubicBezTo>
                    <a:cubicBezTo>
                      <a:pt x="68" y="414"/>
                      <a:pt x="68" y="414"/>
                      <a:pt x="68" y="414"/>
                    </a:cubicBezTo>
                    <a:cubicBezTo>
                      <a:pt x="68" y="414"/>
                      <a:pt x="68" y="414"/>
                      <a:pt x="68" y="414"/>
                    </a:cubicBezTo>
                    <a:cubicBezTo>
                      <a:pt x="68" y="414"/>
                      <a:pt x="68" y="414"/>
                      <a:pt x="68" y="414"/>
                    </a:cubicBezTo>
                    <a:cubicBezTo>
                      <a:pt x="68" y="414"/>
                      <a:pt x="68" y="414"/>
                      <a:pt x="68" y="414"/>
                    </a:cubicBezTo>
                    <a:cubicBezTo>
                      <a:pt x="68" y="414"/>
                      <a:pt x="68" y="414"/>
                      <a:pt x="68" y="415"/>
                    </a:cubicBezTo>
                    <a:cubicBezTo>
                      <a:pt x="67" y="415"/>
                      <a:pt x="67" y="415"/>
                      <a:pt x="67" y="415"/>
                    </a:cubicBezTo>
                    <a:cubicBezTo>
                      <a:pt x="66" y="415"/>
                      <a:pt x="66" y="415"/>
                      <a:pt x="66" y="415"/>
                    </a:cubicBezTo>
                    <a:cubicBezTo>
                      <a:pt x="64" y="416"/>
                      <a:pt x="64" y="416"/>
                      <a:pt x="64" y="416"/>
                    </a:cubicBezTo>
                    <a:cubicBezTo>
                      <a:pt x="60" y="416"/>
                      <a:pt x="57" y="417"/>
                      <a:pt x="54" y="417"/>
                    </a:cubicBezTo>
                    <a:cubicBezTo>
                      <a:pt x="52" y="417"/>
                      <a:pt x="50" y="417"/>
                      <a:pt x="48" y="417"/>
                    </a:cubicBezTo>
                    <a:cubicBezTo>
                      <a:pt x="47" y="417"/>
                      <a:pt x="45" y="417"/>
                      <a:pt x="43" y="416"/>
                    </a:cubicBezTo>
                    <a:cubicBezTo>
                      <a:pt x="41" y="416"/>
                      <a:pt x="39" y="416"/>
                      <a:pt x="38" y="416"/>
                    </a:cubicBezTo>
                    <a:cubicBezTo>
                      <a:pt x="36" y="416"/>
                      <a:pt x="34" y="416"/>
                      <a:pt x="32" y="416"/>
                    </a:cubicBezTo>
                    <a:cubicBezTo>
                      <a:pt x="25" y="417"/>
                      <a:pt x="19" y="421"/>
                      <a:pt x="14" y="424"/>
                    </a:cubicBezTo>
                    <a:cubicBezTo>
                      <a:pt x="10" y="427"/>
                      <a:pt x="6" y="430"/>
                      <a:pt x="4" y="432"/>
                    </a:cubicBezTo>
                    <a:cubicBezTo>
                      <a:pt x="1" y="434"/>
                      <a:pt x="0" y="435"/>
                      <a:pt x="0" y="435"/>
                    </a:cubicBezTo>
                    <a:cubicBezTo>
                      <a:pt x="0" y="435"/>
                      <a:pt x="1" y="434"/>
                      <a:pt x="4" y="432"/>
                    </a:cubicBezTo>
                    <a:cubicBezTo>
                      <a:pt x="7" y="430"/>
                      <a:pt x="10" y="428"/>
                      <a:pt x="15" y="425"/>
                    </a:cubicBezTo>
                    <a:cubicBezTo>
                      <a:pt x="20" y="423"/>
                      <a:pt x="26" y="420"/>
                      <a:pt x="32" y="420"/>
                    </a:cubicBezTo>
                    <a:cubicBezTo>
                      <a:pt x="34" y="420"/>
                      <a:pt x="36" y="420"/>
                      <a:pt x="37" y="420"/>
                    </a:cubicBezTo>
                    <a:cubicBezTo>
                      <a:pt x="39" y="420"/>
                      <a:pt x="40" y="421"/>
                      <a:pt x="42" y="421"/>
                    </a:cubicBezTo>
                    <a:cubicBezTo>
                      <a:pt x="44" y="421"/>
                      <a:pt x="46" y="422"/>
                      <a:pt x="48" y="422"/>
                    </a:cubicBezTo>
                    <a:cubicBezTo>
                      <a:pt x="49" y="422"/>
                      <a:pt x="51" y="422"/>
                      <a:pt x="53" y="423"/>
                    </a:cubicBezTo>
                    <a:cubicBezTo>
                      <a:pt x="57" y="423"/>
                      <a:pt x="61" y="423"/>
                      <a:pt x="65" y="423"/>
                    </a:cubicBezTo>
                    <a:cubicBezTo>
                      <a:pt x="68" y="422"/>
                      <a:pt x="68" y="422"/>
                      <a:pt x="68" y="422"/>
                    </a:cubicBezTo>
                    <a:cubicBezTo>
                      <a:pt x="69" y="422"/>
                      <a:pt x="69" y="422"/>
                      <a:pt x="69" y="422"/>
                    </a:cubicBezTo>
                    <a:cubicBezTo>
                      <a:pt x="70" y="422"/>
                      <a:pt x="70" y="422"/>
                      <a:pt x="70" y="422"/>
                    </a:cubicBezTo>
                    <a:cubicBezTo>
                      <a:pt x="70" y="422"/>
                      <a:pt x="70" y="422"/>
                      <a:pt x="70" y="422"/>
                    </a:cubicBezTo>
                    <a:cubicBezTo>
                      <a:pt x="70" y="422"/>
                      <a:pt x="70" y="422"/>
                      <a:pt x="70" y="422"/>
                    </a:cubicBezTo>
                    <a:cubicBezTo>
                      <a:pt x="70" y="422"/>
                      <a:pt x="71" y="421"/>
                      <a:pt x="71" y="421"/>
                    </a:cubicBezTo>
                    <a:cubicBezTo>
                      <a:pt x="71" y="421"/>
                      <a:pt x="71" y="421"/>
                      <a:pt x="71" y="421"/>
                    </a:cubicBezTo>
                    <a:cubicBezTo>
                      <a:pt x="71" y="421"/>
                      <a:pt x="71" y="421"/>
                      <a:pt x="71" y="421"/>
                    </a:cubicBezTo>
                    <a:cubicBezTo>
                      <a:pt x="72" y="421"/>
                      <a:pt x="72" y="421"/>
                      <a:pt x="72" y="420"/>
                    </a:cubicBezTo>
                    <a:cubicBezTo>
                      <a:pt x="73" y="420"/>
                      <a:pt x="74" y="419"/>
                      <a:pt x="74" y="419"/>
                    </a:cubicBezTo>
                    <a:cubicBezTo>
                      <a:pt x="75" y="418"/>
                      <a:pt x="75" y="417"/>
                      <a:pt x="76" y="416"/>
                    </a:cubicBezTo>
                    <a:cubicBezTo>
                      <a:pt x="77" y="416"/>
                      <a:pt x="77" y="415"/>
                      <a:pt x="77" y="415"/>
                    </a:cubicBezTo>
                    <a:cubicBezTo>
                      <a:pt x="77" y="415"/>
                      <a:pt x="77" y="415"/>
                      <a:pt x="77" y="415"/>
                    </a:cubicBezTo>
                    <a:cubicBezTo>
                      <a:pt x="78" y="418"/>
                      <a:pt x="78" y="420"/>
                      <a:pt x="78" y="423"/>
                    </a:cubicBezTo>
                    <a:cubicBezTo>
                      <a:pt x="78" y="424"/>
                      <a:pt x="78" y="425"/>
                      <a:pt x="78" y="427"/>
                    </a:cubicBezTo>
                    <a:cubicBezTo>
                      <a:pt x="78" y="427"/>
                      <a:pt x="78" y="427"/>
                      <a:pt x="78" y="428"/>
                    </a:cubicBezTo>
                    <a:cubicBezTo>
                      <a:pt x="78" y="428"/>
                      <a:pt x="78" y="428"/>
                      <a:pt x="78" y="428"/>
                    </a:cubicBezTo>
                    <a:cubicBezTo>
                      <a:pt x="77" y="431"/>
                      <a:pt x="77" y="433"/>
                      <a:pt x="75" y="435"/>
                    </a:cubicBezTo>
                    <a:cubicBezTo>
                      <a:pt x="75" y="436"/>
                      <a:pt x="74" y="437"/>
                      <a:pt x="73" y="438"/>
                    </a:cubicBezTo>
                    <a:cubicBezTo>
                      <a:pt x="72" y="439"/>
                      <a:pt x="71" y="440"/>
                      <a:pt x="70" y="441"/>
                    </a:cubicBezTo>
                    <a:cubicBezTo>
                      <a:pt x="67" y="443"/>
                      <a:pt x="65" y="445"/>
                      <a:pt x="63" y="446"/>
                    </a:cubicBezTo>
                    <a:cubicBezTo>
                      <a:pt x="60" y="448"/>
                      <a:pt x="58" y="449"/>
                      <a:pt x="56" y="451"/>
                    </a:cubicBezTo>
                    <a:cubicBezTo>
                      <a:pt x="55" y="452"/>
                      <a:pt x="53" y="452"/>
                      <a:pt x="52" y="452"/>
                    </a:cubicBezTo>
                    <a:cubicBezTo>
                      <a:pt x="51" y="453"/>
                      <a:pt x="50" y="453"/>
                      <a:pt x="49" y="454"/>
                    </a:cubicBezTo>
                    <a:cubicBezTo>
                      <a:pt x="45" y="455"/>
                      <a:pt x="41" y="454"/>
                      <a:pt x="39" y="453"/>
                    </a:cubicBezTo>
                    <a:cubicBezTo>
                      <a:pt x="36" y="452"/>
                      <a:pt x="35" y="451"/>
                      <a:pt x="35" y="451"/>
                    </a:cubicBezTo>
                    <a:cubicBezTo>
                      <a:pt x="35" y="451"/>
                      <a:pt x="36" y="452"/>
                      <a:pt x="38" y="454"/>
                    </a:cubicBezTo>
                    <a:cubicBezTo>
                      <a:pt x="41" y="455"/>
                      <a:pt x="45" y="456"/>
                      <a:pt x="49" y="455"/>
                    </a:cubicBezTo>
                    <a:cubicBezTo>
                      <a:pt x="51" y="455"/>
                      <a:pt x="52" y="455"/>
                      <a:pt x="53" y="454"/>
                    </a:cubicBezTo>
                    <a:cubicBezTo>
                      <a:pt x="54" y="454"/>
                      <a:pt x="56" y="454"/>
                      <a:pt x="57" y="453"/>
                    </a:cubicBezTo>
                    <a:cubicBezTo>
                      <a:pt x="59" y="452"/>
                      <a:pt x="62" y="451"/>
                      <a:pt x="65" y="450"/>
                    </a:cubicBezTo>
                    <a:cubicBezTo>
                      <a:pt x="67" y="448"/>
                      <a:pt x="70" y="447"/>
                      <a:pt x="72" y="445"/>
                    </a:cubicBezTo>
                    <a:cubicBezTo>
                      <a:pt x="73" y="444"/>
                      <a:pt x="75" y="444"/>
                      <a:pt x="76" y="443"/>
                    </a:cubicBezTo>
                    <a:cubicBezTo>
                      <a:pt x="75" y="443"/>
                      <a:pt x="75" y="443"/>
                      <a:pt x="75" y="443"/>
                    </a:cubicBezTo>
                    <a:cubicBezTo>
                      <a:pt x="74" y="448"/>
                      <a:pt x="74" y="448"/>
                      <a:pt x="74" y="448"/>
                    </a:cubicBezTo>
                    <a:cubicBezTo>
                      <a:pt x="73" y="449"/>
                      <a:pt x="73" y="451"/>
                      <a:pt x="72" y="452"/>
                    </a:cubicBezTo>
                    <a:cubicBezTo>
                      <a:pt x="71" y="454"/>
                      <a:pt x="71" y="455"/>
                      <a:pt x="70" y="456"/>
                    </a:cubicBezTo>
                    <a:cubicBezTo>
                      <a:pt x="69" y="459"/>
                      <a:pt x="67" y="462"/>
                      <a:pt x="66" y="465"/>
                    </a:cubicBezTo>
                    <a:cubicBezTo>
                      <a:pt x="63" y="471"/>
                      <a:pt x="63" y="476"/>
                      <a:pt x="62" y="481"/>
                    </a:cubicBezTo>
                    <a:cubicBezTo>
                      <a:pt x="61" y="491"/>
                      <a:pt x="62" y="497"/>
                      <a:pt x="62" y="497"/>
                    </a:cubicBezTo>
                    <a:cubicBezTo>
                      <a:pt x="62" y="497"/>
                      <a:pt x="62" y="491"/>
                      <a:pt x="64" y="481"/>
                    </a:cubicBezTo>
                    <a:cubicBezTo>
                      <a:pt x="65" y="477"/>
                      <a:pt x="66" y="471"/>
                      <a:pt x="69" y="467"/>
                    </a:cubicBezTo>
                    <a:cubicBezTo>
                      <a:pt x="71" y="464"/>
                      <a:pt x="73" y="461"/>
                      <a:pt x="74" y="459"/>
                    </a:cubicBezTo>
                    <a:cubicBezTo>
                      <a:pt x="75" y="457"/>
                      <a:pt x="76" y="456"/>
                      <a:pt x="77" y="455"/>
                    </a:cubicBezTo>
                    <a:cubicBezTo>
                      <a:pt x="78" y="453"/>
                      <a:pt x="78" y="452"/>
                      <a:pt x="79" y="450"/>
                    </a:cubicBezTo>
                    <a:cubicBezTo>
                      <a:pt x="81" y="446"/>
                      <a:pt x="81" y="446"/>
                      <a:pt x="81" y="446"/>
                    </a:cubicBezTo>
                    <a:cubicBezTo>
                      <a:pt x="82" y="444"/>
                      <a:pt x="82" y="444"/>
                      <a:pt x="82" y="444"/>
                    </a:cubicBezTo>
                    <a:cubicBezTo>
                      <a:pt x="83" y="443"/>
                      <a:pt x="83" y="443"/>
                      <a:pt x="83" y="443"/>
                    </a:cubicBezTo>
                    <a:cubicBezTo>
                      <a:pt x="83" y="443"/>
                      <a:pt x="83" y="443"/>
                      <a:pt x="83" y="443"/>
                    </a:cubicBezTo>
                    <a:cubicBezTo>
                      <a:pt x="83" y="442"/>
                      <a:pt x="83" y="442"/>
                      <a:pt x="83" y="442"/>
                    </a:cubicBezTo>
                    <a:cubicBezTo>
                      <a:pt x="83" y="442"/>
                      <a:pt x="83" y="442"/>
                      <a:pt x="83" y="442"/>
                    </a:cubicBezTo>
                    <a:cubicBezTo>
                      <a:pt x="83" y="442"/>
                      <a:pt x="83" y="442"/>
                      <a:pt x="83" y="442"/>
                    </a:cubicBezTo>
                    <a:cubicBezTo>
                      <a:pt x="83" y="442"/>
                      <a:pt x="83" y="443"/>
                      <a:pt x="83" y="442"/>
                    </a:cubicBezTo>
                    <a:cubicBezTo>
                      <a:pt x="83" y="441"/>
                      <a:pt x="83" y="441"/>
                      <a:pt x="83" y="441"/>
                    </a:cubicBezTo>
                    <a:cubicBezTo>
                      <a:pt x="84" y="440"/>
                      <a:pt x="85" y="438"/>
                      <a:pt x="85" y="437"/>
                    </a:cubicBezTo>
                    <a:cubicBezTo>
                      <a:pt x="85" y="435"/>
                      <a:pt x="86" y="434"/>
                      <a:pt x="86" y="432"/>
                    </a:cubicBezTo>
                    <a:cubicBezTo>
                      <a:pt x="86" y="429"/>
                      <a:pt x="87" y="426"/>
                      <a:pt x="87" y="423"/>
                    </a:cubicBezTo>
                    <a:cubicBezTo>
                      <a:pt x="87" y="422"/>
                      <a:pt x="87" y="422"/>
                      <a:pt x="88" y="421"/>
                    </a:cubicBezTo>
                    <a:cubicBezTo>
                      <a:pt x="89" y="418"/>
                      <a:pt x="90" y="415"/>
                      <a:pt x="91" y="412"/>
                    </a:cubicBezTo>
                    <a:cubicBezTo>
                      <a:pt x="91" y="412"/>
                      <a:pt x="91" y="412"/>
                      <a:pt x="92" y="411"/>
                    </a:cubicBezTo>
                    <a:cubicBezTo>
                      <a:pt x="91" y="420"/>
                      <a:pt x="92" y="431"/>
                      <a:pt x="96" y="441"/>
                    </a:cubicBezTo>
                    <a:cubicBezTo>
                      <a:pt x="96" y="443"/>
                      <a:pt x="97" y="444"/>
                      <a:pt x="98" y="446"/>
                    </a:cubicBezTo>
                    <a:cubicBezTo>
                      <a:pt x="99" y="447"/>
                      <a:pt x="100" y="448"/>
                      <a:pt x="101" y="450"/>
                    </a:cubicBezTo>
                    <a:cubicBezTo>
                      <a:pt x="102" y="451"/>
                      <a:pt x="102" y="452"/>
                      <a:pt x="103" y="453"/>
                    </a:cubicBezTo>
                    <a:cubicBezTo>
                      <a:pt x="104" y="454"/>
                      <a:pt x="105" y="456"/>
                      <a:pt x="105" y="457"/>
                    </a:cubicBezTo>
                    <a:cubicBezTo>
                      <a:pt x="107" y="462"/>
                      <a:pt x="107" y="467"/>
                      <a:pt x="105" y="471"/>
                    </a:cubicBezTo>
                    <a:cubicBezTo>
                      <a:pt x="103" y="475"/>
                      <a:pt x="100" y="478"/>
                      <a:pt x="98" y="480"/>
                    </a:cubicBezTo>
                    <a:cubicBezTo>
                      <a:pt x="96" y="482"/>
                      <a:pt x="95" y="483"/>
                      <a:pt x="95" y="483"/>
                    </a:cubicBezTo>
                    <a:cubicBezTo>
                      <a:pt x="95" y="483"/>
                      <a:pt x="96" y="482"/>
                      <a:pt x="99" y="481"/>
                    </a:cubicBezTo>
                    <a:cubicBezTo>
                      <a:pt x="101" y="479"/>
                      <a:pt x="104" y="476"/>
                      <a:pt x="106" y="472"/>
                    </a:cubicBezTo>
                    <a:cubicBezTo>
                      <a:pt x="109" y="468"/>
                      <a:pt x="110" y="462"/>
                      <a:pt x="109" y="456"/>
                    </a:cubicBezTo>
                    <a:cubicBezTo>
                      <a:pt x="108" y="455"/>
                      <a:pt x="108" y="454"/>
                      <a:pt x="108" y="453"/>
                    </a:cubicBezTo>
                    <a:cubicBezTo>
                      <a:pt x="108" y="453"/>
                      <a:pt x="109" y="454"/>
                      <a:pt x="110" y="454"/>
                    </a:cubicBezTo>
                    <a:cubicBezTo>
                      <a:pt x="115" y="458"/>
                      <a:pt x="120" y="461"/>
                      <a:pt x="125" y="464"/>
                    </a:cubicBezTo>
                    <a:cubicBezTo>
                      <a:pt x="129" y="466"/>
                      <a:pt x="133" y="467"/>
                      <a:pt x="136" y="468"/>
                    </a:cubicBezTo>
                    <a:cubicBezTo>
                      <a:pt x="139" y="468"/>
                      <a:pt x="141" y="468"/>
                      <a:pt x="141" y="468"/>
                    </a:cubicBezTo>
                    <a:cubicBezTo>
                      <a:pt x="141" y="468"/>
                      <a:pt x="139" y="468"/>
                      <a:pt x="136" y="467"/>
                    </a:cubicBezTo>
                    <a:cubicBezTo>
                      <a:pt x="134" y="466"/>
                      <a:pt x="130" y="465"/>
                      <a:pt x="125" y="462"/>
                    </a:cubicBezTo>
                    <a:cubicBezTo>
                      <a:pt x="121" y="459"/>
                      <a:pt x="117" y="456"/>
                      <a:pt x="112" y="451"/>
                    </a:cubicBezTo>
                    <a:cubicBezTo>
                      <a:pt x="107" y="447"/>
                      <a:pt x="103" y="442"/>
                      <a:pt x="101" y="436"/>
                    </a:cubicBezTo>
                    <a:cubicBezTo>
                      <a:pt x="100" y="434"/>
                      <a:pt x="100" y="434"/>
                      <a:pt x="100" y="434"/>
                    </a:cubicBezTo>
                    <a:cubicBezTo>
                      <a:pt x="100" y="433"/>
                      <a:pt x="100" y="433"/>
                      <a:pt x="100" y="433"/>
                    </a:cubicBezTo>
                    <a:cubicBezTo>
                      <a:pt x="100" y="431"/>
                      <a:pt x="100" y="429"/>
                      <a:pt x="100" y="427"/>
                    </a:cubicBezTo>
                    <a:cubicBezTo>
                      <a:pt x="100" y="424"/>
                      <a:pt x="100" y="421"/>
                      <a:pt x="101" y="418"/>
                    </a:cubicBezTo>
                    <a:cubicBezTo>
                      <a:pt x="102" y="413"/>
                      <a:pt x="103" y="409"/>
                      <a:pt x="104" y="405"/>
                    </a:cubicBezTo>
                    <a:cubicBezTo>
                      <a:pt x="105" y="404"/>
                      <a:pt x="107" y="402"/>
                      <a:pt x="108" y="401"/>
                    </a:cubicBezTo>
                    <a:cubicBezTo>
                      <a:pt x="109" y="400"/>
                      <a:pt x="109" y="400"/>
                      <a:pt x="110" y="399"/>
                    </a:cubicBezTo>
                    <a:cubicBezTo>
                      <a:pt x="110" y="400"/>
                      <a:pt x="110" y="400"/>
                      <a:pt x="110" y="400"/>
                    </a:cubicBezTo>
                    <a:cubicBezTo>
                      <a:pt x="110" y="402"/>
                      <a:pt x="110" y="402"/>
                      <a:pt x="110" y="402"/>
                    </a:cubicBezTo>
                    <a:cubicBezTo>
                      <a:pt x="110" y="403"/>
                      <a:pt x="110" y="403"/>
                      <a:pt x="110" y="403"/>
                    </a:cubicBezTo>
                    <a:cubicBezTo>
                      <a:pt x="110" y="403"/>
                      <a:pt x="110" y="403"/>
                      <a:pt x="110" y="403"/>
                    </a:cubicBezTo>
                    <a:cubicBezTo>
                      <a:pt x="110" y="404"/>
                      <a:pt x="110" y="404"/>
                      <a:pt x="110" y="404"/>
                    </a:cubicBezTo>
                    <a:cubicBezTo>
                      <a:pt x="110" y="405"/>
                      <a:pt x="110" y="405"/>
                      <a:pt x="110" y="405"/>
                    </a:cubicBezTo>
                    <a:cubicBezTo>
                      <a:pt x="111" y="410"/>
                      <a:pt x="114" y="415"/>
                      <a:pt x="116" y="419"/>
                    </a:cubicBezTo>
                    <a:cubicBezTo>
                      <a:pt x="118" y="423"/>
                      <a:pt x="120" y="427"/>
                      <a:pt x="122" y="430"/>
                    </a:cubicBezTo>
                    <a:cubicBezTo>
                      <a:pt x="126" y="436"/>
                      <a:pt x="128" y="441"/>
                      <a:pt x="128" y="441"/>
                    </a:cubicBezTo>
                    <a:cubicBezTo>
                      <a:pt x="128" y="441"/>
                      <a:pt x="127" y="436"/>
                      <a:pt x="124" y="429"/>
                    </a:cubicBezTo>
                    <a:cubicBezTo>
                      <a:pt x="122" y="426"/>
                      <a:pt x="121" y="422"/>
                      <a:pt x="119" y="417"/>
                    </a:cubicBezTo>
                    <a:cubicBezTo>
                      <a:pt x="118" y="413"/>
                      <a:pt x="116" y="408"/>
                      <a:pt x="116" y="404"/>
                    </a:cubicBezTo>
                    <a:cubicBezTo>
                      <a:pt x="116" y="403"/>
                      <a:pt x="116" y="403"/>
                      <a:pt x="116" y="403"/>
                    </a:cubicBezTo>
                    <a:cubicBezTo>
                      <a:pt x="116" y="403"/>
                      <a:pt x="116" y="403"/>
                      <a:pt x="116" y="403"/>
                    </a:cubicBezTo>
                    <a:cubicBezTo>
                      <a:pt x="116" y="403"/>
                      <a:pt x="116" y="403"/>
                      <a:pt x="116" y="403"/>
                    </a:cubicBezTo>
                    <a:cubicBezTo>
                      <a:pt x="116" y="402"/>
                      <a:pt x="116" y="402"/>
                      <a:pt x="116" y="402"/>
                    </a:cubicBezTo>
                    <a:cubicBezTo>
                      <a:pt x="116" y="401"/>
                      <a:pt x="116" y="401"/>
                      <a:pt x="116" y="401"/>
                    </a:cubicBezTo>
                    <a:cubicBezTo>
                      <a:pt x="116" y="400"/>
                      <a:pt x="116" y="400"/>
                      <a:pt x="116" y="400"/>
                    </a:cubicBezTo>
                    <a:cubicBezTo>
                      <a:pt x="117" y="401"/>
                      <a:pt x="119" y="403"/>
                      <a:pt x="120" y="404"/>
                    </a:cubicBezTo>
                    <a:cubicBezTo>
                      <a:pt x="121" y="405"/>
                      <a:pt x="123" y="406"/>
                      <a:pt x="125" y="407"/>
                    </a:cubicBezTo>
                    <a:cubicBezTo>
                      <a:pt x="126" y="408"/>
                      <a:pt x="126" y="408"/>
                      <a:pt x="126" y="408"/>
                    </a:cubicBezTo>
                    <a:cubicBezTo>
                      <a:pt x="127" y="408"/>
                      <a:pt x="127" y="408"/>
                      <a:pt x="127" y="408"/>
                    </a:cubicBezTo>
                    <a:cubicBezTo>
                      <a:pt x="127" y="408"/>
                      <a:pt x="127" y="408"/>
                      <a:pt x="127" y="408"/>
                    </a:cubicBezTo>
                    <a:cubicBezTo>
                      <a:pt x="127" y="408"/>
                      <a:pt x="127" y="408"/>
                      <a:pt x="127" y="408"/>
                    </a:cubicBezTo>
                    <a:cubicBezTo>
                      <a:pt x="127" y="408"/>
                      <a:pt x="127" y="408"/>
                      <a:pt x="127" y="408"/>
                    </a:cubicBezTo>
                    <a:cubicBezTo>
                      <a:pt x="127" y="408"/>
                      <a:pt x="127" y="408"/>
                      <a:pt x="127" y="408"/>
                    </a:cubicBezTo>
                    <a:cubicBezTo>
                      <a:pt x="128" y="408"/>
                      <a:pt x="128" y="408"/>
                      <a:pt x="128" y="408"/>
                    </a:cubicBezTo>
                    <a:cubicBezTo>
                      <a:pt x="129" y="408"/>
                      <a:pt x="130" y="409"/>
                      <a:pt x="131" y="409"/>
                    </a:cubicBezTo>
                    <a:cubicBezTo>
                      <a:pt x="132" y="410"/>
                      <a:pt x="135" y="410"/>
                      <a:pt x="137" y="410"/>
                    </a:cubicBezTo>
                    <a:cubicBezTo>
                      <a:pt x="139" y="410"/>
                      <a:pt x="141" y="410"/>
                      <a:pt x="143" y="410"/>
                    </a:cubicBezTo>
                    <a:cubicBezTo>
                      <a:pt x="144" y="410"/>
                      <a:pt x="144" y="410"/>
                      <a:pt x="145" y="410"/>
                    </a:cubicBezTo>
                    <a:cubicBezTo>
                      <a:pt x="146" y="410"/>
                      <a:pt x="148" y="410"/>
                      <a:pt x="149" y="410"/>
                    </a:cubicBezTo>
                    <a:cubicBezTo>
                      <a:pt x="152" y="411"/>
                      <a:pt x="154" y="411"/>
                      <a:pt x="156" y="413"/>
                    </a:cubicBezTo>
                    <a:cubicBezTo>
                      <a:pt x="158" y="415"/>
                      <a:pt x="160" y="417"/>
                      <a:pt x="162" y="419"/>
                    </a:cubicBezTo>
                    <a:cubicBezTo>
                      <a:pt x="163" y="421"/>
                      <a:pt x="165" y="424"/>
                      <a:pt x="166" y="426"/>
                    </a:cubicBezTo>
                    <a:cubicBezTo>
                      <a:pt x="167" y="427"/>
                      <a:pt x="167" y="428"/>
                      <a:pt x="168" y="429"/>
                    </a:cubicBezTo>
                    <a:cubicBezTo>
                      <a:pt x="168" y="430"/>
                      <a:pt x="168" y="431"/>
                      <a:pt x="168" y="432"/>
                    </a:cubicBezTo>
                    <a:cubicBezTo>
                      <a:pt x="169" y="437"/>
                      <a:pt x="168" y="441"/>
                      <a:pt x="167" y="443"/>
                    </a:cubicBezTo>
                    <a:cubicBezTo>
                      <a:pt x="167" y="446"/>
                      <a:pt x="166" y="447"/>
                      <a:pt x="166" y="447"/>
                    </a:cubicBezTo>
                    <a:cubicBezTo>
                      <a:pt x="166" y="447"/>
                      <a:pt x="167" y="446"/>
                      <a:pt x="168" y="443"/>
                    </a:cubicBezTo>
                    <a:cubicBezTo>
                      <a:pt x="169" y="441"/>
                      <a:pt x="170" y="437"/>
                      <a:pt x="170" y="432"/>
                    </a:cubicBezTo>
                    <a:cubicBezTo>
                      <a:pt x="170" y="431"/>
                      <a:pt x="170" y="430"/>
                      <a:pt x="170" y="428"/>
                    </a:cubicBezTo>
                    <a:cubicBezTo>
                      <a:pt x="170" y="427"/>
                      <a:pt x="169" y="426"/>
                      <a:pt x="169" y="425"/>
                    </a:cubicBezTo>
                    <a:cubicBezTo>
                      <a:pt x="168" y="422"/>
                      <a:pt x="166" y="420"/>
                      <a:pt x="165" y="417"/>
                    </a:cubicBezTo>
                    <a:cubicBezTo>
                      <a:pt x="164" y="414"/>
                      <a:pt x="162" y="412"/>
                      <a:pt x="159" y="409"/>
                    </a:cubicBezTo>
                    <a:cubicBezTo>
                      <a:pt x="159" y="409"/>
                      <a:pt x="158" y="408"/>
                      <a:pt x="157" y="408"/>
                    </a:cubicBezTo>
                    <a:cubicBezTo>
                      <a:pt x="158" y="408"/>
                      <a:pt x="159" y="408"/>
                      <a:pt x="160" y="408"/>
                    </a:cubicBezTo>
                    <a:cubicBezTo>
                      <a:pt x="166" y="408"/>
                      <a:pt x="166" y="408"/>
                      <a:pt x="166" y="408"/>
                    </a:cubicBezTo>
                    <a:cubicBezTo>
                      <a:pt x="168" y="408"/>
                      <a:pt x="168" y="408"/>
                      <a:pt x="168" y="408"/>
                    </a:cubicBezTo>
                    <a:cubicBezTo>
                      <a:pt x="168" y="408"/>
                      <a:pt x="168" y="408"/>
                      <a:pt x="168" y="408"/>
                    </a:cubicBezTo>
                    <a:cubicBezTo>
                      <a:pt x="168" y="408"/>
                      <a:pt x="168" y="408"/>
                      <a:pt x="168" y="408"/>
                    </a:cubicBezTo>
                    <a:cubicBezTo>
                      <a:pt x="169" y="408"/>
                      <a:pt x="169" y="408"/>
                      <a:pt x="169" y="408"/>
                    </a:cubicBezTo>
                    <a:cubicBezTo>
                      <a:pt x="170" y="408"/>
                      <a:pt x="170" y="408"/>
                      <a:pt x="171" y="408"/>
                    </a:cubicBezTo>
                    <a:cubicBezTo>
                      <a:pt x="174" y="409"/>
                      <a:pt x="177" y="411"/>
                      <a:pt x="179" y="414"/>
                    </a:cubicBezTo>
                    <a:cubicBezTo>
                      <a:pt x="183" y="420"/>
                      <a:pt x="183" y="427"/>
                      <a:pt x="183" y="432"/>
                    </a:cubicBezTo>
                    <a:cubicBezTo>
                      <a:pt x="184" y="438"/>
                      <a:pt x="183" y="443"/>
                      <a:pt x="183" y="447"/>
                    </a:cubicBezTo>
                    <a:cubicBezTo>
                      <a:pt x="182" y="450"/>
                      <a:pt x="182" y="452"/>
                      <a:pt x="182" y="452"/>
                    </a:cubicBezTo>
                    <a:cubicBezTo>
                      <a:pt x="182" y="452"/>
                      <a:pt x="183" y="450"/>
                      <a:pt x="183" y="447"/>
                    </a:cubicBezTo>
                    <a:cubicBezTo>
                      <a:pt x="184" y="443"/>
                      <a:pt x="185" y="438"/>
                      <a:pt x="185" y="432"/>
                    </a:cubicBezTo>
                    <a:cubicBezTo>
                      <a:pt x="186" y="427"/>
                      <a:pt x="186" y="419"/>
                      <a:pt x="182" y="412"/>
                    </a:cubicBezTo>
                    <a:cubicBezTo>
                      <a:pt x="180" y="408"/>
                      <a:pt x="177" y="405"/>
                      <a:pt x="173" y="403"/>
                    </a:cubicBezTo>
                    <a:cubicBezTo>
                      <a:pt x="172" y="403"/>
                      <a:pt x="171" y="403"/>
                      <a:pt x="169" y="403"/>
                    </a:cubicBezTo>
                    <a:cubicBezTo>
                      <a:pt x="169" y="403"/>
                      <a:pt x="169" y="403"/>
                      <a:pt x="169" y="403"/>
                    </a:cubicBezTo>
                    <a:cubicBezTo>
                      <a:pt x="168" y="402"/>
                      <a:pt x="168" y="402"/>
                      <a:pt x="168" y="402"/>
                    </a:cubicBezTo>
                    <a:cubicBezTo>
                      <a:pt x="168" y="402"/>
                      <a:pt x="168" y="402"/>
                      <a:pt x="168" y="402"/>
                    </a:cubicBezTo>
                    <a:cubicBezTo>
                      <a:pt x="166" y="402"/>
                      <a:pt x="166" y="402"/>
                      <a:pt x="166" y="402"/>
                    </a:cubicBezTo>
                    <a:cubicBezTo>
                      <a:pt x="160" y="402"/>
                      <a:pt x="160" y="402"/>
                      <a:pt x="160" y="402"/>
                    </a:cubicBezTo>
                    <a:cubicBezTo>
                      <a:pt x="156" y="402"/>
                      <a:pt x="152" y="402"/>
                      <a:pt x="148" y="402"/>
                    </a:cubicBezTo>
                    <a:cubicBezTo>
                      <a:pt x="145" y="402"/>
                      <a:pt x="143" y="403"/>
                      <a:pt x="140" y="403"/>
                    </a:cubicBezTo>
                    <a:cubicBezTo>
                      <a:pt x="138" y="402"/>
                      <a:pt x="135" y="401"/>
                      <a:pt x="133" y="400"/>
                    </a:cubicBezTo>
                    <a:cubicBezTo>
                      <a:pt x="132" y="400"/>
                      <a:pt x="131" y="399"/>
                      <a:pt x="130" y="398"/>
                    </a:cubicBezTo>
                    <a:cubicBezTo>
                      <a:pt x="129" y="398"/>
                      <a:pt x="128" y="397"/>
                      <a:pt x="127" y="397"/>
                    </a:cubicBezTo>
                    <a:cubicBezTo>
                      <a:pt x="127" y="397"/>
                      <a:pt x="127" y="396"/>
                      <a:pt x="126" y="396"/>
                    </a:cubicBezTo>
                    <a:cubicBezTo>
                      <a:pt x="126" y="395"/>
                      <a:pt x="126" y="395"/>
                      <a:pt x="126" y="395"/>
                    </a:cubicBezTo>
                    <a:cubicBezTo>
                      <a:pt x="126" y="395"/>
                      <a:pt x="126" y="395"/>
                      <a:pt x="126" y="395"/>
                    </a:cubicBezTo>
                    <a:cubicBezTo>
                      <a:pt x="126" y="395"/>
                      <a:pt x="126" y="395"/>
                      <a:pt x="126" y="395"/>
                    </a:cubicBezTo>
                    <a:cubicBezTo>
                      <a:pt x="126" y="395"/>
                      <a:pt x="126" y="395"/>
                      <a:pt x="126" y="394"/>
                    </a:cubicBezTo>
                    <a:cubicBezTo>
                      <a:pt x="125" y="394"/>
                      <a:pt x="125" y="393"/>
                      <a:pt x="125" y="393"/>
                    </a:cubicBezTo>
                    <a:cubicBezTo>
                      <a:pt x="125" y="392"/>
                      <a:pt x="125" y="390"/>
                      <a:pt x="125" y="389"/>
                    </a:cubicBezTo>
                    <a:cubicBezTo>
                      <a:pt x="129" y="387"/>
                      <a:pt x="133" y="385"/>
                      <a:pt x="137" y="383"/>
                    </a:cubicBezTo>
                    <a:cubicBezTo>
                      <a:pt x="138" y="384"/>
                      <a:pt x="138" y="384"/>
                      <a:pt x="139" y="384"/>
                    </a:cubicBezTo>
                    <a:cubicBezTo>
                      <a:pt x="143" y="387"/>
                      <a:pt x="148" y="389"/>
                      <a:pt x="153" y="391"/>
                    </a:cubicBezTo>
                    <a:cubicBezTo>
                      <a:pt x="156" y="392"/>
                      <a:pt x="158" y="392"/>
                      <a:pt x="161" y="393"/>
                    </a:cubicBezTo>
                    <a:cubicBezTo>
                      <a:pt x="164" y="394"/>
                      <a:pt x="167" y="394"/>
                      <a:pt x="171" y="394"/>
                    </a:cubicBezTo>
                    <a:cubicBezTo>
                      <a:pt x="183" y="393"/>
                      <a:pt x="193" y="387"/>
                      <a:pt x="201" y="383"/>
                    </a:cubicBezTo>
                    <a:cubicBezTo>
                      <a:pt x="208" y="379"/>
                      <a:pt x="213" y="376"/>
                      <a:pt x="213" y="376"/>
                    </a:cubicBezTo>
                    <a:cubicBezTo>
                      <a:pt x="213" y="376"/>
                      <a:pt x="208" y="379"/>
                      <a:pt x="200" y="382"/>
                    </a:cubicBezTo>
                    <a:cubicBezTo>
                      <a:pt x="192" y="385"/>
                      <a:pt x="181" y="388"/>
                      <a:pt x="170" y="388"/>
                    </a:cubicBezTo>
                    <a:cubicBezTo>
                      <a:pt x="168" y="388"/>
                      <a:pt x="165" y="387"/>
                      <a:pt x="163" y="387"/>
                    </a:cubicBezTo>
                    <a:cubicBezTo>
                      <a:pt x="161" y="386"/>
                      <a:pt x="158" y="385"/>
                      <a:pt x="156" y="383"/>
                    </a:cubicBezTo>
                    <a:cubicBezTo>
                      <a:pt x="153" y="382"/>
                      <a:pt x="150" y="380"/>
                      <a:pt x="147" y="378"/>
                    </a:cubicBezTo>
                    <a:cubicBezTo>
                      <a:pt x="147" y="378"/>
                      <a:pt x="148" y="378"/>
                      <a:pt x="148" y="378"/>
                    </a:cubicBezTo>
                    <a:cubicBezTo>
                      <a:pt x="148" y="378"/>
                      <a:pt x="148" y="378"/>
                      <a:pt x="148" y="378"/>
                    </a:cubicBezTo>
                    <a:cubicBezTo>
                      <a:pt x="148" y="378"/>
                      <a:pt x="153" y="378"/>
                      <a:pt x="159" y="375"/>
                    </a:cubicBezTo>
                    <a:cubicBezTo>
                      <a:pt x="163" y="374"/>
                      <a:pt x="166" y="373"/>
                      <a:pt x="170" y="370"/>
                    </a:cubicBezTo>
                    <a:cubicBezTo>
                      <a:pt x="172" y="369"/>
                      <a:pt x="173" y="368"/>
                      <a:pt x="175" y="366"/>
                    </a:cubicBezTo>
                    <a:cubicBezTo>
                      <a:pt x="177" y="364"/>
                      <a:pt x="178" y="362"/>
                      <a:pt x="179" y="361"/>
                    </a:cubicBezTo>
                    <a:cubicBezTo>
                      <a:pt x="181" y="358"/>
                      <a:pt x="184" y="356"/>
                      <a:pt x="188" y="355"/>
                    </a:cubicBezTo>
                    <a:cubicBezTo>
                      <a:pt x="191" y="354"/>
                      <a:pt x="195" y="353"/>
                      <a:pt x="198" y="353"/>
                    </a:cubicBezTo>
                    <a:cubicBezTo>
                      <a:pt x="204" y="352"/>
                      <a:pt x="208" y="353"/>
                      <a:pt x="208" y="353"/>
                    </a:cubicBezTo>
                    <a:cubicBezTo>
                      <a:pt x="208" y="353"/>
                      <a:pt x="204" y="352"/>
                      <a:pt x="198" y="351"/>
                    </a:cubicBezTo>
                    <a:cubicBezTo>
                      <a:pt x="195" y="351"/>
                      <a:pt x="191" y="351"/>
                      <a:pt x="187" y="351"/>
                    </a:cubicBezTo>
                    <a:cubicBezTo>
                      <a:pt x="183" y="352"/>
                      <a:pt x="178" y="354"/>
                      <a:pt x="175" y="357"/>
                    </a:cubicBezTo>
                    <a:cubicBezTo>
                      <a:pt x="173" y="358"/>
                      <a:pt x="172" y="360"/>
                      <a:pt x="170" y="361"/>
                    </a:cubicBezTo>
                    <a:cubicBezTo>
                      <a:pt x="169" y="362"/>
                      <a:pt x="168" y="363"/>
                      <a:pt x="166" y="363"/>
                    </a:cubicBezTo>
                    <a:cubicBezTo>
                      <a:pt x="163" y="365"/>
                      <a:pt x="161" y="365"/>
                      <a:pt x="158" y="366"/>
                    </a:cubicBezTo>
                    <a:cubicBezTo>
                      <a:pt x="164" y="352"/>
                      <a:pt x="166" y="334"/>
                      <a:pt x="138" y="324"/>
                    </a:cubicBezTo>
                    <a:cubicBezTo>
                      <a:pt x="122" y="318"/>
                      <a:pt x="104" y="323"/>
                      <a:pt x="89" y="331"/>
                    </a:cubicBezTo>
                    <a:cubicBezTo>
                      <a:pt x="86" y="312"/>
                      <a:pt x="90" y="287"/>
                      <a:pt x="118" y="261"/>
                    </a:cubicBezTo>
                    <a:cubicBezTo>
                      <a:pt x="175" y="209"/>
                      <a:pt x="283" y="184"/>
                      <a:pt x="282" y="127"/>
                    </a:cubicBezTo>
                    <a:cubicBezTo>
                      <a:pt x="282" y="118"/>
                      <a:pt x="278" y="111"/>
                      <a:pt x="271" y="105"/>
                    </a:cubicBezTo>
                    <a:close/>
                    <a:moveTo>
                      <a:pt x="230" y="127"/>
                    </a:moveTo>
                    <a:cubicBezTo>
                      <a:pt x="189" y="146"/>
                      <a:pt x="137" y="120"/>
                      <a:pt x="169" y="111"/>
                    </a:cubicBezTo>
                    <a:cubicBezTo>
                      <a:pt x="201" y="101"/>
                      <a:pt x="232" y="105"/>
                      <a:pt x="248" y="114"/>
                    </a:cubicBezTo>
                    <a:cubicBezTo>
                      <a:pt x="243" y="119"/>
                      <a:pt x="237" y="124"/>
                      <a:pt x="230" y="127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txBody>
              <a:bodyPr vert="horz" wrap="square" lIns="68580" tIns="34291" rIns="68580" bIns="34291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1"/>
              </a:p>
            </p:txBody>
          </p:sp>
          <p:sp>
            <p:nvSpPr>
              <p:cNvPr id="56" name="Freeform 15">
                <a:extLst>
                  <a:ext uri="{FF2B5EF4-FFF2-40B4-BE49-F238E27FC236}">
                    <a16:creationId xmlns:a16="http://schemas.microsoft.com/office/drawing/2014/main" id="{DFA22DD6-93C9-554A-8EB7-0AA8CA4C929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02150" y="5091113"/>
                <a:ext cx="282575" cy="250825"/>
              </a:xfrm>
              <a:custGeom>
                <a:avLst/>
                <a:gdLst>
                  <a:gd name="T0" fmla="*/ 14 w 87"/>
                  <a:gd name="T1" fmla="*/ 24 h 77"/>
                  <a:gd name="T2" fmla="*/ 59 w 87"/>
                  <a:gd name="T3" fmla="*/ 1 h 77"/>
                  <a:gd name="T4" fmla="*/ 85 w 87"/>
                  <a:gd name="T5" fmla="*/ 14 h 77"/>
                  <a:gd name="T6" fmla="*/ 50 w 87"/>
                  <a:gd name="T7" fmla="*/ 21 h 77"/>
                  <a:gd name="T8" fmla="*/ 15 w 87"/>
                  <a:gd name="T9" fmla="*/ 55 h 77"/>
                  <a:gd name="T10" fmla="*/ 21 w 87"/>
                  <a:gd name="T11" fmla="*/ 74 h 77"/>
                  <a:gd name="T12" fmla="*/ 4 w 87"/>
                  <a:gd name="T13" fmla="*/ 63 h 77"/>
                  <a:gd name="T14" fmla="*/ 14 w 87"/>
                  <a:gd name="T15" fmla="*/ 24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7" h="77">
                    <a:moveTo>
                      <a:pt x="14" y="24"/>
                    </a:moveTo>
                    <a:cubicBezTo>
                      <a:pt x="22" y="15"/>
                      <a:pt x="37" y="2"/>
                      <a:pt x="59" y="1"/>
                    </a:cubicBezTo>
                    <a:cubicBezTo>
                      <a:pt x="76" y="0"/>
                      <a:pt x="87" y="5"/>
                      <a:pt x="85" y="14"/>
                    </a:cubicBezTo>
                    <a:cubicBezTo>
                      <a:pt x="83" y="24"/>
                      <a:pt x="59" y="17"/>
                      <a:pt x="50" y="21"/>
                    </a:cubicBezTo>
                    <a:cubicBezTo>
                      <a:pt x="28" y="28"/>
                      <a:pt x="17" y="44"/>
                      <a:pt x="15" y="55"/>
                    </a:cubicBezTo>
                    <a:cubicBezTo>
                      <a:pt x="13" y="66"/>
                      <a:pt x="21" y="74"/>
                      <a:pt x="21" y="74"/>
                    </a:cubicBezTo>
                    <a:cubicBezTo>
                      <a:pt x="21" y="74"/>
                      <a:pt x="8" y="77"/>
                      <a:pt x="4" y="63"/>
                    </a:cubicBezTo>
                    <a:cubicBezTo>
                      <a:pt x="0" y="50"/>
                      <a:pt x="6" y="33"/>
                      <a:pt x="14" y="24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txBody>
              <a:bodyPr vert="horz" wrap="square" lIns="68580" tIns="34291" rIns="68580" bIns="34291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1"/>
              </a:p>
            </p:txBody>
          </p:sp>
          <p:sp>
            <p:nvSpPr>
              <p:cNvPr id="57" name="Freeform 16">
                <a:extLst>
                  <a:ext uri="{FF2B5EF4-FFF2-40B4-BE49-F238E27FC236}">
                    <a16:creationId xmlns:a16="http://schemas.microsoft.com/office/drawing/2014/main" id="{B2E963AC-745B-3941-B91F-738F20DC21C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235575" y="3819525"/>
                <a:ext cx="558800" cy="312738"/>
              </a:xfrm>
              <a:custGeom>
                <a:avLst/>
                <a:gdLst>
                  <a:gd name="T0" fmla="*/ 7 w 172"/>
                  <a:gd name="T1" fmla="*/ 24 h 96"/>
                  <a:gd name="T2" fmla="*/ 8 w 172"/>
                  <a:gd name="T3" fmla="*/ 23 h 96"/>
                  <a:gd name="T4" fmla="*/ 94 w 172"/>
                  <a:gd name="T5" fmla="*/ 1 h 96"/>
                  <a:gd name="T6" fmla="*/ 169 w 172"/>
                  <a:gd name="T7" fmla="*/ 33 h 96"/>
                  <a:gd name="T8" fmla="*/ 88 w 172"/>
                  <a:gd name="T9" fmla="*/ 10 h 96"/>
                  <a:gd name="T10" fmla="*/ 4 w 172"/>
                  <a:gd name="T11" fmla="*/ 49 h 96"/>
                  <a:gd name="T12" fmla="*/ 7 w 172"/>
                  <a:gd name="T13" fmla="*/ 24 h 96"/>
                  <a:gd name="T14" fmla="*/ 41 w 172"/>
                  <a:gd name="T15" fmla="*/ 34 h 96"/>
                  <a:gd name="T16" fmla="*/ 2 w 172"/>
                  <a:gd name="T17" fmla="*/ 88 h 96"/>
                  <a:gd name="T18" fmla="*/ 38 w 172"/>
                  <a:gd name="T19" fmla="*/ 87 h 96"/>
                  <a:gd name="T20" fmla="*/ 109 w 172"/>
                  <a:gd name="T21" fmla="*/ 33 h 96"/>
                  <a:gd name="T22" fmla="*/ 172 w 172"/>
                  <a:gd name="T23" fmla="*/ 35 h 96"/>
                  <a:gd name="T24" fmla="*/ 41 w 172"/>
                  <a:gd name="T25" fmla="*/ 34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72" h="96">
                    <a:moveTo>
                      <a:pt x="7" y="24"/>
                    </a:moveTo>
                    <a:cubicBezTo>
                      <a:pt x="7" y="24"/>
                      <a:pt x="7" y="23"/>
                      <a:pt x="8" y="23"/>
                    </a:cubicBezTo>
                    <a:cubicBezTo>
                      <a:pt x="39" y="0"/>
                      <a:pt x="66" y="2"/>
                      <a:pt x="94" y="1"/>
                    </a:cubicBezTo>
                    <a:cubicBezTo>
                      <a:pt x="127" y="0"/>
                      <a:pt x="160" y="25"/>
                      <a:pt x="169" y="33"/>
                    </a:cubicBezTo>
                    <a:cubicBezTo>
                      <a:pt x="152" y="22"/>
                      <a:pt x="124" y="10"/>
                      <a:pt x="88" y="10"/>
                    </a:cubicBezTo>
                    <a:cubicBezTo>
                      <a:pt x="33" y="9"/>
                      <a:pt x="10" y="51"/>
                      <a:pt x="4" y="49"/>
                    </a:cubicBezTo>
                    <a:cubicBezTo>
                      <a:pt x="0" y="47"/>
                      <a:pt x="4" y="34"/>
                      <a:pt x="7" y="24"/>
                    </a:cubicBezTo>
                    <a:close/>
                    <a:moveTo>
                      <a:pt x="41" y="34"/>
                    </a:moveTo>
                    <a:cubicBezTo>
                      <a:pt x="7" y="49"/>
                      <a:pt x="2" y="84"/>
                      <a:pt x="2" y="88"/>
                    </a:cubicBezTo>
                    <a:cubicBezTo>
                      <a:pt x="8" y="93"/>
                      <a:pt x="19" y="96"/>
                      <a:pt x="38" y="87"/>
                    </a:cubicBezTo>
                    <a:cubicBezTo>
                      <a:pt x="59" y="78"/>
                      <a:pt x="79" y="45"/>
                      <a:pt x="109" y="33"/>
                    </a:cubicBezTo>
                    <a:cubicBezTo>
                      <a:pt x="139" y="21"/>
                      <a:pt x="159" y="31"/>
                      <a:pt x="172" y="35"/>
                    </a:cubicBezTo>
                    <a:cubicBezTo>
                      <a:pt x="172" y="35"/>
                      <a:pt x="113" y="3"/>
                      <a:pt x="41" y="34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txBody>
              <a:bodyPr vert="horz" wrap="square" lIns="68580" tIns="34291" rIns="68580" bIns="34291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1"/>
              </a:p>
            </p:txBody>
          </p:sp>
          <p:sp>
            <p:nvSpPr>
              <p:cNvPr id="58" name="Freeform 17">
                <a:extLst>
                  <a:ext uri="{FF2B5EF4-FFF2-40B4-BE49-F238E27FC236}">
                    <a16:creationId xmlns:a16="http://schemas.microsoft.com/office/drawing/2014/main" id="{77EB0109-6927-6248-BE80-DD6D0F831B1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170488" y="3830638"/>
                <a:ext cx="623888" cy="382588"/>
              </a:xfrm>
              <a:custGeom>
                <a:avLst/>
                <a:gdLst>
                  <a:gd name="T0" fmla="*/ 22 w 192"/>
                  <a:gd name="T1" fmla="*/ 85 h 118"/>
                  <a:gd name="T2" fmla="*/ 22 w 192"/>
                  <a:gd name="T3" fmla="*/ 85 h 118"/>
                  <a:gd name="T4" fmla="*/ 27 w 192"/>
                  <a:gd name="T5" fmla="*/ 21 h 118"/>
                  <a:gd name="T6" fmla="*/ 24 w 192"/>
                  <a:gd name="T7" fmla="*/ 46 h 118"/>
                  <a:gd name="T8" fmla="*/ 108 w 192"/>
                  <a:gd name="T9" fmla="*/ 7 h 118"/>
                  <a:gd name="T10" fmla="*/ 189 w 192"/>
                  <a:gd name="T11" fmla="*/ 30 h 118"/>
                  <a:gd name="T12" fmla="*/ 192 w 192"/>
                  <a:gd name="T13" fmla="*/ 32 h 118"/>
                  <a:gd name="T14" fmla="*/ 61 w 192"/>
                  <a:gd name="T15" fmla="*/ 31 h 118"/>
                  <a:gd name="T16" fmla="*/ 22 w 192"/>
                  <a:gd name="T17" fmla="*/ 85 h 118"/>
                  <a:gd name="T18" fmla="*/ 129 w 192"/>
                  <a:gd name="T19" fmla="*/ 30 h 118"/>
                  <a:gd name="T20" fmla="*/ 58 w 192"/>
                  <a:gd name="T21" fmla="*/ 84 h 118"/>
                  <a:gd name="T22" fmla="*/ 22 w 192"/>
                  <a:gd name="T23" fmla="*/ 85 h 118"/>
                  <a:gd name="T24" fmla="*/ 22 w 192"/>
                  <a:gd name="T25" fmla="*/ 86 h 118"/>
                  <a:gd name="T26" fmla="*/ 71 w 192"/>
                  <a:gd name="T27" fmla="*/ 110 h 118"/>
                  <a:gd name="T28" fmla="*/ 137 w 192"/>
                  <a:gd name="T29" fmla="*/ 52 h 118"/>
                  <a:gd name="T30" fmla="*/ 192 w 192"/>
                  <a:gd name="T31" fmla="*/ 32 h 118"/>
                  <a:gd name="T32" fmla="*/ 129 w 192"/>
                  <a:gd name="T33" fmla="*/ 30 h 1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92" h="118">
                    <a:moveTo>
                      <a:pt x="22" y="85"/>
                    </a:moveTo>
                    <a:cubicBezTo>
                      <a:pt x="22" y="85"/>
                      <a:pt x="22" y="85"/>
                      <a:pt x="22" y="85"/>
                    </a:cubicBezTo>
                    <a:cubicBezTo>
                      <a:pt x="18" y="79"/>
                      <a:pt x="0" y="42"/>
                      <a:pt x="27" y="21"/>
                    </a:cubicBezTo>
                    <a:cubicBezTo>
                      <a:pt x="24" y="31"/>
                      <a:pt x="20" y="44"/>
                      <a:pt x="24" y="46"/>
                    </a:cubicBezTo>
                    <a:cubicBezTo>
                      <a:pt x="30" y="48"/>
                      <a:pt x="53" y="6"/>
                      <a:pt x="108" y="7"/>
                    </a:cubicBezTo>
                    <a:cubicBezTo>
                      <a:pt x="144" y="7"/>
                      <a:pt x="172" y="19"/>
                      <a:pt x="189" y="30"/>
                    </a:cubicBezTo>
                    <a:cubicBezTo>
                      <a:pt x="191" y="31"/>
                      <a:pt x="192" y="32"/>
                      <a:pt x="192" y="32"/>
                    </a:cubicBezTo>
                    <a:cubicBezTo>
                      <a:pt x="192" y="32"/>
                      <a:pt x="133" y="0"/>
                      <a:pt x="61" y="31"/>
                    </a:cubicBezTo>
                    <a:cubicBezTo>
                      <a:pt x="27" y="46"/>
                      <a:pt x="22" y="81"/>
                      <a:pt x="22" y="85"/>
                    </a:cubicBezTo>
                    <a:close/>
                    <a:moveTo>
                      <a:pt x="129" y="30"/>
                    </a:moveTo>
                    <a:cubicBezTo>
                      <a:pt x="99" y="42"/>
                      <a:pt x="79" y="75"/>
                      <a:pt x="58" y="84"/>
                    </a:cubicBezTo>
                    <a:cubicBezTo>
                      <a:pt x="39" y="93"/>
                      <a:pt x="28" y="90"/>
                      <a:pt x="22" y="85"/>
                    </a:cubicBezTo>
                    <a:cubicBezTo>
                      <a:pt x="22" y="86"/>
                      <a:pt x="22" y="86"/>
                      <a:pt x="22" y="86"/>
                    </a:cubicBezTo>
                    <a:cubicBezTo>
                      <a:pt x="22" y="86"/>
                      <a:pt x="21" y="118"/>
                      <a:pt x="71" y="110"/>
                    </a:cubicBezTo>
                    <a:cubicBezTo>
                      <a:pt x="99" y="106"/>
                      <a:pt x="124" y="65"/>
                      <a:pt x="137" y="52"/>
                    </a:cubicBezTo>
                    <a:cubicBezTo>
                      <a:pt x="159" y="31"/>
                      <a:pt x="192" y="32"/>
                      <a:pt x="192" y="32"/>
                    </a:cubicBezTo>
                    <a:cubicBezTo>
                      <a:pt x="179" y="28"/>
                      <a:pt x="159" y="18"/>
                      <a:pt x="129" y="30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txBody>
              <a:bodyPr vert="horz" wrap="square" lIns="68580" tIns="34291" rIns="68580" bIns="34291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1"/>
              </a:p>
            </p:txBody>
          </p:sp>
          <p:sp>
            <p:nvSpPr>
              <p:cNvPr id="59" name="Freeform 18">
                <a:extLst>
                  <a:ext uri="{FF2B5EF4-FFF2-40B4-BE49-F238E27FC236}">
                    <a16:creationId xmlns:a16="http://schemas.microsoft.com/office/drawing/2014/main" id="{2F425FF2-B286-D54C-98DE-86B3362E1165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225925" y="4486275"/>
                <a:ext cx="412750" cy="198438"/>
              </a:xfrm>
              <a:custGeom>
                <a:avLst/>
                <a:gdLst>
                  <a:gd name="T0" fmla="*/ 1 w 127"/>
                  <a:gd name="T1" fmla="*/ 59 h 61"/>
                  <a:gd name="T2" fmla="*/ 41 w 127"/>
                  <a:gd name="T3" fmla="*/ 16 h 61"/>
                  <a:gd name="T4" fmla="*/ 104 w 127"/>
                  <a:gd name="T5" fmla="*/ 6 h 61"/>
                  <a:gd name="T6" fmla="*/ 105 w 127"/>
                  <a:gd name="T7" fmla="*/ 6 h 61"/>
                  <a:gd name="T8" fmla="*/ 114 w 127"/>
                  <a:gd name="T9" fmla="*/ 22 h 61"/>
                  <a:gd name="T10" fmla="*/ 48 w 127"/>
                  <a:gd name="T11" fmla="*/ 21 h 61"/>
                  <a:gd name="T12" fmla="*/ 1 w 127"/>
                  <a:gd name="T13" fmla="*/ 59 h 61"/>
                  <a:gd name="T14" fmla="*/ 86 w 127"/>
                  <a:gd name="T15" fmla="*/ 23 h 61"/>
                  <a:gd name="T16" fmla="*/ 0 w 127"/>
                  <a:gd name="T17" fmla="*/ 61 h 61"/>
                  <a:gd name="T18" fmla="*/ 40 w 127"/>
                  <a:gd name="T19" fmla="*/ 42 h 61"/>
                  <a:gd name="T20" fmla="*/ 103 w 127"/>
                  <a:gd name="T21" fmla="*/ 57 h 61"/>
                  <a:gd name="T22" fmla="*/ 127 w 127"/>
                  <a:gd name="T23" fmla="*/ 47 h 61"/>
                  <a:gd name="T24" fmla="*/ 86 w 127"/>
                  <a:gd name="T25" fmla="*/ 23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27" h="61">
                    <a:moveTo>
                      <a:pt x="1" y="59"/>
                    </a:moveTo>
                    <a:cubicBezTo>
                      <a:pt x="5" y="51"/>
                      <a:pt x="20" y="26"/>
                      <a:pt x="41" y="16"/>
                    </a:cubicBezTo>
                    <a:cubicBezTo>
                      <a:pt x="60" y="9"/>
                      <a:pt x="77" y="0"/>
                      <a:pt x="104" y="6"/>
                    </a:cubicBezTo>
                    <a:cubicBezTo>
                      <a:pt x="104" y="6"/>
                      <a:pt x="105" y="6"/>
                      <a:pt x="105" y="6"/>
                    </a:cubicBezTo>
                    <a:cubicBezTo>
                      <a:pt x="110" y="12"/>
                      <a:pt x="116" y="19"/>
                      <a:pt x="114" y="22"/>
                    </a:cubicBezTo>
                    <a:cubicBezTo>
                      <a:pt x="111" y="25"/>
                      <a:pt x="84" y="4"/>
                      <a:pt x="48" y="21"/>
                    </a:cubicBezTo>
                    <a:cubicBezTo>
                      <a:pt x="25" y="31"/>
                      <a:pt x="10" y="47"/>
                      <a:pt x="1" y="59"/>
                    </a:cubicBezTo>
                    <a:close/>
                    <a:moveTo>
                      <a:pt x="86" y="23"/>
                    </a:moveTo>
                    <a:cubicBezTo>
                      <a:pt x="30" y="23"/>
                      <a:pt x="0" y="61"/>
                      <a:pt x="0" y="61"/>
                    </a:cubicBezTo>
                    <a:cubicBezTo>
                      <a:pt x="7" y="55"/>
                      <a:pt x="17" y="43"/>
                      <a:pt x="40" y="42"/>
                    </a:cubicBezTo>
                    <a:cubicBezTo>
                      <a:pt x="64" y="41"/>
                      <a:pt x="87" y="57"/>
                      <a:pt x="103" y="57"/>
                    </a:cubicBezTo>
                    <a:cubicBezTo>
                      <a:pt x="118" y="57"/>
                      <a:pt x="124" y="52"/>
                      <a:pt x="127" y="47"/>
                    </a:cubicBezTo>
                    <a:cubicBezTo>
                      <a:pt x="125" y="44"/>
                      <a:pt x="112" y="22"/>
                      <a:pt x="86" y="23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txBody>
              <a:bodyPr vert="horz" wrap="square" lIns="68580" tIns="34291" rIns="68580" bIns="34291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1"/>
              </a:p>
            </p:txBody>
          </p:sp>
          <p:sp>
            <p:nvSpPr>
              <p:cNvPr id="60" name="Freeform 19">
                <a:extLst>
                  <a:ext uri="{FF2B5EF4-FFF2-40B4-BE49-F238E27FC236}">
                    <a16:creationId xmlns:a16="http://schemas.microsoft.com/office/drawing/2014/main" id="{957ACE54-70B8-1B45-B5C0-3F6F0C96A912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225925" y="4500563"/>
                <a:ext cx="444500" cy="252413"/>
              </a:xfrm>
              <a:custGeom>
                <a:avLst/>
                <a:gdLst>
                  <a:gd name="T0" fmla="*/ 0 w 137"/>
                  <a:gd name="T1" fmla="*/ 57 h 78"/>
                  <a:gd name="T2" fmla="*/ 1 w 137"/>
                  <a:gd name="T3" fmla="*/ 55 h 78"/>
                  <a:gd name="T4" fmla="*/ 48 w 137"/>
                  <a:gd name="T5" fmla="*/ 17 h 78"/>
                  <a:gd name="T6" fmla="*/ 114 w 137"/>
                  <a:gd name="T7" fmla="*/ 18 h 78"/>
                  <a:gd name="T8" fmla="*/ 105 w 137"/>
                  <a:gd name="T9" fmla="*/ 2 h 78"/>
                  <a:gd name="T10" fmla="*/ 127 w 137"/>
                  <a:gd name="T11" fmla="*/ 43 h 78"/>
                  <a:gd name="T12" fmla="*/ 127 w 137"/>
                  <a:gd name="T13" fmla="*/ 43 h 78"/>
                  <a:gd name="T14" fmla="*/ 86 w 137"/>
                  <a:gd name="T15" fmla="*/ 19 h 78"/>
                  <a:gd name="T16" fmla="*/ 0 w 137"/>
                  <a:gd name="T17" fmla="*/ 57 h 78"/>
                  <a:gd name="T18" fmla="*/ 127 w 137"/>
                  <a:gd name="T19" fmla="*/ 43 h 78"/>
                  <a:gd name="T20" fmla="*/ 127 w 137"/>
                  <a:gd name="T21" fmla="*/ 43 h 78"/>
                  <a:gd name="T22" fmla="*/ 103 w 137"/>
                  <a:gd name="T23" fmla="*/ 53 h 78"/>
                  <a:gd name="T24" fmla="*/ 40 w 137"/>
                  <a:gd name="T25" fmla="*/ 38 h 78"/>
                  <a:gd name="T26" fmla="*/ 0 w 137"/>
                  <a:gd name="T27" fmla="*/ 57 h 78"/>
                  <a:gd name="T28" fmla="*/ 42 w 137"/>
                  <a:gd name="T29" fmla="*/ 54 h 78"/>
                  <a:gd name="T30" fmla="*/ 102 w 137"/>
                  <a:gd name="T31" fmla="*/ 73 h 78"/>
                  <a:gd name="T32" fmla="*/ 127 w 137"/>
                  <a:gd name="T33" fmla="*/ 43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37" h="78">
                    <a:moveTo>
                      <a:pt x="0" y="57"/>
                    </a:moveTo>
                    <a:cubicBezTo>
                      <a:pt x="0" y="57"/>
                      <a:pt x="1" y="57"/>
                      <a:pt x="1" y="55"/>
                    </a:cubicBezTo>
                    <a:cubicBezTo>
                      <a:pt x="10" y="43"/>
                      <a:pt x="25" y="27"/>
                      <a:pt x="48" y="17"/>
                    </a:cubicBezTo>
                    <a:cubicBezTo>
                      <a:pt x="84" y="0"/>
                      <a:pt x="111" y="21"/>
                      <a:pt x="114" y="18"/>
                    </a:cubicBezTo>
                    <a:cubicBezTo>
                      <a:pt x="116" y="15"/>
                      <a:pt x="110" y="8"/>
                      <a:pt x="105" y="2"/>
                    </a:cubicBezTo>
                    <a:cubicBezTo>
                      <a:pt x="129" y="9"/>
                      <a:pt x="127" y="38"/>
                      <a:pt x="127" y="43"/>
                    </a:cubicBezTo>
                    <a:cubicBezTo>
                      <a:pt x="127" y="43"/>
                      <a:pt x="127" y="43"/>
                      <a:pt x="127" y="43"/>
                    </a:cubicBezTo>
                    <a:cubicBezTo>
                      <a:pt x="125" y="40"/>
                      <a:pt x="112" y="18"/>
                      <a:pt x="86" y="19"/>
                    </a:cubicBezTo>
                    <a:cubicBezTo>
                      <a:pt x="30" y="19"/>
                      <a:pt x="0" y="57"/>
                      <a:pt x="0" y="57"/>
                    </a:cubicBezTo>
                    <a:close/>
                    <a:moveTo>
                      <a:pt x="127" y="43"/>
                    </a:moveTo>
                    <a:cubicBezTo>
                      <a:pt x="127" y="43"/>
                      <a:pt x="127" y="43"/>
                      <a:pt x="127" y="43"/>
                    </a:cubicBezTo>
                    <a:cubicBezTo>
                      <a:pt x="124" y="48"/>
                      <a:pt x="118" y="53"/>
                      <a:pt x="103" y="53"/>
                    </a:cubicBezTo>
                    <a:cubicBezTo>
                      <a:pt x="87" y="53"/>
                      <a:pt x="64" y="37"/>
                      <a:pt x="40" y="38"/>
                    </a:cubicBezTo>
                    <a:cubicBezTo>
                      <a:pt x="17" y="39"/>
                      <a:pt x="7" y="51"/>
                      <a:pt x="0" y="57"/>
                    </a:cubicBezTo>
                    <a:cubicBezTo>
                      <a:pt x="0" y="57"/>
                      <a:pt x="21" y="47"/>
                      <a:pt x="42" y="54"/>
                    </a:cubicBezTo>
                    <a:cubicBezTo>
                      <a:pt x="54" y="59"/>
                      <a:pt x="82" y="78"/>
                      <a:pt x="102" y="73"/>
                    </a:cubicBezTo>
                    <a:cubicBezTo>
                      <a:pt x="137" y="64"/>
                      <a:pt x="127" y="43"/>
                      <a:pt x="127" y="43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txBody>
              <a:bodyPr vert="horz" wrap="square" lIns="68580" tIns="34291" rIns="68580" bIns="34291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1"/>
              </a:p>
            </p:txBody>
          </p:sp>
          <p:sp>
            <p:nvSpPr>
              <p:cNvPr id="62" name="Freeform 20">
                <a:extLst>
                  <a:ext uri="{FF2B5EF4-FFF2-40B4-BE49-F238E27FC236}">
                    <a16:creationId xmlns:a16="http://schemas.microsoft.com/office/drawing/2014/main" id="{C6B8C55F-6AED-FF4E-AB90-2DB86AC72E2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392613" y="4035425"/>
                <a:ext cx="854075" cy="1271588"/>
              </a:xfrm>
              <a:custGeom>
                <a:avLst/>
                <a:gdLst>
                  <a:gd name="T0" fmla="*/ 94 w 263"/>
                  <a:gd name="T1" fmla="*/ 86 h 391"/>
                  <a:gd name="T2" fmla="*/ 96 w 263"/>
                  <a:gd name="T3" fmla="*/ 56 h 391"/>
                  <a:gd name="T4" fmla="*/ 104 w 263"/>
                  <a:gd name="T5" fmla="*/ 58 h 391"/>
                  <a:gd name="T6" fmla="*/ 100 w 263"/>
                  <a:gd name="T7" fmla="*/ 79 h 391"/>
                  <a:gd name="T8" fmla="*/ 116 w 263"/>
                  <a:gd name="T9" fmla="*/ 101 h 391"/>
                  <a:gd name="T10" fmla="*/ 235 w 263"/>
                  <a:gd name="T11" fmla="*/ 99 h 391"/>
                  <a:gd name="T12" fmla="*/ 227 w 263"/>
                  <a:gd name="T13" fmla="*/ 106 h 391"/>
                  <a:gd name="T14" fmla="*/ 192 w 263"/>
                  <a:gd name="T15" fmla="*/ 97 h 391"/>
                  <a:gd name="T16" fmla="*/ 139 w 263"/>
                  <a:gd name="T17" fmla="*/ 103 h 391"/>
                  <a:gd name="T18" fmla="*/ 204 w 263"/>
                  <a:gd name="T19" fmla="*/ 128 h 391"/>
                  <a:gd name="T20" fmla="*/ 222 w 263"/>
                  <a:gd name="T21" fmla="*/ 114 h 391"/>
                  <a:gd name="T22" fmla="*/ 235 w 263"/>
                  <a:gd name="T23" fmla="*/ 99 h 391"/>
                  <a:gd name="T24" fmla="*/ 259 w 263"/>
                  <a:gd name="T25" fmla="*/ 3 h 391"/>
                  <a:gd name="T26" fmla="*/ 263 w 263"/>
                  <a:gd name="T27" fmla="*/ 0 h 391"/>
                  <a:gd name="T28" fmla="*/ 250 w 263"/>
                  <a:gd name="T29" fmla="*/ 82 h 391"/>
                  <a:gd name="T30" fmla="*/ 222 w 263"/>
                  <a:gd name="T31" fmla="*/ 127 h 391"/>
                  <a:gd name="T32" fmla="*/ 164 w 263"/>
                  <a:gd name="T33" fmla="*/ 152 h 391"/>
                  <a:gd name="T34" fmla="*/ 107 w 263"/>
                  <a:gd name="T35" fmla="*/ 124 h 391"/>
                  <a:gd name="T36" fmla="*/ 107 w 263"/>
                  <a:gd name="T37" fmla="*/ 110 h 391"/>
                  <a:gd name="T38" fmla="*/ 94 w 263"/>
                  <a:gd name="T39" fmla="*/ 86 h 391"/>
                  <a:gd name="T40" fmla="*/ 240 w 263"/>
                  <a:gd name="T41" fmla="*/ 128 h 391"/>
                  <a:gd name="T42" fmla="*/ 235 w 263"/>
                  <a:gd name="T43" fmla="*/ 142 h 391"/>
                  <a:gd name="T44" fmla="*/ 107 w 263"/>
                  <a:gd name="T45" fmla="*/ 219 h 391"/>
                  <a:gd name="T46" fmla="*/ 85 w 263"/>
                  <a:gd name="T47" fmla="*/ 232 h 391"/>
                  <a:gd name="T48" fmla="*/ 89 w 263"/>
                  <a:gd name="T49" fmla="*/ 208 h 391"/>
                  <a:gd name="T50" fmla="*/ 71 w 263"/>
                  <a:gd name="T51" fmla="*/ 176 h 391"/>
                  <a:gd name="T52" fmla="*/ 65 w 263"/>
                  <a:gd name="T53" fmla="*/ 182 h 391"/>
                  <a:gd name="T54" fmla="*/ 78 w 263"/>
                  <a:gd name="T55" fmla="*/ 204 h 391"/>
                  <a:gd name="T56" fmla="*/ 69 w 263"/>
                  <a:gd name="T57" fmla="*/ 242 h 391"/>
                  <a:gd name="T58" fmla="*/ 29 w 263"/>
                  <a:gd name="T59" fmla="*/ 280 h 391"/>
                  <a:gd name="T60" fmla="*/ 27 w 263"/>
                  <a:gd name="T61" fmla="*/ 391 h 391"/>
                  <a:gd name="T62" fmla="*/ 37 w 263"/>
                  <a:gd name="T63" fmla="*/ 353 h 391"/>
                  <a:gd name="T64" fmla="*/ 47 w 263"/>
                  <a:gd name="T65" fmla="*/ 342 h 391"/>
                  <a:gd name="T66" fmla="*/ 80 w 263"/>
                  <a:gd name="T67" fmla="*/ 258 h 391"/>
                  <a:gd name="T68" fmla="*/ 256 w 263"/>
                  <a:gd name="T69" fmla="*/ 127 h 391"/>
                  <a:gd name="T70" fmla="*/ 253 w 263"/>
                  <a:gd name="T71" fmla="*/ 114 h 391"/>
                  <a:gd name="T72" fmla="*/ 240 w 263"/>
                  <a:gd name="T73" fmla="*/ 128 h 3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263" h="391">
                    <a:moveTo>
                      <a:pt x="94" y="86"/>
                    </a:moveTo>
                    <a:cubicBezTo>
                      <a:pt x="90" y="66"/>
                      <a:pt x="96" y="56"/>
                      <a:pt x="96" y="56"/>
                    </a:cubicBezTo>
                    <a:cubicBezTo>
                      <a:pt x="104" y="58"/>
                      <a:pt x="104" y="58"/>
                      <a:pt x="104" y="58"/>
                    </a:cubicBezTo>
                    <a:cubicBezTo>
                      <a:pt x="104" y="58"/>
                      <a:pt x="97" y="65"/>
                      <a:pt x="100" y="79"/>
                    </a:cubicBezTo>
                    <a:cubicBezTo>
                      <a:pt x="102" y="90"/>
                      <a:pt x="110" y="97"/>
                      <a:pt x="116" y="101"/>
                    </a:cubicBezTo>
                    <a:cubicBezTo>
                      <a:pt x="142" y="85"/>
                      <a:pt x="203" y="82"/>
                      <a:pt x="235" y="99"/>
                    </a:cubicBezTo>
                    <a:cubicBezTo>
                      <a:pt x="233" y="101"/>
                      <a:pt x="227" y="106"/>
                      <a:pt x="227" y="106"/>
                    </a:cubicBezTo>
                    <a:cubicBezTo>
                      <a:pt x="227" y="106"/>
                      <a:pt x="213" y="99"/>
                      <a:pt x="192" y="97"/>
                    </a:cubicBezTo>
                    <a:cubicBezTo>
                      <a:pt x="175" y="96"/>
                      <a:pt x="154" y="98"/>
                      <a:pt x="139" y="103"/>
                    </a:cubicBezTo>
                    <a:cubicBezTo>
                      <a:pt x="104" y="115"/>
                      <a:pt x="139" y="154"/>
                      <a:pt x="204" y="128"/>
                    </a:cubicBezTo>
                    <a:cubicBezTo>
                      <a:pt x="211" y="125"/>
                      <a:pt x="217" y="119"/>
                      <a:pt x="222" y="114"/>
                    </a:cubicBezTo>
                    <a:cubicBezTo>
                      <a:pt x="227" y="110"/>
                      <a:pt x="231" y="104"/>
                      <a:pt x="235" y="99"/>
                    </a:cubicBezTo>
                    <a:cubicBezTo>
                      <a:pt x="260" y="60"/>
                      <a:pt x="259" y="3"/>
                      <a:pt x="259" y="3"/>
                    </a:cubicBezTo>
                    <a:cubicBezTo>
                      <a:pt x="263" y="0"/>
                      <a:pt x="263" y="0"/>
                      <a:pt x="263" y="0"/>
                    </a:cubicBezTo>
                    <a:cubicBezTo>
                      <a:pt x="263" y="0"/>
                      <a:pt x="258" y="59"/>
                      <a:pt x="250" y="82"/>
                    </a:cubicBezTo>
                    <a:cubicBezTo>
                      <a:pt x="240" y="110"/>
                      <a:pt x="232" y="118"/>
                      <a:pt x="222" y="127"/>
                    </a:cubicBezTo>
                    <a:cubicBezTo>
                      <a:pt x="203" y="145"/>
                      <a:pt x="179" y="151"/>
                      <a:pt x="164" y="152"/>
                    </a:cubicBezTo>
                    <a:cubicBezTo>
                      <a:pt x="141" y="153"/>
                      <a:pt x="117" y="147"/>
                      <a:pt x="107" y="124"/>
                    </a:cubicBezTo>
                    <a:cubicBezTo>
                      <a:pt x="104" y="119"/>
                      <a:pt x="105" y="114"/>
                      <a:pt x="107" y="110"/>
                    </a:cubicBezTo>
                    <a:cubicBezTo>
                      <a:pt x="102" y="105"/>
                      <a:pt x="96" y="97"/>
                      <a:pt x="94" y="86"/>
                    </a:cubicBezTo>
                    <a:close/>
                    <a:moveTo>
                      <a:pt x="240" y="128"/>
                    </a:moveTo>
                    <a:cubicBezTo>
                      <a:pt x="240" y="133"/>
                      <a:pt x="237" y="139"/>
                      <a:pt x="235" y="142"/>
                    </a:cubicBezTo>
                    <a:cubicBezTo>
                      <a:pt x="219" y="168"/>
                      <a:pt x="157" y="192"/>
                      <a:pt x="107" y="219"/>
                    </a:cubicBezTo>
                    <a:cubicBezTo>
                      <a:pt x="100" y="224"/>
                      <a:pt x="92" y="228"/>
                      <a:pt x="85" y="232"/>
                    </a:cubicBezTo>
                    <a:cubicBezTo>
                      <a:pt x="87" y="225"/>
                      <a:pt x="89" y="216"/>
                      <a:pt x="89" y="208"/>
                    </a:cubicBezTo>
                    <a:cubicBezTo>
                      <a:pt x="89" y="188"/>
                      <a:pt x="71" y="176"/>
                      <a:pt x="71" y="176"/>
                    </a:cubicBezTo>
                    <a:cubicBezTo>
                      <a:pt x="65" y="182"/>
                      <a:pt x="65" y="182"/>
                      <a:pt x="65" y="182"/>
                    </a:cubicBezTo>
                    <a:cubicBezTo>
                      <a:pt x="65" y="182"/>
                      <a:pt x="76" y="189"/>
                      <a:pt x="78" y="204"/>
                    </a:cubicBezTo>
                    <a:cubicBezTo>
                      <a:pt x="79" y="213"/>
                      <a:pt x="74" y="230"/>
                      <a:pt x="69" y="242"/>
                    </a:cubicBezTo>
                    <a:cubicBezTo>
                      <a:pt x="52" y="254"/>
                      <a:pt x="38" y="267"/>
                      <a:pt x="29" y="280"/>
                    </a:cubicBezTo>
                    <a:cubicBezTo>
                      <a:pt x="0" y="327"/>
                      <a:pt x="20" y="377"/>
                      <a:pt x="27" y="391"/>
                    </a:cubicBezTo>
                    <a:cubicBezTo>
                      <a:pt x="25" y="377"/>
                      <a:pt x="31" y="363"/>
                      <a:pt x="37" y="353"/>
                    </a:cubicBezTo>
                    <a:cubicBezTo>
                      <a:pt x="39" y="350"/>
                      <a:pt x="43" y="346"/>
                      <a:pt x="47" y="342"/>
                    </a:cubicBezTo>
                    <a:cubicBezTo>
                      <a:pt x="44" y="319"/>
                      <a:pt x="48" y="288"/>
                      <a:pt x="80" y="258"/>
                    </a:cubicBezTo>
                    <a:cubicBezTo>
                      <a:pt x="137" y="205"/>
                      <a:pt x="257" y="184"/>
                      <a:pt x="256" y="127"/>
                    </a:cubicBezTo>
                    <a:cubicBezTo>
                      <a:pt x="256" y="122"/>
                      <a:pt x="255" y="118"/>
                      <a:pt x="253" y="114"/>
                    </a:cubicBezTo>
                    <a:cubicBezTo>
                      <a:pt x="249" y="119"/>
                      <a:pt x="245" y="124"/>
                      <a:pt x="240" y="128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txBody>
              <a:bodyPr vert="horz" wrap="square" lIns="68580" tIns="34291" rIns="68580" bIns="34291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1"/>
              </a:p>
            </p:txBody>
          </p:sp>
        </p:grpSp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CF089223-DB0C-964D-8793-7F510BF34065}"/>
                </a:ext>
              </a:extLst>
            </p:cNvPr>
            <p:cNvGrpSpPr/>
            <p:nvPr/>
          </p:nvGrpSpPr>
          <p:grpSpPr>
            <a:xfrm flipH="1">
              <a:off x="4492842" y="3502628"/>
              <a:ext cx="616358" cy="793958"/>
              <a:chOff x="2921000" y="4314825"/>
              <a:chExt cx="903288" cy="1163566"/>
            </a:xfrm>
          </p:grpSpPr>
          <p:sp>
            <p:nvSpPr>
              <p:cNvPr id="46" name="Freeform 45">
                <a:extLst>
                  <a:ext uri="{FF2B5EF4-FFF2-40B4-BE49-F238E27FC236}">
                    <a16:creationId xmlns:a16="http://schemas.microsoft.com/office/drawing/2014/main" id="{0CF467EC-2792-F445-BB9A-1D9C9F9C5F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79750" y="4489450"/>
                <a:ext cx="552450" cy="988941"/>
              </a:xfrm>
              <a:custGeom>
                <a:avLst/>
                <a:gdLst>
                  <a:gd name="connsiteX0" fmla="*/ 109463 w 552450"/>
                  <a:gd name="connsiteY0" fmla="*/ 731946 h 988941"/>
                  <a:gd name="connsiteX1" fmla="*/ 107760 w 552450"/>
                  <a:gd name="connsiteY1" fmla="*/ 735123 h 988941"/>
                  <a:gd name="connsiteX2" fmla="*/ 106167 w 552450"/>
                  <a:gd name="connsiteY2" fmla="*/ 741522 h 988941"/>
                  <a:gd name="connsiteX3" fmla="*/ 133668 w 552450"/>
                  <a:gd name="connsiteY3" fmla="*/ 686332 h 988941"/>
                  <a:gd name="connsiteX4" fmla="*/ 130430 w 552450"/>
                  <a:gd name="connsiteY4" fmla="*/ 692837 h 988941"/>
                  <a:gd name="connsiteX5" fmla="*/ 130310 w 552450"/>
                  <a:gd name="connsiteY5" fmla="*/ 693061 h 988941"/>
                  <a:gd name="connsiteX6" fmla="*/ 134382 w 552450"/>
                  <a:gd name="connsiteY6" fmla="*/ 688135 h 988941"/>
                  <a:gd name="connsiteX7" fmla="*/ 269685 w 552450"/>
                  <a:gd name="connsiteY7" fmla="*/ 0 h 988941"/>
                  <a:gd name="connsiteX8" fmla="*/ 327978 w 552450"/>
                  <a:gd name="connsiteY8" fmla="*/ 204923 h 988941"/>
                  <a:gd name="connsiteX9" fmla="*/ 169292 w 552450"/>
                  <a:gd name="connsiteY9" fmla="*/ 517188 h 988941"/>
                  <a:gd name="connsiteX10" fmla="*/ 167268 w 552450"/>
                  <a:gd name="connsiteY10" fmla="*/ 647705 h 988941"/>
                  <a:gd name="connsiteX11" fmla="*/ 169808 w 552450"/>
                  <a:gd name="connsiteY11" fmla="*/ 654016 h 988941"/>
                  <a:gd name="connsiteX12" fmla="*/ 223824 w 552450"/>
                  <a:gd name="connsiteY12" fmla="*/ 618359 h 988941"/>
                  <a:gd name="connsiteX13" fmla="*/ 373716 w 552450"/>
                  <a:gd name="connsiteY13" fmla="*/ 599282 h 988941"/>
                  <a:gd name="connsiteX14" fmla="*/ 445210 w 552450"/>
                  <a:gd name="connsiteY14" fmla="*/ 712933 h 988941"/>
                  <a:gd name="connsiteX15" fmla="*/ 448460 w 552450"/>
                  <a:gd name="connsiteY15" fmla="*/ 712933 h 988941"/>
                  <a:gd name="connsiteX16" fmla="*/ 464708 w 552450"/>
                  <a:gd name="connsiteY16" fmla="*/ 712933 h 988941"/>
                  <a:gd name="connsiteX17" fmla="*/ 484206 w 552450"/>
                  <a:gd name="connsiteY17" fmla="*/ 709685 h 988941"/>
                  <a:gd name="connsiteX18" fmla="*/ 513454 w 552450"/>
                  <a:gd name="connsiteY18" fmla="*/ 693450 h 988941"/>
                  <a:gd name="connsiteX19" fmla="*/ 536202 w 552450"/>
                  <a:gd name="connsiteY19" fmla="*/ 664225 h 988941"/>
                  <a:gd name="connsiteX20" fmla="*/ 549200 w 552450"/>
                  <a:gd name="connsiteY20" fmla="*/ 635001 h 988941"/>
                  <a:gd name="connsiteX21" fmla="*/ 539451 w 552450"/>
                  <a:gd name="connsiteY21" fmla="*/ 667472 h 988941"/>
                  <a:gd name="connsiteX22" fmla="*/ 519953 w 552450"/>
                  <a:gd name="connsiteY22" fmla="*/ 696697 h 988941"/>
                  <a:gd name="connsiteX23" fmla="*/ 487456 w 552450"/>
                  <a:gd name="connsiteY23" fmla="*/ 722674 h 988941"/>
                  <a:gd name="connsiteX24" fmla="*/ 467958 w 552450"/>
                  <a:gd name="connsiteY24" fmla="*/ 725921 h 988941"/>
                  <a:gd name="connsiteX25" fmla="*/ 445210 w 552450"/>
                  <a:gd name="connsiteY25" fmla="*/ 729168 h 988941"/>
                  <a:gd name="connsiteX26" fmla="*/ 441960 w 552450"/>
                  <a:gd name="connsiteY26" fmla="*/ 729168 h 988941"/>
                  <a:gd name="connsiteX27" fmla="*/ 432211 w 552450"/>
                  <a:gd name="connsiteY27" fmla="*/ 748651 h 988941"/>
                  <a:gd name="connsiteX28" fmla="*/ 422462 w 552450"/>
                  <a:gd name="connsiteY28" fmla="*/ 761640 h 988941"/>
                  <a:gd name="connsiteX29" fmla="*/ 461458 w 552450"/>
                  <a:gd name="connsiteY29" fmla="*/ 764887 h 988941"/>
                  <a:gd name="connsiteX30" fmla="*/ 497205 w 552450"/>
                  <a:gd name="connsiteY30" fmla="*/ 768134 h 988941"/>
                  <a:gd name="connsiteX31" fmla="*/ 503705 w 552450"/>
                  <a:gd name="connsiteY31" fmla="*/ 768134 h 988941"/>
                  <a:gd name="connsiteX32" fmla="*/ 506954 w 552450"/>
                  <a:gd name="connsiteY32" fmla="*/ 768134 h 988941"/>
                  <a:gd name="connsiteX33" fmla="*/ 510204 w 552450"/>
                  <a:gd name="connsiteY33" fmla="*/ 768134 h 988941"/>
                  <a:gd name="connsiteX34" fmla="*/ 526453 w 552450"/>
                  <a:gd name="connsiteY34" fmla="*/ 761640 h 988941"/>
                  <a:gd name="connsiteX35" fmla="*/ 552450 w 552450"/>
                  <a:gd name="connsiteY35" fmla="*/ 751898 h 988941"/>
                  <a:gd name="connsiteX36" fmla="*/ 526453 w 552450"/>
                  <a:gd name="connsiteY36" fmla="*/ 768134 h 988941"/>
                  <a:gd name="connsiteX37" fmla="*/ 513454 w 552450"/>
                  <a:gd name="connsiteY37" fmla="*/ 771381 h 988941"/>
                  <a:gd name="connsiteX38" fmla="*/ 510204 w 552450"/>
                  <a:gd name="connsiteY38" fmla="*/ 774629 h 988941"/>
                  <a:gd name="connsiteX39" fmla="*/ 506954 w 552450"/>
                  <a:gd name="connsiteY39" fmla="*/ 774629 h 988941"/>
                  <a:gd name="connsiteX40" fmla="*/ 503705 w 552450"/>
                  <a:gd name="connsiteY40" fmla="*/ 774629 h 988941"/>
                  <a:gd name="connsiteX41" fmla="*/ 497205 w 552450"/>
                  <a:gd name="connsiteY41" fmla="*/ 777876 h 988941"/>
                  <a:gd name="connsiteX42" fmla="*/ 484206 w 552450"/>
                  <a:gd name="connsiteY42" fmla="*/ 777876 h 988941"/>
                  <a:gd name="connsiteX43" fmla="*/ 493955 w 552450"/>
                  <a:gd name="connsiteY43" fmla="*/ 784370 h 988941"/>
                  <a:gd name="connsiteX44" fmla="*/ 510204 w 552450"/>
                  <a:gd name="connsiteY44" fmla="*/ 794112 h 988941"/>
                  <a:gd name="connsiteX45" fmla="*/ 516703 w 552450"/>
                  <a:gd name="connsiteY45" fmla="*/ 810347 h 988941"/>
                  <a:gd name="connsiteX46" fmla="*/ 516703 w 552450"/>
                  <a:gd name="connsiteY46" fmla="*/ 836325 h 988941"/>
                  <a:gd name="connsiteX47" fmla="*/ 513454 w 552450"/>
                  <a:gd name="connsiteY47" fmla="*/ 846066 h 988941"/>
                  <a:gd name="connsiteX48" fmla="*/ 513454 w 552450"/>
                  <a:gd name="connsiteY48" fmla="*/ 836325 h 988941"/>
                  <a:gd name="connsiteX49" fmla="*/ 513454 w 552450"/>
                  <a:gd name="connsiteY49" fmla="*/ 813594 h 988941"/>
                  <a:gd name="connsiteX50" fmla="*/ 503705 w 552450"/>
                  <a:gd name="connsiteY50" fmla="*/ 800606 h 988941"/>
                  <a:gd name="connsiteX51" fmla="*/ 490706 w 552450"/>
                  <a:gd name="connsiteY51" fmla="*/ 790864 h 988941"/>
                  <a:gd name="connsiteX52" fmla="*/ 480957 w 552450"/>
                  <a:gd name="connsiteY52" fmla="*/ 787617 h 988941"/>
                  <a:gd name="connsiteX53" fmla="*/ 474457 w 552450"/>
                  <a:gd name="connsiteY53" fmla="*/ 787617 h 988941"/>
                  <a:gd name="connsiteX54" fmla="*/ 451709 w 552450"/>
                  <a:gd name="connsiteY54" fmla="*/ 784370 h 988941"/>
                  <a:gd name="connsiteX55" fmla="*/ 441960 w 552450"/>
                  <a:gd name="connsiteY55" fmla="*/ 784370 h 988941"/>
                  <a:gd name="connsiteX56" fmla="*/ 432211 w 552450"/>
                  <a:gd name="connsiteY56" fmla="*/ 781123 h 988941"/>
                  <a:gd name="connsiteX57" fmla="*/ 422462 w 552450"/>
                  <a:gd name="connsiteY57" fmla="*/ 781123 h 988941"/>
                  <a:gd name="connsiteX58" fmla="*/ 415962 w 552450"/>
                  <a:gd name="connsiteY58" fmla="*/ 777876 h 988941"/>
                  <a:gd name="connsiteX59" fmla="*/ 396464 w 552450"/>
                  <a:gd name="connsiteY59" fmla="*/ 777876 h 988941"/>
                  <a:gd name="connsiteX60" fmla="*/ 363967 w 552450"/>
                  <a:gd name="connsiteY60" fmla="*/ 794112 h 988941"/>
                  <a:gd name="connsiteX61" fmla="*/ 370467 w 552450"/>
                  <a:gd name="connsiteY61" fmla="*/ 800606 h 988941"/>
                  <a:gd name="connsiteX62" fmla="*/ 393215 w 552450"/>
                  <a:gd name="connsiteY62" fmla="*/ 823336 h 988941"/>
                  <a:gd name="connsiteX63" fmla="*/ 406213 w 552450"/>
                  <a:gd name="connsiteY63" fmla="*/ 836325 h 988941"/>
                  <a:gd name="connsiteX64" fmla="*/ 422462 w 552450"/>
                  <a:gd name="connsiteY64" fmla="*/ 849313 h 988941"/>
                  <a:gd name="connsiteX65" fmla="*/ 438710 w 552450"/>
                  <a:gd name="connsiteY65" fmla="*/ 888279 h 988941"/>
                  <a:gd name="connsiteX66" fmla="*/ 441960 w 552450"/>
                  <a:gd name="connsiteY66" fmla="*/ 923998 h 988941"/>
                  <a:gd name="connsiteX67" fmla="*/ 441960 w 552450"/>
                  <a:gd name="connsiteY67" fmla="*/ 956469 h 988941"/>
                  <a:gd name="connsiteX68" fmla="*/ 438710 w 552450"/>
                  <a:gd name="connsiteY68" fmla="*/ 923998 h 988941"/>
                  <a:gd name="connsiteX69" fmla="*/ 432211 w 552450"/>
                  <a:gd name="connsiteY69" fmla="*/ 891526 h 988941"/>
                  <a:gd name="connsiteX70" fmla="*/ 412713 w 552450"/>
                  <a:gd name="connsiteY70" fmla="*/ 859055 h 988941"/>
                  <a:gd name="connsiteX71" fmla="*/ 399714 w 552450"/>
                  <a:gd name="connsiteY71" fmla="*/ 849313 h 988941"/>
                  <a:gd name="connsiteX72" fmla="*/ 383465 w 552450"/>
                  <a:gd name="connsiteY72" fmla="*/ 836325 h 988941"/>
                  <a:gd name="connsiteX73" fmla="*/ 354218 w 552450"/>
                  <a:gd name="connsiteY73" fmla="*/ 816842 h 988941"/>
                  <a:gd name="connsiteX74" fmla="*/ 341219 w 552450"/>
                  <a:gd name="connsiteY74" fmla="*/ 803853 h 988941"/>
                  <a:gd name="connsiteX75" fmla="*/ 292474 w 552450"/>
                  <a:gd name="connsiteY75" fmla="*/ 833077 h 988941"/>
                  <a:gd name="connsiteX76" fmla="*/ 308722 w 552450"/>
                  <a:gd name="connsiteY76" fmla="*/ 875291 h 988941"/>
                  <a:gd name="connsiteX77" fmla="*/ 347719 w 552450"/>
                  <a:gd name="connsiteY77" fmla="*/ 911009 h 988941"/>
                  <a:gd name="connsiteX78" fmla="*/ 373716 w 552450"/>
                  <a:gd name="connsiteY78" fmla="*/ 917504 h 988941"/>
                  <a:gd name="connsiteX79" fmla="*/ 347719 w 552450"/>
                  <a:gd name="connsiteY79" fmla="*/ 914256 h 988941"/>
                  <a:gd name="connsiteX80" fmla="*/ 298973 w 552450"/>
                  <a:gd name="connsiteY80" fmla="*/ 881785 h 988941"/>
                  <a:gd name="connsiteX81" fmla="*/ 276225 w 552450"/>
                  <a:gd name="connsiteY81" fmla="*/ 846066 h 988941"/>
                  <a:gd name="connsiteX82" fmla="*/ 276225 w 552450"/>
                  <a:gd name="connsiteY82" fmla="*/ 849313 h 988941"/>
                  <a:gd name="connsiteX83" fmla="*/ 155986 w 552450"/>
                  <a:gd name="connsiteY83" fmla="*/ 888279 h 988941"/>
                  <a:gd name="connsiteX84" fmla="*/ 146237 w 552450"/>
                  <a:gd name="connsiteY84" fmla="*/ 917504 h 988941"/>
                  <a:gd name="connsiteX85" fmla="*/ 120239 w 552450"/>
                  <a:gd name="connsiteY85" fmla="*/ 975952 h 988941"/>
                  <a:gd name="connsiteX86" fmla="*/ 100741 w 552450"/>
                  <a:gd name="connsiteY86" fmla="*/ 988941 h 988941"/>
                  <a:gd name="connsiteX87" fmla="*/ 116990 w 552450"/>
                  <a:gd name="connsiteY87" fmla="*/ 975952 h 988941"/>
                  <a:gd name="connsiteX88" fmla="*/ 133238 w 552450"/>
                  <a:gd name="connsiteY88" fmla="*/ 914256 h 988941"/>
                  <a:gd name="connsiteX89" fmla="*/ 139737 w 552450"/>
                  <a:gd name="connsiteY89" fmla="*/ 885032 h 988941"/>
                  <a:gd name="connsiteX90" fmla="*/ 113740 w 552450"/>
                  <a:gd name="connsiteY90" fmla="*/ 862302 h 988941"/>
                  <a:gd name="connsiteX91" fmla="*/ 94242 w 552450"/>
                  <a:gd name="connsiteY91" fmla="*/ 872043 h 988941"/>
                  <a:gd name="connsiteX92" fmla="*/ 84492 w 552450"/>
                  <a:gd name="connsiteY92" fmla="*/ 872043 h 988941"/>
                  <a:gd name="connsiteX93" fmla="*/ 77993 w 552450"/>
                  <a:gd name="connsiteY93" fmla="*/ 872043 h 988941"/>
                  <a:gd name="connsiteX94" fmla="*/ 68244 w 552450"/>
                  <a:gd name="connsiteY94" fmla="*/ 872043 h 988941"/>
                  <a:gd name="connsiteX95" fmla="*/ 19498 w 552450"/>
                  <a:gd name="connsiteY95" fmla="*/ 875291 h 988941"/>
                  <a:gd name="connsiteX96" fmla="*/ 0 w 552450"/>
                  <a:gd name="connsiteY96" fmla="*/ 878538 h 988941"/>
                  <a:gd name="connsiteX97" fmla="*/ 19498 w 552450"/>
                  <a:gd name="connsiteY97" fmla="*/ 872043 h 988941"/>
                  <a:gd name="connsiteX98" fmla="*/ 64994 w 552450"/>
                  <a:gd name="connsiteY98" fmla="*/ 862302 h 988941"/>
                  <a:gd name="connsiteX99" fmla="*/ 90992 w 552450"/>
                  <a:gd name="connsiteY99" fmla="*/ 855808 h 988941"/>
                  <a:gd name="connsiteX100" fmla="*/ 100741 w 552450"/>
                  <a:gd name="connsiteY100" fmla="*/ 846066 h 988941"/>
                  <a:gd name="connsiteX101" fmla="*/ 100741 w 552450"/>
                  <a:gd name="connsiteY101" fmla="*/ 842819 h 988941"/>
                  <a:gd name="connsiteX102" fmla="*/ 94800 w 552450"/>
                  <a:gd name="connsiteY102" fmla="*/ 801215 h 988941"/>
                  <a:gd name="connsiteX103" fmla="*/ 97892 w 552450"/>
                  <a:gd name="connsiteY103" fmla="*/ 774768 h 988941"/>
                  <a:gd name="connsiteX104" fmla="*/ 94806 w 552450"/>
                  <a:gd name="connsiteY104" fmla="*/ 787167 h 988941"/>
                  <a:gd name="connsiteX105" fmla="*/ 62421 w 552450"/>
                  <a:gd name="connsiteY105" fmla="*/ 562726 h 988941"/>
                  <a:gd name="connsiteX106" fmla="*/ 259970 w 552450"/>
                  <a:gd name="connsiteY106" fmla="*/ 269978 h 988941"/>
                  <a:gd name="connsiteX107" fmla="*/ 256731 w 552450"/>
                  <a:gd name="connsiteY107" fmla="*/ 29275 h 988941"/>
                  <a:gd name="connsiteX108" fmla="*/ 263208 w 552450"/>
                  <a:gd name="connsiteY108" fmla="*/ 9758 h 988941"/>
                  <a:gd name="connsiteX109" fmla="*/ 269685 w 552450"/>
                  <a:gd name="connsiteY109" fmla="*/ 0 h 9889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</a:cxnLst>
                <a:rect l="l" t="t" r="r" b="b"/>
                <a:pathLst>
                  <a:path w="552450" h="988941">
                    <a:moveTo>
                      <a:pt x="109463" y="731946"/>
                    </a:moveTo>
                    <a:lnTo>
                      <a:pt x="107760" y="735123"/>
                    </a:lnTo>
                    <a:lnTo>
                      <a:pt x="106167" y="741522"/>
                    </a:lnTo>
                    <a:close/>
                    <a:moveTo>
                      <a:pt x="133668" y="686332"/>
                    </a:moveTo>
                    <a:cubicBezTo>
                      <a:pt x="133668" y="689584"/>
                      <a:pt x="130430" y="689584"/>
                      <a:pt x="130430" y="692837"/>
                    </a:cubicBezTo>
                    <a:lnTo>
                      <a:pt x="130310" y="693061"/>
                    </a:lnTo>
                    <a:lnTo>
                      <a:pt x="134382" y="688135"/>
                    </a:lnTo>
                    <a:close/>
                    <a:moveTo>
                      <a:pt x="269685" y="0"/>
                    </a:moveTo>
                    <a:cubicBezTo>
                      <a:pt x="269685" y="0"/>
                      <a:pt x="360363" y="68308"/>
                      <a:pt x="327978" y="204923"/>
                    </a:cubicBezTo>
                    <a:cubicBezTo>
                      <a:pt x="295593" y="341539"/>
                      <a:pt x="204915" y="419605"/>
                      <a:pt x="169292" y="517188"/>
                    </a:cubicBezTo>
                    <a:cubicBezTo>
                      <a:pt x="151480" y="567606"/>
                      <a:pt x="157147" y="613958"/>
                      <a:pt x="167268" y="647705"/>
                    </a:cubicBezTo>
                    <a:lnTo>
                      <a:pt x="169808" y="654016"/>
                    </a:lnTo>
                    <a:lnTo>
                      <a:pt x="223824" y="618359"/>
                    </a:lnTo>
                    <a:cubicBezTo>
                      <a:pt x="268913" y="595223"/>
                      <a:pt x="323346" y="581423"/>
                      <a:pt x="373716" y="599282"/>
                    </a:cubicBezTo>
                    <a:cubicBezTo>
                      <a:pt x="448460" y="625259"/>
                      <a:pt x="458209" y="670719"/>
                      <a:pt x="445210" y="712933"/>
                    </a:cubicBezTo>
                    <a:cubicBezTo>
                      <a:pt x="448460" y="712933"/>
                      <a:pt x="448460" y="712933"/>
                      <a:pt x="448460" y="712933"/>
                    </a:cubicBezTo>
                    <a:cubicBezTo>
                      <a:pt x="454959" y="712933"/>
                      <a:pt x="458209" y="712933"/>
                      <a:pt x="464708" y="712933"/>
                    </a:cubicBezTo>
                    <a:cubicBezTo>
                      <a:pt x="471207" y="712933"/>
                      <a:pt x="477707" y="709685"/>
                      <a:pt x="484206" y="709685"/>
                    </a:cubicBezTo>
                    <a:cubicBezTo>
                      <a:pt x="493955" y="709685"/>
                      <a:pt x="506954" y="699944"/>
                      <a:pt x="513454" y="693450"/>
                    </a:cubicBezTo>
                    <a:cubicBezTo>
                      <a:pt x="523203" y="683708"/>
                      <a:pt x="529702" y="673967"/>
                      <a:pt x="536202" y="664225"/>
                    </a:cubicBezTo>
                    <a:cubicBezTo>
                      <a:pt x="545951" y="647989"/>
                      <a:pt x="549200" y="635001"/>
                      <a:pt x="549200" y="635001"/>
                    </a:cubicBezTo>
                    <a:cubicBezTo>
                      <a:pt x="549200" y="635001"/>
                      <a:pt x="545951" y="647989"/>
                      <a:pt x="539451" y="667472"/>
                    </a:cubicBezTo>
                    <a:cubicBezTo>
                      <a:pt x="532952" y="677214"/>
                      <a:pt x="529702" y="686955"/>
                      <a:pt x="519953" y="696697"/>
                    </a:cubicBezTo>
                    <a:cubicBezTo>
                      <a:pt x="513454" y="706438"/>
                      <a:pt x="503705" y="719427"/>
                      <a:pt x="487456" y="722674"/>
                    </a:cubicBezTo>
                    <a:cubicBezTo>
                      <a:pt x="480957" y="722674"/>
                      <a:pt x="474457" y="725921"/>
                      <a:pt x="467958" y="725921"/>
                    </a:cubicBezTo>
                    <a:cubicBezTo>
                      <a:pt x="461458" y="729168"/>
                      <a:pt x="451709" y="729168"/>
                      <a:pt x="445210" y="729168"/>
                    </a:cubicBezTo>
                    <a:cubicBezTo>
                      <a:pt x="445210" y="729168"/>
                      <a:pt x="441960" y="729168"/>
                      <a:pt x="441960" y="729168"/>
                    </a:cubicBezTo>
                    <a:cubicBezTo>
                      <a:pt x="438710" y="735663"/>
                      <a:pt x="435461" y="742157"/>
                      <a:pt x="432211" y="748651"/>
                    </a:cubicBezTo>
                    <a:cubicBezTo>
                      <a:pt x="428961" y="751898"/>
                      <a:pt x="425712" y="758393"/>
                      <a:pt x="422462" y="761640"/>
                    </a:cubicBezTo>
                    <a:cubicBezTo>
                      <a:pt x="435461" y="761640"/>
                      <a:pt x="448460" y="764887"/>
                      <a:pt x="461458" y="764887"/>
                    </a:cubicBezTo>
                    <a:cubicBezTo>
                      <a:pt x="474457" y="768134"/>
                      <a:pt x="484206" y="768134"/>
                      <a:pt x="497205" y="768134"/>
                    </a:cubicBezTo>
                    <a:cubicBezTo>
                      <a:pt x="497205" y="768134"/>
                      <a:pt x="500455" y="768134"/>
                      <a:pt x="503705" y="768134"/>
                    </a:cubicBezTo>
                    <a:cubicBezTo>
                      <a:pt x="503705" y="768134"/>
                      <a:pt x="503705" y="768134"/>
                      <a:pt x="506954" y="768134"/>
                    </a:cubicBezTo>
                    <a:cubicBezTo>
                      <a:pt x="506954" y="768134"/>
                      <a:pt x="506954" y="768134"/>
                      <a:pt x="510204" y="768134"/>
                    </a:cubicBezTo>
                    <a:cubicBezTo>
                      <a:pt x="516703" y="764887"/>
                      <a:pt x="519953" y="764887"/>
                      <a:pt x="526453" y="761640"/>
                    </a:cubicBezTo>
                    <a:cubicBezTo>
                      <a:pt x="542701" y="758393"/>
                      <a:pt x="552450" y="751898"/>
                      <a:pt x="552450" y="751898"/>
                    </a:cubicBezTo>
                    <a:cubicBezTo>
                      <a:pt x="552450" y="751898"/>
                      <a:pt x="542701" y="758393"/>
                      <a:pt x="526453" y="768134"/>
                    </a:cubicBezTo>
                    <a:cubicBezTo>
                      <a:pt x="523203" y="768134"/>
                      <a:pt x="516703" y="771381"/>
                      <a:pt x="513454" y="771381"/>
                    </a:cubicBezTo>
                    <a:cubicBezTo>
                      <a:pt x="513454" y="771381"/>
                      <a:pt x="513454" y="771381"/>
                      <a:pt x="510204" y="774629"/>
                    </a:cubicBezTo>
                    <a:cubicBezTo>
                      <a:pt x="510204" y="774629"/>
                      <a:pt x="510204" y="774629"/>
                      <a:pt x="506954" y="774629"/>
                    </a:cubicBezTo>
                    <a:cubicBezTo>
                      <a:pt x="506954" y="774629"/>
                      <a:pt x="506954" y="774629"/>
                      <a:pt x="503705" y="774629"/>
                    </a:cubicBezTo>
                    <a:cubicBezTo>
                      <a:pt x="503705" y="774629"/>
                      <a:pt x="500455" y="774629"/>
                      <a:pt x="497205" y="777876"/>
                    </a:cubicBezTo>
                    <a:lnTo>
                      <a:pt x="484206" y="777876"/>
                    </a:lnTo>
                    <a:cubicBezTo>
                      <a:pt x="487456" y="781123"/>
                      <a:pt x="490706" y="781123"/>
                      <a:pt x="493955" y="784370"/>
                    </a:cubicBezTo>
                    <a:cubicBezTo>
                      <a:pt x="500455" y="784370"/>
                      <a:pt x="506954" y="790864"/>
                      <a:pt x="510204" y="794112"/>
                    </a:cubicBezTo>
                    <a:cubicBezTo>
                      <a:pt x="513454" y="800606"/>
                      <a:pt x="516703" y="807100"/>
                      <a:pt x="516703" y="810347"/>
                    </a:cubicBezTo>
                    <a:cubicBezTo>
                      <a:pt x="519953" y="823336"/>
                      <a:pt x="516703" y="829830"/>
                      <a:pt x="516703" y="836325"/>
                    </a:cubicBezTo>
                    <a:cubicBezTo>
                      <a:pt x="513454" y="842819"/>
                      <a:pt x="513454" y="846066"/>
                      <a:pt x="513454" y="846066"/>
                    </a:cubicBezTo>
                    <a:cubicBezTo>
                      <a:pt x="513454" y="846066"/>
                      <a:pt x="513454" y="842819"/>
                      <a:pt x="513454" y="836325"/>
                    </a:cubicBezTo>
                    <a:cubicBezTo>
                      <a:pt x="516703" y="829830"/>
                      <a:pt x="516703" y="823336"/>
                      <a:pt x="513454" y="813594"/>
                    </a:cubicBezTo>
                    <a:cubicBezTo>
                      <a:pt x="510204" y="807100"/>
                      <a:pt x="506954" y="803853"/>
                      <a:pt x="503705" y="800606"/>
                    </a:cubicBezTo>
                    <a:cubicBezTo>
                      <a:pt x="500455" y="794112"/>
                      <a:pt x="497205" y="790864"/>
                      <a:pt x="490706" y="790864"/>
                    </a:cubicBezTo>
                    <a:cubicBezTo>
                      <a:pt x="487456" y="787617"/>
                      <a:pt x="484206" y="787617"/>
                      <a:pt x="480957" y="787617"/>
                    </a:cubicBezTo>
                    <a:cubicBezTo>
                      <a:pt x="477707" y="787617"/>
                      <a:pt x="474457" y="787617"/>
                      <a:pt x="474457" y="787617"/>
                    </a:cubicBezTo>
                    <a:cubicBezTo>
                      <a:pt x="464708" y="787617"/>
                      <a:pt x="458209" y="787617"/>
                      <a:pt x="451709" y="784370"/>
                    </a:cubicBezTo>
                    <a:cubicBezTo>
                      <a:pt x="448460" y="784370"/>
                      <a:pt x="445210" y="784370"/>
                      <a:pt x="441960" y="784370"/>
                    </a:cubicBezTo>
                    <a:cubicBezTo>
                      <a:pt x="438710" y="784370"/>
                      <a:pt x="435461" y="784370"/>
                      <a:pt x="432211" y="781123"/>
                    </a:cubicBezTo>
                    <a:cubicBezTo>
                      <a:pt x="428961" y="781123"/>
                      <a:pt x="425712" y="781123"/>
                      <a:pt x="422462" y="781123"/>
                    </a:cubicBezTo>
                    <a:cubicBezTo>
                      <a:pt x="419212" y="781123"/>
                      <a:pt x="415962" y="777876"/>
                      <a:pt x="415962" y="777876"/>
                    </a:cubicBezTo>
                    <a:cubicBezTo>
                      <a:pt x="409463" y="777876"/>
                      <a:pt x="402964" y="777876"/>
                      <a:pt x="396464" y="777876"/>
                    </a:cubicBezTo>
                    <a:cubicBezTo>
                      <a:pt x="386715" y="784370"/>
                      <a:pt x="376966" y="787617"/>
                      <a:pt x="363967" y="794112"/>
                    </a:cubicBezTo>
                    <a:cubicBezTo>
                      <a:pt x="367217" y="794112"/>
                      <a:pt x="367217" y="797359"/>
                      <a:pt x="370467" y="800606"/>
                    </a:cubicBezTo>
                    <a:cubicBezTo>
                      <a:pt x="376966" y="807100"/>
                      <a:pt x="383465" y="813594"/>
                      <a:pt x="393215" y="823336"/>
                    </a:cubicBezTo>
                    <a:cubicBezTo>
                      <a:pt x="396464" y="826583"/>
                      <a:pt x="402964" y="833077"/>
                      <a:pt x="406213" y="836325"/>
                    </a:cubicBezTo>
                    <a:cubicBezTo>
                      <a:pt x="412713" y="839572"/>
                      <a:pt x="415962" y="842819"/>
                      <a:pt x="422462" y="849313"/>
                    </a:cubicBezTo>
                    <a:cubicBezTo>
                      <a:pt x="432211" y="862302"/>
                      <a:pt x="435461" y="875291"/>
                      <a:pt x="438710" y="888279"/>
                    </a:cubicBezTo>
                    <a:cubicBezTo>
                      <a:pt x="441960" y="901268"/>
                      <a:pt x="441960" y="914256"/>
                      <a:pt x="441960" y="923998"/>
                    </a:cubicBezTo>
                    <a:cubicBezTo>
                      <a:pt x="441960" y="943481"/>
                      <a:pt x="441960" y="956469"/>
                      <a:pt x="441960" y="956469"/>
                    </a:cubicBezTo>
                    <a:cubicBezTo>
                      <a:pt x="441960" y="956469"/>
                      <a:pt x="441960" y="943481"/>
                      <a:pt x="438710" y="923998"/>
                    </a:cubicBezTo>
                    <a:cubicBezTo>
                      <a:pt x="438710" y="914256"/>
                      <a:pt x="435461" y="901268"/>
                      <a:pt x="432211" y="891526"/>
                    </a:cubicBezTo>
                    <a:cubicBezTo>
                      <a:pt x="428961" y="878538"/>
                      <a:pt x="422462" y="865549"/>
                      <a:pt x="412713" y="859055"/>
                    </a:cubicBezTo>
                    <a:cubicBezTo>
                      <a:pt x="409463" y="855808"/>
                      <a:pt x="402964" y="852560"/>
                      <a:pt x="399714" y="849313"/>
                    </a:cubicBezTo>
                    <a:cubicBezTo>
                      <a:pt x="393215" y="842819"/>
                      <a:pt x="386715" y="839572"/>
                      <a:pt x="383465" y="836325"/>
                    </a:cubicBezTo>
                    <a:cubicBezTo>
                      <a:pt x="373716" y="829830"/>
                      <a:pt x="363967" y="820089"/>
                      <a:pt x="354218" y="816842"/>
                    </a:cubicBezTo>
                    <a:cubicBezTo>
                      <a:pt x="350968" y="810347"/>
                      <a:pt x="344469" y="807100"/>
                      <a:pt x="341219" y="803853"/>
                    </a:cubicBezTo>
                    <a:cubicBezTo>
                      <a:pt x="324971" y="810347"/>
                      <a:pt x="308722" y="820089"/>
                      <a:pt x="292474" y="833077"/>
                    </a:cubicBezTo>
                    <a:cubicBezTo>
                      <a:pt x="295723" y="846066"/>
                      <a:pt x="302223" y="862302"/>
                      <a:pt x="308722" y="875291"/>
                    </a:cubicBezTo>
                    <a:cubicBezTo>
                      <a:pt x="318471" y="891526"/>
                      <a:pt x="334720" y="904515"/>
                      <a:pt x="347719" y="911009"/>
                    </a:cubicBezTo>
                    <a:cubicBezTo>
                      <a:pt x="363967" y="917504"/>
                      <a:pt x="373716" y="917504"/>
                      <a:pt x="373716" y="917504"/>
                    </a:cubicBezTo>
                    <a:cubicBezTo>
                      <a:pt x="373716" y="917504"/>
                      <a:pt x="363967" y="917504"/>
                      <a:pt x="347719" y="914256"/>
                    </a:cubicBezTo>
                    <a:cubicBezTo>
                      <a:pt x="331470" y="911009"/>
                      <a:pt x="311972" y="898021"/>
                      <a:pt x="298973" y="881785"/>
                    </a:cubicBezTo>
                    <a:cubicBezTo>
                      <a:pt x="289224" y="872043"/>
                      <a:pt x="282725" y="859055"/>
                      <a:pt x="276225" y="846066"/>
                    </a:cubicBezTo>
                    <a:cubicBezTo>
                      <a:pt x="276225" y="846066"/>
                      <a:pt x="276225" y="846066"/>
                      <a:pt x="276225" y="849313"/>
                    </a:cubicBezTo>
                    <a:cubicBezTo>
                      <a:pt x="246978" y="881785"/>
                      <a:pt x="194982" y="898021"/>
                      <a:pt x="155986" y="888279"/>
                    </a:cubicBezTo>
                    <a:cubicBezTo>
                      <a:pt x="152736" y="898021"/>
                      <a:pt x="149487" y="907762"/>
                      <a:pt x="146237" y="917504"/>
                    </a:cubicBezTo>
                    <a:cubicBezTo>
                      <a:pt x="139737" y="940234"/>
                      <a:pt x="129988" y="962964"/>
                      <a:pt x="120239" y="975952"/>
                    </a:cubicBezTo>
                    <a:cubicBezTo>
                      <a:pt x="113740" y="985694"/>
                      <a:pt x="107240" y="988941"/>
                      <a:pt x="100741" y="988941"/>
                    </a:cubicBezTo>
                    <a:cubicBezTo>
                      <a:pt x="107240" y="985694"/>
                      <a:pt x="110490" y="982447"/>
                      <a:pt x="116990" y="975952"/>
                    </a:cubicBezTo>
                    <a:cubicBezTo>
                      <a:pt x="126739" y="959717"/>
                      <a:pt x="129988" y="936987"/>
                      <a:pt x="133238" y="914256"/>
                    </a:cubicBezTo>
                    <a:cubicBezTo>
                      <a:pt x="136488" y="904515"/>
                      <a:pt x="136488" y="894773"/>
                      <a:pt x="139737" y="885032"/>
                    </a:cubicBezTo>
                    <a:cubicBezTo>
                      <a:pt x="129988" y="878538"/>
                      <a:pt x="120239" y="872043"/>
                      <a:pt x="113740" y="862302"/>
                    </a:cubicBezTo>
                    <a:cubicBezTo>
                      <a:pt x="107240" y="868796"/>
                      <a:pt x="100741" y="872043"/>
                      <a:pt x="94242" y="872043"/>
                    </a:cubicBezTo>
                    <a:cubicBezTo>
                      <a:pt x="90992" y="875291"/>
                      <a:pt x="87742" y="872043"/>
                      <a:pt x="84492" y="872043"/>
                    </a:cubicBezTo>
                    <a:cubicBezTo>
                      <a:pt x="84492" y="872043"/>
                      <a:pt x="81243" y="872043"/>
                      <a:pt x="77993" y="872043"/>
                    </a:cubicBezTo>
                    <a:cubicBezTo>
                      <a:pt x="74743" y="872043"/>
                      <a:pt x="71494" y="872043"/>
                      <a:pt x="68244" y="872043"/>
                    </a:cubicBezTo>
                    <a:cubicBezTo>
                      <a:pt x="51995" y="872043"/>
                      <a:pt x="32497" y="875291"/>
                      <a:pt x="19498" y="875291"/>
                    </a:cubicBezTo>
                    <a:cubicBezTo>
                      <a:pt x="9749" y="878538"/>
                      <a:pt x="0" y="878538"/>
                      <a:pt x="0" y="878538"/>
                    </a:cubicBezTo>
                    <a:cubicBezTo>
                      <a:pt x="0" y="878538"/>
                      <a:pt x="9749" y="875291"/>
                      <a:pt x="19498" y="872043"/>
                    </a:cubicBezTo>
                    <a:cubicBezTo>
                      <a:pt x="32497" y="868796"/>
                      <a:pt x="48746" y="865549"/>
                      <a:pt x="64994" y="862302"/>
                    </a:cubicBezTo>
                    <a:cubicBezTo>
                      <a:pt x="74743" y="859055"/>
                      <a:pt x="84492" y="859055"/>
                      <a:pt x="90992" y="855808"/>
                    </a:cubicBezTo>
                    <a:cubicBezTo>
                      <a:pt x="94242" y="855808"/>
                      <a:pt x="97491" y="849313"/>
                      <a:pt x="100741" y="846066"/>
                    </a:cubicBezTo>
                    <a:cubicBezTo>
                      <a:pt x="100741" y="846066"/>
                      <a:pt x="100741" y="842819"/>
                      <a:pt x="100741" y="842819"/>
                    </a:cubicBezTo>
                    <a:cubicBezTo>
                      <a:pt x="96679" y="829018"/>
                      <a:pt x="94851" y="815015"/>
                      <a:pt x="94800" y="801215"/>
                    </a:cubicBezTo>
                    <a:lnTo>
                      <a:pt x="97892" y="774768"/>
                    </a:lnTo>
                    <a:lnTo>
                      <a:pt x="94806" y="787167"/>
                    </a:lnTo>
                    <a:cubicBezTo>
                      <a:pt x="78614" y="761145"/>
                      <a:pt x="36513" y="673321"/>
                      <a:pt x="62421" y="562726"/>
                    </a:cubicBezTo>
                    <a:cubicBezTo>
                      <a:pt x="91568" y="422858"/>
                      <a:pt x="195200" y="383825"/>
                      <a:pt x="259970" y="269978"/>
                    </a:cubicBezTo>
                    <a:cubicBezTo>
                      <a:pt x="347409" y="113846"/>
                      <a:pt x="256731" y="29275"/>
                      <a:pt x="256731" y="29275"/>
                    </a:cubicBezTo>
                    <a:cubicBezTo>
                      <a:pt x="256731" y="29275"/>
                      <a:pt x="256731" y="29275"/>
                      <a:pt x="263208" y="9758"/>
                    </a:cubicBezTo>
                    <a:cubicBezTo>
                      <a:pt x="263208" y="9758"/>
                      <a:pt x="263208" y="9758"/>
                      <a:pt x="269685" y="0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txBody>
              <a:bodyPr vert="horz" wrap="square" lIns="68580" tIns="34291" rIns="68580" bIns="34291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sz="1351"/>
              </a:p>
            </p:txBody>
          </p:sp>
          <p:sp>
            <p:nvSpPr>
              <p:cNvPr id="47" name="Freeform 46">
                <a:extLst>
                  <a:ext uri="{FF2B5EF4-FFF2-40B4-BE49-F238E27FC236}">
                    <a16:creationId xmlns:a16="http://schemas.microsoft.com/office/drawing/2014/main" id="{0F5CF565-816D-A441-AA7D-1DA0A80FA4A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33989" y="4489450"/>
                <a:ext cx="410898" cy="843595"/>
              </a:xfrm>
              <a:custGeom>
                <a:avLst/>
                <a:gdLst>
                  <a:gd name="connsiteX0" fmla="*/ 258041 w 410898"/>
                  <a:gd name="connsiteY0" fmla="*/ 604921 h 843595"/>
                  <a:gd name="connsiteX1" fmla="*/ 342489 w 410898"/>
                  <a:gd name="connsiteY1" fmla="*/ 647268 h 843595"/>
                  <a:gd name="connsiteX2" fmla="*/ 225562 w 410898"/>
                  <a:gd name="connsiteY2" fmla="*/ 670070 h 843595"/>
                  <a:gd name="connsiteX3" fmla="*/ 115130 w 410898"/>
                  <a:gd name="connsiteY3" fmla="*/ 780824 h 843595"/>
                  <a:gd name="connsiteX4" fmla="*/ 134618 w 410898"/>
                  <a:gd name="connsiteY4" fmla="*/ 842716 h 843595"/>
                  <a:gd name="connsiteX5" fmla="*/ 79402 w 410898"/>
                  <a:gd name="connsiteY5" fmla="*/ 806884 h 843595"/>
                  <a:gd name="connsiteX6" fmla="*/ 111882 w 410898"/>
                  <a:gd name="connsiteY6" fmla="*/ 679842 h 843595"/>
                  <a:gd name="connsiteX7" fmla="*/ 258041 w 410898"/>
                  <a:gd name="connsiteY7" fmla="*/ 604921 h 843595"/>
                  <a:gd name="connsiteX8" fmla="*/ 216069 w 410898"/>
                  <a:gd name="connsiteY8" fmla="*/ 0 h 843595"/>
                  <a:gd name="connsiteX9" fmla="*/ 281012 w 410898"/>
                  <a:gd name="connsiteY9" fmla="*/ 165939 h 843595"/>
                  <a:gd name="connsiteX10" fmla="*/ 329719 w 410898"/>
                  <a:gd name="connsiteY10" fmla="*/ 139910 h 843595"/>
                  <a:gd name="connsiteX11" fmla="*/ 404404 w 410898"/>
                  <a:gd name="connsiteY11" fmla="*/ 136656 h 843595"/>
                  <a:gd name="connsiteX12" fmla="*/ 410898 w 410898"/>
                  <a:gd name="connsiteY12" fmla="*/ 156178 h 843595"/>
                  <a:gd name="connsiteX13" fmla="*/ 332966 w 410898"/>
                  <a:gd name="connsiteY13" fmla="*/ 165939 h 843595"/>
                  <a:gd name="connsiteX14" fmla="*/ 271270 w 410898"/>
                  <a:gd name="connsiteY14" fmla="*/ 214745 h 843595"/>
                  <a:gd name="connsiteX15" fmla="*/ 86182 w 410898"/>
                  <a:gd name="connsiteY15" fmla="*/ 523849 h 843595"/>
                  <a:gd name="connsiteX16" fmla="*/ 79688 w 410898"/>
                  <a:gd name="connsiteY16" fmla="*/ 686535 h 843595"/>
                  <a:gd name="connsiteX17" fmla="*/ 76441 w 410898"/>
                  <a:gd name="connsiteY17" fmla="*/ 693042 h 843595"/>
                  <a:gd name="connsiteX18" fmla="*/ 40722 w 410898"/>
                  <a:gd name="connsiteY18" fmla="*/ 787400 h 843595"/>
                  <a:gd name="connsiteX19" fmla="*/ 8250 w 410898"/>
                  <a:gd name="connsiteY19" fmla="*/ 562893 h 843595"/>
                  <a:gd name="connsiteX20" fmla="*/ 225810 w 410898"/>
                  <a:gd name="connsiteY20" fmla="*/ 273312 h 843595"/>
                  <a:gd name="connsiteX21" fmla="*/ 209574 w 410898"/>
                  <a:gd name="connsiteY21" fmla="*/ 9761 h 843595"/>
                  <a:gd name="connsiteX22" fmla="*/ 216069 w 410898"/>
                  <a:gd name="connsiteY22" fmla="*/ 0 h 843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410898" h="843595">
                    <a:moveTo>
                      <a:pt x="258041" y="604921"/>
                    </a:moveTo>
                    <a:cubicBezTo>
                      <a:pt x="313257" y="601663"/>
                      <a:pt x="348985" y="617951"/>
                      <a:pt x="342489" y="647268"/>
                    </a:cubicBezTo>
                    <a:cubicBezTo>
                      <a:pt x="332745" y="679842"/>
                      <a:pt x="258041" y="657040"/>
                      <a:pt x="225562" y="670070"/>
                    </a:cubicBezTo>
                    <a:cubicBezTo>
                      <a:pt x="157354" y="692872"/>
                      <a:pt x="121626" y="744992"/>
                      <a:pt x="115130" y="780824"/>
                    </a:cubicBezTo>
                    <a:cubicBezTo>
                      <a:pt x="108634" y="816656"/>
                      <a:pt x="134618" y="842716"/>
                      <a:pt x="134618" y="842716"/>
                    </a:cubicBezTo>
                    <a:cubicBezTo>
                      <a:pt x="134618" y="842716"/>
                      <a:pt x="92394" y="852488"/>
                      <a:pt x="79402" y="806884"/>
                    </a:cubicBezTo>
                    <a:cubicBezTo>
                      <a:pt x="66410" y="764537"/>
                      <a:pt x="85898" y="709160"/>
                      <a:pt x="111882" y="679842"/>
                    </a:cubicBezTo>
                    <a:cubicBezTo>
                      <a:pt x="137866" y="650525"/>
                      <a:pt x="186586" y="608178"/>
                      <a:pt x="258041" y="604921"/>
                    </a:cubicBezTo>
                    <a:close/>
                    <a:moveTo>
                      <a:pt x="216069" y="0"/>
                    </a:moveTo>
                    <a:cubicBezTo>
                      <a:pt x="216069" y="0"/>
                      <a:pt x="287506" y="55313"/>
                      <a:pt x="281012" y="165939"/>
                    </a:cubicBezTo>
                    <a:cubicBezTo>
                      <a:pt x="290753" y="156178"/>
                      <a:pt x="306989" y="146417"/>
                      <a:pt x="329719" y="139910"/>
                    </a:cubicBezTo>
                    <a:cubicBezTo>
                      <a:pt x="368685" y="126895"/>
                      <a:pt x="404404" y="136656"/>
                      <a:pt x="404404" y="136656"/>
                    </a:cubicBezTo>
                    <a:lnTo>
                      <a:pt x="410898" y="156178"/>
                    </a:lnTo>
                    <a:cubicBezTo>
                      <a:pt x="410898" y="156178"/>
                      <a:pt x="375179" y="149671"/>
                      <a:pt x="332966" y="165939"/>
                    </a:cubicBezTo>
                    <a:cubicBezTo>
                      <a:pt x="310236" y="172447"/>
                      <a:pt x="287506" y="195223"/>
                      <a:pt x="271270" y="214745"/>
                    </a:cubicBezTo>
                    <a:cubicBezTo>
                      <a:pt x="235552" y="344894"/>
                      <a:pt x="128395" y="429491"/>
                      <a:pt x="86182" y="523849"/>
                    </a:cubicBezTo>
                    <a:cubicBezTo>
                      <a:pt x="56958" y="592177"/>
                      <a:pt x="66699" y="650744"/>
                      <a:pt x="79688" y="686535"/>
                    </a:cubicBezTo>
                    <a:cubicBezTo>
                      <a:pt x="79688" y="689789"/>
                      <a:pt x="76441" y="689789"/>
                      <a:pt x="76441" y="693042"/>
                    </a:cubicBezTo>
                    <a:cubicBezTo>
                      <a:pt x="60205" y="715818"/>
                      <a:pt x="43969" y="751609"/>
                      <a:pt x="40722" y="787400"/>
                    </a:cubicBezTo>
                    <a:cubicBezTo>
                      <a:pt x="24486" y="761370"/>
                      <a:pt x="-17727" y="673520"/>
                      <a:pt x="8250" y="562893"/>
                    </a:cubicBezTo>
                    <a:cubicBezTo>
                      <a:pt x="37475" y="422983"/>
                      <a:pt x="160867" y="387192"/>
                      <a:pt x="225810" y="273312"/>
                    </a:cubicBezTo>
                    <a:cubicBezTo>
                      <a:pt x="303742" y="136656"/>
                      <a:pt x="229057" y="32537"/>
                      <a:pt x="209574" y="9761"/>
                    </a:cubicBezTo>
                    <a:cubicBezTo>
                      <a:pt x="209574" y="9761"/>
                      <a:pt x="209574" y="9761"/>
                      <a:pt x="216069" y="0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txBody>
              <a:bodyPr vert="horz" wrap="square" lIns="68580" tIns="34291" rIns="68580" bIns="34291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sz="1351"/>
              </a:p>
            </p:txBody>
          </p:sp>
          <p:sp>
            <p:nvSpPr>
              <p:cNvPr id="48" name="Freeform 24">
                <a:extLst>
                  <a:ext uri="{FF2B5EF4-FFF2-40B4-BE49-F238E27FC236}">
                    <a16:creationId xmlns:a16="http://schemas.microsoft.com/office/drawing/2014/main" id="{2DBC0776-28C6-F34C-A55A-76C063D88863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933700" y="4314825"/>
                <a:ext cx="450850" cy="269875"/>
              </a:xfrm>
              <a:custGeom>
                <a:avLst/>
                <a:gdLst>
                  <a:gd name="T0" fmla="*/ 132 w 139"/>
                  <a:gd name="T1" fmla="*/ 60 h 83"/>
                  <a:gd name="T2" fmla="*/ 96 w 139"/>
                  <a:gd name="T3" fmla="*/ 75 h 83"/>
                  <a:gd name="T4" fmla="*/ 38 w 139"/>
                  <a:gd name="T5" fmla="*/ 34 h 83"/>
                  <a:gd name="T6" fmla="*/ 0 w 139"/>
                  <a:gd name="T7" fmla="*/ 17 h 83"/>
                  <a:gd name="T8" fmla="*/ 90 w 139"/>
                  <a:gd name="T9" fmla="*/ 31 h 83"/>
                  <a:gd name="T10" fmla="*/ 132 w 139"/>
                  <a:gd name="T11" fmla="*/ 60 h 83"/>
                  <a:gd name="T12" fmla="*/ 136 w 139"/>
                  <a:gd name="T13" fmla="*/ 38 h 83"/>
                  <a:gd name="T14" fmla="*/ 139 w 139"/>
                  <a:gd name="T15" fmla="*/ 26 h 83"/>
                  <a:gd name="T16" fmla="*/ 63 w 139"/>
                  <a:gd name="T17" fmla="*/ 5 h 83"/>
                  <a:gd name="T18" fmla="*/ 21 w 139"/>
                  <a:gd name="T19" fmla="*/ 13 h 83"/>
                  <a:gd name="T20" fmla="*/ 90 w 139"/>
                  <a:gd name="T21" fmla="*/ 24 h 83"/>
                  <a:gd name="T22" fmla="*/ 136 w 139"/>
                  <a:gd name="T23" fmla="*/ 38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39" h="83">
                    <a:moveTo>
                      <a:pt x="132" y="60"/>
                    </a:moveTo>
                    <a:cubicBezTo>
                      <a:pt x="128" y="66"/>
                      <a:pt x="115" y="83"/>
                      <a:pt x="96" y="75"/>
                    </a:cubicBezTo>
                    <a:cubicBezTo>
                      <a:pt x="74" y="65"/>
                      <a:pt x="53" y="44"/>
                      <a:pt x="38" y="34"/>
                    </a:cubicBezTo>
                    <a:cubicBezTo>
                      <a:pt x="28" y="29"/>
                      <a:pt x="12" y="21"/>
                      <a:pt x="0" y="17"/>
                    </a:cubicBezTo>
                    <a:cubicBezTo>
                      <a:pt x="15" y="18"/>
                      <a:pt x="66" y="21"/>
                      <a:pt x="90" y="31"/>
                    </a:cubicBezTo>
                    <a:cubicBezTo>
                      <a:pt x="112" y="40"/>
                      <a:pt x="127" y="55"/>
                      <a:pt x="132" y="60"/>
                    </a:cubicBezTo>
                    <a:close/>
                    <a:moveTo>
                      <a:pt x="136" y="38"/>
                    </a:moveTo>
                    <a:cubicBezTo>
                      <a:pt x="138" y="36"/>
                      <a:pt x="139" y="31"/>
                      <a:pt x="139" y="26"/>
                    </a:cubicBezTo>
                    <a:cubicBezTo>
                      <a:pt x="122" y="4"/>
                      <a:pt x="82" y="0"/>
                      <a:pt x="63" y="5"/>
                    </a:cubicBezTo>
                    <a:cubicBezTo>
                      <a:pt x="53" y="8"/>
                      <a:pt x="36" y="11"/>
                      <a:pt x="21" y="13"/>
                    </a:cubicBezTo>
                    <a:cubicBezTo>
                      <a:pt x="42" y="13"/>
                      <a:pt x="68" y="14"/>
                      <a:pt x="90" y="24"/>
                    </a:cubicBezTo>
                    <a:cubicBezTo>
                      <a:pt x="114" y="34"/>
                      <a:pt x="131" y="45"/>
                      <a:pt x="136" y="38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txBody>
              <a:bodyPr vert="horz" wrap="square" lIns="68580" tIns="34291" rIns="68580" bIns="34291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1"/>
              </a:p>
            </p:txBody>
          </p:sp>
          <p:sp>
            <p:nvSpPr>
              <p:cNvPr id="49" name="Freeform 25">
                <a:extLst>
                  <a:ext uri="{FF2B5EF4-FFF2-40B4-BE49-F238E27FC236}">
                    <a16:creationId xmlns:a16="http://schemas.microsoft.com/office/drawing/2014/main" id="{480CE41E-52AA-4D45-9A96-D09F24C6E69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921000" y="4356100"/>
                <a:ext cx="519113" cy="315913"/>
              </a:xfrm>
              <a:custGeom>
                <a:avLst/>
                <a:gdLst>
                  <a:gd name="T0" fmla="*/ 144 w 160"/>
                  <a:gd name="T1" fmla="*/ 14 h 97"/>
                  <a:gd name="T2" fmla="*/ 143 w 160"/>
                  <a:gd name="T3" fmla="*/ 13 h 97"/>
                  <a:gd name="T4" fmla="*/ 140 w 160"/>
                  <a:gd name="T5" fmla="*/ 25 h 97"/>
                  <a:gd name="T6" fmla="*/ 94 w 160"/>
                  <a:gd name="T7" fmla="*/ 11 h 97"/>
                  <a:gd name="T8" fmla="*/ 25 w 160"/>
                  <a:gd name="T9" fmla="*/ 0 h 97"/>
                  <a:gd name="T10" fmla="*/ 0 w 160"/>
                  <a:gd name="T11" fmla="*/ 3 h 97"/>
                  <a:gd name="T12" fmla="*/ 0 w 160"/>
                  <a:gd name="T13" fmla="*/ 3 h 97"/>
                  <a:gd name="T14" fmla="*/ 0 w 160"/>
                  <a:gd name="T15" fmla="*/ 3 h 97"/>
                  <a:gd name="T16" fmla="*/ 37 w 160"/>
                  <a:gd name="T17" fmla="*/ 34 h 97"/>
                  <a:gd name="T18" fmla="*/ 91 w 160"/>
                  <a:gd name="T19" fmla="*/ 83 h 97"/>
                  <a:gd name="T20" fmla="*/ 138 w 160"/>
                  <a:gd name="T21" fmla="*/ 49 h 97"/>
                  <a:gd name="T22" fmla="*/ 144 w 160"/>
                  <a:gd name="T23" fmla="*/ 14 h 97"/>
                  <a:gd name="T24" fmla="*/ 100 w 160"/>
                  <a:gd name="T25" fmla="*/ 62 h 97"/>
                  <a:gd name="T26" fmla="*/ 42 w 160"/>
                  <a:gd name="T27" fmla="*/ 21 h 97"/>
                  <a:gd name="T28" fmla="*/ 4 w 160"/>
                  <a:gd name="T29" fmla="*/ 4 h 97"/>
                  <a:gd name="T30" fmla="*/ 0 w 160"/>
                  <a:gd name="T31" fmla="*/ 3 h 97"/>
                  <a:gd name="T32" fmla="*/ 94 w 160"/>
                  <a:gd name="T33" fmla="*/ 18 h 97"/>
                  <a:gd name="T34" fmla="*/ 136 w 160"/>
                  <a:gd name="T35" fmla="*/ 47 h 97"/>
                  <a:gd name="T36" fmla="*/ 136 w 160"/>
                  <a:gd name="T37" fmla="*/ 47 h 97"/>
                  <a:gd name="T38" fmla="*/ 100 w 160"/>
                  <a:gd name="T39" fmla="*/ 62 h 97"/>
                  <a:gd name="T40" fmla="*/ 137 w 160"/>
                  <a:gd name="T41" fmla="*/ 49 h 97"/>
                  <a:gd name="T42" fmla="*/ 138 w 160"/>
                  <a:gd name="T43" fmla="*/ 49 h 97"/>
                  <a:gd name="T44" fmla="*/ 137 w 160"/>
                  <a:gd name="T45" fmla="*/ 49 h 97"/>
                  <a:gd name="T46" fmla="*/ 137 w 160"/>
                  <a:gd name="T47" fmla="*/ 48 h 97"/>
                  <a:gd name="T48" fmla="*/ 137 w 160"/>
                  <a:gd name="T49" fmla="*/ 48 h 97"/>
                  <a:gd name="T50" fmla="*/ 137 w 160"/>
                  <a:gd name="T51" fmla="*/ 48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60" h="97">
                    <a:moveTo>
                      <a:pt x="144" y="14"/>
                    </a:moveTo>
                    <a:cubicBezTo>
                      <a:pt x="143" y="13"/>
                      <a:pt x="143" y="13"/>
                      <a:pt x="143" y="13"/>
                    </a:cubicBezTo>
                    <a:cubicBezTo>
                      <a:pt x="143" y="18"/>
                      <a:pt x="142" y="23"/>
                      <a:pt x="140" y="25"/>
                    </a:cubicBezTo>
                    <a:cubicBezTo>
                      <a:pt x="135" y="32"/>
                      <a:pt x="118" y="21"/>
                      <a:pt x="94" y="11"/>
                    </a:cubicBezTo>
                    <a:cubicBezTo>
                      <a:pt x="72" y="1"/>
                      <a:pt x="46" y="0"/>
                      <a:pt x="25" y="0"/>
                    </a:cubicBezTo>
                    <a:cubicBezTo>
                      <a:pt x="11" y="2"/>
                      <a:pt x="0" y="3"/>
                      <a:pt x="0" y="3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3"/>
                      <a:pt x="22" y="21"/>
                      <a:pt x="37" y="34"/>
                    </a:cubicBezTo>
                    <a:cubicBezTo>
                      <a:pt x="52" y="48"/>
                      <a:pt x="58" y="72"/>
                      <a:pt x="91" y="83"/>
                    </a:cubicBezTo>
                    <a:cubicBezTo>
                      <a:pt x="136" y="97"/>
                      <a:pt x="138" y="49"/>
                      <a:pt x="138" y="49"/>
                    </a:cubicBezTo>
                    <a:cubicBezTo>
                      <a:pt x="138" y="49"/>
                      <a:pt x="160" y="36"/>
                      <a:pt x="144" y="14"/>
                    </a:cubicBezTo>
                    <a:close/>
                    <a:moveTo>
                      <a:pt x="100" y="62"/>
                    </a:moveTo>
                    <a:cubicBezTo>
                      <a:pt x="78" y="52"/>
                      <a:pt x="57" y="31"/>
                      <a:pt x="42" y="21"/>
                    </a:cubicBezTo>
                    <a:cubicBezTo>
                      <a:pt x="32" y="16"/>
                      <a:pt x="16" y="8"/>
                      <a:pt x="4" y="4"/>
                    </a:cubicBezTo>
                    <a:cubicBezTo>
                      <a:pt x="2" y="4"/>
                      <a:pt x="1" y="4"/>
                      <a:pt x="0" y="3"/>
                    </a:cubicBezTo>
                    <a:cubicBezTo>
                      <a:pt x="5" y="4"/>
                      <a:pt x="67" y="7"/>
                      <a:pt x="94" y="18"/>
                    </a:cubicBezTo>
                    <a:cubicBezTo>
                      <a:pt x="117" y="28"/>
                      <a:pt x="132" y="43"/>
                      <a:pt x="136" y="47"/>
                    </a:cubicBezTo>
                    <a:cubicBezTo>
                      <a:pt x="136" y="47"/>
                      <a:pt x="136" y="47"/>
                      <a:pt x="136" y="47"/>
                    </a:cubicBezTo>
                    <a:cubicBezTo>
                      <a:pt x="132" y="53"/>
                      <a:pt x="119" y="70"/>
                      <a:pt x="100" y="62"/>
                    </a:cubicBezTo>
                    <a:close/>
                    <a:moveTo>
                      <a:pt x="137" y="49"/>
                    </a:moveTo>
                    <a:cubicBezTo>
                      <a:pt x="137" y="49"/>
                      <a:pt x="138" y="49"/>
                      <a:pt x="138" y="49"/>
                    </a:cubicBezTo>
                    <a:cubicBezTo>
                      <a:pt x="138" y="49"/>
                      <a:pt x="137" y="49"/>
                      <a:pt x="137" y="49"/>
                    </a:cubicBezTo>
                    <a:close/>
                    <a:moveTo>
                      <a:pt x="137" y="48"/>
                    </a:moveTo>
                    <a:cubicBezTo>
                      <a:pt x="137" y="48"/>
                      <a:pt x="137" y="48"/>
                      <a:pt x="137" y="48"/>
                    </a:cubicBezTo>
                    <a:cubicBezTo>
                      <a:pt x="137" y="48"/>
                      <a:pt x="137" y="48"/>
                      <a:pt x="137" y="48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txBody>
              <a:bodyPr vert="horz" wrap="square" lIns="68580" tIns="34291" rIns="68580" bIns="34291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1"/>
              </a:p>
            </p:txBody>
          </p:sp>
          <p:sp>
            <p:nvSpPr>
              <p:cNvPr id="50" name="Freeform 27">
                <a:extLst>
                  <a:ext uri="{FF2B5EF4-FFF2-40B4-BE49-F238E27FC236}">
                    <a16:creationId xmlns:a16="http://schemas.microsoft.com/office/drawing/2014/main" id="{8C3B1952-FABD-B048-A5C5-41A616B7841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521075" y="4548188"/>
                <a:ext cx="303213" cy="201613"/>
              </a:xfrm>
              <a:custGeom>
                <a:avLst/>
                <a:gdLst>
                  <a:gd name="T0" fmla="*/ 24 w 93"/>
                  <a:gd name="T1" fmla="*/ 1 h 62"/>
                  <a:gd name="T2" fmla="*/ 25 w 93"/>
                  <a:gd name="T3" fmla="*/ 1 h 62"/>
                  <a:gd name="T4" fmla="*/ 71 w 93"/>
                  <a:gd name="T5" fmla="*/ 21 h 62"/>
                  <a:gd name="T6" fmla="*/ 93 w 93"/>
                  <a:gd name="T7" fmla="*/ 61 h 62"/>
                  <a:gd name="T8" fmla="*/ 65 w 93"/>
                  <a:gd name="T9" fmla="*/ 22 h 62"/>
                  <a:gd name="T10" fmla="*/ 15 w 93"/>
                  <a:gd name="T11" fmla="*/ 10 h 62"/>
                  <a:gd name="T12" fmla="*/ 24 w 93"/>
                  <a:gd name="T13" fmla="*/ 1 h 62"/>
                  <a:gd name="T14" fmla="*/ 36 w 93"/>
                  <a:gd name="T15" fmla="*/ 17 h 62"/>
                  <a:gd name="T16" fmla="*/ 0 w 93"/>
                  <a:gd name="T17" fmla="*/ 27 h 62"/>
                  <a:gd name="T18" fmla="*/ 16 w 93"/>
                  <a:gd name="T19" fmla="*/ 39 h 62"/>
                  <a:gd name="T20" fmla="*/ 66 w 93"/>
                  <a:gd name="T21" fmla="*/ 40 h 62"/>
                  <a:gd name="T22" fmla="*/ 93 w 93"/>
                  <a:gd name="T23" fmla="*/ 62 h 62"/>
                  <a:gd name="T24" fmla="*/ 36 w 93"/>
                  <a:gd name="T25" fmla="*/ 17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93" h="62">
                    <a:moveTo>
                      <a:pt x="24" y="1"/>
                    </a:moveTo>
                    <a:cubicBezTo>
                      <a:pt x="25" y="1"/>
                      <a:pt x="25" y="0"/>
                      <a:pt x="25" y="1"/>
                    </a:cubicBezTo>
                    <a:cubicBezTo>
                      <a:pt x="47" y="1"/>
                      <a:pt x="58" y="11"/>
                      <a:pt x="71" y="21"/>
                    </a:cubicBezTo>
                    <a:cubicBezTo>
                      <a:pt x="85" y="32"/>
                      <a:pt x="91" y="54"/>
                      <a:pt x="93" y="61"/>
                    </a:cubicBezTo>
                    <a:cubicBezTo>
                      <a:pt x="89" y="50"/>
                      <a:pt x="80" y="35"/>
                      <a:pt x="65" y="22"/>
                    </a:cubicBezTo>
                    <a:cubicBezTo>
                      <a:pt x="41" y="3"/>
                      <a:pt x="16" y="14"/>
                      <a:pt x="15" y="10"/>
                    </a:cubicBezTo>
                    <a:cubicBezTo>
                      <a:pt x="14" y="8"/>
                      <a:pt x="20" y="4"/>
                      <a:pt x="24" y="1"/>
                    </a:cubicBezTo>
                    <a:close/>
                    <a:moveTo>
                      <a:pt x="36" y="17"/>
                    </a:moveTo>
                    <a:cubicBezTo>
                      <a:pt x="16" y="11"/>
                      <a:pt x="2" y="25"/>
                      <a:pt x="0" y="27"/>
                    </a:cubicBezTo>
                    <a:cubicBezTo>
                      <a:pt x="1" y="31"/>
                      <a:pt x="5" y="36"/>
                      <a:pt x="16" y="39"/>
                    </a:cubicBezTo>
                    <a:cubicBezTo>
                      <a:pt x="28" y="42"/>
                      <a:pt x="49" y="35"/>
                      <a:pt x="66" y="40"/>
                    </a:cubicBezTo>
                    <a:cubicBezTo>
                      <a:pt x="84" y="45"/>
                      <a:pt x="89" y="56"/>
                      <a:pt x="93" y="62"/>
                    </a:cubicBezTo>
                    <a:cubicBezTo>
                      <a:pt x="93" y="62"/>
                      <a:pt x="78" y="28"/>
                      <a:pt x="36" y="17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txBody>
              <a:bodyPr vert="horz" wrap="square" lIns="68580" tIns="34291" rIns="68580" bIns="34291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1"/>
              </a:p>
            </p:txBody>
          </p:sp>
          <p:sp>
            <p:nvSpPr>
              <p:cNvPr id="51" name="Freeform 28">
                <a:extLst>
                  <a:ext uri="{FF2B5EF4-FFF2-40B4-BE49-F238E27FC236}">
                    <a16:creationId xmlns:a16="http://schemas.microsoft.com/office/drawing/2014/main" id="{88C3F043-E2B2-A24C-9836-456D8DCD0F6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482975" y="4551363"/>
                <a:ext cx="341313" cy="198438"/>
              </a:xfrm>
              <a:custGeom>
                <a:avLst/>
                <a:gdLst>
                  <a:gd name="T0" fmla="*/ 12 w 105"/>
                  <a:gd name="T1" fmla="*/ 26 h 61"/>
                  <a:gd name="T2" fmla="*/ 12 w 105"/>
                  <a:gd name="T3" fmla="*/ 26 h 61"/>
                  <a:gd name="T4" fmla="*/ 36 w 105"/>
                  <a:gd name="T5" fmla="*/ 0 h 61"/>
                  <a:gd name="T6" fmla="*/ 27 w 105"/>
                  <a:gd name="T7" fmla="*/ 9 h 61"/>
                  <a:gd name="T8" fmla="*/ 77 w 105"/>
                  <a:gd name="T9" fmla="*/ 21 h 61"/>
                  <a:gd name="T10" fmla="*/ 105 w 105"/>
                  <a:gd name="T11" fmla="*/ 60 h 61"/>
                  <a:gd name="T12" fmla="*/ 105 w 105"/>
                  <a:gd name="T13" fmla="*/ 61 h 61"/>
                  <a:gd name="T14" fmla="*/ 48 w 105"/>
                  <a:gd name="T15" fmla="*/ 16 h 61"/>
                  <a:gd name="T16" fmla="*/ 12 w 105"/>
                  <a:gd name="T17" fmla="*/ 26 h 61"/>
                  <a:gd name="T18" fmla="*/ 78 w 105"/>
                  <a:gd name="T19" fmla="*/ 39 h 61"/>
                  <a:gd name="T20" fmla="*/ 28 w 105"/>
                  <a:gd name="T21" fmla="*/ 38 h 61"/>
                  <a:gd name="T22" fmla="*/ 12 w 105"/>
                  <a:gd name="T23" fmla="*/ 26 h 61"/>
                  <a:gd name="T24" fmla="*/ 12 w 105"/>
                  <a:gd name="T25" fmla="*/ 26 h 61"/>
                  <a:gd name="T26" fmla="*/ 25 w 105"/>
                  <a:gd name="T27" fmla="*/ 54 h 61"/>
                  <a:gd name="T28" fmla="*/ 74 w 105"/>
                  <a:gd name="T29" fmla="*/ 51 h 61"/>
                  <a:gd name="T30" fmla="*/ 105 w 105"/>
                  <a:gd name="T31" fmla="*/ 61 h 61"/>
                  <a:gd name="T32" fmla="*/ 78 w 105"/>
                  <a:gd name="T33" fmla="*/ 39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05" h="61">
                    <a:moveTo>
                      <a:pt x="12" y="26"/>
                    </a:moveTo>
                    <a:cubicBezTo>
                      <a:pt x="12" y="26"/>
                      <a:pt x="12" y="26"/>
                      <a:pt x="12" y="26"/>
                    </a:cubicBezTo>
                    <a:cubicBezTo>
                      <a:pt x="13" y="22"/>
                      <a:pt x="17" y="0"/>
                      <a:pt x="36" y="0"/>
                    </a:cubicBezTo>
                    <a:cubicBezTo>
                      <a:pt x="32" y="3"/>
                      <a:pt x="26" y="7"/>
                      <a:pt x="27" y="9"/>
                    </a:cubicBezTo>
                    <a:cubicBezTo>
                      <a:pt x="28" y="13"/>
                      <a:pt x="53" y="2"/>
                      <a:pt x="77" y="21"/>
                    </a:cubicBezTo>
                    <a:cubicBezTo>
                      <a:pt x="92" y="34"/>
                      <a:pt x="101" y="49"/>
                      <a:pt x="105" y="60"/>
                    </a:cubicBezTo>
                    <a:cubicBezTo>
                      <a:pt x="105" y="61"/>
                      <a:pt x="105" y="61"/>
                      <a:pt x="105" y="61"/>
                    </a:cubicBezTo>
                    <a:cubicBezTo>
                      <a:pt x="105" y="61"/>
                      <a:pt x="90" y="27"/>
                      <a:pt x="48" y="16"/>
                    </a:cubicBezTo>
                    <a:cubicBezTo>
                      <a:pt x="28" y="10"/>
                      <a:pt x="14" y="24"/>
                      <a:pt x="12" y="26"/>
                    </a:cubicBezTo>
                    <a:close/>
                    <a:moveTo>
                      <a:pt x="78" y="39"/>
                    </a:moveTo>
                    <a:cubicBezTo>
                      <a:pt x="61" y="34"/>
                      <a:pt x="40" y="41"/>
                      <a:pt x="28" y="38"/>
                    </a:cubicBezTo>
                    <a:cubicBezTo>
                      <a:pt x="17" y="35"/>
                      <a:pt x="13" y="30"/>
                      <a:pt x="12" y="26"/>
                    </a:cubicBezTo>
                    <a:cubicBezTo>
                      <a:pt x="12" y="26"/>
                      <a:pt x="12" y="26"/>
                      <a:pt x="12" y="26"/>
                    </a:cubicBezTo>
                    <a:cubicBezTo>
                      <a:pt x="12" y="26"/>
                      <a:pt x="0" y="40"/>
                      <a:pt x="25" y="54"/>
                    </a:cubicBezTo>
                    <a:cubicBezTo>
                      <a:pt x="39" y="61"/>
                      <a:pt x="64" y="52"/>
                      <a:pt x="74" y="51"/>
                    </a:cubicBezTo>
                    <a:cubicBezTo>
                      <a:pt x="91" y="50"/>
                      <a:pt x="105" y="61"/>
                      <a:pt x="105" y="61"/>
                    </a:cubicBezTo>
                    <a:cubicBezTo>
                      <a:pt x="101" y="55"/>
                      <a:pt x="96" y="44"/>
                      <a:pt x="78" y="39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txBody>
              <a:bodyPr vert="horz" wrap="square" lIns="68580" tIns="34291" rIns="68580" bIns="34291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1"/>
              </a:p>
            </p:txBody>
          </p:sp>
        </p:grpSp>
        <p:grpSp>
          <p:nvGrpSpPr>
            <p:cNvPr id="39" name="Group 38">
              <a:extLst>
                <a:ext uri="{FF2B5EF4-FFF2-40B4-BE49-F238E27FC236}">
                  <a16:creationId xmlns:a16="http://schemas.microsoft.com/office/drawing/2014/main" id="{0D619BE3-C989-9C4A-A0A2-6804EB0F0317}"/>
                </a:ext>
              </a:extLst>
            </p:cNvPr>
            <p:cNvGrpSpPr/>
            <p:nvPr/>
          </p:nvGrpSpPr>
          <p:grpSpPr>
            <a:xfrm>
              <a:off x="7878681" y="1326467"/>
              <a:ext cx="2639359" cy="3538338"/>
              <a:chOff x="8402638" y="1231901"/>
              <a:chExt cx="3201988" cy="4292600"/>
            </a:xfrm>
          </p:grpSpPr>
          <p:sp>
            <p:nvSpPr>
              <p:cNvPr id="44" name="Freeform 29">
                <a:extLst>
                  <a:ext uri="{FF2B5EF4-FFF2-40B4-BE49-F238E27FC236}">
                    <a16:creationId xmlns:a16="http://schemas.microsoft.com/office/drawing/2014/main" id="{55E69532-F21B-7D4D-8B67-0D978CB0391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8402638" y="1231901"/>
                <a:ext cx="3201988" cy="4292600"/>
              </a:xfrm>
              <a:custGeom>
                <a:avLst/>
                <a:gdLst>
                  <a:gd name="T0" fmla="*/ 951 w 986"/>
                  <a:gd name="T1" fmla="*/ 384 h 1320"/>
                  <a:gd name="T2" fmla="*/ 849 w 986"/>
                  <a:gd name="T3" fmla="*/ 213 h 1320"/>
                  <a:gd name="T4" fmla="*/ 818 w 986"/>
                  <a:gd name="T5" fmla="*/ 151 h 1320"/>
                  <a:gd name="T6" fmla="*/ 707 w 986"/>
                  <a:gd name="T7" fmla="*/ 47 h 1320"/>
                  <a:gd name="T8" fmla="*/ 607 w 986"/>
                  <a:gd name="T9" fmla="*/ 24 h 1320"/>
                  <a:gd name="T10" fmla="*/ 301 w 986"/>
                  <a:gd name="T11" fmla="*/ 57 h 1320"/>
                  <a:gd name="T12" fmla="*/ 239 w 986"/>
                  <a:gd name="T13" fmla="*/ 88 h 1320"/>
                  <a:gd name="T14" fmla="*/ 131 w 986"/>
                  <a:gd name="T15" fmla="*/ 217 h 1320"/>
                  <a:gd name="T16" fmla="*/ 53 w 986"/>
                  <a:gd name="T17" fmla="*/ 295 h 1320"/>
                  <a:gd name="T18" fmla="*/ 81 w 986"/>
                  <a:gd name="T19" fmla="*/ 342 h 1320"/>
                  <a:gd name="T20" fmla="*/ 109 w 986"/>
                  <a:gd name="T21" fmla="*/ 441 h 1320"/>
                  <a:gd name="T22" fmla="*/ 70 w 986"/>
                  <a:gd name="T23" fmla="*/ 556 h 1320"/>
                  <a:gd name="T24" fmla="*/ 21 w 986"/>
                  <a:gd name="T25" fmla="*/ 647 h 1320"/>
                  <a:gd name="T26" fmla="*/ 139 w 986"/>
                  <a:gd name="T27" fmla="*/ 643 h 1320"/>
                  <a:gd name="T28" fmla="*/ 206 w 986"/>
                  <a:gd name="T29" fmla="*/ 712 h 1320"/>
                  <a:gd name="T30" fmla="*/ 256 w 986"/>
                  <a:gd name="T31" fmla="*/ 729 h 1320"/>
                  <a:gd name="T32" fmla="*/ 303 w 986"/>
                  <a:gd name="T33" fmla="*/ 713 h 1320"/>
                  <a:gd name="T34" fmla="*/ 411 w 986"/>
                  <a:gd name="T35" fmla="*/ 969 h 1320"/>
                  <a:gd name="T36" fmla="*/ 312 w 986"/>
                  <a:gd name="T37" fmla="*/ 1102 h 1320"/>
                  <a:gd name="T38" fmla="*/ 386 w 986"/>
                  <a:gd name="T39" fmla="*/ 1123 h 1320"/>
                  <a:gd name="T40" fmla="*/ 390 w 986"/>
                  <a:gd name="T41" fmla="*/ 1140 h 1320"/>
                  <a:gd name="T42" fmla="*/ 386 w 986"/>
                  <a:gd name="T43" fmla="*/ 1199 h 1320"/>
                  <a:gd name="T44" fmla="*/ 414 w 986"/>
                  <a:gd name="T45" fmla="*/ 1207 h 1320"/>
                  <a:gd name="T46" fmla="*/ 446 w 986"/>
                  <a:gd name="T47" fmla="*/ 1169 h 1320"/>
                  <a:gd name="T48" fmla="*/ 470 w 986"/>
                  <a:gd name="T49" fmla="*/ 1210 h 1320"/>
                  <a:gd name="T50" fmla="*/ 527 w 986"/>
                  <a:gd name="T51" fmla="*/ 1239 h 1320"/>
                  <a:gd name="T52" fmla="*/ 582 w 986"/>
                  <a:gd name="T53" fmla="*/ 1173 h 1320"/>
                  <a:gd name="T54" fmla="*/ 535 w 986"/>
                  <a:gd name="T55" fmla="*/ 1135 h 1320"/>
                  <a:gd name="T56" fmla="*/ 565 w 986"/>
                  <a:gd name="T57" fmla="*/ 1129 h 1320"/>
                  <a:gd name="T58" fmla="*/ 544 w 986"/>
                  <a:gd name="T59" fmla="*/ 1117 h 1320"/>
                  <a:gd name="T60" fmla="*/ 592 w 986"/>
                  <a:gd name="T61" fmla="*/ 1090 h 1320"/>
                  <a:gd name="T62" fmla="*/ 556 w 986"/>
                  <a:gd name="T63" fmla="*/ 1076 h 1320"/>
                  <a:gd name="T64" fmla="*/ 625 w 986"/>
                  <a:gd name="T65" fmla="*/ 719 h 1320"/>
                  <a:gd name="T66" fmla="*/ 716 w 986"/>
                  <a:gd name="T67" fmla="*/ 687 h 1320"/>
                  <a:gd name="T68" fmla="*/ 841 w 986"/>
                  <a:gd name="T69" fmla="*/ 655 h 1320"/>
                  <a:gd name="T70" fmla="*/ 869 w 986"/>
                  <a:gd name="T71" fmla="*/ 534 h 1320"/>
                  <a:gd name="T72" fmla="*/ 30 w 986"/>
                  <a:gd name="T73" fmla="*/ 311 h 1320"/>
                  <a:gd name="T74" fmla="*/ 67 w 986"/>
                  <a:gd name="T75" fmla="*/ 421 h 1320"/>
                  <a:gd name="T76" fmla="*/ 110 w 986"/>
                  <a:gd name="T77" fmla="*/ 282 h 1320"/>
                  <a:gd name="T78" fmla="*/ 67 w 986"/>
                  <a:gd name="T79" fmla="*/ 612 h 1320"/>
                  <a:gd name="T80" fmla="*/ 99 w 986"/>
                  <a:gd name="T81" fmla="*/ 571 h 1320"/>
                  <a:gd name="T82" fmla="*/ 129 w 986"/>
                  <a:gd name="T83" fmla="*/ 526 h 1320"/>
                  <a:gd name="T84" fmla="*/ 182 w 986"/>
                  <a:gd name="T85" fmla="*/ 661 h 1320"/>
                  <a:gd name="T86" fmla="*/ 204 w 986"/>
                  <a:gd name="T87" fmla="*/ 653 h 1320"/>
                  <a:gd name="T88" fmla="*/ 266 w 986"/>
                  <a:gd name="T89" fmla="*/ 722 h 1320"/>
                  <a:gd name="T90" fmla="*/ 291 w 986"/>
                  <a:gd name="T91" fmla="*/ 736 h 1320"/>
                  <a:gd name="T92" fmla="*/ 282 w 986"/>
                  <a:gd name="T93" fmla="*/ 69 h 1320"/>
                  <a:gd name="T94" fmla="*/ 375 w 986"/>
                  <a:gd name="T95" fmla="*/ 634 h 1320"/>
                  <a:gd name="T96" fmla="*/ 412 w 986"/>
                  <a:gd name="T97" fmla="*/ 1128 h 1320"/>
                  <a:gd name="T98" fmla="*/ 412 w 986"/>
                  <a:gd name="T99" fmla="*/ 1157 h 1320"/>
                  <a:gd name="T100" fmla="*/ 405 w 986"/>
                  <a:gd name="T101" fmla="*/ 1182 h 1320"/>
                  <a:gd name="T102" fmla="*/ 417 w 986"/>
                  <a:gd name="T103" fmla="*/ 1160 h 1320"/>
                  <a:gd name="T104" fmla="*/ 563 w 986"/>
                  <a:gd name="T105" fmla="*/ 1172 h 1320"/>
                  <a:gd name="T106" fmla="*/ 541 w 986"/>
                  <a:gd name="T107" fmla="*/ 682 h 1320"/>
                  <a:gd name="T108" fmla="*/ 607 w 986"/>
                  <a:gd name="T109" fmla="*/ 703 h 1320"/>
                  <a:gd name="T110" fmla="*/ 698 w 986"/>
                  <a:gd name="T111" fmla="*/ 90 h 1320"/>
                  <a:gd name="T112" fmla="*/ 708 w 986"/>
                  <a:gd name="T113" fmla="*/ 108 h 1320"/>
                  <a:gd name="T114" fmla="*/ 763 w 986"/>
                  <a:gd name="T115" fmla="*/ 615 h 1320"/>
                  <a:gd name="T116" fmla="*/ 806 w 986"/>
                  <a:gd name="T117" fmla="*/ 630 h 1320"/>
                  <a:gd name="T118" fmla="*/ 853 w 986"/>
                  <a:gd name="T119" fmla="*/ 266 h 1320"/>
                  <a:gd name="T120" fmla="*/ 906 w 986"/>
                  <a:gd name="T121" fmla="*/ 398 h 1320"/>
                  <a:gd name="T122" fmla="*/ 922 w 986"/>
                  <a:gd name="T123" fmla="*/ 404 h 1320"/>
                  <a:gd name="T124" fmla="*/ 936 w 986"/>
                  <a:gd name="T125" fmla="*/ 462 h 13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986" h="1320">
                    <a:moveTo>
                      <a:pt x="973" y="447"/>
                    </a:moveTo>
                    <a:cubicBezTo>
                      <a:pt x="972" y="450"/>
                      <a:pt x="971" y="454"/>
                      <a:pt x="969" y="456"/>
                    </a:cubicBezTo>
                    <a:cubicBezTo>
                      <a:pt x="968" y="456"/>
                      <a:pt x="967" y="457"/>
                      <a:pt x="966" y="458"/>
                    </a:cubicBezTo>
                    <a:cubicBezTo>
                      <a:pt x="965" y="458"/>
                      <a:pt x="964" y="459"/>
                      <a:pt x="963" y="460"/>
                    </a:cubicBezTo>
                    <a:cubicBezTo>
                      <a:pt x="963" y="457"/>
                      <a:pt x="961" y="455"/>
                      <a:pt x="959" y="455"/>
                    </a:cubicBezTo>
                    <a:cubicBezTo>
                      <a:pt x="960" y="454"/>
                      <a:pt x="961" y="453"/>
                      <a:pt x="961" y="451"/>
                    </a:cubicBezTo>
                    <a:cubicBezTo>
                      <a:pt x="961" y="450"/>
                      <a:pt x="961" y="447"/>
                      <a:pt x="961" y="446"/>
                    </a:cubicBezTo>
                    <a:cubicBezTo>
                      <a:pt x="966" y="440"/>
                      <a:pt x="958" y="432"/>
                      <a:pt x="953" y="438"/>
                    </a:cubicBezTo>
                    <a:cubicBezTo>
                      <a:pt x="953" y="438"/>
                      <a:pt x="953" y="438"/>
                      <a:pt x="953" y="438"/>
                    </a:cubicBezTo>
                    <a:cubicBezTo>
                      <a:pt x="952" y="437"/>
                      <a:pt x="952" y="437"/>
                      <a:pt x="951" y="436"/>
                    </a:cubicBezTo>
                    <a:cubicBezTo>
                      <a:pt x="952" y="434"/>
                      <a:pt x="951" y="431"/>
                      <a:pt x="949" y="430"/>
                    </a:cubicBezTo>
                    <a:cubicBezTo>
                      <a:pt x="948" y="428"/>
                      <a:pt x="948" y="426"/>
                      <a:pt x="947" y="423"/>
                    </a:cubicBezTo>
                    <a:cubicBezTo>
                      <a:pt x="947" y="422"/>
                      <a:pt x="946" y="420"/>
                      <a:pt x="945" y="419"/>
                    </a:cubicBezTo>
                    <a:cubicBezTo>
                      <a:pt x="945" y="419"/>
                      <a:pt x="945" y="419"/>
                      <a:pt x="945" y="419"/>
                    </a:cubicBezTo>
                    <a:cubicBezTo>
                      <a:pt x="943" y="414"/>
                      <a:pt x="941" y="409"/>
                      <a:pt x="938" y="404"/>
                    </a:cubicBezTo>
                    <a:cubicBezTo>
                      <a:pt x="940" y="404"/>
                      <a:pt x="941" y="403"/>
                      <a:pt x="942" y="403"/>
                    </a:cubicBezTo>
                    <a:cubicBezTo>
                      <a:pt x="948" y="400"/>
                      <a:pt x="944" y="392"/>
                      <a:pt x="939" y="392"/>
                    </a:cubicBezTo>
                    <a:cubicBezTo>
                      <a:pt x="939" y="391"/>
                      <a:pt x="940" y="390"/>
                      <a:pt x="940" y="389"/>
                    </a:cubicBezTo>
                    <a:cubicBezTo>
                      <a:pt x="944" y="388"/>
                      <a:pt x="947" y="386"/>
                      <a:pt x="951" y="384"/>
                    </a:cubicBezTo>
                    <a:cubicBezTo>
                      <a:pt x="958" y="381"/>
                      <a:pt x="952" y="371"/>
                      <a:pt x="945" y="374"/>
                    </a:cubicBezTo>
                    <a:cubicBezTo>
                      <a:pt x="942" y="376"/>
                      <a:pt x="938" y="378"/>
                      <a:pt x="934" y="378"/>
                    </a:cubicBezTo>
                    <a:cubicBezTo>
                      <a:pt x="933" y="378"/>
                      <a:pt x="932" y="379"/>
                      <a:pt x="931" y="380"/>
                    </a:cubicBezTo>
                    <a:cubicBezTo>
                      <a:pt x="931" y="375"/>
                      <a:pt x="924" y="371"/>
                      <a:pt x="920" y="377"/>
                    </a:cubicBezTo>
                    <a:cubicBezTo>
                      <a:pt x="920" y="377"/>
                      <a:pt x="919" y="378"/>
                      <a:pt x="919" y="379"/>
                    </a:cubicBezTo>
                    <a:cubicBezTo>
                      <a:pt x="915" y="376"/>
                      <a:pt x="912" y="374"/>
                      <a:pt x="907" y="372"/>
                    </a:cubicBezTo>
                    <a:cubicBezTo>
                      <a:pt x="915" y="369"/>
                      <a:pt x="921" y="358"/>
                      <a:pt x="913" y="350"/>
                    </a:cubicBezTo>
                    <a:cubicBezTo>
                      <a:pt x="905" y="350"/>
                      <a:pt x="900" y="353"/>
                      <a:pt x="895" y="357"/>
                    </a:cubicBezTo>
                    <a:cubicBezTo>
                      <a:pt x="897" y="343"/>
                      <a:pt x="883" y="349"/>
                      <a:pt x="880" y="341"/>
                    </a:cubicBezTo>
                    <a:cubicBezTo>
                      <a:pt x="879" y="339"/>
                      <a:pt x="886" y="322"/>
                      <a:pt x="884" y="315"/>
                    </a:cubicBezTo>
                    <a:cubicBezTo>
                      <a:pt x="881" y="314"/>
                      <a:pt x="876" y="315"/>
                      <a:pt x="875" y="312"/>
                    </a:cubicBezTo>
                    <a:cubicBezTo>
                      <a:pt x="875" y="308"/>
                      <a:pt x="877" y="305"/>
                      <a:pt x="880" y="304"/>
                    </a:cubicBezTo>
                    <a:cubicBezTo>
                      <a:pt x="888" y="310"/>
                      <a:pt x="905" y="308"/>
                      <a:pt x="908" y="297"/>
                    </a:cubicBezTo>
                    <a:cubicBezTo>
                      <a:pt x="908" y="290"/>
                      <a:pt x="896" y="293"/>
                      <a:pt x="888" y="292"/>
                    </a:cubicBezTo>
                    <a:cubicBezTo>
                      <a:pt x="892" y="291"/>
                      <a:pt x="888" y="282"/>
                      <a:pt x="893" y="281"/>
                    </a:cubicBezTo>
                    <a:cubicBezTo>
                      <a:pt x="897" y="286"/>
                      <a:pt x="903" y="289"/>
                      <a:pt x="913" y="288"/>
                    </a:cubicBezTo>
                    <a:cubicBezTo>
                      <a:pt x="912" y="284"/>
                      <a:pt x="912" y="279"/>
                      <a:pt x="908" y="277"/>
                    </a:cubicBezTo>
                    <a:cubicBezTo>
                      <a:pt x="900" y="265"/>
                      <a:pt x="864" y="265"/>
                      <a:pt x="888" y="242"/>
                    </a:cubicBezTo>
                    <a:cubicBezTo>
                      <a:pt x="876" y="231"/>
                      <a:pt x="862" y="223"/>
                      <a:pt x="849" y="213"/>
                    </a:cubicBezTo>
                    <a:cubicBezTo>
                      <a:pt x="852" y="223"/>
                      <a:pt x="808" y="257"/>
                      <a:pt x="840" y="255"/>
                    </a:cubicBezTo>
                    <a:cubicBezTo>
                      <a:pt x="847" y="275"/>
                      <a:pt x="821" y="266"/>
                      <a:pt x="820" y="250"/>
                    </a:cubicBezTo>
                    <a:cubicBezTo>
                      <a:pt x="819" y="237"/>
                      <a:pt x="835" y="237"/>
                      <a:pt x="833" y="226"/>
                    </a:cubicBezTo>
                    <a:cubicBezTo>
                      <a:pt x="832" y="222"/>
                      <a:pt x="825" y="224"/>
                      <a:pt x="826" y="217"/>
                    </a:cubicBezTo>
                    <a:cubicBezTo>
                      <a:pt x="832" y="215"/>
                      <a:pt x="844" y="217"/>
                      <a:pt x="846" y="210"/>
                    </a:cubicBezTo>
                    <a:cubicBezTo>
                      <a:pt x="854" y="192"/>
                      <a:pt x="818" y="188"/>
                      <a:pt x="831" y="175"/>
                    </a:cubicBezTo>
                    <a:cubicBezTo>
                      <a:pt x="835" y="175"/>
                      <a:pt x="832" y="183"/>
                      <a:pt x="835" y="184"/>
                    </a:cubicBezTo>
                    <a:cubicBezTo>
                      <a:pt x="842" y="184"/>
                      <a:pt x="843" y="174"/>
                      <a:pt x="849" y="179"/>
                    </a:cubicBezTo>
                    <a:cubicBezTo>
                      <a:pt x="840" y="186"/>
                      <a:pt x="849" y="195"/>
                      <a:pt x="857" y="197"/>
                    </a:cubicBezTo>
                    <a:cubicBezTo>
                      <a:pt x="861" y="194"/>
                      <a:pt x="860" y="188"/>
                      <a:pt x="860" y="182"/>
                    </a:cubicBezTo>
                    <a:cubicBezTo>
                      <a:pt x="862" y="170"/>
                      <a:pt x="849" y="173"/>
                      <a:pt x="851" y="162"/>
                    </a:cubicBezTo>
                    <a:cubicBezTo>
                      <a:pt x="847" y="163"/>
                      <a:pt x="844" y="163"/>
                      <a:pt x="841" y="162"/>
                    </a:cubicBezTo>
                    <a:cubicBezTo>
                      <a:pt x="841" y="162"/>
                      <a:pt x="841" y="162"/>
                      <a:pt x="841" y="162"/>
                    </a:cubicBezTo>
                    <a:cubicBezTo>
                      <a:pt x="840" y="162"/>
                      <a:pt x="839" y="162"/>
                      <a:pt x="838" y="161"/>
                    </a:cubicBezTo>
                    <a:cubicBezTo>
                      <a:pt x="832" y="158"/>
                      <a:pt x="832" y="148"/>
                      <a:pt x="829" y="142"/>
                    </a:cubicBezTo>
                    <a:cubicBezTo>
                      <a:pt x="829" y="142"/>
                      <a:pt x="829" y="142"/>
                      <a:pt x="829" y="142"/>
                    </a:cubicBezTo>
                    <a:cubicBezTo>
                      <a:pt x="829" y="142"/>
                      <a:pt x="829" y="142"/>
                      <a:pt x="829" y="142"/>
                    </a:cubicBezTo>
                    <a:cubicBezTo>
                      <a:pt x="828" y="140"/>
                      <a:pt x="826" y="138"/>
                      <a:pt x="824" y="137"/>
                    </a:cubicBezTo>
                    <a:cubicBezTo>
                      <a:pt x="821" y="141"/>
                      <a:pt x="822" y="149"/>
                      <a:pt x="818" y="151"/>
                    </a:cubicBezTo>
                    <a:cubicBezTo>
                      <a:pt x="813" y="147"/>
                      <a:pt x="810" y="143"/>
                      <a:pt x="807" y="137"/>
                    </a:cubicBezTo>
                    <a:cubicBezTo>
                      <a:pt x="799" y="139"/>
                      <a:pt x="799" y="148"/>
                      <a:pt x="789" y="142"/>
                    </a:cubicBezTo>
                    <a:cubicBezTo>
                      <a:pt x="783" y="145"/>
                      <a:pt x="791" y="150"/>
                      <a:pt x="787" y="151"/>
                    </a:cubicBezTo>
                    <a:cubicBezTo>
                      <a:pt x="774" y="150"/>
                      <a:pt x="778" y="132"/>
                      <a:pt x="769" y="124"/>
                    </a:cubicBezTo>
                    <a:cubicBezTo>
                      <a:pt x="766" y="121"/>
                      <a:pt x="756" y="119"/>
                      <a:pt x="747" y="117"/>
                    </a:cubicBezTo>
                    <a:cubicBezTo>
                      <a:pt x="750" y="116"/>
                      <a:pt x="752" y="114"/>
                      <a:pt x="751" y="110"/>
                    </a:cubicBezTo>
                    <a:cubicBezTo>
                      <a:pt x="749" y="104"/>
                      <a:pt x="745" y="99"/>
                      <a:pt x="742" y="93"/>
                    </a:cubicBezTo>
                    <a:cubicBezTo>
                      <a:pt x="742" y="92"/>
                      <a:pt x="742" y="90"/>
                      <a:pt x="741" y="88"/>
                    </a:cubicBezTo>
                    <a:cubicBezTo>
                      <a:pt x="738" y="82"/>
                      <a:pt x="730" y="86"/>
                      <a:pt x="731" y="92"/>
                    </a:cubicBezTo>
                    <a:cubicBezTo>
                      <a:pt x="730" y="93"/>
                      <a:pt x="730" y="95"/>
                      <a:pt x="731" y="96"/>
                    </a:cubicBezTo>
                    <a:cubicBezTo>
                      <a:pt x="731" y="97"/>
                      <a:pt x="732" y="98"/>
                      <a:pt x="732" y="99"/>
                    </a:cubicBezTo>
                    <a:cubicBezTo>
                      <a:pt x="732" y="99"/>
                      <a:pt x="732" y="100"/>
                      <a:pt x="732" y="101"/>
                    </a:cubicBezTo>
                    <a:cubicBezTo>
                      <a:pt x="731" y="98"/>
                      <a:pt x="730" y="95"/>
                      <a:pt x="729" y="92"/>
                    </a:cubicBezTo>
                    <a:cubicBezTo>
                      <a:pt x="730" y="91"/>
                      <a:pt x="730" y="89"/>
                      <a:pt x="730" y="87"/>
                    </a:cubicBezTo>
                    <a:cubicBezTo>
                      <a:pt x="730" y="86"/>
                      <a:pt x="730" y="84"/>
                      <a:pt x="729" y="82"/>
                    </a:cubicBezTo>
                    <a:cubicBezTo>
                      <a:pt x="726" y="74"/>
                      <a:pt x="723" y="66"/>
                      <a:pt x="721" y="57"/>
                    </a:cubicBezTo>
                    <a:cubicBezTo>
                      <a:pt x="720" y="56"/>
                      <a:pt x="720" y="55"/>
                      <a:pt x="719" y="54"/>
                    </a:cubicBezTo>
                    <a:cubicBezTo>
                      <a:pt x="719" y="52"/>
                      <a:pt x="719" y="50"/>
                      <a:pt x="719" y="47"/>
                    </a:cubicBezTo>
                    <a:cubicBezTo>
                      <a:pt x="719" y="40"/>
                      <a:pt x="708" y="40"/>
                      <a:pt x="707" y="47"/>
                    </a:cubicBezTo>
                    <a:cubicBezTo>
                      <a:pt x="705" y="47"/>
                      <a:pt x="703" y="48"/>
                      <a:pt x="703" y="50"/>
                    </a:cubicBezTo>
                    <a:cubicBezTo>
                      <a:pt x="699" y="46"/>
                      <a:pt x="691" y="51"/>
                      <a:pt x="694" y="57"/>
                    </a:cubicBezTo>
                    <a:cubicBezTo>
                      <a:pt x="695" y="58"/>
                      <a:pt x="695" y="59"/>
                      <a:pt x="696" y="60"/>
                    </a:cubicBezTo>
                    <a:cubicBezTo>
                      <a:pt x="693" y="61"/>
                      <a:pt x="692" y="63"/>
                      <a:pt x="691" y="65"/>
                    </a:cubicBezTo>
                    <a:cubicBezTo>
                      <a:pt x="689" y="64"/>
                      <a:pt x="687" y="64"/>
                      <a:pt x="686" y="66"/>
                    </a:cubicBezTo>
                    <a:cubicBezTo>
                      <a:pt x="683" y="69"/>
                      <a:pt x="680" y="72"/>
                      <a:pt x="677" y="75"/>
                    </a:cubicBezTo>
                    <a:cubicBezTo>
                      <a:pt x="677" y="75"/>
                      <a:pt x="677" y="74"/>
                      <a:pt x="677" y="74"/>
                    </a:cubicBezTo>
                    <a:cubicBezTo>
                      <a:pt x="677" y="74"/>
                      <a:pt x="677" y="74"/>
                      <a:pt x="677" y="74"/>
                    </a:cubicBezTo>
                    <a:cubicBezTo>
                      <a:pt x="684" y="67"/>
                      <a:pt x="684" y="55"/>
                      <a:pt x="686" y="46"/>
                    </a:cubicBezTo>
                    <a:cubicBezTo>
                      <a:pt x="688" y="39"/>
                      <a:pt x="677" y="36"/>
                      <a:pt x="675" y="43"/>
                    </a:cubicBezTo>
                    <a:cubicBezTo>
                      <a:pt x="673" y="50"/>
                      <a:pt x="673" y="58"/>
                      <a:pt x="670" y="64"/>
                    </a:cubicBezTo>
                    <a:cubicBezTo>
                      <a:pt x="669" y="65"/>
                      <a:pt x="668" y="66"/>
                      <a:pt x="667" y="67"/>
                    </a:cubicBezTo>
                    <a:cubicBezTo>
                      <a:pt x="666" y="67"/>
                      <a:pt x="666" y="67"/>
                      <a:pt x="665" y="67"/>
                    </a:cubicBezTo>
                    <a:cubicBezTo>
                      <a:pt x="666" y="63"/>
                      <a:pt x="662" y="57"/>
                      <a:pt x="657" y="61"/>
                    </a:cubicBezTo>
                    <a:cubicBezTo>
                      <a:pt x="654" y="63"/>
                      <a:pt x="652" y="64"/>
                      <a:pt x="649" y="66"/>
                    </a:cubicBezTo>
                    <a:cubicBezTo>
                      <a:pt x="644" y="63"/>
                      <a:pt x="638" y="62"/>
                      <a:pt x="629" y="62"/>
                    </a:cubicBezTo>
                    <a:cubicBezTo>
                      <a:pt x="627" y="57"/>
                      <a:pt x="626" y="52"/>
                      <a:pt x="623" y="49"/>
                    </a:cubicBezTo>
                    <a:cubicBezTo>
                      <a:pt x="616" y="47"/>
                      <a:pt x="618" y="55"/>
                      <a:pt x="612" y="53"/>
                    </a:cubicBezTo>
                    <a:cubicBezTo>
                      <a:pt x="606" y="46"/>
                      <a:pt x="604" y="35"/>
                      <a:pt x="607" y="24"/>
                    </a:cubicBezTo>
                    <a:cubicBezTo>
                      <a:pt x="591" y="12"/>
                      <a:pt x="588" y="43"/>
                      <a:pt x="574" y="33"/>
                    </a:cubicBezTo>
                    <a:cubicBezTo>
                      <a:pt x="577" y="29"/>
                      <a:pt x="586" y="31"/>
                      <a:pt x="585" y="22"/>
                    </a:cubicBezTo>
                    <a:cubicBezTo>
                      <a:pt x="576" y="15"/>
                      <a:pt x="575" y="6"/>
                      <a:pt x="561" y="13"/>
                    </a:cubicBezTo>
                    <a:cubicBezTo>
                      <a:pt x="561" y="6"/>
                      <a:pt x="555" y="6"/>
                      <a:pt x="550" y="5"/>
                    </a:cubicBezTo>
                    <a:cubicBezTo>
                      <a:pt x="543" y="19"/>
                      <a:pt x="525" y="9"/>
                      <a:pt x="519" y="24"/>
                    </a:cubicBezTo>
                    <a:cubicBezTo>
                      <a:pt x="506" y="14"/>
                      <a:pt x="482" y="24"/>
                      <a:pt x="481" y="0"/>
                    </a:cubicBezTo>
                    <a:cubicBezTo>
                      <a:pt x="467" y="0"/>
                      <a:pt x="470" y="9"/>
                      <a:pt x="468" y="16"/>
                    </a:cubicBezTo>
                    <a:cubicBezTo>
                      <a:pt x="459" y="14"/>
                      <a:pt x="468" y="8"/>
                      <a:pt x="463" y="5"/>
                    </a:cubicBezTo>
                    <a:cubicBezTo>
                      <a:pt x="457" y="10"/>
                      <a:pt x="448" y="2"/>
                      <a:pt x="443" y="7"/>
                    </a:cubicBezTo>
                    <a:cubicBezTo>
                      <a:pt x="440" y="12"/>
                      <a:pt x="434" y="14"/>
                      <a:pt x="439" y="22"/>
                    </a:cubicBezTo>
                    <a:cubicBezTo>
                      <a:pt x="417" y="25"/>
                      <a:pt x="391" y="14"/>
                      <a:pt x="366" y="22"/>
                    </a:cubicBezTo>
                    <a:cubicBezTo>
                      <a:pt x="364" y="23"/>
                      <a:pt x="361" y="27"/>
                      <a:pt x="356" y="31"/>
                    </a:cubicBezTo>
                    <a:cubicBezTo>
                      <a:pt x="349" y="30"/>
                      <a:pt x="342" y="28"/>
                      <a:pt x="334" y="28"/>
                    </a:cubicBezTo>
                    <a:cubicBezTo>
                      <a:pt x="327" y="27"/>
                      <a:pt x="327" y="39"/>
                      <a:pt x="334" y="39"/>
                    </a:cubicBezTo>
                    <a:cubicBezTo>
                      <a:pt x="335" y="39"/>
                      <a:pt x="336" y="39"/>
                      <a:pt x="336" y="39"/>
                    </a:cubicBezTo>
                    <a:cubicBezTo>
                      <a:pt x="335" y="43"/>
                      <a:pt x="334" y="45"/>
                      <a:pt x="330" y="47"/>
                    </a:cubicBezTo>
                    <a:cubicBezTo>
                      <a:pt x="319" y="47"/>
                      <a:pt x="315" y="41"/>
                      <a:pt x="304" y="42"/>
                    </a:cubicBezTo>
                    <a:cubicBezTo>
                      <a:pt x="301" y="47"/>
                      <a:pt x="301" y="52"/>
                      <a:pt x="301" y="57"/>
                    </a:cubicBezTo>
                    <a:cubicBezTo>
                      <a:pt x="301" y="57"/>
                      <a:pt x="301" y="57"/>
                      <a:pt x="301" y="57"/>
                    </a:cubicBezTo>
                    <a:cubicBezTo>
                      <a:pt x="301" y="58"/>
                      <a:pt x="301" y="59"/>
                      <a:pt x="302" y="59"/>
                    </a:cubicBezTo>
                    <a:cubicBezTo>
                      <a:pt x="290" y="55"/>
                      <a:pt x="279" y="50"/>
                      <a:pt x="267" y="49"/>
                    </a:cubicBezTo>
                    <a:cubicBezTo>
                      <a:pt x="260" y="48"/>
                      <a:pt x="256" y="59"/>
                      <a:pt x="264" y="60"/>
                    </a:cubicBezTo>
                    <a:cubicBezTo>
                      <a:pt x="264" y="60"/>
                      <a:pt x="264" y="60"/>
                      <a:pt x="265" y="60"/>
                    </a:cubicBezTo>
                    <a:cubicBezTo>
                      <a:pt x="264" y="63"/>
                      <a:pt x="266" y="67"/>
                      <a:pt x="270" y="67"/>
                    </a:cubicBezTo>
                    <a:cubicBezTo>
                      <a:pt x="270" y="67"/>
                      <a:pt x="271" y="67"/>
                      <a:pt x="271" y="67"/>
                    </a:cubicBezTo>
                    <a:cubicBezTo>
                      <a:pt x="271" y="67"/>
                      <a:pt x="271" y="68"/>
                      <a:pt x="271" y="68"/>
                    </a:cubicBezTo>
                    <a:cubicBezTo>
                      <a:pt x="270" y="67"/>
                      <a:pt x="267" y="67"/>
                      <a:pt x="265" y="67"/>
                    </a:cubicBezTo>
                    <a:cubicBezTo>
                      <a:pt x="265" y="67"/>
                      <a:pt x="264" y="67"/>
                      <a:pt x="263" y="67"/>
                    </a:cubicBezTo>
                    <a:cubicBezTo>
                      <a:pt x="261" y="67"/>
                      <a:pt x="258" y="67"/>
                      <a:pt x="256" y="68"/>
                    </a:cubicBezTo>
                    <a:cubicBezTo>
                      <a:pt x="256" y="67"/>
                      <a:pt x="255" y="67"/>
                      <a:pt x="255" y="66"/>
                    </a:cubicBezTo>
                    <a:cubicBezTo>
                      <a:pt x="245" y="58"/>
                      <a:pt x="237" y="50"/>
                      <a:pt x="228" y="41"/>
                    </a:cubicBezTo>
                    <a:cubicBezTo>
                      <a:pt x="223" y="36"/>
                      <a:pt x="214" y="44"/>
                      <a:pt x="220" y="49"/>
                    </a:cubicBezTo>
                    <a:cubicBezTo>
                      <a:pt x="229" y="58"/>
                      <a:pt x="238" y="67"/>
                      <a:pt x="247" y="76"/>
                    </a:cubicBezTo>
                    <a:cubicBezTo>
                      <a:pt x="246" y="75"/>
                      <a:pt x="245" y="74"/>
                      <a:pt x="244" y="73"/>
                    </a:cubicBezTo>
                    <a:cubicBezTo>
                      <a:pt x="239" y="68"/>
                      <a:pt x="231" y="76"/>
                      <a:pt x="236" y="81"/>
                    </a:cubicBezTo>
                    <a:cubicBezTo>
                      <a:pt x="236" y="82"/>
                      <a:pt x="236" y="82"/>
                      <a:pt x="237" y="82"/>
                    </a:cubicBezTo>
                    <a:cubicBezTo>
                      <a:pt x="237" y="84"/>
                      <a:pt x="238" y="86"/>
                      <a:pt x="239" y="87"/>
                    </a:cubicBezTo>
                    <a:cubicBezTo>
                      <a:pt x="239" y="87"/>
                      <a:pt x="239" y="88"/>
                      <a:pt x="239" y="88"/>
                    </a:cubicBezTo>
                    <a:cubicBezTo>
                      <a:pt x="236" y="87"/>
                      <a:pt x="234" y="89"/>
                      <a:pt x="233" y="91"/>
                    </a:cubicBezTo>
                    <a:cubicBezTo>
                      <a:pt x="231" y="90"/>
                      <a:pt x="230" y="89"/>
                      <a:pt x="229" y="88"/>
                    </a:cubicBezTo>
                    <a:cubicBezTo>
                      <a:pt x="222" y="85"/>
                      <a:pt x="217" y="95"/>
                      <a:pt x="223" y="98"/>
                    </a:cubicBezTo>
                    <a:cubicBezTo>
                      <a:pt x="227" y="101"/>
                      <a:pt x="230" y="104"/>
                      <a:pt x="233" y="108"/>
                    </a:cubicBezTo>
                    <a:cubicBezTo>
                      <a:pt x="233" y="109"/>
                      <a:pt x="234" y="109"/>
                      <a:pt x="234" y="110"/>
                    </a:cubicBezTo>
                    <a:cubicBezTo>
                      <a:pt x="235" y="112"/>
                      <a:pt x="236" y="114"/>
                      <a:pt x="239" y="115"/>
                    </a:cubicBezTo>
                    <a:cubicBezTo>
                      <a:pt x="241" y="119"/>
                      <a:pt x="243" y="123"/>
                      <a:pt x="246" y="127"/>
                    </a:cubicBezTo>
                    <a:cubicBezTo>
                      <a:pt x="244" y="129"/>
                      <a:pt x="242" y="130"/>
                      <a:pt x="240" y="131"/>
                    </a:cubicBezTo>
                    <a:cubicBezTo>
                      <a:pt x="240" y="131"/>
                      <a:pt x="240" y="131"/>
                      <a:pt x="240" y="132"/>
                    </a:cubicBezTo>
                    <a:cubicBezTo>
                      <a:pt x="237" y="132"/>
                      <a:pt x="234" y="135"/>
                      <a:pt x="234" y="139"/>
                    </a:cubicBezTo>
                    <a:cubicBezTo>
                      <a:pt x="235" y="141"/>
                      <a:pt x="236" y="142"/>
                      <a:pt x="237" y="143"/>
                    </a:cubicBezTo>
                    <a:cubicBezTo>
                      <a:pt x="236" y="143"/>
                      <a:pt x="236" y="143"/>
                      <a:pt x="235" y="144"/>
                    </a:cubicBezTo>
                    <a:cubicBezTo>
                      <a:pt x="230" y="142"/>
                      <a:pt x="226" y="141"/>
                      <a:pt x="220" y="142"/>
                    </a:cubicBezTo>
                    <a:cubicBezTo>
                      <a:pt x="215" y="170"/>
                      <a:pt x="170" y="151"/>
                      <a:pt x="162" y="179"/>
                    </a:cubicBezTo>
                    <a:cubicBezTo>
                      <a:pt x="165" y="181"/>
                      <a:pt x="173" y="177"/>
                      <a:pt x="173" y="182"/>
                    </a:cubicBezTo>
                    <a:cubicBezTo>
                      <a:pt x="166" y="190"/>
                      <a:pt x="167" y="195"/>
                      <a:pt x="171" y="206"/>
                    </a:cubicBezTo>
                    <a:cubicBezTo>
                      <a:pt x="161" y="211"/>
                      <a:pt x="140" y="203"/>
                      <a:pt x="127" y="208"/>
                    </a:cubicBezTo>
                    <a:cubicBezTo>
                      <a:pt x="129" y="210"/>
                      <a:pt x="131" y="213"/>
                      <a:pt x="132" y="216"/>
                    </a:cubicBezTo>
                    <a:cubicBezTo>
                      <a:pt x="132" y="216"/>
                      <a:pt x="131" y="217"/>
                      <a:pt x="131" y="217"/>
                    </a:cubicBezTo>
                    <a:cubicBezTo>
                      <a:pt x="126" y="217"/>
                      <a:pt x="126" y="223"/>
                      <a:pt x="127" y="229"/>
                    </a:cubicBezTo>
                    <a:cubicBezTo>
                      <a:pt x="125" y="231"/>
                      <a:pt x="123" y="233"/>
                      <a:pt x="120" y="234"/>
                    </a:cubicBezTo>
                    <a:cubicBezTo>
                      <a:pt x="117" y="233"/>
                      <a:pt x="113" y="230"/>
                      <a:pt x="111" y="230"/>
                    </a:cubicBezTo>
                    <a:cubicBezTo>
                      <a:pt x="109" y="233"/>
                      <a:pt x="109" y="234"/>
                      <a:pt x="109" y="236"/>
                    </a:cubicBezTo>
                    <a:cubicBezTo>
                      <a:pt x="105" y="236"/>
                      <a:pt x="102" y="240"/>
                      <a:pt x="103" y="243"/>
                    </a:cubicBezTo>
                    <a:cubicBezTo>
                      <a:pt x="102" y="243"/>
                      <a:pt x="101" y="244"/>
                      <a:pt x="100" y="244"/>
                    </a:cubicBezTo>
                    <a:cubicBezTo>
                      <a:pt x="100" y="246"/>
                      <a:pt x="101" y="248"/>
                      <a:pt x="101" y="250"/>
                    </a:cubicBezTo>
                    <a:cubicBezTo>
                      <a:pt x="101" y="250"/>
                      <a:pt x="101" y="250"/>
                      <a:pt x="101" y="250"/>
                    </a:cubicBezTo>
                    <a:cubicBezTo>
                      <a:pt x="100" y="251"/>
                      <a:pt x="99" y="252"/>
                      <a:pt x="99" y="253"/>
                    </a:cubicBezTo>
                    <a:cubicBezTo>
                      <a:pt x="96" y="251"/>
                      <a:pt x="91" y="251"/>
                      <a:pt x="89" y="256"/>
                    </a:cubicBezTo>
                    <a:cubicBezTo>
                      <a:pt x="85" y="265"/>
                      <a:pt x="80" y="275"/>
                      <a:pt x="71" y="280"/>
                    </a:cubicBezTo>
                    <a:cubicBezTo>
                      <a:pt x="71" y="280"/>
                      <a:pt x="70" y="280"/>
                      <a:pt x="70" y="280"/>
                    </a:cubicBezTo>
                    <a:cubicBezTo>
                      <a:pt x="70" y="281"/>
                      <a:pt x="70" y="281"/>
                      <a:pt x="70" y="281"/>
                    </a:cubicBezTo>
                    <a:cubicBezTo>
                      <a:pt x="70" y="281"/>
                      <a:pt x="70" y="281"/>
                      <a:pt x="70" y="281"/>
                    </a:cubicBezTo>
                    <a:cubicBezTo>
                      <a:pt x="69" y="281"/>
                      <a:pt x="69" y="282"/>
                      <a:pt x="69" y="282"/>
                    </a:cubicBezTo>
                    <a:cubicBezTo>
                      <a:pt x="68" y="283"/>
                      <a:pt x="68" y="285"/>
                      <a:pt x="68" y="286"/>
                    </a:cubicBezTo>
                    <a:cubicBezTo>
                      <a:pt x="66" y="286"/>
                      <a:pt x="64" y="286"/>
                      <a:pt x="62" y="286"/>
                    </a:cubicBezTo>
                    <a:cubicBezTo>
                      <a:pt x="57" y="286"/>
                      <a:pt x="55" y="293"/>
                      <a:pt x="58" y="296"/>
                    </a:cubicBezTo>
                    <a:cubicBezTo>
                      <a:pt x="56" y="295"/>
                      <a:pt x="55" y="295"/>
                      <a:pt x="53" y="295"/>
                    </a:cubicBezTo>
                    <a:cubicBezTo>
                      <a:pt x="53" y="292"/>
                      <a:pt x="52" y="290"/>
                      <a:pt x="52" y="287"/>
                    </a:cubicBezTo>
                    <a:cubicBezTo>
                      <a:pt x="52" y="285"/>
                      <a:pt x="50" y="283"/>
                      <a:pt x="49" y="282"/>
                    </a:cubicBezTo>
                    <a:cubicBezTo>
                      <a:pt x="47" y="279"/>
                      <a:pt x="37" y="296"/>
                      <a:pt x="41" y="293"/>
                    </a:cubicBezTo>
                    <a:cubicBezTo>
                      <a:pt x="63" y="278"/>
                      <a:pt x="34" y="315"/>
                      <a:pt x="32" y="300"/>
                    </a:cubicBezTo>
                    <a:cubicBezTo>
                      <a:pt x="25" y="299"/>
                      <a:pt x="24" y="302"/>
                      <a:pt x="16" y="303"/>
                    </a:cubicBezTo>
                    <a:cubicBezTo>
                      <a:pt x="12" y="304"/>
                      <a:pt x="4" y="307"/>
                      <a:pt x="7" y="309"/>
                    </a:cubicBezTo>
                    <a:cubicBezTo>
                      <a:pt x="21" y="319"/>
                      <a:pt x="20" y="326"/>
                      <a:pt x="29" y="332"/>
                    </a:cubicBezTo>
                    <a:cubicBezTo>
                      <a:pt x="23" y="330"/>
                      <a:pt x="18" y="329"/>
                      <a:pt x="12" y="326"/>
                    </a:cubicBezTo>
                    <a:cubicBezTo>
                      <a:pt x="5" y="323"/>
                      <a:pt x="0" y="333"/>
                      <a:pt x="6" y="336"/>
                    </a:cubicBezTo>
                    <a:cubicBezTo>
                      <a:pt x="14" y="340"/>
                      <a:pt x="21" y="342"/>
                      <a:pt x="29" y="343"/>
                    </a:cubicBezTo>
                    <a:cubicBezTo>
                      <a:pt x="29" y="345"/>
                      <a:pt x="28" y="346"/>
                      <a:pt x="27" y="347"/>
                    </a:cubicBezTo>
                    <a:cubicBezTo>
                      <a:pt x="23" y="353"/>
                      <a:pt x="32" y="358"/>
                      <a:pt x="37" y="353"/>
                    </a:cubicBezTo>
                    <a:cubicBezTo>
                      <a:pt x="37" y="353"/>
                      <a:pt x="37" y="353"/>
                      <a:pt x="37" y="353"/>
                    </a:cubicBezTo>
                    <a:cubicBezTo>
                      <a:pt x="41" y="353"/>
                      <a:pt x="43" y="349"/>
                      <a:pt x="42" y="345"/>
                    </a:cubicBezTo>
                    <a:cubicBezTo>
                      <a:pt x="47" y="346"/>
                      <a:pt x="51" y="346"/>
                      <a:pt x="55" y="346"/>
                    </a:cubicBezTo>
                    <a:cubicBezTo>
                      <a:pt x="59" y="346"/>
                      <a:pt x="61" y="343"/>
                      <a:pt x="61" y="340"/>
                    </a:cubicBezTo>
                    <a:cubicBezTo>
                      <a:pt x="62" y="340"/>
                      <a:pt x="64" y="340"/>
                      <a:pt x="66" y="340"/>
                    </a:cubicBezTo>
                    <a:cubicBezTo>
                      <a:pt x="67" y="342"/>
                      <a:pt x="70" y="342"/>
                      <a:pt x="72" y="341"/>
                    </a:cubicBezTo>
                    <a:cubicBezTo>
                      <a:pt x="76" y="338"/>
                      <a:pt x="78" y="339"/>
                      <a:pt x="81" y="342"/>
                    </a:cubicBezTo>
                    <a:cubicBezTo>
                      <a:pt x="82" y="342"/>
                      <a:pt x="82" y="343"/>
                      <a:pt x="82" y="343"/>
                    </a:cubicBezTo>
                    <a:cubicBezTo>
                      <a:pt x="82" y="343"/>
                      <a:pt x="82" y="344"/>
                      <a:pt x="82" y="344"/>
                    </a:cubicBezTo>
                    <a:cubicBezTo>
                      <a:pt x="74" y="347"/>
                      <a:pt x="67" y="349"/>
                      <a:pt x="58" y="351"/>
                    </a:cubicBezTo>
                    <a:cubicBezTo>
                      <a:pt x="51" y="352"/>
                      <a:pt x="54" y="363"/>
                      <a:pt x="61" y="362"/>
                    </a:cubicBezTo>
                    <a:cubicBezTo>
                      <a:pt x="68" y="361"/>
                      <a:pt x="73" y="359"/>
                      <a:pt x="79" y="357"/>
                    </a:cubicBezTo>
                    <a:cubicBezTo>
                      <a:pt x="77" y="360"/>
                      <a:pt x="77" y="364"/>
                      <a:pt x="80" y="366"/>
                    </a:cubicBezTo>
                    <a:cubicBezTo>
                      <a:pt x="86" y="370"/>
                      <a:pt x="92" y="374"/>
                      <a:pt x="97" y="377"/>
                    </a:cubicBezTo>
                    <a:cubicBezTo>
                      <a:pt x="100" y="382"/>
                      <a:pt x="102" y="386"/>
                      <a:pt x="104" y="390"/>
                    </a:cubicBezTo>
                    <a:cubicBezTo>
                      <a:pt x="102" y="391"/>
                      <a:pt x="99" y="393"/>
                      <a:pt x="96" y="394"/>
                    </a:cubicBezTo>
                    <a:cubicBezTo>
                      <a:pt x="98" y="395"/>
                      <a:pt x="100" y="395"/>
                      <a:pt x="102" y="395"/>
                    </a:cubicBezTo>
                    <a:cubicBezTo>
                      <a:pt x="100" y="395"/>
                      <a:pt x="98" y="395"/>
                      <a:pt x="96" y="394"/>
                    </a:cubicBezTo>
                    <a:cubicBezTo>
                      <a:pt x="96" y="394"/>
                      <a:pt x="96" y="394"/>
                      <a:pt x="96" y="394"/>
                    </a:cubicBezTo>
                    <a:cubicBezTo>
                      <a:pt x="96" y="394"/>
                      <a:pt x="96" y="394"/>
                      <a:pt x="96" y="394"/>
                    </a:cubicBezTo>
                    <a:cubicBezTo>
                      <a:pt x="96" y="395"/>
                      <a:pt x="95" y="395"/>
                      <a:pt x="95" y="395"/>
                    </a:cubicBezTo>
                    <a:cubicBezTo>
                      <a:pt x="90" y="399"/>
                      <a:pt x="85" y="403"/>
                      <a:pt x="82" y="410"/>
                    </a:cubicBezTo>
                    <a:cubicBezTo>
                      <a:pt x="80" y="407"/>
                      <a:pt x="78" y="404"/>
                      <a:pt x="71" y="405"/>
                    </a:cubicBezTo>
                    <a:cubicBezTo>
                      <a:pt x="71" y="419"/>
                      <a:pt x="57" y="418"/>
                      <a:pt x="53" y="428"/>
                    </a:cubicBezTo>
                    <a:cubicBezTo>
                      <a:pt x="71" y="428"/>
                      <a:pt x="80" y="440"/>
                      <a:pt x="100" y="447"/>
                    </a:cubicBezTo>
                    <a:cubicBezTo>
                      <a:pt x="104" y="447"/>
                      <a:pt x="102" y="439"/>
                      <a:pt x="109" y="441"/>
                    </a:cubicBezTo>
                    <a:cubicBezTo>
                      <a:pt x="114" y="452"/>
                      <a:pt x="120" y="449"/>
                      <a:pt x="127" y="446"/>
                    </a:cubicBezTo>
                    <a:cubicBezTo>
                      <a:pt x="129" y="448"/>
                      <a:pt x="130" y="451"/>
                      <a:pt x="131" y="454"/>
                    </a:cubicBezTo>
                    <a:cubicBezTo>
                      <a:pt x="130" y="455"/>
                      <a:pt x="129" y="456"/>
                      <a:pt x="129" y="457"/>
                    </a:cubicBezTo>
                    <a:cubicBezTo>
                      <a:pt x="126" y="462"/>
                      <a:pt x="131" y="467"/>
                      <a:pt x="136" y="466"/>
                    </a:cubicBezTo>
                    <a:cubicBezTo>
                      <a:pt x="136" y="467"/>
                      <a:pt x="136" y="468"/>
                      <a:pt x="136" y="469"/>
                    </a:cubicBezTo>
                    <a:cubicBezTo>
                      <a:pt x="136" y="469"/>
                      <a:pt x="136" y="469"/>
                      <a:pt x="136" y="469"/>
                    </a:cubicBezTo>
                    <a:cubicBezTo>
                      <a:pt x="135" y="468"/>
                      <a:pt x="135" y="468"/>
                      <a:pt x="134" y="468"/>
                    </a:cubicBezTo>
                    <a:cubicBezTo>
                      <a:pt x="129" y="468"/>
                      <a:pt x="128" y="472"/>
                      <a:pt x="128" y="476"/>
                    </a:cubicBezTo>
                    <a:cubicBezTo>
                      <a:pt x="125" y="479"/>
                      <a:pt x="121" y="481"/>
                      <a:pt x="116" y="483"/>
                    </a:cubicBezTo>
                    <a:cubicBezTo>
                      <a:pt x="114" y="490"/>
                      <a:pt x="107" y="492"/>
                      <a:pt x="100" y="494"/>
                    </a:cubicBezTo>
                    <a:cubicBezTo>
                      <a:pt x="86" y="498"/>
                      <a:pt x="57" y="512"/>
                      <a:pt x="76" y="527"/>
                    </a:cubicBezTo>
                    <a:cubicBezTo>
                      <a:pt x="82" y="515"/>
                      <a:pt x="85" y="524"/>
                      <a:pt x="93" y="523"/>
                    </a:cubicBezTo>
                    <a:cubicBezTo>
                      <a:pt x="96" y="522"/>
                      <a:pt x="98" y="522"/>
                      <a:pt x="100" y="521"/>
                    </a:cubicBezTo>
                    <a:cubicBezTo>
                      <a:pt x="100" y="525"/>
                      <a:pt x="100" y="530"/>
                      <a:pt x="101" y="534"/>
                    </a:cubicBezTo>
                    <a:cubicBezTo>
                      <a:pt x="82" y="534"/>
                      <a:pt x="63" y="534"/>
                      <a:pt x="45" y="538"/>
                    </a:cubicBezTo>
                    <a:cubicBezTo>
                      <a:pt x="37" y="539"/>
                      <a:pt x="40" y="550"/>
                      <a:pt x="48" y="549"/>
                    </a:cubicBezTo>
                    <a:cubicBezTo>
                      <a:pt x="53" y="548"/>
                      <a:pt x="58" y="547"/>
                      <a:pt x="63" y="547"/>
                    </a:cubicBezTo>
                    <a:cubicBezTo>
                      <a:pt x="61" y="549"/>
                      <a:pt x="60" y="551"/>
                      <a:pt x="59" y="553"/>
                    </a:cubicBezTo>
                    <a:cubicBezTo>
                      <a:pt x="56" y="560"/>
                      <a:pt x="67" y="563"/>
                      <a:pt x="70" y="556"/>
                    </a:cubicBezTo>
                    <a:cubicBezTo>
                      <a:pt x="72" y="551"/>
                      <a:pt x="78" y="548"/>
                      <a:pt x="84" y="547"/>
                    </a:cubicBezTo>
                    <a:cubicBezTo>
                      <a:pt x="82" y="551"/>
                      <a:pt x="80" y="555"/>
                      <a:pt x="78" y="559"/>
                    </a:cubicBezTo>
                    <a:cubicBezTo>
                      <a:pt x="77" y="558"/>
                      <a:pt x="75" y="559"/>
                      <a:pt x="74" y="560"/>
                    </a:cubicBezTo>
                    <a:cubicBezTo>
                      <a:pt x="72" y="560"/>
                      <a:pt x="71" y="561"/>
                      <a:pt x="69" y="561"/>
                    </a:cubicBezTo>
                    <a:cubicBezTo>
                      <a:pt x="65" y="561"/>
                      <a:pt x="63" y="564"/>
                      <a:pt x="64" y="567"/>
                    </a:cubicBezTo>
                    <a:cubicBezTo>
                      <a:pt x="59" y="571"/>
                      <a:pt x="56" y="576"/>
                      <a:pt x="54" y="583"/>
                    </a:cubicBezTo>
                    <a:cubicBezTo>
                      <a:pt x="54" y="587"/>
                      <a:pt x="56" y="590"/>
                      <a:pt x="59" y="590"/>
                    </a:cubicBezTo>
                    <a:cubicBezTo>
                      <a:pt x="59" y="590"/>
                      <a:pt x="59" y="591"/>
                      <a:pt x="59" y="591"/>
                    </a:cubicBezTo>
                    <a:cubicBezTo>
                      <a:pt x="53" y="589"/>
                      <a:pt x="50" y="596"/>
                      <a:pt x="54" y="600"/>
                    </a:cubicBezTo>
                    <a:cubicBezTo>
                      <a:pt x="52" y="601"/>
                      <a:pt x="51" y="601"/>
                      <a:pt x="50" y="603"/>
                    </a:cubicBezTo>
                    <a:cubicBezTo>
                      <a:pt x="48" y="604"/>
                      <a:pt x="47" y="608"/>
                      <a:pt x="48" y="611"/>
                    </a:cubicBezTo>
                    <a:cubicBezTo>
                      <a:pt x="48" y="611"/>
                      <a:pt x="48" y="611"/>
                      <a:pt x="48" y="611"/>
                    </a:cubicBezTo>
                    <a:cubicBezTo>
                      <a:pt x="47" y="611"/>
                      <a:pt x="47" y="611"/>
                      <a:pt x="46" y="611"/>
                    </a:cubicBezTo>
                    <a:cubicBezTo>
                      <a:pt x="46" y="611"/>
                      <a:pt x="45" y="611"/>
                      <a:pt x="45" y="612"/>
                    </a:cubicBezTo>
                    <a:cubicBezTo>
                      <a:pt x="45" y="611"/>
                      <a:pt x="44" y="611"/>
                      <a:pt x="44" y="611"/>
                    </a:cubicBezTo>
                    <a:cubicBezTo>
                      <a:pt x="41" y="611"/>
                      <a:pt x="40" y="613"/>
                      <a:pt x="39" y="614"/>
                    </a:cubicBezTo>
                    <a:cubicBezTo>
                      <a:pt x="34" y="616"/>
                      <a:pt x="35" y="625"/>
                      <a:pt x="41" y="625"/>
                    </a:cubicBezTo>
                    <a:cubicBezTo>
                      <a:pt x="33" y="628"/>
                      <a:pt x="24" y="632"/>
                      <a:pt x="16" y="637"/>
                    </a:cubicBezTo>
                    <a:cubicBezTo>
                      <a:pt x="9" y="641"/>
                      <a:pt x="15" y="651"/>
                      <a:pt x="21" y="647"/>
                    </a:cubicBezTo>
                    <a:cubicBezTo>
                      <a:pt x="28" y="643"/>
                      <a:pt x="35" y="640"/>
                      <a:pt x="42" y="637"/>
                    </a:cubicBezTo>
                    <a:cubicBezTo>
                      <a:pt x="42" y="637"/>
                      <a:pt x="42" y="637"/>
                      <a:pt x="42" y="637"/>
                    </a:cubicBezTo>
                    <a:cubicBezTo>
                      <a:pt x="42" y="639"/>
                      <a:pt x="41" y="640"/>
                      <a:pt x="41" y="641"/>
                    </a:cubicBezTo>
                    <a:cubicBezTo>
                      <a:pt x="38" y="643"/>
                      <a:pt x="36" y="646"/>
                      <a:pt x="34" y="649"/>
                    </a:cubicBezTo>
                    <a:cubicBezTo>
                      <a:pt x="32" y="652"/>
                      <a:pt x="34" y="655"/>
                      <a:pt x="36" y="656"/>
                    </a:cubicBezTo>
                    <a:cubicBezTo>
                      <a:pt x="36" y="657"/>
                      <a:pt x="36" y="657"/>
                      <a:pt x="36" y="657"/>
                    </a:cubicBezTo>
                    <a:cubicBezTo>
                      <a:pt x="35" y="659"/>
                      <a:pt x="35" y="660"/>
                      <a:pt x="36" y="661"/>
                    </a:cubicBezTo>
                    <a:cubicBezTo>
                      <a:pt x="36" y="664"/>
                      <a:pt x="38" y="667"/>
                      <a:pt x="41" y="667"/>
                    </a:cubicBezTo>
                    <a:cubicBezTo>
                      <a:pt x="48" y="666"/>
                      <a:pt x="55" y="665"/>
                      <a:pt x="61" y="663"/>
                    </a:cubicBezTo>
                    <a:cubicBezTo>
                      <a:pt x="63" y="663"/>
                      <a:pt x="64" y="664"/>
                      <a:pt x="65" y="664"/>
                    </a:cubicBezTo>
                    <a:cubicBezTo>
                      <a:pt x="68" y="665"/>
                      <a:pt x="69" y="664"/>
                      <a:pt x="70" y="663"/>
                    </a:cubicBezTo>
                    <a:cubicBezTo>
                      <a:pt x="72" y="663"/>
                      <a:pt x="73" y="664"/>
                      <a:pt x="75" y="664"/>
                    </a:cubicBezTo>
                    <a:cubicBezTo>
                      <a:pt x="78" y="665"/>
                      <a:pt x="81" y="663"/>
                      <a:pt x="81" y="660"/>
                    </a:cubicBezTo>
                    <a:cubicBezTo>
                      <a:pt x="89" y="664"/>
                      <a:pt x="99" y="668"/>
                      <a:pt x="107" y="666"/>
                    </a:cubicBezTo>
                    <a:cubicBezTo>
                      <a:pt x="108" y="670"/>
                      <a:pt x="113" y="673"/>
                      <a:pt x="117" y="670"/>
                    </a:cubicBezTo>
                    <a:cubicBezTo>
                      <a:pt x="120" y="667"/>
                      <a:pt x="122" y="665"/>
                      <a:pt x="123" y="662"/>
                    </a:cubicBezTo>
                    <a:cubicBezTo>
                      <a:pt x="127" y="661"/>
                      <a:pt x="128" y="657"/>
                      <a:pt x="128" y="654"/>
                    </a:cubicBezTo>
                    <a:cubicBezTo>
                      <a:pt x="131" y="651"/>
                      <a:pt x="134" y="647"/>
                      <a:pt x="138" y="644"/>
                    </a:cubicBezTo>
                    <a:cubicBezTo>
                      <a:pt x="139" y="644"/>
                      <a:pt x="139" y="644"/>
                      <a:pt x="139" y="643"/>
                    </a:cubicBezTo>
                    <a:cubicBezTo>
                      <a:pt x="140" y="643"/>
                      <a:pt x="140" y="643"/>
                      <a:pt x="140" y="643"/>
                    </a:cubicBezTo>
                    <a:cubicBezTo>
                      <a:pt x="140" y="645"/>
                      <a:pt x="141" y="647"/>
                      <a:pt x="144" y="648"/>
                    </a:cubicBezTo>
                    <a:cubicBezTo>
                      <a:pt x="146" y="649"/>
                      <a:pt x="147" y="649"/>
                      <a:pt x="149" y="650"/>
                    </a:cubicBezTo>
                    <a:cubicBezTo>
                      <a:pt x="148" y="653"/>
                      <a:pt x="146" y="657"/>
                      <a:pt x="147" y="660"/>
                    </a:cubicBezTo>
                    <a:cubicBezTo>
                      <a:pt x="148" y="677"/>
                      <a:pt x="155" y="680"/>
                      <a:pt x="164" y="675"/>
                    </a:cubicBezTo>
                    <a:cubicBezTo>
                      <a:pt x="165" y="678"/>
                      <a:pt x="168" y="679"/>
                      <a:pt x="171" y="677"/>
                    </a:cubicBezTo>
                    <a:cubicBezTo>
                      <a:pt x="180" y="673"/>
                      <a:pt x="189" y="671"/>
                      <a:pt x="197" y="666"/>
                    </a:cubicBezTo>
                    <a:cubicBezTo>
                      <a:pt x="198" y="665"/>
                      <a:pt x="199" y="664"/>
                      <a:pt x="199" y="662"/>
                    </a:cubicBezTo>
                    <a:cubicBezTo>
                      <a:pt x="200" y="663"/>
                      <a:pt x="200" y="664"/>
                      <a:pt x="201" y="664"/>
                    </a:cubicBezTo>
                    <a:cubicBezTo>
                      <a:pt x="202" y="665"/>
                      <a:pt x="203" y="665"/>
                      <a:pt x="204" y="665"/>
                    </a:cubicBezTo>
                    <a:cubicBezTo>
                      <a:pt x="204" y="666"/>
                      <a:pt x="204" y="666"/>
                      <a:pt x="204" y="667"/>
                    </a:cubicBezTo>
                    <a:cubicBezTo>
                      <a:pt x="205" y="668"/>
                      <a:pt x="206" y="668"/>
                      <a:pt x="207" y="668"/>
                    </a:cubicBezTo>
                    <a:cubicBezTo>
                      <a:pt x="208" y="669"/>
                      <a:pt x="209" y="669"/>
                      <a:pt x="210" y="669"/>
                    </a:cubicBezTo>
                    <a:cubicBezTo>
                      <a:pt x="211" y="669"/>
                      <a:pt x="211" y="669"/>
                      <a:pt x="212" y="669"/>
                    </a:cubicBezTo>
                    <a:cubicBezTo>
                      <a:pt x="215" y="670"/>
                      <a:pt x="219" y="672"/>
                      <a:pt x="222" y="673"/>
                    </a:cubicBezTo>
                    <a:cubicBezTo>
                      <a:pt x="222" y="674"/>
                      <a:pt x="222" y="674"/>
                      <a:pt x="222" y="675"/>
                    </a:cubicBezTo>
                    <a:cubicBezTo>
                      <a:pt x="217" y="679"/>
                      <a:pt x="214" y="684"/>
                      <a:pt x="213" y="691"/>
                    </a:cubicBezTo>
                    <a:cubicBezTo>
                      <a:pt x="213" y="691"/>
                      <a:pt x="214" y="692"/>
                      <a:pt x="214" y="692"/>
                    </a:cubicBezTo>
                    <a:cubicBezTo>
                      <a:pt x="209" y="698"/>
                      <a:pt x="207" y="704"/>
                      <a:pt x="206" y="712"/>
                    </a:cubicBezTo>
                    <a:cubicBezTo>
                      <a:pt x="206" y="719"/>
                      <a:pt x="218" y="719"/>
                      <a:pt x="218" y="712"/>
                    </a:cubicBezTo>
                    <a:cubicBezTo>
                      <a:pt x="218" y="708"/>
                      <a:pt x="219" y="705"/>
                      <a:pt x="220" y="702"/>
                    </a:cubicBezTo>
                    <a:cubicBezTo>
                      <a:pt x="221" y="703"/>
                      <a:pt x="222" y="704"/>
                      <a:pt x="224" y="704"/>
                    </a:cubicBezTo>
                    <a:cubicBezTo>
                      <a:pt x="224" y="704"/>
                      <a:pt x="224" y="703"/>
                      <a:pt x="225" y="703"/>
                    </a:cubicBezTo>
                    <a:cubicBezTo>
                      <a:pt x="224" y="704"/>
                      <a:pt x="224" y="704"/>
                      <a:pt x="223" y="704"/>
                    </a:cubicBezTo>
                    <a:cubicBezTo>
                      <a:pt x="217" y="708"/>
                      <a:pt x="222" y="718"/>
                      <a:pt x="229" y="714"/>
                    </a:cubicBezTo>
                    <a:cubicBezTo>
                      <a:pt x="230" y="714"/>
                      <a:pt x="230" y="714"/>
                      <a:pt x="231" y="713"/>
                    </a:cubicBezTo>
                    <a:cubicBezTo>
                      <a:pt x="231" y="713"/>
                      <a:pt x="231" y="713"/>
                      <a:pt x="231" y="713"/>
                    </a:cubicBezTo>
                    <a:cubicBezTo>
                      <a:pt x="230" y="715"/>
                      <a:pt x="228" y="717"/>
                      <a:pt x="227" y="719"/>
                    </a:cubicBezTo>
                    <a:cubicBezTo>
                      <a:pt x="225" y="727"/>
                      <a:pt x="236" y="730"/>
                      <a:pt x="239" y="722"/>
                    </a:cubicBezTo>
                    <a:cubicBezTo>
                      <a:pt x="240" y="719"/>
                      <a:pt x="245" y="718"/>
                      <a:pt x="248" y="718"/>
                    </a:cubicBezTo>
                    <a:cubicBezTo>
                      <a:pt x="249" y="717"/>
                      <a:pt x="249" y="717"/>
                      <a:pt x="250" y="717"/>
                    </a:cubicBezTo>
                    <a:cubicBezTo>
                      <a:pt x="250" y="717"/>
                      <a:pt x="249" y="718"/>
                      <a:pt x="249" y="718"/>
                    </a:cubicBezTo>
                    <a:cubicBezTo>
                      <a:pt x="247" y="719"/>
                      <a:pt x="246" y="721"/>
                      <a:pt x="246" y="722"/>
                    </a:cubicBezTo>
                    <a:cubicBezTo>
                      <a:pt x="246" y="722"/>
                      <a:pt x="245" y="722"/>
                      <a:pt x="245" y="722"/>
                    </a:cubicBezTo>
                    <a:cubicBezTo>
                      <a:pt x="237" y="722"/>
                      <a:pt x="237" y="734"/>
                      <a:pt x="245" y="734"/>
                    </a:cubicBezTo>
                    <a:cubicBezTo>
                      <a:pt x="248" y="734"/>
                      <a:pt x="249" y="731"/>
                      <a:pt x="250" y="729"/>
                    </a:cubicBezTo>
                    <a:cubicBezTo>
                      <a:pt x="251" y="729"/>
                      <a:pt x="252" y="729"/>
                      <a:pt x="254" y="729"/>
                    </a:cubicBezTo>
                    <a:cubicBezTo>
                      <a:pt x="254" y="729"/>
                      <a:pt x="255" y="729"/>
                      <a:pt x="256" y="729"/>
                    </a:cubicBezTo>
                    <a:cubicBezTo>
                      <a:pt x="258" y="729"/>
                      <a:pt x="259" y="728"/>
                      <a:pt x="260" y="727"/>
                    </a:cubicBezTo>
                    <a:cubicBezTo>
                      <a:pt x="260" y="729"/>
                      <a:pt x="260" y="730"/>
                      <a:pt x="260" y="731"/>
                    </a:cubicBezTo>
                    <a:cubicBezTo>
                      <a:pt x="254" y="735"/>
                      <a:pt x="248" y="739"/>
                      <a:pt x="243" y="745"/>
                    </a:cubicBezTo>
                    <a:cubicBezTo>
                      <a:pt x="237" y="750"/>
                      <a:pt x="246" y="758"/>
                      <a:pt x="251" y="753"/>
                    </a:cubicBezTo>
                    <a:cubicBezTo>
                      <a:pt x="253" y="751"/>
                      <a:pt x="255" y="749"/>
                      <a:pt x="257" y="747"/>
                    </a:cubicBezTo>
                    <a:cubicBezTo>
                      <a:pt x="258" y="752"/>
                      <a:pt x="266" y="754"/>
                      <a:pt x="269" y="748"/>
                    </a:cubicBezTo>
                    <a:cubicBezTo>
                      <a:pt x="270" y="744"/>
                      <a:pt x="273" y="742"/>
                      <a:pt x="276" y="740"/>
                    </a:cubicBezTo>
                    <a:cubicBezTo>
                      <a:pt x="276" y="743"/>
                      <a:pt x="278" y="745"/>
                      <a:pt x="281" y="745"/>
                    </a:cubicBezTo>
                    <a:cubicBezTo>
                      <a:pt x="283" y="745"/>
                      <a:pt x="285" y="745"/>
                      <a:pt x="286" y="745"/>
                    </a:cubicBezTo>
                    <a:cubicBezTo>
                      <a:pt x="287" y="745"/>
                      <a:pt x="288" y="745"/>
                      <a:pt x="288" y="745"/>
                    </a:cubicBezTo>
                    <a:cubicBezTo>
                      <a:pt x="289" y="746"/>
                      <a:pt x="291" y="747"/>
                      <a:pt x="293" y="747"/>
                    </a:cubicBezTo>
                    <a:cubicBezTo>
                      <a:pt x="295" y="747"/>
                      <a:pt x="296" y="747"/>
                      <a:pt x="298" y="747"/>
                    </a:cubicBezTo>
                    <a:cubicBezTo>
                      <a:pt x="304" y="747"/>
                      <a:pt x="305" y="738"/>
                      <a:pt x="299" y="736"/>
                    </a:cubicBezTo>
                    <a:cubicBezTo>
                      <a:pt x="300" y="735"/>
                      <a:pt x="301" y="734"/>
                      <a:pt x="301" y="732"/>
                    </a:cubicBezTo>
                    <a:cubicBezTo>
                      <a:pt x="301" y="730"/>
                      <a:pt x="301" y="728"/>
                      <a:pt x="301" y="726"/>
                    </a:cubicBezTo>
                    <a:cubicBezTo>
                      <a:pt x="301" y="727"/>
                      <a:pt x="302" y="727"/>
                      <a:pt x="302" y="727"/>
                    </a:cubicBezTo>
                    <a:cubicBezTo>
                      <a:pt x="309" y="727"/>
                      <a:pt x="310" y="716"/>
                      <a:pt x="303" y="715"/>
                    </a:cubicBezTo>
                    <a:cubicBezTo>
                      <a:pt x="303" y="715"/>
                      <a:pt x="303" y="714"/>
                      <a:pt x="303" y="714"/>
                    </a:cubicBezTo>
                    <a:cubicBezTo>
                      <a:pt x="303" y="713"/>
                      <a:pt x="303" y="713"/>
                      <a:pt x="303" y="713"/>
                    </a:cubicBezTo>
                    <a:cubicBezTo>
                      <a:pt x="303" y="712"/>
                      <a:pt x="303" y="711"/>
                      <a:pt x="303" y="711"/>
                    </a:cubicBezTo>
                    <a:cubicBezTo>
                      <a:pt x="303" y="711"/>
                      <a:pt x="304" y="711"/>
                      <a:pt x="304" y="711"/>
                    </a:cubicBezTo>
                    <a:cubicBezTo>
                      <a:pt x="304" y="713"/>
                      <a:pt x="306" y="715"/>
                      <a:pt x="309" y="715"/>
                    </a:cubicBezTo>
                    <a:cubicBezTo>
                      <a:pt x="313" y="715"/>
                      <a:pt x="315" y="711"/>
                      <a:pt x="314" y="708"/>
                    </a:cubicBezTo>
                    <a:cubicBezTo>
                      <a:pt x="315" y="708"/>
                      <a:pt x="315" y="708"/>
                      <a:pt x="316" y="708"/>
                    </a:cubicBezTo>
                    <a:cubicBezTo>
                      <a:pt x="320" y="708"/>
                      <a:pt x="322" y="705"/>
                      <a:pt x="322" y="702"/>
                    </a:cubicBezTo>
                    <a:cubicBezTo>
                      <a:pt x="322" y="702"/>
                      <a:pt x="323" y="702"/>
                      <a:pt x="323" y="702"/>
                    </a:cubicBezTo>
                    <a:cubicBezTo>
                      <a:pt x="323" y="702"/>
                      <a:pt x="324" y="702"/>
                      <a:pt x="324" y="702"/>
                    </a:cubicBezTo>
                    <a:cubicBezTo>
                      <a:pt x="324" y="702"/>
                      <a:pt x="324" y="702"/>
                      <a:pt x="324" y="702"/>
                    </a:cubicBezTo>
                    <a:cubicBezTo>
                      <a:pt x="330" y="701"/>
                      <a:pt x="335" y="700"/>
                      <a:pt x="341" y="699"/>
                    </a:cubicBezTo>
                    <a:cubicBezTo>
                      <a:pt x="348" y="697"/>
                      <a:pt x="345" y="687"/>
                      <a:pt x="338" y="688"/>
                    </a:cubicBezTo>
                    <a:cubicBezTo>
                      <a:pt x="342" y="685"/>
                      <a:pt x="346" y="682"/>
                      <a:pt x="350" y="680"/>
                    </a:cubicBezTo>
                    <a:cubicBezTo>
                      <a:pt x="351" y="676"/>
                      <a:pt x="352" y="673"/>
                      <a:pt x="352" y="669"/>
                    </a:cubicBezTo>
                    <a:cubicBezTo>
                      <a:pt x="371" y="674"/>
                      <a:pt x="389" y="681"/>
                      <a:pt x="407" y="690"/>
                    </a:cubicBezTo>
                    <a:cubicBezTo>
                      <a:pt x="408" y="690"/>
                      <a:pt x="408" y="691"/>
                      <a:pt x="409" y="691"/>
                    </a:cubicBezTo>
                    <a:cubicBezTo>
                      <a:pt x="410" y="699"/>
                      <a:pt x="411" y="706"/>
                      <a:pt x="412" y="714"/>
                    </a:cubicBezTo>
                    <a:cubicBezTo>
                      <a:pt x="423" y="714"/>
                      <a:pt x="423" y="714"/>
                      <a:pt x="423" y="714"/>
                    </a:cubicBezTo>
                    <a:cubicBezTo>
                      <a:pt x="424" y="721"/>
                      <a:pt x="425" y="728"/>
                      <a:pt x="425" y="736"/>
                    </a:cubicBezTo>
                    <a:cubicBezTo>
                      <a:pt x="426" y="798"/>
                      <a:pt x="416" y="933"/>
                      <a:pt x="411" y="969"/>
                    </a:cubicBezTo>
                    <a:cubicBezTo>
                      <a:pt x="407" y="1005"/>
                      <a:pt x="406" y="1038"/>
                      <a:pt x="398" y="1047"/>
                    </a:cubicBezTo>
                    <a:cubicBezTo>
                      <a:pt x="392" y="1054"/>
                      <a:pt x="385" y="1068"/>
                      <a:pt x="383" y="1074"/>
                    </a:cubicBezTo>
                    <a:cubicBezTo>
                      <a:pt x="382" y="1074"/>
                      <a:pt x="382" y="1074"/>
                      <a:pt x="382" y="1074"/>
                    </a:cubicBezTo>
                    <a:cubicBezTo>
                      <a:pt x="382" y="1074"/>
                      <a:pt x="382" y="1075"/>
                      <a:pt x="383" y="1075"/>
                    </a:cubicBezTo>
                    <a:cubicBezTo>
                      <a:pt x="382" y="1076"/>
                      <a:pt x="382" y="1076"/>
                      <a:pt x="382" y="1076"/>
                    </a:cubicBezTo>
                    <a:cubicBezTo>
                      <a:pt x="383" y="1076"/>
                      <a:pt x="383" y="1076"/>
                      <a:pt x="383" y="1076"/>
                    </a:cubicBezTo>
                    <a:cubicBezTo>
                      <a:pt x="384" y="1080"/>
                      <a:pt x="386" y="1084"/>
                      <a:pt x="388" y="1087"/>
                    </a:cubicBezTo>
                    <a:cubicBezTo>
                      <a:pt x="381" y="1087"/>
                      <a:pt x="374" y="1088"/>
                      <a:pt x="367" y="1090"/>
                    </a:cubicBezTo>
                    <a:cubicBezTo>
                      <a:pt x="367" y="1090"/>
                      <a:pt x="366" y="1090"/>
                      <a:pt x="365" y="1090"/>
                    </a:cubicBezTo>
                    <a:cubicBezTo>
                      <a:pt x="360" y="1088"/>
                      <a:pt x="354" y="1088"/>
                      <a:pt x="349" y="1089"/>
                    </a:cubicBezTo>
                    <a:cubicBezTo>
                      <a:pt x="343" y="1089"/>
                      <a:pt x="338" y="1091"/>
                      <a:pt x="334" y="1093"/>
                    </a:cubicBezTo>
                    <a:cubicBezTo>
                      <a:pt x="326" y="1096"/>
                      <a:pt x="321" y="1100"/>
                      <a:pt x="321" y="1100"/>
                    </a:cubicBezTo>
                    <a:cubicBezTo>
                      <a:pt x="321" y="1100"/>
                      <a:pt x="326" y="1097"/>
                      <a:pt x="335" y="1095"/>
                    </a:cubicBezTo>
                    <a:cubicBezTo>
                      <a:pt x="339" y="1094"/>
                      <a:pt x="344" y="1094"/>
                      <a:pt x="349" y="1094"/>
                    </a:cubicBezTo>
                    <a:cubicBezTo>
                      <a:pt x="350" y="1094"/>
                      <a:pt x="350" y="1094"/>
                      <a:pt x="350" y="1094"/>
                    </a:cubicBezTo>
                    <a:cubicBezTo>
                      <a:pt x="349" y="1094"/>
                      <a:pt x="348" y="1094"/>
                      <a:pt x="348" y="1095"/>
                    </a:cubicBezTo>
                    <a:cubicBezTo>
                      <a:pt x="344" y="1096"/>
                      <a:pt x="341" y="1097"/>
                      <a:pt x="338" y="1098"/>
                    </a:cubicBezTo>
                    <a:cubicBezTo>
                      <a:pt x="335" y="1098"/>
                      <a:pt x="332" y="1100"/>
                      <a:pt x="329" y="1100"/>
                    </a:cubicBezTo>
                    <a:cubicBezTo>
                      <a:pt x="324" y="1101"/>
                      <a:pt x="318" y="1101"/>
                      <a:pt x="312" y="1102"/>
                    </a:cubicBezTo>
                    <a:cubicBezTo>
                      <a:pt x="306" y="1102"/>
                      <a:pt x="301" y="1102"/>
                      <a:pt x="296" y="1101"/>
                    </a:cubicBezTo>
                    <a:cubicBezTo>
                      <a:pt x="286" y="1101"/>
                      <a:pt x="278" y="1100"/>
                      <a:pt x="272" y="1099"/>
                    </a:cubicBezTo>
                    <a:cubicBezTo>
                      <a:pt x="266" y="1098"/>
                      <a:pt x="263" y="1097"/>
                      <a:pt x="263" y="1097"/>
                    </a:cubicBezTo>
                    <a:cubicBezTo>
                      <a:pt x="263" y="1097"/>
                      <a:pt x="266" y="1098"/>
                      <a:pt x="272" y="1100"/>
                    </a:cubicBezTo>
                    <a:cubicBezTo>
                      <a:pt x="277" y="1101"/>
                      <a:pt x="286" y="1103"/>
                      <a:pt x="296" y="1104"/>
                    </a:cubicBezTo>
                    <a:cubicBezTo>
                      <a:pt x="301" y="1105"/>
                      <a:pt x="306" y="1106"/>
                      <a:pt x="312" y="1106"/>
                    </a:cubicBezTo>
                    <a:cubicBezTo>
                      <a:pt x="318" y="1107"/>
                      <a:pt x="324" y="1107"/>
                      <a:pt x="330" y="1106"/>
                    </a:cubicBezTo>
                    <a:cubicBezTo>
                      <a:pt x="334" y="1106"/>
                      <a:pt x="337" y="1105"/>
                      <a:pt x="340" y="1104"/>
                    </a:cubicBezTo>
                    <a:cubicBezTo>
                      <a:pt x="343" y="1104"/>
                      <a:pt x="346" y="1103"/>
                      <a:pt x="350" y="1102"/>
                    </a:cubicBezTo>
                    <a:cubicBezTo>
                      <a:pt x="355" y="1101"/>
                      <a:pt x="360" y="1100"/>
                      <a:pt x="365" y="1100"/>
                    </a:cubicBezTo>
                    <a:cubicBezTo>
                      <a:pt x="367" y="1101"/>
                      <a:pt x="369" y="1102"/>
                      <a:pt x="371" y="1104"/>
                    </a:cubicBezTo>
                    <a:cubicBezTo>
                      <a:pt x="374" y="1105"/>
                      <a:pt x="377" y="1107"/>
                      <a:pt x="380" y="1108"/>
                    </a:cubicBezTo>
                    <a:cubicBezTo>
                      <a:pt x="386" y="1109"/>
                      <a:pt x="392" y="1110"/>
                      <a:pt x="397" y="1110"/>
                    </a:cubicBezTo>
                    <a:cubicBezTo>
                      <a:pt x="407" y="1110"/>
                      <a:pt x="413" y="1109"/>
                      <a:pt x="414" y="1109"/>
                    </a:cubicBezTo>
                    <a:cubicBezTo>
                      <a:pt x="414" y="1108"/>
                      <a:pt x="414" y="1108"/>
                      <a:pt x="414" y="1108"/>
                    </a:cubicBezTo>
                    <a:cubicBezTo>
                      <a:pt x="414" y="1108"/>
                      <a:pt x="415" y="1108"/>
                      <a:pt x="415" y="1109"/>
                    </a:cubicBezTo>
                    <a:cubicBezTo>
                      <a:pt x="412" y="1112"/>
                      <a:pt x="409" y="1116"/>
                      <a:pt x="405" y="1119"/>
                    </a:cubicBezTo>
                    <a:cubicBezTo>
                      <a:pt x="403" y="1122"/>
                      <a:pt x="400" y="1124"/>
                      <a:pt x="397" y="1126"/>
                    </a:cubicBezTo>
                    <a:cubicBezTo>
                      <a:pt x="394" y="1125"/>
                      <a:pt x="390" y="1124"/>
                      <a:pt x="386" y="1123"/>
                    </a:cubicBezTo>
                    <a:cubicBezTo>
                      <a:pt x="386" y="1122"/>
                      <a:pt x="385" y="1122"/>
                      <a:pt x="384" y="1122"/>
                    </a:cubicBezTo>
                    <a:cubicBezTo>
                      <a:pt x="382" y="1121"/>
                      <a:pt x="382" y="1121"/>
                      <a:pt x="382" y="1121"/>
                    </a:cubicBezTo>
                    <a:cubicBezTo>
                      <a:pt x="380" y="1120"/>
                      <a:pt x="378" y="1120"/>
                      <a:pt x="377" y="1120"/>
                    </a:cubicBezTo>
                    <a:cubicBezTo>
                      <a:pt x="373" y="1120"/>
                      <a:pt x="370" y="1120"/>
                      <a:pt x="367" y="1119"/>
                    </a:cubicBezTo>
                    <a:cubicBezTo>
                      <a:pt x="361" y="1119"/>
                      <a:pt x="355" y="1120"/>
                      <a:pt x="350" y="1120"/>
                    </a:cubicBezTo>
                    <a:cubicBezTo>
                      <a:pt x="339" y="1121"/>
                      <a:pt x="328" y="1122"/>
                      <a:pt x="319" y="1124"/>
                    </a:cubicBezTo>
                    <a:cubicBezTo>
                      <a:pt x="302" y="1126"/>
                      <a:pt x="290" y="1129"/>
                      <a:pt x="290" y="1129"/>
                    </a:cubicBezTo>
                    <a:cubicBezTo>
                      <a:pt x="290" y="1129"/>
                      <a:pt x="302" y="1128"/>
                      <a:pt x="320" y="1127"/>
                    </a:cubicBezTo>
                    <a:cubicBezTo>
                      <a:pt x="329" y="1126"/>
                      <a:pt x="339" y="1126"/>
                      <a:pt x="350" y="1126"/>
                    </a:cubicBezTo>
                    <a:cubicBezTo>
                      <a:pt x="356" y="1126"/>
                      <a:pt x="361" y="1127"/>
                      <a:pt x="367" y="1127"/>
                    </a:cubicBezTo>
                    <a:cubicBezTo>
                      <a:pt x="370" y="1128"/>
                      <a:pt x="372" y="1128"/>
                      <a:pt x="375" y="1129"/>
                    </a:cubicBezTo>
                    <a:cubicBezTo>
                      <a:pt x="376" y="1129"/>
                      <a:pt x="378" y="1129"/>
                      <a:pt x="379" y="1130"/>
                    </a:cubicBezTo>
                    <a:cubicBezTo>
                      <a:pt x="380" y="1131"/>
                      <a:pt x="380" y="1131"/>
                      <a:pt x="380" y="1131"/>
                    </a:cubicBezTo>
                    <a:cubicBezTo>
                      <a:pt x="381" y="1131"/>
                      <a:pt x="382" y="1131"/>
                      <a:pt x="382" y="1132"/>
                    </a:cubicBezTo>
                    <a:cubicBezTo>
                      <a:pt x="383" y="1132"/>
                      <a:pt x="384" y="1132"/>
                      <a:pt x="385" y="1133"/>
                    </a:cubicBezTo>
                    <a:cubicBezTo>
                      <a:pt x="371" y="1137"/>
                      <a:pt x="355" y="1137"/>
                      <a:pt x="344" y="1136"/>
                    </a:cubicBezTo>
                    <a:cubicBezTo>
                      <a:pt x="332" y="1135"/>
                      <a:pt x="324" y="1134"/>
                      <a:pt x="324" y="1134"/>
                    </a:cubicBezTo>
                    <a:cubicBezTo>
                      <a:pt x="324" y="1134"/>
                      <a:pt x="332" y="1136"/>
                      <a:pt x="344" y="1139"/>
                    </a:cubicBezTo>
                    <a:cubicBezTo>
                      <a:pt x="356" y="1141"/>
                      <a:pt x="372" y="1144"/>
                      <a:pt x="390" y="1140"/>
                    </a:cubicBezTo>
                    <a:cubicBezTo>
                      <a:pt x="392" y="1140"/>
                      <a:pt x="394" y="1139"/>
                      <a:pt x="397" y="1138"/>
                    </a:cubicBezTo>
                    <a:cubicBezTo>
                      <a:pt x="404" y="1141"/>
                      <a:pt x="410" y="1142"/>
                      <a:pt x="418" y="1143"/>
                    </a:cubicBezTo>
                    <a:cubicBezTo>
                      <a:pt x="418" y="1143"/>
                      <a:pt x="418" y="1143"/>
                      <a:pt x="418" y="1143"/>
                    </a:cubicBezTo>
                    <a:cubicBezTo>
                      <a:pt x="414" y="1144"/>
                      <a:pt x="411" y="1145"/>
                      <a:pt x="407" y="1147"/>
                    </a:cubicBezTo>
                    <a:cubicBezTo>
                      <a:pt x="399" y="1150"/>
                      <a:pt x="399" y="1150"/>
                      <a:pt x="399" y="1150"/>
                    </a:cubicBezTo>
                    <a:cubicBezTo>
                      <a:pt x="397" y="1151"/>
                      <a:pt x="397" y="1151"/>
                      <a:pt x="397" y="1151"/>
                    </a:cubicBezTo>
                    <a:cubicBezTo>
                      <a:pt x="397" y="1151"/>
                      <a:pt x="397" y="1151"/>
                      <a:pt x="397" y="1151"/>
                    </a:cubicBezTo>
                    <a:cubicBezTo>
                      <a:pt x="396" y="1151"/>
                      <a:pt x="396" y="1151"/>
                      <a:pt x="396" y="1151"/>
                    </a:cubicBezTo>
                    <a:cubicBezTo>
                      <a:pt x="395" y="1152"/>
                      <a:pt x="395" y="1152"/>
                      <a:pt x="395" y="1152"/>
                    </a:cubicBezTo>
                    <a:cubicBezTo>
                      <a:pt x="393" y="1152"/>
                      <a:pt x="392" y="1153"/>
                      <a:pt x="391" y="1154"/>
                    </a:cubicBezTo>
                    <a:cubicBezTo>
                      <a:pt x="386" y="1158"/>
                      <a:pt x="382" y="1164"/>
                      <a:pt x="381" y="1170"/>
                    </a:cubicBezTo>
                    <a:cubicBezTo>
                      <a:pt x="381" y="1170"/>
                      <a:pt x="381" y="1171"/>
                      <a:pt x="381" y="1171"/>
                    </a:cubicBezTo>
                    <a:cubicBezTo>
                      <a:pt x="371" y="1171"/>
                      <a:pt x="361" y="1170"/>
                      <a:pt x="352" y="1169"/>
                    </a:cubicBezTo>
                    <a:cubicBezTo>
                      <a:pt x="340" y="1168"/>
                      <a:pt x="329" y="1167"/>
                      <a:pt x="319" y="1165"/>
                    </a:cubicBezTo>
                    <a:cubicBezTo>
                      <a:pt x="300" y="1162"/>
                      <a:pt x="287" y="1159"/>
                      <a:pt x="287" y="1159"/>
                    </a:cubicBezTo>
                    <a:cubicBezTo>
                      <a:pt x="287" y="1159"/>
                      <a:pt x="299" y="1163"/>
                      <a:pt x="318" y="1168"/>
                    </a:cubicBezTo>
                    <a:cubicBezTo>
                      <a:pt x="328" y="1170"/>
                      <a:pt x="339" y="1173"/>
                      <a:pt x="351" y="1176"/>
                    </a:cubicBezTo>
                    <a:cubicBezTo>
                      <a:pt x="360" y="1177"/>
                      <a:pt x="371" y="1179"/>
                      <a:pt x="381" y="1180"/>
                    </a:cubicBezTo>
                    <a:cubicBezTo>
                      <a:pt x="382" y="1187"/>
                      <a:pt x="384" y="1194"/>
                      <a:pt x="386" y="1199"/>
                    </a:cubicBezTo>
                    <a:cubicBezTo>
                      <a:pt x="387" y="1202"/>
                      <a:pt x="388" y="1204"/>
                      <a:pt x="389" y="1206"/>
                    </a:cubicBezTo>
                    <a:cubicBezTo>
                      <a:pt x="388" y="1207"/>
                      <a:pt x="388" y="1207"/>
                      <a:pt x="388" y="1207"/>
                    </a:cubicBezTo>
                    <a:cubicBezTo>
                      <a:pt x="379" y="1218"/>
                      <a:pt x="372" y="1231"/>
                      <a:pt x="367" y="1244"/>
                    </a:cubicBezTo>
                    <a:cubicBezTo>
                      <a:pt x="363" y="1256"/>
                      <a:pt x="361" y="1269"/>
                      <a:pt x="361" y="1279"/>
                    </a:cubicBezTo>
                    <a:cubicBezTo>
                      <a:pt x="361" y="1290"/>
                      <a:pt x="363" y="1298"/>
                      <a:pt x="364" y="1304"/>
                    </a:cubicBezTo>
                    <a:cubicBezTo>
                      <a:pt x="366" y="1310"/>
                      <a:pt x="368" y="1313"/>
                      <a:pt x="368" y="1313"/>
                    </a:cubicBezTo>
                    <a:cubicBezTo>
                      <a:pt x="368" y="1313"/>
                      <a:pt x="366" y="1310"/>
                      <a:pt x="365" y="1304"/>
                    </a:cubicBezTo>
                    <a:cubicBezTo>
                      <a:pt x="364" y="1298"/>
                      <a:pt x="363" y="1289"/>
                      <a:pt x="364" y="1279"/>
                    </a:cubicBezTo>
                    <a:cubicBezTo>
                      <a:pt x="365" y="1269"/>
                      <a:pt x="367" y="1257"/>
                      <a:pt x="373" y="1246"/>
                    </a:cubicBezTo>
                    <a:cubicBezTo>
                      <a:pt x="378" y="1235"/>
                      <a:pt x="385" y="1225"/>
                      <a:pt x="393" y="1216"/>
                    </a:cubicBezTo>
                    <a:cubicBezTo>
                      <a:pt x="394" y="1217"/>
                      <a:pt x="394" y="1217"/>
                      <a:pt x="394" y="1218"/>
                    </a:cubicBezTo>
                    <a:cubicBezTo>
                      <a:pt x="397" y="1222"/>
                      <a:pt x="398" y="1225"/>
                      <a:pt x="398" y="1225"/>
                    </a:cubicBezTo>
                    <a:cubicBezTo>
                      <a:pt x="398" y="1225"/>
                      <a:pt x="397" y="1222"/>
                      <a:pt x="395" y="1218"/>
                    </a:cubicBezTo>
                    <a:cubicBezTo>
                      <a:pt x="395" y="1217"/>
                      <a:pt x="394" y="1216"/>
                      <a:pt x="394" y="1215"/>
                    </a:cubicBezTo>
                    <a:cubicBezTo>
                      <a:pt x="394" y="1215"/>
                      <a:pt x="395" y="1214"/>
                      <a:pt x="395" y="1214"/>
                    </a:cubicBezTo>
                    <a:cubicBezTo>
                      <a:pt x="396" y="1212"/>
                      <a:pt x="398" y="1211"/>
                      <a:pt x="399" y="1210"/>
                    </a:cubicBezTo>
                    <a:cubicBezTo>
                      <a:pt x="402" y="1207"/>
                      <a:pt x="402" y="1207"/>
                      <a:pt x="402" y="1207"/>
                    </a:cubicBezTo>
                    <a:cubicBezTo>
                      <a:pt x="405" y="1204"/>
                      <a:pt x="407" y="1202"/>
                      <a:pt x="410" y="1200"/>
                    </a:cubicBezTo>
                    <a:cubicBezTo>
                      <a:pt x="411" y="1203"/>
                      <a:pt x="413" y="1205"/>
                      <a:pt x="414" y="1207"/>
                    </a:cubicBezTo>
                    <a:cubicBezTo>
                      <a:pt x="417" y="1210"/>
                      <a:pt x="418" y="1211"/>
                      <a:pt x="418" y="1211"/>
                    </a:cubicBezTo>
                    <a:cubicBezTo>
                      <a:pt x="418" y="1211"/>
                      <a:pt x="417" y="1210"/>
                      <a:pt x="415" y="1206"/>
                    </a:cubicBezTo>
                    <a:cubicBezTo>
                      <a:pt x="413" y="1204"/>
                      <a:pt x="412" y="1202"/>
                      <a:pt x="411" y="1199"/>
                    </a:cubicBezTo>
                    <a:cubicBezTo>
                      <a:pt x="413" y="1197"/>
                      <a:pt x="415" y="1195"/>
                      <a:pt x="418" y="1193"/>
                    </a:cubicBezTo>
                    <a:cubicBezTo>
                      <a:pt x="420" y="1191"/>
                      <a:pt x="423" y="1188"/>
                      <a:pt x="425" y="1185"/>
                    </a:cubicBezTo>
                    <a:cubicBezTo>
                      <a:pt x="427" y="1183"/>
                      <a:pt x="429" y="1180"/>
                      <a:pt x="431" y="1178"/>
                    </a:cubicBezTo>
                    <a:cubicBezTo>
                      <a:pt x="432" y="1177"/>
                      <a:pt x="433" y="1175"/>
                      <a:pt x="434" y="1174"/>
                    </a:cubicBezTo>
                    <a:cubicBezTo>
                      <a:pt x="434" y="1174"/>
                      <a:pt x="434" y="1174"/>
                      <a:pt x="434" y="1174"/>
                    </a:cubicBezTo>
                    <a:cubicBezTo>
                      <a:pt x="435" y="1173"/>
                      <a:pt x="435" y="1173"/>
                      <a:pt x="435" y="1173"/>
                    </a:cubicBezTo>
                    <a:cubicBezTo>
                      <a:pt x="435" y="1173"/>
                      <a:pt x="435" y="1173"/>
                      <a:pt x="435" y="1173"/>
                    </a:cubicBezTo>
                    <a:cubicBezTo>
                      <a:pt x="436" y="1172"/>
                      <a:pt x="436" y="1172"/>
                      <a:pt x="436" y="1172"/>
                    </a:cubicBezTo>
                    <a:cubicBezTo>
                      <a:pt x="436" y="1171"/>
                      <a:pt x="437" y="1171"/>
                      <a:pt x="437" y="1170"/>
                    </a:cubicBezTo>
                    <a:cubicBezTo>
                      <a:pt x="439" y="1167"/>
                      <a:pt x="441" y="1164"/>
                      <a:pt x="442" y="1161"/>
                    </a:cubicBezTo>
                    <a:cubicBezTo>
                      <a:pt x="443" y="1158"/>
                      <a:pt x="444" y="1155"/>
                      <a:pt x="445" y="1153"/>
                    </a:cubicBezTo>
                    <a:cubicBezTo>
                      <a:pt x="445" y="1152"/>
                      <a:pt x="445" y="1151"/>
                      <a:pt x="446" y="1150"/>
                    </a:cubicBezTo>
                    <a:cubicBezTo>
                      <a:pt x="446" y="1149"/>
                      <a:pt x="447" y="1147"/>
                      <a:pt x="448" y="1146"/>
                    </a:cubicBezTo>
                    <a:cubicBezTo>
                      <a:pt x="447" y="1151"/>
                      <a:pt x="446" y="1156"/>
                      <a:pt x="446" y="1162"/>
                    </a:cubicBezTo>
                    <a:cubicBezTo>
                      <a:pt x="446" y="1162"/>
                      <a:pt x="446" y="1163"/>
                      <a:pt x="446" y="1163"/>
                    </a:cubicBezTo>
                    <a:cubicBezTo>
                      <a:pt x="446" y="1165"/>
                      <a:pt x="446" y="1167"/>
                      <a:pt x="446" y="1169"/>
                    </a:cubicBezTo>
                    <a:cubicBezTo>
                      <a:pt x="446" y="1175"/>
                      <a:pt x="447" y="1183"/>
                      <a:pt x="450" y="1188"/>
                    </a:cubicBezTo>
                    <a:cubicBezTo>
                      <a:pt x="450" y="1190"/>
                      <a:pt x="450" y="1190"/>
                      <a:pt x="450" y="1190"/>
                    </a:cubicBezTo>
                    <a:cubicBezTo>
                      <a:pt x="451" y="1191"/>
                      <a:pt x="451" y="1191"/>
                      <a:pt x="451" y="1192"/>
                    </a:cubicBezTo>
                    <a:cubicBezTo>
                      <a:pt x="451" y="1193"/>
                      <a:pt x="451" y="1193"/>
                      <a:pt x="451" y="1193"/>
                    </a:cubicBezTo>
                    <a:cubicBezTo>
                      <a:pt x="451" y="1195"/>
                      <a:pt x="451" y="1195"/>
                      <a:pt x="451" y="1195"/>
                    </a:cubicBezTo>
                    <a:cubicBezTo>
                      <a:pt x="451" y="1197"/>
                      <a:pt x="451" y="1199"/>
                      <a:pt x="450" y="1202"/>
                    </a:cubicBezTo>
                    <a:cubicBezTo>
                      <a:pt x="448" y="1207"/>
                      <a:pt x="444" y="1211"/>
                      <a:pt x="441" y="1216"/>
                    </a:cubicBezTo>
                    <a:cubicBezTo>
                      <a:pt x="437" y="1220"/>
                      <a:pt x="433" y="1224"/>
                      <a:pt x="429" y="1228"/>
                    </a:cubicBezTo>
                    <a:cubicBezTo>
                      <a:pt x="422" y="1236"/>
                      <a:pt x="413" y="1243"/>
                      <a:pt x="406" y="1248"/>
                    </a:cubicBezTo>
                    <a:cubicBezTo>
                      <a:pt x="392" y="1259"/>
                      <a:pt x="382" y="1265"/>
                      <a:pt x="382" y="1265"/>
                    </a:cubicBezTo>
                    <a:cubicBezTo>
                      <a:pt x="382" y="1265"/>
                      <a:pt x="392" y="1260"/>
                      <a:pt x="408" y="1251"/>
                    </a:cubicBezTo>
                    <a:cubicBezTo>
                      <a:pt x="416" y="1246"/>
                      <a:pt x="425" y="1240"/>
                      <a:pt x="434" y="1233"/>
                    </a:cubicBezTo>
                    <a:cubicBezTo>
                      <a:pt x="438" y="1229"/>
                      <a:pt x="443" y="1225"/>
                      <a:pt x="447" y="1221"/>
                    </a:cubicBezTo>
                    <a:cubicBezTo>
                      <a:pt x="451" y="1217"/>
                      <a:pt x="455" y="1212"/>
                      <a:pt x="458" y="1206"/>
                    </a:cubicBezTo>
                    <a:cubicBezTo>
                      <a:pt x="460" y="1204"/>
                      <a:pt x="460" y="1202"/>
                      <a:pt x="461" y="1199"/>
                    </a:cubicBezTo>
                    <a:cubicBezTo>
                      <a:pt x="462" y="1200"/>
                      <a:pt x="462" y="1201"/>
                      <a:pt x="463" y="1202"/>
                    </a:cubicBezTo>
                    <a:cubicBezTo>
                      <a:pt x="466" y="1206"/>
                      <a:pt x="466" y="1206"/>
                      <a:pt x="466" y="1206"/>
                    </a:cubicBezTo>
                    <a:cubicBezTo>
                      <a:pt x="468" y="1208"/>
                      <a:pt x="468" y="1208"/>
                      <a:pt x="468" y="1208"/>
                    </a:cubicBezTo>
                    <a:cubicBezTo>
                      <a:pt x="469" y="1208"/>
                      <a:pt x="470" y="1209"/>
                      <a:pt x="470" y="1210"/>
                    </a:cubicBezTo>
                    <a:cubicBezTo>
                      <a:pt x="473" y="1212"/>
                      <a:pt x="476" y="1214"/>
                      <a:pt x="479" y="1216"/>
                    </a:cubicBezTo>
                    <a:cubicBezTo>
                      <a:pt x="475" y="1221"/>
                      <a:pt x="471" y="1224"/>
                      <a:pt x="468" y="1226"/>
                    </a:cubicBezTo>
                    <a:cubicBezTo>
                      <a:pt x="464" y="1229"/>
                      <a:pt x="462" y="1229"/>
                      <a:pt x="462" y="1229"/>
                    </a:cubicBezTo>
                    <a:cubicBezTo>
                      <a:pt x="462" y="1229"/>
                      <a:pt x="464" y="1229"/>
                      <a:pt x="468" y="1227"/>
                    </a:cubicBezTo>
                    <a:cubicBezTo>
                      <a:pt x="471" y="1225"/>
                      <a:pt x="476" y="1222"/>
                      <a:pt x="481" y="1218"/>
                    </a:cubicBezTo>
                    <a:cubicBezTo>
                      <a:pt x="483" y="1219"/>
                      <a:pt x="486" y="1221"/>
                      <a:pt x="488" y="1223"/>
                    </a:cubicBezTo>
                    <a:cubicBezTo>
                      <a:pt x="494" y="1226"/>
                      <a:pt x="500" y="1230"/>
                      <a:pt x="506" y="1233"/>
                    </a:cubicBezTo>
                    <a:cubicBezTo>
                      <a:pt x="508" y="1234"/>
                      <a:pt x="510" y="1235"/>
                      <a:pt x="512" y="1236"/>
                    </a:cubicBezTo>
                    <a:cubicBezTo>
                      <a:pt x="512" y="1236"/>
                      <a:pt x="512" y="1236"/>
                      <a:pt x="512" y="1236"/>
                    </a:cubicBezTo>
                    <a:cubicBezTo>
                      <a:pt x="512" y="1236"/>
                      <a:pt x="512" y="1236"/>
                      <a:pt x="512" y="1236"/>
                    </a:cubicBezTo>
                    <a:cubicBezTo>
                      <a:pt x="514" y="1237"/>
                      <a:pt x="517" y="1239"/>
                      <a:pt x="519" y="1240"/>
                    </a:cubicBezTo>
                    <a:cubicBezTo>
                      <a:pt x="512" y="1256"/>
                      <a:pt x="506" y="1271"/>
                      <a:pt x="500" y="1284"/>
                    </a:cubicBezTo>
                    <a:cubicBezTo>
                      <a:pt x="491" y="1306"/>
                      <a:pt x="484" y="1320"/>
                      <a:pt x="484" y="1320"/>
                    </a:cubicBezTo>
                    <a:cubicBezTo>
                      <a:pt x="484" y="1320"/>
                      <a:pt x="492" y="1307"/>
                      <a:pt x="503" y="1285"/>
                    </a:cubicBezTo>
                    <a:cubicBezTo>
                      <a:pt x="509" y="1273"/>
                      <a:pt x="517" y="1259"/>
                      <a:pt x="525" y="1243"/>
                    </a:cubicBezTo>
                    <a:cubicBezTo>
                      <a:pt x="530" y="1245"/>
                      <a:pt x="534" y="1248"/>
                      <a:pt x="538" y="1250"/>
                    </a:cubicBezTo>
                    <a:cubicBezTo>
                      <a:pt x="557" y="1260"/>
                      <a:pt x="570" y="1266"/>
                      <a:pt x="570" y="1266"/>
                    </a:cubicBezTo>
                    <a:cubicBezTo>
                      <a:pt x="570" y="1266"/>
                      <a:pt x="558" y="1258"/>
                      <a:pt x="540" y="1247"/>
                    </a:cubicBezTo>
                    <a:cubicBezTo>
                      <a:pt x="536" y="1245"/>
                      <a:pt x="531" y="1242"/>
                      <a:pt x="527" y="1239"/>
                    </a:cubicBezTo>
                    <a:cubicBezTo>
                      <a:pt x="528" y="1236"/>
                      <a:pt x="529" y="1233"/>
                      <a:pt x="531" y="1230"/>
                    </a:cubicBezTo>
                    <a:cubicBezTo>
                      <a:pt x="531" y="1230"/>
                      <a:pt x="531" y="1230"/>
                      <a:pt x="531" y="1230"/>
                    </a:cubicBezTo>
                    <a:cubicBezTo>
                      <a:pt x="531" y="1230"/>
                      <a:pt x="531" y="1230"/>
                      <a:pt x="531" y="1230"/>
                    </a:cubicBezTo>
                    <a:cubicBezTo>
                      <a:pt x="535" y="1223"/>
                      <a:pt x="538" y="1215"/>
                      <a:pt x="542" y="1207"/>
                    </a:cubicBezTo>
                    <a:cubicBezTo>
                      <a:pt x="544" y="1201"/>
                      <a:pt x="547" y="1195"/>
                      <a:pt x="549" y="1188"/>
                    </a:cubicBezTo>
                    <a:cubicBezTo>
                      <a:pt x="549" y="1188"/>
                      <a:pt x="549" y="1188"/>
                      <a:pt x="549" y="1188"/>
                    </a:cubicBezTo>
                    <a:cubicBezTo>
                      <a:pt x="553" y="1191"/>
                      <a:pt x="556" y="1194"/>
                      <a:pt x="559" y="1197"/>
                    </a:cubicBezTo>
                    <a:cubicBezTo>
                      <a:pt x="566" y="1202"/>
                      <a:pt x="570" y="1209"/>
                      <a:pt x="573" y="1215"/>
                    </a:cubicBezTo>
                    <a:cubicBezTo>
                      <a:pt x="574" y="1216"/>
                      <a:pt x="574" y="1217"/>
                      <a:pt x="574" y="1218"/>
                    </a:cubicBezTo>
                    <a:cubicBezTo>
                      <a:pt x="576" y="1229"/>
                      <a:pt x="578" y="1241"/>
                      <a:pt x="578" y="1251"/>
                    </a:cubicBezTo>
                    <a:cubicBezTo>
                      <a:pt x="580" y="1273"/>
                      <a:pt x="580" y="1287"/>
                      <a:pt x="580" y="1287"/>
                    </a:cubicBezTo>
                    <a:cubicBezTo>
                      <a:pt x="580" y="1287"/>
                      <a:pt x="581" y="1273"/>
                      <a:pt x="581" y="1250"/>
                    </a:cubicBezTo>
                    <a:cubicBezTo>
                      <a:pt x="581" y="1245"/>
                      <a:pt x="581" y="1239"/>
                      <a:pt x="581" y="1232"/>
                    </a:cubicBezTo>
                    <a:cubicBezTo>
                      <a:pt x="582" y="1234"/>
                      <a:pt x="582" y="1236"/>
                      <a:pt x="582" y="1236"/>
                    </a:cubicBezTo>
                    <a:cubicBezTo>
                      <a:pt x="582" y="1236"/>
                      <a:pt x="582" y="1234"/>
                      <a:pt x="581" y="1230"/>
                    </a:cubicBezTo>
                    <a:cubicBezTo>
                      <a:pt x="581" y="1225"/>
                      <a:pt x="580" y="1219"/>
                      <a:pt x="580" y="1213"/>
                    </a:cubicBezTo>
                    <a:cubicBezTo>
                      <a:pt x="579" y="1200"/>
                      <a:pt x="577" y="1187"/>
                      <a:pt x="573" y="1174"/>
                    </a:cubicBezTo>
                    <a:cubicBezTo>
                      <a:pt x="574" y="1174"/>
                      <a:pt x="576" y="1174"/>
                      <a:pt x="577" y="1174"/>
                    </a:cubicBezTo>
                    <a:cubicBezTo>
                      <a:pt x="578" y="1173"/>
                      <a:pt x="580" y="1174"/>
                      <a:pt x="582" y="1173"/>
                    </a:cubicBezTo>
                    <a:cubicBezTo>
                      <a:pt x="589" y="1172"/>
                      <a:pt x="594" y="1169"/>
                      <a:pt x="596" y="1166"/>
                    </a:cubicBezTo>
                    <a:cubicBezTo>
                      <a:pt x="599" y="1163"/>
                      <a:pt x="600" y="1161"/>
                      <a:pt x="600" y="1161"/>
                    </a:cubicBezTo>
                    <a:cubicBezTo>
                      <a:pt x="600" y="1161"/>
                      <a:pt x="599" y="1163"/>
                      <a:pt x="596" y="1166"/>
                    </a:cubicBezTo>
                    <a:cubicBezTo>
                      <a:pt x="593" y="1168"/>
                      <a:pt x="588" y="1170"/>
                      <a:pt x="582" y="1171"/>
                    </a:cubicBezTo>
                    <a:cubicBezTo>
                      <a:pt x="580" y="1171"/>
                      <a:pt x="578" y="1170"/>
                      <a:pt x="577" y="1170"/>
                    </a:cubicBezTo>
                    <a:cubicBezTo>
                      <a:pt x="575" y="1170"/>
                      <a:pt x="574" y="1170"/>
                      <a:pt x="572" y="1170"/>
                    </a:cubicBezTo>
                    <a:cubicBezTo>
                      <a:pt x="572" y="1170"/>
                      <a:pt x="572" y="1169"/>
                      <a:pt x="572" y="1169"/>
                    </a:cubicBezTo>
                    <a:cubicBezTo>
                      <a:pt x="571" y="1165"/>
                      <a:pt x="569" y="1162"/>
                      <a:pt x="567" y="1158"/>
                    </a:cubicBezTo>
                    <a:cubicBezTo>
                      <a:pt x="565" y="1154"/>
                      <a:pt x="562" y="1151"/>
                      <a:pt x="558" y="1148"/>
                    </a:cubicBezTo>
                    <a:cubicBezTo>
                      <a:pt x="557" y="1148"/>
                      <a:pt x="555" y="1147"/>
                      <a:pt x="554" y="1147"/>
                    </a:cubicBezTo>
                    <a:cubicBezTo>
                      <a:pt x="552" y="1146"/>
                      <a:pt x="552" y="1146"/>
                      <a:pt x="552" y="1146"/>
                    </a:cubicBezTo>
                    <a:cubicBezTo>
                      <a:pt x="550" y="1145"/>
                      <a:pt x="548" y="1144"/>
                      <a:pt x="546" y="1144"/>
                    </a:cubicBezTo>
                    <a:cubicBezTo>
                      <a:pt x="543" y="1143"/>
                      <a:pt x="539" y="1142"/>
                      <a:pt x="536" y="1141"/>
                    </a:cubicBezTo>
                    <a:cubicBezTo>
                      <a:pt x="533" y="1140"/>
                      <a:pt x="531" y="1140"/>
                      <a:pt x="529" y="1139"/>
                    </a:cubicBezTo>
                    <a:cubicBezTo>
                      <a:pt x="528" y="1136"/>
                      <a:pt x="527" y="1133"/>
                      <a:pt x="527" y="1130"/>
                    </a:cubicBezTo>
                    <a:cubicBezTo>
                      <a:pt x="526" y="1130"/>
                      <a:pt x="526" y="1130"/>
                      <a:pt x="526" y="1129"/>
                    </a:cubicBezTo>
                    <a:cubicBezTo>
                      <a:pt x="527" y="1130"/>
                      <a:pt x="528" y="1130"/>
                      <a:pt x="529" y="1131"/>
                    </a:cubicBezTo>
                    <a:cubicBezTo>
                      <a:pt x="530" y="1132"/>
                      <a:pt x="531" y="1133"/>
                      <a:pt x="533" y="1133"/>
                    </a:cubicBezTo>
                    <a:cubicBezTo>
                      <a:pt x="533" y="1134"/>
                      <a:pt x="534" y="1134"/>
                      <a:pt x="535" y="1135"/>
                    </a:cubicBezTo>
                    <a:cubicBezTo>
                      <a:pt x="537" y="1135"/>
                      <a:pt x="537" y="1135"/>
                      <a:pt x="538" y="1135"/>
                    </a:cubicBezTo>
                    <a:cubicBezTo>
                      <a:pt x="538" y="1135"/>
                      <a:pt x="538" y="1135"/>
                      <a:pt x="538" y="1135"/>
                    </a:cubicBezTo>
                    <a:cubicBezTo>
                      <a:pt x="538" y="1135"/>
                      <a:pt x="538" y="1135"/>
                      <a:pt x="538" y="1135"/>
                    </a:cubicBezTo>
                    <a:cubicBezTo>
                      <a:pt x="538" y="1135"/>
                      <a:pt x="540" y="1136"/>
                      <a:pt x="539" y="1136"/>
                    </a:cubicBezTo>
                    <a:cubicBezTo>
                      <a:pt x="539" y="1136"/>
                      <a:pt x="539" y="1136"/>
                      <a:pt x="539" y="1136"/>
                    </a:cubicBezTo>
                    <a:cubicBezTo>
                      <a:pt x="540" y="1136"/>
                      <a:pt x="540" y="1136"/>
                      <a:pt x="540" y="1136"/>
                    </a:cubicBezTo>
                    <a:cubicBezTo>
                      <a:pt x="541" y="1135"/>
                      <a:pt x="541" y="1135"/>
                      <a:pt x="541" y="1135"/>
                    </a:cubicBezTo>
                    <a:cubicBezTo>
                      <a:pt x="543" y="1135"/>
                      <a:pt x="543" y="1135"/>
                      <a:pt x="543" y="1135"/>
                    </a:cubicBezTo>
                    <a:cubicBezTo>
                      <a:pt x="543" y="1135"/>
                      <a:pt x="543" y="1135"/>
                      <a:pt x="543" y="1135"/>
                    </a:cubicBezTo>
                    <a:cubicBezTo>
                      <a:pt x="543" y="1135"/>
                      <a:pt x="543" y="1136"/>
                      <a:pt x="544" y="1136"/>
                    </a:cubicBezTo>
                    <a:cubicBezTo>
                      <a:pt x="545" y="1137"/>
                      <a:pt x="545" y="1137"/>
                      <a:pt x="545" y="1137"/>
                    </a:cubicBezTo>
                    <a:cubicBezTo>
                      <a:pt x="547" y="1138"/>
                      <a:pt x="547" y="1138"/>
                      <a:pt x="548" y="1138"/>
                    </a:cubicBezTo>
                    <a:cubicBezTo>
                      <a:pt x="551" y="1140"/>
                      <a:pt x="554" y="1140"/>
                      <a:pt x="557" y="1141"/>
                    </a:cubicBezTo>
                    <a:cubicBezTo>
                      <a:pt x="569" y="1143"/>
                      <a:pt x="581" y="1143"/>
                      <a:pt x="592" y="1142"/>
                    </a:cubicBezTo>
                    <a:cubicBezTo>
                      <a:pt x="615" y="1141"/>
                      <a:pt x="638" y="1138"/>
                      <a:pt x="655" y="1136"/>
                    </a:cubicBezTo>
                    <a:cubicBezTo>
                      <a:pt x="673" y="1134"/>
                      <a:pt x="684" y="1132"/>
                      <a:pt x="684" y="1132"/>
                    </a:cubicBezTo>
                    <a:cubicBezTo>
                      <a:pt x="684" y="1132"/>
                      <a:pt x="672" y="1133"/>
                      <a:pt x="655" y="1133"/>
                    </a:cubicBezTo>
                    <a:cubicBezTo>
                      <a:pt x="638" y="1133"/>
                      <a:pt x="615" y="1134"/>
                      <a:pt x="592" y="1132"/>
                    </a:cubicBezTo>
                    <a:cubicBezTo>
                      <a:pt x="583" y="1132"/>
                      <a:pt x="573" y="1131"/>
                      <a:pt x="565" y="1129"/>
                    </a:cubicBezTo>
                    <a:cubicBezTo>
                      <a:pt x="567" y="1128"/>
                      <a:pt x="569" y="1128"/>
                      <a:pt x="570" y="1127"/>
                    </a:cubicBezTo>
                    <a:cubicBezTo>
                      <a:pt x="573" y="1126"/>
                      <a:pt x="575" y="1124"/>
                      <a:pt x="577" y="1123"/>
                    </a:cubicBezTo>
                    <a:cubicBezTo>
                      <a:pt x="579" y="1122"/>
                      <a:pt x="582" y="1121"/>
                      <a:pt x="584" y="1119"/>
                    </a:cubicBezTo>
                    <a:cubicBezTo>
                      <a:pt x="586" y="1118"/>
                      <a:pt x="588" y="1118"/>
                      <a:pt x="590" y="1117"/>
                    </a:cubicBezTo>
                    <a:cubicBezTo>
                      <a:pt x="599" y="1115"/>
                      <a:pt x="608" y="1116"/>
                      <a:pt x="616" y="1118"/>
                    </a:cubicBezTo>
                    <a:cubicBezTo>
                      <a:pt x="624" y="1119"/>
                      <a:pt x="630" y="1121"/>
                      <a:pt x="634" y="1122"/>
                    </a:cubicBezTo>
                    <a:cubicBezTo>
                      <a:pt x="639" y="1123"/>
                      <a:pt x="641" y="1124"/>
                      <a:pt x="641" y="1124"/>
                    </a:cubicBezTo>
                    <a:cubicBezTo>
                      <a:pt x="641" y="1124"/>
                      <a:pt x="639" y="1123"/>
                      <a:pt x="635" y="1121"/>
                    </a:cubicBezTo>
                    <a:cubicBezTo>
                      <a:pt x="630" y="1120"/>
                      <a:pt x="624" y="1117"/>
                      <a:pt x="617" y="1115"/>
                    </a:cubicBezTo>
                    <a:cubicBezTo>
                      <a:pt x="609" y="1113"/>
                      <a:pt x="600" y="1111"/>
                      <a:pt x="589" y="1112"/>
                    </a:cubicBezTo>
                    <a:cubicBezTo>
                      <a:pt x="587" y="1112"/>
                      <a:pt x="584" y="1113"/>
                      <a:pt x="581" y="1114"/>
                    </a:cubicBezTo>
                    <a:cubicBezTo>
                      <a:pt x="579" y="1115"/>
                      <a:pt x="577" y="1116"/>
                      <a:pt x="574" y="1117"/>
                    </a:cubicBezTo>
                    <a:cubicBezTo>
                      <a:pt x="572" y="1118"/>
                      <a:pt x="570" y="1119"/>
                      <a:pt x="567" y="1120"/>
                    </a:cubicBezTo>
                    <a:cubicBezTo>
                      <a:pt x="565" y="1121"/>
                      <a:pt x="562" y="1121"/>
                      <a:pt x="560" y="1122"/>
                    </a:cubicBezTo>
                    <a:cubicBezTo>
                      <a:pt x="557" y="1123"/>
                      <a:pt x="555" y="1123"/>
                      <a:pt x="552" y="1124"/>
                    </a:cubicBezTo>
                    <a:cubicBezTo>
                      <a:pt x="552" y="1124"/>
                      <a:pt x="552" y="1124"/>
                      <a:pt x="552" y="1124"/>
                    </a:cubicBezTo>
                    <a:cubicBezTo>
                      <a:pt x="551" y="1123"/>
                      <a:pt x="550" y="1122"/>
                      <a:pt x="549" y="1122"/>
                    </a:cubicBezTo>
                    <a:cubicBezTo>
                      <a:pt x="548" y="1121"/>
                      <a:pt x="547" y="1120"/>
                      <a:pt x="546" y="1119"/>
                    </a:cubicBezTo>
                    <a:cubicBezTo>
                      <a:pt x="546" y="1119"/>
                      <a:pt x="545" y="1118"/>
                      <a:pt x="544" y="1117"/>
                    </a:cubicBezTo>
                    <a:cubicBezTo>
                      <a:pt x="544" y="1117"/>
                      <a:pt x="544" y="1117"/>
                      <a:pt x="544" y="1117"/>
                    </a:cubicBezTo>
                    <a:cubicBezTo>
                      <a:pt x="546" y="1115"/>
                      <a:pt x="547" y="1112"/>
                      <a:pt x="548" y="1110"/>
                    </a:cubicBezTo>
                    <a:cubicBezTo>
                      <a:pt x="550" y="1110"/>
                      <a:pt x="552" y="1110"/>
                      <a:pt x="554" y="1109"/>
                    </a:cubicBezTo>
                    <a:cubicBezTo>
                      <a:pt x="556" y="1109"/>
                      <a:pt x="558" y="1109"/>
                      <a:pt x="561" y="1109"/>
                    </a:cubicBezTo>
                    <a:cubicBezTo>
                      <a:pt x="563" y="1108"/>
                      <a:pt x="565" y="1108"/>
                      <a:pt x="568" y="1107"/>
                    </a:cubicBezTo>
                    <a:cubicBezTo>
                      <a:pt x="572" y="1106"/>
                      <a:pt x="572" y="1106"/>
                      <a:pt x="572" y="1106"/>
                    </a:cubicBezTo>
                    <a:cubicBezTo>
                      <a:pt x="573" y="1106"/>
                      <a:pt x="574" y="1105"/>
                      <a:pt x="576" y="1104"/>
                    </a:cubicBezTo>
                    <a:cubicBezTo>
                      <a:pt x="577" y="1104"/>
                      <a:pt x="577" y="1104"/>
                      <a:pt x="577" y="1104"/>
                    </a:cubicBezTo>
                    <a:cubicBezTo>
                      <a:pt x="577" y="1103"/>
                      <a:pt x="577" y="1103"/>
                      <a:pt x="577" y="1103"/>
                    </a:cubicBezTo>
                    <a:cubicBezTo>
                      <a:pt x="579" y="1102"/>
                      <a:pt x="579" y="1102"/>
                      <a:pt x="579" y="1102"/>
                    </a:cubicBezTo>
                    <a:cubicBezTo>
                      <a:pt x="580" y="1101"/>
                      <a:pt x="580" y="1101"/>
                      <a:pt x="580" y="1101"/>
                    </a:cubicBezTo>
                    <a:cubicBezTo>
                      <a:pt x="581" y="1101"/>
                      <a:pt x="581" y="1101"/>
                      <a:pt x="581" y="1101"/>
                    </a:cubicBezTo>
                    <a:cubicBezTo>
                      <a:pt x="583" y="1099"/>
                      <a:pt x="588" y="1098"/>
                      <a:pt x="591" y="1098"/>
                    </a:cubicBezTo>
                    <a:cubicBezTo>
                      <a:pt x="596" y="1098"/>
                      <a:pt x="600" y="1099"/>
                      <a:pt x="604" y="1099"/>
                    </a:cubicBezTo>
                    <a:cubicBezTo>
                      <a:pt x="612" y="1101"/>
                      <a:pt x="619" y="1103"/>
                      <a:pt x="626" y="1105"/>
                    </a:cubicBezTo>
                    <a:cubicBezTo>
                      <a:pt x="638" y="1109"/>
                      <a:pt x="646" y="1112"/>
                      <a:pt x="646" y="1112"/>
                    </a:cubicBezTo>
                    <a:cubicBezTo>
                      <a:pt x="646" y="1112"/>
                      <a:pt x="639" y="1108"/>
                      <a:pt x="627" y="1102"/>
                    </a:cubicBezTo>
                    <a:cubicBezTo>
                      <a:pt x="621" y="1099"/>
                      <a:pt x="613" y="1096"/>
                      <a:pt x="605" y="1093"/>
                    </a:cubicBezTo>
                    <a:cubicBezTo>
                      <a:pt x="601" y="1092"/>
                      <a:pt x="597" y="1091"/>
                      <a:pt x="592" y="1090"/>
                    </a:cubicBezTo>
                    <a:cubicBezTo>
                      <a:pt x="587" y="1090"/>
                      <a:pt x="582" y="1090"/>
                      <a:pt x="576" y="1092"/>
                    </a:cubicBezTo>
                    <a:cubicBezTo>
                      <a:pt x="576" y="1092"/>
                      <a:pt x="575" y="1093"/>
                      <a:pt x="574" y="1093"/>
                    </a:cubicBezTo>
                    <a:cubicBezTo>
                      <a:pt x="574" y="1093"/>
                      <a:pt x="574" y="1093"/>
                      <a:pt x="574" y="1093"/>
                    </a:cubicBezTo>
                    <a:cubicBezTo>
                      <a:pt x="574" y="1094"/>
                      <a:pt x="574" y="1094"/>
                      <a:pt x="574" y="1094"/>
                    </a:cubicBezTo>
                    <a:cubicBezTo>
                      <a:pt x="574" y="1094"/>
                      <a:pt x="575" y="1093"/>
                      <a:pt x="574" y="1093"/>
                    </a:cubicBezTo>
                    <a:cubicBezTo>
                      <a:pt x="574" y="1093"/>
                      <a:pt x="574" y="1093"/>
                      <a:pt x="574" y="1093"/>
                    </a:cubicBezTo>
                    <a:cubicBezTo>
                      <a:pt x="574" y="1093"/>
                      <a:pt x="574" y="1093"/>
                      <a:pt x="574" y="1093"/>
                    </a:cubicBezTo>
                    <a:cubicBezTo>
                      <a:pt x="573" y="1094"/>
                      <a:pt x="573" y="1094"/>
                      <a:pt x="573" y="1094"/>
                    </a:cubicBezTo>
                    <a:cubicBezTo>
                      <a:pt x="572" y="1095"/>
                      <a:pt x="572" y="1095"/>
                      <a:pt x="572" y="1095"/>
                    </a:cubicBezTo>
                    <a:cubicBezTo>
                      <a:pt x="571" y="1095"/>
                      <a:pt x="571" y="1095"/>
                      <a:pt x="571" y="1095"/>
                    </a:cubicBezTo>
                    <a:cubicBezTo>
                      <a:pt x="570" y="1095"/>
                      <a:pt x="570" y="1095"/>
                      <a:pt x="570" y="1095"/>
                    </a:cubicBezTo>
                    <a:cubicBezTo>
                      <a:pt x="570" y="1095"/>
                      <a:pt x="569" y="1095"/>
                      <a:pt x="568" y="1096"/>
                    </a:cubicBezTo>
                    <a:cubicBezTo>
                      <a:pt x="566" y="1096"/>
                      <a:pt x="566" y="1096"/>
                      <a:pt x="566" y="1096"/>
                    </a:cubicBezTo>
                    <a:cubicBezTo>
                      <a:pt x="564" y="1096"/>
                      <a:pt x="562" y="1096"/>
                      <a:pt x="560" y="1096"/>
                    </a:cubicBezTo>
                    <a:cubicBezTo>
                      <a:pt x="558" y="1096"/>
                      <a:pt x="556" y="1096"/>
                      <a:pt x="554" y="1096"/>
                    </a:cubicBezTo>
                    <a:cubicBezTo>
                      <a:pt x="553" y="1096"/>
                      <a:pt x="552" y="1096"/>
                      <a:pt x="551" y="1096"/>
                    </a:cubicBezTo>
                    <a:cubicBezTo>
                      <a:pt x="551" y="1093"/>
                      <a:pt x="550" y="1090"/>
                      <a:pt x="550" y="1087"/>
                    </a:cubicBezTo>
                    <a:cubicBezTo>
                      <a:pt x="550" y="1084"/>
                      <a:pt x="551" y="1080"/>
                      <a:pt x="551" y="1076"/>
                    </a:cubicBezTo>
                    <a:cubicBezTo>
                      <a:pt x="556" y="1076"/>
                      <a:pt x="556" y="1076"/>
                      <a:pt x="556" y="1076"/>
                    </a:cubicBezTo>
                    <a:cubicBezTo>
                      <a:pt x="556" y="1076"/>
                      <a:pt x="532" y="1054"/>
                      <a:pt x="527" y="1023"/>
                    </a:cubicBezTo>
                    <a:cubicBezTo>
                      <a:pt x="523" y="992"/>
                      <a:pt x="523" y="986"/>
                      <a:pt x="523" y="973"/>
                    </a:cubicBezTo>
                    <a:cubicBezTo>
                      <a:pt x="523" y="959"/>
                      <a:pt x="523" y="935"/>
                      <a:pt x="522" y="924"/>
                    </a:cubicBezTo>
                    <a:cubicBezTo>
                      <a:pt x="521" y="913"/>
                      <a:pt x="521" y="892"/>
                      <a:pt x="521" y="876"/>
                    </a:cubicBezTo>
                    <a:cubicBezTo>
                      <a:pt x="521" y="860"/>
                      <a:pt x="519" y="818"/>
                      <a:pt x="521" y="792"/>
                    </a:cubicBezTo>
                    <a:cubicBezTo>
                      <a:pt x="523" y="753"/>
                      <a:pt x="550" y="718"/>
                      <a:pt x="574" y="693"/>
                    </a:cubicBezTo>
                    <a:cubicBezTo>
                      <a:pt x="575" y="694"/>
                      <a:pt x="576" y="695"/>
                      <a:pt x="576" y="696"/>
                    </a:cubicBezTo>
                    <a:cubicBezTo>
                      <a:pt x="580" y="702"/>
                      <a:pt x="586" y="704"/>
                      <a:pt x="592" y="705"/>
                    </a:cubicBezTo>
                    <a:cubicBezTo>
                      <a:pt x="590" y="707"/>
                      <a:pt x="589" y="711"/>
                      <a:pt x="591" y="713"/>
                    </a:cubicBezTo>
                    <a:cubicBezTo>
                      <a:pt x="592" y="715"/>
                      <a:pt x="592" y="717"/>
                      <a:pt x="593" y="718"/>
                    </a:cubicBezTo>
                    <a:cubicBezTo>
                      <a:pt x="593" y="720"/>
                      <a:pt x="594" y="722"/>
                      <a:pt x="595" y="724"/>
                    </a:cubicBezTo>
                    <a:cubicBezTo>
                      <a:pt x="597" y="728"/>
                      <a:pt x="601" y="727"/>
                      <a:pt x="604" y="724"/>
                    </a:cubicBezTo>
                    <a:cubicBezTo>
                      <a:pt x="608" y="733"/>
                      <a:pt x="615" y="739"/>
                      <a:pt x="625" y="738"/>
                    </a:cubicBezTo>
                    <a:cubicBezTo>
                      <a:pt x="633" y="738"/>
                      <a:pt x="633" y="726"/>
                      <a:pt x="625" y="727"/>
                    </a:cubicBezTo>
                    <a:cubicBezTo>
                      <a:pt x="622" y="727"/>
                      <a:pt x="619" y="726"/>
                      <a:pt x="617" y="723"/>
                    </a:cubicBezTo>
                    <a:cubicBezTo>
                      <a:pt x="619" y="722"/>
                      <a:pt x="620" y="719"/>
                      <a:pt x="619" y="717"/>
                    </a:cubicBezTo>
                    <a:cubicBezTo>
                      <a:pt x="620" y="716"/>
                      <a:pt x="621" y="715"/>
                      <a:pt x="621" y="714"/>
                    </a:cubicBezTo>
                    <a:cubicBezTo>
                      <a:pt x="622" y="715"/>
                      <a:pt x="622" y="716"/>
                      <a:pt x="623" y="717"/>
                    </a:cubicBezTo>
                    <a:cubicBezTo>
                      <a:pt x="623" y="718"/>
                      <a:pt x="624" y="719"/>
                      <a:pt x="625" y="719"/>
                    </a:cubicBezTo>
                    <a:cubicBezTo>
                      <a:pt x="626" y="721"/>
                      <a:pt x="628" y="722"/>
                      <a:pt x="630" y="722"/>
                    </a:cubicBezTo>
                    <a:cubicBezTo>
                      <a:pt x="634" y="726"/>
                      <a:pt x="638" y="730"/>
                      <a:pt x="642" y="734"/>
                    </a:cubicBezTo>
                    <a:cubicBezTo>
                      <a:pt x="647" y="739"/>
                      <a:pt x="655" y="731"/>
                      <a:pt x="650" y="726"/>
                    </a:cubicBezTo>
                    <a:cubicBezTo>
                      <a:pt x="648" y="724"/>
                      <a:pt x="645" y="721"/>
                      <a:pt x="643" y="719"/>
                    </a:cubicBezTo>
                    <a:cubicBezTo>
                      <a:pt x="646" y="722"/>
                      <a:pt x="650" y="725"/>
                      <a:pt x="654" y="728"/>
                    </a:cubicBezTo>
                    <a:cubicBezTo>
                      <a:pt x="650" y="731"/>
                      <a:pt x="652" y="738"/>
                      <a:pt x="657" y="738"/>
                    </a:cubicBezTo>
                    <a:cubicBezTo>
                      <a:pt x="662" y="738"/>
                      <a:pt x="667" y="740"/>
                      <a:pt x="671" y="741"/>
                    </a:cubicBezTo>
                    <a:cubicBezTo>
                      <a:pt x="679" y="741"/>
                      <a:pt x="679" y="729"/>
                      <a:pt x="671" y="729"/>
                    </a:cubicBezTo>
                    <a:cubicBezTo>
                      <a:pt x="669" y="729"/>
                      <a:pt x="667" y="728"/>
                      <a:pt x="665" y="728"/>
                    </a:cubicBezTo>
                    <a:cubicBezTo>
                      <a:pt x="665" y="727"/>
                      <a:pt x="665" y="726"/>
                      <a:pt x="665" y="724"/>
                    </a:cubicBezTo>
                    <a:cubicBezTo>
                      <a:pt x="666" y="724"/>
                      <a:pt x="666" y="724"/>
                      <a:pt x="667" y="724"/>
                    </a:cubicBezTo>
                    <a:cubicBezTo>
                      <a:pt x="669" y="724"/>
                      <a:pt x="671" y="723"/>
                      <a:pt x="672" y="721"/>
                    </a:cubicBezTo>
                    <a:cubicBezTo>
                      <a:pt x="676" y="723"/>
                      <a:pt x="681" y="720"/>
                      <a:pt x="679" y="715"/>
                    </a:cubicBezTo>
                    <a:cubicBezTo>
                      <a:pt x="678" y="712"/>
                      <a:pt x="677" y="709"/>
                      <a:pt x="675" y="706"/>
                    </a:cubicBezTo>
                    <a:cubicBezTo>
                      <a:pt x="677" y="703"/>
                      <a:pt x="678" y="700"/>
                      <a:pt x="677" y="697"/>
                    </a:cubicBezTo>
                    <a:cubicBezTo>
                      <a:pt x="677" y="697"/>
                      <a:pt x="678" y="698"/>
                      <a:pt x="678" y="698"/>
                    </a:cubicBezTo>
                    <a:cubicBezTo>
                      <a:pt x="681" y="705"/>
                      <a:pt x="691" y="699"/>
                      <a:pt x="688" y="693"/>
                    </a:cubicBezTo>
                    <a:cubicBezTo>
                      <a:pt x="687" y="690"/>
                      <a:pt x="686" y="688"/>
                      <a:pt x="685" y="686"/>
                    </a:cubicBezTo>
                    <a:cubicBezTo>
                      <a:pt x="694" y="684"/>
                      <a:pt x="704" y="680"/>
                      <a:pt x="716" y="687"/>
                    </a:cubicBezTo>
                    <a:cubicBezTo>
                      <a:pt x="725" y="677"/>
                      <a:pt x="715" y="675"/>
                      <a:pt x="714" y="665"/>
                    </a:cubicBezTo>
                    <a:cubicBezTo>
                      <a:pt x="714" y="662"/>
                      <a:pt x="716" y="660"/>
                      <a:pt x="720" y="660"/>
                    </a:cubicBezTo>
                    <a:cubicBezTo>
                      <a:pt x="727" y="674"/>
                      <a:pt x="736" y="686"/>
                      <a:pt x="756" y="676"/>
                    </a:cubicBezTo>
                    <a:cubicBezTo>
                      <a:pt x="756" y="676"/>
                      <a:pt x="756" y="675"/>
                      <a:pt x="756" y="675"/>
                    </a:cubicBezTo>
                    <a:cubicBezTo>
                      <a:pt x="760" y="677"/>
                      <a:pt x="765" y="677"/>
                      <a:pt x="769" y="678"/>
                    </a:cubicBezTo>
                    <a:cubicBezTo>
                      <a:pt x="776" y="679"/>
                      <a:pt x="779" y="668"/>
                      <a:pt x="772" y="667"/>
                    </a:cubicBezTo>
                    <a:cubicBezTo>
                      <a:pt x="771" y="667"/>
                      <a:pt x="769" y="666"/>
                      <a:pt x="768" y="666"/>
                    </a:cubicBezTo>
                    <a:cubicBezTo>
                      <a:pt x="769" y="666"/>
                      <a:pt x="770" y="665"/>
                      <a:pt x="770" y="665"/>
                    </a:cubicBezTo>
                    <a:cubicBezTo>
                      <a:pt x="772" y="664"/>
                      <a:pt x="773" y="664"/>
                      <a:pt x="774" y="664"/>
                    </a:cubicBezTo>
                    <a:cubicBezTo>
                      <a:pt x="783" y="669"/>
                      <a:pt x="791" y="676"/>
                      <a:pt x="800" y="681"/>
                    </a:cubicBezTo>
                    <a:cubicBezTo>
                      <a:pt x="803" y="685"/>
                      <a:pt x="807" y="689"/>
                      <a:pt x="809" y="694"/>
                    </a:cubicBezTo>
                    <a:cubicBezTo>
                      <a:pt x="813" y="700"/>
                      <a:pt x="823" y="695"/>
                      <a:pt x="819" y="688"/>
                    </a:cubicBezTo>
                    <a:cubicBezTo>
                      <a:pt x="818" y="685"/>
                      <a:pt x="815" y="682"/>
                      <a:pt x="813" y="679"/>
                    </a:cubicBezTo>
                    <a:cubicBezTo>
                      <a:pt x="823" y="679"/>
                      <a:pt x="834" y="677"/>
                      <a:pt x="844" y="676"/>
                    </a:cubicBezTo>
                    <a:cubicBezTo>
                      <a:pt x="851" y="674"/>
                      <a:pt x="848" y="663"/>
                      <a:pt x="841" y="665"/>
                    </a:cubicBezTo>
                    <a:cubicBezTo>
                      <a:pt x="835" y="666"/>
                      <a:pt x="829" y="666"/>
                      <a:pt x="823" y="667"/>
                    </a:cubicBezTo>
                    <a:cubicBezTo>
                      <a:pt x="824" y="666"/>
                      <a:pt x="824" y="665"/>
                      <a:pt x="824" y="664"/>
                    </a:cubicBezTo>
                    <a:cubicBezTo>
                      <a:pt x="830" y="666"/>
                      <a:pt x="835" y="666"/>
                      <a:pt x="840" y="664"/>
                    </a:cubicBezTo>
                    <a:cubicBezTo>
                      <a:pt x="845" y="662"/>
                      <a:pt x="844" y="657"/>
                      <a:pt x="841" y="655"/>
                    </a:cubicBezTo>
                    <a:cubicBezTo>
                      <a:pt x="846" y="653"/>
                      <a:pt x="850" y="652"/>
                      <a:pt x="855" y="650"/>
                    </a:cubicBezTo>
                    <a:cubicBezTo>
                      <a:pt x="862" y="648"/>
                      <a:pt x="859" y="637"/>
                      <a:pt x="852" y="639"/>
                    </a:cubicBezTo>
                    <a:cubicBezTo>
                      <a:pt x="849" y="640"/>
                      <a:pt x="847" y="641"/>
                      <a:pt x="844" y="642"/>
                    </a:cubicBezTo>
                    <a:cubicBezTo>
                      <a:pt x="846" y="635"/>
                      <a:pt x="845" y="630"/>
                      <a:pt x="843" y="625"/>
                    </a:cubicBezTo>
                    <a:cubicBezTo>
                      <a:pt x="843" y="624"/>
                      <a:pt x="844" y="624"/>
                      <a:pt x="845" y="623"/>
                    </a:cubicBezTo>
                    <a:cubicBezTo>
                      <a:pt x="846" y="625"/>
                      <a:pt x="848" y="626"/>
                      <a:pt x="850" y="628"/>
                    </a:cubicBezTo>
                    <a:cubicBezTo>
                      <a:pt x="851" y="629"/>
                      <a:pt x="852" y="630"/>
                      <a:pt x="853" y="630"/>
                    </a:cubicBezTo>
                    <a:cubicBezTo>
                      <a:pt x="853" y="632"/>
                      <a:pt x="855" y="634"/>
                      <a:pt x="858" y="634"/>
                    </a:cubicBezTo>
                    <a:cubicBezTo>
                      <a:pt x="865" y="634"/>
                      <a:pt x="866" y="624"/>
                      <a:pt x="859" y="623"/>
                    </a:cubicBezTo>
                    <a:cubicBezTo>
                      <a:pt x="859" y="622"/>
                      <a:pt x="859" y="621"/>
                      <a:pt x="858" y="620"/>
                    </a:cubicBezTo>
                    <a:cubicBezTo>
                      <a:pt x="857" y="619"/>
                      <a:pt x="855" y="617"/>
                      <a:pt x="854" y="616"/>
                    </a:cubicBezTo>
                    <a:cubicBezTo>
                      <a:pt x="855" y="615"/>
                      <a:pt x="855" y="613"/>
                      <a:pt x="854" y="612"/>
                    </a:cubicBezTo>
                    <a:cubicBezTo>
                      <a:pt x="860" y="620"/>
                      <a:pt x="867" y="629"/>
                      <a:pt x="869" y="639"/>
                    </a:cubicBezTo>
                    <a:cubicBezTo>
                      <a:pt x="870" y="647"/>
                      <a:pt x="881" y="644"/>
                      <a:pt x="880" y="636"/>
                    </a:cubicBezTo>
                    <a:cubicBezTo>
                      <a:pt x="877" y="622"/>
                      <a:pt x="866" y="611"/>
                      <a:pt x="859" y="598"/>
                    </a:cubicBezTo>
                    <a:cubicBezTo>
                      <a:pt x="861" y="596"/>
                      <a:pt x="864" y="594"/>
                      <a:pt x="866" y="591"/>
                    </a:cubicBezTo>
                    <a:cubicBezTo>
                      <a:pt x="872" y="586"/>
                      <a:pt x="866" y="580"/>
                      <a:pt x="866" y="574"/>
                    </a:cubicBezTo>
                    <a:cubicBezTo>
                      <a:pt x="868" y="557"/>
                      <a:pt x="876" y="546"/>
                      <a:pt x="871" y="536"/>
                    </a:cubicBezTo>
                    <a:cubicBezTo>
                      <a:pt x="870" y="535"/>
                      <a:pt x="870" y="535"/>
                      <a:pt x="869" y="534"/>
                    </a:cubicBezTo>
                    <a:cubicBezTo>
                      <a:pt x="869" y="534"/>
                      <a:pt x="869" y="534"/>
                      <a:pt x="870" y="533"/>
                    </a:cubicBezTo>
                    <a:cubicBezTo>
                      <a:pt x="880" y="530"/>
                      <a:pt x="890" y="525"/>
                      <a:pt x="900" y="522"/>
                    </a:cubicBezTo>
                    <a:cubicBezTo>
                      <a:pt x="903" y="522"/>
                      <a:pt x="905" y="523"/>
                      <a:pt x="907" y="523"/>
                    </a:cubicBezTo>
                    <a:cubicBezTo>
                      <a:pt x="915" y="525"/>
                      <a:pt x="918" y="514"/>
                      <a:pt x="910" y="512"/>
                    </a:cubicBezTo>
                    <a:cubicBezTo>
                      <a:pt x="909" y="512"/>
                      <a:pt x="908" y="512"/>
                      <a:pt x="907" y="512"/>
                    </a:cubicBezTo>
                    <a:cubicBezTo>
                      <a:pt x="909" y="510"/>
                      <a:pt x="910" y="509"/>
                      <a:pt x="911" y="508"/>
                    </a:cubicBezTo>
                    <a:cubicBezTo>
                      <a:pt x="916" y="508"/>
                      <a:pt x="922" y="508"/>
                      <a:pt x="927" y="508"/>
                    </a:cubicBezTo>
                    <a:cubicBezTo>
                      <a:pt x="934" y="508"/>
                      <a:pt x="935" y="499"/>
                      <a:pt x="930" y="497"/>
                    </a:cubicBezTo>
                    <a:cubicBezTo>
                      <a:pt x="934" y="495"/>
                      <a:pt x="937" y="494"/>
                      <a:pt x="940" y="491"/>
                    </a:cubicBezTo>
                    <a:cubicBezTo>
                      <a:pt x="945" y="490"/>
                      <a:pt x="950" y="489"/>
                      <a:pt x="955" y="489"/>
                    </a:cubicBezTo>
                    <a:cubicBezTo>
                      <a:pt x="962" y="489"/>
                      <a:pt x="962" y="480"/>
                      <a:pt x="958" y="478"/>
                    </a:cubicBezTo>
                    <a:cubicBezTo>
                      <a:pt x="958" y="477"/>
                      <a:pt x="959" y="476"/>
                      <a:pt x="959" y="475"/>
                    </a:cubicBezTo>
                    <a:cubicBezTo>
                      <a:pt x="964" y="473"/>
                      <a:pt x="968" y="471"/>
                      <a:pt x="971" y="468"/>
                    </a:cubicBezTo>
                    <a:cubicBezTo>
                      <a:pt x="974" y="466"/>
                      <a:pt x="978" y="465"/>
                      <a:pt x="980" y="462"/>
                    </a:cubicBezTo>
                    <a:cubicBezTo>
                      <a:pt x="982" y="458"/>
                      <a:pt x="983" y="454"/>
                      <a:pt x="984" y="450"/>
                    </a:cubicBezTo>
                    <a:cubicBezTo>
                      <a:pt x="986" y="443"/>
                      <a:pt x="975" y="440"/>
                      <a:pt x="973" y="447"/>
                    </a:cubicBezTo>
                    <a:close/>
                    <a:moveTo>
                      <a:pt x="23" y="312"/>
                    </a:moveTo>
                    <a:cubicBezTo>
                      <a:pt x="23" y="311"/>
                      <a:pt x="23" y="311"/>
                      <a:pt x="23" y="311"/>
                    </a:cubicBezTo>
                    <a:cubicBezTo>
                      <a:pt x="26" y="311"/>
                      <a:pt x="28" y="311"/>
                      <a:pt x="30" y="311"/>
                    </a:cubicBezTo>
                    <a:cubicBezTo>
                      <a:pt x="31" y="313"/>
                      <a:pt x="32" y="314"/>
                      <a:pt x="35" y="314"/>
                    </a:cubicBezTo>
                    <a:cubicBezTo>
                      <a:pt x="35" y="314"/>
                      <a:pt x="36" y="314"/>
                      <a:pt x="37" y="313"/>
                    </a:cubicBezTo>
                    <a:cubicBezTo>
                      <a:pt x="36" y="317"/>
                      <a:pt x="37" y="320"/>
                      <a:pt x="38" y="323"/>
                    </a:cubicBezTo>
                    <a:cubicBezTo>
                      <a:pt x="32" y="320"/>
                      <a:pt x="27" y="316"/>
                      <a:pt x="23" y="312"/>
                    </a:cubicBezTo>
                    <a:close/>
                    <a:moveTo>
                      <a:pt x="61" y="329"/>
                    </a:moveTo>
                    <a:cubicBezTo>
                      <a:pt x="62" y="326"/>
                      <a:pt x="63" y="323"/>
                      <a:pt x="63" y="320"/>
                    </a:cubicBezTo>
                    <a:cubicBezTo>
                      <a:pt x="63" y="320"/>
                      <a:pt x="63" y="320"/>
                      <a:pt x="64" y="320"/>
                    </a:cubicBezTo>
                    <a:cubicBezTo>
                      <a:pt x="64" y="323"/>
                      <a:pt x="65" y="326"/>
                      <a:pt x="65" y="329"/>
                    </a:cubicBezTo>
                    <a:cubicBezTo>
                      <a:pt x="64" y="329"/>
                      <a:pt x="63" y="329"/>
                      <a:pt x="61" y="329"/>
                    </a:cubicBezTo>
                    <a:close/>
                    <a:moveTo>
                      <a:pt x="66" y="298"/>
                    </a:moveTo>
                    <a:cubicBezTo>
                      <a:pt x="65" y="298"/>
                      <a:pt x="65" y="298"/>
                      <a:pt x="64" y="298"/>
                    </a:cubicBezTo>
                    <a:cubicBezTo>
                      <a:pt x="65" y="298"/>
                      <a:pt x="65" y="298"/>
                      <a:pt x="66" y="298"/>
                    </a:cubicBezTo>
                    <a:cubicBezTo>
                      <a:pt x="66" y="298"/>
                      <a:pt x="66" y="298"/>
                      <a:pt x="66" y="298"/>
                    </a:cubicBezTo>
                    <a:close/>
                    <a:moveTo>
                      <a:pt x="86" y="356"/>
                    </a:moveTo>
                    <a:cubicBezTo>
                      <a:pt x="85" y="356"/>
                      <a:pt x="85" y="356"/>
                      <a:pt x="84" y="355"/>
                    </a:cubicBezTo>
                    <a:cubicBezTo>
                      <a:pt x="85" y="355"/>
                      <a:pt x="86" y="355"/>
                      <a:pt x="86" y="355"/>
                    </a:cubicBezTo>
                    <a:cubicBezTo>
                      <a:pt x="87" y="355"/>
                      <a:pt x="87" y="356"/>
                      <a:pt x="87" y="357"/>
                    </a:cubicBezTo>
                    <a:cubicBezTo>
                      <a:pt x="87" y="357"/>
                      <a:pt x="86" y="356"/>
                      <a:pt x="86" y="356"/>
                    </a:cubicBezTo>
                    <a:close/>
                    <a:moveTo>
                      <a:pt x="67" y="421"/>
                    </a:moveTo>
                    <a:cubicBezTo>
                      <a:pt x="77" y="414"/>
                      <a:pt x="89" y="414"/>
                      <a:pt x="94" y="401"/>
                    </a:cubicBezTo>
                    <a:cubicBezTo>
                      <a:pt x="89" y="414"/>
                      <a:pt x="77" y="414"/>
                      <a:pt x="67" y="421"/>
                    </a:cubicBezTo>
                    <a:close/>
                    <a:moveTo>
                      <a:pt x="104" y="395"/>
                    </a:moveTo>
                    <a:cubicBezTo>
                      <a:pt x="105" y="394"/>
                      <a:pt x="106" y="394"/>
                      <a:pt x="107" y="394"/>
                    </a:cubicBezTo>
                    <a:cubicBezTo>
                      <a:pt x="107" y="394"/>
                      <a:pt x="107" y="394"/>
                      <a:pt x="107" y="394"/>
                    </a:cubicBezTo>
                    <a:cubicBezTo>
                      <a:pt x="106" y="394"/>
                      <a:pt x="105" y="394"/>
                      <a:pt x="104" y="395"/>
                    </a:cubicBezTo>
                    <a:close/>
                    <a:moveTo>
                      <a:pt x="106" y="369"/>
                    </a:moveTo>
                    <a:cubicBezTo>
                      <a:pt x="104" y="364"/>
                      <a:pt x="101" y="359"/>
                      <a:pt x="98" y="353"/>
                    </a:cubicBezTo>
                    <a:cubicBezTo>
                      <a:pt x="100" y="353"/>
                      <a:pt x="101" y="352"/>
                      <a:pt x="102" y="351"/>
                    </a:cubicBezTo>
                    <a:cubicBezTo>
                      <a:pt x="105" y="358"/>
                      <a:pt x="108" y="365"/>
                      <a:pt x="110" y="372"/>
                    </a:cubicBezTo>
                    <a:cubicBezTo>
                      <a:pt x="109" y="371"/>
                      <a:pt x="107" y="370"/>
                      <a:pt x="106" y="369"/>
                    </a:cubicBezTo>
                    <a:close/>
                    <a:moveTo>
                      <a:pt x="110" y="282"/>
                    </a:moveTo>
                    <a:cubicBezTo>
                      <a:pt x="107" y="282"/>
                      <a:pt x="105" y="282"/>
                      <a:pt x="102" y="282"/>
                    </a:cubicBezTo>
                    <a:cubicBezTo>
                      <a:pt x="102" y="281"/>
                      <a:pt x="102" y="281"/>
                      <a:pt x="102" y="281"/>
                    </a:cubicBezTo>
                    <a:cubicBezTo>
                      <a:pt x="102" y="280"/>
                      <a:pt x="102" y="279"/>
                      <a:pt x="102" y="279"/>
                    </a:cubicBezTo>
                    <a:cubicBezTo>
                      <a:pt x="102" y="278"/>
                      <a:pt x="102" y="278"/>
                      <a:pt x="102" y="278"/>
                    </a:cubicBezTo>
                    <a:cubicBezTo>
                      <a:pt x="103" y="281"/>
                      <a:pt x="106" y="281"/>
                      <a:pt x="109" y="281"/>
                    </a:cubicBezTo>
                    <a:cubicBezTo>
                      <a:pt x="109" y="281"/>
                      <a:pt x="110" y="281"/>
                      <a:pt x="110" y="281"/>
                    </a:cubicBezTo>
                    <a:cubicBezTo>
                      <a:pt x="110" y="281"/>
                      <a:pt x="110" y="281"/>
                      <a:pt x="110" y="282"/>
                    </a:cubicBezTo>
                    <a:close/>
                    <a:moveTo>
                      <a:pt x="119" y="246"/>
                    </a:moveTo>
                    <a:cubicBezTo>
                      <a:pt x="120" y="247"/>
                      <a:pt x="120" y="249"/>
                      <a:pt x="120" y="250"/>
                    </a:cubicBezTo>
                    <a:cubicBezTo>
                      <a:pt x="118" y="250"/>
                      <a:pt x="116" y="248"/>
                      <a:pt x="114" y="247"/>
                    </a:cubicBezTo>
                    <a:cubicBezTo>
                      <a:pt x="116" y="247"/>
                      <a:pt x="117" y="247"/>
                      <a:pt x="119" y="246"/>
                    </a:cubicBezTo>
                    <a:close/>
                    <a:moveTo>
                      <a:pt x="116" y="354"/>
                    </a:moveTo>
                    <a:cubicBezTo>
                      <a:pt x="115" y="351"/>
                      <a:pt x="113" y="348"/>
                      <a:pt x="112" y="345"/>
                    </a:cubicBezTo>
                    <a:cubicBezTo>
                      <a:pt x="112" y="345"/>
                      <a:pt x="112" y="345"/>
                      <a:pt x="112" y="345"/>
                    </a:cubicBezTo>
                    <a:cubicBezTo>
                      <a:pt x="115" y="347"/>
                      <a:pt x="118" y="349"/>
                      <a:pt x="121" y="351"/>
                    </a:cubicBezTo>
                    <a:cubicBezTo>
                      <a:pt x="119" y="352"/>
                      <a:pt x="117" y="353"/>
                      <a:pt x="116" y="354"/>
                    </a:cubicBezTo>
                    <a:close/>
                    <a:moveTo>
                      <a:pt x="59" y="646"/>
                    </a:moveTo>
                    <a:cubicBezTo>
                      <a:pt x="59" y="646"/>
                      <a:pt x="58" y="646"/>
                      <a:pt x="58" y="645"/>
                    </a:cubicBezTo>
                    <a:cubicBezTo>
                      <a:pt x="61" y="644"/>
                      <a:pt x="64" y="643"/>
                      <a:pt x="67" y="643"/>
                    </a:cubicBezTo>
                    <a:cubicBezTo>
                      <a:pt x="64" y="644"/>
                      <a:pt x="62" y="645"/>
                      <a:pt x="59" y="646"/>
                    </a:cubicBezTo>
                    <a:close/>
                    <a:moveTo>
                      <a:pt x="67" y="612"/>
                    </a:moveTo>
                    <a:cubicBezTo>
                      <a:pt x="67" y="611"/>
                      <a:pt x="66" y="610"/>
                      <a:pt x="64" y="610"/>
                    </a:cubicBezTo>
                    <a:cubicBezTo>
                      <a:pt x="65" y="609"/>
                      <a:pt x="66" y="608"/>
                      <a:pt x="66" y="607"/>
                    </a:cubicBezTo>
                    <a:cubicBezTo>
                      <a:pt x="68" y="608"/>
                      <a:pt x="69" y="610"/>
                      <a:pt x="71" y="611"/>
                    </a:cubicBezTo>
                    <a:cubicBezTo>
                      <a:pt x="71" y="611"/>
                      <a:pt x="71" y="612"/>
                      <a:pt x="71" y="612"/>
                    </a:cubicBezTo>
                    <a:cubicBezTo>
                      <a:pt x="70" y="612"/>
                      <a:pt x="68" y="612"/>
                      <a:pt x="67" y="612"/>
                    </a:cubicBezTo>
                    <a:close/>
                    <a:moveTo>
                      <a:pt x="74" y="575"/>
                    </a:moveTo>
                    <a:cubicBezTo>
                      <a:pt x="73" y="575"/>
                      <a:pt x="73" y="575"/>
                      <a:pt x="72" y="576"/>
                    </a:cubicBezTo>
                    <a:cubicBezTo>
                      <a:pt x="73" y="575"/>
                      <a:pt x="73" y="575"/>
                      <a:pt x="74" y="574"/>
                    </a:cubicBezTo>
                    <a:cubicBezTo>
                      <a:pt x="74" y="575"/>
                      <a:pt x="74" y="575"/>
                      <a:pt x="74" y="575"/>
                    </a:cubicBezTo>
                    <a:close/>
                    <a:moveTo>
                      <a:pt x="89" y="625"/>
                    </a:moveTo>
                    <a:cubicBezTo>
                      <a:pt x="89" y="624"/>
                      <a:pt x="89" y="624"/>
                      <a:pt x="90" y="623"/>
                    </a:cubicBezTo>
                    <a:cubicBezTo>
                      <a:pt x="90" y="623"/>
                      <a:pt x="91" y="623"/>
                      <a:pt x="91" y="624"/>
                    </a:cubicBezTo>
                    <a:cubicBezTo>
                      <a:pt x="90" y="624"/>
                      <a:pt x="89" y="624"/>
                      <a:pt x="89" y="625"/>
                    </a:cubicBezTo>
                    <a:close/>
                    <a:moveTo>
                      <a:pt x="93" y="556"/>
                    </a:moveTo>
                    <a:cubicBezTo>
                      <a:pt x="93" y="555"/>
                      <a:pt x="93" y="555"/>
                      <a:pt x="93" y="555"/>
                    </a:cubicBezTo>
                    <a:cubicBezTo>
                      <a:pt x="93" y="555"/>
                      <a:pt x="93" y="555"/>
                      <a:pt x="93" y="556"/>
                    </a:cubicBezTo>
                    <a:cubicBezTo>
                      <a:pt x="93" y="556"/>
                      <a:pt x="93" y="556"/>
                      <a:pt x="93" y="556"/>
                    </a:cubicBezTo>
                    <a:close/>
                    <a:moveTo>
                      <a:pt x="102" y="595"/>
                    </a:moveTo>
                    <a:cubicBezTo>
                      <a:pt x="103" y="595"/>
                      <a:pt x="103" y="595"/>
                      <a:pt x="104" y="595"/>
                    </a:cubicBezTo>
                    <a:cubicBezTo>
                      <a:pt x="103" y="597"/>
                      <a:pt x="102" y="598"/>
                      <a:pt x="100" y="599"/>
                    </a:cubicBezTo>
                    <a:cubicBezTo>
                      <a:pt x="100" y="599"/>
                      <a:pt x="99" y="599"/>
                      <a:pt x="99" y="599"/>
                    </a:cubicBezTo>
                    <a:cubicBezTo>
                      <a:pt x="101" y="598"/>
                      <a:pt x="102" y="597"/>
                      <a:pt x="102" y="595"/>
                    </a:cubicBezTo>
                    <a:close/>
                    <a:moveTo>
                      <a:pt x="99" y="570"/>
                    </a:moveTo>
                    <a:cubicBezTo>
                      <a:pt x="99" y="570"/>
                      <a:pt x="99" y="571"/>
                      <a:pt x="99" y="571"/>
                    </a:cubicBezTo>
                    <a:cubicBezTo>
                      <a:pt x="99" y="571"/>
                      <a:pt x="98" y="572"/>
                      <a:pt x="96" y="572"/>
                    </a:cubicBezTo>
                    <a:cubicBezTo>
                      <a:pt x="97" y="571"/>
                      <a:pt x="98" y="570"/>
                      <a:pt x="99" y="570"/>
                    </a:cubicBezTo>
                    <a:close/>
                    <a:moveTo>
                      <a:pt x="111" y="641"/>
                    </a:moveTo>
                    <a:cubicBezTo>
                      <a:pt x="108" y="644"/>
                      <a:pt x="110" y="647"/>
                      <a:pt x="112" y="649"/>
                    </a:cubicBezTo>
                    <a:cubicBezTo>
                      <a:pt x="107" y="649"/>
                      <a:pt x="101" y="648"/>
                      <a:pt x="96" y="647"/>
                    </a:cubicBezTo>
                    <a:cubicBezTo>
                      <a:pt x="97" y="646"/>
                      <a:pt x="98" y="646"/>
                      <a:pt x="100" y="645"/>
                    </a:cubicBezTo>
                    <a:cubicBezTo>
                      <a:pt x="101" y="644"/>
                      <a:pt x="102" y="643"/>
                      <a:pt x="103" y="642"/>
                    </a:cubicBezTo>
                    <a:cubicBezTo>
                      <a:pt x="107" y="641"/>
                      <a:pt x="110" y="639"/>
                      <a:pt x="114" y="637"/>
                    </a:cubicBezTo>
                    <a:cubicBezTo>
                      <a:pt x="113" y="639"/>
                      <a:pt x="112" y="640"/>
                      <a:pt x="111" y="641"/>
                    </a:cubicBezTo>
                    <a:close/>
                    <a:moveTo>
                      <a:pt x="116" y="529"/>
                    </a:moveTo>
                    <a:cubicBezTo>
                      <a:pt x="116" y="531"/>
                      <a:pt x="116" y="533"/>
                      <a:pt x="116" y="534"/>
                    </a:cubicBezTo>
                    <a:cubicBezTo>
                      <a:pt x="115" y="534"/>
                      <a:pt x="114" y="534"/>
                      <a:pt x="112" y="534"/>
                    </a:cubicBezTo>
                    <a:cubicBezTo>
                      <a:pt x="112" y="530"/>
                      <a:pt x="112" y="525"/>
                      <a:pt x="112" y="520"/>
                    </a:cubicBezTo>
                    <a:cubicBezTo>
                      <a:pt x="112" y="518"/>
                      <a:pt x="111" y="516"/>
                      <a:pt x="109" y="515"/>
                    </a:cubicBezTo>
                    <a:cubicBezTo>
                      <a:pt x="113" y="512"/>
                      <a:pt x="116" y="508"/>
                      <a:pt x="120" y="505"/>
                    </a:cubicBezTo>
                    <a:cubicBezTo>
                      <a:pt x="117" y="509"/>
                      <a:pt x="121" y="514"/>
                      <a:pt x="125" y="515"/>
                    </a:cubicBezTo>
                    <a:cubicBezTo>
                      <a:pt x="122" y="518"/>
                      <a:pt x="124" y="524"/>
                      <a:pt x="129" y="524"/>
                    </a:cubicBezTo>
                    <a:cubicBezTo>
                      <a:pt x="129" y="524"/>
                      <a:pt x="129" y="524"/>
                      <a:pt x="129" y="524"/>
                    </a:cubicBezTo>
                    <a:cubicBezTo>
                      <a:pt x="129" y="524"/>
                      <a:pt x="129" y="525"/>
                      <a:pt x="129" y="526"/>
                    </a:cubicBezTo>
                    <a:cubicBezTo>
                      <a:pt x="129" y="527"/>
                      <a:pt x="128" y="527"/>
                      <a:pt x="128" y="527"/>
                    </a:cubicBezTo>
                    <a:cubicBezTo>
                      <a:pt x="126" y="522"/>
                      <a:pt x="117" y="523"/>
                      <a:pt x="116" y="529"/>
                    </a:cubicBezTo>
                    <a:close/>
                    <a:moveTo>
                      <a:pt x="129" y="620"/>
                    </a:moveTo>
                    <a:cubicBezTo>
                      <a:pt x="128" y="619"/>
                      <a:pt x="127" y="617"/>
                      <a:pt x="127" y="616"/>
                    </a:cubicBezTo>
                    <a:cubicBezTo>
                      <a:pt x="127" y="616"/>
                      <a:pt x="127" y="616"/>
                      <a:pt x="128" y="616"/>
                    </a:cubicBezTo>
                    <a:cubicBezTo>
                      <a:pt x="129" y="617"/>
                      <a:pt x="130" y="619"/>
                      <a:pt x="131" y="620"/>
                    </a:cubicBezTo>
                    <a:cubicBezTo>
                      <a:pt x="130" y="620"/>
                      <a:pt x="129" y="620"/>
                      <a:pt x="129" y="620"/>
                    </a:cubicBezTo>
                    <a:close/>
                    <a:moveTo>
                      <a:pt x="190" y="610"/>
                    </a:moveTo>
                    <a:cubicBezTo>
                      <a:pt x="190" y="612"/>
                      <a:pt x="190" y="615"/>
                      <a:pt x="190" y="617"/>
                    </a:cubicBezTo>
                    <a:cubicBezTo>
                      <a:pt x="190" y="617"/>
                      <a:pt x="190" y="617"/>
                      <a:pt x="190" y="617"/>
                    </a:cubicBezTo>
                    <a:cubicBezTo>
                      <a:pt x="190" y="615"/>
                      <a:pt x="190" y="612"/>
                      <a:pt x="190" y="610"/>
                    </a:cubicBezTo>
                    <a:close/>
                    <a:moveTo>
                      <a:pt x="190" y="622"/>
                    </a:moveTo>
                    <a:cubicBezTo>
                      <a:pt x="190" y="622"/>
                      <a:pt x="190" y="622"/>
                      <a:pt x="190" y="622"/>
                    </a:cubicBezTo>
                    <a:cubicBezTo>
                      <a:pt x="189" y="626"/>
                      <a:pt x="189" y="629"/>
                      <a:pt x="190" y="632"/>
                    </a:cubicBezTo>
                    <a:cubicBezTo>
                      <a:pt x="190" y="632"/>
                      <a:pt x="190" y="632"/>
                      <a:pt x="190" y="632"/>
                    </a:cubicBezTo>
                    <a:cubicBezTo>
                      <a:pt x="189" y="629"/>
                      <a:pt x="189" y="626"/>
                      <a:pt x="190" y="622"/>
                    </a:cubicBezTo>
                    <a:close/>
                    <a:moveTo>
                      <a:pt x="178" y="662"/>
                    </a:moveTo>
                    <a:cubicBezTo>
                      <a:pt x="179" y="661"/>
                      <a:pt x="180" y="660"/>
                      <a:pt x="180" y="659"/>
                    </a:cubicBezTo>
                    <a:cubicBezTo>
                      <a:pt x="181" y="660"/>
                      <a:pt x="181" y="660"/>
                      <a:pt x="182" y="661"/>
                    </a:cubicBezTo>
                    <a:cubicBezTo>
                      <a:pt x="181" y="661"/>
                      <a:pt x="180" y="662"/>
                      <a:pt x="178" y="662"/>
                    </a:cubicBezTo>
                    <a:close/>
                    <a:moveTo>
                      <a:pt x="191" y="653"/>
                    </a:moveTo>
                    <a:cubicBezTo>
                      <a:pt x="189" y="653"/>
                      <a:pt x="188" y="651"/>
                      <a:pt x="187" y="649"/>
                    </a:cubicBezTo>
                    <a:cubicBezTo>
                      <a:pt x="187" y="648"/>
                      <a:pt x="186" y="647"/>
                      <a:pt x="186" y="647"/>
                    </a:cubicBezTo>
                    <a:cubicBezTo>
                      <a:pt x="186" y="646"/>
                      <a:pt x="186" y="644"/>
                      <a:pt x="186" y="643"/>
                    </a:cubicBezTo>
                    <a:cubicBezTo>
                      <a:pt x="187" y="643"/>
                      <a:pt x="188" y="643"/>
                      <a:pt x="188" y="644"/>
                    </a:cubicBezTo>
                    <a:cubicBezTo>
                      <a:pt x="188" y="645"/>
                      <a:pt x="188" y="646"/>
                      <a:pt x="188" y="647"/>
                    </a:cubicBezTo>
                    <a:cubicBezTo>
                      <a:pt x="188" y="650"/>
                      <a:pt x="189" y="651"/>
                      <a:pt x="191" y="652"/>
                    </a:cubicBezTo>
                    <a:cubicBezTo>
                      <a:pt x="191" y="652"/>
                      <a:pt x="191" y="653"/>
                      <a:pt x="192" y="653"/>
                    </a:cubicBezTo>
                    <a:cubicBezTo>
                      <a:pt x="192" y="653"/>
                      <a:pt x="192" y="653"/>
                      <a:pt x="191" y="653"/>
                    </a:cubicBezTo>
                    <a:close/>
                    <a:moveTo>
                      <a:pt x="198" y="657"/>
                    </a:moveTo>
                    <a:cubicBezTo>
                      <a:pt x="197" y="657"/>
                      <a:pt x="197" y="656"/>
                      <a:pt x="196" y="656"/>
                    </a:cubicBezTo>
                    <a:cubicBezTo>
                      <a:pt x="196" y="656"/>
                      <a:pt x="196" y="655"/>
                      <a:pt x="196" y="655"/>
                    </a:cubicBezTo>
                    <a:cubicBezTo>
                      <a:pt x="196" y="655"/>
                      <a:pt x="196" y="655"/>
                      <a:pt x="196" y="655"/>
                    </a:cubicBezTo>
                    <a:cubicBezTo>
                      <a:pt x="197" y="655"/>
                      <a:pt x="198" y="655"/>
                      <a:pt x="199" y="654"/>
                    </a:cubicBezTo>
                    <a:cubicBezTo>
                      <a:pt x="199" y="655"/>
                      <a:pt x="198" y="656"/>
                      <a:pt x="198" y="657"/>
                    </a:cubicBezTo>
                    <a:close/>
                    <a:moveTo>
                      <a:pt x="205" y="651"/>
                    </a:moveTo>
                    <a:cubicBezTo>
                      <a:pt x="205" y="652"/>
                      <a:pt x="205" y="652"/>
                      <a:pt x="205" y="652"/>
                    </a:cubicBezTo>
                    <a:cubicBezTo>
                      <a:pt x="205" y="653"/>
                      <a:pt x="204" y="653"/>
                      <a:pt x="204" y="653"/>
                    </a:cubicBezTo>
                    <a:cubicBezTo>
                      <a:pt x="203" y="652"/>
                      <a:pt x="201" y="653"/>
                      <a:pt x="200" y="653"/>
                    </a:cubicBezTo>
                    <a:cubicBezTo>
                      <a:pt x="202" y="651"/>
                      <a:pt x="202" y="647"/>
                      <a:pt x="200" y="645"/>
                    </a:cubicBezTo>
                    <a:cubicBezTo>
                      <a:pt x="200" y="645"/>
                      <a:pt x="200" y="645"/>
                      <a:pt x="200" y="645"/>
                    </a:cubicBezTo>
                    <a:cubicBezTo>
                      <a:pt x="202" y="645"/>
                      <a:pt x="205" y="645"/>
                      <a:pt x="207" y="645"/>
                    </a:cubicBezTo>
                    <a:cubicBezTo>
                      <a:pt x="207" y="645"/>
                      <a:pt x="207" y="645"/>
                      <a:pt x="207" y="645"/>
                    </a:cubicBezTo>
                    <a:cubicBezTo>
                      <a:pt x="207" y="647"/>
                      <a:pt x="206" y="649"/>
                      <a:pt x="205" y="651"/>
                    </a:cubicBezTo>
                    <a:close/>
                    <a:moveTo>
                      <a:pt x="229" y="699"/>
                    </a:moveTo>
                    <a:cubicBezTo>
                      <a:pt x="229" y="699"/>
                      <a:pt x="229" y="699"/>
                      <a:pt x="229" y="699"/>
                    </a:cubicBezTo>
                    <a:cubicBezTo>
                      <a:pt x="229" y="699"/>
                      <a:pt x="229" y="699"/>
                      <a:pt x="229" y="699"/>
                    </a:cubicBezTo>
                    <a:cubicBezTo>
                      <a:pt x="229" y="699"/>
                      <a:pt x="229" y="699"/>
                      <a:pt x="229" y="699"/>
                    </a:cubicBezTo>
                    <a:close/>
                    <a:moveTo>
                      <a:pt x="245" y="698"/>
                    </a:moveTo>
                    <a:cubicBezTo>
                      <a:pt x="245" y="698"/>
                      <a:pt x="245" y="698"/>
                      <a:pt x="245" y="697"/>
                    </a:cubicBezTo>
                    <a:cubicBezTo>
                      <a:pt x="245" y="697"/>
                      <a:pt x="245" y="698"/>
                      <a:pt x="245" y="698"/>
                    </a:cubicBezTo>
                    <a:cubicBezTo>
                      <a:pt x="245" y="698"/>
                      <a:pt x="245" y="698"/>
                      <a:pt x="245" y="698"/>
                    </a:cubicBezTo>
                    <a:close/>
                    <a:moveTo>
                      <a:pt x="265" y="722"/>
                    </a:moveTo>
                    <a:cubicBezTo>
                      <a:pt x="264" y="722"/>
                      <a:pt x="262" y="723"/>
                      <a:pt x="262" y="724"/>
                    </a:cubicBezTo>
                    <a:cubicBezTo>
                      <a:pt x="262" y="724"/>
                      <a:pt x="262" y="723"/>
                      <a:pt x="262" y="723"/>
                    </a:cubicBezTo>
                    <a:cubicBezTo>
                      <a:pt x="263" y="723"/>
                      <a:pt x="264" y="722"/>
                      <a:pt x="265" y="721"/>
                    </a:cubicBezTo>
                    <a:cubicBezTo>
                      <a:pt x="265" y="721"/>
                      <a:pt x="266" y="722"/>
                      <a:pt x="266" y="722"/>
                    </a:cubicBezTo>
                    <a:cubicBezTo>
                      <a:pt x="266" y="722"/>
                      <a:pt x="266" y="722"/>
                      <a:pt x="265" y="722"/>
                    </a:cubicBezTo>
                    <a:close/>
                    <a:moveTo>
                      <a:pt x="275" y="62"/>
                    </a:moveTo>
                    <a:cubicBezTo>
                      <a:pt x="276" y="62"/>
                      <a:pt x="276" y="62"/>
                      <a:pt x="276" y="62"/>
                    </a:cubicBezTo>
                    <a:cubicBezTo>
                      <a:pt x="276" y="62"/>
                      <a:pt x="276" y="62"/>
                      <a:pt x="275" y="63"/>
                    </a:cubicBezTo>
                    <a:cubicBezTo>
                      <a:pt x="275" y="62"/>
                      <a:pt x="275" y="62"/>
                      <a:pt x="275" y="62"/>
                    </a:cubicBezTo>
                    <a:close/>
                    <a:moveTo>
                      <a:pt x="273" y="706"/>
                    </a:moveTo>
                    <a:cubicBezTo>
                      <a:pt x="272" y="706"/>
                      <a:pt x="272" y="706"/>
                      <a:pt x="272" y="706"/>
                    </a:cubicBezTo>
                    <a:cubicBezTo>
                      <a:pt x="272" y="706"/>
                      <a:pt x="272" y="706"/>
                      <a:pt x="272" y="705"/>
                    </a:cubicBezTo>
                    <a:cubicBezTo>
                      <a:pt x="272" y="705"/>
                      <a:pt x="272" y="705"/>
                      <a:pt x="272" y="706"/>
                    </a:cubicBezTo>
                    <a:cubicBezTo>
                      <a:pt x="273" y="706"/>
                      <a:pt x="273" y="706"/>
                      <a:pt x="273" y="706"/>
                    </a:cubicBezTo>
                    <a:cubicBezTo>
                      <a:pt x="273" y="706"/>
                      <a:pt x="273" y="706"/>
                      <a:pt x="273" y="706"/>
                    </a:cubicBezTo>
                    <a:close/>
                    <a:moveTo>
                      <a:pt x="270" y="116"/>
                    </a:moveTo>
                    <a:cubicBezTo>
                      <a:pt x="269" y="116"/>
                      <a:pt x="268" y="115"/>
                      <a:pt x="268" y="115"/>
                    </a:cubicBezTo>
                    <a:cubicBezTo>
                      <a:pt x="269" y="113"/>
                      <a:pt x="269" y="111"/>
                      <a:pt x="268" y="109"/>
                    </a:cubicBezTo>
                    <a:cubicBezTo>
                      <a:pt x="268" y="109"/>
                      <a:pt x="268" y="109"/>
                      <a:pt x="268" y="109"/>
                    </a:cubicBezTo>
                    <a:cubicBezTo>
                      <a:pt x="269" y="110"/>
                      <a:pt x="271" y="111"/>
                      <a:pt x="273" y="111"/>
                    </a:cubicBezTo>
                    <a:cubicBezTo>
                      <a:pt x="273" y="111"/>
                      <a:pt x="274" y="111"/>
                      <a:pt x="274" y="112"/>
                    </a:cubicBezTo>
                    <a:cubicBezTo>
                      <a:pt x="273" y="113"/>
                      <a:pt x="271" y="115"/>
                      <a:pt x="270" y="116"/>
                    </a:cubicBezTo>
                    <a:close/>
                    <a:moveTo>
                      <a:pt x="291" y="736"/>
                    </a:moveTo>
                    <a:cubicBezTo>
                      <a:pt x="291" y="736"/>
                      <a:pt x="290" y="736"/>
                      <a:pt x="290" y="736"/>
                    </a:cubicBezTo>
                    <a:cubicBezTo>
                      <a:pt x="290" y="736"/>
                      <a:pt x="290" y="736"/>
                      <a:pt x="290" y="735"/>
                    </a:cubicBezTo>
                    <a:cubicBezTo>
                      <a:pt x="291" y="736"/>
                      <a:pt x="291" y="736"/>
                      <a:pt x="291" y="736"/>
                    </a:cubicBezTo>
                    <a:cubicBezTo>
                      <a:pt x="291" y="736"/>
                      <a:pt x="291" y="736"/>
                      <a:pt x="291" y="736"/>
                    </a:cubicBezTo>
                    <a:close/>
                    <a:moveTo>
                      <a:pt x="294" y="703"/>
                    </a:moveTo>
                    <a:cubicBezTo>
                      <a:pt x="294" y="703"/>
                      <a:pt x="294" y="703"/>
                      <a:pt x="294" y="702"/>
                    </a:cubicBezTo>
                    <a:cubicBezTo>
                      <a:pt x="294" y="702"/>
                      <a:pt x="294" y="702"/>
                      <a:pt x="294" y="701"/>
                    </a:cubicBezTo>
                    <a:cubicBezTo>
                      <a:pt x="295" y="702"/>
                      <a:pt x="295" y="702"/>
                      <a:pt x="295" y="703"/>
                    </a:cubicBezTo>
                    <a:cubicBezTo>
                      <a:pt x="294" y="703"/>
                      <a:pt x="294" y="703"/>
                      <a:pt x="294" y="703"/>
                    </a:cubicBezTo>
                    <a:close/>
                    <a:moveTo>
                      <a:pt x="299" y="71"/>
                    </a:moveTo>
                    <a:cubicBezTo>
                      <a:pt x="299" y="83"/>
                      <a:pt x="283" y="75"/>
                      <a:pt x="277" y="80"/>
                    </a:cubicBezTo>
                    <a:cubicBezTo>
                      <a:pt x="277" y="80"/>
                      <a:pt x="277" y="80"/>
                      <a:pt x="277" y="81"/>
                    </a:cubicBezTo>
                    <a:cubicBezTo>
                      <a:pt x="276" y="79"/>
                      <a:pt x="274" y="78"/>
                      <a:pt x="272" y="78"/>
                    </a:cubicBezTo>
                    <a:cubicBezTo>
                      <a:pt x="272" y="78"/>
                      <a:pt x="272" y="78"/>
                      <a:pt x="272" y="78"/>
                    </a:cubicBezTo>
                    <a:cubicBezTo>
                      <a:pt x="273" y="77"/>
                      <a:pt x="273" y="76"/>
                      <a:pt x="273" y="75"/>
                    </a:cubicBezTo>
                    <a:cubicBezTo>
                      <a:pt x="273" y="74"/>
                      <a:pt x="273" y="73"/>
                      <a:pt x="273" y="73"/>
                    </a:cubicBezTo>
                    <a:cubicBezTo>
                      <a:pt x="273" y="73"/>
                      <a:pt x="273" y="73"/>
                      <a:pt x="273" y="72"/>
                    </a:cubicBezTo>
                    <a:cubicBezTo>
                      <a:pt x="274" y="73"/>
                      <a:pt x="275" y="74"/>
                      <a:pt x="277" y="74"/>
                    </a:cubicBezTo>
                    <a:cubicBezTo>
                      <a:pt x="280" y="74"/>
                      <a:pt x="282" y="71"/>
                      <a:pt x="282" y="69"/>
                    </a:cubicBezTo>
                    <a:cubicBezTo>
                      <a:pt x="283" y="69"/>
                      <a:pt x="283" y="69"/>
                      <a:pt x="284" y="69"/>
                    </a:cubicBezTo>
                    <a:cubicBezTo>
                      <a:pt x="286" y="69"/>
                      <a:pt x="288" y="68"/>
                      <a:pt x="288" y="66"/>
                    </a:cubicBezTo>
                    <a:cubicBezTo>
                      <a:pt x="292" y="68"/>
                      <a:pt x="296" y="69"/>
                      <a:pt x="300" y="71"/>
                    </a:cubicBezTo>
                    <a:cubicBezTo>
                      <a:pt x="299" y="71"/>
                      <a:pt x="299" y="71"/>
                      <a:pt x="299" y="71"/>
                    </a:cubicBezTo>
                    <a:close/>
                    <a:moveTo>
                      <a:pt x="329" y="548"/>
                    </a:moveTo>
                    <a:cubicBezTo>
                      <a:pt x="329" y="548"/>
                      <a:pt x="329" y="548"/>
                      <a:pt x="329" y="548"/>
                    </a:cubicBezTo>
                    <a:cubicBezTo>
                      <a:pt x="329" y="548"/>
                      <a:pt x="329" y="548"/>
                      <a:pt x="329" y="548"/>
                    </a:cubicBezTo>
                    <a:close/>
                    <a:moveTo>
                      <a:pt x="329" y="555"/>
                    </a:moveTo>
                    <a:cubicBezTo>
                      <a:pt x="329" y="552"/>
                      <a:pt x="330" y="550"/>
                      <a:pt x="330" y="549"/>
                    </a:cubicBezTo>
                    <a:cubicBezTo>
                      <a:pt x="330" y="550"/>
                      <a:pt x="329" y="552"/>
                      <a:pt x="329" y="555"/>
                    </a:cubicBezTo>
                    <a:close/>
                    <a:moveTo>
                      <a:pt x="372" y="614"/>
                    </a:moveTo>
                    <a:cubicBezTo>
                      <a:pt x="372" y="614"/>
                      <a:pt x="372" y="615"/>
                      <a:pt x="371" y="616"/>
                    </a:cubicBezTo>
                    <a:cubicBezTo>
                      <a:pt x="371" y="616"/>
                      <a:pt x="370" y="616"/>
                      <a:pt x="369" y="616"/>
                    </a:cubicBezTo>
                    <a:cubicBezTo>
                      <a:pt x="370" y="615"/>
                      <a:pt x="371" y="614"/>
                      <a:pt x="372" y="614"/>
                    </a:cubicBezTo>
                    <a:close/>
                    <a:moveTo>
                      <a:pt x="362" y="627"/>
                    </a:moveTo>
                    <a:cubicBezTo>
                      <a:pt x="362" y="627"/>
                      <a:pt x="362" y="627"/>
                      <a:pt x="362" y="627"/>
                    </a:cubicBezTo>
                    <a:cubicBezTo>
                      <a:pt x="366" y="627"/>
                      <a:pt x="369" y="627"/>
                      <a:pt x="372" y="627"/>
                    </a:cubicBezTo>
                    <a:cubicBezTo>
                      <a:pt x="373" y="627"/>
                      <a:pt x="374" y="628"/>
                      <a:pt x="374" y="628"/>
                    </a:cubicBezTo>
                    <a:cubicBezTo>
                      <a:pt x="375" y="634"/>
                      <a:pt x="375" y="634"/>
                      <a:pt x="375" y="634"/>
                    </a:cubicBezTo>
                    <a:cubicBezTo>
                      <a:pt x="370" y="632"/>
                      <a:pt x="366" y="630"/>
                      <a:pt x="361" y="629"/>
                    </a:cubicBezTo>
                    <a:cubicBezTo>
                      <a:pt x="361" y="628"/>
                      <a:pt x="361" y="628"/>
                      <a:pt x="362" y="627"/>
                    </a:cubicBezTo>
                    <a:close/>
                    <a:moveTo>
                      <a:pt x="356" y="651"/>
                    </a:moveTo>
                    <a:cubicBezTo>
                      <a:pt x="356" y="647"/>
                      <a:pt x="357" y="644"/>
                      <a:pt x="358" y="640"/>
                    </a:cubicBezTo>
                    <a:cubicBezTo>
                      <a:pt x="364" y="642"/>
                      <a:pt x="370" y="644"/>
                      <a:pt x="375" y="647"/>
                    </a:cubicBezTo>
                    <a:cubicBezTo>
                      <a:pt x="376" y="652"/>
                      <a:pt x="376" y="652"/>
                      <a:pt x="376" y="652"/>
                    </a:cubicBezTo>
                    <a:cubicBezTo>
                      <a:pt x="369" y="651"/>
                      <a:pt x="363" y="651"/>
                      <a:pt x="356" y="651"/>
                    </a:cubicBezTo>
                    <a:close/>
                    <a:moveTo>
                      <a:pt x="512" y="670"/>
                    </a:moveTo>
                    <a:cubicBezTo>
                      <a:pt x="513" y="664"/>
                      <a:pt x="515" y="657"/>
                      <a:pt x="517" y="652"/>
                    </a:cubicBezTo>
                    <a:cubicBezTo>
                      <a:pt x="524" y="648"/>
                      <a:pt x="533" y="650"/>
                      <a:pt x="545" y="658"/>
                    </a:cubicBezTo>
                    <a:cubicBezTo>
                      <a:pt x="540" y="659"/>
                      <a:pt x="538" y="661"/>
                      <a:pt x="537" y="663"/>
                    </a:cubicBezTo>
                    <a:cubicBezTo>
                      <a:pt x="528" y="666"/>
                      <a:pt x="519" y="670"/>
                      <a:pt x="511" y="675"/>
                    </a:cubicBezTo>
                    <a:cubicBezTo>
                      <a:pt x="511" y="673"/>
                      <a:pt x="512" y="672"/>
                      <a:pt x="512" y="670"/>
                    </a:cubicBezTo>
                    <a:close/>
                    <a:moveTo>
                      <a:pt x="430" y="1140"/>
                    </a:moveTo>
                    <a:cubicBezTo>
                      <a:pt x="430" y="1140"/>
                      <a:pt x="431" y="1140"/>
                      <a:pt x="431" y="1140"/>
                    </a:cubicBezTo>
                    <a:cubicBezTo>
                      <a:pt x="431" y="1140"/>
                      <a:pt x="431" y="1140"/>
                      <a:pt x="431" y="1140"/>
                    </a:cubicBezTo>
                    <a:cubicBezTo>
                      <a:pt x="430" y="1140"/>
                      <a:pt x="430" y="1140"/>
                      <a:pt x="430" y="1140"/>
                    </a:cubicBezTo>
                    <a:close/>
                    <a:moveTo>
                      <a:pt x="411" y="1129"/>
                    </a:moveTo>
                    <a:cubicBezTo>
                      <a:pt x="412" y="1129"/>
                      <a:pt x="412" y="1129"/>
                      <a:pt x="412" y="1128"/>
                    </a:cubicBezTo>
                    <a:cubicBezTo>
                      <a:pt x="418" y="1124"/>
                      <a:pt x="423" y="1120"/>
                      <a:pt x="427" y="1116"/>
                    </a:cubicBezTo>
                    <a:cubicBezTo>
                      <a:pt x="427" y="1118"/>
                      <a:pt x="428" y="1119"/>
                      <a:pt x="429" y="1121"/>
                    </a:cubicBezTo>
                    <a:cubicBezTo>
                      <a:pt x="428" y="1122"/>
                      <a:pt x="427" y="1123"/>
                      <a:pt x="426" y="1125"/>
                    </a:cubicBezTo>
                    <a:cubicBezTo>
                      <a:pt x="425" y="1126"/>
                      <a:pt x="423" y="1128"/>
                      <a:pt x="422" y="1129"/>
                    </a:cubicBezTo>
                    <a:cubicBezTo>
                      <a:pt x="421" y="1129"/>
                      <a:pt x="421" y="1130"/>
                      <a:pt x="421" y="1130"/>
                    </a:cubicBezTo>
                    <a:cubicBezTo>
                      <a:pt x="421" y="1130"/>
                      <a:pt x="421" y="1130"/>
                      <a:pt x="421" y="1130"/>
                    </a:cubicBezTo>
                    <a:cubicBezTo>
                      <a:pt x="421" y="1129"/>
                      <a:pt x="421" y="1129"/>
                      <a:pt x="421" y="1129"/>
                    </a:cubicBezTo>
                    <a:cubicBezTo>
                      <a:pt x="421" y="1130"/>
                      <a:pt x="421" y="1130"/>
                      <a:pt x="421" y="1130"/>
                    </a:cubicBezTo>
                    <a:cubicBezTo>
                      <a:pt x="420" y="1130"/>
                      <a:pt x="419" y="1130"/>
                      <a:pt x="418" y="1130"/>
                    </a:cubicBezTo>
                    <a:cubicBezTo>
                      <a:pt x="416" y="1130"/>
                      <a:pt x="413" y="1130"/>
                      <a:pt x="411" y="1129"/>
                    </a:cubicBezTo>
                    <a:close/>
                    <a:moveTo>
                      <a:pt x="395" y="1160"/>
                    </a:moveTo>
                    <a:cubicBezTo>
                      <a:pt x="396" y="1159"/>
                      <a:pt x="397" y="1159"/>
                      <a:pt x="398" y="1158"/>
                    </a:cubicBezTo>
                    <a:cubicBezTo>
                      <a:pt x="399" y="1158"/>
                      <a:pt x="399" y="1158"/>
                      <a:pt x="399" y="1158"/>
                    </a:cubicBezTo>
                    <a:cubicBezTo>
                      <a:pt x="399" y="1158"/>
                      <a:pt x="399" y="1158"/>
                      <a:pt x="399" y="1158"/>
                    </a:cubicBezTo>
                    <a:cubicBezTo>
                      <a:pt x="400" y="1158"/>
                      <a:pt x="400" y="1158"/>
                      <a:pt x="400" y="1158"/>
                    </a:cubicBezTo>
                    <a:cubicBezTo>
                      <a:pt x="402" y="1157"/>
                      <a:pt x="402" y="1157"/>
                      <a:pt x="402" y="1157"/>
                    </a:cubicBezTo>
                    <a:cubicBezTo>
                      <a:pt x="410" y="1155"/>
                      <a:pt x="410" y="1155"/>
                      <a:pt x="410" y="1155"/>
                    </a:cubicBezTo>
                    <a:cubicBezTo>
                      <a:pt x="411" y="1154"/>
                      <a:pt x="412" y="1154"/>
                      <a:pt x="414" y="1154"/>
                    </a:cubicBezTo>
                    <a:cubicBezTo>
                      <a:pt x="413" y="1155"/>
                      <a:pt x="412" y="1156"/>
                      <a:pt x="412" y="1157"/>
                    </a:cubicBezTo>
                    <a:cubicBezTo>
                      <a:pt x="410" y="1160"/>
                      <a:pt x="409" y="1163"/>
                      <a:pt x="408" y="1166"/>
                    </a:cubicBezTo>
                    <a:cubicBezTo>
                      <a:pt x="407" y="1166"/>
                      <a:pt x="407" y="1166"/>
                      <a:pt x="407" y="1166"/>
                    </a:cubicBezTo>
                    <a:cubicBezTo>
                      <a:pt x="402" y="1168"/>
                      <a:pt x="402" y="1168"/>
                      <a:pt x="402" y="1168"/>
                    </a:cubicBezTo>
                    <a:cubicBezTo>
                      <a:pt x="401" y="1169"/>
                      <a:pt x="400" y="1169"/>
                      <a:pt x="398" y="1169"/>
                    </a:cubicBezTo>
                    <a:cubicBezTo>
                      <a:pt x="397" y="1170"/>
                      <a:pt x="395" y="1170"/>
                      <a:pt x="394" y="1170"/>
                    </a:cubicBezTo>
                    <a:cubicBezTo>
                      <a:pt x="392" y="1170"/>
                      <a:pt x="391" y="1171"/>
                      <a:pt x="389" y="1171"/>
                    </a:cubicBezTo>
                    <a:cubicBezTo>
                      <a:pt x="388" y="1171"/>
                      <a:pt x="388" y="1171"/>
                      <a:pt x="387" y="1171"/>
                    </a:cubicBezTo>
                    <a:cubicBezTo>
                      <a:pt x="388" y="1166"/>
                      <a:pt x="391" y="1162"/>
                      <a:pt x="395" y="1160"/>
                    </a:cubicBezTo>
                    <a:close/>
                    <a:moveTo>
                      <a:pt x="402" y="1191"/>
                    </a:moveTo>
                    <a:cubicBezTo>
                      <a:pt x="400" y="1194"/>
                      <a:pt x="397" y="1197"/>
                      <a:pt x="395" y="1199"/>
                    </a:cubicBezTo>
                    <a:cubicBezTo>
                      <a:pt x="391" y="1203"/>
                      <a:pt x="391" y="1203"/>
                      <a:pt x="391" y="1203"/>
                    </a:cubicBezTo>
                    <a:cubicBezTo>
                      <a:pt x="391" y="1204"/>
                      <a:pt x="390" y="1204"/>
                      <a:pt x="390" y="1205"/>
                    </a:cubicBezTo>
                    <a:cubicBezTo>
                      <a:pt x="389" y="1203"/>
                      <a:pt x="389" y="1201"/>
                      <a:pt x="388" y="1199"/>
                    </a:cubicBezTo>
                    <a:cubicBezTo>
                      <a:pt x="387" y="1193"/>
                      <a:pt x="385" y="1187"/>
                      <a:pt x="385" y="1180"/>
                    </a:cubicBezTo>
                    <a:cubicBezTo>
                      <a:pt x="387" y="1180"/>
                      <a:pt x="388" y="1180"/>
                      <a:pt x="390" y="1180"/>
                    </a:cubicBezTo>
                    <a:cubicBezTo>
                      <a:pt x="391" y="1181"/>
                      <a:pt x="393" y="1180"/>
                      <a:pt x="395" y="1180"/>
                    </a:cubicBezTo>
                    <a:cubicBezTo>
                      <a:pt x="397" y="1180"/>
                      <a:pt x="398" y="1180"/>
                      <a:pt x="400" y="1180"/>
                    </a:cubicBezTo>
                    <a:cubicBezTo>
                      <a:pt x="402" y="1179"/>
                      <a:pt x="404" y="1179"/>
                      <a:pt x="405" y="1179"/>
                    </a:cubicBezTo>
                    <a:cubicBezTo>
                      <a:pt x="405" y="1180"/>
                      <a:pt x="405" y="1181"/>
                      <a:pt x="405" y="1182"/>
                    </a:cubicBezTo>
                    <a:cubicBezTo>
                      <a:pt x="405" y="1183"/>
                      <a:pt x="405" y="1185"/>
                      <a:pt x="405" y="1187"/>
                    </a:cubicBezTo>
                    <a:cubicBezTo>
                      <a:pt x="405" y="1187"/>
                      <a:pt x="405" y="1188"/>
                      <a:pt x="405" y="1188"/>
                    </a:cubicBezTo>
                    <a:cubicBezTo>
                      <a:pt x="404" y="1189"/>
                      <a:pt x="403" y="1190"/>
                      <a:pt x="402" y="1191"/>
                    </a:cubicBezTo>
                    <a:close/>
                    <a:moveTo>
                      <a:pt x="415" y="1177"/>
                    </a:moveTo>
                    <a:cubicBezTo>
                      <a:pt x="414" y="1178"/>
                      <a:pt x="413" y="1180"/>
                      <a:pt x="412" y="1181"/>
                    </a:cubicBezTo>
                    <a:cubicBezTo>
                      <a:pt x="411" y="1182"/>
                      <a:pt x="410" y="1183"/>
                      <a:pt x="409" y="1184"/>
                    </a:cubicBezTo>
                    <a:cubicBezTo>
                      <a:pt x="409" y="1184"/>
                      <a:pt x="409" y="1184"/>
                      <a:pt x="409" y="1185"/>
                    </a:cubicBezTo>
                    <a:cubicBezTo>
                      <a:pt x="409" y="1184"/>
                      <a:pt x="409" y="1183"/>
                      <a:pt x="409" y="1182"/>
                    </a:cubicBezTo>
                    <a:cubicBezTo>
                      <a:pt x="409" y="1181"/>
                      <a:pt x="410" y="1179"/>
                      <a:pt x="410" y="1177"/>
                    </a:cubicBezTo>
                    <a:cubicBezTo>
                      <a:pt x="410" y="1177"/>
                      <a:pt x="410" y="1177"/>
                      <a:pt x="410" y="1177"/>
                    </a:cubicBezTo>
                    <a:cubicBezTo>
                      <a:pt x="412" y="1177"/>
                      <a:pt x="414" y="1176"/>
                      <a:pt x="415" y="1176"/>
                    </a:cubicBezTo>
                    <a:cubicBezTo>
                      <a:pt x="415" y="1176"/>
                      <a:pt x="415" y="1177"/>
                      <a:pt x="415" y="1177"/>
                    </a:cubicBezTo>
                    <a:close/>
                    <a:moveTo>
                      <a:pt x="424" y="1157"/>
                    </a:moveTo>
                    <a:cubicBezTo>
                      <a:pt x="423" y="1158"/>
                      <a:pt x="423" y="1158"/>
                      <a:pt x="423" y="1158"/>
                    </a:cubicBezTo>
                    <a:cubicBezTo>
                      <a:pt x="422" y="1159"/>
                      <a:pt x="422" y="1159"/>
                      <a:pt x="422" y="1159"/>
                    </a:cubicBezTo>
                    <a:cubicBezTo>
                      <a:pt x="422" y="1159"/>
                      <a:pt x="421" y="1160"/>
                      <a:pt x="421" y="1160"/>
                    </a:cubicBezTo>
                    <a:cubicBezTo>
                      <a:pt x="419" y="1161"/>
                      <a:pt x="419" y="1161"/>
                      <a:pt x="419" y="1161"/>
                    </a:cubicBezTo>
                    <a:cubicBezTo>
                      <a:pt x="418" y="1161"/>
                      <a:pt x="417" y="1162"/>
                      <a:pt x="416" y="1163"/>
                    </a:cubicBezTo>
                    <a:cubicBezTo>
                      <a:pt x="416" y="1162"/>
                      <a:pt x="417" y="1161"/>
                      <a:pt x="417" y="1160"/>
                    </a:cubicBezTo>
                    <a:cubicBezTo>
                      <a:pt x="420" y="1157"/>
                      <a:pt x="423" y="1155"/>
                      <a:pt x="426" y="1154"/>
                    </a:cubicBezTo>
                    <a:cubicBezTo>
                      <a:pt x="426" y="1154"/>
                      <a:pt x="426" y="1154"/>
                      <a:pt x="427" y="1153"/>
                    </a:cubicBezTo>
                    <a:cubicBezTo>
                      <a:pt x="426" y="1154"/>
                      <a:pt x="426" y="1154"/>
                      <a:pt x="426" y="1154"/>
                    </a:cubicBezTo>
                    <a:cubicBezTo>
                      <a:pt x="426" y="1155"/>
                      <a:pt x="425" y="1156"/>
                      <a:pt x="424" y="1157"/>
                    </a:cubicBezTo>
                    <a:close/>
                    <a:moveTo>
                      <a:pt x="563" y="1193"/>
                    </a:moveTo>
                    <a:cubicBezTo>
                      <a:pt x="560" y="1190"/>
                      <a:pt x="557" y="1187"/>
                      <a:pt x="554" y="1184"/>
                    </a:cubicBezTo>
                    <a:cubicBezTo>
                      <a:pt x="553" y="1182"/>
                      <a:pt x="552" y="1181"/>
                      <a:pt x="551" y="1180"/>
                    </a:cubicBezTo>
                    <a:cubicBezTo>
                      <a:pt x="551" y="1180"/>
                      <a:pt x="551" y="1180"/>
                      <a:pt x="551" y="1180"/>
                    </a:cubicBezTo>
                    <a:cubicBezTo>
                      <a:pt x="551" y="1179"/>
                      <a:pt x="551" y="1178"/>
                      <a:pt x="551" y="1177"/>
                    </a:cubicBezTo>
                    <a:cubicBezTo>
                      <a:pt x="551" y="1177"/>
                      <a:pt x="551" y="1176"/>
                      <a:pt x="551" y="1176"/>
                    </a:cubicBezTo>
                    <a:cubicBezTo>
                      <a:pt x="551" y="1175"/>
                      <a:pt x="551" y="1175"/>
                      <a:pt x="551" y="1175"/>
                    </a:cubicBezTo>
                    <a:cubicBezTo>
                      <a:pt x="551" y="1175"/>
                      <a:pt x="551" y="1175"/>
                      <a:pt x="551" y="1175"/>
                    </a:cubicBezTo>
                    <a:cubicBezTo>
                      <a:pt x="551" y="1174"/>
                      <a:pt x="551" y="1174"/>
                      <a:pt x="551" y="1174"/>
                    </a:cubicBezTo>
                    <a:cubicBezTo>
                      <a:pt x="551" y="1174"/>
                      <a:pt x="551" y="1174"/>
                      <a:pt x="551" y="1174"/>
                    </a:cubicBezTo>
                    <a:cubicBezTo>
                      <a:pt x="551" y="1173"/>
                      <a:pt x="551" y="1173"/>
                      <a:pt x="551" y="1173"/>
                    </a:cubicBezTo>
                    <a:cubicBezTo>
                      <a:pt x="550" y="1172"/>
                      <a:pt x="550" y="1172"/>
                      <a:pt x="550" y="1172"/>
                    </a:cubicBezTo>
                    <a:cubicBezTo>
                      <a:pt x="550" y="1170"/>
                      <a:pt x="550" y="1170"/>
                      <a:pt x="550" y="1170"/>
                    </a:cubicBezTo>
                    <a:cubicBezTo>
                      <a:pt x="553" y="1170"/>
                      <a:pt x="556" y="1171"/>
                      <a:pt x="559" y="1172"/>
                    </a:cubicBezTo>
                    <a:cubicBezTo>
                      <a:pt x="560" y="1172"/>
                      <a:pt x="561" y="1172"/>
                      <a:pt x="563" y="1172"/>
                    </a:cubicBezTo>
                    <a:cubicBezTo>
                      <a:pt x="563" y="1173"/>
                      <a:pt x="563" y="1173"/>
                      <a:pt x="563" y="1173"/>
                    </a:cubicBezTo>
                    <a:cubicBezTo>
                      <a:pt x="568" y="1184"/>
                      <a:pt x="571" y="1196"/>
                      <a:pt x="573" y="1208"/>
                    </a:cubicBezTo>
                    <a:cubicBezTo>
                      <a:pt x="571" y="1203"/>
                      <a:pt x="568" y="1198"/>
                      <a:pt x="563" y="1193"/>
                    </a:cubicBezTo>
                    <a:close/>
                    <a:moveTo>
                      <a:pt x="548" y="1157"/>
                    </a:moveTo>
                    <a:cubicBezTo>
                      <a:pt x="550" y="1158"/>
                      <a:pt x="550" y="1158"/>
                      <a:pt x="550" y="1158"/>
                    </a:cubicBezTo>
                    <a:cubicBezTo>
                      <a:pt x="551" y="1158"/>
                      <a:pt x="551" y="1158"/>
                      <a:pt x="552" y="1158"/>
                    </a:cubicBezTo>
                    <a:cubicBezTo>
                      <a:pt x="554" y="1159"/>
                      <a:pt x="556" y="1161"/>
                      <a:pt x="558" y="1164"/>
                    </a:cubicBezTo>
                    <a:cubicBezTo>
                      <a:pt x="559" y="1165"/>
                      <a:pt x="559" y="1166"/>
                      <a:pt x="560" y="1166"/>
                    </a:cubicBezTo>
                    <a:cubicBezTo>
                      <a:pt x="556" y="1165"/>
                      <a:pt x="552" y="1164"/>
                      <a:pt x="548" y="1162"/>
                    </a:cubicBezTo>
                    <a:cubicBezTo>
                      <a:pt x="548" y="1162"/>
                      <a:pt x="548" y="1162"/>
                      <a:pt x="547" y="1162"/>
                    </a:cubicBezTo>
                    <a:cubicBezTo>
                      <a:pt x="547" y="1160"/>
                      <a:pt x="546" y="1159"/>
                      <a:pt x="545" y="1157"/>
                    </a:cubicBezTo>
                    <a:cubicBezTo>
                      <a:pt x="545" y="1157"/>
                      <a:pt x="545" y="1157"/>
                      <a:pt x="545" y="1156"/>
                    </a:cubicBezTo>
                    <a:cubicBezTo>
                      <a:pt x="546" y="1157"/>
                      <a:pt x="547" y="1157"/>
                      <a:pt x="548" y="1157"/>
                    </a:cubicBezTo>
                    <a:close/>
                    <a:moveTo>
                      <a:pt x="537" y="703"/>
                    </a:moveTo>
                    <a:cubicBezTo>
                      <a:pt x="527" y="711"/>
                      <a:pt x="508" y="737"/>
                      <a:pt x="508" y="732"/>
                    </a:cubicBezTo>
                    <a:cubicBezTo>
                      <a:pt x="508" y="729"/>
                      <a:pt x="507" y="719"/>
                      <a:pt x="508" y="704"/>
                    </a:cubicBezTo>
                    <a:cubicBezTo>
                      <a:pt x="510" y="701"/>
                      <a:pt x="513" y="697"/>
                      <a:pt x="516" y="694"/>
                    </a:cubicBezTo>
                    <a:cubicBezTo>
                      <a:pt x="524" y="689"/>
                      <a:pt x="532" y="683"/>
                      <a:pt x="540" y="678"/>
                    </a:cubicBezTo>
                    <a:cubicBezTo>
                      <a:pt x="541" y="679"/>
                      <a:pt x="541" y="681"/>
                      <a:pt x="541" y="682"/>
                    </a:cubicBezTo>
                    <a:cubicBezTo>
                      <a:pt x="544" y="682"/>
                      <a:pt x="547" y="682"/>
                      <a:pt x="550" y="682"/>
                    </a:cubicBezTo>
                    <a:cubicBezTo>
                      <a:pt x="550" y="680"/>
                      <a:pt x="550" y="677"/>
                      <a:pt x="549" y="675"/>
                    </a:cubicBezTo>
                    <a:cubicBezTo>
                      <a:pt x="554" y="674"/>
                      <a:pt x="558" y="674"/>
                      <a:pt x="563" y="674"/>
                    </a:cubicBezTo>
                    <a:cubicBezTo>
                      <a:pt x="563" y="674"/>
                      <a:pt x="563" y="675"/>
                      <a:pt x="564" y="675"/>
                    </a:cubicBezTo>
                    <a:cubicBezTo>
                      <a:pt x="552" y="688"/>
                      <a:pt x="540" y="699"/>
                      <a:pt x="537" y="703"/>
                    </a:cubicBezTo>
                    <a:close/>
                    <a:moveTo>
                      <a:pt x="589" y="691"/>
                    </a:moveTo>
                    <a:cubicBezTo>
                      <a:pt x="589" y="691"/>
                      <a:pt x="589" y="692"/>
                      <a:pt x="589" y="692"/>
                    </a:cubicBezTo>
                    <a:cubicBezTo>
                      <a:pt x="587" y="691"/>
                      <a:pt x="585" y="689"/>
                      <a:pt x="584" y="686"/>
                    </a:cubicBezTo>
                    <a:cubicBezTo>
                      <a:pt x="583" y="686"/>
                      <a:pt x="583" y="686"/>
                      <a:pt x="583" y="685"/>
                    </a:cubicBezTo>
                    <a:cubicBezTo>
                      <a:pt x="584" y="684"/>
                      <a:pt x="585" y="683"/>
                      <a:pt x="586" y="682"/>
                    </a:cubicBezTo>
                    <a:cubicBezTo>
                      <a:pt x="588" y="683"/>
                      <a:pt x="589" y="685"/>
                      <a:pt x="590" y="686"/>
                    </a:cubicBezTo>
                    <a:cubicBezTo>
                      <a:pt x="590" y="686"/>
                      <a:pt x="590" y="687"/>
                      <a:pt x="590" y="687"/>
                    </a:cubicBezTo>
                    <a:cubicBezTo>
                      <a:pt x="590" y="687"/>
                      <a:pt x="590" y="687"/>
                      <a:pt x="591" y="688"/>
                    </a:cubicBezTo>
                    <a:cubicBezTo>
                      <a:pt x="590" y="689"/>
                      <a:pt x="589" y="690"/>
                      <a:pt x="589" y="691"/>
                    </a:cubicBezTo>
                    <a:close/>
                    <a:moveTo>
                      <a:pt x="607" y="703"/>
                    </a:moveTo>
                    <a:cubicBezTo>
                      <a:pt x="608" y="702"/>
                      <a:pt x="608" y="701"/>
                      <a:pt x="608" y="700"/>
                    </a:cubicBezTo>
                    <a:cubicBezTo>
                      <a:pt x="608" y="700"/>
                      <a:pt x="608" y="700"/>
                      <a:pt x="608" y="700"/>
                    </a:cubicBezTo>
                    <a:cubicBezTo>
                      <a:pt x="608" y="704"/>
                      <a:pt x="610" y="708"/>
                      <a:pt x="610" y="711"/>
                    </a:cubicBezTo>
                    <a:cubicBezTo>
                      <a:pt x="609" y="708"/>
                      <a:pt x="608" y="705"/>
                      <a:pt x="607" y="703"/>
                    </a:cubicBezTo>
                    <a:close/>
                    <a:moveTo>
                      <a:pt x="654" y="714"/>
                    </a:moveTo>
                    <a:cubicBezTo>
                      <a:pt x="652" y="712"/>
                      <a:pt x="650" y="710"/>
                      <a:pt x="648" y="708"/>
                    </a:cubicBezTo>
                    <a:cubicBezTo>
                      <a:pt x="648" y="708"/>
                      <a:pt x="648" y="708"/>
                      <a:pt x="648" y="708"/>
                    </a:cubicBezTo>
                    <a:cubicBezTo>
                      <a:pt x="649" y="708"/>
                      <a:pt x="649" y="708"/>
                      <a:pt x="649" y="708"/>
                    </a:cubicBezTo>
                    <a:cubicBezTo>
                      <a:pt x="650" y="709"/>
                      <a:pt x="651" y="709"/>
                      <a:pt x="652" y="710"/>
                    </a:cubicBezTo>
                    <a:cubicBezTo>
                      <a:pt x="652" y="711"/>
                      <a:pt x="653" y="713"/>
                      <a:pt x="654" y="714"/>
                    </a:cubicBezTo>
                    <a:cubicBezTo>
                      <a:pt x="654" y="714"/>
                      <a:pt x="654" y="714"/>
                      <a:pt x="654" y="714"/>
                    </a:cubicBezTo>
                    <a:close/>
                    <a:moveTo>
                      <a:pt x="669" y="83"/>
                    </a:moveTo>
                    <a:cubicBezTo>
                      <a:pt x="669" y="83"/>
                      <a:pt x="669" y="83"/>
                      <a:pt x="669" y="83"/>
                    </a:cubicBezTo>
                    <a:cubicBezTo>
                      <a:pt x="669" y="83"/>
                      <a:pt x="669" y="83"/>
                      <a:pt x="669" y="83"/>
                    </a:cubicBezTo>
                    <a:cubicBezTo>
                      <a:pt x="669" y="83"/>
                      <a:pt x="669" y="83"/>
                      <a:pt x="669" y="83"/>
                    </a:cubicBezTo>
                    <a:close/>
                    <a:moveTo>
                      <a:pt x="668" y="691"/>
                    </a:moveTo>
                    <a:cubicBezTo>
                      <a:pt x="667" y="690"/>
                      <a:pt x="667" y="689"/>
                      <a:pt x="666" y="688"/>
                    </a:cubicBezTo>
                    <a:cubicBezTo>
                      <a:pt x="667" y="687"/>
                      <a:pt x="668" y="686"/>
                      <a:pt x="669" y="684"/>
                    </a:cubicBezTo>
                    <a:cubicBezTo>
                      <a:pt x="671" y="686"/>
                      <a:pt x="672" y="686"/>
                      <a:pt x="674" y="687"/>
                    </a:cubicBezTo>
                    <a:cubicBezTo>
                      <a:pt x="675" y="688"/>
                      <a:pt x="675" y="690"/>
                      <a:pt x="676" y="692"/>
                    </a:cubicBezTo>
                    <a:cubicBezTo>
                      <a:pt x="674" y="689"/>
                      <a:pt x="670" y="689"/>
                      <a:pt x="668" y="691"/>
                    </a:cubicBezTo>
                    <a:close/>
                    <a:moveTo>
                      <a:pt x="699" y="88"/>
                    </a:moveTo>
                    <a:cubicBezTo>
                      <a:pt x="698" y="89"/>
                      <a:pt x="698" y="90"/>
                      <a:pt x="698" y="90"/>
                    </a:cubicBezTo>
                    <a:cubicBezTo>
                      <a:pt x="698" y="90"/>
                      <a:pt x="698" y="90"/>
                      <a:pt x="698" y="90"/>
                    </a:cubicBezTo>
                    <a:cubicBezTo>
                      <a:pt x="698" y="90"/>
                      <a:pt x="698" y="89"/>
                      <a:pt x="698" y="89"/>
                    </a:cubicBezTo>
                    <a:cubicBezTo>
                      <a:pt x="698" y="88"/>
                      <a:pt x="698" y="87"/>
                      <a:pt x="698" y="86"/>
                    </a:cubicBezTo>
                    <a:cubicBezTo>
                      <a:pt x="698" y="86"/>
                      <a:pt x="698" y="86"/>
                      <a:pt x="699" y="87"/>
                    </a:cubicBezTo>
                    <a:cubicBezTo>
                      <a:pt x="699" y="87"/>
                      <a:pt x="699" y="87"/>
                      <a:pt x="699" y="87"/>
                    </a:cubicBezTo>
                    <a:cubicBezTo>
                      <a:pt x="699" y="88"/>
                      <a:pt x="699" y="88"/>
                      <a:pt x="699" y="88"/>
                    </a:cubicBezTo>
                    <a:close/>
                    <a:moveTo>
                      <a:pt x="695" y="76"/>
                    </a:moveTo>
                    <a:cubicBezTo>
                      <a:pt x="695" y="75"/>
                      <a:pt x="695" y="74"/>
                      <a:pt x="694" y="74"/>
                    </a:cubicBezTo>
                    <a:cubicBezTo>
                      <a:pt x="695" y="73"/>
                      <a:pt x="695" y="72"/>
                      <a:pt x="695" y="71"/>
                    </a:cubicBezTo>
                    <a:cubicBezTo>
                      <a:pt x="696" y="71"/>
                      <a:pt x="696" y="71"/>
                      <a:pt x="697" y="71"/>
                    </a:cubicBezTo>
                    <a:cubicBezTo>
                      <a:pt x="698" y="71"/>
                      <a:pt x="699" y="71"/>
                      <a:pt x="700" y="71"/>
                    </a:cubicBezTo>
                    <a:cubicBezTo>
                      <a:pt x="700" y="72"/>
                      <a:pt x="700" y="73"/>
                      <a:pt x="700" y="74"/>
                    </a:cubicBezTo>
                    <a:cubicBezTo>
                      <a:pt x="698" y="74"/>
                      <a:pt x="696" y="74"/>
                      <a:pt x="695" y="76"/>
                    </a:cubicBezTo>
                    <a:close/>
                    <a:moveTo>
                      <a:pt x="703" y="97"/>
                    </a:moveTo>
                    <a:cubicBezTo>
                      <a:pt x="703" y="97"/>
                      <a:pt x="703" y="97"/>
                      <a:pt x="703" y="96"/>
                    </a:cubicBezTo>
                    <a:cubicBezTo>
                      <a:pt x="703" y="97"/>
                      <a:pt x="703" y="97"/>
                      <a:pt x="703" y="97"/>
                    </a:cubicBezTo>
                    <a:cubicBezTo>
                      <a:pt x="703" y="97"/>
                      <a:pt x="703" y="97"/>
                      <a:pt x="703" y="97"/>
                    </a:cubicBezTo>
                    <a:close/>
                    <a:moveTo>
                      <a:pt x="708" y="109"/>
                    </a:moveTo>
                    <a:cubicBezTo>
                      <a:pt x="708" y="108"/>
                      <a:pt x="708" y="108"/>
                      <a:pt x="708" y="108"/>
                    </a:cubicBezTo>
                    <a:cubicBezTo>
                      <a:pt x="708" y="108"/>
                      <a:pt x="708" y="108"/>
                      <a:pt x="709" y="107"/>
                    </a:cubicBezTo>
                    <a:cubicBezTo>
                      <a:pt x="709" y="108"/>
                      <a:pt x="708" y="108"/>
                      <a:pt x="708" y="109"/>
                    </a:cubicBezTo>
                    <a:close/>
                    <a:moveTo>
                      <a:pt x="714" y="101"/>
                    </a:moveTo>
                    <a:cubicBezTo>
                      <a:pt x="715" y="100"/>
                      <a:pt x="715" y="99"/>
                      <a:pt x="716" y="98"/>
                    </a:cubicBezTo>
                    <a:cubicBezTo>
                      <a:pt x="716" y="98"/>
                      <a:pt x="716" y="97"/>
                      <a:pt x="717" y="97"/>
                    </a:cubicBezTo>
                    <a:cubicBezTo>
                      <a:pt x="717" y="98"/>
                      <a:pt x="717" y="100"/>
                      <a:pt x="717" y="102"/>
                    </a:cubicBezTo>
                    <a:cubicBezTo>
                      <a:pt x="716" y="102"/>
                      <a:pt x="715" y="101"/>
                      <a:pt x="714" y="101"/>
                    </a:cubicBezTo>
                    <a:close/>
                    <a:moveTo>
                      <a:pt x="717" y="118"/>
                    </a:moveTo>
                    <a:cubicBezTo>
                      <a:pt x="717" y="118"/>
                      <a:pt x="717" y="118"/>
                      <a:pt x="717" y="118"/>
                    </a:cubicBezTo>
                    <a:cubicBezTo>
                      <a:pt x="717" y="118"/>
                      <a:pt x="717" y="118"/>
                      <a:pt x="717" y="118"/>
                    </a:cubicBezTo>
                    <a:cubicBezTo>
                      <a:pt x="717" y="118"/>
                      <a:pt x="717" y="118"/>
                      <a:pt x="717" y="118"/>
                    </a:cubicBezTo>
                    <a:close/>
                    <a:moveTo>
                      <a:pt x="755" y="659"/>
                    </a:moveTo>
                    <a:cubicBezTo>
                      <a:pt x="754" y="660"/>
                      <a:pt x="753" y="662"/>
                      <a:pt x="753" y="663"/>
                    </a:cubicBezTo>
                    <a:cubicBezTo>
                      <a:pt x="753" y="663"/>
                      <a:pt x="752" y="662"/>
                      <a:pt x="752" y="662"/>
                    </a:cubicBezTo>
                    <a:cubicBezTo>
                      <a:pt x="755" y="658"/>
                      <a:pt x="753" y="653"/>
                      <a:pt x="754" y="648"/>
                    </a:cubicBezTo>
                    <a:cubicBezTo>
                      <a:pt x="756" y="651"/>
                      <a:pt x="756" y="655"/>
                      <a:pt x="757" y="658"/>
                    </a:cubicBezTo>
                    <a:cubicBezTo>
                      <a:pt x="756" y="658"/>
                      <a:pt x="756" y="658"/>
                      <a:pt x="755" y="659"/>
                    </a:cubicBezTo>
                    <a:close/>
                    <a:moveTo>
                      <a:pt x="762" y="616"/>
                    </a:moveTo>
                    <a:cubicBezTo>
                      <a:pt x="762" y="616"/>
                      <a:pt x="762" y="616"/>
                      <a:pt x="763" y="615"/>
                    </a:cubicBezTo>
                    <a:cubicBezTo>
                      <a:pt x="763" y="616"/>
                      <a:pt x="763" y="617"/>
                      <a:pt x="763" y="618"/>
                    </a:cubicBezTo>
                    <a:cubicBezTo>
                      <a:pt x="764" y="618"/>
                      <a:pt x="764" y="619"/>
                      <a:pt x="764" y="619"/>
                    </a:cubicBezTo>
                    <a:cubicBezTo>
                      <a:pt x="763" y="618"/>
                      <a:pt x="763" y="617"/>
                      <a:pt x="762" y="616"/>
                    </a:cubicBezTo>
                    <a:close/>
                    <a:moveTo>
                      <a:pt x="766" y="647"/>
                    </a:moveTo>
                    <a:cubicBezTo>
                      <a:pt x="766" y="647"/>
                      <a:pt x="765" y="646"/>
                      <a:pt x="765" y="645"/>
                    </a:cubicBezTo>
                    <a:cubicBezTo>
                      <a:pt x="767" y="645"/>
                      <a:pt x="768" y="645"/>
                      <a:pt x="770" y="646"/>
                    </a:cubicBezTo>
                    <a:cubicBezTo>
                      <a:pt x="771" y="647"/>
                      <a:pt x="773" y="649"/>
                      <a:pt x="774" y="651"/>
                    </a:cubicBezTo>
                    <a:cubicBezTo>
                      <a:pt x="771" y="649"/>
                      <a:pt x="769" y="648"/>
                      <a:pt x="766" y="647"/>
                    </a:cubicBezTo>
                    <a:close/>
                    <a:moveTo>
                      <a:pt x="796" y="651"/>
                    </a:moveTo>
                    <a:cubicBezTo>
                      <a:pt x="796" y="651"/>
                      <a:pt x="795" y="651"/>
                      <a:pt x="795" y="651"/>
                    </a:cubicBezTo>
                    <a:cubicBezTo>
                      <a:pt x="795" y="650"/>
                      <a:pt x="794" y="649"/>
                      <a:pt x="794" y="648"/>
                    </a:cubicBezTo>
                    <a:cubicBezTo>
                      <a:pt x="795" y="648"/>
                      <a:pt x="795" y="648"/>
                      <a:pt x="796" y="648"/>
                    </a:cubicBezTo>
                    <a:cubicBezTo>
                      <a:pt x="797" y="648"/>
                      <a:pt x="797" y="648"/>
                      <a:pt x="798" y="648"/>
                    </a:cubicBezTo>
                    <a:cubicBezTo>
                      <a:pt x="799" y="649"/>
                      <a:pt x="800" y="650"/>
                      <a:pt x="801" y="650"/>
                    </a:cubicBezTo>
                    <a:cubicBezTo>
                      <a:pt x="799" y="650"/>
                      <a:pt x="798" y="650"/>
                      <a:pt x="796" y="651"/>
                    </a:cubicBezTo>
                    <a:close/>
                    <a:moveTo>
                      <a:pt x="803" y="633"/>
                    </a:moveTo>
                    <a:cubicBezTo>
                      <a:pt x="801" y="627"/>
                      <a:pt x="799" y="621"/>
                      <a:pt x="794" y="617"/>
                    </a:cubicBezTo>
                    <a:cubicBezTo>
                      <a:pt x="794" y="617"/>
                      <a:pt x="794" y="617"/>
                      <a:pt x="794" y="617"/>
                    </a:cubicBezTo>
                    <a:cubicBezTo>
                      <a:pt x="799" y="621"/>
                      <a:pt x="802" y="626"/>
                      <a:pt x="806" y="630"/>
                    </a:cubicBezTo>
                    <a:cubicBezTo>
                      <a:pt x="806" y="630"/>
                      <a:pt x="806" y="630"/>
                      <a:pt x="806" y="631"/>
                    </a:cubicBezTo>
                    <a:cubicBezTo>
                      <a:pt x="806" y="631"/>
                      <a:pt x="807" y="632"/>
                      <a:pt x="808" y="633"/>
                    </a:cubicBezTo>
                    <a:cubicBezTo>
                      <a:pt x="806" y="632"/>
                      <a:pt x="805" y="632"/>
                      <a:pt x="803" y="633"/>
                    </a:cubicBezTo>
                    <a:close/>
                    <a:moveTo>
                      <a:pt x="817" y="648"/>
                    </a:moveTo>
                    <a:cubicBezTo>
                      <a:pt x="817" y="648"/>
                      <a:pt x="817" y="648"/>
                      <a:pt x="817" y="648"/>
                    </a:cubicBezTo>
                    <a:cubicBezTo>
                      <a:pt x="817" y="648"/>
                      <a:pt x="817" y="648"/>
                      <a:pt x="817" y="648"/>
                    </a:cubicBezTo>
                    <a:cubicBezTo>
                      <a:pt x="817" y="648"/>
                      <a:pt x="817" y="648"/>
                      <a:pt x="817" y="648"/>
                    </a:cubicBezTo>
                    <a:cubicBezTo>
                      <a:pt x="817" y="648"/>
                      <a:pt x="817" y="648"/>
                      <a:pt x="817" y="648"/>
                    </a:cubicBezTo>
                    <a:close/>
                    <a:moveTo>
                      <a:pt x="852" y="610"/>
                    </a:moveTo>
                    <a:cubicBezTo>
                      <a:pt x="850" y="609"/>
                      <a:pt x="848" y="607"/>
                      <a:pt x="845" y="606"/>
                    </a:cubicBezTo>
                    <a:cubicBezTo>
                      <a:pt x="844" y="604"/>
                      <a:pt x="842" y="602"/>
                      <a:pt x="841" y="601"/>
                    </a:cubicBezTo>
                    <a:cubicBezTo>
                      <a:pt x="841" y="600"/>
                      <a:pt x="841" y="599"/>
                      <a:pt x="842" y="598"/>
                    </a:cubicBezTo>
                    <a:cubicBezTo>
                      <a:pt x="844" y="600"/>
                      <a:pt x="846" y="600"/>
                      <a:pt x="848" y="601"/>
                    </a:cubicBezTo>
                    <a:cubicBezTo>
                      <a:pt x="848" y="602"/>
                      <a:pt x="848" y="603"/>
                      <a:pt x="849" y="604"/>
                    </a:cubicBezTo>
                    <a:cubicBezTo>
                      <a:pt x="850" y="606"/>
                      <a:pt x="852" y="609"/>
                      <a:pt x="854" y="611"/>
                    </a:cubicBezTo>
                    <a:cubicBezTo>
                      <a:pt x="853" y="611"/>
                      <a:pt x="853" y="610"/>
                      <a:pt x="852" y="610"/>
                    </a:cubicBezTo>
                    <a:close/>
                    <a:moveTo>
                      <a:pt x="853" y="266"/>
                    </a:moveTo>
                    <a:cubicBezTo>
                      <a:pt x="857" y="264"/>
                      <a:pt x="860" y="264"/>
                      <a:pt x="863" y="264"/>
                    </a:cubicBezTo>
                    <a:cubicBezTo>
                      <a:pt x="860" y="264"/>
                      <a:pt x="857" y="264"/>
                      <a:pt x="853" y="266"/>
                    </a:cubicBezTo>
                    <a:close/>
                    <a:moveTo>
                      <a:pt x="879" y="518"/>
                    </a:moveTo>
                    <a:cubicBezTo>
                      <a:pt x="879" y="517"/>
                      <a:pt x="880" y="517"/>
                      <a:pt x="880" y="516"/>
                    </a:cubicBezTo>
                    <a:cubicBezTo>
                      <a:pt x="881" y="515"/>
                      <a:pt x="882" y="515"/>
                      <a:pt x="882" y="514"/>
                    </a:cubicBezTo>
                    <a:cubicBezTo>
                      <a:pt x="883" y="514"/>
                      <a:pt x="884" y="515"/>
                      <a:pt x="885" y="515"/>
                    </a:cubicBezTo>
                    <a:cubicBezTo>
                      <a:pt x="883" y="516"/>
                      <a:pt x="881" y="517"/>
                      <a:pt x="879" y="518"/>
                    </a:cubicBezTo>
                    <a:close/>
                    <a:moveTo>
                      <a:pt x="892" y="503"/>
                    </a:moveTo>
                    <a:cubicBezTo>
                      <a:pt x="893" y="502"/>
                      <a:pt x="893" y="502"/>
                      <a:pt x="894" y="501"/>
                    </a:cubicBezTo>
                    <a:cubicBezTo>
                      <a:pt x="894" y="502"/>
                      <a:pt x="894" y="503"/>
                      <a:pt x="894" y="504"/>
                    </a:cubicBezTo>
                    <a:cubicBezTo>
                      <a:pt x="894" y="503"/>
                      <a:pt x="893" y="503"/>
                      <a:pt x="892" y="503"/>
                    </a:cubicBezTo>
                    <a:close/>
                    <a:moveTo>
                      <a:pt x="894" y="383"/>
                    </a:moveTo>
                    <a:cubicBezTo>
                      <a:pt x="895" y="380"/>
                      <a:pt x="897" y="376"/>
                      <a:pt x="897" y="372"/>
                    </a:cubicBezTo>
                    <a:cubicBezTo>
                      <a:pt x="898" y="373"/>
                      <a:pt x="899" y="373"/>
                      <a:pt x="900" y="373"/>
                    </a:cubicBezTo>
                    <a:cubicBezTo>
                      <a:pt x="898" y="375"/>
                      <a:pt x="898" y="379"/>
                      <a:pt x="901" y="381"/>
                    </a:cubicBezTo>
                    <a:cubicBezTo>
                      <a:pt x="898" y="382"/>
                      <a:pt x="896" y="382"/>
                      <a:pt x="894" y="383"/>
                    </a:cubicBezTo>
                    <a:close/>
                    <a:moveTo>
                      <a:pt x="906" y="469"/>
                    </a:moveTo>
                    <a:cubicBezTo>
                      <a:pt x="906" y="469"/>
                      <a:pt x="906" y="468"/>
                      <a:pt x="907" y="468"/>
                    </a:cubicBezTo>
                    <a:cubicBezTo>
                      <a:pt x="907" y="468"/>
                      <a:pt x="907" y="468"/>
                      <a:pt x="907" y="469"/>
                    </a:cubicBezTo>
                    <a:cubicBezTo>
                      <a:pt x="907" y="469"/>
                      <a:pt x="907" y="469"/>
                      <a:pt x="906" y="469"/>
                    </a:cubicBezTo>
                    <a:close/>
                    <a:moveTo>
                      <a:pt x="906" y="398"/>
                    </a:moveTo>
                    <a:cubicBezTo>
                      <a:pt x="906" y="398"/>
                      <a:pt x="905" y="398"/>
                      <a:pt x="905" y="398"/>
                    </a:cubicBezTo>
                    <a:cubicBezTo>
                      <a:pt x="905" y="397"/>
                      <a:pt x="905" y="397"/>
                      <a:pt x="906" y="396"/>
                    </a:cubicBezTo>
                    <a:cubicBezTo>
                      <a:pt x="906" y="396"/>
                      <a:pt x="905" y="396"/>
                      <a:pt x="905" y="396"/>
                    </a:cubicBezTo>
                    <a:cubicBezTo>
                      <a:pt x="906" y="396"/>
                      <a:pt x="906" y="396"/>
                      <a:pt x="906" y="396"/>
                    </a:cubicBezTo>
                    <a:cubicBezTo>
                      <a:pt x="906" y="396"/>
                      <a:pt x="907" y="396"/>
                      <a:pt x="907" y="396"/>
                    </a:cubicBezTo>
                    <a:cubicBezTo>
                      <a:pt x="907" y="397"/>
                      <a:pt x="906" y="398"/>
                      <a:pt x="906" y="398"/>
                    </a:cubicBezTo>
                    <a:close/>
                    <a:moveTo>
                      <a:pt x="919" y="464"/>
                    </a:moveTo>
                    <a:cubicBezTo>
                      <a:pt x="919" y="464"/>
                      <a:pt x="919" y="464"/>
                      <a:pt x="919" y="464"/>
                    </a:cubicBezTo>
                    <a:cubicBezTo>
                      <a:pt x="918" y="463"/>
                      <a:pt x="917" y="463"/>
                      <a:pt x="917" y="462"/>
                    </a:cubicBezTo>
                    <a:cubicBezTo>
                      <a:pt x="918" y="462"/>
                      <a:pt x="919" y="462"/>
                      <a:pt x="920" y="462"/>
                    </a:cubicBezTo>
                    <a:cubicBezTo>
                      <a:pt x="921" y="462"/>
                      <a:pt x="921" y="462"/>
                      <a:pt x="921" y="461"/>
                    </a:cubicBezTo>
                    <a:cubicBezTo>
                      <a:pt x="920" y="462"/>
                      <a:pt x="920" y="463"/>
                      <a:pt x="919" y="464"/>
                    </a:cubicBezTo>
                    <a:close/>
                    <a:moveTo>
                      <a:pt x="922" y="404"/>
                    </a:moveTo>
                    <a:cubicBezTo>
                      <a:pt x="921" y="403"/>
                      <a:pt x="919" y="403"/>
                      <a:pt x="917" y="402"/>
                    </a:cubicBezTo>
                    <a:cubicBezTo>
                      <a:pt x="918" y="402"/>
                      <a:pt x="918" y="402"/>
                      <a:pt x="918" y="401"/>
                    </a:cubicBezTo>
                    <a:cubicBezTo>
                      <a:pt x="920" y="401"/>
                      <a:pt x="921" y="400"/>
                      <a:pt x="922" y="399"/>
                    </a:cubicBezTo>
                    <a:cubicBezTo>
                      <a:pt x="923" y="400"/>
                      <a:pt x="923" y="401"/>
                      <a:pt x="924" y="402"/>
                    </a:cubicBezTo>
                    <a:cubicBezTo>
                      <a:pt x="924" y="402"/>
                      <a:pt x="924" y="403"/>
                      <a:pt x="924" y="404"/>
                    </a:cubicBezTo>
                    <a:cubicBezTo>
                      <a:pt x="924" y="404"/>
                      <a:pt x="923" y="404"/>
                      <a:pt x="922" y="404"/>
                    </a:cubicBezTo>
                    <a:close/>
                    <a:moveTo>
                      <a:pt x="928" y="452"/>
                    </a:moveTo>
                    <a:cubicBezTo>
                      <a:pt x="928" y="450"/>
                      <a:pt x="928" y="448"/>
                      <a:pt x="927" y="447"/>
                    </a:cubicBezTo>
                    <a:cubicBezTo>
                      <a:pt x="928" y="447"/>
                      <a:pt x="928" y="446"/>
                      <a:pt x="929" y="446"/>
                    </a:cubicBezTo>
                    <a:cubicBezTo>
                      <a:pt x="929" y="447"/>
                      <a:pt x="930" y="448"/>
                      <a:pt x="930" y="448"/>
                    </a:cubicBezTo>
                    <a:cubicBezTo>
                      <a:pt x="930" y="450"/>
                      <a:pt x="929" y="451"/>
                      <a:pt x="928" y="452"/>
                    </a:cubicBezTo>
                    <a:close/>
                    <a:moveTo>
                      <a:pt x="936" y="428"/>
                    </a:moveTo>
                    <a:cubicBezTo>
                      <a:pt x="937" y="429"/>
                      <a:pt x="937" y="431"/>
                      <a:pt x="938" y="433"/>
                    </a:cubicBezTo>
                    <a:cubicBezTo>
                      <a:pt x="936" y="434"/>
                      <a:pt x="936" y="435"/>
                      <a:pt x="936" y="437"/>
                    </a:cubicBezTo>
                    <a:cubicBezTo>
                      <a:pt x="935" y="436"/>
                      <a:pt x="934" y="435"/>
                      <a:pt x="933" y="434"/>
                    </a:cubicBezTo>
                    <a:cubicBezTo>
                      <a:pt x="934" y="432"/>
                      <a:pt x="935" y="430"/>
                      <a:pt x="936" y="428"/>
                    </a:cubicBezTo>
                    <a:close/>
                    <a:moveTo>
                      <a:pt x="934" y="480"/>
                    </a:moveTo>
                    <a:cubicBezTo>
                      <a:pt x="934" y="479"/>
                      <a:pt x="932" y="478"/>
                      <a:pt x="931" y="478"/>
                    </a:cubicBezTo>
                    <a:cubicBezTo>
                      <a:pt x="931" y="477"/>
                      <a:pt x="932" y="476"/>
                      <a:pt x="932" y="475"/>
                    </a:cubicBezTo>
                    <a:cubicBezTo>
                      <a:pt x="933" y="475"/>
                      <a:pt x="933" y="475"/>
                      <a:pt x="934" y="475"/>
                    </a:cubicBezTo>
                    <a:cubicBezTo>
                      <a:pt x="934" y="475"/>
                      <a:pt x="935" y="475"/>
                      <a:pt x="936" y="475"/>
                    </a:cubicBezTo>
                    <a:cubicBezTo>
                      <a:pt x="935" y="476"/>
                      <a:pt x="935" y="477"/>
                      <a:pt x="936" y="478"/>
                    </a:cubicBezTo>
                    <a:cubicBezTo>
                      <a:pt x="935" y="479"/>
                      <a:pt x="935" y="479"/>
                      <a:pt x="934" y="480"/>
                    </a:cubicBezTo>
                    <a:close/>
                    <a:moveTo>
                      <a:pt x="938" y="462"/>
                    </a:moveTo>
                    <a:cubicBezTo>
                      <a:pt x="937" y="462"/>
                      <a:pt x="936" y="462"/>
                      <a:pt x="936" y="462"/>
                    </a:cubicBezTo>
                    <a:cubicBezTo>
                      <a:pt x="936" y="461"/>
                      <a:pt x="937" y="460"/>
                      <a:pt x="937" y="459"/>
                    </a:cubicBezTo>
                    <a:cubicBezTo>
                      <a:pt x="939" y="461"/>
                      <a:pt x="941" y="461"/>
                      <a:pt x="943" y="461"/>
                    </a:cubicBezTo>
                    <a:cubicBezTo>
                      <a:pt x="944" y="461"/>
                      <a:pt x="944" y="461"/>
                      <a:pt x="944" y="461"/>
                    </a:cubicBezTo>
                    <a:cubicBezTo>
                      <a:pt x="942" y="462"/>
                      <a:pt x="940" y="462"/>
                      <a:pt x="938" y="462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txBody>
              <a:bodyPr vert="horz" wrap="square" lIns="68580" tIns="34291" rIns="68580" bIns="34291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1"/>
              </a:p>
            </p:txBody>
          </p:sp>
          <p:sp>
            <p:nvSpPr>
              <p:cNvPr id="45" name="Freeform 30">
                <a:extLst>
                  <a:ext uri="{FF2B5EF4-FFF2-40B4-BE49-F238E27FC236}">
                    <a16:creationId xmlns:a16="http://schemas.microsoft.com/office/drawing/2014/main" id="{1419905A-4676-8849-8EA8-9D59EB1D306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8402638" y="1238251"/>
                <a:ext cx="3201988" cy="2459039"/>
              </a:xfrm>
              <a:custGeom>
                <a:avLst/>
                <a:gdLst>
                  <a:gd name="T0" fmla="*/ 454 w 986"/>
                  <a:gd name="T1" fmla="*/ 15 h 756"/>
                  <a:gd name="T2" fmla="*/ 446 w 986"/>
                  <a:gd name="T3" fmla="*/ 10 h 756"/>
                  <a:gd name="T4" fmla="*/ 831 w 986"/>
                  <a:gd name="T5" fmla="*/ 173 h 756"/>
                  <a:gd name="T6" fmla="*/ 303 w 986"/>
                  <a:gd name="T7" fmla="*/ 711 h 756"/>
                  <a:gd name="T8" fmla="*/ 239 w 986"/>
                  <a:gd name="T9" fmla="*/ 665 h 756"/>
                  <a:gd name="T10" fmla="*/ 845 w 986"/>
                  <a:gd name="T11" fmla="*/ 621 h 756"/>
                  <a:gd name="T12" fmla="*/ 787 w 986"/>
                  <a:gd name="T13" fmla="*/ 591 h 756"/>
                  <a:gd name="T14" fmla="*/ 683 w 986"/>
                  <a:gd name="T15" fmla="*/ 699 h 756"/>
                  <a:gd name="T16" fmla="*/ 647 w 986"/>
                  <a:gd name="T17" fmla="*/ 682 h 756"/>
                  <a:gd name="T18" fmla="*/ 474 w 986"/>
                  <a:gd name="T19" fmla="*/ 579 h 756"/>
                  <a:gd name="T20" fmla="*/ 341 w 986"/>
                  <a:gd name="T21" fmla="*/ 573 h 756"/>
                  <a:gd name="T22" fmla="*/ 433 w 986"/>
                  <a:gd name="T23" fmla="*/ 537 h 756"/>
                  <a:gd name="T24" fmla="*/ 528 w 986"/>
                  <a:gd name="T25" fmla="*/ 552 h 756"/>
                  <a:gd name="T26" fmla="*/ 478 w 986"/>
                  <a:gd name="T27" fmla="*/ 563 h 756"/>
                  <a:gd name="T28" fmla="*/ 860 w 986"/>
                  <a:gd name="T29" fmla="*/ 470 h 756"/>
                  <a:gd name="T30" fmla="*/ 896 w 986"/>
                  <a:gd name="T31" fmla="*/ 430 h 756"/>
                  <a:gd name="T32" fmla="*/ 728 w 986"/>
                  <a:gd name="T33" fmla="*/ 333 h 756"/>
                  <a:gd name="T34" fmla="*/ 549 w 986"/>
                  <a:gd name="T35" fmla="*/ 191 h 756"/>
                  <a:gd name="T36" fmla="*/ 599 w 986"/>
                  <a:gd name="T37" fmla="*/ 301 h 756"/>
                  <a:gd name="T38" fmla="*/ 706 w 986"/>
                  <a:gd name="T39" fmla="*/ 465 h 756"/>
                  <a:gd name="T40" fmla="*/ 825 w 986"/>
                  <a:gd name="T41" fmla="*/ 530 h 756"/>
                  <a:gd name="T42" fmla="*/ 758 w 986"/>
                  <a:gd name="T43" fmla="*/ 525 h 756"/>
                  <a:gd name="T44" fmla="*/ 538 w 986"/>
                  <a:gd name="T45" fmla="*/ 502 h 756"/>
                  <a:gd name="T46" fmla="*/ 531 w 986"/>
                  <a:gd name="T47" fmla="*/ 423 h 756"/>
                  <a:gd name="T48" fmla="*/ 560 w 986"/>
                  <a:gd name="T49" fmla="*/ 379 h 756"/>
                  <a:gd name="T50" fmla="*/ 509 w 986"/>
                  <a:gd name="T51" fmla="*/ 306 h 756"/>
                  <a:gd name="T52" fmla="*/ 346 w 986"/>
                  <a:gd name="T53" fmla="*/ 342 h 756"/>
                  <a:gd name="T54" fmla="*/ 188 w 986"/>
                  <a:gd name="T55" fmla="*/ 442 h 756"/>
                  <a:gd name="T56" fmla="*/ 329 w 986"/>
                  <a:gd name="T57" fmla="*/ 392 h 756"/>
                  <a:gd name="T58" fmla="*/ 323 w 986"/>
                  <a:gd name="T59" fmla="*/ 493 h 756"/>
                  <a:gd name="T60" fmla="*/ 125 w 986"/>
                  <a:gd name="T61" fmla="*/ 648 h 756"/>
                  <a:gd name="T62" fmla="*/ 129 w 986"/>
                  <a:gd name="T63" fmla="*/ 455 h 756"/>
                  <a:gd name="T64" fmla="*/ 58 w 986"/>
                  <a:gd name="T65" fmla="*/ 294 h 756"/>
                  <a:gd name="T66" fmla="*/ 271 w 986"/>
                  <a:gd name="T67" fmla="*/ 65 h 756"/>
                  <a:gd name="T68" fmla="*/ 316 w 986"/>
                  <a:gd name="T69" fmla="*/ 94 h 756"/>
                  <a:gd name="T70" fmla="*/ 560 w 986"/>
                  <a:gd name="T71" fmla="*/ 45 h 756"/>
                  <a:gd name="T72" fmla="*/ 720 w 986"/>
                  <a:gd name="T73" fmla="*/ 114 h 756"/>
                  <a:gd name="T74" fmla="*/ 787 w 986"/>
                  <a:gd name="T75" fmla="*/ 250 h 756"/>
                  <a:gd name="T76" fmla="*/ 966 w 986"/>
                  <a:gd name="T77" fmla="*/ 456 h 756"/>
                  <a:gd name="T78" fmla="*/ 102 w 986"/>
                  <a:gd name="T79" fmla="*/ 593 h 756"/>
                  <a:gd name="T80" fmla="*/ 281 w 986"/>
                  <a:gd name="T81" fmla="*/ 492 h 756"/>
                  <a:gd name="T82" fmla="*/ 202 w 986"/>
                  <a:gd name="T83" fmla="*/ 529 h 756"/>
                  <a:gd name="T84" fmla="*/ 196 w 986"/>
                  <a:gd name="T85" fmla="*/ 501 h 756"/>
                  <a:gd name="T86" fmla="*/ 527 w 986"/>
                  <a:gd name="T87" fmla="*/ 478 h 756"/>
                  <a:gd name="T88" fmla="*/ 662 w 986"/>
                  <a:gd name="T89" fmla="*/ 470 h 756"/>
                  <a:gd name="T90" fmla="*/ 559 w 986"/>
                  <a:gd name="T91" fmla="*/ 437 h 756"/>
                  <a:gd name="T92" fmla="*/ 622 w 986"/>
                  <a:gd name="T93" fmla="*/ 475 h 756"/>
                  <a:gd name="T94" fmla="*/ 479 w 986"/>
                  <a:gd name="T95" fmla="*/ 33 h 756"/>
                  <a:gd name="T96" fmla="*/ 367 w 986"/>
                  <a:gd name="T97" fmla="*/ 131 h 756"/>
                  <a:gd name="T98" fmla="*/ 93 w 986"/>
                  <a:gd name="T99" fmla="*/ 402 h 756"/>
                  <a:gd name="T100" fmla="*/ 289 w 986"/>
                  <a:gd name="T101" fmla="*/ 226 h 756"/>
                  <a:gd name="T102" fmla="*/ 197 w 986"/>
                  <a:gd name="T103" fmla="*/ 295 h 756"/>
                  <a:gd name="T104" fmla="*/ 405 w 986"/>
                  <a:gd name="T105" fmla="*/ 180 h 756"/>
                  <a:gd name="T106" fmla="*/ 425 w 986"/>
                  <a:gd name="T107" fmla="*/ 229 h 756"/>
                  <a:gd name="T108" fmla="*/ 460 w 986"/>
                  <a:gd name="T109" fmla="*/ 198 h 756"/>
                  <a:gd name="T110" fmla="*/ 440 w 986"/>
                  <a:gd name="T111" fmla="*/ 108 h 756"/>
                  <a:gd name="T112" fmla="*/ 519 w 986"/>
                  <a:gd name="T113" fmla="*/ 161 h 756"/>
                  <a:gd name="T114" fmla="*/ 653 w 986"/>
                  <a:gd name="T115" fmla="*/ 196 h 756"/>
                  <a:gd name="T116" fmla="*/ 766 w 986"/>
                  <a:gd name="T117" fmla="*/ 337 h 756"/>
                  <a:gd name="T118" fmla="*/ 936 w 986"/>
                  <a:gd name="T119" fmla="*/ 460 h 756"/>
                  <a:gd name="T120" fmla="*/ 479 w 986"/>
                  <a:gd name="T121" fmla="*/ 674 h 756"/>
                  <a:gd name="T122" fmla="*/ 148 w 986"/>
                  <a:gd name="T123" fmla="*/ 313 h 756"/>
                  <a:gd name="T124" fmla="*/ 290 w 986"/>
                  <a:gd name="T125" fmla="*/ 674 h 7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986" h="756">
                    <a:moveTo>
                      <a:pt x="683" y="663"/>
                    </a:moveTo>
                    <a:cubicBezTo>
                      <a:pt x="682" y="663"/>
                      <a:pt x="682" y="663"/>
                      <a:pt x="682" y="663"/>
                    </a:cubicBezTo>
                    <a:cubicBezTo>
                      <a:pt x="682" y="662"/>
                      <a:pt x="682" y="662"/>
                      <a:pt x="683" y="662"/>
                    </a:cubicBezTo>
                    <a:cubicBezTo>
                      <a:pt x="684" y="662"/>
                      <a:pt x="685" y="663"/>
                      <a:pt x="686" y="663"/>
                    </a:cubicBezTo>
                    <a:cubicBezTo>
                      <a:pt x="686" y="663"/>
                      <a:pt x="686" y="664"/>
                      <a:pt x="686" y="664"/>
                    </a:cubicBezTo>
                    <a:cubicBezTo>
                      <a:pt x="685" y="663"/>
                      <a:pt x="684" y="663"/>
                      <a:pt x="683" y="663"/>
                    </a:cubicBezTo>
                    <a:close/>
                    <a:moveTo>
                      <a:pt x="671" y="67"/>
                    </a:moveTo>
                    <a:cubicBezTo>
                      <a:pt x="675" y="66"/>
                      <a:pt x="679" y="61"/>
                      <a:pt x="683" y="60"/>
                    </a:cubicBezTo>
                    <a:cubicBezTo>
                      <a:pt x="683" y="58"/>
                      <a:pt x="684" y="57"/>
                      <a:pt x="684" y="55"/>
                    </a:cubicBezTo>
                    <a:cubicBezTo>
                      <a:pt x="680" y="58"/>
                      <a:pt x="675" y="59"/>
                      <a:pt x="671" y="58"/>
                    </a:cubicBezTo>
                    <a:cubicBezTo>
                      <a:pt x="671" y="60"/>
                      <a:pt x="670" y="61"/>
                      <a:pt x="670" y="62"/>
                    </a:cubicBezTo>
                    <a:cubicBezTo>
                      <a:pt x="671" y="64"/>
                      <a:pt x="672" y="66"/>
                      <a:pt x="671" y="67"/>
                    </a:cubicBezTo>
                    <a:close/>
                    <a:moveTo>
                      <a:pt x="638" y="61"/>
                    </a:moveTo>
                    <a:cubicBezTo>
                      <a:pt x="638" y="61"/>
                      <a:pt x="638" y="61"/>
                      <a:pt x="638" y="61"/>
                    </a:cubicBezTo>
                    <a:cubicBezTo>
                      <a:pt x="637" y="62"/>
                      <a:pt x="636" y="63"/>
                      <a:pt x="635" y="65"/>
                    </a:cubicBezTo>
                    <a:cubicBezTo>
                      <a:pt x="636" y="63"/>
                      <a:pt x="637" y="62"/>
                      <a:pt x="638" y="61"/>
                    </a:cubicBezTo>
                    <a:close/>
                    <a:moveTo>
                      <a:pt x="615" y="641"/>
                    </a:moveTo>
                    <a:cubicBezTo>
                      <a:pt x="613" y="641"/>
                      <a:pt x="612" y="640"/>
                      <a:pt x="610" y="639"/>
                    </a:cubicBezTo>
                    <a:cubicBezTo>
                      <a:pt x="610" y="640"/>
                      <a:pt x="610" y="640"/>
                      <a:pt x="610" y="640"/>
                    </a:cubicBezTo>
                    <a:cubicBezTo>
                      <a:pt x="612" y="641"/>
                      <a:pt x="614" y="642"/>
                      <a:pt x="616" y="644"/>
                    </a:cubicBezTo>
                    <a:cubicBezTo>
                      <a:pt x="616" y="643"/>
                      <a:pt x="615" y="642"/>
                      <a:pt x="615" y="641"/>
                    </a:cubicBezTo>
                    <a:close/>
                    <a:moveTo>
                      <a:pt x="738" y="593"/>
                    </a:moveTo>
                    <a:cubicBezTo>
                      <a:pt x="738" y="593"/>
                      <a:pt x="738" y="593"/>
                      <a:pt x="738" y="592"/>
                    </a:cubicBezTo>
                    <a:cubicBezTo>
                      <a:pt x="738" y="592"/>
                      <a:pt x="737" y="593"/>
                      <a:pt x="737" y="593"/>
                    </a:cubicBezTo>
                    <a:cubicBezTo>
                      <a:pt x="737" y="594"/>
                      <a:pt x="736" y="596"/>
                      <a:pt x="735" y="596"/>
                    </a:cubicBezTo>
                    <a:cubicBezTo>
                      <a:pt x="735" y="597"/>
                      <a:pt x="735" y="597"/>
                      <a:pt x="734" y="597"/>
                    </a:cubicBezTo>
                    <a:cubicBezTo>
                      <a:pt x="735" y="597"/>
                      <a:pt x="735" y="597"/>
                      <a:pt x="735" y="597"/>
                    </a:cubicBezTo>
                    <a:cubicBezTo>
                      <a:pt x="737" y="597"/>
                      <a:pt x="737" y="595"/>
                      <a:pt x="738" y="593"/>
                    </a:cubicBezTo>
                    <a:close/>
                    <a:moveTo>
                      <a:pt x="731" y="600"/>
                    </a:moveTo>
                    <a:cubicBezTo>
                      <a:pt x="731" y="600"/>
                      <a:pt x="731" y="600"/>
                      <a:pt x="731" y="600"/>
                    </a:cubicBezTo>
                    <a:cubicBezTo>
                      <a:pt x="731" y="600"/>
                      <a:pt x="731" y="600"/>
                      <a:pt x="731" y="600"/>
                    </a:cubicBezTo>
                    <a:cubicBezTo>
                      <a:pt x="730" y="600"/>
                      <a:pt x="729" y="600"/>
                      <a:pt x="728" y="599"/>
                    </a:cubicBezTo>
                    <a:cubicBezTo>
                      <a:pt x="729" y="600"/>
                      <a:pt x="730" y="600"/>
                      <a:pt x="730" y="601"/>
                    </a:cubicBezTo>
                    <a:cubicBezTo>
                      <a:pt x="730" y="601"/>
                      <a:pt x="731" y="600"/>
                      <a:pt x="731" y="600"/>
                    </a:cubicBezTo>
                    <a:close/>
                    <a:moveTo>
                      <a:pt x="741" y="130"/>
                    </a:moveTo>
                    <a:cubicBezTo>
                      <a:pt x="741" y="130"/>
                      <a:pt x="740" y="131"/>
                      <a:pt x="740" y="131"/>
                    </a:cubicBezTo>
                    <a:cubicBezTo>
                      <a:pt x="742" y="130"/>
                      <a:pt x="743" y="130"/>
                      <a:pt x="745" y="130"/>
                    </a:cubicBezTo>
                    <a:cubicBezTo>
                      <a:pt x="745" y="129"/>
                      <a:pt x="746" y="129"/>
                      <a:pt x="746" y="129"/>
                    </a:cubicBezTo>
                    <a:cubicBezTo>
                      <a:pt x="745" y="129"/>
                      <a:pt x="745" y="128"/>
                      <a:pt x="745" y="127"/>
                    </a:cubicBezTo>
                    <a:cubicBezTo>
                      <a:pt x="744" y="127"/>
                      <a:pt x="743" y="127"/>
                      <a:pt x="743" y="126"/>
                    </a:cubicBezTo>
                    <a:cubicBezTo>
                      <a:pt x="742" y="128"/>
                      <a:pt x="742" y="129"/>
                      <a:pt x="741" y="130"/>
                    </a:cubicBezTo>
                    <a:close/>
                    <a:moveTo>
                      <a:pt x="724" y="598"/>
                    </a:moveTo>
                    <a:cubicBezTo>
                      <a:pt x="724" y="598"/>
                      <a:pt x="724" y="599"/>
                      <a:pt x="724" y="599"/>
                    </a:cubicBezTo>
                    <a:cubicBezTo>
                      <a:pt x="725" y="598"/>
                      <a:pt x="726" y="598"/>
                      <a:pt x="727" y="599"/>
                    </a:cubicBezTo>
                    <a:cubicBezTo>
                      <a:pt x="727" y="598"/>
                      <a:pt x="727" y="598"/>
                      <a:pt x="727" y="598"/>
                    </a:cubicBezTo>
                    <a:cubicBezTo>
                      <a:pt x="724" y="598"/>
                      <a:pt x="722" y="595"/>
                      <a:pt x="722" y="593"/>
                    </a:cubicBezTo>
                    <a:cubicBezTo>
                      <a:pt x="721" y="593"/>
                      <a:pt x="721" y="593"/>
                      <a:pt x="721" y="593"/>
                    </a:cubicBezTo>
                    <a:cubicBezTo>
                      <a:pt x="721" y="593"/>
                      <a:pt x="721" y="593"/>
                      <a:pt x="721" y="593"/>
                    </a:cubicBezTo>
                    <a:cubicBezTo>
                      <a:pt x="722" y="595"/>
                      <a:pt x="722" y="596"/>
                      <a:pt x="723" y="598"/>
                    </a:cubicBezTo>
                    <a:cubicBezTo>
                      <a:pt x="723" y="598"/>
                      <a:pt x="724" y="598"/>
                      <a:pt x="724" y="598"/>
                    </a:cubicBezTo>
                    <a:close/>
                    <a:moveTo>
                      <a:pt x="847" y="202"/>
                    </a:moveTo>
                    <a:cubicBezTo>
                      <a:pt x="847" y="201"/>
                      <a:pt x="847" y="200"/>
                      <a:pt x="846" y="199"/>
                    </a:cubicBezTo>
                    <a:cubicBezTo>
                      <a:pt x="845" y="201"/>
                      <a:pt x="844" y="202"/>
                      <a:pt x="843" y="204"/>
                    </a:cubicBezTo>
                    <a:cubicBezTo>
                      <a:pt x="844" y="203"/>
                      <a:pt x="846" y="202"/>
                      <a:pt x="847" y="202"/>
                    </a:cubicBezTo>
                    <a:close/>
                    <a:moveTo>
                      <a:pt x="743" y="602"/>
                    </a:moveTo>
                    <a:cubicBezTo>
                      <a:pt x="744" y="603"/>
                      <a:pt x="745" y="603"/>
                      <a:pt x="746" y="603"/>
                    </a:cubicBezTo>
                    <a:cubicBezTo>
                      <a:pt x="746" y="602"/>
                      <a:pt x="745" y="602"/>
                      <a:pt x="744" y="601"/>
                    </a:cubicBezTo>
                    <a:cubicBezTo>
                      <a:pt x="744" y="601"/>
                      <a:pt x="744" y="602"/>
                      <a:pt x="743" y="602"/>
                    </a:cubicBezTo>
                    <a:close/>
                    <a:moveTo>
                      <a:pt x="834" y="191"/>
                    </a:moveTo>
                    <a:cubicBezTo>
                      <a:pt x="833" y="192"/>
                      <a:pt x="833" y="192"/>
                      <a:pt x="832" y="192"/>
                    </a:cubicBezTo>
                    <a:cubicBezTo>
                      <a:pt x="833" y="194"/>
                      <a:pt x="834" y="197"/>
                      <a:pt x="834" y="200"/>
                    </a:cubicBezTo>
                    <a:cubicBezTo>
                      <a:pt x="836" y="197"/>
                      <a:pt x="838" y="195"/>
                      <a:pt x="840" y="192"/>
                    </a:cubicBezTo>
                    <a:cubicBezTo>
                      <a:pt x="839" y="191"/>
                      <a:pt x="838" y="190"/>
                      <a:pt x="837" y="189"/>
                    </a:cubicBezTo>
                    <a:cubicBezTo>
                      <a:pt x="836" y="190"/>
                      <a:pt x="835" y="191"/>
                      <a:pt x="834" y="191"/>
                    </a:cubicBezTo>
                    <a:close/>
                    <a:moveTo>
                      <a:pt x="715" y="118"/>
                    </a:moveTo>
                    <a:cubicBezTo>
                      <a:pt x="715" y="119"/>
                      <a:pt x="714" y="119"/>
                      <a:pt x="713" y="119"/>
                    </a:cubicBezTo>
                    <a:cubicBezTo>
                      <a:pt x="714" y="122"/>
                      <a:pt x="715" y="125"/>
                      <a:pt x="715" y="128"/>
                    </a:cubicBezTo>
                    <a:cubicBezTo>
                      <a:pt x="717" y="127"/>
                      <a:pt x="718" y="125"/>
                      <a:pt x="719" y="124"/>
                    </a:cubicBezTo>
                    <a:cubicBezTo>
                      <a:pt x="717" y="123"/>
                      <a:pt x="715" y="121"/>
                      <a:pt x="715" y="118"/>
                    </a:cubicBezTo>
                    <a:close/>
                    <a:moveTo>
                      <a:pt x="454" y="15"/>
                    </a:moveTo>
                    <a:cubicBezTo>
                      <a:pt x="454" y="15"/>
                      <a:pt x="454" y="15"/>
                      <a:pt x="454" y="15"/>
                    </a:cubicBezTo>
                    <a:cubicBezTo>
                      <a:pt x="454" y="15"/>
                      <a:pt x="454" y="15"/>
                      <a:pt x="454" y="15"/>
                    </a:cubicBezTo>
                    <a:cubicBezTo>
                      <a:pt x="454" y="15"/>
                      <a:pt x="454" y="15"/>
                      <a:pt x="454" y="15"/>
                    </a:cubicBezTo>
                    <a:close/>
                    <a:moveTo>
                      <a:pt x="414" y="677"/>
                    </a:moveTo>
                    <a:cubicBezTo>
                      <a:pt x="415" y="676"/>
                      <a:pt x="417" y="675"/>
                      <a:pt x="418" y="672"/>
                    </a:cubicBezTo>
                    <a:cubicBezTo>
                      <a:pt x="419" y="670"/>
                      <a:pt x="420" y="668"/>
                      <a:pt x="420" y="666"/>
                    </a:cubicBezTo>
                    <a:cubicBezTo>
                      <a:pt x="419" y="665"/>
                      <a:pt x="418" y="665"/>
                      <a:pt x="418" y="664"/>
                    </a:cubicBezTo>
                    <a:cubicBezTo>
                      <a:pt x="416" y="667"/>
                      <a:pt x="414" y="670"/>
                      <a:pt x="412" y="673"/>
                    </a:cubicBezTo>
                    <a:cubicBezTo>
                      <a:pt x="412" y="673"/>
                      <a:pt x="412" y="673"/>
                      <a:pt x="412" y="673"/>
                    </a:cubicBezTo>
                    <a:cubicBezTo>
                      <a:pt x="412" y="674"/>
                      <a:pt x="412" y="674"/>
                      <a:pt x="412" y="674"/>
                    </a:cubicBezTo>
                    <a:cubicBezTo>
                      <a:pt x="413" y="675"/>
                      <a:pt x="413" y="675"/>
                      <a:pt x="413" y="677"/>
                    </a:cubicBezTo>
                    <a:cubicBezTo>
                      <a:pt x="413" y="677"/>
                      <a:pt x="414" y="677"/>
                      <a:pt x="414" y="677"/>
                    </a:cubicBezTo>
                    <a:close/>
                    <a:moveTo>
                      <a:pt x="343" y="687"/>
                    </a:moveTo>
                    <a:cubicBezTo>
                      <a:pt x="343" y="687"/>
                      <a:pt x="343" y="687"/>
                      <a:pt x="343" y="687"/>
                    </a:cubicBezTo>
                    <a:cubicBezTo>
                      <a:pt x="343" y="687"/>
                      <a:pt x="343" y="687"/>
                      <a:pt x="343" y="687"/>
                    </a:cubicBezTo>
                    <a:cubicBezTo>
                      <a:pt x="343" y="687"/>
                      <a:pt x="343" y="687"/>
                      <a:pt x="343" y="687"/>
                    </a:cubicBezTo>
                    <a:close/>
                    <a:moveTo>
                      <a:pt x="475" y="3"/>
                    </a:moveTo>
                    <a:cubicBezTo>
                      <a:pt x="475" y="2"/>
                      <a:pt x="474" y="2"/>
                      <a:pt x="473" y="2"/>
                    </a:cubicBezTo>
                    <a:cubicBezTo>
                      <a:pt x="473" y="1"/>
                      <a:pt x="472" y="1"/>
                      <a:pt x="472" y="0"/>
                    </a:cubicBezTo>
                    <a:cubicBezTo>
                      <a:pt x="472" y="0"/>
                      <a:pt x="472" y="1"/>
                      <a:pt x="471" y="1"/>
                    </a:cubicBezTo>
                    <a:cubicBezTo>
                      <a:pt x="473" y="2"/>
                      <a:pt x="475" y="3"/>
                      <a:pt x="477" y="5"/>
                    </a:cubicBezTo>
                    <a:cubicBezTo>
                      <a:pt x="476" y="4"/>
                      <a:pt x="476" y="3"/>
                      <a:pt x="475" y="3"/>
                    </a:cubicBezTo>
                    <a:close/>
                    <a:moveTo>
                      <a:pt x="685" y="52"/>
                    </a:moveTo>
                    <a:cubicBezTo>
                      <a:pt x="685" y="50"/>
                      <a:pt x="686" y="47"/>
                      <a:pt x="686" y="44"/>
                    </a:cubicBezTo>
                    <a:cubicBezTo>
                      <a:pt x="688" y="37"/>
                      <a:pt x="677" y="34"/>
                      <a:pt x="675" y="41"/>
                    </a:cubicBezTo>
                    <a:cubicBezTo>
                      <a:pt x="675" y="43"/>
                      <a:pt x="674" y="45"/>
                      <a:pt x="674" y="47"/>
                    </a:cubicBezTo>
                    <a:cubicBezTo>
                      <a:pt x="675" y="47"/>
                      <a:pt x="677" y="47"/>
                      <a:pt x="678" y="48"/>
                    </a:cubicBezTo>
                    <a:cubicBezTo>
                      <a:pt x="681" y="48"/>
                      <a:pt x="683" y="50"/>
                      <a:pt x="685" y="52"/>
                    </a:cubicBezTo>
                    <a:close/>
                    <a:moveTo>
                      <a:pt x="594" y="43"/>
                    </a:moveTo>
                    <a:cubicBezTo>
                      <a:pt x="596" y="48"/>
                      <a:pt x="599" y="45"/>
                      <a:pt x="602" y="46"/>
                    </a:cubicBezTo>
                    <a:cubicBezTo>
                      <a:pt x="603" y="43"/>
                      <a:pt x="605" y="41"/>
                      <a:pt x="606" y="39"/>
                    </a:cubicBezTo>
                    <a:cubicBezTo>
                      <a:pt x="605" y="34"/>
                      <a:pt x="605" y="28"/>
                      <a:pt x="607" y="22"/>
                    </a:cubicBezTo>
                    <a:cubicBezTo>
                      <a:pt x="602" y="19"/>
                      <a:pt x="599" y="19"/>
                      <a:pt x="595" y="21"/>
                    </a:cubicBezTo>
                    <a:cubicBezTo>
                      <a:pt x="600" y="22"/>
                      <a:pt x="604" y="24"/>
                      <a:pt x="605" y="29"/>
                    </a:cubicBezTo>
                    <a:cubicBezTo>
                      <a:pt x="606" y="35"/>
                      <a:pt x="597" y="38"/>
                      <a:pt x="594" y="43"/>
                    </a:cubicBezTo>
                    <a:close/>
                    <a:moveTo>
                      <a:pt x="599" y="647"/>
                    </a:moveTo>
                    <a:cubicBezTo>
                      <a:pt x="600" y="647"/>
                      <a:pt x="601" y="647"/>
                      <a:pt x="601" y="647"/>
                    </a:cubicBezTo>
                    <a:cubicBezTo>
                      <a:pt x="601" y="644"/>
                      <a:pt x="601" y="641"/>
                      <a:pt x="600" y="639"/>
                    </a:cubicBezTo>
                    <a:cubicBezTo>
                      <a:pt x="599" y="643"/>
                      <a:pt x="600" y="647"/>
                      <a:pt x="596" y="649"/>
                    </a:cubicBezTo>
                    <a:cubicBezTo>
                      <a:pt x="596" y="650"/>
                      <a:pt x="597" y="650"/>
                      <a:pt x="597" y="650"/>
                    </a:cubicBezTo>
                    <a:cubicBezTo>
                      <a:pt x="597" y="649"/>
                      <a:pt x="598" y="648"/>
                      <a:pt x="599" y="647"/>
                    </a:cubicBezTo>
                    <a:close/>
                    <a:moveTo>
                      <a:pt x="528" y="680"/>
                    </a:moveTo>
                    <a:cubicBezTo>
                      <a:pt x="529" y="684"/>
                      <a:pt x="524" y="686"/>
                      <a:pt x="521" y="684"/>
                    </a:cubicBezTo>
                    <a:cubicBezTo>
                      <a:pt x="520" y="685"/>
                      <a:pt x="519" y="686"/>
                      <a:pt x="517" y="686"/>
                    </a:cubicBezTo>
                    <a:cubicBezTo>
                      <a:pt x="516" y="685"/>
                      <a:pt x="516" y="685"/>
                      <a:pt x="516" y="685"/>
                    </a:cubicBezTo>
                    <a:cubicBezTo>
                      <a:pt x="516" y="686"/>
                      <a:pt x="515" y="687"/>
                      <a:pt x="515" y="688"/>
                    </a:cubicBezTo>
                    <a:cubicBezTo>
                      <a:pt x="516" y="689"/>
                      <a:pt x="517" y="689"/>
                      <a:pt x="519" y="690"/>
                    </a:cubicBezTo>
                    <a:cubicBezTo>
                      <a:pt x="525" y="686"/>
                      <a:pt x="532" y="681"/>
                      <a:pt x="538" y="677"/>
                    </a:cubicBezTo>
                    <a:cubicBezTo>
                      <a:pt x="528" y="679"/>
                      <a:pt x="528" y="679"/>
                      <a:pt x="528" y="679"/>
                    </a:cubicBezTo>
                    <a:cubicBezTo>
                      <a:pt x="528" y="679"/>
                      <a:pt x="528" y="679"/>
                      <a:pt x="528" y="680"/>
                    </a:cubicBezTo>
                    <a:close/>
                    <a:moveTo>
                      <a:pt x="664" y="677"/>
                    </a:moveTo>
                    <a:cubicBezTo>
                      <a:pt x="663" y="677"/>
                      <a:pt x="663" y="677"/>
                      <a:pt x="663" y="678"/>
                    </a:cubicBezTo>
                    <a:cubicBezTo>
                      <a:pt x="663" y="678"/>
                      <a:pt x="663" y="678"/>
                      <a:pt x="663" y="678"/>
                    </a:cubicBezTo>
                    <a:cubicBezTo>
                      <a:pt x="664" y="677"/>
                      <a:pt x="664" y="677"/>
                      <a:pt x="664" y="677"/>
                    </a:cubicBezTo>
                    <a:cubicBezTo>
                      <a:pt x="664" y="677"/>
                      <a:pt x="664" y="677"/>
                      <a:pt x="664" y="677"/>
                    </a:cubicBezTo>
                    <a:close/>
                    <a:moveTo>
                      <a:pt x="463" y="19"/>
                    </a:moveTo>
                    <a:cubicBezTo>
                      <a:pt x="463" y="20"/>
                      <a:pt x="463" y="20"/>
                      <a:pt x="463" y="21"/>
                    </a:cubicBezTo>
                    <a:cubicBezTo>
                      <a:pt x="463" y="21"/>
                      <a:pt x="463" y="21"/>
                      <a:pt x="463" y="21"/>
                    </a:cubicBezTo>
                    <a:cubicBezTo>
                      <a:pt x="463" y="20"/>
                      <a:pt x="463" y="20"/>
                      <a:pt x="463" y="19"/>
                    </a:cubicBezTo>
                    <a:close/>
                    <a:moveTo>
                      <a:pt x="785" y="160"/>
                    </a:moveTo>
                    <a:cubicBezTo>
                      <a:pt x="785" y="160"/>
                      <a:pt x="785" y="160"/>
                      <a:pt x="785" y="160"/>
                    </a:cubicBezTo>
                    <a:cubicBezTo>
                      <a:pt x="784" y="161"/>
                      <a:pt x="782" y="162"/>
                      <a:pt x="780" y="162"/>
                    </a:cubicBezTo>
                    <a:cubicBezTo>
                      <a:pt x="781" y="162"/>
                      <a:pt x="781" y="163"/>
                      <a:pt x="782" y="163"/>
                    </a:cubicBezTo>
                    <a:cubicBezTo>
                      <a:pt x="783" y="162"/>
                      <a:pt x="784" y="161"/>
                      <a:pt x="785" y="160"/>
                    </a:cubicBezTo>
                    <a:close/>
                    <a:moveTo>
                      <a:pt x="448" y="13"/>
                    </a:moveTo>
                    <a:cubicBezTo>
                      <a:pt x="448" y="13"/>
                      <a:pt x="448" y="13"/>
                      <a:pt x="448" y="13"/>
                    </a:cubicBezTo>
                    <a:cubicBezTo>
                      <a:pt x="448" y="12"/>
                      <a:pt x="447" y="11"/>
                      <a:pt x="447" y="11"/>
                    </a:cubicBezTo>
                    <a:cubicBezTo>
                      <a:pt x="447" y="10"/>
                      <a:pt x="447" y="10"/>
                      <a:pt x="447" y="10"/>
                    </a:cubicBezTo>
                    <a:cubicBezTo>
                      <a:pt x="447" y="10"/>
                      <a:pt x="447" y="10"/>
                      <a:pt x="447" y="10"/>
                    </a:cubicBezTo>
                    <a:cubicBezTo>
                      <a:pt x="446" y="10"/>
                      <a:pt x="446" y="10"/>
                      <a:pt x="446" y="10"/>
                    </a:cubicBezTo>
                    <a:cubicBezTo>
                      <a:pt x="446" y="10"/>
                      <a:pt x="446" y="11"/>
                      <a:pt x="447" y="11"/>
                    </a:cubicBezTo>
                    <a:cubicBezTo>
                      <a:pt x="447" y="12"/>
                      <a:pt x="447" y="12"/>
                      <a:pt x="448" y="13"/>
                    </a:cubicBezTo>
                    <a:close/>
                    <a:moveTo>
                      <a:pt x="841" y="485"/>
                    </a:moveTo>
                    <a:cubicBezTo>
                      <a:pt x="841" y="485"/>
                      <a:pt x="840" y="484"/>
                      <a:pt x="840" y="483"/>
                    </a:cubicBezTo>
                    <a:cubicBezTo>
                      <a:pt x="837" y="481"/>
                      <a:pt x="834" y="479"/>
                      <a:pt x="830" y="478"/>
                    </a:cubicBezTo>
                    <a:cubicBezTo>
                      <a:pt x="829" y="478"/>
                      <a:pt x="829" y="478"/>
                      <a:pt x="828" y="477"/>
                    </a:cubicBezTo>
                    <a:cubicBezTo>
                      <a:pt x="828" y="478"/>
                      <a:pt x="828" y="478"/>
                      <a:pt x="828" y="478"/>
                    </a:cubicBezTo>
                    <a:cubicBezTo>
                      <a:pt x="828" y="479"/>
                      <a:pt x="828" y="481"/>
                      <a:pt x="826" y="482"/>
                    </a:cubicBezTo>
                    <a:cubicBezTo>
                      <a:pt x="825" y="483"/>
                      <a:pt x="824" y="484"/>
                      <a:pt x="822" y="485"/>
                    </a:cubicBezTo>
                    <a:cubicBezTo>
                      <a:pt x="823" y="485"/>
                      <a:pt x="823" y="485"/>
                      <a:pt x="823" y="486"/>
                    </a:cubicBezTo>
                    <a:cubicBezTo>
                      <a:pt x="829" y="485"/>
                      <a:pt x="835" y="485"/>
                      <a:pt x="841" y="485"/>
                    </a:cubicBezTo>
                    <a:close/>
                    <a:moveTo>
                      <a:pt x="831" y="453"/>
                    </a:moveTo>
                    <a:cubicBezTo>
                      <a:pt x="831" y="454"/>
                      <a:pt x="830" y="456"/>
                      <a:pt x="830" y="457"/>
                    </a:cubicBezTo>
                    <a:cubicBezTo>
                      <a:pt x="831" y="457"/>
                      <a:pt x="831" y="457"/>
                      <a:pt x="832" y="457"/>
                    </a:cubicBezTo>
                    <a:cubicBezTo>
                      <a:pt x="832" y="455"/>
                      <a:pt x="832" y="454"/>
                      <a:pt x="832" y="453"/>
                    </a:cubicBezTo>
                    <a:cubicBezTo>
                      <a:pt x="832" y="453"/>
                      <a:pt x="831" y="453"/>
                      <a:pt x="831" y="453"/>
                    </a:cubicBezTo>
                    <a:close/>
                    <a:moveTo>
                      <a:pt x="812" y="581"/>
                    </a:moveTo>
                    <a:cubicBezTo>
                      <a:pt x="811" y="580"/>
                      <a:pt x="810" y="580"/>
                      <a:pt x="809" y="580"/>
                    </a:cubicBezTo>
                    <a:cubicBezTo>
                      <a:pt x="807" y="579"/>
                      <a:pt x="806" y="579"/>
                      <a:pt x="806" y="578"/>
                    </a:cubicBezTo>
                    <a:cubicBezTo>
                      <a:pt x="803" y="577"/>
                      <a:pt x="799" y="576"/>
                      <a:pt x="796" y="575"/>
                    </a:cubicBezTo>
                    <a:cubicBezTo>
                      <a:pt x="797" y="576"/>
                      <a:pt x="798" y="577"/>
                      <a:pt x="799" y="578"/>
                    </a:cubicBezTo>
                    <a:cubicBezTo>
                      <a:pt x="801" y="579"/>
                      <a:pt x="801" y="583"/>
                      <a:pt x="799" y="584"/>
                    </a:cubicBezTo>
                    <a:cubicBezTo>
                      <a:pt x="804" y="583"/>
                      <a:pt x="808" y="582"/>
                      <a:pt x="812" y="581"/>
                    </a:cubicBezTo>
                    <a:close/>
                    <a:moveTo>
                      <a:pt x="751" y="110"/>
                    </a:moveTo>
                    <a:cubicBezTo>
                      <a:pt x="751" y="111"/>
                      <a:pt x="750" y="111"/>
                      <a:pt x="750" y="111"/>
                    </a:cubicBezTo>
                    <a:cubicBezTo>
                      <a:pt x="750" y="112"/>
                      <a:pt x="750" y="112"/>
                      <a:pt x="751" y="112"/>
                    </a:cubicBezTo>
                    <a:cubicBezTo>
                      <a:pt x="751" y="112"/>
                      <a:pt x="751" y="111"/>
                      <a:pt x="751" y="110"/>
                    </a:cubicBezTo>
                    <a:close/>
                    <a:moveTo>
                      <a:pt x="805" y="186"/>
                    </a:moveTo>
                    <a:cubicBezTo>
                      <a:pt x="806" y="186"/>
                      <a:pt x="806" y="186"/>
                      <a:pt x="807" y="185"/>
                    </a:cubicBezTo>
                    <a:cubicBezTo>
                      <a:pt x="806" y="186"/>
                      <a:pt x="806" y="186"/>
                      <a:pt x="805" y="186"/>
                    </a:cubicBezTo>
                    <a:cubicBezTo>
                      <a:pt x="805" y="186"/>
                      <a:pt x="805" y="186"/>
                      <a:pt x="805" y="186"/>
                    </a:cubicBezTo>
                    <a:close/>
                    <a:moveTo>
                      <a:pt x="769" y="158"/>
                    </a:moveTo>
                    <a:cubicBezTo>
                      <a:pt x="769" y="158"/>
                      <a:pt x="770" y="158"/>
                      <a:pt x="770" y="157"/>
                    </a:cubicBezTo>
                    <a:cubicBezTo>
                      <a:pt x="770" y="157"/>
                      <a:pt x="770" y="157"/>
                      <a:pt x="770" y="157"/>
                    </a:cubicBezTo>
                    <a:cubicBezTo>
                      <a:pt x="769" y="157"/>
                      <a:pt x="769" y="156"/>
                      <a:pt x="768" y="156"/>
                    </a:cubicBezTo>
                    <a:cubicBezTo>
                      <a:pt x="768" y="157"/>
                      <a:pt x="768" y="157"/>
                      <a:pt x="767" y="157"/>
                    </a:cubicBezTo>
                    <a:cubicBezTo>
                      <a:pt x="768" y="157"/>
                      <a:pt x="768" y="157"/>
                      <a:pt x="768" y="158"/>
                    </a:cubicBezTo>
                    <a:cubicBezTo>
                      <a:pt x="768" y="158"/>
                      <a:pt x="769" y="158"/>
                      <a:pt x="769" y="158"/>
                    </a:cubicBezTo>
                    <a:close/>
                    <a:moveTo>
                      <a:pt x="765" y="140"/>
                    </a:moveTo>
                    <a:cubicBezTo>
                      <a:pt x="765" y="142"/>
                      <a:pt x="765" y="144"/>
                      <a:pt x="765" y="146"/>
                    </a:cubicBezTo>
                    <a:cubicBezTo>
                      <a:pt x="767" y="146"/>
                      <a:pt x="768" y="146"/>
                      <a:pt x="769" y="147"/>
                    </a:cubicBezTo>
                    <a:cubicBezTo>
                      <a:pt x="768" y="146"/>
                      <a:pt x="768" y="144"/>
                      <a:pt x="768" y="143"/>
                    </a:cubicBezTo>
                    <a:cubicBezTo>
                      <a:pt x="767" y="142"/>
                      <a:pt x="766" y="141"/>
                      <a:pt x="765" y="140"/>
                    </a:cubicBezTo>
                    <a:close/>
                    <a:moveTo>
                      <a:pt x="812" y="203"/>
                    </a:moveTo>
                    <a:cubicBezTo>
                      <a:pt x="813" y="206"/>
                      <a:pt x="813" y="208"/>
                      <a:pt x="813" y="211"/>
                    </a:cubicBezTo>
                    <a:cubicBezTo>
                      <a:pt x="814" y="210"/>
                      <a:pt x="815" y="210"/>
                      <a:pt x="816" y="210"/>
                    </a:cubicBezTo>
                    <a:cubicBezTo>
                      <a:pt x="815" y="207"/>
                      <a:pt x="814" y="205"/>
                      <a:pt x="813" y="203"/>
                    </a:cubicBezTo>
                    <a:cubicBezTo>
                      <a:pt x="813" y="203"/>
                      <a:pt x="813" y="203"/>
                      <a:pt x="812" y="203"/>
                    </a:cubicBezTo>
                    <a:close/>
                    <a:moveTo>
                      <a:pt x="808" y="380"/>
                    </a:moveTo>
                    <a:cubicBezTo>
                      <a:pt x="808" y="380"/>
                      <a:pt x="808" y="380"/>
                      <a:pt x="808" y="380"/>
                    </a:cubicBezTo>
                    <a:cubicBezTo>
                      <a:pt x="808" y="381"/>
                      <a:pt x="809" y="382"/>
                      <a:pt x="809" y="382"/>
                    </a:cubicBezTo>
                    <a:cubicBezTo>
                      <a:pt x="809" y="382"/>
                      <a:pt x="810" y="383"/>
                      <a:pt x="811" y="383"/>
                    </a:cubicBezTo>
                    <a:cubicBezTo>
                      <a:pt x="811" y="378"/>
                      <a:pt x="818" y="377"/>
                      <a:pt x="820" y="382"/>
                    </a:cubicBezTo>
                    <a:cubicBezTo>
                      <a:pt x="820" y="383"/>
                      <a:pt x="821" y="384"/>
                      <a:pt x="821" y="386"/>
                    </a:cubicBezTo>
                    <a:cubicBezTo>
                      <a:pt x="822" y="385"/>
                      <a:pt x="823" y="385"/>
                      <a:pt x="824" y="385"/>
                    </a:cubicBezTo>
                    <a:cubicBezTo>
                      <a:pt x="824" y="381"/>
                      <a:pt x="822" y="377"/>
                      <a:pt x="821" y="373"/>
                    </a:cubicBezTo>
                    <a:cubicBezTo>
                      <a:pt x="821" y="371"/>
                      <a:pt x="821" y="370"/>
                      <a:pt x="823" y="369"/>
                    </a:cubicBezTo>
                    <a:cubicBezTo>
                      <a:pt x="818" y="367"/>
                      <a:pt x="815" y="365"/>
                      <a:pt x="811" y="363"/>
                    </a:cubicBezTo>
                    <a:cubicBezTo>
                      <a:pt x="815" y="366"/>
                      <a:pt x="813" y="371"/>
                      <a:pt x="810" y="372"/>
                    </a:cubicBezTo>
                    <a:cubicBezTo>
                      <a:pt x="812" y="374"/>
                      <a:pt x="813" y="379"/>
                      <a:pt x="808" y="380"/>
                    </a:cubicBezTo>
                    <a:close/>
                    <a:moveTo>
                      <a:pt x="806" y="174"/>
                    </a:moveTo>
                    <a:cubicBezTo>
                      <a:pt x="804" y="175"/>
                      <a:pt x="803" y="176"/>
                      <a:pt x="802" y="177"/>
                    </a:cubicBezTo>
                    <a:cubicBezTo>
                      <a:pt x="803" y="177"/>
                      <a:pt x="804" y="176"/>
                      <a:pt x="806" y="176"/>
                    </a:cubicBezTo>
                    <a:cubicBezTo>
                      <a:pt x="810" y="175"/>
                      <a:pt x="813" y="180"/>
                      <a:pt x="811" y="183"/>
                    </a:cubicBezTo>
                    <a:cubicBezTo>
                      <a:pt x="812" y="182"/>
                      <a:pt x="813" y="181"/>
                      <a:pt x="815" y="181"/>
                    </a:cubicBezTo>
                    <a:cubicBezTo>
                      <a:pt x="815" y="179"/>
                      <a:pt x="815" y="177"/>
                      <a:pt x="814" y="174"/>
                    </a:cubicBezTo>
                    <a:cubicBezTo>
                      <a:pt x="814" y="172"/>
                      <a:pt x="814" y="171"/>
                      <a:pt x="815" y="170"/>
                    </a:cubicBezTo>
                    <a:cubicBezTo>
                      <a:pt x="816" y="167"/>
                      <a:pt x="827" y="178"/>
                      <a:pt x="824" y="177"/>
                    </a:cubicBezTo>
                    <a:cubicBezTo>
                      <a:pt x="807" y="171"/>
                      <a:pt x="824" y="184"/>
                      <a:pt x="830" y="184"/>
                    </a:cubicBezTo>
                    <a:cubicBezTo>
                      <a:pt x="828" y="181"/>
                      <a:pt x="827" y="177"/>
                      <a:pt x="831" y="173"/>
                    </a:cubicBezTo>
                    <a:cubicBezTo>
                      <a:pt x="834" y="173"/>
                      <a:pt x="833" y="177"/>
                      <a:pt x="834" y="180"/>
                    </a:cubicBezTo>
                    <a:cubicBezTo>
                      <a:pt x="837" y="179"/>
                      <a:pt x="839" y="179"/>
                      <a:pt x="841" y="179"/>
                    </a:cubicBezTo>
                    <a:cubicBezTo>
                      <a:pt x="843" y="176"/>
                      <a:pt x="845" y="174"/>
                      <a:pt x="849" y="177"/>
                    </a:cubicBezTo>
                    <a:cubicBezTo>
                      <a:pt x="848" y="178"/>
                      <a:pt x="848" y="178"/>
                      <a:pt x="847" y="179"/>
                    </a:cubicBezTo>
                    <a:cubicBezTo>
                      <a:pt x="851" y="178"/>
                      <a:pt x="857" y="179"/>
                      <a:pt x="855" y="181"/>
                    </a:cubicBezTo>
                    <a:cubicBezTo>
                      <a:pt x="852" y="185"/>
                      <a:pt x="850" y="188"/>
                      <a:pt x="849" y="191"/>
                    </a:cubicBezTo>
                    <a:cubicBezTo>
                      <a:pt x="851" y="193"/>
                      <a:pt x="854" y="194"/>
                      <a:pt x="856" y="195"/>
                    </a:cubicBezTo>
                    <a:cubicBezTo>
                      <a:pt x="857" y="195"/>
                      <a:pt x="857" y="195"/>
                      <a:pt x="858" y="195"/>
                    </a:cubicBezTo>
                    <a:cubicBezTo>
                      <a:pt x="860" y="192"/>
                      <a:pt x="860" y="185"/>
                      <a:pt x="860" y="180"/>
                    </a:cubicBezTo>
                    <a:cubicBezTo>
                      <a:pt x="862" y="168"/>
                      <a:pt x="849" y="171"/>
                      <a:pt x="851" y="160"/>
                    </a:cubicBezTo>
                    <a:cubicBezTo>
                      <a:pt x="847" y="161"/>
                      <a:pt x="844" y="161"/>
                      <a:pt x="841" y="160"/>
                    </a:cubicBezTo>
                    <a:cubicBezTo>
                      <a:pt x="841" y="160"/>
                      <a:pt x="841" y="160"/>
                      <a:pt x="841" y="160"/>
                    </a:cubicBezTo>
                    <a:cubicBezTo>
                      <a:pt x="840" y="160"/>
                      <a:pt x="839" y="160"/>
                      <a:pt x="838" y="159"/>
                    </a:cubicBezTo>
                    <a:cubicBezTo>
                      <a:pt x="832" y="156"/>
                      <a:pt x="832" y="146"/>
                      <a:pt x="829" y="140"/>
                    </a:cubicBezTo>
                    <a:cubicBezTo>
                      <a:pt x="829" y="140"/>
                      <a:pt x="829" y="140"/>
                      <a:pt x="829" y="140"/>
                    </a:cubicBezTo>
                    <a:cubicBezTo>
                      <a:pt x="829" y="140"/>
                      <a:pt x="829" y="140"/>
                      <a:pt x="829" y="140"/>
                    </a:cubicBezTo>
                    <a:cubicBezTo>
                      <a:pt x="828" y="138"/>
                      <a:pt x="826" y="136"/>
                      <a:pt x="824" y="135"/>
                    </a:cubicBezTo>
                    <a:cubicBezTo>
                      <a:pt x="821" y="139"/>
                      <a:pt x="822" y="147"/>
                      <a:pt x="818" y="149"/>
                    </a:cubicBezTo>
                    <a:cubicBezTo>
                      <a:pt x="814" y="146"/>
                      <a:pt x="812" y="144"/>
                      <a:pt x="810" y="140"/>
                    </a:cubicBezTo>
                    <a:cubicBezTo>
                      <a:pt x="810" y="142"/>
                      <a:pt x="810" y="143"/>
                      <a:pt x="810" y="144"/>
                    </a:cubicBezTo>
                    <a:cubicBezTo>
                      <a:pt x="810" y="147"/>
                      <a:pt x="808" y="149"/>
                      <a:pt x="808" y="152"/>
                    </a:cubicBezTo>
                    <a:cubicBezTo>
                      <a:pt x="807" y="156"/>
                      <a:pt x="805" y="159"/>
                      <a:pt x="802" y="163"/>
                    </a:cubicBezTo>
                    <a:cubicBezTo>
                      <a:pt x="802" y="164"/>
                      <a:pt x="802" y="164"/>
                      <a:pt x="802" y="165"/>
                    </a:cubicBezTo>
                    <a:cubicBezTo>
                      <a:pt x="807" y="165"/>
                      <a:pt x="810" y="171"/>
                      <a:pt x="806" y="174"/>
                    </a:cubicBezTo>
                    <a:close/>
                    <a:moveTo>
                      <a:pt x="767" y="130"/>
                    </a:moveTo>
                    <a:cubicBezTo>
                      <a:pt x="769" y="130"/>
                      <a:pt x="770" y="131"/>
                      <a:pt x="770" y="132"/>
                    </a:cubicBezTo>
                    <a:cubicBezTo>
                      <a:pt x="772" y="133"/>
                      <a:pt x="773" y="135"/>
                      <a:pt x="775" y="136"/>
                    </a:cubicBezTo>
                    <a:cubicBezTo>
                      <a:pt x="775" y="136"/>
                      <a:pt x="775" y="136"/>
                      <a:pt x="776" y="136"/>
                    </a:cubicBezTo>
                    <a:cubicBezTo>
                      <a:pt x="774" y="131"/>
                      <a:pt x="773" y="126"/>
                      <a:pt x="769" y="122"/>
                    </a:cubicBezTo>
                    <a:cubicBezTo>
                      <a:pt x="767" y="121"/>
                      <a:pt x="763" y="119"/>
                      <a:pt x="758" y="118"/>
                    </a:cubicBezTo>
                    <a:cubicBezTo>
                      <a:pt x="758" y="118"/>
                      <a:pt x="758" y="119"/>
                      <a:pt x="758" y="120"/>
                    </a:cubicBezTo>
                    <a:cubicBezTo>
                      <a:pt x="757" y="121"/>
                      <a:pt x="757" y="122"/>
                      <a:pt x="756" y="123"/>
                    </a:cubicBezTo>
                    <a:cubicBezTo>
                      <a:pt x="760" y="125"/>
                      <a:pt x="764" y="127"/>
                      <a:pt x="767" y="130"/>
                    </a:cubicBezTo>
                    <a:cubicBezTo>
                      <a:pt x="767" y="130"/>
                      <a:pt x="767" y="130"/>
                      <a:pt x="767" y="130"/>
                    </a:cubicBezTo>
                    <a:close/>
                    <a:moveTo>
                      <a:pt x="804" y="236"/>
                    </a:moveTo>
                    <a:cubicBezTo>
                      <a:pt x="804" y="236"/>
                      <a:pt x="803" y="236"/>
                      <a:pt x="803" y="236"/>
                    </a:cubicBezTo>
                    <a:cubicBezTo>
                      <a:pt x="803" y="237"/>
                      <a:pt x="802" y="237"/>
                      <a:pt x="802" y="238"/>
                    </a:cubicBezTo>
                    <a:cubicBezTo>
                      <a:pt x="803" y="238"/>
                      <a:pt x="803" y="237"/>
                      <a:pt x="803" y="237"/>
                    </a:cubicBezTo>
                    <a:cubicBezTo>
                      <a:pt x="804" y="237"/>
                      <a:pt x="804" y="236"/>
                      <a:pt x="804" y="236"/>
                    </a:cubicBezTo>
                    <a:close/>
                    <a:moveTo>
                      <a:pt x="793" y="145"/>
                    </a:moveTo>
                    <a:cubicBezTo>
                      <a:pt x="793" y="146"/>
                      <a:pt x="793" y="147"/>
                      <a:pt x="793" y="149"/>
                    </a:cubicBezTo>
                    <a:cubicBezTo>
                      <a:pt x="795" y="148"/>
                      <a:pt x="797" y="148"/>
                      <a:pt x="798" y="150"/>
                    </a:cubicBezTo>
                    <a:cubicBezTo>
                      <a:pt x="798" y="149"/>
                      <a:pt x="799" y="148"/>
                      <a:pt x="799" y="147"/>
                    </a:cubicBezTo>
                    <a:cubicBezTo>
                      <a:pt x="800" y="146"/>
                      <a:pt x="800" y="146"/>
                      <a:pt x="801" y="145"/>
                    </a:cubicBezTo>
                    <a:cubicBezTo>
                      <a:pt x="801" y="143"/>
                      <a:pt x="800" y="141"/>
                      <a:pt x="800" y="139"/>
                    </a:cubicBezTo>
                    <a:cubicBezTo>
                      <a:pt x="797" y="141"/>
                      <a:pt x="795" y="143"/>
                      <a:pt x="791" y="141"/>
                    </a:cubicBezTo>
                    <a:cubicBezTo>
                      <a:pt x="791" y="141"/>
                      <a:pt x="791" y="141"/>
                      <a:pt x="791" y="141"/>
                    </a:cubicBezTo>
                    <a:cubicBezTo>
                      <a:pt x="791" y="142"/>
                      <a:pt x="792" y="144"/>
                      <a:pt x="793" y="145"/>
                    </a:cubicBezTo>
                    <a:close/>
                    <a:moveTo>
                      <a:pt x="709" y="640"/>
                    </a:moveTo>
                    <a:cubicBezTo>
                      <a:pt x="709" y="640"/>
                      <a:pt x="709" y="640"/>
                      <a:pt x="709" y="640"/>
                    </a:cubicBezTo>
                    <a:cubicBezTo>
                      <a:pt x="709" y="640"/>
                      <a:pt x="709" y="640"/>
                      <a:pt x="709" y="640"/>
                    </a:cubicBezTo>
                    <a:cubicBezTo>
                      <a:pt x="709" y="640"/>
                      <a:pt x="709" y="640"/>
                      <a:pt x="709" y="640"/>
                    </a:cubicBezTo>
                    <a:close/>
                    <a:moveTo>
                      <a:pt x="540" y="677"/>
                    </a:moveTo>
                    <a:cubicBezTo>
                      <a:pt x="541" y="678"/>
                      <a:pt x="541" y="679"/>
                      <a:pt x="541" y="680"/>
                    </a:cubicBezTo>
                    <a:cubicBezTo>
                      <a:pt x="544" y="680"/>
                      <a:pt x="547" y="680"/>
                      <a:pt x="550" y="680"/>
                    </a:cubicBezTo>
                    <a:cubicBezTo>
                      <a:pt x="550" y="679"/>
                      <a:pt x="550" y="677"/>
                      <a:pt x="550" y="676"/>
                    </a:cubicBezTo>
                    <a:lnTo>
                      <a:pt x="540" y="677"/>
                    </a:lnTo>
                    <a:close/>
                    <a:moveTo>
                      <a:pt x="342" y="692"/>
                    </a:moveTo>
                    <a:cubicBezTo>
                      <a:pt x="342" y="693"/>
                      <a:pt x="343" y="694"/>
                      <a:pt x="343" y="696"/>
                    </a:cubicBezTo>
                    <a:cubicBezTo>
                      <a:pt x="342" y="696"/>
                      <a:pt x="342" y="697"/>
                      <a:pt x="341" y="697"/>
                    </a:cubicBezTo>
                    <a:cubicBezTo>
                      <a:pt x="335" y="698"/>
                      <a:pt x="330" y="699"/>
                      <a:pt x="324" y="700"/>
                    </a:cubicBezTo>
                    <a:cubicBezTo>
                      <a:pt x="324" y="700"/>
                      <a:pt x="324" y="700"/>
                      <a:pt x="324" y="700"/>
                    </a:cubicBezTo>
                    <a:cubicBezTo>
                      <a:pt x="324" y="700"/>
                      <a:pt x="323" y="700"/>
                      <a:pt x="323" y="700"/>
                    </a:cubicBezTo>
                    <a:cubicBezTo>
                      <a:pt x="323" y="700"/>
                      <a:pt x="322" y="700"/>
                      <a:pt x="322" y="700"/>
                    </a:cubicBezTo>
                    <a:cubicBezTo>
                      <a:pt x="322" y="703"/>
                      <a:pt x="320" y="706"/>
                      <a:pt x="316" y="706"/>
                    </a:cubicBezTo>
                    <a:cubicBezTo>
                      <a:pt x="315" y="706"/>
                      <a:pt x="315" y="706"/>
                      <a:pt x="314" y="706"/>
                    </a:cubicBezTo>
                    <a:cubicBezTo>
                      <a:pt x="315" y="709"/>
                      <a:pt x="313" y="713"/>
                      <a:pt x="309" y="713"/>
                    </a:cubicBezTo>
                    <a:cubicBezTo>
                      <a:pt x="306" y="713"/>
                      <a:pt x="304" y="711"/>
                      <a:pt x="304" y="709"/>
                    </a:cubicBezTo>
                    <a:cubicBezTo>
                      <a:pt x="304" y="709"/>
                      <a:pt x="303" y="709"/>
                      <a:pt x="303" y="709"/>
                    </a:cubicBezTo>
                    <a:cubicBezTo>
                      <a:pt x="303" y="709"/>
                      <a:pt x="303" y="710"/>
                      <a:pt x="303" y="711"/>
                    </a:cubicBezTo>
                    <a:cubicBezTo>
                      <a:pt x="303" y="711"/>
                      <a:pt x="303" y="711"/>
                      <a:pt x="303" y="712"/>
                    </a:cubicBezTo>
                    <a:cubicBezTo>
                      <a:pt x="303" y="712"/>
                      <a:pt x="303" y="713"/>
                      <a:pt x="303" y="713"/>
                    </a:cubicBezTo>
                    <a:cubicBezTo>
                      <a:pt x="310" y="714"/>
                      <a:pt x="309" y="725"/>
                      <a:pt x="302" y="725"/>
                    </a:cubicBezTo>
                    <a:cubicBezTo>
                      <a:pt x="302" y="725"/>
                      <a:pt x="301" y="725"/>
                      <a:pt x="301" y="724"/>
                    </a:cubicBezTo>
                    <a:cubicBezTo>
                      <a:pt x="301" y="726"/>
                      <a:pt x="301" y="728"/>
                      <a:pt x="301" y="730"/>
                    </a:cubicBezTo>
                    <a:cubicBezTo>
                      <a:pt x="301" y="732"/>
                      <a:pt x="300" y="733"/>
                      <a:pt x="299" y="734"/>
                    </a:cubicBezTo>
                    <a:cubicBezTo>
                      <a:pt x="305" y="736"/>
                      <a:pt x="304" y="745"/>
                      <a:pt x="298" y="745"/>
                    </a:cubicBezTo>
                    <a:cubicBezTo>
                      <a:pt x="296" y="745"/>
                      <a:pt x="295" y="745"/>
                      <a:pt x="293" y="745"/>
                    </a:cubicBezTo>
                    <a:cubicBezTo>
                      <a:pt x="291" y="745"/>
                      <a:pt x="289" y="744"/>
                      <a:pt x="288" y="743"/>
                    </a:cubicBezTo>
                    <a:cubicBezTo>
                      <a:pt x="288" y="743"/>
                      <a:pt x="287" y="743"/>
                      <a:pt x="286" y="743"/>
                    </a:cubicBezTo>
                    <a:cubicBezTo>
                      <a:pt x="285" y="743"/>
                      <a:pt x="283" y="743"/>
                      <a:pt x="281" y="743"/>
                    </a:cubicBezTo>
                    <a:cubicBezTo>
                      <a:pt x="278" y="743"/>
                      <a:pt x="276" y="741"/>
                      <a:pt x="276" y="738"/>
                    </a:cubicBezTo>
                    <a:cubicBezTo>
                      <a:pt x="273" y="740"/>
                      <a:pt x="270" y="742"/>
                      <a:pt x="269" y="746"/>
                    </a:cubicBezTo>
                    <a:cubicBezTo>
                      <a:pt x="266" y="752"/>
                      <a:pt x="258" y="750"/>
                      <a:pt x="257" y="745"/>
                    </a:cubicBezTo>
                    <a:cubicBezTo>
                      <a:pt x="255" y="747"/>
                      <a:pt x="253" y="749"/>
                      <a:pt x="251" y="751"/>
                    </a:cubicBezTo>
                    <a:cubicBezTo>
                      <a:pt x="246" y="756"/>
                      <a:pt x="237" y="748"/>
                      <a:pt x="243" y="743"/>
                    </a:cubicBezTo>
                    <a:cubicBezTo>
                      <a:pt x="248" y="737"/>
                      <a:pt x="254" y="733"/>
                      <a:pt x="260" y="729"/>
                    </a:cubicBezTo>
                    <a:cubicBezTo>
                      <a:pt x="260" y="728"/>
                      <a:pt x="260" y="727"/>
                      <a:pt x="260" y="725"/>
                    </a:cubicBezTo>
                    <a:cubicBezTo>
                      <a:pt x="259" y="726"/>
                      <a:pt x="258" y="727"/>
                      <a:pt x="256" y="727"/>
                    </a:cubicBezTo>
                    <a:cubicBezTo>
                      <a:pt x="255" y="727"/>
                      <a:pt x="254" y="727"/>
                      <a:pt x="254" y="727"/>
                    </a:cubicBezTo>
                    <a:cubicBezTo>
                      <a:pt x="252" y="727"/>
                      <a:pt x="251" y="727"/>
                      <a:pt x="250" y="727"/>
                    </a:cubicBezTo>
                    <a:cubicBezTo>
                      <a:pt x="249" y="729"/>
                      <a:pt x="248" y="732"/>
                      <a:pt x="245" y="732"/>
                    </a:cubicBezTo>
                    <a:cubicBezTo>
                      <a:pt x="237" y="732"/>
                      <a:pt x="237" y="720"/>
                      <a:pt x="245" y="720"/>
                    </a:cubicBezTo>
                    <a:cubicBezTo>
                      <a:pt x="245" y="720"/>
                      <a:pt x="246" y="720"/>
                      <a:pt x="246" y="720"/>
                    </a:cubicBezTo>
                    <a:cubicBezTo>
                      <a:pt x="246" y="719"/>
                      <a:pt x="247" y="717"/>
                      <a:pt x="249" y="716"/>
                    </a:cubicBezTo>
                    <a:cubicBezTo>
                      <a:pt x="249" y="716"/>
                      <a:pt x="250" y="715"/>
                      <a:pt x="250" y="715"/>
                    </a:cubicBezTo>
                    <a:cubicBezTo>
                      <a:pt x="249" y="715"/>
                      <a:pt x="249" y="715"/>
                      <a:pt x="248" y="716"/>
                    </a:cubicBezTo>
                    <a:cubicBezTo>
                      <a:pt x="245" y="716"/>
                      <a:pt x="240" y="717"/>
                      <a:pt x="239" y="720"/>
                    </a:cubicBezTo>
                    <a:cubicBezTo>
                      <a:pt x="236" y="728"/>
                      <a:pt x="225" y="725"/>
                      <a:pt x="227" y="717"/>
                    </a:cubicBezTo>
                    <a:cubicBezTo>
                      <a:pt x="228" y="715"/>
                      <a:pt x="230" y="713"/>
                      <a:pt x="231" y="711"/>
                    </a:cubicBezTo>
                    <a:cubicBezTo>
                      <a:pt x="231" y="711"/>
                      <a:pt x="231" y="711"/>
                      <a:pt x="231" y="711"/>
                    </a:cubicBezTo>
                    <a:cubicBezTo>
                      <a:pt x="230" y="712"/>
                      <a:pt x="230" y="712"/>
                      <a:pt x="229" y="712"/>
                    </a:cubicBezTo>
                    <a:cubicBezTo>
                      <a:pt x="228" y="713"/>
                      <a:pt x="228" y="713"/>
                      <a:pt x="227" y="713"/>
                    </a:cubicBezTo>
                    <a:cubicBezTo>
                      <a:pt x="227" y="713"/>
                      <a:pt x="227" y="713"/>
                      <a:pt x="227" y="713"/>
                    </a:cubicBezTo>
                    <a:cubicBezTo>
                      <a:pt x="226" y="713"/>
                      <a:pt x="226" y="713"/>
                      <a:pt x="225" y="713"/>
                    </a:cubicBezTo>
                    <a:cubicBezTo>
                      <a:pt x="225" y="713"/>
                      <a:pt x="225" y="713"/>
                      <a:pt x="225" y="713"/>
                    </a:cubicBezTo>
                    <a:cubicBezTo>
                      <a:pt x="225" y="713"/>
                      <a:pt x="224" y="713"/>
                      <a:pt x="224" y="712"/>
                    </a:cubicBezTo>
                    <a:cubicBezTo>
                      <a:pt x="224" y="712"/>
                      <a:pt x="224" y="712"/>
                      <a:pt x="223" y="712"/>
                    </a:cubicBezTo>
                    <a:cubicBezTo>
                      <a:pt x="223" y="712"/>
                      <a:pt x="223" y="712"/>
                      <a:pt x="222" y="711"/>
                    </a:cubicBezTo>
                    <a:cubicBezTo>
                      <a:pt x="222" y="711"/>
                      <a:pt x="222" y="711"/>
                      <a:pt x="222" y="711"/>
                    </a:cubicBezTo>
                    <a:cubicBezTo>
                      <a:pt x="222" y="711"/>
                      <a:pt x="221" y="710"/>
                      <a:pt x="221" y="710"/>
                    </a:cubicBezTo>
                    <a:cubicBezTo>
                      <a:pt x="221" y="710"/>
                      <a:pt x="221" y="710"/>
                      <a:pt x="221" y="710"/>
                    </a:cubicBezTo>
                    <a:cubicBezTo>
                      <a:pt x="221" y="709"/>
                      <a:pt x="221" y="709"/>
                      <a:pt x="220" y="708"/>
                    </a:cubicBezTo>
                    <a:cubicBezTo>
                      <a:pt x="220" y="708"/>
                      <a:pt x="220" y="708"/>
                      <a:pt x="220" y="708"/>
                    </a:cubicBezTo>
                    <a:cubicBezTo>
                      <a:pt x="220" y="708"/>
                      <a:pt x="220" y="707"/>
                      <a:pt x="220" y="707"/>
                    </a:cubicBezTo>
                    <a:cubicBezTo>
                      <a:pt x="220" y="707"/>
                      <a:pt x="220" y="707"/>
                      <a:pt x="220" y="706"/>
                    </a:cubicBezTo>
                    <a:cubicBezTo>
                      <a:pt x="220" y="705"/>
                      <a:pt x="221" y="703"/>
                      <a:pt x="223" y="702"/>
                    </a:cubicBezTo>
                    <a:cubicBezTo>
                      <a:pt x="224" y="702"/>
                      <a:pt x="224" y="702"/>
                      <a:pt x="225" y="701"/>
                    </a:cubicBezTo>
                    <a:cubicBezTo>
                      <a:pt x="224" y="701"/>
                      <a:pt x="224" y="702"/>
                      <a:pt x="224" y="702"/>
                    </a:cubicBezTo>
                    <a:cubicBezTo>
                      <a:pt x="222" y="702"/>
                      <a:pt x="221" y="701"/>
                      <a:pt x="220" y="700"/>
                    </a:cubicBezTo>
                    <a:cubicBezTo>
                      <a:pt x="220" y="701"/>
                      <a:pt x="219" y="702"/>
                      <a:pt x="219" y="703"/>
                    </a:cubicBezTo>
                    <a:cubicBezTo>
                      <a:pt x="219" y="704"/>
                      <a:pt x="219" y="705"/>
                      <a:pt x="218" y="706"/>
                    </a:cubicBezTo>
                    <a:cubicBezTo>
                      <a:pt x="218" y="706"/>
                      <a:pt x="218" y="706"/>
                      <a:pt x="218" y="706"/>
                    </a:cubicBezTo>
                    <a:cubicBezTo>
                      <a:pt x="218" y="707"/>
                      <a:pt x="218" y="708"/>
                      <a:pt x="218" y="710"/>
                    </a:cubicBezTo>
                    <a:cubicBezTo>
                      <a:pt x="218" y="717"/>
                      <a:pt x="206" y="717"/>
                      <a:pt x="206" y="710"/>
                    </a:cubicBezTo>
                    <a:cubicBezTo>
                      <a:pt x="206" y="708"/>
                      <a:pt x="207" y="706"/>
                      <a:pt x="207" y="705"/>
                    </a:cubicBezTo>
                    <a:cubicBezTo>
                      <a:pt x="207" y="704"/>
                      <a:pt x="207" y="704"/>
                      <a:pt x="207" y="703"/>
                    </a:cubicBezTo>
                    <a:cubicBezTo>
                      <a:pt x="207" y="702"/>
                      <a:pt x="208" y="701"/>
                      <a:pt x="208" y="700"/>
                    </a:cubicBezTo>
                    <a:cubicBezTo>
                      <a:pt x="208" y="700"/>
                      <a:pt x="208" y="699"/>
                      <a:pt x="209" y="698"/>
                    </a:cubicBezTo>
                    <a:cubicBezTo>
                      <a:pt x="209" y="697"/>
                      <a:pt x="210" y="696"/>
                      <a:pt x="210" y="695"/>
                    </a:cubicBezTo>
                    <a:cubicBezTo>
                      <a:pt x="211" y="693"/>
                      <a:pt x="212" y="692"/>
                      <a:pt x="214" y="690"/>
                    </a:cubicBezTo>
                    <a:cubicBezTo>
                      <a:pt x="214" y="690"/>
                      <a:pt x="213" y="689"/>
                      <a:pt x="213" y="689"/>
                    </a:cubicBezTo>
                    <a:cubicBezTo>
                      <a:pt x="213" y="688"/>
                      <a:pt x="214" y="686"/>
                      <a:pt x="214" y="685"/>
                    </a:cubicBezTo>
                    <a:cubicBezTo>
                      <a:pt x="214" y="685"/>
                      <a:pt x="214" y="685"/>
                      <a:pt x="214" y="685"/>
                    </a:cubicBezTo>
                    <a:cubicBezTo>
                      <a:pt x="214" y="685"/>
                      <a:pt x="214" y="685"/>
                      <a:pt x="214" y="685"/>
                    </a:cubicBezTo>
                    <a:cubicBezTo>
                      <a:pt x="215" y="682"/>
                      <a:pt x="216" y="680"/>
                      <a:pt x="217" y="678"/>
                    </a:cubicBezTo>
                    <a:cubicBezTo>
                      <a:pt x="217" y="678"/>
                      <a:pt x="218" y="678"/>
                      <a:pt x="218" y="678"/>
                    </a:cubicBezTo>
                    <a:cubicBezTo>
                      <a:pt x="219" y="683"/>
                      <a:pt x="224" y="685"/>
                      <a:pt x="228" y="682"/>
                    </a:cubicBezTo>
                    <a:cubicBezTo>
                      <a:pt x="231" y="679"/>
                      <a:pt x="233" y="676"/>
                      <a:pt x="234" y="673"/>
                    </a:cubicBezTo>
                    <a:cubicBezTo>
                      <a:pt x="238" y="672"/>
                      <a:pt x="239" y="669"/>
                      <a:pt x="239" y="665"/>
                    </a:cubicBezTo>
                    <a:cubicBezTo>
                      <a:pt x="242" y="661"/>
                      <a:pt x="245" y="658"/>
                      <a:pt x="249" y="655"/>
                    </a:cubicBezTo>
                    <a:cubicBezTo>
                      <a:pt x="250" y="654"/>
                      <a:pt x="250" y="654"/>
                      <a:pt x="251" y="654"/>
                    </a:cubicBezTo>
                    <a:cubicBezTo>
                      <a:pt x="251" y="654"/>
                      <a:pt x="251" y="654"/>
                      <a:pt x="251" y="654"/>
                    </a:cubicBezTo>
                    <a:cubicBezTo>
                      <a:pt x="251" y="656"/>
                      <a:pt x="252" y="658"/>
                      <a:pt x="255" y="659"/>
                    </a:cubicBezTo>
                    <a:cubicBezTo>
                      <a:pt x="257" y="659"/>
                      <a:pt x="259" y="660"/>
                      <a:pt x="260" y="661"/>
                    </a:cubicBezTo>
                    <a:cubicBezTo>
                      <a:pt x="259" y="664"/>
                      <a:pt x="257" y="668"/>
                      <a:pt x="258" y="672"/>
                    </a:cubicBezTo>
                    <a:cubicBezTo>
                      <a:pt x="259" y="689"/>
                      <a:pt x="267" y="692"/>
                      <a:pt x="275" y="688"/>
                    </a:cubicBezTo>
                    <a:cubicBezTo>
                      <a:pt x="275" y="688"/>
                      <a:pt x="275" y="688"/>
                      <a:pt x="275" y="688"/>
                    </a:cubicBezTo>
                    <a:cubicBezTo>
                      <a:pt x="276" y="687"/>
                      <a:pt x="276" y="686"/>
                      <a:pt x="275" y="685"/>
                    </a:cubicBezTo>
                    <a:cubicBezTo>
                      <a:pt x="276" y="685"/>
                      <a:pt x="277" y="685"/>
                      <a:pt x="278" y="685"/>
                    </a:cubicBezTo>
                    <a:cubicBezTo>
                      <a:pt x="287" y="688"/>
                      <a:pt x="293" y="685"/>
                      <a:pt x="297" y="679"/>
                    </a:cubicBezTo>
                    <a:cubicBezTo>
                      <a:pt x="299" y="680"/>
                      <a:pt x="301" y="680"/>
                      <a:pt x="303" y="679"/>
                    </a:cubicBezTo>
                    <a:cubicBezTo>
                      <a:pt x="304" y="679"/>
                      <a:pt x="305" y="679"/>
                      <a:pt x="306" y="679"/>
                    </a:cubicBezTo>
                    <a:cubicBezTo>
                      <a:pt x="306" y="679"/>
                      <a:pt x="306" y="679"/>
                      <a:pt x="306" y="679"/>
                    </a:cubicBezTo>
                    <a:cubicBezTo>
                      <a:pt x="307" y="679"/>
                      <a:pt x="308" y="678"/>
                      <a:pt x="308" y="678"/>
                    </a:cubicBezTo>
                    <a:cubicBezTo>
                      <a:pt x="310" y="677"/>
                      <a:pt x="311" y="676"/>
                      <a:pt x="311" y="674"/>
                    </a:cubicBezTo>
                    <a:cubicBezTo>
                      <a:pt x="311" y="675"/>
                      <a:pt x="312" y="676"/>
                      <a:pt x="313" y="676"/>
                    </a:cubicBezTo>
                    <a:cubicBezTo>
                      <a:pt x="314" y="676"/>
                      <a:pt x="315" y="677"/>
                      <a:pt x="316" y="677"/>
                    </a:cubicBezTo>
                    <a:cubicBezTo>
                      <a:pt x="316" y="678"/>
                      <a:pt x="316" y="678"/>
                      <a:pt x="316" y="679"/>
                    </a:cubicBezTo>
                    <a:cubicBezTo>
                      <a:pt x="316" y="680"/>
                      <a:pt x="317" y="680"/>
                      <a:pt x="319" y="680"/>
                    </a:cubicBezTo>
                    <a:cubicBezTo>
                      <a:pt x="319" y="681"/>
                      <a:pt x="320" y="681"/>
                      <a:pt x="322" y="681"/>
                    </a:cubicBezTo>
                    <a:cubicBezTo>
                      <a:pt x="322" y="681"/>
                      <a:pt x="323" y="681"/>
                      <a:pt x="324" y="681"/>
                    </a:cubicBezTo>
                    <a:cubicBezTo>
                      <a:pt x="326" y="682"/>
                      <a:pt x="328" y="683"/>
                      <a:pt x="331" y="684"/>
                    </a:cubicBezTo>
                    <a:cubicBezTo>
                      <a:pt x="332" y="684"/>
                      <a:pt x="333" y="684"/>
                      <a:pt x="334" y="684"/>
                    </a:cubicBezTo>
                    <a:cubicBezTo>
                      <a:pt x="334" y="685"/>
                      <a:pt x="334" y="685"/>
                      <a:pt x="334" y="686"/>
                    </a:cubicBezTo>
                    <a:cubicBezTo>
                      <a:pt x="334" y="686"/>
                      <a:pt x="334" y="687"/>
                      <a:pt x="334" y="687"/>
                    </a:cubicBezTo>
                    <a:cubicBezTo>
                      <a:pt x="334" y="688"/>
                      <a:pt x="334" y="688"/>
                      <a:pt x="333" y="688"/>
                    </a:cubicBezTo>
                    <a:cubicBezTo>
                      <a:pt x="333" y="689"/>
                      <a:pt x="333" y="689"/>
                      <a:pt x="333" y="690"/>
                    </a:cubicBezTo>
                    <a:cubicBezTo>
                      <a:pt x="331" y="696"/>
                      <a:pt x="340" y="699"/>
                      <a:pt x="342" y="693"/>
                    </a:cubicBezTo>
                    <a:cubicBezTo>
                      <a:pt x="342" y="693"/>
                      <a:pt x="342" y="692"/>
                      <a:pt x="342" y="692"/>
                    </a:cubicBezTo>
                    <a:close/>
                    <a:moveTo>
                      <a:pt x="245" y="696"/>
                    </a:moveTo>
                    <a:cubicBezTo>
                      <a:pt x="245" y="696"/>
                      <a:pt x="245" y="696"/>
                      <a:pt x="245" y="696"/>
                    </a:cubicBezTo>
                    <a:cubicBezTo>
                      <a:pt x="245" y="696"/>
                      <a:pt x="245" y="695"/>
                      <a:pt x="245" y="695"/>
                    </a:cubicBezTo>
                    <a:cubicBezTo>
                      <a:pt x="245" y="696"/>
                      <a:pt x="245" y="696"/>
                      <a:pt x="245" y="696"/>
                    </a:cubicBezTo>
                    <a:close/>
                    <a:moveTo>
                      <a:pt x="229" y="697"/>
                    </a:moveTo>
                    <a:cubicBezTo>
                      <a:pt x="229" y="697"/>
                      <a:pt x="229" y="697"/>
                      <a:pt x="229" y="697"/>
                    </a:cubicBezTo>
                    <a:cubicBezTo>
                      <a:pt x="229" y="697"/>
                      <a:pt x="229" y="697"/>
                      <a:pt x="229" y="697"/>
                    </a:cubicBezTo>
                    <a:cubicBezTo>
                      <a:pt x="229" y="697"/>
                      <a:pt x="229" y="697"/>
                      <a:pt x="229" y="697"/>
                    </a:cubicBezTo>
                    <a:close/>
                    <a:moveTo>
                      <a:pt x="266" y="720"/>
                    </a:moveTo>
                    <a:cubicBezTo>
                      <a:pt x="266" y="720"/>
                      <a:pt x="265" y="719"/>
                      <a:pt x="265" y="719"/>
                    </a:cubicBezTo>
                    <a:cubicBezTo>
                      <a:pt x="264" y="720"/>
                      <a:pt x="263" y="721"/>
                      <a:pt x="262" y="721"/>
                    </a:cubicBezTo>
                    <a:cubicBezTo>
                      <a:pt x="262" y="721"/>
                      <a:pt x="262" y="722"/>
                      <a:pt x="262" y="722"/>
                    </a:cubicBezTo>
                    <a:cubicBezTo>
                      <a:pt x="262" y="721"/>
                      <a:pt x="264" y="720"/>
                      <a:pt x="265" y="720"/>
                    </a:cubicBezTo>
                    <a:cubicBezTo>
                      <a:pt x="266" y="720"/>
                      <a:pt x="266" y="720"/>
                      <a:pt x="266" y="720"/>
                    </a:cubicBezTo>
                    <a:close/>
                    <a:moveTo>
                      <a:pt x="273" y="704"/>
                    </a:moveTo>
                    <a:cubicBezTo>
                      <a:pt x="273" y="704"/>
                      <a:pt x="273" y="704"/>
                      <a:pt x="272" y="704"/>
                    </a:cubicBezTo>
                    <a:cubicBezTo>
                      <a:pt x="272" y="703"/>
                      <a:pt x="272" y="703"/>
                      <a:pt x="272" y="703"/>
                    </a:cubicBezTo>
                    <a:cubicBezTo>
                      <a:pt x="272" y="704"/>
                      <a:pt x="272" y="704"/>
                      <a:pt x="272" y="704"/>
                    </a:cubicBezTo>
                    <a:cubicBezTo>
                      <a:pt x="272" y="704"/>
                      <a:pt x="272" y="704"/>
                      <a:pt x="273" y="704"/>
                    </a:cubicBezTo>
                    <a:cubicBezTo>
                      <a:pt x="273" y="704"/>
                      <a:pt x="273" y="704"/>
                      <a:pt x="273" y="704"/>
                    </a:cubicBezTo>
                    <a:close/>
                    <a:moveTo>
                      <a:pt x="291" y="734"/>
                    </a:moveTo>
                    <a:cubicBezTo>
                      <a:pt x="291" y="734"/>
                      <a:pt x="291" y="734"/>
                      <a:pt x="290" y="733"/>
                    </a:cubicBezTo>
                    <a:cubicBezTo>
                      <a:pt x="290" y="734"/>
                      <a:pt x="290" y="734"/>
                      <a:pt x="290" y="734"/>
                    </a:cubicBezTo>
                    <a:cubicBezTo>
                      <a:pt x="290" y="734"/>
                      <a:pt x="291" y="734"/>
                      <a:pt x="291" y="734"/>
                    </a:cubicBezTo>
                    <a:cubicBezTo>
                      <a:pt x="291" y="734"/>
                      <a:pt x="291" y="734"/>
                      <a:pt x="291" y="734"/>
                    </a:cubicBezTo>
                    <a:close/>
                    <a:moveTo>
                      <a:pt x="295" y="701"/>
                    </a:moveTo>
                    <a:cubicBezTo>
                      <a:pt x="295" y="700"/>
                      <a:pt x="295" y="700"/>
                      <a:pt x="294" y="699"/>
                    </a:cubicBezTo>
                    <a:cubicBezTo>
                      <a:pt x="294" y="700"/>
                      <a:pt x="294" y="700"/>
                      <a:pt x="294" y="700"/>
                    </a:cubicBezTo>
                    <a:cubicBezTo>
                      <a:pt x="294" y="701"/>
                      <a:pt x="294" y="701"/>
                      <a:pt x="294" y="701"/>
                    </a:cubicBezTo>
                    <a:cubicBezTo>
                      <a:pt x="294" y="701"/>
                      <a:pt x="294" y="701"/>
                      <a:pt x="295" y="701"/>
                    </a:cubicBezTo>
                    <a:close/>
                    <a:moveTo>
                      <a:pt x="880" y="634"/>
                    </a:moveTo>
                    <a:cubicBezTo>
                      <a:pt x="881" y="642"/>
                      <a:pt x="870" y="645"/>
                      <a:pt x="869" y="637"/>
                    </a:cubicBezTo>
                    <a:cubicBezTo>
                      <a:pt x="867" y="627"/>
                      <a:pt x="860" y="618"/>
                      <a:pt x="854" y="610"/>
                    </a:cubicBezTo>
                    <a:cubicBezTo>
                      <a:pt x="855" y="611"/>
                      <a:pt x="855" y="613"/>
                      <a:pt x="854" y="614"/>
                    </a:cubicBezTo>
                    <a:cubicBezTo>
                      <a:pt x="855" y="615"/>
                      <a:pt x="857" y="617"/>
                      <a:pt x="858" y="618"/>
                    </a:cubicBezTo>
                    <a:cubicBezTo>
                      <a:pt x="859" y="619"/>
                      <a:pt x="859" y="620"/>
                      <a:pt x="859" y="621"/>
                    </a:cubicBezTo>
                    <a:cubicBezTo>
                      <a:pt x="866" y="622"/>
                      <a:pt x="865" y="632"/>
                      <a:pt x="858" y="632"/>
                    </a:cubicBezTo>
                    <a:cubicBezTo>
                      <a:pt x="855" y="632"/>
                      <a:pt x="853" y="630"/>
                      <a:pt x="853" y="628"/>
                    </a:cubicBezTo>
                    <a:cubicBezTo>
                      <a:pt x="852" y="628"/>
                      <a:pt x="851" y="627"/>
                      <a:pt x="850" y="626"/>
                    </a:cubicBezTo>
                    <a:cubicBezTo>
                      <a:pt x="848" y="624"/>
                      <a:pt x="846" y="623"/>
                      <a:pt x="845" y="621"/>
                    </a:cubicBezTo>
                    <a:cubicBezTo>
                      <a:pt x="844" y="622"/>
                      <a:pt x="843" y="622"/>
                      <a:pt x="843" y="623"/>
                    </a:cubicBezTo>
                    <a:cubicBezTo>
                      <a:pt x="845" y="628"/>
                      <a:pt x="846" y="633"/>
                      <a:pt x="844" y="640"/>
                    </a:cubicBezTo>
                    <a:cubicBezTo>
                      <a:pt x="847" y="639"/>
                      <a:pt x="849" y="638"/>
                      <a:pt x="852" y="637"/>
                    </a:cubicBezTo>
                    <a:cubicBezTo>
                      <a:pt x="859" y="635"/>
                      <a:pt x="862" y="646"/>
                      <a:pt x="855" y="648"/>
                    </a:cubicBezTo>
                    <a:cubicBezTo>
                      <a:pt x="850" y="650"/>
                      <a:pt x="846" y="651"/>
                      <a:pt x="841" y="653"/>
                    </a:cubicBezTo>
                    <a:cubicBezTo>
                      <a:pt x="844" y="655"/>
                      <a:pt x="845" y="660"/>
                      <a:pt x="840" y="662"/>
                    </a:cubicBezTo>
                    <a:cubicBezTo>
                      <a:pt x="835" y="664"/>
                      <a:pt x="830" y="664"/>
                      <a:pt x="824" y="662"/>
                    </a:cubicBezTo>
                    <a:cubicBezTo>
                      <a:pt x="824" y="663"/>
                      <a:pt x="824" y="664"/>
                      <a:pt x="823" y="665"/>
                    </a:cubicBezTo>
                    <a:cubicBezTo>
                      <a:pt x="829" y="664"/>
                      <a:pt x="835" y="664"/>
                      <a:pt x="841" y="663"/>
                    </a:cubicBezTo>
                    <a:cubicBezTo>
                      <a:pt x="848" y="661"/>
                      <a:pt x="851" y="672"/>
                      <a:pt x="844" y="674"/>
                    </a:cubicBezTo>
                    <a:cubicBezTo>
                      <a:pt x="834" y="675"/>
                      <a:pt x="823" y="677"/>
                      <a:pt x="813" y="677"/>
                    </a:cubicBezTo>
                    <a:cubicBezTo>
                      <a:pt x="815" y="680"/>
                      <a:pt x="818" y="683"/>
                      <a:pt x="819" y="686"/>
                    </a:cubicBezTo>
                    <a:cubicBezTo>
                      <a:pt x="823" y="693"/>
                      <a:pt x="813" y="698"/>
                      <a:pt x="809" y="692"/>
                    </a:cubicBezTo>
                    <a:cubicBezTo>
                      <a:pt x="807" y="687"/>
                      <a:pt x="803" y="683"/>
                      <a:pt x="800" y="679"/>
                    </a:cubicBezTo>
                    <a:cubicBezTo>
                      <a:pt x="791" y="674"/>
                      <a:pt x="783" y="667"/>
                      <a:pt x="774" y="662"/>
                    </a:cubicBezTo>
                    <a:cubicBezTo>
                      <a:pt x="773" y="662"/>
                      <a:pt x="772" y="662"/>
                      <a:pt x="770" y="663"/>
                    </a:cubicBezTo>
                    <a:cubicBezTo>
                      <a:pt x="770" y="663"/>
                      <a:pt x="769" y="664"/>
                      <a:pt x="768" y="664"/>
                    </a:cubicBezTo>
                    <a:cubicBezTo>
                      <a:pt x="769" y="664"/>
                      <a:pt x="771" y="665"/>
                      <a:pt x="772" y="665"/>
                    </a:cubicBezTo>
                    <a:cubicBezTo>
                      <a:pt x="779" y="666"/>
                      <a:pt x="776" y="677"/>
                      <a:pt x="769" y="676"/>
                    </a:cubicBezTo>
                    <a:cubicBezTo>
                      <a:pt x="765" y="675"/>
                      <a:pt x="760" y="675"/>
                      <a:pt x="756" y="673"/>
                    </a:cubicBezTo>
                    <a:cubicBezTo>
                      <a:pt x="756" y="673"/>
                      <a:pt x="756" y="674"/>
                      <a:pt x="756" y="674"/>
                    </a:cubicBezTo>
                    <a:cubicBezTo>
                      <a:pt x="736" y="684"/>
                      <a:pt x="727" y="672"/>
                      <a:pt x="720" y="658"/>
                    </a:cubicBezTo>
                    <a:cubicBezTo>
                      <a:pt x="716" y="658"/>
                      <a:pt x="714" y="660"/>
                      <a:pt x="714" y="663"/>
                    </a:cubicBezTo>
                    <a:cubicBezTo>
                      <a:pt x="715" y="673"/>
                      <a:pt x="725" y="675"/>
                      <a:pt x="716" y="685"/>
                    </a:cubicBezTo>
                    <a:cubicBezTo>
                      <a:pt x="712" y="683"/>
                      <a:pt x="709" y="682"/>
                      <a:pt x="706" y="681"/>
                    </a:cubicBezTo>
                    <a:cubicBezTo>
                      <a:pt x="705" y="680"/>
                      <a:pt x="705" y="679"/>
                      <a:pt x="704" y="678"/>
                    </a:cubicBezTo>
                    <a:cubicBezTo>
                      <a:pt x="699" y="675"/>
                      <a:pt x="693" y="672"/>
                      <a:pt x="688" y="670"/>
                    </a:cubicBezTo>
                    <a:cubicBezTo>
                      <a:pt x="688" y="669"/>
                      <a:pt x="688" y="668"/>
                      <a:pt x="688" y="667"/>
                    </a:cubicBezTo>
                    <a:cubicBezTo>
                      <a:pt x="689" y="667"/>
                      <a:pt x="690" y="668"/>
                      <a:pt x="691" y="667"/>
                    </a:cubicBezTo>
                    <a:cubicBezTo>
                      <a:pt x="692" y="667"/>
                      <a:pt x="692" y="667"/>
                      <a:pt x="693" y="667"/>
                    </a:cubicBezTo>
                    <a:cubicBezTo>
                      <a:pt x="694" y="667"/>
                      <a:pt x="695" y="667"/>
                      <a:pt x="696" y="667"/>
                    </a:cubicBezTo>
                    <a:cubicBezTo>
                      <a:pt x="697" y="669"/>
                      <a:pt x="698" y="670"/>
                      <a:pt x="701" y="670"/>
                    </a:cubicBezTo>
                    <a:cubicBezTo>
                      <a:pt x="707" y="669"/>
                      <a:pt x="706" y="659"/>
                      <a:pt x="700" y="660"/>
                    </a:cubicBezTo>
                    <a:cubicBezTo>
                      <a:pt x="699" y="660"/>
                      <a:pt x="699" y="661"/>
                      <a:pt x="698" y="661"/>
                    </a:cubicBezTo>
                    <a:cubicBezTo>
                      <a:pt x="698" y="659"/>
                      <a:pt x="697" y="658"/>
                      <a:pt x="696" y="658"/>
                    </a:cubicBezTo>
                    <a:cubicBezTo>
                      <a:pt x="695" y="657"/>
                      <a:pt x="695" y="657"/>
                      <a:pt x="694" y="657"/>
                    </a:cubicBezTo>
                    <a:cubicBezTo>
                      <a:pt x="695" y="657"/>
                      <a:pt x="696" y="657"/>
                      <a:pt x="696" y="657"/>
                    </a:cubicBezTo>
                    <a:cubicBezTo>
                      <a:pt x="699" y="657"/>
                      <a:pt x="703" y="657"/>
                      <a:pt x="704" y="660"/>
                    </a:cubicBezTo>
                    <a:cubicBezTo>
                      <a:pt x="707" y="665"/>
                      <a:pt x="716" y="662"/>
                      <a:pt x="713" y="656"/>
                    </a:cubicBezTo>
                    <a:cubicBezTo>
                      <a:pt x="712" y="654"/>
                      <a:pt x="711" y="653"/>
                      <a:pt x="709" y="651"/>
                    </a:cubicBezTo>
                    <a:cubicBezTo>
                      <a:pt x="709" y="651"/>
                      <a:pt x="710" y="651"/>
                      <a:pt x="710" y="651"/>
                    </a:cubicBezTo>
                    <a:cubicBezTo>
                      <a:pt x="710" y="652"/>
                      <a:pt x="711" y="652"/>
                      <a:pt x="711" y="652"/>
                    </a:cubicBezTo>
                    <a:cubicBezTo>
                      <a:pt x="717" y="654"/>
                      <a:pt x="721" y="645"/>
                      <a:pt x="715" y="643"/>
                    </a:cubicBezTo>
                    <a:cubicBezTo>
                      <a:pt x="714" y="643"/>
                      <a:pt x="714" y="643"/>
                      <a:pt x="713" y="643"/>
                    </a:cubicBezTo>
                    <a:cubicBezTo>
                      <a:pt x="714" y="643"/>
                      <a:pt x="714" y="643"/>
                      <a:pt x="714" y="643"/>
                    </a:cubicBezTo>
                    <a:cubicBezTo>
                      <a:pt x="715" y="642"/>
                      <a:pt x="716" y="642"/>
                      <a:pt x="717" y="641"/>
                    </a:cubicBezTo>
                    <a:cubicBezTo>
                      <a:pt x="719" y="643"/>
                      <a:pt x="719" y="645"/>
                      <a:pt x="720" y="649"/>
                    </a:cubicBezTo>
                    <a:cubicBezTo>
                      <a:pt x="721" y="655"/>
                      <a:pt x="730" y="653"/>
                      <a:pt x="729" y="647"/>
                    </a:cubicBezTo>
                    <a:cubicBezTo>
                      <a:pt x="728" y="641"/>
                      <a:pt x="726" y="636"/>
                      <a:pt x="721" y="632"/>
                    </a:cubicBezTo>
                    <a:cubicBezTo>
                      <a:pt x="721" y="632"/>
                      <a:pt x="721" y="631"/>
                      <a:pt x="721" y="631"/>
                    </a:cubicBezTo>
                    <a:cubicBezTo>
                      <a:pt x="720" y="626"/>
                      <a:pt x="717" y="621"/>
                      <a:pt x="712" y="619"/>
                    </a:cubicBezTo>
                    <a:cubicBezTo>
                      <a:pt x="712" y="619"/>
                      <a:pt x="712" y="618"/>
                      <a:pt x="712" y="617"/>
                    </a:cubicBezTo>
                    <a:cubicBezTo>
                      <a:pt x="715" y="616"/>
                      <a:pt x="717" y="614"/>
                      <a:pt x="720" y="613"/>
                    </a:cubicBezTo>
                    <a:cubicBezTo>
                      <a:pt x="720" y="613"/>
                      <a:pt x="721" y="613"/>
                      <a:pt x="721" y="613"/>
                    </a:cubicBezTo>
                    <a:cubicBezTo>
                      <a:pt x="722" y="612"/>
                      <a:pt x="723" y="612"/>
                      <a:pt x="724" y="611"/>
                    </a:cubicBezTo>
                    <a:cubicBezTo>
                      <a:pt x="725" y="611"/>
                      <a:pt x="726" y="611"/>
                      <a:pt x="726" y="610"/>
                    </a:cubicBezTo>
                    <a:cubicBezTo>
                      <a:pt x="726" y="610"/>
                      <a:pt x="726" y="609"/>
                      <a:pt x="726" y="609"/>
                    </a:cubicBezTo>
                    <a:cubicBezTo>
                      <a:pt x="727" y="608"/>
                      <a:pt x="727" y="608"/>
                      <a:pt x="728" y="608"/>
                    </a:cubicBezTo>
                    <a:cubicBezTo>
                      <a:pt x="729" y="607"/>
                      <a:pt x="729" y="607"/>
                      <a:pt x="729" y="606"/>
                    </a:cubicBezTo>
                    <a:cubicBezTo>
                      <a:pt x="730" y="607"/>
                      <a:pt x="731" y="608"/>
                      <a:pt x="732" y="608"/>
                    </a:cubicBezTo>
                    <a:cubicBezTo>
                      <a:pt x="739" y="612"/>
                      <a:pt x="747" y="613"/>
                      <a:pt x="754" y="615"/>
                    </a:cubicBezTo>
                    <a:cubicBezTo>
                      <a:pt x="757" y="616"/>
                      <a:pt x="759" y="614"/>
                      <a:pt x="760" y="612"/>
                    </a:cubicBezTo>
                    <a:cubicBezTo>
                      <a:pt x="767" y="615"/>
                      <a:pt x="773" y="611"/>
                      <a:pt x="772" y="598"/>
                    </a:cubicBezTo>
                    <a:cubicBezTo>
                      <a:pt x="772" y="595"/>
                      <a:pt x="771" y="593"/>
                      <a:pt x="770" y="591"/>
                    </a:cubicBezTo>
                    <a:cubicBezTo>
                      <a:pt x="771" y="590"/>
                      <a:pt x="772" y="589"/>
                      <a:pt x="772" y="588"/>
                    </a:cubicBezTo>
                    <a:cubicBezTo>
                      <a:pt x="773" y="588"/>
                      <a:pt x="773" y="588"/>
                      <a:pt x="773" y="587"/>
                    </a:cubicBezTo>
                    <a:cubicBezTo>
                      <a:pt x="775" y="586"/>
                      <a:pt x="776" y="585"/>
                      <a:pt x="776" y="583"/>
                    </a:cubicBezTo>
                    <a:cubicBezTo>
                      <a:pt x="776" y="583"/>
                      <a:pt x="776" y="583"/>
                      <a:pt x="776" y="583"/>
                    </a:cubicBezTo>
                    <a:cubicBezTo>
                      <a:pt x="776" y="583"/>
                      <a:pt x="777" y="583"/>
                      <a:pt x="777" y="584"/>
                    </a:cubicBezTo>
                    <a:cubicBezTo>
                      <a:pt x="781" y="585"/>
                      <a:pt x="784" y="588"/>
                      <a:pt x="787" y="591"/>
                    </a:cubicBezTo>
                    <a:cubicBezTo>
                      <a:pt x="787" y="593"/>
                      <a:pt x="789" y="596"/>
                      <a:pt x="791" y="596"/>
                    </a:cubicBezTo>
                    <a:cubicBezTo>
                      <a:pt x="793" y="598"/>
                      <a:pt x="795" y="600"/>
                      <a:pt x="797" y="602"/>
                    </a:cubicBezTo>
                    <a:cubicBezTo>
                      <a:pt x="801" y="604"/>
                      <a:pt x="805" y="601"/>
                      <a:pt x="805" y="598"/>
                    </a:cubicBezTo>
                    <a:cubicBezTo>
                      <a:pt x="812" y="598"/>
                      <a:pt x="820" y="594"/>
                      <a:pt x="826" y="590"/>
                    </a:cubicBezTo>
                    <a:cubicBezTo>
                      <a:pt x="826" y="592"/>
                      <a:pt x="829" y="594"/>
                      <a:pt x="832" y="592"/>
                    </a:cubicBezTo>
                    <a:cubicBezTo>
                      <a:pt x="833" y="592"/>
                      <a:pt x="834" y="591"/>
                      <a:pt x="835" y="591"/>
                    </a:cubicBezTo>
                    <a:cubicBezTo>
                      <a:pt x="836" y="592"/>
                      <a:pt x="837" y="592"/>
                      <a:pt x="839" y="591"/>
                    </a:cubicBezTo>
                    <a:cubicBezTo>
                      <a:pt x="840" y="591"/>
                      <a:pt x="841" y="590"/>
                      <a:pt x="842" y="589"/>
                    </a:cubicBezTo>
                    <a:cubicBezTo>
                      <a:pt x="848" y="590"/>
                      <a:pt x="853" y="591"/>
                      <a:pt x="859" y="590"/>
                    </a:cubicBezTo>
                    <a:cubicBezTo>
                      <a:pt x="862" y="590"/>
                      <a:pt x="863" y="587"/>
                      <a:pt x="863" y="585"/>
                    </a:cubicBezTo>
                    <a:cubicBezTo>
                      <a:pt x="863" y="584"/>
                      <a:pt x="863" y="583"/>
                      <a:pt x="862" y="582"/>
                    </a:cubicBezTo>
                    <a:cubicBezTo>
                      <a:pt x="862" y="582"/>
                      <a:pt x="862" y="581"/>
                      <a:pt x="862" y="581"/>
                    </a:cubicBezTo>
                    <a:cubicBezTo>
                      <a:pt x="864" y="580"/>
                      <a:pt x="865" y="577"/>
                      <a:pt x="863" y="575"/>
                    </a:cubicBezTo>
                    <a:cubicBezTo>
                      <a:pt x="861" y="573"/>
                      <a:pt x="859" y="571"/>
                      <a:pt x="856" y="569"/>
                    </a:cubicBezTo>
                    <a:cubicBezTo>
                      <a:pt x="856" y="568"/>
                      <a:pt x="855" y="567"/>
                      <a:pt x="855" y="566"/>
                    </a:cubicBezTo>
                    <a:cubicBezTo>
                      <a:pt x="855" y="566"/>
                      <a:pt x="855" y="566"/>
                      <a:pt x="855" y="566"/>
                    </a:cubicBezTo>
                    <a:cubicBezTo>
                      <a:pt x="859" y="567"/>
                      <a:pt x="863" y="568"/>
                      <a:pt x="867" y="570"/>
                    </a:cubicBezTo>
                    <a:cubicBezTo>
                      <a:pt x="866" y="570"/>
                      <a:pt x="866" y="571"/>
                      <a:pt x="866" y="572"/>
                    </a:cubicBezTo>
                    <a:cubicBezTo>
                      <a:pt x="866" y="578"/>
                      <a:pt x="872" y="584"/>
                      <a:pt x="866" y="589"/>
                    </a:cubicBezTo>
                    <a:cubicBezTo>
                      <a:pt x="864" y="592"/>
                      <a:pt x="861" y="594"/>
                      <a:pt x="859" y="596"/>
                    </a:cubicBezTo>
                    <a:cubicBezTo>
                      <a:pt x="866" y="609"/>
                      <a:pt x="877" y="620"/>
                      <a:pt x="880" y="634"/>
                    </a:cubicBezTo>
                    <a:close/>
                    <a:moveTo>
                      <a:pt x="757" y="656"/>
                    </a:moveTo>
                    <a:cubicBezTo>
                      <a:pt x="756" y="653"/>
                      <a:pt x="756" y="649"/>
                      <a:pt x="754" y="646"/>
                    </a:cubicBezTo>
                    <a:cubicBezTo>
                      <a:pt x="753" y="651"/>
                      <a:pt x="755" y="656"/>
                      <a:pt x="752" y="660"/>
                    </a:cubicBezTo>
                    <a:cubicBezTo>
                      <a:pt x="752" y="660"/>
                      <a:pt x="753" y="661"/>
                      <a:pt x="753" y="661"/>
                    </a:cubicBezTo>
                    <a:cubicBezTo>
                      <a:pt x="753" y="660"/>
                      <a:pt x="754" y="658"/>
                      <a:pt x="755" y="657"/>
                    </a:cubicBezTo>
                    <a:cubicBezTo>
                      <a:pt x="756" y="656"/>
                      <a:pt x="756" y="656"/>
                      <a:pt x="757" y="656"/>
                    </a:cubicBezTo>
                    <a:close/>
                    <a:moveTo>
                      <a:pt x="764" y="617"/>
                    </a:moveTo>
                    <a:cubicBezTo>
                      <a:pt x="764" y="617"/>
                      <a:pt x="764" y="616"/>
                      <a:pt x="763" y="616"/>
                    </a:cubicBezTo>
                    <a:cubicBezTo>
                      <a:pt x="763" y="615"/>
                      <a:pt x="763" y="614"/>
                      <a:pt x="763" y="613"/>
                    </a:cubicBezTo>
                    <a:cubicBezTo>
                      <a:pt x="762" y="614"/>
                      <a:pt x="762" y="614"/>
                      <a:pt x="762" y="614"/>
                    </a:cubicBezTo>
                    <a:cubicBezTo>
                      <a:pt x="763" y="615"/>
                      <a:pt x="763" y="616"/>
                      <a:pt x="764" y="617"/>
                    </a:cubicBezTo>
                    <a:close/>
                    <a:moveTo>
                      <a:pt x="774" y="649"/>
                    </a:moveTo>
                    <a:cubicBezTo>
                      <a:pt x="773" y="647"/>
                      <a:pt x="771" y="645"/>
                      <a:pt x="770" y="644"/>
                    </a:cubicBezTo>
                    <a:cubicBezTo>
                      <a:pt x="768" y="643"/>
                      <a:pt x="767" y="643"/>
                      <a:pt x="765" y="643"/>
                    </a:cubicBezTo>
                    <a:cubicBezTo>
                      <a:pt x="765" y="644"/>
                      <a:pt x="766" y="645"/>
                      <a:pt x="766" y="645"/>
                    </a:cubicBezTo>
                    <a:cubicBezTo>
                      <a:pt x="769" y="646"/>
                      <a:pt x="771" y="647"/>
                      <a:pt x="774" y="649"/>
                    </a:cubicBezTo>
                    <a:close/>
                    <a:moveTo>
                      <a:pt x="801" y="648"/>
                    </a:moveTo>
                    <a:cubicBezTo>
                      <a:pt x="800" y="648"/>
                      <a:pt x="799" y="647"/>
                      <a:pt x="798" y="646"/>
                    </a:cubicBezTo>
                    <a:cubicBezTo>
                      <a:pt x="797" y="646"/>
                      <a:pt x="797" y="646"/>
                      <a:pt x="796" y="646"/>
                    </a:cubicBezTo>
                    <a:cubicBezTo>
                      <a:pt x="795" y="646"/>
                      <a:pt x="795" y="646"/>
                      <a:pt x="794" y="646"/>
                    </a:cubicBezTo>
                    <a:cubicBezTo>
                      <a:pt x="794" y="647"/>
                      <a:pt x="795" y="648"/>
                      <a:pt x="795" y="649"/>
                    </a:cubicBezTo>
                    <a:cubicBezTo>
                      <a:pt x="795" y="649"/>
                      <a:pt x="796" y="649"/>
                      <a:pt x="796" y="649"/>
                    </a:cubicBezTo>
                    <a:cubicBezTo>
                      <a:pt x="798" y="648"/>
                      <a:pt x="799" y="648"/>
                      <a:pt x="801" y="648"/>
                    </a:cubicBezTo>
                    <a:close/>
                    <a:moveTo>
                      <a:pt x="808" y="631"/>
                    </a:moveTo>
                    <a:cubicBezTo>
                      <a:pt x="807" y="630"/>
                      <a:pt x="806" y="629"/>
                      <a:pt x="806" y="629"/>
                    </a:cubicBezTo>
                    <a:cubicBezTo>
                      <a:pt x="806" y="628"/>
                      <a:pt x="806" y="628"/>
                      <a:pt x="806" y="628"/>
                    </a:cubicBezTo>
                    <a:cubicBezTo>
                      <a:pt x="802" y="624"/>
                      <a:pt x="799" y="619"/>
                      <a:pt x="794" y="615"/>
                    </a:cubicBezTo>
                    <a:cubicBezTo>
                      <a:pt x="794" y="615"/>
                      <a:pt x="794" y="615"/>
                      <a:pt x="794" y="615"/>
                    </a:cubicBezTo>
                    <a:cubicBezTo>
                      <a:pt x="799" y="619"/>
                      <a:pt x="801" y="625"/>
                      <a:pt x="803" y="631"/>
                    </a:cubicBezTo>
                    <a:cubicBezTo>
                      <a:pt x="805" y="630"/>
                      <a:pt x="806" y="630"/>
                      <a:pt x="808" y="631"/>
                    </a:cubicBezTo>
                    <a:close/>
                    <a:moveTo>
                      <a:pt x="817" y="646"/>
                    </a:moveTo>
                    <a:cubicBezTo>
                      <a:pt x="817" y="646"/>
                      <a:pt x="817" y="646"/>
                      <a:pt x="817" y="646"/>
                    </a:cubicBezTo>
                    <a:cubicBezTo>
                      <a:pt x="817" y="646"/>
                      <a:pt x="817" y="646"/>
                      <a:pt x="817" y="646"/>
                    </a:cubicBezTo>
                    <a:cubicBezTo>
                      <a:pt x="817" y="646"/>
                      <a:pt x="817" y="646"/>
                      <a:pt x="817" y="646"/>
                    </a:cubicBezTo>
                    <a:cubicBezTo>
                      <a:pt x="817" y="646"/>
                      <a:pt x="817" y="646"/>
                      <a:pt x="817" y="646"/>
                    </a:cubicBezTo>
                    <a:close/>
                    <a:moveTo>
                      <a:pt x="854" y="609"/>
                    </a:moveTo>
                    <a:cubicBezTo>
                      <a:pt x="852" y="607"/>
                      <a:pt x="850" y="604"/>
                      <a:pt x="849" y="602"/>
                    </a:cubicBezTo>
                    <a:cubicBezTo>
                      <a:pt x="848" y="601"/>
                      <a:pt x="848" y="600"/>
                      <a:pt x="848" y="599"/>
                    </a:cubicBezTo>
                    <a:cubicBezTo>
                      <a:pt x="846" y="598"/>
                      <a:pt x="844" y="598"/>
                      <a:pt x="842" y="596"/>
                    </a:cubicBezTo>
                    <a:cubicBezTo>
                      <a:pt x="841" y="597"/>
                      <a:pt x="841" y="598"/>
                      <a:pt x="841" y="599"/>
                    </a:cubicBezTo>
                    <a:cubicBezTo>
                      <a:pt x="842" y="600"/>
                      <a:pt x="844" y="602"/>
                      <a:pt x="845" y="604"/>
                    </a:cubicBezTo>
                    <a:cubicBezTo>
                      <a:pt x="848" y="605"/>
                      <a:pt x="850" y="607"/>
                      <a:pt x="852" y="608"/>
                    </a:cubicBezTo>
                    <a:cubicBezTo>
                      <a:pt x="853" y="608"/>
                      <a:pt x="853" y="609"/>
                      <a:pt x="854" y="609"/>
                    </a:cubicBezTo>
                    <a:close/>
                    <a:moveTo>
                      <a:pt x="688" y="691"/>
                    </a:moveTo>
                    <a:cubicBezTo>
                      <a:pt x="689" y="694"/>
                      <a:pt x="688" y="697"/>
                      <a:pt x="685" y="699"/>
                    </a:cubicBezTo>
                    <a:cubicBezTo>
                      <a:pt x="685" y="699"/>
                      <a:pt x="685" y="699"/>
                      <a:pt x="685" y="699"/>
                    </a:cubicBezTo>
                    <a:cubicBezTo>
                      <a:pt x="685" y="699"/>
                      <a:pt x="685" y="699"/>
                      <a:pt x="685" y="699"/>
                    </a:cubicBezTo>
                    <a:cubicBezTo>
                      <a:pt x="685" y="699"/>
                      <a:pt x="684" y="699"/>
                      <a:pt x="683" y="699"/>
                    </a:cubicBezTo>
                    <a:cubicBezTo>
                      <a:pt x="683" y="699"/>
                      <a:pt x="683" y="699"/>
                      <a:pt x="683" y="699"/>
                    </a:cubicBezTo>
                    <a:cubicBezTo>
                      <a:pt x="683" y="699"/>
                      <a:pt x="683" y="699"/>
                      <a:pt x="682" y="699"/>
                    </a:cubicBezTo>
                    <a:cubicBezTo>
                      <a:pt x="682" y="699"/>
                      <a:pt x="682" y="699"/>
                      <a:pt x="682" y="699"/>
                    </a:cubicBezTo>
                    <a:cubicBezTo>
                      <a:pt x="682" y="699"/>
                      <a:pt x="682" y="699"/>
                      <a:pt x="681" y="699"/>
                    </a:cubicBezTo>
                    <a:cubicBezTo>
                      <a:pt x="681" y="699"/>
                      <a:pt x="681" y="699"/>
                      <a:pt x="681" y="699"/>
                    </a:cubicBezTo>
                    <a:cubicBezTo>
                      <a:pt x="681" y="699"/>
                      <a:pt x="681" y="699"/>
                      <a:pt x="680" y="699"/>
                    </a:cubicBezTo>
                    <a:cubicBezTo>
                      <a:pt x="680" y="699"/>
                      <a:pt x="680" y="699"/>
                      <a:pt x="680" y="699"/>
                    </a:cubicBezTo>
                    <a:cubicBezTo>
                      <a:pt x="680" y="699"/>
                      <a:pt x="680" y="699"/>
                      <a:pt x="680" y="699"/>
                    </a:cubicBezTo>
                    <a:cubicBezTo>
                      <a:pt x="680" y="699"/>
                      <a:pt x="679" y="699"/>
                      <a:pt x="679" y="698"/>
                    </a:cubicBezTo>
                    <a:cubicBezTo>
                      <a:pt x="679" y="698"/>
                      <a:pt x="679" y="698"/>
                      <a:pt x="679" y="698"/>
                    </a:cubicBezTo>
                    <a:cubicBezTo>
                      <a:pt x="679" y="698"/>
                      <a:pt x="679" y="698"/>
                      <a:pt x="679" y="698"/>
                    </a:cubicBezTo>
                    <a:cubicBezTo>
                      <a:pt x="678" y="697"/>
                      <a:pt x="678" y="697"/>
                      <a:pt x="678" y="696"/>
                    </a:cubicBezTo>
                    <a:cubicBezTo>
                      <a:pt x="678" y="696"/>
                      <a:pt x="677" y="695"/>
                      <a:pt x="677" y="695"/>
                    </a:cubicBezTo>
                    <a:cubicBezTo>
                      <a:pt x="678" y="698"/>
                      <a:pt x="677" y="701"/>
                      <a:pt x="675" y="704"/>
                    </a:cubicBezTo>
                    <a:cubicBezTo>
                      <a:pt x="677" y="707"/>
                      <a:pt x="678" y="710"/>
                      <a:pt x="679" y="713"/>
                    </a:cubicBezTo>
                    <a:cubicBezTo>
                      <a:pt x="681" y="718"/>
                      <a:pt x="676" y="721"/>
                      <a:pt x="672" y="719"/>
                    </a:cubicBezTo>
                    <a:cubicBezTo>
                      <a:pt x="671" y="721"/>
                      <a:pt x="669" y="722"/>
                      <a:pt x="667" y="722"/>
                    </a:cubicBezTo>
                    <a:cubicBezTo>
                      <a:pt x="666" y="722"/>
                      <a:pt x="666" y="722"/>
                      <a:pt x="665" y="722"/>
                    </a:cubicBezTo>
                    <a:cubicBezTo>
                      <a:pt x="665" y="724"/>
                      <a:pt x="665" y="725"/>
                      <a:pt x="665" y="726"/>
                    </a:cubicBezTo>
                    <a:cubicBezTo>
                      <a:pt x="667" y="726"/>
                      <a:pt x="669" y="727"/>
                      <a:pt x="671" y="727"/>
                    </a:cubicBezTo>
                    <a:cubicBezTo>
                      <a:pt x="679" y="727"/>
                      <a:pt x="679" y="739"/>
                      <a:pt x="671" y="739"/>
                    </a:cubicBezTo>
                    <a:cubicBezTo>
                      <a:pt x="667" y="738"/>
                      <a:pt x="662" y="736"/>
                      <a:pt x="657" y="736"/>
                    </a:cubicBezTo>
                    <a:cubicBezTo>
                      <a:pt x="652" y="736"/>
                      <a:pt x="650" y="729"/>
                      <a:pt x="654" y="726"/>
                    </a:cubicBezTo>
                    <a:cubicBezTo>
                      <a:pt x="650" y="723"/>
                      <a:pt x="646" y="720"/>
                      <a:pt x="643" y="717"/>
                    </a:cubicBezTo>
                    <a:cubicBezTo>
                      <a:pt x="645" y="719"/>
                      <a:pt x="648" y="722"/>
                      <a:pt x="650" y="724"/>
                    </a:cubicBezTo>
                    <a:cubicBezTo>
                      <a:pt x="655" y="729"/>
                      <a:pt x="647" y="737"/>
                      <a:pt x="642" y="732"/>
                    </a:cubicBezTo>
                    <a:cubicBezTo>
                      <a:pt x="638" y="728"/>
                      <a:pt x="634" y="724"/>
                      <a:pt x="630" y="720"/>
                    </a:cubicBezTo>
                    <a:cubicBezTo>
                      <a:pt x="628" y="720"/>
                      <a:pt x="626" y="719"/>
                      <a:pt x="625" y="717"/>
                    </a:cubicBezTo>
                    <a:cubicBezTo>
                      <a:pt x="625" y="717"/>
                      <a:pt x="624" y="717"/>
                      <a:pt x="624" y="717"/>
                    </a:cubicBezTo>
                    <a:cubicBezTo>
                      <a:pt x="624" y="717"/>
                      <a:pt x="624" y="717"/>
                      <a:pt x="624" y="717"/>
                    </a:cubicBezTo>
                    <a:cubicBezTo>
                      <a:pt x="624" y="716"/>
                      <a:pt x="623" y="716"/>
                      <a:pt x="623" y="715"/>
                    </a:cubicBezTo>
                    <a:cubicBezTo>
                      <a:pt x="622" y="714"/>
                      <a:pt x="622" y="713"/>
                      <a:pt x="621" y="712"/>
                    </a:cubicBezTo>
                    <a:cubicBezTo>
                      <a:pt x="621" y="713"/>
                      <a:pt x="620" y="714"/>
                      <a:pt x="619" y="715"/>
                    </a:cubicBezTo>
                    <a:cubicBezTo>
                      <a:pt x="620" y="717"/>
                      <a:pt x="619" y="720"/>
                      <a:pt x="617" y="721"/>
                    </a:cubicBezTo>
                    <a:cubicBezTo>
                      <a:pt x="618" y="722"/>
                      <a:pt x="619" y="723"/>
                      <a:pt x="619" y="723"/>
                    </a:cubicBezTo>
                    <a:cubicBezTo>
                      <a:pt x="619" y="723"/>
                      <a:pt x="619" y="723"/>
                      <a:pt x="619" y="723"/>
                    </a:cubicBezTo>
                    <a:cubicBezTo>
                      <a:pt x="620" y="724"/>
                      <a:pt x="621" y="724"/>
                      <a:pt x="622" y="724"/>
                    </a:cubicBezTo>
                    <a:cubicBezTo>
                      <a:pt x="622" y="724"/>
                      <a:pt x="622" y="724"/>
                      <a:pt x="622" y="724"/>
                    </a:cubicBezTo>
                    <a:cubicBezTo>
                      <a:pt x="623" y="725"/>
                      <a:pt x="624" y="725"/>
                      <a:pt x="625" y="725"/>
                    </a:cubicBezTo>
                    <a:cubicBezTo>
                      <a:pt x="633" y="724"/>
                      <a:pt x="633" y="736"/>
                      <a:pt x="625" y="736"/>
                    </a:cubicBezTo>
                    <a:cubicBezTo>
                      <a:pt x="624" y="736"/>
                      <a:pt x="623" y="736"/>
                      <a:pt x="622" y="736"/>
                    </a:cubicBezTo>
                    <a:cubicBezTo>
                      <a:pt x="621" y="736"/>
                      <a:pt x="620" y="736"/>
                      <a:pt x="619" y="736"/>
                    </a:cubicBezTo>
                    <a:cubicBezTo>
                      <a:pt x="619" y="736"/>
                      <a:pt x="619" y="736"/>
                      <a:pt x="618" y="736"/>
                    </a:cubicBezTo>
                    <a:cubicBezTo>
                      <a:pt x="617" y="735"/>
                      <a:pt x="616" y="735"/>
                      <a:pt x="616" y="735"/>
                    </a:cubicBezTo>
                    <a:cubicBezTo>
                      <a:pt x="615" y="735"/>
                      <a:pt x="615" y="735"/>
                      <a:pt x="615" y="735"/>
                    </a:cubicBezTo>
                    <a:cubicBezTo>
                      <a:pt x="614" y="734"/>
                      <a:pt x="614" y="734"/>
                      <a:pt x="613" y="733"/>
                    </a:cubicBezTo>
                    <a:cubicBezTo>
                      <a:pt x="613" y="733"/>
                      <a:pt x="613" y="733"/>
                      <a:pt x="613" y="733"/>
                    </a:cubicBezTo>
                    <a:cubicBezTo>
                      <a:pt x="613" y="733"/>
                      <a:pt x="613" y="733"/>
                      <a:pt x="613" y="733"/>
                    </a:cubicBezTo>
                    <a:cubicBezTo>
                      <a:pt x="609" y="731"/>
                      <a:pt x="606" y="727"/>
                      <a:pt x="604" y="722"/>
                    </a:cubicBezTo>
                    <a:cubicBezTo>
                      <a:pt x="601" y="725"/>
                      <a:pt x="597" y="726"/>
                      <a:pt x="595" y="722"/>
                    </a:cubicBezTo>
                    <a:cubicBezTo>
                      <a:pt x="594" y="720"/>
                      <a:pt x="593" y="718"/>
                      <a:pt x="593" y="716"/>
                    </a:cubicBezTo>
                    <a:cubicBezTo>
                      <a:pt x="592" y="715"/>
                      <a:pt x="592" y="713"/>
                      <a:pt x="591" y="711"/>
                    </a:cubicBezTo>
                    <a:cubicBezTo>
                      <a:pt x="589" y="709"/>
                      <a:pt x="590" y="705"/>
                      <a:pt x="592" y="703"/>
                    </a:cubicBezTo>
                    <a:cubicBezTo>
                      <a:pt x="586" y="702"/>
                      <a:pt x="580" y="700"/>
                      <a:pt x="576" y="694"/>
                    </a:cubicBezTo>
                    <a:cubicBezTo>
                      <a:pt x="572" y="689"/>
                      <a:pt x="569" y="683"/>
                      <a:pt x="567" y="677"/>
                    </a:cubicBezTo>
                    <a:cubicBezTo>
                      <a:pt x="565" y="676"/>
                      <a:pt x="564" y="674"/>
                      <a:pt x="563" y="672"/>
                    </a:cubicBezTo>
                    <a:cubicBezTo>
                      <a:pt x="562" y="672"/>
                      <a:pt x="562" y="672"/>
                      <a:pt x="561" y="672"/>
                    </a:cubicBezTo>
                    <a:cubicBezTo>
                      <a:pt x="561" y="668"/>
                      <a:pt x="561" y="665"/>
                      <a:pt x="561" y="662"/>
                    </a:cubicBezTo>
                    <a:cubicBezTo>
                      <a:pt x="562" y="662"/>
                      <a:pt x="562" y="663"/>
                      <a:pt x="563" y="663"/>
                    </a:cubicBezTo>
                    <a:cubicBezTo>
                      <a:pt x="569" y="659"/>
                      <a:pt x="567" y="656"/>
                      <a:pt x="566" y="651"/>
                    </a:cubicBezTo>
                    <a:cubicBezTo>
                      <a:pt x="568" y="650"/>
                      <a:pt x="570" y="648"/>
                      <a:pt x="572" y="647"/>
                    </a:cubicBezTo>
                    <a:cubicBezTo>
                      <a:pt x="576" y="657"/>
                      <a:pt x="582" y="666"/>
                      <a:pt x="597" y="661"/>
                    </a:cubicBezTo>
                    <a:cubicBezTo>
                      <a:pt x="597" y="661"/>
                      <a:pt x="597" y="661"/>
                      <a:pt x="597" y="661"/>
                    </a:cubicBezTo>
                    <a:cubicBezTo>
                      <a:pt x="600" y="662"/>
                      <a:pt x="604" y="664"/>
                      <a:pt x="607" y="665"/>
                    </a:cubicBezTo>
                    <a:cubicBezTo>
                      <a:pt x="613" y="667"/>
                      <a:pt x="618" y="659"/>
                      <a:pt x="612" y="657"/>
                    </a:cubicBezTo>
                    <a:cubicBezTo>
                      <a:pt x="611" y="656"/>
                      <a:pt x="610" y="656"/>
                      <a:pt x="609" y="655"/>
                    </a:cubicBezTo>
                    <a:cubicBezTo>
                      <a:pt x="609" y="655"/>
                      <a:pt x="610" y="655"/>
                      <a:pt x="611" y="654"/>
                    </a:cubicBezTo>
                    <a:cubicBezTo>
                      <a:pt x="612" y="655"/>
                      <a:pt x="613" y="655"/>
                      <a:pt x="614" y="655"/>
                    </a:cubicBezTo>
                    <a:cubicBezTo>
                      <a:pt x="620" y="660"/>
                      <a:pt x="626" y="667"/>
                      <a:pt x="632" y="672"/>
                    </a:cubicBezTo>
                    <a:cubicBezTo>
                      <a:pt x="634" y="676"/>
                      <a:pt x="636" y="680"/>
                      <a:pt x="638" y="685"/>
                    </a:cubicBezTo>
                    <a:cubicBezTo>
                      <a:pt x="639" y="691"/>
                      <a:pt x="648" y="688"/>
                      <a:pt x="647" y="682"/>
                    </a:cubicBezTo>
                    <a:cubicBezTo>
                      <a:pt x="646" y="680"/>
                      <a:pt x="646" y="679"/>
                      <a:pt x="645" y="677"/>
                    </a:cubicBezTo>
                    <a:cubicBezTo>
                      <a:pt x="644" y="678"/>
                      <a:pt x="644" y="678"/>
                      <a:pt x="643" y="678"/>
                    </a:cubicBezTo>
                    <a:cubicBezTo>
                      <a:pt x="643" y="678"/>
                      <a:pt x="642" y="677"/>
                      <a:pt x="642" y="677"/>
                    </a:cubicBezTo>
                    <a:cubicBezTo>
                      <a:pt x="645" y="677"/>
                      <a:pt x="645" y="677"/>
                      <a:pt x="645" y="677"/>
                    </a:cubicBezTo>
                    <a:cubicBezTo>
                      <a:pt x="644" y="675"/>
                      <a:pt x="644" y="674"/>
                      <a:pt x="643" y="673"/>
                    </a:cubicBezTo>
                    <a:cubicBezTo>
                      <a:pt x="647" y="674"/>
                      <a:pt x="651" y="674"/>
                      <a:pt x="654" y="675"/>
                    </a:cubicBezTo>
                    <a:cubicBezTo>
                      <a:pt x="654" y="675"/>
                      <a:pt x="654" y="675"/>
                      <a:pt x="655" y="676"/>
                    </a:cubicBezTo>
                    <a:cubicBezTo>
                      <a:pt x="655" y="677"/>
                      <a:pt x="655" y="678"/>
                      <a:pt x="656" y="679"/>
                    </a:cubicBezTo>
                    <a:cubicBezTo>
                      <a:pt x="652" y="681"/>
                      <a:pt x="654" y="688"/>
                      <a:pt x="659" y="687"/>
                    </a:cubicBezTo>
                    <a:cubicBezTo>
                      <a:pt x="660" y="687"/>
                      <a:pt x="662" y="687"/>
                      <a:pt x="663" y="687"/>
                    </a:cubicBezTo>
                    <a:cubicBezTo>
                      <a:pt x="665" y="687"/>
                      <a:pt x="666" y="685"/>
                      <a:pt x="666" y="684"/>
                    </a:cubicBezTo>
                    <a:cubicBezTo>
                      <a:pt x="667" y="684"/>
                      <a:pt x="667" y="684"/>
                      <a:pt x="668" y="684"/>
                    </a:cubicBezTo>
                    <a:cubicBezTo>
                      <a:pt x="667" y="685"/>
                      <a:pt x="667" y="685"/>
                      <a:pt x="666" y="686"/>
                    </a:cubicBezTo>
                    <a:cubicBezTo>
                      <a:pt x="666" y="686"/>
                      <a:pt x="667" y="687"/>
                      <a:pt x="667" y="687"/>
                    </a:cubicBezTo>
                    <a:cubicBezTo>
                      <a:pt x="667" y="687"/>
                      <a:pt x="667" y="687"/>
                      <a:pt x="667" y="687"/>
                    </a:cubicBezTo>
                    <a:cubicBezTo>
                      <a:pt x="667" y="688"/>
                      <a:pt x="668" y="688"/>
                      <a:pt x="668" y="689"/>
                    </a:cubicBezTo>
                    <a:cubicBezTo>
                      <a:pt x="670" y="687"/>
                      <a:pt x="674" y="687"/>
                      <a:pt x="676" y="690"/>
                    </a:cubicBezTo>
                    <a:cubicBezTo>
                      <a:pt x="675" y="688"/>
                      <a:pt x="675" y="687"/>
                      <a:pt x="675" y="686"/>
                    </a:cubicBezTo>
                    <a:cubicBezTo>
                      <a:pt x="674" y="686"/>
                      <a:pt x="674" y="685"/>
                      <a:pt x="674" y="685"/>
                    </a:cubicBezTo>
                    <a:cubicBezTo>
                      <a:pt x="673" y="685"/>
                      <a:pt x="672" y="684"/>
                      <a:pt x="671" y="684"/>
                    </a:cubicBezTo>
                    <a:cubicBezTo>
                      <a:pt x="672" y="684"/>
                      <a:pt x="672" y="684"/>
                      <a:pt x="672" y="684"/>
                    </a:cubicBezTo>
                    <a:cubicBezTo>
                      <a:pt x="675" y="683"/>
                      <a:pt x="676" y="681"/>
                      <a:pt x="676" y="679"/>
                    </a:cubicBezTo>
                    <a:cubicBezTo>
                      <a:pt x="679" y="680"/>
                      <a:pt x="681" y="682"/>
                      <a:pt x="683" y="684"/>
                    </a:cubicBezTo>
                    <a:cubicBezTo>
                      <a:pt x="684" y="686"/>
                      <a:pt x="685" y="686"/>
                      <a:pt x="686" y="687"/>
                    </a:cubicBezTo>
                    <a:cubicBezTo>
                      <a:pt x="687" y="688"/>
                      <a:pt x="687" y="689"/>
                      <a:pt x="688" y="691"/>
                    </a:cubicBezTo>
                    <a:close/>
                    <a:moveTo>
                      <a:pt x="591" y="686"/>
                    </a:moveTo>
                    <a:cubicBezTo>
                      <a:pt x="590" y="685"/>
                      <a:pt x="590" y="685"/>
                      <a:pt x="590" y="685"/>
                    </a:cubicBezTo>
                    <a:cubicBezTo>
                      <a:pt x="590" y="685"/>
                      <a:pt x="590" y="684"/>
                      <a:pt x="590" y="684"/>
                    </a:cubicBezTo>
                    <a:cubicBezTo>
                      <a:pt x="586" y="680"/>
                      <a:pt x="583" y="676"/>
                      <a:pt x="579" y="671"/>
                    </a:cubicBezTo>
                    <a:cubicBezTo>
                      <a:pt x="579" y="671"/>
                      <a:pt x="578" y="671"/>
                      <a:pt x="577" y="671"/>
                    </a:cubicBezTo>
                    <a:cubicBezTo>
                      <a:pt x="579" y="676"/>
                      <a:pt x="581" y="680"/>
                      <a:pt x="584" y="684"/>
                    </a:cubicBezTo>
                    <a:cubicBezTo>
                      <a:pt x="585" y="687"/>
                      <a:pt x="587" y="689"/>
                      <a:pt x="589" y="690"/>
                    </a:cubicBezTo>
                    <a:cubicBezTo>
                      <a:pt x="589" y="690"/>
                      <a:pt x="589" y="689"/>
                      <a:pt x="589" y="689"/>
                    </a:cubicBezTo>
                    <a:cubicBezTo>
                      <a:pt x="589" y="688"/>
                      <a:pt x="590" y="687"/>
                      <a:pt x="591" y="686"/>
                    </a:cubicBezTo>
                    <a:close/>
                    <a:moveTo>
                      <a:pt x="610" y="709"/>
                    </a:moveTo>
                    <a:cubicBezTo>
                      <a:pt x="610" y="706"/>
                      <a:pt x="608" y="702"/>
                      <a:pt x="608" y="698"/>
                    </a:cubicBezTo>
                    <a:cubicBezTo>
                      <a:pt x="608" y="698"/>
                      <a:pt x="608" y="698"/>
                      <a:pt x="608" y="698"/>
                    </a:cubicBezTo>
                    <a:cubicBezTo>
                      <a:pt x="608" y="699"/>
                      <a:pt x="608" y="700"/>
                      <a:pt x="607" y="701"/>
                    </a:cubicBezTo>
                    <a:cubicBezTo>
                      <a:pt x="608" y="703"/>
                      <a:pt x="609" y="706"/>
                      <a:pt x="610" y="709"/>
                    </a:cubicBezTo>
                    <a:close/>
                    <a:moveTo>
                      <a:pt x="654" y="712"/>
                    </a:moveTo>
                    <a:cubicBezTo>
                      <a:pt x="653" y="711"/>
                      <a:pt x="652" y="709"/>
                      <a:pt x="652" y="708"/>
                    </a:cubicBezTo>
                    <a:cubicBezTo>
                      <a:pt x="651" y="707"/>
                      <a:pt x="650" y="707"/>
                      <a:pt x="649" y="706"/>
                    </a:cubicBezTo>
                    <a:cubicBezTo>
                      <a:pt x="649" y="706"/>
                      <a:pt x="649" y="706"/>
                      <a:pt x="648" y="706"/>
                    </a:cubicBezTo>
                    <a:cubicBezTo>
                      <a:pt x="648" y="706"/>
                      <a:pt x="648" y="706"/>
                      <a:pt x="648" y="706"/>
                    </a:cubicBezTo>
                    <a:cubicBezTo>
                      <a:pt x="650" y="708"/>
                      <a:pt x="652" y="710"/>
                      <a:pt x="654" y="712"/>
                    </a:cubicBezTo>
                    <a:cubicBezTo>
                      <a:pt x="654" y="712"/>
                      <a:pt x="654" y="712"/>
                      <a:pt x="654" y="712"/>
                    </a:cubicBezTo>
                    <a:close/>
                    <a:moveTo>
                      <a:pt x="222" y="669"/>
                    </a:moveTo>
                    <a:cubicBezTo>
                      <a:pt x="222" y="669"/>
                      <a:pt x="222" y="669"/>
                      <a:pt x="222" y="669"/>
                    </a:cubicBezTo>
                    <a:cubicBezTo>
                      <a:pt x="222" y="669"/>
                      <a:pt x="222" y="669"/>
                      <a:pt x="222" y="669"/>
                    </a:cubicBezTo>
                    <a:cubicBezTo>
                      <a:pt x="222" y="669"/>
                      <a:pt x="222" y="669"/>
                      <a:pt x="222" y="669"/>
                    </a:cubicBezTo>
                    <a:cubicBezTo>
                      <a:pt x="222" y="669"/>
                      <a:pt x="222" y="669"/>
                      <a:pt x="222" y="669"/>
                    </a:cubicBezTo>
                    <a:close/>
                    <a:moveTo>
                      <a:pt x="547" y="574"/>
                    </a:moveTo>
                    <a:cubicBezTo>
                      <a:pt x="542" y="571"/>
                      <a:pt x="538" y="570"/>
                      <a:pt x="533" y="569"/>
                    </a:cubicBezTo>
                    <a:cubicBezTo>
                      <a:pt x="533" y="569"/>
                      <a:pt x="533" y="569"/>
                      <a:pt x="533" y="569"/>
                    </a:cubicBezTo>
                    <a:cubicBezTo>
                      <a:pt x="534" y="569"/>
                      <a:pt x="534" y="570"/>
                      <a:pt x="534" y="571"/>
                    </a:cubicBezTo>
                    <a:cubicBezTo>
                      <a:pt x="536" y="572"/>
                      <a:pt x="538" y="573"/>
                      <a:pt x="539" y="575"/>
                    </a:cubicBezTo>
                    <a:cubicBezTo>
                      <a:pt x="540" y="577"/>
                      <a:pt x="540" y="579"/>
                      <a:pt x="538" y="580"/>
                    </a:cubicBezTo>
                    <a:cubicBezTo>
                      <a:pt x="538" y="580"/>
                      <a:pt x="538" y="580"/>
                      <a:pt x="538" y="581"/>
                    </a:cubicBezTo>
                    <a:cubicBezTo>
                      <a:pt x="539" y="581"/>
                      <a:pt x="539" y="582"/>
                      <a:pt x="539" y="583"/>
                    </a:cubicBezTo>
                    <a:cubicBezTo>
                      <a:pt x="539" y="585"/>
                      <a:pt x="538" y="587"/>
                      <a:pt x="536" y="587"/>
                    </a:cubicBezTo>
                    <a:cubicBezTo>
                      <a:pt x="531" y="587"/>
                      <a:pt x="527" y="587"/>
                      <a:pt x="523" y="586"/>
                    </a:cubicBezTo>
                    <a:cubicBezTo>
                      <a:pt x="522" y="586"/>
                      <a:pt x="521" y="587"/>
                      <a:pt x="521" y="587"/>
                    </a:cubicBezTo>
                    <a:cubicBezTo>
                      <a:pt x="519" y="587"/>
                      <a:pt x="518" y="587"/>
                      <a:pt x="517" y="586"/>
                    </a:cubicBezTo>
                    <a:cubicBezTo>
                      <a:pt x="516" y="587"/>
                      <a:pt x="516" y="587"/>
                      <a:pt x="515" y="587"/>
                    </a:cubicBezTo>
                    <a:cubicBezTo>
                      <a:pt x="513" y="588"/>
                      <a:pt x="511" y="587"/>
                      <a:pt x="510" y="585"/>
                    </a:cubicBezTo>
                    <a:cubicBezTo>
                      <a:pt x="506" y="588"/>
                      <a:pt x="500" y="591"/>
                      <a:pt x="495" y="591"/>
                    </a:cubicBezTo>
                    <a:cubicBezTo>
                      <a:pt x="494" y="594"/>
                      <a:pt x="491" y="596"/>
                      <a:pt x="489" y="594"/>
                    </a:cubicBezTo>
                    <a:cubicBezTo>
                      <a:pt x="487" y="592"/>
                      <a:pt x="485" y="591"/>
                      <a:pt x="484" y="589"/>
                    </a:cubicBezTo>
                    <a:cubicBezTo>
                      <a:pt x="482" y="589"/>
                      <a:pt x="481" y="587"/>
                      <a:pt x="481" y="585"/>
                    </a:cubicBezTo>
                    <a:cubicBezTo>
                      <a:pt x="479" y="583"/>
                      <a:pt x="477" y="581"/>
                      <a:pt x="474" y="579"/>
                    </a:cubicBezTo>
                    <a:cubicBezTo>
                      <a:pt x="474" y="579"/>
                      <a:pt x="473" y="579"/>
                      <a:pt x="473" y="579"/>
                    </a:cubicBezTo>
                    <a:cubicBezTo>
                      <a:pt x="473" y="579"/>
                      <a:pt x="473" y="579"/>
                      <a:pt x="473" y="579"/>
                    </a:cubicBezTo>
                    <a:cubicBezTo>
                      <a:pt x="473" y="580"/>
                      <a:pt x="472" y="581"/>
                      <a:pt x="471" y="582"/>
                    </a:cubicBezTo>
                    <a:cubicBezTo>
                      <a:pt x="470" y="582"/>
                      <a:pt x="468" y="583"/>
                      <a:pt x="467" y="583"/>
                    </a:cubicBezTo>
                    <a:cubicBezTo>
                      <a:pt x="469" y="585"/>
                      <a:pt x="470" y="587"/>
                      <a:pt x="470" y="590"/>
                    </a:cubicBezTo>
                    <a:cubicBezTo>
                      <a:pt x="470" y="600"/>
                      <a:pt x="465" y="602"/>
                      <a:pt x="460" y="600"/>
                    </a:cubicBezTo>
                    <a:cubicBezTo>
                      <a:pt x="459" y="602"/>
                      <a:pt x="457" y="603"/>
                      <a:pt x="455" y="602"/>
                    </a:cubicBezTo>
                    <a:cubicBezTo>
                      <a:pt x="454" y="602"/>
                      <a:pt x="453" y="601"/>
                      <a:pt x="452" y="601"/>
                    </a:cubicBezTo>
                    <a:cubicBezTo>
                      <a:pt x="452" y="603"/>
                      <a:pt x="452" y="606"/>
                      <a:pt x="455" y="607"/>
                    </a:cubicBezTo>
                    <a:cubicBezTo>
                      <a:pt x="454" y="609"/>
                      <a:pt x="455" y="611"/>
                      <a:pt x="457" y="613"/>
                    </a:cubicBezTo>
                    <a:cubicBezTo>
                      <a:pt x="455" y="614"/>
                      <a:pt x="454" y="615"/>
                      <a:pt x="452" y="616"/>
                    </a:cubicBezTo>
                    <a:cubicBezTo>
                      <a:pt x="447" y="619"/>
                      <a:pt x="452" y="627"/>
                      <a:pt x="458" y="624"/>
                    </a:cubicBezTo>
                    <a:cubicBezTo>
                      <a:pt x="459" y="623"/>
                      <a:pt x="461" y="622"/>
                      <a:pt x="463" y="621"/>
                    </a:cubicBezTo>
                    <a:cubicBezTo>
                      <a:pt x="458" y="631"/>
                      <a:pt x="452" y="641"/>
                      <a:pt x="452" y="652"/>
                    </a:cubicBezTo>
                    <a:cubicBezTo>
                      <a:pt x="451" y="658"/>
                      <a:pt x="461" y="659"/>
                      <a:pt x="461" y="653"/>
                    </a:cubicBezTo>
                    <a:cubicBezTo>
                      <a:pt x="461" y="650"/>
                      <a:pt x="462" y="647"/>
                      <a:pt x="463" y="644"/>
                    </a:cubicBezTo>
                    <a:cubicBezTo>
                      <a:pt x="463" y="644"/>
                      <a:pt x="464" y="644"/>
                      <a:pt x="464" y="644"/>
                    </a:cubicBezTo>
                    <a:cubicBezTo>
                      <a:pt x="464" y="646"/>
                      <a:pt x="466" y="648"/>
                      <a:pt x="469" y="648"/>
                    </a:cubicBezTo>
                    <a:cubicBezTo>
                      <a:pt x="472" y="648"/>
                      <a:pt x="473" y="645"/>
                      <a:pt x="473" y="643"/>
                    </a:cubicBezTo>
                    <a:cubicBezTo>
                      <a:pt x="474" y="643"/>
                      <a:pt x="475" y="643"/>
                      <a:pt x="475" y="642"/>
                    </a:cubicBezTo>
                    <a:cubicBezTo>
                      <a:pt x="477" y="640"/>
                      <a:pt x="478" y="638"/>
                      <a:pt x="479" y="637"/>
                    </a:cubicBezTo>
                    <a:cubicBezTo>
                      <a:pt x="479" y="637"/>
                      <a:pt x="480" y="638"/>
                      <a:pt x="480" y="638"/>
                    </a:cubicBezTo>
                    <a:cubicBezTo>
                      <a:pt x="480" y="638"/>
                      <a:pt x="479" y="638"/>
                      <a:pt x="479" y="638"/>
                    </a:cubicBezTo>
                    <a:cubicBezTo>
                      <a:pt x="478" y="638"/>
                      <a:pt x="478" y="638"/>
                      <a:pt x="478" y="638"/>
                    </a:cubicBezTo>
                    <a:cubicBezTo>
                      <a:pt x="478" y="638"/>
                      <a:pt x="478" y="639"/>
                      <a:pt x="479" y="639"/>
                    </a:cubicBezTo>
                    <a:cubicBezTo>
                      <a:pt x="479" y="639"/>
                      <a:pt x="480" y="640"/>
                      <a:pt x="480" y="640"/>
                    </a:cubicBezTo>
                    <a:cubicBezTo>
                      <a:pt x="480" y="640"/>
                      <a:pt x="480" y="640"/>
                      <a:pt x="480" y="640"/>
                    </a:cubicBezTo>
                    <a:cubicBezTo>
                      <a:pt x="480" y="642"/>
                      <a:pt x="480" y="645"/>
                      <a:pt x="480" y="648"/>
                    </a:cubicBezTo>
                    <a:cubicBezTo>
                      <a:pt x="480" y="648"/>
                      <a:pt x="480" y="649"/>
                      <a:pt x="479" y="649"/>
                    </a:cubicBezTo>
                    <a:cubicBezTo>
                      <a:pt x="478" y="650"/>
                      <a:pt x="476" y="650"/>
                      <a:pt x="475" y="651"/>
                    </a:cubicBezTo>
                    <a:cubicBezTo>
                      <a:pt x="475" y="651"/>
                      <a:pt x="475" y="651"/>
                      <a:pt x="475" y="651"/>
                    </a:cubicBezTo>
                    <a:cubicBezTo>
                      <a:pt x="472" y="651"/>
                      <a:pt x="471" y="652"/>
                      <a:pt x="470" y="654"/>
                    </a:cubicBezTo>
                    <a:cubicBezTo>
                      <a:pt x="465" y="656"/>
                      <a:pt x="459" y="658"/>
                      <a:pt x="454" y="661"/>
                    </a:cubicBezTo>
                    <a:cubicBezTo>
                      <a:pt x="451" y="662"/>
                      <a:pt x="448" y="661"/>
                      <a:pt x="446" y="659"/>
                    </a:cubicBezTo>
                    <a:cubicBezTo>
                      <a:pt x="438" y="663"/>
                      <a:pt x="430" y="660"/>
                      <a:pt x="429" y="643"/>
                    </a:cubicBezTo>
                    <a:cubicBezTo>
                      <a:pt x="429" y="640"/>
                      <a:pt x="430" y="636"/>
                      <a:pt x="432" y="633"/>
                    </a:cubicBezTo>
                    <a:cubicBezTo>
                      <a:pt x="430" y="632"/>
                      <a:pt x="428" y="632"/>
                      <a:pt x="426" y="631"/>
                    </a:cubicBezTo>
                    <a:cubicBezTo>
                      <a:pt x="424" y="630"/>
                      <a:pt x="423" y="628"/>
                      <a:pt x="422" y="626"/>
                    </a:cubicBezTo>
                    <a:cubicBezTo>
                      <a:pt x="422" y="626"/>
                      <a:pt x="422" y="626"/>
                      <a:pt x="422" y="626"/>
                    </a:cubicBezTo>
                    <a:cubicBezTo>
                      <a:pt x="421" y="627"/>
                      <a:pt x="421" y="627"/>
                      <a:pt x="421" y="627"/>
                    </a:cubicBezTo>
                    <a:cubicBezTo>
                      <a:pt x="417" y="630"/>
                      <a:pt x="413" y="634"/>
                      <a:pt x="410" y="637"/>
                    </a:cubicBezTo>
                    <a:cubicBezTo>
                      <a:pt x="411" y="640"/>
                      <a:pt x="409" y="644"/>
                      <a:pt x="406" y="645"/>
                    </a:cubicBezTo>
                    <a:cubicBezTo>
                      <a:pt x="404" y="648"/>
                      <a:pt x="402" y="650"/>
                      <a:pt x="400" y="653"/>
                    </a:cubicBezTo>
                    <a:cubicBezTo>
                      <a:pt x="396" y="656"/>
                      <a:pt x="391" y="654"/>
                      <a:pt x="390" y="650"/>
                    </a:cubicBezTo>
                    <a:cubicBezTo>
                      <a:pt x="382" y="651"/>
                      <a:pt x="372" y="647"/>
                      <a:pt x="364" y="643"/>
                    </a:cubicBezTo>
                    <a:cubicBezTo>
                      <a:pt x="363" y="646"/>
                      <a:pt x="361" y="648"/>
                      <a:pt x="357" y="647"/>
                    </a:cubicBezTo>
                    <a:cubicBezTo>
                      <a:pt x="356" y="647"/>
                      <a:pt x="354" y="646"/>
                      <a:pt x="353" y="646"/>
                    </a:cubicBezTo>
                    <a:cubicBezTo>
                      <a:pt x="352" y="647"/>
                      <a:pt x="350" y="648"/>
                      <a:pt x="348" y="647"/>
                    </a:cubicBezTo>
                    <a:cubicBezTo>
                      <a:pt x="346" y="647"/>
                      <a:pt x="345" y="646"/>
                      <a:pt x="344" y="646"/>
                    </a:cubicBezTo>
                    <a:cubicBezTo>
                      <a:pt x="337" y="648"/>
                      <a:pt x="331" y="650"/>
                      <a:pt x="324" y="650"/>
                    </a:cubicBezTo>
                    <a:cubicBezTo>
                      <a:pt x="320" y="650"/>
                      <a:pt x="318" y="647"/>
                      <a:pt x="318" y="644"/>
                    </a:cubicBezTo>
                    <a:cubicBezTo>
                      <a:pt x="318" y="643"/>
                      <a:pt x="318" y="642"/>
                      <a:pt x="318" y="640"/>
                    </a:cubicBezTo>
                    <a:cubicBezTo>
                      <a:pt x="318" y="640"/>
                      <a:pt x="319" y="640"/>
                      <a:pt x="319" y="639"/>
                    </a:cubicBezTo>
                    <a:cubicBezTo>
                      <a:pt x="316" y="638"/>
                      <a:pt x="315" y="635"/>
                      <a:pt x="317" y="632"/>
                    </a:cubicBezTo>
                    <a:cubicBezTo>
                      <a:pt x="318" y="629"/>
                      <a:pt x="321" y="626"/>
                      <a:pt x="324" y="624"/>
                    </a:cubicBezTo>
                    <a:cubicBezTo>
                      <a:pt x="324" y="623"/>
                      <a:pt x="324" y="622"/>
                      <a:pt x="324" y="620"/>
                    </a:cubicBezTo>
                    <a:cubicBezTo>
                      <a:pt x="324" y="620"/>
                      <a:pt x="324" y="620"/>
                      <a:pt x="324" y="620"/>
                    </a:cubicBezTo>
                    <a:cubicBezTo>
                      <a:pt x="317" y="623"/>
                      <a:pt x="310" y="627"/>
                      <a:pt x="304" y="631"/>
                    </a:cubicBezTo>
                    <a:cubicBezTo>
                      <a:pt x="297" y="634"/>
                      <a:pt x="292" y="624"/>
                      <a:pt x="298" y="621"/>
                    </a:cubicBezTo>
                    <a:cubicBezTo>
                      <a:pt x="306" y="616"/>
                      <a:pt x="315" y="612"/>
                      <a:pt x="324" y="608"/>
                    </a:cubicBezTo>
                    <a:cubicBezTo>
                      <a:pt x="317" y="608"/>
                      <a:pt x="317" y="599"/>
                      <a:pt x="322" y="597"/>
                    </a:cubicBezTo>
                    <a:cubicBezTo>
                      <a:pt x="322" y="596"/>
                      <a:pt x="324" y="594"/>
                      <a:pt x="326" y="594"/>
                    </a:cubicBezTo>
                    <a:cubicBezTo>
                      <a:pt x="327" y="594"/>
                      <a:pt x="327" y="595"/>
                      <a:pt x="327" y="595"/>
                    </a:cubicBezTo>
                    <a:cubicBezTo>
                      <a:pt x="328" y="595"/>
                      <a:pt x="328" y="594"/>
                      <a:pt x="329" y="594"/>
                    </a:cubicBezTo>
                    <a:cubicBezTo>
                      <a:pt x="329" y="594"/>
                      <a:pt x="330" y="594"/>
                      <a:pt x="330" y="594"/>
                    </a:cubicBezTo>
                    <a:cubicBezTo>
                      <a:pt x="331" y="594"/>
                      <a:pt x="331" y="594"/>
                      <a:pt x="331" y="594"/>
                    </a:cubicBezTo>
                    <a:cubicBezTo>
                      <a:pt x="329" y="591"/>
                      <a:pt x="330" y="587"/>
                      <a:pt x="333" y="586"/>
                    </a:cubicBezTo>
                    <a:cubicBezTo>
                      <a:pt x="334" y="584"/>
                      <a:pt x="335" y="584"/>
                      <a:pt x="336" y="583"/>
                    </a:cubicBezTo>
                    <a:cubicBezTo>
                      <a:pt x="333" y="579"/>
                      <a:pt x="336" y="572"/>
                      <a:pt x="341" y="574"/>
                    </a:cubicBezTo>
                    <a:cubicBezTo>
                      <a:pt x="341" y="574"/>
                      <a:pt x="341" y="574"/>
                      <a:pt x="341" y="573"/>
                    </a:cubicBezTo>
                    <a:cubicBezTo>
                      <a:pt x="339" y="573"/>
                      <a:pt x="336" y="570"/>
                      <a:pt x="337" y="566"/>
                    </a:cubicBezTo>
                    <a:cubicBezTo>
                      <a:pt x="338" y="559"/>
                      <a:pt x="342" y="554"/>
                      <a:pt x="346" y="550"/>
                    </a:cubicBezTo>
                    <a:cubicBezTo>
                      <a:pt x="346" y="547"/>
                      <a:pt x="348" y="544"/>
                      <a:pt x="352" y="544"/>
                    </a:cubicBezTo>
                    <a:cubicBezTo>
                      <a:pt x="353" y="544"/>
                      <a:pt x="355" y="543"/>
                      <a:pt x="356" y="543"/>
                    </a:cubicBezTo>
                    <a:cubicBezTo>
                      <a:pt x="358" y="542"/>
                      <a:pt x="359" y="542"/>
                      <a:pt x="361" y="542"/>
                    </a:cubicBezTo>
                    <a:cubicBezTo>
                      <a:pt x="363" y="538"/>
                      <a:pt x="364" y="535"/>
                      <a:pt x="366" y="532"/>
                    </a:cubicBezTo>
                    <a:cubicBezTo>
                      <a:pt x="367" y="531"/>
                      <a:pt x="367" y="531"/>
                      <a:pt x="368" y="531"/>
                    </a:cubicBezTo>
                    <a:cubicBezTo>
                      <a:pt x="368" y="531"/>
                      <a:pt x="368" y="532"/>
                      <a:pt x="369" y="532"/>
                    </a:cubicBezTo>
                    <a:cubicBezTo>
                      <a:pt x="365" y="534"/>
                      <a:pt x="367" y="541"/>
                      <a:pt x="372" y="541"/>
                    </a:cubicBezTo>
                    <a:cubicBezTo>
                      <a:pt x="376" y="540"/>
                      <a:pt x="380" y="540"/>
                      <a:pt x="385" y="541"/>
                    </a:cubicBezTo>
                    <a:cubicBezTo>
                      <a:pt x="386" y="542"/>
                      <a:pt x="388" y="542"/>
                      <a:pt x="389" y="543"/>
                    </a:cubicBezTo>
                    <a:cubicBezTo>
                      <a:pt x="390" y="544"/>
                      <a:pt x="391" y="545"/>
                      <a:pt x="392" y="546"/>
                    </a:cubicBezTo>
                    <a:cubicBezTo>
                      <a:pt x="391" y="549"/>
                      <a:pt x="393" y="553"/>
                      <a:pt x="397" y="552"/>
                    </a:cubicBezTo>
                    <a:cubicBezTo>
                      <a:pt x="402" y="552"/>
                      <a:pt x="406" y="551"/>
                      <a:pt x="411" y="550"/>
                    </a:cubicBezTo>
                    <a:cubicBezTo>
                      <a:pt x="412" y="551"/>
                      <a:pt x="413" y="552"/>
                      <a:pt x="414" y="553"/>
                    </a:cubicBezTo>
                    <a:cubicBezTo>
                      <a:pt x="413" y="554"/>
                      <a:pt x="412" y="554"/>
                      <a:pt x="411" y="554"/>
                    </a:cubicBezTo>
                    <a:cubicBezTo>
                      <a:pt x="406" y="557"/>
                      <a:pt x="410" y="565"/>
                      <a:pt x="415" y="563"/>
                    </a:cubicBezTo>
                    <a:cubicBezTo>
                      <a:pt x="417" y="562"/>
                      <a:pt x="419" y="561"/>
                      <a:pt x="421" y="561"/>
                    </a:cubicBezTo>
                    <a:cubicBezTo>
                      <a:pt x="427" y="562"/>
                      <a:pt x="433" y="563"/>
                      <a:pt x="439" y="565"/>
                    </a:cubicBezTo>
                    <a:cubicBezTo>
                      <a:pt x="438" y="566"/>
                      <a:pt x="438" y="567"/>
                      <a:pt x="438" y="568"/>
                    </a:cubicBezTo>
                    <a:cubicBezTo>
                      <a:pt x="437" y="568"/>
                      <a:pt x="437" y="568"/>
                      <a:pt x="437" y="569"/>
                    </a:cubicBezTo>
                    <a:cubicBezTo>
                      <a:pt x="433" y="572"/>
                      <a:pt x="430" y="577"/>
                      <a:pt x="428" y="583"/>
                    </a:cubicBezTo>
                    <a:cubicBezTo>
                      <a:pt x="427" y="589"/>
                      <a:pt x="436" y="591"/>
                      <a:pt x="438" y="585"/>
                    </a:cubicBezTo>
                    <a:cubicBezTo>
                      <a:pt x="438" y="582"/>
                      <a:pt x="440" y="580"/>
                      <a:pt x="441" y="578"/>
                    </a:cubicBezTo>
                    <a:cubicBezTo>
                      <a:pt x="442" y="579"/>
                      <a:pt x="443" y="579"/>
                      <a:pt x="444" y="580"/>
                    </a:cubicBezTo>
                    <a:cubicBezTo>
                      <a:pt x="444" y="580"/>
                      <a:pt x="444" y="580"/>
                      <a:pt x="445" y="580"/>
                    </a:cubicBezTo>
                    <a:cubicBezTo>
                      <a:pt x="444" y="580"/>
                      <a:pt x="444" y="580"/>
                      <a:pt x="443" y="580"/>
                    </a:cubicBezTo>
                    <a:cubicBezTo>
                      <a:pt x="437" y="582"/>
                      <a:pt x="440" y="591"/>
                      <a:pt x="446" y="589"/>
                    </a:cubicBezTo>
                    <a:cubicBezTo>
                      <a:pt x="447" y="589"/>
                      <a:pt x="447" y="589"/>
                      <a:pt x="448" y="588"/>
                    </a:cubicBezTo>
                    <a:cubicBezTo>
                      <a:pt x="448" y="589"/>
                      <a:pt x="448" y="589"/>
                      <a:pt x="448" y="589"/>
                    </a:cubicBezTo>
                    <a:cubicBezTo>
                      <a:pt x="447" y="590"/>
                      <a:pt x="445" y="591"/>
                      <a:pt x="444" y="593"/>
                    </a:cubicBezTo>
                    <a:cubicBezTo>
                      <a:pt x="444" y="594"/>
                      <a:pt x="444" y="594"/>
                      <a:pt x="444" y="595"/>
                    </a:cubicBezTo>
                    <a:cubicBezTo>
                      <a:pt x="444" y="595"/>
                      <a:pt x="444" y="595"/>
                      <a:pt x="445" y="595"/>
                    </a:cubicBezTo>
                    <a:cubicBezTo>
                      <a:pt x="447" y="595"/>
                      <a:pt x="448" y="594"/>
                      <a:pt x="448" y="592"/>
                    </a:cubicBezTo>
                    <a:cubicBezTo>
                      <a:pt x="448" y="592"/>
                      <a:pt x="448" y="592"/>
                      <a:pt x="449" y="592"/>
                    </a:cubicBezTo>
                    <a:cubicBezTo>
                      <a:pt x="449" y="594"/>
                      <a:pt x="450" y="596"/>
                      <a:pt x="450" y="598"/>
                    </a:cubicBezTo>
                    <a:cubicBezTo>
                      <a:pt x="450" y="598"/>
                      <a:pt x="451" y="599"/>
                      <a:pt x="451" y="599"/>
                    </a:cubicBezTo>
                    <a:cubicBezTo>
                      <a:pt x="452" y="599"/>
                      <a:pt x="452" y="598"/>
                      <a:pt x="453" y="597"/>
                    </a:cubicBezTo>
                    <a:cubicBezTo>
                      <a:pt x="453" y="597"/>
                      <a:pt x="453" y="596"/>
                      <a:pt x="454" y="596"/>
                    </a:cubicBezTo>
                    <a:cubicBezTo>
                      <a:pt x="454" y="597"/>
                      <a:pt x="455" y="598"/>
                      <a:pt x="455" y="598"/>
                    </a:cubicBezTo>
                    <a:cubicBezTo>
                      <a:pt x="454" y="599"/>
                      <a:pt x="453" y="599"/>
                      <a:pt x="453" y="600"/>
                    </a:cubicBezTo>
                    <a:cubicBezTo>
                      <a:pt x="455" y="600"/>
                      <a:pt x="457" y="599"/>
                      <a:pt x="456" y="597"/>
                    </a:cubicBezTo>
                    <a:cubicBezTo>
                      <a:pt x="455" y="589"/>
                      <a:pt x="451" y="584"/>
                      <a:pt x="447" y="578"/>
                    </a:cubicBezTo>
                    <a:cubicBezTo>
                      <a:pt x="448" y="578"/>
                      <a:pt x="449" y="579"/>
                      <a:pt x="451" y="579"/>
                    </a:cubicBezTo>
                    <a:cubicBezTo>
                      <a:pt x="454" y="581"/>
                      <a:pt x="457" y="576"/>
                      <a:pt x="453" y="574"/>
                    </a:cubicBezTo>
                    <a:cubicBezTo>
                      <a:pt x="452" y="574"/>
                      <a:pt x="451" y="573"/>
                      <a:pt x="450" y="573"/>
                    </a:cubicBezTo>
                    <a:cubicBezTo>
                      <a:pt x="452" y="572"/>
                      <a:pt x="452" y="570"/>
                      <a:pt x="451" y="569"/>
                    </a:cubicBezTo>
                    <a:cubicBezTo>
                      <a:pt x="454" y="567"/>
                      <a:pt x="453" y="564"/>
                      <a:pt x="451" y="563"/>
                    </a:cubicBezTo>
                    <a:cubicBezTo>
                      <a:pt x="451" y="563"/>
                      <a:pt x="451" y="562"/>
                      <a:pt x="451" y="562"/>
                    </a:cubicBezTo>
                    <a:cubicBezTo>
                      <a:pt x="451" y="562"/>
                      <a:pt x="452" y="562"/>
                      <a:pt x="452" y="563"/>
                    </a:cubicBezTo>
                    <a:cubicBezTo>
                      <a:pt x="454" y="566"/>
                      <a:pt x="459" y="562"/>
                      <a:pt x="457" y="559"/>
                    </a:cubicBezTo>
                    <a:cubicBezTo>
                      <a:pt x="456" y="558"/>
                      <a:pt x="455" y="557"/>
                      <a:pt x="454" y="557"/>
                    </a:cubicBezTo>
                    <a:cubicBezTo>
                      <a:pt x="454" y="557"/>
                      <a:pt x="454" y="557"/>
                      <a:pt x="454" y="557"/>
                    </a:cubicBezTo>
                    <a:cubicBezTo>
                      <a:pt x="455" y="557"/>
                      <a:pt x="455" y="557"/>
                      <a:pt x="455" y="557"/>
                    </a:cubicBezTo>
                    <a:cubicBezTo>
                      <a:pt x="459" y="558"/>
                      <a:pt x="461" y="552"/>
                      <a:pt x="457" y="551"/>
                    </a:cubicBezTo>
                    <a:cubicBezTo>
                      <a:pt x="456" y="551"/>
                      <a:pt x="456" y="551"/>
                      <a:pt x="456" y="551"/>
                    </a:cubicBezTo>
                    <a:cubicBezTo>
                      <a:pt x="456" y="551"/>
                      <a:pt x="456" y="551"/>
                      <a:pt x="456" y="551"/>
                    </a:cubicBezTo>
                    <a:cubicBezTo>
                      <a:pt x="457" y="551"/>
                      <a:pt x="458" y="550"/>
                      <a:pt x="458" y="550"/>
                    </a:cubicBezTo>
                    <a:cubicBezTo>
                      <a:pt x="459" y="551"/>
                      <a:pt x="460" y="552"/>
                      <a:pt x="460" y="554"/>
                    </a:cubicBezTo>
                    <a:cubicBezTo>
                      <a:pt x="462" y="558"/>
                      <a:pt x="467" y="556"/>
                      <a:pt x="466" y="552"/>
                    </a:cubicBezTo>
                    <a:cubicBezTo>
                      <a:pt x="465" y="548"/>
                      <a:pt x="463" y="546"/>
                      <a:pt x="460" y="544"/>
                    </a:cubicBezTo>
                    <a:cubicBezTo>
                      <a:pt x="460" y="544"/>
                      <a:pt x="460" y="543"/>
                      <a:pt x="459" y="543"/>
                    </a:cubicBezTo>
                    <a:cubicBezTo>
                      <a:pt x="459" y="543"/>
                      <a:pt x="459" y="543"/>
                      <a:pt x="459" y="543"/>
                    </a:cubicBezTo>
                    <a:cubicBezTo>
                      <a:pt x="458" y="543"/>
                      <a:pt x="457" y="543"/>
                      <a:pt x="456" y="542"/>
                    </a:cubicBezTo>
                    <a:cubicBezTo>
                      <a:pt x="456" y="542"/>
                      <a:pt x="456" y="542"/>
                      <a:pt x="456" y="542"/>
                    </a:cubicBezTo>
                    <a:cubicBezTo>
                      <a:pt x="453" y="542"/>
                      <a:pt x="452" y="540"/>
                      <a:pt x="452" y="538"/>
                    </a:cubicBezTo>
                    <a:cubicBezTo>
                      <a:pt x="449" y="538"/>
                      <a:pt x="447" y="539"/>
                      <a:pt x="444" y="539"/>
                    </a:cubicBezTo>
                    <a:cubicBezTo>
                      <a:pt x="442" y="539"/>
                      <a:pt x="440" y="538"/>
                      <a:pt x="440" y="536"/>
                    </a:cubicBezTo>
                    <a:cubicBezTo>
                      <a:pt x="439" y="536"/>
                      <a:pt x="438" y="536"/>
                      <a:pt x="437" y="536"/>
                    </a:cubicBezTo>
                    <a:cubicBezTo>
                      <a:pt x="436" y="537"/>
                      <a:pt x="435" y="537"/>
                      <a:pt x="433" y="537"/>
                    </a:cubicBezTo>
                    <a:cubicBezTo>
                      <a:pt x="432" y="536"/>
                      <a:pt x="431" y="536"/>
                      <a:pt x="430" y="536"/>
                    </a:cubicBezTo>
                    <a:cubicBezTo>
                      <a:pt x="427" y="535"/>
                      <a:pt x="424" y="535"/>
                      <a:pt x="423" y="531"/>
                    </a:cubicBezTo>
                    <a:cubicBezTo>
                      <a:pt x="419" y="531"/>
                      <a:pt x="419" y="533"/>
                      <a:pt x="418" y="535"/>
                    </a:cubicBezTo>
                    <a:cubicBezTo>
                      <a:pt x="416" y="532"/>
                      <a:pt x="412" y="530"/>
                      <a:pt x="409" y="529"/>
                    </a:cubicBezTo>
                    <a:cubicBezTo>
                      <a:pt x="409" y="529"/>
                      <a:pt x="409" y="529"/>
                      <a:pt x="409" y="529"/>
                    </a:cubicBezTo>
                    <a:cubicBezTo>
                      <a:pt x="409" y="529"/>
                      <a:pt x="409" y="529"/>
                      <a:pt x="409" y="529"/>
                    </a:cubicBezTo>
                    <a:cubicBezTo>
                      <a:pt x="407" y="529"/>
                      <a:pt x="405" y="529"/>
                      <a:pt x="404" y="528"/>
                    </a:cubicBezTo>
                    <a:cubicBezTo>
                      <a:pt x="404" y="527"/>
                      <a:pt x="404" y="526"/>
                      <a:pt x="405" y="525"/>
                    </a:cubicBezTo>
                    <a:cubicBezTo>
                      <a:pt x="405" y="525"/>
                      <a:pt x="405" y="525"/>
                      <a:pt x="405" y="525"/>
                    </a:cubicBezTo>
                    <a:cubicBezTo>
                      <a:pt x="405" y="525"/>
                      <a:pt x="405" y="524"/>
                      <a:pt x="405" y="524"/>
                    </a:cubicBezTo>
                    <a:cubicBezTo>
                      <a:pt x="405" y="523"/>
                      <a:pt x="405" y="522"/>
                      <a:pt x="405" y="521"/>
                    </a:cubicBezTo>
                    <a:cubicBezTo>
                      <a:pt x="408" y="518"/>
                      <a:pt x="410" y="515"/>
                      <a:pt x="412" y="513"/>
                    </a:cubicBezTo>
                    <a:cubicBezTo>
                      <a:pt x="414" y="511"/>
                      <a:pt x="413" y="509"/>
                      <a:pt x="411" y="508"/>
                    </a:cubicBezTo>
                    <a:cubicBezTo>
                      <a:pt x="414" y="508"/>
                      <a:pt x="418" y="508"/>
                      <a:pt x="421" y="508"/>
                    </a:cubicBezTo>
                    <a:cubicBezTo>
                      <a:pt x="424" y="507"/>
                      <a:pt x="424" y="501"/>
                      <a:pt x="420" y="502"/>
                    </a:cubicBezTo>
                    <a:cubicBezTo>
                      <a:pt x="417" y="502"/>
                      <a:pt x="413" y="502"/>
                      <a:pt x="409" y="502"/>
                    </a:cubicBezTo>
                    <a:cubicBezTo>
                      <a:pt x="409" y="502"/>
                      <a:pt x="410" y="502"/>
                      <a:pt x="410" y="502"/>
                    </a:cubicBezTo>
                    <a:cubicBezTo>
                      <a:pt x="410" y="502"/>
                      <a:pt x="410" y="502"/>
                      <a:pt x="410" y="502"/>
                    </a:cubicBezTo>
                    <a:cubicBezTo>
                      <a:pt x="410" y="501"/>
                      <a:pt x="410" y="501"/>
                      <a:pt x="410" y="500"/>
                    </a:cubicBezTo>
                    <a:cubicBezTo>
                      <a:pt x="410" y="500"/>
                      <a:pt x="410" y="500"/>
                      <a:pt x="410" y="500"/>
                    </a:cubicBezTo>
                    <a:cubicBezTo>
                      <a:pt x="410" y="501"/>
                      <a:pt x="409" y="502"/>
                      <a:pt x="407" y="502"/>
                    </a:cubicBezTo>
                    <a:cubicBezTo>
                      <a:pt x="407" y="502"/>
                      <a:pt x="407" y="502"/>
                      <a:pt x="407" y="502"/>
                    </a:cubicBezTo>
                    <a:cubicBezTo>
                      <a:pt x="407" y="501"/>
                      <a:pt x="408" y="501"/>
                      <a:pt x="408" y="501"/>
                    </a:cubicBezTo>
                    <a:cubicBezTo>
                      <a:pt x="409" y="499"/>
                      <a:pt x="410" y="498"/>
                      <a:pt x="412" y="499"/>
                    </a:cubicBezTo>
                    <a:cubicBezTo>
                      <a:pt x="414" y="499"/>
                      <a:pt x="415" y="499"/>
                      <a:pt x="415" y="498"/>
                    </a:cubicBezTo>
                    <a:cubicBezTo>
                      <a:pt x="416" y="497"/>
                      <a:pt x="417" y="497"/>
                      <a:pt x="418" y="497"/>
                    </a:cubicBezTo>
                    <a:cubicBezTo>
                      <a:pt x="418" y="498"/>
                      <a:pt x="419" y="499"/>
                      <a:pt x="421" y="499"/>
                    </a:cubicBezTo>
                    <a:cubicBezTo>
                      <a:pt x="423" y="498"/>
                      <a:pt x="425" y="498"/>
                      <a:pt x="427" y="497"/>
                    </a:cubicBezTo>
                    <a:cubicBezTo>
                      <a:pt x="427" y="497"/>
                      <a:pt x="427" y="498"/>
                      <a:pt x="428" y="498"/>
                    </a:cubicBezTo>
                    <a:cubicBezTo>
                      <a:pt x="428" y="499"/>
                      <a:pt x="429" y="500"/>
                      <a:pt x="431" y="499"/>
                    </a:cubicBezTo>
                    <a:cubicBezTo>
                      <a:pt x="431" y="500"/>
                      <a:pt x="431" y="500"/>
                      <a:pt x="431" y="500"/>
                    </a:cubicBezTo>
                    <a:cubicBezTo>
                      <a:pt x="432" y="501"/>
                      <a:pt x="432" y="502"/>
                      <a:pt x="432" y="502"/>
                    </a:cubicBezTo>
                    <a:cubicBezTo>
                      <a:pt x="433" y="502"/>
                      <a:pt x="434" y="502"/>
                      <a:pt x="436" y="502"/>
                    </a:cubicBezTo>
                    <a:cubicBezTo>
                      <a:pt x="439" y="502"/>
                      <a:pt x="440" y="506"/>
                      <a:pt x="439" y="508"/>
                    </a:cubicBezTo>
                    <a:cubicBezTo>
                      <a:pt x="440" y="508"/>
                      <a:pt x="441" y="507"/>
                      <a:pt x="442" y="507"/>
                    </a:cubicBezTo>
                    <a:cubicBezTo>
                      <a:pt x="442" y="505"/>
                      <a:pt x="442" y="504"/>
                      <a:pt x="442" y="502"/>
                    </a:cubicBezTo>
                    <a:cubicBezTo>
                      <a:pt x="442" y="501"/>
                      <a:pt x="443" y="500"/>
                      <a:pt x="444" y="499"/>
                    </a:cubicBezTo>
                    <a:cubicBezTo>
                      <a:pt x="445" y="497"/>
                      <a:pt x="452" y="506"/>
                      <a:pt x="450" y="505"/>
                    </a:cubicBezTo>
                    <a:cubicBezTo>
                      <a:pt x="434" y="497"/>
                      <a:pt x="455" y="518"/>
                      <a:pt x="456" y="509"/>
                    </a:cubicBezTo>
                    <a:cubicBezTo>
                      <a:pt x="460" y="508"/>
                      <a:pt x="461" y="510"/>
                      <a:pt x="466" y="510"/>
                    </a:cubicBezTo>
                    <a:cubicBezTo>
                      <a:pt x="468" y="510"/>
                      <a:pt x="473" y="511"/>
                      <a:pt x="472" y="512"/>
                    </a:cubicBezTo>
                    <a:cubicBezTo>
                      <a:pt x="463" y="520"/>
                      <a:pt x="465" y="524"/>
                      <a:pt x="459" y="528"/>
                    </a:cubicBezTo>
                    <a:cubicBezTo>
                      <a:pt x="463" y="527"/>
                      <a:pt x="466" y="526"/>
                      <a:pt x="470" y="524"/>
                    </a:cubicBezTo>
                    <a:cubicBezTo>
                      <a:pt x="474" y="521"/>
                      <a:pt x="478" y="527"/>
                      <a:pt x="474" y="530"/>
                    </a:cubicBezTo>
                    <a:cubicBezTo>
                      <a:pt x="469" y="532"/>
                      <a:pt x="465" y="534"/>
                      <a:pt x="460" y="536"/>
                    </a:cubicBezTo>
                    <a:cubicBezTo>
                      <a:pt x="460" y="536"/>
                      <a:pt x="461" y="537"/>
                      <a:pt x="461" y="537"/>
                    </a:cubicBezTo>
                    <a:cubicBezTo>
                      <a:pt x="462" y="538"/>
                      <a:pt x="462" y="539"/>
                      <a:pt x="462" y="540"/>
                    </a:cubicBezTo>
                    <a:cubicBezTo>
                      <a:pt x="465" y="539"/>
                      <a:pt x="467" y="538"/>
                      <a:pt x="469" y="538"/>
                    </a:cubicBezTo>
                    <a:cubicBezTo>
                      <a:pt x="471" y="538"/>
                      <a:pt x="472" y="538"/>
                      <a:pt x="473" y="539"/>
                    </a:cubicBezTo>
                    <a:cubicBezTo>
                      <a:pt x="477" y="540"/>
                      <a:pt x="478" y="534"/>
                      <a:pt x="475" y="533"/>
                    </a:cubicBezTo>
                    <a:cubicBezTo>
                      <a:pt x="474" y="533"/>
                      <a:pt x="474" y="533"/>
                      <a:pt x="473" y="533"/>
                    </a:cubicBezTo>
                    <a:cubicBezTo>
                      <a:pt x="474" y="532"/>
                      <a:pt x="474" y="531"/>
                      <a:pt x="475" y="531"/>
                    </a:cubicBezTo>
                    <a:cubicBezTo>
                      <a:pt x="478" y="531"/>
                      <a:pt x="481" y="531"/>
                      <a:pt x="484" y="531"/>
                    </a:cubicBezTo>
                    <a:cubicBezTo>
                      <a:pt x="486" y="531"/>
                      <a:pt x="487" y="528"/>
                      <a:pt x="486" y="527"/>
                    </a:cubicBezTo>
                    <a:cubicBezTo>
                      <a:pt x="487" y="526"/>
                      <a:pt x="487" y="525"/>
                      <a:pt x="488" y="525"/>
                    </a:cubicBezTo>
                    <a:cubicBezTo>
                      <a:pt x="489" y="524"/>
                      <a:pt x="490" y="524"/>
                      <a:pt x="491" y="523"/>
                    </a:cubicBezTo>
                    <a:cubicBezTo>
                      <a:pt x="493" y="522"/>
                      <a:pt x="496" y="522"/>
                      <a:pt x="498" y="522"/>
                    </a:cubicBezTo>
                    <a:cubicBezTo>
                      <a:pt x="502" y="522"/>
                      <a:pt x="502" y="518"/>
                      <a:pt x="500" y="516"/>
                    </a:cubicBezTo>
                    <a:cubicBezTo>
                      <a:pt x="500" y="516"/>
                      <a:pt x="500" y="516"/>
                      <a:pt x="501" y="515"/>
                    </a:cubicBezTo>
                    <a:cubicBezTo>
                      <a:pt x="501" y="516"/>
                      <a:pt x="501" y="516"/>
                      <a:pt x="502" y="516"/>
                    </a:cubicBezTo>
                    <a:cubicBezTo>
                      <a:pt x="503" y="518"/>
                      <a:pt x="504" y="520"/>
                      <a:pt x="505" y="522"/>
                    </a:cubicBezTo>
                    <a:cubicBezTo>
                      <a:pt x="507" y="522"/>
                      <a:pt x="508" y="522"/>
                      <a:pt x="508" y="523"/>
                    </a:cubicBezTo>
                    <a:cubicBezTo>
                      <a:pt x="509" y="523"/>
                      <a:pt x="510" y="523"/>
                      <a:pt x="511" y="523"/>
                    </a:cubicBezTo>
                    <a:cubicBezTo>
                      <a:pt x="514" y="522"/>
                      <a:pt x="515" y="524"/>
                      <a:pt x="515" y="526"/>
                    </a:cubicBezTo>
                    <a:cubicBezTo>
                      <a:pt x="518" y="528"/>
                      <a:pt x="521" y="531"/>
                      <a:pt x="522" y="536"/>
                    </a:cubicBezTo>
                    <a:cubicBezTo>
                      <a:pt x="523" y="538"/>
                      <a:pt x="521" y="540"/>
                      <a:pt x="520" y="540"/>
                    </a:cubicBezTo>
                    <a:cubicBezTo>
                      <a:pt x="520" y="540"/>
                      <a:pt x="520" y="541"/>
                      <a:pt x="520" y="541"/>
                    </a:cubicBezTo>
                    <a:cubicBezTo>
                      <a:pt x="523" y="539"/>
                      <a:pt x="525" y="544"/>
                      <a:pt x="524" y="546"/>
                    </a:cubicBezTo>
                    <a:cubicBezTo>
                      <a:pt x="524" y="546"/>
                      <a:pt x="525" y="547"/>
                      <a:pt x="526" y="548"/>
                    </a:cubicBezTo>
                    <a:cubicBezTo>
                      <a:pt x="528" y="548"/>
                      <a:pt x="528" y="551"/>
                      <a:pt x="528" y="552"/>
                    </a:cubicBezTo>
                    <a:cubicBezTo>
                      <a:pt x="528" y="553"/>
                      <a:pt x="528" y="553"/>
                      <a:pt x="528" y="553"/>
                    </a:cubicBezTo>
                    <a:cubicBezTo>
                      <a:pt x="528" y="553"/>
                      <a:pt x="529" y="553"/>
                      <a:pt x="529" y="553"/>
                    </a:cubicBezTo>
                    <a:cubicBezTo>
                      <a:pt x="529" y="553"/>
                      <a:pt x="530" y="553"/>
                      <a:pt x="530" y="553"/>
                    </a:cubicBezTo>
                    <a:cubicBezTo>
                      <a:pt x="530" y="553"/>
                      <a:pt x="530" y="553"/>
                      <a:pt x="530" y="553"/>
                    </a:cubicBezTo>
                    <a:cubicBezTo>
                      <a:pt x="532" y="552"/>
                      <a:pt x="533" y="553"/>
                      <a:pt x="534" y="554"/>
                    </a:cubicBezTo>
                    <a:cubicBezTo>
                      <a:pt x="537" y="555"/>
                      <a:pt x="537" y="560"/>
                      <a:pt x="533" y="561"/>
                    </a:cubicBezTo>
                    <a:cubicBezTo>
                      <a:pt x="539" y="562"/>
                      <a:pt x="544" y="564"/>
                      <a:pt x="550" y="567"/>
                    </a:cubicBezTo>
                    <a:cubicBezTo>
                      <a:pt x="554" y="569"/>
                      <a:pt x="551" y="576"/>
                      <a:pt x="547" y="574"/>
                    </a:cubicBezTo>
                    <a:close/>
                    <a:moveTo>
                      <a:pt x="435" y="509"/>
                    </a:moveTo>
                    <a:cubicBezTo>
                      <a:pt x="435" y="509"/>
                      <a:pt x="435" y="509"/>
                      <a:pt x="434" y="510"/>
                    </a:cubicBezTo>
                    <a:cubicBezTo>
                      <a:pt x="434" y="510"/>
                      <a:pt x="434" y="510"/>
                      <a:pt x="434" y="510"/>
                    </a:cubicBezTo>
                    <a:cubicBezTo>
                      <a:pt x="435" y="510"/>
                      <a:pt x="435" y="510"/>
                      <a:pt x="435" y="509"/>
                    </a:cubicBezTo>
                    <a:close/>
                    <a:moveTo>
                      <a:pt x="439" y="529"/>
                    </a:moveTo>
                    <a:cubicBezTo>
                      <a:pt x="438" y="527"/>
                      <a:pt x="438" y="525"/>
                      <a:pt x="438" y="523"/>
                    </a:cubicBezTo>
                    <a:cubicBezTo>
                      <a:pt x="437" y="523"/>
                      <a:pt x="437" y="523"/>
                      <a:pt x="437" y="523"/>
                    </a:cubicBezTo>
                    <a:cubicBezTo>
                      <a:pt x="437" y="525"/>
                      <a:pt x="437" y="527"/>
                      <a:pt x="437" y="529"/>
                    </a:cubicBezTo>
                    <a:cubicBezTo>
                      <a:pt x="437" y="529"/>
                      <a:pt x="438" y="529"/>
                      <a:pt x="439" y="529"/>
                    </a:cubicBezTo>
                    <a:close/>
                    <a:moveTo>
                      <a:pt x="462" y="515"/>
                    </a:moveTo>
                    <a:cubicBezTo>
                      <a:pt x="462" y="515"/>
                      <a:pt x="462" y="515"/>
                      <a:pt x="462" y="515"/>
                    </a:cubicBezTo>
                    <a:cubicBezTo>
                      <a:pt x="460" y="515"/>
                      <a:pt x="459" y="515"/>
                      <a:pt x="457" y="516"/>
                    </a:cubicBezTo>
                    <a:cubicBezTo>
                      <a:pt x="457" y="517"/>
                      <a:pt x="456" y="517"/>
                      <a:pt x="455" y="518"/>
                    </a:cubicBezTo>
                    <a:cubicBezTo>
                      <a:pt x="454" y="518"/>
                      <a:pt x="454" y="517"/>
                      <a:pt x="453" y="517"/>
                    </a:cubicBezTo>
                    <a:cubicBezTo>
                      <a:pt x="454" y="519"/>
                      <a:pt x="454" y="521"/>
                      <a:pt x="454" y="524"/>
                    </a:cubicBezTo>
                    <a:cubicBezTo>
                      <a:pt x="457" y="521"/>
                      <a:pt x="460" y="519"/>
                      <a:pt x="462" y="515"/>
                    </a:cubicBezTo>
                    <a:close/>
                    <a:moveTo>
                      <a:pt x="350" y="626"/>
                    </a:moveTo>
                    <a:cubicBezTo>
                      <a:pt x="346" y="627"/>
                      <a:pt x="343" y="627"/>
                      <a:pt x="340" y="628"/>
                    </a:cubicBezTo>
                    <a:cubicBezTo>
                      <a:pt x="341" y="629"/>
                      <a:pt x="341" y="629"/>
                      <a:pt x="342" y="629"/>
                    </a:cubicBezTo>
                    <a:cubicBezTo>
                      <a:pt x="344" y="628"/>
                      <a:pt x="347" y="627"/>
                      <a:pt x="350" y="626"/>
                    </a:cubicBezTo>
                    <a:close/>
                    <a:moveTo>
                      <a:pt x="354" y="595"/>
                    </a:moveTo>
                    <a:cubicBezTo>
                      <a:pt x="353" y="595"/>
                      <a:pt x="353" y="594"/>
                      <a:pt x="353" y="594"/>
                    </a:cubicBezTo>
                    <a:cubicBezTo>
                      <a:pt x="352" y="593"/>
                      <a:pt x="350" y="591"/>
                      <a:pt x="349" y="590"/>
                    </a:cubicBezTo>
                    <a:cubicBezTo>
                      <a:pt x="348" y="591"/>
                      <a:pt x="347" y="592"/>
                      <a:pt x="347" y="593"/>
                    </a:cubicBezTo>
                    <a:cubicBezTo>
                      <a:pt x="348" y="593"/>
                      <a:pt x="349" y="594"/>
                      <a:pt x="350" y="595"/>
                    </a:cubicBezTo>
                    <a:cubicBezTo>
                      <a:pt x="351" y="595"/>
                      <a:pt x="352" y="595"/>
                      <a:pt x="354" y="595"/>
                    </a:cubicBezTo>
                    <a:close/>
                    <a:moveTo>
                      <a:pt x="356" y="557"/>
                    </a:moveTo>
                    <a:cubicBezTo>
                      <a:pt x="356" y="558"/>
                      <a:pt x="355" y="558"/>
                      <a:pt x="355" y="559"/>
                    </a:cubicBezTo>
                    <a:cubicBezTo>
                      <a:pt x="355" y="558"/>
                      <a:pt x="356" y="558"/>
                      <a:pt x="356" y="558"/>
                    </a:cubicBezTo>
                    <a:cubicBezTo>
                      <a:pt x="356" y="558"/>
                      <a:pt x="356" y="558"/>
                      <a:pt x="356" y="557"/>
                    </a:cubicBezTo>
                    <a:close/>
                    <a:moveTo>
                      <a:pt x="382" y="582"/>
                    </a:moveTo>
                    <a:cubicBezTo>
                      <a:pt x="382" y="582"/>
                      <a:pt x="382" y="582"/>
                      <a:pt x="382" y="582"/>
                    </a:cubicBezTo>
                    <a:cubicBezTo>
                      <a:pt x="384" y="581"/>
                      <a:pt x="386" y="580"/>
                      <a:pt x="386" y="578"/>
                    </a:cubicBezTo>
                    <a:cubicBezTo>
                      <a:pt x="386" y="578"/>
                      <a:pt x="385" y="578"/>
                      <a:pt x="385" y="578"/>
                    </a:cubicBezTo>
                    <a:cubicBezTo>
                      <a:pt x="384" y="580"/>
                      <a:pt x="383" y="581"/>
                      <a:pt x="382" y="582"/>
                    </a:cubicBezTo>
                    <a:close/>
                    <a:moveTo>
                      <a:pt x="379" y="555"/>
                    </a:moveTo>
                    <a:cubicBezTo>
                      <a:pt x="380" y="555"/>
                      <a:pt x="381" y="555"/>
                      <a:pt x="382" y="554"/>
                    </a:cubicBezTo>
                    <a:cubicBezTo>
                      <a:pt x="382" y="554"/>
                      <a:pt x="382" y="553"/>
                      <a:pt x="381" y="553"/>
                    </a:cubicBezTo>
                    <a:cubicBezTo>
                      <a:pt x="381" y="553"/>
                      <a:pt x="380" y="554"/>
                      <a:pt x="379" y="555"/>
                    </a:cubicBezTo>
                    <a:close/>
                    <a:moveTo>
                      <a:pt x="374" y="607"/>
                    </a:moveTo>
                    <a:cubicBezTo>
                      <a:pt x="373" y="607"/>
                      <a:pt x="373" y="606"/>
                      <a:pt x="372" y="606"/>
                    </a:cubicBezTo>
                    <a:cubicBezTo>
                      <a:pt x="372" y="607"/>
                      <a:pt x="371" y="607"/>
                      <a:pt x="371" y="608"/>
                    </a:cubicBezTo>
                    <a:cubicBezTo>
                      <a:pt x="372" y="608"/>
                      <a:pt x="373" y="607"/>
                      <a:pt x="374" y="607"/>
                    </a:cubicBezTo>
                    <a:close/>
                    <a:moveTo>
                      <a:pt x="397" y="621"/>
                    </a:moveTo>
                    <a:cubicBezTo>
                      <a:pt x="393" y="622"/>
                      <a:pt x="389" y="624"/>
                      <a:pt x="385" y="625"/>
                    </a:cubicBezTo>
                    <a:cubicBezTo>
                      <a:pt x="385" y="626"/>
                      <a:pt x="384" y="628"/>
                      <a:pt x="382" y="628"/>
                    </a:cubicBezTo>
                    <a:cubicBezTo>
                      <a:pt x="381" y="629"/>
                      <a:pt x="380" y="629"/>
                      <a:pt x="378" y="630"/>
                    </a:cubicBezTo>
                    <a:cubicBezTo>
                      <a:pt x="384" y="631"/>
                      <a:pt x="389" y="632"/>
                      <a:pt x="394" y="632"/>
                    </a:cubicBezTo>
                    <a:cubicBezTo>
                      <a:pt x="392" y="630"/>
                      <a:pt x="391" y="627"/>
                      <a:pt x="394" y="624"/>
                    </a:cubicBezTo>
                    <a:cubicBezTo>
                      <a:pt x="395" y="623"/>
                      <a:pt x="396" y="622"/>
                      <a:pt x="397" y="621"/>
                    </a:cubicBezTo>
                    <a:close/>
                    <a:moveTo>
                      <a:pt x="413" y="603"/>
                    </a:moveTo>
                    <a:cubicBezTo>
                      <a:pt x="413" y="602"/>
                      <a:pt x="412" y="600"/>
                      <a:pt x="410" y="599"/>
                    </a:cubicBezTo>
                    <a:cubicBezTo>
                      <a:pt x="410" y="599"/>
                      <a:pt x="409" y="599"/>
                      <a:pt x="409" y="599"/>
                    </a:cubicBezTo>
                    <a:cubicBezTo>
                      <a:pt x="410" y="600"/>
                      <a:pt x="410" y="602"/>
                      <a:pt x="411" y="603"/>
                    </a:cubicBezTo>
                    <a:cubicBezTo>
                      <a:pt x="412" y="603"/>
                      <a:pt x="412" y="603"/>
                      <a:pt x="413" y="603"/>
                    </a:cubicBezTo>
                    <a:close/>
                    <a:moveTo>
                      <a:pt x="448" y="600"/>
                    </a:moveTo>
                    <a:cubicBezTo>
                      <a:pt x="447" y="600"/>
                      <a:pt x="447" y="599"/>
                      <a:pt x="446" y="599"/>
                    </a:cubicBezTo>
                    <a:cubicBezTo>
                      <a:pt x="447" y="599"/>
                      <a:pt x="447" y="600"/>
                      <a:pt x="448" y="600"/>
                    </a:cubicBezTo>
                    <a:close/>
                    <a:moveTo>
                      <a:pt x="479" y="561"/>
                    </a:moveTo>
                    <a:cubicBezTo>
                      <a:pt x="479" y="561"/>
                      <a:pt x="479" y="561"/>
                      <a:pt x="478" y="561"/>
                    </a:cubicBezTo>
                    <a:cubicBezTo>
                      <a:pt x="478" y="562"/>
                      <a:pt x="477" y="563"/>
                      <a:pt x="477" y="564"/>
                    </a:cubicBezTo>
                    <a:cubicBezTo>
                      <a:pt x="477" y="564"/>
                      <a:pt x="478" y="564"/>
                      <a:pt x="478" y="563"/>
                    </a:cubicBezTo>
                    <a:cubicBezTo>
                      <a:pt x="479" y="563"/>
                      <a:pt x="479" y="562"/>
                      <a:pt x="479" y="561"/>
                    </a:cubicBezTo>
                    <a:close/>
                    <a:moveTo>
                      <a:pt x="493" y="531"/>
                    </a:moveTo>
                    <a:cubicBezTo>
                      <a:pt x="494" y="531"/>
                      <a:pt x="494" y="531"/>
                      <a:pt x="495" y="531"/>
                    </a:cubicBezTo>
                    <a:cubicBezTo>
                      <a:pt x="495" y="531"/>
                      <a:pt x="494" y="531"/>
                      <a:pt x="493" y="530"/>
                    </a:cubicBezTo>
                    <a:cubicBezTo>
                      <a:pt x="493" y="530"/>
                      <a:pt x="493" y="531"/>
                      <a:pt x="493" y="531"/>
                    </a:cubicBezTo>
                    <a:close/>
                    <a:moveTo>
                      <a:pt x="492" y="546"/>
                    </a:moveTo>
                    <a:cubicBezTo>
                      <a:pt x="493" y="547"/>
                      <a:pt x="494" y="548"/>
                      <a:pt x="495" y="549"/>
                    </a:cubicBezTo>
                    <a:cubicBezTo>
                      <a:pt x="495" y="549"/>
                      <a:pt x="495" y="548"/>
                      <a:pt x="495" y="548"/>
                    </a:cubicBezTo>
                    <a:cubicBezTo>
                      <a:pt x="494" y="548"/>
                      <a:pt x="493" y="547"/>
                      <a:pt x="493" y="546"/>
                    </a:cubicBezTo>
                    <a:cubicBezTo>
                      <a:pt x="493" y="546"/>
                      <a:pt x="492" y="546"/>
                      <a:pt x="492" y="546"/>
                    </a:cubicBezTo>
                    <a:close/>
                    <a:moveTo>
                      <a:pt x="500" y="578"/>
                    </a:moveTo>
                    <a:cubicBezTo>
                      <a:pt x="500" y="578"/>
                      <a:pt x="499" y="577"/>
                      <a:pt x="498" y="577"/>
                    </a:cubicBezTo>
                    <a:cubicBezTo>
                      <a:pt x="497" y="577"/>
                      <a:pt x="496" y="576"/>
                      <a:pt x="496" y="575"/>
                    </a:cubicBezTo>
                    <a:cubicBezTo>
                      <a:pt x="493" y="575"/>
                      <a:pt x="491" y="574"/>
                      <a:pt x="488" y="573"/>
                    </a:cubicBezTo>
                    <a:cubicBezTo>
                      <a:pt x="489" y="574"/>
                      <a:pt x="490" y="575"/>
                      <a:pt x="490" y="575"/>
                    </a:cubicBezTo>
                    <a:cubicBezTo>
                      <a:pt x="492" y="577"/>
                      <a:pt x="492" y="579"/>
                      <a:pt x="491" y="580"/>
                    </a:cubicBezTo>
                    <a:cubicBezTo>
                      <a:pt x="494" y="580"/>
                      <a:pt x="497" y="579"/>
                      <a:pt x="500" y="578"/>
                    </a:cubicBezTo>
                    <a:close/>
                    <a:moveTo>
                      <a:pt x="503" y="564"/>
                    </a:moveTo>
                    <a:cubicBezTo>
                      <a:pt x="503" y="564"/>
                      <a:pt x="503" y="563"/>
                      <a:pt x="503" y="563"/>
                    </a:cubicBezTo>
                    <a:cubicBezTo>
                      <a:pt x="502" y="563"/>
                      <a:pt x="502" y="563"/>
                      <a:pt x="502" y="563"/>
                    </a:cubicBezTo>
                    <a:cubicBezTo>
                      <a:pt x="502" y="563"/>
                      <a:pt x="503" y="564"/>
                      <a:pt x="503" y="564"/>
                    </a:cubicBezTo>
                    <a:close/>
                    <a:moveTo>
                      <a:pt x="511" y="532"/>
                    </a:moveTo>
                    <a:cubicBezTo>
                      <a:pt x="510" y="532"/>
                      <a:pt x="510" y="532"/>
                      <a:pt x="510" y="531"/>
                    </a:cubicBezTo>
                    <a:cubicBezTo>
                      <a:pt x="510" y="532"/>
                      <a:pt x="510" y="532"/>
                      <a:pt x="510" y="532"/>
                    </a:cubicBezTo>
                    <a:cubicBezTo>
                      <a:pt x="510" y="532"/>
                      <a:pt x="510" y="532"/>
                      <a:pt x="511" y="532"/>
                    </a:cubicBezTo>
                    <a:close/>
                    <a:moveTo>
                      <a:pt x="518" y="553"/>
                    </a:moveTo>
                    <a:cubicBezTo>
                      <a:pt x="517" y="552"/>
                      <a:pt x="517" y="552"/>
                      <a:pt x="516" y="551"/>
                    </a:cubicBezTo>
                    <a:cubicBezTo>
                      <a:pt x="515" y="552"/>
                      <a:pt x="515" y="553"/>
                      <a:pt x="514" y="554"/>
                    </a:cubicBezTo>
                    <a:cubicBezTo>
                      <a:pt x="514" y="554"/>
                      <a:pt x="514" y="555"/>
                      <a:pt x="513" y="555"/>
                    </a:cubicBezTo>
                    <a:cubicBezTo>
                      <a:pt x="514" y="555"/>
                      <a:pt x="515" y="554"/>
                      <a:pt x="516" y="554"/>
                    </a:cubicBezTo>
                    <a:cubicBezTo>
                      <a:pt x="516" y="554"/>
                      <a:pt x="517" y="553"/>
                      <a:pt x="518" y="553"/>
                    </a:cubicBezTo>
                    <a:close/>
                    <a:moveTo>
                      <a:pt x="524" y="575"/>
                    </a:moveTo>
                    <a:cubicBezTo>
                      <a:pt x="522" y="574"/>
                      <a:pt x="520" y="574"/>
                      <a:pt x="518" y="574"/>
                    </a:cubicBezTo>
                    <a:cubicBezTo>
                      <a:pt x="520" y="574"/>
                      <a:pt x="521" y="575"/>
                      <a:pt x="523" y="575"/>
                    </a:cubicBezTo>
                    <a:cubicBezTo>
                      <a:pt x="523" y="575"/>
                      <a:pt x="524" y="575"/>
                      <a:pt x="524" y="575"/>
                    </a:cubicBezTo>
                    <a:close/>
                    <a:moveTo>
                      <a:pt x="843" y="411"/>
                    </a:moveTo>
                    <a:cubicBezTo>
                      <a:pt x="844" y="411"/>
                      <a:pt x="845" y="411"/>
                      <a:pt x="846" y="411"/>
                    </a:cubicBezTo>
                    <a:cubicBezTo>
                      <a:pt x="845" y="410"/>
                      <a:pt x="844" y="410"/>
                      <a:pt x="843" y="410"/>
                    </a:cubicBezTo>
                    <a:cubicBezTo>
                      <a:pt x="843" y="410"/>
                      <a:pt x="843" y="411"/>
                      <a:pt x="843" y="411"/>
                    </a:cubicBezTo>
                    <a:close/>
                    <a:moveTo>
                      <a:pt x="847" y="431"/>
                    </a:moveTo>
                    <a:cubicBezTo>
                      <a:pt x="846" y="431"/>
                      <a:pt x="846" y="431"/>
                      <a:pt x="845" y="431"/>
                    </a:cubicBezTo>
                    <a:cubicBezTo>
                      <a:pt x="846" y="432"/>
                      <a:pt x="848" y="433"/>
                      <a:pt x="850" y="433"/>
                    </a:cubicBezTo>
                    <a:cubicBezTo>
                      <a:pt x="850" y="433"/>
                      <a:pt x="850" y="433"/>
                      <a:pt x="850" y="433"/>
                    </a:cubicBezTo>
                    <a:cubicBezTo>
                      <a:pt x="848" y="433"/>
                      <a:pt x="847" y="432"/>
                      <a:pt x="847" y="431"/>
                    </a:cubicBezTo>
                    <a:close/>
                    <a:moveTo>
                      <a:pt x="894" y="460"/>
                    </a:moveTo>
                    <a:cubicBezTo>
                      <a:pt x="891" y="460"/>
                      <a:pt x="888" y="460"/>
                      <a:pt x="886" y="460"/>
                    </a:cubicBezTo>
                    <a:cubicBezTo>
                      <a:pt x="888" y="460"/>
                      <a:pt x="890" y="461"/>
                      <a:pt x="893" y="461"/>
                    </a:cubicBezTo>
                    <a:cubicBezTo>
                      <a:pt x="893" y="461"/>
                      <a:pt x="893" y="460"/>
                      <a:pt x="894" y="460"/>
                    </a:cubicBezTo>
                    <a:close/>
                    <a:moveTo>
                      <a:pt x="864" y="407"/>
                    </a:moveTo>
                    <a:cubicBezTo>
                      <a:pt x="865" y="408"/>
                      <a:pt x="865" y="408"/>
                      <a:pt x="865" y="408"/>
                    </a:cubicBezTo>
                    <a:cubicBezTo>
                      <a:pt x="865" y="408"/>
                      <a:pt x="866" y="408"/>
                      <a:pt x="866" y="408"/>
                    </a:cubicBezTo>
                    <a:cubicBezTo>
                      <a:pt x="865" y="408"/>
                      <a:pt x="865" y="408"/>
                      <a:pt x="864" y="407"/>
                    </a:cubicBezTo>
                    <a:close/>
                    <a:moveTo>
                      <a:pt x="880" y="433"/>
                    </a:moveTo>
                    <a:cubicBezTo>
                      <a:pt x="879" y="433"/>
                      <a:pt x="879" y="432"/>
                      <a:pt x="878" y="431"/>
                    </a:cubicBezTo>
                    <a:cubicBezTo>
                      <a:pt x="877" y="433"/>
                      <a:pt x="876" y="434"/>
                      <a:pt x="875" y="436"/>
                    </a:cubicBezTo>
                    <a:cubicBezTo>
                      <a:pt x="875" y="436"/>
                      <a:pt x="875" y="436"/>
                      <a:pt x="875" y="437"/>
                    </a:cubicBezTo>
                    <a:cubicBezTo>
                      <a:pt x="876" y="436"/>
                      <a:pt x="877" y="436"/>
                      <a:pt x="878" y="436"/>
                    </a:cubicBezTo>
                    <a:cubicBezTo>
                      <a:pt x="879" y="435"/>
                      <a:pt x="879" y="434"/>
                      <a:pt x="880" y="433"/>
                    </a:cubicBezTo>
                    <a:close/>
                    <a:moveTo>
                      <a:pt x="831" y="297"/>
                    </a:moveTo>
                    <a:cubicBezTo>
                      <a:pt x="831" y="297"/>
                      <a:pt x="831" y="297"/>
                      <a:pt x="831" y="297"/>
                    </a:cubicBezTo>
                    <a:cubicBezTo>
                      <a:pt x="831" y="297"/>
                      <a:pt x="831" y="297"/>
                      <a:pt x="831" y="297"/>
                    </a:cubicBezTo>
                    <a:cubicBezTo>
                      <a:pt x="828" y="300"/>
                      <a:pt x="824" y="303"/>
                      <a:pt x="821" y="307"/>
                    </a:cubicBezTo>
                    <a:cubicBezTo>
                      <a:pt x="821" y="308"/>
                      <a:pt x="821" y="308"/>
                      <a:pt x="821" y="309"/>
                    </a:cubicBezTo>
                    <a:cubicBezTo>
                      <a:pt x="825" y="306"/>
                      <a:pt x="829" y="302"/>
                      <a:pt x="831" y="297"/>
                    </a:cubicBezTo>
                    <a:close/>
                    <a:moveTo>
                      <a:pt x="857" y="468"/>
                    </a:moveTo>
                    <a:cubicBezTo>
                      <a:pt x="854" y="468"/>
                      <a:pt x="850" y="467"/>
                      <a:pt x="847" y="467"/>
                    </a:cubicBezTo>
                    <a:cubicBezTo>
                      <a:pt x="848" y="468"/>
                      <a:pt x="849" y="468"/>
                      <a:pt x="850" y="469"/>
                    </a:cubicBezTo>
                    <a:cubicBezTo>
                      <a:pt x="853" y="470"/>
                      <a:pt x="853" y="474"/>
                      <a:pt x="852" y="476"/>
                    </a:cubicBezTo>
                    <a:cubicBezTo>
                      <a:pt x="856" y="474"/>
                      <a:pt x="860" y="472"/>
                      <a:pt x="864" y="470"/>
                    </a:cubicBezTo>
                    <a:cubicBezTo>
                      <a:pt x="863" y="470"/>
                      <a:pt x="862" y="470"/>
                      <a:pt x="860" y="470"/>
                    </a:cubicBezTo>
                    <a:cubicBezTo>
                      <a:pt x="859" y="469"/>
                      <a:pt x="858" y="469"/>
                      <a:pt x="857" y="468"/>
                    </a:cubicBezTo>
                    <a:close/>
                    <a:moveTo>
                      <a:pt x="863" y="450"/>
                    </a:moveTo>
                    <a:cubicBezTo>
                      <a:pt x="863" y="450"/>
                      <a:pt x="862" y="450"/>
                      <a:pt x="862" y="451"/>
                    </a:cubicBezTo>
                    <a:cubicBezTo>
                      <a:pt x="863" y="451"/>
                      <a:pt x="864" y="451"/>
                      <a:pt x="864" y="451"/>
                    </a:cubicBezTo>
                    <a:cubicBezTo>
                      <a:pt x="864" y="451"/>
                      <a:pt x="864" y="450"/>
                      <a:pt x="863" y="450"/>
                    </a:cubicBezTo>
                    <a:close/>
                    <a:moveTo>
                      <a:pt x="984" y="448"/>
                    </a:moveTo>
                    <a:cubicBezTo>
                      <a:pt x="983" y="452"/>
                      <a:pt x="982" y="456"/>
                      <a:pt x="980" y="460"/>
                    </a:cubicBezTo>
                    <a:cubicBezTo>
                      <a:pt x="978" y="463"/>
                      <a:pt x="974" y="464"/>
                      <a:pt x="971" y="466"/>
                    </a:cubicBezTo>
                    <a:cubicBezTo>
                      <a:pt x="968" y="469"/>
                      <a:pt x="964" y="471"/>
                      <a:pt x="959" y="473"/>
                    </a:cubicBezTo>
                    <a:cubicBezTo>
                      <a:pt x="959" y="474"/>
                      <a:pt x="958" y="475"/>
                      <a:pt x="958" y="476"/>
                    </a:cubicBezTo>
                    <a:cubicBezTo>
                      <a:pt x="962" y="478"/>
                      <a:pt x="962" y="487"/>
                      <a:pt x="955" y="487"/>
                    </a:cubicBezTo>
                    <a:cubicBezTo>
                      <a:pt x="950" y="487"/>
                      <a:pt x="945" y="488"/>
                      <a:pt x="940" y="489"/>
                    </a:cubicBezTo>
                    <a:cubicBezTo>
                      <a:pt x="937" y="492"/>
                      <a:pt x="934" y="493"/>
                      <a:pt x="930" y="495"/>
                    </a:cubicBezTo>
                    <a:cubicBezTo>
                      <a:pt x="935" y="497"/>
                      <a:pt x="934" y="506"/>
                      <a:pt x="927" y="506"/>
                    </a:cubicBezTo>
                    <a:cubicBezTo>
                      <a:pt x="922" y="506"/>
                      <a:pt x="916" y="506"/>
                      <a:pt x="911" y="506"/>
                    </a:cubicBezTo>
                    <a:cubicBezTo>
                      <a:pt x="910" y="507"/>
                      <a:pt x="909" y="508"/>
                      <a:pt x="907" y="510"/>
                    </a:cubicBezTo>
                    <a:cubicBezTo>
                      <a:pt x="908" y="510"/>
                      <a:pt x="909" y="510"/>
                      <a:pt x="910" y="510"/>
                    </a:cubicBezTo>
                    <a:cubicBezTo>
                      <a:pt x="918" y="512"/>
                      <a:pt x="915" y="523"/>
                      <a:pt x="907" y="521"/>
                    </a:cubicBezTo>
                    <a:cubicBezTo>
                      <a:pt x="905" y="521"/>
                      <a:pt x="903" y="520"/>
                      <a:pt x="900" y="520"/>
                    </a:cubicBezTo>
                    <a:cubicBezTo>
                      <a:pt x="890" y="523"/>
                      <a:pt x="880" y="528"/>
                      <a:pt x="870" y="531"/>
                    </a:cubicBezTo>
                    <a:cubicBezTo>
                      <a:pt x="869" y="532"/>
                      <a:pt x="869" y="532"/>
                      <a:pt x="869" y="532"/>
                    </a:cubicBezTo>
                    <a:cubicBezTo>
                      <a:pt x="870" y="533"/>
                      <a:pt x="870" y="533"/>
                      <a:pt x="871" y="534"/>
                    </a:cubicBezTo>
                    <a:cubicBezTo>
                      <a:pt x="875" y="541"/>
                      <a:pt x="871" y="550"/>
                      <a:pt x="868" y="560"/>
                    </a:cubicBezTo>
                    <a:cubicBezTo>
                      <a:pt x="864" y="559"/>
                      <a:pt x="859" y="557"/>
                      <a:pt x="854" y="556"/>
                    </a:cubicBezTo>
                    <a:cubicBezTo>
                      <a:pt x="859" y="555"/>
                      <a:pt x="859" y="548"/>
                      <a:pt x="855" y="547"/>
                    </a:cubicBezTo>
                    <a:cubicBezTo>
                      <a:pt x="854" y="546"/>
                      <a:pt x="852" y="545"/>
                      <a:pt x="850" y="545"/>
                    </a:cubicBezTo>
                    <a:cubicBezTo>
                      <a:pt x="850" y="545"/>
                      <a:pt x="850" y="546"/>
                      <a:pt x="849" y="546"/>
                    </a:cubicBezTo>
                    <a:cubicBezTo>
                      <a:pt x="849" y="546"/>
                      <a:pt x="849" y="546"/>
                      <a:pt x="849" y="546"/>
                    </a:cubicBezTo>
                    <a:cubicBezTo>
                      <a:pt x="848" y="546"/>
                      <a:pt x="847" y="546"/>
                      <a:pt x="847" y="546"/>
                    </a:cubicBezTo>
                    <a:cubicBezTo>
                      <a:pt x="847" y="546"/>
                      <a:pt x="847" y="545"/>
                      <a:pt x="847" y="545"/>
                    </a:cubicBezTo>
                    <a:cubicBezTo>
                      <a:pt x="848" y="543"/>
                      <a:pt x="846" y="540"/>
                      <a:pt x="844" y="539"/>
                    </a:cubicBezTo>
                    <a:cubicBezTo>
                      <a:pt x="843" y="538"/>
                      <a:pt x="842" y="537"/>
                      <a:pt x="841" y="537"/>
                    </a:cubicBezTo>
                    <a:cubicBezTo>
                      <a:pt x="843" y="534"/>
                      <a:pt x="840" y="528"/>
                      <a:pt x="836" y="530"/>
                    </a:cubicBezTo>
                    <a:cubicBezTo>
                      <a:pt x="836" y="530"/>
                      <a:pt x="836" y="530"/>
                      <a:pt x="835" y="530"/>
                    </a:cubicBezTo>
                    <a:cubicBezTo>
                      <a:pt x="838" y="529"/>
                      <a:pt x="839" y="527"/>
                      <a:pt x="838" y="524"/>
                    </a:cubicBezTo>
                    <a:cubicBezTo>
                      <a:pt x="836" y="518"/>
                      <a:pt x="833" y="514"/>
                      <a:pt x="829" y="512"/>
                    </a:cubicBezTo>
                    <a:cubicBezTo>
                      <a:pt x="829" y="509"/>
                      <a:pt x="827" y="507"/>
                      <a:pt x="825" y="507"/>
                    </a:cubicBezTo>
                    <a:cubicBezTo>
                      <a:pt x="825" y="507"/>
                      <a:pt x="826" y="506"/>
                      <a:pt x="826" y="506"/>
                    </a:cubicBezTo>
                    <a:cubicBezTo>
                      <a:pt x="829" y="506"/>
                      <a:pt x="833" y="503"/>
                      <a:pt x="831" y="500"/>
                    </a:cubicBezTo>
                    <a:cubicBezTo>
                      <a:pt x="830" y="498"/>
                      <a:pt x="829" y="496"/>
                      <a:pt x="827" y="495"/>
                    </a:cubicBezTo>
                    <a:cubicBezTo>
                      <a:pt x="827" y="495"/>
                      <a:pt x="827" y="495"/>
                      <a:pt x="827" y="495"/>
                    </a:cubicBezTo>
                    <a:cubicBezTo>
                      <a:pt x="831" y="494"/>
                      <a:pt x="836" y="494"/>
                      <a:pt x="840" y="495"/>
                    </a:cubicBezTo>
                    <a:cubicBezTo>
                      <a:pt x="844" y="495"/>
                      <a:pt x="845" y="491"/>
                      <a:pt x="845" y="488"/>
                    </a:cubicBezTo>
                    <a:cubicBezTo>
                      <a:pt x="845" y="488"/>
                      <a:pt x="845" y="488"/>
                      <a:pt x="846" y="488"/>
                    </a:cubicBezTo>
                    <a:cubicBezTo>
                      <a:pt x="848" y="490"/>
                      <a:pt x="850" y="492"/>
                      <a:pt x="852" y="493"/>
                    </a:cubicBezTo>
                    <a:cubicBezTo>
                      <a:pt x="856" y="495"/>
                      <a:pt x="860" y="492"/>
                      <a:pt x="859" y="488"/>
                    </a:cubicBezTo>
                    <a:cubicBezTo>
                      <a:pt x="866" y="488"/>
                      <a:pt x="873" y="482"/>
                      <a:pt x="878" y="477"/>
                    </a:cubicBezTo>
                    <a:cubicBezTo>
                      <a:pt x="880" y="479"/>
                      <a:pt x="882" y="481"/>
                      <a:pt x="885" y="479"/>
                    </a:cubicBezTo>
                    <a:cubicBezTo>
                      <a:pt x="886" y="478"/>
                      <a:pt x="887" y="478"/>
                      <a:pt x="888" y="477"/>
                    </a:cubicBezTo>
                    <a:cubicBezTo>
                      <a:pt x="889" y="478"/>
                      <a:pt x="891" y="478"/>
                      <a:pt x="892" y="477"/>
                    </a:cubicBezTo>
                    <a:cubicBezTo>
                      <a:pt x="893" y="476"/>
                      <a:pt x="894" y="475"/>
                      <a:pt x="895" y="475"/>
                    </a:cubicBezTo>
                    <a:cubicBezTo>
                      <a:pt x="901" y="475"/>
                      <a:pt x="906" y="474"/>
                      <a:pt x="912" y="473"/>
                    </a:cubicBezTo>
                    <a:cubicBezTo>
                      <a:pt x="915" y="472"/>
                      <a:pt x="915" y="469"/>
                      <a:pt x="915" y="467"/>
                    </a:cubicBezTo>
                    <a:cubicBezTo>
                      <a:pt x="915" y="466"/>
                      <a:pt x="915" y="465"/>
                      <a:pt x="914" y="464"/>
                    </a:cubicBezTo>
                    <a:cubicBezTo>
                      <a:pt x="914" y="464"/>
                      <a:pt x="914" y="464"/>
                      <a:pt x="913" y="464"/>
                    </a:cubicBezTo>
                    <a:cubicBezTo>
                      <a:pt x="915" y="462"/>
                      <a:pt x="915" y="459"/>
                      <a:pt x="913" y="457"/>
                    </a:cubicBezTo>
                    <a:cubicBezTo>
                      <a:pt x="911" y="455"/>
                      <a:pt x="909" y="454"/>
                      <a:pt x="906" y="453"/>
                    </a:cubicBezTo>
                    <a:cubicBezTo>
                      <a:pt x="905" y="452"/>
                      <a:pt x="905" y="451"/>
                      <a:pt x="904" y="450"/>
                    </a:cubicBezTo>
                    <a:cubicBezTo>
                      <a:pt x="904" y="450"/>
                      <a:pt x="904" y="450"/>
                      <a:pt x="904" y="450"/>
                    </a:cubicBezTo>
                    <a:cubicBezTo>
                      <a:pt x="911" y="450"/>
                      <a:pt x="917" y="451"/>
                      <a:pt x="923" y="453"/>
                    </a:cubicBezTo>
                    <a:cubicBezTo>
                      <a:pt x="926" y="454"/>
                      <a:pt x="929" y="451"/>
                      <a:pt x="929" y="449"/>
                    </a:cubicBezTo>
                    <a:cubicBezTo>
                      <a:pt x="929" y="448"/>
                      <a:pt x="930" y="447"/>
                      <a:pt x="930" y="446"/>
                    </a:cubicBezTo>
                    <a:cubicBezTo>
                      <a:pt x="930" y="446"/>
                      <a:pt x="929" y="445"/>
                      <a:pt x="929" y="444"/>
                    </a:cubicBezTo>
                    <a:cubicBezTo>
                      <a:pt x="928" y="444"/>
                      <a:pt x="928" y="445"/>
                      <a:pt x="927" y="445"/>
                    </a:cubicBezTo>
                    <a:cubicBezTo>
                      <a:pt x="927" y="445"/>
                      <a:pt x="927" y="445"/>
                      <a:pt x="927" y="445"/>
                    </a:cubicBezTo>
                    <a:cubicBezTo>
                      <a:pt x="927" y="444"/>
                      <a:pt x="926" y="444"/>
                      <a:pt x="925" y="444"/>
                    </a:cubicBezTo>
                    <a:cubicBezTo>
                      <a:pt x="918" y="442"/>
                      <a:pt x="910" y="441"/>
                      <a:pt x="902" y="440"/>
                    </a:cubicBezTo>
                    <a:cubicBezTo>
                      <a:pt x="907" y="438"/>
                      <a:pt x="906" y="431"/>
                      <a:pt x="901" y="431"/>
                    </a:cubicBezTo>
                    <a:cubicBezTo>
                      <a:pt x="900" y="430"/>
                      <a:pt x="899" y="429"/>
                      <a:pt x="897" y="430"/>
                    </a:cubicBezTo>
                    <a:cubicBezTo>
                      <a:pt x="896" y="430"/>
                      <a:pt x="896" y="430"/>
                      <a:pt x="896" y="430"/>
                    </a:cubicBezTo>
                    <a:cubicBezTo>
                      <a:pt x="896" y="430"/>
                      <a:pt x="895" y="430"/>
                      <a:pt x="895" y="430"/>
                    </a:cubicBezTo>
                    <a:cubicBezTo>
                      <a:pt x="894" y="430"/>
                      <a:pt x="894" y="431"/>
                      <a:pt x="893" y="431"/>
                    </a:cubicBezTo>
                    <a:cubicBezTo>
                      <a:pt x="893" y="430"/>
                      <a:pt x="893" y="430"/>
                      <a:pt x="893" y="430"/>
                    </a:cubicBezTo>
                    <a:cubicBezTo>
                      <a:pt x="894" y="428"/>
                      <a:pt x="892" y="425"/>
                      <a:pt x="890" y="424"/>
                    </a:cubicBezTo>
                    <a:cubicBezTo>
                      <a:pt x="889" y="423"/>
                      <a:pt x="887" y="423"/>
                      <a:pt x="886" y="423"/>
                    </a:cubicBezTo>
                    <a:cubicBezTo>
                      <a:pt x="888" y="419"/>
                      <a:pt x="884" y="414"/>
                      <a:pt x="880" y="417"/>
                    </a:cubicBezTo>
                    <a:cubicBezTo>
                      <a:pt x="880" y="417"/>
                      <a:pt x="880" y="417"/>
                      <a:pt x="880" y="416"/>
                    </a:cubicBezTo>
                    <a:cubicBezTo>
                      <a:pt x="882" y="415"/>
                      <a:pt x="883" y="413"/>
                      <a:pt x="882" y="410"/>
                    </a:cubicBezTo>
                    <a:cubicBezTo>
                      <a:pt x="879" y="404"/>
                      <a:pt x="875" y="401"/>
                      <a:pt x="871" y="399"/>
                    </a:cubicBezTo>
                    <a:cubicBezTo>
                      <a:pt x="870" y="397"/>
                      <a:pt x="868" y="394"/>
                      <a:pt x="865" y="395"/>
                    </a:cubicBezTo>
                    <a:cubicBezTo>
                      <a:pt x="863" y="396"/>
                      <a:pt x="862" y="396"/>
                      <a:pt x="861" y="396"/>
                    </a:cubicBezTo>
                    <a:cubicBezTo>
                      <a:pt x="860" y="396"/>
                      <a:pt x="858" y="395"/>
                      <a:pt x="857" y="396"/>
                    </a:cubicBezTo>
                    <a:cubicBezTo>
                      <a:pt x="854" y="393"/>
                      <a:pt x="852" y="391"/>
                      <a:pt x="850" y="389"/>
                    </a:cubicBezTo>
                    <a:cubicBezTo>
                      <a:pt x="855" y="388"/>
                      <a:pt x="860" y="388"/>
                      <a:pt x="863" y="392"/>
                    </a:cubicBezTo>
                    <a:cubicBezTo>
                      <a:pt x="867" y="397"/>
                      <a:pt x="875" y="392"/>
                      <a:pt x="871" y="387"/>
                    </a:cubicBezTo>
                    <a:cubicBezTo>
                      <a:pt x="870" y="385"/>
                      <a:pt x="868" y="384"/>
                      <a:pt x="866" y="383"/>
                    </a:cubicBezTo>
                    <a:cubicBezTo>
                      <a:pt x="871" y="382"/>
                      <a:pt x="875" y="381"/>
                      <a:pt x="879" y="381"/>
                    </a:cubicBezTo>
                    <a:cubicBezTo>
                      <a:pt x="885" y="380"/>
                      <a:pt x="885" y="371"/>
                      <a:pt x="879" y="371"/>
                    </a:cubicBezTo>
                    <a:cubicBezTo>
                      <a:pt x="863" y="373"/>
                      <a:pt x="848" y="377"/>
                      <a:pt x="834" y="382"/>
                    </a:cubicBezTo>
                    <a:cubicBezTo>
                      <a:pt x="833" y="378"/>
                      <a:pt x="832" y="375"/>
                      <a:pt x="831" y="371"/>
                    </a:cubicBezTo>
                    <a:cubicBezTo>
                      <a:pt x="832" y="371"/>
                      <a:pt x="834" y="371"/>
                      <a:pt x="837" y="371"/>
                    </a:cubicBezTo>
                    <a:cubicBezTo>
                      <a:pt x="844" y="370"/>
                      <a:pt x="844" y="362"/>
                      <a:pt x="852" y="370"/>
                    </a:cubicBezTo>
                    <a:cubicBezTo>
                      <a:pt x="863" y="354"/>
                      <a:pt x="836" y="350"/>
                      <a:pt x="825" y="350"/>
                    </a:cubicBezTo>
                    <a:cubicBezTo>
                      <a:pt x="818" y="350"/>
                      <a:pt x="813" y="350"/>
                      <a:pt x="810" y="345"/>
                    </a:cubicBezTo>
                    <a:cubicBezTo>
                      <a:pt x="808" y="345"/>
                      <a:pt x="806" y="345"/>
                      <a:pt x="805" y="344"/>
                    </a:cubicBezTo>
                    <a:cubicBezTo>
                      <a:pt x="805" y="344"/>
                      <a:pt x="805" y="344"/>
                      <a:pt x="805" y="343"/>
                    </a:cubicBezTo>
                    <a:cubicBezTo>
                      <a:pt x="805" y="343"/>
                      <a:pt x="805" y="343"/>
                      <a:pt x="806" y="343"/>
                    </a:cubicBezTo>
                    <a:cubicBezTo>
                      <a:pt x="812" y="343"/>
                      <a:pt x="813" y="334"/>
                      <a:pt x="807" y="334"/>
                    </a:cubicBezTo>
                    <a:cubicBezTo>
                      <a:pt x="807" y="334"/>
                      <a:pt x="806" y="334"/>
                      <a:pt x="806" y="334"/>
                    </a:cubicBezTo>
                    <a:cubicBezTo>
                      <a:pt x="807" y="333"/>
                      <a:pt x="808" y="332"/>
                      <a:pt x="809" y="331"/>
                    </a:cubicBezTo>
                    <a:cubicBezTo>
                      <a:pt x="809" y="331"/>
                      <a:pt x="809" y="330"/>
                      <a:pt x="809" y="329"/>
                    </a:cubicBezTo>
                    <a:cubicBezTo>
                      <a:pt x="813" y="329"/>
                      <a:pt x="816" y="328"/>
                      <a:pt x="820" y="327"/>
                    </a:cubicBezTo>
                    <a:cubicBezTo>
                      <a:pt x="819" y="330"/>
                      <a:pt x="821" y="334"/>
                      <a:pt x="825" y="333"/>
                    </a:cubicBezTo>
                    <a:cubicBezTo>
                      <a:pt x="825" y="333"/>
                      <a:pt x="825" y="333"/>
                      <a:pt x="825" y="333"/>
                    </a:cubicBezTo>
                    <a:cubicBezTo>
                      <a:pt x="829" y="337"/>
                      <a:pt x="836" y="331"/>
                      <a:pt x="832" y="327"/>
                    </a:cubicBezTo>
                    <a:cubicBezTo>
                      <a:pt x="831" y="326"/>
                      <a:pt x="830" y="325"/>
                      <a:pt x="830" y="324"/>
                    </a:cubicBezTo>
                    <a:cubicBezTo>
                      <a:pt x="836" y="322"/>
                      <a:pt x="842" y="319"/>
                      <a:pt x="848" y="315"/>
                    </a:cubicBezTo>
                    <a:cubicBezTo>
                      <a:pt x="853" y="312"/>
                      <a:pt x="847" y="305"/>
                      <a:pt x="842" y="308"/>
                    </a:cubicBezTo>
                    <a:cubicBezTo>
                      <a:pt x="838" y="311"/>
                      <a:pt x="833" y="313"/>
                      <a:pt x="829" y="315"/>
                    </a:cubicBezTo>
                    <a:cubicBezTo>
                      <a:pt x="835" y="309"/>
                      <a:pt x="833" y="304"/>
                      <a:pt x="843" y="294"/>
                    </a:cubicBezTo>
                    <a:cubicBezTo>
                      <a:pt x="840" y="294"/>
                      <a:pt x="836" y="292"/>
                      <a:pt x="832" y="289"/>
                    </a:cubicBezTo>
                    <a:cubicBezTo>
                      <a:pt x="830" y="287"/>
                      <a:pt x="829" y="285"/>
                      <a:pt x="827" y="283"/>
                    </a:cubicBezTo>
                    <a:cubicBezTo>
                      <a:pt x="826" y="283"/>
                      <a:pt x="824" y="282"/>
                      <a:pt x="822" y="282"/>
                    </a:cubicBezTo>
                    <a:cubicBezTo>
                      <a:pt x="822" y="282"/>
                      <a:pt x="821" y="283"/>
                      <a:pt x="821" y="283"/>
                    </a:cubicBezTo>
                    <a:cubicBezTo>
                      <a:pt x="819" y="284"/>
                      <a:pt x="817" y="284"/>
                      <a:pt x="815" y="283"/>
                    </a:cubicBezTo>
                    <a:cubicBezTo>
                      <a:pt x="815" y="283"/>
                      <a:pt x="815" y="283"/>
                      <a:pt x="815" y="283"/>
                    </a:cubicBezTo>
                    <a:cubicBezTo>
                      <a:pt x="814" y="283"/>
                      <a:pt x="814" y="284"/>
                      <a:pt x="814" y="284"/>
                    </a:cubicBezTo>
                    <a:cubicBezTo>
                      <a:pt x="814" y="289"/>
                      <a:pt x="814" y="294"/>
                      <a:pt x="815" y="299"/>
                    </a:cubicBezTo>
                    <a:cubicBezTo>
                      <a:pt x="818" y="300"/>
                      <a:pt x="819" y="304"/>
                      <a:pt x="818" y="307"/>
                    </a:cubicBezTo>
                    <a:cubicBezTo>
                      <a:pt x="819" y="310"/>
                      <a:pt x="819" y="314"/>
                      <a:pt x="820" y="317"/>
                    </a:cubicBezTo>
                    <a:cubicBezTo>
                      <a:pt x="820" y="322"/>
                      <a:pt x="814" y="324"/>
                      <a:pt x="811" y="322"/>
                    </a:cubicBezTo>
                    <a:cubicBezTo>
                      <a:pt x="806" y="329"/>
                      <a:pt x="797" y="334"/>
                      <a:pt x="789" y="338"/>
                    </a:cubicBezTo>
                    <a:cubicBezTo>
                      <a:pt x="791" y="340"/>
                      <a:pt x="791" y="344"/>
                      <a:pt x="787" y="345"/>
                    </a:cubicBezTo>
                    <a:cubicBezTo>
                      <a:pt x="786" y="346"/>
                      <a:pt x="785" y="347"/>
                      <a:pt x="784" y="348"/>
                    </a:cubicBezTo>
                    <a:cubicBezTo>
                      <a:pt x="784" y="349"/>
                      <a:pt x="783" y="351"/>
                      <a:pt x="781" y="352"/>
                    </a:cubicBezTo>
                    <a:cubicBezTo>
                      <a:pt x="780" y="353"/>
                      <a:pt x="779" y="354"/>
                      <a:pt x="778" y="355"/>
                    </a:cubicBezTo>
                    <a:cubicBezTo>
                      <a:pt x="775" y="361"/>
                      <a:pt x="772" y="367"/>
                      <a:pt x="767" y="372"/>
                    </a:cubicBezTo>
                    <a:cubicBezTo>
                      <a:pt x="765" y="375"/>
                      <a:pt x="762" y="374"/>
                      <a:pt x="759" y="372"/>
                    </a:cubicBezTo>
                    <a:cubicBezTo>
                      <a:pt x="758" y="372"/>
                      <a:pt x="757" y="371"/>
                      <a:pt x="757" y="370"/>
                    </a:cubicBezTo>
                    <a:cubicBezTo>
                      <a:pt x="756" y="370"/>
                      <a:pt x="756" y="369"/>
                      <a:pt x="756" y="369"/>
                    </a:cubicBezTo>
                    <a:cubicBezTo>
                      <a:pt x="754" y="370"/>
                      <a:pt x="750" y="369"/>
                      <a:pt x="749" y="366"/>
                    </a:cubicBezTo>
                    <a:cubicBezTo>
                      <a:pt x="748" y="362"/>
                      <a:pt x="748" y="359"/>
                      <a:pt x="748" y="355"/>
                    </a:cubicBezTo>
                    <a:cubicBezTo>
                      <a:pt x="747" y="354"/>
                      <a:pt x="747" y="353"/>
                      <a:pt x="746" y="352"/>
                    </a:cubicBezTo>
                    <a:cubicBezTo>
                      <a:pt x="746" y="352"/>
                      <a:pt x="746" y="352"/>
                      <a:pt x="746" y="352"/>
                    </a:cubicBezTo>
                    <a:cubicBezTo>
                      <a:pt x="743" y="359"/>
                      <a:pt x="741" y="367"/>
                      <a:pt x="740" y="374"/>
                    </a:cubicBezTo>
                    <a:cubicBezTo>
                      <a:pt x="738" y="382"/>
                      <a:pt x="727" y="379"/>
                      <a:pt x="728" y="372"/>
                    </a:cubicBezTo>
                    <a:cubicBezTo>
                      <a:pt x="730" y="363"/>
                      <a:pt x="733" y="353"/>
                      <a:pt x="736" y="345"/>
                    </a:cubicBezTo>
                    <a:cubicBezTo>
                      <a:pt x="732" y="349"/>
                      <a:pt x="725" y="344"/>
                      <a:pt x="726" y="339"/>
                    </a:cubicBezTo>
                    <a:cubicBezTo>
                      <a:pt x="726" y="337"/>
                      <a:pt x="726" y="335"/>
                      <a:pt x="727" y="334"/>
                    </a:cubicBezTo>
                    <a:cubicBezTo>
                      <a:pt x="728" y="333"/>
                      <a:pt x="728" y="333"/>
                      <a:pt x="728" y="333"/>
                    </a:cubicBezTo>
                    <a:cubicBezTo>
                      <a:pt x="729" y="333"/>
                      <a:pt x="729" y="332"/>
                      <a:pt x="729" y="332"/>
                    </a:cubicBezTo>
                    <a:cubicBezTo>
                      <a:pt x="729" y="331"/>
                      <a:pt x="730" y="331"/>
                      <a:pt x="730" y="331"/>
                    </a:cubicBezTo>
                    <a:cubicBezTo>
                      <a:pt x="730" y="330"/>
                      <a:pt x="730" y="330"/>
                      <a:pt x="730" y="330"/>
                    </a:cubicBezTo>
                    <a:cubicBezTo>
                      <a:pt x="727" y="329"/>
                      <a:pt x="725" y="326"/>
                      <a:pt x="725" y="323"/>
                    </a:cubicBezTo>
                    <a:cubicBezTo>
                      <a:pt x="725" y="321"/>
                      <a:pt x="725" y="320"/>
                      <a:pt x="726" y="319"/>
                    </a:cubicBezTo>
                    <a:cubicBezTo>
                      <a:pt x="720" y="319"/>
                      <a:pt x="717" y="312"/>
                      <a:pt x="722" y="309"/>
                    </a:cubicBezTo>
                    <a:cubicBezTo>
                      <a:pt x="722" y="309"/>
                      <a:pt x="722" y="309"/>
                      <a:pt x="722" y="308"/>
                    </a:cubicBezTo>
                    <a:cubicBezTo>
                      <a:pt x="719" y="310"/>
                      <a:pt x="716" y="310"/>
                      <a:pt x="713" y="307"/>
                    </a:cubicBezTo>
                    <a:cubicBezTo>
                      <a:pt x="709" y="301"/>
                      <a:pt x="707" y="295"/>
                      <a:pt x="708" y="290"/>
                    </a:cubicBezTo>
                    <a:cubicBezTo>
                      <a:pt x="705" y="288"/>
                      <a:pt x="703" y="284"/>
                      <a:pt x="706" y="281"/>
                    </a:cubicBezTo>
                    <a:cubicBezTo>
                      <a:pt x="707" y="280"/>
                      <a:pt x="708" y="279"/>
                      <a:pt x="709" y="277"/>
                    </a:cubicBezTo>
                    <a:cubicBezTo>
                      <a:pt x="709" y="276"/>
                      <a:pt x="709" y="274"/>
                      <a:pt x="711" y="273"/>
                    </a:cubicBezTo>
                    <a:cubicBezTo>
                      <a:pt x="709" y="269"/>
                      <a:pt x="708" y="266"/>
                      <a:pt x="707" y="262"/>
                    </a:cubicBezTo>
                    <a:cubicBezTo>
                      <a:pt x="707" y="262"/>
                      <a:pt x="707" y="261"/>
                      <a:pt x="707" y="260"/>
                    </a:cubicBezTo>
                    <a:cubicBezTo>
                      <a:pt x="707" y="260"/>
                      <a:pt x="708" y="260"/>
                      <a:pt x="709" y="261"/>
                    </a:cubicBezTo>
                    <a:cubicBezTo>
                      <a:pt x="708" y="265"/>
                      <a:pt x="714" y="268"/>
                      <a:pt x="717" y="264"/>
                    </a:cubicBezTo>
                    <a:cubicBezTo>
                      <a:pt x="720" y="260"/>
                      <a:pt x="723" y="257"/>
                      <a:pt x="726" y="254"/>
                    </a:cubicBezTo>
                    <a:cubicBezTo>
                      <a:pt x="727" y="254"/>
                      <a:pt x="729" y="253"/>
                      <a:pt x="731" y="252"/>
                    </a:cubicBezTo>
                    <a:cubicBezTo>
                      <a:pt x="732" y="253"/>
                      <a:pt x="733" y="253"/>
                      <a:pt x="734" y="252"/>
                    </a:cubicBezTo>
                    <a:cubicBezTo>
                      <a:pt x="735" y="253"/>
                      <a:pt x="736" y="254"/>
                      <a:pt x="736" y="254"/>
                    </a:cubicBezTo>
                    <a:cubicBezTo>
                      <a:pt x="736" y="252"/>
                      <a:pt x="735" y="250"/>
                      <a:pt x="735" y="247"/>
                    </a:cubicBezTo>
                    <a:cubicBezTo>
                      <a:pt x="735" y="243"/>
                      <a:pt x="736" y="240"/>
                      <a:pt x="738" y="237"/>
                    </a:cubicBezTo>
                    <a:cubicBezTo>
                      <a:pt x="736" y="236"/>
                      <a:pt x="734" y="235"/>
                      <a:pt x="733" y="235"/>
                    </a:cubicBezTo>
                    <a:cubicBezTo>
                      <a:pt x="730" y="234"/>
                      <a:pt x="729" y="232"/>
                      <a:pt x="729" y="230"/>
                    </a:cubicBezTo>
                    <a:cubicBezTo>
                      <a:pt x="728" y="230"/>
                      <a:pt x="728" y="230"/>
                      <a:pt x="728" y="230"/>
                    </a:cubicBezTo>
                    <a:cubicBezTo>
                      <a:pt x="728" y="230"/>
                      <a:pt x="727" y="230"/>
                      <a:pt x="727" y="231"/>
                    </a:cubicBezTo>
                    <a:cubicBezTo>
                      <a:pt x="723" y="234"/>
                      <a:pt x="719" y="237"/>
                      <a:pt x="716" y="241"/>
                    </a:cubicBezTo>
                    <a:cubicBezTo>
                      <a:pt x="717" y="244"/>
                      <a:pt x="715" y="248"/>
                      <a:pt x="712" y="249"/>
                    </a:cubicBezTo>
                    <a:cubicBezTo>
                      <a:pt x="710" y="251"/>
                      <a:pt x="708" y="254"/>
                      <a:pt x="706" y="256"/>
                    </a:cubicBezTo>
                    <a:cubicBezTo>
                      <a:pt x="702" y="260"/>
                      <a:pt x="697" y="257"/>
                      <a:pt x="696" y="253"/>
                    </a:cubicBezTo>
                    <a:cubicBezTo>
                      <a:pt x="688" y="255"/>
                      <a:pt x="678" y="251"/>
                      <a:pt x="670" y="247"/>
                    </a:cubicBezTo>
                    <a:cubicBezTo>
                      <a:pt x="670" y="250"/>
                      <a:pt x="667" y="252"/>
                      <a:pt x="663" y="251"/>
                    </a:cubicBezTo>
                    <a:cubicBezTo>
                      <a:pt x="662" y="251"/>
                      <a:pt x="661" y="250"/>
                      <a:pt x="659" y="250"/>
                    </a:cubicBezTo>
                    <a:cubicBezTo>
                      <a:pt x="658" y="251"/>
                      <a:pt x="656" y="252"/>
                      <a:pt x="654" y="251"/>
                    </a:cubicBezTo>
                    <a:cubicBezTo>
                      <a:pt x="653" y="251"/>
                      <a:pt x="651" y="250"/>
                      <a:pt x="650" y="249"/>
                    </a:cubicBezTo>
                    <a:cubicBezTo>
                      <a:pt x="644" y="252"/>
                      <a:pt x="637" y="253"/>
                      <a:pt x="630" y="253"/>
                    </a:cubicBezTo>
                    <a:cubicBezTo>
                      <a:pt x="626" y="254"/>
                      <a:pt x="625" y="251"/>
                      <a:pt x="625" y="248"/>
                    </a:cubicBezTo>
                    <a:cubicBezTo>
                      <a:pt x="624" y="247"/>
                      <a:pt x="624" y="245"/>
                      <a:pt x="625" y="244"/>
                    </a:cubicBezTo>
                    <a:cubicBezTo>
                      <a:pt x="625" y="244"/>
                      <a:pt x="625" y="243"/>
                      <a:pt x="625" y="243"/>
                    </a:cubicBezTo>
                    <a:cubicBezTo>
                      <a:pt x="623" y="242"/>
                      <a:pt x="621" y="239"/>
                      <a:pt x="623" y="236"/>
                    </a:cubicBezTo>
                    <a:cubicBezTo>
                      <a:pt x="625" y="233"/>
                      <a:pt x="627" y="230"/>
                      <a:pt x="630" y="228"/>
                    </a:cubicBezTo>
                    <a:cubicBezTo>
                      <a:pt x="630" y="227"/>
                      <a:pt x="630" y="225"/>
                      <a:pt x="631" y="224"/>
                    </a:cubicBezTo>
                    <a:cubicBezTo>
                      <a:pt x="631" y="224"/>
                      <a:pt x="631" y="224"/>
                      <a:pt x="631" y="224"/>
                    </a:cubicBezTo>
                    <a:cubicBezTo>
                      <a:pt x="624" y="227"/>
                      <a:pt x="617" y="230"/>
                      <a:pt x="610" y="234"/>
                    </a:cubicBezTo>
                    <a:cubicBezTo>
                      <a:pt x="604" y="238"/>
                      <a:pt x="598" y="228"/>
                      <a:pt x="604" y="224"/>
                    </a:cubicBezTo>
                    <a:cubicBezTo>
                      <a:pt x="613" y="219"/>
                      <a:pt x="621" y="215"/>
                      <a:pt x="630" y="212"/>
                    </a:cubicBezTo>
                    <a:cubicBezTo>
                      <a:pt x="624" y="212"/>
                      <a:pt x="623" y="203"/>
                      <a:pt x="628" y="201"/>
                    </a:cubicBezTo>
                    <a:cubicBezTo>
                      <a:pt x="629" y="199"/>
                      <a:pt x="630" y="198"/>
                      <a:pt x="633" y="198"/>
                    </a:cubicBezTo>
                    <a:cubicBezTo>
                      <a:pt x="633" y="198"/>
                      <a:pt x="633" y="198"/>
                      <a:pt x="634" y="198"/>
                    </a:cubicBezTo>
                    <a:cubicBezTo>
                      <a:pt x="634" y="198"/>
                      <a:pt x="634" y="198"/>
                      <a:pt x="635" y="198"/>
                    </a:cubicBezTo>
                    <a:cubicBezTo>
                      <a:pt x="635" y="198"/>
                      <a:pt x="636" y="198"/>
                      <a:pt x="637" y="198"/>
                    </a:cubicBezTo>
                    <a:cubicBezTo>
                      <a:pt x="637" y="198"/>
                      <a:pt x="637" y="198"/>
                      <a:pt x="637" y="197"/>
                    </a:cubicBezTo>
                    <a:cubicBezTo>
                      <a:pt x="636" y="195"/>
                      <a:pt x="636" y="192"/>
                      <a:pt x="638" y="191"/>
                    </a:cubicBezTo>
                    <a:cubicBezTo>
                      <a:pt x="635" y="186"/>
                      <a:pt x="632" y="182"/>
                      <a:pt x="629" y="178"/>
                    </a:cubicBezTo>
                    <a:cubicBezTo>
                      <a:pt x="620" y="174"/>
                      <a:pt x="612" y="167"/>
                      <a:pt x="603" y="162"/>
                    </a:cubicBezTo>
                    <a:cubicBezTo>
                      <a:pt x="602" y="162"/>
                      <a:pt x="601" y="162"/>
                      <a:pt x="599" y="162"/>
                    </a:cubicBezTo>
                    <a:cubicBezTo>
                      <a:pt x="599" y="163"/>
                      <a:pt x="598" y="164"/>
                      <a:pt x="597" y="164"/>
                    </a:cubicBezTo>
                    <a:cubicBezTo>
                      <a:pt x="598" y="164"/>
                      <a:pt x="600" y="164"/>
                      <a:pt x="601" y="165"/>
                    </a:cubicBezTo>
                    <a:cubicBezTo>
                      <a:pt x="608" y="166"/>
                      <a:pt x="605" y="177"/>
                      <a:pt x="598" y="176"/>
                    </a:cubicBezTo>
                    <a:cubicBezTo>
                      <a:pt x="593" y="175"/>
                      <a:pt x="589" y="174"/>
                      <a:pt x="584" y="173"/>
                    </a:cubicBezTo>
                    <a:cubicBezTo>
                      <a:pt x="584" y="173"/>
                      <a:pt x="584" y="173"/>
                      <a:pt x="584" y="173"/>
                    </a:cubicBezTo>
                    <a:cubicBezTo>
                      <a:pt x="565" y="184"/>
                      <a:pt x="556" y="171"/>
                      <a:pt x="549" y="158"/>
                    </a:cubicBezTo>
                    <a:cubicBezTo>
                      <a:pt x="545" y="158"/>
                      <a:pt x="543" y="159"/>
                      <a:pt x="543" y="162"/>
                    </a:cubicBezTo>
                    <a:cubicBezTo>
                      <a:pt x="543" y="162"/>
                      <a:pt x="544" y="163"/>
                      <a:pt x="545" y="164"/>
                    </a:cubicBezTo>
                    <a:cubicBezTo>
                      <a:pt x="545" y="164"/>
                      <a:pt x="546" y="164"/>
                      <a:pt x="547" y="165"/>
                    </a:cubicBezTo>
                    <a:cubicBezTo>
                      <a:pt x="550" y="166"/>
                      <a:pt x="550" y="168"/>
                      <a:pt x="549" y="170"/>
                    </a:cubicBezTo>
                    <a:cubicBezTo>
                      <a:pt x="551" y="173"/>
                      <a:pt x="552" y="176"/>
                      <a:pt x="552" y="181"/>
                    </a:cubicBezTo>
                    <a:cubicBezTo>
                      <a:pt x="551" y="183"/>
                      <a:pt x="549" y="185"/>
                      <a:pt x="548" y="184"/>
                    </a:cubicBezTo>
                    <a:cubicBezTo>
                      <a:pt x="548" y="185"/>
                      <a:pt x="548" y="185"/>
                      <a:pt x="548" y="185"/>
                    </a:cubicBezTo>
                    <a:cubicBezTo>
                      <a:pt x="551" y="185"/>
                      <a:pt x="552" y="190"/>
                      <a:pt x="549" y="191"/>
                    </a:cubicBezTo>
                    <a:cubicBezTo>
                      <a:pt x="550" y="192"/>
                      <a:pt x="550" y="193"/>
                      <a:pt x="550" y="193"/>
                    </a:cubicBezTo>
                    <a:cubicBezTo>
                      <a:pt x="552" y="195"/>
                      <a:pt x="551" y="197"/>
                      <a:pt x="550" y="199"/>
                    </a:cubicBezTo>
                    <a:cubicBezTo>
                      <a:pt x="550" y="199"/>
                      <a:pt x="550" y="199"/>
                      <a:pt x="550" y="199"/>
                    </a:cubicBezTo>
                    <a:cubicBezTo>
                      <a:pt x="550" y="199"/>
                      <a:pt x="551" y="199"/>
                      <a:pt x="551" y="199"/>
                    </a:cubicBezTo>
                    <a:cubicBezTo>
                      <a:pt x="551" y="200"/>
                      <a:pt x="552" y="200"/>
                      <a:pt x="552" y="200"/>
                    </a:cubicBezTo>
                    <a:cubicBezTo>
                      <a:pt x="552" y="200"/>
                      <a:pt x="552" y="200"/>
                      <a:pt x="553" y="200"/>
                    </a:cubicBezTo>
                    <a:cubicBezTo>
                      <a:pt x="554" y="200"/>
                      <a:pt x="555" y="201"/>
                      <a:pt x="555" y="203"/>
                    </a:cubicBezTo>
                    <a:cubicBezTo>
                      <a:pt x="557" y="205"/>
                      <a:pt x="555" y="210"/>
                      <a:pt x="551" y="209"/>
                    </a:cubicBezTo>
                    <a:cubicBezTo>
                      <a:pt x="556" y="212"/>
                      <a:pt x="560" y="216"/>
                      <a:pt x="564" y="221"/>
                    </a:cubicBezTo>
                    <a:cubicBezTo>
                      <a:pt x="567" y="225"/>
                      <a:pt x="562" y="229"/>
                      <a:pt x="559" y="226"/>
                    </a:cubicBezTo>
                    <a:cubicBezTo>
                      <a:pt x="556" y="222"/>
                      <a:pt x="552" y="219"/>
                      <a:pt x="549" y="216"/>
                    </a:cubicBezTo>
                    <a:cubicBezTo>
                      <a:pt x="549" y="216"/>
                      <a:pt x="549" y="216"/>
                      <a:pt x="549" y="216"/>
                    </a:cubicBezTo>
                    <a:cubicBezTo>
                      <a:pt x="548" y="217"/>
                      <a:pt x="548" y="217"/>
                      <a:pt x="548" y="218"/>
                    </a:cubicBezTo>
                    <a:cubicBezTo>
                      <a:pt x="550" y="220"/>
                      <a:pt x="551" y="222"/>
                      <a:pt x="551" y="224"/>
                    </a:cubicBezTo>
                    <a:cubicBezTo>
                      <a:pt x="551" y="226"/>
                      <a:pt x="550" y="228"/>
                      <a:pt x="548" y="228"/>
                    </a:cubicBezTo>
                    <a:cubicBezTo>
                      <a:pt x="548" y="228"/>
                      <a:pt x="548" y="229"/>
                      <a:pt x="548" y="229"/>
                    </a:cubicBezTo>
                    <a:cubicBezTo>
                      <a:pt x="548" y="230"/>
                      <a:pt x="548" y="230"/>
                      <a:pt x="548" y="231"/>
                    </a:cubicBezTo>
                    <a:cubicBezTo>
                      <a:pt x="547" y="233"/>
                      <a:pt x="545" y="234"/>
                      <a:pt x="543" y="233"/>
                    </a:cubicBezTo>
                    <a:cubicBezTo>
                      <a:pt x="540" y="232"/>
                      <a:pt x="537" y="230"/>
                      <a:pt x="534" y="228"/>
                    </a:cubicBezTo>
                    <a:cubicBezTo>
                      <a:pt x="530" y="230"/>
                      <a:pt x="532" y="238"/>
                      <a:pt x="537" y="237"/>
                    </a:cubicBezTo>
                    <a:cubicBezTo>
                      <a:pt x="539" y="237"/>
                      <a:pt x="541" y="237"/>
                      <a:pt x="543" y="237"/>
                    </a:cubicBezTo>
                    <a:cubicBezTo>
                      <a:pt x="548" y="240"/>
                      <a:pt x="553" y="243"/>
                      <a:pt x="558" y="246"/>
                    </a:cubicBezTo>
                    <a:cubicBezTo>
                      <a:pt x="558" y="247"/>
                      <a:pt x="557" y="247"/>
                      <a:pt x="557" y="248"/>
                    </a:cubicBezTo>
                    <a:cubicBezTo>
                      <a:pt x="556" y="249"/>
                      <a:pt x="556" y="249"/>
                      <a:pt x="556" y="249"/>
                    </a:cubicBezTo>
                    <a:cubicBezTo>
                      <a:pt x="551" y="251"/>
                      <a:pt x="546" y="255"/>
                      <a:pt x="543" y="260"/>
                    </a:cubicBezTo>
                    <a:cubicBezTo>
                      <a:pt x="540" y="266"/>
                      <a:pt x="548" y="270"/>
                      <a:pt x="551" y="265"/>
                    </a:cubicBezTo>
                    <a:cubicBezTo>
                      <a:pt x="553" y="262"/>
                      <a:pt x="555" y="261"/>
                      <a:pt x="557" y="259"/>
                    </a:cubicBezTo>
                    <a:cubicBezTo>
                      <a:pt x="557" y="260"/>
                      <a:pt x="558" y="261"/>
                      <a:pt x="559" y="262"/>
                    </a:cubicBezTo>
                    <a:cubicBezTo>
                      <a:pt x="559" y="262"/>
                      <a:pt x="559" y="262"/>
                      <a:pt x="560" y="262"/>
                    </a:cubicBezTo>
                    <a:cubicBezTo>
                      <a:pt x="559" y="262"/>
                      <a:pt x="559" y="262"/>
                      <a:pt x="558" y="262"/>
                    </a:cubicBezTo>
                    <a:cubicBezTo>
                      <a:pt x="552" y="262"/>
                      <a:pt x="552" y="271"/>
                      <a:pt x="558" y="272"/>
                    </a:cubicBezTo>
                    <a:cubicBezTo>
                      <a:pt x="559" y="272"/>
                      <a:pt x="559" y="272"/>
                      <a:pt x="560" y="271"/>
                    </a:cubicBezTo>
                    <a:cubicBezTo>
                      <a:pt x="560" y="272"/>
                      <a:pt x="560" y="272"/>
                      <a:pt x="560" y="272"/>
                    </a:cubicBezTo>
                    <a:cubicBezTo>
                      <a:pt x="558" y="272"/>
                      <a:pt x="557" y="273"/>
                      <a:pt x="555" y="275"/>
                    </a:cubicBezTo>
                    <a:cubicBezTo>
                      <a:pt x="550" y="279"/>
                      <a:pt x="557" y="285"/>
                      <a:pt x="562" y="281"/>
                    </a:cubicBezTo>
                    <a:cubicBezTo>
                      <a:pt x="562" y="281"/>
                      <a:pt x="563" y="281"/>
                      <a:pt x="563" y="280"/>
                    </a:cubicBezTo>
                    <a:cubicBezTo>
                      <a:pt x="563" y="281"/>
                      <a:pt x="563" y="282"/>
                      <a:pt x="563" y="283"/>
                    </a:cubicBezTo>
                    <a:cubicBezTo>
                      <a:pt x="560" y="283"/>
                      <a:pt x="557" y="288"/>
                      <a:pt x="561" y="291"/>
                    </a:cubicBezTo>
                    <a:cubicBezTo>
                      <a:pt x="560" y="293"/>
                      <a:pt x="559" y="295"/>
                      <a:pt x="561" y="298"/>
                    </a:cubicBezTo>
                    <a:cubicBezTo>
                      <a:pt x="559" y="298"/>
                      <a:pt x="557" y="298"/>
                      <a:pt x="556" y="299"/>
                    </a:cubicBezTo>
                    <a:cubicBezTo>
                      <a:pt x="551" y="300"/>
                      <a:pt x="551" y="305"/>
                      <a:pt x="554" y="307"/>
                    </a:cubicBezTo>
                    <a:cubicBezTo>
                      <a:pt x="555" y="307"/>
                      <a:pt x="555" y="306"/>
                      <a:pt x="555" y="306"/>
                    </a:cubicBezTo>
                    <a:cubicBezTo>
                      <a:pt x="555" y="306"/>
                      <a:pt x="555" y="306"/>
                      <a:pt x="555" y="306"/>
                    </a:cubicBezTo>
                    <a:cubicBezTo>
                      <a:pt x="556" y="306"/>
                      <a:pt x="556" y="305"/>
                      <a:pt x="556" y="305"/>
                    </a:cubicBezTo>
                    <a:cubicBezTo>
                      <a:pt x="556" y="304"/>
                      <a:pt x="557" y="304"/>
                      <a:pt x="558" y="303"/>
                    </a:cubicBezTo>
                    <a:cubicBezTo>
                      <a:pt x="561" y="301"/>
                      <a:pt x="564" y="299"/>
                      <a:pt x="567" y="298"/>
                    </a:cubicBezTo>
                    <a:cubicBezTo>
                      <a:pt x="569" y="297"/>
                      <a:pt x="569" y="295"/>
                      <a:pt x="568" y="293"/>
                    </a:cubicBezTo>
                    <a:cubicBezTo>
                      <a:pt x="571" y="295"/>
                      <a:pt x="574" y="296"/>
                      <a:pt x="577" y="297"/>
                    </a:cubicBezTo>
                    <a:cubicBezTo>
                      <a:pt x="581" y="298"/>
                      <a:pt x="583" y="292"/>
                      <a:pt x="579" y="291"/>
                    </a:cubicBezTo>
                    <a:cubicBezTo>
                      <a:pt x="575" y="290"/>
                      <a:pt x="572" y="289"/>
                      <a:pt x="568" y="287"/>
                    </a:cubicBezTo>
                    <a:cubicBezTo>
                      <a:pt x="569" y="287"/>
                      <a:pt x="569" y="287"/>
                      <a:pt x="570" y="287"/>
                    </a:cubicBezTo>
                    <a:cubicBezTo>
                      <a:pt x="570" y="287"/>
                      <a:pt x="570" y="287"/>
                      <a:pt x="570" y="287"/>
                    </a:cubicBezTo>
                    <a:cubicBezTo>
                      <a:pt x="570" y="287"/>
                      <a:pt x="571" y="286"/>
                      <a:pt x="571" y="286"/>
                    </a:cubicBezTo>
                    <a:cubicBezTo>
                      <a:pt x="571" y="286"/>
                      <a:pt x="571" y="286"/>
                      <a:pt x="571" y="286"/>
                    </a:cubicBezTo>
                    <a:cubicBezTo>
                      <a:pt x="570" y="287"/>
                      <a:pt x="569" y="286"/>
                      <a:pt x="567" y="286"/>
                    </a:cubicBezTo>
                    <a:cubicBezTo>
                      <a:pt x="567" y="286"/>
                      <a:pt x="567" y="286"/>
                      <a:pt x="567" y="286"/>
                    </a:cubicBezTo>
                    <a:cubicBezTo>
                      <a:pt x="568" y="286"/>
                      <a:pt x="568" y="286"/>
                      <a:pt x="568" y="285"/>
                    </a:cubicBezTo>
                    <a:cubicBezTo>
                      <a:pt x="570" y="284"/>
                      <a:pt x="571" y="284"/>
                      <a:pt x="573" y="285"/>
                    </a:cubicBezTo>
                    <a:cubicBezTo>
                      <a:pt x="574" y="286"/>
                      <a:pt x="575" y="286"/>
                      <a:pt x="576" y="285"/>
                    </a:cubicBezTo>
                    <a:cubicBezTo>
                      <a:pt x="577" y="285"/>
                      <a:pt x="578" y="286"/>
                      <a:pt x="579" y="286"/>
                    </a:cubicBezTo>
                    <a:cubicBezTo>
                      <a:pt x="578" y="287"/>
                      <a:pt x="579" y="289"/>
                      <a:pt x="581" y="289"/>
                    </a:cubicBezTo>
                    <a:cubicBezTo>
                      <a:pt x="583" y="289"/>
                      <a:pt x="585" y="289"/>
                      <a:pt x="587" y="289"/>
                    </a:cubicBezTo>
                    <a:cubicBezTo>
                      <a:pt x="587" y="290"/>
                      <a:pt x="587" y="290"/>
                      <a:pt x="588" y="291"/>
                    </a:cubicBezTo>
                    <a:cubicBezTo>
                      <a:pt x="588" y="292"/>
                      <a:pt x="588" y="293"/>
                      <a:pt x="590" y="294"/>
                    </a:cubicBezTo>
                    <a:cubicBezTo>
                      <a:pt x="590" y="294"/>
                      <a:pt x="590" y="294"/>
                      <a:pt x="590" y="294"/>
                    </a:cubicBezTo>
                    <a:cubicBezTo>
                      <a:pt x="590" y="295"/>
                      <a:pt x="590" y="296"/>
                      <a:pt x="590" y="297"/>
                    </a:cubicBezTo>
                    <a:cubicBezTo>
                      <a:pt x="591" y="297"/>
                      <a:pt x="592" y="297"/>
                      <a:pt x="593" y="298"/>
                    </a:cubicBezTo>
                    <a:cubicBezTo>
                      <a:pt x="596" y="299"/>
                      <a:pt x="596" y="303"/>
                      <a:pt x="594" y="305"/>
                    </a:cubicBezTo>
                    <a:cubicBezTo>
                      <a:pt x="595" y="305"/>
                      <a:pt x="596" y="305"/>
                      <a:pt x="597" y="305"/>
                    </a:cubicBezTo>
                    <a:cubicBezTo>
                      <a:pt x="597" y="303"/>
                      <a:pt x="598" y="302"/>
                      <a:pt x="599" y="301"/>
                    </a:cubicBezTo>
                    <a:cubicBezTo>
                      <a:pt x="600" y="299"/>
                      <a:pt x="601" y="298"/>
                      <a:pt x="602" y="298"/>
                    </a:cubicBezTo>
                    <a:cubicBezTo>
                      <a:pt x="603" y="297"/>
                      <a:pt x="606" y="308"/>
                      <a:pt x="604" y="306"/>
                    </a:cubicBezTo>
                    <a:cubicBezTo>
                      <a:pt x="594" y="293"/>
                      <a:pt x="604" y="321"/>
                      <a:pt x="608" y="312"/>
                    </a:cubicBezTo>
                    <a:cubicBezTo>
                      <a:pt x="613" y="313"/>
                      <a:pt x="613" y="315"/>
                      <a:pt x="617" y="317"/>
                    </a:cubicBezTo>
                    <a:cubicBezTo>
                      <a:pt x="619" y="318"/>
                      <a:pt x="624" y="322"/>
                      <a:pt x="622" y="322"/>
                    </a:cubicBezTo>
                    <a:cubicBezTo>
                      <a:pt x="611" y="325"/>
                      <a:pt x="611" y="330"/>
                      <a:pt x="604" y="331"/>
                    </a:cubicBezTo>
                    <a:cubicBezTo>
                      <a:pt x="608" y="332"/>
                      <a:pt x="611" y="332"/>
                      <a:pt x="615" y="331"/>
                    </a:cubicBezTo>
                    <a:cubicBezTo>
                      <a:pt x="620" y="331"/>
                      <a:pt x="621" y="338"/>
                      <a:pt x="617" y="339"/>
                    </a:cubicBezTo>
                    <a:cubicBezTo>
                      <a:pt x="611" y="339"/>
                      <a:pt x="606" y="339"/>
                      <a:pt x="601" y="338"/>
                    </a:cubicBezTo>
                    <a:cubicBezTo>
                      <a:pt x="602" y="339"/>
                      <a:pt x="602" y="340"/>
                      <a:pt x="602" y="341"/>
                    </a:cubicBezTo>
                    <a:cubicBezTo>
                      <a:pt x="602" y="342"/>
                      <a:pt x="602" y="343"/>
                      <a:pt x="602" y="343"/>
                    </a:cubicBezTo>
                    <a:cubicBezTo>
                      <a:pt x="604" y="344"/>
                      <a:pt x="607" y="344"/>
                      <a:pt x="609" y="344"/>
                    </a:cubicBezTo>
                    <a:cubicBezTo>
                      <a:pt x="610" y="345"/>
                      <a:pt x="611" y="346"/>
                      <a:pt x="612" y="347"/>
                    </a:cubicBezTo>
                    <a:cubicBezTo>
                      <a:pt x="615" y="349"/>
                      <a:pt x="619" y="345"/>
                      <a:pt x="616" y="342"/>
                    </a:cubicBezTo>
                    <a:cubicBezTo>
                      <a:pt x="616" y="342"/>
                      <a:pt x="615" y="341"/>
                      <a:pt x="615" y="341"/>
                    </a:cubicBezTo>
                    <a:cubicBezTo>
                      <a:pt x="616" y="341"/>
                      <a:pt x="616" y="340"/>
                      <a:pt x="617" y="340"/>
                    </a:cubicBezTo>
                    <a:cubicBezTo>
                      <a:pt x="620" y="341"/>
                      <a:pt x="622" y="343"/>
                      <a:pt x="625" y="344"/>
                    </a:cubicBezTo>
                    <a:cubicBezTo>
                      <a:pt x="627" y="345"/>
                      <a:pt x="629" y="343"/>
                      <a:pt x="629" y="341"/>
                    </a:cubicBezTo>
                    <a:cubicBezTo>
                      <a:pt x="630" y="341"/>
                      <a:pt x="631" y="340"/>
                      <a:pt x="631" y="340"/>
                    </a:cubicBezTo>
                    <a:cubicBezTo>
                      <a:pt x="633" y="340"/>
                      <a:pt x="634" y="340"/>
                      <a:pt x="635" y="339"/>
                    </a:cubicBezTo>
                    <a:cubicBezTo>
                      <a:pt x="637" y="340"/>
                      <a:pt x="640" y="341"/>
                      <a:pt x="642" y="342"/>
                    </a:cubicBezTo>
                    <a:cubicBezTo>
                      <a:pt x="645" y="343"/>
                      <a:pt x="648" y="339"/>
                      <a:pt x="646" y="337"/>
                    </a:cubicBezTo>
                    <a:cubicBezTo>
                      <a:pt x="646" y="337"/>
                      <a:pt x="646" y="337"/>
                      <a:pt x="647" y="337"/>
                    </a:cubicBezTo>
                    <a:cubicBezTo>
                      <a:pt x="647" y="337"/>
                      <a:pt x="647" y="337"/>
                      <a:pt x="647" y="338"/>
                    </a:cubicBezTo>
                    <a:cubicBezTo>
                      <a:pt x="648" y="340"/>
                      <a:pt x="648" y="342"/>
                      <a:pt x="649" y="344"/>
                    </a:cubicBezTo>
                    <a:cubicBezTo>
                      <a:pt x="650" y="345"/>
                      <a:pt x="651" y="345"/>
                      <a:pt x="651" y="346"/>
                    </a:cubicBezTo>
                    <a:cubicBezTo>
                      <a:pt x="652" y="347"/>
                      <a:pt x="653" y="347"/>
                      <a:pt x="654" y="347"/>
                    </a:cubicBezTo>
                    <a:cubicBezTo>
                      <a:pt x="656" y="348"/>
                      <a:pt x="656" y="351"/>
                      <a:pt x="656" y="353"/>
                    </a:cubicBezTo>
                    <a:cubicBezTo>
                      <a:pt x="657" y="355"/>
                      <a:pt x="658" y="359"/>
                      <a:pt x="658" y="363"/>
                    </a:cubicBezTo>
                    <a:cubicBezTo>
                      <a:pt x="661" y="365"/>
                      <a:pt x="662" y="368"/>
                      <a:pt x="663" y="372"/>
                    </a:cubicBezTo>
                    <a:cubicBezTo>
                      <a:pt x="664" y="375"/>
                      <a:pt x="662" y="376"/>
                      <a:pt x="661" y="377"/>
                    </a:cubicBezTo>
                    <a:cubicBezTo>
                      <a:pt x="661" y="377"/>
                      <a:pt x="661" y="377"/>
                      <a:pt x="661" y="377"/>
                    </a:cubicBezTo>
                    <a:cubicBezTo>
                      <a:pt x="664" y="376"/>
                      <a:pt x="666" y="381"/>
                      <a:pt x="664" y="383"/>
                    </a:cubicBezTo>
                    <a:cubicBezTo>
                      <a:pt x="665" y="383"/>
                      <a:pt x="665" y="384"/>
                      <a:pt x="666" y="385"/>
                    </a:cubicBezTo>
                    <a:cubicBezTo>
                      <a:pt x="668" y="385"/>
                      <a:pt x="668" y="388"/>
                      <a:pt x="667" y="390"/>
                    </a:cubicBezTo>
                    <a:cubicBezTo>
                      <a:pt x="667" y="390"/>
                      <a:pt x="667" y="390"/>
                      <a:pt x="667" y="390"/>
                    </a:cubicBezTo>
                    <a:cubicBezTo>
                      <a:pt x="668" y="390"/>
                      <a:pt x="668" y="390"/>
                      <a:pt x="669" y="390"/>
                    </a:cubicBezTo>
                    <a:cubicBezTo>
                      <a:pt x="669" y="390"/>
                      <a:pt x="669" y="390"/>
                      <a:pt x="669" y="390"/>
                    </a:cubicBezTo>
                    <a:cubicBezTo>
                      <a:pt x="670" y="390"/>
                      <a:pt x="670" y="390"/>
                      <a:pt x="670" y="390"/>
                    </a:cubicBezTo>
                    <a:cubicBezTo>
                      <a:pt x="671" y="390"/>
                      <a:pt x="672" y="391"/>
                      <a:pt x="673" y="392"/>
                    </a:cubicBezTo>
                    <a:cubicBezTo>
                      <a:pt x="676" y="393"/>
                      <a:pt x="676" y="399"/>
                      <a:pt x="672" y="399"/>
                    </a:cubicBezTo>
                    <a:cubicBezTo>
                      <a:pt x="677" y="401"/>
                      <a:pt x="683" y="403"/>
                      <a:pt x="688" y="406"/>
                    </a:cubicBezTo>
                    <a:cubicBezTo>
                      <a:pt x="692" y="409"/>
                      <a:pt x="688" y="415"/>
                      <a:pt x="684" y="413"/>
                    </a:cubicBezTo>
                    <a:cubicBezTo>
                      <a:pt x="680" y="410"/>
                      <a:pt x="676" y="408"/>
                      <a:pt x="672" y="406"/>
                    </a:cubicBezTo>
                    <a:cubicBezTo>
                      <a:pt x="671" y="407"/>
                      <a:pt x="671" y="407"/>
                      <a:pt x="671" y="407"/>
                    </a:cubicBezTo>
                    <a:cubicBezTo>
                      <a:pt x="671" y="408"/>
                      <a:pt x="672" y="408"/>
                      <a:pt x="672" y="409"/>
                    </a:cubicBezTo>
                    <a:cubicBezTo>
                      <a:pt x="673" y="410"/>
                      <a:pt x="675" y="412"/>
                      <a:pt x="676" y="413"/>
                    </a:cubicBezTo>
                    <a:cubicBezTo>
                      <a:pt x="677" y="415"/>
                      <a:pt x="676" y="417"/>
                      <a:pt x="675" y="418"/>
                    </a:cubicBezTo>
                    <a:cubicBezTo>
                      <a:pt x="675" y="418"/>
                      <a:pt x="675" y="418"/>
                      <a:pt x="675" y="419"/>
                    </a:cubicBezTo>
                    <a:cubicBezTo>
                      <a:pt x="675" y="420"/>
                      <a:pt x="675" y="420"/>
                      <a:pt x="675" y="421"/>
                    </a:cubicBezTo>
                    <a:cubicBezTo>
                      <a:pt x="675" y="423"/>
                      <a:pt x="674" y="425"/>
                      <a:pt x="671" y="425"/>
                    </a:cubicBezTo>
                    <a:cubicBezTo>
                      <a:pt x="668" y="424"/>
                      <a:pt x="664" y="424"/>
                      <a:pt x="661" y="423"/>
                    </a:cubicBezTo>
                    <a:cubicBezTo>
                      <a:pt x="658" y="426"/>
                      <a:pt x="662" y="432"/>
                      <a:pt x="667" y="430"/>
                    </a:cubicBezTo>
                    <a:cubicBezTo>
                      <a:pt x="669" y="429"/>
                      <a:pt x="670" y="429"/>
                      <a:pt x="672" y="428"/>
                    </a:cubicBezTo>
                    <a:cubicBezTo>
                      <a:pt x="678" y="429"/>
                      <a:pt x="684" y="431"/>
                      <a:pt x="690" y="432"/>
                    </a:cubicBezTo>
                    <a:cubicBezTo>
                      <a:pt x="689" y="433"/>
                      <a:pt x="689" y="434"/>
                      <a:pt x="689" y="435"/>
                    </a:cubicBezTo>
                    <a:cubicBezTo>
                      <a:pt x="689" y="435"/>
                      <a:pt x="689" y="436"/>
                      <a:pt x="689" y="436"/>
                    </a:cubicBezTo>
                    <a:cubicBezTo>
                      <a:pt x="684" y="439"/>
                      <a:pt x="681" y="444"/>
                      <a:pt x="680" y="450"/>
                    </a:cubicBezTo>
                    <a:cubicBezTo>
                      <a:pt x="678" y="456"/>
                      <a:pt x="688" y="458"/>
                      <a:pt x="689" y="452"/>
                    </a:cubicBezTo>
                    <a:cubicBezTo>
                      <a:pt x="690" y="449"/>
                      <a:pt x="691" y="447"/>
                      <a:pt x="693" y="445"/>
                    </a:cubicBezTo>
                    <a:cubicBezTo>
                      <a:pt x="693" y="446"/>
                      <a:pt x="694" y="446"/>
                      <a:pt x="695" y="447"/>
                    </a:cubicBezTo>
                    <a:cubicBezTo>
                      <a:pt x="695" y="447"/>
                      <a:pt x="696" y="447"/>
                      <a:pt x="696" y="447"/>
                    </a:cubicBezTo>
                    <a:cubicBezTo>
                      <a:pt x="696" y="447"/>
                      <a:pt x="695" y="447"/>
                      <a:pt x="695" y="447"/>
                    </a:cubicBezTo>
                    <a:cubicBezTo>
                      <a:pt x="689" y="449"/>
                      <a:pt x="692" y="458"/>
                      <a:pt x="698" y="456"/>
                    </a:cubicBezTo>
                    <a:cubicBezTo>
                      <a:pt x="698" y="456"/>
                      <a:pt x="699" y="456"/>
                      <a:pt x="699" y="456"/>
                    </a:cubicBezTo>
                    <a:cubicBezTo>
                      <a:pt x="699" y="456"/>
                      <a:pt x="699" y="456"/>
                      <a:pt x="699" y="456"/>
                    </a:cubicBezTo>
                    <a:cubicBezTo>
                      <a:pt x="698" y="457"/>
                      <a:pt x="697" y="458"/>
                      <a:pt x="695" y="460"/>
                    </a:cubicBezTo>
                    <a:cubicBezTo>
                      <a:pt x="692" y="465"/>
                      <a:pt x="701" y="470"/>
                      <a:pt x="704" y="464"/>
                    </a:cubicBezTo>
                    <a:cubicBezTo>
                      <a:pt x="704" y="464"/>
                      <a:pt x="705" y="463"/>
                      <a:pt x="705" y="463"/>
                    </a:cubicBezTo>
                    <a:cubicBezTo>
                      <a:pt x="706" y="464"/>
                      <a:pt x="706" y="465"/>
                      <a:pt x="706" y="465"/>
                    </a:cubicBezTo>
                    <a:cubicBezTo>
                      <a:pt x="703" y="467"/>
                      <a:pt x="702" y="472"/>
                      <a:pt x="706" y="474"/>
                    </a:cubicBezTo>
                    <a:cubicBezTo>
                      <a:pt x="706" y="476"/>
                      <a:pt x="706" y="479"/>
                      <a:pt x="708" y="480"/>
                    </a:cubicBezTo>
                    <a:cubicBezTo>
                      <a:pt x="707" y="481"/>
                      <a:pt x="705" y="482"/>
                      <a:pt x="704" y="483"/>
                    </a:cubicBezTo>
                    <a:cubicBezTo>
                      <a:pt x="700" y="486"/>
                      <a:pt x="702" y="491"/>
                      <a:pt x="705" y="492"/>
                    </a:cubicBezTo>
                    <a:cubicBezTo>
                      <a:pt x="705" y="491"/>
                      <a:pt x="705" y="490"/>
                      <a:pt x="706" y="490"/>
                    </a:cubicBezTo>
                    <a:cubicBezTo>
                      <a:pt x="706" y="490"/>
                      <a:pt x="706" y="490"/>
                      <a:pt x="706" y="490"/>
                    </a:cubicBezTo>
                    <a:cubicBezTo>
                      <a:pt x="706" y="490"/>
                      <a:pt x="706" y="489"/>
                      <a:pt x="706" y="489"/>
                    </a:cubicBezTo>
                    <a:cubicBezTo>
                      <a:pt x="706" y="488"/>
                      <a:pt x="706" y="487"/>
                      <a:pt x="707" y="486"/>
                    </a:cubicBezTo>
                    <a:cubicBezTo>
                      <a:pt x="709" y="484"/>
                      <a:pt x="712" y="481"/>
                      <a:pt x="714" y="478"/>
                    </a:cubicBezTo>
                    <a:cubicBezTo>
                      <a:pt x="716" y="477"/>
                      <a:pt x="715" y="475"/>
                      <a:pt x="714" y="474"/>
                    </a:cubicBezTo>
                    <a:cubicBezTo>
                      <a:pt x="717" y="474"/>
                      <a:pt x="720" y="475"/>
                      <a:pt x="723" y="474"/>
                    </a:cubicBezTo>
                    <a:cubicBezTo>
                      <a:pt x="727" y="474"/>
                      <a:pt x="728" y="468"/>
                      <a:pt x="724" y="468"/>
                    </a:cubicBezTo>
                    <a:cubicBezTo>
                      <a:pt x="720" y="469"/>
                      <a:pt x="716" y="468"/>
                      <a:pt x="712" y="468"/>
                    </a:cubicBezTo>
                    <a:cubicBezTo>
                      <a:pt x="713" y="468"/>
                      <a:pt x="713" y="468"/>
                      <a:pt x="714" y="468"/>
                    </a:cubicBezTo>
                    <a:cubicBezTo>
                      <a:pt x="714" y="468"/>
                      <a:pt x="714" y="467"/>
                      <a:pt x="714" y="467"/>
                    </a:cubicBezTo>
                    <a:cubicBezTo>
                      <a:pt x="714" y="467"/>
                      <a:pt x="714" y="466"/>
                      <a:pt x="714" y="466"/>
                    </a:cubicBezTo>
                    <a:cubicBezTo>
                      <a:pt x="714" y="466"/>
                      <a:pt x="714" y="466"/>
                      <a:pt x="714" y="466"/>
                    </a:cubicBezTo>
                    <a:cubicBezTo>
                      <a:pt x="713" y="467"/>
                      <a:pt x="712" y="467"/>
                      <a:pt x="711" y="467"/>
                    </a:cubicBezTo>
                    <a:cubicBezTo>
                      <a:pt x="711" y="467"/>
                      <a:pt x="711" y="467"/>
                      <a:pt x="711" y="467"/>
                    </a:cubicBezTo>
                    <a:cubicBezTo>
                      <a:pt x="711" y="467"/>
                      <a:pt x="711" y="467"/>
                      <a:pt x="711" y="466"/>
                    </a:cubicBezTo>
                    <a:cubicBezTo>
                      <a:pt x="713" y="464"/>
                      <a:pt x="714" y="464"/>
                      <a:pt x="716" y="465"/>
                    </a:cubicBezTo>
                    <a:cubicBezTo>
                      <a:pt x="717" y="465"/>
                      <a:pt x="718" y="465"/>
                      <a:pt x="719" y="464"/>
                    </a:cubicBezTo>
                    <a:cubicBezTo>
                      <a:pt x="720" y="464"/>
                      <a:pt x="721" y="464"/>
                      <a:pt x="721" y="463"/>
                    </a:cubicBezTo>
                    <a:cubicBezTo>
                      <a:pt x="722" y="465"/>
                      <a:pt x="723" y="466"/>
                      <a:pt x="725" y="466"/>
                    </a:cubicBezTo>
                    <a:cubicBezTo>
                      <a:pt x="727" y="465"/>
                      <a:pt x="729" y="465"/>
                      <a:pt x="730" y="464"/>
                    </a:cubicBezTo>
                    <a:cubicBezTo>
                      <a:pt x="731" y="465"/>
                      <a:pt x="731" y="465"/>
                      <a:pt x="732" y="465"/>
                    </a:cubicBezTo>
                    <a:cubicBezTo>
                      <a:pt x="732" y="467"/>
                      <a:pt x="733" y="467"/>
                      <a:pt x="734" y="467"/>
                    </a:cubicBezTo>
                    <a:cubicBezTo>
                      <a:pt x="735" y="468"/>
                      <a:pt x="735" y="468"/>
                      <a:pt x="735" y="468"/>
                    </a:cubicBezTo>
                    <a:cubicBezTo>
                      <a:pt x="735" y="469"/>
                      <a:pt x="736" y="470"/>
                      <a:pt x="735" y="470"/>
                    </a:cubicBezTo>
                    <a:cubicBezTo>
                      <a:pt x="736" y="470"/>
                      <a:pt x="738" y="470"/>
                      <a:pt x="739" y="470"/>
                    </a:cubicBezTo>
                    <a:cubicBezTo>
                      <a:pt x="742" y="471"/>
                      <a:pt x="743" y="475"/>
                      <a:pt x="742" y="477"/>
                    </a:cubicBezTo>
                    <a:cubicBezTo>
                      <a:pt x="743" y="476"/>
                      <a:pt x="744" y="476"/>
                      <a:pt x="744" y="476"/>
                    </a:cubicBezTo>
                    <a:cubicBezTo>
                      <a:pt x="745" y="474"/>
                      <a:pt x="745" y="473"/>
                      <a:pt x="745" y="471"/>
                    </a:cubicBezTo>
                    <a:cubicBezTo>
                      <a:pt x="746" y="470"/>
                      <a:pt x="746" y="469"/>
                      <a:pt x="747" y="468"/>
                    </a:cubicBezTo>
                    <a:cubicBezTo>
                      <a:pt x="748" y="466"/>
                      <a:pt x="754" y="476"/>
                      <a:pt x="752" y="475"/>
                    </a:cubicBezTo>
                    <a:cubicBezTo>
                      <a:pt x="738" y="465"/>
                      <a:pt x="757" y="488"/>
                      <a:pt x="758" y="479"/>
                    </a:cubicBezTo>
                    <a:cubicBezTo>
                      <a:pt x="762" y="479"/>
                      <a:pt x="763" y="481"/>
                      <a:pt x="768" y="481"/>
                    </a:cubicBezTo>
                    <a:cubicBezTo>
                      <a:pt x="770" y="482"/>
                      <a:pt x="776" y="483"/>
                      <a:pt x="774" y="485"/>
                    </a:cubicBezTo>
                    <a:cubicBezTo>
                      <a:pt x="764" y="491"/>
                      <a:pt x="766" y="496"/>
                      <a:pt x="760" y="499"/>
                    </a:cubicBezTo>
                    <a:cubicBezTo>
                      <a:pt x="763" y="498"/>
                      <a:pt x="767" y="497"/>
                      <a:pt x="770" y="495"/>
                    </a:cubicBezTo>
                    <a:cubicBezTo>
                      <a:pt x="775" y="494"/>
                      <a:pt x="778" y="500"/>
                      <a:pt x="774" y="502"/>
                    </a:cubicBezTo>
                    <a:cubicBezTo>
                      <a:pt x="769" y="504"/>
                      <a:pt x="764" y="505"/>
                      <a:pt x="760" y="506"/>
                    </a:cubicBezTo>
                    <a:cubicBezTo>
                      <a:pt x="760" y="507"/>
                      <a:pt x="760" y="508"/>
                      <a:pt x="761" y="508"/>
                    </a:cubicBezTo>
                    <a:cubicBezTo>
                      <a:pt x="761" y="509"/>
                      <a:pt x="762" y="510"/>
                      <a:pt x="761" y="511"/>
                    </a:cubicBezTo>
                    <a:cubicBezTo>
                      <a:pt x="764" y="510"/>
                      <a:pt x="766" y="510"/>
                      <a:pt x="769" y="509"/>
                    </a:cubicBezTo>
                    <a:cubicBezTo>
                      <a:pt x="770" y="510"/>
                      <a:pt x="771" y="510"/>
                      <a:pt x="772" y="511"/>
                    </a:cubicBezTo>
                    <a:cubicBezTo>
                      <a:pt x="776" y="512"/>
                      <a:pt x="778" y="507"/>
                      <a:pt x="775" y="505"/>
                    </a:cubicBezTo>
                    <a:cubicBezTo>
                      <a:pt x="774" y="505"/>
                      <a:pt x="774" y="505"/>
                      <a:pt x="773" y="505"/>
                    </a:cubicBezTo>
                    <a:cubicBezTo>
                      <a:pt x="774" y="504"/>
                      <a:pt x="774" y="504"/>
                      <a:pt x="775" y="503"/>
                    </a:cubicBezTo>
                    <a:cubicBezTo>
                      <a:pt x="778" y="503"/>
                      <a:pt x="781" y="504"/>
                      <a:pt x="784" y="504"/>
                    </a:cubicBezTo>
                    <a:cubicBezTo>
                      <a:pt x="786" y="505"/>
                      <a:pt x="787" y="502"/>
                      <a:pt x="787" y="500"/>
                    </a:cubicBezTo>
                    <a:cubicBezTo>
                      <a:pt x="787" y="500"/>
                      <a:pt x="788" y="499"/>
                      <a:pt x="788" y="498"/>
                    </a:cubicBezTo>
                    <a:cubicBezTo>
                      <a:pt x="790" y="498"/>
                      <a:pt x="791" y="497"/>
                      <a:pt x="791" y="497"/>
                    </a:cubicBezTo>
                    <a:cubicBezTo>
                      <a:pt x="794" y="497"/>
                      <a:pt x="797" y="496"/>
                      <a:pt x="799" y="497"/>
                    </a:cubicBezTo>
                    <a:cubicBezTo>
                      <a:pt x="803" y="497"/>
                      <a:pt x="804" y="493"/>
                      <a:pt x="801" y="491"/>
                    </a:cubicBezTo>
                    <a:cubicBezTo>
                      <a:pt x="802" y="491"/>
                      <a:pt x="802" y="491"/>
                      <a:pt x="802" y="490"/>
                    </a:cubicBezTo>
                    <a:cubicBezTo>
                      <a:pt x="802" y="491"/>
                      <a:pt x="803" y="491"/>
                      <a:pt x="803" y="491"/>
                    </a:cubicBezTo>
                    <a:cubicBezTo>
                      <a:pt x="804" y="493"/>
                      <a:pt x="805" y="495"/>
                      <a:pt x="806" y="497"/>
                    </a:cubicBezTo>
                    <a:cubicBezTo>
                      <a:pt x="807" y="497"/>
                      <a:pt x="808" y="498"/>
                      <a:pt x="809" y="498"/>
                    </a:cubicBezTo>
                    <a:cubicBezTo>
                      <a:pt x="810" y="499"/>
                      <a:pt x="811" y="499"/>
                      <a:pt x="812" y="499"/>
                    </a:cubicBezTo>
                    <a:cubicBezTo>
                      <a:pt x="815" y="499"/>
                      <a:pt x="816" y="501"/>
                      <a:pt x="815" y="503"/>
                    </a:cubicBezTo>
                    <a:cubicBezTo>
                      <a:pt x="818" y="505"/>
                      <a:pt x="820" y="508"/>
                      <a:pt x="821" y="513"/>
                    </a:cubicBezTo>
                    <a:cubicBezTo>
                      <a:pt x="822" y="515"/>
                      <a:pt x="820" y="517"/>
                      <a:pt x="819" y="517"/>
                    </a:cubicBezTo>
                    <a:cubicBezTo>
                      <a:pt x="819" y="517"/>
                      <a:pt x="819" y="517"/>
                      <a:pt x="819" y="518"/>
                    </a:cubicBezTo>
                    <a:cubicBezTo>
                      <a:pt x="820" y="517"/>
                      <a:pt x="822" y="518"/>
                      <a:pt x="822" y="519"/>
                    </a:cubicBezTo>
                    <a:cubicBezTo>
                      <a:pt x="822" y="519"/>
                      <a:pt x="823" y="519"/>
                      <a:pt x="823" y="519"/>
                    </a:cubicBezTo>
                    <a:cubicBezTo>
                      <a:pt x="823" y="519"/>
                      <a:pt x="823" y="519"/>
                      <a:pt x="822" y="519"/>
                    </a:cubicBezTo>
                    <a:cubicBezTo>
                      <a:pt x="823" y="521"/>
                      <a:pt x="823" y="522"/>
                      <a:pt x="822" y="523"/>
                    </a:cubicBezTo>
                    <a:cubicBezTo>
                      <a:pt x="823" y="524"/>
                      <a:pt x="823" y="524"/>
                      <a:pt x="824" y="525"/>
                    </a:cubicBezTo>
                    <a:cubicBezTo>
                      <a:pt x="826" y="526"/>
                      <a:pt x="826" y="528"/>
                      <a:pt x="825" y="530"/>
                    </a:cubicBezTo>
                    <a:cubicBezTo>
                      <a:pt x="825" y="530"/>
                      <a:pt x="825" y="530"/>
                      <a:pt x="825" y="530"/>
                    </a:cubicBezTo>
                    <a:cubicBezTo>
                      <a:pt x="826" y="530"/>
                      <a:pt x="826" y="530"/>
                      <a:pt x="827" y="530"/>
                    </a:cubicBezTo>
                    <a:cubicBezTo>
                      <a:pt x="827" y="530"/>
                      <a:pt x="827" y="531"/>
                      <a:pt x="827" y="531"/>
                    </a:cubicBezTo>
                    <a:cubicBezTo>
                      <a:pt x="827" y="531"/>
                      <a:pt x="828" y="530"/>
                      <a:pt x="828" y="530"/>
                    </a:cubicBezTo>
                    <a:cubicBezTo>
                      <a:pt x="829" y="530"/>
                      <a:pt x="830" y="531"/>
                      <a:pt x="831" y="532"/>
                    </a:cubicBezTo>
                    <a:cubicBezTo>
                      <a:pt x="834" y="534"/>
                      <a:pt x="833" y="539"/>
                      <a:pt x="829" y="539"/>
                    </a:cubicBezTo>
                    <a:cubicBezTo>
                      <a:pt x="835" y="541"/>
                      <a:pt x="840" y="544"/>
                      <a:pt x="846" y="547"/>
                    </a:cubicBezTo>
                    <a:cubicBezTo>
                      <a:pt x="850" y="549"/>
                      <a:pt x="846" y="556"/>
                      <a:pt x="842" y="553"/>
                    </a:cubicBezTo>
                    <a:cubicBezTo>
                      <a:pt x="839" y="551"/>
                      <a:pt x="835" y="549"/>
                      <a:pt x="832" y="548"/>
                    </a:cubicBezTo>
                    <a:cubicBezTo>
                      <a:pt x="832" y="548"/>
                      <a:pt x="831" y="548"/>
                      <a:pt x="831" y="549"/>
                    </a:cubicBezTo>
                    <a:cubicBezTo>
                      <a:pt x="831" y="549"/>
                      <a:pt x="830" y="549"/>
                      <a:pt x="830" y="549"/>
                    </a:cubicBezTo>
                    <a:cubicBezTo>
                      <a:pt x="830" y="549"/>
                      <a:pt x="830" y="549"/>
                      <a:pt x="830" y="549"/>
                    </a:cubicBezTo>
                    <a:cubicBezTo>
                      <a:pt x="831" y="550"/>
                      <a:pt x="833" y="552"/>
                      <a:pt x="834" y="554"/>
                    </a:cubicBezTo>
                    <a:cubicBezTo>
                      <a:pt x="835" y="556"/>
                      <a:pt x="834" y="558"/>
                      <a:pt x="833" y="559"/>
                    </a:cubicBezTo>
                    <a:cubicBezTo>
                      <a:pt x="833" y="559"/>
                      <a:pt x="833" y="559"/>
                      <a:pt x="833" y="559"/>
                    </a:cubicBezTo>
                    <a:cubicBezTo>
                      <a:pt x="833" y="560"/>
                      <a:pt x="833" y="561"/>
                      <a:pt x="833" y="562"/>
                    </a:cubicBezTo>
                    <a:cubicBezTo>
                      <a:pt x="833" y="563"/>
                      <a:pt x="832" y="565"/>
                      <a:pt x="829" y="565"/>
                    </a:cubicBezTo>
                    <a:cubicBezTo>
                      <a:pt x="825" y="565"/>
                      <a:pt x="821" y="564"/>
                      <a:pt x="817" y="563"/>
                    </a:cubicBezTo>
                    <a:cubicBezTo>
                      <a:pt x="816" y="563"/>
                      <a:pt x="815" y="563"/>
                      <a:pt x="814" y="564"/>
                    </a:cubicBezTo>
                    <a:cubicBezTo>
                      <a:pt x="813" y="564"/>
                      <a:pt x="812" y="564"/>
                      <a:pt x="811" y="563"/>
                    </a:cubicBezTo>
                    <a:cubicBezTo>
                      <a:pt x="810" y="563"/>
                      <a:pt x="810" y="563"/>
                      <a:pt x="809" y="564"/>
                    </a:cubicBezTo>
                    <a:cubicBezTo>
                      <a:pt x="806" y="564"/>
                      <a:pt x="805" y="563"/>
                      <a:pt x="804" y="561"/>
                    </a:cubicBezTo>
                    <a:cubicBezTo>
                      <a:pt x="800" y="564"/>
                      <a:pt x="793" y="566"/>
                      <a:pt x="788" y="565"/>
                    </a:cubicBezTo>
                    <a:cubicBezTo>
                      <a:pt x="788" y="567"/>
                      <a:pt x="784" y="569"/>
                      <a:pt x="782" y="567"/>
                    </a:cubicBezTo>
                    <a:cubicBezTo>
                      <a:pt x="780" y="565"/>
                      <a:pt x="779" y="564"/>
                      <a:pt x="778" y="562"/>
                    </a:cubicBezTo>
                    <a:cubicBezTo>
                      <a:pt x="776" y="561"/>
                      <a:pt x="775" y="559"/>
                      <a:pt x="775" y="557"/>
                    </a:cubicBezTo>
                    <a:cubicBezTo>
                      <a:pt x="774" y="555"/>
                      <a:pt x="771" y="553"/>
                      <a:pt x="769" y="551"/>
                    </a:cubicBezTo>
                    <a:cubicBezTo>
                      <a:pt x="769" y="551"/>
                      <a:pt x="768" y="551"/>
                      <a:pt x="768" y="550"/>
                    </a:cubicBezTo>
                    <a:cubicBezTo>
                      <a:pt x="768" y="550"/>
                      <a:pt x="768" y="551"/>
                      <a:pt x="768" y="551"/>
                    </a:cubicBezTo>
                    <a:cubicBezTo>
                      <a:pt x="768" y="552"/>
                      <a:pt x="767" y="553"/>
                      <a:pt x="765" y="553"/>
                    </a:cubicBezTo>
                    <a:cubicBezTo>
                      <a:pt x="764" y="554"/>
                      <a:pt x="763" y="554"/>
                      <a:pt x="762" y="555"/>
                    </a:cubicBezTo>
                    <a:cubicBezTo>
                      <a:pt x="763" y="557"/>
                      <a:pt x="764" y="559"/>
                      <a:pt x="764" y="561"/>
                    </a:cubicBezTo>
                    <a:cubicBezTo>
                      <a:pt x="763" y="571"/>
                      <a:pt x="758" y="573"/>
                      <a:pt x="753" y="571"/>
                    </a:cubicBezTo>
                    <a:cubicBezTo>
                      <a:pt x="752" y="572"/>
                      <a:pt x="750" y="573"/>
                      <a:pt x="748" y="572"/>
                    </a:cubicBezTo>
                    <a:cubicBezTo>
                      <a:pt x="745" y="570"/>
                      <a:pt x="741" y="569"/>
                      <a:pt x="738" y="568"/>
                    </a:cubicBezTo>
                    <a:cubicBezTo>
                      <a:pt x="738" y="566"/>
                      <a:pt x="737" y="566"/>
                      <a:pt x="735" y="566"/>
                    </a:cubicBezTo>
                    <a:cubicBezTo>
                      <a:pt x="735" y="566"/>
                      <a:pt x="735" y="566"/>
                      <a:pt x="735" y="566"/>
                    </a:cubicBezTo>
                    <a:cubicBezTo>
                      <a:pt x="734" y="566"/>
                      <a:pt x="733" y="565"/>
                      <a:pt x="732" y="565"/>
                    </a:cubicBezTo>
                    <a:cubicBezTo>
                      <a:pt x="732" y="564"/>
                      <a:pt x="732" y="564"/>
                      <a:pt x="731" y="564"/>
                    </a:cubicBezTo>
                    <a:cubicBezTo>
                      <a:pt x="732" y="562"/>
                      <a:pt x="732" y="560"/>
                      <a:pt x="731" y="559"/>
                    </a:cubicBezTo>
                    <a:cubicBezTo>
                      <a:pt x="731" y="559"/>
                      <a:pt x="732" y="559"/>
                      <a:pt x="732" y="559"/>
                    </a:cubicBezTo>
                    <a:cubicBezTo>
                      <a:pt x="732" y="559"/>
                      <a:pt x="732" y="558"/>
                      <a:pt x="733" y="558"/>
                    </a:cubicBezTo>
                    <a:cubicBezTo>
                      <a:pt x="733" y="558"/>
                      <a:pt x="733" y="558"/>
                      <a:pt x="733" y="558"/>
                    </a:cubicBezTo>
                    <a:cubicBezTo>
                      <a:pt x="733" y="558"/>
                      <a:pt x="733" y="558"/>
                      <a:pt x="733" y="558"/>
                    </a:cubicBezTo>
                    <a:cubicBezTo>
                      <a:pt x="732" y="558"/>
                      <a:pt x="732" y="558"/>
                      <a:pt x="732" y="558"/>
                    </a:cubicBezTo>
                    <a:cubicBezTo>
                      <a:pt x="732" y="557"/>
                      <a:pt x="732" y="557"/>
                      <a:pt x="733" y="557"/>
                    </a:cubicBezTo>
                    <a:cubicBezTo>
                      <a:pt x="733" y="558"/>
                      <a:pt x="734" y="559"/>
                      <a:pt x="735" y="560"/>
                    </a:cubicBezTo>
                    <a:cubicBezTo>
                      <a:pt x="735" y="561"/>
                      <a:pt x="736" y="561"/>
                      <a:pt x="736" y="561"/>
                    </a:cubicBezTo>
                    <a:cubicBezTo>
                      <a:pt x="736" y="562"/>
                      <a:pt x="737" y="564"/>
                      <a:pt x="739" y="564"/>
                    </a:cubicBezTo>
                    <a:cubicBezTo>
                      <a:pt x="740" y="564"/>
                      <a:pt x="742" y="563"/>
                      <a:pt x="742" y="561"/>
                    </a:cubicBezTo>
                    <a:cubicBezTo>
                      <a:pt x="742" y="562"/>
                      <a:pt x="742" y="562"/>
                      <a:pt x="742" y="562"/>
                    </a:cubicBezTo>
                    <a:cubicBezTo>
                      <a:pt x="743" y="564"/>
                      <a:pt x="743" y="565"/>
                      <a:pt x="744" y="567"/>
                    </a:cubicBezTo>
                    <a:cubicBezTo>
                      <a:pt x="744" y="571"/>
                      <a:pt x="750" y="570"/>
                      <a:pt x="750" y="567"/>
                    </a:cubicBezTo>
                    <a:cubicBezTo>
                      <a:pt x="749" y="559"/>
                      <a:pt x="745" y="553"/>
                      <a:pt x="742" y="547"/>
                    </a:cubicBezTo>
                    <a:cubicBezTo>
                      <a:pt x="743" y="548"/>
                      <a:pt x="745" y="548"/>
                      <a:pt x="746" y="549"/>
                    </a:cubicBezTo>
                    <a:cubicBezTo>
                      <a:pt x="749" y="551"/>
                      <a:pt x="752" y="546"/>
                      <a:pt x="749" y="544"/>
                    </a:cubicBezTo>
                    <a:cubicBezTo>
                      <a:pt x="748" y="543"/>
                      <a:pt x="747" y="543"/>
                      <a:pt x="746" y="542"/>
                    </a:cubicBezTo>
                    <a:cubicBezTo>
                      <a:pt x="748" y="541"/>
                      <a:pt x="748" y="540"/>
                      <a:pt x="748" y="538"/>
                    </a:cubicBezTo>
                    <a:cubicBezTo>
                      <a:pt x="750" y="537"/>
                      <a:pt x="750" y="534"/>
                      <a:pt x="747" y="533"/>
                    </a:cubicBezTo>
                    <a:cubicBezTo>
                      <a:pt x="748" y="532"/>
                      <a:pt x="748" y="532"/>
                      <a:pt x="748" y="531"/>
                    </a:cubicBezTo>
                    <a:cubicBezTo>
                      <a:pt x="748" y="532"/>
                      <a:pt x="749" y="532"/>
                      <a:pt x="749" y="532"/>
                    </a:cubicBezTo>
                    <a:cubicBezTo>
                      <a:pt x="751" y="536"/>
                      <a:pt x="756" y="533"/>
                      <a:pt x="754" y="530"/>
                    </a:cubicBezTo>
                    <a:cubicBezTo>
                      <a:pt x="753" y="528"/>
                      <a:pt x="753" y="527"/>
                      <a:pt x="752" y="527"/>
                    </a:cubicBezTo>
                    <a:cubicBezTo>
                      <a:pt x="752" y="527"/>
                      <a:pt x="752" y="527"/>
                      <a:pt x="752" y="527"/>
                    </a:cubicBezTo>
                    <a:cubicBezTo>
                      <a:pt x="752" y="527"/>
                      <a:pt x="752" y="527"/>
                      <a:pt x="753" y="527"/>
                    </a:cubicBezTo>
                    <a:cubicBezTo>
                      <a:pt x="757" y="528"/>
                      <a:pt x="758" y="523"/>
                      <a:pt x="755" y="521"/>
                    </a:cubicBezTo>
                    <a:cubicBezTo>
                      <a:pt x="754" y="521"/>
                      <a:pt x="754" y="521"/>
                      <a:pt x="754" y="521"/>
                    </a:cubicBezTo>
                    <a:cubicBezTo>
                      <a:pt x="754" y="521"/>
                      <a:pt x="754" y="521"/>
                      <a:pt x="754" y="521"/>
                    </a:cubicBezTo>
                    <a:cubicBezTo>
                      <a:pt x="755" y="521"/>
                      <a:pt x="756" y="521"/>
                      <a:pt x="756" y="520"/>
                    </a:cubicBezTo>
                    <a:cubicBezTo>
                      <a:pt x="757" y="521"/>
                      <a:pt x="758" y="523"/>
                      <a:pt x="758" y="525"/>
                    </a:cubicBezTo>
                    <a:cubicBezTo>
                      <a:pt x="759" y="528"/>
                      <a:pt x="765" y="527"/>
                      <a:pt x="764" y="523"/>
                    </a:cubicBezTo>
                    <a:cubicBezTo>
                      <a:pt x="763" y="519"/>
                      <a:pt x="761" y="517"/>
                      <a:pt x="758" y="514"/>
                    </a:cubicBezTo>
                    <a:cubicBezTo>
                      <a:pt x="758" y="514"/>
                      <a:pt x="758" y="514"/>
                      <a:pt x="758" y="514"/>
                    </a:cubicBezTo>
                    <a:cubicBezTo>
                      <a:pt x="758" y="514"/>
                      <a:pt x="758" y="514"/>
                      <a:pt x="758" y="514"/>
                    </a:cubicBezTo>
                    <a:cubicBezTo>
                      <a:pt x="757" y="514"/>
                      <a:pt x="756" y="513"/>
                      <a:pt x="755" y="512"/>
                    </a:cubicBezTo>
                    <a:cubicBezTo>
                      <a:pt x="755" y="512"/>
                      <a:pt x="755" y="512"/>
                      <a:pt x="755" y="512"/>
                    </a:cubicBezTo>
                    <a:cubicBezTo>
                      <a:pt x="752" y="512"/>
                      <a:pt x="751" y="510"/>
                      <a:pt x="752" y="508"/>
                    </a:cubicBezTo>
                    <a:cubicBezTo>
                      <a:pt x="749" y="508"/>
                      <a:pt x="746" y="508"/>
                      <a:pt x="743" y="508"/>
                    </a:cubicBezTo>
                    <a:cubicBezTo>
                      <a:pt x="741" y="508"/>
                      <a:pt x="740" y="506"/>
                      <a:pt x="740" y="504"/>
                    </a:cubicBezTo>
                    <a:cubicBezTo>
                      <a:pt x="739" y="504"/>
                      <a:pt x="738" y="504"/>
                      <a:pt x="737" y="504"/>
                    </a:cubicBezTo>
                    <a:cubicBezTo>
                      <a:pt x="736" y="505"/>
                      <a:pt x="734" y="506"/>
                      <a:pt x="733" y="505"/>
                    </a:cubicBezTo>
                    <a:cubicBezTo>
                      <a:pt x="732" y="504"/>
                      <a:pt x="731" y="504"/>
                      <a:pt x="730" y="504"/>
                    </a:cubicBezTo>
                    <a:cubicBezTo>
                      <a:pt x="727" y="503"/>
                      <a:pt x="724" y="502"/>
                      <a:pt x="723" y="498"/>
                    </a:cubicBezTo>
                    <a:cubicBezTo>
                      <a:pt x="719" y="497"/>
                      <a:pt x="719" y="499"/>
                      <a:pt x="718" y="501"/>
                    </a:cubicBezTo>
                    <a:cubicBezTo>
                      <a:pt x="716" y="498"/>
                      <a:pt x="714" y="497"/>
                      <a:pt x="711" y="495"/>
                    </a:cubicBezTo>
                    <a:cubicBezTo>
                      <a:pt x="707" y="503"/>
                      <a:pt x="703" y="511"/>
                      <a:pt x="703" y="519"/>
                    </a:cubicBezTo>
                    <a:cubicBezTo>
                      <a:pt x="703" y="525"/>
                      <a:pt x="712" y="527"/>
                      <a:pt x="712" y="520"/>
                    </a:cubicBezTo>
                    <a:cubicBezTo>
                      <a:pt x="713" y="517"/>
                      <a:pt x="713" y="514"/>
                      <a:pt x="714" y="511"/>
                    </a:cubicBezTo>
                    <a:cubicBezTo>
                      <a:pt x="714" y="511"/>
                      <a:pt x="715" y="511"/>
                      <a:pt x="715" y="511"/>
                    </a:cubicBezTo>
                    <a:cubicBezTo>
                      <a:pt x="716" y="513"/>
                      <a:pt x="717" y="516"/>
                      <a:pt x="720" y="515"/>
                    </a:cubicBezTo>
                    <a:cubicBezTo>
                      <a:pt x="723" y="515"/>
                      <a:pt x="724" y="513"/>
                      <a:pt x="724" y="511"/>
                    </a:cubicBezTo>
                    <a:cubicBezTo>
                      <a:pt x="725" y="510"/>
                      <a:pt x="726" y="510"/>
                      <a:pt x="727" y="509"/>
                    </a:cubicBezTo>
                    <a:cubicBezTo>
                      <a:pt x="728" y="507"/>
                      <a:pt x="729" y="506"/>
                      <a:pt x="730" y="504"/>
                    </a:cubicBezTo>
                    <a:cubicBezTo>
                      <a:pt x="730" y="504"/>
                      <a:pt x="731" y="505"/>
                      <a:pt x="731" y="505"/>
                    </a:cubicBezTo>
                    <a:cubicBezTo>
                      <a:pt x="731" y="505"/>
                      <a:pt x="730" y="505"/>
                      <a:pt x="730" y="505"/>
                    </a:cubicBezTo>
                    <a:cubicBezTo>
                      <a:pt x="730" y="505"/>
                      <a:pt x="730" y="505"/>
                      <a:pt x="730" y="505"/>
                    </a:cubicBezTo>
                    <a:cubicBezTo>
                      <a:pt x="730" y="506"/>
                      <a:pt x="730" y="506"/>
                      <a:pt x="730" y="506"/>
                    </a:cubicBezTo>
                    <a:cubicBezTo>
                      <a:pt x="731" y="506"/>
                      <a:pt x="731" y="507"/>
                      <a:pt x="732" y="507"/>
                    </a:cubicBezTo>
                    <a:cubicBezTo>
                      <a:pt x="732" y="507"/>
                      <a:pt x="732" y="507"/>
                      <a:pt x="732" y="507"/>
                    </a:cubicBezTo>
                    <a:cubicBezTo>
                      <a:pt x="731" y="509"/>
                      <a:pt x="731" y="512"/>
                      <a:pt x="732" y="515"/>
                    </a:cubicBezTo>
                    <a:cubicBezTo>
                      <a:pt x="731" y="515"/>
                      <a:pt x="731" y="516"/>
                      <a:pt x="730" y="516"/>
                    </a:cubicBezTo>
                    <a:cubicBezTo>
                      <a:pt x="729" y="517"/>
                      <a:pt x="728" y="518"/>
                      <a:pt x="726" y="518"/>
                    </a:cubicBezTo>
                    <a:cubicBezTo>
                      <a:pt x="726" y="518"/>
                      <a:pt x="726" y="518"/>
                      <a:pt x="726" y="518"/>
                    </a:cubicBezTo>
                    <a:cubicBezTo>
                      <a:pt x="724" y="518"/>
                      <a:pt x="722" y="519"/>
                      <a:pt x="721" y="521"/>
                    </a:cubicBezTo>
                    <a:cubicBezTo>
                      <a:pt x="716" y="523"/>
                      <a:pt x="710" y="525"/>
                      <a:pt x="705" y="528"/>
                    </a:cubicBezTo>
                    <a:cubicBezTo>
                      <a:pt x="702" y="529"/>
                      <a:pt x="699" y="528"/>
                      <a:pt x="698" y="526"/>
                    </a:cubicBezTo>
                    <a:cubicBezTo>
                      <a:pt x="689" y="530"/>
                      <a:pt x="681" y="527"/>
                      <a:pt x="680" y="510"/>
                    </a:cubicBezTo>
                    <a:cubicBezTo>
                      <a:pt x="680" y="507"/>
                      <a:pt x="682" y="504"/>
                      <a:pt x="683" y="500"/>
                    </a:cubicBezTo>
                    <a:cubicBezTo>
                      <a:pt x="681" y="500"/>
                      <a:pt x="679" y="499"/>
                      <a:pt x="678" y="498"/>
                    </a:cubicBezTo>
                    <a:cubicBezTo>
                      <a:pt x="675" y="497"/>
                      <a:pt x="674" y="496"/>
                      <a:pt x="674" y="494"/>
                    </a:cubicBezTo>
                    <a:cubicBezTo>
                      <a:pt x="674" y="494"/>
                      <a:pt x="673" y="493"/>
                      <a:pt x="673" y="493"/>
                    </a:cubicBezTo>
                    <a:cubicBezTo>
                      <a:pt x="673" y="494"/>
                      <a:pt x="672" y="494"/>
                      <a:pt x="672" y="494"/>
                    </a:cubicBezTo>
                    <a:cubicBezTo>
                      <a:pt x="668" y="497"/>
                      <a:pt x="665" y="501"/>
                      <a:pt x="661" y="504"/>
                    </a:cubicBezTo>
                    <a:cubicBezTo>
                      <a:pt x="662" y="507"/>
                      <a:pt x="661" y="511"/>
                      <a:pt x="657" y="512"/>
                    </a:cubicBezTo>
                    <a:cubicBezTo>
                      <a:pt x="655" y="515"/>
                      <a:pt x="653" y="517"/>
                      <a:pt x="651" y="520"/>
                    </a:cubicBezTo>
                    <a:cubicBezTo>
                      <a:pt x="647" y="523"/>
                      <a:pt x="642" y="521"/>
                      <a:pt x="641" y="517"/>
                    </a:cubicBezTo>
                    <a:cubicBezTo>
                      <a:pt x="633" y="518"/>
                      <a:pt x="623" y="514"/>
                      <a:pt x="615" y="510"/>
                    </a:cubicBezTo>
                    <a:cubicBezTo>
                      <a:pt x="615" y="513"/>
                      <a:pt x="612" y="516"/>
                      <a:pt x="608" y="514"/>
                    </a:cubicBezTo>
                    <a:cubicBezTo>
                      <a:pt x="607" y="514"/>
                      <a:pt x="606" y="514"/>
                      <a:pt x="604" y="513"/>
                    </a:cubicBezTo>
                    <a:cubicBezTo>
                      <a:pt x="603" y="514"/>
                      <a:pt x="601" y="515"/>
                      <a:pt x="599" y="514"/>
                    </a:cubicBezTo>
                    <a:cubicBezTo>
                      <a:pt x="598" y="514"/>
                      <a:pt x="596" y="513"/>
                      <a:pt x="595" y="513"/>
                    </a:cubicBezTo>
                    <a:cubicBezTo>
                      <a:pt x="589" y="515"/>
                      <a:pt x="582" y="517"/>
                      <a:pt x="575" y="517"/>
                    </a:cubicBezTo>
                    <a:cubicBezTo>
                      <a:pt x="571" y="517"/>
                      <a:pt x="570" y="514"/>
                      <a:pt x="570" y="511"/>
                    </a:cubicBezTo>
                    <a:cubicBezTo>
                      <a:pt x="569" y="510"/>
                      <a:pt x="569" y="509"/>
                      <a:pt x="570" y="507"/>
                    </a:cubicBezTo>
                    <a:cubicBezTo>
                      <a:pt x="570" y="507"/>
                      <a:pt x="570" y="507"/>
                      <a:pt x="570" y="507"/>
                    </a:cubicBezTo>
                    <a:cubicBezTo>
                      <a:pt x="568" y="505"/>
                      <a:pt x="566" y="502"/>
                      <a:pt x="568" y="499"/>
                    </a:cubicBezTo>
                    <a:cubicBezTo>
                      <a:pt x="570" y="496"/>
                      <a:pt x="572" y="494"/>
                      <a:pt x="575" y="491"/>
                    </a:cubicBezTo>
                    <a:cubicBezTo>
                      <a:pt x="575" y="490"/>
                      <a:pt x="575" y="489"/>
                      <a:pt x="576" y="488"/>
                    </a:cubicBezTo>
                    <a:cubicBezTo>
                      <a:pt x="576" y="488"/>
                      <a:pt x="576" y="488"/>
                      <a:pt x="576" y="488"/>
                    </a:cubicBezTo>
                    <a:cubicBezTo>
                      <a:pt x="575" y="488"/>
                      <a:pt x="575" y="488"/>
                      <a:pt x="574" y="488"/>
                    </a:cubicBezTo>
                    <a:cubicBezTo>
                      <a:pt x="575" y="491"/>
                      <a:pt x="572" y="495"/>
                      <a:pt x="569" y="493"/>
                    </a:cubicBezTo>
                    <a:cubicBezTo>
                      <a:pt x="568" y="492"/>
                      <a:pt x="568" y="492"/>
                      <a:pt x="567" y="491"/>
                    </a:cubicBezTo>
                    <a:cubicBezTo>
                      <a:pt x="565" y="492"/>
                      <a:pt x="563" y="493"/>
                      <a:pt x="561" y="494"/>
                    </a:cubicBezTo>
                    <a:cubicBezTo>
                      <a:pt x="562" y="496"/>
                      <a:pt x="561" y="497"/>
                      <a:pt x="560" y="498"/>
                    </a:cubicBezTo>
                    <a:cubicBezTo>
                      <a:pt x="560" y="498"/>
                      <a:pt x="560" y="498"/>
                      <a:pt x="560" y="499"/>
                    </a:cubicBezTo>
                    <a:cubicBezTo>
                      <a:pt x="560" y="500"/>
                      <a:pt x="560" y="500"/>
                      <a:pt x="560" y="501"/>
                    </a:cubicBezTo>
                    <a:cubicBezTo>
                      <a:pt x="560" y="503"/>
                      <a:pt x="559" y="505"/>
                      <a:pt x="557" y="505"/>
                    </a:cubicBezTo>
                    <a:cubicBezTo>
                      <a:pt x="552" y="504"/>
                      <a:pt x="548" y="503"/>
                      <a:pt x="544" y="502"/>
                    </a:cubicBezTo>
                    <a:cubicBezTo>
                      <a:pt x="543" y="502"/>
                      <a:pt x="543" y="503"/>
                      <a:pt x="542" y="503"/>
                    </a:cubicBezTo>
                    <a:cubicBezTo>
                      <a:pt x="540" y="503"/>
                      <a:pt x="539" y="503"/>
                      <a:pt x="538" y="502"/>
                    </a:cubicBezTo>
                    <a:cubicBezTo>
                      <a:pt x="538" y="503"/>
                      <a:pt x="537" y="503"/>
                      <a:pt x="536" y="503"/>
                    </a:cubicBezTo>
                    <a:cubicBezTo>
                      <a:pt x="534" y="504"/>
                      <a:pt x="532" y="502"/>
                      <a:pt x="532" y="500"/>
                    </a:cubicBezTo>
                    <a:cubicBezTo>
                      <a:pt x="527" y="503"/>
                      <a:pt x="520" y="505"/>
                      <a:pt x="515" y="504"/>
                    </a:cubicBezTo>
                    <a:cubicBezTo>
                      <a:pt x="515" y="507"/>
                      <a:pt x="511" y="509"/>
                      <a:pt x="509" y="506"/>
                    </a:cubicBezTo>
                    <a:cubicBezTo>
                      <a:pt x="508" y="505"/>
                      <a:pt x="506" y="503"/>
                      <a:pt x="505" y="502"/>
                    </a:cubicBezTo>
                    <a:cubicBezTo>
                      <a:pt x="503" y="501"/>
                      <a:pt x="502" y="499"/>
                      <a:pt x="503" y="497"/>
                    </a:cubicBezTo>
                    <a:cubicBezTo>
                      <a:pt x="501" y="494"/>
                      <a:pt x="499" y="492"/>
                      <a:pt x="496" y="490"/>
                    </a:cubicBezTo>
                    <a:cubicBezTo>
                      <a:pt x="496" y="490"/>
                      <a:pt x="496" y="490"/>
                      <a:pt x="495" y="490"/>
                    </a:cubicBezTo>
                    <a:cubicBezTo>
                      <a:pt x="495" y="490"/>
                      <a:pt x="495" y="490"/>
                      <a:pt x="495" y="490"/>
                    </a:cubicBezTo>
                    <a:cubicBezTo>
                      <a:pt x="495" y="491"/>
                      <a:pt x="494" y="492"/>
                      <a:pt x="493" y="493"/>
                    </a:cubicBezTo>
                    <a:cubicBezTo>
                      <a:pt x="491" y="493"/>
                      <a:pt x="490" y="494"/>
                      <a:pt x="489" y="494"/>
                    </a:cubicBezTo>
                    <a:cubicBezTo>
                      <a:pt x="490" y="496"/>
                      <a:pt x="491" y="498"/>
                      <a:pt x="491" y="500"/>
                    </a:cubicBezTo>
                    <a:cubicBezTo>
                      <a:pt x="490" y="511"/>
                      <a:pt x="485" y="513"/>
                      <a:pt x="480" y="510"/>
                    </a:cubicBezTo>
                    <a:cubicBezTo>
                      <a:pt x="479" y="511"/>
                      <a:pt x="477" y="512"/>
                      <a:pt x="475" y="511"/>
                    </a:cubicBezTo>
                    <a:cubicBezTo>
                      <a:pt x="472" y="510"/>
                      <a:pt x="468" y="509"/>
                      <a:pt x="465" y="507"/>
                    </a:cubicBezTo>
                    <a:cubicBezTo>
                      <a:pt x="465" y="506"/>
                      <a:pt x="464" y="505"/>
                      <a:pt x="462" y="505"/>
                    </a:cubicBezTo>
                    <a:cubicBezTo>
                      <a:pt x="462" y="505"/>
                      <a:pt x="462" y="505"/>
                      <a:pt x="462" y="506"/>
                    </a:cubicBezTo>
                    <a:cubicBezTo>
                      <a:pt x="461" y="505"/>
                      <a:pt x="460" y="505"/>
                      <a:pt x="459" y="504"/>
                    </a:cubicBezTo>
                    <a:cubicBezTo>
                      <a:pt x="459" y="504"/>
                      <a:pt x="459" y="504"/>
                      <a:pt x="459" y="503"/>
                    </a:cubicBezTo>
                    <a:cubicBezTo>
                      <a:pt x="459" y="501"/>
                      <a:pt x="459" y="500"/>
                      <a:pt x="459" y="498"/>
                    </a:cubicBezTo>
                    <a:cubicBezTo>
                      <a:pt x="459" y="498"/>
                      <a:pt x="459" y="499"/>
                      <a:pt x="459" y="499"/>
                    </a:cubicBezTo>
                    <a:cubicBezTo>
                      <a:pt x="459" y="498"/>
                      <a:pt x="459" y="498"/>
                      <a:pt x="460" y="498"/>
                    </a:cubicBezTo>
                    <a:cubicBezTo>
                      <a:pt x="460" y="498"/>
                      <a:pt x="460" y="497"/>
                      <a:pt x="460" y="497"/>
                    </a:cubicBezTo>
                    <a:cubicBezTo>
                      <a:pt x="460" y="497"/>
                      <a:pt x="460" y="497"/>
                      <a:pt x="460" y="497"/>
                    </a:cubicBezTo>
                    <a:cubicBezTo>
                      <a:pt x="459" y="497"/>
                      <a:pt x="459" y="497"/>
                      <a:pt x="459" y="497"/>
                    </a:cubicBezTo>
                    <a:cubicBezTo>
                      <a:pt x="459" y="497"/>
                      <a:pt x="459" y="497"/>
                      <a:pt x="460" y="496"/>
                    </a:cubicBezTo>
                    <a:cubicBezTo>
                      <a:pt x="460" y="497"/>
                      <a:pt x="461" y="499"/>
                      <a:pt x="462" y="500"/>
                    </a:cubicBezTo>
                    <a:cubicBezTo>
                      <a:pt x="462" y="500"/>
                      <a:pt x="463" y="500"/>
                      <a:pt x="463" y="501"/>
                    </a:cubicBezTo>
                    <a:cubicBezTo>
                      <a:pt x="463" y="502"/>
                      <a:pt x="464" y="503"/>
                      <a:pt x="466" y="503"/>
                    </a:cubicBezTo>
                    <a:cubicBezTo>
                      <a:pt x="468" y="504"/>
                      <a:pt x="469" y="502"/>
                      <a:pt x="469" y="501"/>
                    </a:cubicBezTo>
                    <a:cubicBezTo>
                      <a:pt x="469" y="501"/>
                      <a:pt x="469" y="501"/>
                      <a:pt x="470" y="501"/>
                    </a:cubicBezTo>
                    <a:cubicBezTo>
                      <a:pt x="470" y="503"/>
                      <a:pt x="471" y="505"/>
                      <a:pt x="471" y="507"/>
                    </a:cubicBezTo>
                    <a:cubicBezTo>
                      <a:pt x="471" y="511"/>
                      <a:pt x="477" y="510"/>
                      <a:pt x="477" y="506"/>
                    </a:cubicBezTo>
                    <a:cubicBezTo>
                      <a:pt x="476" y="499"/>
                      <a:pt x="472" y="493"/>
                      <a:pt x="469" y="486"/>
                    </a:cubicBezTo>
                    <a:cubicBezTo>
                      <a:pt x="471" y="487"/>
                      <a:pt x="472" y="488"/>
                      <a:pt x="473" y="488"/>
                    </a:cubicBezTo>
                    <a:cubicBezTo>
                      <a:pt x="476" y="490"/>
                      <a:pt x="479" y="485"/>
                      <a:pt x="476" y="483"/>
                    </a:cubicBezTo>
                    <a:cubicBezTo>
                      <a:pt x="475" y="483"/>
                      <a:pt x="474" y="482"/>
                      <a:pt x="473" y="482"/>
                    </a:cubicBezTo>
                    <a:cubicBezTo>
                      <a:pt x="475" y="481"/>
                      <a:pt x="475" y="479"/>
                      <a:pt x="475" y="478"/>
                    </a:cubicBezTo>
                    <a:cubicBezTo>
                      <a:pt x="477" y="477"/>
                      <a:pt x="477" y="473"/>
                      <a:pt x="475" y="472"/>
                    </a:cubicBezTo>
                    <a:cubicBezTo>
                      <a:pt x="475" y="472"/>
                      <a:pt x="475" y="471"/>
                      <a:pt x="475" y="471"/>
                    </a:cubicBezTo>
                    <a:cubicBezTo>
                      <a:pt x="475" y="471"/>
                      <a:pt x="476" y="471"/>
                      <a:pt x="476" y="472"/>
                    </a:cubicBezTo>
                    <a:cubicBezTo>
                      <a:pt x="478" y="475"/>
                      <a:pt x="483" y="472"/>
                      <a:pt x="481" y="469"/>
                    </a:cubicBezTo>
                    <a:cubicBezTo>
                      <a:pt x="481" y="468"/>
                      <a:pt x="480" y="467"/>
                      <a:pt x="479" y="466"/>
                    </a:cubicBezTo>
                    <a:cubicBezTo>
                      <a:pt x="479" y="466"/>
                      <a:pt x="479" y="466"/>
                      <a:pt x="479" y="466"/>
                    </a:cubicBezTo>
                    <a:cubicBezTo>
                      <a:pt x="479" y="466"/>
                      <a:pt x="480" y="467"/>
                      <a:pt x="480" y="467"/>
                    </a:cubicBezTo>
                    <a:cubicBezTo>
                      <a:pt x="484" y="468"/>
                      <a:pt x="486" y="462"/>
                      <a:pt x="482" y="461"/>
                    </a:cubicBezTo>
                    <a:cubicBezTo>
                      <a:pt x="482" y="461"/>
                      <a:pt x="481" y="461"/>
                      <a:pt x="481" y="461"/>
                    </a:cubicBezTo>
                    <a:cubicBezTo>
                      <a:pt x="481" y="461"/>
                      <a:pt x="481" y="461"/>
                      <a:pt x="482" y="461"/>
                    </a:cubicBezTo>
                    <a:cubicBezTo>
                      <a:pt x="482" y="460"/>
                      <a:pt x="483" y="460"/>
                      <a:pt x="483" y="460"/>
                    </a:cubicBezTo>
                    <a:cubicBezTo>
                      <a:pt x="484" y="461"/>
                      <a:pt x="485" y="462"/>
                      <a:pt x="485" y="464"/>
                    </a:cubicBezTo>
                    <a:cubicBezTo>
                      <a:pt x="486" y="468"/>
                      <a:pt x="492" y="467"/>
                      <a:pt x="491" y="463"/>
                    </a:cubicBezTo>
                    <a:cubicBezTo>
                      <a:pt x="490" y="459"/>
                      <a:pt x="488" y="456"/>
                      <a:pt x="485" y="454"/>
                    </a:cubicBezTo>
                    <a:cubicBezTo>
                      <a:pt x="485" y="454"/>
                      <a:pt x="486" y="453"/>
                      <a:pt x="485" y="453"/>
                    </a:cubicBezTo>
                    <a:cubicBezTo>
                      <a:pt x="485" y="453"/>
                      <a:pt x="485" y="452"/>
                      <a:pt x="485" y="451"/>
                    </a:cubicBezTo>
                    <a:cubicBezTo>
                      <a:pt x="489" y="451"/>
                      <a:pt x="492" y="450"/>
                      <a:pt x="496" y="449"/>
                    </a:cubicBezTo>
                    <a:cubicBezTo>
                      <a:pt x="497" y="449"/>
                      <a:pt x="498" y="450"/>
                      <a:pt x="499" y="450"/>
                    </a:cubicBezTo>
                    <a:cubicBezTo>
                      <a:pt x="503" y="452"/>
                      <a:pt x="505" y="446"/>
                      <a:pt x="502" y="445"/>
                    </a:cubicBezTo>
                    <a:cubicBezTo>
                      <a:pt x="501" y="445"/>
                      <a:pt x="501" y="444"/>
                      <a:pt x="500" y="444"/>
                    </a:cubicBezTo>
                    <a:cubicBezTo>
                      <a:pt x="501" y="444"/>
                      <a:pt x="502" y="443"/>
                      <a:pt x="502" y="442"/>
                    </a:cubicBezTo>
                    <a:cubicBezTo>
                      <a:pt x="505" y="443"/>
                      <a:pt x="508" y="443"/>
                      <a:pt x="511" y="444"/>
                    </a:cubicBezTo>
                    <a:cubicBezTo>
                      <a:pt x="513" y="444"/>
                      <a:pt x="515" y="441"/>
                      <a:pt x="514" y="440"/>
                    </a:cubicBezTo>
                    <a:cubicBezTo>
                      <a:pt x="515" y="439"/>
                      <a:pt x="515" y="439"/>
                      <a:pt x="516" y="438"/>
                    </a:cubicBezTo>
                    <a:cubicBezTo>
                      <a:pt x="517" y="437"/>
                      <a:pt x="518" y="437"/>
                      <a:pt x="519" y="436"/>
                    </a:cubicBezTo>
                    <a:cubicBezTo>
                      <a:pt x="519" y="436"/>
                      <a:pt x="520" y="436"/>
                      <a:pt x="521" y="436"/>
                    </a:cubicBezTo>
                    <a:cubicBezTo>
                      <a:pt x="520" y="434"/>
                      <a:pt x="522" y="430"/>
                      <a:pt x="525" y="432"/>
                    </a:cubicBezTo>
                    <a:cubicBezTo>
                      <a:pt x="526" y="432"/>
                      <a:pt x="528" y="433"/>
                      <a:pt x="530" y="433"/>
                    </a:cubicBezTo>
                    <a:cubicBezTo>
                      <a:pt x="530" y="432"/>
                      <a:pt x="529" y="431"/>
                      <a:pt x="529" y="431"/>
                    </a:cubicBezTo>
                    <a:cubicBezTo>
                      <a:pt x="529" y="431"/>
                      <a:pt x="529" y="430"/>
                      <a:pt x="529" y="430"/>
                    </a:cubicBezTo>
                    <a:cubicBezTo>
                      <a:pt x="529" y="430"/>
                      <a:pt x="529" y="430"/>
                      <a:pt x="529" y="430"/>
                    </a:cubicBezTo>
                    <a:cubicBezTo>
                      <a:pt x="529" y="427"/>
                      <a:pt x="530" y="425"/>
                      <a:pt x="531" y="423"/>
                    </a:cubicBezTo>
                    <a:cubicBezTo>
                      <a:pt x="530" y="422"/>
                      <a:pt x="530" y="422"/>
                      <a:pt x="529" y="421"/>
                    </a:cubicBezTo>
                    <a:cubicBezTo>
                      <a:pt x="528" y="422"/>
                      <a:pt x="527" y="424"/>
                      <a:pt x="526" y="425"/>
                    </a:cubicBezTo>
                    <a:cubicBezTo>
                      <a:pt x="526" y="425"/>
                      <a:pt x="525" y="426"/>
                      <a:pt x="524" y="426"/>
                    </a:cubicBezTo>
                    <a:cubicBezTo>
                      <a:pt x="524" y="427"/>
                      <a:pt x="523" y="429"/>
                      <a:pt x="521" y="429"/>
                    </a:cubicBezTo>
                    <a:cubicBezTo>
                      <a:pt x="517" y="429"/>
                      <a:pt x="516" y="422"/>
                      <a:pt x="520" y="421"/>
                    </a:cubicBezTo>
                    <a:cubicBezTo>
                      <a:pt x="520" y="421"/>
                      <a:pt x="521" y="420"/>
                      <a:pt x="521" y="420"/>
                    </a:cubicBezTo>
                    <a:cubicBezTo>
                      <a:pt x="522" y="419"/>
                      <a:pt x="523" y="418"/>
                      <a:pt x="523" y="417"/>
                    </a:cubicBezTo>
                    <a:cubicBezTo>
                      <a:pt x="523" y="416"/>
                      <a:pt x="523" y="415"/>
                      <a:pt x="524" y="414"/>
                    </a:cubicBezTo>
                    <a:cubicBezTo>
                      <a:pt x="520" y="420"/>
                      <a:pt x="516" y="425"/>
                      <a:pt x="514" y="432"/>
                    </a:cubicBezTo>
                    <a:cubicBezTo>
                      <a:pt x="513" y="436"/>
                      <a:pt x="506" y="434"/>
                      <a:pt x="507" y="430"/>
                    </a:cubicBezTo>
                    <a:cubicBezTo>
                      <a:pt x="509" y="423"/>
                      <a:pt x="513" y="417"/>
                      <a:pt x="517" y="412"/>
                    </a:cubicBezTo>
                    <a:cubicBezTo>
                      <a:pt x="514" y="411"/>
                      <a:pt x="512" y="410"/>
                      <a:pt x="510" y="414"/>
                    </a:cubicBezTo>
                    <a:cubicBezTo>
                      <a:pt x="509" y="411"/>
                      <a:pt x="508" y="409"/>
                      <a:pt x="504" y="406"/>
                    </a:cubicBezTo>
                    <a:cubicBezTo>
                      <a:pt x="504" y="406"/>
                      <a:pt x="504" y="407"/>
                      <a:pt x="503" y="407"/>
                    </a:cubicBezTo>
                    <a:cubicBezTo>
                      <a:pt x="503" y="406"/>
                      <a:pt x="503" y="406"/>
                      <a:pt x="503" y="406"/>
                    </a:cubicBezTo>
                    <a:cubicBezTo>
                      <a:pt x="503" y="406"/>
                      <a:pt x="503" y="405"/>
                      <a:pt x="503" y="405"/>
                    </a:cubicBezTo>
                    <a:cubicBezTo>
                      <a:pt x="502" y="406"/>
                      <a:pt x="502" y="406"/>
                      <a:pt x="502" y="407"/>
                    </a:cubicBezTo>
                    <a:cubicBezTo>
                      <a:pt x="498" y="409"/>
                      <a:pt x="498" y="414"/>
                      <a:pt x="500" y="418"/>
                    </a:cubicBezTo>
                    <a:cubicBezTo>
                      <a:pt x="498" y="417"/>
                      <a:pt x="496" y="417"/>
                      <a:pt x="493" y="417"/>
                    </a:cubicBezTo>
                    <a:cubicBezTo>
                      <a:pt x="493" y="417"/>
                      <a:pt x="494" y="416"/>
                      <a:pt x="494" y="416"/>
                    </a:cubicBezTo>
                    <a:cubicBezTo>
                      <a:pt x="494" y="413"/>
                      <a:pt x="489" y="412"/>
                      <a:pt x="488" y="414"/>
                    </a:cubicBezTo>
                    <a:cubicBezTo>
                      <a:pt x="488" y="414"/>
                      <a:pt x="487" y="413"/>
                      <a:pt x="487" y="413"/>
                    </a:cubicBezTo>
                    <a:cubicBezTo>
                      <a:pt x="485" y="411"/>
                      <a:pt x="484" y="410"/>
                      <a:pt x="483" y="408"/>
                    </a:cubicBezTo>
                    <a:cubicBezTo>
                      <a:pt x="484" y="407"/>
                      <a:pt x="485" y="405"/>
                      <a:pt x="486" y="403"/>
                    </a:cubicBezTo>
                    <a:cubicBezTo>
                      <a:pt x="487" y="402"/>
                      <a:pt x="487" y="401"/>
                      <a:pt x="487" y="400"/>
                    </a:cubicBezTo>
                    <a:cubicBezTo>
                      <a:pt x="489" y="396"/>
                      <a:pt x="494" y="399"/>
                      <a:pt x="494" y="402"/>
                    </a:cubicBezTo>
                    <a:cubicBezTo>
                      <a:pt x="494" y="403"/>
                      <a:pt x="494" y="404"/>
                      <a:pt x="493" y="405"/>
                    </a:cubicBezTo>
                    <a:cubicBezTo>
                      <a:pt x="493" y="405"/>
                      <a:pt x="493" y="406"/>
                      <a:pt x="493" y="406"/>
                    </a:cubicBezTo>
                    <a:cubicBezTo>
                      <a:pt x="493" y="407"/>
                      <a:pt x="493" y="407"/>
                      <a:pt x="493" y="408"/>
                    </a:cubicBezTo>
                    <a:cubicBezTo>
                      <a:pt x="493" y="406"/>
                      <a:pt x="494" y="404"/>
                      <a:pt x="495" y="402"/>
                    </a:cubicBezTo>
                    <a:cubicBezTo>
                      <a:pt x="494" y="402"/>
                      <a:pt x="494" y="401"/>
                      <a:pt x="494" y="399"/>
                    </a:cubicBezTo>
                    <a:cubicBezTo>
                      <a:pt x="494" y="398"/>
                      <a:pt x="494" y="397"/>
                      <a:pt x="495" y="396"/>
                    </a:cubicBezTo>
                    <a:cubicBezTo>
                      <a:pt x="497" y="391"/>
                      <a:pt x="499" y="386"/>
                      <a:pt x="500" y="380"/>
                    </a:cubicBezTo>
                    <a:cubicBezTo>
                      <a:pt x="500" y="380"/>
                      <a:pt x="500" y="379"/>
                      <a:pt x="501" y="379"/>
                    </a:cubicBezTo>
                    <a:cubicBezTo>
                      <a:pt x="501" y="377"/>
                      <a:pt x="501" y="376"/>
                      <a:pt x="501" y="374"/>
                    </a:cubicBezTo>
                    <a:cubicBezTo>
                      <a:pt x="501" y="370"/>
                      <a:pt x="508" y="370"/>
                      <a:pt x="508" y="374"/>
                    </a:cubicBezTo>
                    <a:cubicBezTo>
                      <a:pt x="510" y="374"/>
                      <a:pt x="511" y="375"/>
                      <a:pt x="511" y="376"/>
                    </a:cubicBezTo>
                    <a:cubicBezTo>
                      <a:pt x="514" y="373"/>
                      <a:pt x="518" y="377"/>
                      <a:pt x="517" y="380"/>
                    </a:cubicBezTo>
                    <a:cubicBezTo>
                      <a:pt x="516" y="381"/>
                      <a:pt x="516" y="382"/>
                      <a:pt x="516" y="382"/>
                    </a:cubicBezTo>
                    <a:cubicBezTo>
                      <a:pt x="517" y="383"/>
                      <a:pt x="518" y="384"/>
                      <a:pt x="518" y="385"/>
                    </a:cubicBezTo>
                    <a:cubicBezTo>
                      <a:pt x="519" y="385"/>
                      <a:pt x="520" y="385"/>
                      <a:pt x="521" y="385"/>
                    </a:cubicBezTo>
                    <a:cubicBezTo>
                      <a:pt x="521" y="386"/>
                      <a:pt x="521" y="387"/>
                      <a:pt x="521" y="388"/>
                    </a:cubicBezTo>
                    <a:cubicBezTo>
                      <a:pt x="522" y="388"/>
                      <a:pt x="522" y="387"/>
                      <a:pt x="523" y="387"/>
                    </a:cubicBezTo>
                    <a:cubicBezTo>
                      <a:pt x="523" y="387"/>
                      <a:pt x="523" y="387"/>
                      <a:pt x="523" y="387"/>
                    </a:cubicBezTo>
                    <a:cubicBezTo>
                      <a:pt x="523" y="388"/>
                      <a:pt x="522" y="389"/>
                      <a:pt x="522" y="389"/>
                    </a:cubicBezTo>
                    <a:cubicBezTo>
                      <a:pt x="522" y="389"/>
                      <a:pt x="522" y="389"/>
                      <a:pt x="522" y="389"/>
                    </a:cubicBezTo>
                    <a:cubicBezTo>
                      <a:pt x="523" y="393"/>
                      <a:pt x="528" y="396"/>
                      <a:pt x="532" y="395"/>
                    </a:cubicBezTo>
                    <a:cubicBezTo>
                      <a:pt x="533" y="397"/>
                      <a:pt x="532" y="399"/>
                      <a:pt x="531" y="401"/>
                    </a:cubicBezTo>
                    <a:cubicBezTo>
                      <a:pt x="530" y="402"/>
                      <a:pt x="528" y="400"/>
                      <a:pt x="527" y="399"/>
                    </a:cubicBezTo>
                    <a:cubicBezTo>
                      <a:pt x="526" y="400"/>
                      <a:pt x="525" y="401"/>
                      <a:pt x="525" y="402"/>
                    </a:cubicBezTo>
                    <a:cubicBezTo>
                      <a:pt x="527" y="402"/>
                      <a:pt x="529" y="402"/>
                      <a:pt x="531" y="402"/>
                    </a:cubicBezTo>
                    <a:cubicBezTo>
                      <a:pt x="532" y="402"/>
                      <a:pt x="532" y="402"/>
                      <a:pt x="533" y="403"/>
                    </a:cubicBezTo>
                    <a:cubicBezTo>
                      <a:pt x="534" y="403"/>
                      <a:pt x="535" y="403"/>
                      <a:pt x="536" y="403"/>
                    </a:cubicBezTo>
                    <a:cubicBezTo>
                      <a:pt x="536" y="403"/>
                      <a:pt x="537" y="403"/>
                      <a:pt x="538" y="403"/>
                    </a:cubicBezTo>
                    <a:cubicBezTo>
                      <a:pt x="539" y="404"/>
                      <a:pt x="541" y="403"/>
                      <a:pt x="541" y="402"/>
                    </a:cubicBezTo>
                    <a:cubicBezTo>
                      <a:pt x="545" y="405"/>
                      <a:pt x="550" y="407"/>
                      <a:pt x="554" y="407"/>
                    </a:cubicBezTo>
                    <a:cubicBezTo>
                      <a:pt x="554" y="409"/>
                      <a:pt x="557" y="411"/>
                      <a:pt x="559" y="409"/>
                    </a:cubicBezTo>
                    <a:cubicBezTo>
                      <a:pt x="560" y="408"/>
                      <a:pt x="562" y="407"/>
                      <a:pt x="563" y="406"/>
                    </a:cubicBezTo>
                    <a:cubicBezTo>
                      <a:pt x="565" y="406"/>
                      <a:pt x="566" y="404"/>
                      <a:pt x="566" y="402"/>
                    </a:cubicBezTo>
                    <a:cubicBezTo>
                      <a:pt x="567" y="401"/>
                      <a:pt x="569" y="399"/>
                      <a:pt x="572" y="398"/>
                    </a:cubicBezTo>
                    <a:cubicBezTo>
                      <a:pt x="571" y="398"/>
                      <a:pt x="571" y="398"/>
                      <a:pt x="570" y="397"/>
                    </a:cubicBezTo>
                    <a:cubicBezTo>
                      <a:pt x="568" y="395"/>
                      <a:pt x="565" y="392"/>
                      <a:pt x="562" y="390"/>
                    </a:cubicBezTo>
                    <a:cubicBezTo>
                      <a:pt x="562" y="389"/>
                      <a:pt x="561" y="388"/>
                      <a:pt x="560" y="387"/>
                    </a:cubicBezTo>
                    <a:cubicBezTo>
                      <a:pt x="559" y="387"/>
                      <a:pt x="559" y="387"/>
                      <a:pt x="559" y="387"/>
                    </a:cubicBezTo>
                    <a:cubicBezTo>
                      <a:pt x="559" y="387"/>
                      <a:pt x="558" y="386"/>
                      <a:pt x="557" y="385"/>
                    </a:cubicBezTo>
                    <a:cubicBezTo>
                      <a:pt x="557" y="385"/>
                      <a:pt x="557" y="385"/>
                      <a:pt x="557" y="384"/>
                    </a:cubicBezTo>
                    <a:cubicBezTo>
                      <a:pt x="558" y="383"/>
                      <a:pt x="558" y="381"/>
                      <a:pt x="558" y="380"/>
                    </a:cubicBezTo>
                    <a:cubicBezTo>
                      <a:pt x="558" y="380"/>
                      <a:pt x="558" y="380"/>
                      <a:pt x="558" y="380"/>
                    </a:cubicBezTo>
                    <a:cubicBezTo>
                      <a:pt x="559" y="380"/>
                      <a:pt x="559" y="379"/>
                      <a:pt x="560" y="379"/>
                    </a:cubicBezTo>
                    <a:cubicBezTo>
                      <a:pt x="560" y="379"/>
                      <a:pt x="560" y="379"/>
                      <a:pt x="560" y="379"/>
                    </a:cubicBezTo>
                    <a:cubicBezTo>
                      <a:pt x="560" y="379"/>
                      <a:pt x="560" y="379"/>
                      <a:pt x="560" y="379"/>
                    </a:cubicBezTo>
                    <a:cubicBezTo>
                      <a:pt x="559" y="379"/>
                      <a:pt x="559" y="379"/>
                      <a:pt x="559" y="379"/>
                    </a:cubicBezTo>
                    <a:cubicBezTo>
                      <a:pt x="559" y="378"/>
                      <a:pt x="560" y="378"/>
                      <a:pt x="560" y="378"/>
                    </a:cubicBezTo>
                    <a:cubicBezTo>
                      <a:pt x="560" y="379"/>
                      <a:pt x="561" y="381"/>
                      <a:pt x="561" y="382"/>
                    </a:cubicBezTo>
                    <a:cubicBezTo>
                      <a:pt x="561" y="382"/>
                      <a:pt x="562" y="383"/>
                      <a:pt x="562" y="383"/>
                    </a:cubicBezTo>
                    <a:cubicBezTo>
                      <a:pt x="562" y="384"/>
                      <a:pt x="562" y="386"/>
                      <a:pt x="564" y="387"/>
                    </a:cubicBezTo>
                    <a:cubicBezTo>
                      <a:pt x="565" y="388"/>
                      <a:pt x="567" y="387"/>
                      <a:pt x="567" y="385"/>
                    </a:cubicBezTo>
                    <a:cubicBezTo>
                      <a:pt x="568" y="385"/>
                      <a:pt x="568" y="386"/>
                      <a:pt x="568" y="386"/>
                    </a:cubicBezTo>
                    <a:cubicBezTo>
                      <a:pt x="568" y="388"/>
                      <a:pt x="568" y="390"/>
                      <a:pt x="567" y="391"/>
                    </a:cubicBezTo>
                    <a:cubicBezTo>
                      <a:pt x="566" y="395"/>
                      <a:pt x="572" y="396"/>
                      <a:pt x="573" y="393"/>
                    </a:cubicBezTo>
                    <a:cubicBezTo>
                      <a:pt x="575" y="386"/>
                      <a:pt x="573" y="379"/>
                      <a:pt x="572" y="372"/>
                    </a:cubicBezTo>
                    <a:cubicBezTo>
                      <a:pt x="573" y="373"/>
                      <a:pt x="574" y="374"/>
                      <a:pt x="575" y="375"/>
                    </a:cubicBezTo>
                    <a:cubicBezTo>
                      <a:pt x="577" y="378"/>
                      <a:pt x="582" y="374"/>
                      <a:pt x="580" y="371"/>
                    </a:cubicBezTo>
                    <a:cubicBezTo>
                      <a:pt x="579" y="370"/>
                      <a:pt x="578" y="369"/>
                      <a:pt x="578" y="368"/>
                    </a:cubicBezTo>
                    <a:cubicBezTo>
                      <a:pt x="579" y="368"/>
                      <a:pt x="580" y="366"/>
                      <a:pt x="580" y="365"/>
                    </a:cubicBezTo>
                    <a:cubicBezTo>
                      <a:pt x="583" y="365"/>
                      <a:pt x="583" y="361"/>
                      <a:pt x="582" y="360"/>
                    </a:cubicBezTo>
                    <a:cubicBezTo>
                      <a:pt x="582" y="359"/>
                      <a:pt x="582" y="359"/>
                      <a:pt x="583" y="359"/>
                    </a:cubicBezTo>
                    <a:cubicBezTo>
                      <a:pt x="583" y="359"/>
                      <a:pt x="583" y="359"/>
                      <a:pt x="583" y="360"/>
                    </a:cubicBezTo>
                    <a:cubicBezTo>
                      <a:pt x="584" y="363"/>
                      <a:pt x="590" y="363"/>
                      <a:pt x="589" y="359"/>
                    </a:cubicBezTo>
                    <a:cubicBezTo>
                      <a:pt x="589" y="357"/>
                      <a:pt x="588" y="356"/>
                      <a:pt x="588" y="355"/>
                    </a:cubicBezTo>
                    <a:cubicBezTo>
                      <a:pt x="588" y="355"/>
                      <a:pt x="588" y="355"/>
                      <a:pt x="588" y="355"/>
                    </a:cubicBezTo>
                    <a:cubicBezTo>
                      <a:pt x="588" y="356"/>
                      <a:pt x="588" y="356"/>
                      <a:pt x="589" y="356"/>
                    </a:cubicBezTo>
                    <a:cubicBezTo>
                      <a:pt x="592" y="358"/>
                      <a:pt x="595" y="353"/>
                      <a:pt x="592" y="351"/>
                    </a:cubicBezTo>
                    <a:cubicBezTo>
                      <a:pt x="592" y="351"/>
                      <a:pt x="592" y="351"/>
                      <a:pt x="591" y="351"/>
                    </a:cubicBezTo>
                    <a:cubicBezTo>
                      <a:pt x="592" y="351"/>
                      <a:pt x="592" y="351"/>
                      <a:pt x="592" y="351"/>
                    </a:cubicBezTo>
                    <a:cubicBezTo>
                      <a:pt x="593" y="351"/>
                      <a:pt x="593" y="351"/>
                      <a:pt x="594" y="350"/>
                    </a:cubicBezTo>
                    <a:cubicBezTo>
                      <a:pt x="594" y="352"/>
                      <a:pt x="595" y="353"/>
                      <a:pt x="594" y="355"/>
                    </a:cubicBezTo>
                    <a:cubicBezTo>
                      <a:pt x="594" y="359"/>
                      <a:pt x="600" y="360"/>
                      <a:pt x="600" y="356"/>
                    </a:cubicBezTo>
                    <a:cubicBezTo>
                      <a:pt x="601" y="352"/>
                      <a:pt x="600" y="349"/>
                      <a:pt x="598" y="346"/>
                    </a:cubicBezTo>
                    <a:cubicBezTo>
                      <a:pt x="598" y="345"/>
                      <a:pt x="598" y="345"/>
                      <a:pt x="598" y="345"/>
                    </a:cubicBezTo>
                    <a:cubicBezTo>
                      <a:pt x="598" y="345"/>
                      <a:pt x="598" y="345"/>
                      <a:pt x="598" y="345"/>
                    </a:cubicBezTo>
                    <a:cubicBezTo>
                      <a:pt x="597" y="345"/>
                      <a:pt x="596" y="344"/>
                      <a:pt x="595" y="343"/>
                    </a:cubicBezTo>
                    <a:cubicBezTo>
                      <a:pt x="595" y="343"/>
                      <a:pt x="595" y="343"/>
                      <a:pt x="595" y="343"/>
                    </a:cubicBezTo>
                    <a:cubicBezTo>
                      <a:pt x="592" y="342"/>
                      <a:pt x="592" y="339"/>
                      <a:pt x="593" y="337"/>
                    </a:cubicBezTo>
                    <a:cubicBezTo>
                      <a:pt x="591" y="336"/>
                      <a:pt x="588" y="336"/>
                      <a:pt x="585" y="335"/>
                    </a:cubicBezTo>
                    <a:cubicBezTo>
                      <a:pt x="583" y="334"/>
                      <a:pt x="583" y="332"/>
                      <a:pt x="583" y="330"/>
                    </a:cubicBezTo>
                    <a:cubicBezTo>
                      <a:pt x="582" y="330"/>
                      <a:pt x="581" y="330"/>
                      <a:pt x="580" y="329"/>
                    </a:cubicBezTo>
                    <a:cubicBezTo>
                      <a:pt x="579" y="330"/>
                      <a:pt x="578" y="330"/>
                      <a:pt x="577" y="328"/>
                    </a:cubicBezTo>
                    <a:cubicBezTo>
                      <a:pt x="576" y="328"/>
                      <a:pt x="575" y="327"/>
                      <a:pt x="574" y="327"/>
                    </a:cubicBezTo>
                    <a:cubicBezTo>
                      <a:pt x="572" y="325"/>
                      <a:pt x="569" y="323"/>
                      <a:pt x="569" y="319"/>
                    </a:cubicBezTo>
                    <a:cubicBezTo>
                      <a:pt x="566" y="317"/>
                      <a:pt x="565" y="319"/>
                      <a:pt x="563" y="320"/>
                    </a:cubicBezTo>
                    <a:cubicBezTo>
                      <a:pt x="563" y="317"/>
                      <a:pt x="561" y="315"/>
                      <a:pt x="559" y="313"/>
                    </a:cubicBezTo>
                    <a:cubicBezTo>
                      <a:pt x="553" y="319"/>
                      <a:pt x="547" y="325"/>
                      <a:pt x="544" y="333"/>
                    </a:cubicBezTo>
                    <a:cubicBezTo>
                      <a:pt x="541" y="339"/>
                      <a:pt x="550" y="343"/>
                      <a:pt x="552" y="337"/>
                    </a:cubicBezTo>
                    <a:cubicBezTo>
                      <a:pt x="553" y="334"/>
                      <a:pt x="555" y="332"/>
                      <a:pt x="557" y="329"/>
                    </a:cubicBezTo>
                    <a:cubicBezTo>
                      <a:pt x="557" y="329"/>
                      <a:pt x="557" y="329"/>
                      <a:pt x="558" y="329"/>
                    </a:cubicBezTo>
                    <a:cubicBezTo>
                      <a:pt x="557" y="331"/>
                      <a:pt x="558" y="334"/>
                      <a:pt x="562" y="335"/>
                    </a:cubicBezTo>
                    <a:cubicBezTo>
                      <a:pt x="564" y="335"/>
                      <a:pt x="566" y="333"/>
                      <a:pt x="567" y="331"/>
                    </a:cubicBezTo>
                    <a:cubicBezTo>
                      <a:pt x="568" y="331"/>
                      <a:pt x="568" y="331"/>
                      <a:pt x="569" y="331"/>
                    </a:cubicBezTo>
                    <a:cubicBezTo>
                      <a:pt x="571" y="329"/>
                      <a:pt x="573" y="328"/>
                      <a:pt x="574" y="327"/>
                    </a:cubicBezTo>
                    <a:cubicBezTo>
                      <a:pt x="574" y="327"/>
                      <a:pt x="575" y="328"/>
                      <a:pt x="575" y="328"/>
                    </a:cubicBezTo>
                    <a:cubicBezTo>
                      <a:pt x="575" y="328"/>
                      <a:pt x="574" y="328"/>
                      <a:pt x="574" y="328"/>
                    </a:cubicBezTo>
                    <a:cubicBezTo>
                      <a:pt x="573" y="328"/>
                      <a:pt x="573" y="328"/>
                      <a:pt x="573" y="328"/>
                    </a:cubicBezTo>
                    <a:cubicBezTo>
                      <a:pt x="573" y="328"/>
                      <a:pt x="573" y="329"/>
                      <a:pt x="573" y="329"/>
                    </a:cubicBezTo>
                    <a:cubicBezTo>
                      <a:pt x="574" y="329"/>
                      <a:pt x="574" y="330"/>
                      <a:pt x="575" y="331"/>
                    </a:cubicBezTo>
                    <a:cubicBezTo>
                      <a:pt x="575" y="330"/>
                      <a:pt x="575" y="330"/>
                      <a:pt x="575" y="330"/>
                    </a:cubicBezTo>
                    <a:cubicBezTo>
                      <a:pt x="574" y="332"/>
                      <a:pt x="573" y="335"/>
                      <a:pt x="572" y="338"/>
                    </a:cubicBezTo>
                    <a:cubicBezTo>
                      <a:pt x="572" y="338"/>
                      <a:pt x="571" y="339"/>
                      <a:pt x="571" y="339"/>
                    </a:cubicBezTo>
                    <a:cubicBezTo>
                      <a:pt x="569" y="339"/>
                      <a:pt x="568" y="339"/>
                      <a:pt x="566" y="340"/>
                    </a:cubicBezTo>
                    <a:cubicBezTo>
                      <a:pt x="566" y="339"/>
                      <a:pt x="566" y="339"/>
                      <a:pt x="566" y="339"/>
                    </a:cubicBezTo>
                    <a:cubicBezTo>
                      <a:pt x="564" y="338"/>
                      <a:pt x="562" y="339"/>
                      <a:pt x="561" y="340"/>
                    </a:cubicBezTo>
                    <a:cubicBezTo>
                      <a:pt x="555" y="341"/>
                      <a:pt x="549" y="341"/>
                      <a:pt x="543" y="342"/>
                    </a:cubicBezTo>
                    <a:cubicBezTo>
                      <a:pt x="540" y="342"/>
                      <a:pt x="537" y="340"/>
                      <a:pt x="537" y="338"/>
                    </a:cubicBezTo>
                    <a:cubicBezTo>
                      <a:pt x="527" y="339"/>
                      <a:pt x="521" y="334"/>
                      <a:pt x="525" y="318"/>
                    </a:cubicBezTo>
                    <a:cubicBezTo>
                      <a:pt x="526" y="314"/>
                      <a:pt x="528" y="311"/>
                      <a:pt x="530" y="309"/>
                    </a:cubicBezTo>
                    <a:cubicBezTo>
                      <a:pt x="529" y="308"/>
                      <a:pt x="528" y="306"/>
                      <a:pt x="526" y="305"/>
                    </a:cubicBezTo>
                    <a:cubicBezTo>
                      <a:pt x="524" y="304"/>
                      <a:pt x="523" y="302"/>
                      <a:pt x="524" y="300"/>
                    </a:cubicBezTo>
                    <a:cubicBezTo>
                      <a:pt x="524" y="299"/>
                      <a:pt x="524" y="299"/>
                      <a:pt x="523" y="299"/>
                    </a:cubicBezTo>
                    <a:cubicBezTo>
                      <a:pt x="523" y="299"/>
                      <a:pt x="522" y="299"/>
                      <a:pt x="522" y="300"/>
                    </a:cubicBezTo>
                    <a:cubicBezTo>
                      <a:pt x="517" y="301"/>
                      <a:pt x="513" y="304"/>
                      <a:pt x="509" y="306"/>
                    </a:cubicBezTo>
                    <a:cubicBezTo>
                      <a:pt x="509" y="309"/>
                      <a:pt x="506" y="312"/>
                      <a:pt x="502" y="312"/>
                    </a:cubicBezTo>
                    <a:cubicBezTo>
                      <a:pt x="500" y="314"/>
                      <a:pt x="497" y="316"/>
                      <a:pt x="494" y="317"/>
                    </a:cubicBezTo>
                    <a:cubicBezTo>
                      <a:pt x="489" y="320"/>
                      <a:pt x="485" y="315"/>
                      <a:pt x="486" y="311"/>
                    </a:cubicBezTo>
                    <a:cubicBezTo>
                      <a:pt x="478" y="310"/>
                      <a:pt x="469" y="303"/>
                      <a:pt x="463" y="297"/>
                    </a:cubicBezTo>
                    <a:cubicBezTo>
                      <a:pt x="462" y="300"/>
                      <a:pt x="458" y="301"/>
                      <a:pt x="455" y="299"/>
                    </a:cubicBezTo>
                    <a:cubicBezTo>
                      <a:pt x="454" y="298"/>
                      <a:pt x="453" y="297"/>
                      <a:pt x="452" y="297"/>
                    </a:cubicBezTo>
                    <a:cubicBezTo>
                      <a:pt x="450" y="297"/>
                      <a:pt x="448" y="297"/>
                      <a:pt x="446" y="296"/>
                    </a:cubicBezTo>
                    <a:cubicBezTo>
                      <a:pt x="445" y="295"/>
                      <a:pt x="444" y="294"/>
                      <a:pt x="443" y="293"/>
                    </a:cubicBezTo>
                    <a:cubicBezTo>
                      <a:pt x="436" y="294"/>
                      <a:pt x="430" y="293"/>
                      <a:pt x="423" y="291"/>
                    </a:cubicBezTo>
                    <a:cubicBezTo>
                      <a:pt x="419" y="290"/>
                      <a:pt x="419" y="287"/>
                      <a:pt x="420" y="284"/>
                    </a:cubicBezTo>
                    <a:cubicBezTo>
                      <a:pt x="419" y="283"/>
                      <a:pt x="420" y="282"/>
                      <a:pt x="421" y="280"/>
                    </a:cubicBezTo>
                    <a:cubicBezTo>
                      <a:pt x="421" y="280"/>
                      <a:pt x="421" y="280"/>
                      <a:pt x="421" y="280"/>
                    </a:cubicBezTo>
                    <a:cubicBezTo>
                      <a:pt x="419" y="277"/>
                      <a:pt x="419" y="274"/>
                      <a:pt x="422" y="272"/>
                    </a:cubicBezTo>
                    <a:cubicBezTo>
                      <a:pt x="424" y="270"/>
                      <a:pt x="427" y="268"/>
                      <a:pt x="431" y="267"/>
                    </a:cubicBezTo>
                    <a:cubicBezTo>
                      <a:pt x="431" y="266"/>
                      <a:pt x="432" y="265"/>
                      <a:pt x="433" y="263"/>
                    </a:cubicBezTo>
                    <a:cubicBezTo>
                      <a:pt x="433" y="263"/>
                      <a:pt x="433" y="263"/>
                      <a:pt x="433" y="263"/>
                    </a:cubicBezTo>
                    <a:cubicBezTo>
                      <a:pt x="432" y="263"/>
                      <a:pt x="432" y="263"/>
                      <a:pt x="431" y="263"/>
                    </a:cubicBezTo>
                    <a:cubicBezTo>
                      <a:pt x="431" y="266"/>
                      <a:pt x="427" y="269"/>
                      <a:pt x="425" y="266"/>
                    </a:cubicBezTo>
                    <a:cubicBezTo>
                      <a:pt x="424" y="265"/>
                      <a:pt x="424" y="265"/>
                      <a:pt x="423" y="264"/>
                    </a:cubicBezTo>
                    <a:cubicBezTo>
                      <a:pt x="421" y="265"/>
                      <a:pt x="419" y="265"/>
                      <a:pt x="417" y="265"/>
                    </a:cubicBezTo>
                    <a:cubicBezTo>
                      <a:pt x="417" y="267"/>
                      <a:pt x="416" y="268"/>
                      <a:pt x="414" y="268"/>
                    </a:cubicBezTo>
                    <a:cubicBezTo>
                      <a:pt x="414" y="269"/>
                      <a:pt x="414" y="269"/>
                      <a:pt x="414" y="269"/>
                    </a:cubicBezTo>
                    <a:cubicBezTo>
                      <a:pt x="414" y="270"/>
                      <a:pt x="414" y="271"/>
                      <a:pt x="413" y="271"/>
                    </a:cubicBezTo>
                    <a:cubicBezTo>
                      <a:pt x="413" y="273"/>
                      <a:pt x="411" y="274"/>
                      <a:pt x="409" y="274"/>
                    </a:cubicBezTo>
                    <a:cubicBezTo>
                      <a:pt x="405" y="272"/>
                      <a:pt x="401" y="270"/>
                      <a:pt x="398" y="267"/>
                    </a:cubicBezTo>
                    <a:cubicBezTo>
                      <a:pt x="397" y="267"/>
                      <a:pt x="396" y="267"/>
                      <a:pt x="395" y="267"/>
                    </a:cubicBezTo>
                    <a:cubicBezTo>
                      <a:pt x="394" y="267"/>
                      <a:pt x="393" y="267"/>
                      <a:pt x="393" y="266"/>
                    </a:cubicBezTo>
                    <a:cubicBezTo>
                      <a:pt x="392" y="266"/>
                      <a:pt x="391" y="266"/>
                      <a:pt x="390" y="266"/>
                    </a:cubicBezTo>
                    <a:cubicBezTo>
                      <a:pt x="387" y="266"/>
                      <a:pt x="386" y="264"/>
                      <a:pt x="387" y="262"/>
                    </a:cubicBezTo>
                    <a:cubicBezTo>
                      <a:pt x="381" y="263"/>
                      <a:pt x="374" y="263"/>
                      <a:pt x="370" y="261"/>
                    </a:cubicBezTo>
                    <a:cubicBezTo>
                      <a:pt x="369" y="263"/>
                      <a:pt x="365" y="263"/>
                      <a:pt x="363" y="261"/>
                    </a:cubicBezTo>
                    <a:cubicBezTo>
                      <a:pt x="362" y="259"/>
                      <a:pt x="362" y="257"/>
                      <a:pt x="361" y="255"/>
                    </a:cubicBezTo>
                    <a:cubicBezTo>
                      <a:pt x="359" y="254"/>
                      <a:pt x="359" y="251"/>
                      <a:pt x="360" y="249"/>
                    </a:cubicBezTo>
                    <a:cubicBezTo>
                      <a:pt x="360" y="249"/>
                      <a:pt x="360" y="249"/>
                      <a:pt x="360" y="249"/>
                    </a:cubicBezTo>
                    <a:cubicBezTo>
                      <a:pt x="358" y="250"/>
                      <a:pt x="355" y="251"/>
                      <a:pt x="353" y="252"/>
                    </a:cubicBezTo>
                    <a:cubicBezTo>
                      <a:pt x="352" y="252"/>
                      <a:pt x="351" y="252"/>
                      <a:pt x="349" y="253"/>
                    </a:cubicBezTo>
                    <a:cubicBezTo>
                      <a:pt x="348" y="254"/>
                      <a:pt x="346" y="254"/>
                      <a:pt x="345" y="254"/>
                    </a:cubicBezTo>
                    <a:cubicBezTo>
                      <a:pt x="342" y="258"/>
                      <a:pt x="339" y="258"/>
                      <a:pt x="337" y="257"/>
                    </a:cubicBezTo>
                    <a:cubicBezTo>
                      <a:pt x="336" y="258"/>
                      <a:pt x="334" y="259"/>
                      <a:pt x="332" y="259"/>
                    </a:cubicBezTo>
                    <a:cubicBezTo>
                      <a:pt x="328" y="259"/>
                      <a:pt x="323" y="259"/>
                      <a:pt x="319" y="258"/>
                    </a:cubicBezTo>
                    <a:cubicBezTo>
                      <a:pt x="320" y="262"/>
                      <a:pt x="318" y="266"/>
                      <a:pt x="314" y="266"/>
                    </a:cubicBezTo>
                    <a:cubicBezTo>
                      <a:pt x="314" y="266"/>
                      <a:pt x="314" y="266"/>
                      <a:pt x="314" y="266"/>
                    </a:cubicBezTo>
                    <a:cubicBezTo>
                      <a:pt x="312" y="267"/>
                      <a:pt x="310" y="268"/>
                      <a:pt x="308" y="268"/>
                    </a:cubicBezTo>
                    <a:cubicBezTo>
                      <a:pt x="308" y="268"/>
                      <a:pt x="308" y="268"/>
                      <a:pt x="308" y="268"/>
                    </a:cubicBezTo>
                    <a:cubicBezTo>
                      <a:pt x="308" y="268"/>
                      <a:pt x="308" y="269"/>
                      <a:pt x="308" y="269"/>
                    </a:cubicBezTo>
                    <a:cubicBezTo>
                      <a:pt x="304" y="273"/>
                      <a:pt x="300" y="277"/>
                      <a:pt x="299" y="284"/>
                    </a:cubicBezTo>
                    <a:cubicBezTo>
                      <a:pt x="298" y="290"/>
                      <a:pt x="307" y="291"/>
                      <a:pt x="308" y="285"/>
                    </a:cubicBezTo>
                    <a:cubicBezTo>
                      <a:pt x="309" y="282"/>
                      <a:pt x="310" y="280"/>
                      <a:pt x="312" y="278"/>
                    </a:cubicBezTo>
                    <a:cubicBezTo>
                      <a:pt x="312" y="279"/>
                      <a:pt x="313" y="280"/>
                      <a:pt x="314" y="280"/>
                    </a:cubicBezTo>
                    <a:cubicBezTo>
                      <a:pt x="315" y="280"/>
                      <a:pt x="315" y="280"/>
                      <a:pt x="315" y="280"/>
                    </a:cubicBezTo>
                    <a:cubicBezTo>
                      <a:pt x="315" y="280"/>
                      <a:pt x="314" y="280"/>
                      <a:pt x="314" y="280"/>
                    </a:cubicBezTo>
                    <a:cubicBezTo>
                      <a:pt x="308" y="282"/>
                      <a:pt x="311" y="291"/>
                      <a:pt x="317" y="289"/>
                    </a:cubicBezTo>
                    <a:cubicBezTo>
                      <a:pt x="317" y="289"/>
                      <a:pt x="318" y="289"/>
                      <a:pt x="319" y="289"/>
                    </a:cubicBezTo>
                    <a:cubicBezTo>
                      <a:pt x="319" y="289"/>
                      <a:pt x="319" y="289"/>
                      <a:pt x="319" y="289"/>
                    </a:cubicBezTo>
                    <a:cubicBezTo>
                      <a:pt x="317" y="290"/>
                      <a:pt x="316" y="291"/>
                      <a:pt x="315" y="293"/>
                    </a:cubicBezTo>
                    <a:cubicBezTo>
                      <a:pt x="312" y="299"/>
                      <a:pt x="320" y="303"/>
                      <a:pt x="323" y="298"/>
                    </a:cubicBezTo>
                    <a:cubicBezTo>
                      <a:pt x="324" y="297"/>
                      <a:pt x="324" y="297"/>
                      <a:pt x="325" y="296"/>
                    </a:cubicBezTo>
                    <a:cubicBezTo>
                      <a:pt x="325" y="297"/>
                      <a:pt x="325" y="298"/>
                      <a:pt x="325" y="299"/>
                    </a:cubicBezTo>
                    <a:cubicBezTo>
                      <a:pt x="322" y="300"/>
                      <a:pt x="321" y="306"/>
                      <a:pt x="325" y="307"/>
                    </a:cubicBezTo>
                    <a:cubicBezTo>
                      <a:pt x="325" y="310"/>
                      <a:pt x="325" y="312"/>
                      <a:pt x="327" y="314"/>
                    </a:cubicBezTo>
                    <a:cubicBezTo>
                      <a:pt x="326" y="314"/>
                      <a:pt x="324" y="315"/>
                      <a:pt x="323" y="316"/>
                    </a:cubicBezTo>
                    <a:cubicBezTo>
                      <a:pt x="318" y="320"/>
                      <a:pt x="323" y="328"/>
                      <a:pt x="328" y="324"/>
                    </a:cubicBezTo>
                    <a:cubicBezTo>
                      <a:pt x="330" y="323"/>
                      <a:pt x="332" y="322"/>
                      <a:pt x="334" y="321"/>
                    </a:cubicBezTo>
                    <a:cubicBezTo>
                      <a:pt x="329" y="331"/>
                      <a:pt x="323" y="341"/>
                      <a:pt x="322" y="352"/>
                    </a:cubicBezTo>
                    <a:cubicBezTo>
                      <a:pt x="322" y="359"/>
                      <a:pt x="331" y="360"/>
                      <a:pt x="332" y="354"/>
                    </a:cubicBezTo>
                    <a:cubicBezTo>
                      <a:pt x="332" y="350"/>
                      <a:pt x="332" y="347"/>
                      <a:pt x="333" y="345"/>
                    </a:cubicBezTo>
                    <a:cubicBezTo>
                      <a:pt x="334" y="344"/>
                      <a:pt x="334" y="344"/>
                      <a:pt x="334" y="344"/>
                    </a:cubicBezTo>
                    <a:cubicBezTo>
                      <a:pt x="335" y="346"/>
                      <a:pt x="337" y="349"/>
                      <a:pt x="340" y="348"/>
                    </a:cubicBezTo>
                    <a:cubicBezTo>
                      <a:pt x="342" y="348"/>
                      <a:pt x="344" y="346"/>
                      <a:pt x="344" y="344"/>
                    </a:cubicBezTo>
                    <a:cubicBezTo>
                      <a:pt x="344" y="343"/>
                      <a:pt x="345" y="343"/>
                      <a:pt x="346" y="342"/>
                    </a:cubicBezTo>
                    <a:cubicBezTo>
                      <a:pt x="347" y="340"/>
                      <a:pt x="348" y="339"/>
                      <a:pt x="349" y="337"/>
                    </a:cubicBezTo>
                    <a:cubicBezTo>
                      <a:pt x="350" y="337"/>
                      <a:pt x="350" y="338"/>
                      <a:pt x="351" y="338"/>
                    </a:cubicBezTo>
                    <a:cubicBezTo>
                      <a:pt x="350" y="338"/>
                      <a:pt x="350" y="339"/>
                      <a:pt x="349" y="339"/>
                    </a:cubicBezTo>
                    <a:cubicBezTo>
                      <a:pt x="349" y="339"/>
                      <a:pt x="349" y="338"/>
                      <a:pt x="349" y="338"/>
                    </a:cubicBezTo>
                    <a:cubicBezTo>
                      <a:pt x="349" y="339"/>
                      <a:pt x="349" y="339"/>
                      <a:pt x="349" y="339"/>
                    </a:cubicBezTo>
                    <a:cubicBezTo>
                      <a:pt x="350" y="339"/>
                      <a:pt x="350" y="340"/>
                      <a:pt x="351" y="341"/>
                    </a:cubicBezTo>
                    <a:cubicBezTo>
                      <a:pt x="351" y="340"/>
                      <a:pt x="351" y="340"/>
                      <a:pt x="351" y="340"/>
                    </a:cubicBezTo>
                    <a:cubicBezTo>
                      <a:pt x="351" y="342"/>
                      <a:pt x="350" y="345"/>
                      <a:pt x="351" y="348"/>
                    </a:cubicBezTo>
                    <a:cubicBezTo>
                      <a:pt x="351" y="349"/>
                      <a:pt x="350" y="349"/>
                      <a:pt x="350" y="349"/>
                    </a:cubicBezTo>
                    <a:cubicBezTo>
                      <a:pt x="348" y="350"/>
                      <a:pt x="347" y="351"/>
                      <a:pt x="346" y="351"/>
                    </a:cubicBezTo>
                    <a:cubicBezTo>
                      <a:pt x="346" y="351"/>
                      <a:pt x="345" y="351"/>
                      <a:pt x="345" y="351"/>
                    </a:cubicBezTo>
                    <a:cubicBezTo>
                      <a:pt x="343" y="351"/>
                      <a:pt x="341" y="352"/>
                      <a:pt x="341" y="354"/>
                    </a:cubicBezTo>
                    <a:cubicBezTo>
                      <a:pt x="335" y="356"/>
                      <a:pt x="330" y="358"/>
                      <a:pt x="324" y="361"/>
                    </a:cubicBezTo>
                    <a:cubicBezTo>
                      <a:pt x="321" y="362"/>
                      <a:pt x="319" y="361"/>
                      <a:pt x="317" y="359"/>
                    </a:cubicBezTo>
                    <a:cubicBezTo>
                      <a:pt x="309" y="363"/>
                      <a:pt x="301" y="360"/>
                      <a:pt x="300" y="343"/>
                    </a:cubicBezTo>
                    <a:cubicBezTo>
                      <a:pt x="299" y="340"/>
                      <a:pt x="301" y="337"/>
                      <a:pt x="302" y="333"/>
                    </a:cubicBezTo>
                    <a:cubicBezTo>
                      <a:pt x="300" y="333"/>
                      <a:pt x="299" y="332"/>
                      <a:pt x="297" y="331"/>
                    </a:cubicBezTo>
                    <a:cubicBezTo>
                      <a:pt x="294" y="331"/>
                      <a:pt x="293" y="329"/>
                      <a:pt x="293" y="327"/>
                    </a:cubicBezTo>
                    <a:cubicBezTo>
                      <a:pt x="293" y="327"/>
                      <a:pt x="293" y="327"/>
                      <a:pt x="292" y="327"/>
                    </a:cubicBezTo>
                    <a:cubicBezTo>
                      <a:pt x="292" y="327"/>
                      <a:pt x="292" y="327"/>
                      <a:pt x="291" y="327"/>
                    </a:cubicBezTo>
                    <a:cubicBezTo>
                      <a:pt x="287" y="330"/>
                      <a:pt x="284" y="334"/>
                      <a:pt x="281" y="338"/>
                    </a:cubicBezTo>
                    <a:cubicBezTo>
                      <a:pt x="282" y="341"/>
                      <a:pt x="280" y="344"/>
                      <a:pt x="276" y="345"/>
                    </a:cubicBezTo>
                    <a:cubicBezTo>
                      <a:pt x="275" y="348"/>
                      <a:pt x="273" y="351"/>
                      <a:pt x="270" y="353"/>
                    </a:cubicBezTo>
                    <a:cubicBezTo>
                      <a:pt x="267" y="357"/>
                      <a:pt x="261" y="354"/>
                      <a:pt x="260" y="350"/>
                    </a:cubicBezTo>
                    <a:cubicBezTo>
                      <a:pt x="252" y="351"/>
                      <a:pt x="242" y="347"/>
                      <a:pt x="235" y="343"/>
                    </a:cubicBezTo>
                    <a:cubicBezTo>
                      <a:pt x="234" y="346"/>
                      <a:pt x="231" y="349"/>
                      <a:pt x="228" y="348"/>
                    </a:cubicBezTo>
                    <a:cubicBezTo>
                      <a:pt x="226" y="347"/>
                      <a:pt x="225" y="347"/>
                      <a:pt x="224" y="346"/>
                    </a:cubicBezTo>
                    <a:cubicBezTo>
                      <a:pt x="222" y="347"/>
                      <a:pt x="221" y="348"/>
                      <a:pt x="218" y="348"/>
                    </a:cubicBezTo>
                    <a:cubicBezTo>
                      <a:pt x="217" y="347"/>
                      <a:pt x="216" y="347"/>
                      <a:pt x="214" y="346"/>
                    </a:cubicBezTo>
                    <a:cubicBezTo>
                      <a:pt x="208" y="348"/>
                      <a:pt x="201" y="350"/>
                      <a:pt x="195" y="350"/>
                    </a:cubicBezTo>
                    <a:cubicBezTo>
                      <a:pt x="191" y="350"/>
                      <a:pt x="189" y="347"/>
                      <a:pt x="189" y="344"/>
                    </a:cubicBezTo>
                    <a:cubicBezTo>
                      <a:pt x="189" y="343"/>
                      <a:pt x="188" y="342"/>
                      <a:pt x="189" y="340"/>
                    </a:cubicBezTo>
                    <a:cubicBezTo>
                      <a:pt x="189" y="340"/>
                      <a:pt x="189" y="340"/>
                      <a:pt x="189" y="340"/>
                    </a:cubicBezTo>
                    <a:cubicBezTo>
                      <a:pt x="187" y="338"/>
                      <a:pt x="185" y="335"/>
                      <a:pt x="187" y="332"/>
                    </a:cubicBezTo>
                    <a:cubicBezTo>
                      <a:pt x="189" y="329"/>
                      <a:pt x="191" y="327"/>
                      <a:pt x="194" y="325"/>
                    </a:cubicBezTo>
                    <a:cubicBezTo>
                      <a:pt x="194" y="323"/>
                      <a:pt x="195" y="322"/>
                      <a:pt x="195" y="321"/>
                    </a:cubicBezTo>
                    <a:cubicBezTo>
                      <a:pt x="195" y="321"/>
                      <a:pt x="195" y="321"/>
                      <a:pt x="195" y="321"/>
                    </a:cubicBezTo>
                    <a:cubicBezTo>
                      <a:pt x="188" y="324"/>
                      <a:pt x="181" y="327"/>
                      <a:pt x="175" y="331"/>
                    </a:cubicBezTo>
                    <a:cubicBezTo>
                      <a:pt x="175" y="331"/>
                      <a:pt x="176" y="331"/>
                      <a:pt x="176" y="331"/>
                    </a:cubicBezTo>
                    <a:cubicBezTo>
                      <a:pt x="178" y="332"/>
                      <a:pt x="180" y="333"/>
                      <a:pt x="183" y="331"/>
                    </a:cubicBezTo>
                    <a:cubicBezTo>
                      <a:pt x="183" y="331"/>
                      <a:pt x="183" y="331"/>
                      <a:pt x="184" y="331"/>
                    </a:cubicBezTo>
                    <a:cubicBezTo>
                      <a:pt x="184" y="332"/>
                      <a:pt x="184" y="333"/>
                      <a:pt x="185" y="334"/>
                    </a:cubicBezTo>
                    <a:cubicBezTo>
                      <a:pt x="182" y="334"/>
                      <a:pt x="179" y="337"/>
                      <a:pt x="179" y="340"/>
                    </a:cubicBezTo>
                    <a:cubicBezTo>
                      <a:pt x="176" y="341"/>
                      <a:pt x="172" y="342"/>
                      <a:pt x="169" y="342"/>
                    </a:cubicBezTo>
                    <a:cubicBezTo>
                      <a:pt x="161" y="344"/>
                      <a:pt x="164" y="355"/>
                      <a:pt x="172" y="354"/>
                    </a:cubicBezTo>
                    <a:cubicBezTo>
                      <a:pt x="176" y="353"/>
                      <a:pt x="179" y="352"/>
                      <a:pt x="183" y="351"/>
                    </a:cubicBezTo>
                    <a:cubicBezTo>
                      <a:pt x="182" y="355"/>
                      <a:pt x="180" y="359"/>
                      <a:pt x="179" y="362"/>
                    </a:cubicBezTo>
                    <a:cubicBezTo>
                      <a:pt x="179" y="362"/>
                      <a:pt x="178" y="363"/>
                      <a:pt x="178" y="363"/>
                    </a:cubicBezTo>
                    <a:cubicBezTo>
                      <a:pt x="177" y="364"/>
                      <a:pt x="177" y="365"/>
                      <a:pt x="177" y="367"/>
                    </a:cubicBezTo>
                    <a:cubicBezTo>
                      <a:pt x="176" y="369"/>
                      <a:pt x="175" y="372"/>
                      <a:pt x="175" y="374"/>
                    </a:cubicBezTo>
                    <a:cubicBezTo>
                      <a:pt x="173" y="376"/>
                      <a:pt x="172" y="378"/>
                      <a:pt x="172" y="381"/>
                    </a:cubicBezTo>
                    <a:cubicBezTo>
                      <a:pt x="172" y="381"/>
                      <a:pt x="171" y="382"/>
                      <a:pt x="171" y="383"/>
                    </a:cubicBezTo>
                    <a:cubicBezTo>
                      <a:pt x="170" y="383"/>
                      <a:pt x="170" y="382"/>
                      <a:pt x="170" y="382"/>
                    </a:cubicBezTo>
                    <a:cubicBezTo>
                      <a:pt x="166" y="376"/>
                      <a:pt x="157" y="385"/>
                      <a:pt x="162" y="391"/>
                    </a:cubicBezTo>
                    <a:cubicBezTo>
                      <a:pt x="163" y="392"/>
                      <a:pt x="163" y="395"/>
                      <a:pt x="163" y="396"/>
                    </a:cubicBezTo>
                    <a:cubicBezTo>
                      <a:pt x="163" y="398"/>
                      <a:pt x="163" y="400"/>
                      <a:pt x="164" y="401"/>
                    </a:cubicBezTo>
                    <a:cubicBezTo>
                      <a:pt x="162" y="401"/>
                      <a:pt x="161" y="403"/>
                      <a:pt x="160" y="406"/>
                    </a:cubicBezTo>
                    <a:cubicBezTo>
                      <a:pt x="159" y="405"/>
                      <a:pt x="158" y="404"/>
                      <a:pt x="157" y="403"/>
                    </a:cubicBezTo>
                    <a:cubicBezTo>
                      <a:pt x="156" y="403"/>
                      <a:pt x="155" y="402"/>
                      <a:pt x="154" y="402"/>
                    </a:cubicBezTo>
                    <a:cubicBezTo>
                      <a:pt x="152" y="399"/>
                      <a:pt x="152" y="395"/>
                      <a:pt x="151" y="392"/>
                    </a:cubicBezTo>
                    <a:cubicBezTo>
                      <a:pt x="149" y="385"/>
                      <a:pt x="137" y="388"/>
                      <a:pt x="140" y="396"/>
                    </a:cubicBezTo>
                    <a:cubicBezTo>
                      <a:pt x="141" y="400"/>
                      <a:pt x="142" y="404"/>
                      <a:pt x="144" y="408"/>
                    </a:cubicBezTo>
                    <a:cubicBezTo>
                      <a:pt x="146" y="411"/>
                      <a:pt x="149" y="412"/>
                      <a:pt x="152" y="415"/>
                    </a:cubicBezTo>
                    <a:cubicBezTo>
                      <a:pt x="156" y="418"/>
                      <a:pt x="160" y="420"/>
                      <a:pt x="164" y="422"/>
                    </a:cubicBezTo>
                    <a:cubicBezTo>
                      <a:pt x="164" y="423"/>
                      <a:pt x="164" y="423"/>
                      <a:pt x="164" y="424"/>
                    </a:cubicBezTo>
                    <a:cubicBezTo>
                      <a:pt x="164" y="424"/>
                      <a:pt x="165" y="424"/>
                      <a:pt x="165" y="424"/>
                    </a:cubicBezTo>
                    <a:cubicBezTo>
                      <a:pt x="166" y="424"/>
                      <a:pt x="166" y="425"/>
                      <a:pt x="166" y="425"/>
                    </a:cubicBezTo>
                    <a:cubicBezTo>
                      <a:pt x="161" y="428"/>
                      <a:pt x="162" y="437"/>
                      <a:pt x="168" y="437"/>
                    </a:cubicBezTo>
                    <a:cubicBezTo>
                      <a:pt x="174" y="437"/>
                      <a:pt x="179" y="438"/>
                      <a:pt x="184" y="439"/>
                    </a:cubicBezTo>
                    <a:cubicBezTo>
                      <a:pt x="185" y="441"/>
                      <a:pt x="186" y="442"/>
                      <a:pt x="188" y="442"/>
                    </a:cubicBezTo>
                    <a:cubicBezTo>
                      <a:pt x="188" y="441"/>
                      <a:pt x="188" y="439"/>
                      <a:pt x="189" y="437"/>
                    </a:cubicBezTo>
                    <a:cubicBezTo>
                      <a:pt x="189" y="437"/>
                      <a:pt x="189" y="436"/>
                      <a:pt x="189" y="436"/>
                    </a:cubicBezTo>
                    <a:cubicBezTo>
                      <a:pt x="189" y="434"/>
                      <a:pt x="189" y="433"/>
                      <a:pt x="189" y="431"/>
                    </a:cubicBezTo>
                    <a:cubicBezTo>
                      <a:pt x="189" y="427"/>
                      <a:pt x="195" y="426"/>
                      <a:pt x="196" y="430"/>
                    </a:cubicBezTo>
                    <a:cubicBezTo>
                      <a:pt x="198" y="430"/>
                      <a:pt x="199" y="431"/>
                      <a:pt x="199" y="432"/>
                    </a:cubicBezTo>
                    <a:cubicBezTo>
                      <a:pt x="202" y="429"/>
                      <a:pt x="207" y="432"/>
                      <a:pt x="205" y="436"/>
                    </a:cubicBezTo>
                    <a:cubicBezTo>
                      <a:pt x="205" y="436"/>
                      <a:pt x="205" y="437"/>
                      <a:pt x="204" y="438"/>
                    </a:cubicBezTo>
                    <a:cubicBezTo>
                      <a:pt x="206" y="438"/>
                      <a:pt x="207" y="439"/>
                      <a:pt x="207" y="440"/>
                    </a:cubicBezTo>
                    <a:cubicBezTo>
                      <a:pt x="208" y="440"/>
                      <a:pt x="209" y="440"/>
                      <a:pt x="210" y="440"/>
                    </a:cubicBezTo>
                    <a:cubicBezTo>
                      <a:pt x="210" y="441"/>
                      <a:pt x="210" y="442"/>
                      <a:pt x="210" y="442"/>
                    </a:cubicBezTo>
                    <a:cubicBezTo>
                      <a:pt x="211" y="442"/>
                      <a:pt x="212" y="442"/>
                      <a:pt x="212" y="442"/>
                    </a:cubicBezTo>
                    <a:cubicBezTo>
                      <a:pt x="212" y="442"/>
                      <a:pt x="212" y="442"/>
                      <a:pt x="212" y="442"/>
                    </a:cubicBezTo>
                    <a:cubicBezTo>
                      <a:pt x="212" y="442"/>
                      <a:pt x="212" y="443"/>
                      <a:pt x="212" y="444"/>
                    </a:cubicBezTo>
                    <a:cubicBezTo>
                      <a:pt x="211" y="444"/>
                      <a:pt x="211" y="444"/>
                      <a:pt x="211" y="444"/>
                    </a:cubicBezTo>
                    <a:cubicBezTo>
                      <a:pt x="213" y="447"/>
                      <a:pt x="218" y="450"/>
                      <a:pt x="222" y="449"/>
                    </a:cubicBezTo>
                    <a:cubicBezTo>
                      <a:pt x="223" y="450"/>
                      <a:pt x="223" y="452"/>
                      <a:pt x="222" y="454"/>
                    </a:cubicBezTo>
                    <a:cubicBezTo>
                      <a:pt x="221" y="455"/>
                      <a:pt x="219" y="454"/>
                      <a:pt x="217" y="453"/>
                    </a:cubicBezTo>
                    <a:cubicBezTo>
                      <a:pt x="216" y="454"/>
                      <a:pt x="216" y="455"/>
                      <a:pt x="215" y="457"/>
                    </a:cubicBezTo>
                    <a:cubicBezTo>
                      <a:pt x="218" y="456"/>
                      <a:pt x="220" y="456"/>
                      <a:pt x="222" y="455"/>
                    </a:cubicBezTo>
                    <a:cubicBezTo>
                      <a:pt x="222" y="456"/>
                      <a:pt x="223" y="456"/>
                      <a:pt x="224" y="456"/>
                    </a:cubicBezTo>
                    <a:cubicBezTo>
                      <a:pt x="225" y="457"/>
                      <a:pt x="226" y="456"/>
                      <a:pt x="226" y="456"/>
                    </a:cubicBezTo>
                    <a:cubicBezTo>
                      <a:pt x="227" y="456"/>
                      <a:pt x="228" y="456"/>
                      <a:pt x="228" y="456"/>
                    </a:cubicBezTo>
                    <a:cubicBezTo>
                      <a:pt x="230" y="457"/>
                      <a:pt x="232" y="456"/>
                      <a:pt x="232" y="454"/>
                    </a:cubicBezTo>
                    <a:cubicBezTo>
                      <a:pt x="236" y="457"/>
                      <a:pt x="241" y="459"/>
                      <a:pt x="245" y="458"/>
                    </a:cubicBezTo>
                    <a:cubicBezTo>
                      <a:pt x="246" y="460"/>
                      <a:pt x="248" y="462"/>
                      <a:pt x="250" y="460"/>
                    </a:cubicBezTo>
                    <a:cubicBezTo>
                      <a:pt x="252" y="459"/>
                      <a:pt x="253" y="458"/>
                      <a:pt x="254" y="456"/>
                    </a:cubicBezTo>
                    <a:cubicBezTo>
                      <a:pt x="256" y="456"/>
                      <a:pt x="257" y="454"/>
                      <a:pt x="256" y="452"/>
                    </a:cubicBezTo>
                    <a:cubicBezTo>
                      <a:pt x="258" y="451"/>
                      <a:pt x="260" y="449"/>
                      <a:pt x="262" y="447"/>
                    </a:cubicBezTo>
                    <a:cubicBezTo>
                      <a:pt x="262" y="447"/>
                      <a:pt x="262" y="447"/>
                      <a:pt x="263" y="447"/>
                    </a:cubicBezTo>
                    <a:cubicBezTo>
                      <a:pt x="263" y="447"/>
                      <a:pt x="263" y="447"/>
                      <a:pt x="263" y="447"/>
                    </a:cubicBezTo>
                    <a:cubicBezTo>
                      <a:pt x="263" y="448"/>
                      <a:pt x="263" y="449"/>
                      <a:pt x="265" y="450"/>
                    </a:cubicBezTo>
                    <a:cubicBezTo>
                      <a:pt x="265" y="450"/>
                      <a:pt x="265" y="450"/>
                      <a:pt x="265" y="450"/>
                    </a:cubicBezTo>
                    <a:cubicBezTo>
                      <a:pt x="265" y="451"/>
                      <a:pt x="266" y="451"/>
                      <a:pt x="267" y="451"/>
                    </a:cubicBezTo>
                    <a:cubicBezTo>
                      <a:pt x="266" y="453"/>
                      <a:pt x="266" y="454"/>
                      <a:pt x="266" y="456"/>
                    </a:cubicBezTo>
                    <a:cubicBezTo>
                      <a:pt x="266" y="465"/>
                      <a:pt x="270" y="466"/>
                      <a:pt x="274" y="464"/>
                    </a:cubicBezTo>
                    <a:cubicBezTo>
                      <a:pt x="275" y="465"/>
                      <a:pt x="277" y="466"/>
                      <a:pt x="278" y="465"/>
                    </a:cubicBezTo>
                    <a:cubicBezTo>
                      <a:pt x="279" y="465"/>
                      <a:pt x="280" y="465"/>
                      <a:pt x="281" y="464"/>
                    </a:cubicBezTo>
                    <a:cubicBezTo>
                      <a:pt x="279" y="461"/>
                      <a:pt x="277" y="458"/>
                      <a:pt x="275" y="454"/>
                    </a:cubicBezTo>
                    <a:cubicBezTo>
                      <a:pt x="276" y="455"/>
                      <a:pt x="278" y="455"/>
                      <a:pt x="279" y="456"/>
                    </a:cubicBezTo>
                    <a:cubicBezTo>
                      <a:pt x="282" y="458"/>
                      <a:pt x="285" y="453"/>
                      <a:pt x="282" y="451"/>
                    </a:cubicBezTo>
                    <a:cubicBezTo>
                      <a:pt x="281" y="450"/>
                      <a:pt x="280" y="450"/>
                      <a:pt x="279" y="449"/>
                    </a:cubicBezTo>
                    <a:cubicBezTo>
                      <a:pt x="280" y="448"/>
                      <a:pt x="280" y="447"/>
                      <a:pt x="280" y="445"/>
                    </a:cubicBezTo>
                    <a:cubicBezTo>
                      <a:pt x="282" y="444"/>
                      <a:pt x="281" y="441"/>
                      <a:pt x="279" y="440"/>
                    </a:cubicBezTo>
                    <a:cubicBezTo>
                      <a:pt x="279" y="439"/>
                      <a:pt x="279" y="439"/>
                      <a:pt x="279" y="438"/>
                    </a:cubicBezTo>
                    <a:cubicBezTo>
                      <a:pt x="280" y="439"/>
                      <a:pt x="280" y="439"/>
                      <a:pt x="280" y="439"/>
                    </a:cubicBezTo>
                    <a:cubicBezTo>
                      <a:pt x="282" y="442"/>
                      <a:pt x="287" y="439"/>
                      <a:pt x="285" y="436"/>
                    </a:cubicBezTo>
                    <a:cubicBezTo>
                      <a:pt x="284" y="435"/>
                      <a:pt x="284" y="434"/>
                      <a:pt x="282" y="434"/>
                    </a:cubicBezTo>
                    <a:cubicBezTo>
                      <a:pt x="282" y="433"/>
                      <a:pt x="283" y="433"/>
                      <a:pt x="283" y="433"/>
                    </a:cubicBezTo>
                    <a:cubicBezTo>
                      <a:pt x="283" y="434"/>
                      <a:pt x="283" y="434"/>
                      <a:pt x="284" y="434"/>
                    </a:cubicBezTo>
                    <a:cubicBezTo>
                      <a:pt x="287" y="434"/>
                      <a:pt x="289" y="429"/>
                      <a:pt x="285" y="428"/>
                    </a:cubicBezTo>
                    <a:cubicBezTo>
                      <a:pt x="285" y="428"/>
                      <a:pt x="284" y="428"/>
                      <a:pt x="284" y="428"/>
                    </a:cubicBezTo>
                    <a:cubicBezTo>
                      <a:pt x="284" y="428"/>
                      <a:pt x="284" y="428"/>
                      <a:pt x="285" y="428"/>
                    </a:cubicBezTo>
                    <a:cubicBezTo>
                      <a:pt x="285" y="427"/>
                      <a:pt x="286" y="427"/>
                      <a:pt x="286" y="426"/>
                    </a:cubicBezTo>
                    <a:cubicBezTo>
                      <a:pt x="287" y="427"/>
                      <a:pt x="288" y="429"/>
                      <a:pt x="289" y="431"/>
                    </a:cubicBezTo>
                    <a:cubicBezTo>
                      <a:pt x="290" y="434"/>
                      <a:pt x="296" y="433"/>
                      <a:pt x="294" y="429"/>
                    </a:cubicBezTo>
                    <a:cubicBezTo>
                      <a:pt x="293" y="425"/>
                      <a:pt x="291" y="422"/>
                      <a:pt x="288" y="420"/>
                    </a:cubicBezTo>
                    <a:cubicBezTo>
                      <a:pt x="288" y="420"/>
                      <a:pt x="288" y="420"/>
                      <a:pt x="288" y="420"/>
                    </a:cubicBezTo>
                    <a:cubicBezTo>
                      <a:pt x="288" y="419"/>
                      <a:pt x="287" y="419"/>
                      <a:pt x="287" y="418"/>
                    </a:cubicBezTo>
                    <a:cubicBezTo>
                      <a:pt x="290" y="417"/>
                      <a:pt x="294" y="415"/>
                      <a:pt x="298" y="414"/>
                    </a:cubicBezTo>
                    <a:cubicBezTo>
                      <a:pt x="299" y="415"/>
                      <a:pt x="300" y="415"/>
                      <a:pt x="301" y="415"/>
                    </a:cubicBezTo>
                    <a:cubicBezTo>
                      <a:pt x="305" y="417"/>
                      <a:pt x="307" y="411"/>
                      <a:pt x="303" y="410"/>
                    </a:cubicBezTo>
                    <a:cubicBezTo>
                      <a:pt x="303" y="410"/>
                      <a:pt x="302" y="409"/>
                      <a:pt x="302" y="409"/>
                    </a:cubicBezTo>
                    <a:cubicBezTo>
                      <a:pt x="302" y="409"/>
                      <a:pt x="303" y="408"/>
                      <a:pt x="303" y="407"/>
                    </a:cubicBezTo>
                    <a:cubicBezTo>
                      <a:pt x="306" y="407"/>
                      <a:pt x="309" y="408"/>
                      <a:pt x="312" y="408"/>
                    </a:cubicBezTo>
                    <a:cubicBezTo>
                      <a:pt x="315" y="408"/>
                      <a:pt x="315" y="405"/>
                      <a:pt x="315" y="403"/>
                    </a:cubicBezTo>
                    <a:cubicBezTo>
                      <a:pt x="315" y="403"/>
                      <a:pt x="316" y="402"/>
                      <a:pt x="316" y="401"/>
                    </a:cubicBezTo>
                    <a:cubicBezTo>
                      <a:pt x="317" y="401"/>
                      <a:pt x="318" y="400"/>
                      <a:pt x="319" y="400"/>
                    </a:cubicBezTo>
                    <a:cubicBezTo>
                      <a:pt x="321" y="399"/>
                      <a:pt x="324" y="399"/>
                      <a:pt x="327" y="399"/>
                    </a:cubicBezTo>
                    <a:cubicBezTo>
                      <a:pt x="330" y="399"/>
                      <a:pt x="331" y="394"/>
                      <a:pt x="328" y="393"/>
                    </a:cubicBezTo>
                    <a:cubicBezTo>
                      <a:pt x="328" y="393"/>
                      <a:pt x="329" y="392"/>
                      <a:pt x="329" y="392"/>
                    </a:cubicBezTo>
                    <a:cubicBezTo>
                      <a:pt x="329" y="392"/>
                      <a:pt x="329" y="393"/>
                      <a:pt x="330" y="393"/>
                    </a:cubicBezTo>
                    <a:cubicBezTo>
                      <a:pt x="331" y="395"/>
                      <a:pt x="332" y="397"/>
                      <a:pt x="334" y="399"/>
                    </a:cubicBezTo>
                    <a:cubicBezTo>
                      <a:pt x="335" y="398"/>
                      <a:pt x="336" y="399"/>
                      <a:pt x="337" y="399"/>
                    </a:cubicBezTo>
                    <a:cubicBezTo>
                      <a:pt x="338" y="399"/>
                      <a:pt x="339" y="399"/>
                      <a:pt x="340" y="399"/>
                    </a:cubicBezTo>
                    <a:cubicBezTo>
                      <a:pt x="342" y="399"/>
                      <a:pt x="344" y="401"/>
                      <a:pt x="343" y="403"/>
                    </a:cubicBezTo>
                    <a:cubicBezTo>
                      <a:pt x="346" y="405"/>
                      <a:pt x="349" y="408"/>
                      <a:pt x="350" y="412"/>
                    </a:cubicBezTo>
                    <a:cubicBezTo>
                      <a:pt x="351" y="415"/>
                      <a:pt x="350" y="416"/>
                      <a:pt x="348" y="417"/>
                    </a:cubicBezTo>
                    <a:cubicBezTo>
                      <a:pt x="348" y="417"/>
                      <a:pt x="348" y="417"/>
                      <a:pt x="348" y="417"/>
                    </a:cubicBezTo>
                    <a:cubicBezTo>
                      <a:pt x="351" y="416"/>
                      <a:pt x="354" y="420"/>
                      <a:pt x="352" y="423"/>
                    </a:cubicBezTo>
                    <a:cubicBezTo>
                      <a:pt x="353" y="423"/>
                      <a:pt x="353" y="423"/>
                      <a:pt x="354" y="424"/>
                    </a:cubicBezTo>
                    <a:cubicBezTo>
                      <a:pt x="356" y="425"/>
                      <a:pt x="357" y="427"/>
                      <a:pt x="356" y="429"/>
                    </a:cubicBezTo>
                    <a:cubicBezTo>
                      <a:pt x="356" y="429"/>
                      <a:pt x="356" y="429"/>
                      <a:pt x="356" y="429"/>
                    </a:cubicBezTo>
                    <a:cubicBezTo>
                      <a:pt x="357" y="429"/>
                      <a:pt x="357" y="429"/>
                      <a:pt x="357" y="429"/>
                    </a:cubicBezTo>
                    <a:cubicBezTo>
                      <a:pt x="358" y="429"/>
                      <a:pt x="358" y="429"/>
                      <a:pt x="358" y="429"/>
                    </a:cubicBezTo>
                    <a:cubicBezTo>
                      <a:pt x="358" y="429"/>
                      <a:pt x="358" y="429"/>
                      <a:pt x="359" y="429"/>
                    </a:cubicBezTo>
                    <a:cubicBezTo>
                      <a:pt x="360" y="429"/>
                      <a:pt x="361" y="430"/>
                      <a:pt x="362" y="431"/>
                    </a:cubicBezTo>
                    <a:cubicBezTo>
                      <a:pt x="365" y="432"/>
                      <a:pt x="365" y="437"/>
                      <a:pt x="361" y="438"/>
                    </a:cubicBezTo>
                    <a:cubicBezTo>
                      <a:pt x="367" y="439"/>
                      <a:pt x="373" y="441"/>
                      <a:pt x="378" y="444"/>
                    </a:cubicBezTo>
                    <a:cubicBezTo>
                      <a:pt x="382" y="446"/>
                      <a:pt x="379" y="452"/>
                      <a:pt x="375" y="450"/>
                    </a:cubicBezTo>
                    <a:cubicBezTo>
                      <a:pt x="371" y="448"/>
                      <a:pt x="366" y="447"/>
                      <a:pt x="362" y="445"/>
                    </a:cubicBezTo>
                    <a:cubicBezTo>
                      <a:pt x="362" y="445"/>
                      <a:pt x="362" y="445"/>
                      <a:pt x="362" y="445"/>
                    </a:cubicBezTo>
                    <a:cubicBezTo>
                      <a:pt x="362" y="446"/>
                      <a:pt x="362" y="447"/>
                      <a:pt x="362" y="448"/>
                    </a:cubicBezTo>
                    <a:cubicBezTo>
                      <a:pt x="364" y="449"/>
                      <a:pt x="366" y="450"/>
                      <a:pt x="367" y="452"/>
                    </a:cubicBezTo>
                    <a:cubicBezTo>
                      <a:pt x="369" y="454"/>
                      <a:pt x="368" y="456"/>
                      <a:pt x="366" y="457"/>
                    </a:cubicBezTo>
                    <a:cubicBezTo>
                      <a:pt x="367" y="457"/>
                      <a:pt x="367" y="457"/>
                      <a:pt x="367" y="457"/>
                    </a:cubicBezTo>
                    <a:cubicBezTo>
                      <a:pt x="367" y="458"/>
                      <a:pt x="367" y="459"/>
                      <a:pt x="367" y="460"/>
                    </a:cubicBezTo>
                    <a:cubicBezTo>
                      <a:pt x="367" y="461"/>
                      <a:pt x="366" y="463"/>
                      <a:pt x="364" y="464"/>
                    </a:cubicBezTo>
                    <a:cubicBezTo>
                      <a:pt x="359" y="464"/>
                      <a:pt x="355" y="463"/>
                      <a:pt x="351" y="462"/>
                    </a:cubicBezTo>
                    <a:cubicBezTo>
                      <a:pt x="350" y="463"/>
                      <a:pt x="350" y="463"/>
                      <a:pt x="349" y="464"/>
                    </a:cubicBezTo>
                    <a:cubicBezTo>
                      <a:pt x="347" y="464"/>
                      <a:pt x="346" y="464"/>
                      <a:pt x="345" y="463"/>
                    </a:cubicBezTo>
                    <a:cubicBezTo>
                      <a:pt x="345" y="463"/>
                      <a:pt x="344" y="464"/>
                      <a:pt x="343" y="464"/>
                    </a:cubicBezTo>
                    <a:cubicBezTo>
                      <a:pt x="341" y="465"/>
                      <a:pt x="339" y="464"/>
                      <a:pt x="338" y="462"/>
                    </a:cubicBezTo>
                    <a:cubicBezTo>
                      <a:pt x="334" y="465"/>
                      <a:pt x="328" y="468"/>
                      <a:pt x="323" y="468"/>
                    </a:cubicBezTo>
                    <a:cubicBezTo>
                      <a:pt x="323" y="470"/>
                      <a:pt x="319" y="472"/>
                      <a:pt x="317" y="470"/>
                    </a:cubicBezTo>
                    <a:cubicBezTo>
                      <a:pt x="315" y="469"/>
                      <a:pt x="314" y="467"/>
                      <a:pt x="312" y="466"/>
                    </a:cubicBezTo>
                    <a:cubicBezTo>
                      <a:pt x="310" y="465"/>
                      <a:pt x="309" y="463"/>
                      <a:pt x="309" y="461"/>
                    </a:cubicBezTo>
                    <a:cubicBezTo>
                      <a:pt x="307" y="459"/>
                      <a:pt x="305" y="457"/>
                      <a:pt x="302" y="456"/>
                    </a:cubicBezTo>
                    <a:cubicBezTo>
                      <a:pt x="302" y="456"/>
                      <a:pt x="302" y="455"/>
                      <a:pt x="301" y="455"/>
                    </a:cubicBezTo>
                    <a:cubicBezTo>
                      <a:pt x="301" y="455"/>
                      <a:pt x="301" y="455"/>
                      <a:pt x="301" y="455"/>
                    </a:cubicBezTo>
                    <a:cubicBezTo>
                      <a:pt x="301" y="457"/>
                      <a:pt x="300" y="458"/>
                      <a:pt x="299" y="459"/>
                    </a:cubicBezTo>
                    <a:cubicBezTo>
                      <a:pt x="298" y="459"/>
                      <a:pt x="297" y="460"/>
                      <a:pt x="296" y="460"/>
                    </a:cubicBezTo>
                    <a:cubicBezTo>
                      <a:pt x="296" y="460"/>
                      <a:pt x="296" y="461"/>
                      <a:pt x="296" y="461"/>
                    </a:cubicBezTo>
                    <a:cubicBezTo>
                      <a:pt x="296" y="461"/>
                      <a:pt x="297" y="461"/>
                      <a:pt x="297" y="461"/>
                    </a:cubicBezTo>
                    <a:cubicBezTo>
                      <a:pt x="297" y="462"/>
                      <a:pt x="298" y="462"/>
                      <a:pt x="298" y="462"/>
                    </a:cubicBezTo>
                    <a:cubicBezTo>
                      <a:pt x="299" y="462"/>
                      <a:pt x="299" y="462"/>
                      <a:pt x="299" y="462"/>
                    </a:cubicBezTo>
                    <a:cubicBezTo>
                      <a:pt x="301" y="463"/>
                      <a:pt x="303" y="463"/>
                      <a:pt x="305" y="464"/>
                    </a:cubicBezTo>
                    <a:cubicBezTo>
                      <a:pt x="305" y="465"/>
                      <a:pt x="305" y="465"/>
                      <a:pt x="305" y="465"/>
                    </a:cubicBezTo>
                    <a:cubicBezTo>
                      <a:pt x="302" y="467"/>
                      <a:pt x="300" y="470"/>
                      <a:pt x="300" y="473"/>
                    </a:cubicBezTo>
                    <a:cubicBezTo>
                      <a:pt x="300" y="474"/>
                      <a:pt x="300" y="474"/>
                      <a:pt x="300" y="474"/>
                    </a:cubicBezTo>
                    <a:cubicBezTo>
                      <a:pt x="297" y="477"/>
                      <a:pt x="296" y="480"/>
                      <a:pt x="296" y="484"/>
                    </a:cubicBezTo>
                    <a:cubicBezTo>
                      <a:pt x="295" y="488"/>
                      <a:pt x="301" y="488"/>
                      <a:pt x="302" y="484"/>
                    </a:cubicBezTo>
                    <a:cubicBezTo>
                      <a:pt x="302" y="482"/>
                      <a:pt x="302" y="481"/>
                      <a:pt x="303" y="479"/>
                    </a:cubicBezTo>
                    <a:cubicBezTo>
                      <a:pt x="304" y="480"/>
                      <a:pt x="304" y="480"/>
                      <a:pt x="305" y="480"/>
                    </a:cubicBezTo>
                    <a:cubicBezTo>
                      <a:pt x="305" y="480"/>
                      <a:pt x="305" y="480"/>
                      <a:pt x="305" y="480"/>
                    </a:cubicBezTo>
                    <a:cubicBezTo>
                      <a:pt x="305" y="480"/>
                      <a:pt x="305" y="480"/>
                      <a:pt x="305" y="481"/>
                    </a:cubicBezTo>
                    <a:cubicBezTo>
                      <a:pt x="301" y="482"/>
                      <a:pt x="304" y="487"/>
                      <a:pt x="307" y="486"/>
                    </a:cubicBezTo>
                    <a:cubicBezTo>
                      <a:pt x="308" y="486"/>
                      <a:pt x="308" y="485"/>
                      <a:pt x="308" y="485"/>
                    </a:cubicBezTo>
                    <a:cubicBezTo>
                      <a:pt x="308" y="485"/>
                      <a:pt x="308" y="485"/>
                      <a:pt x="308" y="485"/>
                    </a:cubicBezTo>
                    <a:cubicBezTo>
                      <a:pt x="308" y="486"/>
                      <a:pt x="307" y="487"/>
                      <a:pt x="306" y="488"/>
                    </a:cubicBezTo>
                    <a:cubicBezTo>
                      <a:pt x="305" y="492"/>
                      <a:pt x="311" y="494"/>
                      <a:pt x="312" y="490"/>
                    </a:cubicBezTo>
                    <a:cubicBezTo>
                      <a:pt x="313" y="488"/>
                      <a:pt x="315" y="488"/>
                      <a:pt x="317" y="488"/>
                    </a:cubicBezTo>
                    <a:cubicBezTo>
                      <a:pt x="317" y="488"/>
                      <a:pt x="318" y="488"/>
                      <a:pt x="318" y="488"/>
                    </a:cubicBezTo>
                    <a:cubicBezTo>
                      <a:pt x="318" y="488"/>
                      <a:pt x="318" y="488"/>
                      <a:pt x="317" y="488"/>
                    </a:cubicBezTo>
                    <a:cubicBezTo>
                      <a:pt x="317" y="489"/>
                      <a:pt x="316" y="490"/>
                      <a:pt x="316" y="490"/>
                    </a:cubicBezTo>
                    <a:cubicBezTo>
                      <a:pt x="316" y="490"/>
                      <a:pt x="316" y="490"/>
                      <a:pt x="315" y="490"/>
                    </a:cubicBezTo>
                    <a:cubicBezTo>
                      <a:pt x="311" y="490"/>
                      <a:pt x="311" y="496"/>
                      <a:pt x="315" y="496"/>
                    </a:cubicBezTo>
                    <a:cubicBezTo>
                      <a:pt x="317" y="496"/>
                      <a:pt x="318" y="495"/>
                      <a:pt x="318" y="494"/>
                    </a:cubicBezTo>
                    <a:cubicBezTo>
                      <a:pt x="318" y="494"/>
                      <a:pt x="319" y="494"/>
                      <a:pt x="320" y="494"/>
                    </a:cubicBezTo>
                    <a:cubicBezTo>
                      <a:pt x="320" y="494"/>
                      <a:pt x="321" y="494"/>
                      <a:pt x="321" y="494"/>
                    </a:cubicBezTo>
                    <a:cubicBezTo>
                      <a:pt x="322" y="494"/>
                      <a:pt x="323" y="494"/>
                      <a:pt x="323" y="493"/>
                    </a:cubicBezTo>
                    <a:cubicBezTo>
                      <a:pt x="323" y="494"/>
                      <a:pt x="323" y="495"/>
                      <a:pt x="323" y="495"/>
                    </a:cubicBezTo>
                    <a:cubicBezTo>
                      <a:pt x="320" y="497"/>
                      <a:pt x="317" y="499"/>
                      <a:pt x="314" y="502"/>
                    </a:cubicBezTo>
                    <a:cubicBezTo>
                      <a:pt x="313" y="502"/>
                      <a:pt x="313" y="503"/>
                      <a:pt x="313" y="504"/>
                    </a:cubicBezTo>
                    <a:cubicBezTo>
                      <a:pt x="311" y="504"/>
                      <a:pt x="309" y="505"/>
                      <a:pt x="307" y="506"/>
                    </a:cubicBezTo>
                    <a:cubicBezTo>
                      <a:pt x="300" y="501"/>
                      <a:pt x="307" y="499"/>
                      <a:pt x="307" y="492"/>
                    </a:cubicBezTo>
                    <a:cubicBezTo>
                      <a:pt x="306" y="491"/>
                      <a:pt x="305" y="490"/>
                      <a:pt x="302" y="490"/>
                    </a:cubicBezTo>
                    <a:cubicBezTo>
                      <a:pt x="299" y="499"/>
                      <a:pt x="294" y="508"/>
                      <a:pt x="281" y="502"/>
                    </a:cubicBezTo>
                    <a:cubicBezTo>
                      <a:pt x="281" y="502"/>
                      <a:pt x="281" y="502"/>
                      <a:pt x="281" y="502"/>
                    </a:cubicBezTo>
                    <a:cubicBezTo>
                      <a:pt x="278" y="503"/>
                      <a:pt x="276" y="504"/>
                      <a:pt x="273" y="505"/>
                    </a:cubicBezTo>
                    <a:cubicBezTo>
                      <a:pt x="269" y="506"/>
                      <a:pt x="266" y="499"/>
                      <a:pt x="270" y="498"/>
                    </a:cubicBezTo>
                    <a:cubicBezTo>
                      <a:pt x="271" y="498"/>
                      <a:pt x="272" y="497"/>
                      <a:pt x="273" y="497"/>
                    </a:cubicBezTo>
                    <a:cubicBezTo>
                      <a:pt x="272" y="497"/>
                      <a:pt x="272" y="497"/>
                      <a:pt x="271" y="496"/>
                    </a:cubicBezTo>
                    <a:cubicBezTo>
                      <a:pt x="270" y="496"/>
                      <a:pt x="269" y="496"/>
                      <a:pt x="269" y="496"/>
                    </a:cubicBezTo>
                    <a:cubicBezTo>
                      <a:pt x="264" y="500"/>
                      <a:pt x="259" y="505"/>
                      <a:pt x="254" y="508"/>
                    </a:cubicBezTo>
                    <a:cubicBezTo>
                      <a:pt x="252" y="511"/>
                      <a:pt x="250" y="513"/>
                      <a:pt x="249" y="516"/>
                    </a:cubicBezTo>
                    <a:cubicBezTo>
                      <a:pt x="250" y="517"/>
                      <a:pt x="251" y="519"/>
                      <a:pt x="250" y="521"/>
                    </a:cubicBezTo>
                    <a:cubicBezTo>
                      <a:pt x="250" y="521"/>
                      <a:pt x="250" y="521"/>
                      <a:pt x="250" y="521"/>
                    </a:cubicBezTo>
                    <a:cubicBezTo>
                      <a:pt x="251" y="521"/>
                      <a:pt x="251" y="521"/>
                      <a:pt x="251" y="521"/>
                    </a:cubicBezTo>
                    <a:cubicBezTo>
                      <a:pt x="252" y="521"/>
                      <a:pt x="252" y="521"/>
                      <a:pt x="252" y="521"/>
                    </a:cubicBezTo>
                    <a:cubicBezTo>
                      <a:pt x="252" y="521"/>
                      <a:pt x="253" y="521"/>
                      <a:pt x="253" y="521"/>
                    </a:cubicBezTo>
                    <a:cubicBezTo>
                      <a:pt x="254" y="521"/>
                      <a:pt x="255" y="521"/>
                      <a:pt x="256" y="522"/>
                    </a:cubicBezTo>
                    <a:cubicBezTo>
                      <a:pt x="259" y="523"/>
                      <a:pt x="259" y="529"/>
                      <a:pt x="255" y="529"/>
                    </a:cubicBezTo>
                    <a:cubicBezTo>
                      <a:pt x="261" y="531"/>
                      <a:pt x="267" y="533"/>
                      <a:pt x="272" y="535"/>
                    </a:cubicBezTo>
                    <a:cubicBezTo>
                      <a:pt x="276" y="537"/>
                      <a:pt x="273" y="544"/>
                      <a:pt x="269" y="542"/>
                    </a:cubicBezTo>
                    <a:cubicBezTo>
                      <a:pt x="265" y="540"/>
                      <a:pt x="260" y="538"/>
                      <a:pt x="256" y="537"/>
                    </a:cubicBezTo>
                    <a:cubicBezTo>
                      <a:pt x="256" y="537"/>
                      <a:pt x="256" y="537"/>
                      <a:pt x="256" y="537"/>
                    </a:cubicBezTo>
                    <a:cubicBezTo>
                      <a:pt x="256" y="538"/>
                      <a:pt x="256" y="538"/>
                      <a:pt x="256" y="539"/>
                    </a:cubicBezTo>
                    <a:cubicBezTo>
                      <a:pt x="258" y="540"/>
                      <a:pt x="260" y="542"/>
                      <a:pt x="261" y="543"/>
                    </a:cubicBezTo>
                    <a:cubicBezTo>
                      <a:pt x="263" y="545"/>
                      <a:pt x="262" y="547"/>
                      <a:pt x="261" y="548"/>
                    </a:cubicBezTo>
                    <a:cubicBezTo>
                      <a:pt x="261" y="548"/>
                      <a:pt x="261" y="549"/>
                      <a:pt x="261" y="549"/>
                    </a:cubicBezTo>
                    <a:cubicBezTo>
                      <a:pt x="261" y="550"/>
                      <a:pt x="261" y="550"/>
                      <a:pt x="261" y="551"/>
                    </a:cubicBezTo>
                    <a:cubicBezTo>
                      <a:pt x="261" y="553"/>
                      <a:pt x="260" y="555"/>
                      <a:pt x="258" y="555"/>
                    </a:cubicBezTo>
                    <a:cubicBezTo>
                      <a:pt x="254" y="555"/>
                      <a:pt x="249" y="555"/>
                      <a:pt x="245" y="554"/>
                    </a:cubicBezTo>
                    <a:cubicBezTo>
                      <a:pt x="245" y="554"/>
                      <a:pt x="244" y="555"/>
                      <a:pt x="243" y="555"/>
                    </a:cubicBezTo>
                    <a:cubicBezTo>
                      <a:pt x="242" y="556"/>
                      <a:pt x="240" y="555"/>
                      <a:pt x="240" y="555"/>
                    </a:cubicBezTo>
                    <a:cubicBezTo>
                      <a:pt x="239" y="555"/>
                      <a:pt x="238" y="555"/>
                      <a:pt x="237" y="556"/>
                    </a:cubicBezTo>
                    <a:cubicBezTo>
                      <a:pt x="235" y="557"/>
                      <a:pt x="233" y="555"/>
                      <a:pt x="233" y="553"/>
                    </a:cubicBezTo>
                    <a:cubicBezTo>
                      <a:pt x="228" y="557"/>
                      <a:pt x="222" y="560"/>
                      <a:pt x="217" y="559"/>
                    </a:cubicBezTo>
                    <a:cubicBezTo>
                      <a:pt x="217" y="562"/>
                      <a:pt x="213" y="564"/>
                      <a:pt x="211" y="562"/>
                    </a:cubicBezTo>
                    <a:cubicBezTo>
                      <a:pt x="209" y="560"/>
                      <a:pt x="208" y="559"/>
                      <a:pt x="207" y="557"/>
                    </a:cubicBezTo>
                    <a:cubicBezTo>
                      <a:pt x="204" y="557"/>
                      <a:pt x="203" y="555"/>
                      <a:pt x="203" y="553"/>
                    </a:cubicBezTo>
                    <a:cubicBezTo>
                      <a:pt x="201" y="551"/>
                      <a:pt x="199" y="549"/>
                      <a:pt x="196" y="547"/>
                    </a:cubicBezTo>
                    <a:cubicBezTo>
                      <a:pt x="196" y="547"/>
                      <a:pt x="196" y="547"/>
                      <a:pt x="195" y="547"/>
                    </a:cubicBezTo>
                    <a:cubicBezTo>
                      <a:pt x="195" y="547"/>
                      <a:pt x="195" y="547"/>
                      <a:pt x="195" y="547"/>
                    </a:cubicBezTo>
                    <a:cubicBezTo>
                      <a:pt x="195" y="548"/>
                      <a:pt x="194" y="549"/>
                      <a:pt x="193" y="550"/>
                    </a:cubicBezTo>
                    <a:cubicBezTo>
                      <a:pt x="192" y="551"/>
                      <a:pt x="191" y="551"/>
                      <a:pt x="190" y="552"/>
                    </a:cubicBezTo>
                    <a:cubicBezTo>
                      <a:pt x="191" y="554"/>
                      <a:pt x="192" y="556"/>
                      <a:pt x="192" y="558"/>
                    </a:cubicBezTo>
                    <a:cubicBezTo>
                      <a:pt x="192" y="568"/>
                      <a:pt x="188" y="570"/>
                      <a:pt x="182" y="568"/>
                    </a:cubicBezTo>
                    <a:cubicBezTo>
                      <a:pt x="181" y="570"/>
                      <a:pt x="180" y="571"/>
                      <a:pt x="178" y="570"/>
                    </a:cubicBezTo>
                    <a:cubicBezTo>
                      <a:pt x="175" y="569"/>
                      <a:pt x="172" y="568"/>
                      <a:pt x="169" y="567"/>
                    </a:cubicBezTo>
                    <a:cubicBezTo>
                      <a:pt x="169" y="567"/>
                      <a:pt x="168" y="567"/>
                      <a:pt x="168" y="568"/>
                    </a:cubicBezTo>
                    <a:cubicBezTo>
                      <a:pt x="168" y="567"/>
                      <a:pt x="167" y="567"/>
                      <a:pt x="167" y="567"/>
                    </a:cubicBezTo>
                    <a:cubicBezTo>
                      <a:pt x="165" y="567"/>
                      <a:pt x="163" y="569"/>
                      <a:pt x="162" y="570"/>
                    </a:cubicBezTo>
                    <a:cubicBezTo>
                      <a:pt x="157" y="573"/>
                      <a:pt x="158" y="582"/>
                      <a:pt x="165" y="582"/>
                    </a:cubicBezTo>
                    <a:cubicBezTo>
                      <a:pt x="156" y="586"/>
                      <a:pt x="147" y="590"/>
                      <a:pt x="138" y="595"/>
                    </a:cubicBezTo>
                    <a:cubicBezTo>
                      <a:pt x="132" y="599"/>
                      <a:pt x="138" y="610"/>
                      <a:pt x="144" y="606"/>
                    </a:cubicBezTo>
                    <a:cubicBezTo>
                      <a:pt x="151" y="601"/>
                      <a:pt x="158" y="598"/>
                      <a:pt x="165" y="595"/>
                    </a:cubicBezTo>
                    <a:cubicBezTo>
                      <a:pt x="165" y="595"/>
                      <a:pt x="165" y="595"/>
                      <a:pt x="165" y="595"/>
                    </a:cubicBezTo>
                    <a:cubicBezTo>
                      <a:pt x="165" y="596"/>
                      <a:pt x="165" y="598"/>
                      <a:pt x="164" y="599"/>
                    </a:cubicBezTo>
                    <a:cubicBezTo>
                      <a:pt x="164" y="599"/>
                      <a:pt x="164" y="599"/>
                      <a:pt x="164" y="600"/>
                    </a:cubicBezTo>
                    <a:cubicBezTo>
                      <a:pt x="161" y="602"/>
                      <a:pt x="159" y="604"/>
                      <a:pt x="157" y="607"/>
                    </a:cubicBezTo>
                    <a:cubicBezTo>
                      <a:pt x="156" y="610"/>
                      <a:pt x="157" y="612"/>
                      <a:pt x="158" y="614"/>
                    </a:cubicBezTo>
                    <a:cubicBezTo>
                      <a:pt x="158" y="616"/>
                      <a:pt x="158" y="617"/>
                      <a:pt x="158" y="619"/>
                    </a:cubicBezTo>
                    <a:cubicBezTo>
                      <a:pt x="158" y="619"/>
                      <a:pt x="158" y="619"/>
                      <a:pt x="158" y="620"/>
                    </a:cubicBezTo>
                    <a:cubicBezTo>
                      <a:pt x="158" y="620"/>
                      <a:pt x="157" y="620"/>
                      <a:pt x="156" y="620"/>
                    </a:cubicBezTo>
                    <a:cubicBezTo>
                      <a:pt x="156" y="620"/>
                      <a:pt x="155" y="620"/>
                      <a:pt x="155" y="620"/>
                    </a:cubicBezTo>
                    <a:cubicBezTo>
                      <a:pt x="155" y="620"/>
                      <a:pt x="154" y="620"/>
                      <a:pt x="154" y="620"/>
                    </a:cubicBezTo>
                    <a:cubicBezTo>
                      <a:pt x="152" y="620"/>
                      <a:pt x="150" y="621"/>
                      <a:pt x="149" y="623"/>
                    </a:cubicBezTo>
                    <a:cubicBezTo>
                      <a:pt x="144" y="625"/>
                      <a:pt x="145" y="634"/>
                      <a:pt x="152" y="634"/>
                    </a:cubicBezTo>
                    <a:cubicBezTo>
                      <a:pt x="143" y="638"/>
                      <a:pt x="134" y="642"/>
                      <a:pt x="125" y="648"/>
                    </a:cubicBezTo>
                    <a:cubicBezTo>
                      <a:pt x="121" y="650"/>
                      <a:pt x="122" y="656"/>
                      <a:pt x="126" y="658"/>
                    </a:cubicBezTo>
                    <a:cubicBezTo>
                      <a:pt x="125" y="659"/>
                      <a:pt x="124" y="660"/>
                      <a:pt x="123" y="660"/>
                    </a:cubicBezTo>
                    <a:cubicBezTo>
                      <a:pt x="122" y="663"/>
                      <a:pt x="120" y="665"/>
                      <a:pt x="117" y="668"/>
                    </a:cubicBezTo>
                    <a:cubicBezTo>
                      <a:pt x="113" y="671"/>
                      <a:pt x="108" y="668"/>
                      <a:pt x="107" y="664"/>
                    </a:cubicBezTo>
                    <a:cubicBezTo>
                      <a:pt x="99" y="666"/>
                      <a:pt x="89" y="662"/>
                      <a:pt x="81" y="658"/>
                    </a:cubicBezTo>
                    <a:cubicBezTo>
                      <a:pt x="81" y="661"/>
                      <a:pt x="78" y="663"/>
                      <a:pt x="75" y="662"/>
                    </a:cubicBezTo>
                    <a:cubicBezTo>
                      <a:pt x="73" y="662"/>
                      <a:pt x="72" y="661"/>
                      <a:pt x="70" y="661"/>
                    </a:cubicBezTo>
                    <a:cubicBezTo>
                      <a:pt x="69" y="662"/>
                      <a:pt x="68" y="663"/>
                      <a:pt x="65" y="662"/>
                    </a:cubicBezTo>
                    <a:cubicBezTo>
                      <a:pt x="64" y="662"/>
                      <a:pt x="63" y="661"/>
                      <a:pt x="61" y="661"/>
                    </a:cubicBezTo>
                    <a:cubicBezTo>
                      <a:pt x="55" y="663"/>
                      <a:pt x="48" y="664"/>
                      <a:pt x="41" y="665"/>
                    </a:cubicBezTo>
                    <a:cubicBezTo>
                      <a:pt x="38" y="665"/>
                      <a:pt x="36" y="662"/>
                      <a:pt x="36" y="659"/>
                    </a:cubicBezTo>
                    <a:cubicBezTo>
                      <a:pt x="35" y="658"/>
                      <a:pt x="35" y="657"/>
                      <a:pt x="36" y="655"/>
                    </a:cubicBezTo>
                    <a:cubicBezTo>
                      <a:pt x="36" y="655"/>
                      <a:pt x="36" y="655"/>
                      <a:pt x="36" y="654"/>
                    </a:cubicBezTo>
                    <a:cubicBezTo>
                      <a:pt x="34" y="653"/>
                      <a:pt x="32" y="650"/>
                      <a:pt x="34" y="647"/>
                    </a:cubicBezTo>
                    <a:cubicBezTo>
                      <a:pt x="36" y="644"/>
                      <a:pt x="38" y="641"/>
                      <a:pt x="41" y="639"/>
                    </a:cubicBezTo>
                    <a:cubicBezTo>
                      <a:pt x="41" y="638"/>
                      <a:pt x="42" y="637"/>
                      <a:pt x="42" y="635"/>
                    </a:cubicBezTo>
                    <a:cubicBezTo>
                      <a:pt x="42" y="635"/>
                      <a:pt x="42" y="635"/>
                      <a:pt x="42" y="635"/>
                    </a:cubicBezTo>
                    <a:cubicBezTo>
                      <a:pt x="35" y="638"/>
                      <a:pt x="28" y="641"/>
                      <a:pt x="21" y="645"/>
                    </a:cubicBezTo>
                    <a:cubicBezTo>
                      <a:pt x="15" y="649"/>
                      <a:pt x="9" y="639"/>
                      <a:pt x="16" y="635"/>
                    </a:cubicBezTo>
                    <a:cubicBezTo>
                      <a:pt x="24" y="630"/>
                      <a:pt x="33" y="626"/>
                      <a:pt x="41" y="623"/>
                    </a:cubicBezTo>
                    <a:cubicBezTo>
                      <a:pt x="35" y="623"/>
                      <a:pt x="34" y="614"/>
                      <a:pt x="39" y="612"/>
                    </a:cubicBezTo>
                    <a:cubicBezTo>
                      <a:pt x="40" y="611"/>
                      <a:pt x="41" y="609"/>
                      <a:pt x="44" y="609"/>
                    </a:cubicBezTo>
                    <a:cubicBezTo>
                      <a:pt x="44" y="609"/>
                      <a:pt x="45" y="609"/>
                      <a:pt x="45" y="610"/>
                    </a:cubicBezTo>
                    <a:cubicBezTo>
                      <a:pt x="45" y="609"/>
                      <a:pt x="46" y="609"/>
                      <a:pt x="46" y="609"/>
                    </a:cubicBezTo>
                    <a:cubicBezTo>
                      <a:pt x="47" y="609"/>
                      <a:pt x="47" y="609"/>
                      <a:pt x="48" y="609"/>
                    </a:cubicBezTo>
                    <a:cubicBezTo>
                      <a:pt x="48" y="609"/>
                      <a:pt x="48" y="609"/>
                      <a:pt x="48" y="609"/>
                    </a:cubicBezTo>
                    <a:cubicBezTo>
                      <a:pt x="47" y="606"/>
                      <a:pt x="48" y="602"/>
                      <a:pt x="50" y="601"/>
                    </a:cubicBezTo>
                    <a:cubicBezTo>
                      <a:pt x="51" y="599"/>
                      <a:pt x="52" y="599"/>
                      <a:pt x="54" y="598"/>
                    </a:cubicBezTo>
                    <a:cubicBezTo>
                      <a:pt x="50" y="594"/>
                      <a:pt x="53" y="587"/>
                      <a:pt x="59" y="589"/>
                    </a:cubicBezTo>
                    <a:cubicBezTo>
                      <a:pt x="59" y="589"/>
                      <a:pt x="59" y="588"/>
                      <a:pt x="59" y="588"/>
                    </a:cubicBezTo>
                    <a:cubicBezTo>
                      <a:pt x="56" y="588"/>
                      <a:pt x="54" y="585"/>
                      <a:pt x="54" y="581"/>
                    </a:cubicBezTo>
                    <a:cubicBezTo>
                      <a:pt x="56" y="574"/>
                      <a:pt x="59" y="569"/>
                      <a:pt x="64" y="565"/>
                    </a:cubicBezTo>
                    <a:cubicBezTo>
                      <a:pt x="63" y="562"/>
                      <a:pt x="65" y="559"/>
                      <a:pt x="69" y="559"/>
                    </a:cubicBezTo>
                    <a:cubicBezTo>
                      <a:pt x="71" y="559"/>
                      <a:pt x="72" y="558"/>
                      <a:pt x="74" y="558"/>
                    </a:cubicBezTo>
                    <a:cubicBezTo>
                      <a:pt x="75" y="557"/>
                      <a:pt x="77" y="556"/>
                      <a:pt x="78" y="557"/>
                    </a:cubicBezTo>
                    <a:cubicBezTo>
                      <a:pt x="80" y="553"/>
                      <a:pt x="82" y="549"/>
                      <a:pt x="84" y="545"/>
                    </a:cubicBezTo>
                    <a:cubicBezTo>
                      <a:pt x="81" y="546"/>
                      <a:pt x="78" y="547"/>
                      <a:pt x="75" y="549"/>
                    </a:cubicBezTo>
                    <a:cubicBezTo>
                      <a:pt x="75" y="549"/>
                      <a:pt x="74" y="549"/>
                      <a:pt x="74" y="550"/>
                    </a:cubicBezTo>
                    <a:cubicBezTo>
                      <a:pt x="73" y="550"/>
                      <a:pt x="73" y="550"/>
                      <a:pt x="73" y="550"/>
                    </a:cubicBezTo>
                    <a:cubicBezTo>
                      <a:pt x="73" y="550"/>
                      <a:pt x="73" y="551"/>
                      <a:pt x="72" y="551"/>
                    </a:cubicBezTo>
                    <a:cubicBezTo>
                      <a:pt x="72" y="551"/>
                      <a:pt x="72" y="551"/>
                      <a:pt x="72" y="552"/>
                    </a:cubicBezTo>
                    <a:cubicBezTo>
                      <a:pt x="72" y="552"/>
                      <a:pt x="71" y="552"/>
                      <a:pt x="71" y="553"/>
                    </a:cubicBezTo>
                    <a:cubicBezTo>
                      <a:pt x="71" y="553"/>
                      <a:pt x="70" y="554"/>
                      <a:pt x="70" y="554"/>
                    </a:cubicBezTo>
                    <a:cubicBezTo>
                      <a:pt x="67" y="561"/>
                      <a:pt x="56" y="558"/>
                      <a:pt x="59" y="551"/>
                    </a:cubicBezTo>
                    <a:cubicBezTo>
                      <a:pt x="60" y="549"/>
                      <a:pt x="61" y="547"/>
                      <a:pt x="63" y="545"/>
                    </a:cubicBezTo>
                    <a:cubicBezTo>
                      <a:pt x="58" y="545"/>
                      <a:pt x="53" y="546"/>
                      <a:pt x="48" y="547"/>
                    </a:cubicBezTo>
                    <a:cubicBezTo>
                      <a:pt x="47" y="547"/>
                      <a:pt x="46" y="547"/>
                      <a:pt x="45" y="547"/>
                    </a:cubicBezTo>
                    <a:cubicBezTo>
                      <a:pt x="45" y="547"/>
                      <a:pt x="45" y="547"/>
                      <a:pt x="45" y="547"/>
                    </a:cubicBezTo>
                    <a:cubicBezTo>
                      <a:pt x="45" y="547"/>
                      <a:pt x="44" y="546"/>
                      <a:pt x="44" y="546"/>
                    </a:cubicBezTo>
                    <a:cubicBezTo>
                      <a:pt x="43" y="546"/>
                      <a:pt x="43" y="546"/>
                      <a:pt x="43" y="546"/>
                    </a:cubicBezTo>
                    <a:cubicBezTo>
                      <a:pt x="43" y="546"/>
                      <a:pt x="42" y="545"/>
                      <a:pt x="42" y="545"/>
                    </a:cubicBezTo>
                    <a:cubicBezTo>
                      <a:pt x="42" y="545"/>
                      <a:pt x="42" y="545"/>
                      <a:pt x="42" y="545"/>
                    </a:cubicBezTo>
                    <a:cubicBezTo>
                      <a:pt x="41" y="544"/>
                      <a:pt x="41" y="544"/>
                      <a:pt x="41" y="543"/>
                    </a:cubicBezTo>
                    <a:cubicBezTo>
                      <a:pt x="41" y="543"/>
                      <a:pt x="41" y="543"/>
                      <a:pt x="41" y="543"/>
                    </a:cubicBezTo>
                    <a:cubicBezTo>
                      <a:pt x="40" y="540"/>
                      <a:pt x="41" y="537"/>
                      <a:pt x="44" y="536"/>
                    </a:cubicBezTo>
                    <a:cubicBezTo>
                      <a:pt x="44" y="536"/>
                      <a:pt x="44" y="536"/>
                      <a:pt x="44" y="536"/>
                    </a:cubicBezTo>
                    <a:cubicBezTo>
                      <a:pt x="44" y="536"/>
                      <a:pt x="44" y="536"/>
                      <a:pt x="44" y="536"/>
                    </a:cubicBezTo>
                    <a:cubicBezTo>
                      <a:pt x="44" y="536"/>
                      <a:pt x="44" y="536"/>
                      <a:pt x="45" y="536"/>
                    </a:cubicBezTo>
                    <a:cubicBezTo>
                      <a:pt x="63" y="532"/>
                      <a:pt x="82" y="532"/>
                      <a:pt x="101" y="532"/>
                    </a:cubicBezTo>
                    <a:cubicBezTo>
                      <a:pt x="100" y="528"/>
                      <a:pt x="100" y="523"/>
                      <a:pt x="100" y="519"/>
                    </a:cubicBezTo>
                    <a:cubicBezTo>
                      <a:pt x="98" y="520"/>
                      <a:pt x="96" y="520"/>
                      <a:pt x="93" y="521"/>
                    </a:cubicBezTo>
                    <a:cubicBezTo>
                      <a:pt x="85" y="522"/>
                      <a:pt x="82" y="513"/>
                      <a:pt x="76" y="525"/>
                    </a:cubicBezTo>
                    <a:cubicBezTo>
                      <a:pt x="57" y="510"/>
                      <a:pt x="86" y="496"/>
                      <a:pt x="100" y="492"/>
                    </a:cubicBezTo>
                    <a:cubicBezTo>
                      <a:pt x="107" y="490"/>
                      <a:pt x="114" y="488"/>
                      <a:pt x="116" y="481"/>
                    </a:cubicBezTo>
                    <a:cubicBezTo>
                      <a:pt x="121" y="479"/>
                      <a:pt x="125" y="477"/>
                      <a:pt x="128" y="474"/>
                    </a:cubicBezTo>
                    <a:cubicBezTo>
                      <a:pt x="128" y="470"/>
                      <a:pt x="129" y="466"/>
                      <a:pt x="134" y="466"/>
                    </a:cubicBezTo>
                    <a:cubicBezTo>
                      <a:pt x="135" y="466"/>
                      <a:pt x="135" y="466"/>
                      <a:pt x="136" y="467"/>
                    </a:cubicBezTo>
                    <a:cubicBezTo>
                      <a:pt x="136" y="467"/>
                      <a:pt x="136" y="467"/>
                      <a:pt x="136" y="467"/>
                    </a:cubicBezTo>
                    <a:cubicBezTo>
                      <a:pt x="136" y="466"/>
                      <a:pt x="136" y="465"/>
                      <a:pt x="136" y="464"/>
                    </a:cubicBezTo>
                    <a:cubicBezTo>
                      <a:pt x="131" y="465"/>
                      <a:pt x="126" y="460"/>
                      <a:pt x="129" y="455"/>
                    </a:cubicBezTo>
                    <a:cubicBezTo>
                      <a:pt x="129" y="454"/>
                      <a:pt x="130" y="453"/>
                      <a:pt x="131" y="452"/>
                    </a:cubicBezTo>
                    <a:cubicBezTo>
                      <a:pt x="130" y="449"/>
                      <a:pt x="129" y="446"/>
                      <a:pt x="127" y="444"/>
                    </a:cubicBezTo>
                    <a:cubicBezTo>
                      <a:pt x="120" y="447"/>
                      <a:pt x="114" y="450"/>
                      <a:pt x="109" y="439"/>
                    </a:cubicBezTo>
                    <a:cubicBezTo>
                      <a:pt x="102" y="437"/>
                      <a:pt x="104" y="445"/>
                      <a:pt x="100" y="445"/>
                    </a:cubicBezTo>
                    <a:cubicBezTo>
                      <a:pt x="90" y="442"/>
                      <a:pt x="83" y="438"/>
                      <a:pt x="77" y="434"/>
                    </a:cubicBezTo>
                    <a:cubicBezTo>
                      <a:pt x="76" y="433"/>
                      <a:pt x="76" y="433"/>
                      <a:pt x="75" y="433"/>
                    </a:cubicBezTo>
                    <a:cubicBezTo>
                      <a:pt x="74" y="432"/>
                      <a:pt x="72" y="431"/>
                      <a:pt x="71" y="431"/>
                    </a:cubicBezTo>
                    <a:cubicBezTo>
                      <a:pt x="71" y="430"/>
                      <a:pt x="70" y="430"/>
                      <a:pt x="70" y="430"/>
                    </a:cubicBezTo>
                    <a:cubicBezTo>
                      <a:pt x="69" y="429"/>
                      <a:pt x="67" y="429"/>
                      <a:pt x="66" y="428"/>
                    </a:cubicBezTo>
                    <a:cubicBezTo>
                      <a:pt x="65" y="428"/>
                      <a:pt x="65" y="428"/>
                      <a:pt x="65" y="428"/>
                    </a:cubicBezTo>
                    <a:cubicBezTo>
                      <a:pt x="63" y="427"/>
                      <a:pt x="62" y="427"/>
                      <a:pt x="60" y="426"/>
                    </a:cubicBezTo>
                    <a:cubicBezTo>
                      <a:pt x="60" y="426"/>
                      <a:pt x="60" y="426"/>
                      <a:pt x="59" y="426"/>
                    </a:cubicBezTo>
                    <a:cubicBezTo>
                      <a:pt x="58" y="426"/>
                      <a:pt x="56" y="426"/>
                      <a:pt x="53" y="426"/>
                    </a:cubicBezTo>
                    <a:cubicBezTo>
                      <a:pt x="57" y="416"/>
                      <a:pt x="71" y="417"/>
                      <a:pt x="71" y="403"/>
                    </a:cubicBezTo>
                    <a:cubicBezTo>
                      <a:pt x="72" y="403"/>
                      <a:pt x="73" y="403"/>
                      <a:pt x="73" y="403"/>
                    </a:cubicBezTo>
                    <a:cubicBezTo>
                      <a:pt x="74" y="403"/>
                      <a:pt x="74" y="403"/>
                      <a:pt x="74" y="403"/>
                    </a:cubicBezTo>
                    <a:cubicBezTo>
                      <a:pt x="75" y="403"/>
                      <a:pt x="75" y="403"/>
                      <a:pt x="75" y="403"/>
                    </a:cubicBezTo>
                    <a:cubicBezTo>
                      <a:pt x="76" y="403"/>
                      <a:pt x="76" y="403"/>
                      <a:pt x="76" y="403"/>
                    </a:cubicBezTo>
                    <a:cubicBezTo>
                      <a:pt x="76" y="403"/>
                      <a:pt x="77" y="403"/>
                      <a:pt x="77" y="403"/>
                    </a:cubicBezTo>
                    <a:cubicBezTo>
                      <a:pt x="77" y="403"/>
                      <a:pt x="77" y="403"/>
                      <a:pt x="77" y="403"/>
                    </a:cubicBezTo>
                    <a:cubicBezTo>
                      <a:pt x="78" y="404"/>
                      <a:pt x="78" y="404"/>
                      <a:pt x="78" y="404"/>
                    </a:cubicBezTo>
                    <a:cubicBezTo>
                      <a:pt x="78" y="404"/>
                      <a:pt x="78" y="404"/>
                      <a:pt x="79" y="404"/>
                    </a:cubicBezTo>
                    <a:cubicBezTo>
                      <a:pt x="79" y="404"/>
                      <a:pt x="79" y="404"/>
                      <a:pt x="79" y="405"/>
                    </a:cubicBezTo>
                    <a:cubicBezTo>
                      <a:pt x="79" y="405"/>
                      <a:pt x="79" y="405"/>
                      <a:pt x="80" y="405"/>
                    </a:cubicBezTo>
                    <a:cubicBezTo>
                      <a:pt x="80" y="405"/>
                      <a:pt x="80" y="405"/>
                      <a:pt x="80" y="406"/>
                    </a:cubicBezTo>
                    <a:cubicBezTo>
                      <a:pt x="80" y="406"/>
                      <a:pt x="80" y="406"/>
                      <a:pt x="80" y="406"/>
                    </a:cubicBezTo>
                    <a:cubicBezTo>
                      <a:pt x="81" y="406"/>
                      <a:pt x="81" y="407"/>
                      <a:pt x="81" y="407"/>
                    </a:cubicBezTo>
                    <a:cubicBezTo>
                      <a:pt x="81" y="407"/>
                      <a:pt x="81" y="407"/>
                      <a:pt x="81" y="407"/>
                    </a:cubicBezTo>
                    <a:cubicBezTo>
                      <a:pt x="82" y="407"/>
                      <a:pt x="82" y="408"/>
                      <a:pt x="82" y="408"/>
                    </a:cubicBezTo>
                    <a:cubicBezTo>
                      <a:pt x="84" y="403"/>
                      <a:pt x="88" y="399"/>
                      <a:pt x="92" y="396"/>
                    </a:cubicBezTo>
                    <a:cubicBezTo>
                      <a:pt x="93" y="395"/>
                      <a:pt x="94" y="394"/>
                      <a:pt x="95" y="393"/>
                    </a:cubicBezTo>
                    <a:cubicBezTo>
                      <a:pt x="95" y="393"/>
                      <a:pt x="96" y="393"/>
                      <a:pt x="96" y="392"/>
                    </a:cubicBezTo>
                    <a:cubicBezTo>
                      <a:pt x="96" y="392"/>
                      <a:pt x="96" y="392"/>
                      <a:pt x="96" y="392"/>
                    </a:cubicBezTo>
                    <a:cubicBezTo>
                      <a:pt x="96" y="392"/>
                      <a:pt x="96" y="392"/>
                      <a:pt x="96" y="392"/>
                    </a:cubicBezTo>
                    <a:cubicBezTo>
                      <a:pt x="98" y="393"/>
                      <a:pt x="100" y="393"/>
                      <a:pt x="102" y="393"/>
                    </a:cubicBezTo>
                    <a:cubicBezTo>
                      <a:pt x="100" y="393"/>
                      <a:pt x="98" y="393"/>
                      <a:pt x="96" y="392"/>
                    </a:cubicBezTo>
                    <a:cubicBezTo>
                      <a:pt x="99" y="391"/>
                      <a:pt x="102" y="389"/>
                      <a:pt x="104" y="388"/>
                    </a:cubicBezTo>
                    <a:cubicBezTo>
                      <a:pt x="103" y="386"/>
                      <a:pt x="102" y="383"/>
                      <a:pt x="100" y="381"/>
                    </a:cubicBezTo>
                    <a:cubicBezTo>
                      <a:pt x="100" y="381"/>
                      <a:pt x="100" y="381"/>
                      <a:pt x="100" y="381"/>
                    </a:cubicBezTo>
                    <a:cubicBezTo>
                      <a:pt x="99" y="379"/>
                      <a:pt x="98" y="377"/>
                      <a:pt x="97" y="375"/>
                    </a:cubicBezTo>
                    <a:cubicBezTo>
                      <a:pt x="92" y="372"/>
                      <a:pt x="86" y="368"/>
                      <a:pt x="80" y="364"/>
                    </a:cubicBezTo>
                    <a:cubicBezTo>
                      <a:pt x="77" y="362"/>
                      <a:pt x="77" y="358"/>
                      <a:pt x="79" y="355"/>
                    </a:cubicBezTo>
                    <a:cubicBezTo>
                      <a:pt x="73" y="357"/>
                      <a:pt x="67" y="359"/>
                      <a:pt x="61" y="360"/>
                    </a:cubicBezTo>
                    <a:cubicBezTo>
                      <a:pt x="54" y="361"/>
                      <a:pt x="51" y="350"/>
                      <a:pt x="58" y="349"/>
                    </a:cubicBezTo>
                    <a:cubicBezTo>
                      <a:pt x="61" y="348"/>
                      <a:pt x="64" y="348"/>
                      <a:pt x="66" y="347"/>
                    </a:cubicBezTo>
                    <a:cubicBezTo>
                      <a:pt x="67" y="347"/>
                      <a:pt x="68" y="347"/>
                      <a:pt x="68" y="347"/>
                    </a:cubicBezTo>
                    <a:cubicBezTo>
                      <a:pt x="71" y="346"/>
                      <a:pt x="73" y="345"/>
                      <a:pt x="75" y="344"/>
                    </a:cubicBezTo>
                    <a:cubicBezTo>
                      <a:pt x="78" y="344"/>
                      <a:pt x="80" y="343"/>
                      <a:pt x="82" y="342"/>
                    </a:cubicBezTo>
                    <a:cubicBezTo>
                      <a:pt x="82" y="342"/>
                      <a:pt x="82" y="341"/>
                      <a:pt x="82" y="341"/>
                    </a:cubicBezTo>
                    <a:cubicBezTo>
                      <a:pt x="82" y="341"/>
                      <a:pt x="82" y="340"/>
                      <a:pt x="81" y="340"/>
                    </a:cubicBezTo>
                    <a:cubicBezTo>
                      <a:pt x="78" y="337"/>
                      <a:pt x="76" y="336"/>
                      <a:pt x="72" y="339"/>
                    </a:cubicBezTo>
                    <a:cubicBezTo>
                      <a:pt x="70" y="340"/>
                      <a:pt x="67" y="340"/>
                      <a:pt x="66" y="338"/>
                    </a:cubicBezTo>
                    <a:cubicBezTo>
                      <a:pt x="64" y="338"/>
                      <a:pt x="62" y="338"/>
                      <a:pt x="61" y="338"/>
                    </a:cubicBezTo>
                    <a:cubicBezTo>
                      <a:pt x="61" y="341"/>
                      <a:pt x="59" y="344"/>
                      <a:pt x="55" y="344"/>
                    </a:cubicBezTo>
                    <a:cubicBezTo>
                      <a:pt x="51" y="344"/>
                      <a:pt x="47" y="344"/>
                      <a:pt x="42" y="343"/>
                    </a:cubicBezTo>
                    <a:cubicBezTo>
                      <a:pt x="43" y="347"/>
                      <a:pt x="41" y="351"/>
                      <a:pt x="37" y="351"/>
                    </a:cubicBezTo>
                    <a:cubicBezTo>
                      <a:pt x="37" y="351"/>
                      <a:pt x="37" y="351"/>
                      <a:pt x="37" y="351"/>
                    </a:cubicBezTo>
                    <a:cubicBezTo>
                      <a:pt x="32" y="356"/>
                      <a:pt x="23" y="351"/>
                      <a:pt x="27" y="345"/>
                    </a:cubicBezTo>
                    <a:cubicBezTo>
                      <a:pt x="28" y="344"/>
                      <a:pt x="29" y="343"/>
                      <a:pt x="29" y="341"/>
                    </a:cubicBezTo>
                    <a:cubicBezTo>
                      <a:pt x="21" y="340"/>
                      <a:pt x="14" y="338"/>
                      <a:pt x="6" y="334"/>
                    </a:cubicBezTo>
                    <a:cubicBezTo>
                      <a:pt x="0" y="331"/>
                      <a:pt x="5" y="321"/>
                      <a:pt x="12" y="324"/>
                    </a:cubicBezTo>
                    <a:cubicBezTo>
                      <a:pt x="18" y="327"/>
                      <a:pt x="23" y="328"/>
                      <a:pt x="29" y="330"/>
                    </a:cubicBezTo>
                    <a:cubicBezTo>
                      <a:pt x="20" y="324"/>
                      <a:pt x="21" y="317"/>
                      <a:pt x="7" y="307"/>
                    </a:cubicBezTo>
                    <a:cubicBezTo>
                      <a:pt x="4" y="305"/>
                      <a:pt x="12" y="302"/>
                      <a:pt x="16" y="301"/>
                    </a:cubicBezTo>
                    <a:cubicBezTo>
                      <a:pt x="24" y="300"/>
                      <a:pt x="25" y="297"/>
                      <a:pt x="32" y="298"/>
                    </a:cubicBezTo>
                    <a:cubicBezTo>
                      <a:pt x="34" y="313"/>
                      <a:pt x="63" y="276"/>
                      <a:pt x="41" y="291"/>
                    </a:cubicBezTo>
                    <a:cubicBezTo>
                      <a:pt x="37" y="294"/>
                      <a:pt x="47" y="277"/>
                      <a:pt x="49" y="280"/>
                    </a:cubicBezTo>
                    <a:cubicBezTo>
                      <a:pt x="50" y="281"/>
                      <a:pt x="52" y="283"/>
                      <a:pt x="52" y="285"/>
                    </a:cubicBezTo>
                    <a:cubicBezTo>
                      <a:pt x="52" y="288"/>
                      <a:pt x="53" y="290"/>
                      <a:pt x="53" y="293"/>
                    </a:cubicBezTo>
                    <a:cubicBezTo>
                      <a:pt x="55" y="293"/>
                      <a:pt x="56" y="293"/>
                      <a:pt x="58" y="294"/>
                    </a:cubicBezTo>
                    <a:cubicBezTo>
                      <a:pt x="55" y="291"/>
                      <a:pt x="57" y="284"/>
                      <a:pt x="62" y="284"/>
                    </a:cubicBezTo>
                    <a:cubicBezTo>
                      <a:pt x="64" y="284"/>
                      <a:pt x="66" y="284"/>
                      <a:pt x="68" y="284"/>
                    </a:cubicBezTo>
                    <a:cubicBezTo>
                      <a:pt x="68" y="283"/>
                      <a:pt x="68" y="281"/>
                      <a:pt x="69" y="280"/>
                    </a:cubicBezTo>
                    <a:cubicBezTo>
                      <a:pt x="69" y="280"/>
                      <a:pt x="69" y="279"/>
                      <a:pt x="70" y="279"/>
                    </a:cubicBezTo>
                    <a:cubicBezTo>
                      <a:pt x="70" y="279"/>
                      <a:pt x="70" y="279"/>
                      <a:pt x="70" y="279"/>
                    </a:cubicBezTo>
                    <a:cubicBezTo>
                      <a:pt x="70" y="279"/>
                      <a:pt x="70" y="279"/>
                      <a:pt x="70" y="278"/>
                    </a:cubicBezTo>
                    <a:cubicBezTo>
                      <a:pt x="70" y="278"/>
                      <a:pt x="71" y="278"/>
                      <a:pt x="71" y="278"/>
                    </a:cubicBezTo>
                    <a:cubicBezTo>
                      <a:pt x="80" y="273"/>
                      <a:pt x="85" y="263"/>
                      <a:pt x="89" y="254"/>
                    </a:cubicBezTo>
                    <a:cubicBezTo>
                      <a:pt x="91" y="249"/>
                      <a:pt x="96" y="249"/>
                      <a:pt x="99" y="251"/>
                    </a:cubicBezTo>
                    <a:cubicBezTo>
                      <a:pt x="99" y="250"/>
                      <a:pt x="100" y="249"/>
                      <a:pt x="101" y="248"/>
                    </a:cubicBezTo>
                    <a:cubicBezTo>
                      <a:pt x="101" y="248"/>
                      <a:pt x="101" y="248"/>
                      <a:pt x="101" y="248"/>
                    </a:cubicBezTo>
                    <a:cubicBezTo>
                      <a:pt x="101" y="246"/>
                      <a:pt x="100" y="244"/>
                      <a:pt x="100" y="242"/>
                    </a:cubicBezTo>
                    <a:cubicBezTo>
                      <a:pt x="101" y="242"/>
                      <a:pt x="102" y="241"/>
                      <a:pt x="103" y="241"/>
                    </a:cubicBezTo>
                    <a:cubicBezTo>
                      <a:pt x="102" y="238"/>
                      <a:pt x="105" y="234"/>
                      <a:pt x="109" y="234"/>
                    </a:cubicBezTo>
                    <a:cubicBezTo>
                      <a:pt x="109" y="232"/>
                      <a:pt x="109" y="231"/>
                      <a:pt x="111" y="228"/>
                    </a:cubicBezTo>
                    <a:cubicBezTo>
                      <a:pt x="113" y="228"/>
                      <a:pt x="117" y="231"/>
                      <a:pt x="120" y="232"/>
                    </a:cubicBezTo>
                    <a:cubicBezTo>
                      <a:pt x="123" y="231"/>
                      <a:pt x="125" y="229"/>
                      <a:pt x="127" y="227"/>
                    </a:cubicBezTo>
                    <a:cubicBezTo>
                      <a:pt x="126" y="221"/>
                      <a:pt x="126" y="215"/>
                      <a:pt x="131" y="215"/>
                    </a:cubicBezTo>
                    <a:cubicBezTo>
                      <a:pt x="131" y="215"/>
                      <a:pt x="132" y="214"/>
                      <a:pt x="132" y="214"/>
                    </a:cubicBezTo>
                    <a:cubicBezTo>
                      <a:pt x="131" y="211"/>
                      <a:pt x="129" y="208"/>
                      <a:pt x="127" y="206"/>
                    </a:cubicBezTo>
                    <a:cubicBezTo>
                      <a:pt x="140" y="201"/>
                      <a:pt x="161" y="209"/>
                      <a:pt x="171" y="204"/>
                    </a:cubicBezTo>
                    <a:cubicBezTo>
                      <a:pt x="167" y="193"/>
                      <a:pt x="166" y="188"/>
                      <a:pt x="173" y="180"/>
                    </a:cubicBezTo>
                    <a:cubicBezTo>
                      <a:pt x="173" y="175"/>
                      <a:pt x="165" y="179"/>
                      <a:pt x="162" y="177"/>
                    </a:cubicBezTo>
                    <a:cubicBezTo>
                      <a:pt x="170" y="149"/>
                      <a:pt x="215" y="168"/>
                      <a:pt x="220" y="140"/>
                    </a:cubicBezTo>
                    <a:cubicBezTo>
                      <a:pt x="226" y="139"/>
                      <a:pt x="230" y="140"/>
                      <a:pt x="235" y="142"/>
                    </a:cubicBezTo>
                    <a:cubicBezTo>
                      <a:pt x="236" y="141"/>
                      <a:pt x="236" y="141"/>
                      <a:pt x="237" y="141"/>
                    </a:cubicBezTo>
                    <a:cubicBezTo>
                      <a:pt x="236" y="140"/>
                      <a:pt x="235" y="139"/>
                      <a:pt x="234" y="137"/>
                    </a:cubicBezTo>
                    <a:cubicBezTo>
                      <a:pt x="234" y="133"/>
                      <a:pt x="237" y="130"/>
                      <a:pt x="240" y="130"/>
                    </a:cubicBezTo>
                    <a:cubicBezTo>
                      <a:pt x="240" y="129"/>
                      <a:pt x="240" y="129"/>
                      <a:pt x="240" y="129"/>
                    </a:cubicBezTo>
                    <a:cubicBezTo>
                      <a:pt x="242" y="128"/>
                      <a:pt x="244" y="127"/>
                      <a:pt x="246" y="125"/>
                    </a:cubicBezTo>
                    <a:cubicBezTo>
                      <a:pt x="243" y="121"/>
                      <a:pt x="241" y="117"/>
                      <a:pt x="239" y="113"/>
                    </a:cubicBezTo>
                    <a:cubicBezTo>
                      <a:pt x="236" y="112"/>
                      <a:pt x="235" y="110"/>
                      <a:pt x="234" y="108"/>
                    </a:cubicBezTo>
                    <a:cubicBezTo>
                      <a:pt x="234" y="107"/>
                      <a:pt x="233" y="107"/>
                      <a:pt x="233" y="106"/>
                    </a:cubicBezTo>
                    <a:cubicBezTo>
                      <a:pt x="230" y="102"/>
                      <a:pt x="227" y="99"/>
                      <a:pt x="223" y="96"/>
                    </a:cubicBezTo>
                    <a:cubicBezTo>
                      <a:pt x="221" y="95"/>
                      <a:pt x="220" y="94"/>
                      <a:pt x="220" y="92"/>
                    </a:cubicBezTo>
                    <a:cubicBezTo>
                      <a:pt x="220" y="92"/>
                      <a:pt x="220" y="92"/>
                      <a:pt x="220" y="92"/>
                    </a:cubicBezTo>
                    <a:cubicBezTo>
                      <a:pt x="220" y="92"/>
                      <a:pt x="220" y="92"/>
                      <a:pt x="220" y="92"/>
                    </a:cubicBezTo>
                    <a:cubicBezTo>
                      <a:pt x="220" y="91"/>
                      <a:pt x="220" y="91"/>
                      <a:pt x="220" y="90"/>
                    </a:cubicBezTo>
                    <a:cubicBezTo>
                      <a:pt x="220" y="90"/>
                      <a:pt x="221" y="90"/>
                      <a:pt x="221" y="90"/>
                    </a:cubicBezTo>
                    <a:cubicBezTo>
                      <a:pt x="221" y="90"/>
                      <a:pt x="221" y="89"/>
                      <a:pt x="221" y="89"/>
                    </a:cubicBezTo>
                    <a:cubicBezTo>
                      <a:pt x="221" y="89"/>
                      <a:pt x="221" y="89"/>
                      <a:pt x="221" y="89"/>
                    </a:cubicBezTo>
                    <a:cubicBezTo>
                      <a:pt x="221" y="88"/>
                      <a:pt x="222" y="88"/>
                      <a:pt x="222" y="88"/>
                    </a:cubicBezTo>
                    <a:cubicBezTo>
                      <a:pt x="222" y="88"/>
                      <a:pt x="222" y="88"/>
                      <a:pt x="222" y="88"/>
                    </a:cubicBezTo>
                    <a:cubicBezTo>
                      <a:pt x="222" y="87"/>
                      <a:pt x="222" y="87"/>
                      <a:pt x="223" y="87"/>
                    </a:cubicBezTo>
                    <a:cubicBezTo>
                      <a:pt x="223" y="87"/>
                      <a:pt x="223" y="87"/>
                      <a:pt x="223" y="87"/>
                    </a:cubicBezTo>
                    <a:cubicBezTo>
                      <a:pt x="223" y="86"/>
                      <a:pt x="224" y="86"/>
                      <a:pt x="224" y="86"/>
                    </a:cubicBezTo>
                    <a:cubicBezTo>
                      <a:pt x="224" y="86"/>
                      <a:pt x="224" y="86"/>
                      <a:pt x="224" y="86"/>
                    </a:cubicBezTo>
                    <a:cubicBezTo>
                      <a:pt x="225" y="86"/>
                      <a:pt x="225" y="86"/>
                      <a:pt x="226" y="86"/>
                    </a:cubicBezTo>
                    <a:cubicBezTo>
                      <a:pt x="226" y="86"/>
                      <a:pt x="226" y="86"/>
                      <a:pt x="226" y="86"/>
                    </a:cubicBezTo>
                    <a:cubicBezTo>
                      <a:pt x="226" y="86"/>
                      <a:pt x="227" y="86"/>
                      <a:pt x="227" y="86"/>
                    </a:cubicBezTo>
                    <a:cubicBezTo>
                      <a:pt x="227" y="86"/>
                      <a:pt x="227" y="86"/>
                      <a:pt x="227" y="86"/>
                    </a:cubicBezTo>
                    <a:cubicBezTo>
                      <a:pt x="228" y="86"/>
                      <a:pt x="228" y="86"/>
                      <a:pt x="229" y="86"/>
                    </a:cubicBezTo>
                    <a:cubicBezTo>
                      <a:pt x="230" y="87"/>
                      <a:pt x="231" y="88"/>
                      <a:pt x="233" y="89"/>
                    </a:cubicBezTo>
                    <a:cubicBezTo>
                      <a:pt x="234" y="87"/>
                      <a:pt x="236" y="85"/>
                      <a:pt x="239" y="86"/>
                    </a:cubicBezTo>
                    <a:cubicBezTo>
                      <a:pt x="239" y="86"/>
                      <a:pt x="239" y="85"/>
                      <a:pt x="239" y="85"/>
                    </a:cubicBezTo>
                    <a:cubicBezTo>
                      <a:pt x="238" y="84"/>
                      <a:pt x="237" y="82"/>
                      <a:pt x="237" y="80"/>
                    </a:cubicBezTo>
                    <a:cubicBezTo>
                      <a:pt x="236" y="80"/>
                      <a:pt x="236" y="80"/>
                      <a:pt x="236" y="79"/>
                    </a:cubicBezTo>
                    <a:cubicBezTo>
                      <a:pt x="231" y="74"/>
                      <a:pt x="239" y="66"/>
                      <a:pt x="244" y="71"/>
                    </a:cubicBezTo>
                    <a:cubicBezTo>
                      <a:pt x="245" y="72"/>
                      <a:pt x="246" y="73"/>
                      <a:pt x="247" y="74"/>
                    </a:cubicBezTo>
                    <a:cubicBezTo>
                      <a:pt x="244" y="71"/>
                      <a:pt x="241" y="68"/>
                      <a:pt x="238" y="65"/>
                    </a:cubicBezTo>
                    <a:cubicBezTo>
                      <a:pt x="238" y="65"/>
                      <a:pt x="238" y="65"/>
                      <a:pt x="238" y="65"/>
                    </a:cubicBezTo>
                    <a:cubicBezTo>
                      <a:pt x="232" y="59"/>
                      <a:pt x="226" y="53"/>
                      <a:pt x="220" y="47"/>
                    </a:cubicBezTo>
                    <a:cubicBezTo>
                      <a:pt x="214" y="42"/>
                      <a:pt x="223" y="34"/>
                      <a:pt x="228" y="39"/>
                    </a:cubicBezTo>
                    <a:cubicBezTo>
                      <a:pt x="236" y="47"/>
                      <a:pt x="245" y="56"/>
                      <a:pt x="254" y="64"/>
                    </a:cubicBezTo>
                    <a:cubicBezTo>
                      <a:pt x="254" y="64"/>
                      <a:pt x="255" y="64"/>
                      <a:pt x="255" y="64"/>
                    </a:cubicBezTo>
                    <a:cubicBezTo>
                      <a:pt x="255" y="65"/>
                      <a:pt x="256" y="65"/>
                      <a:pt x="256" y="66"/>
                    </a:cubicBezTo>
                    <a:cubicBezTo>
                      <a:pt x="258" y="65"/>
                      <a:pt x="261" y="65"/>
                      <a:pt x="263" y="65"/>
                    </a:cubicBezTo>
                    <a:cubicBezTo>
                      <a:pt x="264" y="65"/>
                      <a:pt x="265" y="65"/>
                      <a:pt x="265" y="65"/>
                    </a:cubicBezTo>
                    <a:cubicBezTo>
                      <a:pt x="267" y="65"/>
                      <a:pt x="270" y="65"/>
                      <a:pt x="271" y="66"/>
                    </a:cubicBezTo>
                    <a:cubicBezTo>
                      <a:pt x="271" y="66"/>
                      <a:pt x="271" y="65"/>
                      <a:pt x="271" y="65"/>
                    </a:cubicBezTo>
                    <a:cubicBezTo>
                      <a:pt x="271" y="65"/>
                      <a:pt x="270" y="65"/>
                      <a:pt x="270" y="65"/>
                    </a:cubicBezTo>
                    <a:cubicBezTo>
                      <a:pt x="266" y="65"/>
                      <a:pt x="264" y="61"/>
                      <a:pt x="265" y="58"/>
                    </a:cubicBezTo>
                    <a:cubicBezTo>
                      <a:pt x="264" y="58"/>
                      <a:pt x="264" y="58"/>
                      <a:pt x="264" y="58"/>
                    </a:cubicBezTo>
                    <a:cubicBezTo>
                      <a:pt x="260" y="57"/>
                      <a:pt x="259" y="54"/>
                      <a:pt x="260" y="51"/>
                    </a:cubicBezTo>
                    <a:cubicBezTo>
                      <a:pt x="260" y="51"/>
                      <a:pt x="260" y="51"/>
                      <a:pt x="260" y="51"/>
                    </a:cubicBezTo>
                    <a:cubicBezTo>
                      <a:pt x="260" y="51"/>
                      <a:pt x="260" y="51"/>
                      <a:pt x="260" y="51"/>
                    </a:cubicBezTo>
                    <a:cubicBezTo>
                      <a:pt x="260" y="50"/>
                      <a:pt x="261" y="50"/>
                      <a:pt x="261" y="49"/>
                    </a:cubicBezTo>
                    <a:cubicBezTo>
                      <a:pt x="261" y="49"/>
                      <a:pt x="261" y="49"/>
                      <a:pt x="261" y="49"/>
                    </a:cubicBezTo>
                    <a:cubicBezTo>
                      <a:pt x="261" y="49"/>
                      <a:pt x="262" y="48"/>
                      <a:pt x="262" y="48"/>
                    </a:cubicBezTo>
                    <a:cubicBezTo>
                      <a:pt x="262" y="48"/>
                      <a:pt x="263" y="48"/>
                      <a:pt x="263" y="48"/>
                    </a:cubicBezTo>
                    <a:cubicBezTo>
                      <a:pt x="263" y="47"/>
                      <a:pt x="264" y="47"/>
                      <a:pt x="264" y="47"/>
                    </a:cubicBezTo>
                    <a:cubicBezTo>
                      <a:pt x="264" y="47"/>
                      <a:pt x="264" y="47"/>
                      <a:pt x="265" y="47"/>
                    </a:cubicBezTo>
                    <a:cubicBezTo>
                      <a:pt x="265" y="47"/>
                      <a:pt x="266" y="46"/>
                      <a:pt x="267" y="47"/>
                    </a:cubicBezTo>
                    <a:cubicBezTo>
                      <a:pt x="269" y="47"/>
                      <a:pt x="272" y="47"/>
                      <a:pt x="274" y="48"/>
                    </a:cubicBezTo>
                    <a:cubicBezTo>
                      <a:pt x="284" y="50"/>
                      <a:pt x="293" y="54"/>
                      <a:pt x="302" y="57"/>
                    </a:cubicBezTo>
                    <a:cubicBezTo>
                      <a:pt x="301" y="57"/>
                      <a:pt x="301" y="56"/>
                      <a:pt x="301" y="55"/>
                    </a:cubicBezTo>
                    <a:cubicBezTo>
                      <a:pt x="301" y="55"/>
                      <a:pt x="301" y="55"/>
                      <a:pt x="301" y="55"/>
                    </a:cubicBezTo>
                    <a:cubicBezTo>
                      <a:pt x="301" y="50"/>
                      <a:pt x="301" y="45"/>
                      <a:pt x="304" y="40"/>
                    </a:cubicBezTo>
                    <a:cubicBezTo>
                      <a:pt x="315" y="39"/>
                      <a:pt x="319" y="45"/>
                      <a:pt x="330" y="45"/>
                    </a:cubicBezTo>
                    <a:cubicBezTo>
                      <a:pt x="334" y="43"/>
                      <a:pt x="335" y="41"/>
                      <a:pt x="336" y="37"/>
                    </a:cubicBezTo>
                    <a:cubicBezTo>
                      <a:pt x="336" y="37"/>
                      <a:pt x="335" y="37"/>
                      <a:pt x="334" y="37"/>
                    </a:cubicBezTo>
                    <a:cubicBezTo>
                      <a:pt x="327" y="37"/>
                      <a:pt x="327" y="25"/>
                      <a:pt x="334" y="26"/>
                    </a:cubicBezTo>
                    <a:cubicBezTo>
                      <a:pt x="335" y="26"/>
                      <a:pt x="336" y="26"/>
                      <a:pt x="337" y="26"/>
                    </a:cubicBezTo>
                    <a:cubicBezTo>
                      <a:pt x="337" y="26"/>
                      <a:pt x="337" y="26"/>
                      <a:pt x="337" y="26"/>
                    </a:cubicBezTo>
                    <a:cubicBezTo>
                      <a:pt x="337" y="26"/>
                      <a:pt x="337" y="26"/>
                      <a:pt x="337" y="26"/>
                    </a:cubicBezTo>
                    <a:cubicBezTo>
                      <a:pt x="339" y="26"/>
                      <a:pt x="340" y="26"/>
                      <a:pt x="342" y="27"/>
                    </a:cubicBezTo>
                    <a:cubicBezTo>
                      <a:pt x="341" y="27"/>
                      <a:pt x="340" y="28"/>
                      <a:pt x="339" y="28"/>
                    </a:cubicBezTo>
                    <a:cubicBezTo>
                      <a:pt x="345" y="35"/>
                      <a:pt x="352" y="41"/>
                      <a:pt x="358" y="47"/>
                    </a:cubicBezTo>
                    <a:cubicBezTo>
                      <a:pt x="358" y="48"/>
                      <a:pt x="358" y="48"/>
                      <a:pt x="357" y="48"/>
                    </a:cubicBezTo>
                    <a:cubicBezTo>
                      <a:pt x="357" y="47"/>
                      <a:pt x="357" y="47"/>
                      <a:pt x="356" y="46"/>
                    </a:cubicBezTo>
                    <a:cubicBezTo>
                      <a:pt x="351" y="41"/>
                      <a:pt x="343" y="50"/>
                      <a:pt x="348" y="55"/>
                    </a:cubicBezTo>
                    <a:cubicBezTo>
                      <a:pt x="348" y="55"/>
                      <a:pt x="348" y="56"/>
                      <a:pt x="349" y="56"/>
                    </a:cubicBezTo>
                    <a:cubicBezTo>
                      <a:pt x="349" y="58"/>
                      <a:pt x="349" y="59"/>
                      <a:pt x="350" y="60"/>
                    </a:cubicBezTo>
                    <a:cubicBezTo>
                      <a:pt x="350" y="61"/>
                      <a:pt x="350" y="61"/>
                      <a:pt x="350" y="62"/>
                    </a:cubicBezTo>
                    <a:cubicBezTo>
                      <a:pt x="348" y="62"/>
                      <a:pt x="346" y="63"/>
                      <a:pt x="345" y="65"/>
                    </a:cubicBezTo>
                    <a:cubicBezTo>
                      <a:pt x="344" y="64"/>
                      <a:pt x="342" y="63"/>
                      <a:pt x="341" y="63"/>
                    </a:cubicBezTo>
                    <a:cubicBezTo>
                      <a:pt x="336" y="60"/>
                      <a:pt x="332" y="65"/>
                      <a:pt x="332" y="69"/>
                    </a:cubicBezTo>
                    <a:cubicBezTo>
                      <a:pt x="326" y="71"/>
                      <a:pt x="325" y="64"/>
                      <a:pt x="319" y="62"/>
                    </a:cubicBezTo>
                    <a:cubicBezTo>
                      <a:pt x="316" y="68"/>
                      <a:pt x="312" y="73"/>
                      <a:pt x="307" y="77"/>
                    </a:cubicBezTo>
                    <a:cubicBezTo>
                      <a:pt x="303" y="75"/>
                      <a:pt x="304" y="66"/>
                      <a:pt x="301" y="62"/>
                    </a:cubicBezTo>
                    <a:cubicBezTo>
                      <a:pt x="299" y="64"/>
                      <a:pt x="297" y="65"/>
                      <a:pt x="296" y="67"/>
                    </a:cubicBezTo>
                    <a:cubicBezTo>
                      <a:pt x="296" y="67"/>
                      <a:pt x="296" y="67"/>
                      <a:pt x="296" y="67"/>
                    </a:cubicBezTo>
                    <a:cubicBezTo>
                      <a:pt x="296" y="67"/>
                      <a:pt x="296" y="67"/>
                      <a:pt x="296" y="67"/>
                    </a:cubicBezTo>
                    <a:cubicBezTo>
                      <a:pt x="294" y="66"/>
                      <a:pt x="291" y="65"/>
                      <a:pt x="288" y="64"/>
                    </a:cubicBezTo>
                    <a:cubicBezTo>
                      <a:pt x="288" y="66"/>
                      <a:pt x="286" y="67"/>
                      <a:pt x="284" y="67"/>
                    </a:cubicBezTo>
                    <a:cubicBezTo>
                      <a:pt x="283" y="67"/>
                      <a:pt x="283" y="67"/>
                      <a:pt x="282" y="67"/>
                    </a:cubicBezTo>
                    <a:cubicBezTo>
                      <a:pt x="282" y="69"/>
                      <a:pt x="280" y="72"/>
                      <a:pt x="277" y="72"/>
                    </a:cubicBezTo>
                    <a:cubicBezTo>
                      <a:pt x="275" y="72"/>
                      <a:pt x="274" y="71"/>
                      <a:pt x="273" y="70"/>
                    </a:cubicBezTo>
                    <a:cubicBezTo>
                      <a:pt x="273" y="71"/>
                      <a:pt x="273" y="71"/>
                      <a:pt x="273" y="71"/>
                    </a:cubicBezTo>
                    <a:cubicBezTo>
                      <a:pt x="273" y="71"/>
                      <a:pt x="273" y="72"/>
                      <a:pt x="273" y="73"/>
                    </a:cubicBezTo>
                    <a:cubicBezTo>
                      <a:pt x="273" y="74"/>
                      <a:pt x="273" y="75"/>
                      <a:pt x="272" y="76"/>
                    </a:cubicBezTo>
                    <a:cubicBezTo>
                      <a:pt x="272" y="76"/>
                      <a:pt x="272" y="76"/>
                      <a:pt x="272" y="76"/>
                    </a:cubicBezTo>
                    <a:cubicBezTo>
                      <a:pt x="274" y="76"/>
                      <a:pt x="276" y="77"/>
                      <a:pt x="277" y="79"/>
                    </a:cubicBezTo>
                    <a:cubicBezTo>
                      <a:pt x="277" y="78"/>
                      <a:pt x="277" y="78"/>
                      <a:pt x="277" y="78"/>
                    </a:cubicBezTo>
                    <a:cubicBezTo>
                      <a:pt x="281" y="75"/>
                      <a:pt x="288" y="77"/>
                      <a:pt x="293" y="76"/>
                    </a:cubicBezTo>
                    <a:cubicBezTo>
                      <a:pt x="292" y="81"/>
                      <a:pt x="290" y="85"/>
                      <a:pt x="287" y="88"/>
                    </a:cubicBezTo>
                    <a:cubicBezTo>
                      <a:pt x="286" y="88"/>
                      <a:pt x="285" y="89"/>
                      <a:pt x="283" y="89"/>
                    </a:cubicBezTo>
                    <a:cubicBezTo>
                      <a:pt x="283" y="89"/>
                      <a:pt x="283" y="89"/>
                      <a:pt x="284" y="89"/>
                    </a:cubicBezTo>
                    <a:cubicBezTo>
                      <a:pt x="281" y="90"/>
                      <a:pt x="278" y="90"/>
                      <a:pt x="274" y="88"/>
                    </a:cubicBezTo>
                    <a:cubicBezTo>
                      <a:pt x="276" y="101"/>
                      <a:pt x="263" y="97"/>
                      <a:pt x="265" y="110"/>
                    </a:cubicBezTo>
                    <a:cubicBezTo>
                      <a:pt x="265" y="111"/>
                      <a:pt x="265" y="112"/>
                      <a:pt x="265" y="113"/>
                    </a:cubicBezTo>
                    <a:cubicBezTo>
                      <a:pt x="267" y="114"/>
                      <a:pt x="269" y="114"/>
                      <a:pt x="270" y="111"/>
                    </a:cubicBezTo>
                    <a:cubicBezTo>
                      <a:pt x="273" y="108"/>
                      <a:pt x="276" y="105"/>
                      <a:pt x="279" y="102"/>
                    </a:cubicBezTo>
                    <a:cubicBezTo>
                      <a:pt x="280" y="102"/>
                      <a:pt x="282" y="101"/>
                      <a:pt x="283" y="100"/>
                    </a:cubicBezTo>
                    <a:cubicBezTo>
                      <a:pt x="285" y="100"/>
                      <a:pt x="286" y="100"/>
                      <a:pt x="287" y="100"/>
                    </a:cubicBezTo>
                    <a:cubicBezTo>
                      <a:pt x="289" y="103"/>
                      <a:pt x="293" y="104"/>
                      <a:pt x="296" y="100"/>
                    </a:cubicBezTo>
                    <a:cubicBezTo>
                      <a:pt x="298" y="97"/>
                      <a:pt x="301" y="93"/>
                      <a:pt x="303" y="89"/>
                    </a:cubicBezTo>
                    <a:cubicBezTo>
                      <a:pt x="305" y="89"/>
                      <a:pt x="306" y="89"/>
                      <a:pt x="307" y="88"/>
                    </a:cubicBezTo>
                    <a:cubicBezTo>
                      <a:pt x="307" y="89"/>
                      <a:pt x="307" y="90"/>
                      <a:pt x="307" y="91"/>
                    </a:cubicBezTo>
                    <a:cubicBezTo>
                      <a:pt x="305" y="97"/>
                      <a:pt x="314" y="100"/>
                      <a:pt x="316" y="94"/>
                    </a:cubicBezTo>
                    <a:cubicBezTo>
                      <a:pt x="316" y="92"/>
                      <a:pt x="317" y="90"/>
                      <a:pt x="317" y="88"/>
                    </a:cubicBezTo>
                    <a:cubicBezTo>
                      <a:pt x="322" y="84"/>
                      <a:pt x="327" y="81"/>
                      <a:pt x="332" y="78"/>
                    </a:cubicBezTo>
                    <a:cubicBezTo>
                      <a:pt x="333" y="78"/>
                      <a:pt x="333" y="79"/>
                      <a:pt x="334" y="80"/>
                    </a:cubicBezTo>
                    <a:cubicBezTo>
                      <a:pt x="334" y="80"/>
                      <a:pt x="334" y="81"/>
                      <a:pt x="335" y="81"/>
                    </a:cubicBezTo>
                    <a:cubicBezTo>
                      <a:pt x="334" y="87"/>
                      <a:pt x="336" y="92"/>
                      <a:pt x="339" y="97"/>
                    </a:cubicBezTo>
                    <a:cubicBezTo>
                      <a:pt x="343" y="102"/>
                      <a:pt x="351" y="97"/>
                      <a:pt x="347" y="92"/>
                    </a:cubicBezTo>
                    <a:cubicBezTo>
                      <a:pt x="345" y="89"/>
                      <a:pt x="344" y="87"/>
                      <a:pt x="344" y="84"/>
                    </a:cubicBezTo>
                    <a:cubicBezTo>
                      <a:pt x="345" y="84"/>
                      <a:pt x="346" y="84"/>
                      <a:pt x="347" y="83"/>
                    </a:cubicBezTo>
                    <a:cubicBezTo>
                      <a:pt x="347" y="83"/>
                      <a:pt x="347" y="83"/>
                      <a:pt x="347" y="83"/>
                    </a:cubicBezTo>
                    <a:cubicBezTo>
                      <a:pt x="347" y="83"/>
                      <a:pt x="347" y="84"/>
                      <a:pt x="347" y="84"/>
                    </a:cubicBezTo>
                    <a:cubicBezTo>
                      <a:pt x="344" y="90"/>
                      <a:pt x="353" y="93"/>
                      <a:pt x="356" y="88"/>
                    </a:cubicBezTo>
                    <a:cubicBezTo>
                      <a:pt x="356" y="87"/>
                      <a:pt x="356" y="87"/>
                      <a:pt x="356" y="86"/>
                    </a:cubicBezTo>
                    <a:cubicBezTo>
                      <a:pt x="356" y="86"/>
                      <a:pt x="356" y="86"/>
                      <a:pt x="356" y="86"/>
                    </a:cubicBezTo>
                    <a:cubicBezTo>
                      <a:pt x="356" y="88"/>
                      <a:pt x="356" y="90"/>
                      <a:pt x="357" y="92"/>
                    </a:cubicBezTo>
                    <a:cubicBezTo>
                      <a:pt x="359" y="98"/>
                      <a:pt x="368" y="94"/>
                      <a:pt x="366" y="88"/>
                    </a:cubicBezTo>
                    <a:cubicBezTo>
                      <a:pt x="366" y="88"/>
                      <a:pt x="366" y="87"/>
                      <a:pt x="366" y="86"/>
                    </a:cubicBezTo>
                    <a:cubicBezTo>
                      <a:pt x="367" y="87"/>
                      <a:pt x="367" y="87"/>
                      <a:pt x="368" y="87"/>
                    </a:cubicBezTo>
                    <a:cubicBezTo>
                      <a:pt x="367" y="91"/>
                      <a:pt x="371" y="95"/>
                      <a:pt x="375" y="93"/>
                    </a:cubicBezTo>
                    <a:cubicBezTo>
                      <a:pt x="376" y="95"/>
                      <a:pt x="378" y="96"/>
                      <a:pt x="381" y="96"/>
                    </a:cubicBezTo>
                    <a:cubicBezTo>
                      <a:pt x="380" y="98"/>
                      <a:pt x="380" y="99"/>
                      <a:pt x="380" y="101"/>
                    </a:cubicBezTo>
                    <a:cubicBezTo>
                      <a:pt x="379" y="107"/>
                      <a:pt x="388" y="108"/>
                      <a:pt x="389" y="102"/>
                    </a:cubicBezTo>
                    <a:cubicBezTo>
                      <a:pt x="390" y="100"/>
                      <a:pt x="390" y="98"/>
                      <a:pt x="391" y="96"/>
                    </a:cubicBezTo>
                    <a:cubicBezTo>
                      <a:pt x="395" y="106"/>
                      <a:pt x="398" y="117"/>
                      <a:pt x="406" y="125"/>
                    </a:cubicBezTo>
                    <a:cubicBezTo>
                      <a:pt x="411" y="130"/>
                      <a:pt x="418" y="123"/>
                      <a:pt x="414" y="119"/>
                    </a:cubicBezTo>
                    <a:cubicBezTo>
                      <a:pt x="411" y="117"/>
                      <a:pt x="410" y="114"/>
                      <a:pt x="408" y="112"/>
                    </a:cubicBezTo>
                    <a:cubicBezTo>
                      <a:pt x="408" y="111"/>
                      <a:pt x="408" y="111"/>
                      <a:pt x="408" y="111"/>
                    </a:cubicBezTo>
                    <a:cubicBezTo>
                      <a:pt x="410" y="112"/>
                      <a:pt x="413" y="112"/>
                      <a:pt x="415" y="110"/>
                    </a:cubicBezTo>
                    <a:cubicBezTo>
                      <a:pt x="416" y="107"/>
                      <a:pt x="416" y="105"/>
                      <a:pt x="414" y="104"/>
                    </a:cubicBezTo>
                    <a:cubicBezTo>
                      <a:pt x="414" y="103"/>
                      <a:pt x="415" y="102"/>
                      <a:pt x="414" y="101"/>
                    </a:cubicBezTo>
                    <a:cubicBezTo>
                      <a:pt x="414" y="99"/>
                      <a:pt x="413" y="97"/>
                      <a:pt x="413" y="95"/>
                    </a:cubicBezTo>
                    <a:cubicBezTo>
                      <a:pt x="413" y="95"/>
                      <a:pt x="414" y="95"/>
                      <a:pt x="415" y="95"/>
                    </a:cubicBezTo>
                    <a:cubicBezTo>
                      <a:pt x="414" y="95"/>
                      <a:pt x="414" y="96"/>
                      <a:pt x="414" y="96"/>
                    </a:cubicBezTo>
                    <a:cubicBezTo>
                      <a:pt x="414" y="96"/>
                      <a:pt x="414" y="96"/>
                      <a:pt x="414" y="96"/>
                    </a:cubicBezTo>
                    <a:cubicBezTo>
                      <a:pt x="414" y="96"/>
                      <a:pt x="414" y="96"/>
                      <a:pt x="414" y="96"/>
                    </a:cubicBezTo>
                    <a:cubicBezTo>
                      <a:pt x="415" y="96"/>
                      <a:pt x="416" y="96"/>
                      <a:pt x="416" y="96"/>
                    </a:cubicBezTo>
                    <a:cubicBezTo>
                      <a:pt x="416" y="96"/>
                      <a:pt x="416" y="96"/>
                      <a:pt x="416" y="96"/>
                    </a:cubicBezTo>
                    <a:cubicBezTo>
                      <a:pt x="417" y="97"/>
                      <a:pt x="418" y="98"/>
                      <a:pt x="419" y="99"/>
                    </a:cubicBezTo>
                    <a:cubicBezTo>
                      <a:pt x="419" y="98"/>
                      <a:pt x="420" y="97"/>
                      <a:pt x="421" y="97"/>
                    </a:cubicBezTo>
                    <a:cubicBezTo>
                      <a:pt x="429" y="91"/>
                      <a:pt x="438" y="87"/>
                      <a:pt x="447" y="84"/>
                    </a:cubicBezTo>
                    <a:cubicBezTo>
                      <a:pt x="440" y="84"/>
                      <a:pt x="440" y="75"/>
                      <a:pt x="444" y="73"/>
                    </a:cubicBezTo>
                    <a:cubicBezTo>
                      <a:pt x="445" y="72"/>
                      <a:pt x="447" y="70"/>
                      <a:pt x="449" y="70"/>
                    </a:cubicBezTo>
                    <a:cubicBezTo>
                      <a:pt x="450" y="70"/>
                      <a:pt x="450" y="70"/>
                      <a:pt x="450" y="71"/>
                    </a:cubicBezTo>
                    <a:cubicBezTo>
                      <a:pt x="451" y="70"/>
                      <a:pt x="451" y="70"/>
                      <a:pt x="451" y="70"/>
                    </a:cubicBezTo>
                    <a:cubicBezTo>
                      <a:pt x="452" y="70"/>
                      <a:pt x="453" y="70"/>
                      <a:pt x="453" y="70"/>
                    </a:cubicBezTo>
                    <a:cubicBezTo>
                      <a:pt x="453" y="70"/>
                      <a:pt x="453" y="70"/>
                      <a:pt x="453" y="70"/>
                    </a:cubicBezTo>
                    <a:cubicBezTo>
                      <a:pt x="452" y="67"/>
                      <a:pt x="453" y="63"/>
                      <a:pt x="456" y="62"/>
                    </a:cubicBezTo>
                    <a:cubicBezTo>
                      <a:pt x="457" y="60"/>
                      <a:pt x="458" y="60"/>
                      <a:pt x="459" y="59"/>
                    </a:cubicBezTo>
                    <a:cubicBezTo>
                      <a:pt x="456" y="55"/>
                      <a:pt x="458" y="48"/>
                      <a:pt x="464" y="50"/>
                    </a:cubicBezTo>
                    <a:cubicBezTo>
                      <a:pt x="464" y="50"/>
                      <a:pt x="464" y="49"/>
                      <a:pt x="464" y="49"/>
                    </a:cubicBezTo>
                    <a:cubicBezTo>
                      <a:pt x="461" y="49"/>
                      <a:pt x="459" y="46"/>
                      <a:pt x="460" y="42"/>
                    </a:cubicBezTo>
                    <a:cubicBezTo>
                      <a:pt x="461" y="35"/>
                      <a:pt x="465" y="30"/>
                      <a:pt x="469" y="26"/>
                    </a:cubicBezTo>
                    <a:cubicBezTo>
                      <a:pt x="469" y="23"/>
                      <a:pt x="470" y="20"/>
                      <a:pt x="474" y="20"/>
                    </a:cubicBezTo>
                    <a:cubicBezTo>
                      <a:pt x="476" y="20"/>
                      <a:pt x="478" y="19"/>
                      <a:pt x="479" y="19"/>
                    </a:cubicBezTo>
                    <a:cubicBezTo>
                      <a:pt x="480" y="18"/>
                      <a:pt x="482" y="17"/>
                      <a:pt x="484" y="18"/>
                    </a:cubicBezTo>
                    <a:cubicBezTo>
                      <a:pt x="486" y="14"/>
                      <a:pt x="487" y="11"/>
                      <a:pt x="489" y="8"/>
                    </a:cubicBezTo>
                    <a:cubicBezTo>
                      <a:pt x="490" y="7"/>
                      <a:pt x="490" y="7"/>
                      <a:pt x="491" y="6"/>
                    </a:cubicBezTo>
                    <a:cubicBezTo>
                      <a:pt x="491" y="7"/>
                      <a:pt x="491" y="7"/>
                      <a:pt x="492" y="8"/>
                    </a:cubicBezTo>
                    <a:cubicBezTo>
                      <a:pt x="488" y="10"/>
                      <a:pt x="490" y="17"/>
                      <a:pt x="495" y="17"/>
                    </a:cubicBezTo>
                    <a:cubicBezTo>
                      <a:pt x="499" y="16"/>
                      <a:pt x="503" y="16"/>
                      <a:pt x="507" y="17"/>
                    </a:cubicBezTo>
                    <a:cubicBezTo>
                      <a:pt x="509" y="18"/>
                      <a:pt x="511" y="18"/>
                      <a:pt x="512" y="19"/>
                    </a:cubicBezTo>
                    <a:cubicBezTo>
                      <a:pt x="513" y="20"/>
                      <a:pt x="514" y="21"/>
                      <a:pt x="515" y="22"/>
                    </a:cubicBezTo>
                    <a:cubicBezTo>
                      <a:pt x="514" y="25"/>
                      <a:pt x="516" y="29"/>
                      <a:pt x="520" y="28"/>
                    </a:cubicBezTo>
                    <a:cubicBezTo>
                      <a:pt x="524" y="28"/>
                      <a:pt x="529" y="27"/>
                      <a:pt x="534" y="26"/>
                    </a:cubicBezTo>
                    <a:cubicBezTo>
                      <a:pt x="535" y="27"/>
                      <a:pt x="536" y="28"/>
                      <a:pt x="537" y="29"/>
                    </a:cubicBezTo>
                    <a:cubicBezTo>
                      <a:pt x="536" y="30"/>
                      <a:pt x="535" y="30"/>
                      <a:pt x="534" y="30"/>
                    </a:cubicBezTo>
                    <a:cubicBezTo>
                      <a:pt x="529" y="33"/>
                      <a:pt x="532" y="41"/>
                      <a:pt x="538" y="39"/>
                    </a:cubicBezTo>
                    <a:cubicBezTo>
                      <a:pt x="540" y="38"/>
                      <a:pt x="542" y="37"/>
                      <a:pt x="544" y="37"/>
                    </a:cubicBezTo>
                    <a:cubicBezTo>
                      <a:pt x="550" y="38"/>
                      <a:pt x="555" y="39"/>
                      <a:pt x="561" y="41"/>
                    </a:cubicBezTo>
                    <a:cubicBezTo>
                      <a:pt x="561" y="42"/>
                      <a:pt x="561" y="43"/>
                      <a:pt x="560" y="43"/>
                    </a:cubicBezTo>
                    <a:cubicBezTo>
                      <a:pt x="560" y="44"/>
                      <a:pt x="560" y="44"/>
                      <a:pt x="560" y="45"/>
                    </a:cubicBezTo>
                    <a:cubicBezTo>
                      <a:pt x="556" y="48"/>
                      <a:pt x="553" y="53"/>
                      <a:pt x="551" y="59"/>
                    </a:cubicBezTo>
                    <a:cubicBezTo>
                      <a:pt x="550" y="65"/>
                      <a:pt x="559" y="67"/>
                      <a:pt x="561" y="61"/>
                    </a:cubicBezTo>
                    <a:cubicBezTo>
                      <a:pt x="561" y="58"/>
                      <a:pt x="562" y="56"/>
                      <a:pt x="564" y="54"/>
                    </a:cubicBezTo>
                    <a:cubicBezTo>
                      <a:pt x="565" y="55"/>
                      <a:pt x="565" y="55"/>
                      <a:pt x="567" y="55"/>
                    </a:cubicBezTo>
                    <a:cubicBezTo>
                      <a:pt x="567" y="56"/>
                      <a:pt x="567" y="55"/>
                      <a:pt x="568" y="55"/>
                    </a:cubicBezTo>
                    <a:cubicBezTo>
                      <a:pt x="567" y="56"/>
                      <a:pt x="567" y="56"/>
                      <a:pt x="566" y="56"/>
                    </a:cubicBezTo>
                    <a:cubicBezTo>
                      <a:pt x="560" y="58"/>
                      <a:pt x="563" y="67"/>
                      <a:pt x="569" y="65"/>
                    </a:cubicBezTo>
                    <a:cubicBezTo>
                      <a:pt x="570" y="65"/>
                      <a:pt x="570" y="65"/>
                      <a:pt x="571" y="64"/>
                    </a:cubicBezTo>
                    <a:cubicBezTo>
                      <a:pt x="571" y="64"/>
                      <a:pt x="571" y="64"/>
                      <a:pt x="571" y="65"/>
                    </a:cubicBezTo>
                    <a:cubicBezTo>
                      <a:pt x="569" y="66"/>
                      <a:pt x="568" y="67"/>
                      <a:pt x="567" y="69"/>
                    </a:cubicBezTo>
                    <a:cubicBezTo>
                      <a:pt x="564" y="74"/>
                      <a:pt x="572" y="79"/>
                      <a:pt x="575" y="73"/>
                    </a:cubicBezTo>
                    <a:cubicBezTo>
                      <a:pt x="576" y="73"/>
                      <a:pt x="576" y="72"/>
                      <a:pt x="577" y="72"/>
                    </a:cubicBezTo>
                    <a:cubicBezTo>
                      <a:pt x="577" y="73"/>
                      <a:pt x="577" y="73"/>
                      <a:pt x="578" y="74"/>
                    </a:cubicBezTo>
                    <a:cubicBezTo>
                      <a:pt x="574" y="76"/>
                      <a:pt x="574" y="81"/>
                      <a:pt x="578" y="83"/>
                    </a:cubicBezTo>
                    <a:cubicBezTo>
                      <a:pt x="577" y="85"/>
                      <a:pt x="578" y="87"/>
                      <a:pt x="580" y="89"/>
                    </a:cubicBezTo>
                    <a:cubicBezTo>
                      <a:pt x="578" y="90"/>
                      <a:pt x="577" y="91"/>
                      <a:pt x="575" y="92"/>
                    </a:cubicBezTo>
                    <a:cubicBezTo>
                      <a:pt x="570" y="95"/>
                      <a:pt x="575" y="103"/>
                      <a:pt x="580" y="100"/>
                    </a:cubicBezTo>
                    <a:cubicBezTo>
                      <a:pt x="582" y="99"/>
                      <a:pt x="584" y="98"/>
                      <a:pt x="586" y="97"/>
                    </a:cubicBezTo>
                    <a:cubicBezTo>
                      <a:pt x="583" y="102"/>
                      <a:pt x="580" y="108"/>
                      <a:pt x="578" y="113"/>
                    </a:cubicBezTo>
                    <a:cubicBezTo>
                      <a:pt x="580" y="114"/>
                      <a:pt x="581" y="114"/>
                      <a:pt x="583" y="115"/>
                    </a:cubicBezTo>
                    <a:cubicBezTo>
                      <a:pt x="586" y="115"/>
                      <a:pt x="588" y="114"/>
                      <a:pt x="589" y="112"/>
                    </a:cubicBezTo>
                    <a:cubicBezTo>
                      <a:pt x="596" y="114"/>
                      <a:pt x="602" y="111"/>
                      <a:pt x="601" y="97"/>
                    </a:cubicBezTo>
                    <a:cubicBezTo>
                      <a:pt x="601" y="95"/>
                      <a:pt x="600" y="93"/>
                      <a:pt x="598" y="91"/>
                    </a:cubicBezTo>
                    <a:cubicBezTo>
                      <a:pt x="600" y="90"/>
                      <a:pt x="601" y="89"/>
                      <a:pt x="601" y="87"/>
                    </a:cubicBezTo>
                    <a:cubicBezTo>
                      <a:pt x="601" y="87"/>
                      <a:pt x="602" y="87"/>
                      <a:pt x="602" y="87"/>
                    </a:cubicBezTo>
                    <a:cubicBezTo>
                      <a:pt x="604" y="86"/>
                      <a:pt x="604" y="84"/>
                      <a:pt x="604" y="83"/>
                    </a:cubicBezTo>
                    <a:cubicBezTo>
                      <a:pt x="605" y="83"/>
                      <a:pt x="605" y="83"/>
                      <a:pt x="605" y="83"/>
                    </a:cubicBezTo>
                    <a:cubicBezTo>
                      <a:pt x="605" y="83"/>
                      <a:pt x="606" y="83"/>
                      <a:pt x="606" y="83"/>
                    </a:cubicBezTo>
                    <a:cubicBezTo>
                      <a:pt x="610" y="85"/>
                      <a:pt x="613" y="88"/>
                      <a:pt x="616" y="90"/>
                    </a:cubicBezTo>
                    <a:cubicBezTo>
                      <a:pt x="616" y="93"/>
                      <a:pt x="617" y="96"/>
                      <a:pt x="620" y="96"/>
                    </a:cubicBezTo>
                    <a:cubicBezTo>
                      <a:pt x="622" y="98"/>
                      <a:pt x="624" y="100"/>
                      <a:pt x="626" y="102"/>
                    </a:cubicBezTo>
                    <a:cubicBezTo>
                      <a:pt x="630" y="104"/>
                      <a:pt x="634" y="101"/>
                      <a:pt x="634" y="98"/>
                    </a:cubicBezTo>
                    <a:cubicBezTo>
                      <a:pt x="641" y="98"/>
                      <a:pt x="648" y="94"/>
                      <a:pt x="654" y="89"/>
                    </a:cubicBezTo>
                    <a:cubicBezTo>
                      <a:pt x="655" y="92"/>
                      <a:pt x="658" y="93"/>
                      <a:pt x="660" y="92"/>
                    </a:cubicBezTo>
                    <a:cubicBezTo>
                      <a:pt x="661" y="91"/>
                      <a:pt x="663" y="91"/>
                      <a:pt x="664" y="90"/>
                    </a:cubicBezTo>
                    <a:cubicBezTo>
                      <a:pt x="665" y="91"/>
                      <a:pt x="666" y="92"/>
                      <a:pt x="668" y="91"/>
                    </a:cubicBezTo>
                    <a:cubicBezTo>
                      <a:pt x="669" y="90"/>
                      <a:pt x="670" y="90"/>
                      <a:pt x="671" y="89"/>
                    </a:cubicBezTo>
                    <a:cubicBezTo>
                      <a:pt x="675" y="90"/>
                      <a:pt x="678" y="90"/>
                      <a:pt x="681" y="90"/>
                    </a:cubicBezTo>
                    <a:cubicBezTo>
                      <a:pt x="680" y="88"/>
                      <a:pt x="679" y="86"/>
                      <a:pt x="678" y="85"/>
                    </a:cubicBezTo>
                    <a:cubicBezTo>
                      <a:pt x="675" y="86"/>
                      <a:pt x="673" y="89"/>
                      <a:pt x="671" y="87"/>
                    </a:cubicBezTo>
                    <a:cubicBezTo>
                      <a:pt x="669" y="84"/>
                      <a:pt x="668" y="81"/>
                      <a:pt x="670" y="79"/>
                    </a:cubicBezTo>
                    <a:cubicBezTo>
                      <a:pt x="676" y="79"/>
                      <a:pt x="683" y="75"/>
                      <a:pt x="686" y="70"/>
                    </a:cubicBezTo>
                    <a:cubicBezTo>
                      <a:pt x="686" y="69"/>
                      <a:pt x="685" y="69"/>
                      <a:pt x="685" y="69"/>
                    </a:cubicBezTo>
                    <a:cubicBezTo>
                      <a:pt x="685" y="68"/>
                      <a:pt x="684" y="67"/>
                      <a:pt x="684" y="66"/>
                    </a:cubicBezTo>
                    <a:cubicBezTo>
                      <a:pt x="684" y="66"/>
                      <a:pt x="684" y="66"/>
                      <a:pt x="684" y="66"/>
                    </a:cubicBezTo>
                    <a:cubicBezTo>
                      <a:pt x="685" y="66"/>
                      <a:pt x="686" y="67"/>
                      <a:pt x="687" y="67"/>
                    </a:cubicBezTo>
                    <a:cubicBezTo>
                      <a:pt x="687" y="66"/>
                      <a:pt x="687" y="64"/>
                      <a:pt x="687" y="63"/>
                    </a:cubicBezTo>
                    <a:cubicBezTo>
                      <a:pt x="689" y="62"/>
                      <a:pt x="690" y="62"/>
                      <a:pt x="691" y="63"/>
                    </a:cubicBezTo>
                    <a:cubicBezTo>
                      <a:pt x="692" y="61"/>
                      <a:pt x="693" y="59"/>
                      <a:pt x="696" y="58"/>
                    </a:cubicBezTo>
                    <a:cubicBezTo>
                      <a:pt x="695" y="57"/>
                      <a:pt x="695" y="56"/>
                      <a:pt x="694" y="55"/>
                    </a:cubicBezTo>
                    <a:cubicBezTo>
                      <a:pt x="691" y="49"/>
                      <a:pt x="699" y="44"/>
                      <a:pt x="703" y="48"/>
                    </a:cubicBezTo>
                    <a:cubicBezTo>
                      <a:pt x="703" y="46"/>
                      <a:pt x="705" y="45"/>
                      <a:pt x="707" y="45"/>
                    </a:cubicBezTo>
                    <a:cubicBezTo>
                      <a:pt x="708" y="38"/>
                      <a:pt x="719" y="38"/>
                      <a:pt x="719" y="45"/>
                    </a:cubicBezTo>
                    <a:cubicBezTo>
                      <a:pt x="719" y="48"/>
                      <a:pt x="719" y="50"/>
                      <a:pt x="719" y="52"/>
                    </a:cubicBezTo>
                    <a:cubicBezTo>
                      <a:pt x="720" y="53"/>
                      <a:pt x="720" y="54"/>
                      <a:pt x="721" y="55"/>
                    </a:cubicBezTo>
                    <a:cubicBezTo>
                      <a:pt x="723" y="64"/>
                      <a:pt x="726" y="72"/>
                      <a:pt x="729" y="80"/>
                    </a:cubicBezTo>
                    <a:cubicBezTo>
                      <a:pt x="730" y="82"/>
                      <a:pt x="730" y="84"/>
                      <a:pt x="730" y="85"/>
                    </a:cubicBezTo>
                    <a:cubicBezTo>
                      <a:pt x="730" y="87"/>
                      <a:pt x="730" y="89"/>
                      <a:pt x="729" y="90"/>
                    </a:cubicBezTo>
                    <a:cubicBezTo>
                      <a:pt x="730" y="93"/>
                      <a:pt x="731" y="96"/>
                      <a:pt x="732" y="99"/>
                    </a:cubicBezTo>
                    <a:cubicBezTo>
                      <a:pt x="732" y="98"/>
                      <a:pt x="732" y="97"/>
                      <a:pt x="732" y="97"/>
                    </a:cubicBezTo>
                    <a:cubicBezTo>
                      <a:pt x="732" y="96"/>
                      <a:pt x="731" y="95"/>
                      <a:pt x="731" y="94"/>
                    </a:cubicBezTo>
                    <a:cubicBezTo>
                      <a:pt x="730" y="93"/>
                      <a:pt x="730" y="91"/>
                      <a:pt x="731" y="90"/>
                    </a:cubicBezTo>
                    <a:cubicBezTo>
                      <a:pt x="730" y="84"/>
                      <a:pt x="738" y="80"/>
                      <a:pt x="741" y="86"/>
                    </a:cubicBezTo>
                    <a:cubicBezTo>
                      <a:pt x="742" y="88"/>
                      <a:pt x="742" y="90"/>
                      <a:pt x="742" y="91"/>
                    </a:cubicBezTo>
                    <a:cubicBezTo>
                      <a:pt x="744" y="94"/>
                      <a:pt x="746" y="97"/>
                      <a:pt x="747" y="100"/>
                    </a:cubicBezTo>
                    <a:cubicBezTo>
                      <a:pt x="745" y="102"/>
                      <a:pt x="744" y="105"/>
                      <a:pt x="741" y="106"/>
                    </a:cubicBezTo>
                    <a:cubicBezTo>
                      <a:pt x="741" y="107"/>
                      <a:pt x="740" y="108"/>
                      <a:pt x="740" y="109"/>
                    </a:cubicBezTo>
                    <a:cubicBezTo>
                      <a:pt x="738" y="105"/>
                      <a:pt x="731" y="106"/>
                      <a:pt x="731" y="112"/>
                    </a:cubicBezTo>
                    <a:cubicBezTo>
                      <a:pt x="731" y="112"/>
                      <a:pt x="731" y="113"/>
                      <a:pt x="731" y="114"/>
                    </a:cubicBezTo>
                    <a:cubicBezTo>
                      <a:pt x="727" y="113"/>
                      <a:pt x="724" y="114"/>
                      <a:pt x="720" y="114"/>
                    </a:cubicBezTo>
                    <a:cubicBezTo>
                      <a:pt x="724" y="109"/>
                      <a:pt x="723" y="101"/>
                      <a:pt x="717" y="98"/>
                    </a:cubicBezTo>
                    <a:cubicBezTo>
                      <a:pt x="717" y="97"/>
                      <a:pt x="717" y="96"/>
                      <a:pt x="717" y="95"/>
                    </a:cubicBezTo>
                    <a:cubicBezTo>
                      <a:pt x="716" y="95"/>
                      <a:pt x="716" y="96"/>
                      <a:pt x="716" y="96"/>
                    </a:cubicBezTo>
                    <a:cubicBezTo>
                      <a:pt x="716" y="96"/>
                      <a:pt x="716" y="97"/>
                      <a:pt x="715" y="97"/>
                    </a:cubicBezTo>
                    <a:cubicBezTo>
                      <a:pt x="715" y="97"/>
                      <a:pt x="714" y="97"/>
                      <a:pt x="714" y="96"/>
                    </a:cubicBezTo>
                    <a:cubicBezTo>
                      <a:pt x="708" y="100"/>
                      <a:pt x="706" y="105"/>
                      <a:pt x="705" y="109"/>
                    </a:cubicBezTo>
                    <a:cubicBezTo>
                      <a:pt x="702" y="103"/>
                      <a:pt x="698" y="104"/>
                      <a:pt x="694" y="105"/>
                    </a:cubicBezTo>
                    <a:cubicBezTo>
                      <a:pt x="700" y="114"/>
                      <a:pt x="707" y="123"/>
                      <a:pt x="709" y="134"/>
                    </a:cubicBezTo>
                    <a:cubicBezTo>
                      <a:pt x="710" y="141"/>
                      <a:pt x="699" y="144"/>
                      <a:pt x="698" y="137"/>
                    </a:cubicBezTo>
                    <a:cubicBezTo>
                      <a:pt x="696" y="127"/>
                      <a:pt x="689" y="118"/>
                      <a:pt x="683" y="110"/>
                    </a:cubicBezTo>
                    <a:cubicBezTo>
                      <a:pt x="684" y="111"/>
                      <a:pt x="684" y="112"/>
                      <a:pt x="683" y="114"/>
                    </a:cubicBezTo>
                    <a:cubicBezTo>
                      <a:pt x="684" y="115"/>
                      <a:pt x="685" y="116"/>
                      <a:pt x="687" y="118"/>
                    </a:cubicBezTo>
                    <a:cubicBezTo>
                      <a:pt x="687" y="119"/>
                      <a:pt x="688" y="120"/>
                      <a:pt x="688" y="121"/>
                    </a:cubicBezTo>
                    <a:cubicBezTo>
                      <a:pt x="694" y="122"/>
                      <a:pt x="694" y="132"/>
                      <a:pt x="687" y="132"/>
                    </a:cubicBezTo>
                    <a:cubicBezTo>
                      <a:pt x="684" y="132"/>
                      <a:pt x="682" y="130"/>
                      <a:pt x="682" y="127"/>
                    </a:cubicBezTo>
                    <a:cubicBezTo>
                      <a:pt x="681" y="127"/>
                      <a:pt x="679" y="127"/>
                      <a:pt x="678" y="126"/>
                    </a:cubicBezTo>
                    <a:cubicBezTo>
                      <a:pt x="677" y="124"/>
                      <a:pt x="675" y="122"/>
                      <a:pt x="674" y="120"/>
                    </a:cubicBezTo>
                    <a:cubicBezTo>
                      <a:pt x="673" y="121"/>
                      <a:pt x="672" y="122"/>
                      <a:pt x="672" y="123"/>
                    </a:cubicBezTo>
                    <a:cubicBezTo>
                      <a:pt x="673" y="126"/>
                      <a:pt x="674" y="130"/>
                      <a:pt x="673" y="135"/>
                    </a:cubicBezTo>
                    <a:cubicBezTo>
                      <a:pt x="674" y="134"/>
                      <a:pt x="674" y="134"/>
                      <a:pt x="674" y="134"/>
                    </a:cubicBezTo>
                    <a:cubicBezTo>
                      <a:pt x="674" y="135"/>
                      <a:pt x="675" y="135"/>
                      <a:pt x="675" y="136"/>
                    </a:cubicBezTo>
                    <a:cubicBezTo>
                      <a:pt x="674" y="136"/>
                      <a:pt x="673" y="138"/>
                      <a:pt x="673" y="139"/>
                    </a:cubicBezTo>
                    <a:cubicBezTo>
                      <a:pt x="676" y="139"/>
                      <a:pt x="678" y="138"/>
                      <a:pt x="681" y="137"/>
                    </a:cubicBezTo>
                    <a:cubicBezTo>
                      <a:pt x="686" y="135"/>
                      <a:pt x="689" y="140"/>
                      <a:pt x="688" y="144"/>
                    </a:cubicBezTo>
                    <a:cubicBezTo>
                      <a:pt x="689" y="144"/>
                      <a:pt x="690" y="144"/>
                      <a:pt x="691" y="144"/>
                    </a:cubicBezTo>
                    <a:cubicBezTo>
                      <a:pt x="692" y="145"/>
                      <a:pt x="694" y="146"/>
                      <a:pt x="696" y="147"/>
                    </a:cubicBezTo>
                    <a:cubicBezTo>
                      <a:pt x="696" y="148"/>
                      <a:pt x="697" y="149"/>
                      <a:pt x="698" y="150"/>
                    </a:cubicBezTo>
                    <a:cubicBezTo>
                      <a:pt x="697" y="153"/>
                      <a:pt x="699" y="157"/>
                      <a:pt x="703" y="156"/>
                    </a:cubicBezTo>
                    <a:cubicBezTo>
                      <a:pt x="708" y="155"/>
                      <a:pt x="712" y="155"/>
                      <a:pt x="717" y="154"/>
                    </a:cubicBezTo>
                    <a:cubicBezTo>
                      <a:pt x="718" y="155"/>
                      <a:pt x="719" y="156"/>
                      <a:pt x="720" y="157"/>
                    </a:cubicBezTo>
                    <a:cubicBezTo>
                      <a:pt x="719" y="157"/>
                      <a:pt x="719" y="158"/>
                      <a:pt x="718" y="158"/>
                    </a:cubicBezTo>
                    <a:cubicBezTo>
                      <a:pt x="712" y="160"/>
                      <a:pt x="716" y="169"/>
                      <a:pt x="722" y="167"/>
                    </a:cubicBezTo>
                    <a:cubicBezTo>
                      <a:pt x="723" y="166"/>
                      <a:pt x="725" y="165"/>
                      <a:pt x="727" y="164"/>
                    </a:cubicBezTo>
                    <a:cubicBezTo>
                      <a:pt x="733" y="165"/>
                      <a:pt x="739" y="167"/>
                      <a:pt x="745" y="169"/>
                    </a:cubicBezTo>
                    <a:cubicBezTo>
                      <a:pt x="744" y="169"/>
                      <a:pt x="744" y="170"/>
                      <a:pt x="744" y="171"/>
                    </a:cubicBezTo>
                    <a:cubicBezTo>
                      <a:pt x="744" y="172"/>
                      <a:pt x="744" y="172"/>
                      <a:pt x="744" y="172"/>
                    </a:cubicBezTo>
                    <a:cubicBezTo>
                      <a:pt x="739" y="176"/>
                      <a:pt x="736" y="180"/>
                      <a:pt x="735" y="187"/>
                    </a:cubicBezTo>
                    <a:cubicBezTo>
                      <a:pt x="733" y="193"/>
                      <a:pt x="743" y="195"/>
                      <a:pt x="744" y="189"/>
                    </a:cubicBezTo>
                    <a:cubicBezTo>
                      <a:pt x="745" y="186"/>
                      <a:pt x="746" y="183"/>
                      <a:pt x="747" y="182"/>
                    </a:cubicBezTo>
                    <a:cubicBezTo>
                      <a:pt x="748" y="182"/>
                      <a:pt x="749" y="183"/>
                      <a:pt x="750" y="183"/>
                    </a:cubicBezTo>
                    <a:cubicBezTo>
                      <a:pt x="750" y="183"/>
                      <a:pt x="751" y="183"/>
                      <a:pt x="751" y="183"/>
                    </a:cubicBezTo>
                    <a:cubicBezTo>
                      <a:pt x="750" y="183"/>
                      <a:pt x="750" y="184"/>
                      <a:pt x="749" y="184"/>
                    </a:cubicBezTo>
                    <a:cubicBezTo>
                      <a:pt x="744" y="185"/>
                      <a:pt x="747" y="195"/>
                      <a:pt x="752" y="193"/>
                    </a:cubicBezTo>
                    <a:cubicBezTo>
                      <a:pt x="753" y="193"/>
                      <a:pt x="754" y="192"/>
                      <a:pt x="754" y="192"/>
                    </a:cubicBezTo>
                    <a:cubicBezTo>
                      <a:pt x="754" y="192"/>
                      <a:pt x="754" y="192"/>
                      <a:pt x="754" y="192"/>
                    </a:cubicBezTo>
                    <a:cubicBezTo>
                      <a:pt x="753" y="193"/>
                      <a:pt x="751" y="195"/>
                      <a:pt x="750" y="197"/>
                    </a:cubicBezTo>
                    <a:cubicBezTo>
                      <a:pt x="747" y="202"/>
                      <a:pt x="756" y="206"/>
                      <a:pt x="759" y="201"/>
                    </a:cubicBezTo>
                    <a:cubicBezTo>
                      <a:pt x="759" y="200"/>
                      <a:pt x="760" y="200"/>
                      <a:pt x="760" y="200"/>
                    </a:cubicBezTo>
                    <a:cubicBezTo>
                      <a:pt x="761" y="200"/>
                      <a:pt x="761" y="201"/>
                      <a:pt x="761" y="202"/>
                    </a:cubicBezTo>
                    <a:cubicBezTo>
                      <a:pt x="758" y="203"/>
                      <a:pt x="757" y="209"/>
                      <a:pt x="761" y="211"/>
                    </a:cubicBezTo>
                    <a:cubicBezTo>
                      <a:pt x="761" y="213"/>
                      <a:pt x="761" y="215"/>
                      <a:pt x="763" y="217"/>
                    </a:cubicBezTo>
                    <a:cubicBezTo>
                      <a:pt x="762" y="218"/>
                      <a:pt x="760" y="219"/>
                      <a:pt x="759" y="220"/>
                    </a:cubicBezTo>
                    <a:cubicBezTo>
                      <a:pt x="753" y="223"/>
                      <a:pt x="759" y="231"/>
                      <a:pt x="764" y="228"/>
                    </a:cubicBezTo>
                    <a:cubicBezTo>
                      <a:pt x="766" y="226"/>
                      <a:pt x="768" y="225"/>
                      <a:pt x="769" y="224"/>
                    </a:cubicBezTo>
                    <a:cubicBezTo>
                      <a:pt x="766" y="233"/>
                      <a:pt x="761" y="240"/>
                      <a:pt x="759" y="249"/>
                    </a:cubicBezTo>
                    <a:cubicBezTo>
                      <a:pt x="760" y="249"/>
                      <a:pt x="762" y="248"/>
                      <a:pt x="763" y="246"/>
                    </a:cubicBezTo>
                    <a:cubicBezTo>
                      <a:pt x="763" y="244"/>
                      <a:pt x="764" y="242"/>
                      <a:pt x="765" y="240"/>
                    </a:cubicBezTo>
                    <a:cubicBezTo>
                      <a:pt x="769" y="237"/>
                      <a:pt x="774" y="233"/>
                      <a:pt x="779" y="230"/>
                    </a:cubicBezTo>
                    <a:cubicBezTo>
                      <a:pt x="780" y="231"/>
                      <a:pt x="780" y="232"/>
                      <a:pt x="781" y="232"/>
                    </a:cubicBezTo>
                    <a:cubicBezTo>
                      <a:pt x="781" y="233"/>
                      <a:pt x="781" y="233"/>
                      <a:pt x="782" y="233"/>
                    </a:cubicBezTo>
                    <a:cubicBezTo>
                      <a:pt x="781" y="237"/>
                      <a:pt x="782" y="240"/>
                      <a:pt x="783" y="243"/>
                    </a:cubicBezTo>
                    <a:cubicBezTo>
                      <a:pt x="784" y="242"/>
                      <a:pt x="784" y="241"/>
                      <a:pt x="785" y="240"/>
                    </a:cubicBezTo>
                    <a:cubicBezTo>
                      <a:pt x="785" y="241"/>
                      <a:pt x="786" y="241"/>
                      <a:pt x="786" y="242"/>
                    </a:cubicBezTo>
                    <a:cubicBezTo>
                      <a:pt x="786" y="242"/>
                      <a:pt x="785" y="242"/>
                      <a:pt x="785" y="242"/>
                    </a:cubicBezTo>
                    <a:cubicBezTo>
                      <a:pt x="785" y="242"/>
                      <a:pt x="785" y="242"/>
                      <a:pt x="784" y="242"/>
                    </a:cubicBezTo>
                    <a:cubicBezTo>
                      <a:pt x="785" y="242"/>
                      <a:pt x="785" y="242"/>
                      <a:pt x="785" y="242"/>
                    </a:cubicBezTo>
                    <a:cubicBezTo>
                      <a:pt x="785" y="243"/>
                      <a:pt x="786" y="243"/>
                      <a:pt x="787" y="244"/>
                    </a:cubicBezTo>
                    <a:cubicBezTo>
                      <a:pt x="787" y="244"/>
                      <a:pt x="787" y="244"/>
                      <a:pt x="787" y="243"/>
                    </a:cubicBezTo>
                    <a:cubicBezTo>
                      <a:pt x="786" y="245"/>
                      <a:pt x="786" y="247"/>
                      <a:pt x="786" y="249"/>
                    </a:cubicBezTo>
                    <a:cubicBezTo>
                      <a:pt x="786" y="249"/>
                      <a:pt x="786" y="249"/>
                      <a:pt x="787" y="250"/>
                    </a:cubicBezTo>
                    <a:cubicBezTo>
                      <a:pt x="787" y="250"/>
                      <a:pt x="788" y="251"/>
                      <a:pt x="788" y="251"/>
                    </a:cubicBezTo>
                    <a:cubicBezTo>
                      <a:pt x="788" y="246"/>
                      <a:pt x="789" y="242"/>
                      <a:pt x="789" y="237"/>
                    </a:cubicBezTo>
                    <a:cubicBezTo>
                      <a:pt x="790" y="237"/>
                      <a:pt x="791" y="237"/>
                      <a:pt x="791" y="238"/>
                    </a:cubicBezTo>
                    <a:cubicBezTo>
                      <a:pt x="791" y="237"/>
                      <a:pt x="791" y="237"/>
                      <a:pt x="791" y="237"/>
                    </a:cubicBezTo>
                    <a:cubicBezTo>
                      <a:pt x="792" y="237"/>
                      <a:pt x="793" y="236"/>
                      <a:pt x="794" y="236"/>
                    </a:cubicBezTo>
                    <a:cubicBezTo>
                      <a:pt x="794" y="235"/>
                      <a:pt x="794" y="235"/>
                      <a:pt x="795" y="235"/>
                    </a:cubicBezTo>
                    <a:cubicBezTo>
                      <a:pt x="794" y="235"/>
                      <a:pt x="794" y="236"/>
                      <a:pt x="794" y="236"/>
                    </a:cubicBezTo>
                    <a:cubicBezTo>
                      <a:pt x="791" y="242"/>
                      <a:pt x="800" y="246"/>
                      <a:pt x="803" y="240"/>
                    </a:cubicBezTo>
                    <a:cubicBezTo>
                      <a:pt x="803" y="240"/>
                      <a:pt x="803" y="239"/>
                      <a:pt x="803" y="238"/>
                    </a:cubicBezTo>
                    <a:cubicBezTo>
                      <a:pt x="803" y="238"/>
                      <a:pt x="804" y="238"/>
                      <a:pt x="804" y="238"/>
                    </a:cubicBezTo>
                    <a:cubicBezTo>
                      <a:pt x="803" y="240"/>
                      <a:pt x="803" y="242"/>
                      <a:pt x="804" y="244"/>
                    </a:cubicBezTo>
                    <a:cubicBezTo>
                      <a:pt x="805" y="246"/>
                      <a:pt x="806" y="247"/>
                      <a:pt x="807" y="247"/>
                    </a:cubicBezTo>
                    <a:cubicBezTo>
                      <a:pt x="808" y="246"/>
                      <a:pt x="809" y="245"/>
                      <a:pt x="810" y="244"/>
                    </a:cubicBezTo>
                    <a:cubicBezTo>
                      <a:pt x="813" y="241"/>
                      <a:pt x="811" y="238"/>
                      <a:pt x="809" y="236"/>
                    </a:cubicBezTo>
                    <a:cubicBezTo>
                      <a:pt x="814" y="236"/>
                      <a:pt x="819" y="237"/>
                      <a:pt x="824" y="236"/>
                    </a:cubicBezTo>
                    <a:cubicBezTo>
                      <a:pt x="830" y="235"/>
                      <a:pt x="830" y="226"/>
                      <a:pt x="824" y="226"/>
                    </a:cubicBezTo>
                    <a:cubicBezTo>
                      <a:pt x="817" y="227"/>
                      <a:pt x="810" y="227"/>
                      <a:pt x="803" y="227"/>
                    </a:cubicBezTo>
                    <a:cubicBezTo>
                      <a:pt x="803" y="226"/>
                      <a:pt x="803" y="226"/>
                      <a:pt x="803" y="226"/>
                    </a:cubicBezTo>
                    <a:cubicBezTo>
                      <a:pt x="803" y="225"/>
                      <a:pt x="803" y="225"/>
                      <a:pt x="804" y="225"/>
                    </a:cubicBezTo>
                    <a:cubicBezTo>
                      <a:pt x="805" y="222"/>
                      <a:pt x="807" y="221"/>
                      <a:pt x="811" y="222"/>
                    </a:cubicBezTo>
                    <a:cubicBezTo>
                      <a:pt x="813" y="222"/>
                      <a:pt x="815" y="221"/>
                      <a:pt x="816" y="220"/>
                    </a:cubicBezTo>
                    <a:cubicBezTo>
                      <a:pt x="817" y="219"/>
                      <a:pt x="818" y="219"/>
                      <a:pt x="819" y="219"/>
                    </a:cubicBezTo>
                    <a:cubicBezTo>
                      <a:pt x="820" y="221"/>
                      <a:pt x="822" y="223"/>
                      <a:pt x="825" y="222"/>
                    </a:cubicBezTo>
                    <a:cubicBezTo>
                      <a:pt x="826" y="222"/>
                      <a:pt x="828" y="221"/>
                      <a:pt x="829" y="221"/>
                    </a:cubicBezTo>
                    <a:cubicBezTo>
                      <a:pt x="831" y="221"/>
                      <a:pt x="833" y="222"/>
                      <a:pt x="833" y="224"/>
                    </a:cubicBezTo>
                    <a:cubicBezTo>
                      <a:pt x="835" y="234"/>
                      <a:pt x="821" y="235"/>
                      <a:pt x="820" y="246"/>
                    </a:cubicBezTo>
                    <a:cubicBezTo>
                      <a:pt x="820" y="246"/>
                      <a:pt x="821" y="246"/>
                      <a:pt x="822" y="246"/>
                    </a:cubicBezTo>
                    <a:cubicBezTo>
                      <a:pt x="823" y="247"/>
                      <a:pt x="825" y="249"/>
                      <a:pt x="828" y="248"/>
                    </a:cubicBezTo>
                    <a:cubicBezTo>
                      <a:pt x="827" y="250"/>
                      <a:pt x="827" y="252"/>
                      <a:pt x="827" y="253"/>
                    </a:cubicBezTo>
                    <a:cubicBezTo>
                      <a:pt x="826" y="259"/>
                      <a:pt x="835" y="261"/>
                      <a:pt x="836" y="255"/>
                    </a:cubicBezTo>
                    <a:cubicBezTo>
                      <a:pt x="836" y="254"/>
                      <a:pt x="837" y="253"/>
                      <a:pt x="837" y="253"/>
                    </a:cubicBezTo>
                    <a:cubicBezTo>
                      <a:pt x="819" y="252"/>
                      <a:pt x="834" y="236"/>
                      <a:pt x="843" y="224"/>
                    </a:cubicBezTo>
                    <a:cubicBezTo>
                      <a:pt x="847" y="225"/>
                      <a:pt x="851" y="219"/>
                      <a:pt x="848" y="216"/>
                    </a:cubicBezTo>
                    <a:cubicBezTo>
                      <a:pt x="848" y="214"/>
                      <a:pt x="849" y="213"/>
                      <a:pt x="849" y="212"/>
                    </a:cubicBezTo>
                    <a:cubicBezTo>
                      <a:pt x="849" y="212"/>
                      <a:pt x="849" y="211"/>
                      <a:pt x="849" y="211"/>
                    </a:cubicBezTo>
                    <a:cubicBezTo>
                      <a:pt x="862" y="221"/>
                      <a:pt x="876" y="229"/>
                      <a:pt x="888" y="240"/>
                    </a:cubicBezTo>
                    <a:cubicBezTo>
                      <a:pt x="864" y="263"/>
                      <a:pt x="900" y="263"/>
                      <a:pt x="908" y="275"/>
                    </a:cubicBezTo>
                    <a:cubicBezTo>
                      <a:pt x="912" y="277"/>
                      <a:pt x="912" y="282"/>
                      <a:pt x="913" y="286"/>
                    </a:cubicBezTo>
                    <a:cubicBezTo>
                      <a:pt x="903" y="287"/>
                      <a:pt x="897" y="284"/>
                      <a:pt x="893" y="279"/>
                    </a:cubicBezTo>
                    <a:cubicBezTo>
                      <a:pt x="888" y="280"/>
                      <a:pt x="892" y="289"/>
                      <a:pt x="888" y="290"/>
                    </a:cubicBezTo>
                    <a:cubicBezTo>
                      <a:pt x="896" y="291"/>
                      <a:pt x="908" y="288"/>
                      <a:pt x="908" y="295"/>
                    </a:cubicBezTo>
                    <a:cubicBezTo>
                      <a:pt x="905" y="306"/>
                      <a:pt x="888" y="308"/>
                      <a:pt x="880" y="302"/>
                    </a:cubicBezTo>
                    <a:cubicBezTo>
                      <a:pt x="877" y="303"/>
                      <a:pt x="875" y="306"/>
                      <a:pt x="875" y="310"/>
                    </a:cubicBezTo>
                    <a:cubicBezTo>
                      <a:pt x="876" y="313"/>
                      <a:pt x="881" y="312"/>
                      <a:pt x="884" y="313"/>
                    </a:cubicBezTo>
                    <a:cubicBezTo>
                      <a:pt x="886" y="320"/>
                      <a:pt x="879" y="337"/>
                      <a:pt x="880" y="339"/>
                    </a:cubicBezTo>
                    <a:cubicBezTo>
                      <a:pt x="883" y="347"/>
                      <a:pt x="897" y="341"/>
                      <a:pt x="895" y="355"/>
                    </a:cubicBezTo>
                    <a:cubicBezTo>
                      <a:pt x="900" y="351"/>
                      <a:pt x="905" y="348"/>
                      <a:pt x="913" y="348"/>
                    </a:cubicBezTo>
                    <a:cubicBezTo>
                      <a:pt x="921" y="356"/>
                      <a:pt x="915" y="367"/>
                      <a:pt x="907" y="370"/>
                    </a:cubicBezTo>
                    <a:cubicBezTo>
                      <a:pt x="912" y="372"/>
                      <a:pt x="915" y="374"/>
                      <a:pt x="919" y="377"/>
                    </a:cubicBezTo>
                    <a:cubicBezTo>
                      <a:pt x="919" y="376"/>
                      <a:pt x="920" y="375"/>
                      <a:pt x="920" y="375"/>
                    </a:cubicBezTo>
                    <a:cubicBezTo>
                      <a:pt x="924" y="369"/>
                      <a:pt x="931" y="373"/>
                      <a:pt x="931" y="378"/>
                    </a:cubicBezTo>
                    <a:cubicBezTo>
                      <a:pt x="932" y="377"/>
                      <a:pt x="933" y="376"/>
                      <a:pt x="934" y="376"/>
                    </a:cubicBezTo>
                    <a:cubicBezTo>
                      <a:pt x="938" y="376"/>
                      <a:pt x="942" y="374"/>
                      <a:pt x="945" y="372"/>
                    </a:cubicBezTo>
                    <a:cubicBezTo>
                      <a:pt x="952" y="369"/>
                      <a:pt x="958" y="379"/>
                      <a:pt x="951" y="382"/>
                    </a:cubicBezTo>
                    <a:cubicBezTo>
                      <a:pt x="947" y="384"/>
                      <a:pt x="944" y="386"/>
                      <a:pt x="940" y="387"/>
                    </a:cubicBezTo>
                    <a:cubicBezTo>
                      <a:pt x="940" y="388"/>
                      <a:pt x="939" y="389"/>
                      <a:pt x="939" y="390"/>
                    </a:cubicBezTo>
                    <a:cubicBezTo>
                      <a:pt x="944" y="390"/>
                      <a:pt x="948" y="398"/>
                      <a:pt x="942" y="401"/>
                    </a:cubicBezTo>
                    <a:cubicBezTo>
                      <a:pt x="941" y="401"/>
                      <a:pt x="940" y="402"/>
                      <a:pt x="938" y="402"/>
                    </a:cubicBezTo>
                    <a:cubicBezTo>
                      <a:pt x="941" y="407"/>
                      <a:pt x="943" y="412"/>
                      <a:pt x="945" y="417"/>
                    </a:cubicBezTo>
                    <a:cubicBezTo>
                      <a:pt x="945" y="417"/>
                      <a:pt x="945" y="417"/>
                      <a:pt x="945" y="417"/>
                    </a:cubicBezTo>
                    <a:cubicBezTo>
                      <a:pt x="946" y="418"/>
                      <a:pt x="947" y="420"/>
                      <a:pt x="947" y="421"/>
                    </a:cubicBezTo>
                    <a:cubicBezTo>
                      <a:pt x="948" y="424"/>
                      <a:pt x="948" y="426"/>
                      <a:pt x="949" y="428"/>
                    </a:cubicBezTo>
                    <a:cubicBezTo>
                      <a:pt x="951" y="429"/>
                      <a:pt x="952" y="432"/>
                      <a:pt x="951" y="434"/>
                    </a:cubicBezTo>
                    <a:cubicBezTo>
                      <a:pt x="952" y="435"/>
                      <a:pt x="952" y="435"/>
                      <a:pt x="953" y="436"/>
                    </a:cubicBezTo>
                    <a:cubicBezTo>
                      <a:pt x="953" y="436"/>
                      <a:pt x="953" y="436"/>
                      <a:pt x="953" y="436"/>
                    </a:cubicBezTo>
                    <a:cubicBezTo>
                      <a:pt x="958" y="430"/>
                      <a:pt x="966" y="438"/>
                      <a:pt x="961" y="444"/>
                    </a:cubicBezTo>
                    <a:cubicBezTo>
                      <a:pt x="961" y="445"/>
                      <a:pt x="961" y="448"/>
                      <a:pt x="961" y="449"/>
                    </a:cubicBezTo>
                    <a:cubicBezTo>
                      <a:pt x="961" y="451"/>
                      <a:pt x="960" y="452"/>
                      <a:pt x="959" y="453"/>
                    </a:cubicBezTo>
                    <a:cubicBezTo>
                      <a:pt x="961" y="453"/>
                      <a:pt x="963" y="455"/>
                      <a:pt x="963" y="458"/>
                    </a:cubicBezTo>
                    <a:cubicBezTo>
                      <a:pt x="964" y="457"/>
                      <a:pt x="965" y="456"/>
                      <a:pt x="966" y="456"/>
                    </a:cubicBezTo>
                    <a:cubicBezTo>
                      <a:pt x="967" y="455"/>
                      <a:pt x="968" y="454"/>
                      <a:pt x="969" y="454"/>
                    </a:cubicBezTo>
                    <a:cubicBezTo>
                      <a:pt x="971" y="452"/>
                      <a:pt x="972" y="448"/>
                      <a:pt x="973" y="445"/>
                    </a:cubicBezTo>
                    <a:cubicBezTo>
                      <a:pt x="975" y="438"/>
                      <a:pt x="986" y="441"/>
                      <a:pt x="984" y="448"/>
                    </a:cubicBezTo>
                    <a:close/>
                    <a:moveTo>
                      <a:pt x="703" y="94"/>
                    </a:moveTo>
                    <a:cubicBezTo>
                      <a:pt x="703" y="95"/>
                      <a:pt x="703" y="95"/>
                      <a:pt x="703" y="95"/>
                    </a:cubicBezTo>
                    <a:cubicBezTo>
                      <a:pt x="703" y="95"/>
                      <a:pt x="703" y="95"/>
                      <a:pt x="703" y="95"/>
                    </a:cubicBezTo>
                    <a:cubicBezTo>
                      <a:pt x="703" y="95"/>
                      <a:pt x="703" y="95"/>
                      <a:pt x="703" y="94"/>
                    </a:cubicBezTo>
                    <a:close/>
                    <a:moveTo>
                      <a:pt x="699" y="85"/>
                    </a:moveTo>
                    <a:cubicBezTo>
                      <a:pt x="699" y="85"/>
                      <a:pt x="699" y="85"/>
                      <a:pt x="699" y="85"/>
                    </a:cubicBezTo>
                    <a:cubicBezTo>
                      <a:pt x="698" y="84"/>
                      <a:pt x="698" y="84"/>
                      <a:pt x="698" y="84"/>
                    </a:cubicBezTo>
                    <a:cubicBezTo>
                      <a:pt x="698" y="85"/>
                      <a:pt x="698" y="86"/>
                      <a:pt x="698" y="87"/>
                    </a:cubicBezTo>
                    <a:cubicBezTo>
                      <a:pt x="698" y="87"/>
                      <a:pt x="698" y="88"/>
                      <a:pt x="698" y="88"/>
                    </a:cubicBezTo>
                    <a:cubicBezTo>
                      <a:pt x="698" y="88"/>
                      <a:pt x="698" y="88"/>
                      <a:pt x="698" y="88"/>
                    </a:cubicBezTo>
                    <a:cubicBezTo>
                      <a:pt x="698" y="88"/>
                      <a:pt x="698" y="87"/>
                      <a:pt x="699" y="86"/>
                    </a:cubicBezTo>
                    <a:cubicBezTo>
                      <a:pt x="699" y="86"/>
                      <a:pt x="699" y="86"/>
                      <a:pt x="699" y="85"/>
                    </a:cubicBezTo>
                    <a:close/>
                    <a:moveTo>
                      <a:pt x="695" y="69"/>
                    </a:moveTo>
                    <a:cubicBezTo>
                      <a:pt x="695" y="70"/>
                      <a:pt x="695" y="71"/>
                      <a:pt x="695" y="71"/>
                    </a:cubicBezTo>
                    <a:cubicBezTo>
                      <a:pt x="695" y="72"/>
                      <a:pt x="695" y="73"/>
                      <a:pt x="695" y="74"/>
                    </a:cubicBezTo>
                    <a:cubicBezTo>
                      <a:pt x="697" y="72"/>
                      <a:pt x="698" y="72"/>
                      <a:pt x="700" y="72"/>
                    </a:cubicBezTo>
                    <a:cubicBezTo>
                      <a:pt x="700" y="71"/>
                      <a:pt x="700" y="70"/>
                      <a:pt x="700" y="69"/>
                    </a:cubicBezTo>
                    <a:cubicBezTo>
                      <a:pt x="699" y="69"/>
                      <a:pt x="698" y="69"/>
                      <a:pt x="697" y="69"/>
                    </a:cubicBezTo>
                    <a:cubicBezTo>
                      <a:pt x="696" y="69"/>
                      <a:pt x="696" y="69"/>
                      <a:pt x="695" y="69"/>
                    </a:cubicBezTo>
                    <a:cubicBezTo>
                      <a:pt x="695" y="69"/>
                      <a:pt x="695" y="69"/>
                      <a:pt x="695" y="69"/>
                    </a:cubicBezTo>
                    <a:cubicBezTo>
                      <a:pt x="695" y="69"/>
                      <a:pt x="695" y="69"/>
                      <a:pt x="695" y="69"/>
                    </a:cubicBezTo>
                    <a:close/>
                    <a:moveTo>
                      <a:pt x="276" y="60"/>
                    </a:moveTo>
                    <a:cubicBezTo>
                      <a:pt x="276" y="60"/>
                      <a:pt x="276" y="60"/>
                      <a:pt x="275" y="60"/>
                    </a:cubicBezTo>
                    <a:cubicBezTo>
                      <a:pt x="275" y="60"/>
                      <a:pt x="275" y="60"/>
                      <a:pt x="275" y="61"/>
                    </a:cubicBezTo>
                    <a:cubicBezTo>
                      <a:pt x="276" y="60"/>
                      <a:pt x="276" y="60"/>
                      <a:pt x="276" y="60"/>
                    </a:cubicBezTo>
                    <a:close/>
                    <a:moveTo>
                      <a:pt x="38" y="321"/>
                    </a:moveTo>
                    <a:cubicBezTo>
                      <a:pt x="37" y="318"/>
                      <a:pt x="36" y="315"/>
                      <a:pt x="37" y="311"/>
                    </a:cubicBezTo>
                    <a:cubicBezTo>
                      <a:pt x="36" y="312"/>
                      <a:pt x="35" y="312"/>
                      <a:pt x="35" y="312"/>
                    </a:cubicBezTo>
                    <a:cubicBezTo>
                      <a:pt x="32" y="312"/>
                      <a:pt x="31" y="311"/>
                      <a:pt x="30" y="309"/>
                    </a:cubicBezTo>
                    <a:cubicBezTo>
                      <a:pt x="28" y="309"/>
                      <a:pt x="26" y="309"/>
                      <a:pt x="23" y="309"/>
                    </a:cubicBezTo>
                    <a:cubicBezTo>
                      <a:pt x="23" y="309"/>
                      <a:pt x="23" y="309"/>
                      <a:pt x="23" y="310"/>
                    </a:cubicBezTo>
                    <a:cubicBezTo>
                      <a:pt x="27" y="314"/>
                      <a:pt x="32" y="318"/>
                      <a:pt x="38" y="321"/>
                    </a:cubicBezTo>
                    <a:close/>
                    <a:moveTo>
                      <a:pt x="65" y="327"/>
                    </a:moveTo>
                    <a:cubicBezTo>
                      <a:pt x="65" y="324"/>
                      <a:pt x="64" y="321"/>
                      <a:pt x="64" y="318"/>
                    </a:cubicBezTo>
                    <a:cubicBezTo>
                      <a:pt x="63" y="318"/>
                      <a:pt x="63" y="318"/>
                      <a:pt x="63" y="318"/>
                    </a:cubicBezTo>
                    <a:cubicBezTo>
                      <a:pt x="63" y="321"/>
                      <a:pt x="62" y="324"/>
                      <a:pt x="61" y="327"/>
                    </a:cubicBezTo>
                    <a:cubicBezTo>
                      <a:pt x="63" y="327"/>
                      <a:pt x="64" y="327"/>
                      <a:pt x="65" y="327"/>
                    </a:cubicBezTo>
                    <a:close/>
                    <a:moveTo>
                      <a:pt x="66" y="296"/>
                    </a:moveTo>
                    <a:cubicBezTo>
                      <a:pt x="65" y="296"/>
                      <a:pt x="65" y="296"/>
                      <a:pt x="64" y="296"/>
                    </a:cubicBezTo>
                    <a:cubicBezTo>
                      <a:pt x="65" y="296"/>
                      <a:pt x="65" y="296"/>
                      <a:pt x="66" y="296"/>
                    </a:cubicBezTo>
                    <a:cubicBezTo>
                      <a:pt x="66" y="296"/>
                      <a:pt x="66" y="296"/>
                      <a:pt x="66" y="296"/>
                    </a:cubicBezTo>
                    <a:close/>
                    <a:moveTo>
                      <a:pt x="67" y="641"/>
                    </a:moveTo>
                    <a:cubicBezTo>
                      <a:pt x="64" y="641"/>
                      <a:pt x="61" y="642"/>
                      <a:pt x="58" y="643"/>
                    </a:cubicBezTo>
                    <a:cubicBezTo>
                      <a:pt x="58" y="644"/>
                      <a:pt x="59" y="644"/>
                      <a:pt x="59" y="644"/>
                    </a:cubicBezTo>
                    <a:cubicBezTo>
                      <a:pt x="62" y="643"/>
                      <a:pt x="64" y="642"/>
                      <a:pt x="67" y="641"/>
                    </a:cubicBezTo>
                    <a:close/>
                    <a:moveTo>
                      <a:pt x="71" y="610"/>
                    </a:moveTo>
                    <a:cubicBezTo>
                      <a:pt x="71" y="610"/>
                      <a:pt x="71" y="609"/>
                      <a:pt x="71" y="609"/>
                    </a:cubicBezTo>
                    <a:cubicBezTo>
                      <a:pt x="69" y="608"/>
                      <a:pt x="68" y="606"/>
                      <a:pt x="66" y="605"/>
                    </a:cubicBezTo>
                    <a:cubicBezTo>
                      <a:pt x="66" y="606"/>
                      <a:pt x="65" y="607"/>
                      <a:pt x="64" y="608"/>
                    </a:cubicBezTo>
                    <a:cubicBezTo>
                      <a:pt x="66" y="608"/>
                      <a:pt x="67" y="609"/>
                      <a:pt x="67" y="610"/>
                    </a:cubicBezTo>
                    <a:cubicBezTo>
                      <a:pt x="68" y="610"/>
                      <a:pt x="70" y="610"/>
                      <a:pt x="71" y="610"/>
                    </a:cubicBezTo>
                    <a:close/>
                    <a:moveTo>
                      <a:pt x="74" y="572"/>
                    </a:moveTo>
                    <a:cubicBezTo>
                      <a:pt x="73" y="573"/>
                      <a:pt x="73" y="573"/>
                      <a:pt x="72" y="574"/>
                    </a:cubicBezTo>
                    <a:cubicBezTo>
                      <a:pt x="73" y="573"/>
                      <a:pt x="73" y="573"/>
                      <a:pt x="74" y="573"/>
                    </a:cubicBezTo>
                    <a:cubicBezTo>
                      <a:pt x="74" y="573"/>
                      <a:pt x="74" y="573"/>
                      <a:pt x="74" y="572"/>
                    </a:cubicBezTo>
                    <a:close/>
                    <a:moveTo>
                      <a:pt x="91" y="622"/>
                    </a:moveTo>
                    <a:cubicBezTo>
                      <a:pt x="91" y="621"/>
                      <a:pt x="90" y="621"/>
                      <a:pt x="90" y="621"/>
                    </a:cubicBezTo>
                    <a:cubicBezTo>
                      <a:pt x="89" y="622"/>
                      <a:pt x="89" y="622"/>
                      <a:pt x="89" y="623"/>
                    </a:cubicBezTo>
                    <a:cubicBezTo>
                      <a:pt x="89" y="622"/>
                      <a:pt x="90" y="622"/>
                      <a:pt x="91" y="622"/>
                    </a:cubicBezTo>
                    <a:close/>
                    <a:moveTo>
                      <a:pt x="93" y="554"/>
                    </a:moveTo>
                    <a:cubicBezTo>
                      <a:pt x="93" y="553"/>
                      <a:pt x="93" y="553"/>
                      <a:pt x="93" y="553"/>
                    </a:cubicBezTo>
                    <a:cubicBezTo>
                      <a:pt x="93" y="553"/>
                      <a:pt x="93" y="553"/>
                      <a:pt x="93" y="554"/>
                    </a:cubicBezTo>
                    <a:cubicBezTo>
                      <a:pt x="93" y="554"/>
                      <a:pt x="93" y="554"/>
                      <a:pt x="93" y="554"/>
                    </a:cubicBezTo>
                    <a:close/>
                    <a:moveTo>
                      <a:pt x="99" y="597"/>
                    </a:moveTo>
                    <a:cubicBezTo>
                      <a:pt x="99" y="597"/>
                      <a:pt x="100" y="597"/>
                      <a:pt x="100" y="597"/>
                    </a:cubicBezTo>
                    <a:cubicBezTo>
                      <a:pt x="102" y="596"/>
                      <a:pt x="103" y="595"/>
                      <a:pt x="104" y="593"/>
                    </a:cubicBezTo>
                    <a:cubicBezTo>
                      <a:pt x="103" y="593"/>
                      <a:pt x="103" y="593"/>
                      <a:pt x="102" y="593"/>
                    </a:cubicBezTo>
                    <a:cubicBezTo>
                      <a:pt x="102" y="595"/>
                      <a:pt x="101" y="596"/>
                      <a:pt x="99" y="597"/>
                    </a:cubicBezTo>
                    <a:close/>
                    <a:moveTo>
                      <a:pt x="96" y="570"/>
                    </a:moveTo>
                    <a:cubicBezTo>
                      <a:pt x="98" y="570"/>
                      <a:pt x="99" y="569"/>
                      <a:pt x="99" y="569"/>
                    </a:cubicBezTo>
                    <a:cubicBezTo>
                      <a:pt x="99" y="569"/>
                      <a:pt x="99" y="568"/>
                      <a:pt x="99" y="568"/>
                    </a:cubicBezTo>
                    <a:cubicBezTo>
                      <a:pt x="98" y="568"/>
                      <a:pt x="97" y="569"/>
                      <a:pt x="96" y="570"/>
                    </a:cubicBezTo>
                    <a:close/>
                    <a:moveTo>
                      <a:pt x="114" y="635"/>
                    </a:moveTo>
                    <a:cubicBezTo>
                      <a:pt x="110" y="637"/>
                      <a:pt x="107" y="639"/>
                      <a:pt x="103" y="640"/>
                    </a:cubicBezTo>
                    <a:cubicBezTo>
                      <a:pt x="102" y="641"/>
                      <a:pt x="101" y="642"/>
                      <a:pt x="100" y="643"/>
                    </a:cubicBezTo>
                    <a:cubicBezTo>
                      <a:pt x="98" y="644"/>
                      <a:pt x="97" y="644"/>
                      <a:pt x="96" y="645"/>
                    </a:cubicBezTo>
                    <a:cubicBezTo>
                      <a:pt x="101" y="646"/>
                      <a:pt x="107" y="647"/>
                      <a:pt x="112" y="647"/>
                    </a:cubicBezTo>
                    <a:cubicBezTo>
                      <a:pt x="110" y="645"/>
                      <a:pt x="108" y="642"/>
                      <a:pt x="111" y="639"/>
                    </a:cubicBezTo>
                    <a:cubicBezTo>
                      <a:pt x="112" y="638"/>
                      <a:pt x="113" y="637"/>
                      <a:pt x="114" y="635"/>
                    </a:cubicBezTo>
                    <a:close/>
                    <a:moveTo>
                      <a:pt x="128" y="525"/>
                    </a:moveTo>
                    <a:cubicBezTo>
                      <a:pt x="128" y="525"/>
                      <a:pt x="129" y="525"/>
                      <a:pt x="129" y="524"/>
                    </a:cubicBezTo>
                    <a:cubicBezTo>
                      <a:pt x="129" y="523"/>
                      <a:pt x="129" y="522"/>
                      <a:pt x="129" y="522"/>
                    </a:cubicBezTo>
                    <a:cubicBezTo>
                      <a:pt x="129" y="522"/>
                      <a:pt x="129" y="522"/>
                      <a:pt x="129" y="522"/>
                    </a:cubicBezTo>
                    <a:cubicBezTo>
                      <a:pt x="124" y="522"/>
                      <a:pt x="122" y="516"/>
                      <a:pt x="125" y="513"/>
                    </a:cubicBezTo>
                    <a:cubicBezTo>
                      <a:pt x="121" y="512"/>
                      <a:pt x="117" y="507"/>
                      <a:pt x="120" y="503"/>
                    </a:cubicBezTo>
                    <a:cubicBezTo>
                      <a:pt x="116" y="506"/>
                      <a:pt x="113" y="510"/>
                      <a:pt x="109" y="513"/>
                    </a:cubicBezTo>
                    <a:cubicBezTo>
                      <a:pt x="111" y="514"/>
                      <a:pt x="112" y="516"/>
                      <a:pt x="112" y="518"/>
                    </a:cubicBezTo>
                    <a:cubicBezTo>
                      <a:pt x="112" y="523"/>
                      <a:pt x="112" y="528"/>
                      <a:pt x="112" y="532"/>
                    </a:cubicBezTo>
                    <a:cubicBezTo>
                      <a:pt x="114" y="532"/>
                      <a:pt x="115" y="532"/>
                      <a:pt x="116" y="532"/>
                    </a:cubicBezTo>
                    <a:cubicBezTo>
                      <a:pt x="116" y="531"/>
                      <a:pt x="116" y="529"/>
                      <a:pt x="116" y="527"/>
                    </a:cubicBezTo>
                    <a:cubicBezTo>
                      <a:pt x="117" y="521"/>
                      <a:pt x="126" y="520"/>
                      <a:pt x="128" y="525"/>
                    </a:cubicBezTo>
                    <a:close/>
                    <a:moveTo>
                      <a:pt x="131" y="618"/>
                    </a:moveTo>
                    <a:cubicBezTo>
                      <a:pt x="130" y="617"/>
                      <a:pt x="129" y="615"/>
                      <a:pt x="128" y="614"/>
                    </a:cubicBezTo>
                    <a:cubicBezTo>
                      <a:pt x="127" y="614"/>
                      <a:pt x="127" y="614"/>
                      <a:pt x="127" y="614"/>
                    </a:cubicBezTo>
                    <a:cubicBezTo>
                      <a:pt x="127" y="615"/>
                      <a:pt x="128" y="617"/>
                      <a:pt x="129" y="618"/>
                    </a:cubicBezTo>
                    <a:cubicBezTo>
                      <a:pt x="129" y="618"/>
                      <a:pt x="130" y="618"/>
                      <a:pt x="131" y="618"/>
                    </a:cubicBezTo>
                    <a:close/>
                    <a:moveTo>
                      <a:pt x="346" y="450"/>
                    </a:moveTo>
                    <a:cubicBezTo>
                      <a:pt x="348" y="451"/>
                      <a:pt x="350" y="451"/>
                      <a:pt x="351" y="452"/>
                    </a:cubicBezTo>
                    <a:cubicBezTo>
                      <a:pt x="352" y="452"/>
                      <a:pt x="352" y="451"/>
                      <a:pt x="352" y="451"/>
                    </a:cubicBezTo>
                    <a:cubicBezTo>
                      <a:pt x="350" y="451"/>
                      <a:pt x="348" y="450"/>
                      <a:pt x="346" y="450"/>
                    </a:cubicBezTo>
                    <a:close/>
                    <a:moveTo>
                      <a:pt x="342" y="431"/>
                    </a:moveTo>
                    <a:cubicBezTo>
                      <a:pt x="343" y="431"/>
                      <a:pt x="343" y="431"/>
                      <a:pt x="344" y="431"/>
                    </a:cubicBezTo>
                    <a:cubicBezTo>
                      <a:pt x="345" y="430"/>
                      <a:pt x="345" y="430"/>
                      <a:pt x="346" y="429"/>
                    </a:cubicBezTo>
                    <a:cubicBezTo>
                      <a:pt x="345" y="429"/>
                      <a:pt x="345" y="428"/>
                      <a:pt x="345" y="428"/>
                    </a:cubicBezTo>
                    <a:cubicBezTo>
                      <a:pt x="344" y="429"/>
                      <a:pt x="343" y="430"/>
                      <a:pt x="342" y="431"/>
                    </a:cubicBezTo>
                    <a:cubicBezTo>
                      <a:pt x="342" y="431"/>
                      <a:pt x="342" y="431"/>
                      <a:pt x="342" y="431"/>
                    </a:cubicBezTo>
                    <a:close/>
                    <a:moveTo>
                      <a:pt x="338" y="408"/>
                    </a:moveTo>
                    <a:cubicBezTo>
                      <a:pt x="338" y="408"/>
                      <a:pt x="338" y="408"/>
                      <a:pt x="338" y="409"/>
                    </a:cubicBezTo>
                    <a:cubicBezTo>
                      <a:pt x="338" y="409"/>
                      <a:pt x="338" y="409"/>
                      <a:pt x="339" y="409"/>
                    </a:cubicBezTo>
                    <a:cubicBezTo>
                      <a:pt x="338" y="409"/>
                      <a:pt x="338" y="408"/>
                      <a:pt x="338" y="408"/>
                    </a:cubicBezTo>
                    <a:close/>
                    <a:moveTo>
                      <a:pt x="330" y="440"/>
                    </a:moveTo>
                    <a:cubicBezTo>
                      <a:pt x="331" y="440"/>
                      <a:pt x="331" y="440"/>
                      <a:pt x="332" y="441"/>
                    </a:cubicBezTo>
                    <a:cubicBezTo>
                      <a:pt x="331" y="440"/>
                      <a:pt x="331" y="440"/>
                      <a:pt x="331" y="439"/>
                    </a:cubicBezTo>
                    <a:cubicBezTo>
                      <a:pt x="331" y="440"/>
                      <a:pt x="330" y="440"/>
                      <a:pt x="330" y="440"/>
                    </a:cubicBezTo>
                    <a:close/>
                    <a:moveTo>
                      <a:pt x="321" y="408"/>
                    </a:moveTo>
                    <a:cubicBezTo>
                      <a:pt x="322" y="408"/>
                      <a:pt x="323" y="408"/>
                      <a:pt x="323" y="408"/>
                    </a:cubicBezTo>
                    <a:cubicBezTo>
                      <a:pt x="323" y="408"/>
                      <a:pt x="322" y="407"/>
                      <a:pt x="322" y="407"/>
                    </a:cubicBezTo>
                    <a:cubicBezTo>
                      <a:pt x="322" y="407"/>
                      <a:pt x="322" y="407"/>
                      <a:pt x="321" y="408"/>
                    </a:cubicBezTo>
                    <a:close/>
                    <a:moveTo>
                      <a:pt x="320" y="423"/>
                    </a:moveTo>
                    <a:cubicBezTo>
                      <a:pt x="321" y="424"/>
                      <a:pt x="322" y="425"/>
                      <a:pt x="323" y="425"/>
                    </a:cubicBezTo>
                    <a:cubicBezTo>
                      <a:pt x="323" y="425"/>
                      <a:pt x="323" y="425"/>
                      <a:pt x="323" y="425"/>
                    </a:cubicBezTo>
                    <a:cubicBezTo>
                      <a:pt x="322" y="425"/>
                      <a:pt x="322" y="424"/>
                      <a:pt x="321" y="423"/>
                    </a:cubicBezTo>
                    <a:cubicBezTo>
                      <a:pt x="321" y="423"/>
                      <a:pt x="321" y="423"/>
                      <a:pt x="320" y="423"/>
                    </a:cubicBezTo>
                    <a:close/>
                    <a:moveTo>
                      <a:pt x="316" y="450"/>
                    </a:moveTo>
                    <a:cubicBezTo>
                      <a:pt x="317" y="451"/>
                      <a:pt x="318" y="451"/>
                      <a:pt x="319" y="452"/>
                    </a:cubicBezTo>
                    <a:cubicBezTo>
                      <a:pt x="321" y="453"/>
                      <a:pt x="320" y="456"/>
                      <a:pt x="319" y="457"/>
                    </a:cubicBezTo>
                    <a:cubicBezTo>
                      <a:pt x="322" y="456"/>
                      <a:pt x="325" y="456"/>
                      <a:pt x="329" y="455"/>
                    </a:cubicBezTo>
                    <a:cubicBezTo>
                      <a:pt x="328" y="454"/>
                      <a:pt x="327" y="454"/>
                      <a:pt x="326" y="454"/>
                    </a:cubicBezTo>
                    <a:cubicBezTo>
                      <a:pt x="325" y="454"/>
                      <a:pt x="324" y="453"/>
                      <a:pt x="324" y="452"/>
                    </a:cubicBezTo>
                    <a:cubicBezTo>
                      <a:pt x="322" y="451"/>
                      <a:pt x="319" y="451"/>
                      <a:pt x="316" y="450"/>
                    </a:cubicBezTo>
                    <a:close/>
                    <a:moveTo>
                      <a:pt x="305" y="440"/>
                    </a:moveTo>
                    <a:cubicBezTo>
                      <a:pt x="306" y="440"/>
                      <a:pt x="306" y="440"/>
                      <a:pt x="307" y="440"/>
                    </a:cubicBezTo>
                    <a:cubicBezTo>
                      <a:pt x="307" y="439"/>
                      <a:pt x="307" y="438"/>
                      <a:pt x="308" y="437"/>
                    </a:cubicBezTo>
                    <a:cubicBezTo>
                      <a:pt x="307" y="437"/>
                      <a:pt x="307" y="437"/>
                      <a:pt x="307" y="437"/>
                    </a:cubicBezTo>
                    <a:cubicBezTo>
                      <a:pt x="306" y="438"/>
                      <a:pt x="305" y="439"/>
                      <a:pt x="305" y="440"/>
                    </a:cubicBezTo>
                    <a:close/>
                    <a:moveTo>
                      <a:pt x="279" y="491"/>
                    </a:moveTo>
                    <a:cubicBezTo>
                      <a:pt x="279" y="491"/>
                      <a:pt x="280" y="491"/>
                      <a:pt x="281" y="492"/>
                    </a:cubicBezTo>
                    <a:cubicBezTo>
                      <a:pt x="281" y="492"/>
                      <a:pt x="282" y="493"/>
                      <a:pt x="282" y="494"/>
                    </a:cubicBezTo>
                    <a:cubicBezTo>
                      <a:pt x="282" y="494"/>
                      <a:pt x="282" y="494"/>
                      <a:pt x="283" y="494"/>
                    </a:cubicBezTo>
                    <a:cubicBezTo>
                      <a:pt x="280" y="491"/>
                      <a:pt x="281" y="488"/>
                      <a:pt x="280" y="485"/>
                    </a:cubicBezTo>
                    <a:cubicBezTo>
                      <a:pt x="280" y="487"/>
                      <a:pt x="279" y="489"/>
                      <a:pt x="279" y="491"/>
                    </a:cubicBezTo>
                    <a:close/>
                    <a:moveTo>
                      <a:pt x="272" y="468"/>
                    </a:moveTo>
                    <a:cubicBezTo>
                      <a:pt x="273" y="467"/>
                      <a:pt x="273" y="466"/>
                      <a:pt x="273" y="465"/>
                    </a:cubicBezTo>
                    <a:cubicBezTo>
                      <a:pt x="273" y="465"/>
                      <a:pt x="273" y="465"/>
                      <a:pt x="273" y="465"/>
                    </a:cubicBezTo>
                    <a:cubicBezTo>
                      <a:pt x="273" y="466"/>
                      <a:pt x="273" y="466"/>
                      <a:pt x="273" y="467"/>
                    </a:cubicBezTo>
                    <a:cubicBezTo>
                      <a:pt x="272" y="467"/>
                      <a:pt x="272" y="467"/>
                      <a:pt x="272" y="468"/>
                    </a:cubicBezTo>
                    <a:close/>
                    <a:moveTo>
                      <a:pt x="268" y="488"/>
                    </a:moveTo>
                    <a:cubicBezTo>
                      <a:pt x="270" y="487"/>
                      <a:pt x="271" y="486"/>
                      <a:pt x="273" y="485"/>
                    </a:cubicBezTo>
                    <a:cubicBezTo>
                      <a:pt x="273" y="485"/>
                      <a:pt x="273" y="484"/>
                      <a:pt x="273" y="484"/>
                    </a:cubicBezTo>
                    <a:cubicBezTo>
                      <a:pt x="272" y="484"/>
                      <a:pt x="271" y="484"/>
                      <a:pt x="271" y="484"/>
                    </a:cubicBezTo>
                    <a:cubicBezTo>
                      <a:pt x="270" y="485"/>
                      <a:pt x="269" y="487"/>
                      <a:pt x="268" y="488"/>
                    </a:cubicBezTo>
                    <a:close/>
                    <a:moveTo>
                      <a:pt x="246" y="543"/>
                    </a:moveTo>
                    <a:cubicBezTo>
                      <a:pt x="244" y="542"/>
                      <a:pt x="242" y="542"/>
                      <a:pt x="240" y="542"/>
                    </a:cubicBezTo>
                    <a:cubicBezTo>
                      <a:pt x="242" y="542"/>
                      <a:pt x="244" y="543"/>
                      <a:pt x="246" y="543"/>
                    </a:cubicBezTo>
                    <a:cubicBezTo>
                      <a:pt x="246" y="543"/>
                      <a:pt x="246" y="543"/>
                      <a:pt x="246" y="543"/>
                    </a:cubicBezTo>
                    <a:close/>
                    <a:moveTo>
                      <a:pt x="241" y="489"/>
                    </a:moveTo>
                    <a:cubicBezTo>
                      <a:pt x="241" y="489"/>
                      <a:pt x="241" y="489"/>
                      <a:pt x="241" y="489"/>
                    </a:cubicBezTo>
                    <a:cubicBezTo>
                      <a:pt x="241" y="489"/>
                      <a:pt x="241" y="489"/>
                      <a:pt x="241" y="489"/>
                    </a:cubicBezTo>
                    <a:cubicBezTo>
                      <a:pt x="241" y="489"/>
                      <a:pt x="241" y="489"/>
                      <a:pt x="241" y="489"/>
                    </a:cubicBezTo>
                    <a:cubicBezTo>
                      <a:pt x="241" y="489"/>
                      <a:pt x="241" y="489"/>
                      <a:pt x="241" y="489"/>
                    </a:cubicBezTo>
                    <a:close/>
                    <a:moveTo>
                      <a:pt x="253" y="488"/>
                    </a:moveTo>
                    <a:cubicBezTo>
                      <a:pt x="253" y="488"/>
                      <a:pt x="252" y="489"/>
                      <a:pt x="251" y="489"/>
                    </a:cubicBezTo>
                    <a:cubicBezTo>
                      <a:pt x="252" y="489"/>
                      <a:pt x="253" y="489"/>
                      <a:pt x="254" y="489"/>
                    </a:cubicBezTo>
                    <a:cubicBezTo>
                      <a:pt x="255" y="489"/>
                      <a:pt x="255" y="489"/>
                      <a:pt x="255" y="489"/>
                    </a:cubicBezTo>
                    <a:cubicBezTo>
                      <a:pt x="255" y="489"/>
                      <a:pt x="255" y="488"/>
                      <a:pt x="255" y="487"/>
                    </a:cubicBezTo>
                    <a:cubicBezTo>
                      <a:pt x="255" y="487"/>
                      <a:pt x="255" y="488"/>
                      <a:pt x="254" y="488"/>
                    </a:cubicBezTo>
                    <a:cubicBezTo>
                      <a:pt x="254" y="488"/>
                      <a:pt x="253" y="488"/>
                      <a:pt x="253" y="488"/>
                    </a:cubicBezTo>
                    <a:close/>
                    <a:moveTo>
                      <a:pt x="246" y="479"/>
                    </a:moveTo>
                    <a:cubicBezTo>
                      <a:pt x="247" y="478"/>
                      <a:pt x="248" y="478"/>
                      <a:pt x="249" y="479"/>
                    </a:cubicBezTo>
                    <a:cubicBezTo>
                      <a:pt x="250" y="475"/>
                      <a:pt x="251" y="471"/>
                      <a:pt x="253" y="468"/>
                    </a:cubicBezTo>
                    <a:cubicBezTo>
                      <a:pt x="253" y="468"/>
                      <a:pt x="253" y="468"/>
                      <a:pt x="253" y="468"/>
                    </a:cubicBezTo>
                    <a:cubicBezTo>
                      <a:pt x="251" y="471"/>
                      <a:pt x="249" y="474"/>
                      <a:pt x="247" y="477"/>
                    </a:cubicBezTo>
                    <a:cubicBezTo>
                      <a:pt x="247" y="477"/>
                      <a:pt x="247" y="477"/>
                      <a:pt x="247" y="477"/>
                    </a:cubicBezTo>
                    <a:cubicBezTo>
                      <a:pt x="247" y="478"/>
                      <a:pt x="246" y="478"/>
                      <a:pt x="246" y="479"/>
                    </a:cubicBezTo>
                    <a:close/>
                    <a:moveTo>
                      <a:pt x="243" y="508"/>
                    </a:moveTo>
                    <a:cubicBezTo>
                      <a:pt x="243" y="508"/>
                      <a:pt x="242" y="508"/>
                      <a:pt x="242" y="509"/>
                    </a:cubicBezTo>
                    <a:cubicBezTo>
                      <a:pt x="242" y="509"/>
                      <a:pt x="242" y="509"/>
                      <a:pt x="242" y="509"/>
                    </a:cubicBezTo>
                    <a:cubicBezTo>
                      <a:pt x="243" y="508"/>
                      <a:pt x="244" y="509"/>
                      <a:pt x="245" y="509"/>
                    </a:cubicBezTo>
                    <a:cubicBezTo>
                      <a:pt x="245" y="509"/>
                      <a:pt x="245" y="508"/>
                      <a:pt x="245" y="508"/>
                    </a:cubicBezTo>
                    <a:cubicBezTo>
                      <a:pt x="245" y="508"/>
                      <a:pt x="244" y="508"/>
                      <a:pt x="243" y="508"/>
                    </a:cubicBezTo>
                    <a:close/>
                    <a:moveTo>
                      <a:pt x="239" y="519"/>
                    </a:moveTo>
                    <a:cubicBezTo>
                      <a:pt x="238" y="520"/>
                      <a:pt x="237" y="521"/>
                      <a:pt x="236" y="522"/>
                    </a:cubicBezTo>
                    <a:cubicBezTo>
                      <a:pt x="236" y="522"/>
                      <a:pt x="236" y="523"/>
                      <a:pt x="236" y="523"/>
                    </a:cubicBezTo>
                    <a:cubicBezTo>
                      <a:pt x="237" y="523"/>
                      <a:pt x="237" y="523"/>
                      <a:pt x="238" y="523"/>
                    </a:cubicBezTo>
                    <a:cubicBezTo>
                      <a:pt x="239" y="522"/>
                      <a:pt x="239" y="521"/>
                      <a:pt x="240" y="521"/>
                    </a:cubicBezTo>
                    <a:cubicBezTo>
                      <a:pt x="239" y="520"/>
                      <a:pt x="239" y="520"/>
                      <a:pt x="239" y="519"/>
                    </a:cubicBezTo>
                    <a:close/>
                    <a:moveTo>
                      <a:pt x="179" y="565"/>
                    </a:moveTo>
                    <a:cubicBezTo>
                      <a:pt x="178" y="560"/>
                      <a:pt x="175" y="556"/>
                      <a:pt x="173" y="552"/>
                    </a:cubicBezTo>
                    <a:cubicBezTo>
                      <a:pt x="171" y="553"/>
                      <a:pt x="170" y="555"/>
                      <a:pt x="169" y="558"/>
                    </a:cubicBezTo>
                    <a:cubicBezTo>
                      <a:pt x="169" y="560"/>
                      <a:pt x="169" y="561"/>
                      <a:pt x="170" y="562"/>
                    </a:cubicBezTo>
                    <a:cubicBezTo>
                      <a:pt x="170" y="562"/>
                      <a:pt x="170" y="561"/>
                      <a:pt x="170" y="560"/>
                    </a:cubicBezTo>
                    <a:cubicBezTo>
                      <a:pt x="171" y="561"/>
                      <a:pt x="171" y="561"/>
                      <a:pt x="171" y="561"/>
                    </a:cubicBezTo>
                    <a:cubicBezTo>
                      <a:pt x="172" y="562"/>
                      <a:pt x="172" y="564"/>
                      <a:pt x="173" y="566"/>
                    </a:cubicBezTo>
                    <a:cubicBezTo>
                      <a:pt x="173" y="570"/>
                      <a:pt x="179" y="569"/>
                      <a:pt x="179" y="565"/>
                    </a:cubicBezTo>
                    <a:close/>
                    <a:moveTo>
                      <a:pt x="180" y="520"/>
                    </a:moveTo>
                    <a:cubicBezTo>
                      <a:pt x="180" y="521"/>
                      <a:pt x="181" y="522"/>
                      <a:pt x="181" y="523"/>
                    </a:cubicBezTo>
                    <a:cubicBezTo>
                      <a:pt x="182" y="522"/>
                      <a:pt x="181" y="521"/>
                      <a:pt x="180" y="520"/>
                    </a:cubicBezTo>
                    <a:close/>
                    <a:moveTo>
                      <a:pt x="188" y="520"/>
                    </a:moveTo>
                    <a:cubicBezTo>
                      <a:pt x="187" y="517"/>
                      <a:pt x="185" y="514"/>
                      <a:pt x="183" y="512"/>
                    </a:cubicBezTo>
                    <a:cubicBezTo>
                      <a:pt x="181" y="514"/>
                      <a:pt x="181" y="516"/>
                      <a:pt x="180" y="518"/>
                    </a:cubicBezTo>
                    <a:cubicBezTo>
                      <a:pt x="181" y="519"/>
                      <a:pt x="182" y="520"/>
                      <a:pt x="183" y="522"/>
                    </a:cubicBezTo>
                    <a:cubicBezTo>
                      <a:pt x="184" y="526"/>
                      <a:pt x="190" y="524"/>
                      <a:pt x="188" y="520"/>
                    </a:cubicBezTo>
                    <a:close/>
                    <a:moveTo>
                      <a:pt x="202" y="529"/>
                    </a:moveTo>
                    <a:cubicBezTo>
                      <a:pt x="201" y="529"/>
                      <a:pt x="201" y="529"/>
                      <a:pt x="201" y="529"/>
                    </a:cubicBezTo>
                    <a:cubicBezTo>
                      <a:pt x="200" y="530"/>
                      <a:pt x="200" y="531"/>
                      <a:pt x="199" y="532"/>
                    </a:cubicBezTo>
                    <a:cubicBezTo>
                      <a:pt x="200" y="532"/>
                      <a:pt x="200" y="532"/>
                      <a:pt x="201" y="532"/>
                    </a:cubicBezTo>
                    <a:cubicBezTo>
                      <a:pt x="201" y="531"/>
                      <a:pt x="201" y="530"/>
                      <a:pt x="202" y="529"/>
                    </a:cubicBezTo>
                    <a:close/>
                    <a:moveTo>
                      <a:pt x="223" y="546"/>
                    </a:moveTo>
                    <a:cubicBezTo>
                      <a:pt x="222" y="546"/>
                      <a:pt x="221" y="546"/>
                      <a:pt x="220" y="545"/>
                    </a:cubicBezTo>
                    <a:cubicBezTo>
                      <a:pt x="219" y="545"/>
                      <a:pt x="218" y="544"/>
                      <a:pt x="218" y="544"/>
                    </a:cubicBezTo>
                    <a:cubicBezTo>
                      <a:pt x="216" y="543"/>
                      <a:pt x="213" y="542"/>
                      <a:pt x="211" y="542"/>
                    </a:cubicBezTo>
                    <a:cubicBezTo>
                      <a:pt x="211" y="542"/>
                      <a:pt x="212" y="543"/>
                      <a:pt x="213" y="543"/>
                    </a:cubicBezTo>
                    <a:cubicBezTo>
                      <a:pt x="215" y="545"/>
                      <a:pt x="214" y="547"/>
                      <a:pt x="213" y="549"/>
                    </a:cubicBezTo>
                    <a:cubicBezTo>
                      <a:pt x="216" y="548"/>
                      <a:pt x="219" y="547"/>
                      <a:pt x="223" y="546"/>
                    </a:cubicBezTo>
                    <a:close/>
                    <a:moveTo>
                      <a:pt x="215" y="515"/>
                    </a:moveTo>
                    <a:cubicBezTo>
                      <a:pt x="215" y="515"/>
                      <a:pt x="215" y="514"/>
                      <a:pt x="214" y="514"/>
                    </a:cubicBezTo>
                    <a:cubicBezTo>
                      <a:pt x="215" y="515"/>
                      <a:pt x="216" y="516"/>
                      <a:pt x="217" y="517"/>
                    </a:cubicBezTo>
                    <a:cubicBezTo>
                      <a:pt x="217" y="517"/>
                      <a:pt x="217" y="517"/>
                      <a:pt x="217" y="517"/>
                    </a:cubicBezTo>
                    <a:cubicBezTo>
                      <a:pt x="216" y="516"/>
                      <a:pt x="216" y="515"/>
                      <a:pt x="215" y="515"/>
                    </a:cubicBezTo>
                    <a:close/>
                    <a:moveTo>
                      <a:pt x="217" y="499"/>
                    </a:moveTo>
                    <a:cubicBezTo>
                      <a:pt x="217" y="499"/>
                      <a:pt x="216" y="499"/>
                      <a:pt x="216" y="498"/>
                    </a:cubicBezTo>
                    <a:cubicBezTo>
                      <a:pt x="216" y="499"/>
                      <a:pt x="216" y="499"/>
                      <a:pt x="216" y="499"/>
                    </a:cubicBezTo>
                    <a:cubicBezTo>
                      <a:pt x="216" y="499"/>
                      <a:pt x="217" y="499"/>
                      <a:pt x="217" y="499"/>
                    </a:cubicBezTo>
                    <a:close/>
                    <a:moveTo>
                      <a:pt x="225" y="531"/>
                    </a:moveTo>
                    <a:cubicBezTo>
                      <a:pt x="225" y="531"/>
                      <a:pt x="224" y="531"/>
                      <a:pt x="224" y="531"/>
                    </a:cubicBezTo>
                    <a:cubicBezTo>
                      <a:pt x="225" y="532"/>
                      <a:pt x="225" y="532"/>
                      <a:pt x="226" y="532"/>
                    </a:cubicBezTo>
                    <a:cubicBezTo>
                      <a:pt x="225" y="532"/>
                      <a:pt x="225" y="531"/>
                      <a:pt x="225" y="531"/>
                    </a:cubicBezTo>
                    <a:close/>
                    <a:moveTo>
                      <a:pt x="216" y="468"/>
                    </a:moveTo>
                    <a:cubicBezTo>
                      <a:pt x="216" y="468"/>
                      <a:pt x="216" y="468"/>
                      <a:pt x="217" y="467"/>
                    </a:cubicBezTo>
                    <a:cubicBezTo>
                      <a:pt x="218" y="467"/>
                      <a:pt x="219" y="466"/>
                      <a:pt x="221" y="465"/>
                    </a:cubicBezTo>
                    <a:cubicBezTo>
                      <a:pt x="222" y="463"/>
                      <a:pt x="222" y="462"/>
                      <a:pt x="223" y="461"/>
                    </a:cubicBezTo>
                    <a:cubicBezTo>
                      <a:pt x="223" y="460"/>
                      <a:pt x="223" y="460"/>
                      <a:pt x="222" y="459"/>
                    </a:cubicBezTo>
                    <a:cubicBezTo>
                      <a:pt x="221" y="461"/>
                      <a:pt x="220" y="461"/>
                      <a:pt x="219" y="462"/>
                    </a:cubicBezTo>
                    <a:cubicBezTo>
                      <a:pt x="219" y="462"/>
                      <a:pt x="219" y="463"/>
                      <a:pt x="219" y="463"/>
                    </a:cubicBezTo>
                    <a:cubicBezTo>
                      <a:pt x="218" y="465"/>
                      <a:pt x="217" y="467"/>
                      <a:pt x="216" y="468"/>
                    </a:cubicBezTo>
                    <a:close/>
                    <a:moveTo>
                      <a:pt x="213" y="473"/>
                    </a:moveTo>
                    <a:cubicBezTo>
                      <a:pt x="213" y="474"/>
                      <a:pt x="214" y="474"/>
                      <a:pt x="214" y="474"/>
                    </a:cubicBezTo>
                    <a:cubicBezTo>
                      <a:pt x="215" y="473"/>
                      <a:pt x="215" y="472"/>
                      <a:pt x="216" y="472"/>
                    </a:cubicBezTo>
                    <a:cubicBezTo>
                      <a:pt x="215" y="471"/>
                      <a:pt x="215" y="470"/>
                      <a:pt x="216" y="469"/>
                    </a:cubicBezTo>
                    <a:cubicBezTo>
                      <a:pt x="215" y="470"/>
                      <a:pt x="214" y="472"/>
                      <a:pt x="213" y="473"/>
                    </a:cubicBezTo>
                    <a:close/>
                    <a:moveTo>
                      <a:pt x="202" y="447"/>
                    </a:moveTo>
                    <a:cubicBezTo>
                      <a:pt x="204" y="446"/>
                      <a:pt x="205" y="447"/>
                      <a:pt x="206" y="447"/>
                    </a:cubicBezTo>
                    <a:cubicBezTo>
                      <a:pt x="206" y="447"/>
                      <a:pt x="206" y="446"/>
                      <a:pt x="206" y="446"/>
                    </a:cubicBezTo>
                    <a:cubicBezTo>
                      <a:pt x="205" y="445"/>
                      <a:pt x="205" y="445"/>
                      <a:pt x="205" y="445"/>
                    </a:cubicBezTo>
                    <a:cubicBezTo>
                      <a:pt x="205" y="445"/>
                      <a:pt x="205" y="445"/>
                      <a:pt x="205" y="445"/>
                    </a:cubicBezTo>
                    <a:cubicBezTo>
                      <a:pt x="205" y="445"/>
                      <a:pt x="205" y="445"/>
                      <a:pt x="205" y="445"/>
                    </a:cubicBezTo>
                    <a:cubicBezTo>
                      <a:pt x="205" y="445"/>
                      <a:pt x="205" y="445"/>
                      <a:pt x="204" y="445"/>
                    </a:cubicBezTo>
                    <a:cubicBezTo>
                      <a:pt x="204" y="445"/>
                      <a:pt x="203" y="445"/>
                      <a:pt x="203" y="444"/>
                    </a:cubicBezTo>
                    <a:cubicBezTo>
                      <a:pt x="203" y="445"/>
                      <a:pt x="202" y="446"/>
                      <a:pt x="202" y="447"/>
                    </a:cubicBezTo>
                    <a:close/>
                    <a:moveTo>
                      <a:pt x="205" y="455"/>
                    </a:moveTo>
                    <a:cubicBezTo>
                      <a:pt x="205" y="455"/>
                      <a:pt x="205" y="454"/>
                      <a:pt x="205" y="454"/>
                    </a:cubicBezTo>
                    <a:cubicBezTo>
                      <a:pt x="205" y="454"/>
                      <a:pt x="204" y="454"/>
                      <a:pt x="204" y="454"/>
                    </a:cubicBezTo>
                    <a:cubicBezTo>
                      <a:pt x="204" y="455"/>
                      <a:pt x="204" y="455"/>
                      <a:pt x="204" y="455"/>
                    </a:cubicBezTo>
                    <a:cubicBezTo>
                      <a:pt x="204" y="455"/>
                      <a:pt x="204" y="455"/>
                      <a:pt x="204" y="455"/>
                    </a:cubicBezTo>
                    <a:cubicBezTo>
                      <a:pt x="205" y="456"/>
                      <a:pt x="205" y="456"/>
                      <a:pt x="205" y="457"/>
                    </a:cubicBezTo>
                    <a:cubicBezTo>
                      <a:pt x="205" y="457"/>
                      <a:pt x="205" y="457"/>
                      <a:pt x="205" y="457"/>
                    </a:cubicBezTo>
                    <a:cubicBezTo>
                      <a:pt x="205" y="456"/>
                      <a:pt x="205" y="456"/>
                      <a:pt x="205" y="455"/>
                    </a:cubicBezTo>
                    <a:close/>
                    <a:moveTo>
                      <a:pt x="202" y="461"/>
                    </a:moveTo>
                    <a:cubicBezTo>
                      <a:pt x="202" y="461"/>
                      <a:pt x="202" y="461"/>
                      <a:pt x="202" y="461"/>
                    </a:cubicBezTo>
                    <a:cubicBezTo>
                      <a:pt x="202" y="461"/>
                      <a:pt x="202" y="461"/>
                      <a:pt x="202" y="461"/>
                    </a:cubicBezTo>
                    <a:cubicBezTo>
                      <a:pt x="202" y="461"/>
                      <a:pt x="202" y="461"/>
                      <a:pt x="202" y="461"/>
                    </a:cubicBezTo>
                    <a:close/>
                    <a:moveTo>
                      <a:pt x="196" y="463"/>
                    </a:moveTo>
                    <a:cubicBezTo>
                      <a:pt x="195" y="463"/>
                      <a:pt x="195" y="463"/>
                      <a:pt x="195" y="463"/>
                    </a:cubicBezTo>
                    <a:cubicBezTo>
                      <a:pt x="195" y="463"/>
                      <a:pt x="194" y="463"/>
                      <a:pt x="194" y="463"/>
                    </a:cubicBezTo>
                    <a:cubicBezTo>
                      <a:pt x="192" y="467"/>
                      <a:pt x="193" y="472"/>
                      <a:pt x="199" y="478"/>
                    </a:cubicBezTo>
                    <a:cubicBezTo>
                      <a:pt x="202" y="472"/>
                      <a:pt x="204" y="471"/>
                      <a:pt x="206" y="471"/>
                    </a:cubicBezTo>
                    <a:cubicBezTo>
                      <a:pt x="207" y="470"/>
                      <a:pt x="208" y="468"/>
                      <a:pt x="209" y="467"/>
                    </a:cubicBezTo>
                    <a:cubicBezTo>
                      <a:pt x="206" y="466"/>
                      <a:pt x="204" y="466"/>
                      <a:pt x="202" y="470"/>
                    </a:cubicBezTo>
                    <a:cubicBezTo>
                      <a:pt x="201" y="467"/>
                      <a:pt x="199" y="465"/>
                      <a:pt x="196" y="463"/>
                    </a:cubicBezTo>
                    <a:close/>
                    <a:moveTo>
                      <a:pt x="171" y="501"/>
                    </a:moveTo>
                    <a:cubicBezTo>
                      <a:pt x="176" y="500"/>
                      <a:pt x="181" y="499"/>
                      <a:pt x="186" y="498"/>
                    </a:cubicBezTo>
                    <a:cubicBezTo>
                      <a:pt x="185" y="500"/>
                      <a:pt x="183" y="503"/>
                      <a:pt x="182" y="505"/>
                    </a:cubicBezTo>
                    <a:cubicBezTo>
                      <a:pt x="182" y="507"/>
                      <a:pt x="182" y="508"/>
                      <a:pt x="182" y="509"/>
                    </a:cubicBezTo>
                    <a:cubicBezTo>
                      <a:pt x="185" y="508"/>
                      <a:pt x="188" y="507"/>
                      <a:pt x="192" y="506"/>
                    </a:cubicBezTo>
                    <a:cubicBezTo>
                      <a:pt x="193" y="506"/>
                      <a:pt x="194" y="507"/>
                      <a:pt x="195" y="507"/>
                    </a:cubicBezTo>
                    <a:cubicBezTo>
                      <a:pt x="199" y="508"/>
                      <a:pt x="201" y="502"/>
                      <a:pt x="197" y="501"/>
                    </a:cubicBezTo>
                    <a:cubicBezTo>
                      <a:pt x="197" y="501"/>
                      <a:pt x="196" y="501"/>
                      <a:pt x="196" y="501"/>
                    </a:cubicBezTo>
                    <a:cubicBezTo>
                      <a:pt x="196" y="500"/>
                      <a:pt x="197" y="500"/>
                      <a:pt x="197" y="499"/>
                    </a:cubicBezTo>
                    <a:cubicBezTo>
                      <a:pt x="200" y="499"/>
                      <a:pt x="203" y="499"/>
                      <a:pt x="206" y="499"/>
                    </a:cubicBezTo>
                    <a:cubicBezTo>
                      <a:pt x="209" y="499"/>
                      <a:pt x="210" y="497"/>
                      <a:pt x="209" y="495"/>
                    </a:cubicBezTo>
                    <a:cubicBezTo>
                      <a:pt x="209" y="494"/>
                      <a:pt x="210" y="494"/>
                      <a:pt x="210" y="493"/>
                    </a:cubicBezTo>
                    <a:cubicBezTo>
                      <a:pt x="211" y="492"/>
                      <a:pt x="212" y="492"/>
                      <a:pt x="213" y="491"/>
                    </a:cubicBezTo>
                    <a:cubicBezTo>
                      <a:pt x="214" y="491"/>
                      <a:pt x="214" y="491"/>
                      <a:pt x="215" y="491"/>
                    </a:cubicBezTo>
                    <a:cubicBezTo>
                      <a:pt x="214" y="488"/>
                      <a:pt x="215" y="485"/>
                      <a:pt x="219" y="486"/>
                    </a:cubicBezTo>
                    <a:cubicBezTo>
                      <a:pt x="220" y="486"/>
                      <a:pt x="222" y="486"/>
                      <a:pt x="224" y="487"/>
                    </a:cubicBezTo>
                    <a:cubicBezTo>
                      <a:pt x="224" y="486"/>
                      <a:pt x="223" y="485"/>
                      <a:pt x="223" y="485"/>
                    </a:cubicBezTo>
                    <a:cubicBezTo>
                      <a:pt x="218" y="485"/>
                      <a:pt x="213" y="485"/>
                      <a:pt x="209" y="485"/>
                    </a:cubicBezTo>
                    <a:cubicBezTo>
                      <a:pt x="209" y="486"/>
                      <a:pt x="208" y="486"/>
                      <a:pt x="208" y="487"/>
                    </a:cubicBezTo>
                    <a:cubicBezTo>
                      <a:pt x="208" y="492"/>
                      <a:pt x="201" y="490"/>
                      <a:pt x="201" y="486"/>
                    </a:cubicBezTo>
                    <a:cubicBezTo>
                      <a:pt x="201" y="486"/>
                      <a:pt x="201" y="485"/>
                      <a:pt x="201" y="485"/>
                    </a:cubicBezTo>
                    <a:cubicBezTo>
                      <a:pt x="190" y="486"/>
                      <a:pt x="179" y="487"/>
                      <a:pt x="168" y="489"/>
                    </a:cubicBezTo>
                    <a:cubicBezTo>
                      <a:pt x="160" y="490"/>
                      <a:pt x="164" y="502"/>
                      <a:pt x="171" y="501"/>
                    </a:cubicBezTo>
                    <a:close/>
                    <a:moveTo>
                      <a:pt x="158" y="553"/>
                    </a:moveTo>
                    <a:cubicBezTo>
                      <a:pt x="163" y="552"/>
                      <a:pt x="167" y="551"/>
                      <a:pt x="172" y="551"/>
                    </a:cubicBezTo>
                    <a:cubicBezTo>
                      <a:pt x="171" y="549"/>
                      <a:pt x="170" y="548"/>
                      <a:pt x="169" y="546"/>
                    </a:cubicBezTo>
                    <a:cubicBezTo>
                      <a:pt x="170" y="546"/>
                      <a:pt x="172" y="547"/>
                      <a:pt x="173" y="548"/>
                    </a:cubicBezTo>
                    <a:cubicBezTo>
                      <a:pt x="176" y="549"/>
                      <a:pt x="179" y="544"/>
                      <a:pt x="176" y="542"/>
                    </a:cubicBezTo>
                    <a:cubicBezTo>
                      <a:pt x="175" y="542"/>
                      <a:pt x="174" y="541"/>
                      <a:pt x="173" y="541"/>
                    </a:cubicBezTo>
                    <a:cubicBezTo>
                      <a:pt x="173" y="540"/>
                      <a:pt x="174" y="539"/>
                      <a:pt x="174" y="539"/>
                    </a:cubicBezTo>
                    <a:cubicBezTo>
                      <a:pt x="167" y="539"/>
                      <a:pt x="161" y="540"/>
                      <a:pt x="155" y="541"/>
                    </a:cubicBezTo>
                    <a:cubicBezTo>
                      <a:pt x="147" y="543"/>
                      <a:pt x="150" y="555"/>
                      <a:pt x="158" y="553"/>
                    </a:cubicBezTo>
                    <a:close/>
                    <a:moveTo>
                      <a:pt x="511" y="405"/>
                    </a:moveTo>
                    <a:cubicBezTo>
                      <a:pt x="511" y="405"/>
                      <a:pt x="511" y="405"/>
                      <a:pt x="511" y="405"/>
                    </a:cubicBezTo>
                    <a:cubicBezTo>
                      <a:pt x="511" y="405"/>
                      <a:pt x="511" y="405"/>
                      <a:pt x="511" y="405"/>
                    </a:cubicBezTo>
                    <a:cubicBezTo>
                      <a:pt x="511" y="405"/>
                      <a:pt x="511" y="405"/>
                      <a:pt x="511" y="405"/>
                    </a:cubicBezTo>
                    <a:close/>
                    <a:moveTo>
                      <a:pt x="514" y="400"/>
                    </a:moveTo>
                    <a:cubicBezTo>
                      <a:pt x="514" y="400"/>
                      <a:pt x="514" y="399"/>
                      <a:pt x="514" y="398"/>
                    </a:cubicBezTo>
                    <a:cubicBezTo>
                      <a:pt x="514" y="399"/>
                      <a:pt x="514" y="399"/>
                      <a:pt x="514" y="399"/>
                    </a:cubicBezTo>
                    <a:cubicBezTo>
                      <a:pt x="514" y="399"/>
                      <a:pt x="514" y="399"/>
                      <a:pt x="513" y="399"/>
                    </a:cubicBezTo>
                    <a:cubicBezTo>
                      <a:pt x="514" y="400"/>
                      <a:pt x="514" y="400"/>
                      <a:pt x="514" y="400"/>
                    </a:cubicBezTo>
                    <a:cubicBezTo>
                      <a:pt x="514" y="400"/>
                      <a:pt x="514" y="401"/>
                      <a:pt x="514" y="401"/>
                    </a:cubicBezTo>
                    <a:cubicBezTo>
                      <a:pt x="514" y="401"/>
                      <a:pt x="514" y="401"/>
                      <a:pt x="514" y="401"/>
                    </a:cubicBezTo>
                    <a:cubicBezTo>
                      <a:pt x="514" y="401"/>
                      <a:pt x="514" y="400"/>
                      <a:pt x="514" y="400"/>
                    </a:cubicBezTo>
                    <a:close/>
                    <a:moveTo>
                      <a:pt x="516" y="391"/>
                    </a:moveTo>
                    <a:cubicBezTo>
                      <a:pt x="516" y="390"/>
                      <a:pt x="516" y="390"/>
                      <a:pt x="516" y="389"/>
                    </a:cubicBezTo>
                    <a:cubicBezTo>
                      <a:pt x="516" y="389"/>
                      <a:pt x="516" y="389"/>
                      <a:pt x="516" y="389"/>
                    </a:cubicBezTo>
                    <a:cubicBezTo>
                      <a:pt x="516" y="389"/>
                      <a:pt x="516" y="389"/>
                      <a:pt x="516" y="389"/>
                    </a:cubicBezTo>
                    <a:cubicBezTo>
                      <a:pt x="515" y="389"/>
                      <a:pt x="515" y="389"/>
                      <a:pt x="515" y="389"/>
                    </a:cubicBezTo>
                    <a:cubicBezTo>
                      <a:pt x="514" y="389"/>
                      <a:pt x="514" y="389"/>
                      <a:pt x="513" y="389"/>
                    </a:cubicBezTo>
                    <a:cubicBezTo>
                      <a:pt x="513" y="390"/>
                      <a:pt x="513" y="390"/>
                      <a:pt x="513" y="391"/>
                    </a:cubicBezTo>
                    <a:cubicBezTo>
                      <a:pt x="514" y="391"/>
                      <a:pt x="515" y="391"/>
                      <a:pt x="516" y="392"/>
                    </a:cubicBezTo>
                    <a:cubicBezTo>
                      <a:pt x="516" y="391"/>
                      <a:pt x="516" y="391"/>
                      <a:pt x="516" y="391"/>
                    </a:cubicBezTo>
                    <a:close/>
                    <a:moveTo>
                      <a:pt x="503" y="473"/>
                    </a:moveTo>
                    <a:cubicBezTo>
                      <a:pt x="503" y="473"/>
                      <a:pt x="503" y="473"/>
                      <a:pt x="502" y="473"/>
                    </a:cubicBezTo>
                    <a:cubicBezTo>
                      <a:pt x="502" y="474"/>
                      <a:pt x="501" y="475"/>
                      <a:pt x="500" y="476"/>
                    </a:cubicBezTo>
                    <a:cubicBezTo>
                      <a:pt x="501" y="476"/>
                      <a:pt x="502" y="476"/>
                      <a:pt x="502" y="475"/>
                    </a:cubicBezTo>
                    <a:cubicBezTo>
                      <a:pt x="503" y="475"/>
                      <a:pt x="503" y="474"/>
                      <a:pt x="503" y="473"/>
                    </a:cubicBezTo>
                    <a:close/>
                    <a:moveTo>
                      <a:pt x="520" y="445"/>
                    </a:moveTo>
                    <a:cubicBezTo>
                      <a:pt x="521" y="445"/>
                      <a:pt x="521" y="445"/>
                      <a:pt x="522" y="445"/>
                    </a:cubicBezTo>
                    <a:cubicBezTo>
                      <a:pt x="522" y="445"/>
                      <a:pt x="521" y="444"/>
                      <a:pt x="521" y="444"/>
                    </a:cubicBezTo>
                    <a:cubicBezTo>
                      <a:pt x="520" y="444"/>
                      <a:pt x="520" y="445"/>
                      <a:pt x="520" y="445"/>
                    </a:cubicBezTo>
                    <a:close/>
                    <a:moveTo>
                      <a:pt x="517" y="460"/>
                    </a:moveTo>
                    <a:cubicBezTo>
                      <a:pt x="518" y="461"/>
                      <a:pt x="519" y="462"/>
                      <a:pt x="520" y="462"/>
                    </a:cubicBezTo>
                    <a:cubicBezTo>
                      <a:pt x="520" y="462"/>
                      <a:pt x="520" y="462"/>
                      <a:pt x="520" y="462"/>
                    </a:cubicBezTo>
                    <a:cubicBezTo>
                      <a:pt x="519" y="462"/>
                      <a:pt x="519" y="461"/>
                      <a:pt x="518" y="460"/>
                    </a:cubicBezTo>
                    <a:cubicBezTo>
                      <a:pt x="518" y="460"/>
                      <a:pt x="518" y="460"/>
                      <a:pt x="517" y="460"/>
                    </a:cubicBezTo>
                    <a:close/>
                    <a:moveTo>
                      <a:pt x="522" y="492"/>
                    </a:moveTo>
                    <a:cubicBezTo>
                      <a:pt x="522" y="492"/>
                      <a:pt x="521" y="491"/>
                      <a:pt x="520" y="491"/>
                    </a:cubicBezTo>
                    <a:cubicBezTo>
                      <a:pt x="519" y="491"/>
                      <a:pt x="518" y="490"/>
                      <a:pt x="518" y="489"/>
                    </a:cubicBezTo>
                    <a:cubicBezTo>
                      <a:pt x="516" y="488"/>
                      <a:pt x="513" y="487"/>
                      <a:pt x="511" y="486"/>
                    </a:cubicBezTo>
                    <a:cubicBezTo>
                      <a:pt x="512" y="487"/>
                      <a:pt x="512" y="488"/>
                      <a:pt x="513" y="488"/>
                    </a:cubicBezTo>
                    <a:cubicBezTo>
                      <a:pt x="515" y="490"/>
                      <a:pt x="514" y="492"/>
                      <a:pt x="512" y="494"/>
                    </a:cubicBezTo>
                    <a:cubicBezTo>
                      <a:pt x="516" y="493"/>
                      <a:pt x="519" y="493"/>
                      <a:pt x="522" y="492"/>
                    </a:cubicBezTo>
                    <a:close/>
                    <a:moveTo>
                      <a:pt x="527" y="478"/>
                    </a:moveTo>
                    <a:cubicBezTo>
                      <a:pt x="527" y="478"/>
                      <a:pt x="527" y="478"/>
                      <a:pt x="526" y="477"/>
                    </a:cubicBezTo>
                    <a:cubicBezTo>
                      <a:pt x="526" y="477"/>
                      <a:pt x="526" y="478"/>
                      <a:pt x="525" y="478"/>
                    </a:cubicBezTo>
                    <a:cubicBezTo>
                      <a:pt x="526" y="478"/>
                      <a:pt x="527" y="478"/>
                      <a:pt x="527" y="478"/>
                    </a:cubicBezTo>
                    <a:close/>
                    <a:moveTo>
                      <a:pt x="532" y="407"/>
                    </a:moveTo>
                    <a:cubicBezTo>
                      <a:pt x="532" y="407"/>
                      <a:pt x="532" y="406"/>
                      <a:pt x="531" y="406"/>
                    </a:cubicBezTo>
                    <a:cubicBezTo>
                      <a:pt x="530" y="407"/>
                      <a:pt x="529" y="407"/>
                      <a:pt x="527" y="408"/>
                    </a:cubicBezTo>
                    <a:cubicBezTo>
                      <a:pt x="527" y="408"/>
                      <a:pt x="527" y="409"/>
                      <a:pt x="527" y="409"/>
                    </a:cubicBezTo>
                    <a:cubicBezTo>
                      <a:pt x="526" y="411"/>
                      <a:pt x="525" y="413"/>
                      <a:pt x="524" y="414"/>
                    </a:cubicBezTo>
                    <a:cubicBezTo>
                      <a:pt x="524" y="414"/>
                      <a:pt x="524" y="413"/>
                      <a:pt x="525" y="413"/>
                    </a:cubicBezTo>
                    <a:cubicBezTo>
                      <a:pt x="526" y="412"/>
                      <a:pt x="528" y="412"/>
                      <a:pt x="529" y="411"/>
                    </a:cubicBezTo>
                    <a:cubicBezTo>
                      <a:pt x="530" y="410"/>
                      <a:pt x="531" y="409"/>
                      <a:pt x="532" y="407"/>
                    </a:cubicBezTo>
                    <a:close/>
                    <a:moveTo>
                      <a:pt x="829" y="547"/>
                    </a:moveTo>
                    <a:cubicBezTo>
                      <a:pt x="829" y="547"/>
                      <a:pt x="829" y="547"/>
                      <a:pt x="829" y="547"/>
                    </a:cubicBezTo>
                    <a:cubicBezTo>
                      <a:pt x="829" y="547"/>
                      <a:pt x="829" y="547"/>
                      <a:pt x="829" y="547"/>
                    </a:cubicBezTo>
                    <a:cubicBezTo>
                      <a:pt x="829" y="547"/>
                      <a:pt x="829" y="547"/>
                      <a:pt x="829" y="547"/>
                    </a:cubicBezTo>
                    <a:cubicBezTo>
                      <a:pt x="829" y="547"/>
                      <a:pt x="829" y="547"/>
                      <a:pt x="829" y="547"/>
                    </a:cubicBezTo>
                    <a:close/>
                    <a:moveTo>
                      <a:pt x="813" y="550"/>
                    </a:moveTo>
                    <a:cubicBezTo>
                      <a:pt x="815" y="551"/>
                      <a:pt x="817" y="552"/>
                      <a:pt x="818" y="552"/>
                    </a:cubicBezTo>
                    <a:cubicBezTo>
                      <a:pt x="819" y="552"/>
                      <a:pt x="819" y="552"/>
                      <a:pt x="819" y="552"/>
                    </a:cubicBezTo>
                    <a:cubicBezTo>
                      <a:pt x="817" y="551"/>
                      <a:pt x="815" y="551"/>
                      <a:pt x="813" y="550"/>
                    </a:cubicBezTo>
                    <a:close/>
                    <a:moveTo>
                      <a:pt x="811" y="531"/>
                    </a:moveTo>
                    <a:cubicBezTo>
                      <a:pt x="812" y="531"/>
                      <a:pt x="813" y="531"/>
                      <a:pt x="813" y="531"/>
                    </a:cubicBezTo>
                    <a:cubicBezTo>
                      <a:pt x="814" y="530"/>
                      <a:pt x="814" y="530"/>
                      <a:pt x="815" y="529"/>
                    </a:cubicBezTo>
                    <a:cubicBezTo>
                      <a:pt x="815" y="529"/>
                      <a:pt x="814" y="528"/>
                      <a:pt x="814" y="528"/>
                    </a:cubicBezTo>
                    <a:cubicBezTo>
                      <a:pt x="813" y="529"/>
                      <a:pt x="812" y="529"/>
                      <a:pt x="811" y="530"/>
                    </a:cubicBezTo>
                    <a:cubicBezTo>
                      <a:pt x="811" y="530"/>
                      <a:pt x="811" y="531"/>
                      <a:pt x="811" y="531"/>
                    </a:cubicBezTo>
                    <a:close/>
                    <a:moveTo>
                      <a:pt x="809" y="507"/>
                    </a:moveTo>
                    <a:cubicBezTo>
                      <a:pt x="809" y="507"/>
                      <a:pt x="809" y="508"/>
                      <a:pt x="809" y="508"/>
                    </a:cubicBezTo>
                    <a:cubicBezTo>
                      <a:pt x="810" y="508"/>
                      <a:pt x="810" y="508"/>
                      <a:pt x="810" y="508"/>
                    </a:cubicBezTo>
                    <a:cubicBezTo>
                      <a:pt x="810" y="508"/>
                      <a:pt x="810" y="508"/>
                      <a:pt x="809" y="507"/>
                    </a:cubicBezTo>
                    <a:close/>
                    <a:moveTo>
                      <a:pt x="798" y="538"/>
                    </a:moveTo>
                    <a:cubicBezTo>
                      <a:pt x="799" y="538"/>
                      <a:pt x="799" y="539"/>
                      <a:pt x="800" y="539"/>
                    </a:cubicBezTo>
                    <a:cubicBezTo>
                      <a:pt x="800" y="539"/>
                      <a:pt x="799" y="538"/>
                      <a:pt x="799" y="538"/>
                    </a:cubicBezTo>
                    <a:cubicBezTo>
                      <a:pt x="799" y="538"/>
                      <a:pt x="799" y="538"/>
                      <a:pt x="798" y="538"/>
                    </a:cubicBezTo>
                    <a:close/>
                    <a:moveTo>
                      <a:pt x="793" y="505"/>
                    </a:moveTo>
                    <a:cubicBezTo>
                      <a:pt x="794" y="505"/>
                      <a:pt x="794" y="506"/>
                      <a:pt x="795" y="506"/>
                    </a:cubicBezTo>
                    <a:cubicBezTo>
                      <a:pt x="794" y="505"/>
                      <a:pt x="794" y="505"/>
                      <a:pt x="793" y="504"/>
                    </a:cubicBezTo>
                    <a:cubicBezTo>
                      <a:pt x="793" y="505"/>
                      <a:pt x="793" y="505"/>
                      <a:pt x="793" y="505"/>
                    </a:cubicBezTo>
                    <a:close/>
                    <a:moveTo>
                      <a:pt x="790" y="520"/>
                    </a:moveTo>
                    <a:cubicBezTo>
                      <a:pt x="791" y="521"/>
                      <a:pt x="792" y="522"/>
                      <a:pt x="793" y="523"/>
                    </a:cubicBezTo>
                    <a:cubicBezTo>
                      <a:pt x="793" y="523"/>
                      <a:pt x="793" y="523"/>
                      <a:pt x="793" y="523"/>
                    </a:cubicBezTo>
                    <a:cubicBezTo>
                      <a:pt x="792" y="522"/>
                      <a:pt x="792" y="521"/>
                      <a:pt x="791" y="520"/>
                    </a:cubicBezTo>
                    <a:cubicBezTo>
                      <a:pt x="791" y="520"/>
                      <a:pt x="791" y="520"/>
                      <a:pt x="790" y="520"/>
                    </a:cubicBezTo>
                    <a:close/>
                    <a:moveTo>
                      <a:pt x="784" y="547"/>
                    </a:moveTo>
                    <a:cubicBezTo>
                      <a:pt x="784" y="547"/>
                      <a:pt x="785" y="548"/>
                      <a:pt x="786" y="549"/>
                    </a:cubicBezTo>
                    <a:cubicBezTo>
                      <a:pt x="787" y="551"/>
                      <a:pt x="787" y="553"/>
                      <a:pt x="785" y="554"/>
                    </a:cubicBezTo>
                    <a:cubicBezTo>
                      <a:pt x="789" y="554"/>
                      <a:pt x="792" y="553"/>
                      <a:pt x="795" y="553"/>
                    </a:cubicBezTo>
                    <a:cubicBezTo>
                      <a:pt x="795" y="552"/>
                      <a:pt x="794" y="552"/>
                      <a:pt x="793" y="552"/>
                    </a:cubicBezTo>
                    <a:cubicBezTo>
                      <a:pt x="792" y="551"/>
                      <a:pt x="791" y="550"/>
                      <a:pt x="791" y="550"/>
                    </a:cubicBezTo>
                    <a:cubicBezTo>
                      <a:pt x="789" y="549"/>
                      <a:pt x="786" y="548"/>
                      <a:pt x="784" y="547"/>
                    </a:cubicBezTo>
                    <a:close/>
                    <a:moveTo>
                      <a:pt x="773" y="536"/>
                    </a:moveTo>
                    <a:cubicBezTo>
                      <a:pt x="774" y="536"/>
                      <a:pt x="775" y="536"/>
                      <a:pt x="775" y="536"/>
                    </a:cubicBezTo>
                    <a:cubicBezTo>
                      <a:pt x="775" y="535"/>
                      <a:pt x="776" y="534"/>
                      <a:pt x="776" y="533"/>
                    </a:cubicBezTo>
                    <a:cubicBezTo>
                      <a:pt x="776" y="533"/>
                      <a:pt x="776" y="533"/>
                      <a:pt x="775" y="533"/>
                    </a:cubicBezTo>
                    <a:cubicBezTo>
                      <a:pt x="775" y="534"/>
                      <a:pt x="774" y="535"/>
                      <a:pt x="773" y="536"/>
                    </a:cubicBezTo>
                    <a:close/>
                    <a:moveTo>
                      <a:pt x="754" y="494"/>
                    </a:moveTo>
                    <a:cubicBezTo>
                      <a:pt x="758" y="492"/>
                      <a:pt x="761" y="489"/>
                      <a:pt x="764" y="487"/>
                    </a:cubicBezTo>
                    <a:cubicBezTo>
                      <a:pt x="764" y="486"/>
                      <a:pt x="763" y="486"/>
                      <a:pt x="763" y="486"/>
                    </a:cubicBezTo>
                    <a:cubicBezTo>
                      <a:pt x="762" y="486"/>
                      <a:pt x="760" y="486"/>
                      <a:pt x="759" y="486"/>
                    </a:cubicBezTo>
                    <a:cubicBezTo>
                      <a:pt x="759" y="487"/>
                      <a:pt x="758" y="488"/>
                      <a:pt x="756" y="488"/>
                    </a:cubicBezTo>
                    <a:cubicBezTo>
                      <a:pt x="756" y="488"/>
                      <a:pt x="755" y="488"/>
                      <a:pt x="755" y="488"/>
                    </a:cubicBezTo>
                    <a:cubicBezTo>
                      <a:pt x="755" y="490"/>
                      <a:pt x="755" y="492"/>
                      <a:pt x="754" y="494"/>
                    </a:cubicBezTo>
                    <a:close/>
                    <a:moveTo>
                      <a:pt x="738" y="491"/>
                    </a:moveTo>
                    <a:cubicBezTo>
                      <a:pt x="738" y="493"/>
                      <a:pt x="737" y="495"/>
                      <a:pt x="737" y="497"/>
                    </a:cubicBezTo>
                    <a:cubicBezTo>
                      <a:pt x="738" y="497"/>
                      <a:pt x="739" y="497"/>
                      <a:pt x="740" y="497"/>
                    </a:cubicBezTo>
                    <a:cubicBezTo>
                      <a:pt x="739" y="495"/>
                      <a:pt x="739" y="494"/>
                      <a:pt x="739" y="492"/>
                    </a:cubicBezTo>
                    <a:cubicBezTo>
                      <a:pt x="738" y="492"/>
                      <a:pt x="738" y="492"/>
                      <a:pt x="738" y="491"/>
                    </a:cubicBezTo>
                    <a:close/>
                    <a:moveTo>
                      <a:pt x="737" y="478"/>
                    </a:moveTo>
                    <a:cubicBezTo>
                      <a:pt x="737" y="478"/>
                      <a:pt x="737" y="478"/>
                      <a:pt x="737" y="478"/>
                    </a:cubicBezTo>
                    <a:cubicBezTo>
                      <a:pt x="737" y="478"/>
                      <a:pt x="738" y="478"/>
                      <a:pt x="738" y="478"/>
                    </a:cubicBezTo>
                    <a:cubicBezTo>
                      <a:pt x="737" y="478"/>
                      <a:pt x="737" y="478"/>
                      <a:pt x="737" y="478"/>
                    </a:cubicBezTo>
                    <a:close/>
                    <a:moveTo>
                      <a:pt x="660" y="466"/>
                    </a:moveTo>
                    <a:cubicBezTo>
                      <a:pt x="661" y="467"/>
                      <a:pt x="662" y="469"/>
                      <a:pt x="662" y="470"/>
                    </a:cubicBezTo>
                    <a:cubicBezTo>
                      <a:pt x="663" y="471"/>
                      <a:pt x="664" y="471"/>
                      <a:pt x="665" y="470"/>
                    </a:cubicBezTo>
                    <a:cubicBezTo>
                      <a:pt x="664" y="469"/>
                      <a:pt x="663" y="468"/>
                      <a:pt x="662" y="466"/>
                    </a:cubicBezTo>
                    <a:cubicBezTo>
                      <a:pt x="661" y="466"/>
                      <a:pt x="661" y="466"/>
                      <a:pt x="660" y="466"/>
                    </a:cubicBezTo>
                    <a:close/>
                    <a:moveTo>
                      <a:pt x="636" y="446"/>
                    </a:moveTo>
                    <a:cubicBezTo>
                      <a:pt x="636" y="447"/>
                      <a:pt x="635" y="448"/>
                      <a:pt x="633" y="449"/>
                    </a:cubicBezTo>
                    <a:cubicBezTo>
                      <a:pt x="633" y="449"/>
                      <a:pt x="633" y="449"/>
                      <a:pt x="633" y="449"/>
                    </a:cubicBezTo>
                    <a:cubicBezTo>
                      <a:pt x="636" y="448"/>
                      <a:pt x="637" y="447"/>
                      <a:pt x="638" y="445"/>
                    </a:cubicBezTo>
                    <a:cubicBezTo>
                      <a:pt x="637" y="445"/>
                      <a:pt x="637" y="445"/>
                      <a:pt x="636" y="446"/>
                    </a:cubicBezTo>
                    <a:close/>
                    <a:moveTo>
                      <a:pt x="586" y="437"/>
                    </a:moveTo>
                    <a:cubicBezTo>
                      <a:pt x="585" y="439"/>
                      <a:pt x="585" y="441"/>
                      <a:pt x="584" y="443"/>
                    </a:cubicBezTo>
                    <a:cubicBezTo>
                      <a:pt x="585" y="443"/>
                      <a:pt x="585" y="444"/>
                      <a:pt x="586" y="444"/>
                    </a:cubicBezTo>
                    <a:cubicBezTo>
                      <a:pt x="586" y="444"/>
                      <a:pt x="586" y="445"/>
                      <a:pt x="586" y="445"/>
                    </a:cubicBezTo>
                    <a:cubicBezTo>
                      <a:pt x="586" y="445"/>
                      <a:pt x="586" y="444"/>
                      <a:pt x="587" y="444"/>
                    </a:cubicBezTo>
                    <a:cubicBezTo>
                      <a:pt x="586" y="442"/>
                      <a:pt x="586" y="440"/>
                      <a:pt x="586" y="437"/>
                    </a:cubicBezTo>
                    <a:close/>
                    <a:moveTo>
                      <a:pt x="618" y="393"/>
                    </a:moveTo>
                    <a:cubicBezTo>
                      <a:pt x="618" y="393"/>
                      <a:pt x="618" y="393"/>
                      <a:pt x="617" y="393"/>
                    </a:cubicBezTo>
                    <a:cubicBezTo>
                      <a:pt x="617" y="393"/>
                      <a:pt x="617" y="393"/>
                      <a:pt x="617" y="393"/>
                    </a:cubicBezTo>
                    <a:cubicBezTo>
                      <a:pt x="617" y="393"/>
                      <a:pt x="618" y="393"/>
                      <a:pt x="618" y="393"/>
                    </a:cubicBezTo>
                    <a:cubicBezTo>
                      <a:pt x="618" y="393"/>
                      <a:pt x="618" y="393"/>
                      <a:pt x="618" y="393"/>
                    </a:cubicBezTo>
                    <a:close/>
                    <a:moveTo>
                      <a:pt x="627" y="408"/>
                    </a:moveTo>
                    <a:cubicBezTo>
                      <a:pt x="628" y="408"/>
                      <a:pt x="628" y="408"/>
                      <a:pt x="629" y="408"/>
                    </a:cubicBezTo>
                    <a:cubicBezTo>
                      <a:pt x="628" y="407"/>
                      <a:pt x="628" y="407"/>
                      <a:pt x="628" y="407"/>
                    </a:cubicBezTo>
                    <a:cubicBezTo>
                      <a:pt x="627" y="407"/>
                      <a:pt x="627" y="407"/>
                      <a:pt x="626" y="406"/>
                    </a:cubicBezTo>
                    <a:cubicBezTo>
                      <a:pt x="626" y="407"/>
                      <a:pt x="627" y="407"/>
                      <a:pt x="627" y="408"/>
                    </a:cubicBezTo>
                    <a:close/>
                    <a:moveTo>
                      <a:pt x="656" y="410"/>
                    </a:moveTo>
                    <a:cubicBezTo>
                      <a:pt x="658" y="411"/>
                      <a:pt x="659" y="411"/>
                      <a:pt x="660" y="412"/>
                    </a:cubicBezTo>
                    <a:cubicBezTo>
                      <a:pt x="661" y="412"/>
                      <a:pt x="661" y="411"/>
                      <a:pt x="661" y="411"/>
                    </a:cubicBezTo>
                    <a:cubicBezTo>
                      <a:pt x="660" y="411"/>
                      <a:pt x="658" y="410"/>
                      <a:pt x="656" y="410"/>
                    </a:cubicBezTo>
                    <a:cubicBezTo>
                      <a:pt x="656" y="410"/>
                      <a:pt x="656" y="410"/>
                      <a:pt x="656" y="410"/>
                    </a:cubicBezTo>
                    <a:close/>
                    <a:moveTo>
                      <a:pt x="573" y="398"/>
                    </a:moveTo>
                    <a:cubicBezTo>
                      <a:pt x="573" y="399"/>
                      <a:pt x="573" y="400"/>
                      <a:pt x="574" y="400"/>
                    </a:cubicBezTo>
                    <a:cubicBezTo>
                      <a:pt x="574" y="401"/>
                      <a:pt x="575" y="401"/>
                      <a:pt x="575" y="401"/>
                    </a:cubicBezTo>
                    <a:cubicBezTo>
                      <a:pt x="575" y="402"/>
                      <a:pt x="576" y="402"/>
                      <a:pt x="576" y="403"/>
                    </a:cubicBezTo>
                    <a:cubicBezTo>
                      <a:pt x="576" y="404"/>
                      <a:pt x="575" y="405"/>
                      <a:pt x="575" y="407"/>
                    </a:cubicBezTo>
                    <a:cubicBezTo>
                      <a:pt x="574" y="415"/>
                      <a:pt x="578" y="417"/>
                      <a:pt x="583" y="416"/>
                    </a:cubicBezTo>
                    <a:cubicBezTo>
                      <a:pt x="583" y="417"/>
                      <a:pt x="585" y="418"/>
                      <a:pt x="586" y="418"/>
                    </a:cubicBezTo>
                    <a:cubicBezTo>
                      <a:pt x="587" y="417"/>
                      <a:pt x="588" y="417"/>
                      <a:pt x="589" y="417"/>
                    </a:cubicBezTo>
                    <a:cubicBezTo>
                      <a:pt x="588" y="413"/>
                      <a:pt x="586" y="410"/>
                      <a:pt x="584" y="406"/>
                    </a:cubicBezTo>
                    <a:cubicBezTo>
                      <a:pt x="585" y="407"/>
                      <a:pt x="587" y="408"/>
                      <a:pt x="588" y="408"/>
                    </a:cubicBezTo>
                    <a:cubicBezTo>
                      <a:pt x="591" y="410"/>
                      <a:pt x="594" y="405"/>
                      <a:pt x="591" y="403"/>
                    </a:cubicBezTo>
                    <a:cubicBezTo>
                      <a:pt x="590" y="403"/>
                      <a:pt x="589" y="402"/>
                      <a:pt x="588" y="402"/>
                    </a:cubicBezTo>
                    <a:cubicBezTo>
                      <a:pt x="590" y="401"/>
                      <a:pt x="590" y="399"/>
                      <a:pt x="590" y="398"/>
                    </a:cubicBezTo>
                    <a:cubicBezTo>
                      <a:pt x="592" y="397"/>
                      <a:pt x="592" y="393"/>
                      <a:pt x="590" y="392"/>
                    </a:cubicBezTo>
                    <a:cubicBezTo>
                      <a:pt x="590" y="392"/>
                      <a:pt x="590" y="391"/>
                      <a:pt x="590" y="391"/>
                    </a:cubicBezTo>
                    <a:cubicBezTo>
                      <a:pt x="590" y="391"/>
                      <a:pt x="591" y="391"/>
                      <a:pt x="591" y="392"/>
                    </a:cubicBezTo>
                    <a:cubicBezTo>
                      <a:pt x="593" y="395"/>
                      <a:pt x="598" y="392"/>
                      <a:pt x="596" y="389"/>
                    </a:cubicBezTo>
                    <a:cubicBezTo>
                      <a:pt x="596" y="388"/>
                      <a:pt x="595" y="387"/>
                      <a:pt x="594" y="386"/>
                    </a:cubicBezTo>
                    <a:cubicBezTo>
                      <a:pt x="594" y="386"/>
                      <a:pt x="594" y="386"/>
                      <a:pt x="594" y="386"/>
                    </a:cubicBezTo>
                    <a:cubicBezTo>
                      <a:pt x="594" y="386"/>
                      <a:pt x="594" y="387"/>
                      <a:pt x="595" y="387"/>
                    </a:cubicBezTo>
                    <a:cubicBezTo>
                      <a:pt x="596" y="387"/>
                      <a:pt x="597" y="387"/>
                      <a:pt x="598" y="386"/>
                    </a:cubicBezTo>
                    <a:cubicBezTo>
                      <a:pt x="597" y="385"/>
                      <a:pt x="597" y="384"/>
                      <a:pt x="596" y="384"/>
                    </a:cubicBezTo>
                    <a:cubicBezTo>
                      <a:pt x="596" y="383"/>
                      <a:pt x="596" y="383"/>
                      <a:pt x="596" y="383"/>
                    </a:cubicBezTo>
                    <a:cubicBezTo>
                      <a:pt x="596" y="383"/>
                      <a:pt x="596" y="383"/>
                      <a:pt x="595" y="383"/>
                    </a:cubicBezTo>
                    <a:cubicBezTo>
                      <a:pt x="595" y="384"/>
                      <a:pt x="594" y="385"/>
                      <a:pt x="592" y="385"/>
                    </a:cubicBezTo>
                    <a:cubicBezTo>
                      <a:pt x="591" y="385"/>
                      <a:pt x="590" y="385"/>
                      <a:pt x="589" y="385"/>
                    </a:cubicBezTo>
                    <a:cubicBezTo>
                      <a:pt x="589" y="387"/>
                      <a:pt x="589" y="390"/>
                      <a:pt x="588" y="392"/>
                    </a:cubicBezTo>
                    <a:cubicBezTo>
                      <a:pt x="584" y="401"/>
                      <a:pt x="579" y="401"/>
                      <a:pt x="575" y="397"/>
                    </a:cubicBezTo>
                    <a:cubicBezTo>
                      <a:pt x="574" y="398"/>
                      <a:pt x="574" y="398"/>
                      <a:pt x="573" y="398"/>
                    </a:cubicBezTo>
                    <a:close/>
                    <a:moveTo>
                      <a:pt x="581" y="417"/>
                    </a:moveTo>
                    <a:cubicBezTo>
                      <a:pt x="581" y="417"/>
                      <a:pt x="581" y="418"/>
                      <a:pt x="580" y="418"/>
                    </a:cubicBezTo>
                    <a:cubicBezTo>
                      <a:pt x="580" y="418"/>
                      <a:pt x="580" y="419"/>
                      <a:pt x="580" y="419"/>
                    </a:cubicBezTo>
                    <a:cubicBezTo>
                      <a:pt x="580" y="418"/>
                      <a:pt x="581" y="418"/>
                      <a:pt x="581" y="417"/>
                    </a:cubicBezTo>
                    <a:cubicBezTo>
                      <a:pt x="581" y="417"/>
                      <a:pt x="581" y="417"/>
                      <a:pt x="581" y="417"/>
                    </a:cubicBezTo>
                    <a:close/>
                    <a:moveTo>
                      <a:pt x="576" y="436"/>
                    </a:moveTo>
                    <a:cubicBezTo>
                      <a:pt x="576" y="437"/>
                      <a:pt x="575" y="438"/>
                      <a:pt x="574" y="439"/>
                    </a:cubicBezTo>
                    <a:cubicBezTo>
                      <a:pt x="575" y="438"/>
                      <a:pt x="577" y="437"/>
                      <a:pt x="579" y="437"/>
                    </a:cubicBezTo>
                    <a:cubicBezTo>
                      <a:pt x="579" y="436"/>
                      <a:pt x="579" y="436"/>
                      <a:pt x="579" y="435"/>
                    </a:cubicBezTo>
                    <a:cubicBezTo>
                      <a:pt x="578" y="435"/>
                      <a:pt x="577" y="436"/>
                      <a:pt x="576" y="436"/>
                    </a:cubicBezTo>
                    <a:close/>
                    <a:moveTo>
                      <a:pt x="560" y="437"/>
                    </a:moveTo>
                    <a:cubicBezTo>
                      <a:pt x="559" y="437"/>
                      <a:pt x="559" y="437"/>
                      <a:pt x="559" y="437"/>
                    </a:cubicBezTo>
                    <a:cubicBezTo>
                      <a:pt x="558" y="438"/>
                      <a:pt x="558" y="438"/>
                      <a:pt x="557" y="438"/>
                    </a:cubicBezTo>
                    <a:cubicBezTo>
                      <a:pt x="558" y="438"/>
                      <a:pt x="559" y="439"/>
                      <a:pt x="560" y="439"/>
                    </a:cubicBezTo>
                    <a:cubicBezTo>
                      <a:pt x="560" y="439"/>
                      <a:pt x="560" y="439"/>
                      <a:pt x="560" y="439"/>
                    </a:cubicBezTo>
                    <a:cubicBezTo>
                      <a:pt x="561" y="438"/>
                      <a:pt x="561" y="438"/>
                      <a:pt x="561" y="437"/>
                    </a:cubicBezTo>
                    <a:cubicBezTo>
                      <a:pt x="561" y="437"/>
                      <a:pt x="560" y="437"/>
                      <a:pt x="560" y="437"/>
                    </a:cubicBezTo>
                    <a:close/>
                    <a:moveTo>
                      <a:pt x="553" y="428"/>
                    </a:moveTo>
                    <a:cubicBezTo>
                      <a:pt x="554" y="427"/>
                      <a:pt x="554" y="427"/>
                      <a:pt x="555" y="428"/>
                    </a:cubicBezTo>
                    <a:cubicBezTo>
                      <a:pt x="557" y="424"/>
                      <a:pt x="558" y="420"/>
                      <a:pt x="561" y="418"/>
                    </a:cubicBezTo>
                    <a:cubicBezTo>
                      <a:pt x="561" y="418"/>
                      <a:pt x="561" y="418"/>
                      <a:pt x="561" y="418"/>
                    </a:cubicBezTo>
                    <a:cubicBezTo>
                      <a:pt x="558" y="420"/>
                      <a:pt x="556" y="423"/>
                      <a:pt x="554" y="426"/>
                    </a:cubicBezTo>
                    <a:cubicBezTo>
                      <a:pt x="554" y="426"/>
                      <a:pt x="554" y="426"/>
                      <a:pt x="554" y="426"/>
                    </a:cubicBezTo>
                    <a:cubicBezTo>
                      <a:pt x="553" y="427"/>
                      <a:pt x="553" y="427"/>
                      <a:pt x="553" y="428"/>
                    </a:cubicBezTo>
                    <a:close/>
                    <a:moveTo>
                      <a:pt x="547" y="437"/>
                    </a:moveTo>
                    <a:cubicBezTo>
                      <a:pt x="547" y="437"/>
                      <a:pt x="547" y="437"/>
                      <a:pt x="547" y="437"/>
                    </a:cubicBezTo>
                    <a:cubicBezTo>
                      <a:pt x="547" y="437"/>
                      <a:pt x="547" y="437"/>
                      <a:pt x="547" y="437"/>
                    </a:cubicBezTo>
                    <a:cubicBezTo>
                      <a:pt x="547" y="437"/>
                      <a:pt x="547" y="437"/>
                      <a:pt x="547" y="437"/>
                    </a:cubicBezTo>
                    <a:cubicBezTo>
                      <a:pt x="547" y="437"/>
                      <a:pt x="547" y="437"/>
                      <a:pt x="547" y="437"/>
                    </a:cubicBezTo>
                    <a:close/>
                    <a:moveTo>
                      <a:pt x="546" y="457"/>
                    </a:moveTo>
                    <a:cubicBezTo>
                      <a:pt x="547" y="457"/>
                      <a:pt x="548" y="457"/>
                      <a:pt x="548" y="457"/>
                    </a:cubicBezTo>
                    <a:cubicBezTo>
                      <a:pt x="549" y="457"/>
                      <a:pt x="549" y="457"/>
                      <a:pt x="549" y="456"/>
                    </a:cubicBezTo>
                    <a:cubicBezTo>
                      <a:pt x="548" y="456"/>
                      <a:pt x="547" y="456"/>
                      <a:pt x="547" y="456"/>
                    </a:cubicBezTo>
                    <a:cubicBezTo>
                      <a:pt x="546" y="457"/>
                      <a:pt x="546" y="457"/>
                      <a:pt x="546" y="457"/>
                    </a:cubicBezTo>
                    <a:cubicBezTo>
                      <a:pt x="546" y="457"/>
                      <a:pt x="546" y="457"/>
                      <a:pt x="546" y="457"/>
                    </a:cubicBezTo>
                    <a:close/>
                    <a:moveTo>
                      <a:pt x="540" y="470"/>
                    </a:moveTo>
                    <a:cubicBezTo>
                      <a:pt x="541" y="470"/>
                      <a:pt x="541" y="469"/>
                      <a:pt x="542" y="469"/>
                    </a:cubicBezTo>
                    <a:cubicBezTo>
                      <a:pt x="542" y="468"/>
                      <a:pt x="541" y="468"/>
                      <a:pt x="541" y="467"/>
                    </a:cubicBezTo>
                    <a:cubicBezTo>
                      <a:pt x="540" y="468"/>
                      <a:pt x="539" y="469"/>
                      <a:pt x="538" y="470"/>
                    </a:cubicBezTo>
                    <a:cubicBezTo>
                      <a:pt x="538" y="470"/>
                      <a:pt x="538" y="470"/>
                      <a:pt x="538" y="470"/>
                    </a:cubicBezTo>
                    <a:cubicBezTo>
                      <a:pt x="539" y="470"/>
                      <a:pt x="540" y="470"/>
                      <a:pt x="540" y="470"/>
                    </a:cubicBezTo>
                    <a:close/>
                    <a:moveTo>
                      <a:pt x="546" y="491"/>
                    </a:moveTo>
                    <a:cubicBezTo>
                      <a:pt x="544" y="491"/>
                      <a:pt x="542" y="490"/>
                      <a:pt x="541" y="490"/>
                    </a:cubicBezTo>
                    <a:cubicBezTo>
                      <a:pt x="542" y="490"/>
                      <a:pt x="544" y="491"/>
                      <a:pt x="546" y="492"/>
                    </a:cubicBezTo>
                    <a:cubicBezTo>
                      <a:pt x="546" y="492"/>
                      <a:pt x="546" y="491"/>
                      <a:pt x="546" y="491"/>
                    </a:cubicBezTo>
                    <a:close/>
                    <a:moveTo>
                      <a:pt x="582" y="461"/>
                    </a:moveTo>
                    <a:cubicBezTo>
                      <a:pt x="581" y="459"/>
                      <a:pt x="581" y="457"/>
                      <a:pt x="582" y="455"/>
                    </a:cubicBezTo>
                    <a:cubicBezTo>
                      <a:pt x="580" y="455"/>
                      <a:pt x="579" y="456"/>
                      <a:pt x="577" y="456"/>
                    </a:cubicBezTo>
                    <a:cubicBezTo>
                      <a:pt x="572" y="457"/>
                      <a:pt x="570" y="450"/>
                      <a:pt x="575" y="449"/>
                    </a:cubicBezTo>
                    <a:cubicBezTo>
                      <a:pt x="576" y="449"/>
                      <a:pt x="577" y="449"/>
                      <a:pt x="577" y="449"/>
                    </a:cubicBezTo>
                    <a:cubicBezTo>
                      <a:pt x="577" y="448"/>
                      <a:pt x="576" y="448"/>
                      <a:pt x="576" y="448"/>
                    </a:cubicBezTo>
                    <a:cubicBezTo>
                      <a:pt x="575" y="447"/>
                      <a:pt x="574" y="447"/>
                      <a:pt x="573" y="447"/>
                    </a:cubicBezTo>
                    <a:cubicBezTo>
                      <a:pt x="568" y="450"/>
                      <a:pt x="563" y="455"/>
                      <a:pt x="558" y="458"/>
                    </a:cubicBezTo>
                    <a:cubicBezTo>
                      <a:pt x="555" y="460"/>
                      <a:pt x="553" y="462"/>
                      <a:pt x="552" y="465"/>
                    </a:cubicBezTo>
                    <a:cubicBezTo>
                      <a:pt x="553" y="466"/>
                      <a:pt x="553" y="468"/>
                      <a:pt x="552" y="470"/>
                    </a:cubicBezTo>
                    <a:cubicBezTo>
                      <a:pt x="552" y="470"/>
                      <a:pt x="552" y="470"/>
                      <a:pt x="552" y="470"/>
                    </a:cubicBezTo>
                    <a:cubicBezTo>
                      <a:pt x="553" y="470"/>
                      <a:pt x="553" y="470"/>
                      <a:pt x="554" y="470"/>
                    </a:cubicBezTo>
                    <a:cubicBezTo>
                      <a:pt x="554" y="470"/>
                      <a:pt x="554" y="470"/>
                      <a:pt x="554" y="470"/>
                    </a:cubicBezTo>
                    <a:cubicBezTo>
                      <a:pt x="555" y="470"/>
                      <a:pt x="555" y="470"/>
                      <a:pt x="555" y="470"/>
                    </a:cubicBezTo>
                    <a:cubicBezTo>
                      <a:pt x="557" y="470"/>
                      <a:pt x="558" y="471"/>
                      <a:pt x="558" y="472"/>
                    </a:cubicBezTo>
                    <a:cubicBezTo>
                      <a:pt x="561" y="473"/>
                      <a:pt x="561" y="479"/>
                      <a:pt x="557" y="479"/>
                    </a:cubicBezTo>
                    <a:cubicBezTo>
                      <a:pt x="558" y="479"/>
                      <a:pt x="560" y="480"/>
                      <a:pt x="562" y="481"/>
                    </a:cubicBezTo>
                    <a:cubicBezTo>
                      <a:pt x="566" y="479"/>
                      <a:pt x="571" y="477"/>
                      <a:pt x="575" y="475"/>
                    </a:cubicBezTo>
                    <a:cubicBezTo>
                      <a:pt x="569" y="475"/>
                      <a:pt x="568" y="467"/>
                      <a:pt x="573" y="464"/>
                    </a:cubicBezTo>
                    <a:cubicBezTo>
                      <a:pt x="574" y="463"/>
                      <a:pt x="575" y="462"/>
                      <a:pt x="578" y="462"/>
                    </a:cubicBezTo>
                    <a:cubicBezTo>
                      <a:pt x="578" y="462"/>
                      <a:pt x="578" y="462"/>
                      <a:pt x="579" y="462"/>
                    </a:cubicBezTo>
                    <a:cubicBezTo>
                      <a:pt x="579" y="462"/>
                      <a:pt x="579" y="462"/>
                      <a:pt x="580" y="462"/>
                    </a:cubicBezTo>
                    <a:cubicBezTo>
                      <a:pt x="581" y="462"/>
                      <a:pt x="581" y="462"/>
                      <a:pt x="582" y="462"/>
                    </a:cubicBezTo>
                    <a:cubicBezTo>
                      <a:pt x="582" y="461"/>
                      <a:pt x="582" y="461"/>
                      <a:pt x="582" y="461"/>
                    </a:cubicBezTo>
                    <a:close/>
                    <a:moveTo>
                      <a:pt x="601" y="493"/>
                    </a:moveTo>
                    <a:cubicBezTo>
                      <a:pt x="598" y="494"/>
                      <a:pt x="595" y="494"/>
                      <a:pt x="592" y="495"/>
                    </a:cubicBezTo>
                    <a:cubicBezTo>
                      <a:pt x="592" y="496"/>
                      <a:pt x="592" y="496"/>
                      <a:pt x="593" y="496"/>
                    </a:cubicBezTo>
                    <a:cubicBezTo>
                      <a:pt x="596" y="495"/>
                      <a:pt x="598" y="494"/>
                      <a:pt x="601" y="493"/>
                    </a:cubicBezTo>
                    <a:close/>
                    <a:moveTo>
                      <a:pt x="605" y="462"/>
                    </a:moveTo>
                    <a:cubicBezTo>
                      <a:pt x="605" y="462"/>
                      <a:pt x="605" y="461"/>
                      <a:pt x="605" y="461"/>
                    </a:cubicBezTo>
                    <a:cubicBezTo>
                      <a:pt x="603" y="460"/>
                      <a:pt x="601" y="459"/>
                      <a:pt x="600" y="457"/>
                    </a:cubicBezTo>
                    <a:cubicBezTo>
                      <a:pt x="599" y="458"/>
                      <a:pt x="599" y="459"/>
                      <a:pt x="598" y="460"/>
                    </a:cubicBezTo>
                    <a:cubicBezTo>
                      <a:pt x="599" y="460"/>
                      <a:pt x="600" y="461"/>
                      <a:pt x="601" y="462"/>
                    </a:cubicBezTo>
                    <a:cubicBezTo>
                      <a:pt x="602" y="462"/>
                      <a:pt x="604" y="462"/>
                      <a:pt x="605" y="462"/>
                    </a:cubicBezTo>
                    <a:close/>
                    <a:moveTo>
                      <a:pt x="625" y="474"/>
                    </a:moveTo>
                    <a:cubicBezTo>
                      <a:pt x="624" y="474"/>
                      <a:pt x="624" y="473"/>
                      <a:pt x="624" y="473"/>
                    </a:cubicBezTo>
                    <a:cubicBezTo>
                      <a:pt x="623" y="474"/>
                      <a:pt x="623" y="474"/>
                      <a:pt x="622" y="475"/>
                    </a:cubicBezTo>
                    <a:cubicBezTo>
                      <a:pt x="623" y="475"/>
                      <a:pt x="624" y="474"/>
                      <a:pt x="625" y="474"/>
                    </a:cubicBezTo>
                    <a:close/>
                    <a:moveTo>
                      <a:pt x="648" y="488"/>
                    </a:moveTo>
                    <a:cubicBezTo>
                      <a:pt x="644" y="489"/>
                      <a:pt x="640" y="491"/>
                      <a:pt x="636" y="492"/>
                    </a:cubicBezTo>
                    <a:cubicBezTo>
                      <a:pt x="636" y="494"/>
                      <a:pt x="635" y="495"/>
                      <a:pt x="634" y="495"/>
                    </a:cubicBezTo>
                    <a:cubicBezTo>
                      <a:pt x="632" y="496"/>
                      <a:pt x="631" y="497"/>
                      <a:pt x="630" y="497"/>
                    </a:cubicBezTo>
                    <a:cubicBezTo>
                      <a:pt x="635" y="498"/>
                      <a:pt x="640" y="499"/>
                      <a:pt x="646" y="499"/>
                    </a:cubicBezTo>
                    <a:cubicBezTo>
                      <a:pt x="643" y="497"/>
                      <a:pt x="642" y="494"/>
                      <a:pt x="645" y="491"/>
                    </a:cubicBezTo>
                    <a:cubicBezTo>
                      <a:pt x="646" y="490"/>
                      <a:pt x="647" y="489"/>
                      <a:pt x="648" y="488"/>
                    </a:cubicBezTo>
                    <a:close/>
                    <a:moveTo>
                      <a:pt x="648" y="355"/>
                    </a:moveTo>
                    <a:cubicBezTo>
                      <a:pt x="649" y="355"/>
                      <a:pt x="649" y="356"/>
                      <a:pt x="649" y="356"/>
                    </a:cubicBezTo>
                    <a:cubicBezTo>
                      <a:pt x="649" y="355"/>
                      <a:pt x="649" y="355"/>
                      <a:pt x="648" y="355"/>
                    </a:cubicBezTo>
                    <a:cubicBezTo>
                      <a:pt x="648" y="355"/>
                      <a:pt x="648" y="355"/>
                      <a:pt x="648" y="355"/>
                    </a:cubicBezTo>
                    <a:close/>
                    <a:moveTo>
                      <a:pt x="634" y="348"/>
                    </a:moveTo>
                    <a:cubicBezTo>
                      <a:pt x="634" y="348"/>
                      <a:pt x="635" y="349"/>
                      <a:pt x="635" y="349"/>
                    </a:cubicBezTo>
                    <a:cubicBezTo>
                      <a:pt x="635" y="348"/>
                      <a:pt x="635" y="348"/>
                      <a:pt x="634" y="347"/>
                    </a:cubicBezTo>
                    <a:cubicBezTo>
                      <a:pt x="634" y="347"/>
                      <a:pt x="634" y="348"/>
                      <a:pt x="634" y="348"/>
                    </a:cubicBezTo>
                    <a:close/>
                    <a:moveTo>
                      <a:pt x="626" y="361"/>
                    </a:moveTo>
                    <a:cubicBezTo>
                      <a:pt x="626" y="362"/>
                      <a:pt x="627" y="363"/>
                      <a:pt x="627" y="363"/>
                    </a:cubicBezTo>
                    <a:cubicBezTo>
                      <a:pt x="627" y="363"/>
                      <a:pt x="627" y="363"/>
                      <a:pt x="628" y="363"/>
                    </a:cubicBezTo>
                    <a:cubicBezTo>
                      <a:pt x="627" y="363"/>
                      <a:pt x="627" y="362"/>
                      <a:pt x="627" y="362"/>
                    </a:cubicBezTo>
                    <a:cubicBezTo>
                      <a:pt x="627" y="362"/>
                      <a:pt x="627" y="361"/>
                      <a:pt x="626" y="361"/>
                    </a:cubicBezTo>
                    <a:close/>
                    <a:moveTo>
                      <a:pt x="608" y="369"/>
                    </a:moveTo>
                    <a:cubicBezTo>
                      <a:pt x="608" y="369"/>
                      <a:pt x="607" y="369"/>
                      <a:pt x="607" y="370"/>
                    </a:cubicBezTo>
                    <a:cubicBezTo>
                      <a:pt x="608" y="369"/>
                      <a:pt x="608" y="369"/>
                      <a:pt x="609" y="369"/>
                    </a:cubicBezTo>
                    <a:cubicBezTo>
                      <a:pt x="609" y="369"/>
                      <a:pt x="609" y="369"/>
                      <a:pt x="609" y="369"/>
                    </a:cubicBezTo>
                    <a:cubicBezTo>
                      <a:pt x="609" y="369"/>
                      <a:pt x="608" y="369"/>
                      <a:pt x="608" y="369"/>
                    </a:cubicBezTo>
                    <a:close/>
                    <a:moveTo>
                      <a:pt x="601" y="325"/>
                    </a:moveTo>
                    <a:cubicBezTo>
                      <a:pt x="604" y="324"/>
                      <a:pt x="608" y="323"/>
                      <a:pt x="612" y="321"/>
                    </a:cubicBezTo>
                    <a:cubicBezTo>
                      <a:pt x="611" y="321"/>
                      <a:pt x="611" y="320"/>
                      <a:pt x="611" y="320"/>
                    </a:cubicBezTo>
                    <a:cubicBezTo>
                      <a:pt x="610" y="320"/>
                      <a:pt x="609" y="319"/>
                      <a:pt x="607" y="319"/>
                    </a:cubicBezTo>
                    <a:cubicBezTo>
                      <a:pt x="606" y="320"/>
                      <a:pt x="605" y="320"/>
                      <a:pt x="604" y="320"/>
                    </a:cubicBezTo>
                    <a:cubicBezTo>
                      <a:pt x="604" y="320"/>
                      <a:pt x="603" y="319"/>
                      <a:pt x="603" y="319"/>
                    </a:cubicBezTo>
                    <a:cubicBezTo>
                      <a:pt x="602" y="321"/>
                      <a:pt x="602" y="323"/>
                      <a:pt x="601" y="325"/>
                    </a:cubicBezTo>
                    <a:close/>
                    <a:moveTo>
                      <a:pt x="588" y="304"/>
                    </a:moveTo>
                    <a:cubicBezTo>
                      <a:pt x="589" y="304"/>
                      <a:pt x="589" y="304"/>
                      <a:pt x="590" y="304"/>
                    </a:cubicBezTo>
                    <a:cubicBezTo>
                      <a:pt x="589" y="304"/>
                      <a:pt x="589" y="304"/>
                      <a:pt x="588" y="304"/>
                    </a:cubicBezTo>
                    <a:cubicBezTo>
                      <a:pt x="588" y="304"/>
                      <a:pt x="588" y="304"/>
                      <a:pt x="588" y="304"/>
                    </a:cubicBezTo>
                    <a:close/>
                    <a:moveTo>
                      <a:pt x="583" y="323"/>
                    </a:moveTo>
                    <a:cubicBezTo>
                      <a:pt x="584" y="323"/>
                      <a:pt x="584" y="323"/>
                      <a:pt x="585" y="323"/>
                    </a:cubicBezTo>
                    <a:cubicBezTo>
                      <a:pt x="585" y="322"/>
                      <a:pt x="586" y="320"/>
                      <a:pt x="586" y="318"/>
                    </a:cubicBezTo>
                    <a:cubicBezTo>
                      <a:pt x="586" y="318"/>
                      <a:pt x="586" y="318"/>
                      <a:pt x="586" y="318"/>
                    </a:cubicBezTo>
                    <a:cubicBezTo>
                      <a:pt x="585" y="319"/>
                      <a:pt x="584" y="321"/>
                      <a:pt x="583" y="323"/>
                    </a:cubicBezTo>
                    <a:close/>
                    <a:moveTo>
                      <a:pt x="532" y="75"/>
                    </a:moveTo>
                    <a:cubicBezTo>
                      <a:pt x="532" y="76"/>
                      <a:pt x="533" y="78"/>
                      <a:pt x="534" y="79"/>
                    </a:cubicBezTo>
                    <a:cubicBezTo>
                      <a:pt x="534" y="79"/>
                      <a:pt x="535" y="79"/>
                      <a:pt x="536" y="79"/>
                    </a:cubicBezTo>
                    <a:cubicBezTo>
                      <a:pt x="535" y="78"/>
                      <a:pt x="534" y="76"/>
                      <a:pt x="533" y="75"/>
                    </a:cubicBezTo>
                    <a:cubicBezTo>
                      <a:pt x="533" y="75"/>
                      <a:pt x="532" y="75"/>
                      <a:pt x="532" y="75"/>
                    </a:cubicBezTo>
                    <a:close/>
                    <a:moveTo>
                      <a:pt x="505" y="58"/>
                    </a:moveTo>
                    <a:cubicBezTo>
                      <a:pt x="505" y="58"/>
                      <a:pt x="505" y="58"/>
                      <a:pt x="505" y="58"/>
                    </a:cubicBezTo>
                    <a:cubicBezTo>
                      <a:pt x="507" y="57"/>
                      <a:pt x="508" y="56"/>
                      <a:pt x="509" y="54"/>
                    </a:cubicBezTo>
                    <a:cubicBezTo>
                      <a:pt x="509" y="54"/>
                      <a:pt x="508" y="54"/>
                      <a:pt x="508" y="54"/>
                    </a:cubicBezTo>
                    <a:cubicBezTo>
                      <a:pt x="507" y="56"/>
                      <a:pt x="506" y="57"/>
                      <a:pt x="505" y="58"/>
                    </a:cubicBezTo>
                    <a:close/>
                    <a:moveTo>
                      <a:pt x="502" y="31"/>
                    </a:moveTo>
                    <a:cubicBezTo>
                      <a:pt x="503" y="31"/>
                      <a:pt x="504" y="30"/>
                      <a:pt x="505" y="30"/>
                    </a:cubicBezTo>
                    <a:cubicBezTo>
                      <a:pt x="505" y="30"/>
                      <a:pt x="504" y="29"/>
                      <a:pt x="504" y="29"/>
                    </a:cubicBezTo>
                    <a:cubicBezTo>
                      <a:pt x="503" y="29"/>
                      <a:pt x="503" y="30"/>
                      <a:pt x="502" y="31"/>
                    </a:cubicBezTo>
                    <a:close/>
                    <a:moveTo>
                      <a:pt x="501" y="106"/>
                    </a:moveTo>
                    <a:cubicBezTo>
                      <a:pt x="507" y="107"/>
                      <a:pt x="512" y="108"/>
                      <a:pt x="517" y="108"/>
                    </a:cubicBezTo>
                    <a:cubicBezTo>
                      <a:pt x="515" y="106"/>
                      <a:pt x="514" y="103"/>
                      <a:pt x="517" y="100"/>
                    </a:cubicBezTo>
                    <a:cubicBezTo>
                      <a:pt x="518" y="99"/>
                      <a:pt x="519" y="98"/>
                      <a:pt x="520" y="96"/>
                    </a:cubicBezTo>
                    <a:cubicBezTo>
                      <a:pt x="516" y="98"/>
                      <a:pt x="512" y="100"/>
                      <a:pt x="508" y="101"/>
                    </a:cubicBezTo>
                    <a:cubicBezTo>
                      <a:pt x="508" y="102"/>
                      <a:pt x="507" y="103"/>
                      <a:pt x="505" y="104"/>
                    </a:cubicBezTo>
                    <a:cubicBezTo>
                      <a:pt x="504" y="105"/>
                      <a:pt x="503" y="105"/>
                      <a:pt x="501" y="106"/>
                    </a:cubicBezTo>
                    <a:close/>
                    <a:moveTo>
                      <a:pt x="494" y="84"/>
                    </a:moveTo>
                    <a:cubicBezTo>
                      <a:pt x="495" y="83"/>
                      <a:pt x="496" y="83"/>
                      <a:pt x="496" y="83"/>
                    </a:cubicBezTo>
                    <a:cubicBezTo>
                      <a:pt x="496" y="82"/>
                      <a:pt x="496" y="82"/>
                      <a:pt x="495" y="82"/>
                    </a:cubicBezTo>
                    <a:cubicBezTo>
                      <a:pt x="495" y="83"/>
                      <a:pt x="494" y="83"/>
                      <a:pt x="494" y="84"/>
                    </a:cubicBezTo>
                    <a:close/>
                    <a:moveTo>
                      <a:pt x="477" y="35"/>
                    </a:moveTo>
                    <a:cubicBezTo>
                      <a:pt x="478" y="34"/>
                      <a:pt x="478" y="34"/>
                      <a:pt x="479" y="34"/>
                    </a:cubicBezTo>
                    <a:cubicBezTo>
                      <a:pt x="479" y="34"/>
                      <a:pt x="479" y="34"/>
                      <a:pt x="479" y="33"/>
                    </a:cubicBezTo>
                    <a:cubicBezTo>
                      <a:pt x="478" y="34"/>
                      <a:pt x="478" y="34"/>
                      <a:pt x="477" y="35"/>
                    </a:cubicBezTo>
                    <a:close/>
                    <a:moveTo>
                      <a:pt x="470" y="69"/>
                    </a:moveTo>
                    <a:cubicBezTo>
                      <a:pt x="471" y="69"/>
                      <a:pt x="472" y="70"/>
                      <a:pt x="472" y="71"/>
                    </a:cubicBezTo>
                    <a:cubicBezTo>
                      <a:pt x="474" y="71"/>
                      <a:pt x="475" y="71"/>
                      <a:pt x="476" y="71"/>
                    </a:cubicBezTo>
                    <a:cubicBezTo>
                      <a:pt x="476" y="71"/>
                      <a:pt x="476" y="70"/>
                      <a:pt x="476" y="70"/>
                    </a:cubicBezTo>
                    <a:cubicBezTo>
                      <a:pt x="474" y="69"/>
                      <a:pt x="473" y="67"/>
                      <a:pt x="471" y="66"/>
                    </a:cubicBezTo>
                    <a:cubicBezTo>
                      <a:pt x="471" y="67"/>
                      <a:pt x="470" y="68"/>
                      <a:pt x="470" y="69"/>
                    </a:cubicBezTo>
                    <a:close/>
                    <a:moveTo>
                      <a:pt x="463" y="104"/>
                    </a:moveTo>
                    <a:cubicBezTo>
                      <a:pt x="464" y="105"/>
                      <a:pt x="464" y="105"/>
                      <a:pt x="464" y="105"/>
                    </a:cubicBezTo>
                    <a:cubicBezTo>
                      <a:pt x="467" y="104"/>
                      <a:pt x="470" y="103"/>
                      <a:pt x="472" y="102"/>
                    </a:cubicBezTo>
                    <a:cubicBezTo>
                      <a:pt x="469" y="102"/>
                      <a:pt x="466" y="103"/>
                      <a:pt x="463" y="104"/>
                    </a:cubicBezTo>
                    <a:close/>
                    <a:moveTo>
                      <a:pt x="404" y="236"/>
                    </a:moveTo>
                    <a:cubicBezTo>
                      <a:pt x="405" y="235"/>
                      <a:pt x="406" y="235"/>
                      <a:pt x="406" y="235"/>
                    </a:cubicBezTo>
                    <a:cubicBezTo>
                      <a:pt x="406" y="234"/>
                      <a:pt x="406" y="234"/>
                      <a:pt x="406" y="233"/>
                    </a:cubicBezTo>
                    <a:cubicBezTo>
                      <a:pt x="405" y="234"/>
                      <a:pt x="404" y="234"/>
                      <a:pt x="402" y="235"/>
                    </a:cubicBezTo>
                    <a:cubicBezTo>
                      <a:pt x="402" y="235"/>
                      <a:pt x="402" y="235"/>
                      <a:pt x="402" y="235"/>
                    </a:cubicBezTo>
                    <a:cubicBezTo>
                      <a:pt x="403" y="236"/>
                      <a:pt x="404" y="236"/>
                      <a:pt x="404" y="236"/>
                    </a:cubicBezTo>
                    <a:close/>
                    <a:moveTo>
                      <a:pt x="416" y="226"/>
                    </a:moveTo>
                    <a:cubicBezTo>
                      <a:pt x="416" y="226"/>
                      <a:pt x="417" y="226"/>
                      <a:pt x="417" y="225"/>
                    </a:cubicBezTo>
                    <a:cubicBezTo>
                      <a:pt x="416" y="225"/>
                      <a:pt x="415" y="225"/>
                      <a:pt x="415" y="225"/>
                    </a:cubicBezTo>
                    <a:cubicBezTo>
                      <a:pt x="414" y="225"/>
                      <a:pt x="414" y="225"/>
                      <a:pt x="414" y="225"/>
                    </a:cubicBezTo>
                    <a:cubicBezTo>
                      <a:pt x="414" y="225"/>
                      <a:pt x="414" y="225"/>
                      <a:pt x="413" y="225"/>
                    </a:cubicBezTo>
                    <a:cubicBezTo>
                      <a:pt x="415" y="225"/>
                      <a:pt x="415" y="225"/>
                      <a:pt x="416" y="226"/>
                    </a:cubicBezTo>
                    <a:close/>
                    <a:moveTo>
                      <a:pt x="416" y="174"/>
                    </a:moveTo>
                    <a:cubicBezTo>
                      <a:pt x="416" y="173"/>
                      <a:pt x="416" y="172"/>
                      <a:pt x="416" y="172"/>
                    </a:cubicBezTo>
                    <a:cubicBezTo>
                      <a:pt x="414" y="172"/>
                      <a:pt x="413" y="172"/>
                      <a:pt x="412" y="172"/>
                    </a:cubicBezTo>
                    <a:cubicBezTo>
                      <a:pt x="411" y="173"/>
                      <a:pt x="411" y="173"/>
                      <a:pt x="411" y="174"/>
                    </a:cubicBezTo>
                    <a:cubicBezTo>
                      <a:pt x="409" y="175"/>
                      <a:pt x="408" y="176"/>
                      <a:pt x="406" y="177"/>
                    </a:cubicBezTo>
                    <a:cubicBezTo>
                      <a:pt x="407" y="177"/>
                      <a:pt x="407" y="177"/>
                      <a:pt x="407" y="177"/>
                    </a:cubicBezTo>
                    <a:cubicBezTo>
                      <a:pt x="409" y="177"/>
                      <a:pt x="410" y="176"/>
                      <a:pt x="412" y="176"/>
                    </a:cubicBezTo>
                    <a:cubicBezTo>
                      <a:pt x="413" y="175"/>
                      <a:pt x="415" y="174"/>
                      <a:pt x="416" y="174"/>
                    </a:cubicBezTo>
                    <a:close/>
                    <a:moveTo>
                      <a:pt x="401" y="160"/>
                    </a:moveTo>
                    <a:cubicBezTo>
                      <a:pt x="401" y="160"/>
                      <a:pt x="401" y="160"/>
                      <a:pt x="401" y="160"/>
                    </a:cubicBezTo>
                    <a:cubicBezTo>
                      <a:pt x="401" y="160"/>
                      <a:pt x="401" y="161"/>
                      <a:pt x="401" y="161"/>
                    </a:cubicBezTo>
                    <a:cubicBezTo>
                      <a:pt x="401" y="161"/>
                      <a:pt x="401" y="162"/>
                      <a:pt x="401" y="162"/>
                    </a:cubicBezTo>
                    <a:cubicBezTo>
                      <a:pt x="401" y="162"/>
                      <a:pt x="401" y="162"/>
                      <a:pt x="401" y="162"/>
                    </a:cubicBezTo>
                    <a:cubicBezTo>
                      <a:pt x="401" y="162"/>
                      <a:pt x="401" y="161"/>
                      <a:pt x="402" y="161"/>
                    </a:cubicBezTo>
                    <a:cubicBezTo>
                      <a:pt x="402" y="161"/>
                      <a:pt x="402" y="160"/>
                      <a:pt x="402" y="160"/>
                    </a:cubicBezTo>
                    <a:cubicBezTo>
                      <a:pt x="402" y="160"/>
                      <a:pt x="401" y="160"/>
                      <a:pt x="401" y="160"/>
                    </a:cubicBezTo>
                    <a:close/>
                    <a:moveTo>
                      <a:pt x="397" y="165"/>
                    </a:moveTo>
                    <a:cubicBezTo>
                      <a:pt x="397" y="165"/>
                      <a:pt x="397" y="165"/>
                      <a:pt x="397" y="165"/>
                    </a:cubicBezTo>
                    <a:cubicBezTo>
                      <a:pt x="397" y="165"/>
                      <a:pt x="397" y="165"/>
                      <a:pt x="397" y="165"/>
                    </a:cubicBezTo>
                    <a:cubicBezTo>
                      <a:pt x="397" y="165"/>
                      <a:pt x="397" y="165"/>
                      <a:pt x="397" y="165"/>
                    </a:cubicBezTo>
                    <a:close/>
                    <a:moveTo>
                      <a:pt x="403" y="152"/>
                    </a:moveTo>
                    <a:cubicBezTo>
                      <a:pt x="404" y="152"/>
                      <a:pt x="405" y="153"/>
                      <a:pt x="405" y="154"/>
                    </a:cubicBezTo>
                    <a:cubicBezTo>
                      <a:pt x="406" y="153"/>
                      <a:pt x="406" y="153"/>
                      <a:pt x="406" y="153"/>
                    </a:cubicBezTo>
                    <a:cubicBezTo>
                      <a:pt x="406" y="152"/>
                      <a:pt x="406" y="152"/>
                      <a:pt x="406" y="151"/>
                    </a:cubicBezTo>
                    <a:cubicBezTo>
                      <a:pt x="406" y="151"/>
                      <a:pt x="406" y="151"/>
                      <a:pt x="406" y="151"/>
                    </a:cubicBezTo>
                    <a:cubicBezTo>
                      <a:pt x="406" y="151"/>
                      <a:pt x="406" y="151"/>
                      <a:pt x="406" y="151"/>
                    </a:cubicBezTo>
                    <a:cubicBezTo>
                      <a:pt x="406" y="151"/>
                      <a:pt x="406" y="151"/>
                      <a:pt x="405" y="151"/>
                    </a:cubicBezTo>
                    <a:cubicBezTo>
                      <a:pt x="405" y="151"/>
                      <a:pt x="404" y="151"/>
                      <a:pt x="404" y="150"/>
                    </a:cubicBezTo>
                    <a:cubicBezTo>
                      <a:pt x="403" y="151"/>
                      <a:pt x="403" y="151"/>
                      <a:pt x="403" y="152"/>
                    </a:cubicBezTo>
                    <a:close/>
                    <a:moveTo>
                      <a:pt x="368" y="147"/>
                    </a:moveTo>
                    <a:cubicBezTo>
                      <a:pt x="371" y="148"/>
                      <a:pt x="372" y="152"/>
                      <a:pt x="371" y="155"/>
                    </a:cubicBezTo>
                    <a:cubicBezTo>
                      <a:pt x="371" y="156"/>
                      <a:pt x="371" y="157"/>
                      <a:pt x="371" y="158"/>
                    </a:cubicBezTo>
                    <a:cubicBezTo>
                      <a:pt x="372" y="157"/>
                      <a:pt x="373" y="156"/>
                      <a:pt x="374" y="155"/>
                    </a:cubicBezTo>
                    <a:cubicBezTo>
                      <a:pt x="374" y="154"/>
                      <a:pt x="375" y="153"/>
                      <a:pt x="376" y="152"/>
                    </a:cubicBezTo>
                    <a:cubicBezTo>
                      <a:pt x="379" y="149"/>
                      <a:pt x="383" y="153"/>
                      <a:pt x="381" y="157"/>
                    </a:cubicBezTo>
                    <a:cubicBezTo>
                      <a:pt x="381" y="158"/>
                      <a:pt x="381" y="158"/>
                      <a:pt x="380" y="159"/>
                    </a:cubicBezTo>
                    <a:cubicBezTo>
                      <a:pt x="380" y="160"/>
                      <a:pt x="379" y="160"/>
                      <a:pt x="379" y="160"/>
                    </a:cubicBezTo>
                    <a:cubicBezTo>
                      <a:pt x="379" y="161"/>
                      <a:pt x="379" y="161"/>
                      <a:pt x="378" y="162"/>
                    </a:cubicBezTo>
                    <a:cubicBezTo>
                      <a:pt x="380" y="160"/>
                      <a:pt x="381" y="159"/>
                      <a:pt x="382" y="157"/>
                    </a:cubicBezTo>
                    <a:cubicBezTo>
                      <a:pt x="382" y="156"/>
                      <a:pt x="382" y="155"/>
                      <a:pt x="382" y="154"/>
                    </a:cubicBezTo>
                    <a:cubicBezTo>
                      <a:pt x="383" y="153"/>
                      <a:pt x="383" y="152"/>
                      <a:pt x="384" y="151"/>
                    </a:cubicBezTo>
                    <a:cubicBezTo>
                      <a:pt x="387" y="148"/>
                      <a:pt x="390" y="145"/>
                      <a:pt x="392" y="141"/>
                    </a:cubicBezTo>
                    <a:cubicBezTo>
                      <a:pt x="390" y="140"/>
                      <a:pt x="387" y="139"/>
                      <a:pt x="385" y="136"/>
                    </a:cubicBezTo>
                    <a:cubicBezTo>
                      <a:pt x="382" y="134"/>
                      <a:pt x="381" y="131"/>
                      <a:pt x="379" y="128"/>
                    </a:cubicBezTo>
                    <a:cubicBezTo>
                      <a:pt x="377" y="129"/>
                      <a:pt x="376" y="130"/>
                      <a:pt x="374" y="131"/>
                    </a:cubicBezTo>
                    <a:cubicBezTo>
                      <a:pt x="372" y="132"/>
                      <a:pt x="370" y="131"/>
                      <a:pt x="368" y="130"/>
                    </a:cubicBezTo>
                    <a:cubicBezTo>
                      <a:pt x="368" y="130"/>
                      <a:pt x="368" y="131"/>
                      <a:pt x="367" y="131"/>
                    </a:cubicBezTo>
                    <a:cubicBezTo>
                      <a:pt x="367" y="131"/>
                      <a:pt x="367" y="132"/>
                      <a:pt x="367" y="132"/>
                    </a:cubicBezTo>
                    <a:cubicBezTo>
                      <a:pt x="367" y="137"/>
                      <a:pt x="367" y="142"/>
                      <a:pt x="368" y="147"/>
                    </a:cubicBezTo>
                    <a:close/>
                    <a:moveTo>
                      <a:pt x="342" y="157"/>
                    </a:moveTo>
                    <a:cubicBezTo>
                      <a:pt x="343" y="159"/>
                      <a:pt x="343" y="160"/>
                      <a:pt x="343" y="162"/>
                    </a:cubicBezTo>
                    <a:cubicBezTo>
                      <a:pt x="342" y="163"/>
                      <a:pt x="342" y="164"/>
                      <a:pt x="341" y="166"/>
                    </a:cubicBezTo>
                    <a:cubicBezTo>
                      <a:pt x="346" y="162"/>
                      <a:pt x="350" y="159"/>
                      <a:pt x="354" y="155"/>
                    </a:cubicBezTo>
                    <a:cubicBezTo>
                      <a:pt x="351" y="156"/>
                      <a:pt x="347" y="154"/>
                      <a:pt x="347" y="150"/>
                    </a:cubicBezTo>
                    <a:cubicBezTo>
                      <a:pt x="347" y="149"/>
                      <a:pt x="347" y="147"/>
                      <a:pt x="347" y="146"/>
                    </a:cubicBezTo>
                    <a:cubicBezTo>
                      <a:pt x="345" y="150"/>
                      <a:pt x="344" y="154"/>
                      <a:pt x="342" y="157"/>
                    </a:cubicBezTo>
                    <a:close/>
                    <a:moveTo>
                      <a:pt x="338" y="122"/>
                    </a:moveTo>
                    <a:cubicBezTo>
                      <a:pt x="340" y="123"/>
                      <a:pt x="341" y="123"/>
                      <a:pt x="343" y="124"/>
                    </a:cubicBezTo>
                    <a:cubicBezTo>
                      <a:pt x="343" y="123"/>
                      <a:pt x="344" y="123"/>
                      <a:pt x="345" y="122"/>
                    </a:cubicBezTo>
                    <a:cubicBezTo>
                      <a:pt x="343" y="122"/>
                      <a:pt x="341" y="121"/>
                      <a:pt x="339" y="121"/>
                    </a:cubicBezTo>
                    <a:cubicBezTo>
                      <a:pt x="339" y="121"/>
                      <a:pt x="339" y="122"/>
                      <a:pt x="338" y="122"/>
                    </a:cubicBezTo>
                    <a:close/>
                    <a:moveTo>
                      <a:pt x="343" y="210"/>
                    </a:moveTo>
                    <a:cubicBezTo>
                      <a:pt x="342" y="210"/>
                      <a:pt x="341" y="210"/>
                      <a:pt x="341" y="210"/>
                    </a:cubicBezTo>
                    <a:cubicBezTo>
                      <a:pt x="341" y="211"/>
                      <a:pt x="342" y="211"/>
                      <a:pt x="343" y="211"/>
                    </a:cubicBezTo>
                    <a:cubicBezTo>
                      <a:pt x="343" y="211"/>
                      <a:pt x="343" y="211"/>
                      <a:pt x="343" y="210"/>
                    </a:cubicBezTo>
                    <a:close/>
                    <a:moveTo>
                      <a:pt x="319" y="155"/>
                    </a:moveTo>
                    <a:cubicBezTo>
                      <a:pt x="320" y="155"/>
                      <a:pt x="320" y="156"/>
                      <a:pt x="320" y="157"/>
                    </a:cubicBezTo>
                    <a:cubicBezTo>
                      <a:pt x="320" y="156"/>
                      <a:pt x="321" y="155"/>
                      <a:pt x="321" y="154"/>
                    </a:cubicBezTo>
                    <a:cubicBezTo>
                      <a:pt x="320" y="154"/>
                      <a:pt x="320" y="154"/>
                      <a:pt x="319" y="155"/>
                    </a:cubicBezTo>
                    <a:close/>
                    <a:moveTo>
                      <a:pt x="315" y="193"/>
                    </a:moveTo>
                    <a:cubicBezTo>
                      <a:pt x="316" y="193"/>
                      <a:pt x="316" y="193"/>
                      <a:pt x="317" y="193"/>
                    </a:cubicBezTo>
                    <a:cubicBezTo>
                      <a:pt x="317" y="190"/>
                      <a:pt x="318" y="187"/>
                      <a:pt x="319" y="185"/>
                    </a:cubicBezTo>
                    <a:cubicBezTo>
                      <a:pt x="318" y="187"/>
                      <a:pt x="316" y="190"/>
                      <a:pt x="315" y="193"/>
                    </a:cubicBezTo>
                    <a:close/>
                    <a:moveTo>
                      <a:pt x="307" y="127"/>
                    </a:moveTo>
                    <a:cubicBezTo>
                      <a:pt x="308" y="128"/>
                      <a:pt x="308" y="130"/>
                      <a:pt x="308" y="131"/>
                    </a:cubicBezTo>
                    <a:cubicBezTo>
                      <a:pt x="308" y="131"/>
                      <a:pt x="308" y="131"/>
                      <a:pt x="308" y="131"/>
                    </a:cubicBezTo>
                    <a:cubicBezTo>
                      <a:pt x="309" y="129"/>
                      <a:pt x="308" y="127"/>
                      <a:pt x="308" y="125"/>
                    </a:cubicBezTo>
                    <a:cubicBezTo>
                      <a:pt x="307" y="126"/>
                      <a:pt x="307" y="126"/>
                      <a:pt x="307" y="127"/>
                    </a:cubicBezTo>
                    <a:close/>
                    <a:moveTo>
                      <a:pt x="301" y="203"/>
                    </a:moveTo>
                    <a:cubicBezTo>
                      <a:pt x="300" y="202"/>
                      <a:pt x="299" y="201"/>
                      <a:pt x="299" y="200"/>
                    </a:cubicBezTo>
                    <a:cubicBezTo>
                      <a:pt x="299" y="200"/>
                      <a:pt x="299" y="200"/>
                      <a:pt x="299" y="200"/>
                    </a:cubicBezTo>
                    <a:cubicBezTo>
                      <a:pt x="297" y="205"/>
                      <a:pt x="295" y="211"/>
                      <a:pt x="294" y="216"/>
                    </a:cubicBezTo>
                    <a:cubicBezTo>
                      <a:pt x="298" y="215"/>
                      <a:pt x="300" y="214"/>
                      <a:pt x="302" y="213"/>
                    </a:cubicBezTo>
                    <a:cubicBezTo>
                      <a:pt x="302" y="213"/>
                      <a:pt x="302" y="213"/>
                      <a:pt x="302" y="213"/>
                    </a:cubicBezTo>
                    <a:cubicBezTo>
                      <a:pt x="301" y="210"/>
                      <a:pt x="301" y="207"/>
                      <a:pt x="301" y="203"/>
                    </a:cubicBezTo>
                    <a:close/>
                    <a:moveTo>
                      <a:pt x="298" y="161"/>
                    </a:moveTo>
                    <a:cubicBezTo>
                      <a:pt x="296" y="161"/>
                      <a:pt x="294" y="161"/>
                      <a:pt x="292" y="162"/>
                    </a:cubicBezTo>
                    <a:cubicBezTo>
                      <a:pt x="292" y="163"/>
                      <a:pt x="292" y="164"/>
                      <a:pt x="293" y="165"/>
                    </a:cubicBezTo>
                    <a:cubicBezTo>
                      <a:pt x="294" y="164"/>
                      <a:pt x="295" y="164"/>
                      <a:pt x="296" y="164"/>
                    </a:cubicBezTo>
                    <a:cubicBezTo>
                      <a:pt x="297" y="163"/>
                      <a:pt x="298" y="162"/>
                      <a:pt x="299" y="161"/>
                    </a:cubicBezTo>
                    <a:cubicBezTo>
                      <a:pt x="299" y="161"/>
                      <a:pt x="298" y="161"/>
                      <a:pt x="298" y="161"/>
                    </a:cubicBezTo>
                    <a:close/>
                    <a:moveTo>
                      <a:pt x="114" y="245"/>
                    </a:moveTo>
                    <a:cubicBezTo>
                      <a:pt x="116" y="246"/>
                      <a:pt x="118" y="248"/>
                      <a:pt x="120" y="248"/>
                    </a:cubicBezTo>
                    <a:cubicBezTo>
                      <a:pt x="120" y="247"/>
                      <a:pt x="120" y="245"/>
                      <a:pt x="119" y="244"/>
                    </a:cubicBezTo>
                    <a:cubicBezTo>
                      <a:pt x="117" y="245"/>
                      <a:pt x="116" y="245"/>
                      <a:pt x="114" y="245"/>
                    </a:cubicBezTo>
                    <a:close/>
                    <a:moveTo>
                      <a:pt x="102" y="277"/>
                    </a:moveTo>
                    <a:cubicBezTo>
                      <a:pt x="102" y="277"/>
                      <a:pt x="102" y="278"/>
                      <a:pt x="102" y="279"/>
                    </a:cubicBezTo>
                    <a:cubicBezTo>
                      <a:pt x="102" y="279"/>
                      <a:pt x="102" y="279"/>
                      <a:pt x="102" y="280"/>
                    </a:cubicBezTo>
                    <a:cubicBezTo>
                      <a:pt x="105" y="280"/>
                      <a:pt x="107" y="280"/>
                      <a:pt x="110" y="280"/>
                    </a:cubicBezTo>
                    <a:cubicBezTo>
                      <a:pt x="110" y="279"/>
                      <a:pt x="110" y="279"/>
                      <a:pt x="110" y="279"/>
                    </a:cubicBezTo>
                    <a:cubicBezTo>
                      <a:pt x="110" y="279"/>
                      <a:pt x="109" y="279"/>
                      <a:pt x="109" y="279"/>
                    </a:cubicBezTo>
                    <a:cubicBezTo>
                      <a:pt x="106" y="279"/>
                      <a:pt x="103" y="279"/>
                      <a:pt x="102" y="276"/>
                    </a:cubicBezTo>
                    <a:cubicBezTo>
                      <a:pt x="102" y="276"/>
                      <a:pt x="102" y="276"/>
                      <a:pt x="102" y="277"/>
                    </a:cubicBezTo>
                    <a:close/>
                    <a:moveTo>
                      <a:pt x="87" y="355"/>
                    </a:moveTo>
                    <a:cubicBezTo>
                      <a:pt x="87" y="354"/>
                      <a:pt x="87" y="353"/>
                      <a:pt x="86" y="353"/>
                    </a:cubicBezTo>
                    <a:cubicBezTo>
                      <a:pt x="86" y="353"/>
                      <a:pt x="85" y="353"/>
                      <a:pt x="84" y="353"/>
                    </a:cubicBezTo>
                    <a:cubicBezTo>
                      <a:pt x="85" y="354"/>
                      <a:pt x="85" y="354"/>
                      <a:pt x="86" y="354"/>
                    </a:cubicBezTo>
                    <a:cubicBezTo>
                      <a:pt x="86" y="354"/>
                      <a:pt x="87" y="355"/>
                      <a:pt x="87" y="355"/>
                    </a:cubicBezTo>
                    <a:close/>
                    <a:moveTo>
                      <a:pt x="93" y="402"/>
                    </a:moveTo>
                    <a:cubicBezTo>
                      <a:pt x="93" y="402"/>
                      <a:pt x="93" y="402"/>
                      <a:pt x="93" y="402"/>
                    </a:cubicBezTo>
                    <a:cubicBezTo>
                      <a:pt x="93" y="402"/>
                      <a:pt x="93" y="402"/>
                      <a:pt x="93" y="402"/>
                    </a:cubicBezTo>
                    <a:cubicBezTo>
                      <a:pt x="93" y="402"/>
                      <a:pt x="93" y="402"/>
                      <a:pt x="93" y="402"/>
                    </a:cubicBezTo>
                    <a:cubicBezTo>
                      <a:pt x="93" y="402"/>
                      <a:pt x="93" y="402"/>
                      <a:pt x="93" y="402"/>
                    </a:cubicBezTo>
                    <a:close/>
                    <a:moveTo>
                      <a:pt x="93" y="402"/>
                    </a:moveTo>
                    <a:cubicBezTo>
                      <a:pt x="93" y="402"/>
                      <a:pt x="93" y="402"/>
                      <a:pt x="93" y="402"/>
                    </a:cubicBezTo>
                    <a:cubicBezTo>
                      <a:pt x="93" y="402"/>
                      <a:pt x="93" y="402"/>
                      <a:pt x="93" y="402"/>
                    </a:cubicBezTo>
                    <a:cubicBezTo>
                      <a:pt x="93" y="402"/>
                      <a:pt x="93" y="402"/>
                      <a:pt x="93" y="402"/>
                    </a:cubicBezTo>
                    <a:cubicBezTo>
                      <a:pt x="93" y="402"/>
                      <a:pt x="93" y="402"/>
                      <a:pt x="93" y="402"/>
                    </a:cubicBezTo>
                    <a:close/>
                    <a:moveTo>
                      <a:pt x="68" y="419"/>
                    </a:moveTo>
                    <a:cubicBezTo>
                      <a:pt x="68" y="419"/>
                      <a:pt x="68" y="419"/>
                      <a:pt x="68" y="419"/>
                    </a:cubicBezTo>
                    <a:cubicBezTo>
                      <a:pt x="68" y="419"/>
                      <a:pt x="68" y="419"/>
                      <a:pt x="68" y="419"/>
                    </a:cubicBezTo>
                    <a:cubicBezTo>
                      <a:pt x="76" y="413"/>
                      <a:pt x="86" y="412"/>
                      <a:pt x="91" y="404"/>
                    </a:cubicBezTo>
                    <a:cubicBezTo>
                      <a:pt x="91" y="404"/>
                      <a:pt x="91" y="404"/>
                      <a:pt x="91" y="404"/>
                    </a:cubicBezTo>
                    <a:cubicBezTo>
                      <a:pt x="86" y="412"/>
                      <a:pt x="76" y="413"/>
                      <a:pt x="68" y="419"/>
                    </a:cubicBezTo>
                    <a:close/>
                    <a:moveTo>
                      <a:pt x="107" y="392"/>
                    </a:moveTo>
                    <a:cubicBezTo>
                      <a:pt x="107" y="392"/>
                      <a:pt x="107" y="392"/>
                      <a:pt x="107" y="392"/>
                    </a:cubicBezTo>
                    <a:cubicBezTo>
                      <a:pt x="106" y="392"/>
                      <a:pt x="105" y="392"/>
                      <a:pt x="105" y="393"/>
                    </a:cubicBezTo>
                    <a:cubicBezTo>
                      <a:pt x="105" y="393"/>
                      <a:pt x="105" y="393"/>
                      <a:pt x="105" y="393"/>
                    </a:cubicBezTo>
                    <a:cubicBezTo>
                      <a:pt x="105" y="392"/>
                      <a:pt x="106" y="392"/>
                      <a:pt x="107" y="392"/>
                    </a:cubicBezTo>
                    <a:close/>
                    <a:moveTo>
                      <a:pt x="110" y="370"/>
                    </a:moveTo>
                    <a:cubicBezTo>
                      <a:pt x="110" y="370"/>
                      <a:pt x="110" y="369"/>
                      <a:pt x="110" y="369"/>
                    </a:cubicBezTo>
                    <a:cubicBezTo>
                      <a:pt x="110" y="369"/>
                      <a:pt x="110" y="369"/>
                      <a:pt x="110" y="369"/>
                    </a:cubicBezTo>
                    <a:cubicBezTo>
                      <a:pt x="109" y="367"/>
                      <a:pt x="108" y="365"/>
                      <a:pt x="108" y="363"/>
                    </a:cubicBezTo>
                    <a:cubicBezTo>
                      <a:pt x="108" y="363"/>
                      <a:pt x="108" y="363"/>
                      <a:pt x="108" y="363"/>
                    </a:cubicBezTo>
                    <a:cubicBezTo>
                      <a:pt x="106" y="359"/>
                      <a:pt x="104" y="354"/>
                      <a:pt x="102" y="349"/>
                    </a:cubicBezTo>
                    <a:cubicBezTo>
                      <a:pt x="101" y="350"/>
                      <a:pt x="100" y="351"/>
                      <a:pt x="98" y="351"/>
                    </a:cubicBezTo>
                    <a:cubicBezTo>
                      <a:pt x="101" y="357"/>
                      <a:pt x="104" y="362"/>
                      <a:pt x="106" y="367"/>
                    </a:cubicBezTo>
                    <a:cubicBezTo>
                      <a:pt x="107" y="368"/>
                      <a:pt x="109" y="369"/>
                      <a:pt x="110" y="370"/>
                    </a:cubicBezTo>
                    <a:close/>
                    <a:moveTo>
                      <a:pt x="121" y="349"/>
                    </a:moveTo>
                    <a:cubicBezTo>
                      <a:pt x="118" y="347"/>
                      <a:pt x="115" y="345"/>
                      <a:pt x="112" y="343"/>
                    </a:cubicBezTo>
                    <a:cubicBezTo>
                      <a:pt x="112" y="343"/>
                      <a:pt x="112" y="343"/>
                      <a:pt x="112" y="343"/>
                    </a:cubicBezTo>
                    <a:cubicBezTo>
                      <a:pt x="113" y="346"/>
                      <a:pt x="115" y="349"/>
                      <a:pt x="116" y="352"/>
                    </a:cubicBezTo>
                    <a:cubicBezTo>
                      <a:pt x="117" y="351"/>
                      <a:pt x="119" y="350"/>
                      <a:pt x="121" y="349"/>
                    </a:cubicBezTo>
                    <a:close/>
                    <a:moveTo>
                      <a:pt x="220" y="326"/>
                    </a:moveTo>
                    <a:cubicBezTo>
                      <a:pt x="217" y="327"/>
                      <a:pt x="214" y="328"/>
                      <a:pt x="211" y="329"/>
                    </a:cubicBezTo>
                    <a:cubicBezTo>
                      <a:pt x="211" y="329"/>
                      <a:pt x="212" y="329"/>
                      <a:pt x="212" y="330"/>
                    </a:cubicBezTo>
                    <a:cubicBezTo>
                      <a:pt x="215" y="328"/>
                      <a:pt x="217" y="327"/>
                      <a:pt x="220" y="326"/>
                    </a:cubicBezTo>
                    <a:close/>
                    <a:moveTo>
                      <a:pt x="224" y="296"/>
                    </a:moveTo>
                    <a:cubicBezTo>
                      <a:pt x="224" y="295"/>
                      <a:pt x="224" y="295"/>
                      <a:pt x="224" y="294"/>
                    </a:cubicBezTo>
                    <a:cubicBezTo>
                      <a:pt x="222" y="293"/>
                      <a:pt x="221" y="292"/>
                      <a:pt x="219" y="290"/>
                    </a:cubicBezTo>
                    <a:cubicBezTo>
                      <a:pt x="219" y="291"/>
                      <a:pt x="218" y="292"/>
                      <a:pt x="218" y="293"/>
                    </a:cubicBezTo>
                    <a:cubicBezTo>
                      <a:pt x="219" y="293"/>
                      <a:pt x="220" y="294"/>
                      <a:pt x="220" y="295"/>
                    </a:cubicBezTo>
                    <a:cubicBezTo>
                      <a:pt x="222" y="295"/>
                      <a:pt x="223" y="295"/>
                      <a:pt x="224" y="296"/>
                    </a:cubicBezTo>
                    <a:close/>
                    <a:moveTo>
                      <a:pt x="227" y="258"/>
                    </a:moveTo>
                    <a:cubicBezTo>
                      <a:pt x="226" y="258"/>
                      <a:pt x="226" y="259"/>
                      <a:pt x="225" y="259"/>
                    </a:cubicBezTo>
                    <a:cubicBezTo>
                      <a:pt x="226" y="259"/>
                      <a:pt x="226" y="259"/>
                      <a:pt x="227" y="259"/>
                    </a:cubicBezTo>
                    <a:cubicBezTo>
                      <a:pt x="227" y="258"/>
                      <a:pt x="227" y="258"/>
                      <a:pt x="227" y="258"/>
                    </a:cubicBezTo>
                    <a:close/>
                    <a:moveTo>
                      <a:pt x="244" y="307"/>
                    </a:moveTo>
                    <a:cubicBezTo>
                      <a:pt x="244" y="307"/>
                      <a:pt x="243" y="307"/>
                      <a:pt x="243" y="306"/>
                    </a:cubicBezTo>
                    <a:cubicBezTo>
                      <a:pt x="242" y="307"/>
                      <a:pt x="242" y="308"/>
                      <a:pt x="242" y="308"/>
                    </a:cubicBezTo>
                    <a:cubicBezTo>
                      <a:pt x="243" y="308"/>
                      <a:pt x="243" y="307"/>
                      <a:pt x="244" y="307"/>
                    </a:cubicBezTo>
                    <a:close/>
                    <a:moveTo>
                      <a:pt x="267" y="321"/>
                    </a:moveTo>
                    <a:cubicBezTo>
                      <a:pt x="264" y="322"/>
                      <a:pt x="260" y="324"/>
                      <a:pt x="256" y="325"/>
                    </a:cubicBezTo>
                    <a:cubicBezTo>
                      <a:pt x="255" y="327"/>
                      <a:pt x="254" y="328"/>
                      <a:pt x="253" y="329"/>
                    </a:cubicBezTo>
                    <a:cubicBezTo>
                      <a:pt x="252" y="329"/>
                      <a:pt x="250" y="330"/>
                      <a:pt x="249" y="330"/>
                    </a:cubicBezTo>
                    <a:cubicBezTo>
                      <a:pt x="254" y="331"/>
                      <a:pt x="260" y="332"/>
                      <a:pt x="265" y="332"/>
                    </a:cubicBezTo>
                    <a:cubicBezTo>
                      <a:pt x="263" y="331"/>
                      <a:pt x="262" y="327"/>
                      <a:pt x="264" y="324"/>
                    </a:cubicBezTo>
                    <a:cubicBezTo>
                      <a:pt x="265" y="323"/>
                      <a:pt x="266" y="322"/>
                      <a:pt x="267" y="321"/>
                    </a:cubicBezTo>
                    <a:close/>
                    <a:moveTo>
                      <a:pt x="253" y="255"/>
                    </a:moveTo>
                    <a:cubicBezTo>
                      <a:pt x="252" y="254"/>
                      <a:pt x="252" y="254"/>
                      <a:pt x="252" y="253"/>
                    </a:cubicBezTo>
                    <a:cubicBezTo>
                      <a:pt x="251" y="254"/>
                      <a:pt x="250" y="254"/>
                      <a:pt x="250" y="255"/>
                    </a:cubicBezTo>
                    <a:cubicBezTo>
                      <a:pt x="251" y="255"/>
                      <a:pt x="252" y="255"/>
                      <a:pt x="253" y="255"/>
                    </a:cubicBezTo>
                    <a:close/>
                    <a:moveTo>
                      <a:pt x="252" y="282"/>
                    </a:moveTo>
                    <a:cubicBezTo>
                      <a:pt x="253" y="282"/>
                      <a:pt x="253" y="282"/>
                      <a:pt x="253" y="283"/>
                    </a:cubicBezTo>
                    <a:cubicBezTo>
                      <a:pt x="255" y="281"/>
                      <a:pt x="256" y="280"/>
                      <a:pt x="257" y="278"/>
                    </a:cubicBezTo>
                    <a:cubicBezTo>
                      <a:pt x="257" y="278"/>
                      <a:pt x="256" y="279"/>
                      <a:pt x="255" y="279"/>
                    </a:cubicBezTo>
                    <a:cubicBezTo>
                      <a:pt x="255" y="280"/>
                      <a:pt x="254" y="282"/>
                      <a:pt x="252" y="282"/>
                    </a:cubicBezTo>
                    <a:close/>
                    <a:moveTo>
                      <a:pt x="284" y="304"/>
                    </a:moveTo>
                    <a:cubicBezTo>
                      <a:pt x="283" y="302"/>
                      <a:pt x="282" y="301"/>
                      <a:pt x="281" y="299"/>
                    </a:cubicBezTo>
                    <a:cubicBezTo>
                      <a:pt x="281" y="299"/>
                      <a:pt x="280" y="299"/>
                      <a:pt x="280" y="299"/>
                    </a:cubicBezTo>
                    <a:cubicBezTo>
                      <a:pt x="280" y="301"/>
                      <a:pt x="281" y="302"/>
                      <a:pt x="282" y="303"/>
                    </a:cubicBezTo>
                    <a:cubicBezTo>
                      <a:pt x="282" y="304"/>
                      <a:pt x="283" y="304"/>
                      <a:pt x="284" y="304"/>
                    </a:cubicBezTo>
                    <a:close/>
                    <a:moveTo>
                      <a:pt x="306" y="256"/>
                    </a:moveTo>
                    <a:cubicBezTo>
                      <a:pt x="298" y="255"/>
                      <a:pt x="291" y="252"/>
                      <a:pt x="283" y="249"/>
                    </a:cubicBezTo>
                    <a:cubicBezTo>
                      <a:pt x="276" y="246"/>
                      <a:pt x="282" y="236"/>
                      <a:pt x="289" y="239"/>
                    </a:cubicBezTo>
                    <a:cubicBezTo>
                      <a:pt x="294" y="241"/>
                      <a:pt x="300" y="243"/>
                      <a:pt x="306" y="244"/>
                    </a:cubicBezTo>
                    <a:cubicBezTo>
                      <a:pt x="298" y="240"/>
                      <a:pt x="298" y="234"/>
                      <a:pt x="289" y="226"/>
                    </a:cubicBezTo>
                    <a:cubicBezTo>
                      <a:pt x="286" y="228"/>
                      <a:pt x="280" y="225"/>
                      <a:pt x="281" y="220"/>
                    </a:cubicBezTo>
                    <a:cubicBezTo>
                      <a:pt x="283" y="210"/>
                      <a:pt x="286" y="201"/>
                      <a:pt x="289" y="192"/>
                    </a:cubicBezTo>
                    <a:cubicBezTo>
                      <a:pt x="285" y="197"/>
                      <a:pt x="278" y="192"/>
                      <a:pt x="279" y="187"/>
                    </a:cubicBezTo>
                    <a:cubicBezTo>
                      <a:pt x="279" y="185"/>
                      <a:pt x="279" y="183"/>
                      <a:pt x="280" y="181"/>
                    </a:cubicBezTo>
                    <a:cubicBezTo>
                      <a:pt x="281" y="181"/>
                      <a:pt x="281" y="181"/>
                      <a:pt x="281" y="181"/>
                    </a:cubicBezTo>
                    <a:cubicBezTo>
                      <a:pt x="281" y="180"/>
                      <a:pt x="282" y="180"/>
                      <a:pt x="282" y="180"/>
                    </a:cubicBezTo>
                    <a:cubicBezTo>
                      <a:pt x="282" y="179"/>
                      <a:pt x="283" y="179"/>
                      <a:pt x="283" y="178"/>
                    </a:cubicBezTo>
                    <a:cubicBezTo>
                      <a:pt x="283" y="178"/>
                      <a:pt x="283" y="178"/>
                      <a:pt x="283" y="178"/>
                    </a:cubicBezTo>
                    <a:cubicBezTo>
                      <a:pt x="280" y="177"/>
                      <a:pt x="277" y="174"/>
                      <a:pt x="278" y="171"/>
                    </a:cubicBezTo>
                    <a:cubicBezTo>
                      <a:pt x="278" y="169"/>
                      <a:pt x="278" y="168"/>
                      <a:pt x="279" y="167"/>
                    </a:cubicBezTo>
                    <a:cubicBezTo>
                      <a:pt x="273" y="167"/>
                      <a:pt x="270" y="159"/>
                      <a:pt x="275" y="156"/>
                    </a:cubicBezTo>
                    <a:cubicBezTo>
                      <a:pt x="275" y="156"/>
                      <a:pt x="275" y="156"/>
                      <a:pt x="274" y="156"/>
                    </a:cubicBezTo>
                    <a:cubicBezTo>
                      <a:pt x="272" y="158"/>
                      <a:pt x="268" y="158"/>
                      <a:pt x="266" y="155"/>
                    </a:cubicBezTo>
                    <a:cubicBezTo>
                      <a:pt x="262" y="149"/>
                      <a:pt x="260" y="143"/>
                      <a:pt x="260" y="137"/>
                    </a:cubicBezTo>
                    <a:cubicBezTo>
                      <a:pt x="260" y="137"/>
                      <a:pt x="260" y="137"/>
                      <a:pt x="259" y="136"/>
                    </a:cubicBezTo>
                    <a:cubicBezTo>
                      <a:pt x="256" y="136"/>
                      <a:pt x="253" y="137"/>
                      <a:pt x="251" y="138"/>
                    </a:cubicBezTo>
                    <a:cubicBezTo>
                      <a:pt x="253" y="140"/>
                      <a:pt x="255" y="143"/>
                      <a:pt x="256" y="146"/>
                    </a:cubicBezTo>
                    <a:cubicBezTo>
                      <a:pt x="256" y="146"/>
                      <a:pt x="256" y="147"/>
                      <a:pt x="255" y="147"/>
                    </a:cubicBezTo>
                    <a:cubicBezTo>
                      <a:pt x="250" y="148"/>
                      <a:pt x="250" y="154"/>
                      <a:pt x="251" y="160"/>
                    </a:cubicBezTo>
                    <a:cubicBezTo>
                      <a:pt x="249" y="163"/>
                      <a:pt x="247" y="164"/>
                      <a:pt x="244" y="166"/>
                    </a:cubicBezTo>
                    <a:cubicBezTo>
                      <a:pt x="241" y="164"/>
                      <a:pt x="237" y="161"/>
                      <a:pt x="235" y="162"/>
                    </a:cubicBezTo>
                    <a:cubicBezTo>
                      <a:pt x="233" y="164"/>
                      <a:pt x="233" y="166"/>
                      <a:pt x="233" y="167"/>
                    </a:cubicBezTo>
                    <a:cubicBezTo>
                      <a:pt x="228" y="167"/>
                      <a:pt x="226" y="172"/>
                      <a:pt x="227" y="175"/>
                    </a:cubicBezTo>
                    <a:cubicBezTo>
                      <a:pt x="226" y="175"/>
                      <a:pt x="225" y="175"/>
                      <a:pt x="224" y="176"/>
                    </a:cubicBezTo>
                    <a:cubicBezTo>
                      <a:pt x="224" y="178"/>
                      <a:pt x="224" y="180"/>
                      <a:pt x="225" y="182"/>
                    </a:cubicBezTo>
                    <a:cubicBezTo>
                      <a:pt x="225" y="182"/>
                      <a:pt x="225" y="182"/>
                      <a:pt x="225" y="182"/>
                    </a:cubicBezTo>
                    <a:cubicBezTo>
                      <a:pt x="224" y="183"/>
                      <a:pt x="223" y="184"/>
                      <a:pt x="223" y="186"/>
                    </a:cubicBezTo>
                    <a:cubicBezTo>
                      <a:pt x="220" y="183"/>
                      <a:pt x="214" y="184"/>
                      <a:pt x="213" y="188"/>
                    </a:cubicBezTo>
                    <a:cubicBezTo>
                      <a:pt x="209" y="198"/>
                      <a:pt x="204" y="209"/>
                      <a:pt x="194" y="214"/>
                    </a:cubicBezTo>
                    <a:cubicBezTo>
                      <a:pt x="194" y="214"/>
                      <a:pt x="194" y="215"/>
                      <a:pt x="194" y="215"/>
                    </a:cubicBezTo>
                    <a:cubicBezTo>
                      <a:pt x="194" y="215"/>
                      <a:pt x="193" y="215"/>
                      <a:pt x="193" y="215"/>
                    </a:cubicBezTo>
                    <a:cubicBezTo>
                      <a:pt x="193" y="215"/>
                      <a:pt x="193" y="215"/>
                      <a:pt x="193" y="215"/>
                    </a:cubicBezTo>
                    <a:cubicBezTo>
                      <a:pt x="193" y="216"/>
                      <a:pt x="192" y="216"/>
                      <a:pt x="192" y="216"/>
                    </a:cubicBezTo>
                    <a:cubicBezTo>
                      <a:pt x="191" y="218"/>
                      <a:pt x="191" y="219"/>
                      <a:pt x="192" y="221"/>
                    </a:cubicBezTo>
                    <a:cubicBezTo>
                      <a:pt x="190" y="221"/>
                      <a:pt x="188" y="221"/>
                      <a:pt x="186" y="221"/>
                    </a:cubicBezTo>
                    <a:cubicBezTo>
                      <a:pt x="180" y="221"/>
                      <a:pt x="179" y="228"/>
                      <a:pt x="181" y="231"/>
                    </a:cubicBezTo>
                    <a:cubicBezTo>
                      <a:pt x="180" y="231"/>
                      <a:pt x="178" y="230"/>
                      <a:pt x="177" y="230"/>
                    </a:cubicBezTo>
                    <a:cubicBezTo>
                      <a:pt x="176" y="228"/>
                      <a:pt x="175" y="225"/>
                      <a:pt x="175" y="222"/>
                    </a:cubicBezTo>
                    <a:cubicBezTo>
                      <a:pt x="175" y="219"/>
                      <a:pt x="174" y="218"/>
                      <a:pt x="172" y="217"/>
                    </a:cubicBezTo>
                    <a:cubicBezTo>
                      <a:pt x="171" y="214"/>
                      <a:pt x="161" y="231"/>
                      <a:pt x="164" y="229"/>
                    </a:cubicBezTo>
                    <a:cubicBezTo>
                      <a:pt x="187" y="212"/>
                      <a:pt x="157" y="251"/>
                      <a:pt x="155" y="236"/>
                    </a:cubicBezTo>
                    <a:cubicBezTo>
                      <a:pt x="148" y="235"/>
                      <a:pt x="147" y="238"/>
                      <a:pt x="139" y="239"/>
                    </a:cubicBezTo>
                    <a:cubicBezTo>
                      <a:pt x="135" y="240"/>
                      <a:pt x="127" y="243"/>
                      <a:pt x="129" y="245"/>
                    </a:cubicBezTo>
                    <a:cubicBezTo>
                      <a:pt x="145" y="256"/>
                      <a:pt x="143" y="264"/>
                      <a:pt x="152" y="269"/>
                    </a:cubicBezTo>
                    <a:cubicBezTo>
                      <a:pt x="146" y="268"/>
                      <a:pt x="141" y="266"/>
                      <a:pt x="135" y="263"/>
                    </a:cubicBezTo>
                    <a:cubicBezTo>
                      <a:pt x="128" y="260"/>
                      <a:pt x="122" y="271"/>
                      <a:pt x="129" y="274"/>
                    </a:cubicBezTo>
                    <a:cubicBezTo>
                      <a:pt x="137" y="278"/>
                      <a:pt x="144" y="280"/>
                      <a:pt x="152" y="282"/>
                    </a:cubicBezTo>
                    <a:cubicBezTo>
                      <a:pt x="152" y="283"/>
                      <a:pt x="151" y="284"/>
                      <a:pt x="150" y="285"/>
                    </a:cubicBezTo>
                    <a:cubicBezTo>
                      <a:pt x="149" y="287"/>
                      <a:pt x="149" y="289"/>
                      <a:pt x="150" y="290"/>
                    </a:cubicBezTo>
                    <a:cubicBezTo>
                      <a:pt x="146" y="293"/>
                      <a:pt x="142" y="293"/>
                      <a:pt x="142" y="288"/>
                    </a:cubicBezTo>
                    <a:cubicBezTo>
                      <a:pt x="135" y="287"/>
                      <a:pt x="134" y="290"/>
                      <a:pt x="126" y="292"/>
                    </a:cubicBezTo>
                    <a:cubicBezTo>
                      <a:pt x="125" y="292"/>
                      <a:pt x="124" y="292"/>
                      <a:pt x="123" y="292"/>
                    </a:cubicBezTo>
                    <a:cubicBezTo>
                      <a:pt x="123" y="293"/>
                      <a:pt x="123" y="293"/>
                      <a:pt x="123" y="293"/>
                    </a:cubicBezTo>
                    <a:cubicBezTo>
                      <a:pt x="122" y="294"/>
                      <a:pt x="121" y="295"/>
                      <a:pt x="120" y="296"/>
                    </a:cubicBezTo>
                    <a:cubicBezTo>
                      <a:pt x="120" y="295"/>
                      <a:pt x="120" y="294"/>
                      <a:pt x="119" y="294"/>
                    </a:cubicBezTo>
                    <a:cubicBezTo>
                      <a:pt x="117" y="295"/>
                      <a:pt x="115" y="296"/>
                      <a:pt x="116" y="297"/>
                    </a:cubicBezTo>
                    <a:cubicBezTo>
                      <a:pt x="131" y="308"/>
                      <a:pt x="130" y="316"/>
                      <a:pt x="139" y="322"/>
                    </a:cubicBezTo>
                    <a:cubicBezTo>
                      <a:pt x="133" y="320"/>
                      <a:pt x="127" y="319"/>
                      <a:pt x="122" y="316"/>
                    </a:cubicBezTo>
                    <a:cubicBezTo>
                      <a:pt x="115" y="312"/>
                      <a:pt x="109" y="323"/>
                      <a:pt x="116" y="326"/>
                    </a:cubicBezTo>
                    <a:cubicBezTo>
                      <a:pt x="124" y="330"/>
                      <a:pt x="131" y="333"/>
                      <a:pt x="139" y="334"/>
                    </a:cubicBezTo>
                    <a:cubicBezTo>
                      <a:pt x="139" y="335"/>
                      <a:pt x="138" y="337"/>
                      <a:pt x="137" y="338"/>
                    </a:cubicBezTo>
                    <a:cubicBezTo>
                      <a:pt x="133" y="344"/>
                      <a:pt x="142" y="350"/>
                      <a:pt x="147" y="344"/>
                    </a:cubicBezTo>
                    <a:cubicBezTo>
                      <a:pt x="147" y="344"/>
                      <a:pt x="147" y="344"/>
                      <a:pt x="147" y="344"/>
                    </a:cubicBezTo>
                    <a:cubicBezTo>
                      <a:pt x="152" y="344"/>
                      <a:pt x="153" y="340"/>
                      <a:pt x="152" y="336"/>
                    </a:cubicBezTo>
                    <a:cubicBezTo>
                      <a:pt x="157" y="337"/>
                      <a:pt x="161" y="337"/>
                      <a:pt x="166" y="337"/>
                    </a:cubicBezTo>
                    <a:cubicBezTo>
                      <a:pt x="169" y="337"/>
                      <a:pt x="171" y="334"/>
                      <a:pt x="171" y="332"/>
                    </a:cubicBezTo>
                    <a:cubicBezTo>
                      <a:pt x="166" y="331"/>
                      <a:pt x="163" y="324"/>
                      <a:pt x="169" y="321"/>
                    </a:cubicBezTo>
                    <a:cubicBezTo>
                      <a:pt x="177" y="316"/>
                      <a:pt x="186" y="312"/>
                      <a:pt x="194" y="309"/>
                    </a:cubicBezTo>
                    <a:cubicBezTo>
                      <a:pt x="188" y="308"/>
                      <a:pt x="187" y="300"/>
                      <a:pt x="192" y="298"/>
                    </a:cubicBezTo>
                    <a:cubicBezTo>
                      <a:pt x="193" y="296"/>
                      <a:pt x="195" y="295"/>
                      <a:pt x="197" y="295"/>
                    </a:cubicBezTo>
                    <a:cubicBezTo>
                      <a:pt x="197" y="295"/>
                      <a:pt x="198" y="295"/>
                      <a:pt x="198" y="295"/>
                    </a:cubicBezTo>
                    <a:cubicBezTo>
                      <a:pt x="198" y="295"/>
                      <a:pt x="199" y="295"/>
                      <a:pt x="199" y="295"/>
                    </a:cubicBezTo>
                    <a:cubicBezTo>
                      <a:pt x="200" y="295"/>
                      <a:pt x="200" y="295"/>
                      <a:pt x="201" y="295"/>
                    </a:cubicBezTo>
                    <a:cubicBezTo>
                      <a:pt x="201" y="294"/>
                      <a:pt x="201" y="294"/>
                      <a:pt x="201" y="294"/>
                    </a:cubicBezTo>
                    <a:cubicBezTo>
                      <a:pt x="200" y="291"/>
                      <a:pt x="201" y="288"/>
                      <a:pt x="204" y="286"/>
                    </a:cubicBezTo>
                    <a:cubicBezTo>
                      <a:pt x="204" y="285"/>
                      <a:pt x="205" y="284"/>
                      <a:pt x="207" y="284"/>
                    </a:cubicBezTo>
                    <a:cubicBezTo>
                      <a:pt x="203" y="280"/>
                      <a:pt x="206" y="272"/>
                      <a:pt x="212" y="274"/>
                    </a:cubicBezTo>
                    <a:cubicBezTo>
                      <a:pt x="212" y="274"/>
                      <a:pt x="212" y="274"/>
                      <a:pt x="212" y="274"/>
                    </a:cubicBezTo>
                    <a:cubicBezTo>
                      <a:pt x="209" y="273"/>
                      <a:pt x="207" y="270"/>
                      <a:pt x="207" y="267"/>
                    </a:cubicBezTo>
                    <a:cubicBezTo>
                      <a:pt x="209" y="259"/>
                      <a:pt x="212" y="254"/>
                      <a:pt x="217" y="251"/>
                    </a:cubicBezTo>
                    <a:cubicBezTo>
                      <a:pt x="216" y="248"/>
                      <a:pt x="218" y="244"/>
                      <a:pt x="222" y="244"/>
                    </a:cubicBezTo>
                    <a:cubicBezTo>
                      <a:pt x="224" y="244"/>
                      <a:pt x="225" y="244"/>
                      <a:pt x="227" y="244"/>
                    </a:cubicBezTo>
                    <a:cubicBezTo>
                      <a:pt x="228" y="242"/>
                      <a:pt x="230" y="242"/>
                      <a:pt x="231" y="242"/>
                    </a:cubicBezTo>
                    <a:cubicBezTo>
                      <a:pt x="233" y="239"/>
                      <a:pt x="235" y="235"/>
                      <a:pt x="237" y="232"/>
                    </a:cubicBezTo>
                    <a:cubicBezTo>
                      <a:pt x="237" y="232"/>
                      <a:pt x="238" y="231"/>
                      <a:pt x="238" y="231"/>
                    </a:cubicBezTo>
                    <a:cubicBezTo>
                      <a:pt x="239" y="231"/>
                      <a:pt x="239" y="232"/>
                      <a:pt x="239" y="232"/>
                    </a:cubicBezTo>
                    <a:cubicBezTo>
                      <a:pt x="236" y="235"/>
                      <a:pt x="237" y="242"/>
                      <a:pt x="243" y="241"/>
                    </a:cubicBezTo>
                    <a:cubicBezTo>
                      <a:pt x="247" y="240"/>
                      <a:pt x="251" y="241"/>
                      <a:pt x="255" y="241"/>
                    </a:cubicBezTo>
                    <a:cubicBezTo>
                      <a:pt x="257" y="242"/>
                      <a:pt x="258" y="243"/>
                      <a:pt x="260" y="243"/>
                    </a:cubicBezTo>
                    <a:cubicBezTo>
                      <a:pt x="261" y="245"/>
                      <a:pt x="262" y="246"/>
                      <a:pt x="263" y="246"/>
                    </a:cubicBezTo>
                    <a:cubicBezTo>
                      <a:pt x="262" y="249"/>
                      <a:pt x="264" y="253"/>
                      <a:pt x="268" y="253"/>
                    </a:cubicBezTo>
                    <a:cubicBezTo>
                      <a:pt x="272" y="252"/>
                      <a:pt x="277" y="251"/>
                      <a:pt x="281" y="251"/>
                    </a:cubicBezTo>
                    <a:cubicBezTo>
                      <a:pt x="282" y="252"/>
                      <a:pt x="283" y="253"/>
                      <a:pt x="284" y="254"/>
                    </a:cubicBezTo>
                    <a:cubicBezTo>
                      <a:pt x="284" y="254"/>
                      <a:pt x="283" y="254"/>
                      <a:pt x="282" y="255"/>
                    </a:cubicBezTo>
                    <a:cubicBezTo>
                      <a:pt x="276" y="257"/>
                      <a:pt x="280" y="266"/>
                      <a:pt x="286" y="263"/>
                    </a:cubicBezTo>
                    <a:cubicBezTo>
                      <a:pt x="288" y="263"/>
                      <a:pt x="290" y="262"/>
                      <a:pt x="292" y="261"/>
                    </a:cubicBezTo>
                    <a:cubicBezTo>
                      <a:pt x="295" y="262"/>
                      <a:pt x="299" y="263"/>
                      <a:pt x="303" y="264"/>
                    </a:cubicBezTo>
                    <a:cubicBezTo>
                      <a:pt x="303" y="262"/>
                      <a:pt x="303" y="261"/>
                      <a:pt x="304" y="259"/>
                    </a:cubicBezTo>
                    <a:cubicBezTo>
                      <a:pt x="305" y="258"/>
                      <a:pt x="305" y="257"/>
                      <a:pt x="306" y="256"/>
                    </a:cubicBezTo>
                    <a:close/>
                    <a:moveTo>
                      <a:pt x="314" y="236"/>
                    </a:moveTo>
                    <a:cubicBezTo>
                      <a:pt x="313" y="233"/>
                      <a:pt x="313" y="229"/>
                      <a:pt x="314" y="226"/>
                    </a:cubicBezTo>
                    <a:cubicBezTo>
                      <a:pt x="313" y="226"/>
                      <a:pt x="312" y="227"/>
                      <a:pt x="311" y="227"/>
                    </a:cubicBezTo>
                    <a:cubicBezTo>
                      <a:pt x="309" y="227"/>
                      <a:pt x="308" y="226"/>
                      <a:pt x="307" y="224"/>
                    </a:cubicBezTo>
                    <a:cubicBezTo>
                      <a:pt x="305" y="224"/>
                      <a:pt x="302" y="224"/>
                      <a:pt x="300" y="224"/>
                    </a:cubicBezTo>
                    <a:cubicBezTo>
                      <a:pt x="300" y="224"/>
                      <a:pt x="300" y="224"/>
                      <a:pt x="300" y="225"/>
                    </a:cubicBezTo>
                    <a:cubicBezTo>
                      <a:pt x="304" y="229"/>
                      <a:pt x="309" y="233"/>
                      <a:pt x="314" y="236"/>
                    </a:cubicBezTo>
                    <a:close/>
                    <a:moveTo>
                      <a:pt x="381" y="251"/>
                    </a:moveTo>
                    <a:cubicBezTo>
                      <a:pt x="380" y="251"/>
                      <a:pt x="379" y="250"/>
                      <a:pt x="379" y="249"/>
                    </a:cubicBezTo>
                    <a:cubicBezTo>
                      <a:pt x="378" y="249"/>
                      <a:pt x="377" y="248"/>
                      <a:pt x="377" y="247"/>
                    </a:cubicBezTo>
                    <a:cubicBezTo>
                      <a:pt x="377" y="246"/>
                      <a:pt x="376" y="246"/>
                      <a:pt x="375" y="245"/>
                    </a:cubicBezTo>
                    <a:cubicBezTo>
                      <a:pt x="374" y="246"/>
                      <a:pt x="373" y="247"/>
                      <a:pt x="373" y="248"/>
                    </a:cubicBezTo>
                    <a:cubicBezTo>
                      <a:pt x="373" y="248"/>
                      <a:pt x="373" y="248"/>
                      <a:pt x="373" y="248"/>
                    </a:cubicBezTo>
                    <a:cubicBezTo>
                      <a:pt x="372" y="248"/>
                      <a:pt x="371" y="249"/>
                      <a:pt x="371" y="249"/>
                    </a:cubicBezTo>
                    <a:cubicBezTo>
                      <a:pt x="374" y="250"/>
                      <a:pt x="377" y="251"/>
                      <a:pt x="381" y="251"/>
                    </a:cubicBezTo>
                    <a:close/>
                    <a:moveTo>
                      <a:pt x="386" y="220"/>
                    </a:moveTo>
                    <a:cubicBezTo>
                      <a:pt x="386" y="220"/>
                      <a:pt x="387" y="220"/>
                      <a:pt x="387" y="220"/>
                    </a:cubicBezTo>
                    <a:cubicBezTo>
                      <a:pt x="387" y="220"/>
                      <a:pt x="387" y="220"/>
                      <a:pt x="387" y="219"/>
                    </a:cubicBezTo>
                    <a:cubicBezTo>
                      <a:pt x="386" y="219"/>
                      <a:pt x="386" y="219"/>
                      <a:pt x="386" y="219"/>
                    </a:cubicBezTo>
                    <a:cubicBezTo>
                      <a:pt x="386" y="219"/>
                      <a:pt x="386" y="219"/>
                      <a:pt x="386" y="220"/>
                    </a:cubicBezTo>
                    <a:close/>
                    <a:moveTo>
                      <a:pt x="389" y="239"/>
                    </a:moveTo>
                    <a:cubicBezTo>
                      <a:pt x="389" y="239"/>
                      <a:pt x="389" y="239"/>
                      <a:pt x="389" y="238"/>
                    </a:cubicBezTo>
                    <a:cubicBezTo>
                      <a:pt x="389" y="238"/>
                      <a:pt x="388" y="238"/>
                      <a:pt x="388" y="238"/>
                    </a:cubicBezTo>
                    <a:cubicBezTo>
                      <a:pt x="388" y="239"/>
                      <a:pt x="389" y="239"/>
                      <a:pt x="389" y="239"/>
                    </a:cubicBezTo>
                    <a:close/>
                    <a:moveTo>
                      <a:pt x="395" y="206"/>
                    </a:moveTo>
                    <a:cubicBezTo>
                      <a:pt x="394" y="206"/>
                      <a:pt x="394" y="205"/>
                      <a:pt x="394" y="205"/>
                    </a:cubicBezTo>
                    <a:cubicBezTo>
                      <a:pt x="394" y="205"/>
                      <a:pt x="393" y="205"/>
                      <a:pt x="393" y="206"/>
                    </a:cubicBezTo>
                    <a:cubicBezTo>
                      <a:pt x="394" y="206"/>
                      <a:pt x="394" y="206"/>
                      <a:pt x="395" y="206"/>
                    </a:cubicBezTo>
                    <a:close/>
                    <a:moveTo>
                      <a:pt x="402" y="194"/>
                    </a:moveTo>
                    <a:cubicBezTo>
                      <a:pt x="403" y="195"/>
                      <a:pt x="404" y="196"/>
                      <a:pt x="406" y="197"/>
                    </a:cubicBezTo>
                    <a:cubicBezTo>
                      <a:pt x="406" y="196"/>
                      <a:pt x="406" y="195"/>
                      <a:pt x="405" y="195"/>
                    </a:cubicBezTo>
                    <a:cubicBezTo>
                      <a:pt x="406" y="195"/>
                      <a:pt x="406" y="194"/>
                      <a:pt x="406" y="194"/>
                    </a:cubicBezTo>
                    <a:cubicBezTo>
                      <a:pt x="406" y="194"/>
                      <a:pt x="406" y="194"/>
                      <a:pt x="406" y="194"/>
                    </a:cubicBezTo>
                    <a:cubicBezTo>
                      <a:pt x="407" y="191"/>
                      <a:pt x="408" y="189"/>
                      <a:pt x="410" y="188"/>
                    </a:cubicBezTo>
                    <a:cubicBezTo>
                      <a:pt x="410" y="187"/>
                      <a:pt x="409" y="187"/>
                      <a:pt x="409" y="186"/>
                    </a:cubicBezTo>
                    <a:cubicBezTo>
                      <a:pt x="408" y="187"/>
                      <a:pt x="407" y="188"/>
                      <a:pt x="405" y="188"/>
                    </a:cubicBezTo>
                    <a:cubicBezTo>
                      <a:pt x="404" y="189"/>
                      <a:pt x="404" y="189"/>
                      <a:pt x="403" y="189"/>
                    </a:cubicBezTo>
                    <a:cubicBezTo>
                      <a:pt x="402" y="190"/>
                      <a:pt x="401" y="191"/>
                      <a:pt x="399" y="190"/>
                    </a:cubicBezTo>
                    <a:cubicBezTo>
                      <a:pt x="395" y="189"/>
                      <a:pt x="397" y="183"/>
                      <a:pt x="401" y="183"/>
                    </a:cubicBezTo>
                    <a:cubicBezTo>
                      <a:pt x="401" y="183"/>
                      <a:pt x="401" y="182"/>
                      <a:pt x="402" y="182"/>
                    </a:cubicBezTo>
                    <a:cubicBezTo>
                      <a:pt x="403" y="181"/>
                      <a:pt x="404" y="181"/>
                      <a:pt x="405" y="180"/>
                    </a:cubicBezTo>
                    <a:cubicBezTo>
                      <a:pt x="405" y="179"/>
                      <a:pt x="405" y="178"/>
                      <a:pt x="406" y="178"/>
                    </a:cubicBezTo>
                    <a:cubicBezTo>
                      <a:pt x="400" y="182"/>
                      <a:pt x="395" y="185"/>
                      <a:pt x="392" y="191"/>
                    </a:cubicBezTo>
                    <a:cubicBezTo>
                      <a:pt x="389" y="195"/>
                      <a:pt x="383" y="191"/>
                      <a:pt x="386" y="187"/>
                    </a:cubicBezTo>
                    <a:cubicBezTo>
                      <a:pt x="389" y="181"/>
                      <a:pt x="395" y="177"/>
                      <a:pt x="400" y="173"/>
                    </a:cubicBezTo>
                    <a:cubicBezTo>
                      <a:pt x="398" y="172"/>
                      <a:pt x="396" y="170"/>
                      <a:pt x="393" y="173"/>
                    </a:cubicBezTo>
                    <a:cubicBezTo>
                      <a:pt x="393" y="170"/>
                      <a:pt x="393" y="167"/>
                      <a:pt x="390" y="164"/>
                    </a:cubicBezTo>
                    <a:cubicBezTo>
                      <a:pt x="390" y="164"/>
                      <a:pt x="389" y="164"/>
                      <a:pt x="389" y="164"/>
                    </a:cubicBezTo>
                    <a:cubicBezTo>
                      <a:pt x="389" y="164"/>
                      <a:pt x="389" y="163"/>
                      <a:pt x="389" y="163"/>
                    </a:cubicBezTo>
                    <a:cubicBezTo>
                      <a:pt x="389" y="163"/>
                      <a:pt x="389" y="163"/>
                      <a:pt x="389" y="162"/>
                    </a:cubicBezTo>
                    <a:cubicBezTo>
                      <a:pt x="388" y="163"/>
                      <a:pt x="388" y="163"/>
                      <a:pt x="388" y="164"/>
                    </a:cubicBezTo>
                    <a:cubicBezTo>
                      <a:pt x="384" y="165"/>
                      <a:pt x="382" y="169"/>
                      <a:pt x="383" y="173"/>
                    </a:cubicBezTo>
                    <a:cubicBezTo>
                      <a:pt x="381" y="172"/>
                      <a:pt x="379" y="171"/>
                      <a:pt x="376" y="171"/>
                    </a:cubicBezTo>
                    <a:cubicBezTo>
                      <a:pt x="376" y="170"/>
                      <a:pt x="377" y="170"/>
                      <a:pt x="377" y="170"/>
                    </a:cubicBezTo>
                    <a:cubicBezTo>
                      <a:pt x="378" y="167"/>
                      <a:pt x="374" y="165"/>
                      <a:pt x="372" y="166"/>
                    </a:cubicBezTo>
                    <a:cubicBezTo>
                      <a:pt x="372" y="170"/>
                      <a:pt x="367" y="172"/>
                      <a:pt x="364" y="170"/>
                    </a:cubicBezTo>
                    <a:cubicBezTo>
                      <a:pt x="359" y="177"/>
                      <a:pt x="350" y="182"/>
                      <a:pt x="342" y="185"/>
                    </a:cubicBezTo>
                    <a:cubicBezTo>
                      <a:pt x="343" y="188"/>
                      <a:pt x="344" y="191"/>
                      <a:pt x="340" y="193"/>
                    </a:cubicBezTo>
                    <a:cubicBezTo>
                      <a:pt x="339" y="194"/>
                      <a:pt x="338" y="195"/>
                      <a:pt x="337" y="195"/>
                    </a:cubicBezTo>
                    <a:cubicBezTo>
                      <a:pt x="337" y="197"/>
                      <a:pt x="336" y="199"/>
                      <a:pt x="334" y="200"/>
                    </a:cubicBezTo>
                    <a:cubicBezTo>
                      <a:pt x="333" y="201"/>
                      <a:pt x="332" y="202"/>
                      <a:pt x="330" y="202"/>
                    </a:cubicBezTo>
                    <a:cubicBezTo>
                      <a:pt x="330" y="203"/>
                      <a:pt x="330" y="204"/>
                      <a:pt x="329" y="204"/>
                    </a:cubicBezTo>
                    <a:cubicBezTo>
                      <a:pt x="330" y="206"/>
                      <a:pt x="330" y="207"/>
                      <a:pt x="330" y="208"/>
                    </a:cubicBezTo>
                    <a:cubicBezTo>
                      <a:pt x="332" y="208"/>
                      <a:pt x="333" y="208"/>
                      <a:pt x="335" y="209"/>
                    </a:cubicBezTo>
                    <a:cubicBezTo>
                      <a:pt x="332" y="206"/>
                      <a:pt x="334" y="199"/>
                      <a:pt x="339" y="199"/>
                    </a:cubicBezTo>
                    <a:cubicBezTo>
                      <a:pt x="341" y="199"/>
                      <a:pt x="343" y="199"/>
                      <a:pt x="345" y="199"/>
                    </a:cubicBezTo>
                    <a:cubicBezTo>
                      <a:pt x="344" y="198"/>
                      <a:pt x="345" y="196"/>
                      <a:pt x="346" y="195"/>
                    </a:cubicBezTo>
                    <a:cubicBezTo>
                      <a:pt x="346" y="194"/>
                      <a:pt x="346" y="194"/>
                      <a:pt x="346" y="194"/>
                    </a:cubicBezTo>
                    <a:cubicBezTo>
                      <a:pt x="349" y="194"/>
                      <a:pt x="350" y="193"/>
                      <a:pt x="351" y="191"/>
                    </a:cubicBezTo>
                    <a:cubicBezTo>
                      <a:pt x="351" y="190"/>
                      <a:pt x="352" y="190"/>
                      <a:pt x="353" y="189"/>
                    </a:cubicBezTo>
                    <a:cubicBezTo>
                      <a:pt x="356" y="190"/>
                      <a:pt x="359" y="191"/>
                      <a:pt x="362" y="191"/>
                    </a:cubicBezTo>
                    <a:cubicBezTo>
                      <a:pt x="365" y="192"/>
                      <a:pt x="367" y="190"/>
                      <a:pt x="367" y="188"/>
                    </a:cubicBezTo>
                    <a:cubicBezTo>
                      <a:pt x="368" y="188"/>
                      <a:pt x="370" y="188"/>
                      <a:pt x="371" y="188"/>
                    </a:cubicBezTo>
                    <a:cubicBezTo>
                      <a:pt x="372" y="190"/>
                      <a:pt x="374" y="191"/>
                      <a:pt x="376" y="190"/>
                    </a:cubicBezTo>
                    <a:cubicBezTo>
                      <a:pt x="380" y="188"/>
                      <a:pt x="381" y="189"/>
                      <a:pt x="383" y="192"/>
                    </a:cubicBezTo>
                    <a:cubicBezTo>
                      <a:pt x="383" y="193"/>
                      <a:pt x="384" y="193"/>
                      <a:pt x="384" y="193"/>
                    </a:cubicBezTo>
                    <a:cubicBezTo>
                      <a:pt x="384" y="193"/>
                      <a:pt x="384" y="194"/>
                      <a:pt x="384" y="194"/>
                    </a:cubicBezTo>
                    <a:cubicBezTo>
                      <a:pt x="382" y="194"/>
                      <a:pt x="380" y="193"/>
                      <a:pt x="379" y="191"/>
                    </a:cubicBezTo>
                    <a:cubicBezTo>
                      <a:pt x="379" y="191"/>
                      <a:pt x="379" y="191"/>
                      <a:pt x="379" y="191"/>
                    </a:cubicBezTo>
                    <a:cubicBezTo>
                      <a:pt x="379" y="192"/>
                      <a:pt x="379" y="193"/>
                      <a:pt x="379" y="194"/>
                    </a:cubicBezTo>
                    <a:cubicBezTo>
                      <a:pt x="379" y="194"/>
                      <a:pt x="379" y="194"/>
                      <a:pt x="379" y="195"/>
                    </a:cubicBezTo>
                    <a:cubicBezTo>
                      <a:pt x="380" y="195"/>
                      <a:pt x="381" y="195"/>
                      <a:pt x="382" y="195"/>
                    </a:cubicBezTo>
                    <a:cubicBezTo>
                      <a:pt x="376" y="195"/>
                      <a:pt x="369" y="196"/>
                      <a:pt x="363" y="196"/>
                    </a:cubicBezTo>
                    <a:cubicBezTo>
                      <a:pt x="360" y="196"/>
                      <a:pt x="359" y="198"/>
                      <a:pt x="359" y="201"/>
                    </a:cubicBezTo>
                    <a:cubicBezTo>
                      <a:pt x="362" y="201"/>
                      <a:pt x="366" y="201"/>
                      <a:pt x="369" y="202"/>
                    </a:cubicBezTo>
                    <a:cubicBezTo>
                      <a:pt x="370" y="202"/>
                      <a:pt x="371" y="203"/>
                      <a:pt x="372" y="204"/>
                    </a:cubicBezTo>
                    <a:cubicBezTo>
                      <a:pt x="372" y="205"/>
                      <a:pt x="373" y="205"/>
                      <a:pt x="374" y="205"/>
                    </a:cubicBezTo>
                    <a:cubicBezTo>
                      <a:pt x="374" y="205"/>
                      <a:pt x="374" y="205"/>
                      <a:pt x="374" y="205"/>
                    </a:cubicBezTo>
                    <a:cubicBezTo>
                      <a:pt x="376" y="204"/>
                      <a:pt x="378" y="202"/>
                      <a:pt x="376" y="200"/>
                    </a:cubicBezTo>
                    <a:cubicBezTo>
                      <a:pt x="375" y="199"/>
                      <a:pt x="375" y="199"/>
                      <a:pt x="374" y="199"/>
                    </a:cubicBezTo>
                    <a:cubicBezTo>
                      <a:pt x="375" y="198"/>
                      <a:pt x="376" y="198"/>
                      <a:pt x="377" y="198"/>
                    </a:cubicBezTo>
                    <a:cubicBezTo>
                      <a:pt x="379" y="199"/>
                      <a:pt x="382" y="200"/>
                      <a:pt x="385" y="201"/>
                    </a:cubicBezTo>
                    <a:cubicBezTo>
                      <a:pt x="387" y="203"/>
                      <a:pt x="389" y="200"/>
                      <a:pt x="389" y="198"/>
                    </a:cubicBezTo>
                    <a:cubicBezTo>
                      <a:pt x="390" y="198"/>
                      <a:pt x="390" y="198"/>
                      <a:pt x="391" y="197"/>
                    </a:cubicBezTo>
                    <a:cubicBezTo>
                      <a:pt x="392" y="197"/>
                      <a:pt x="393" y="197"/>
                      <a:pt x="394" y="197"/>
                    </a:cubicBezTo>
                    <a:cubicBezTo>
                      <a:pt x="395" y="197"/>
                      <a:pt x="396" y="197"/>
                      <a:pt x="396" y="197"/>
                    </a:cubicBezTo>
                    <a:cubicBezTo>
                      <a:pt x="396" y="195"/>
                      <a:pt x="399" y="192"/>
                      <a:pt x="402" y="194"/>
                    </a:cubicBezTo>
                    <a:close/>
                    <a:moveTo>
                      <a:pt x="403" y="258"/>
                    </a:moveTo>
                    <a:cubicBezTo>
                      <a:pt x="403" y="258"/>
                      <a:pt x="403" y="258"/>
                      <a:pt x="404" y="258"/>
                    </a:cubicBezTo>
                    <a:cubicBezTo>
                      <a:pt x="402" y="256"/>
                      <a:pt x="400" y="255"/>
                      <a:pt x="399" y="254"/>
                    </a:cubicBezTo>
                    <a:cubicBezTo>
                      <a:pt x="400" y="256"/>
                      <a:pt x="401" y="257"/>
                      <a:pt x="403" y="258"/>
                    </a:cubicBezTo>
                    <a:close/>
                    <a:moveTo>
                      <a:pt x="445" y="240"/>
                    </a:moveTo>
                    <a:cubicBezTo>
                      <a:pt x="445" y="240"/>
                      <a:pt x="446" y="240"/>
                      <a:pt x="446" y="241"/>
                    </a:cubicBezTo>
                    <a:cubicBezTo>
                      <a:pt x="447" y="240"/>
                      <a:pt x="447" y="240"/>
                      <a:pt x="447" y="240"/>
                    </a:cubicBezTo>
                    <a:cubicBezTo>
                      <a:pt x="447" y="238"/>
                      <a:pt x="447" y="236"/>
                      <a:pt x="449" y="234"/>
                    </a:cubicBezTo>
                    <a:cubicBezTo>
                      <a:pt x="447" y="234"/>
                      <a:pt x="445" y="234"/>
                      <a:pt x="443" y="234"/>
                    </a:cubicBezTo>
                    <a:cubicBezTo>
                      <a:pt x="439" y="233"/>
                      <a:pt x="439" y="226"/>
                      <a:pt x="444" y="226"/>
                    </a:cubicBezTo>
                    <a:cubicBezTo>
                      <a:pt x="445" y="227"/>
                      <a:pt x="445" y="227"/>
                      <a:pt x="446" y="227"/>
                    </a:cubicBezTo>
                    <a:cubicBezTo>
                      <a:pt x="446" y="226"/>
                      <a:pt x="446" y="226"/>
                      <a:pt x="445" y="225"/>
                    </a:cubicBezTo>
                    <a:cubicBezTo>
                      <a:pt x="444" y="225"/>
                      <a:pt x="444" y="225"/>
                      <a:pt x="443" y="224"/>
                    </a:cubicBezTo>
                    <a:cubicBezTo>
                      <a:pt x="437" y="226"/>
                      <a:pt x="431" y="228"/>
                      <a:pt x="425" y="229"/>
                    </a:cubicBezTo>
                    <a:cubicBezTo>
                      <a:pt x="422" y="231"/>
                      <a:pt x="419" y="233"/>
                      <a:pt x="417" y="235"/>
                    </a:cubicBezTo>
                    <a:cubicBezTo>
                      <a:pt x="417" y="236"/>
                      <a:pt x="417" y="238"/>
                      <a:pt x="416" y="239"/>
                    </a:cubicBezTo>
                    <a:cubicBezTo>
                      <a:pt x="416" y="239"/>
                      <a:pt x="416" y="239"/>
                      <a:pt x="416" y="239"/>
                    </a:cubicBezTo>
                    <a:cubicBezTo>
                      <a:pt x="416" y="239"/>
                      <a:pt x="417" y="240"/>
                      <a:pt x="417" y="240"/>
                    </a:cubicBezTo>
                    <a:cubicBezTo>
                      <a:pt x="417" y="240"/>
                      <a:pt x="418" y="240"/>
                      <a:pt x="418" y="240"/>
                    </a:cubicBezTo>
                    <a:cubicBezTo>
                      <a:pt x="418" y="240"/>
                      <a:pt x="418" y="240"/>
                      <a:pt x="418" y="240"/>
                    </a:cubicBezTo>
                    <a:cubicBezTo>
                      <a:pt x="420" y="241"/>
                      <a:pt x="421" y="242"/>
                      <a:pt x="421" y="243"/>
                    </a:cubicBezTo>
                    <a:cubicBezTo>
                      <a:pt x="423" y="245"/>
                      <a:pt x="421" y="250"/>
                      <a:pt x="417" y="249"/>
                    </a:cubicBezTo>
                    <a:cubicBezTo>
                      <a:pt x="419" y="250"/>
                      <a:pt x="420" y="251"/>
                      <a:pt x="422" y="253"/>
                    </a:cubicBezTo>
                    <a:cubicBezTo>
                      <a:pt x="426" y="252"/>
                      <a:pt x="431" y="252"/>
                      <a:pt x="436" y="252"/>
                    </a:cubicBezTo>
                    <a:cubicBezTo>
                      <a:pt x="430" y="250"/>
                      <a:pt x="432" y="241"/>
                      <a:pt x="437" y="240"/>
                    </a:cubicBezTo>
                    <a:cubicBezTo>
                      <a:pt x="438" y="239"/>
                      <a:pt x="440" y="238"/>
                      <a:pt x="442" y="239"/>
                    </a:cubicBezTo>
                    <a:cubicBezTo>
                      <a:pt x="443" y="239"/>
                      <a:pt x="443" y="240"/>
                      <a:pt x="443" y="240"/>
                    </a:cubicBezTo>
                    <a:cubicBezTo>
                      <a:pt x="444" y="240"/>
                      <a:pt x="444" y="240"/>
                      <a:pt x="445" y="240"/>
                    </a:cubicBezTo>
                    <a:close/>
                    <a:moveTo>
                      <a:pt x="421" y="206"/>
                    </a:moveTo>
                    <a:cubicBezTo>
                      <a:pt x="421" y="206"/>
                      <a:pt x="421" y="206"/>
                      <a:pt x="421" y="206"/>
                    </a:cubicBezTo>
                    <a:cubicBezTo>
                      <a:pt x="421" y="206"/>
                      <a:pt x="421" y="206"/>
                      <a:pt x="421" y="206"/>
                    </a:cubicBezTo>
                    <a:cubicBezTo>
                      <a:pt x="421" y="206"/>
                      <a:pt x="421" y="206"/>
                      <a:pt x="421" y="206"/>
                    </a:cubicBezTo>
                    <a:cubicBezTo>
                      <a:pt x="421" y="206"/>
                      <a:pt x="421" y="206"/>
                      <a:pt x="421" y="206"/>
                    </a:cubicBezTo>
                    <a:close/>
                    <a:moveTo>
                      <a:pt x="440" y="193"/>
                    </a:moveTo>
                    <a:cubicBezTo>
                      <a:pt x="440" y="192"/>
                      <a:pt x="440" y="192"/>
                      <a:pt x="440" y="192"/>
                    </a:cubicBezTo>
                    <a:cubicBezTo>
                      <a:pt x="437" y="194"/>
                      <a:pt x="434" y="196"/>
                      <a:pt x="431" y="198"/>
                    </a:cubicBezTo>
                    <a:cubicBezTo>
                      <a:pt x="431" y="198"/>
                      <a:pt x="431" y="198"/>
                      <a:pt x="431" y="198"/>
                    </a:cubicBezTo>
                    <a:cubicBezTo>
                      <a:pt x="430" y="199"/>
                      <a:pt x="430" y="199"/>
                      <a:pt x="429" y="199"/>
                    </a:cubicBezTo>
                    <a:cubicBezTo>
                      <a:pt x="430" y="199"/>
                      <a:pt x="431" y="199"/>
                      <a:pt x="432" y="200"/>
                    </a:cubicBezTo>
                    <a:cubicBezTo>
                      <a:pt x="434" y="197"/>
                      <a:pt x="437" y="194"/>
                      <a:pt x="440" y="193"/>
                    </a:cubicBezTo>
                    <a:close/>
                    <a:moveTo>
                      <a:pt x="433" y="211"/>
                    </a:moveTo>
                    <a:cubicBezTo>
                      <a:pt x="433" y="210"/>
                      <a:pt x="432" y="210"/>
                      <a:pt x="432" y="210"/>
                    </a:cubicBezTo>
                    <a:cubicBezTo>
                      <a:pt x="431" y="211"/>
                      <a:pt x="431" y="211"/>
                      <a:pt x="430" y="211"/>
                    </a:cubicBezTo>
                    <a:cubicBezTo>
                      <a:pt x="431" y="211"/>
                      <a:pt x="432" y="212"/>
                      <a:pt x="433" y="212"/>
                    </a:cubicBezTo>
                    <a:cubicBezTo>
                      <a:pt x="433" y="212"/>
                      <a:pt x="433" y="212"/>
                      <a:pt x="433" y="212"/>
                    </a:cubicBezTo>
                    <a:cubicBezTo>
                      <a:pt x="434" y="212"/>
                      <a:pt x="434" y="211"/>
                      <a:pt x="434" y="211"/>
                    </a:cubicBezTo>
                    <a:cubicBezTo>
                      <a:pt x="434" y="211"/>
                      <a:pt x="434" y="211"/>
                      <a:pt x="433" y="211"/>
                    </a:cubicBezTo>
                    <a:close/>
                    <a:moveTo>
                      <a:pt x="506" y="203"/>
                    </a:moveTo>
                    <a:cubicBezTo>
                      <a:pt x="507" y="204"/>
                      <a:pt x="507" y="204"/>
                      <a:pt x="508" y="204"/>
                    </a:cubicBezTo>
                    <a:cubicBezTo>
                      <a:pt x="507" y="203"/>
                      <a:pt x="506" y="202"/>
                      <a:pt x="505" y="202"/>
                    </a:cubicBezTo>
                    <a:cubicBezTo>
                      <a:pt x="506" y="202"/>
                      <a:pt x="506" y="203"/>
                      <a:pt x="506" y="203"/>
                    </a:cubicBezTo>
                    <a:close/>
                    <a:moveTo>
                      <a:pt x="528" y="164"/>
                    </a:moveTo>
                    <a:cubicBezTo>
                      <a:pt x="528" y="165"/>
                      <a:pt x="527" y="165"/>
                      <a:pt x="527" y="165"/>
                    </a:cubicBezTo>
                    <a:cubicBezTo>
                      <a:pt x="528" y="166"/>
                      <a:pt x="528" y="166"/>
                      <a:pt x="529" y="166"/>
                    </a:cubicBezTo>
                    <a:cubicBezTo>
                      <a:pt x="529" y="166"/>
                      <a:pt x="528" y="165"/>
                      <a:pt x="528" y="164"/>
                    </a:cubicBezTo>
                    <a:close/>
                    <a:moveTo>
                      <a:pt x="522" y="182"/>
                    </a:moveTo>
                    <a:cubicBezTo>
                      <a:pt x="522" y="182"/>
                      <a:pt x="522" y="182"/>
                      <a:pt x="522" y="182"/>
                    </a:cubicBezTo>
                    <a:cubicBezTo>
                      <a:pt x="521" y="181"/>
                      <a:pt x="521" y="180"/>
                      <a:pt x="521" y="179"/>
                    </a:cubicBezTo>
                    <a:cubicBezTo>
                      <a:pt x="521" y="179"/>
                      <a:pt x="520" y="179"/>
                      <a:pt x="520" y="178"/>
                    </a:cubicBezTo>
                    <a:cubicBezTo>
                      <a:pt x="520" y="180"/>
                      <a:pt x="521" y="181"/>
                      <a:pt x="522" y="182"/>
                    </a:cubicBezTo>
                    <a:close/>
                    <a:moveTo>
                      <a:pt x="523" y="198"/>
                    </a:moveTo>
                    <a:cubicBezTo>
                      <a:pt x="523" y="198"/>
                      <a:pt x="522" y="198"/>
                      <a:pt x="522" y="198"/>
                    </a:cubicBezTo>
                    <a:cubicBezTo>
                      <a:pt x="522" y="198"/>
                      <a:pt x="523" y="199"/>
                      <a:pt x="523" y="199"/>
                    </a:cubicBezTo>
                    <a:cubicBezTo>
                      <a:pt x="523" y="199"/>
                      <a:pt x="523" y="198"/>
                      <a:pt x="523" y="198"/>
                    </a:cubicBezTo>
                    <a:close/>
                    <a:moveTo>
                      <a:pt x="538" y="217"/>
                    </a:moveTo>
                    <a:cubicBezTo>
                      <a:pt x="536" y="216"/>
                      <a:pt x="534" y="215"/>
                      <a:pt x="533" y="214"/>
                    </a:cubicBezTo>
                    <a:cubicBezTo>
                      <a:pt x="534" y="215"/>
                      <a:pt x="535" y="216"/>
                      <a:pt x="537" y="218"/>
                    </a:cubicBezTo>
                    <a:cubicBezTo>
                      <a:pt x="537" y="218"/>
                      <a:pt x="537" y="217"/>
                      <a:pt x="538" y="217"/>
                    </a:cubicBezTo>
                    <a:close/>
                    <a:moveTo>
                      <a:pt x="502" y="186"/>
                    </a:moveTo>
                    <a:cubicBezTo>
                      <a:pt x="502" y="186"/>
                      <a:pt x="502" y="186"/>
                      <a:pt x="502" y="186"/>
                    </a:cubicBezTo>
                    <a:cubicBezTo>
                      <a:pt x="501" y="187"/>
                      <a:pt x="500" y="188"/>
                      <a:pt x="499" y="188"/>
                    </a:cubicBezTo>
                    <a:cubicBezTo>
                      <a:pt x="500" y="189"/>
                      <a:pt x="500" y="189"/>
                      <a:pt x="500" y="189"/>
                    </a:cubicBezTo>
                    <a:cubicBezTo>
                      <a:pt x="501" y="188"/>
                      <a:pt x="502" y="187"/>
                      <a:pt x="502" y="186"/>
                    </a:cubicBezTo>
                    <a:close/>
                    <a:moveTo>
                      <a:pt x="454" y="224"/>
                    </a:moveTo>
                    <a:cubicBezTo>
                      <a:pt x="455" y="224"/>
                      <a:pt x="455" y="225"/>
                      <a:pt x="456" y="225"/>
                    </a:cubicBezTo>
                    <a:cubicBezTo>
                      <a:pt x="456" y="225"/>
                      <a:pt x="456" y="226"/>
                      <a:pt x="456" y="226"/>
                    </a:cubicBezTo>
                    <a:cubicBezTo>
                      <a:pt x="456" y="226"/>
                      <a:pt x="456" y="226"/>
                      <a:pt x="456" y="225"/>
                    </a:cubicBezTo>
                    <a:cubicBezTo>
                      <a:pt x="456" y="223"/>
                      <a:pt x="458" y="221"/>
                      <a:pt x="458" y="219"/>
                    </a:cubicBezTo>
                    <a:cubicBezTo>
                      <a:pt x="457" y="220"/>
                      <a:pt x="456" y="222"/>
                      <a:pt x="454" y="224"/>
                    </a:cubicBezTo>
                    <a:close/>
                    <a:moveTo>
                      <a:pt x="460" y="198"/>
                    </a:moveTo>
                    <a:cubicBezTo>
                      <a:pt x="460" y="198"/>
                      <a:pt x="460" y="198"/>
                      <a:pt x="459" y="198"/>
                    </a:cubicBezTo>
                    <a:cubicBezTo>
                      <a:pt x="459" y="198"/>
                      <a:pt x="459" y="198"/>
                      <a:pt x="459" y="199"/>
                    </a:cubicBezTo>
                    <a:cubicBezTo>
                      <a:pt x="458" y="199"/>
                      <a:pt x="458" y="199"/>
                      <a:pt x="458" y="200"/>
                    </a:cubicBezTo>
                    <a:cubicBezTo>
                      <a:pt x="458" y="199"/>
                      <a:pt x="459" y="199"/>
                      <a:pt x="460" y="198"/>
                    </a:cubicBezTo>
                    <a:close/>
                    <a:moveTo>
                      <a:pt x="452" y="215"/>
                    </a:moveTo>
                    <a:cubicBezTo>
                      <a:pt x="451" y="215"/>
                      <a:pt x="450" y="214"/>
                      <a:pt x="449" y="214"/>
                    </a:cubicBezTo>
                    <a:cubicBezTo>
                      <a:pt x="448" y="215"/>
                      <a:pt x="447" y="216"/>
                      <a:pt x="446" y="216"/>
                    </a:cubicBezTo>
                    <a:cubicBezTo>
                      <a:pt x="448" y="216"/>
                      <a:pt x="449" y="216"/>
                      <a:pt x="451" y="216"/>
                    </a:cubicBezTo>
                    <a:cubicBezTo>
                      <a:pt x="452" y="216"/>
                      <a:pt x="452" y="215"/>
                      <a:pt x="452" y="215"/>
                    </a:cubicBezTo>
                    <a:close/>
                    <a:moveTo>
                      <a:pt x="455" y="276"/>
                    </a:moveTo>
                    <a:cubicBezTo>
                      <a:pt x="452" y="276"/>
                      <a:pt x="448" y="276"/>
                      <a:pt x="445" y="276"/>
                    </a:cubicBezTo>
                    <a:cubicBezTo>
                      <a:pt x="446" y="276"/>
                      <a:pt x="446" y="277"/>
                      <a:pt x="446" y="277"/>
                    </a:cubicBezTo>
                    <a:cubicBezTo>
                      <a:pt x="449" y="277"/>
                      <a:pt x="452" y="276"/>
                      <a:pt x="455" y="276"/>
                    </a:cubicBezTo>
                    <a:close/>
                    <a:moveTo>
                      <a:pt x="468" y="247"/>
                    </a:moveTo>
                    <a:cubicBezTo>
                      <a:pt x="467" y="246"/>
                      <a:pt x="466" y="244"/>
                      <a:pt x="465" y="242"/>
                    </a:cubicBezTo>
                    <a:cubicBezTo>
                      <a:pt x="464" y="243"/>
                      <a:pt x="463" y="243"/>
                      <a:pt x="463" y="244"/>
                    </a:cubicBezTo>
                    <a:cubicBezTo>
                      <a:pt x="464" y="245"/>
                      <a:pt x="464" y="246"/>
                      <a:pt x="464" y="247"/>
                    </a:cubicBezTo>
                    <a:cubicBezTo>
                      <a:pt x="466" y="247"/>
                      <a:pt x="467" y="248"/>
                      <a:pt x="468" y="249"/>
                    </a:cubicBezTo>
                    <a:cubicBezTo>
                      <a:pt x="468" y="248"/>
                      <a:pt x="468" y="248"/>
                      <a:pt x="468" y="247"/>
                    </a:cubicBezTo>
                    <a:close/>
                    <a:moveTo>
                      <a:pt x="481" y="266"/>
                    </a:moveTo>
                    <a:cubicBezTo>
                      <a:pt x="482" y="266"/>
                      <a:pt x="483" y="266"/>
                      <a:pt x="484" y="266"/>
                    </a:cubicBezTo>
                    <a:cubicBezTo>
                      <a:pt x="483" y="265"/>
                      <a:pt x="483" y="265"/>
                      <a:pt x="483" y="265"/>
                    </a:cubicBezTo>
                    <a:cubicBezTo>
                      <a:pt x="482" y="265"/>
                      <a:pt x="481" y="266"/>
                      <a:pt x="481" y="266"/>
                    </a:cubicBezTo>
                    <a:close/>
                    <a:moveTo>
                      <a:pt x="501" y="286"/>
                    </a:moveTo>
                    <a:cubicBezTo>
                      <a:pt x="497" y="286"/>
                      <a:pt x="493" y="287"/>
                      <a:pt x="489" y="287"/>
                    </a:cubicBezTo>
                    <a:cubicBezTo>
                      <a:pt x="488" y="288"/>
                      <a:pt x="487" y="289"/>
                      <a:pt x="485" y="289"/>
                    </a:cubicBezTo>
                    <a:cubicBezTo>
                      <a:pt x="484" y="289"/>
                      <a:pt x="482" y="289"/>
                      <a:pt x="481" y="289"/>
                    </a:cubicBezTo>
                    <a:cubicBezTo>
                      <a:pt x="486" y="292"/>
                      <a:pt x="491" y="294"/>
                      <a:pt x="495" y="296"/>
                    </a:cubicBezTo>
                    <a:cubicBezTo>
                      <a:pt x="494" y="294"/>
                      <a:pt x="494" y="290"/>
                      <a:pt x="497" y="288"/>
                    </a:cubicBezTo>
                    <a:cubicBezTo>
                      <a:pt x="499" y="287"/>
                      <a:pt x="500" y="287"/>
                      <a:pt x="501" y="286"/>
                    </a:cubicBezTo>
                    <a:close/>
                    <a:moveTo>
                      <a:pt x="505" y="242"/>
                    </a:moveTo>
                    <a:cubicBezTo>
                      <a:pt x="504" y="242"/>
                      <a:pt x="504" y="242"/>
                      <a:pt x="503" y="242"/>
                    </a:cubicBezTo>
                    <a:cubicBezTo>
                      <a:pt x="502" y="244"/>
                      <a:pt x="501" y="244"/>
                      <a:pt x="499" y="245"/>
                    </a:cubicBezTo>
                    <a:cubicBezTo>
                      <a:pt x="499" y="245"/>
                      <a:pt x="499" y="245"/>
                      <a:pt x="499" y="245"/>
                    </a:cubicBezTo>
                    <a:cubicBezTo>
                      <a:pt x="502" y="245"/>
                      <a:pt x="503" y="244"/>
                      <a:pt x="505" y="242"/>
                    </a:cubicBezTo>
                    <a:close/>
                    <a:moveTo>
                      <a:pt x="523" y="275"/>
                    </a:moveTo>
                    <a:cubicBezTo>
                      <a:pt x="522" y="273"/>
                      <a:pt x="522" y="271"/>
                      <a:pt x="521" y="270"/>
                    </a:cubicBezTo>
                    <a:cubicBezTo>
                      <a:pt x="521" y="269"/>
                      <a:pt x="520" y="269"/>
                      <a:pt x="520" y="269"/>
                    </a:cubicBezTo>
                    <a:cubicBezTo>
                      <a:pt x="520" y="271"/>
                      <a:pt x="520" y="272"/>
                      <a:pt x="520" y="274"/>
                    </a:cubicBezTo>
                    <a:cubicBezTo>
                      <a:pt x="521" y="274"/>
                      <a:pt x="521" y="275"/>
                      <a:pt x="523" y="275"/>
                    </a:cubicBezTo>
                    <a:close/>
                    <a:moveTo>
                      <a:pt x="541" y="195"/>
                    </a:moveTo>
                    <a:cubicBezTo>
                      <a:pt x="540" y="194"/>
                      <a:pt x="540" y="194"/>
                      <a:pt x="540" y="193"/>
                    </a:cubicBezTo>
                    <a:cubicBezTo>
                      <a:pt x="539" y="193"/>
                      <a:pt x="538" y="194"/>
                      <a:pt x="537" y="194"/>
                    </a:cubicBezTo>
                    <a:cubicBezTo>
                      <a:pt x="536" y="195"/>
                      <a:pt x="536" y="195"/>
                      <a:pt x="536" y="195"/>
                    </a:cubicBezTo>
                    <a:cubicBezTo>
                      <a:pt x="537" y="195"/>
                      <a:pt x="538" y="195"/>
                      <a:pt x="539" y="196"/>
                    </a:cubicBezTo>
                    <a:cubicBezTo>
                      <a:pt x="539" y="195"/>
                      <a:pt x="540" y="195"/>
                      <a:pt x="541" y="195"/>
                    </a:cubicBezTo>
                    <a:close/>
                    <a:moveTo>
                      <a:pt x="558" y="147"/>
                    </a:moveTo>
                    <a:cubicBezTo>
                      <a:pt x="557" y="140"/>
                      <a:pt x="554" y="136"/>
                      <a:pt x="550" y="132"/>
                    </a:cubicBezTo>
                    <a:cubicBezTo>
                      <a:pt x="550" y="131"/>
                      <a:pt x="550" y="131"/>
                      <a:pt x="550" y="131"/>
                    </a:cubicBezTo>
                    <a:cubicBezTo>
                      <a:pt x="549" y="125"/>
                      <a:pt x="546" y="121"/>
                      <a:pt x="541" y="119"/>
                    </a:cubicBezTo>
                    <a:cubicBezTo>
                      <a:pt x="541" y="118"/>
                      <a:pt x="541" y="118"/>
                      <a:pt x="541" y="117"/>
                    </a:cubicBezTo>
                    <a:cubicBezTo>
                      <a:pt x="543" y="115"/>
                      <a:pt x="546" y="114"/>
                      <a:pt x="549" y="112"/>
                    </a:cubicBezTo>
                    <a:cubicBezTo>
                      <a:pt x="549" y="112"/>
                      <a:pt x="550" y="112"/>
                      <a:pt x="550" y="112"/>
                    </a:cubicBezTo>
                    <a:cubicBezTo>
                      <a:pt x="551" y="112"/>
                      <a:pt x="552" y="112"/>
                      <a:pt x="553" y="111"/>
                    </a:cubicBezTo>
                    <a:cubicBezTo>
                      <a:pt x="553" y="111"/>
                      <a:pt x="553" y="111"/>
                      <a:pt x="554" y="111"/>
                    </a:cubicBezTo>
                    <a:cubicBezTo>
                      <a:pt x="554" y="110"/>
                      <a:pt x="554" y="110"/>
                      <a:pt x="554" y="109"/>
                    </a:cubicBezTo>
                    <a:cubicBezTo>
                      <a:pt x="553" y="108"/>
                      <a:pt x="551" y="108"/>
                      <a:pt x="549" y="107"/>
                    </a:cubicBezTo>
                    <a:cubicBezTo>
                      <a:pt x="547" y="106"/>
                      <a:pt x="546" y="104"/>
                      <a:pt x="545" y="102"/>
                    </a:cubicBezTo>
                    <a:cubicBezTo>
                      <a:pt x="545" y="102"/>
                      <a:pt x="545" y="102"/>
                      <a:pt x="545" y="102"/>
                    </a:cubicBezTo>
                    <a:cubicBezTo>
                      <a:pt x="544" y="103"/>
                      <a:pt x="544" y="103"/>
                      <a:pt x="543" y="103"/>
                    </a:cubicBezTo>
                    <a:cubicBezTo>
                      <a:pt x="539" y="106"/>
                      <a:pt x="536" y="110"/>
                      <a:pt x="533" y="113"/>
                    </a:cubicBezTo>
                    <a:cubicBezTo>
                      <a:pt x="534" y="116"/>
                      <a:pt x="532" y="120"/>
                      <a:pt x="529" y="121"/>
                    </a:cubicBezTo>
                    <a:cubicBezTo>
                      <a:pt x="527" y="124"/>
                      <a:pt x="525" y="126"/>
                      <a:pt x="522" y="129"/>
                    </a:cubicBezTo>
                    <a:cubicBezTo>
                      <a:pt x="519" y="132"/>
                      <a:pt x="513" y="129"/>
                      <a:pt x="513" y="125"/>
                    </a:cubicBezTo>
                    <a:cubicBezTo>
                      <a:pt x="505" y="127"/>
                      <a:pt x="495" y="123"/>
                      <a:pt x="487" y="119"/>
                    </a:cubicBezTo>
                    <a:cubicBezTo>
                      <a:pt x="486" y="122"/>
                      <a:pt x="484" y="124"/>
                      <a:pt x="480" y="123"/>
                    </a:cubicBezTo>
                    <a:cubicBezTo>
                      <a:pt x="479" y="123"/>
                      <a:pt x="477" y="122"/>
                      <a:pt x="476" y="122"/>
                    </a:cubicBezTo>
                    <a:cubicBezTo>
                      <a:pt x="475" y="123"/>
                      <a:pt x="473" y="124"/>
                      <a:pt x="471" y="123"/>
                    </a:cubicBezTo>
                    <a:cubicBezTo>
                      <a:pt x="469" y="123"/>
                      <a:pt x="468" y="122"/>
                      <a:pt x="467" y="122"/>
                    </a:cubicBezTo>
                    <a:cubicBezTo>
                      <a:pt x="460" y="124"/>
                      <a:pt x="454" y="125"/>
                      <a:pt x="447" y="126"/>
                    </a:cubicBezTo>
                    <a:cubicBezTo>
                      <a:pt x="443" y="126"/>
                      <a:pt x="441" y="123"/>
                      <a:pt x="441" y="120"/>
                    </a:cubicBezTo>
                    <a:cubicBezTo>
                      <a:pt x="441" y="119"/>
                      <a:pt x="441" y="118"/>
                      <a:pt x="441" y="116"/>
                    </a:cubicBezTo>
                    <a:cubicBezTo>
                      <a:pt x="441" y="116"/>
                      <a:pt x="441" y="116"/>
                      <a:pt x="441" y="115"/>
                    </a:cubicBezTo>
                    <a:cubicBezTo>
                      <a:pt x="439" y="114"/>
                      <a:pt x="438" y="111"/>
                      <a:pt x="440" y="108"/>
                    </a:cubicBezTo>
                    <a:cubicBezTo>
                      <a:pt x="441" y="105"/>
                      <a:pt x="444" y="102"/>
                      <a:pt x="446" y="100"/>
                    </a:cubicBezTo>
                    <a:cubicBezTo>
                      <a:pt x="447" y="99"/>
                      <a:pt x="447" y="98"/>
                      <a:pt x="447" y="96"/>
                    </a:cubicBezTo>
                    <a:cubicBezTo>
                      <a:pt x="447" y="96"/>
                      <a:pt x="447" y="96"/>
                      <a:pt x="447" y="96"/>
                    </a:cubicBezTo>
                    <a:cubicBezTo>
                      <a:pt x="440" y="99"/>
                      <a:pt x="433" y="102"/>
                      <a:pt x="427" y="106"/>
                    </a:cubicBezTo>
                    <a:cubicBezTo>
                      <a:pt x="425" y="108"/>
                      <a:pt x="423" y="108"/>
                      <a:pt x="421" y="107"/>
                    </a:cubicBezTo>
                    <a:cubicBezTo>
                      <a:pt x="421" y="107"/>
                      <a:pt x="421" y="107"/>
                      <a:pt x="421" y="107"/>
                    </a:cubicBezTo>
                    <a:cubicBezTo>
                      <a:pt x="421" y="107"/>
                      <a:pt x="421" y="107"/>
                      <a:pt x="421" y="107"/>
                    </a:cubicBezTo>
                    <a:cubicBezTo>
                      <a:pt x="419" y="109"/>
                      <a:pt x="419" y="111"/>
                      <a:pt x="420" y="113"/>
                    </a:cubicBezTo>
                    <a:cubicBezTo>
                      <a:pt x="418" y="118"/>
                      <a:pt x="416" y="124"/>
                      <a:pt x="414" y="129"/>
                    </a:cubicBezTo>
                    <a:cubicBezTo>
                      <a:pt x="413" y="133"/>
                      <a:pt x="410" y="134"/>
                      <a:pt x="408" y="134"/>
                    </a:cubicBezTo>
                    <a:cubicBezTo>
                      <a:pt x="407" y="135"/>
                      <a:pt x="407" y="136"/>
                      <a:pt x="407" y="137"/>
                    </a:cubicBezTo>
                    <a:cubicBezTo>
                      <a:pt x="410" y="136"/>
                      <a:pt x="412" y="140"/>
                      <a:pt x="410" y="143"/>
                    </a:cubicBezTo>
                    <a:cubicBezTo>
                      <a:pt x="409" y="144"/>
                      <a:pt x="409" y="144"/>
                      <a:pt x="408" y="145"/>
                    </a:cubicBezTo>
                    <a:cubicBezTo>
                      <a:pt x="410" y="145"/>
                      <a:pt x="410" y="147"/>
                      <a:pt x="410" y="148"/>
                    </a:cubicBezTo>
                    <a:cubicBezTo>
                      <a:pt x="411" y="148"/>
                      <a:pt x="412" y="149"/>
                      <a:pt x="412" y="149"/>
                    </a:cubicBezTo>
                    <a:cubicBezTo>
                      <a:pt x="412" y="150"/>
                      <a:pt x="412" y="151"/>
                      <a:pt x="412" y="151"/>
                    </a:cubicBezTo>
                    <a:cubicBezTo>
                      <a:pt x="412" y="151"/>
                      <a:pt x="413" y="151"/>
                      <a:pt x="414" y="152"/>
                    </a:cubicBezTo>
                    <a:cubicBezTo>
                      <a:pt x="414" y="152"/>
                      <a:pt x="414" y="152"/>
                      <a:pt x="414" y="152"/>
                    </a:cubicBezTo>
                    <a:cubicBezTo>
                      <a:pt x="413" y="152"/>
                      <a:pt x="413" y="153"/>
                      <a:pt x="412" y="153"/>
                    </a:cubicBezTo>
                    <a:cubicBezTo>
                      <a:pt x="412" y="153"/>
                      <a:pt x="412" y="153"/>
                      <a:pt x="412" y="153"/>
                    </a:cubicBezTo>
                    <a:cubicBezTo>
                      <a:pt x="412" y="157"/>
                      <a:pt x="416" y="161"/>
                      <a:pt x="419" y="162"/>
                    </a:cubicBezTo>
                    <a:cubicBezTo>
                      <a:pt x="420" y="164"/>
                      <a:pt x="419" y="165"/>
                      <a:pt x="417" y="167"/>
                    </a:cubicBezTo>
                    <a:cubicBezTo>
                      <a:pt x="416" y="167"/>
                      <a:pt x="415" y="165"/>
                      <a:pt x="414" y="164"/>
                    </a:cubicBezTo>
                    <a:cubicBezTo>
                      <a:pt x="413" y="164"/>
                      <a:pt x="411" y="165"/>
                      <a:pt x="410" y="166"/>
                    </a:cubicBezTo>
                    <a:cubicBezTo>
                      <a:pt x="413" y="167"/>
                      <a:pt x="415" y="168"/>
                      <a:pt x="417" y="168"/>
                    </a:cubicBezTo>
                    <a:cubicBezTo>
                      <a:pt x="417" y="168"/>
                      <a:pt x="418" y="169"/>
                      <a:pt x="418" y="169"/>
                    </a:cubicBezTo>
                    <a:cubicBezTo>
                      <a:pt x="419" y="170"/>
                      <a:pt x="420" y="170"/>
                      <a:pt x="421" y="170"/>
                    </a:cubicBezTo>
                    <a:cubicBezTo>
                      <a:pt x="421" y="171"/>
                      <a:pt x="422" y="171"/>
                      <a:pt x="423" y="172"/>
                    </a:cubicBezTo>
                    <a:cubicBezTo>
                      <a:pt x="424" y="173"/>
                      <a:pt x="426" y="172"/>
                      <a:pt x="427" y="171"/>
                    </a:cubicBezTo>
                    <a:cubicBezTo>
                      <a:pt x="429" y="175"/>
                      <a:pt x="433" y="179"/>
                      <a:pt x="437" y="180"/>
                    </a:cubicBezTo>
                    <a:cubicBezTo>
                      <a:pt x="437" y="182"/>
                      <a:pt x="438" y="185"/>
                      <a:pt x="441" y="184"/>
                    </a:cubicBezTo>
                    <a:cubicBezTo>
                      <a:pt x="443" y="183"/>
                      <a:pt x="444" y="183"/>
                      <a:pt x="446" y="182"/>
                    </a:cubicBezTo>
                    <a:cubicBezTo>
                      <a:pt x="447" y="182"/>
                      <a:pt x="449" y="181"/>
                      <a:pt x="449" y="179"/>
                    </a:cubicBezTo>
                    <a:cubicBezTo>
                      <a:pt x="452" y="178"/>
                      <a:pt x="454" y="177"/>
                      <a:pt x="457" y="177"/>
                    </a:cubicBezTo>
                    <a:cubicBezTo>
                      <a:pt x="457" y="177"/>
                      <a:pt x="457" y="177"/>
                      <a:pt x="457" y="177"/>
                    </a:cubicBezTo>
                    <a:cubicBezTo>
                      <a:pt x="458" y="177"/>
                      <a:pt x="458" y="177"/>
                      <a:pt x="458" y="177"/>
                    </a:cubicBezTo>
                    <a:cubicBezTo>
                      <a:pt x="457" y="178"/>
                      <a:pt x="457" y="179"/>
                      <a:pt x="458" y="180"/>
                    </a:cubicBezTo>
                    <a:cubicBezTo>
                      <a:pt x="458" y="180"/>
                      <a:pt x="459" y="180"/>
                      <a:pt x="459" y="180"/>
                    </a:cubicBezTo>
                    <a:cubicBezTo>
                      <a:pt x="459" y="181"/>
                      <a:pt x="459" y="182"/>
                      <a:pt x="460" y="183"/>
                    </a:cubicBezTo>
                    <a:cubicBezTo>
                      <a:pt x="459" y="184"/>
                      <a:pt x="457" y="185"/>
                      <a:pt x="457" y="186"/>
                    </a:cubicBezTo>
                    <a:cubicBezTo>
                      <a:pt x="453" y="194"/>
                      <a:pt x="456" y="197"/>
                      <a:pt x="461" y="197"/>
                    </a:cubicBezTo>
                    <a:cubicBezTo>
                      <a:pt x="462" y="199"/>
                      <a:pt x="463" y="200"/>
                      <a:pt x="464" y="200"/>
                    </a:cubicBezTo>
                    <a:cubicBezTo>
                      <a:pt x="465" y="200"/>
                      <a:pt x="466" y="200"/>
                      <a:pt x="467" y="200"/>
                    </a:cubicBezTo>
                    <a:cubicBezTo>
                      <a:pt x="467" y="196"/>
                      <a:pt x="466" y="193"/>
                      <a:pt x="466" y="189"/>
                    </a:cubicBezTo>
                    <a:cubicBezTo>
                      <a:pt x="467" y="190"/>
                      <a:pt x="468" y="191"/>
                      <a:pt x="469" y="192"/>
                    </a:cubicBezTo>
                    <a:cubicBezTo>
                      <a:pt x="471" y="195"/>
                      <a:pt x="476" y="191"/>
                      <a:pt x="473" y="188"/>
                    </a:cubicBezTo>
                    <a:cubicBezTo>
                      <a:pt x="473" y="187"/>
                      <a:pt x="472" y="186"/>
                      <a:pt x="471" y="186"/>
                    </a:cubicBezTo>
                    <a:cubicBezTo>
                      <a:pt x="473" y="185"/>
                      <a:pt x="473" y="184"/>
                      <a:pt x="474" y="182"/>
                    </a:cubicBezTo>
                    <a:cubicBezTo>
                      <a:pt x="476" y="182"/>
                      <a:pt x="477" y="179"/>
                      <a:pt x="475" y="177"/>
                    </a:cubicBezTo>
                    <a:cubicBezTo>
                      <a:pt x="476" y="177"/>
                      <a:pt x="476" y="176"/>
                      <a:pt x="476" y="176"/>
                    </a:cubicBezTo>
                    <a:cubicBezTo>
                      <a:pt x="476" y="176"/>
                      <a:pt x="477" y="177"/>
                      <a:pt x="477" y="177"/>
                    </a:cubicBezTo>
                    <a:cubicBezTo>
                      <a:pt x="478" y="181"/>
                      <a:pt x="483" y="180"/>
                      <a:pt x="483" y="176"/>
                    </a:cubicBezTo>
                    <a:cubicBezTo>
                      <a:pt x="482" y="175"/>
                      <a:pt x="482" y="174"/>
                      <a:pt x="481" y="173"/>
                    </a:cubicBezTo>
                    <a:cubicBezTo>
                      <a:pt x="481" y="173"/>
                      <a:pt x="481" y="173"/>
                      <a:pt x="481" y="173"/>
                    </a:cubicBezTo>
                    <a:cubicBezTo>
                      <a:pt x="482" y="173"/>
                      <a:pt x="482" y="173"/>
                      <a:pt x="482" y="173"/>
                    </a:cubicBezTo>
                    <a:cubicBezTo>
                      <a:pt x="485" y="176"/>
                      <a:pt x="489" y="171"/>
                      <a:pt x="486" y="169"/>
                    </a:cubicBezTo>
                    <a:cubicBezTo>
                      <a:pt x="485" y="168"/>
                      <a:pt x="485" y="168"/>
                      <a:pt x="485" y="168"/>
                    </a:cubicBezTo>
                    <a:cubicBezTo>
                      <a:pt x="485" y="168"/>
                      <a:pt x="485" y="168"/>
                      <a:pt x="485" y="168"/>
                    </a:cubicBezTo>
                    <a:cubicBezTo>
                      <a:pt x="486" y="168"/>
                      <a:pt x="487" y="168"/>
                      <a:pt x="487" y="168"/>
                    </a:cubicBezTo>
                    <a:cubicBezTo>
                      <a:pt x="488" y="169"/>
                      <a:pt x="488" y="171"/>
                      <a:pt x="488" y="173"/>
                    </a:cubicBezTo>
                    <a:cubicBezTo>
                      <a:pt x="488" y="176"/>
                      <a:pt x="494" y="177"/>
                      <a:pt x="494" y="173"/>
                    </a:cubicBezTo>
                    <a:cubicBezTo>
                      <a:pt x="494" y="169"/>
                      <a:pt x="493" y="166"/>
                      <a:pt x="491" y="163"/>
                    </a:cubicBezTo>
                    <a:cubicBezTo>
                      <a:pt x="491" y="163"/>
                      <a:pt x="492" y="163"/>
                      <a:pt x="492" y="162"/>
                    </a:cubicBezTo>
                    <a:cubicBezTo>
                      <a:pt x="492" y="162"/>
                      <a:pt x="492" y="161"/>
                      <a:pt x="492" y="160"/>
                    </a:cubicBezTo>
                    <a:cubicBezTo>
                      <a:pt x="495" y="161"/>
                      <a:pt x="499" y="161"/>
                      <a:pt x="503" y="161"/>
                    </a:cubicBezTo>
                    <a:cubicBezTo>
                      <a:pt x="504" y="162"/>
                      <a:pt x="505" y="163"/>
                      <a:pt x="506" y="164"/>
                    </a:cubicBezTo>
                    <a:cubicBezTo>
                      <a:pt x="509" y="166"/>
                      <a:pt x="513" y="162"/>
                      <a:pt x="510" y="159"/>
                    </a:cubicBezTo>
                    <a:cubicBezTo>
                      <a:pt x="509" y="159"/>
                      <a:pt x="509" y="159"/>
                      <a:pt x="508" y="158"/>
                    </a:cubicBezTo>
                    <a:cubicBezTo>
                      <a:pt x="509" y="158"/>
                      <a:pt x="510" y="158"/>
                      <a:pt x="511" y="157"/>
                    </a:cubicBezTo>
                    <a:cubicBezTo>
                      <a:pt x="513" y="159"/>
                      <a:pt x="516" y="160"/>
                      <a:pt x="519" y="161"/>
                    </a:cubicBezTo>
                    <a:cubicBezTo>
                      <a:pt x="521" y="162"/>
                      <a:pt x="523" y="160"/>
                      <a:pt x="523" y="158"/>
                    </a:cubicBezTo>
                    <a:cubicBezTo>
                      <a:pt x="523" y="158"/>
                      <a:pt x="524" y="158"/>
                      <a:pt x="525" y="157"/>
                    </a:cubicBezTo>
                    <a:cubicBezTo>
                      <a:pt x="524" y="157"/>
                      <a:pt x="524" y="157"/>
                      <a:pt x="523" y="157"/>
                    </a:cubicBezTo>
                    <a:cubicBezTo>
                      <a:pt x="524" y="157"/>
                      <a:pt x="524" y="157"/>
                      <a:pt x="525" y="157"/>
                    </a:cubicBezTo>
                    <a:cubicBezTo>
                      <a:pt x="526" y="157"/>
                      <a:pt x="526" y="157"/>
                      <a:pt x="527" y="157"/>
                    </a:cubicBezTo>
                    <a:cubicBezTo>
                      <a:pt x="528" y="157"/>
                      <a:pt x="528" y="157"/>
                      <a:pt x="528" y="157"/>
                    </a:cubicBezTo>
                    <a:cubicBezTo>
                      <a:pt x="531" y="157"/>
                      <a:pt x="533" y="158"/>
                      <a:pt x="536" y="159"/>
                    </a:cubicBezTo>
                    <a:cubicBezTo>
                      <a:pt x="539" y="160"/>
                      <a:pt x="541" y="157"/>
                      <a:pt x="539" y="154"/>
                    </a:cubicBezTo>
                    <a:cubicBezTo>
                      <a:pt x="540" y="154"/>
                      <a:pt x="540" y="154"/>
                      <a:pt x="540" y="154"/>
                    </a:cubicBezTo>
                    <a:cubicBezTo>
                      <a:pt x="541" y="154"/>
                      <a:pt x="541" y="154"/>
                      <a:pt x="541" y="155"/>
                    </a:cubicBezTo>
                    <a:cubicBezTo>
                      <a:pt x="541" y="156"/>
                      <a:pt x="542" y="158"/>
                      <a:pt x="542" y="160"/>
                    </a:cubicBezTo>
                    <a:cubicBezTo>
                      <a:pt x="543" y="159"/>
                      <a:pt x="543" y="157"/>
                      <a:pt x="542" y="156"/>
                    </a:cubicBezTo>
                    <a:cubicBezTo>
                      <a:pt x="541" y="154"/>
                      <a:pt x="540" y="152"/>
                      <a:pt x="538" y="151"/>
                    </a:cubicBezTo>
                    <a:cubicBezTo>
                      <a:pt x="538" y="151"/>
                      <a:pt x="538" y="151"/>
                      <a:pt x="538" y="151"/>
                    </a:cubicBezTo>
                    <a:cubicBezTo>
                      <a:pt x="539" y="151"/>
                      <a:pt x="540" y="152"/>
                      <a:pt x="540" y="152"/>
                    </a:cubicBezTo>
                    <a:cubicBezTo>
                      <a:pt x="546" y="154"/>
                      <a:pt x="550" y="145"/>
                      <a:pt x="544" y="143"/>
                    </a:cubicBezTo>
                    <a:cubicBezTo>
                      <a:pt x="543" y="143"/>
                      <a:pt x="543" y="142"/>
                      <a:pt x="542" y="142"/>
                    </a:cubicBezTo>
                    <a:cubicBezTo>
                      <a:pt x="543" y="142"/>
                      <a:pt x="543" y="142"/>
                      <a:pt x="543" y="142"/>
                    </a:cubicBezTo>
                    <a:cubicBezTo>
                      <a:pt x="544" y="142"/>
                      <a:pt x="545" y="142"/>
                      <a:pt x="546" y="141"/>
                    </a:cubicBezTo>
                    <a:cubicBezTo>
                      <a:pt x="547" y="143"/>
                      <a:pt x="548" y="145"/>
                      <a:pt x="549" y="148"/>
                    </a:cubicBezTo>
                    <a:cubicBezTo>
                      <a:pt x="550" y="154"/>
                      <a:pt x="559" y="153"/>
                      <a:pt x="558" y="147"/>
                    </a:cubicBezTo>
                    <a:close/>
                    <a:moveTo>
                      <a:pt x="586" y="155"/>
                    </a:moveTo>
                    <a:cubicBezTo>
                      <a:pt x="585" y="152"/>
                      <a:pt x="584" y="149"/>
                      <a:pt x="583" y="146"/>
                    </a:cubicBezTo>
                    <a:cubicBezTo>
                      <a:pt x="582" y="151"/>
                      <a:pt x="584" y="156"/>
                      <a:pt x="581" y="160"/>
                    </a:cubicBezTo>
                    <a:cubicBezTo>
                      <a:pt x="581" y="160"/>
                      <a:pt x="582" y="160"/>
                      <a:pt x="582" y="160"/>
                    </a:cubicBezTo>
                    <a:cubicBezTo>
                      <a:pt x="582" y="159"/>
                      <a:pt x="583" y="158"/>
                      <a:pt x="584" y="157"/>
                    </a:cubicBezTo>
                    <a:cubicBezTo>
                      <a:pt x="585" y="156"/>
                      <a:pt x="585" y="156"/>
                      <a:pt x="586" y="155"/>
                    </a:cubicBezTo>
                    <a:close/>
                    <a:moveTo>
                      <a:pt x="593" y="117"/>
                    </a:moveTo>
                    <a:cubicBezTo>
                      <a:pt x="593" y="116"/>
                      <a:pt x="592" y="116"/>
                      <a:pt x="592" y="115"/>
                    </a:cubicBezTo>
                    <a:cubicBezTo>
                      <a:pt x="592" y="115"/>
                      <a:pt x="592" y="114"/>
                      <a:pt x="591" y="113"/>
                    </a:cubicBezTo>
                    <a:cubicBezTo>
                      <a:pt x="591" y="113"/>
                      <a:pt x="591" y="113"/>
                      <a:pt x="591" y="113"/>
                    </a:cubicBezTo>
                    <a:cubicBezTo>
                      <a:pt x="592" y="115"/>
                      <a:pt x="592" y="116"/>
                      <a:pt x="593" y="117"/>
                    </a:cubicBezTo>
                    <a:close/>
                    <a:moveTo>
                      <a:pt x="603" y="149"/>
                    </a:moveTo>
                    <a:cubicBezTo>
                      <a:pt x="601" y="147"/>
                      <a:pt x="600" y="145"/>
                      <a:pt x="598" y="143"/>
                    </a:cubicBezTo>
                    <a:cubicBezTo>
                      <a:pt x="597" y="143"/>
                      <a:pt x="596" y="143"/>
                      <a:pt x="594" y="143"/>
                    </a:cubicBezTo>
                    <a:cubicBezTo>
                      <a:pt x="594" y="144"/>
                      <a:pt x="595" y="144"/>
                      <a:pt x="595" y="145"/>
                    </a:cubicBezTo>
                    <a:cubicBezTo>
                      <a:pt x="598" y="146"/>
                      <a:pt x="600" y="147"/>
                      <a:pt x="603" y="149"/>
                    </a:cubicBezTo>
                    <a:close/>
                    <a:moveTo>
                      <a:pt x="630" y="148"/>
                    </a:moveTo>
                    <a:cubicBezTo>
                      <a:pt x="629" y="147"/>
                      <a:pt x="628" y="147"/>
                      <a:pt x="627" y="145"/>
                    </a:cubicBezTo>
                    <a:cubicBezTo>
                      <a:pt x="626" y="146"/>
                      <a:pt x="626" y="146"/>
                      <a:pt x="625" y="146"/>
                    </a:cubicBezTo>
                    <a:cubicBezTo>
                      <a:pt x="624" y="146"/>
                      <a:pt x="623" y="146"/>
                      <a:pt x="623" y="146"/>
                    </a:cubicBezTo>
                    <a:cubicBezTo>
                      <a:pt x="623" y="147"/>
                      <a:pt x="624" y="147"/>
                      <a:pt x="624" y="148"/>
                    </a:cubicBezTo>
                    <a:cubicBezTo>
                      <a:pt x="624" y="148"/>
                      <a:pt x="625" y="148"/>
                      <a:pt x="625" y="148"/>
                    </a:cubicBezTo>
                    <a:cubicBezTo>
                      <a:pt x="626" y="148"/>
                      <a:pt x="628" y="148"/>
                      <a:pt x="630" y="148"/>
                    </a:cubicBezTo>
                    <a:close/>
                    <a:moveTo>
                      <a:pt x="637" y="130"/>
                    </a:moveTo>
                    <a:cubicBezTo>
                      <a:pt x="636" y="130"/>
                      <a:pt x="635" y="129"/>
                      <a:pt x="635" y="128"/>
                    </a:cubicBezTo>
                    <a:cubicBezTo>
                      <a:pt x="635" y="128"/>
                      <a:pt x="635" y="128"/>
                      <a:pt x="635" y="128"/>
                    </a:cubicBezTo>
                    <a:cubicBezTo>
                      <a:pt x="631" y="124"/>
                      <a:pt x="627" y="119"/>
                      <a:pt x="623" y="115"/>
                    </a:cubicBezTo>
                    <a:cubicBezTo>
                      <a:pt x="623" y="115"/>
                      <a:pt x="623" y="115"/>
                      <a:pt x="623" y="115"/>
                    </a:cubicBezTo>
                    <a:cubicBezTo>
                      <a:pt x="628" y="119"/>
                      <a:pt x="630" y="125"/>
                      <a:pt x="632" y="130"/>
                    </a:cubicBezTo>
                    <a:cubicBezTo>
                      <a:pt x="634" y="130"/>
                      <a:pt x="635" y="130"/>
                      <a:pt x="637" y="130"/>
                    </a:cubicBezTo>
                    <a:close/>
                    <a:moveTo>
                      <a:pt x="646" y="145"/>
                    </a:moveTo>
                    <a:cubicBezTo>
                      <a:pt x="646" y="145"/>
                      <a:pt x="646" y="145"/>
                      <a:pt x="646" y="145"/>
                    </a:cubicBezTo>
                    <a:cubicBezTo>
                      <a:pt x="646" y="145"/>
                      <a:pt x="646" y="145"/>
                      <a:pt x="646" y="145"/>
                    </a:cubicBezTo>
                    <a:cubicBezTo>
                      <a:pt x="646" y="145"/>
                      <a:pt x="646" y="145"/>
                      <a:pt x="646" y="145"/>
                    </a:cubicBezTo>
                    <a:cubicBezTo>
                      <a:pt x="646" y="145"/>
                      <a:pt x="646" y="145"/>
                      <a:pt x="646" y="145"/>
                    </a:cubicBezTo>
                    <a:close/>
                    <a:moveTo>
                      <a:pt x="648" y="177"/>
                    </a:moveTo>
                    <a:cubicBezTo>
                      <a:pt x="648" y="177"/>
                      <a:pt x="648" y="177"/>
                      <a:pt x="648" y="177"/>
                    </a:cubicBezTo>
                    <a:cubicBezTo>
                      <a:pt x="647" y="177"/>
                      <a:pt x="647" y="177"/>
                      <a:pt x="646" y="176"/>
                    </a:cubicBezTo>
                    <a:cubicBezTo>
                      <a:pt x="645" y="176"/>
                      <a:pt x="643" y="176"/>
                      <a:pt x="642" y="176"/>
                    </a:cubicBezTo>
                    <a:cubicBezTo>
                      <a:pt x="643" y="177"/>
                      <a:pt x="643" y="178"/>
                      <a:pt x="643" y="178"/>
                    </a:cubicBezTo>
                    <a:cubicBezTo>
                      <a:pt x="644" y="177"/>
                      <a:pt x="646" y="177"/>
                      <a:pt x="648" y="177"/>
                    </a:cubicBezTo>
                    <a:close/>
                    <a:moveTo>
                      <a:pt x="656" y="230"/>
                    </a:moveTo>
                    <a:cubicBezTo>
                      <a:pt x="653" y="230"/>
                      <a:pt x="650" y="231"/>
                      <a:pt x="646" y="232"/>
                    </a:cubicBezTo>
                    <a:cubicBezTo>
                      <a:pt x="647" y="232"/>
                      <a:pt x="647" y="233"/>
                      <a:pt x="648" y="233"/>
                    </a:cubicBezTo>
                    <a:cubicBezTo>
                      <a:pt x="651" y="232"/>
                      <a:pt x="653" y="231"/>
                      <a:pt x="656" y="230"/>
                    </a:cubicBezTo>
                    <a:close/>
                    <a:moveTo>
                      <a:pt x="660" y="199"/>
                    </a:moveTo>
                    <a:cubicBezTo>
                      <a:pt x="660" y="198"/>
                      <a:pt x="660" y="198"/>
                      <a:pt x="660" y="198"/>
                    </a:cubicBezTo>
                    <a:cubicBezTo>
                      <a:pt x="658" y="196"/>
                      <a:pt x="656" y="195"/>
                      <a:pt x="655" y="194"/>
                    </a:cubicBezTo>
                    <a:cubicBezTo>
                      <a:pt x="654" y="195"/>
                      <a:pt x="654" y="195"/>
                      <a:pt x="653" y="196"/>
                    </a:cubicBezTo>
                    <a:cubicBezTo>
                      <a:pt x="654" y="197"/>
                      <a:pt x="655" y="198"/>
                      <a:pt x="656" y="199"/>
                    </a:cubicBezTo>
                    <a:cubicBezTo>
                      <a:pt x="657" y="199"/>
                      <a:pt x="659" y="199"/>
                      <a:pt x="660" y="199"/>
                    </a:cubicBezTo>
                    <a:close/>
                    <a:moveTo>
                      <a:pt x="674" y="104"/>
                    </a:moveTo>
                    <a:cubicBezTo>
                      <a:pt x="676" y="105"/>
                      <a:pt x="679" y="106"/>
                      <a:pt x="681" y="107"/>
                    </a:cubicBezTo>
                    <a:cubicBezTo>
                      <a:pt x="681" y="108"/>
                      <a:pt x="682" y="108"/>
                      <a:pt x="682" y="109"/>
                    </a:cubicBezTo>
                    <a:cubicBezTo>
                      <a:pt x="681" y="106"/>
                      <a:pt x="679" y="104"/>
                      <a:pt x="677" y="102"/>
                    </a:cubicBezTo>
                    <a:cubicBezTo>
                      <a:pt x="677" y="100"/>
                      <a:pt x="677" y="99"/>
                      <a:pt x="677" y="98"/>
                    </a:cubicBezTo>
                    <a:cubicBezTo>
                      <a:pt x="675" y="98"/>
                      <a:pt x="673" y="97"/>
                      <a:pt x="671" y="96"/>
                    </a:cubicBezTo>
                    <a:cubicBezTo>
                      <a:pt x="670" y="97"/>
                      <a:pt x="670" y="97"/>
                      <a:pt x="669" y="98"/>
                    </a:cubicBezTo>
                    <a:cubicBezTo>
                      <a:pt x="671" y="100"/>
                      <a:pt x="673" y="102"/>
                      <a:pt x="674" y="104"/>
                    </a:cubicBezTo>
                    <a:close/>
                    <a:moveTo>
                      <a:pt x="680" y="210"/>
                    </a:moveTo>
                    <a:cubicBezTo>
                      <a:pt x="679" y="210"/>
                      <a:pt x="679" y="210"/>
                      <a:pt x="679" y="210"/>
                    </a:cubicBezTo>
                    <a:cubicBezTo>
                      <a:pt x="678" y="210"/>
                      <a:pt x="678" y="211"/>
                      <a:pt x="677" y="212"/>
                    </a:cubicBezTo>
                    <a:cubicBezTo>
                      <a:pt x="678" y="211"/>
                      <a:pt x="679" y="211"/>
                      <a:pt x="680" y="210"/>
                    </a:cubicBezTo>
                    <a:close/>
                    <a:moveTo>
                      <a:pt x="688" y="186"/>
                    </a:moveTo>
                    <a:cubicBezTo>
                      <a:pt x="688" y="186"/>
                      <a:pt x="688" y="186"/>
                      <a:pt x="688" y="186"/>
                    </a:cubicBezTo>
                    <a:cubicBezTo>
                      <a:pt x="690" y="185"/>
                      <a:pt x="692" y="183"/>
                      <a:pt x="693" y="182"/>
                    </a:cubicBezTo>
                    <a:cubicBezTo>
                      <a:pt x="692" y="182"/>
                      <a:pt x="692" y="182"/>
                      <a:pt x="691" y="182"/>
                    </a:cubicBezTo>
                    <a:cubicBezTo>
                      <a:pt x="691" y="184"/>
                      <a:pt x="690" y="185"/>
                      <a:pt x="688" y="186"/>
                    </a:cubicBezTo>
                    <a:close/>
                    <a:moveTo>
                      <a:pt x="685" y="159"/>
                    </a:moveTo>
                    <a:cubicBezTo>
                      <a:pt x="686" y="158"/>
                      <a:pt x="687" y="158"/>
                      <a:pt x="688" y="158"/>
                    </a:cubicBezTo>
                    <a:cubicBezTo>
                      <a:pt x="688" y="157"/>
                      <a:pt x="688" y="157"/>
                      <a:pt x="688" y="156"/>
                    </a:cubicBezTo>
                    <a:cubicBezTo>
                      <a:pt x="687" y="157"/>
                      <a:pt x="686" y="158"/>
                      <a:pt x="685" y="159"/>
                    </a:cubicBezTo>
                    <a:close/>
                    <a:moveTo>
                      <a:pt x="703" y="224"/>
                    </a:moveTo>
                    <a:cubicBezTo>
                      <a:pt x="699" y="226"/>
                      <a:pt x="695" y="227"/>
                      <a:pt x="691" y="229"/>
                    </a:cubicBezTo>
                    <a:cubicBezTo>
                      <a:pt x="691" y="230"/>
                      <a:pt x="690" y="231"/>
                      <a:pt x="689" y="232"/>
                    </a:cubicBezTo>
                    <a:cubicBezTo>
                      <a:pt x="687" y="232"/>
                      <a:pt x="686" y="233"/>
                      <a:pt x="685" y="234"/>
                    </a:cubicBezTo>
                    <a:cubicBezTo>
                      <a:pt x="690" y="235"/>
                      <a:pt x="695" y="235"/>
                      <a:pt x="701" y="236"/>
                    </a:cubicBezTo>
                    <a:cubicBezTo>
                      <a:pt x="698" y="234"/>
                      <a:pt x="697" y="230"/>
                      <a:pt x="700" y="227"/>
                    </a:cubicBezTo>
                    <a:cubicBezTo>
                      <a:pt x="701" y="226"/>
                      <a:pt x="702" y="225"/>
                      <a:pt x="703" y="224"/>
                    </a:cubicBezTo>
                    <a:close/>
                    <a:moveTo>
                      <a:pt x="720" y="207"/>
                    </a:moveTo>
                    <a:cubicBezTo>
                      <a:pt x="719" y="206"/>
                      <a:pt x="718" y="204"/>
                      <a:pt x="717" y="202"/>
                    </a:cubicBezTo>
                    <a:cubicBezTo>
                      <a:pt x="716" y="203"/>
                      <a:pt x="716" y="203"/>
                      <a:pt x="715" y="203"/>
                    </a:cubicBezTo>
                    <a:cubicBezTo>
                      <a:pt x="716" y="204"/>
                      <a:pt x="716" y="205"/>
                      <a:pt x="717" y="207"/>
                    </a:cubicBezTo>
                    <a:cubicBezTo>
                      <a:pt x="718" y="207"/>
                      <a:pt x="719" y="207"/>
                      <a:pt x="720" y="207"/>
                    </a:cubicBezTo>
                    <a:close/>
                    <a:moveTo>
                      <a:pt x="720" y="287"/>
                    </a:moveTo>
                    <a:cubicBezTo>
                      <a:pt x="720" y="287"/>
                      <a:pt x="720" y="287"/>
                      <a:pt x="719" y="287"/>
                    </a:cubicBezTo>
                    <a:cubicBezTo>
                      <a:pt x="719" y="287"/>
                      <a:pt x="719" y="288"/>
                      <a:pt x="719" y="289"/>
                    </a:cubicBezTo>
                    <a:cubicBezTo>
                      <a:pt x="719" y="288"/>
                      <a:pt x="720" y="288"/>
                      <a:pt x="720" y="287"/>
                    </a:cubicBezTo>
                    <a:close/>
                    <a:moveTo>
                      <a:pt x="734" y="265"/>
                    </a:moveTo>
                    <a:cubicBezTo>
                      <a:pt x="734" y="265"/>
                      <a:pt x="733" y="265"/>
                      <a:pt x="733" y="265"/>
                    </a:cubicBezTo>
                    <a:cubicBezTo>
                      <a:pt x="733" y="266"/>
                      <a:pt x="733" y="267"/>
                      <a:pt x="733" y="268"/>
                    </a:cubicBezTo>
                    <a:cubicBezTo>
                      <a:pt x="733" y="267"/>
                      <a:pt x="734" y="266"/>
                      <a:pt x="734" y="265"/>
                    </a:cubicBezTo>
                    <a:close/>
                    <a:moveTo>
                      <a:pt x="853" y="264"/>
                    </a:moveTo>
                    <a:cubicBezTo>
                      <a:pt x="856" y="262"/>
                      <a:pt x="859" y="262"/>
                      <a:pt x="862" y="262"/>
                    </a:cubicBezTo>
                    <a:cubicBezTo>
                      <a:pt x="862" y="262"/>
                      <a:pt x="862" y="262"/>
                      <a:pt x="862" y="262"/>
                    </a:cubicBezTo>
                    <a:cubicBezTo>
                      <a:pt x="859" y="262"/>
                      <a:pt x="856" y="262"/>
                      <a:pt x="853" y="264"/>
                    </a:cubicBezTo>
                    <a:close/>
                    <a:moveTo>
                      <a:pt x="840" y="253"/>
                    </a:moveTo>
                    <a:cubicBezTo>
                      <a:pt x="840" y="253"/>
                      <a:pt x="840" y="254"/>
                      <a:pt x="840" y="255"/>
                    </a:cubicBezTo>
                    <a:cubicBezTo>
                      <a:pt x="840" y="254"/>
                      <a:pt x="840" y="253"/>
                      <a:pt x="840" y="253"/>
                    </a:cubicBezTo>
                    <a:cubicBezTo>
                      <a:pt x="840" y="253"/>
                      <a:pt x="840" y="253"/>
                      <a:pt x="840" y="253"/>
                    </a:cubicBezTo>
                    <a:close/>
                    <a:moveTo>
                      <a:pt x="792" y="241"/>
                    </a:moveTo>
                    <a:cubicBezTo>
                      <a:pt x="792" y="244"/>
                      <a:pt x="791" y="248"/>
                      <a:pt x="790" y="251"/>
                    </a:cubicBezTo>
                    <a:cubicBezTo>
                      <a:pt x="794" y="251"/>
                      <a:pt x="797" y="247"/>
                      <a:pt x="794" y="244"/>
                    </a:cubicBezTo>
                    <a:cubicBezTo>
                      <a:pt x="793" y="243"/>
                      <a:pt x="793" y="242"/>
                      <a:pt x="792" y="241"/>
                    </a:cubicBezTo>
                    <a:close/>
                    <a:moveTo>
                      <a:pt x="746" y="314"/>
                    </a:moveTo>
                    <a:cubicBezTo>
                      <a:pt x="746" y="313"/>
                      <a:pt x="745" y="313"/>
                      <a:pt x="745" y="313"/>
                    </a:cubicBezTo>
                    <a:cubicBezTo>
                      <a:pt x="743" y="314"/>
                      <a:pt x="741" y="314"/>
                      <a:pt x="739" y="314"/>
                    </a:cubicBezTo>
                    <a:cubicBezTo>
                      <a:pt x="739" y="315"/>
                      <a:pt x="739" y="316"/>
                      <a:pt x="740" y="317"/>
                    </a:cubicBezTo>
                    <a:cubicBezTo>
                      <a:pt x="741" y="316"/>
                      <a:pt x="742" y="316"/>
                      <a:pt x="743" y="316"/>
                    </a:cubicBezTo>
                    <a:cubicBezTo>
                      <a:pt x="744" y="316"/>
                      <a:pt x="745" y="315"/>
                      <a:pt x="746" y="314"/>
                    </a:cubicBezTo>
                    <a:close/>
                    <a:moveTo>
                      <a:pt x="755" y="278"/>
                    </a:moveTo>
                    <a:cubicBezTo>
                      <a:pt x="755" y="278"/>
                      <a:pt x="754" y="279"/>
                      <a:pt x="754" y="279"/>
                    </a:cubicBezTo>
                    <a:cubicBezTo>
                      <a:pt x="755" y="281"/>
                      <a:pt x="755" y="282"/>
                      <a:pt x="755" y="284"/>
                    </a:cubicBezTo>
                    <a:cubicBezTo>
                      <a:pt x="755" y="284"/>
                      <a:pt x="755" y="284"/>
                      <a:pt x="755" y="284"/>
                    </a:cubicBezTo>
                    <a:cubicBezTo>
                      <a:pt x="756" y="281"/>
                      <a:pt x="756" y="279"/>
                      <a:pt x="755" y="278"/>
                    </a:cubicBezTo>
                    <a:close/>
                    <a:moveTo>
                      <a:pt x="766" y="337"/>
                    </a:moveTo>
                    <a:cubicBezTo>
                      <a:pt x="765" y="340"/>
                      <a:pt x="763" y="343"/>
                      <a:pt x="762" y="346"/>
                    </a:cubicBezTo>
                    <a:cubicBezTo>
                      <a:pt x="763" y="345"/>
                      <a:pt x="763" y="345"/>
                      <a:pt x="764" y="345"/>
                    </a:cubicBezTo>
                    <a:cubicBezTo>
                      <a:pt x="765" y="342"/>
                      <a:pt x="765" y="340"/>
                      <a:pt x="766" y="337"/>
                    </a:cubicBezTo>
                    <a:close/>
                    <a:moveTo>
                      <a:pt x="768" y="306"/>
                    </a:moveTo>
                    <a:cubicBezTo>
                      <a:pt x="767" y="307"/>
                      <a:pt x="767" y="307"/>
                      <a:pt x="767" y="307"/>
                    </a:cubicBezTo>
                    <a:cubicBezTo>
                      <a:pt x="767" y="308"/>
                      <a:pt x="767" y="308"/>
                      <a:pt x="767" y="309"/>
                    </a:cubicBezTo>
                    <a:cubicBezTo>
                      <a:pt x="767" y="308"/>
                      <a:pt x="768" y="307"/>
                      <a:pt x="768" y="306"/>
                    </a:cubicBezTo>
                    <a:close/>
                    <a:moveTo>
                      <a:pt x="790" y="276"/>
                    </a:moveTo>
                    <a:cubicBezTo>
                      <a:pt x="791" y="276"/>
                      <a:pt x="791" y="275"/>
                      <a:pt x="792" y="274"/>
                    </a:cubicBezTo>
                    <a:cubicBezTo>
                      <a:pt x="790" y="274"/>
                      <a:pt x="788" y="274"/>
                      <a:pt x="786" y="273"/>
                    </a:cubicBezTo>
                    <a:cubicBezTo>
                      <a:pt x="786" y="274"/>
                      <a:pt x="786" y="274"/>
                      <a:pt x="785" y="275"/>
                    </a:cubicBezTo>
                    <a:cubicBezTo>
                      <a:pt x="787" y="275"/>
                      <a:pt x="788" y="276"/>
                      <a:pt x="790" y="276"/>
                    </a:cubicBezTo>
                    <a:close/>
                    <a:moveTo>
                      <a:pt x="801" y="308"/>
                    </a:moveTo>
                    <a:cubicBezTo>
                      <a:pt x="798" y="308"/>
                      <a:pt x="794" y="306"/>
                      <a:pt x="794" y="302"/>
                    </a:cubicBezTo>
                    <a:cubicBezTo>
                      <a:pt x="794" y="301"/>
                      <a:pt x="794" y="299"/>
                      <a:pt x="794" y="298"/>
                    </a:cubicBezTo>
                    <a:cubicBezTo>
                      <a:pt x="792" y="302"/>
                      <a:pt x="791" y="306"/>
                      <a:pt x="789" y="310"/>
                    </a:cubicBezTo>
                    <a:cubicBezTo>
                      <a:pt x="790" y="311"/>
                      <a:pt x="790" y="312"/>
                      <a:pt x="790" y="314"/>
                    </a:cubicBezTo>
                    <a:cubicBezTo>
                      <a:pt x="789" y="315"/>
                      <a:pt x="789" y="317"/>
                      <a:pt x="789" y="318"/>
                    </a:cubicBezTo>
                    <a:cubicBezTo>
                      <a:pt x="793" y="315"/>
                      <a:pt x="797" y="311"/>
                      <a:pt x="801" y="308"/>
                    </a:cubicBezTo>
                    <a:close/>
                    <a:moveTo>
                      <a:pt x="827" y="283"/>
                    </a:moveTo>
                    <a:cubicBezTo>
                      <a:pt x="827" y="282"/>
                      <a:pt x="826" y="281"/>
                      <a:pt x="826" y="280"/>
                    </a:cubicBezTo>
                    <a:cubicBezTo>
                      <a:pt x="825" y="281"/>
                      <a:pt x="824" y="282"/>
                      <a:pt x="822" y="282"/>
                    </a:cubicBezTo>
                    <a:cubicBezTo>
                      <a:pt x="824" y="282"/>
                      <a:pt x="826" y="283"/>
                      <a:pt x="827" y="283"/>
                    </a:cubicBezTo>
                    <a:close/>
                    <a:moveTo>
                      <a:pt x="901" y="379"/>
                    </a:moveTo>
                    <a:cubicBezTo>
                      <a:pt x="898" y="377"/>
                      <a:pt x="898" y="373"/>
                      <a:pt x="900" y="371"/>
                    </a:cubicBezTo>
                    <a:cubicBezTo>
                      <a:pt x="899" y="371"/>
                      <a:pt x="898" y="371"/>
                      <a:pt x="897" y="370"/>
                    </a:cubicBezTo>
                    <a:cubicBezTo>
                      <a:pt x="897" y="374"/>
                      <a:pt x="895" y="378"/>
                      <a:pt x="894" y="381"/>
                    </a:cubicBezTo>
                    <a:cubicBezTo>
                      <a:pt x="896" y="380"/>
                      <a:pt x="898" y="380"/>
                      <a:pt x="901" y="379"/>
                    </a:cubicBezTo>
                    <a:close/>
                    <a:moveTo>
                      <a:pt x="907" y="394"/>
                    </a:moveTo>
                    <a:cubicBezTo>
                      <a:pt x="907" y="394"/>
                      <a:pt x="906" y="394"/>
                      <a:pt x="906" y="394"/>
                    </a:cubicBezTo>
                    <a:cubicBezTo>
                      <a:pt x="906" y="394"/>
                      <a:pt x="906" y="394"/>
                      <a:pt x="905" y="394"/>
                    </a:cubicBezTo>
                    <a:cubicBezTo>
                      <a:pt x="905" y="394"/>
                      <a:pt x="906" y="394"/>
                      <a:pt x="906" y="394"/>
                    </a:cubicBezTo>
                    <a:cubicBezTo>
                      <a:pt x="905" y="395"/>
                      <a:pt x="905" y="395"/>
                      <a:pt x="905" y="396"/>
                    </a:cubicBezTo>
                    <a:cubicBezTo>
                      <a:pt x="905" y="396"/>
                      <a:pt x="906" y="396"/>
                      <a:pt x="906" y="396"/>
                    </a:cubicBezTo>
                    <a:cubicBezTo>
                      <a:pt x="906" y="396"/>
                      <a:pt x="907" y="395"/>
                      <a:pt x="907" y="394"/>
                    </a:cubicBezTo>
                    <a:close/>
                    <a:moveTo>
                      <a:pt x="924" y="402"/>
                    </a:moveTo>
                    <a:cubicBezTo>
                      <a:pt x="924" y="401"/>
                      <a:pt x="924" y="400"/>
                      <a:pt x="924" y="400"/>
                    </a:cubicBezTo>
                    <a:cubicBezTo>
                      <a:pt x="923" y="399"/>
                      <a:pt x="923" y="398"/>
                      <a:pt x="922" y="397"/>
                    </a:cubicBezTo>
                    <a:cubicBezTo>
                      <a:pt x="921" y="398"/>
                      <a:pt x="920" y="399"/>
                      <a:pt x="918" y="399"/>
                    </a:cubicBezTo>
                    <a:cubicBezTo>
                      <a:pt x="918" y="400"/>
                      <a:pt x="918" y="400"/>
                      <a:pt x="917" y="400"/>
                    </a:cubicBezTo>
                    <a:cubicBezTo>
                      <a:pt x="919" y="401"/>
                      <a:pt x="921" y="401"/>
                      <a:pt x="922" y="402"/>
                    </a:cubicBezTo>
                    <a:cubicBezTo>
                      <a:pt x="923" y="402"/>
                      <a:pt x="924" y="402"/>
                      <a:pt x="924" y="402"/>
                    </a:cubicBezTo>
                    <a:close/>
                    <a:moveTo>
                      <a:pt x="885" y="513"/>
                    </a:moveTo>
                    <a:cubicBezTo>
                      <a:pt x="884" y="513"/>
                      <a:pt x="883" y="512"/>
                      <a:pt x="882" y="512"/>
                    </a:cubicBezTo>
                    <a:cubicBezTo>
                      <a:pt x="882" y="513"/>
                      <a:pt x="881" y="513"/>
                      <a:pt x="880" y="514"/>
                    </a:cubicBezTo>
                    <a:cubicBezTo>
                      <a:pt x="880" y="515"/>
                      <a:pt x="879" y="515"/>
                      <a:pt x="879" y="516"/>
                    </a:cubicBezTo>
                    <a:cubicBezTo>
                      <a:pt x="881" y="515"/>
                      <a:pt x="883" y="514"/>
                      <a:pt x="885" y="513"/>
                    </a:cubicBezTo>
                    <a:close/>
                    <a:moveTo>
                      <a:pt x="894" y="502"/>
                    </a:moveTo>
                    <a:cubicBezTo>
                      <a:pt x="894" y="501"/>
                      <a:pt x="894" y="500"/>
                      <a:pt x="894" y="499"/>
                    </a:cubicBezTo>
                    <a:cubicBezTo>
                      <a:pt x="893" y="500"/>
                      <a:pt x="893" y="500"/>
                      <a:pt x="892" y="501"/>
                    </a:cubicBezTo>
                    <a:cubicBezTo>
                      <a:pt x="893" y="501"/>
                      <a:pt x="894" y="501"/>
                      <a:pt x="894" y="502"/>
                    </a:cubicBezTo>
                    <a:close/>
                    <a:moveTo>
                      <a:pt x="921" y="459"/>
                    </a:moveTo>
                    <a:cubicBezTo>
                      <a:pt x="921" y="460"/>
                      <a:pt x="921" y="460"/>
                      <a:pt x="920" y="460"/>
                    </a:cubicBezTo>
                    <a:cubicBezTo>
                      <a:pt x="919" y="460"/>
                      <a:pt x="918" y="460"/>
                      <a:pt x="917" y="460"/>
                    </a:cubicBezTo>
                    <a:cubicBezTo>
                      <a:pt x="917" y="461"/>
                      <a:pt x="918" y="461"/>
                      <a:pt x="919" y="462"/>
                    </a:cubicBezTo>
                    <a:cubicBezTo>
                      <a:pt x="919" y="462"/>
                      <a:pt x="919" y="462"/>
                      <a:pt x="919" y="462"/>
                    </a:cubicBezTo>
                    <a:cubicBezTo>
                      <a:pt x="920" y="461"/>
                      <a:pt x="920" y="460"/>
                      <a:pt x="921" y="459"/>
                    </a:cubicBezTo>
                    <a:close/>
                    <a:moveTo>
                      <a:pt x="933" y="432"/>
                    </a:moveTo>
                    <a:cubicBezTo>
                      <a:pt x="934" y="433"/>
                      <a:pt x="935" y="434"/>
                      <a:pt x="936" y="435"/>
                    </a:cubicBezTo>
                    <a:cubicBezTo>
                      <a:pt x="936" y="433"/>
                      <a:pt x="936" y="432"/>
                      <a:pt x="938" y="431"/>
                    </a:cubicBezTo>
                    <a:cubicBezTo>
                      <a:pt x="937" y="429"/>
                      <a:pt x="937" y="427"/>
                      <a:pt x="936" y="426"/>
                    </a:cubicBezTo>
                    <a:cubicBezTo>
                      <a:pt x="935" y="428"/>
                      <a:pt x="934" y="430"/>
                      <a:pt x="933" y="432"/>
                    </a:cubicBezTo>
                    <a:close/>
                    <a:moveTo>
                      <a:pt x="936" y="476"/>
                    </a:moveTo>
                    <a:cubicBezTo>
                      <a:pt x="935" y="475"/>
                      <a:pt x="935" y="474"/>
                      <a:pt x="936" y="473"/>
                    </a:cubicBezTo>
                    <a:cubicBezTo>
                      <a:pt x="935" y="473"/>
                      <a:pt x="934" y="473"/>
                      <a:pt x="934" y="473"/>
                    </a:cubicBezTo>
                    <a:cubicBezTo>
                      <a:pt x="933" y="473"/>
                      <a:pt x="933" y="473"/>
                      <a:pt x="932" y="473"/>
                    </a:cubicBezTo>
                    <a:cubicBezTo>
                      <a:pt x="932" y="474"/>
                      <a:pt x="931" y="475"/>
                      <a:pt x="931" y="476"/>
                    </a:cubicBezTo>
                    <a:cubicBezTo>
                      <a:pt x="932" y="476"/>
                      <a:pt x="934" y="477"/>
                      <a:pt x="934" y="478"/>
                    </a:cubicBezTo>
                    <a:cubicBezTo>
                      <a:pt x="935" y="477"/>
                      <a:pt x="935" y="477"/>
                      <a:pt x="936" y="476"/>
                    </a:cubicBezTo>
                    <a:close/>
                    <a:moveTo>
                      <a:pt x="944" y="459"/>
                    </a:moveTo>
                    <a:cubicBezTo>
                      <a:pt x="944" y="459"/>
                      <a:pt x="944" y="459"/>
                      <a:pt x="943" y="459"/>
                    </a:cubicBezTo>
                    <a:cubicBezTo>
                      <a:pt x="941" y="459"/>
                      <a:pt x="939" y="459"/>
                      <a:pt x="937" y="457"/>
                    </a:cubicBezTo>
                    <a:cubicBezTo>
                      <a:pt x="937" y="458"/>
                      <a:pt x="936" y="459"/>
                      <a:pt x="936" y="460"/>
                    </a:cubicBezTo>
                    <a:cubicBezTo>
                      <a:pt x="936" y="460"/>
                      <a:pt x="937" y="460"/>
                      <a:pt x="938" y="460"/>
                    </a:cubicBezTo>
                    <a:cubicBezTo>
                      <a:pt x="940" y="460"/>
                      <a:pt x="942" y="460"/>
                      <a:pt x="944" y="459"/>
                    </a:cubicBezTo>
                    <a:close/>
                    <a:moveTo>
                      <a:pt x="843" y="575"/>
                    </a:moveTo>
                    <a:cubicBezTo>
                      <a:pt x="840" y="574"/>
                      <a:pt x="838" y="574"/>
                      <a:pt x="835" y="574"/>
                    </a:cubicBezTo>
                    <a:cubicBezTo>
                      <a:pt x="838" y="574"/>
                      <a:pt x="840" y="575"/>
                      <a:pt x="842" y="576"/>
                    </a:cubicBezTo>
                    <a:cubicBezTo>
                      <a:pt x="842" y="575"/>
                      <a:pt x="843" y="575"/>
                      <a:pt x="843" y="575"/>
                    </a:cubicBezTo>
                    <a:close/>
                    <a:moveTo>
                      <a:pt x="844" y="397"/>
                    </a:moveTo>
                    <a:cubicBezTo>
                      <a:pt x="844" y="397"/>
                      <a:pt x="844" y="397"/>
                      <a:pt x="844" y="397"/>
                    </a:cubicBezTo>
                    <a:cubicBezTo>
                      <a:pt x="844" y="397"/>
                      <a:pt x="844" y="397"/>
                      <a:pt x="845" y="397"/>
                    </a:cubicBezTo>
                    <a:cubicBezTo>
                      <a:pt x="844" y="397"/>
                      <a:pt x="844" y="397"/>
                      <a:pt x="844" y="397"/>
                    </a:cubicBezTo>
                    <a:close/>
                    <a:moveTo>
                      <a:pt x="187" y="647"/>
                    </a:moveTo>
                    <a:cubicBezTo>
                      <a:pt x="187" y="646"/>
                      <a:pt x="187" y="646"/>
                      <a:pt x="186" y="646"/>
                    </a:cubicBezTo>
                    <a:cubicBezTo>
                      <a:pt x="184" y="650"/>
                      <a:pt x="182" y="653"/>
                      <a:pt x="181" y="658"/>
                    </a:cubicBezTo>
                    <a:cubicBezTo>
                      <a:pt x="181" y="658"/>
                      <a:pt x="181" y="658"/>
                      <a:pt x="181" y="658"/>
                    </a:cubicBezTo>
                    <a:cubicBezTo>
                      <a:pt x="181" y="656"/>
                      <a:pt x="182" y="654"/>
                      <a:pt x="184" y="654"/>
                    </a:cubicBezTo>
                    <a:cubicBezTo>
                      <a:pt x="184" y="653"/>
                      <a:pt x="185" y="652"/>
                      <a:pt x="185" y="651"/>
                    </a:cubicBezTo>
                    <a:cubicBezTo>
                      <a:pt x="186" y="650"/>
                      <a:pt x="187" y="649"/>
                      <a:pt x="188" y="647"/>
                    </a:cubicBezTo>
                    <a:cubicBezTo>
                      <a:pt x="188" y="647"/>
                      <a:pt x="188" y="647"/>
                      <a:pt x="187" y="647"/>
                    </a:cubicBezTo>
                    <a:cubicBezTo>
                      <a:pt x="187" y="647"/>
                      <a:pt x="187" y="647"/>
                      <a:pt x="187" y="647"/>
                    </a:cubicBezTo>
                    <a:close/>
                    <a:moveTo>
                      <a:pt x="190" y="638"/>
                    </a:moveTo>
                    <a:cubicBezTo>
                      <a:pt x="190" y="639"/>
                      <a:pt x="189" y="640"/>
                      <a:pt x="188" y="642"/>
                    </a:cubicBezTo>
                    <a:cubicBezTo>
                      <a:pt x="188" y="642"/>
                      <a:pt x="188" y="642"/>
                      <a:pt x="188" y="643"/>
                    </a:cubicBezTo>
                    <a:cubicBezTo>
                      <a:pt x="188" y="642"/>
                      <a:pt x="189" y="642"/>
                      <a:pt x="189" y="642"/>
                    </a:cubicBezTo>
                    <a:cubicBezTo>
                      <a:pt x="190" y="641"/>
                      <a:pt x="192" y="639"/>
                      <a:pt x="194" y="638"/>
                    </a:cubicBezTo>
                    <a:cubicBezTo>
                      <a:pt x="195" y="636"/>
                      <a:pt x="196" y="635"/>
                      <a:pt x="197" y="633"/>
                    </a:cubicBezTo>
                    <a:cubicBezTo>
                      <a:pt x="197" y="633"/>
                      <a:pt x="197" y="633"/>
                      <a:pt x="197" y="633"/>
                    </a:cubicBezTo>
                    <a:cubicBezTo>
                      <a:pt x="194" y="634"/>
                      <a:pt x="192" y="635"/>
                      <a:pt x="190" y="638"/>
                    </a:cubicBezTo>
                    <a:close/>
                    <a:moveTo>
                      <a:pt x="537" y="15"/>
                    </a:moveTo>
                    <a:cubicBezTo>
                      <a:pt x="538" y="13"/>
                      <a:pt x="537" y="13"/>
                      <a:pt x="536" y="12"/>
                    </a:cubicBezTo>
                    <a:cubicBezTo>
                      <a:pt x="533" y="13"/>
                      <a:pt x="530" y="13"/>
                      <a:pt x="527" y="14"/>
                    </a:cubicBezTo>
                    <a:cubicBezTo>
                      <a:pt x="530" y="16"/>
                      <a:pt x="533" y="17"/>
                      <a:pt x="537" y="15"/>
                    </a:cubicBezTo>
                    <a:close/>
                    <a:moveTo>
                      <a:pt x="376" y="18"/>
                    </a:moveTo>
                    <a:cubicBezTo>
                      <a:pt x="373" y="18"/>
                      <a:pt x="369" y="19"/>
                      <a:pt x="366" y="20"/>
                    </a:cubicBezTo>
                    <a:cubicBezTo>
                      <a:pt x="365" y="20"/>
                      <a:pt x="365" y="21"/>
                      <a:pt x="364" y="21"/>
                    </a:cubicBezTo>
                    <a:cubicBezTo>
                      <a:pt x="366" y="23"/>
                      <a:pt x="369" y="25"/>
                      <a:pt x="371" y="25"/>
                    </a:cubicBezTo>
                    <a:cubicBezTo>
                      <a:pt x="376" y="24"/>
                      <a:pt x="372" y="20"/>
                      <a:pt x="376" y="18"/>
                    </a:cubicBezTo>
                    <a:close/>
                    <a:moveTo>
                      <a:pt x="464" y="13"/>
                    </a:moveTo>
                    <a:cubicBezTo>
                      <a:pt x="464" y="13"/>
                      <a:pt x="465" y="13"/>
                      <a:pt x="465" y="12"/>
                    </a:cubicBezTo>
                    <a:cubicBezTo>
                      <a:pt x="464" y="12"/>
                      <a:pt x="464" y="12"/>
                      <a:pt x="464" y="11"/>
                    </a:cubicBezTo>
                    <a:cubicBezTo>
                      <a:pt x="464" y="12"/>
                      <a:pt x="464" y="12"/>
                      <a:pt x="464" y="13"/>
                    </a:cubicBezTo>
                    <a:close/>
                    <a:moveTo>
                      <a:pt x="505" y="687"/>
                    </a:moveTo>
                    <a:cubicBezTo>
                      <a:pt x="505" y="687"/>
                      <a:pt x="505" y="686"/>
                      <a:pt x="506" y="686"/>
                    </a:cubicBezTo>
                    <a:cubicBezTo>
                      <a:pt x="505" y="685"/>
                      <a:pt x="504" y="684"/>
                      <a:pt x="503" y="683"/>
                    </a:cubicBezTo>
                    <a:cubicBezTo>
                      <a:pt x="502" y="683"/>
                      <a:pt x="502" y="683"/>
                      <a:pt x="502" y="683"/>
                    </a:cubicBezTo>
                    <a:cubicBezTo>
                      <a:pt x="502" y="683"/>
                      <a:pt x="503" y="684"/>
                      <a:pt x="503" y="684"/>
                    </a:cubicBezTo>
                    <a:cubicBezTo>
                      <a:pt x="503" y="685"/>
                      <a:pt x="504" y="685"/>
                      <a:pt x="504" y="686"/>
                    </a:cubicBezTo>
                    <a:cubicBezTo>
                      <a:pt x="504" y="686"/>
                      <a:pt x="504" y="687"/>
                      <a:pt x="505" y="687"/>
                    </a:cubicBezTo>
                    <a:close/>
                    <a:moveTo>
                      <a:pt x="584" y="20"/>
                    </a:moveTo>
                    <a:cubicBezTo>
                      <a:pt x="582" y="17"/>
                      <a:pt x="580" y="15"/>
                      <a:pt x="578" y="13"/>
                    </a:cubicBezTo>
                    <a:cubicBezTo>
                      <a:pt x="578" y="17"/>
                      <a:pt x="580" y="19"/>
                      <a:pt x="584" y="20"/>
                    </a:cubicBezTo>
                    <a:close/>
                    <a:moveTo>
                      <a:pt x="401" y="18"/>
                    </a:moveTo>
                    <a:cubicBezTo>
                      <a:pt x="393" y="17"/>
                      <a:pt x="385" y="17"/>
                      <a:pt x="378" y="18"/>
                    </a:cubicBezTo>
                    <a:cubicBezTo>
                      <a:pt x="381" y="19"/>
                      <a:pt x="384" y="21"/>
                      <a:pt x="388" y="24"/>
                    </a:cubicBezTo>
                    <a:cubicBezTo>
                      <a:pt x="392" y="20"/>
                      <a:pt x="397" y="19"/>
                      <a:pt x="401" y="18"/>
                    </a:cubicBezTo>
                    <a:close/>
                    <a:moveTo>
                      <a:pt x="115" y="324"/>
                    </a:moveTo>
                    <a:cubicBezTo>
                      <a:pt x="116" y="324"/>
                      <a:pt x="117" y="324"/>
                      <a:pt x="118" y="324"/>
                    </a:cubicBezTo>
                    <a:cubicBezTo>
                      <a:pt x="118" y="324"/>
                      <a:pt x="118" y="324"/>
                      <a:pt x="118" y="324"/>
                    </a:cubicBezTo>
                    <a:cubicBezTo>
                      <a:pt x="117" y="324"/>
                      <a:pt x="116" y="324"/>
                      <a:pt x="115" y="324"/>
                    </a:cubicBezTo>
                    <a:close/>
                    <a:moveTo>
                      <a:pt x="464" y="9"/>
                    </a:moveTo>
                    <a:cubicBezTo>
                      <a:pt x="464" y="9"/>
                      <a:pt x="464" y="9"/>
                      <a:pt x="464" y="9"/>
                    </a:cubicBezTo>
                    <a:cubicBezTo>
                      <a:pt x="464" y="9"/>
                      <a:pt x="464" y="9"/>
                      <a:pt x="464" y="9"/>
                    </a:cubicBezTo>
                    <a:cubicBezTo>
                      <a:pt x="464" y="9"/>
                      <a:pt x="464" y="9"/>
                      <a:pt x="464" y="9"/>
                    </a:cubicBezTo>
                    <a:close/>
                    <a:moveTo>
                      <a:pt x="499" y="714"/>
                    </a:moveTo>
                    <a:cubicBezTo>
                      <a:pt x="503" y="709"/>
                      <a:pt x="508" y="703"/>
                      <a:pt x="512" y="697"/>
                    </a:cubicBezTo>
                    <a:cubicBezTo>
                      <a:pt x="510" y="696"/>
                      <a:pt x="509" y="696"/>
                      <a:pt x="507" y="695"/>
                    </a:cubicBezTo>
                    <a:cubicBezTo>
                      <a:pt x="506" y="697"/>
                      <a:pt x="503" y="698"/>
                      <a:pt x="501" y="696"/>
                    </a:cubicBezTo>
                    <a:cubicBezTo>
                      <a:pt x="499" y="695"/>
                      <a:pt x="498" y="694"/>
                      <a:pt x="497" y="693"/>
                    </a:cubicBezTo>
                    <a:cubicBezTo>
                      <a:pt x="497" y="692"/>
                      <a:pt x="497" y="692"/>
                      <a:pt x="497" y="692"/>
                    </a:cubicBezTo>
                    <a:cubicBezTo>
                      <a:pt x="497" y="692"/>
                      <a:pt x="496" y="692"/>
                      <a:pt x="496" y="692"/>
                    </a:cubicBezTo>
                    <a:cubicBezTo>
                      <a:pt x="490" y="686"/>
                      <a:pt x="484" y="680"/>
                      <a:pt x="479" y="674"/>
                    </a:cubicBezTo>
                    <a:cubicBezTo>
                      <a:pt x="478" y="675"/>
                      <a:pt x="477" y="676"/>
                      <a:pt x="476" y="676"/>
                    </a:cubicBezTo>
                    <a:cubicBezTo>
                      <a:pt x="478" y="679"/>
                      <a:pt x="480" y="680"/>
                      <a:pt x="483" y="680"/>
                    </a:cubicBezTo>
                    <a:cubicBezTo>
                      <a:pt x="489" y="681"/>
                      <a:pt x="487" y="690"/>
                      <a:pt x="481" y="690"/>
                    </a:cubicBezTo>
                    <a:cubicBezTo>
                      <a:pt x="479" y="690"/>
                      <a:pt x="478" y="689"/>
                      <a:pt x="477" y="689"/>
                    </a:cubicBezTo>
                    <a:cubicBezTo>
                      <a:pt x="478" y="688"/>
                      <a:pt x="479" y="687"/>
                      <a:pt x="480" y="686"/>
                    </a:cubicBezTo>
                    <a:cubicBezTo>
                      <a:pt x="480" y="686"/>
                      <a:pt x="480" y="686"/>
                      <a:pt x="480" y="686"/>
                    </a:cubicBezTo>
                    <a:cubicBezTo>
                      <a:pt x="479" y="687"/>
                      <a:pt x="478" y="688"/>
                      <a:pt x="476" y="689"/>
                    </a:cubicBezTo>
                    <a:cubicBezTo>
                      <a:pt x="471" y="686"/>
                      <a:pt x="468" y="681"/>
                      <a:pt x="466" y="675"/>
                    </a:cubicBezTo>
                    <a:cubicBezTo>
                      <a:pt x="463" y="677"/>
                      <a:pt x="459" y="677"/>
                      <a:pt x="459" y="673"/>
                    </a:cubicBezTo>
                    <a:cubicBezTo>
                      <a:pt x="458" y="671"/>
                      <a:pt x="458" y="670"/>
                      <a:pt x="458" y="668"/>
                    </a:cubicBezTo>
                    <a:cubicBezTo>
                      <a:pt x="458" y="667"/>
                      <a:pt x="458" y="665"/>
                      <a:pt x="457" y="664"/>
                    </a:cubicBezTo>
                    <a:cubicBezTo>
                      <a:pt x="457" y="663"/>
                      <a:pt x="457" y="663"/>
                      <a:pt x="457" y="662"/>
                    </a:cubicBezTo>
                    <a:cubicBezTo>
                      <a:pt x="456" y="662"/>
                      <a:pt x="456" y="662"/>
                      <a:pt x="455" y="661"/>
                    </a:cubicBezTo>
                    <a:cubicBezTo>
                      <a:pt x="454" y="664"/>
                      <a:pt x="453" y="666"/>
                      <a:pt x="451" y="668"/>
                    </a:cubicBezTo>
                    <a:cubicBezTo>
                      <a:pt x="449" y="672"/>
                      <a:pt x="444" y="671"/>
                      <a:pt x="443" y="667"/>
                    </a:cubicBezTo>
                    <a:cubicBezTo>
                      <a:pt x="443" y="667"/>
                      <a:pt x="442" y="667"/>
                      <a:pt x="442" y="668"/>
                    </a:cubicBezTo>
                    <a:cubicBezTo>
                      <a:pt x="444" y="670"/>
                      <a:pt x="443" y="674"/>
                      <a:pt x="440" y="675"/>
                    </a:cubicBezTo>
                    <a:cubicBezTo>
                      <a:pt x="436" y="676"/>
                      <a:pt x="433" y="679"/>
                      <a:pt x="429" y="680"/>
                    </a:cubicBezTo>
                    <a:cubicBezTo>
                      <a:pt x="428" y="681"/>
                      <a:pt x="426" y="680"/>
                      <a:pt x="425" y="679"/>
                    </a:cubicBezTo>
                    <a:cubicBezTo>
                      <a:pt x="425" y="679"/>
                      <a:pt x="425" y="679"/>
                      <a:pt x="425" y="679"/>
                    </a:cubicBezTo>
                    <a:cubicBezTo>
                      <a:pt x="422" y="684"/>
                      <a:pt x="418" y="687"/>
                      <a:pt x="413" y="688"/>
                    </a:cubicBezTo>
                    <a:cubicBezTo>
                      <a:pt x="415" y="690"/>
                      <a:pt x="416" y="693"/>
                      <a:pt x="415" y="695"/>
                    </a:cubicBezTo>
                    <a:cubicBezTo>
                      <a:pt x="414" y="696"/>
                      <a:pt x="414" y="698"/>
                      <a:pt x="414" y="699"/>
                    </a:cubicBezTo>
                    <a:cubicBezTo>
                      <a:pt x="414" y="701"/>
                      <a:pt x="413" y="702"/>
                      <a:pt x="413" y="704"/>
                    </a:cubicBezTo>
                    <a:cubicBezTo>
                      <a:pt x="413" y="705"/>
                      <a:pt x="412" y="706"/>
                      <a:pt x="412" y="706"/>
                    </a:cubicBezTo>
                    <a:cubicBezTo>
                      <a:pt x="412" y="708"/>
                      <a:pt x="412" y="710"/>
                      <a:pt x="412" y="712"/>
                    </a:cubicBezTo>
                    <a:cubicBezTo>
                      <a:pt x="456" y="712"/>
                      <a:pt x="456" y="712"/>
                      <a:pt x="456" y="712"/>
                    </a:cubicBezTo>
                    <a:cubicBezTo>
                      <a:pt x="486" y="712"/>
                      <a:pt x="486" y="712"/>
                      <a:pt x="486" y="712"/>
                    </a:cubicBezTo>
                    <a:cubicBezTo>
                      <a:pt x="484" y="715"/>
                      <a:pt x="482" y="717"/>
                      <a:pt x="480" y="719"/>
                    </a:cubicBezTo>
                    <a:cubicBezTo>
                      <a:pt x="475" y="725"/>
                      <a:pt x="483" y="733"/>
                      <a:pt x="489" y="728"/>
                    </a:cubicBezTo>
                    <a:cubicBezTo>
                      <a:pt x="491" y="725"/>
                      <a:pt x="492" y="723"/>
                      <a:pt x="494" y="721"/>
                    </a:cubicBezTo>
                    <a:cubicBezTo>
                      <a:pt x="495" y="720"/>
                      <a:pt x="496" y="718"/>
                      <a:pt x="497" y="717"/>
                    </a:cubicBezTo>
                    <a:cubicBezTo>
                      <a:pt x="498" y="716"/>
                      <a:pt x="499" y="715"/>
                      <a:pt x="499" y="714"/>
                    </a:cubicBezTo>
                    <a:close/>
                    <a:moveTo>
                      <a:pt x="196" y="397"/>
                    </a:moveTo>
                    <a:cubicBezTo>
                      <a:pt x="196" y="396"/>
                      <a:pt x="196" y="394"/>
                      <a:pt x="196" y="392"/>
                    </a:cubicBezTo>
                    <a:cubicBezTo>
                      <a:pt x="196" y="392"/>
                      <a:pt x="196" y="392"/>
                      <a:pt x="195" y="391"/>
                    </a:cubicBezTo>
                    <a:cubicBezTo>
                      <a:pt x="195" y="392"/>
                      <a:pt x="194" y="393"/>
                      <a:pt x="194" y="394"/>
                    </a:cubicBezTo>
                    <a:cubicBezTo>
                      <a:pt x="194" y="395"/>
                      <a:pt x="195" y="396"/>
                      <a:pt x="196" y="397"/>
                    </a:cubicBezTo>
                    <a:close/>
                    <a:moveTo>
                      <a:pt x="238" y="179"/>
                    </a:moveTo>
                    <a:cubicBezTo>
                      <a:pt x="239" y="180"/>
                      <a:pt x="241" y="181"/>
                      <a:pt x="243" y="182"/>
                    </a:cubicBezTo>
                    <a:cubicBezTo>
                      <a:pt x="242" y="181"/>
                      <a:pt x="241" y="180"/>
                      <a:pt x="241" y="179"/>
                    </a:cubicBezTo>
                    <a:cubicBezTo>
                      <a:pt x="240" y="179"/>
                      <a:pt x="239" y="179"/>
                      <a:pt x="238" y="179"/>
                    </a:cubicBezTo>
                    <a:close/>
                    <a:moveTo>
                      <a:pt x="231" y="216"/>
                    </a:moveTo>
                    <a:cubicBezTo>
                      <a:pt x="231" y="216"/>
                      <a:pt x="232" y="216"/>
                      <a:pt x="232" y="216"/>
                    </a:cubicBezTo>
                    <a:cubicBezTo>
                      <a:pt x="232" y="216"/>
                      <a:pt x="232" y="216"/>
                      <a:pt x="231" y="216"/>
                    </a:cubicBezTo>
                    <a:cubicBezTo>
                      <a:pt x="231" y="216"/>
                      <a:pt x="231" y="216"/>
                      <a:pt x="231" y="216"/>
                    </a:cubicBezTo>
                    <a:close/>
                    <a:moveTo>
                      <a:pt x="189" y="234"/>
                    </a:moveTo>
                    <a:cubicBezTo>
                      <a:pt x="189" y="233"/>
                      <a:pt x="190" y="233"/>
                      <a:pt x="190" y="233"/>
                    </a:cubicBezTo>
                    <a:cubicBezTo>
                      <a:pt x="189" y="233"/>
                      <a:pt x="188" y="233"/>
                      <a:pt x="187" y="233"/>
                    </a:cubicBezTo>
                    <a:cubicBezTo>
                      <a:pt x="188" y="233"/>
                      <a:pt x="189" y="234"/>
                      <a:pt x="189" y="234"/>
                    </a:cubicBezTo>
                    <a:close/>
                    <a:moveTo>
                      <a:pt x="316" y="664"/>
                    </a:moveTo>
                    <a:cubicBezTo>
                      <a:pt x="316" y="664"/>
                      <a:pt x="316" y="664"/>
                      <a:pt x="316" y="663"/>
                    </a:cubicBezTo>
                    <a:cubicBezTo>
                      <a:pt x="316" y="663"/>
                      <a:pt x="317" y="663"/>
                      <a:pt x="317" y="662"/>
                    </a:cubicBezTo>
                    <a:cubicBezTo>
                      <a:pt x="318" y="660"/>
                      <a:pt x="318" y="658"/>
                      <a:pt x="319" y="656"/>
                    </a:cubicBezTo>
                    <a:cubicBezTo>
                      <a:pt x="319" y="656"/>
                      <a:pt x="319" y="656"/>
                      <a:pt x="319" y="656"/>
                    </a:cubicBezTo>
                    <a:cubicBezTo>
                      <a:pt x="318" y="656"/>
                      <a:pt x="317" y="655"/>
                      <a:pt x="315" y="655"/>
                    </a:cubicBezTo>
                    <a:cubicBezTo>
                      <a:pt x="315" y="657"/>
                      <a:pt x="314" y="657"/>
                      <a:pt x="313" y="658"/>
                    </a:cubicBezTo>
                    <a:cubicBezTo>
                      <a:pt x="314" y="660"/>
                      <a:pt x="313" y="662"/>
                      <a:pt x="312" y="664"/>
                    </a:cubicBezTo>
                    <a:cubicBezTo>
                      <a:pt x="313" y="664"/>
                      <a:pt x="315" y="663"/>
                      <a:pt x="316" y="664"/>
                    </a:cubicBezTo>
                    <a:close/>
                    <a:moveTo>
                      <a:pt x="186" y="257"/>
                    </a:moveTo>
                    <a:cubicBezTo>
                      <a:pt x="186" y="259"/>
                      <a:pt x="186" y="262"/>
                      <a:pt x="185" y="264"/>
                    </a:cubicBezTo>
                    <a:cubicBezTo>
                      <a:pt x="186" y="263"/>
                      <a:pt x="187" y="262"/>
                      <a:pt x="188" y="261"/>
                    </a:cubicBezTo>
                    <a:cubicBezTo>
                      <a:pt x="188" y="260"/>
                      <a:pt x="187" y="258"/>
                      <a:pt x="187" y="257"/>
                    </a:cubicBezTo>
                    <a:cubicBezTo>
                      <a:pt x="187" y="257"/>
                      <a:pt x="187" y="257"/>
                      <a:pt x="186" y="257"/>
                    </a:cubicBezTo>
                    <a:close/>
                    <a:moveTo>
                      <a:pt x="147" y="302"/>
                    </a:moveTo>
                    <a:cubicBezTo>
                      <a:pt x="146" y="302"/>
                      <a:pt x="145" y="303"/>
                      <a:pt x="145" y="303"/>
                    </a:cubicBezTo>
                    <a:cubicBezTo>
                      <a:pt x="142" y="303"/>
                      <a:pt x="141" y="302"/>
                      <a:pt x="140" y="300"/>
                    </a:cubicBezTo>
                    <a:cubicBezTo>
                      <a:pt x="138" y="300"/>
                      <a:pt x="136" y="300"/>
                      <a:pt x="133" y="300"/>
                    </a:cubicBezTo>
                    <a:cubicBezTo>
                      <a:pt x="133" y="300"/>
                      <a:pt x="133" y="300"/>
                      <a:pt x="133" y="301"/>
                    </a:cubicBezTo>
                    <a:cubicBezTo>
                      <a:pt x="137" y="306"/>
                      <a:pt x="142" y="310"/>
                      <a:pt x="148" y="313"/>
                    </a:cubicBezTo>
                    <a:cubicBezTo>
                      <a:pt x="147" y="309"/>
                      <a:pt x="146" y="306"/>
                      <a:pt x="147" y="302"/>
                    </a:cubicBezTo>
                    <a:close/>
                    <a:moveTo>
                      <a:pt x="160" y="250"/>
                    </a:moveTo>
                    <a:cubicBezTo>
                      <a:pt x="159" y="250"/>
                      <a:pt x="159" y="250"/>
                      <a:pt x="158" y="250"/>
                    </a:cubicBezTo>
                    <a:cubicBezTo>
                      <a:pt x="156" y="250"/>
                      <a:pt x="154" y="249"/>
                      <a:pt x="153" y="248"/>
                    </a:cubicBezTo>
                    <a:cubicBezTo>
                      <a:pt x="151" y="247"/>
                      <a:pt x="149" y="247"/>
                      <a:pt x="146" y="247"/>
                    </a:cubicBezTo>
                    <a:cubicBezTo>
                      <a:pt x="146" y="247"/>
                      <a:pt x="146" y="248"/>
                      <a:pt x="146" y="248"/>
                    </a:cubicBezTo>
                    <a:cubicBezTo>
                      <a:pt x="150" y="253"/>
                      <a:pt x="155" y="257"/>
                      <a:pt x="161" y="260"/>
                    </a:cubicBezTo>
                    <a:cubicBezTo>
                      <a:pt x="160" y="257"/>
                      <a:pt x="160" y="253"/>
                      <a:pt x="160" y="250"/>
                    </a:cubicBezTo>
                    <a:close/>
                    <a:moveTo>
                      <a:pt x="176" y="286"/>
                    </a:moveTo>
                    <a:cubicBezTo>
                      <a:pt x="176" y="286"/>
                      <a:pt x="176" y="286"/>
                      <a:pt x="176" y="286"/>
                    </a:cubicBezTo>
                    <a:cubicBezTo>
                      <a:pt x="176" y="285"/>
                      <a:pt x="175" y="285"/>
                      <a:pt x="174" y="285"/>
                    </a:cubicBezTo>
                    <a:cubicBezTo>
                      <a:pt x="175" y="286"/>
                      <a:pt x="176" y="286"/>
                      <a:pt x="176" y="286"/>
                    </a:cubicBezTo>
                    <a:close/>
                    <a:moveTo>
                      <a:pt x="173" y="309"/>
                    </a:moveTo>
                    <a:cubicBezTo>
                      <a:pt x="173" y="311"/>
                      <a:pt x="173" y="313"/>
                      <a:pt x="172" y="316"/>
                    </a:cubicBezTo>
                    <a:cubicBezTo>
                      <a:pt x="173" y="315"/>
                      <a:pt x="174" y="315"/>
                      <a:pt x="175" y="314"/>
                    </a:cubicBezTo>
                    <a:cubicBezTo>
                      <a:pt x="175" y="313"/>
                      <a:pt x="174" y="311"/>
                      <a:pt x="174" y="309"/>
                    </a:cubicBezTo>
                    <a:cubicBezTo>
                      <a:pt x="174" y="309"/>
                      <a:pt x="173" y="309"/>
                      <a:pt x="173" y="309"/>
                    </a:cubicBezTo>
                    <a:close/>
                    <a:moveTo>
                      <a:pt x="149" y="649"/>
                    </a:moveTo>
                    <a:cubicBezTo>
                      <a:pt x="148" y="651"/>
                      <a:pt x="147" y="654"/>
                      <a:pt x="147" y="656"/>
                    </a:cubicBezTo>
                    <a:cubicBezTo>
                      <a:pt x="148" y="654"/>
                      <a:pt x="149" y="653"/>
                      <a:pt x="151" y="652"/>
                    </a:cubicBezTo>
                    <a:cubicBezTo>
                      <a:pt x="151" y="650"/>
                      <a:pt x="152" y="649"/>
                      <a:pt x="152" y="647"/>
                    </a:cubicBezTo>
                    <a:cubicBezTo>
                      <a:pt x="152" y="647"/>
                      <a:pt x="152" y="647"/>
                      <a:pt x="152" y="647"/>
                    </a:cubicBezTo>
                    <a:cubicBezTo>
                      <a:pt x="151" y="648"/>
                      <a:pt x="150" y="648"/>
                      <a:pt x="149" y="649"/>
                    </a:cubicBezTo>
                    <a:close/>
                    <a:moveTo>
                      <a:pt x="167" y="676"/>
                    </a:moveTo>
                    <a:cubicBezTo>
                      <a:pt x="168" y="676"/>
                      <a:pt x="170" y="676"/>
                      <a:pt x="171" y="675"/>
                    </a:cubicBezTo>
                    <a:cubicBezTo>
                      <a:pt x="172" y="675"/>
                      <a:pt x="172" y="675"/>
                      <a:pt x="173" y="675"/>
                    </a:cubicBezTo>
                    <a:cubicBezTo>
                      <a:pt x="172" y="675"/>
                      <a:pt x="172" y="675"/>
                      <a:pt x="172" y="674"/>
                    </a:cubicBezTo>
                    <a:cubicBezTo>
                      <a:pt x="170" y="675"/>
                      <a:pt x="169" y="675"/>
                      <a:pt x="167" y="676"/>
                    </a:cubicBezTo>
                    <a:close/>
                    <a:moveTo>
                      <a:pt x="339" y="77"/>
                    </a:moveTo>
                    <a:cubicBezTo>
                      <a:pt x="339" y="77"/>
                      <a:pt x="339" y="77"/>
                      <a:pt x="339" y="76"/>
                    </a:cubicBezTo>
                    <a:cubicBezTo>
                      <a:pt x="339" y="76"/>
                      <a:pt x="338" y="75"/>
                      <a:pt x="337" y="75"/>
                    </a:cubicBezTo>
                    <a:cubicBezTo>
                      <a:pt x="337" y="76"/>
                      <a:pt x="337" y="76"/>
                      <a:pt x="339" y="77"/>
                    </a:cubicBezTo>
                    <a:close/>
                    <a:moveTo>
                      <a:pt x="169" y="657"/>
                    </a:moveTo>
                    <a:cubicBezTo>
                      <a:pt x="172" y="656"/>
                      <a:pt x="175" y="654"/>
                      <a:pt x="177" y="653"/>
                    </a:cubicBezTo>
                    <a:cubicBezTo>
                      <a:pt x="174" y="654"/>
                      <a:pt x="171" y="655"/>
                      <a:pt x="168" y="656"/>
                    </a:cubicBezTo>
                    <a:cubicBezTo>
                      <a:pt x="169" y="656"/>
                      <a:pt x="169" y="656"/>
                      <a:pt x="169" y="657"/>
                    </a:cubicBezTo>
                    <a:close/>
                    <a:moveTo>
                      <a:pt x="356" y="29"/>
                    </a:moveTo>
                    <a:cubicBezTo>
                      <a:pt x="356" y="29"/>
                      <a:pt x="356" y="29"/>
                      <a:pt x="356" y="29"/>
                    </a:cubicBezTo>
                    <a:cubicBezTo>
                      <a:pt x="356" y="29"/>
                      <a:pt x="356" y="29"/>
                      <a:pt x="356" y="29"/>
                    </a:cubicBezTo>
                    <a:cubicBezTo>
                      <a:pt x="356" y="29"/>
                      <a:pt x="357" y="29"/>
                      <a:pt x="357" y="29"/>
                    </a:cubicBezTo>
                    <a:cubicBezTo>
                      <a:pt x="357" y="29"/>
                      <a:pt x="356" y="29"/>
                      <a:pt x="356" y="29"/>
                    </a:cubicBezTo>
                    <a:close/>
                    <a:moveTo>
                      <a:pt x="311" y="665"/>
                    </a:moveTo>
                    <a:cubicBezTo>
                      <a:pt x="310" y="666"/>
                      <a:pt x="309" y="666"/>
                      <a:pt x="308" y="666"/>
                    </a:cubicBezTo>
                    <a:cubicBezTo>
                      <a:pt x="308" y="666"/>
                      <a:pt x="308" y="666"/>
                      <a:pt x="307" y="666"/>
                    </a:cubicBezTo>
                    <a:cubicBezTo>
                      <a:pt x="308" y="666"/>
                      <a:pt x="308" y="667"/>
                      <a:pt x="308" y="667"/>
                    </a:cubicBezTo>
                    <a:cubicBezTo>
                      <a:pt x="308" y="667"/>
                      <a:pt x="309" y="668"/>
                      <a:pt x="309" y="668"/>
                    </a:cubicBezTo>
                    <a:cubicBezTo>
                      <a:pt x="310" y="667"/>
                      <a:pt x="310" y="666"/>
                      <a:pt x="311" y="665"/>
                    </a:cubicBezTo>
                    <a:close/>
                    <a:moveTo>
                      <a:pt x="199" y="634"/>
                    </a:moveTo>
                    <a:cubicBezTo>
                      <a:pt x="200" y="634"/>
                      <a:pt x="201" y="633"/>
                      <a:pt x="202" y="633"/>
                    </a:cubicBezTo>
                    <a:cubicBezTo>
                      <a:pt x="201" y="633"/>
                      <a:pt x="201" y="632"/>
                      <a:pt x="200" y="632"/>
                    </a:cubicBezTo>
                    <a:cubicBezTo>
                      <a:pt x="200" y="633"/>
                      <a:pt x="200" y="633"/>
                      <a:pt x="199" y="634"/>
                    </a:cubicBezTo>
                    <a:close/>
                    <a:moveTo>
                      <a:pt x="180" y="407"/>
                    </a:moveTo>
                    <a:cubicBezTo>
                      <a:pt x="180" y="407"/>
                      <a:pt x="180" y="407"/>
                      <a:pt x="180" y="407"/>
                    </a:cubicBezTo>
                    <a:cubicBezTo>
                      <a:pt x="180" y="407"/>
                      <a:pt x="180" y="407"/>
                      <a:pt x="180" y="407"/>
                    </a:cubicBezTo>
                    <a:cubicBezTo>
                      <a:pt x="180" y="407"/>
                      <a:pt x="180" y="407"/>
                      <a:pt x="180" y="407"/>
                    </a:cubicBezTo>
                    <a:close/>
                    <a:moveTo>
                      <a:pt x="187" y="374"/>
                    </a:moveTo>
                    <a:cubicBezTo>
                      <a:pt x="187" y="375"/>
                      <a:pt x="186" y="376"/>
                      <a:pt x="186" y="377"/>
                    </a:cubicBezTo>
                    <a:cubicBezTo>
                      <a:pt x="187" y="378"/>
                      <a:pt x="188" y="380"/>
                      <a:pt x="188" y="382"/>
                    </a:cubicBezTo>
                    <a:cubicBezTo>
                      <a:pt x="189" y="381"/>
                      <a:pt x="190" y="380"/>
                      <a:pt x="191" y="379"/>
                    </a:cubicBezTo>
                    <a:cubicBezTo>
                      <a:pt x="191" y="377"/>
                      <a:pt x="190" y="376"/>
                      <a:pt x="189" y="374"/>
                    </a:cubicBezTo>
                    <a:cubicBezTo>
                      <a:pt x="188" y="374"/>
                      <a:pt x="188" y="374"/>
                      <a:pt x="187" y="374"/>
                    </a:cubicBezTo>
                    <a:close/>
                    <a:moveTo>
                      <a:pt x="301" y="639"/>
                    </a:moveTo>
                    <a:cubicBezTo>
                      <a:pt x="301" y="639"/>
                      <a:pt x="301" y="639"/>
                      <a:pt x="301" y="639"/>
                    </a:cubicBezTo>
                    <a:cubicBezTo>
                      <a:pt x="301" y="640"/>
                      <a:pt x="301" y="641"/>
                      <a:pt x="301" y="642"/>
                    </a:cubicBezTo>
                    <a:cubicBezTo>
                      <a:pt x="301" y="642"/>
                      <a:pt x="301" y="642"/>
                      <a:pt x="301" y="642"/>
                    </a:cubicBezTo>
                    <a:cubicBezTo>
                      <a:pt x="301" y="641"/>
                      <a:pt x="301" y="640"/>
                      <a:pt x="301" y="639"/>
                    </a:cubicBezTo>
                    <a:close/>
                    <a:moveTo>
                      <a:pt x="290" y="674"/>
                    </a:moveTo>
                    <a:cubicBezTo>
                      <a:pt x="291" y="673"/>
                      <a:pt x="292" y="673"/>
                      <a:pt x="293" y="672"/>
                    </a:cubicBezTo>
                    <a:cubicBezTo>
                      <a:pt x="293" y="672"/>
                      <a:pt x="292" y="671"/>
                      <a:pt x="292" y="671"/>
                    </a:cubicBezTo>
                    <a:cubicBezTo>
                      <a:pt x="291" y="672"/>
                      <a:pt x="291" y="673"/>
                      <a:pt x="290" y="674"/>
                    </a:cubicBezTo>
                    <a:close/>
                    <a:moveTo>
                      <a:pt x="298" y="654"/>
                    </a:moveTo>
                    <a:cubicBezTo>
                      <a:pt x="298" y="655"/>
                      <a:pt x="297" y="656"/>
                      <a:pt x="297" y="658"/>
                    </a:cubicBezTo>
                    <a:cubicBezTo>
                      <a:pt x="298" y="658"/>
                      <a:pt x="298" y="659"/>
                      <a:pt x="299" y="660"/>
                    </a:cubicBezTo>
                    <a:cubicBezTo>
                      <a:pt x="300" y="662"/>
                      <a:pt x="301" y="664"/>
                      <a:pt x="303" y="664"/>
                    </a:cubicBezTo>
                    <a:cubicBezTo>
                      <a:pt x="303" y="664"/>
                      <a:pt x="303" y="664"/>
                      <a:pt x="303" y="664"/>
                    </a:cubicBezTo>
                    <a:cubicBezTo>
                      <a:pt x="303" y="664"/>
                      <a:pt x="303" y="663"/>
                      <a:pt x="303" y="663"/>
                    </a:cubicBezTo>
                    <a:cubicBezTo>
                      <a:pt x="301" y="662"/>
                      <a:pt x="300" y="660"/>
                      <a:pt x="300" y="658"/>
                    </a:cubicBezTo>
                    <a:cubicBezTo>
                      <a:pt x="300" y="656"/>
                      <a:pt x="300" y="655"/>
                      <a:pt x="300" y="654"/>
                    </a:cubicBezTo>
                    <a:cubicBezTo>
                      <a:pt x="299" y="654"/>
                      <a:pt x="299" y="654"/>
                      <a:pt x="298" y="654"/>
                    </a:cubicBezTo>
                    <a:close/>
                    <a:moveTo>
                      <a:pt x="225" y="647"/>
                    </a:moveTo>
                    <a:cubicBezTo>
                      <a:pt x="221" y="649"/>
                      <a:pt x="217" y="651"/>
                      <a:pt x="213" y="652"/>
                    </a:cubicBezTo>
                    <a:cubicBezTo>
                      <a:pt x="213" y="654"/>
                      <a:pt x="212" y="655"/>
                      <a:pt x="210" y="656"/>
                    </a:cubicBezTo>
                    <a:cubicBezTo>
                      <a:pt x="209" y="656"/>
                      <a:pt x="208" y="657"/>
                      <a:pt x="207" y="658"/>
                    </a:cubicBezTo>
                    <a:cubicBezTo>
                      <a:pt x="212" y="659"/>
                      <a:pt x="217" y="659"/>
                      <a:pt x="223" y="660"/>
                    </a:cubicBezTo>
                    <a:cubicBezTo>
                      <a:pt x="220" y="658"/>
                      <a:pt x="219" y="654"/>
                      <a:pt x="222" y="651"/>
                    </a:cubicBezTo>
                    <a:cubicBezTo>
                      <a:pt x="223" y="650"/>
                      <a:pt x="224" y="649"/>
                      <a:pt x="225" y="647"/>
                    </a:cubicBezTo>
                    <a:close/>
                    <a:moveTo>
                      <a:pt x="241" y="629"/>
                    </a:moveTo>
                    <a:cubicBezTo>
                      <a:pt x="241" y="629"/>
                      <a:pt x="242" y="629"/>
                      <a:pt x="242" y="629"/>
                    </a:cubicBezTo>
                    <a:cubicBezTo>
                      <a:pt x="242" y="629"/>
                      <a:pt x="242" y="629"/>
                      <a:pt x="242" y="629"/>
                    </a:cubicBezTo>
                    <a:cubicBezTo>
                      <a:pt x="242" y="629"/>
                      <a:pt x="241" y="629"/>
                      <a:pt x="241" y="629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txBody>
              <a:bodyPr vert="horz" wrap="square" lIns="68580" tIns="34291" rIns="68580" bIns="34291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1"/>
              </a:p>
            </p:txBody>
          </p:sp>
        </p:grpSp>
        <p:grpSp>
          <p:nvGrpSpPr>
            <p:cNvPr id="40" name="Group 39">
              <a:extLst>
                <a:ext uri="{FF2B5EF4-FFF2-40B4-BE49-F238E27FC236}">
                  <a16:creationId xmlns:a16="http://schemas.microsoft.com/office/drawing/2014/main" id="{45573880-3CA8-7E42-8EAB-55928C298A26}"/>
                </a:ext>
              </a:extLst>
            </p:cNvPr>
            <p:cNvGrpSpPr/>
            <p:nvPr/>
          </p:nvGrpSpPr>
          <p:grpSpPr>
            <a:xfrm flipH="1">
              <a:off x="6765888" y="2618868"/>
              <a:ext cx="1304095" cy="1932478"/>
              <a:chOff x="6235700" y="2770188"/>
              <a:chExt cx="2055813" cy="3046412"/>
            </a:xfrm>
          </p:grpSpPr>
          <p:sp>
            <p:nvSpPr>
              <p:cNvPr id="41" name="Freeform 31">
                <a:extLst>
                  <a:ext uri="{FF2B5EF4-FFF2-40B4-BE49-F238E27FC236}">
                    <a16:creationId xmlns:a16="http://schemas.microsoft.com/office/drawing/2014/main" id="{2F055EA3-4C2D-5940-A4CF-27E7A1CDC2DB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529388" y="3111500"/>
                <a:ext cx="1308100" cy="2705100"/>
              </a:xfrm>
              <a:custGeom>
                <a:avLst/>
                <a:gdLst>
                  <a:gd name="T0" fmla="*/ 353 w 403"/>
                  <a:gd name="T1" fmla="*/ 88 h 832"/>
                  <a:gd name="T2" fmla="*/ 245 w 403"/>
                  <a:gd name="T3" fmla="*/ 128 h 832"/>
                  <a:gd name="T4" fmla="*/ 269 w 403"/>
                  <a:gd name="T5" fmla="*/ 4 h 832"/>
                  <a:gd name="T6" fmla="*/ 131 w 403"/>
                  <a:gd name="T7" fmla="*/ 75 h 832"/>
                  <a:gd name="T8" fmla="*/ 150 w 403"/>
                  <a:gd name="T9" fmla="*/ 177 h 832"/>
                  <a:gd name="T10" fmla="*/ 151 w 403"/>
                  <a:gd name="T11" fmla="*/ 335 h 832"/>
                  <a:gd name="T12" fmla="*/ 114 w 403"/>
                  <a:gd name="T13" fmla="*/ 272 h 832"/>
                  <a:gd name="T14" fmla="*/ 65 w 403"/>
                  <a:gd name="T15" fmla="*/ 343 h 832"/>
                  <a:gd name="T16" fmla="*/ 146 w 403"/>
                  <a:gd name="T17" fmla="*/ 354 h 832"/>
                  <a:gd name="T18" fmla="*/ 119 w 403"/>
                  <a:gd name="T19" fmla="*/ 657 h 832"/>
                  <a:gd name="T20" fmla="*/ 116 w 403"/>
                  <a:gd name="T21" fmla="*/ 657 h 832"/>
                  <a:gd name="T22" fmla="*/ 25 w 403"/>
                  <a:gd name="T23" fmla="*/ 687 h 832"/>
                  <a:gd name="T24" fmla="*/ 59 w 403"/>
                  <a:gd name="T25" fmla="*/ 681 h 832"/>
                  <a:gd name="T26" fmla="*/ 121 w 403"/>
                  <a:gd name="T27" fmla="*/ 669 h 832"/>
                  <a:gd name="T28" fmla="*/ 125 w 403"/>
                  <a:gd name="T29" fmla="*/ 684 h 832"/>
                  <a:gd name="T30" fmla="*/ 94 w 403"/>
                  <a:gd name="T31" fmla="*/ 685 h 832"/>
                  <a:gd name="T32" fmla="*/ 71 w 403"/>
                  <a:gd name="T33" fmla="*/ 695 h 832"/>
                  <a:gd name="T34" fmla="*/ 129 w 403"/>
                  <a:gd name="T35" fmla="*/ 694 h 832"/>
                  <a:gd name="T36" fmla="*/ 132 w 403"/>
                  <a:gd name="T37" fmla="*/ 693 h 832"/>
                  <a:gd name="T38" fmla="*/ 133 w 403"/>
                  <a:gd name="T39" fmla="*/ 704 h 832"/>
                  <a:gd name="T40" fmla="*/ 118 w 403"/>
                  <a:gd name="T41" fmla="*/ 717 h 832"/>
                  <a:gd name="T42" fmla="*/ 55 w 403"/>
                  <a:gd name="T43" fmla="*/ 733 h 832"/>
                  <a:gd name="T44" fmla="*/ 130 w 403"/>
                  <a:gd name="T45" fmla="*/ 720 h 832"/>
                  <a:gd name="T46" fmla="*/ 115 w 403"/>
                  <a:gd name="T47" fmla="*/ 749 h 832"/>
                  <a:gd name="T48" fmla="*/ 111 w 403"/>
                  <a:gd name="T49" fmla="*/ 781 h 832"/>
                  <a:gd name="T50" fmla="*/ 142 w 403"/>
                  <a:gd name="T51" fmla="*/ 718 h 832"/>
                  <a:gd name="T52" fmla="*/ 147 w 403"/>
                  <a:gd name="T53" fmla="*/ 704 h 832"/>
                  <a:gd name="T54" fmla="*/ 158 w 403"/>
                  <a:gd name="T55" fmla="*/ 723 h 832"/>
                  <a:gd name="T56" fmla="*/ 150 w 403"/>
                  <a:gd name="T57" fmla="*/ 757 h 832"/>
                  <a:gd name="T58" fmla="*/ 168 w 403"/>
                  <a:gd name="T59" fmla="*/ 729 h 832"/>
                  <a:gd name="T60" fmla="*/ 214 w 403"/>
                  <a:gd name="T61" fmla="*/ 747 h 832"/>
                  <a:gd name="T62" fmla="*/ 225 w 403"/>
                  <a:gd name="T63" fmla="*/ 749 h 832"/>
                  <a:gd name="T64" fmla="*/ 232 w 403"/>
                  <a:gd name="T65" fmla="*/ 697 h 832"/>
                  <a:gd name="T66" fmla="*/ 231 w 403"/>
                  <a:gd name="T67" fmla="*/ 692 h 832"/>
                  <a:gd name="T68" fmla="*/ 228 w 403"/>
                  <a:gd name="T69" fmla="*/ 680 h 832"/>
                  <a:gd name="T70" fmla="*/ 269 w 403"/>
                  <a:gd name="T71" fmla="*/ 744 h 832"/>
                  <a:gd name="T72" fmla="*/ 222 w 403"/>
                  <a:gd name="T73" fmla="*/ 671 h 832"/>
                  <a:gd name="T74" fmla="*/ 188 w 403"/>
                  <a:gd name="T75" fmla="*/ 666 h 832"/>
                  <a:gd name="T76" fmla="*/ 186 w 403"/>
                  <a:gd name="T77" fmla="*/ 658 h 832"/>
                  <a:gd name="T78" fmla="*/ 220 w 403"/>
                  <a:gd name="T79" fmla="*/ 666 h 832"/>
                  <a:gd name="T80" fmla="*/ 254 w 403"/>
                  <a:gd name="T81" fmla="*/ 653 h 832"/>
                  <a:gd name="T82" fmla="*/ 215 w 403"/>
                  <a:gd name="T83" fmla="*/ 651 h 832"/>
                  <a:gd name="T84" fmla="*/ 236 w 403"/>
                  <a:gd name="T85" fmla="*/ 635 h 832"/>
                  <a:gd name="T86" fmla="*/ 257 w 403"/>
                  <a:gd name="T87" fmla="*/ 626 h 832"/>
                  <a:gd name="T88" fmla="*/ 233 w 403"/>
                  <a:gd name="T89" fmla="*/ 627 h 832"/>
                  <a:gd name="T90" fmla="*/ 232 w 403"/>
                  <a:gd name="T91" fmla="*/ 629 h 832"/>
                  <a:gd name="T92" fmla="*/ 208 w 403"/>
                  <a:gd name="T93" fmla="*/ 635 h 832"/>
                  <a:gd name="T94" fmla="*/ 239 w 403"/>
                  <a:gd name="T95" fmla="*/ 434 h 832"/>
                  <a:gd name="T96" fmla="*/ 282 w 403"/>
                  <a:gd name="T97" fmla="*/ 446 h 832"/>
                  <a:gd name="T98" fmla="*/ 212 w 403"/>
                  <a:gd name="T99" fmla="*/ 412 h 832"/>
                  <a:gd name="T100" fmla="*/ 334 w 403"/>
                  <a:gd name="T101" fmla="*/ 288 h 832"/>
                  <a:gd name="T102" fmla="*/ 319 w 403"/>
                  <a:gd name="T103" fmla="*/ 279 h 832"/>
                  <a:gd name="T104" fmla="*/ 126 w 403"/>
                  <a:gd name="T105" fmla="*/ 687 h 832"/>
                  <a:gd name="T106" fmla="*/ 175 w 403"/>
                  <a:gd name="T107" fmla="*/ 724 h 832"/>
                  <a:gd name="T108" fmla="*/ 161 w 403"/>
                  <a:gd name="T109" fmla="*/ 702 h 832"/>
                  <a:gd name="T110" fmla="*/ 166 w 403"/>
                  <a:gd name="T111" fmla="*/ 671 h 832"/>
                  <a:gd name="T112" fmla="*/ 167 w 403"/>
                  <a:gd name="T113" fmla="*/ 674 h 832"/>
                  <a:gd name="T114" fmla="*/ 182 w 403"/>
                  <a:gd name="T115" fmla="*/ 679 h 832"/>
                  <a:gd name="T116" fmla="*/ 187 w 403"/>
                  <a:gd name="T117" fmla="*/ 681 h 832"/>
                  <a:gd name="T118" fmla="*/ 205 w 403"/>
                  <a:gd name="T119" fmla="*/ 684 h 832"/>
                  <a:gd name="T120" fmla="*/ 221 w 403"/>
                  <a:gd name="T121" fmla="*/ 694 h 832"/>
                  <a:gd name="T122" fmla="*/ 210 w 403"/>
                  <a:gd name="T123" fmla="*/ 741 h 8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403" h="832">
                    <a:moveTo>
                      <a:pt x="245" y="277"/>
                    </a:moveTo>
                    <a:cubicBezTo>
                      <a:pt x="261" y="253"/>
                      <a:pt x="309" y="182"/>
                      <a:pt x="344" y="155"/>
                    </a:cubicBezTo>
                    <a:cubicBezTo>
                      <a:pt x="383" y="125"/>
                      <a:pt x="402" y="121"/>
                      <a:pt x="403" y="121"/>
                    </a:cubicBezTo>
                    <a:cubicBezTo>
                      <a:pt x="403" y="114"/>
                      <a:pt x="403" y="114"/>
                      <a:pt x="403" y="114"/>
                    </a:cubicBezTo>
                    <a:cubicBezTo>
                      <a:pt x="401" y="114"/>
                      <a:pt x="383" y="115"/>
                      <a:pt x="350" y="138"/>
                    </a:cubicBezTo>
                    <a:cubicBezTo>
                      <a:pt x="351" y="134"/>
                      <a:pt x="352" y="129"/>
                      <a:pt x="354" y="124"/>
                    </a:cubicBezTo>
                    <a:cubicBezTo>
                      <a:pt x="358" y="107"/>
                      <a:pt x="354" y="89"/>
                      <a:pt x="353" y="88"/>
                    </a:cubicBezTo>
                    <a:cubicBezTo>
                      <a:pt x="349" y="89"/>
                      <a:pt x="349" y="89"/>
                      <a:pt x="349" y="89"/>
                    </a:cubicBezTo>
                    <a:cubicBezTo>
                      <a:pt x="349" y="89"/>
                      <a:pt x="351" y="106"/>
                      <a:pt x="348" y="121"/>
                    </a:cubicBezTo>
                    <a:cubicBezTo>
                      <a:pt x="346" y="129"/>
                      <a:pt x="341" y="140"/>
                      <a:pt x="337" y="147"/>
                    </a:cubicBezTo>
                    <a:cubicBezTo>
                      <a:pt x="336" y="148"/>
                      <a:pt x="335" y="149"/>
                      <a:pt x="334" y="149"/>
                    </a:cubicBezTo>
                    <a:cubicBezTo>
                      <a:pt x="306" y="171"/>
                      <a:pt x="270" y="216"/>
                      <a:pt x="248" y="247"/>
                    </a:cubicBezTo>
                    <a:cubicBezTo>
                      <a:pt x="249" y="221"/>
                      <a:pt x="248" y="197"/>
                      <a:pt x="246" y="175"/>
                    </a:cubicBezTo>
                    <a:cubicBezTo>
                      <a:pt x="246" y="160"/>
                      <a:pt x="246" y="143"/>
                      <a:pt x="245" y="128"/>
                    </a:cubicBezTo>
                    <a:cubicBezTo>
                      <a:pt x="249" y="122"/>
                      <a:pt x="254" y="112"/>
                      <a:pt x="261" y="104"/>
                    </a:cubicBezTo>
                    <a:cubicBezTo>
                      <a:pt x="270" y="92"/>
                      <a:pt x="293" y="88"/>
                      <a:pt x="293" y="88"/>
                    </a:cubicBezTo>
                    <a:cubicBezTo>
                      <a:pt x="293" y="86"/>
                      <a:pt x="293" y="86"/>
                      <a:pt x="293" y="86"/>
                    </a:cubicBezTo>
                    <a:cubicBezTo>
                      <a:pt x="292" y="86"/>
                      <a:pt x="266" y="88"/>
                      <a:pt x="254" y="103"/>
                    </a:cubicBezTo>
                    <a:cubicBezTo>
                      <a:pt x="251" y="106"/>
                      <a:pt x="248" y="110"/>
                      <a:pt x="245" y="114"/>
                    </a:cubicBezTo>
                    <a:cubicBezTo>
                      <a:pt x="245" y="109"/>
                      <a:pt x="245" y="105"/>
                      <a:pt x="245" y="101"/>
                    </a:cubicBezTo>
                    <a:cubicBezTo>
                      <a:pt x="244" y="48"/>
                      <a:pt x="268" y="4"/>
                      <a:pt x="269" y="4"/>
                    </a:cubicBezTo>
                    <a:cubicBezTo>
                      <a:pt x="265" y="0"/>
                      <a:pt x="265" y="0"/>
                      <a:pt x="265" y="0"/>
                    </a:cubicBezTo>
                    <a:cubicBezTo>
                      <a:pt x="264" y="2"/>
                      <a:pt x="236" y="49"/>
                      <a:pt x="232" y="101"/>
                    </a:cubicBezTo>
                    <a:cubicBezTo>
                      <a:pt x="223" y="65"/>
                      <a:pt x="213" y="43"/>
                      <a:pt x="213" y="43"/>
                    </a:cubicBezTo>
                    <a:cubicBezTo>
                      <a:pt x="206" y="44"/>
                      <a:pt x="206" y="44"/>
                      <a:pt x="206" y="44"/>
                    </a:cubicBezTo>
                    <a:cubicBezTo>
                      <a:pt x="206" y="44"/>
                      <a:pt x="230" y="102"/>
                      <a:pt x="232" y="185"/>
                    </a:cubicBezTo>
                    <a:cubicBezTo>
                      <a:pt x="225" y="170"/>
                      <a:pt x="216" y="154"/>
                      <a:pt x="205" y="137"/>
                    </a:cubicBezTo>
                    <a:cubicBezTo>
                      <a:pt x="175" y="93"/>
                      <a:pt x="133" y="76"/>
                      <a:pt x="131" y="75"/>
                    </a:cubicBezTo>
                    <a:cubicBezTo>
                      <a:pt x="130" y="81"/>
                      <a:pt x="130" y="81"/>
                      <a:pt x="130" y="81"/>
                    </a:cubicBezTo>
                    <a:cubicBezTo>
                      <a:pt x="130" y="81"/>
                      <a:pt x="165" y="97"/>
                      <a:pt x="192" y="137"/>
                    </a:cubicBezTo>
                    <a:cubicBezTo>
                      <a:pt x="215" y="171"/>
                      <a:pt x="227" y="210"/>
                      <a:pt x="231" y="224"/>
                    </a:cubicBezTo>
                    <a:cubicBezTo>
                      <a:pt x="230" y="239"/>
                      <a:pt x="228" y="254"/>
                      <a:pt x="225" y="270"/>
                    </a:cubicBezTo>
                    <a:cubicBezTo>
                      <a:pt x="225" y="270"/>
                      <a:pt x="225" y="271"/>
                      <a:pt x="225" y="272"/>
                    </a:cubicBezTo>
                    <a:cubicBezTo>
                      <a:pt x="223" y="263"/>
                      <a:pt x="221" y="253"/>
                      <a:pt x="217" y="242"/>
                    </a:cubicBezTo>
                    <a:cubicBezTo>
                      <a:pt x="203" y="200"/>
                      <a:pt x="152" y="178"/>
                      <a:pt x="150" y="177"/>
                    </a:cubicBezTo>
                    <a:cubicBezTo>
                      <a:pt x="147" y="179"/>
                      <a:pt x="147" y="179"/>
                      <a:pt x="147" y="179"/>
                    </a:cubicBezTo>
                    <a:cubicBezTo>
                      <a:pt x="147" y="179"/>
                      <a:pt x="191" y="203"/>
                      <a:pt x="203" y="240"/>
                    </a:cubicBezTo>
                    <a:cubicBezTo>
                      <a:pt x="212" y="267"/>
                      <a:pt x="214" y="302"/>
                      <a:pt x="214" y="320"/>
                    </a:cubicBezTo>
                    <a:cubicBezTo>
                      <a:pt x="204" y="354"/>
                      <a:pt x="193" y="384"/>
                      <a:pt x="181" y="413"/>
                    </a:cubicBezTo>
                    <a:cubicBezTo>
                      <a:pt x="179" y="393"/>
                      <a:pt x="175" y="373"/>
                      <a:pt x="168" y="357"/>
                    </a:cubicBezTo>
                    <a:cubicBezTo>
                      <a:pt x="164" y="349"/>
                      <a:pt x="158" y="342"/>
                      <a:pt x="151" y="335"/>
                    </a:cubicBezTo>
                    <a:cubicBezTo>
                      <a:pt x="151" y="335"/>
                      <a:pt x="151" y="335"/>
                      <a:pt x="151" y="335"/>
                    </a:cubicBezTo>
                    <a:cubicBezTo>
                      <a:pt x="151" y="334"/>
                      <a:pt x="141" y="321"/>
                      <a:pt x="140" y="309"/>
                    </a:cubicBezTo>
                    <a:cubicBezTo>
                      <a:pt x="140" y="297"/>
                      <a:pt x="144" y="288"/>
                      <a:pt x="144" y="288"/>
                    </a:cubicBezTo>
                    <a:cubicBezTo>
                      <a:pt x="142" y="288"/>
                      <a:pt x="142" y="288"/>
                      <a:pt x="142" y="288"/>
                    </a:cubicBezTo>
                    <a:cubicBezTo>
                      <a:pt x="142" y="288"/>
                      <a:pt x="138" y="293"/>
                      <a:pt x="135" y="301"/>
                    </a:cubicBezTo>
                    <a:cubicBezTo>
                      <a:pt x="135" y="299"/>
                      <a:pt x="134" y="297"/>
                      <a:pt x="134" y="296"/>
                    </a:cubicBezTo>
                    <a:cubicBezTo>
                      <a:pt x="129" y="284"/>
                      <a:pt x="116" y="270"/>
                      <a:pt x="116" y="270"/>
                    </a:cubicBezTo>
                    <a:cubicBezTo>
                      <a:pt x="114" y="272"/>
                      <a:pt x="114" y="272"/>
                      <a:pt x="114" y="272"/>
                    </a:cubicBezTo>
                    <a:cubicBezTo>
                      <a:pt x="114" y="272"/>
                      <a:pt x="125" y="286"/>
                      <a:pt x="130" y="298"/>
                    </a:cubicBezTo>
                    <a:cubicBezTo>
                      <a:pt x="132" y="304"/>
                      <a:pt x="134" y="313"/>
                      <a:pt x="134" y="321"/>
                    </a:cubicBezTo>
                    <a:cubicBezTo>
                      <a:pt x="93" y="292"/>
                      <a:pt x="34" y="279"/>
                      <a:pt x="31" y="278"/>
                    </a:cubicBezTo>
                    <a:cubicBezTo>
                      <a:pt x="30" y="283"/>
                      <a:pt x="30" y="283"/>
                      <a:pt x="30" y="283"/>
                    </a:cubicBezTo>
                    <a:cubicBezTo>
                      <a:pt x="31" y="283"/>
                      <a:pt x="91" y="301"/>
                      <a:pt x="128" y="331"/>
                    </a:cubicBezTo>
                    <a:cubicBezTo>
                      <a:pt x="121" y="329"/>
                      <a:pt x="112" y="328"/>
                      <a:pt x="102" y="329"/>
                    </a:cubicBezTo>
                    <a:cubicBezTo>
                      <a:pt x="79" y="332"/>
                      <a:pt x="65" y="343"/>
                      <a:pt x="65" y="343"/>
                    </a:cubicBezTo>
                    <a:cubicBezTo>
                      <a:pt x="66" y="347"/>
                      <a:pt x="66" y="347"/>
                      <a:pt x="66" y="347"/>
                    </a:cubicBezTo>
                    <a:cubicBezTo>
                      <a:pt x="66" y="347"/>
                      <a:pt x="80" y="336"/>
                      <a:pt x="101" y="334"/>
                    </a:cubicBezTo>
                    <a:cubicBezTo>
                      <a:pt x="120" y="332"/>
                      <a:pt x="138" y="342"/>
                      <a:pt x="145" y="346"/>
                    </a:cubicBezTo>
                    <a:cubicBezTo>
                      <a:pt x="145" y="347"/>
                      <a:pt x="146" y="347"/>
                      <a:pt x="146" y="348"/>
                    </a:cubicBezTo>
                    <a:cubicBezTo>
                      <a:pt x="136" y="345"/>
                      <a:pt x="127" y="351"/>
                      <a:pt x="127" y="351"/>
                    </a:cubicBezTo>
                    <a:cubicBezTo>
                      <a:pt x="128" y="354"/>
                      <a:pt x="128" y="354"/>
                      <a:pt x="128" y="354"/>
                    </a:cubicBezTo>
                    <a:cubicBezTo>
                      <a:pt x="128" y="354"/>
                      <a:pt x="139" y="350"/>
                      <a:pt x="146" y="354"/>
                    </a:cubicBezTo>
                    <a:cubicBezTo>
                      <a:pt x="150" y="357"/>
                      <a:pt x="155" y="364"/>
                      <a:pt x="158" y="371"/>
                    </a:cubicBezTo>
                    <a:cubicBezTo>
                      <a:pt x="166" y="394"/>
                      <a:pt x="167" y="425"/>
                      <a:pt x="166" y="446"/>
                    </a:cubicBezTo>
                    <a:cubicBezTo>
                      <a:pt x="156" y="471"/>
                      <a:pt x="146" y="494"/>
                      <a:pt x="138" y="517"/>
                    </a:cubicBezTo>
                    <a:cubicBezTo>
                      <a:pt x="121" y="573"/>
                      <a:pt x="124" y="626"/>
                      <a:pt x="125" y="646"/>
                    </a:cubicBezTo>
                    <a:cubicBezTo>
                      <a:pt x="124" y="650"/>
                      <a:pt x="123" y="653"/>
                      <a:pt x="123" y="657"/>
                    </a:cubicBezTo>
                    <a:cubicBezTo>
                      <a:pt x="123" y="657"/>
                      <a:pt x="123" y="657"/>
                      <a:pt x="122" y="657"/>
                    </a:cubicBezTo>
                    <a:cubicBezTo>
                      <a:pt x="121" y="657"/>
                      <a:pt x="120" y="657"/>
                      <a:pt x="119" y="657"/>
                    </a:cubicBezTo>
                    <a:cubicBezTo>
                      <a:pt x="119" y="657"/>
                      <a:pt x="119" y="657"/>
                      <a:pt x="119" y="657"/>
                    </a:cubicBezTo>
                    <a:cubicBezTo>
                      <a:pt x="118" y="657"/>
                      <a:pt x="118" y="657"/>
                      <a:pt x="118" y="657"/>
                    </a:cubicBezTo>
                    <a:cubicBezTo>
                      <a:pt x="118" y="657"/>
                      <a:pt x="118" y="657"/>
                      <a:pt x="118" y="657"/>
                    </a:cubicBezTo>
                    <a:cubicBezTo>
                      <a:pt x="118" y="657"/>
                      <a:pt x="118" y="657"/>
                      <a:pt x="118" y="657"/>
                    </a:cubicBezTo>
                    <a:cubicBezTo>
                      <a:pt x="118" y="657"/>
                      <a:pt x="118" y="657"/>
                      <a:pt x="118" y="657"/>
                    </a:cubicBezTo>
                    <a:cubicBezTo>
                      <a:pt x="118" y="657"/>
                      <a:pt x="118" y="657"/>
                      <a:pt x="118" y="657"/>
                    </a:cubicBezTo>
                    <a:cubicBezTo>
                      <a:pt x="116" y="657"/>
                      <a:pt x="116" y="657"/>
                      <a:pt x="116" y="657"/>
                    </a:cubicBezTo>
                    <a:cubicBezTo>
                      <a:pt x="114" y="656"/>
                      <a:pt x="111" y="656"/>
                      <a:pt x="108" y="656"/>
                    </a:cubicBezTo>
                    <a:cubicBezTo>
                      <a:pt x="97" y="656"/>
                      <a:pt x="87" y="660"/>
                      <a:pt x="77" y="664"/>
                    </a:cubicBezTo>
                    <a:cubicBezTo>
                      <a:pt x="72" y="667"/>
                      <a:pt x="67" y="669"/>
                      <a:pt x="63" y="672"/>
                    </a:cubicBezTo>
                    <a:cubicBezTo>
                      <a:pt x="61" y="673"/>
                      <a:pt x="59" y="675"/>
                      <a:pt x="56" y="676"/>
                    </a:cubicBezTo>
                    <a:cubicBezTo>
                      <a:pt x="55" y="677"/>
                      <a:pt x="52" y="679"/>
                      <a:pt x="50" y="679"/>
                    </a:cubicBezTo>
                    <a:cubicBezTo>
                      <a:pt x="46" y="681"/>
                      <a:pt x="42" y="683"/>
                      <a:pt x="37" y="684"/>
                    </a:cubicBezTo>
                    <a:cubicBezTo>
                      <a:pt x="33" y="685"/>
                      <a:pt x="29" y="686"/>
                      <a:pt x="25" y="687"/>
                    </a:cubicBezTo>
                    <a:cubicBezTo>
                      <a:pt x="18" y="688"/>
                      <a:pt x="11" y="689"/>
                      <a:pt x="7" y="690"/>
                    </a:cubicBezTo>
                    <a:cubicBezTo>
                      <a:pt x="2" y="690"/>
                      <a:pt x="0" y="690"/>
                      <a:pt x="0" y="690"/>
                    </a:cubicBezTo>
                    <a:cubicBezTo>
                      <a:pt x="0" y="690"/>
                      <a:pt x="2" y="690"/>
                      <a:pt x="7" y="690"/>
                    </a:cubicBezTo>
                    <a:cubicBezTo>
                      <a:pt x="11" y="690"/>
                      <a:pt x="18" y="690"/>
                      <a:pt x="26" y="689"/>
                    </a:cubicBezTo>
                    <a:cubicBezTo>
                      <a:pt x="30" y="689"/>
                      <a:pt x="34" y="688"/>
                      <a:pt x="38" y="687"/>
                    </a:cubicBezTo>
                    <a:cubicBezTo>
                      <a:pt x="43" y="687"/>
                      <a:pt x="47" y="686"/>
                      <a:pt x="52" y="684"/>
                    </a:cubicBezTo>
                    <a:cubicBezTo>
                      <a:pt x="55" y="683"/>
                      <a:pt x="57" y="682"/>
                      <a:pt x="59" y="681"/>
                    </a:cubicBezTo>
                    <a:cubicBezTo>
                      <a:pt x="61" y="679"/>
                      <a:pt x="64" y="678"/>
                      <a:pt x="66" y="677"/>
                    </a:cubicBezTo>
                    <a:cubicBezTo>
                      <a:pt x="70" y="675"/>
                      <a:pt x="75" y="673"/>
                      <a:pt x="80" y="671"/>
                    </a:cubicBezTo>
                    <a:cubicBezTo>
                      <a:pt x="89" y="668"/>
                      <a:pt x="99" y="666"/>
                      <a:pt x="108" y="667"/>
                    </a:cubicBezTo>
                    <a:cubicBezTo>
                      <a:pt x="110" y="667"/>
                      <a:pt x="112" y="667"/>
                      <a:pt x="114" y="668"/>
                    </a:cubicBezTo>
                    <a:cubicBezTo>
                      <a:pt x="116" y="668"/>
                      <a:pt x="116" y="668"/>
                      <a:pt x="116" y="668"/>
                    </a:cubicBezTo>
                    <a:cubicBezTo>
                      <a:pt x="118" y="668"/>
                      <a:pt x="118" y="668"/>
                      <a:pt x="118" y="668"/>
                    </a:cubicBezTo>
                    <a:cubicBezTo>
                      <a:pt x="119" y="668"/>
                      <a:pt x="120" y="669"/>
                      <a:pt x="121" y="669"/>
                    </a:cubicBezTo>
                    <a:cubicBezTo>
                      <a:pt x="122" y="669"/>
                      <a:pt x="124" y="669"/>
                      <a:pt x="125" y="669"/>
                    </a:cubicBezTo>
                    <a:cubicBezTo>
                      <a:pt x="125" y="669"/>
                      <a:pt x="125" y="669"/>
                      <a:pt x="125" y="669"/>
                    </a:cubicBezTo>
                    <a:cubicBezTo>
                      <a:pt x="125" y="670"/>
                      <a:pt x="125" y="670"/>
                      <a:pt x="125" y="670"/>
                    </a:cubicBezTo>
                    <a:cubicBezTo>
                      <a:pt x="126" y="673"/>
                      <a:pt x="128" y="674"/>
                      <a:pt x="130" y="676"/>
                    </a:cubicBezTo>
                    <a:cubicBezTo>
                      <a:pt x="129" y="677"/>
                      <a:pt x="128" y="678"/>
                      <a:pt x="128" y="679"/>
                    </a:cubicBezTo>
                    <a:cubicBezTo>
                      <a:pt x="127" y="681"/>
                      <a:pt x="126" y="682"/>
                      <a:pt x="125" y="684"/>
                    </a:cubicBezTo>
                    <a:cubicBezTo>
                      <a:pt x="125" y="684"/>
                      <a:pt x="125" y="684"/>
                      <a:pt x="125" y="684"/>
                    </a:cubicBezTo>
                    <a:cubicBezTo>
                      <a:pt x="125" y="684"/>
                      <a:pt x="125" y="684"/>
                      <a:pt x="125" y="684"/>
                    </a:cubicBezTo>
                    <a:cubicBezTo>
                      <a:pt x="125" y="684"/>
                      <a:pt x="125" y="684"/>
                      <a:pt x="125" y="684"/>
                    </a:cubicBezTo>
                    <a:cubicBezTo>
                      <a:pt x="125" y="684"/>
                      <a:pt x="125" y="684"/>
                      <a:pt x="125" y="684"/>
                    </a:cubicBezTo>
                    <a:cubicBezTo>
                      <a:pt x="124" y="684"/>
                      <a:pt x="124" y="685"/>
                      <a:pt x="123" y="685"/>
                    </a:cubicBezTo>
                    <a:cubicBezTo>
                      <a:pt x="115" y="687"/>
                      <a:pt x="107" y="687"/>
                      <a:pt x="97" y="685"/>
                    </a:cubicBezTo>
                    <a:cubicBezTo>
                      <a:pt x="97" y="685"/>
                      <a:pt x="96" y="685"/>
                      <a:pt x="96" y="685"/>
                    </a:cubicBezTo>
                    <a:cubicBezTo>
                      <a:pt x="94" y="685"/>
                      <a:pt x="94" y="685"/>
                      <a:pt x="94" y="685"/>
                    </a:cubicBezTo>
                    <a:cubicBezTo>
                      <a:pt x="92" y="685"/>
                      <a:pt x="91" y="685"/>
                      <a:pt x="90" y="685"/>
                    </a:cubicBezTo>
                    <a:cubicBezTo>
                      <a:pt x="87" y="686"/>
                      <a:pt x="85" y="686"/>
                      <a:pt x="83" y="687"/>
                    </a:cubicBezTo>
                    <a:cubicBezTo>
                      <a:pt x="78" y="688"/>
                      <a:pt x="74" y="689"/>
                      <a:pt x="70" y="691"/>
                    </a:cubicBezTo>
                    <a:cubicBezTo>
                      <a:pt x="61" y="694"/>
                      <a:pt x="54" y="697"/>
                      <a:pt x="47" y="699"/>
                    </a:cubicBezTo>
                    <a:cubicBezTo>
                      <a:pt x="34" y="705"/>
                      <a:pt x="26" y="709"/>
                      <a:pt x="26" y="709"/>
                    </a:cubicBezTo>
                    <a:cubicBezTo>
                      <a:pt x="26" y="709"/>
                      <a:pt x="35" y="706"/>
                      <a:pt x="48" y="701"/>
                    </a:cubicBezTo>
                    <a:cubicBezTo>
                      <a:pt x="55" y="699"/>
                      <a:pt x="62" y="697"/>
                      <a:pt x="71" y="695"/>
                    </a:cubicBezTo>
                    <a:cubicBezTo>
                      <a:pt x="75" y="694"/>
                      <a:pt x="79" y="693"/>
                      <a:pt x="84" y="693"/>
                    </a:cubicBezTo>
                    <a:cubicBezTo>
                      <a:pt x="86" y="693"/>
                      <a:pt x="88" y="692"/>
                      <a:pt x="90" y="692"/>
                    </a:cubicBezTo>
                    <a:cubicBezTo>
                      <a:pt x="91" y="692"/>
                      <a:pt x="92" y="692"/>
                      <a:pt x="93" y="692"/>
                    </a:cubicBezTo>
                    <a:cubicBezTo>
                      <a:pt x="94" y="693"/>
                      <a:pt x="94" y="693"/>
                      <a:pt x="94" y="693"/>
                    </a:cubicBezTo>
                    <a:cubicBezTo>
                      <a:pt x="95" y="693"/>
                      <a:pt x="96" y="693"/>
                      <a:pt x="96" y="693"/>
                    </a:cubicBezTo>
                    <a:cubicBezTo>
                      <a:pt x="105" y="695"/>
                      <a:pt x="115" y="696"/>
                      <a:pt x="125" y="695"/>
                    </a:cubicBezTo>
                    <a:cubicBezTo>
                      <a:pt x="126" y="695"/>
                      <a:pt x="127" y="694"/>
                      <a:pt x="129" y="694"/>
                    </a:cubicBezTo>
                    <a:cubicBezTo>
                      <a:pt x="129" y="694"/>
                      <a:pt x="129" y="694"/>
                      <a:pt x="129" y="694"/>
                    </a:cubicBezTo>
                    <a:cubicBezTo>
                      <a:pt x="129" y="694"/>
                      <a:pt x="129" y="694"/>
                      <a:pt x="129" y="694"/>
                    </a:cubicBezTo>
                    <a:cubicBezTo>
                      <a:pt x="129" y="694"/>
                      <a:pt x="129" y="694"/>
                      <a:pt x="129" y="694"/>
                    </a:cubicBezTo>
                    <a:cubicBezTo>
                      <a:pt x="130" y="694"/>
                      <a:pt x="130" y="694"/>
                      <a:pt x="130" y="694"/>
                    </a:cubicBezTo>
                    <a:cubicBezTo>
                      <a:pt x="130" y="694"/>
                      <a:pt x="130" y="694"/>
                      <a:pt x="130" y="694"/>
                    </a:cubicBezTo>
                    <a:cubicBezTo>
                      <a:pt x="130" y="694"/>
                      <a:pt x="130" y="693"/>
                      <a:pt x="131" y="693"/>
                    </a:cubicBezTo>
                    <a:cubicBezTo>
                      <a:pt x="131" y="693"/>
                      <a:pt x="131" y="693"/>
                      <a:pt x="132" y="693"/>
                    </a:cubicBezTo>
                    <a:cubicBezTo>
                      <a:pt x="132" y="692"/>
                      <a:pt x="133" y="691"/>
                      <a:pt x="133" y="691"/>
                    </a:cubicBezTo>
                    <a:cubicBezTo>
                      <a:pt x="134" y="691"/>
                      <a:pt x="134" y="690"/>
                      <a:pt x="134" y="690"/>
                    </a:cubicBezTo>
                    <a:cubicBezTo>
                      <a:pt x="134" y="692"/>
                      <a:pt x="134" y="694"/>
                      <a:pt x="134" y="697"/>
                    </a:cubicBezTo>
                    <a:cubicBezTo>
                      <a:pt x="134" y="697"/>
                      <a:pt x="134" y="697"/>
                      <a:pt x="134" y="698"/>
                    </a:cubicBezTo>
                    <a:cubicBezTo>
                      <a:pt x="134" y="698"/>
                      <a:pt x="134" y="698"/>
                      <a:pt x="134" y="699"/>
                    </a:cubicBezTo>
                    <a:cubicBezTo>
                      <a:pt x="134" y="700"/>
                      <a:pt x="134" y="701"/>
                      <a:pt x="134" y="702"/>
                    </a:cubicBezTo>
                    <a:cubicBezTo>
                      <a:pt x="133" y="702"/>
                      <a:pt x="133" y="703"/>
                      <a:pt x="133" y="704"/>
                    </a:cubicBezTo>
                    <a:cubicBezTo>
                      <a:pt x="132" y="705"/>
                      <a:pt x="132" y="705"/>
                      <a:pt x="132" y="705"/>
                    </a:cubicBezTo>
                    <a:cubicBezTo>
                      <a:pt x="131" y="706"/>
                      <a:pt x="131" y="706"/>
                      <a:pt x="131" y="706"/>
                    </a:cubicBezTo>
                    <a:cubicBezTo>
                      <a:pt x="131" y="706"/>
                      <a:pt x="131" y="707"/>
                      <a:pt x="131" y="707"/>
                    </a:cubicBezTo>
                    <a:cubicBezTo>
                      <a:pt x="129" y="708"/>
                      <a:pt x="129" y="708"/>
                      <a:pt x="129" y="708"/>
                    </a:cubicBezTo>
                    <a:cubicBezTo>
                      <a:pt x="129" y="709"/>
                      <a:pt x="128" y="710"/>
                      <a:pt x="127" y="710"/>
                    </a:cubicBezTo>
                    <a:cubicBezTo>
                      <a:pt x="125" y="712"/>
                      <a:pt x="123" y="713"/>
                      <a:pt x="121" y="714"/>
                    </a:cubicBezTo>
                    <a:cubicBezTo>
                      <a:pt x="118" y="717"/>
                      <a:pt x="118" y="717"/>
                      <a:pt x="118" y="717"/>
                    </a:cubicBezTo>
                    <a:cubicBezTo>
                      <a:pt x="117" y="717"/>
                      <a:pt x="116" y="718"/>
                      <a:pt x="115" y="718"/>
                    </a:cubicBezTo>
                    <a:cubicBezTo>
                      <a:pt x="115" y="719"/>
                      <a:pt x="113" y="719"/>
                      <a:pt x="112" y="720"/>
                    </a:cubicBezTo>
                    <a:cubicBezTo>
                      <a:pt x="111" y="720"/>
                      <a:pt x="110" y="721"/>
                      <a:pt x="109" y="721"/>
                    </a:cubicBezTo>
                    <a:cubicBezTo>
                      <a:pt x="100" y="724"/>
                      <a:pt x="90" y="726"/>
                      <a:pt x="81" y="727"/>
                    </a:cubicBezTo>
                    <a:cubicBezTo>
                      <a:pt x="71" y="729"/>
                      <a:pt x="62" y="730"/>
                      <a:pt x="55" y="730"/>
                    </a:cubicBezTo>
                    <a:cubicBezTo>
                      <a:pt x="40" y="732"/>
                      <a:pt x="30" y="732"/>
                      <a:pt x="30" y="732"/>
                    </a:cubicBezTo>
                    <a:cubicBezTo>
                      <a:pt x="30" y="732"/>
                      <a:pt x="40" y="733"/>
                      <a:pt x="55" y="733"/>
                    </a:cubicBezTo>
                    <a:cubicBezTo>
                      <a:pt x="63" y="733"/>
                      <a:pt x="71" y="733"/>
                      <a:pt x="81" y="732"/>
                    </a:cubicBezTo>
                    <a:cubicBezTo>
                      <a:pt x="91" y="732"/>
                      <a:pt x="101" y="731"/>
                      <a:pt x="111" y="728"/>
                    </a:cubicBezTo>
                    <a:cubicBezTo>
                      <a:pt x="112" y="728"/>
                      <a:pt x="114" y="728"/>
                      <a:pt x="115" y="727"/>
                    </a:cubicBezTo>
                    <a:cubicBezTo>
                      <a:pt x="116" y="727"/>
                      <a:pt x="118" y="726"/>
                      <a:pt x="119" y="726"/>
                    </a:cubicBezTo>
                    <a:cubicBezTo>
                      <a:pt x="120" y="725"/>
                      <a:pt x="122" y="725"/>
                      <a:pt x="123" y="724"/>
                    </a:cubicBezTo>
                    <a:cubicBezTo>
                      <a:pt x="126" y="722"/>
                      <a:pt x="126" y="722"/>
                      <a:pt x="126" y="722"/>
                    </a:cubicBezTo>
                    <a:cubicBezTo>
                      <a:pt x="127" y="721"/>
                      <a:pt x="128" y="721"/>
                      <a:pt x="130" y="720"/>
                    </a:cubicBezTo>
                    <a:cubicBezTo>
                      <a:pt x="129" y="720"/>
                      <a:pt x="129" y="721"/>
                      <a:pt x="129" y="721"/>
                    </a:cubicBezTo>
                    <a:cubicBezTo>
                      <a:pt x="129" y="722"/>
                      <a:pt x="128" y="723"/>
                      <a:pt x="128" y="724"/>
                    </a:cubicBezTo>
                    <a:cubicBezTo>
                      <a:pt x="127" y="725"/>
                      <a:pt x="127" y="726"/>
                      <a:pt x="126" y="728"/>
                    </a:cubicBezTo>
                    <a:cubicBezTo>
                      <a:pt x="125" y="730"/>
                      <a:pt x="124" y="732"/>
                      <a:pt x="122" y="734"/>
                    </a:cubicBezTo>
                    <a:cubicBezTo>
                      <a:pt x="121" y="737"/>
                      <a:pt x="120" y="739"/>
                      <a:pt x="119" y="741"/>
                    </a:cubicBezTo>
                    <a:cubicBezTo>
                      <a:pt x="117" y="745"/>
                      <a:pt x="117" y="745"/>
                      <a:pt x="117" y="745"/>
                    </a:cubicBezTo>
                    <a:cubicBezTo>
                      <a:pt x="116" y="746"/>
                      <a:pt x="116" y="748"/>
                      <a:pt x="115" y="749"/>
                    </a:cubicBezTo>
                    <a:cubicBezTo>
                      <a:pt x="110" y="759"/>
                      <a:pt x="107" y="770"/>
                      <a:pt x="106" y="780"/>
                    </a:cubicBezTo>
                    <a:cubicBezTo>
                      <a:pt x="105" y="791"/>
                      <a:pt x="106" y="800"/>
                      <a:pt x="108" y="808"/>
                    </a:cubicBezTo>
                    <a:cubicBezTo>
                      <a:pt x="110" y="816"/>
                      <a:pt x="113" y="822"/>
                      <a:pt x="116" y="826"/>
                    </a:cubicBezTo>
                    <a:cubicBezTo>
                      <a:pt x="118" y="830"/>
                      <a:pt x="120" y="832"/>
                      <a:pt x="120" y="832"/>
                    </a:cubicBezTo>
                    <a:cubicBezTo>
                      <a:pt x="120" y="832"/>
                      <a:pt x="118" y="830"/>
                      <a:pt x="116" y="826"/>
                    </a:cubicBezTo>
                    <a:cubicBezTo>
                      <a:pt x="114" y="822"/>
                      <a:pt x="112" y="816"/>
                      <a:pt x="111" y="808"/>
                    </a:cubicBezTo>
                    <a:cubicBezTo>
                      <a:pt x="109" y="800"/>
                      <a:pt x="109" y="791"/>
                      <a:pt x="111" y="781"/>
                    </a:cubicBezTo>
                    <a:cubicBezTo>
                      <a:pt x="113" y="771"/>
                      <a:pt x="116" y="761"/>
                      <a:pt x="122" y="752"/>
                    </a:cubicBezTo>
                    <a:cubicBezTo>
                      <a:pt x="122" y="751"/>
                      <a:pt x="123" y="750"/>
                      <a:pt x="124" y="749"/>
                    </a:cubicBezTo>
                    <a:cubicBezTo>
                      <a:pt x="126" y="746"/>
                      <a:pt x="126" y="746"/>
                      <a:pt x="126" y="746"/>
                    </a:cubicBezTo>
                    <a:cubicBezTo>
                      <a:pt x="127" y="743"/>
                      <a:pt x="129" y="741"/>
                      <a:pt x="130" y="739"/>
                    </a:cubicBezTo>
                    <a:cubicBezTo>
                      <a:pt x="132" y="737"/>
                      <a:pt x="133" y="735"/>
                      <a:pt x="135" y="733"/>
                    </a:cubicBezTo>
                    <a:cubicBezTo>
                      <a:pt x="136" y="730"/>
                      <a:pt x="138" y="728"/>
                      <a:pt x="139" y="725"/>
                    </a:cubicBezTo>
                    <a:cubicBezTo>
                      <a:pt x="140" y="723"/>
                      <a:pt x="141" y="721"/>
                      <a:pt x="142" y="718"/>
                    </a:cubicBezTo>
                    <a:cubicBezTo>
                      <a:pt x="142" y="717"/>
                      <a:pt x="143" y="716"/>
                      <a:pt x="143" y="715"/>
                    </a:cubicBezTo>
                    <a:cubicBezTo>
                      <a:pt x="144" y="715"/>
                      <a:pt x="144" y="715"/>
                      <a:pt x="144" y="715"/>
                    </a:cubicBezTo>
                    <a:cubicBezTo>
                      <a:pt x="144" y="714"/>
                      <a:pt x="144" y="714"/>
                      <a:pt x="144" y="714"/>
                    </a:cubicBezTo>
                    <a:cubicBezTo>
                      <a:pt x="144" y="714"/>
                      <a:pt x="144" y="714"/>
                      <a:pt x="144" y="714"/>
                    </a:cubicBezTo>
                    <a:cubicBezTo>
                      <a:pt x="144" y="713"/>
                      <a:pt x="144" y="713"/>
                      <a:pt x="144" y="713"/>
                    </a:cubicBezTo>
                    <a:cubicBezTo>
                      <a:pt x="144" y="713"/>
                      <a:pt x="145" y="712"/>
                      <a:pt x="145" y="712"/>
                    </a:cubicBezTo>
                    <a:cubicBezTo>
                      <a:pt x="146" y="709"/>
                      <a:pt x="146" y="706"/>
                      <a:pt x="147" y="704"/>
                    </a:cubicBezTo>
                    <a:cubicBezTo>
                      <a:pt x="147" y="701"/>
                      <a:pt x="147" y="699"/>
                      <a:pt x="147" y="697"/>
                    </a:cubicBezTo>
                    <a:cubicBezTo>
                      <a:pt x="147" y="696"/>
                      <a:pt x="147" y="696"/>
                      <a:pt x="147" y="695"/>
                    </a:cubicBezTo>
                    <a:cubicBezTo>
                      <a:pt x="148" y="694"/>
                      <a:pt x="148" y="693"/>
                      <a:pt x="148" y="691"/>
                    </a:cubicBezTo>
                    <a:cubicBezTo>
                      <a:pt x="149" y="695"/>
                      <a:pt x="149" y="699"/>
                      <a:pt x="150" y="703"/>
                    </a:cubicBezTo>
                    <a:cubicBezTo>
                      <a:pt x="150" y="704"/>
                      <a:pt x="150" y="704"/>
                      <a:pt x="150" y="705"/>
                    </a:cubicBezTo>
                    <a:cubicBezTo>
                      <a:pt x="150" y="706"/>
                      <a:pt x="151" y="708"/>
                      <a:pt x="151" y="709"/>
                    </a:cubicBezTo>
                    <a:cubicBezTo>
                      <a:pt x="152" y="714"/>
                      <a:pt x="155" y="719"/>
                      <a:pt x="158" y="723"/>
                    </a:cubicBezTo>
                    <a:cubicBezTo>
                      <a:pt x="159" y="724"/>
                      <a:pt x="159" y="724"/>
                      <a:pt x="159" y="724"/>
                    </a:cubicBezTo>
                    <a:cubicBezTo>
                      <a:pt x="159" y="724"/>
                      <a:pt x="159" y="725"/>
                      <a:pt x="159" y="725"/>
                    </a:cubicBezTo>
                    <a:cubicBezTo>
                      <a:pt x="160" y="726"/>
                      <a:pt x="160" y="726"/>
                      <a:pt x="160" y="726"/>
                    </a:cubicBezTo>
                    <a:cubicBezTo>
                      <a:pt x="160" y="727"/>
                      <a:pt x="160" y="727"/>
                      <a:pt x="160" y="727"/>
                    </a:cubicBezTo>
                    <a:cubicBezTo>
                      <a:pt x="161" y="729"/>
                      <a:pt x="161" y="731"/>
                      <a:pt x="160" y="733"/>
                    </a:cubicBezTo>
                    <a:cubicBezTo>
                      <a:pt x="160" y="737"/>
                      <a:pt x="158" y="741"/>
                      <a:pt x="157" y="745"/>
                    </a:cubicBezTo>
                    <a:cubicBezTo>
                      <a:pt x="155" y="749"/>
                      <a:pt x="153" y="753"/>
                      <a:pt x="150" y="757"/>
                    </a:cubicBezTo>
                    <a:cubicBezTo>
                      <a:pt x="146" y="764"/>
                      <a:pt x="141" y="771"/>
                      <a:pt x="137" y="776"/>
                    </a:cubicBezTo>
                    <a:cubicBezTo>
                      <a:pt x="128" y="787"/>
                      <a:pt x="121" y="794"/>
                      <a:pt x="121" y="794"/>
                    </a:cubicBezTo>
                    <a:cubicBezTo>
                      <a:pt x="121" y="794"/>
                      <a:pt x="129" y="788"/>
                      <a:pt x="138" y="778"/>
                    </a:cubicBezTo>
                    <a:cubicBezTo>
                      <a:pt x="143" y="773"/>
                      <a:pt x="149" y="766"/>
                      <a:pt x="154" y="759"/>
                    </a:cubicBezTo>
                    <a:cubicBezTo>
                      <a:pt x="157" y="756"/>
                      <a:pt x="160" y="752"/>
                      <a:pt x="162" y="748"/>
                    </a:cubicBezTo>
                    <a:cubicBezTo>
                      <a:pt x="164" y="744"/>
                      <a:pt x="167" y="739"/>
                      <a:pt x="168" y="734"/>
                    </a:cubicBezTo>
                    <a:cubicBezTo>
                      <a:pt x="168" y="733"/>
                      <a:pt x="168" y="731"/>
                      <a:pt x="168" y="729"/>
                    </a:cubicBezTo>
                    <a:cubicBezTo>
                      <a:pt x="169" y="729"/>
                      <a:pt x="170" y="730"/>
                      <a:pt x="170" y="730"/>
                    </a:cubicBezTo>
                    <a:cubicBezTo>
                      <a:pt x="174" y="733"/>
                      <a:pt x="174" y="733"/>
                      <a:pt x="174" y="733"/>
                    </a:cubicBezTo>
                    <a:cubicBezTo>
                      <a:pt x="175" y="734"/>
                      <a:pt x="175" y="734"/>
                      <a:pt x="175" y="734"/>
                    </a:cubicBezTo>
                    <a:cubicBezTo>
                      <a:pt x="176" y="734"/>
                      <a:pt x="177" y="734"/>
                      <a:pt x="177" y="735"/>
                    </a:cubicBezTo>
                    <a:cubicBezTo>
                      <a:pt x="183" y="738"/>
                      <a:pt x="188" y="739"/>
                      <a:pt x="193" y="741"/>
                    </a:cubicBezTo>
                    <a:cubicBezTo>
                      <a:pt x="199" y="743"/>
                      <a:pt x="204" y="744"/>
                      <a:pt x="209" y="746"/>
                    </a:cubicBezTo>
                    <a:cubicBezTo>
                      <a:pt x="211" y="746"/>
                      <a:pt x="212" y="746"/>
                      <a:pt x="214" y="747"/>
                    </a:cubicBezTo>
                    <a:cubicBezTo>
                      <a:pt x="214" y="747"/>
                      <a:pt x="214" y="747"/>
                      <a:pt x="214" y="747"/>
                    </a:cubicBezTo>
                    <a:cubicBezTo>
                      <a:pt x="214" y="747"/>
                      <a:pt x="214" y="747"/>
                      <a:pt x="214" y="747"/>
                    </a:cubicBezTo>
                    <a:cubicBezTo>
                      <a:pt x="216" y="747"/>
                      <a:pt x="218" y="748"/>
                      <a:pt x="220" y="748"/>
                    </a:cubicBezTo>
                    <a:cubicBezTo>
                      <a:pt x="218" y="762"/>
                      <a:pt x="216" y="775"/>
                      <a:pt x="214" y="785"/>
                    </a:cubicBezTo>
                    <a:cubicBezTo>
                      <a:pt x="211" y="803"/>
                      <a:pt x="209" y="816"/>
                      <a:pt x="209" y="816"/>
                    </a:cubicBezTo>
                    <a:cubicBezTo>
                      <a:pt x="209" y="816"/>
                      <a:pt x="212" y="804"/>
                      <a:pt x="216" y="786"/>
                    </a:cubicBezTo>
                    <a:cubicBezTo>
                      <a:pt x="219" y="775"/>
                      <a:pt x="222" y="763"/>
                      <a:pt x="225" y="749"/>
                    </a:cubicBezTo>
                    <a:cubicBezTo>
                      <a:pt x="229" y="750"/>
                      <a:pt x="233" y="751"/>
                      <a:pt x="236" y="752"/>
                    </a:cubicBezTo>
                    <a:cubicBezTo>
                      <a:pt x="253" y="756"/>
                      <a:pt x="263" y="758"/>
                      <a:pt x="263" y="758"/>
                    </a:cubicBezTo>
                    <a:cubicBezTo>
                      <a:pt x="263" y="758"/>
                      <a:pt x="253" y="755"/>
                      <a:pt x="237" y="750"/>
                    </a:cubicBezTo>
                    <a:cubicBezTo>
                      <a:pt x="233" y="749"/>
                      <a:pt x="230" y="747"/>
                      <a:pt x="225" y="746"/>
                    </a:cubicBezTo>
                    <a:cubicBezTo>
                      <a:pt x="227" y="737"/>
                      <a:pt x="229" y="728"/>
                      <a:pt x="231" y="719"/>
                    </a:cubicBezTo>
                    <a:cubicBezTo>
                      <a:pt x="232" y="713"/>
                      <a:pt x="233" y="706"/>
                      <a:pt x="232" y="700"/>
                    </a:cubicBezTo>
                    <a:cubicBezTo>
                      <a:pt x="232" y="699"/>
                      <a:pt x="233" y="698"/>
                      <a:pt x="232" y="697"/>
                    </a:cubicBezTo>
                    <a:cubicBezTo>
                      <a:pt x="232" y="696"/>
                      <a:pt x="232" y="696"/>
                      <a:pt x="232" y="695"/>
                    </a:cubicBezTo>
                    <a:cubicBezTo>
                      <a:pt x="232" y="694"/>
                      <a:pt x="232" y="694"/>
                      <a:pt x="232" y="694"/>
                    </a:cubicBezTo>
                    <a:cubicBezTo>
                      <a:pt x="231" y="694"/>
                      <a:pt x="231" y="694"/>
                      <a:pt x="231" y="694"/>
                    </a:cubicBezTo>
                    <a:cubicBezTo>
                      <a:pt x="231" y="693"/>
                      <a:pt x="231" y="693"/>
                      <a:pt x="231" y="693"/>
                    </a:cubicBezTo>
                    <a:cubicBezTo>
                      <a:pt x="231" y="693"/>
                      <a:pt x="231" y="693"/>
                      <a:pt x="231" y="693"/>
                    </a:cubicBezTo>
                    <a:cubicBezTo>
                      <a:pt x="231" y="693"/>
                      <a:pt x="231" y="693"/>
                      <a:pt x="231" y="693"/>
                    </a:cubicBezTo>
                    <a:cubicBezTo>
                      <a:pt x="231" y="692"/>
                      <a:pt x="231" y="692"/>
                      <a:pt x="231" y="692"/>
                    </a:cubicBezTo>
                    <a:cubicBezTo>
                      <a:pt x="230" y="691"/>
                      <a:pt x="230" y="691"/>
                      <a:pt x="230" y="691"/>
                    </a:cubicBezTo>
                    <a:cubicBezTo>
                      <a:pt x="229" y="689"/>
                      <a:pt x="229" y="689"/>
                      <a:pt x="229" y="689"/>
                    </a:cubicBezTo>
                    <a:cubicBezTo>
                      <a:pt x="228" y="688"/>
                      <a:pt x="228" y="686"/>
                      <a:pt x="227" y="685"/>
                    </a:cubicBezTo>
                    <a:cubicBezTo>
                      <a:pt x="226" y="684"/>
                      <a:pt x="225" y="682"/>
                      <a:pt x="224" y="681"/>
                    </a:cubicBezTo>
                    <a:cubicBezTo>
                      <a:pt x="224" y="681"/>
                      <a:pt x="223" y="681"/>
                      <a:pt x="223" y="680"/>
                    </a:cubicBezTo>
                    <a:cubicBezTo>
                      <a:pt x="224" y="680"/>
                      <a:pt x="225" y="680"/>
                      <a:pt x="226" y="680"/>
                    </a:cubicBezTo>
                    <a:cubicBezTo>
                      <a:pt x="228" y="680"/>
                      <a:pt x="228" y="680"/>
                      <a:pt x="228" y="680"/>
                    </a:cubicBezTo>
                    <a:cubicBezTo>
                      <a:pt x="228" y="680"/>
                      <a:pt x="229" y="680"/>
                      <a:pt x="229" y="681"/>
                    </a:cubicBezTo>
                    <a:cubicBezTo>
                      <a:pt x="231" y="681"/>
                      <a:pt x="233" y="682"/>
                      <a:pt x="235" y="684"/>
                    </a:cubicBezTo>
                    <a:cubicBezTo>
                      <a:pt x="236" y="685"/>
                      <a:pt x="238" y="687"/>
                      <a:pt x="240" y="689"/>
                    </a:cubicBezTo>
                    <a:cubicBezTo>
                      <a:pt x="247" y="698"/>
                      <a:pt x="252" y="708"/>
                      <a:pt x="256" y="718"/>
                    </a:cubicBezTo>
                    <a:cubicBezTo>
                      <a:pt x="260" y="727"/>
                      <a:pt x="264" y="737"/>
                      <a:pt x="267" y="745"/>
                    </a:cubicBezTo>
                    <a:cubicBezTo>
                      <a:pt x="272" y="761"/>
                      <a:pt x="275" y="772"/>
                      <a:pt x="275" y="772"/>
                    </a:cubicBezTo>
                    <a:cubicBezTo>
                      <a:pt x="275" y="772"/>
                      <a:pt x="273" y="761"/>
                      <a:pt x="269" y="744"/>
                    </a:cubicBezTo>
                    <a:cubicBezTo>
                      <a:pt x="267" y="736"/>
                      <a:pt x="264" y="726"/>
                      <a:pt x="260" y="716"/>
                    </a:cubicBezTo>
                    <a:cubicBezTo>
                      <a:pt x="257" y="706"/>
                      <a:pt x="253" y="695"/>
                      <a:pt x="246" y="685"/>
                    </a:cubicBezTo>
                    <a:cubicBezTo>
                      <a:pt x="244" y="682"/>
                      <a:pt x="242" y="680"/>
                      <a:pt x="240" y="677"/>
                    </a:cubicBezTo>
                    <a:cubicBezTo>
                      <a:pt x="238" y="675"/>
                      <a:pt x="235" y="673"/>
                      <a:pt x="231" y="672"/>
                    </a:cubicBezTo>
                    <a:cubicBezTo>
                      <a:pt x="230" y="672"/>
                      <a:pt x="229" y="671"/>
                      <a:pt x="229" y="671"/>
                    </a:cubicBezTo>
                    <a:cubicBezTo>
                      <a:pt x="226" y="671"/>
                      <a:pt x="226" y="671"/>
                      <a:pt x="226" y="671"/>
                    </a:cubicBezTo>
                    <a:cubicBezTo>
                      <a:pt x="225" y="671"/>
                      <a:pt x="223" y="671"/>
                      <a:pt x="222" y="671"/>
                    </a:cubicBezTo>
                    <a:cubicBezTo>
                      <a:pt x="219" y="670"/>
                      <a:pt x="216" y="670"/>
                      <a:pt x="213" y="670"/>
                    </a:cubicBezTo>
                    <a:cubicBezTo>
                      <a:pt x="209" y="671"/>
                      <a:pt x="205" y="671"/>
                      <a:pt x="202" y="671"/>
                    </a:cubicBezTo>
                    <a:cubicBezTo>
                      <a:pt x="199" y="671"/>
                      <a:pt x="196" y="670"/>
                      <a:pt x="193" y="668"/>
                    </a:cubicBezTo>
                    <a:cubicBezTo>
                      <a:pt x="192" y="668"/>
                      <a:pt x="191" y="668"/>
                      <a:pt x="190" y="667"/>
                    </a:cubicBezTo>
                    <a:cubicBezTo>
                      <a:pt x="190" y="667"/>
                      <a:pt x="189" y="666"/>
                      <a:pt x="188" y="666"/>
                    </a:cubicBezTo>
                    <a:cubicBezTo>
                      <a:pt x="188" y="666"/>
                      <a:pt x="188" y="666"/>
                      <a:pt x="188" y="666"/>
                    </a:cubicBezTo>
                    <a:cubicBezTo>
                      <a:pt x="188" y="666"/>
                      <a:pt x="188" y="666"/>
                      <a:pt x="188" y="666"/>
                    </a:cubicBezTo>
                    <a:cubicBezTo>
                      <a:pt x="187" y="665"/>
                      <a:pt x="187" y="665"/>
                      <a:pt x="187" y="665"/>
                    </a:cubicBezTo>
                    <a:cubicBezTo>
                      <a:pt x="187" y="665"/>
                      <a:pt x="187" y="665"/>
                      <a:pt x="187" y="665"/>
                    </a:cubicBezTo>
                    <a:cubicBezTo>
                      <a:pt x="187" y="665"/>
                      <a:pt x="187" y="665"/>
                      <a:pt x="187" y="665"/>
                    </a:cubicBezTo>
                    <a:cubicBezTo>
                      <a:pt x="187" y="665"/>
                      <a:pt x="187" y="665"/>
                      <a:pt x="187" y="665"/>
                    </a:cubicBezTo>
                    <a:cubicBezTo>
                      <a:pt x="187" y="665"/>
                      <a:pt x="187" y="665"/>
                      <a:pt x="187" y="665"/>
                    </a:cubicBezTo>
                    <a:cubicBezTo>
                      <a:pt x="187" y="664"/>
                      <a:pt x="186" y="662"/>
                      <a:pt x="186" y="661"/>
                    </a:cubicBezTo>
                    <a:cubicBezTo>
                      <a:pt x="186" y="660"/>
                      <a:pt x="186" y="659"/>
                      <a:pt x="186" y="658"/>
                    </a:cubicBezTo>
                    <a:cubicBezTo>
                      <a:pt x="189" y="657"/>
                      <a:pt x="191" y="655"/>
                      <a:pt x="194" y="654"/>
                    </a:cubicBezTo>
                    <a:cubicBezTo>
                      <a:pt x="197" y="656"/>
                      <a:pt x="201" y="658"/>
                      <a:pt x="205" y="660"/>
                    </a:cubicBezTo>
                    <a:cubicBezTo>
                      <a:pt x="207" y="661"/>
                      <a:pt x="208" y="662"/>
                      <a:pt x="210" y="662"/>
                    </a:cubicBezTo>
                    <a:cubicBezTo>
                      <a:pt x="211" y="663"/>
                      <a:pt x="212" y="663"/>
                      <a:pt x="213" y="663"/>
                    </a:cubicBezTo>
                    <a:cubicBezTo>
                      <a:pt x="214" y="664"/>
                      <a:pt x="215" y="664"/>
                      <a:pt x="216" y="664"/>
                    </a:cubicBezTo>
                    <a:cubicBezTo>
                      <a:pt x="217" y="665"/>
                      <a:pt x="218" y="665"/>
                      <a:pt x="218" y="665"/>
                    </a:cubicBezTo>
                    <a:cubicBezTo>
                      <a:pt x="220" y="666"/>
                      <a:pt x="220" y="666"/>
                      <a:pt x="220" y="666"/>
                    </a:cubicBezTo>
                    <a:cubicBezTo>
                      <a:pt x="221" y="666"/>
                      <a:pt x="221" y="666"/>
                      <a:pt x="222" y="666"/>
                    </a:cubicBezTo>
                    <a:cubicBezTo>
                      <a:pt x="225" y="667"/>
                      <a:pt x="227" y="667"/>
                      <a:pt x="230" y="666"/>
                    </a:cubicBezTo>
                    <a:cubicBezTo>
                      <a:pt x="239" y="666"/>
                      <a:pt x="247" y="663"/>
                      <a:pt x="256" y="661"/>
                    </a:cubicBezTo>
                    <a:cubicBezTo>
                      <a:pt x="273" y="655"/>
                      <a:pt x="290" y="649"/>
                      <a:pt x="303" y="644"/>
                    </a:cubicBezTo>
                    <a:cubicBezTo>
                      <a:pt x="315" y="639"/>
                      <a:pt x="323" y="635"/>
                      <a:pt x="323" y="635"/>
                    </a:cubicBezTo>
                    <a:cubicBezTo>
                      <a:pt x="323" y="635"/>
                      <a:pt x="315" y="638"/>
                      <a:pt x="302" y="642"/>
                    </a:cubicBezTo>
                    <a:cubicBezTo>
                      <a:pt x="289" y="645"/>
                      <a:pt x="272" y="650"/>
                      <a:pt x="254" y="653"/>
                    </a:cubicBezTo>
                    <a:cubicBezTo>
                      <a:pt x="246" y="655"/>
                      <a:pt x="237" y="656"/>
                      <a:pt x="229" y="656"/>
                    </a:cubicBezTo>
                    <a:cubicBezTo>
                      <a:pt x="227" y="656"/>
                      <a:pt x="226" y="656"/>
                      <a:pt x="225" y="655"/>
                    </a:cubicBezTo>
                    <a:cubicBezTo>
                      <a:pt x="224" y="655"/>
                      <a:pt x="224" y="655"/>
                      <a:pt x="224" y="655"/>
                    </a:cubicBezTo>
                    <a:cubicBezTo>
                      <a:pt x="223" y="655"/>
                      <a:pt x="223" y="655"/>
                      <a:pt x="223" y="655"/>
                    </a:cubicBezTo>
                    <a:cubicBezTo>
                      <a:pt x="222" y="654"/>
                      <a:pt x="221" y="654"/>
                      <a:pt x="220" y="653"/>
                    </a:cubicBezTo>
                    <a:cubicBezTo>
                      <a:pt x="219" y="653"/>
                      <a:pt x="218" y="653"/>
                      <a:pt x="217" y="652"/>
                    </a:cubicBezTo>
                    <a:cubicBezTo>
                      <a:pt x="217" y="652"/>
                      <a:pt x="216" y="651"/>
                      <a:pt x="215" y="651"/>
                    </a:cubicBezTo>
                    <a:cubicBezTo>
                      <a:pt x="214" y="650"/>
                      <a:pt x="212" y="650"/>
                      <a:pt x="211" y="649"/>
                    </a:cubicBezTo>
                    <a:cubicBezTo>
                      <a:pt x="210" y="648"/>
                      <a:pt x="209" y="647"/>
                      <a:pt x="208" y="647"/>
                    </a:cubicBezTo>
                    <a:cubicBezTo>
                      <a:pt x="212" y="646"/>
                      <a:pt x="216" y="645"/>
                      <a:pt x="221" y="643"/>
                    </a:cubicBezTo>
                    <a:cubicBezTo>
                      <a:pt x="223" y="643"/>
                      <a:pt x="224" y="642"/>
                      <a:pt x="226" y="642"/>
                    </a:cubicBezTo>
                    <a:cubicBezTo>
                      <a:pt x="228" y="641"/>
                      <a:pt x="229" y="640"/>
                      <a:pt x="231" y="639"/>
                    </a:cubicBezTo>
                    <a:cubicBezTo>
                      <a:pt x="234" y="638"/>
                      <a:pt x="234" y="638"/>
                      <a:pt x="234" y="638"/>
                    </a:cubicBezTo>
                    <a:cubicBezTo>
                      <a:pt x="235" y="637"/>
                      <a:pt x="236" y="636"/>
                      <a:pt x="236" y="635"/>
                    </a:cubicBezTo>
                    <a:cubicBezTo>
                      <a:pt x="237" y="635"/>
                      <a:pt x="237" y="635"/>
                      <a:pt x="237" y="635"/>
                    </a:cubicBezTo>
                    <a:cubicBezTo>
                      <a:pt x="238" y="634"/>
                      <a:pt x="238" y="634"/>
                      <a:pt x="238" y="634"/>
                    </a:cubicBezTo>
                    <a:cubicBezTo>
                      <a:pt x="238" y="633"/>
                      <a:pt x="238" y="633"/>
                      <a:pt x="238" y="633"/>
                    </a:cubicBezTo>
                    <a:cubicBezTo>
                      <a:pt x="239" y="632"/>
                      <a:pt x="239" y="632"/>
                      <a:pt x="239" y="632"/>
                    </a:cubicBezTo>
                    <a:cubicBezTo>
                      <a:pt x="240" y="632"/>
                      <a:pt x="240" y="632"/>
                      <a:pt x="240" y="632"/>
                    </a:cubicBezTo>
                    <a:cubicBezTo>
                      <a:pt x="241" y="630"/>
                      <a:pt x="244" y="629"/>
                      <a:pt x="247" y="628"/>
                    </a:cubicBezTo>
                    <a:cubicBezTo>
                      <a:pt x="250" y="627"/>
                      <a:pt x="253" y="627"/>
                      <a:pt x="257" y="626"/>
                    </a:cubicBezTo>
                    <a:cubicBezTo>
                      <a:pt x="263" y="626"/>
                      <a:pt x="269" y="626"/>
                      <a:pt x="274" y="626"/>
                    </a:cubicBezTo>
                    <a:cubicBezTo>
                      <a:pt x="284" y="627"/>
                      <a:pt x="291" y="628"/>
                      <a:pt x="291" y="628"/>
                    </a:cubicBezTo>
                    <a:cubicBezTo>
                      <a:pt x="291" y="628"/>
                      <a:pt x="285" y="626"/>
                      <a:pt x="274" y="624"/>
                    </a:cubicBezTo>
                    <a:cubicBezTo>
                      <a:pt x="269" y="623"/>
                      <a:pt x="263" y="622"/>
                      <a:pt x="257" y="621"/>
                    </a:cubicBezTo>
                    <a:cubicBezTo>
                      <a:pt x="253" y="621"/>
                      <a:pt x="250" y="621"/>
                      <a:pt x="246" y="622"/>
                    </a:cubicBezTo>
                    <a:cubicBezTo>
                      <a:pt x="242" y="622"/>
                      <a:pt x="238" y="623"/>
                      <a:pt x="235" y="626"/>
                    </a:cubicBezTo>
                    <a:cubicBezTo>
                      <a:pt x="234" y="626"/>
                      <a:pt x="234" y="627"/>
                      <a:pt x="233" y="627"/>
                    </a:cubicBezTo>
                    <a:cubicBezTo>
                      <a:pt x="233" y="627"/>
                      <a:pt x="233" y="627"/>
                      <a:pt x="233" y="627"/>
                    </a:cubicBezTo>
                    <a:cubicBezTo>
                      <a:pt x="233" y="628"/>
                      <a:pt x="233" y="628"/>
                      <a:pt x="233" y="628"/>
                    </a:cubicBezTo>
                    <a:cubicBezTo>
                      <a:pt x="233" y="628"/>
                      <a:pt x="234" y="627"/>
                      <a:pt x="233" y="627"/>
                    </a:cubicBezTo>
                    <a:cubicBezTo>
                      <a:pt x="233" y="627"/>
                      <a:pt x="233" y="627"/>
                      <a:pt x="233" y="627"/>
                    </a:cubicBezTo>
                    <a:cubicBezTo>
                      <a:pt x="233" y="627"/>
                      <a:pt x="233" y="627"/>
                      <a:pt x="233" y="627"/>
                    </a:cubicBezTo>
                    <a:cubicBezTo>
                      <a:pt x="233" y="628"/>
                      <a:pt x="233" y="628"/>
                      <a:pt x="233" y="628"/>
                    </a:cubicBezTo>
                    <a:cubicBezTo>
                      <a:pt x="232" y="629"/>
                      <a:pt x="232" y="629"/>
                      <a:pt x="232" y="629"/>
                    </a:cubicBezTo>
                    <a:cubicBezTo>
                      <a:pt x="231" y="629"/>
                      <a:pt x="231" y="629"/>
                      <a:pt x="231" y="629"/>
                    </a:cubicBezTo>
                    <a:cubicBezTo>
                      <a:pt x="231" y="629"/>
                      <a:pt x="231" y="629"/>
                      <a:pt x="231" y="629"/>
                    </a:cubicBezTo>
                    <a:cubicBezTo>
                      <a:pt x="230" y="630"/>
                      <a:pt x="230" y="630"/>
                      <a:pt x="229" y="630"/>
                    </a:cubicBezTo>
                    <a:cubicBezTo>
                      <a:pt x="227" y="631"/>
                      <a:pt x="227" y="631"/>
                      <a:pt x="227" y="631"/>
                    </a:cubicBezTo>
                    <a:cubicBezTo>
                      <a:pt x="226" y="632"/>
                      <a:pt x="224" y="632"/>
                      <a:pt x="223" y="632"/>
                    </a:cubicBezTo>
                    <a:cubicBezTo>
                      <a:pt x="221" y="633"/>
                      <a:pt x="220" y="633"/>
                      <a:pt x="219" y="633"/>
                    </a:cubicBezTo>
                    <a:cubicBezTo>
                      <a:pt x="215" y="634"/>
                      <a:pt x="211" y="634"/>
                      <a:pt x="208" y="635"/>
                    </a:cubicBezTo>
                    <a:cubicBezTo>
                      <a:pt x="209" y="626"/>
                      <a:pt x="206" y="616"/>
                      <a:pt x="190" y="610"/>
                    </a:cubicBezTo>
                    <a:cubicBezTo>
                      <a:pt x="184" y="608"/>
                      <a:pt x="179" y="608"/>
                      <a:pt x="174" y="609"/>
                    </a:cubicBezTo>
                    <a:cubicBezTo>
                      <a:pt x="173" y="593"/>
                      <a:pt x="173" y="567"/>
                      <a:pt x="177" y="536"/>
                    </a:cubicBezTo>
                    <a:cubicBezTo>
                      <a:pt x="182" y="508"/>
                      <a:pt x="191" y="481"/>
                      <a:pt x="202" y="445"/>
                    </a:cubicBezTo>
                    <a:cubicBezTo>
                      <a:pt x="204" y="443"/>
                      <a:pt x="206" y="440"/>
                      <a:pt x="208" y="437"/>
                    </a:cubicBezTo>
                    <a:cubicBezTo>
                      <a:pt x="214" y="436"/>
                      <a:pt x="226" y="433"/>
                      <a:pt x="235" y="433"/>
                    </a:cubicBezTo>
                    <a:cubicBezTo>
                      <a:pt x="236" y="434"/>
                      <a:pt x="237" y="434"/>
                      <a:pt x="239" y="434"/>
                    </a:cubicBezTo>
                    <a:cubicBezTo>
                      <a:pt x="240" y="434"/>
                      <a:pt x="241" y="436"/>
                      <a:pt x="241" y="438"/>
                    </a:cubicBezTo>
                    <a:cubicBezTo>
                      <a:pt x="242" y="447"/>
                      <a:pt x="237" y="448"/>
                      <a:pt x="237" y="448"/>
                    </a:cubicBezTo>
                    <a:cubicBezTo>
                      <a:pt x="237" y="448"/>
                      <a:pt x="237" y="451"/>
                      <a:pt x="237" y="451"/>
                    </a:cubicBezTo>
                    <a:cubicBezTo>
                      <a:pt x="238" y="451"/>
                      <a:pt x="243" y="449"/>
                      <a:pt x="246" y="440"/>
                    </a:cubicBezTo>
                    <a:cubicBezTo>
                      <a:pt x="246" y="438"/>
                      <a:pt x="246" y="436"/>
                      <a:pt x="246" y="435"/>
                    </a:cubicBezTo>
                    <a:cubicBezTo>
                      <a:pt x="267" y="438"/>
                      <a:pt x="277" y="448"/>
                      <a:pt x="278" y="448"/>
                    </a:cubicBezTo>
                    <a:cubicBezTo>
                      <a:pt x="282" y="446"/>
                      <a:pt x="282" y="446"/>
                      <a:pt x="282" y="446"/>
                    </a:cubicBezTo>
                    <a:cubicBezTo>
                      <a:pt x="282" y="445"/>
                      <a:pt x="267" y="426"/>
                      <a:pt x="235" y="424"/>
                    </a:cubicBezTo>
                    <a:cubicBezTo>
                      <a:pt x="229" y="424"/>
                      <a:pt x="223" y="425"/>
                      <a:pt x="217" y="426"/>
                    </a:cubicBezTo>
                    <a:cubicBezTo>
                      <a:pt x="222" y="419"/>
                      <a:pt x="228" y="412"/>
                      <a:pt x="233" y="407"/>
                    </a:cubicBezTo>
                    <a:cubicBezTo>
                      <a:pt x="265" y="379"/>
                      <a:pt x="296" y="377"/>
                      <a:pt x="296" y="377"/>
                    </a:cubicBezTo>
                    <a:cubicBezTo>
                      <a:pt x="295" y="370"/>
                      <a:pt x="295" y="370"/>
                      <a:pt x="295" y="370"/>
                    </a:cubicBezTo>
                    <a:cubicBezTo>
                      <a:pt x="293" y="370"/>
                      <a:pt x="254" y="378"/>
                      <a:pt x="223" y="403"/>
                    </a:cubicBezTo>
                    <a:cubicBezTo>
                      <a:pt x="219" y="405"/>
                      <a:pt x="216" y="409"/>
                      <a:pt x="212" y="412"/>
                    </a:cubicBezTo>
                    <a:cubicBezTo>
                      <a:pt x="218" y="394"/>
                      <a:pt x="223" y="373"/>
                      <a:pt x="229" y="350"/>
                    </a:cubicBezTo>
                    <a:cubicBezTo>
                      <a:pt x="243" y="339"/>
                      <a:pt x="264" y="323"/>
                      <a:pt x="282" y="312"/>
                    </a:cubicBezTo>
                    <a:cubicBezTo>
                      <a:pt x="292" y="306"/>
                      <a:pt x="305" y="300"/>
                      <a:pt x="318" y="294"/>
                    </a:cubicBezTo>
                    <a:cubicBezTo>
                      <a:pt x="319" y="294"/>
                      <a:pt x="319" y="294"/>
                      <a:pt x="319" y="294"/>
                    </a:cubicBezTo>
                    <a:cubicBezTo>
                      <a:pt x="335" y="292"/>
                      <a:pt x="345" y="297"/>
                      <a:pt x="345" y="297"/>
                    </a:cubicBezTo>
                    <a:cubicBezTo>
                      <a:pt x="347" y="294"/>
                      <a:pt x="347" y="294"/>
                      <a:pt x="347" y="294"/>
                    </a:cubicBezTo>
                    <a:cubicBezTo>
                      <a:pt x="342" y="291"/>
                      <a:pt x="338" y="289"/>
                      <a:pt x="334" y="288"/>
                    </a:cubicBezTo>
                    <a:cubicBezTo>
                      <a:pt x="368" y="275"/>
                      <a:pt x="402" y="266"/>
                      <a:pt x="403" y="266"/>
                    </a:cubicBezTo>
                    <a:cubicBezTo>
                      <a:pt x="400" y="261"/>
                      <a:pt x="400" y="261"/>
                      <a:pt x="400" y="261"/>
                    </a:cubicBezTo>
                    <a:cubicBezTo>
                      <a:pt x="398" y="262"/>
                      <a:pt x="367" y="266"/>
                      <a:pt x="333" y="275"/>
                    </a:cubicBezTo>
                    <a:cubicBezTo>
                      <a:pt x="341" y="262"/>
                      <a:pt x="333" y="238"/>
                      <a:pt x="333" y="235"/>
                    </a:cubicBezTo>
                    <a:cubicBezTo>
                      <a:pt x="329" y="236"/>
                      <a:pt x="329" y="236"/>
                      <a:pt x="329" y="236"/>
                    </a:cubicBezTo>
                    <a:cubicBezTo>
                      <a:pt x="330" y="243"/>
                      <a:pt x="333" y="263"/>
                      <a:pt x="327" y="271"/>
                    </a:cubicBezTo>
                    <a:cubicBezTo>
                      <a:pt x="324" y="274"/>
                      <a:pt x="322" y="277"/>
                      <a:pt x="319" y="279"/>
                    </a:cubicBezTo>
                    <a:cubicBezTo>
                      <a:pt x="303" y="285"/>
                      <a:pt x="287" y="291"/>
                      <a:pt x="274" y="298"/>
                    </a:cubicBezTo>
                    <a:cubicBezTo>
                      <a:pt x="261" y="306"/>
                      <a:pt x="247" y="317"/>
                      <a:pt x="235" y="326"/>
                    </a:cubicBezTo>
                    <a:cubicBezTo>
                      <a:pt x="237" y="319"/>
                      <a:pt x="238" y="313"/>
                      <a:pt x="239" y="306"/>
                    </a:cubicBezTo>
                    <a:cubicBezTo>
                      <a:pt x="242" y="296"/>
                      <a:pt x="243" y="286"/>
                      <a:pt x="245" y="277"/>
                    </a:cubicBezTo>
                    <a:close/>
                    <a:moveTo>
                      <a:pt x="126" y="684"/>
                    </a:moveTo>
                    <a:cubicBezTo>
                      <a:pt x="126" y="685"/>
                      <a:pt x="126" y="685"/>
                      <a:pt x="126" y="686"/>
                    </a:cubicBezTo>
                    <a:cubicBezTo>
                      <a:pt x="126" y="687"/>
                      <a:pt x="126" y="687"/>
                      <a:pt x="126" y="687"/>
                    </a:cubicBezTo>
                    <a:cubicBezTo>
                      <a:pt x="126" y="687"/>
                      <a:pt x="126" y="687"/>
                      <a:pt x="126" y="687"/>
                    </a:cubicBezTo>
                    <a:cubicBezTo>
                      <a:pt x="126" y="686"/>
                      <a:pt x="127" y="690"/>
                      <a:pt x="126" y="684"/>
                    </a:cubicBezTo>
                    <a:close/>
                    <a:moveTo>
                      <a:pt x="196" y="735"/>
                    </a:moveTo>
                    <a:cubicBezTo>
                      <a:pt x="191" y="733"/>
                      <a:pt x="186" y="731"/>
                      <a:pt x="181" y="728"/>
                    </a:cubicBezTo>
                    <a:cubicBezTo>
                      <a:pt x="181" y="728"/>
                      <a:pt x="181" y="728"/>
                      <a:pt x="180" y="727"/>
                    </a:cubicBezTo>
                    <a:cubicBezTo>
                      <a:pt x="178" y="726"/>
                      <a:pt x="178" y="726"/>
                      <a:pt x="178" y="726"/>
                    </a:cubicBezTo>
                    <a:cubicBezTo>
                      <a:pt x="175" y="724"/>
                      <a:pt x="175" y="724"/>
                      <a:pt x="175" y="724"/>
                    </a:cubicBezTo>
                    <a:cubicBezTo>
                      <a:pt x="173" y="722"/>
                      <a:pt x="171" y="720"/>
                      <a:pt x="169" y="718"/>
                    </a:cubicBezTo>
                    <a:cubicBezTo>
                      <a:pt x="166" y="715"/>
                      <a:pt x="163" y="711"/>
                      <a:pt x="162" y="707"/>
                    </a:cubicBezTo>
                    <a:cubicBezTo>
                      <a:pt x="162" y="706"/>
                      <a:pt x="161" y="705"/>
                      <a:pt x="161" y="704"/>
                    </a:cubicBezTo>
                    <a:cubicBezTo>
                      <a:pt x="161" y="704"/>
                      <a:pt x="161" y="704"/>
                      <a:pt x="161" y="704"/>
                    </a:cubicBezTo>
                    <a:cubicBezTo>
                      <a:pt x="161" y="704"/>
                      <a:pt x="161" y="704"/>
                      <a:pt x="161" y="704"/>
                    </a:cubicBezTo>
                    <a:cubicBezTo>
                      <a:pt x="161" y="703"/>
                      <a:pt x="161" y="703"/>
                      <a:pt x="161" y="703"/>
                    </a:cubicBezTo>
                    <a:cubicBezTo>
                      <a:pt x="161" y="702"/>
                      <a:pt x="161" y="702"/>
                      <a:pt x="161" y="702"/>
                    </a:cubicBezTo>
                    <a:cubicBezTo>
                      <a:pt x="160" y="702"/>
                      <a:pt x="160" y="701"/>
                      <a:pt x="160" y="701"/>
                    </a:cubicBezTo>
                    <a:cubicBezTo>
                      <a:pt x="160" y="701"/>
                      <a:pt x="160" y="701"/>
                      <a:pt x="160" y="701"/>
                    </a:cubicBezTo>
                    <a:cubicBezTo>
                      <a:pt x="160" y="700"/>
                      <a:pt x="160" y="700"/>
                      <a:pt x="160" y="700"/>
                    </a:cubicBezTo>
                    <a:cubicBezTo>
                      <a:pt x="161" y="698"/>
                      <a:pt x="161" y="698"/>
                      <a:pt x="161" y="698"/>
                    </a:cubicBezTo>
                    <a:cubicBezTo>
                      <a:pt x="161" y="697"/>
                      <a:pt x="161" y="696"/>
                      <a:pt x="161" y="695"/>
                    </a:cubicBezTo>
                    <a:cubicBezTo>
                      <a:pt x="161" y="690"/>
                      <a:pt x="162" y="686"/>
                      <a:pt x="163" y="682"/>
                    </a:cubicBezTo>
                    <a:cubicBezTo>
                      <a:pt x="164" y="678"/>
                      <a:pt x="165" y="674"/>
                      <a:pt x="166" y="671"/>
                    </a:cubicBezTo>
                    <a:cubicBezTo>
                      <a:pt x="166" y="671"/>
                      <a:pt x="166" y="670"/>
                      <a:pt x="166" y="670"/>
                    </a:cubicBezTo>
                    <a:cubicBezTo>
                      <a:pt x="167" y="670"/>
                      <a:pt x="167" y="670"/>
                      <a:pt x="167" y="670"/>
                    </a:cubicBezTo>
                    <a:cubicBezTo>
                      <a:pt x="167" y="670"/>
                      <a:pt x="167" y="671"/>
                      <a:pt x="167" y="671"/>
                    </a:cubicBezTo>
                    <a:cubicBezTo>
                      <a:pt x="167" y="673"/>
                      <a:pt x="167" y="673"/>
                      <a:pt x="167" y="673"/>
                    </a:cubicBezTo>
                    <a:cubicBezTo>
                      <a:pt x="167" y="673"/>
                      <a:pt x="167" y="673"/>
                      <a:pt x="167" y="673"/>
                    </a:cubicBezTo>
                    <a:cubicBezTo>
                      <a:pt x="167" y="674"/>
                      <a:pt x="167" y="674"/>
                      <a:pt x="167" y="674"/>
                    </a:cubicBezTo>
                    <a:cubicBezTo>
                      <a:pt x="167" y="674"/>
                      <a:pt x="167" y="674"/>
                      <a:pt x="167" y="674"/>
                    </a:cubicBezTo>
                    <a:cubicBezTo>
                      <a:pt x="167" y="674"/>
                      <a:pt x="167" y="674"/>
                      <a:pt x="167" y="674"/>
                    </a:cubicBezTo>
                    <a:cubicBezTo>
                      <a:pt x="168" y="682"/>
                      <a:pt x="170" y="691"/>
                      <a:pt x="173" y="698"/>
                    </a:cubicBezTo>
                    <a:cubicBezTo>
                      <a:pt x="176" y="706"/>
                      <a:pt x="181" y="713"/>
                      <a:pt x="186" y="718"/>
                    </a:cubicBezTo>
                    <a:cubicBezTo>
                      <a:pt x="191" y="724"/>
                      <a:pt x="196" y="729"/>
                      <a:pt x="200" y="733"/>
                    </a:cubicBezTo>
                    <a:cubicBezTo>
                      <a:pt x="204" y="736"/>
                      <a:pt x="206" y="738"/>
                      <a:pt x="209" y="740"/>
                    </a:cubicBezTo>
                    <a:cubicBezTo>
                      <a:pt x="204" y="739"/>
                      <a:pt x="200" y="737"/>
                      <a:pt x="196" y="735"/>
                    </a:cubicBezTo>
                    <a:close/>
                    <a:moveTo>
                      <a:pt x="182" y="679"/>
                    </a:moveTo>
                    <a:cubicBezTo>
                      <a:pt x="183" y="679"/>
                      <a:pt x="183" y="679"/>
                      <a:pt x="184" y="680"/>
                    </a:cubicBezTo>
                    <a:cubicBezTo>
                      <a:pt x="185" y="680"/>
                      <a:pt x="185" y="680"/>
                      <a:pt x="185" y="680"/>
                    </a:cubicBezTo>
                    <a:cubicBezTo>
                      <a:pt x="185" y="680"/>
                      <a:pt x="185" y="680"/>
                      <a:pt x="185" y="680"/>
                    </a:cubicBezTo>
                    <a:cubicBezTo>
                      <a:pt x="186" y="680"/>
                      <a:pt x="186" y="680"/>
                      <a:pt x="186" y="680"/>
                    </a:cubicBezTo>
                    <a:cubicBezTo>
                      <a:pt x="186" y="681"/>
                      <a:pt x="186" y="681"/>
                      <a:pt x="186" y="681"/>
                    </a:cubicBezTo>
                    <a:cubicBezTo>
                      <a:pt x="186" y="681"/>
                      <a:pt x="186" y="681"/>
                      <a:pt x="186" y="681"/>
                    </a:cubicBezTo>
                    <a:cubicBezTo>
                      <a:pt x="187" y="681"/>
                      <a:pt x="187" y="681"/>
                      <a:pt x="187" y="681"/>
                    </a:cubicBezTo>
                    <a:cubicBezTo>
                      <a:pt x="188" y="681"/>
                      <a:pt x="188" y="681"/>
                      <a:pt x="188" y="681"/>
                    </a:cubicBezTo>
                    <a:cubicBezTo>
                      <a:pt x="188" y="681"/>
                      <a:pt x="189" y="681"/>
                      <a:pt x="189" y="682"/>
                    </a:cubicBezTo>
                    <a:cubicBezTo>
                      <a:pt x="190" y="682"/>
                      <a:pt x="191" y="682"/>
                      <a:pt x="191" y="682"/>
                    </a:cubicBezTo>
                    <a:cubicBezTo>
                      <a:pt x="192" y="682"/>
                      <a:pt x="193" y="683"/>
                      <a:pt x="194" y="683"/>
                    </a:cubicBezTo>
                    <a:cubicBezTo>
                      <a:pt x="195" y="683"/>
                      <a:pt x="197" y="683"/>
                      <a:pt x="198" y="683"/>
                    </a:cubicBezTo>
                    <a:cubicBezTo>
                      <a:pt x="199" y="683"/>
                      <a:pt x="199" y="683"/>
                      <a:pt x="199" y="683"/>
                    </a:cubicBezTo>
                    <a:cubicBezTo>
                      <a:pt x="201" y="683"/>
                      <a:pt x="203" y="683"/>
                      <a:pt x="205" y="684"/>
                    </a:cubicBezTo>
                    <a:cubicBezTo>
                      <a:pt x="206" y="684"/>
                      <a:pt x="206" y="684"/>
                      <a:pt x="206" y="684"/>
                    </a:cubicBezTo>
                    <a:cubicBezTo>
                      <a:pt x="208" y="684"/>
                      <a:pt x="208" y="684"/>
                      <a:pt x="208" y="684"/>
                    </a:cubicBezTo>
                    <a:cubicBezTo>
                      <a:pt x="209" y="684"/>
                      <a:pt x="209" y="684"/>
                      <a:pt x="210" y="684"/>
                    </a:cubicBezTo>
                    <a:cubicBezTo>
                      <a:pt x="210" y="684"/>
                      <a:pt x="211" y="684"/>
                      <a:pt x="211" y="685"/>
                    </a:cubicBezTo>
                    <a:cubicBezTo>
                      <a:pt x="213" y="685"/>
                      <a:pt x="215" y="686"/>
                      <a:pt x="216" y="688"/>
                    </a:cubicBezTo>
                    <a:cubicBezTo>
                      <a:pt x="217" y="689"/>
                      <a:pt x="218" y="690"/>
                      <a:pt x="219" y="691"/>
                    </a:cubicBezTo>
                    <a:cubicBezTo>
                      <a:pt x="219" y="692"/>
                      <a:pt x="220" y="693"/>
                      <a:pt x="221" y="694"/>
                    </a:cubicBezTo>
                    <a:cubicBezTo>
                      <a:pt x="222" y="695"/>
                      <a:pt x="222" y="696"/>
                      <a:pt x="223" y="697"/>
                    </a:cubicBezTo>
                    <a:cubicBezTo>
                      <a:pt x="223" y="698"/>
                      <a:pt x="223" y="698"/>
                      <a:pt x="223" y="698"/>
                    </a:cubicBezTo>
                    <a:cubicBezTo>
                      <a:pt x="223" y="698"/>
                      <a:pt x="223" y="698"/>
                      <a:pt x="223" y="699"/>
                    </a:cubicBezTo>
                    <a:cubicBezTo>
                      <a:pt x="223" y="699"/>
                      <a:pt x="223" y="700"/>
                      <a:pt x="224" y="700"/>
                    </a:cubicBezTo>
                    <a:cubicBezTo>
                      <a:pt x="224" y="706"/>
                      <a:pt x="224" y="712"/>
                      <a:pt x="223" y="718"/>
                    </a:cubicBezTo>
                    <a:cubicBezTo>
                      <a:pt x="222" y="727"/>
                      <a:pt x="221" y="736"/>
                      <a:pt x="220" y="744"/>
                    </a:cubicBezTo>
                    <a:cubicBezTo>
                      <a:pt x="217" y="743"/>
                      <a:pt x="214" y="742"/>
                      <a:pt x="210" y="741"/>
                    </a:cubicBezTo>
                    <a:cubicBezTo>
                      <a:pt x="208" y="738"/>
                      <a:pt x="205" y="735"/>
                      <a:pt x="202" y="731"/>
                    </a:cubicBezTo>
                    <a:cubicBezTo>
                      <a:pt x="198" y="727"/>
                      <a:pt x="194" y="721"/>
                      <a:pt x="190" y="715"/>
                    </a:cubicBezTo>
                    <a:cubicBezTo>
                      <a:pt x="186" y="709"/>
                      <a:pt x="182" y="703"/>
                      <a:pt x="180" y="695"/>
                    </a:cubicBezTo>
                    <a:cubicBezTo>
                      <a:pt x="178" y="689"/>
                      <a:pt x="177" y="682"/>
                      <a:pt x="177" y="675"/>
                    </a:cubicBezTo>
                    <a:cubicBezTo>
                      <a:pt x="179" y="676"/>
                      <a:pt x="180" y="678"/>
                      <a:pt x="182" y="679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txBody>
              <a:bodyPr vert="horz" wrap="square" lIns="68580" tIns="34291" rIns="68580" bIns="34291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1"/>
              </a:p>
            </p:txBody>
          </p:sp>
          <p:sp>
            <p:nvSpPr>
              <p:cNvPr id="42" name="Freeform 32">
                <a:extLst>
                  <a:ext uri="{FF2B5EF4-FFF2-40B4-BE49-F238E27FC236}">
                    <a16:creationId xmlns:a16="http://schemas.microsoft.com/office/drawing/2014/main" id="{F2A35ACD-CBDA-0845-BCD6-B5D934131F2F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235700" y="2770188"/>
                <a:ext cx="2055813" cy="2054225"/>
              </a:xfrm>
              <a:custGeom>
                <a:avLst/>
                <a:gdLst>
                  <a:gd name="T0" fmla="*/ 190 w 633"/>
                  <a:gd name="T1" fmla="*/ 232 h 632"/>
                  <a:gd name="T2" fmla="*/ 224 w 633"/>
                  <a:gd name="T3" fmla="*/ 219 h 632"/>
                  <a:gd name="T4" fmla="*/ 248 w 633"/>
                  <a:gd name="T5" fmla="*/ 219 h 632"/>
                  <a:gd name="T6" fmla="*/ 214 w 633"/>
                  <a:gd name="T7" fmla="*/ 479 h 632"/>
                  <a:gd name="T8" fmla="*/ 170 w 633"/>
                  <a:gd name="T9" fmla="*/ 491 h 632"/>
                  <a:gd name="T10" fmla="*/ 180 w 633"/>
                  <a:gd name="T11" fmla="*/ 470 h 632"/>
                  <a:gd name="T12" fmla="*/ 186 w 633"/>
                  <a:gd name="T13" fmla="*/ 363 h 632"/>
                  <a:gd name="T14" fmla="*/ 150 w 633"/>
                  <a:gd name="T15" fmla="*/ 353 h 632"/>
                  <a:gd name="T16" fmla="*/ 174 w 633"/>
                  <a:gd name="T17" fmla="*/ 350 h 632"/>
                  <a:gd name="T18" fmla="*/ 474 w 633"/>
                  <a:gd name="T19" fmla="*/ 286 h 632"/>
                  <a:gd name="T20" fmla="*/ 421 w 633"/>
                  <a:gd name="T21" fmla="*/ 349 h 632"/>
                  <a:gd name="T22" fmla="*/ 437 w 633"/>
                  <a:gd name="T23" fmla="*/ 320 h 632"/>
                  <a:gd name="T24" fmla="*/ 460 w 633"/>
                  <a:gd name="T25" fmla="*/ 184 h 632"/>
                  <a:gd name="T26" fmla="*/ 424 w 633"/>
                  <a:gd name="T27" fmla="*/ 194 h 632"/>
                  <a:gd name="T28" fmla="*/ 439 w 633"/>
                  <a:gd name="T29" fmla="*/ 154 h 632"/>
                  <a:gd name="T30" fmla="*/ 353 w 633"/>
                  <a:gd name="T31" fmla="*/ 63 h 632"/>
                  <a:gd name="T32" fmla="*/ 376 w 633"/>
                  <a:gd name="T33" fmla="*/ 25 h 632"/>
                  <a:gd name="T34" fmla="*/ 325 w 633"/>
                  <a:gd name="T35" fmla="*/ 71 h 632"/>
                  <a:gd name="T36" fmla="*/ 275 w 633"/>
                  <a:gd name="T37" fmla="*/ 147 h 632"/>
                  <a:gd name="T38" fmla="*/ 304 w 633"/>
                  <a:gd name="T39" fmla="*/ 139 h 632"/>
                  <a:gd name="T40" fmla="*/ 226 w 633"/>
                  <a:gd name="T41" fmla="*/ 78 h 632"/>
                  <a:gd name="T42" fmla="*/ 631 w 633"/>
                  <a:gd name="T43" fmla="*/ 217 h 632"/>
                  <a:gd name="T44" fmla="*/ 500 w 633"/>
                  <a:gd name="T45" fmla="*/ 190 h 632"/>
                  <a:gd name="T46" fmla="*/ 517 w 633"/>
                  <a:gd name="T47" fmla="*/ 228 h 632"/>
                  <a:gd name="T48" fmla="*/ 546 w 633"/>
                  <a:gd name="T49" fmla="*/ 352 h 632"/>
                  <a:gd name="T50" fmla="*/ 495 w 633"/>
                  <a:gd name="T51" fmla="*/ 340 h 632"/>
                  <a:gd name="T52" fmla="*/ 476 w 633"/>
                  <a:gd name="T53" fmla="*/ 377 h 632"/>
                  <a:gd name="T54" fmla="*/ 512 w 633"/>
                  <a:gd name="T55" fmla="*/ 355 h 632"/>
                  <a:gd name="T56" fmla="*/ 473 w 633"/>
                  <a:gd name="T57" fmla="*/ 406 h 632"/>
                  <a:gd name="T58" fmla="*/ 438 w 633"/>
                  <a:gd name="T59" fmla="*/ 409 h 632"/>
                  <a:gd name="T60" fmla="*/ 429 w 633"/>
                  <a:gd name="T61" fmla="*/ 399 h 632"/>
                  <a:gd name="T62" fmla="*/ 251 w 633"/>
                  <a:gd name="T63" fmla="*/ 374 h 632"/>
                  <a:gd name="T64" fmla="*/ 250 w 633"/>
                  <a:gd name="T65" fmla="*/ 376 h 632"/>
                  <a:gd name="T66" fmla="*/ 256 w 633"/>
                  <a:gd name="T67" fmla="*/ 381 h 632"/>
                  <a:gd name="T68" fmla="*/ 420 w 633"/>
                  <a:gd name="T69" fmla="*/ 210 h 632"/>
                  <a:gd name="T70" fmla="*/ 374 w 633"/>
                  <a:gd name="T71" fmla="*/ 184 h 632"/>
                  <a:gd name="T72" fmla="*/ 404 w 633"/>
                  <a:gd name="T73" fmla="*/ 199 h 632"/>
                  <a:gd name="T74" fmla="*/ 430 w 633"/>
                  <a:gd name="T75" fmla="*/ 458 h 632"/>
                  <a:gd name="T76" fmla="*/ 528 w 633"/>
                  <a:gd name="T77" fmla="*/ 501 h 632"/>
                  <a:gd name="T78" fmla="*/ 473 w 633"/>
                  <a:gd name="T79" fmla="*/ 455 h 632"/>
                  <a:gd name="T80" fmla="*/ 408 w 633"/>
                  <a:gd name="T81" fmla="*/ 440 h 632"/>
                  <a:gd name="T82" fmla="*/ 409 w 633"/>
                  <a:gd name="T83" fmla="*/ 575 h 632"/>
                  <a:gd name="T84" fmla="*/ 390 w 633"/>
                  <a:gd name="T85" fmla="*/ 536 h 632"/>
                  <a:gd name="T86" fmla="*/ 418 w 633"/>
                  <a:gd name="T87" fmla="*/ 562 h 632"/>
                  <a:gd name="T88" fmla="*/ 301 w 633"/>
                  <a:gd name="T89" fmla="*/ 561 h 632"/>
                  <a:gd name="T90" fmla="*/ 307 w 633"/>
                  <a:gd name="T91" fmla="*/ 599 h 632"/>
                  <a:gd name="T92" fmla="*/ 322 w 633"/>
                  <a:gd name="T93" fmla="*/ 605 h 632"/>
                  <a:gd name="T94" fmla="*/ 207 w 633"/>
                  <a:gd name="T95" fmla="*/ 268 h 632"/>
                  <a:gd name="T96" fmla="*/ 247 w 633"/>
                  <a:gd name="T97" fmla="*/ 292 h 632"/>
                  <a:gd name="T98" fmla="*/ 234 w 633"/>
                  <a:gd name="T99" fmla="*/ 267 h 632"/>
                  <a:gd name="T100" fmla="*/ 169 w 633"/>
                  <a:gd name="T101" fmla="*/ 125 h 632"/>
                  <a:gd name="T102" fmla="*/ 166 w 633"/>
                  <a:gd name="T103" fmla="*/ 118 h 632"/>
                  <a:gd name="T104" fmla="*/ 198 w 633"/>
                  <a:gd name="T105" fmla="*/ 182 h 632"/>
                  <a:gd name="T106" fmla="*/ 153 w 633"/>
                  <a:gd name="T107" fmla="*/ 139 h 632"/>
                  <a:gd name="T108" fmla="*/ 50 w 633"/>
                  <a:gd name="T109" fmla="*/ 341 h 632"/>
                  <a:gd name="T110" fmla="*/ 123 w 633"/>
                  <a:gd name="T111" fmla="*/ 390 h 632"/>
                  <a:gd name="T112" fmla="*/ 98 w 633"/>
                  <a:gd name="T113" fmla="*/ 394 h 632"/>
                  <a:gd name="T114" fmla="*/ 97 w 633"/>
                  <a:gd name="T115" fmla="*/ 466 h 632"/>
                  <a:gd name="T116" fmla="*/ 93 w 633"/>
                  <a:gd name="T117" fmla="*/ 448 h 632"/>
                  <a:gd name="T118" fmla="*/ 138 w 633"/>
                  <a:gd name="T119" fmla="*/ 429 h 6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633" h="632">
                    <a:moveTo>
                      <a:pt x="244" y="202"/>
                    </a:moveTo>
                    <a:cubicBezTo>
                      <a:pt x="245" y="205"/>
                      <a:pt x="246" y="207"/>
                      <a:pt x="246" y="208"/>
                    </a:cubicBezTo>
                    <a:cubicBezTo>
                      <a:pt x="245" y="213"/>
                      <a:pt x="235" y="213"/>
                      <a:pt x="222" y="216"/>
                    </a:cubicBezTo>
                    <a:cubicBezTo>
                      <a:pt x="211" y="219"/>
                      <a:pt x="199" y="226"/>
                      <a:pt x="190" y="232"/>
                    </a:cubicBezTo>
                    <a:cubicBezTo>
                      <a:pt x="196" y="227"/>
                      <a:pt x="203" y="221"/>
                      <a:pt x="207" y="217"/>
                    </a:cubicBezTo>
                    <a:cubicBezTo>
                      <a:pt x="214" y="209"/>
                      <a:pt x="233" y="199"/>
                      <a:pt x="244" y="202"/>
                    </a:cubicBezTo>
                    <a:close/>
                    <a:moveTo>
                      <a:pt x="248" y="219"/>
                    </a:moveTo>
                    <a:cubicBezTo>
                      <a:pt x="245" y="218"/>
                      <a:pt x="235" y="216"/>
                      <a:pt x="224" y="219"/>
                    </a:cubicBezTo>
                    <a:cubicBezTo>
                      <a:pt x="211" y="222"/>
                      <a:pt x="188" y="236"/>
                      <a:pt x="181" y="240"/>
                    </a:cubicBezTo>
                    <a:cubicBezTo>
                      <a:pt x="187" y="239"/>
                      <a:pt x="196" y="237"/>
                      <a:pt x="201" y="236"/>
                    </a:cubicBezTo>
                    <a:cubicBezTo>
                      <a:pt x="210" y="236"/>
                      <a:pt x="223" y="238"/>
                      <a:pt x="235" y="236"/>
                    </a:cubicBezTo>
                    <a:cubicBezTo>
                      <a:pt x="244" y="233"/>
                      <a:pt x="247" y="223"/>
                      <a:pt x="248" y="219"/>
                    </a:cubicBezTo>
                    <a:close/>
                    <a:moveTo>
                      <a:pt x="198" y="467"/>
                    </a:moveTo>
                    <a:cubicBezTo>
                      <a:pt x="187" y="474"/>
                      <a:pt x="169" y="496"/>
                      <a:pt x="164" y="502"/>
                    </a:cubicBezTo>
                    <a:cubicBezTo>
                      <a:pt x="169" y="498"/>
                      <a:pt x="177" y="493"/>
                      <a:pt x="182" y="491"/>
                    </a:cubicBezTo>
                    <a:cubicBezTo>
                      <a:pt x="190" y="488"/>
                      <a:pt x="204" y="485"/>
                      <a:pt x="214" y="479"/>
                    </a:cubicBezTo>
                    <a:cubicBezTo>
                      <a:pt x="223" y="473"/>
                      <a:pt x="222" y="462"/>
                      <a:pt x="221" y="458"/>
                    </a:cubicBezTo>
                    <a:cubicBezTo>
                      <a:pt x="218" y="458"/>
                      <a:pt x="208" y="460"/>
                      <a:pt x="198" y="467"/>
                    </a:cubicBezTo>
                    <a:close/>
                    <a:moveTo>
                      <a:pt x="180" y="470"/>
                    </a:moveTo>
                    <a:cubicBezTo>
                      <a:pt x="178" y="476"/>
                      <a:pt x="173" y="484"/>
                      <a:pt x="170" y="491"/>
                    </a:cubicBezTo>
                    <a:cubicBezTo>
                      <a:pt x="176" y="482"/>
                      <a:pt x="185" y="471"/>
                      <a:pt x="195" y="465"/>
                    </a:cubicBezTo>
                    <a:cubicBezTo>
                      <a:pt x="206" y="457"/>
                      <a:pt x="216" y="453"/>
                      <a:pt x="215" y="449"/>
                    </a:cubicBezTo>
                    <a:cubicBezTo>
                      <a:pt x="215" y="447"/>
                      <a:pt x="214" y="445"/>
                      <a:pt x="212" y="443"/>
                    </a:cubicBezTo>
                    <a:cubicBezTo>
                      <a:pt x="199" y="444"/>
                      <a:pt x="185" y="460"/>
                      <a:pt x="180" y="470"/>
                    </a:cubicBezTo>
                    <a:close/>
                    <a:moveTo>
                      <a:pt x="157" y="363"/>
                    </a:moveTo>
                    <a:cubicBezTo>
                      <a:pt x="164" y="368"/>
                      <a:pt x="174" y="378"/>
                      <a:pt x="185" y="383"/>
                    </a:cubicBezTo>
                    <a:cubicBezTo>
                      <a:pt x="194" y="388"/>
                      <a:pt x="203" y="380"/>
                      <a:pt x="206" y="378"/>
                    </a:cubicBezTo>
                    <a:cubicBezTo>
                      <a:pt x="204" y="375"/>
                      <a:pt x="197" y="368"/>
                      <a:pt x="186" y="363"/>
                    </a:cubicBezTo>
                    <a:cubicBezTo>
                      <a:pt x="174" y="358"/>
                      <a:pt x="146" y="355"/>
                      <a:pt x="138" y="354"/>
                    </a:cubicBezTo>
                    <a:cubicBezTo>
                      <a:pt x="144" y="356"/>
                      <a:pt x="152" y="360"/>
                      <a:pt x="157" y="363"/>
                    </a:cubicBezTo>
                    <a:close/>
                    <a:moveTo>
                      <a:pt x="174" y="350"/>
                    </a:moveTo>
                    <a:cubicBezTo>
                      <a:pt x="168" y="351"/>
                      <a:pt x="158" y="352"/>
                      <a:pt x="150" y="353"/>
                    </a:cubicBezTo>
                    <a:cubicBezTo>
                      <a:pt x="161" y="353"/>
                      <a:pt x="176" y="355"/>
                      <a:pt x="187" y="360"/>
                    </a:cubicBezTo>
                    <a:cubicBezTo>
                      <a:pt x="199" y="365"/>
                      <a:pt x="207" y="371"/>
                      <a:pt x="211" y="368"/>
                    </a:cubicBezTo>
                    <a:cubicBezTo>
                      <a:pt x="212" y="367"/>
                      <a:pt x="213" y="365"/>
                      <a:pt x="213" y="362"/>
                    </a:cubicBezTo>
                    <a:cubicBezTo>
                      <a:pt x="206" y="352"/>
                      <a:pt x="185" y="349"/>
                      <a:pt x="174" y="350"/>
                    </a:cubicBezTo>
                    <a:close/>
                    <a:moveTo>
                      <a:pt x="403" y="335"/>
                    </a:moveTo>
                    <a:cubicBezTo>
                      <a:pt x="405" y="337"/>
                      <a:pt x="407" y="339"/>
                      <a:pt x="409" y="340"/>
                    </a:cubicBezTo>
                    <a:cubicBezTo>
                      <a:pt x="415" y="341"/>
                      <a:pt x="422" y="330"/>
                      <a:pt x="434" y="316"/>
                    </a:cubicBezTo>
                    <a:cubicBezTo>
                      <a:pt x="444" y="304"/>
                      <a:pt x="461" y="293"/>
                      <a:pt x="474" y="286"/>
                    </a:cubicBezTo>
                    <a:cubicBezTo>
                      <a:pt x="464" y="290"/>
                      <a:pt x="451" y="295"/>
                      <a:pt x="444" y="297"/>
                    </a:cubicBezTo>
                    <a:cubicBezTo>
                      <a:pt x="429" y="301"/>
                      <a:pt x="405" y="318"/>
                      <a:pt x="403" y="335"/>
                    </a:cubicBezTo>
                    <a:close/>
                    <a:moveTo>
                      <a:pt x="437" y="320"/>
                    </a:moveTo>
                    <a:cubicBezTo>
                      <a:pt x="426" y="332"/>
                      <a:pt x="422" y="345"/>
                      <a:pt x="421" y="349"/>
                    </a:cubicBezTo>
                    <a:cubicBezTo>
                      <a:pt x="426" y="351"/>
                      <a:pt x="441" y="354"/>
                      <a:pt x="449" y="344"/>
                    </a:cubicBezTo>
                    <a:cubicBezTo>
                      <a:pt x="460" y="331"/>
                      <a:pt x="465" y="313"/>
                      <a:pt x="472" y="303"/>
                    </a:cubicBezTo>
                    <a:cubicBezTo>
                      <a:pt x="475" y="296"/>
                      <a:pt x="483" y="287"/>
                      <a:pt x="489" y="280"/>
                    </a:cubicBezTo>
                    <a:cubicBezTo>
                      <a:pt x="480" y="286"/>
                      <a:pt x="448" y="306"/>
                      <a:pt x="437" y="320"/>
                    </a:cubicBezTo>
                    <a:close/>
                    <a:moveTo>
                      <a:pt x="465" y="126"/>
                    </a:moveTo>
                    <a:cubicBezTo>
                      <a:pt x="461" y="134"/>
                      <a:pt x="446" y="159"/>
                      <a:pt x="442" y="172"/>
                    </a:cubicBezTo>
                    <a:cubicBezTo>
                      <a:pt x="439" y="184"/>
                      <a:pt x="441" y="195"/>
                      <a:pt x="442" y="198"/>
                    </a:cubicBezTo>
                    <a:cubicBezTo>
                      <a:pt x="446" y="197"/>
                      <a:pt x="457" y="194"/>
                      <a:pt x="460" y="184"/>
                    </a:cubicBezTo>
                    <a:cubicBezTo>
                      <a:pt x="463" y="172"/>
                      <a:pt x="460" y="157"/>
                      <a:pt x="461" y="148"/>
                    </a:cubicBezTo>
                    <a:cubicBezTo>
                      <a:pt x="461" y="142"/>
                      <a:pt x="463" y="133"/>
                      <a:pt x="465" y="126"/>
                    </a:cubicBezTo>
                    <a:close/>
                    <a:moveTo>
                      <a:pt x="439" y="154"/>
                    </a:moveTo>
                    <a:cubicBezTo>
                      <a:pt x="431" y="162"/>
                      <a:pt x="420" y="182"/>
                      <a:pt x="424" y="194"/>
                    </a:cubicBezTo>
                    <a:cubicBezTo>
                      <a:pt x="426" y="195"/>
                      <a:pt x="429" y="196"/>
                      <a:pt x="430" y="196"/>
                    </a:cubicBezTo>
                    <a:cubicBezTo>
                      <a:pt x="435" y="195"/>
                      <a:pt x="436" y="184"/>
                      <a:pt x="439" y="170"/>
                    </a:cubicBezTo>
                    <a:cubicBezTo>
                      <a:pt x="442" y="158"/>
                      <a:pt x="450" y="145"/>
                      <a:pt x="456" y="136"/>
                    </a:cubicBezTo>
                    <a:cubicBezTo>
                      <a:pt x="451" y="142"/>
                      <a:pt x="444" y="149"/>
                      <a:pt x="439" y="154"/>
                    </a:cubicBezTo>
                    <a:close/>
                    <a:moveTo>
                      <a:pt x="375" y="102"/>
                    </a:moveTo>
                    <a:cubicBezTo>
                      <a:pt x="386" y="86"/>
                      <a:pt x="385" y="53"/>
                      <a:pt x="401" y="31"/>
                    </a:cubicBezTo>
                    <a:cubicBezTo>
                      <a:pt x="417" y="9"/>
                      <a:pt x="435" y="7"/>
                      <a:pt x="446" y="5"/>
                    </a:cubicBezTo>
                    <a:cubicBezTo>
                      <a:pt x="446" y="5"/>
                      <a:pt x="390" y="9"/>
                      <a:pt x="353" y="63"/>
                    </a:cubicBezTo>
                    <a:cubicBezTo>
                      <a:pt x="336" y="89"/>
                      <a:pt x="349" y="115"/>
                      <a:pt x="351" y="119"/>
                    </a:cubicBezTo>
                    <a:cubicBezTo>
                      <a:pt x="357" y="119"/>
                      <a:pt x="366" y="116"/>
                      <a:pt x="375" y="102"/>
                    </a:cubicBezTo>
                    <a:close/>
                    <a:moveTo>
                      <a:pt x="334" y="90"/>
                    </a:moveTo>
                    <a:cubicBezTo>
                      <a:pt x="340" y="89"/>
                      <a:pt x="337" y="49"/>
                      <a:pt x="376" y="25"/>
                    </a:cubicBezTo>
                    <a:cubicBezTo>
                      <a:pt x="401" y="9"/>
                      <a:pt x="426" y="5"/>
                      <a:pt x="443" y="4"/>
                    </a:cubicBezTo>
                    <a:cubicBezTo>
                      <a:pt x="433" y="3"/>
                      <a:pt x="399" y="0"/>
                      <a:pt x="376" y="16"/>
                    </a:cubicBezTo>
                    <a:cubicBezTo>
                      <a:pt x="357" y="29"/>
                      <a:pt x="337" y="40"/>
                      <a:pt x="325" y="70"/>
                    </a:cubicBezTo>
                    <a:cubicBezTo>
                      <a:pt x="325" y="70"/>
                      <a:pt x="325" y="71"/>
                      <a:pt x="325" y="71"/>
                    </a:cubicBezTo>
                    <a:cubicBezTo>
                      <a:pt x="327" y="80"/>
                      <a:pt x="331" y="90"/>
                      <a:pt x="334" y="90"/>
                    </a:cubicBezTo>
                    <a:close/>
                    <a:moveTo>
                      <a:pt x="224" y="78"/>
                    </a:moveTo>
                    <a:cubicBezTo>
                      <a:pt x="232" y="80"/>
                      <a:pt x="245" y="81"/>
                      <a:pt x="256" y="97"/>
                    </a:cubicBezTo>
                    <a:cubicBezTo>
                      <a:pt x="268" y="113"/>
                      <a:pt x="267" y="136"/>
                      <a:pt x="275" y="147"/>
                    </a:cubicBezTo>
                    <a:cubicBezTo>
                      <a:pt x="282" y="158"/>
                      <a:pt x="288" y="160"/>
                      <a:pt x="292" y="160"/>
                    </a:cubicBezTo>
                    <a:cubicBezTo>
                      <a:pt x="294" y="157"/>
                      <a:pt x="303" y="138"/>
                      <a:pt x="290" y="120"/>
                    </a:cubicBezTo>
                    <a:cubicBezTo>
                      <a:pt x="264" y="81"/>
                      <a:pt x="224" y="78"/>
                      <a:pt x="224" y="78"/>
                    </a:cubicBezTo>
                    <a:close/>
                    <a:moveTo>
                      <a:pt x="304" y="139"/>
                    </a:moveTo>
                    <a:cubicBezTo>
                      <a:pt x="307" y="139"/>
                      <a:pt x="309" y="132"/>
                      <a:pt x="311" y="126"/>
                    </a:cubicBezTo>
                    <a:cubicBezTo>
                      <a:pt x="311" y="125"/>
                      <a:pt x="311" y="125"/>
                      <a:pt x="310" y="125"/>
                    </a:cubicBezTo>
                    <a:cubicBezTo>
                      <a:pt x="302" y="103"/>
                      <a:pt x="288" y="95"/>
                      <a:pt x="274" y="86"/>
                    </a:cubicBezTo>
                    <a:cubicBezTo>
                      <a:pt x="258" y="75"/>
                      <a:pt x="234" y="77"/>
                      <a:pt x="226" y="78"/>
                    </a:cubicBezTo>
                    <a:cubicBezTo>
                      <a:pt x="239" y="78"/>
                      <a:pt x="256" y="81"/>
                      <a:pt x="274" y="93"/>
                    </a:cubicBezTo>
                    <a:cubicBezTo>
                      <a:pt x="302" y="110"/>
                      <a:pt x="300" y="138"/>
                      <a:pt x="304" y="139"/>
                    </a:cubicBezTo>
                    <a:close/>
                    <a:moveTo>
                      <a:pt x="574" y="180"/>
                    </a:moveTo>
                    <a:cubicBezTo>
                      <a:pt x="601" y="189"/>
                      <a:pt x="620" y="205"/>
                      <a:pt x="631" y="217"/>
                    </a:cubicBezTo>
                    <a:cubicBezTo>
                      <a:pt x="626" y="209"/>
                      <a:pt x="606" y="182"/>
                      <a:pt x="581" y="175"/>
                    </a:cubicBezTo>
                    <a:cubicBezTo>
                      <a:pt x="559" y="168"/>
                      <a:pt x="538" y="161"/>
                      <a:pt x="509" y="171"/>
                    </a:cubicBezTo>
                    <a:cubicBezTo>
                      <a:pt x="508" y="171"/>
                      <a:pt x="508" y="172"/>
                      <a:pt x="508" y="172"/>
                    </a:cubicBezTo>
                    <a:cubicBezTo>
                      <a:pt x="503" y="178"/>
                      <a:pt x="497" y="188"/>
                      <a:pt x="500" y="190"/>
                    </a:cubicBezTo>
                    <a:cubicBezTo>
                      <a:pt x="504" y="194"/>
                      <a:pt x="531" y="167"/>
                      <a:pt x="574" y="180"/>
                    </a:cubicBezTo>
                    <a:close/>
                    <a:moveTo>
                      <a:pt x="532" y="187"/>
                    </a:moveTo>
                    <a:cubicBezTo>
                      <a:pt x="502" y="191"/>
                      <a:pt x="490" y="217"/>
                      <a:pt x="489" y="220"/>
                    </a:cubicBezTo>
                    <a:cubicBezTo>
                      <a:pt x="492" y="225"/>
                      <a:pt x="500" y="230"/>
                      <a:pt x="517" y="228"/>
                    </a:cubicBezTo>
                    <a:cubicBezTo>
                      <a:pt x="535" y="226"/>
                      <a:pt x="559" y="205"/>
                      <a:pt x="585" y="203"/>
                    </a:cubicBezTo>
                    <a:cubicBezTo>
                      <a:pt x="611" y="200"/>
                      <a:pt x="624" y="213"/>
                      <a:pt x="633" y="219"/>
                    </a:cubicBezTo>
                    <a:cubicBezTo>
                      <a:pt x="633" y="219"/>
                      <a:pt x="594" y="181"/>
                      <a:pt x="532" y="187"/>
                    </a:cubicBezTo>
                    <a:close/>
                    <a:moveTo>
                      <a:pt x="546" y="352"/>
                    </a:moveTo>
                    <a:cubicBezTo>
                      <a:pt x="567" y="362"/>
                      <a:pt x="580" y="376"/>
                      <a:pt x="588" y="386"/>
                    </a:cubicBezTo>
                    <a:cubicBezTo>
                      <a:pt x="584" y="379"/>
                      <a:pt x="571" y="356"/>
                      <a:pt x="552" y="349"/>
                    </a:cubicBezTo>
                    <a:cubicBezTo>
                      <a:pt x="535" y="342"/>
                      <a:pt x="520" y="334"/>
                      <a:pt x="496" y="340"/>
                    </a:cubicBezTo>
                    <a:cubicBezTo>
                      <a:pt x="495" y="340"/>
                      <a:pt x="495" y="340"/>
                      <a:pt x="495" y="340"/>
                    </a:cubicBezTo>
                    <a:cubicBezTo>
                      <a:pt x="490" y="345"/>
                      <a:pt x="485" y="352"/>
                      <a:pt x="487" y="354"/>
                    </a:cubicBezTo>
                    <a:cubicBezTo>
                      <a:pt x="490" y="357"/>
                      <a:pt x="514" y="338"/>
                      <a:pt x="546" y="352"/>
                    </a:cubicBezTo>
                    <a:close/>
                    <a:moveTo>
                      <a:pt x="512" y="355"/>
                    </a:moveTo>
                    <a:cubicBezTo>
                      <a:pt x="489" y="354"/>
                      <a:pt x="477" y="374"/>
                      <a:pt x="476" y="377"/>
                    </a:cubicBezTo>
                    <a:cubicBezTo>
                      <a:pt x="478" y="381"/>
                      <a:pt x="484" y="385"/>
                      <a:pt x="497" y="385"/>
                    </a:cubicBezTo>
                    <a:cubicBezTo>
                      <a:pt x="512" y="385"/>
                      <a:pt x="532" y="371"/>
                      <a:pt x="553" y="371"/>
                    </a:cubicBezTo>
                    <a:cubicBezTo>
                      <a:pt x="573" y="372"/>
                      <a:pt x="583" y="383"/>
                      <a:pt x="589" y="388"/>
                    </a:cubicBezTo>
                    <a:cubicBezTo>
                      <a:pt x="589" y="388"/>
                      <a:pt x="562" y="355"/>
                      <a:pt x="512" y="355"/>
                    </a:cubicBezTo>
                    <a:close/>
                    <a:moveTo>
                      <a:pt x="450" y="385"/>
                    </a:moveTo>
                    <a:cubicBezTo>
                      <a:pt x="450" y="385"/>
                      <a:pt x="450" y="385"/>
                      <a:pt x="450" y="385"/>
                    </a:cubicBezTo>
                    <a:cubicBezTo>
                      <a:pt x="446" y="386"/>
                      <a:pt x="441" y="388"/>
                      <a:pt x="442" y="390"/>
                    </a:cubicBezTo>
                    <a:cubicBezTo>
                      <a:pt x="442" y="392"/>
                      <a:pt x="460" y="389"/>
                      <a:pt x="473" y="406"/>
                    </a:cubicBezTo>
                    <a:cubicBezTo>
                      <a:pt x="481" y="416"/>
                      <a:pt x="484" y="427"/>
                      <a:pt x="485" y="435"/>
                    </a:cubicBezTo>
                    <a:cubicBezTo>
                      <a:pt x="485" y="430"/>
                      <a:pt x="485" y="415"/>
                      <a:pt x="477" y="405"/>
                    </a:cubicBezTo>
                    <a:cubicBezTo>
                      <a:pt x="470" y="397"/>
                      <a:pt x="464" y="389"/>
                      <a:pt x="450" y="385"/>
                    </a:cubicBezTo>
                    <a:close/>
                    <a:moveTo>
                      <a:pt x="438" y="409"/>
                    </a:moveTo>
                    <a:cubicBezTo>
                      <a:pt x="446" y="413"/>
                      <a:pt x="461" y="411"/>
                      <a:pt x="471" y="417"/>
                    </a:cubicBezTo>
                    <a:cubicBezTo>
                      <a:pt x="482" y="423"/>
                      <a:pt x="484" y="432"/>
                      <a:pt x="485" y="436"/>
                    </a:cubicBezTo>
                    <a:cubicBezTo>
                      <a:pt x="485" y="436"/>
                      <a:pt x="481" y="411"/>
                      <a:pt x="455" y="397"/>
                    </a:cubicBezTo>
                    <a:cubicBezTo>
                      <a:pt x="442" y="390"/>
                      <a:pt x="431" y="398"/>
                      <a:pt x="429" y="399"/>
                    </a:cubicBezTo>
                    <a:cubicBezTo>
                      <a:pt x="430" y="401"/>
                      <a:pt x="431" y="405"/>
                      <a:pt x="438" y="409"/>
                    </a:cubicBezTo>
                    <a:close/>
                    <a:moveTo>
                      <a:pt x="250" y="376"/>
                    </a:moveTo>
                    <a:cubicBezTo>
                      <a:pt x="259" y="375"/>
                      <a:pt x="266" y="377"/>
                      <a:pt x="271" y="378"/>
                    </a:cubicBezTo>
                    <a:cubicBezTo>
                      <a:pt x="268" y="377"/>
                      <a:pt x="259" y="372"/>
                      <a:pt x="251" y="374"/>
                    </a:cubicBezTo>
                    <a:cubicBezTo>
                      <a:pt x="244" y="375"/>
                      <a:pt x="237" y="376"/>
                      <a:pt x="231" y="383"/>
                    </a:cubicBezTo>
                    <a:cubicBezTo>
                      <a:pt x="231" y="383"/>
                      <a:pt x="231" y="383"/>
                      <a:pt x="230" y="384"/>
                    </a:cubicBezTo>
                    <a:cubicBezTo>
                      <a:pt x="230" y="386"/>
                      <a:pt x="230" y="389"/>
                      <a:pt x="231" y="390"/>
                    </a:cubicBezTo>
                    <a:cubicBezTo>
                      <a:pt x="233" y="390"/>
                      <a:pt x="236" y="379"/>
                      <a:pt x="250" y="376"/>
                    </a:cubicBezTo>
                    <a:close/>
                    <a:moveTo>
                      <a:pt x="239" y="384"/>
                    </a:moveTo>
                    <a:cubicBezTo>
                      <a:pt x="232" y="390"/>
                      <a:pt x="232" y="398"/>
                      <a:pt x="232" y="400"/>
                    </a:cubicBezTo>
                    <a:cubicBezTo>
                      <a:pt x="234" y="400"/>
                      <a:pt x="237" y="401"/>
                      <a:pt x="241" y="398"/>
                    </a:cubicBezTo>
                    <a:cubicBezTo>
                      <a:pt x="246" y="395"/>
                      <a:pt x="249" y="385"/>
                      <a:pt x="256" y="381"/>
                    </a:cubicBezTo>
                    <a:cubicBezTo>
                      <a:pt x="263" y="377"/>
                      <a:pt x="269" y="378"/>
                      <a:pt x="272" y="379"/>
                    </a:cubicBezTo>
                    <a:cubicBezTo>
                      <a:pt x="272" y="379"/>
                      <a:pt x="256" y="374"/>
                      <a:pt x="239" y="384"/>
                    </a:cubicBezTo>
                    <a:close/>
                    <a:moveTo>
                      <a:pt x="403" y="189"/>
                    </a:moveTo>
                    <a:cubicBezTo>
                      <a:pt x="412" y="196"/>
                      <a:pt x="417" y="204"/>
                      <a:pt x="420" y="210"/>
                    </a:cubicBezTo>
                    <a:cubicBezTo>
                      <a:pt x="419" y="207"/>
                      <a:pt x="415" y="194"/>
                      <a:pt x="406" y="188"/>
                    </a:cubicBezTo>
                    <a:cubicBezTo>
                      <a:pt x="399" y="183"/>
                      <a:pt x="392" y="178"/>
                      <a:pt x="379" y="178"/>
                    </a:cubicBezTo>
                    <a:cubicBezTo>
                      <a:pt x="379" y="178"/>
                      <a:pt x="379" y="178"/>
                      <a:pt x="379" y="178"/>
                    </a:cubicBezTo>
                    <a:cubicBezTo>
                      <a:pt x="376" y="180"/>
                      <a:pt x="373" y="183"/>
                      <a:pt x="374" y="184"/>
                    </a:cubicBezTo>
                    <a:cubicBezTo>
                      <a:pt x="375" y="186"/>
                      <a:pt x="388" y="179"/>
                      <a:pt x="403" y="189"/>
                    </a:cubicBezTo>
                    <a:close/>
                    <a:moveTo>
                      <a:pt x="366" y="194"/>
                    </a:moveTo>
                    <a:cubicBezTo>
                      <a:pt x="367" y="197"/>
                      <a:pt x="369" y="199"/>
                      <a:pt x="376" y="201"/>
                    </a:cubicBezTo>
                    <a:cubicBezTo>
                      <a:pt x="383" y="202"/>
                      <a:pt x="394" y="197"/>
                      <a:pt x="404" y="199"/>
                    </a:cubicBezTo>
                    <a:cubicBezTo>
                      <a:pt x="414" y="202"/>
                      <a:pt x="418" y="208"/>
                      <a:pt x="420" y="211"/>
                    </a:cubicBezTo>
                    <a:cubicBezTo>
                      <a:pt x="420" y="211"/>
                      <a:pt x="411" y="192"/>
                      <a:pt x="386" y="187"/>
                    </a:cubicBezTo>
                    <a:cubicBezTo>
                      <a:pt x="374" y="185"/>
                      <a:pt x="367" y="193"/>
                      <a:pt x="366" y="194"/>
                    </a:cubicBezTo>
                    <a:close/>
                    <a:moveTo>
                      <a:pt x="430" y="458"/>
                    </a:moveTo>
                    <a:cubicBezTo>
                      <a:pt x="400" y="458"/>
                      <a:pt x="386" y="483"/>
                      <a:pt x="384" y="486"/>
                    </a:cubicBezTo>
                    <a:cubicBezTo>
                      <a:pt x="387" y="491"/>
                      <a:pt x="394" y="497"/>
                      <a:pt x="411" y="497"/>
                    </a:cubicBezTo>
                    <a:cubicBezTo>
                      <a:pt x="430" y="497"/>
                      <a:pt x="456" y="478"/>
                      <a:pt x="482" y="479"/>
                    </a:cubicBezTo>
                    <a:cubicBezTo>
                      <a:pt x="508" y="480"/>
                      <a:pt x="520" y="494"/>
                      <a:pt x="528" y="501"/>
                    </a:cubicBezTo>
                    <a:cubicBezTo>
                      <a:pt x="528" y="501"/>
                      <a:pt x="494" y="458"/>
                      <a:pt x="430" y="458"/>
                    </a:cubicBezTo>
                    <a:close/>
                    <a:moveTo>
                      <a:pt x="408" y="440"/>
                    </a:moveTo>
                    <a:cubicBezTo>
                      <a:pt x="403" y="446"/>
                      <a:pt x="396" y="455"/>
                      <a:pt x="398" y="457"/>
                    </a:cubicBezTo>
                    <a:cubicBezTo>
                      <a:pt x="402" y="461"/>
                      <a:pt x="432" y="437"/>
                      <a:pt x="473" y="455"/>
                    </a:cubicBezTo>
                    <a:cubicBezTo>
                      <a:pt x="500" y="467"/>
                      <a:pt x="517" y="485"/>
                      <a:pt x="527" y="498"/>
                    </a:cubicBezTo>
                    <a:cubicBezTo>
                      <a:pt x="522" y="489"/>
                      <a:pt x="506" y="460"/>
                      <a:pt x="481" y="450"/>
                    </a:cubicBezTo>
                    <a:cubicBezTo>
                      <a:pt x="460" y="442"/>
                      <a:pt x="440" y="432"/>
                      <a:pt x="409" y="439"/>
                    </a:cubicBezTo>
                    <a:cubicBezTo>
                      <a:pt x="409" y="439"/>
                      <a:pt x="409" y="440"/>
                      <a:pt x="408" y="440"/>
                    </a:cubicBezTo>
                    <a:close/>
                    <a:moveTo>
                      <a:pt x="394" y="551"/>
                    </a:moveTo>
                    <a:cubicBezTo>
                      <a:pt x="380" y="542"/>
                      <a:pt x="366" y="549"/>
                      <a:pt x="364" y="550"/>
                    </a:cubicBezTo>
                    <a:cubicBezTo>
                      <a:pt x="364" y="554"/>
                      <a:pt x="365" y="558"/>
                      <a:pt x="372" y="563"/>
                    </a:cubicBezTo>
                    <a:cubicBezTo>
                      <a:pt x="380" y="568"/>
                      <a:pt x="398" y="567"/>
                      <a:pt x="409" y="575"/>
                    </a:cubicBezTo>
                    <a:cubicBezTo>
                      <a:pt x="420" y="582"/>
                      <a:pt x="421" y="592"/>
                      <a:pt x="422" y="597"/>
                    </a:cubicBezTo>
                    <a:cubicBezTo>
                      <a:pt x="422" y="597"/>
                      <a:pt x="421" y="569"/>
                      <a:pt x="394" y="551"/>
                    </a:cubicBezTo>
                    <a:close/>
                    <a:moveTo>
                      <a:pt x="391" y="537"/>
                    </a:moveTo>
                    <a:cubicBezTo>
                      <a:pt x="391" y="537"/>
                      <a:pt x="390" y="537"/>
                      <a:pt x="390" y="536"/>
                    </a:cubicBezTo>
                    <a:cubicBezTo>
                      <a:pt x="386" y="538"/>
                      <a:pt x="380" y="540"/>
                      <a:pt x="380" y="542"/>
                    </a:cubicBezTo>
                    <a:cubicBezTo>
                      <a:pt x="380" y="544"/>
                      <a:pt x="401" y="542"/>
                      <a:pt x="413" y="562"/>
                    </a:cubicBezTo>
                    <a:cubicBezTo>
                      <a:pt x="421" y="574"/>
                      <a:pt x="423" y="587"/>
                      <a:pt x="422" y="596"/>
                    </a:cubicBezTo>
                    <a:cubicBezTo>
                      <a:pt x="423" y="591"/>
                      <a:pt x="426" y="573"/>
                      <a:pt x="418" y="562"/>
                    </a:cubicBezTo>
                    <a:cubicBezTo>
                      <a:pt x="412" y="552"/>
                      <a:pt x="407" y="542"/>
                      <a:pt x="391" y="537"/>
                    </a:cubicBezTo>
                    <a:close/>
                    <a:moveTo>
                      <a:pt x="307" y="599"/>
                    </a:moveTo>
                    <a:cubicBezTo>
                      <a:pt x="298" y="575"/>
                      <a:pt x="315" y="558"/>
                      <a:pt x="312" y="555"/>
                    </a:cubicBezTo>
                    <a:cubicBezTo>
                      <a:pt x="311" y="554"/>
                      <a:pt x="305" y="558"/>
                      <a:pt x="301" y="561"/>
                    </a:cubicBezTo>
                    <a:cubicBezTo>
                      <a:pt x="301" y="561"/>
                      <a:pt x="301" y="562"/>
                      <a:pt x="300" y="562"/>
                    </a:cubicBezTo>
                    <a:cubicBezTo>
                      <a:pt x="294" y="580"/>
                      <a:pt x="299" y="591"/>
                      <a:pt x="304" y="604"/>
                    </a:cubicBezTo>
                    <a:cubicBezTo>
                      <a:pt x="309" y="618"/>
                      <a:pt x="326" y="629"/>
                      <a:pt x="331" y="631"/>
                    </a:cubicBezTo>
                    <a:cubicBezTo>
                      <a:pt x="323" y="625"/>
                      <a:pt x="313" y="615"/>
                      <a:pt x="307" y="599"/>
                    </a:cubicBezTo>
                    <a:close/>
                    <a:moveTo>
                      <a:pt x="332" y="547"/>
                    </a:moveTo>
                    <a:cubicBezTo>
                      <a:pt x="329" y="548"/>
                      <a:pt x="313" y="557"/>
                      <a:pt x="311" y="574"/>
                    </a:cubicBezTo>
                    <a:cubicBezTo>
                      <a:pt x="308" y="612"/>
                      <a:pt x="333" y="632"/>
                      <a:pt x="333" y="632"/>
                    </a:cubicBezTo>
                    <a:cubicBezTo>
                      <a:pt x="329" y="627"/>
                      <a:pt x="321" y="620"/>
                      <a:pt x="322" y="605"/>
                    </a:cubicBezTo>
                    <a:cubicBezTo>
                      <a:pt x="323" y="589"/>
                      <a:pt x="336" y="574"/>
                      <a:pt x="337" y="564"/>
                    </a:cubicBezTo>
                    <a:cubicBezTo>
                      <a:pt x="338" y="554"/>
                      <a:pt x="335" y="549"/>
                      <a:pt x="332" y="547"/>
                    </a:cubicBezTo>
                    <a:close/>
                    <a:moveTo>
                      <a:pt x="247" y="292"/>
                    </a:moveTo>
                    <a:cubicBezTo>
                      <a:pt x="245" y="289"/>
                      <a:pt x="233" y="267"/>
                      <a:pt x="207" y="268"/>
                    </a:cubicBezTo>
                    <a:cubicBezTo>
                      <a:pt x="152" y="269"/>
                      <a:pt x="124" y="306"/>
                      <a:pt x="124" y="306"/>
                    </a:cubicBezTo>
                    <a:cubicBezTo>
                      <a:pt x="130" y="299"/>
                      <a:pt x="140" y="287"/>
                      <a:pt x="163" y="286"/>
                    </a:cubicBezTo>
                    <a:cubicBezTo>
                      <a:pt x="185" y="286"/>
                      <a:pt x="208" y="301"/>
                      <a:pt x="224" y="301"/>
                    </a:cubicBezTo>
                    <a:cubicBezTo>
                      <a:pt x="238" y="301"/>
                      <a:pt x="244" y="296"/>
                      <a:pt x="247" y="292"/>
                    </a:cubicBezTo>
                    <a:close/>
                    <a:moveTo>
                      <a:pt x="164" y="262"/>
                    </a:moveTo>
                    <a:cubicBezTo>
                      <a:pt x="142" y="271"/>
                      <a:pt x="128" y="296"/>
                      <a:pt x="125" y="303"/>
                    </a:cubicBezTo>
                    <a:cubicBezTo>
                      <a:pt x="133" y="292"/>
                      <a:pt x="147" y="276"/>
                      <a:pt x="170" y="266"/>
                    </a:cubicBezTo>
                    <a:cubicBezTo>
                      <a:pt x="205" y="250"/>
                      <a:pt x="231" y="270"/>
                      <a:pt x="234" y="267"/>
                    </a:cubicBezTo>
                    <a:cubicBezTo>
                      <a:pt x="236" y="265"/>
                      <a:pt x="230" y="257"/>
                      <a:pt x="226" y="252"/>
                    </a:cubicBezTo>
                    <a:cubicBezTo>
                      <a:pt x="225" y="252"/>
                      <a:pt x="225" y="252"/>
                      <a:pt x="224" y="252"/>
                    </a:cubicBezTo>
                    <a:cubicBezTo>
                      <a:pt x="198" y="246"/>
                      <a:pt x="182" y="254"/>
                      <a:pt x="164" y="262"/>
                    </a:cubicBezTo>
                    <a:close/>
                    <a:moveTo>
                      <a:pt x="169" y="125"/>
                    </a:moveTo>
                    <a:cubicBezTo>
                      <a:pt x="208" y="129"/>
                      <a:pt x="220" y="160"/>
                      <a:pt x="224" y="158"/>
                    </a:cubicBezTo>
                    <a:cubicBezTo>
                      <a:pt x="227" y="158"/>
                      <a:pt x="226" y="148"/>
                      <a:pt x="225" y="141"/>
                    </a:cubicBezTo>
                    <a:cubicBezTo>
                      <a:pt x="224" y="141"/>
                      <a:pt x="224" y="141"/>
                      <a:pt x="224" y="140"/>
                    </a:cubicBezTo>
                    <a:cubicBezTo>
                      <a:pt x="204" y="122"/>
                      <a:pt x="185" y="121"/>
                      <a:pt x="166" y="118"/>
                    </a:cubicBezTo>
                    <a:cubicBezTo>
                      <a:pt x="143" y="115"/>
                      <a:pt x="118" y="130"/>
                      <a:pt x="111" y="134"/>
                    </a:cubicBezTo>
                    <a:cubicBezTo>
                      <a:pt x="124" y="128"/>
                      <a:pt x="145" y="122"/>
                      <a:pt x="169" y="125"/>
                    </a:cubicBezTo>
                    <a:close/>
                    <a:moveTo>
                      <a:pt x="153" y="139"/>
                    </a:moveTo>
                    <a:cubicBezTo>
                      <a:pt x="173" y="150"/>
                      <a:pt x="184" y="175"/>
                      <a:pt x="198" y="182"/>
                    </a:cubicBezTo>
                    <a:cubicBezTo>
                      <a:pt x="210" y="190"/>
                      <a:pt x="218" y="189"/>
                      <a:pt x="222" y="186"/>
                    </a:cubicBezTo>
                    <a:cubicBezTo>
                      <a:pt x="223" y="183"/>
                      <a:pt x="223" y="158"/>
                      <a:pt x="200" y="145"/>
                    </a:cubicBezTo>
                    <a:cubicBezTo>
                      <a:pt x="153" y="118"/>
                      <a:pt x="109" y="136"/>
                      <a:pt x="109" y="136"/>
                    </a:cubicBezTo>
                    <a:cubicBezTo>
                      <a:pt x="118" y="134"/>
                      <a:pt x="133" y="128"/>
                      <a:pt x="153" y="139"/>
                    </a:cubicBezTo>
                    <a:close/>
                    <a:moveTo>
                      <a:pt x="117" y="363"/>
                    </a:moveTo>
                    <a:cubicBezTo>
                      <a:pt x="120" y="362"/>
                      <a:pt x="116" y="353"/>
                      <a:pt x="113" y="347"/>
                    </a:cubicBezTo>
                    <a:cubicBezTo>
                      <a:pt x="112" y="347"/>
                      <a:pt x="112" y="346"/>
                      <a:pt x="112" y="346"/>
                    </a:cubicBezTo>
                    <a:cubicBezTo>
                      <a:pt x="88" y="334"/>
                      <a:pt x="69" y="338"/>
                      <a:pt x="50" y="341"/>
                    </a:cubicBezTo>
                    <a:cubicBezTo>
                      <a:pt x="27" y="344"/>
                      <a:pt x="8" y="365"/>
                      <a:pt x="2" y="371"/>
                    </a:cubicBezTo>
                    <a:cubicBezTo>
                      <a:pt x="13" y="362"/>
                      <a:pt x="31" y="351"/>
                      <a:pt x="55" y="346"/>
                    </a:cubicBezTo>
                    <a:cubicBezTo>
                      <a:pt x="93" y="340"/>
                      <a:pt x="113" y="366"/>
                      <a:pt x="117" y="363"/>
                    </a:cubicBezTo>
                    <a:close/>
                    <a:moveTo>
                      <a:pt x="123" y="390"/>
                    </a:moveTo>
                    <a:cubicBezTo>
                      <a:pt x="122" y="387"/>
                      <a:pt x="115" y="364"/>
                      <a:pt x="90" y="358"/>
                    </a:cubicBezTo>
                    <a:cubicBezTo>
                      <a:pt x="38" y="345"/>
                      <a:pt x="0" y="373"/>
                      <a:pt x="0" y="373"/>
                    </a:cubicBezTo>
                    <a:cubicBezTo>
                      <a:pt x="9" y="369"/>
                      <a:pt x="21" y="360"/>
                      <a:pt x="43" y="364"/>
                    </a:cubicBezTo>
                    <a:cubicBezTo>
                      <a:pt x="65" y="369"/>
                      <a:pt x="83" y="390"/>
                      <a:pt x="98" y="394"/>
                    </a:cubicBezTo>
                    <a:cubicBezTo>
                      <a:pt x="112" y="397"/>
                      <a:pt x="120" y="394"/>
                      <a:pt x="123" y="390"/>
                    </a:cubicBezTo>
                    <a:close/>
                    <a:moveTo>
                      <a:pt x="127" y="445"/>
                    </a:moveTo>
                    <a:cubicBezTo>
                      <a:pt x="86" y="455"/>
                      <a:pt x="71" y="488"/>
                      <a:pt x="71" y="488"/>
                    </a:cubicBezTo>
                    <a:cubicBezTo>
                      <a:pt x="75" y="482"/>
                      <a:pt x="80" y="471"/>
                      <a:pt x="97" y="466"/>
                    </a:cubicBezTo>
                    <a:cubicBezTo>
                      <a:pt x="114" y="462"/>
                      <a:pt x="133" y="469"/>
                      <a:pt x="145" y="467"/>
                    </a:cubicBezTo>
                    <a:cubicBezTo>
                      <a:pt x="156" y="464"/>
                      <a:pt x="160" y="459"/>
                      <a:pt x="161" y="455"/>
                    </a:cubicBezTo>
                    <a:cubicBezTo>
                      <a:pt x="159" y="453"/>
                      <a:pt x="146" y="440"/>
                      <a:pt x="127" y="445"/>
                    </a:cubicBezTo>
                    <a:close/>
                    <a:moveTo>
                      <a:pt x="93" y="448"/>
                    </a:moveTo>
                    <a:cubicBezTo>
                      <a:pt x="79" y="458"/>
                      <a:pt x="73" y="480"/>
                      <a:pt x="72" y="486"/>
                    </a:cubicBezTo>
                    <a:cubicBezTo>
                      <a:pt x="76" y="476"/>
                      <a:pt x="84" y="462"/>
                      <a:pt x="99" y="450"/>
                    </a:cubicBezTo>
                    <a:cubicBezTo>
                      <a:pt x="122" y="432"/>
                      <a:pt x="145" y="442"/>
                      <a:pt x="147" y="439"/>
                    </a:cubicBezTo>
                    <a:cubicBezTo>
                      <a:pt x="148" y="437"/>
                      <a:pt x="142" y="432"/>
                      <a:pt x="138" y="429"/>
                    </a:cubicBezTo>
                    <a:cubicBezTo>
                      <a:pt x="138" y="429"/>
                      <a:pt x="137" y="429"/>
                      <a:pt x="137" y="429"/>
                    </a:cubicBezTo>
                    <a:cubicBezTo>
                      <a:pt x="116" y="430"/>
                      <a:pt x="105" y="439"/>
                      <a:pt x="93" y="448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txBody>
              <a:bodyPr vert="horz" wrap="square" lIns="68580" tIns="34291" rIns="68580" bIns="34291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1"/>
              </a:p>
            </p:txBody>
          </p:sp>
          <p:sp>
            <p:nvSpPr>
              <p:cNvPr id="43" name="Freeform 33">
                <a:extLst>
                  <a:ext uri="{FF2B5EF4-FFF2-40B4-BE49-F238E27FC236}">
                    <a16:creationId xmlns:a16="http://schemas.microsoft.com/office/drawing/2014/main" id="{343FB6A6-F622-D14D-910C-E098877F1F6B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235700" y="2782888"/>
                <a:ext cx="2055813" cy="2409825"/>
              </a:xfrm>
              <a:custGeom>
                <a:avLst/>
                <a:gdLst>
                  <a:gd name="T0" fmla="*/ 249 w 633"/>
                  <a:gd name="T1" fmla="*/ 584 h 741"/>
                  <a:gd name="T2" fmla="*/ 261 w 633"/>
                  <a:gd name="T3" fmla="*/ 541 h 741"/>
                  <a:gd name="T4" fmla="*/ 255 w 633"/>
                  <a:gd name="T5" fmla="*/ 549 h 741"/>
                  <a:gd name="T6" fmla="*/ 234 w 633"/>
                  <a:gd name="T7" fmla="*/ 263 h 741"/>
                  <a:gd name="T8" fmla="*/ 239 w 633"/>
                  <a:gd name="T9" fmla="*/ 279 h 741"/>
                  <a:gd name="T10" fmla="*/ 293 w 633"/>
                  <a:gd name="T11" fmla="*/ 341 h 741"/>
                  <a:gd name="T12" fmla="*/ 195 w 633"/>
                  <a:gd name="T13" fmla="*/ 461 h 741"/>
                  <a:gd name="T14" fmla="*/ 163 w 633"/>
                  <a:gd name="T15" fmla="*/ 499 h 741"/>
                  <a:gd name="T16" fmla="*/ 182 w 633"/>
                  <a:gd name="T17" fmla="*/ 487 h 741"/>
                  <a:gd name="T18" fmla="*/ 153 w 633"/>
                  <a:gd name="T19" fmla="*/ 365 h 741"/>
                  <a:gd name="T20" fmla="*/ 214 w 633"/>
                  <a:gd name="T21" fmla="*/ 359 h 741"/>
                  <a:gd name="T22" fmla="*/ 137 w 633"/>
                  <a:gd name="T23" fmla="*/ 350 h 741"/>
                  <a:gd name="T24" fmla="*/ 206 w 633"/>
                  <a:gd name="T25" fmla="*/ 374 h 741"/>
                  <a:gd name="T26" fmla="*/ 409 w 633"/>
                  <a:gd name="T27" fmla="*/ 336 h 741"/>
                  <a:gd name="T28" fmla="*/ 491 w 633"/>
                  <a:gd name="T29" fmla="*/ 275 h 741"/>
                  <a:gd name="T30" fmla="*/ 489 w 633"/>
                  <a:gd name="T31" fmla="*/ 276 h 741"/>
                  <a:gd name="T32" fmla="*/ 456 w 633"/>
                  <a:gd name="T33" fmla="*/ 132 h 741"/>
                  <a:gd name="T34" fmla="*/ 424 w 633"/>
                  <a:gd name="T35" fmla="*/ 190 h 741"/>
                  <a:gd name="T36" fmla="*/ 442 w 633"/>
                  <a:gd name="T37" fmla="*/ 194 h 741"/>
                  <a:gd name="T38" fmla="*/ 396 w 633"/>
                  <a:gd name="T39" fmla="*/ 110 h 741"/>
                  <a:gd name="T40" fmla="*/ 351 w 633"/>
                  <a:gd name="T41" fmla="*/ 115 h 741"/>
                  <a:gd name="T42" fmla="*/ 334 w 633"/>
                  <a:gd name="T43" fmla="*/ 86 h 741"/>
                  <a:gd name="T44" fmla="*/ 292 w 633"/>
                  <a:gd name="T45" fmla="*/ 156 h 741"/>
                  <a:gd name="T46" fmla="*/ 300 w 633"/>
                  <a:gd name="T47" fmla="*/ 151 h 741"/>
                  <a:gd name="T48" fmla="*/ 290 w 633"/>
                  <a:gd name="T49" fmla="*/ 116 h 741"/>
                  <a:gd name="T50" fmla="*/ 256 w 633"/>
                  <a:gd name="T51" fmla="*/ 93 h 741"/>
                  <a:gd name="T52" fmla="*/ 574 w 633"/>
                  <a:gd name="T53" fmla="*/ 176 h 741"/>
                  <a:gd name="T54" fmla="*/ 585 w 633"/>
                  <a:gd name="T55" fmla="*/ 199 h 741"/>
                  <a:gd name="T56" fmla="*/ 633 w 633"/>
                  <a:gd name="T57" fmla="*/ 215 h 741"/>
                  <a:gd name="T58" fmla="*/ 476 w 633"/>
                  <a:gd name="T59" fmla="*/ 373 h 741"/>
                  <a:gd name="T60" fmla="*/ 476 w 633"/>
                  <a:gd name="T61" fmla="*/ 373 h 741"/>
                  <a:gd name="T62" fmla="*/ 497 w 633"/>
                  <a:gd name="T63" fmla="*/ 381 h 741"/>
                  <a:gd name="T64" fmla="*/ 450 w 633"/>
                  <a:gd name="T65" fmla="*/ 381 h 741"/>
                  <a:gd name="T66" fmla="*/ 485 w 633"/>
                  <a:gd name="T67" fmla="*/ 432 h 741"/>
                  <a:gd name="T68" fmla="*/ 256 w 633"/>
                  <a:gd name="T69" fmla="*/ 377 h 741"/>
                  <a:gd name="T70" fmla="*/ 272 w 633"/>
                  <a:gd name="T71" fmla="*/ 375 h 741"/>
                  <a:gd name="T72" fmla="*/ 231 w 633"/>
                  <a:gd name="T73" fmla="*/ 386 h 741"/>
                  <a:gd name="T74" fmla="*/ 402 w 633"/>
                  <a:gd name="T75" fmla="*/ 203 h 741"/>
                  <a:gd name="T76" fmla="*/ 374 w 633"/>
                  <a:gd name="T77" fmla="*/ 206 h 741"/>
                  <a:gd name="T78" fmla="*/ 379 w 633"/>
                  <a:gd name="T79" fmla="*/ 174 h 741"/>
                  <a:gd name="T80" fmla="*/ 384 w 633"/>
                  <a:gd name="T81" fmla="*/ 483 h 741"/>
                  <a:gd name="T82" fmla="*/ 473 w 633"/>
                  <a:gd name="T83" fmla="*/ 451 h 741"/>
                  <a:gd name="T84" fmla="*/ 528 w 633"/>
                  <a:gd name="T85" fmla="*/ 497 h 741"/>
                  <a:gd name="T86" fmla="*/ 364 w 633"/>
                  <a:gd name="T87" fmla="*/ 546 h 741"/>
                  <a:gd name="T88" fmla="*/ 409 w 633"/>
                  <a:gd name="T89" fmla="*/ 571 h 741"/>
                  <a:gd name="T90" fmla="*/ 422 w 633"/>
                  <a:gd name="T91" fmla="*/ 593 h 741"/>
                  <a:gd name="T92" fmla="*/ 333 w 633"/>
                  <a:gd name="T93" fmla="*/ 628 h 741"/>
                  <a:gd name="T94" fmla="*/ 331 w 633"/>
                  <a:gd name="T95" fmla="*/ 543 h 741"/>
                  <a:gd name="T96" fmla="*/ 311 w 633"/>
                  <a:gd name="T97" fmla="*/ 570 h 741"/>
                  <a:gd name="T98" fmla="*/ 247 w 633"/>
                  <a:gd name="T99" fmla="*/ 288 h 741"/>
                  <a:gd name="T100" fmla="*/ 225 w 633"/>
                  <a:gd name="T101" fmla="*/ 137 h 741"/>
                  <a:gd name="T102" fmla="*/ 109 w 633"/>
                  <a:gd name="T103" fmla="*/ 132 h 741"/>
                  <a:gd name="T104" fmla="*/ 222 w 633"/>
                  <a:gd name="T105" fmla="*/ 182 h 741"/>
                  <a:gd name="T106" fmla="*/ 321 w 633"/>
                  <a:gd name="T107" fmla="*/ 324 h 741"/>
                  <a:gd name="T108" fmla="*/ 179 w 633"/>
                  <a:gd name="T109" fmla="*/ 237 h 741"/>
                  <a:gd name="T110" fmla="*/ 246 w 633"/>
                  <a:gd name="T111" fmla="*/ 199 h 741"/>
                  <a:gd name="T112" fmla="*/ 180 w 633"/>
                  <a:gd name="T113" fmla="*/ 236 h 741"/>
                  <a:gd name="T114" fmla="*/ 235 w 633"/>
                  <a:gd name="T115" fmla="*/ 232 h 741"/>
                  <a:gd name="T116" fmla="*/ 0 w 633"/>
                  <a:gd name="T117" fmla="*/ 369 h 741"/>
                  <a:gd name="T118" fmla="*/ 123 w 633"/>
                  <a:gd name="T119" fmla="*/ 386 h 741"/>
                  <a:gd name="T120" fmla="*/ 90 w 633"/>
                  <a:gd name="T121" fmla="*/ 354 h 741"/>
                  <a:gd name="T122" fmla="*/ 101 w 633"/>
                  <a:gd name="T123" fmla="*/ 474 h 741"/>
                  <a:gd name="T124" fmla="*/ 138 w 633"/>
                  <a:gd name="T125" fmla="*/ 425 h 7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633" h="741">
                    <a:moveTo>
                      <a:pt x="250" y="627"/>
                    </a:moveTo>
                    <a:cubicBezTo>
                      <a:pt x="236" y="674"/>
                      <a:pt x="240" y="721"/>
                      <a:pt x="240" y="721"/>
                    </a:cubicBezTo>
                    <a:cubicBezTo>
                      <a:pt x="240" y="721"/>
                      <a:pt x="233" y="726"/>
                      <a:pt x="228" y="730"/>
                    </a:cubicBezTo>
                    <a:cubicBezTo>
                      <a:pt x="223" y="734"/>
                      <a:pt x="221" y="741"/>
                      <a:pt x="221" y="741"/>
                    </a:cubicBezTo>
                    <a:cubicBezTo>
                      <a:pt x="221" y="741"/>
                      <a:pt x="217" y="736"/>
                      <a:pt x="219" y="701"/>
                    </a:cubicBezTo>
                    <a:cubicBezTo>
                      <a:pt x="221" y="666"/>
                      <a:pt x="226" y="636"/>
                      <a:pt x="249" y="584"/>
                    </a:cubicBezTo>
                    <a:cubicBezTo>
                      <a:pt x="271" y="532"/>
                      <a:pt x="275" y="525"/>
                      <a:pt x="298" y="464"/>
                    </a:cubicBezTo>
                    <a:cubicBezTo>
                      <a:pt x="322" y="403"/>
                      <a:pt x="328" y="323"/>
                      <a:pt x="328" y="323"/>
                    </a:cubicBezTo>
                    <a:cubicBezTo>
                      <a:pt x="328" y="323"/>
                      <a:pt x="327" y="386"/>
                      <a:pt x="313" y="439"/>
                    </a:cubicBezTo>
                    <a:cubicBezTo>
                      <a:pt x="299" y="491"/>
                      <a:pt x="263" y="581"/>
                      <a:pt x="250" y="627"/>
                    </a:cubicBezTo>
                    <a:close/>
                    <a:moveTo>
                      <a:pt x="255" y="549"/>
                    </a:moveTo>
                    <a:cubicBezTo>
                      <a:pt x="258" y="546"/>
                      <a:pt x="261" y="542"/>
                      <a:pt x="261" y="541"/>
                    </a:cubicBezTo>
                    <a:cubicBezTo>
                      <a:pt x="262" y="538"/>
                      <a:pt x="263" y="524"/>
                      <a:pt x="262" y="510"/>
                    </a:cubicBezTo>
                    <a:cubicBezTo>
                      <a:pt x="261" y="496"/>
                      <a:pt x="253" y="470"/>
                      <a:pt x="244" y="461"/>
                    </a:cubicBezTo>
                    <a:cubicBezTo>
                      <a:pt x="242" y="459"/>
                      <a:pt x="240" y="458"/>
                      <a:pt x="238" y="457"/>
                    </a:cubicBezTo>
                    <a:cubicBezTo>
                      <a:pt x="242" y="460"/>
                      <a:pt x="245" y="466"/>
                      <a:pt x="248" y="472"/>
                    </a:cubicBezTo>
                    <a:cubicBezTo>
                      <a:pt x="256" y="495"/>
                      <a:pt x="257" y="526"/>
                      <a:pt x="256" y="547"/>
                    </a:cubicBezTo>
                    <a:cubicBezTo>
                      <a:pt x="256" y="548"/>
                      <a:pt x="256" y="549"/>
                      <a:pt x="255" y="549"/>
                    </a:cubicBezTo>
                    <a:close/>
                    <a:moveTo>
                      <a:pt x="304" y="421"/>
                    </a:moveTo>
                    <a:cubicBezTo>
                      <a:pt x="307" y="415"/>
                      <a:pt x="310" y="408"/>
                      <a:pt x="309" y="401"/>
                    </a:cubicBezTo>
                    <a:cubicBezTo>
                      <a:pt x="309" y="388"/>
                      <a:pt x="308" y="356"/>
                      <a:pt x="293" y="328"/>
                    </a:cubicBezTo>
                    <a:cubicBezTo>
                      <a:pt x="284" y="310"/>
                      <a:pt x="261" y="293"/>
                      <a:pt x="247" y="284"/>
                    </a:cubicBezTo>
                    <a:cubicBezTo>
                      <a:pt x="247" y="275"/>
                      <a:pt x="245" y="253"/>
                      <a:pt x="226" y="248"/>
                    </a:cubicBezTo>
                    <a:cubicBezTo>
                      <a:pt x="230" y="253"/>
                      <a:pt x="236" y="261"/>
                      <a:pt x="234" y="263"/>
                    </a:cubicBezTo>
                    <a:cubicBezTo>
                      <a:pt x="231" y="266"/>
                      <a:pt x="205" y="246"/>
                      <a:pt x="170" y="262"/>
                    </a:cubicBezTo>
                    <a:cubicBezTo>
                      <a:pt x="147" y="272"/>
                      <a:pt x="133" y="288"/>
                      <a:pt x="125" y="299"/>
                    </a:cubicBezTo>
                    <a:cubicBezTo>
                      <a:pt x="124" y="301"/>
                      <a:pt x="124" y="302"/>
                      <a:pt x="124" y="302"/>
                    </a:cubicBezTo>
                    <a:cubicBezTo>
                      <a:pt x="124" y="302"/>
                      <a:pt x="152" y="265"/>
                      <a:pt x="207" y="264"/>
                    </a:cubicBezTo>
                    <a:cubicBezTo>
                      <a:pt x="225" y="264"/>
                      <a:pt x="236" y="274"/>
                      <a:pt x="242" y="281"/>
                    </a:cubicBezTo>
                    <a:cubicBezTo>
                      <a:pt x="241" y="280"/>
                      <a:pt x="240" y="279"/>
                      <a:pt x="239" y="279"/>
                    </a:cubicBezTo>
                    <a:cubicBezTo>
                      <a:pt x="237" y="280"/>
                      <a:pt x="237" y="280"/>
                      <a:pt x="237" y="280"/>
                    </a:cubicBezTo>
                    <a:cubicBezTo>
                      <a:pt x="237" y="280"/>
                      <a:pt x="240" y="282"/>
                      <a:pt x="246" y="286"/>
                    </a:cubicBezTo>
                    <a:cubicBezTo>
                      <a:pt x="246" y="287"/>
                      <a:pt x="247" y="287"/>
                      <a:pt x="247" y="288"/>
                    </a:cubicBezTo>
                    <a:cubicBezTo>
                      <a:pt x="247" y="287"/>
                      <a:pt x="247" y="287"/>
                      <a:pt x="247" y="287"/>
                    </a:cubicBezTo>
                    <a:cubicBezTo>
                      <a:pt x="247" y="287"/>
                      <a:pt x="247" y="287"/>
                      <a:pt x="247" y="287"/>
                    </a:cubicBezTo>
                    <a:cubicBezTo>
                      <a:pt x="261" y="296"/>
                      <a:pt x="284" y="315"/>
                      <a:pt x="293" y="341"/>
                    </a:cubicBezTo>
                    <a:cubicBezTo>
                      <a:pt x="302" y="368"/>
                      <a:pt x="304" y="403"/>
                      <a:pt x="304" y="421"/>
                    </a:cubicBezTo>
                    <a:close/>
                    <a:moveTo>
                      <a:pt x="218" y="486"/>
                    </a:moveTo>
                    <a:cubicBezTo>
                      <a:pt x="204" y="497"/>
                      <a:pt x="194" y="492"/>
                      <a:pt x="185" y="494"/>
                    </a:cubicBezTo>
                    <a:cubicBezTo>
                      <a:pt x="175" y="496"/>
                      <a:pt x="162" y="500"/>
                      <a:pt x="162" y="500"/>
                    </a:cubicBezTo>
                    <a:cubicBezTo>
                      <a:pt x="162" y="500"/>
                      <a:pt x="166" y="494"/>
                      <a:pt x="170" y="487"/>
                    </a:cubicBezTo>
                    <a:cubicBezTo>
                      <a:pt x="176" y="478"/>
                      <a:pt x="185" y="467"/>
                      <a:pt x="195" y="461"/>
                    </a:cubicBezTo>
                    <a:cubicBezTo>
                      <a:pt x="206" y="453"/>
                      <a:pt x="216" y="449"/>
                      <a:pt x="215" y="445"/>
                    </a:cubicBezTo>
                    <a:cubicBezTo>
                      <a:pt x="215" y="443"/>
                      <a:pt x="214" y="441"/>
                      <a:pt x="212" y="439"/>
                    </a:cubicBezTo>
                    <a:cubicBezTo>
                      <a:pt x="212" y="439"/>
                      <a:pt x="212" y="439"/>
                      <a:pt x="212" y="439"/>
                    </a:cubicBezTo>
                    <a:cubicBezTo>
                      <a:pt x="225" y="439"/>
                      <a:pt x="222" y="454"/>
                      <a:pt x="222" y="454"/>
                    </a:cubicBezTo>
                    <a:cubicBezTo>
                      <a:pt x="222" y="454"/>
                      <a:pt x="238" y="471"/>
                      <a:pt x="218" y="486"/>
                    </a:cubicBezTo>
                    <a:close/>
                    <a:moveTo>
                      <a:pt x="163" y="499"/>
                    </a:moveTo>
                    <a:cubicBezTo>
                      <a:pt x="163" y="499"/>
                      <a:pt x="163" y="499"/>
                      <a:pt x="163" y="499"/>
                    </a:cubicBezTo>
                    <a:cubicBezTo>
                      <a:pt x="163" y="499"/>
                      <a:pt x="163" y="499"/>
                      <a:pt x="163" y="499"/>
                    </a:cubicBezTo>
                    <a:close/>
                    <a:moveTo>
                      <a:pt x="221" y="454"/>
                    </a:moveTo>
                    <a:cubicBezTo>
                      <a:pt x="218" y="454"/>
                      <a:pt x="208" y="456"/>
                      <a:pt x="198" y="463"/>
                    </a:cubicBezTo>
                    <a:cubicBezTo>
                      <a:pt x="187" y="470"/>
                      <a:pt x="169" y="492"/>
                      <a:pt x="164" y="498"/>
                    </a:cubicBezTo>
                    <a:cubicBezTo>
                      <a:pt x="169" y="494"/>
                      <a:pt x="177" y="489"/>
                      <a:pt x="182" y="487"/>
                    </a:cubicBezTo>
                    <a:cubicBezTo>
                      <a:pt x="190" y="484"/>
                      <a:pt x="204" y="481"/>
                      <a:pt x="214" y="475"/>
                    </a:cubicBezTo>
                    <a:cubicBezTo>
                      <a:pt x="223" y="469"/>
                      <a:pt x="222" y="458"/>
                      <a:pt x="221" y="454"/>
                    </a:cubicBezTo>
                    <a:close/>
                    <a:moveTo>
                      <a:pt x="214" y="359"/>
                    </a:moveTo>
                    <a:cubicBezTo>
                      <a:pt x="221" y="369"/>
                      <a:pt x="207" y="375"/>
                      <a:pt x="207" y="375"/>
                    </a:cubicBezTo>
                    <a:cubicBezTo>
                      <a:pt x="207" y="375"/>
                      <a:pt x="201" y="397"/>
                      <a:pt x="178" y="389"/>
                    </a:cubicBezTo>
                    <a:cubicBezTo>
                      <a:pt x="161" y="383"/>
                      <a:pt x="160" y="372"/>
                      <a:pt x="153" y="365"/>
                    </a:cubicBezTo>
                    <a:cubicBezTo>
                      <a:pt x="146" y="358"/>
                      <a:pt x="136" y="350"/>
                      <a:pt x="136" y="350"/>
                    </a:cubicBezTo>
                    <a:cubicBezTo>
                      <a:pt x="136" y="350"/>
                      <a:pt x="142" y="349"/>
                      <a:pt x="150" y="349"/>
                    </a:cubicBezTo>
                    <a:cubicBezTo>
                      <a:pt x="161" y="349"/>
                      <a:pt x="176" y="351"/>
                      <a:pt x="187" y="356"/>
                    </a:cubicBezTo>
                    <a:cubicBezTo>
                      <a:pt x="199" y="361"/>
                      <a:pt x="207" y="367"/>
                      <a:pt x="211" y="364"/>
                    </a:cubicBezTo>
                    <a:cubicBezTo>
                      <a:pt x="212" y="363"/>
                      <a:pt x="213" y="361"/>
                      <a:pt x="213" y="358"/>
                    </a:cubicBezTo>
                    <a:cubicBezTo>
                      <a:pt x="214" y="358"/>
                      <a:pt x="214" y="359"/>
                      <a:pt x="214" y="359"/>
                    </a:cubicBezTo>
                    <a:close/>
                    <a:moveTo>
                      <a:pt x="136" y="350"/>
                    </a:moveTo>
                    <a:cubicBezTo>
                      <a:pt x="136" y="350"/>
                      <a:pt x="136" y="350"/>
                      <a:pt x="137" y="350"/>
                    </a:cubicBezTo>
                    <a:cubicBezTo>
                      <a:pt x="136" y="350"/>
                      <a:pt x="136" y="350"/>
                      <a:pt x="136" y="350"/>
                    </a:cubicBezTo>
                    <a:close/>
                    <a:moveTo>
                      <a:pt x="137" y="350"/>
                    </a:moveTo>
                    <a:cubicBezTo>
                      <a:pt x="137" y="350"/>
                      <a:pt x="137" y="350"/>
                      <a:pt x="138" y="350"/>
                    </a:cubicBezTo>
                    <a:cubicBezTo>
                      <a:pt x="137" y="350"/>
                      <a:pt x="137" y="350"/>
                      <a:pt x="137" y="350"/>
                    </a:cubicBezTo>
                    <a:close/>
                    <a:moveTo>
                      <a:pt x="206" y="374"/>
                    </a:moveTo>
                    <a:cubicBezTo>
                      <a:pt x="204" y="371"/>
                      <a:pt x="197" y="364"/>
                      <a:pt x="186" y="359"/>
                    </a:cubicBezTo>
                    <a:cubicBezTo>
                      <a:pt x="174" y="354"/>
                      <a:pt x="146" y="351"/>
                      <a:pt x="138" y="350"/>
                    </a:cubicBezTo>
                    <a:cubicBezTo>
                      <a:pt x="144" y="352"/>
                      <a:pt x="152" y="356"/>
                      <a:pt x="157" y="359"/>
                    </a:cubicBezTo>
                    <a:cubicBezTo>
                      <a:pt x="164" y="364"/>
                      <a:pt x="174" y="374"/>
                      <a:pt x="185" y="379"/>
                    </a:cubicBezTo>
                    <a:cubicBezTo>
                      <a:pt x="194" y="384"/>
                      <a:pt x="203" y="376"/>
                      <a:pt x="206" y="374"/>
                    </a:cubicBezTo>
                    <a:close/>
                    <a:moveTo>
                      <a:pt x="480" y="303"/>
                    </a:moveTo>
                    <a:cubicBezTo>
                      <a:pt x="475" y="315"/>
                      <a:pt x="481" y="330"/>
                      <a:pt x="464" y="347"/>
                    </a:cubicBezTo>
                    <a:cubicBezTo>
                      <a:pt x="440" y="370"/>
                      <a:pt x="420" y="347"/>
                      <a:pt x="420" y="347"/>
                    </a:cubicBezTo>
                    <a:cubicBezTo>
                      <a:pt x="420" y="347"/>
                      <a:pt x="401" y="348"/>
                      <a:pt x="403" y="331"/>
                    </a:cubicBezTo>
                    <a:cubicBezTo>
                      <a:pt x="403" y="331"/>
                      <a:pt x="403" y="331"/>
                      <a:pt x="403" y="331"/>
                    </a:cubicBezTo>
                    <a:cubicBezTo>
                      <a:pt x="405" y="333"/>
                      <a:pt x="407" y="335"/>
                      <a:pt x="409" y="336"/>
                    </a:cubicBezTo>
                    <a:cubicBezTo>
                      <a:pt x="415" y="337"/>
                      <a:pt x="422" y="326"/>
                      <a:pt x="434" y="312"/>
                    </a:cubicBezTo>
                    <a:cubicBezTo>
                      <a:pt x="444" y="300"/>
                      <a:pt x="461" y="289"/>
                      <a:pt x="474" y="282"/>
                    </a:cubicBezTo>
                    <a:cubicBezTo>
                      <a:pt x="484" y="278"/>
                      <a:pt x="492" y="275"/>
                      <a:pt x="492" y="275"/>
                    </a:cubicBezTo>
                    <a:cubicBezTo>
                      <a:pt x="492" y="275"/>
                      <a:pt x="484" y="291"/>
                      <a:pt x="480" y="303"/>
                    </a:cubicBezTo>
                    <a:close/>
                    <a:moveTo>
                      <a:pt x="491" y="275"/>
                    </a:moveTo>
                    <a:cubicBezTo>
                      <a:pt x="491" y="275"/>
                      <a:pt x="491" y="275"/>
                      <a:pt x="491" y="275"/>
                    </a:cubicBezTo>
                    <a:cubicBezTo>
                      <a:pt x="491" y="275"/>
                      <a:pt x="491" y="275"/>
                      <a:pt x="491" y="275"/>
                    </a:cubicBezTo>
                    <a:close/>
                    <a:moveTo>
                      <a:pt x="489" y="276"/>
                    </a:moveTo>
                    <a:cubicBezTo>
                      <a:pt x="490" y="276"/>
                      <a:pt x="490" y="276"/>
                      <a:pt x="490" y="276"/>
                    </a:cubicBezTo>
                    <a:cubicBezTo>
                      <a:pt x="490" y="276"/>
                      <a:pt x="490" y="276"/>
                      <a:pt x="489" y="276"/>
                    </a:cubicBezTo>
                    <a:close/>
                    <a:moveTo>
                      <a:pt x="472" y="299"/>
                    </a:moveTo>
                    <a:cubicBezTo>
                      <a:pt x="475" y="292"/>
                      <a:pt x="483" y="283"/>
                      <a:pt x="489" y="276"/>
                    </a:cubicBezTo>
                    <a:cubicBezTo>
                      <a:pt x="480" y="282"/>
                      <a:pt x="448" y="302"/>
                      <a:pt x="437" y="316"/>
                    </a:cubicBezTo>
                    <a:cubicBezTo>
                      <a:pt x="426" y="328"/>
                      <a:pt x="422" y="341"/>
                      <a:pt x="421" y="345"/>
                    </a:cubicBezTo>
                    <a:cubicBezTo>
                      <a:pt x="426" y="347"/>
                      <a:pt x="441" y="350"/>
                      <a:pt x="449" y="340"/>
                    </a:cubicBezTo>
                    <a:cubicBezTo>
                      <a:pt x="460" y="327"/>
                      <a:pt x="465" y="309"/>
                      <a:pt x="472" y="299"/>
                    </a:cubicBezTo>
                    <a:close/>
                    <a:moveTo>
                      <a:pt x="439" y="166"/>
                    </a:moveTo>
                    <a:cubicBezTo>
                      <a:pt x="442" y="154"/>
                      <a:pt x="450" y="141"/>
                      <a:pt x="456" y="132"/>
                    </a:cubicBezTo>
                    <a:cubicBezTo>
                      <a:pt x="462" y="125"/>
                      <a:pt x="466" y="120"/>
                      <a:pt x="466" y="120"/>
                    </a:cubicBezTo>
                    <a:cubicBezTo>
                      <a:pt x="466" y="120"/>
                      <a:pt x="467" y="134"/>
                      <a:pt x="468" y="144"/>
                    </a:cubicBezTo>
                    <a:cubicBezTo>
                      <a:pt x="469" y="154"/>
                      <a:pt x="478" y="162"/>
                      <a:pt x="472" y="180"/>
                    </a:cubicBezTo>
                    <a:cubicBezTo>
                      <a:pt x="464" y="204"/>
                      <a:pt x="442" y="195"/>
                      <a:pt x="442" y="195"/>
                    </a:cubicBezTo>
                    <a:cubicBezTo>
                      <a:pt x="442" y="195"/>
                      <a:pt x="429" y="203"/>
                      <a:pt x="424" y="191"/>
                    </a:cubicBezTo>
                    <a:cubicBezTo>
                      <a:pt x="424" y="191"/>
                      <a:pt x="424" y="190"/>
                      <a:pt x="424" y="190"/>
                    </a:cubicBezTo>
                    <a:cubicBezTo>
                      <a:pt x="426" y="191"/>
                      <a:pt x="429" y="192"/>
                      <a:pt x="430" y="192"/>
                    </a:cubicBezTo>
                    <a:cubicBezTo>
                      <a:pt x="435" y="191"/>
                      <a:pt x="436" y="180"/>
                      <a:pt x="439" y="166"/>
                    </a:cubicBezTo>
                    <a:close/>
                    <a:moveTo>
                      <a:pt x="466" y="121"/>
                    </a:moveTo>
                    <a:cubicBezTo>
                      <a:pt x="466" y="121"/>
                      <a:pt x="466" y="121"/>
                      <a:pt x="465" y="121"/>
                    </a:cubicBezTo>
                    <a:cubicBezTo>
                      <a:pt x="466" y="121"/>
                      <a:pt x="466" y="121"/>
                      <a:pt x="466" y="121"/>
                    </a:cubicBezTo>
                    <a:close/>
                    <a:moveTo>
                      <a:pt x="442" y="194"/>
                    </a:moveTo>
                    <a:cubicBezTo>
                      <a:pt x="446" y="193"/>
                      <a:pt x="457" y="190"/>
                      <a:pt x="460" y="180"/>
                    </a:cubicBezTo>
                    <a:cubicBezTo>
                      <a:pt x="463" y="168"/>
                      <a:pt x="460" y="153"/>
                      <a:pt x="461" y="144"/>
                    </a:cubicBezTo>
                    <a:cubicBezTo>
                      <a:pt x="461" y="138"/>
                      <a:pt x="463" y="129"/>
                      <a:pt x="465" y="122"/>
                    </a:cubicBezTo>
                    <a:cubicBezTo>
                      <a:pt x="461" y="130"/>
                      <a:pt x="446" y="155"/>
                      <a:pt x="442" y="168"/>
                    </a:cubicBezTo>
                    <a:cubicBezTo>
                      <a:pt x="439" y="181"/>
                      <a:pt x="441" y="191"/>
                      <a:pt x="442" y="194"/>
                    </a:cubicBezTo>
                    <a:close/>
                    <a:moveTo>
                      <a:pt x="396" y="110"/>
                    </a:moveTo>
                    <a:cubicBezTo>
                      <a:pt x="414" y="94"/>
                      <a:pt x="413" y="54"/>
                      <a:pt x="416" y="39"/>
                    </a:cubicBezTo>
                    <a:cubicBezTo>
                      <a:pt x="422" y="15"/>
                      <a:pt x="446" y="1"/>
                      <a:pt x="446" y="1"/>
                    </a:cubicBezTo>
                    <a:cubicBezTo>
                      <a:pt x="435" y="3"/>
                      <a:pt x="417" y="5"/>
                      <a:pt x="401" y="27"/>
                    </a:cubicBezTo>
                    <a:cubicBezTo>
                      <a:pt x="385" y="49"/>
                      <a:pt x="386" y="82"/>
                      <a:pt x="375" y="98"/>
                    </a:cubicBezTo>
                    <a:cubicBezTo>
                      <a:pt x="366" y="112"/>
                      <a:pt x="357" y="115"/>
                      <a:pt x="351" y="115"/>
                    </a:cubicBezTo>
                    <a:cubicBezTo>
                      <a:pt x="351" y="115"/>
                      <a:pt x="351" y="115"/>
                      <a:pt x="351" y="115"/>
                    </a:cubicBezTo>
                    <a:cubicBezTo>
                      <a:pt x="351" y="115"/>
                      <a:pt x="365" y="138"/>
                      <a:pt x="396" y="110"/>
                    </a:cubicBezTo>
                    <a:close/>
                    <a:moveTo>
                      <a:pt x="353" y="59"/>
                    </a:moveTo>
                    <a:cubicBezTo>
                      <a:pt x="390" y="5"/>
                      <a:pt x="446" y="1"/>
                      <a:pt x="446" y="1"/>
                    </a:cubicBezTo>
                    <a:cubicBezTo>
                      <a:pt x="446" y="1"/>
                      <a:pt x="445" y="1"/>
                      <a:pt x="443" y="0"/>
                    </a:cubicBezTo>
                    <a:cubicBezTo>
                      <a:pt x="426" y="1"/>
                      <a:pt x="401" y="5"/>
                      <a:pt x="376" y="21"/>
                    </a:cubicBezTo>
                    <a:cubicBezTo>
                      <a:pt x="337" y="45"/>
                      <a:pt x="340" y="85"/>
                      <a:pt x="334" y="86"/>
                    </a:cubicBezTo>
                    <a:cubicBezTo>
                      <a:pt x="331" y="86"/>
                      <a:pt x="327" y="76"/>
                      <a:pt x="325" y="67"/>
                    </a:cubicBezTo>
                    <a:cubicBezTo>
                      <a:pt x="316" y="94"/>
                      <a:pt x="345" y="112"/>
                      <a:pt x="350" y="115"/>
                    </a:cubicBezTo>
                    <a:cubicBezTo>
                      <a:pt x="350" y="115"/>
                      <a:pt x="351" y="115"/>
                      <a:pt x="351" y="115"/>
                    </a:cubicBezTo>
                    <a:cubicBezTo>
                      <a:pt x="349" y="111"/>
                      <a:pt x="336" y="85"/>
                      <a:pt x="353" y="59"/>
                    </a:cubicBezTo>
                    <a:close/>
                    <a:moveTo>
                      <a:pt x="290" y="116"/>
                    </a:moveTo>
                    <a:cubicBezTo>
                      <a:pt x="303" y="134"/>
                      <a:pt x="294" y="153"/>
                      <a:pt x="292" y="156"/>
                    </a:cubicBezTo>
                    <a:cubicBezTo>
                      <a:pt x="293" y="156"/>
                      <a:pt x="293" y="156"/>
                      <a:pt x="293" y="156"/>
                    </a:cubicBezTo>
                    <a:cubicBezTo>
                      <a:pt x="294" y="155"/>
                      <a:pt x="296" y="154"/>
                      <a:pt x="299" y="152"/>
                    </a:cubicBezTo>
                    <a:cubicBezTo>
                      <a:pt x="305" y="169"/>
                      <a:pt x="321" y="219"/>
                      <a:pt x="322" y="285"/>
                    </a:cubicBezTo>
                    <a:cubicBezTo>
                      <a:pt x="328" y="299"/>
                      <a:pt x="328" y="299"/>
                      <a:pt x="328" y="299"/>
                    </a:cubicBezTo>
                    <a:cubicBezTo>
                      <a:pt x="328" y="299"/>
                      <a:pt x="329" y="258"/>
                      <a:pt x="323" y="227"/>
                    </a:cubicBezTo>
                    <a:cubicBezTo>
                      <a:pt x="319" y="204"/>
                      <a:pt x="306" y="169"/>
                      <a:pt x="300" y="151"/>
                    </a:cubicBezTo>
                    <a:cubicBezTo>
                      <a:pt x="307" y="145"/>
                      <a:pt x="315" y="135"/>
                      <a:pt x="311" y="122"/>
                    </a:cubicBezTo>
                    <a:cubicBezTo>
                      <a:pt x="309" y="128"/>
                      <a:pt x="307" y="135"/>
                      <a:pt x="304" y="135"/>
                    </a:cubicBezTo>
                    <a:cubicBezTo>
                      <a:pt x="300" y="134"/>
                      <a:pt x="302" y="106"/>
                      <a:pt x="274" y="89"/>
                    </a:cubicBezTo>
                    <a:cubicBezTo>
                      <a:pt x="256" y="77"/>
                      <a:pt x="239" y="74"/>
                      <a:pt x="226" y="74"/>
                    </a:cubicBezTo>
                    <a:cubicBezTo>
                      <a:pt x="225" y="74"/>
                      <a:pt x="224" y="74"/>
                      <a:pt x="224" y="74"/>
                    </a:cubicBezTo>
                    <a:cubicBezTo>
                      <a:pt x="224" y="74"/>
                      <a:pt x="264" y="77"/>
                      <a:pt x="290" y="116"/>
                    </a:cubicBezTo>
                    <a:close/>
                    <a:moveTo>
                      <a:pt x="245" y="102"/>
                    </a:moveTo>
                    <a:cubicBezTo>
                      <a:pt x="248" y="112"/>
                      <a:pt x="247" y="141"/>
                      <a:pt x="260" y="152"/>
                    </a:cubicBezTo>
                    <a:cubicBezTo>
                      <a:pt x="282" y="172"/>
                      <a:pt x="292" y="156"/>
                      <a:pt x="292" y="156"/>
                    </a:cubicBezTo>
                    <a:cubicBezTo>
                      <a:pt x="292" y="156"/>
                      <a:pt x="292" y="156"/>
                      <a:pt x="292" y="156"/>
                    </a:cubicBezTo>
                    <a:cubicBezTo>
                      <a:pt x="288" y="156"/>
                      <a:pt x="282" y="154"/>
                      <a:pt x="275" y="143"/>
                    </a:cubicBezTo>
                    <a:cubicBezTo>
                      <a:pt x="267" y="132"/>
                      <a:pt x="268" y="109"/>
                      <a:pt x="256" y="93"/>
                    </a:cubicBezTo>
                    <a:cubicBezTo>
                      <a:pt x="245" y="77"/>
                      <a:pt x="232" y="76"/>
                      <a:pt x="224" y="74"/>
                    </a:cubicBezTo>
                    <a:cubicBezTo>
                      <a:pt x="224" y="74"/>
                      <a:pt x="241" y="84"/>
                      <a:pt x="245" y="102"/>
                    </a:cubicBezTo>
                    <a:close/>
                    <a:moveTo>
                      <a:pt x="532" y="183"/>
                    </a:moveTo>
                    <a:cubicBezTo>
                      <a:pt x="594" y="177"/>
                      <a:pt x="633" y="215"/>
                      <a:pt x="633" y="215"/>
                    </a:cubicBezTo>
                    <a:cubicBezTo>
                      <a:pt x="633" y="215"/>
                      <a:pt x="632" y="214"/>
                      <a:pt x="631" y="213"/>
                    </a:cubicBezTo>
                    <a:cubicBezTo>
                      <a:pt x="620" y="201"/>
                      <a:pt x="601" y="185"/>
                      <a:pt x="574" y="176"/>
                    </a:cubicBezTo>
                    <a:cubicBezTo>
                      <a:pt x="531" y="163"/>
                      <a:pt x="504" y="190"/>
                      <a:pt x="500" y="186"/>
                    </a:cubicBezTo>
                    <a:cubicBezTo>
                      <a:pt x="497" y="184"/>
                      <a:pt x="503" y="174"/>
                      <a:pt x="508" y="168"/>
                    </a:cubicBezTo>
                    <a:cubicBezTo>
                      <a:pt x="482" y="178"/>
                      <a:pt x="487" y="210"/>
                      <a:pt x="489" y="216"/>
                    </a:cubicBezTo>
                    <a:cubicBezTo>
                      <a:pt x="489" y="216"/>
                      <a:pt x="489" y="216"/>
                      <a:pt x="489" y="216"/>
                    </a:cubicBezTo>
                    <a:cubicBezTo>
                      <a:pt x="490" y="213"/>
                      <a:pt x="502" y="187"/>
                      <a:pt x="532" y="183"/>
                    </a:cubicBezTo>
                    <a:close/>
                    <a:moveTo>
                      <a:pt x="585" y="199"/>
                    </a:moveTo>
                    <a:cubicBezTo>
                      <a:pt x="559" y="201"/>
                      <a:pt x="535" y="222"/>
                      <a:pt x="517" y="224"/>
                    </a:cubicBezTo>
                    <a:cubicBezTo>
                      <a:pt x="500" y="226"/>
                      <a:pt x="492" y="221"/>
                      <a:pt x="489" y="216"/>
                    </a:cubicBezTo>
                    <a:cubicBezTo>
                      <a:pt x="489" y="217"/>
                      <a:pt x="489" y="217"/>
                      <a:pt x="489" y="217"/>
                    </a:cubicBezTo>
                    <a:cubicBezTo>
                      <a:pt x="489" y="217"/>
                      <a:pt x="480" y="241"/>
                      <a:pt x="521" y="247"/>
                    </a:cubicBezTo>
                    <a:cubicBezTo>
                      <a:pt x="543" y="250"/>
                      <a:pt x="572" y="224"/>
                      <a:pt x="585" y="218"/>
                    </a:cubicBezTo>
                    <a:cubicBezTo>
                      <a:pt x="607" y="207"/>
                      <a:pt x="633" y="215"/>
                      <a:pt x="633" y="215"/>
                    </a:cubicBezTo>
                    <a:cubicBezTo>
                      <a:pt x="624" y="209"/>
                      <a:pt x="611" y="196"/>
                      <a:pt x="585" y="199"/>
                    </a:cubicBezTo>
                    <a:close/>
                    <a:moveTo>
                      <a:pt x="546" y="348"/>
                    </a:moveTo>
                    <a:cubicBezTo>
                      <a:pt x="514" y="334"/>
                      <a:pt x="490" y="353"/>
                      <a:pt x="487" y="350"/>
                    </a:cubicBezTo>
                    <a:cubicBezTo>
                      <a:pt x="485" y="348"/>
                      <a:pt x="490" y="341"/>
                      <a:pt x="495" y="336"/>
                    </a:cubicBezTo>
                    <a:cubicBezTo>
                      <a:pt x="474" y="342"/>
                      <a:pt x="475" y="368"/>
                      <a:pt x="476" y="372"/>
                    </a:cubicBezTo>
                    <a:cubicBezTo>
                      <a:pt x="476" y="372"/>
                      <a:pt x="476" y="373"/>
                      <a:pt x="476" y="373"/>
                    </a:cubicBezTo>
                    <a:cubicBezTo>
                      <a:pt x="477" y="370"/>
                      <a:pt x="489" y="350"/>
                      <a:pt x="512" y="351"/>
                    </a:cubicBezTo>
                    <a:cubicBezTo>
                      <a:pt x="562" y="351"/>
                      <a:pt x="589" y="384"/>
                      <a:pt x="589" y="384"/>
                    </a:cubicBezTo>
                    <a:cubicBezTo>
                      <a:pt x="589" y="384"/>
                      <a:pt x="589" y="384"/>
                      <a:pt x="588" y="382"/>
                    </a:cubicBezTo>
                    <a:cubicBezTo>
                      <a:pt x="580" y="372"/>
                      <a:pt x="567" y="358"/>
                      <a:pt x="546" y="348"/>
                    </a:cubicBezTo>
                    <a:close/>
                    <a:moveTo>
                      <a:pt x="497" y="381"/>
                    </a:moveTo>
                    <a:cubicBezTo>
                      <a:pt x="484" y="381"/>
                      <a:pt x="478" y="377"/>
                      <a:pt x="476" y="373"/>
                    </a:cubicBezTo>
                    <a:cubicBezTo>
                      <a:pt x="476" y="373"/>
                      <a:pt x="476" y="373"/>
                      <a:pt x="476" y="373"/>
                    </a:cubicBezTo>
                    <a:cubicBezTo>
                      <a:pt x="476" y="373"/>
                      <a:pt x="467" y="392"/>
                      <a:pt x="498" y="399"/>
                    </a:cubicBezTo>
                    <a:cubicBezTo>
                      <a:pt x="516" y="404"/>
                      <a:pt x="541" y="386"/>
                      <a:pt x="552" y="382"/>
                    </a:cubicBezTo>
                    <a:cubicBezTo>
                      <a:pt x="570" y="375"/>
                      <a:pt x="589" y="384"/>
                      <a:pt x="589" y="384"/>
                    </a:cubicBezTo>
                    <a:cubicBezTo>
                      <a:pt x="583" y="379"/>
                      <a:pt x="573" y="368"/>
                      <a:pt x="553" y="367"/>
                    </a:cubicBezTo>
                    <a:cubicBezTo>
                      <a:pt x="532" y="367"/>
                      <a:pt x="512" y="381"/>
                      <a:pt x="497" y="381"/>
                    </a:cubicBezTo>
                    <a:close/>
                    <a:moveTo>
                      <a:pt x="455" y="393"/>
                    </a:moveTo>
                    <a:cubicBezTo>
                      <a:pt x="481" y="407"/>
                      <a:pt x="485" y="432"/>
                      <a:pt x="485" y="432"/>
                    </a:cubicBezTo>
                    <a:cubicBezTo>
                      <a:pt x="485" y="432"/>
                      <a:pt x="485" y="432"/>
                      <a:pt x="485" y="431"/>
                    </a:cubicBezTo>
                    <a:cubicBezTo>
                      <a:pt x="484" y="423"/>
                      <a:pt x="481" y="412"/>
                      <a:pt x="473" y="402"/>
                    </a:cubicBezTo>
                    <a:cubicBezTo>
                      <a:pt x="460" y="385"/>
                      <a:pt x="442" y="388"/>
                      <a:pt x="442" y="386"/>
                    </a:cubicBezTo>
                    <a:cubicBezTo>
                      <a:pt x="441" y="384"/>
                      <a:pt x="446" y="382"/>
                      <a:pt x="450" y="381"/>
                    </a:cubicBezTo>
                    <a:cubicBezTo>
                      <a:pt x="437" y="378"/>
                      <a:pt x="431" y="392"/>
                      <a:pt x="429" y="394"/>
                    </a:cubicBezTo>
                    <a:cubicBezTo>
                      <a:pt x="429" y="394"/>
                      <a:pt x="429" y="394"/>
                      <a:pt x="429" y="395"/>
                    </a:cubicBezTo>
                    <a:cubicBezTo>
                      <a:pt x="431" y="394"/>
                      <a:pt x="442" y="386"/>
                      <a:pt x="455" y="393"/>
                    </a:cubicBezTo>
                    <a:close/>
                    <a:moveTo>
                      <a:pt x="434" y="415"/>
                    </a:moveTo>
                    <a:cubicBezTo>
                      <a:pt x="442" y="422"/>
                      <a:pt x="460" y="420"/>
                      <a:pt x="466" y="421"/>
                    </a:cubicBezTo>
                    <a:cubicBezTo>
                      <a:pt x="478" y="422"/>
                      <a:pt x="485" y="432"/>
                      <a:pt x="485" y="432"/>
                    </a:cubicBezTo>
                    <a:cubicBezTo>
                      <a:pt x="484" y="428"/>
                      <a:pt x="482" y="419"/>
                      <a:pt x="471" y="413"/>
                    </a:cubicBezTo>
                    <a:cubicBezTo>
                      <a:pt x="461" y="407"/>
                      <a:pt x="446" y="409"/>
                      <a:pt x="438" y="405"/>
                    </a:cubicBezTo>
                    <a:cubicBezTo>
                      <a:pt x="431" y="401"/>
                      <a:pt x="430" y="397"/>
                      <a:pt x="429" y="395"/>
                    </a:cubicBezTo>
                    <a:cubicBezTo>
                      <a:pt x="429" y="395"/>
                      <a:pt x="429" y="395"/>
                      <a:pt x="429" y="395"/>
                    </a:cubicBezTo>
                    <a:cubicBezTo>
                      <a:pt x="429" y="395"/>
                      <a:pt x="420" y="402"/>
                      <a:pt x="434" y="415"/>
                    </a:cubicBezTo>
                    <a:close/>
                    <a:moveTo>
                      <a:pt x="256" y="377"/>
                    </a:moveTo>
                    <a:cubicBezTo>
                      <a:pt x="249" y="381"/>
                      <a:pt x="246" y="391"/>
                      <a:pt x="241" y="394"/>
                    </a:cubicBezTo>
                    <a:cubicBezTo>
                      <a:pt x="237" y="397"/>
                      <a:pt x="234" y="396"/>
                      <a:pt x="232" y="396"/>
                    </a:cubicBezTo>
                    <a:cubicBezTo>
                      <a:pt x="232" y="396"/>
                      <a:pt x="232" y="396"/>
                      <a:pt x="232" y="396"/>
                    </a:cubicBezTo>
                    <a:cubicBezTo>
                      <a:pt x="232" y="396"/>
                      <a:pt x="233" y="404"/>
                      <a:pt x="245" y="400"/>
                    </a:cubicBezTo>
                    <a:cubicBezTo>
                      <a:pt x="252" y="397"/>
                      <a:pt x="256" y="386"/>
                      <a:pt x="259" y="382"/>
                    </a:cubicBezTo>
                    <a:cubicBezTo>
                      <a:pt x="264" y="376"/>
                      <a:pt x="272" y="375"/>
                      <a:pt x="272" y="375"/>
                    </a:cubicBezTo>
                    <a:cubicBezTo>
                      <a:pt x="269" y="374"/>
                      <a:pt x="263" y="373"/>
                      <a:pt x="256" y="377"/>
                    </a:cubicBezTo>
                    <a:close/>
                    <a:moveTo>
                      <a:pt x="239" y="380"/>
                    </a:moveTo>
                    <a:cubicBezTo>
                      <a:pt x="256" y="370"/>
                      <a:pt x="272" y="375"/>
                      <a:pt x="272" y="375"/>
                    </a:cubicBezTo>
                    <a:cubicBezTo>
                      <a:pt x="272" y="375"/>
                      <a:pt x="272" y="375"/>
                      <a:pt x="271" y="374"/>
                    </a:cubicBezTo>
                    <a:cubicBezTo>
                      <a:pt x="266" y="373"/>
                      <a:pt x="259" y="371"/>
                      <a:pt x="250" y="372"/>
                    </a:cubicBezTo>
                    <a:cubicBezTo>
                      <a:pt x="236" y="375"/>
                      <a:pt x="233" y="386"/>
                      <a:pt x="231" y="386"/>
                    </a:cubicBezTo>
                    <a:cubicBezTo>
                      <a:pt x="230" y="385"/>
                      <a:pt x="230" y="382"/>
                      <a:pt x="230" y="380"/>
                    </a:cubicBezTo>
                    <a:cubicBezTo>
                      <a:pt x="225" y="386"/>
                      <a:pt x="231" y="394"/>
                      <a:pt x="232" y="396"/>
                    </a:cubicBezTo>
                    <a:cubicBezTo>
                      <a:pt x="232" y="396"/>
                      <a:pt x="232" y="396"/>
                      <a:pt x="232" y="396"/>
                    </a:cubicBezTo>
                    <a:cubicBezTo>
                      <a:pt x="232" y="394"/>
                      <a:pt x="232" y="386"/>
                      <a:pt x="239" y="380"/>
                    </a:cubicBezTo>
                    <a:close/>
                    <a:moveTo>
                      <a:pt x="374" y="206"/>
                    </a:moveTo>
                    <a:cubicBezTo>
                      <a:pt x="383" y="210"/>
                      <a:pt x="397" y="204"/>
                      <a:pt x="402" y="203"/>
                    </a:cubicBezTo>
                    <a:cubicBezTo>
                      <a:pt x="412" y="201"/>
                      <a:pt x="420" y="207"/>
                      <a:pt x="420" y="207"/>
                    </a:cubicBezTo>
                    <a:cubicBezTo>
                      <a:pt x="418" y="204"/>
                      <a:pt x="414" y="198"/>
                      <a:pt x="404" y="195"/>
                    </a:cubicBezTo>
                    <a:cubicBezTo>
                      <a:pt x="394" y="193"/>
                      <a:pt x="383" y="198"/>
                      <a:pt x="376" y="197"/>
                    </a:cubicBezTo>
                    <a:cubicBezTo>
                      <a:pt x="369" y="195"/>
                      <a:pt x="367" y="193"/>
                      <a:pt x="366" y="190"/>
                    </a:cubicBezTo>
                    <a:cubicBezTo>
                      <a:pt x="366" y="191"/>
                      <a:pt x="366" y="191"/>
                      <a:pt x="366" y="191"/>
                    </a:cubicBezTo>
                    <a:cubicBezTo>
                      <a:pt x="366" y="191"/>
                      <a:pt x="360" y="199"/>
                      <a:pt x="374" y="206"/>
                    </a:cubicBezTo>
                    <a:close/>
                    <a:moveTo>
                      <a:pt x="386" y="183"/>
                    </a:moveTo>
                    <a:cubicBezTo>
                      <a:pt x="411" y="188"/>
                      <a:pt x="420" y="207"/>
                      <a:pt x="420" y="207"/>
                    </a:cubicBezTo>
                    <a:cubicBezTo>
                      <a:pt x="420" y="207"/>
                      <a:pt x="420" y="207"/>
                      <a:pt x="420" y="206"/>
                    </a:cubicBezTo>
                    <a:cubicBezTo>
                      <a:pt x="417" y="200"/>
                      <a:pt x="412" y="192"/>
                      <a:pt x="403" y="185"/>
                    </a:cubicBezTo>
                    <a:cubicBezTo>
                      <a:pt x="388" y="175"/>
                      <a:pt x="375" y="182"/>
                      <a:pt x="374" y="180"/>
                    </a:cubicBezTo>
                    <a:cubicBezTo>
                      <a:pt x="373" y="179"/>
                      <a:pt x="376" y="176"/>
                      <a:pt x="379" y="174"/>
                    </a:cubicBezTo>
                    <a:cubicBezTo>
                      <a:pt x="368" y="175"/>
                      <a:pt x="366" y="188"/>
                      <a:pt x="366" y="190"/>
                    </a:cubicBezTo>
                    <a:cubicBezTo>
                      <a:pt x="366" y="190"/>
                      <a:pt x="366" y="190"/>
                      <a:pt x="366" y="190"/>
                    </a:cubicBezTo>
                    <a:cubicBezTo>
                      <a:pt x="367" y="189"/>
                      <a:pt x="374" y="181"/>
                      <a:pt x="386" y="183"/>
                    </a:cubicBezTo>
                    <a:close/>
                    <a:moveTo>
                      <a:pt x="411" y="493"/>
                    </a:moveTo>
                    <a:cubicBezTo>
                      <a:pt x="394" y="493"/>
                      <a:pt x="387" y="487"/>
                      <a:pt x="384" y="482"/>
                    </a:cubicBezTo>
                    <a:cubicBezTo>
                      <a:pt x="384" y="482"/>
                      <a:pt x="384" y="483"/>
                      <a:pt x="384" y="483"/>
                    </a:cubicBezTo>
                    <a:cubicBezTo>
                      <a:pt x="384" y="483"/>
                      <a:pt x="373" y="506"/>
                      <a:pt x="413" y="516"/>
                    </a:cubicBezTo>
                    <a:cubicBezTo>
                      <a:pt x="435" y="522"/>
                      <a:pt x="467" y="499"/>
                      <a:pt x="481" y="494"/>
                    </a:cubicBezTo>
                    <a:cubicBezTo>
                      <a:pt x="504" y="485"/>
                      <a:pt x="528" y="497"/>
                      <a:pt x="528" y="497"/>
                    </a:cubicBezTo>
                    <a:cubicBezTo>
                      <a:pt x="520" y="490"/>
                      <a:pt x="508" y="476"/>
                      <a:pt x="482" y="475"/>
                    </a:cubicBezTo>
                    <a:cubicBezTo>
                      <a:pt x="456" y="474"/>
                      <a:pt x="430" y="493"/>
                      <a:pt x="411" y="493"/>
                    </a:cubicBezTo>
                    <a:close/>
                    <a:moveTo>
                      <a:pt x="473" y="451"/>
                    </a:moveTo>
                    <a:cubicBezTo>
                      <a:pt x="432" y="433"/>
                      <a:pt x="402" y="457"/>
                      <a:pt x="398" y="453"/>
                    </a:cubicBezTo>
                    <a:cubicBezTo>
                      <a:pt x="396" y="451"/>
                      <a:pt x="403" y="442"/>
                      <a:pt x="408" y="436"/>
                    </a:cubicBezTo>
                    <a:cubicBezTo>
                      <a:pt x="382" y="443"/>
                      <a:pt x="383" y="476"/>
                      <a:pt x="384" y="482"/>
                    </a:cubicBezTo>
                    <a:cubicBezTo>
                      <a:pt x="384" y="482"/>
                      <a:pt x="384" y="482"/>
                      <a:pt x="384" y="482"/>
                    </a:cubicBezTo>
                    <a:cubicBezTo>
                      <a:pt x="386" y="479"/>
                      <a:pt x="400" y="454"/>
                      <a:pt x="430" y="454"/>
                    </a:cubicBezTo>
                    <a:cubicBezTo>
                      <a:pt x="494" y="454"/>
                      <a:pt x="528" y="497"/>
                      <a:pt x="528" y="497"/>
                    </a:cubicBezTo>
                    <a:cubicBezTo>
                      <a:pt x="528" y="497"/>
                      <a:pt x="528" y="496"/>
                      <a:pt x="527" y="494"/>
                    </a:cubicBezTo>
                    <a:cubicBezTo>
                      <a:pt x="517" y="481"/>
                      <a:pt x="500" y="463"/>
                      <a:pt x="473" y="451"/>
                    </a:cubicBezTo>
                    <a:close/>
                    <a:moveTo>
                      <a:pt x="380" y="538"/>
                    </a:moveTo>
                    <a:cubicBezTo>
                      <a:pt x="380" y="536"/>
                      <a:pt x="386" y="534"/>
                      <a:pt x="390" y="532"/>
                    </a:cubicBezTo>
                    <a:cubicBezTo>
                      <a:pt x="376" y="528"/>
                      <a:pt x="366" y="544"/>
                      <a:pt x="364" y="546"/>
                    </a:cubicBezTo>
                    <a:cubicBezTo>
                      <a:pt x="364" y="546"/>
                      <a:pt x="364" y="546"/>
                      <a:pt x="364" y="546"/>
                    </a:cubicBezTo>
                    <a:cubicBezTo>
                      <a:pt x="366" y="545"/>
                      <a:pt x="380" y="538"/>
                      <a:pt x="394" y="547"/>
                    </a:cubicBezTo>
                    <a:cubicBezTo>
                      <a:pt x="421" y="565"/>
                      <a:pt x="422" y="593"/>
                      <a:pt x="422" y="593"/>
                    </a:cubicBezTo>
                    <a:cubicBezTo>
                      <a:pt x="422" y="593"/>
                      <a:pt x="422" y="593"/>
                      <a:pt x="422" y="592"/>
                    </a:cubicBezTo>
                    <a:cubicBezTo>
                      <a:pt x="423" y="583"/>
                      <a:pt x="421" y="570"/>
                      <a:pt x="413" y="558"/>
                    </a:cubicBezTo>
                    <a:cubicBezTo>
                      <a:pt x="401" y="538"/>
                      <a:pt x="380" y="540"/>
                      <a:pt x="380" y="538"/>
                    </a:cubicBezTo>
                    <a:close/>
                    <a:moveTo>
                      <a:pt x="409" y="571"/>
                    </a:moveTo>
                    <a:cubicBezTo>
                      <a:pt x="398" y="563"/>
                      <a:pt x="380" y="564"/>
                      <a:pt x="372" y="559"/>
                    </a:cubicBezTo>
                    <a:cubicBezTo>
                      <a:pt x="365" y="554"/>
                      <a:pt x="364" y="550"/>
                      <a:pt x="364" y="546"/>
                    </a:cubicBezTo>
                    <a:cubicBezTo>
                      <a:pt x="364" y="547"/>
                      <a:pt x="364" y="547"/>
                      <a:pt x="364" y="547"/>
                    </a:cubicBezTo>
                    <a:cubicBezTo>
                      <a:pt x="364" y="547"/>
                      <a:pt x="351" y="554"/>
                      <a:pt x="365" y="570"/>
                    </a:cubicBezTo>
                    <a:cubicBezTo>
                      <a:pt x="373" y="578"/>
                      <a:pt x="394" y="577"/>
                      <a:pt x="402" y="579"/>
                    </a:cubicBezTo>
                    <a:cubicBezTo>
                      <a:pt x="415" y="582"/>
                      <a:pt x="422" y="593"/>
                      <a:pt x="422" y="593"/>
                    </a:cubicBezTo>
                    <a:cubicBezTo>
                      <a:pt x="421" y="588"/>
                      <a:pt x="420" y="578"/>
                      <a:pt x="409" y="571"/>
                    </a:cubicBezTo>
                    <a:close/>
                    <a:moveTo>
                      <a:pt x="332" y="543"/>
                    </a:moveTo>
                    <a:cubicBezTo>
                      <a:pt x="332" y="543"/>
                      <a:pt x="332" y="543"/>
                      <a:pt x="332" y="543"/>
                    </a:cubicBezTo>
                    <a:cubicBezTo>
                      <a:pt x="335" y="545"/>
                      <a:pt x="338" y="550"/>
                      <a:pt x="337" y="560"/>
                    </a:cubicBezTo>
                    <a:cubicBezTo>
                      <a:pt x="336" y="570"/>
                      <a:pt x="323" y="585"/>
                      <a:pt x="322" y="601"/>
                    </a:cubicBezTo>
                    <a:cubicBezTo>
                      <a:pt x="321" y="616"/>
                      <a:pt x="329" y="623"/>
                      <a:pt x="333" y="628"/>
                    </a:cubicBezTo>
                    <a:cubicBezTo>
                      <a:pt x="333" y="628"/>
                      <a:pt x="327" y="614"/>
                      <a:pt x="334" y="600"/>
                    </a:cubicBezTo>
                    <a:cubicBezTo>
                      <a:pt x="338" y="592"/>
                      <a:pt x="354" y="574"/>
                      <a:pt x="351" y="561"/>
                    </a:cubicBezTo>
                    <a:cubicBezTo>
                      <a:pt x="347" y="537"/>
                      <a:pt x="332" y="543"/>
                      <a:pt x="332" y="543"/>
                    </a:cubicBezTo>
                    <a:close/>
                    <a:moveTo>
                      <a:pt x="311" y="570"/>
                    </a:moveTo>
                    <a:cubicBezTo>
                      <a:pt x="313" y="553"/>
                      <a:pt x="329" y="544"/>
                      <a:pt x="332" y="543"/>
                    </a:cubicBezTo>
                    <a:cubicBezTo>
                      <a:pt x="331" y="543"/>
                      <a:pt x="331" y="543"/>
                      <a:pt x="331" y="543"/>
                    </a:cubicBezTo>
                    <a:cubicBezTo>
                      <a:pt x="328" y="543"/>
                      <a:pt x="307" y="542"/>
                      <a:pt x="301" y="557"/>
                    </a:cubicBezTo>
                    <a:cubicBezTo>
                      <a:pt x="305" y="554"/>
                      <a:pt x="311" y="550"/>
                      <a:pt x="312" y="551"/>
                    </a:cubicBezTo>
                    <a:cubicBezTo>
                      <a:pt x="315" y="554"/>
                      <a:pt x="298" y="571"/>
                      <a:pt x="307" y="595"/>
                    </a:cubicBezTo>
                    <a:cubicBezTo>
                      <a:pt x="313" y="611"/>
                      <a:pt x="323" y="621"/>
                      <a:pt x="331" y="627"/>
                    </a:cubicBezTo>
                    <a:cubicBezTo>
                      <a:pt x="332" y="628"/>
                      <a:pt x="333" y="628"/>
                      <a:pt x="333" y="628"/>
                    </a:cubicBezTo>
                    <a:cubicBezTo>
                      <a:pt x="333" y="628"/>
                      <a:pt x="308" y="608"/>
                      <a:pt x="311" y="570"/>
                    </a:cubicBezTo>
                    <a:close/>
                    <a:moveTo>
                      <a:pt x="224" y="297"/>
                    </a:moveTo>
                    <a:cubicBezTo>
                      <a:pt x="208" y="297"/>
                      <a:pt x="185" y="282"/>
                      <a:pt x="163" y="282"/>
                    </a:cubicBezTo>
                    <a:cubicBezTo>
                      <a:pt x="140" y="283"/>
                      <a:pt x="130" y="295"/>
                      <a:pt x="124" y="302"/>
                    </a:cubicBezTo>
                    <a:cubicBezTo>
                      <a:pt x="124" y="302"/>
                      <a:pt x="144" y="292"/>
                      <a:pt x="164" y="299"/>
                    </a:cubicBezTo>
                    <a:cubicBezTo>
                      <a:pt x="176" y="303"/>
                      <a:pt x="203" y="322"/>
                      <a:pt x="222" y="317"/>
                    </a:cubicBezTo>
                    <a:cubicBezTo>
                      <a:pt x="257" y="308"/>
                      <a:pt x="247" y="288"/>
                      <a:pt x="247" y="288"/>
                    </a:cubicBezTo>
                    <a:cubicBezTo>
                      <a:pt x="247" y="288"/>
                      <a:pt x="247" y="288"/>
                      <a:pt x="247" y="288"/>
                    </a:cubicBezTo>
                    <a:cubicBezTo>
                      <a:pt x="244" y="292"/>
                      <a:pt x="238" y="297"/>
                      <a:pt x="224" y="297"/>
                    </a:cubicBezTo>
                    <a:close/>
                    <a:moveTo>
                      <a:pt x="200" y="141"/>
                    </a:moveTo>
                    <a:cubicBezTo>
                      <a:pt x="223" y="154"/>
                      <a:pt x="223" y="179"/>
                      <a:pt x="222" y="182"/>
                    </a:cubicBezTo>
                    <a:cubicBezTo>
                      <a:pt x="223" y="182"/>
                      <a:pt x="223" y="182"/>
                      <a:pt x="223" y="182"/>
                    </a:cubicBezTo>
                    <a:cubicBezTo>
                      <a:pt x="226" y="178"/>
                      <a:pt x="241" y="154"/>
                      <a:pt x="225" y="137"/>
                    </a:cubicBezTo>
                    <a:cubicBezTo>
                      <a:pt x="226" y="144"/>
                      <a:pt x="227" y="154"/>
                      <a:pt x="224" y="154"/>
                    </a:cubicBezTo>
                    <a:cubicBezTo>
                      <a:pt x="220" y="156"/>
                      <a:pt x="208" y="125"/>
                      <a:pt x="169" y="121"/>
                    </a:cubicBezTo>
                    <a:cubicBezTo>
                      <a:pt x="145" y="118"/>
                      <a:pt x="124" y="124"/>
                      <a:pt x="111" y="130"/>
                    </a:cubicBezTo>
                    <a:cubicBezTo>
                      <a:pt x="110" y="131"/>
                      <a:pt x="109" y="132"/>
                      <a:pt x="109" y="132"/>
                    </a:cubicBezTo>
                    <a:cubicBezTo>
                      <a:pt x="109" y="132"/>
                      <a:pt x="153" y="114"/>
                      <a:pt x="200" y="141"/>
                    </a:cubicBezTo>
                    <a:close/>
                    <a:moveTo>
                      <a:pt x="109" y="132"/>
                    </a:moveTo>
                    <a:cubicBezTo>
                      <a:pt x="118" y="130"/>
                      <a:pt x="133" y="124"/>
                      <a:pt x="153" y="135"/>
                    </a:cubicBezTo>
                    <a:cubicBezTo>
                      <a:pt x="173" y="146"/>
                      <a:pt x="184" y="171"/>
                      <a:pt x="198" y="178"/>
                    </a:cubicBezTo>
                    <a:cubicBezTo>
                      <a:pt x="209" y="185"/>
                      <a:pt x="217" y="185"/>
                      <a:pt x="221" y="183"/>
                    </a:cubicBezTo>
                    <a:cubicBezTo>
                      <a:pt x="221" y="182"/>
                      <a:pt x="220" y="182"/>
                      <a:pt x="220" y="182"/>
                    </a:cubicBezTo>
                    <a:cubicBezTo>
                      <a:pt x="220" y="181"/>
                      <a:pt x="220" y="181"/>
                      <a:pt x="220" y="181"/>
                    </a:cubicBezTo>
                    <a:cubicBezTo>
                      <a:pt x="221" y="182"/>
                      <a:pt x="221" y="182"/>
                      <a:pt x="222" y="182"/>
                    </a:cubicBezTo>
                    <a:cubicBezTo>
                      <a:pt x="222" y="182"/>
                      <a:pt x="222" y="182"/>
                      <a:pt x="222" y="182"/>
                    </a:cubicBezTo>
                    <a:cubicBezTo>
                      <a:pt x="222" y="182"/>
                      <a:pt x="222" y="183"/>
                      <a:pt x="222" y="183"/>
                    </a:cubicBezTo>
                    <a:cubicBezTo>
                      <a:pt x="222" y="183"/>
                      <a:pt x="222" y="183"/>
                      <a:pt x="222" y="183"/>
                    </a:cubicBezTo>
                    <a:cubicBezTo>
                      <a:pt x="234" y="190"/>
                      <a:pt x="268" y="211"/>
                      <a:pt x="285" y="237"/>
                    </a:cubicBezTo>
                    <a:cubicBezTo>
                      <a:pt x="307" y="268"/>
                      <a:pt x="317" y="294"/>
                      <a:pt x="320" y="309"/>
                    </a:cubicBezTo>
                    <a:cubicBezTo>
                      <a:pt x="321" y="316"/>
                      <a:pt x="321" y="321"/>
                      <a:pt x="321" y="324"/>
                    </a:cubicBezTo>
                    <a:cubicBezTo>
                      <a:pt x="317" y="310"/>
                      <a:pt x="304" y="271"/>
                      <a:pt x="282" y="238"/>
                    </a:cubicBezTo>
                    <a:cubicBezTo>
                      <a:pt x="272" y="223"/>
                      <a:pt x="260" y="212"/>
                      <a:pt x="250" y="203"/>
                    </a:cubicBezTo>
                    <a:cubicBezTo>
                      <a:pt x="253" y="208"/>
                      <a:pt x="249" y="215"/>
                      <a:pt x="249" y="215"/>
                    </a:cubicBezTo>
                    <a:cubicBezTo>
                      <a:pt x="249" y="215"/>
                      <a:pt x="257" y="236"/>
                      <a:pt x="235" y="243"/>
                    </a:cubicBezTo>
                    <a:cubicBezTo>
                      <a:pt x="218" y="248"/>
                      <a:pt x="211" y="240"/>
                      <a:pt x="201" y="239"/>
                    </a:cubicBezTo>
                    <a:cubicBezTo>
                      <a:pt x="192" y="238"/>
                      <a:pt x="179" y="237"/>
                      <a:pt x="179" y="237"/>
                    </a:cubicBezTo>
                    <a:cubicBezTo>
                      <a:pt x="179" y="237"/>
                      <a:pt x="184" y="233"/>
                      <a:pt x="190" y="228"/>
                    </a:cubicBezTo>
                    <a:cubicBezTo>
                      <a:pt x="199" y="222"/>
                      <a:pt x="211" y="215"/>
                      <a:pt x="222" y="212"/>
                    </a:cubicBezTo>
                    <a:cubicBezTo>
                      <a:pt x="235" y="209"/>
                      <a:pt x="245" y="209"/>
                      <a:pt x="246" y="204"/>
                    </a:cubicBezTo>
                    <a:cubicBezTo>
                      <a:pt x="246" y="203"/>
                      <a:pt x="245" y="201"/>
                      <a:pt x="244" y="198"/>
                    </a:cubicBezTo>
                    <a:cubicBezTo>
                      <a:pt x="245" y="199"/>
                      <a:pt x="245" y="199"/>
                      <a:pt x="245" y="199"/>
                    </a:cubicBezTo>
                    <a:cubicBezTo>
                      <a:pt x="245" y="199"/>
                      <a:pt x="245" y="199"/>
                      <a:pt x="246" y="199"/>
                    </a:cubicBezTo>
                    <a:cubicBezTo>
                      <a:pt x="235" y="190"/>
                      <a:pt x="226" y="185"/>
                      <a:pt x="222" y="183"/>
                    </a:cubicBezTo>
                    <a:cubicBezTo>
                      <a:pt x="222" y="187"/>
                      <a:pt x="217" y="204"/>
                      <a:pt x="187" y="195"/>
                    </a:cubicBezTo>
                    <a:cubicBezTo>
                      <a:pt x="168" y="190"/>
                      <a:pt x="154" y="160"/>
                      <a:pt x="146" y="150"/>
                    </a:cubicBezTo>
                    <a:cubicBezTo>
                      <a:pt x="132" y="133"/>
                      <a:pt x="109" y="132"/>
                      <a:pt x="109" y="132"/>
                    </a:cubicBezTo>
                    <a:close/>
                    <a:moveTo>
                      <a:pt x="180" y="237"/>
                    </a:moveTo>
                    <a:cubicBezTo>
                      <a:pt x="180" y="237"/>
                      <a:pt x="180" y="237"/>
                      <a:pt x="180" y="236"/>
                    </a:cubicBezTo>
                    <a:cubicBezTo>
                      <a:pt x="180" y="237"/>
                      <a:pt x="180" y="237"/>
                      <a:pt x="180" y="237"/>
                    </a:cubicBezTo>
                    <a:close/>
                    <a:moveTo>
                      <a:pt x="248" y="215"/>
                    </a:moveTo>
                    <a:cubicBezTo>
                      <a:pt x="245" y="214"/>
                      <a:pt x="235" y="212"/>
                      <a:pt x="224" y="215"/>
                    </a:cubicBezTo>
                    <a:cubicBezTo>
                      <a:pt x="211" y="218"/>
                      <a:pt x="188" y="232"/>
                      <a:pt x="181" y="236"/>
                    </a:cubicBezTo>
                    <a:cubicBezTo>
                      <a:pt x="187" y="235"/>
                      <a:pt x="196" y="233"/>
                      <a:pt x="201" y="232"/>
                    </a:cubicBezTo>
                    <a:cubicBezTo>
                      <a:pt x="210" y="232"/>
                      <a:pt x="223" y="234"/>
                      <a:pt x="235" y="232"/>
                    </a:cubicBezTo>
                    <a:cubicBezTo>
                      <a:pt x="244" y="229"/>
                      <a:pt x="247" y="219"/>
                      <a:pt x="248" y="215"/>
                    </a:cubicBezTo>
                    <a:close/>
                    <a:moveTo>
                      <a:pt x="123" y="387"/>
                    </a:moveTo>
                    <a:cubicBezTo>
                      <a:pt x="123" y="387"/>
                      <a:pt x="123" y="387"/>
                      <a:pt x="123" y="386"/>
                    </a:cubicBezTo>
                    <a:cubicBezTo>
                      <a:pt x="120" y="390"/>
                      <a:pt x="112" y="393"/>
                      <a:pt x="98" y="390"/>
                    </a:cubicBezTo>
                    <a:cubicBezTo>
                      <a:pt x="83" y="386"/>
                      <a:pt x="65" y="365"/>
                      <a:pt x="43" y="360"/>
                    </a:cubicBezTo>
                    <a:cubicBezTo>
                      <a:pt x="21" y="356"/>
                      <a:pt x="9" y="365"/>
                      <a:pt x="0" y="369"/>
                    </a:cubicBezTo>
                    <a:cubicBezTo>
                      <a:pt x="0" y="369"/>
                      <a:pt x="23" y="365"/>
                      <a:pt x="40" y="377"/>
                    </a:cubicBezTo>
                    <a:cubicBezTo>
                      <a:pt x="51" y="384"/>
                      <a:pt x="73" y="409"/>
                      <a:pt x="92" y="409"/>
                    </a:cubicBezTo>
                    <a:cubicBezTo>
                      <a:pt x="128" y="409"/>
                      <a:pt x="123" y="387"/>
                      <a:pt x="123" y="387"/>
                    </a:cubicBezTo>
                    <a:close/>
                    <a:moveTo>
                      <a:pt x="90" y="354"/>
                    </a:moveTo>
                    <a:cubicBezTo>
                      <a:pt x="115" y="360"/>
                      <a:pt x="122" y="383"/>
                      <a:pt x="123" y="386"/>
                    </a:cubicBezTo>
                    <a:cubicBezTo>
                      <a:pt x="123" y="386"/>
                      <a:pt x="123" y="386"/>
                      <a:pt x="123" y="386"/>
                    </a:cubicBezTo>
                    <a:cubicBezTo>
                      <a:pt x="125" y="382"/>
                      <a:pt x="133" y="354"/>
                      <a:pt x="113" y="343"/>
                    </a:cubicBezTo>
                    <a:cubicBezTo>
                      <a:pt x="116" y="349"/>
                      <a:pt x="120" y="358"/>
                      <a:pt x="117" y="359"/>
                    </a:cubicBezTo>
                    <a:cubicBezTo>
                      <a:pt x="113" y="362"/>
                      <a:pt x="93" y="336"/>
                      <a:pt x="55" y="342"/>
                    </a:cubicBezTo>
                    <a:cubicBezTo>
                      <a:pt x="31" y="347"/>
                      <a:pt x="13" y="358"/>
                      <a:pt x="2" y="367"/>
                    </a:cubicBezTo>
                    <a:cubicBezTo>
                      <a:pt x="1" y="369"/>
                      <a:pt x="0" y="369"/>
                      <a:pt x="0" y="369"/>
                    </a:cubicBezTo>
                    <a:cubicBezTo>
                      <a:pt x="0" y="369"/>
                      <a:pt x="38" y="341"/>
                      <a:pt x="90" y="354"/>
                    </a:cubicBezTo>
                    <a:close/>
                    <a:moveTo>
                      <a:pt x="161" y="451"/>
                    </a:moveTo>
                    <a:cubicBezTo>
                      <a:pt x="161" y="451"/>
                      <a:pt x="161" y="451"/>
                      <a:pt x="161" y="451"/>
                    </a:cubicBezTo>
                    <a:cubicBezTo>
                      <a:pt x="160" y="455"/>
                      <a:pt x="156" y="460"/>
                      <a:pt x="145" y="463"/>
                    </a:cubicBezTo>
                    <a:cubicBezTo>
                      <a:pt x="133" y="465"/>
                      <a:pt x="114" y="458"/>
                      <a:pt x="97" y="462"/>
                    </a:cubicBezTo>
                    <a:cubicBezTo>
                      <a:pt x="80" y="467"/>
                      <a:pt x="75" y="478"/>
                      <a:pt x="71" y="484"/>
                    </a:cubicBezTo>
                    <a:cubicBezTo>
                      <a:pt x="71" y="484"/>
                      <a:pt x="85" y="473"/>
                      <a:pt x="101" y="474"/>
                    </a:cubicBezTo>
                    <a:cubicBezTo>
                      <a:pt x="111" y="476"/>
                      <a:pt x="135" y="485"/>
                      <a:pt x="148" y="478"/>
                    </a:cubicBezTo>
                    <a:cubicBezTo>
                      <a:pt x="172" y="465"/>
                      <a:pt x="161" y="451"/>
                      <a:pt x="161" y="451"/>
                    </a:cubicBezTo>
                    <a:close/>
                    <a:moveTo>
                      <a:pt x="127" y="441"/>
                    </a:moveTo>
                    <a:cubicBezTo>
                      <a:pt x="146" y="436"/>
                      <a:pt x="159" y="449"/>
                      <a:pt x="161" y="451"/>
                    </a:cubicBezTo>
                    <a:cubicBezTo>
                      <a:pt x="161" y="451"/>
                      <a:pt x="161" y="451"/>
                      <a:pt x="161" y="451"/>
                    </a:cubicBezTo>
                    <a:cubicBezTo>
                      <a:pt x="160" y="447"/>
                      <a:pt x="156" y="426"/>
                      <a:pt x="138" y="425"/>
                    </a:cubicBezTo>
                    <a:cubicBezTo>
                      <a:pt x="142" y="428"/>
                      <a:pt x="148" y="433"/>
                      <a:pt x="147" y="435"/>
                    </a:cubicBezTo>
                    <a:cubicBezTo>
                      <a:pt x="145" y="438"/>
                      <a:pt x="122" y="428"/>
                      <a:pt x="99" y="446"/>
                    </a:cubicBezTo>
                    <a:cubicBezTo>
                      <a:pt x="84" y="458"/>
                      <a:pt x="76" y="472"/>
                      <a:pt x="72" y="482"/>
                    </a:cubicBezTo>
                    <a:cubicBezTo>
                      <a:pt x="71" y="483"/>
                      <a:pt x="71" y="484"/>
                      <a:pt x="71" y="484"/>
                    </a:cubicBezTo>
                    <a:cubicBezTo>
                      <a:pt x="71" y="484"/>
                      <a:pt x="86" y="451"/>
                      <a:pt x="127" y="441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txBody>
              <a:bodyPr vert="horz" wrap="square" lIns="68580" tIns="34291" rIns="68580" bIns="34291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1"/>
              </a:p>
            </p:txBody>
          </p:sp>
        </p:grpSp>
      </p:grpSp>
      <p:grpSp>
        <p:nvGrpSpPr>
          <p:cNvPr id="69" name="Group 68">
            <a:extLst>
              <a:ext uri="{FF2B5EF4-FFF2-40B4-BE49-F238E27FC236}">
                <a16:creationId xmlns:a16="http://schemas.microsoft.com/office/drawing/2014/main" id="{6A5EC3B9-F7DD-7042-BEAC-CB12DCCCAC57}"/>
              </a:ext>
            </a:extLst>
          </p:cNvPr>
          <p:cNvGrpSpPr/>
          <p:nvPr/>
        </p:nvGrpSpPr>
        <p:grpSpPr>
          <a:xfrm>
            <a:off x="1646389" y="5072558"/>
            <a:ext cx="1466880" cy="632481"/>
            <a:chOff x="2194602" y="2009322"/>
            <a:chExt cx="1573731" cy="678552"/>
          </a:xfrm>
        </p:grpSpPr>
        <p:sp>
          <p:nvSpPr>
            <p:cNvPr id="70" name="Rectangle 69">
              <a:extLst>
                <a:ext uri="{FF2B5EF4-FFF2-40B4-BE49-F238E27FC236}">
                  <a16:creationId xmlns:a16="http://schemas.microsoft.com/office/drawing/2014/main" id="{0F636A68-7F24-ED41-A8EC-4AC27F33D2AA}"/>
                </a:ext>
              </a:extLst>
            </p:cNvPr>
            <p:cNvSpPr/>
            <p:nvPr/>
          </p:nvSpPr>
          <p:spPr>
            <a:xfrm>
              <a:off x="2540742" y="2009322"/>
              <a:ext cx="1227591" cy="67855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9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9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900" dirty="0">
                  <a:latin typeface="Source Sans Pro Light" panose="020B0403030403020204" pitchFamily="34" charset="0"/>
                </a:rPr>
                <a:t> VHS plaid.</a:t>
              </a:r>
              <a:endParaRPr lang="en-US" sz="9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71" name="Shape 2778">
              <a:extLst>
                <a:ext uri="{FF2B5EF4-FFF2-40B4-BE49-F238E27FC236}">
                  <a16:creationId xmlns:a16="http://schemas.microsoft.com/office/drawing/2014/main" id="{9862C60F-9CA3-444A-939D-EED6C1D58638}"/>
                </a:ext>
              </a:extLst>
            </p:cNvPr>
            <p:cNvSpPr/>
            <p:nvPr/>
          </p:nvSpPr>
          <p:spPr>
            <a:xfrm>
              <a:off x="2194602" y="216516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481" y="12956"/>
                  </a:moveTo>
                  <a:cubicBezTo>
                    <a:pt x="17070" y="12258"/>
                    <a:pt x="16576" y="11533"/>
                    <a:pt x="16011" y="10795"/>
                  </a:cubicBezTo>
                  <a:cubicBezTo>
                    <a:pt x="16573" y="10063"/>
                    <a:pt x="17072" y="9339"/>
                    <a:pt x="17481" y="8644"/>
                  </a:cubicBezTo>
                  <a:cubicBezTo>
                    <a:pt x="19410" y="9181"/>
                    <a:pt x="20618" y="9948"/>
                    <a:pt x="20618" y="10800"/>
                  </a:cubicBezTo>
                  <a:cubicBezTo>
                    <a:pt x="20618" y="11652"/>
                    <a:pt x="19410" y="12419"/>
                    <a:pt x="17481" y="12956"/>
                  </a:cubicBezTo>
                  <a:moveTo>
                    <a:pt x="17742" y="17743"/>
                  </a:moveTo>
                  <a:cubicBezTo>
                    <a:pt x="17140" y="18345"/>
                    <a:pt x="15740" y="18028"/>
                    <a:pt x="13996" y="17045"/>
                  </a:cubicBezTo>
                  <a:cubicBezTo>
                    <a:pt x="14198" y="16261"/>
                    <a:pt x="14365" y="15406"/>
                    <a:pt x="14487" y="14488"/>
                  </a:cubicBezTo>
                  <a:cubicBezTo>
                    <a:pt x="15405" y="14366"/>
                    <a:pt x="16261" y="14198"/>
                    <a:pt x="17044" y="13996"/>
                  </a:cubicBezTo>
                  <a:cubicBezTo>
                    <a:pt x="18028" y="15740"/>
                    <a:pt x="18345" y="17140"/>
                    <a:pt x="17742" y="17743"/>
                  </a:cubicBezTo>
                  <a:moveTo>
                    <a:pt x="15404" y="11561"/>
                  </a:moveTo>
                  <a:cubicBezTo>
                    <a:pt x="15837" y="12119"/>
                    <a:pt x="16219" y="12662"/>
                    <a:pt x="16554" y="13185"/>
                  </a:cubicBezTo>
                  <a:cubicBezTo>
                    <a:pt x="15950" y="13317"/>
                    <a:pt x="15295" y="13429"/>
                    <a:pt x="14597" y="13517"/>
                  </a:cubicBezTo>
                  <a:cubicBezTo>
                    <a:pt x="14631" y="13155"/>
                    <a:pt x="14655" y="12784"/>
                    <a:pt x="14677" y="12409"/>
                  </a:cubicBezTo>
                  <a:cubicBezTo>
                    <a:pt x="14930" y="12127"/>
                    <a:pt x="15170" y="11844"/>
                    <a:pt x="15404" y="11561"/>
                  </a:cubicBezTo>
                  <a:moveTo>
                    <a:pt x="15402" y="10032"/>
                  </a:moveTo>
                  <a:cubicBezTo>
                    <a:pt x="15170" y="9752"/>
                    <a:pt x="14928" y="9471"/>
                    <a:pt x="14677" y="9191"/>
                  </a:cubicBezTo>
                  <a:cubicBezTo>
                    <a:pt x="14655" y="8817"/>
                    <a:pt x="14631" y="8445"/>
                    <a:pt x="14597" y="8084"/>
                  </a:cubicBezTo>
                  <a:cubicBezTo>
                    <a:pt x="15295" y="8171"/>
                    <a:pt x="15950" y="8283"/>
                    <a:pt x="16554" y="8415"/>
                  </a:cubicBezTo>
                  <a:cubicBezTo>
                    <a:pt x="16221" y="8935"/>
                    <a:pt x="15832" y="9478"/>
                    <a:pt x="15402" y="10032"/>
                  </a:cubicBezTo>
                  <a:moveTo>
                    <a:pt x="17742" y="3857"/>
                  </a:moveTo>
                  <a:cubicBezTo>
                    <a:pt x="18345" y="4460"/>
                    <a:pt x="18028" y="5860"/>
                    <a:pt x="17044" y="7604"/>
                  </a:cubicBezTo>
                  <a:cubicBezTo>
                    <a:pt x="16261" y="7402"/>
                    <a:pt x="15405" y="7234"/>
                    <a:pt x="14487" y="7112"/>
                  </a:cubicBezTo>
                  <a:cubicBezTo>
                    <a:pt x="14365" y="6194"/>
                    <a:pt x="14198" y="5339"/>
                    <a:pt x="13996" y="4555"/>
                  </a:cubicBezTo>
                  <a:cubicBezTo>
                    <a:pt x="15740" y="3572"/>
                    <a:pt x="17140" y="3255"/>
                    <a:pt x="17742" y="3857"/>
                  </a:cubicBezTo>
                  <a:moveTo>
                    <a:pt x="13718" y="12012"/>
                  </a:moveTo>
                  <a:cubicBezTo>
                    <a:pt x="13448" y="12303"/>
                    <a:pt x="13172" y="12593"/>
                    <a:pt x="12882" y="12883"/>
                  </a:cubicBezTo>
                  <a:cubicBezTo>
                    <a:pt x="12593" y="13172"/>
                    <a:pt x="12303" y="13449"/>
                    <a:pt x="12012" y="13719"/>
                  </a:cubicBezTo>
                  <a:cubicBezTo>
                    <a:pt x="11614" y="13733"/>
                    <a:pt x="11212" y="13745"/>
                    <a:pt x="10800" y="13745"/>
                  </a:cubicBezTo>
                  <a:cubicBezTo>
                    <a:pt x="10387" y="13745"/>
                    <a:pt x="9985" y="13733"/>
                    <a:pt x="9587" y="13719"/>
                  </a:cubicBezTo>
                  <a:cubicBezTo>
                    <a:pt x="9297" y="13449"/>
                    <a:pt x="9006" y="13172"/>
                    <a:pt x="8717" y="12883"/>
                  </a:cubicBezTo>
                  <a:cubicBezTo>
                    <a:pt x="8428" y="12593"/>
                    <a:pt x="8152" y="12303"/>
                    <a:pt x="7881" y="12012"/>
                  </a:cubicBezTo>
                  <a:cubicBezTo>
                    <a:pt x="7866" y="11614"/>
                    <a:pt x="7855" y="11212"/>
                    <a:pt x="7855" y="10800"/>
                  </a:cubicBezTo>
                  <a:cubicBezTo>
                    <a:pt x="7855" y="10388"/>
                    <a:pt x="7866" y="9986"/>
                    <a:pt x="7881" y="9587"/>
                  </a:cubicBezTo>
                  <a:cubicBezTo>
                    <a:pt x="8152" y="9297"/>
                    <a:pt x="8428" y="9007"/>
                    <a:pt x="8717" y="8717"/>
                  </a:cubicBezTo>
                  <a:cubicBezTo>
                    <a:pt x="9006" y="8428"/>
                    <a:pt x="9297" y="8151"/>
                    <a:pt x="9587" y="7881"/>
                  </a:cubicBezTo>
                  <a:cubicBezTo>
                    <a:pt x="9985" y="7867"/>
                    <a:pt x="10387" y="7855"/>
                    <a:pt x="10800" y="7855"/>
                  </a:cubicBezTo>
                  <a:cubicBezTo>
                    <a:pt x="11212" y="7855"/>
                    <a:pt x="11614" y="7867"/>
                    <a:pt x="12012" y="7881"/>
                  </a:cubicBezTo>
                  <a:cubicBezTo>
                    <a:pt x="12303" y="8151"/>
                    <a:pt x="12593" y="8428"/>
                    <a:pt x="12882" y="8717"/>
                  </a:cubicBezTo>
                  <a:cubicBezTo>
                    <a:pt x="13172" y="9007"/>
                    <a:pt x="13448" y="9297"/>
                    <a:pt x="13718" y="9587"/>
                  </a:cubicBezTo>
                  <a:cubicBezTo>
                    <a:pt x="13733" y="9986"/>
                    <a:pt x="13745" y="10388"/>
                    <a:pt x="13745" y="10800"/>
                  </a:cubicBezTo>
                  <a:cubicBezTo>
                    <a:pt x="13745" y="11212"/>
                    <a:pt x="13733" y="11614"/>
                    <a:pt x="13718" y="12012"/>
                  </a:cubicBezTo>
                  <a:moveTo>
                    <a:pt x="13185" y="16555"/>
                  </a:moveTo>
                  <a:cubicBezTo>
                    <a:pt x="12662" y="16219"/>
                    <a:pt x="12120" y="15837"/>
                    <a:pt x="11561" y="15404"/>
                  </a:cubicBezTo>
                  <a:cubicBezTo>
                    <a:pt x="11844" y="15170"/>
                    <a:pt x="12127" y="14931"/>
                    <a:pt x="12409" y="14677"/>
                  </a:cubicBezTo>
                  <a:cubicBezTo>
                    <a:pt x="12783" y="14655"/>
                    <a:pt x="13155" y="14631"/>
                    <a:pt x="13517" y="14597"/>
                  </a:cubicBezTo>
                  <a:cubicBezTo>
                    <a:pt x="13429" y="15295"/>
                    <a:pt x="13316" y="15950"/>
                    <a:pt x="13185" y="16555"/>
                  </a:cubicBezTo>
                  <a:moveTo>
                    <a:pt x="10800" y="20618"/>
                  </a:moveTo>
                  <a:cubicBezTo>
                    <a:pt x="9948" y="20618"/>
                    <a:pt x="9181" y="19410"/>
                    <a:pt x="8643" y="17481"/>
                  </a:cubicBezTo>
                  <a:cubicBezTo>
                    <a:pt x="9339" y="17072"/>
                    <a:pt x="10062" y="16573"/>
                    <a:pt x="10795" y="16011"/>
                  </a:cubicBezTo>
                  <a:cubicBezTo>
                    <a:pt x="11532" y="16576"/>
                    <a:pt x="12258" y="17070"/>
                    <a:pt x="12957" y="17481"/>
                  </a:cubicBezTo>
                  <a:cubicBezTo>
                    <a:pt x="12419" y="19410"/>
                    <a:pt x="11652" y="20618"/>
                    <a:pt x="10800" y="20618"/>
                  </a:cubicBezTo>
                  <a:moveTo>
                    <a:pt x="8083" y="14597"/>
                  </a:moveTo>
                  <a:cubicBezTo>
                    <a:pt x="8445" y="14631"/>
                    <a:pt x="8816" y="14655"/>
                    <a:pt x="9190" y="14677"/>
                  </a:cubicBezTo>
                  <a:cubicBezTo>
                    <a:pt x="9471" y="14929"/>
                    <a:pt x="9751" y="15170"/>
                    <a:pt x="10032" y="15403"/>
                  </a:cubicBezTo>
                  <a:cubicBezTo>
                    <a:pt x="9478" y="15832"/>
                    <a:pt x="8935" y="16221"/>
                    <a:pt x="8415" y="16555"/>
                  </a:cubicBezTo>
                  <a:cubicBezTo>
                    <a:pt x="8283" y="15950"/>
                    <a:pt x="8171" y="15295"/>
                    <a:pt x="8083" y="14597"/>
                  </a:cubicBezTo>
                  <a:moveTo>
                    <a:pt x="8415" y="5045"/>
                  </a:moveTo>
                  <a:cubicBezTo>
                    <a:pt x="8938" y="5381"/>
                    <a:pt x="9480" y="5762"/>
                    <a:pt x="10038" y="6196"/>
                  </a:cubicBezTo>
                  <a:cubicBezTo>
                    <a:pt x="9756" y="6430"/>
                    <a:pt x="9473" y="6670"/>
                    <a:pt x="9190" y="6924"/>
                  </a:cubicBezTo>
                  <a:cubicBezTo>
                    <a:pt x="8816" y="6945"/>
                    <a:pt x="8445" y="6969"/>
                    <a:pt x="8083" y="7003"/>
                  </a:cubicBezTo>
                  <a:cubicBezTo>
                    <a:pt x="8171" y="6305"/>
                    <a:pt x="8283" y="5650"/>
                    <a:pt x="8415" y="5045"/>
                  </a:cubicBezTo>
                  <a:moveTo>
                    <a:pt x="10800" y="982"/>
                  </a:moveTo>
                  <a:cubicBezTo>
                    <a:pt x="11652" y="982"/>
                    <a:pt x="12419" y="2191"/>
                    <a:pt x="12957" y="4119"/>
                  </a:cubicBezTo>
                  <a:cubicBezTo>
                    <a:pt x="12261" y="4528"/>
                    <a:pt x="11537" y="5027"/>
                    <a:pt x="10804" y="5589"/>
                  </a:cubicBezTo>
                  <a:cubicBezTo>
                    <a:pt x="10067" y="5024"/>
                    <a:pt x="9341" y="4530"/>
                    <a:pt x="8643" y="4119"/>
                  </a:cubicBezTo>
                  <a:cubicBezTo>
                    <a:pt x="9181" y="2191"/>
                    <a:pt x="9948" y="982"/>
                    <a:pt x="10800" y="982"/>
                  </a:cubicBezTo>
                  <a:moveTo>
                    <a:pt x="13517" y="7003"/>
                  </a:moveTo>
                  <a:cubicBezTo>
                    <a:pt x="13155" y="6969"/>
                    <a:pt x="12783" y="6945"/>
                    <a:pt x="12409" y="6924"/>
                  </a:cubicBezTo>
                  <a:cubicBezTo>
                    <a:pt x="12129" y="6671"/>
                    <a:pt x="11848" y="6430"/>
                    <a:pt x="11568" y="6198"/>
                  </a:cubicBezTo>
                  <a:cubicBezTo>
                    <a:pt x="12122" y="5768"/>
                    <a:pt x="12665" y="5379"/>
                    <a:pt x="13185" y="5045"/>
                  </a:cubicBezTo>
                  <a:cubicBezTo>
                    <a:pt x="13316" y="5650"/>
                    <a:pt x="13429" y="6305"/>
                    <a:pt x="13517" y="7003"/>
                  </a:cubicBezTo>
                  <a:moveTo>
                    <a:pt x="7112" y="7112"/>
                  </a:moveTo>
                  <a:cubicBezTo>
                    <a:pt x="6194" y="7234"/>
                    <a:pt x="5339" y="7402"/>
                    <a:pt x="4555" y="7604"/>
                  </a:cubicBezTo>
                  <a:cubicBezTo>
                    <a:pt x="3572" y="5860"/>
                    <a:pt x="3255" y="4460"/>
                    <a:pt x="3858" y="3857"/>
                  </a:cubicBezTo>
                  <a:cubicBezTo>
                    <a:pt x="4460" y="3255"/>
                    <a:pt x="5860" y="3572"/>
                    <a:pt x="7604" y="4555"/>
                  </a:cubicBezTo>
                  <a:cubicBezTo>
                    <a:pt x="7402" y="5339"/>
                    <a:pt x="7234" y="6194"/>
                    <a:pt x="7112" y="7112"/>
                  </a:cubicBezTo>
                  <a:moveTo>
                    <a:pt x="3858" y="17743"/>
                  </a:moveTo>
                  <a:cubicBezTo>
                    <a:pt x="3255" y="17140"/>
                    <a:pt x="3572" y="15740"/>
                    <a:pt x="4555" y="13996"/>
                  </a:cubicBezTo>
                  <a:cubicBezTo>
                    <a:pt x="5339" y="14198"/>
                    <a:pt x="6194" y="14366"/>
                    <a:pt x="7112" y="14488"/>
                  </a:cubicBezTo>
                  <a:cubicBezTo>
                    <a:pt x="7234" y="15406"/>
                    <a:pt x="7402" y="16261"/>
                    <a:pt x="7604" y="17045"/>
                  </a:cubicBezTo>
                  <a:cubicBezTo>
                    <a:pt x="5860" y="18028"/>
                    <a:pt x="4460" y="18345"/>
                    <a:pt x="3858" y="17743"/>
                  </a:cubicBezTo>
                  <a:moveTo>
                    <a:pt x="7003" y="13517"/>
                  </a:moveTo>
                  <a:cubicBezTo>
                    <a:pt x="6305" y="13429"/>
                    <a:pt x="5650" y="13317"/>
                    <a:pt x="5045" y="13185"/>
                  </a:cubicBezTo>
                  <a:cubicBezTo>
                    <a:pt x="5379" y="12665"/>
                    <a:pt x="5768" y="12122"/>
                    <a:pt x="6197" y="11568"/>
                  </a:cubicBezTo>
                  <a:cubicBezTo>
                    <a:pt x="6429" y="11848"/>
                    <a:pt x="6671" y="12129"/>
                    <a:pt x="6923" y="12409"/>
                  </a:cubicBezTo>
                  <a:cubicBezTo>
                    <a:pt x="6944" y="12784"/>
                    <a:pt x="6968" y="13155"/>
                    <a:pt x="7003" y="13517"/>
                  </a:cubicBezTo>
                  <a:moveTo>
                    <a:pt x="6923" y="9191"/>
                  </a:moveTo>
                  <a:cubicBezTo>
                    <a:pt x="6669" y="9473"/>
                    <a:pt x="6429" y="9756"/>
                    <a:pt x="6196" y="10039"/>
                  </a:cubicBezTo>
                  <a:cubicBezTo>
                    <a:pt x="5763" y="9481"/>
                    <a:pt x="5381" y="8938"/>
                    <a:pt x="5045" y="8415"/>
                  </a:cubicBezTo>
                  <a:cubicBezTo>
                    <a:pt x="5650" y="8283"/>
                    <a:pt x="6305" y="8171"/>
                    <a:pt x="7003" y="8084"/>
                  </a:cubicBezTo>
                  <a:cubicBezTo>
                    <a:pt x="6968" y="8445"/>
                    <a:pt x="6944" y="8816"/>
                    <a:pt x="6923" y="9191"/>
                  </a:cubicBezTo>
                  <a:moveTo>
                    <a:pt x="982" y="10800"/>
                  </a:moveTo>
                  <a:cubicBezTo>
                    <a:pt x="982" y="9948"/>
                    <a:pt x="2190" y="9181"/>
                    <a:pt x="4119" y="8644"/>
                  </a:cubicBezTo>
                  <a:cubicBezTo>
                    <a:pt x="4530" y="9342"/>
                    <a:pt x="5023" y="10067"/>
                    <a:pt x="5588" y="10805"/>
                  </a:cubicBezTo>
                  <a:cubicBezTo>
                    <a:pt x="5027" y="11537"/>
                    <a:pt x="4528" y="12262"/>
                    <a:pt x="4119" y="12956"/>
                  </a:cubicBezTo>
                  <a:cubicBezTo>
                    <a:pt x="2190" y="12419"/>
                    <a:pt x="982" y="11652"/>
                    <a:pt x="982" y="10800"/>
                  </a:cubicBezTo>
                  <a:moveTo>
                    <a:pt x="21600" y="10800"/>
                  </a:moveTo>
                  <a:cubicBezTo>
                    <a:pt x="21600" y="9624"/>
                    <a:pt x="20173" y="8571"/>
                    <a:pt x="17918" y="7853"/>
                  </a:cubicBezTo>
                  <a:cubicBezTo>
                    <a:pt x="19002" y="5750"/>
                    <a:pt x="19269" y="3995"/>
                    <a:pt x="18437" y="3163"/>
                  </a:cubicBezTo>
                  <a:cubicBezTo>
                    <a:pt x="17605" y="2332"/>
                    <a:pt x="15850" y="2598"/>
                    <a:pt x="13748" y="3682"/>
                  </a:cubicBezTo>
                  <a:cubicBezTo>
                    <a:pt x="13029" y="1427"/>
                    <a:pt x="11976" y="0"/>
                    <a:pt x="10800" y="0"/>
                  </a:cubicBezTo>
                  <a:cubicBezTo>
                    <a:pt x="9623" y="0"/>
                    <a:pt x="8571" y="1427"/>
                    <a:pt x="7852" y="3682"/>
                  </a:cubicBezTo>
                  <a:cubicBezTo>
                    <a:pt x="5750" y="2598"/>
                    <a:pt x="3995" y="2332"/>
                    <a:pt x="3163" y="3163"/>
                  </a:cubicBezTo>
                  <a:cubicBezTo>
                    <a:pt x="2331" y="3995"/>
                    <a:pt x="2598" y="5750"/>
                    <a:pt x="3682" y="7853"/>
                  </a:cubicBezTo>
                  <a:cubicBezTo>
                    <a:pt x="1426" y="8571"/>
                    <a:pt x="0" y="9624"/>
                    <a:pt x="0" y="10800"/>
                  </a:cubicBezTo>
                  <a:cubicBezTo>
                    <a:pt x="0" y="11976"/>
                    <a:pt x="1426" y="13029"/>
                    <a:pt x="3682" y="13748"/>
                  </a:cubicBezTo>
                  <a:cubicBezTo>
                    <a:pt x="2598" y="15851"/>
                    <a:pt x="2331" y="17605"/>
                    <a:pt x="3163" y="18437"/>
                  </a:cubicBezTo>
                  <a:cubicBezTo>
                    <a:pt x="3995" y="19268"/>
                    <a:pt x="5750" y="19002"/>
                    <a:pt x="7852" y="17918"/>
                  </a:cubicBezTo>
                  <a:cubicBezTo>
                    <a:pt x="8571" y="20173"/>
                    <a:pt x="9623" y="21600"/>
                    <a:pt x="10800" y="21600"/>
                  </a:cubicBezTo>
                  <a:cubicBezTo>
                    <a:pt x="11976" y="21600"/>
                    <a:pt x="13029" y="20173"/>
                    <a:pt x="13748" y="17918"/>
                  </a:cubicBezTo>
                  <a:cubicBezTo>
                    <a:pt x="15850" y="19002"/>
                    <a:pt x="17605" y="19268"/>
                    <a:pt x="18437" y="18437"/>
                  </a:cubicBezTo>
                  <a:cubicBezTo>
                    <a:pt x="19269" y="17605"/>
                    <a:pt x="19002" y="15851"/>
                    <a:pt x="17918" y="13748"/>
                  </a:cubicBezTo>
                  <a:cubicBezTo>
                    <a:pt x="20173" y="13029"/>
                    <a:pt x="21600" y="11976"/>
                    <a:pt x="21600" y="10800"/>
                  </a:cubicBezTo>
                  <a:moveTo>
                    <a:pt x="10800" y="9818"/>
                  </a:moveTo>
                  <a:cubicBezTo>
                    <a:pt x="10258" y="9818"/>
                    <a:pt x="9818" y="10258"/>
                    <a:pt x="9818" y="10800"/>
                  </a:cubicBezTo>
                  <a:cubicBezTo>
                    <a:pt x="9818" y="11342"/>
                    <a:pt x="10258" y="11782"/>
                    <a:pt x="10800" y="11782"/>
                  </a:cubicBezTo>
                  <a:cubicBezTo>
                    <a:pt x="11342" y="11782"/>
                    <a:pt x="11782" y="11342"/>
                    <a:pt x="11782" y="10800"/>
                  </a:cubicBezTo>
                  <a:cubicBezTo>
                    <a:pt x="11782" y="10258"/>
                    <a:pt x="11342" y="9818"/>
                    <a:pt x="10800" y="9818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72" name="Group 71">
            <a:extLst>
              <a:ext uri="{FF2B5EF4-FFF2-40B4-BE49-F238E27FC236}">
                <a16:creationId xmlns:a16="http://schemas.microsoft.com/office/drawing/2014/main" id="{60033E59-FE71-4C4B-97C6-9FAB989EE23C}"/>
              </a:ext>
            </a:extLst>
          </p:cNvPr>
          <p:cNvGrpSpPr/>
          <p:nvPr/>
        </p:nvGrpSpPr>
        <p:grpSpPr>
          <a:xfrm>
            <a:off x="3285198" y="5075073"/>
            <a:ext cx="1468066" cy="632481"/>
            <a:chOff x="4129724" y="2015877"/>
            <a:chExt cx="1575004" cy="678552"/>
          </a:xfrm>
        </p:grpSpPr>
        <p:sp>
          <p:nvSpPr>
            <p:cNvPr id="73" name="Rectangle 72">
              <a:extLst>
                <a:ext uri="{FF2B5EF4-FFF2-40B4-BE49-F238E27FC236}">
                  <a16:creationId xmlns:a16="http://schemas.microsoft.com/office/drawing/2014/main" id="{3BD0ADF7-C39A-054C-AB2F-8EFF72943BDA}"/>
                </a:ext>
              </a:extLst>
            </p:cNvPr>
            <p:cNvSpPr/>
            <p:nvPr/>
          </p:nvSpPr>
          <p:spPr>
            <a:xfrm>
              <a:off x="4477137" y="2015877"/>
              <a:ext cx="1227591" cy="67855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9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9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900" dirty="0">
                  <a:latin typeface="Source Sans Pro Light" panose="020B0403030403020204" pitchFamily="34" charset="0"/>
                </a:rPr>
                <a:t> VHS plaid.</a:t>
              </a:r>
              <a:endParaRPr lang="en-US" sz="9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74" name="Shape 2748">
              <a:extLst>
                <a:ext uri="{FF2B5EF4-FFF2-40B4-BE49-F238E27FC236}">
                  <a16:creationId xmlns:a16="http://schemas.microsoft.com/office/drawing/2014/main" id="{52250C72-2DDF-1540-943D-28A459563E69}"/>
                </a:ext>
              </a:extLst>
            </p:cNvPr>
            <p:cNvSpPr/>
            <p:nvPr/>
          </p:nvSpPr>
          <p:spPr>
            <a:xfrm>
              <a:off x="4129724" y="2143124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8280" y="18579"/>
                  </a:moveTo>
                  <a:cubicBezTo>
                    <a:pt x="20323" y="16614"/>
                    <a:pt x="21600" y="1385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6" y="0"/>
                    <a:pt x="0" y="4835"/>
                    <a:pt x="0" y="10800"/>
                  </a:cubicBezTo>
                  <a:cubicBezTo>
                    <a:pt x="0" y="13859"/>
                    <a:pt x="1277" y="16614"/>
                    <a:pt x="3320" y="18579"/>
                  </a:cubicBezTo>
                  <a:lnTo>
                    <a:pt x="2107" y="20762"/>
                  </a:lnTo>
                  <a:cubicBezTo>
                    <a:pt x="2019" y="20851"/>
                    <a:pt x="1964" y="20974"/>
                    <a:pt x="1964" y="21109"/>
                  </a:cubicBezTo>
                  <a:cubicBezTo>
                    <a:pt x="1964" y="21380"/>
                    <a:pt x="2184" y="21600"/>
                    <a:pt x="2455" y="21600"/>
                  </a:cubicBezTo>
                  <a:cubicBezTo>
                    <a:pt x="2590" y="21600"/>
                    <a:pt x="2713" y="21545"/>
                    <a:pt x="2802" y="21456"/>
                  </a:cubicBezTo>
                  <a:cubicBezTo>
                    <a:pt x="2858" y="21400"/>
                    <a:pt x="2894" y="21327"/>
                    <a:pt x="2917" y="21248"/>
                  </a:cubicBezTo>
                  <a:lnTo>
                    <a:pt x="4044" y="19219"/>
                  </a:lnTo>
                  <a:cubicBezTo>
                    <a:pt x="5895" y="20706"/>
                    <a:pt x="8242" y="21600"/>
                    <a:pt x="10800" y="21600"/>
                  </a:cubicBezTo>
                  <a:cubicBezTo>
                    <a:pt x="13358" y="21600"/>
                    <a:pt x="15705" y="20706"/>
                    <a:pt x="17555" y="19219"/>
                  </a:cubicBezTo>
                  <a:lnTo>
                    <a:pt x="18683" y="21248"/>
                  </a:lnTo>
                  <a:cubicBezTo>
                    <a:pt x="18743" y="21450"/>
                    <a:pt x="18923" y="21600"/>
                    <a:pt x="19145" y="21600"/>
                  </a:cubicBezTo>
                  <a:cubicBezTo>
                    <a:pt x="19416" y="21600"/>
                    <a:pt x="19636" y="21380"/>
                    <a:pt x="19636" y="21109"/>
                  </a:cubicBezTo>
                  <a:cubicBezTo>
                    <a:pt x="19636" y="20974"/>
                    <a:pt x="19581" y="20851"/>
                    <a:pt x="19493" y="20762"/>
                  </a:cubicBezTo>
                  <a:cubicBezTo>
                    <a:pt x="19493" y="20762"/>
                    <a:pt x="18280" y="18579"/>
                    <a:pt x="18280" y="18579"/>
                  </a:cubicBezTo>
                  <a:close/>
                  <a:moveTo>
                    <a:pt x="10800" y="16691"/>
                  </a:moveTo>
                  <a:cubicBezTo>
                    <a:pt x="7547" y="16691"/>
                    <a:pt x="4909" y="14053"/>
                    <a:pt x="4909" y="10800"/>
                  </a:cubicBezTo>
                  <a:cubicBezTo>
                    <a:pt x="4909" y="7547"/>
                    <a:pt x="7547" y="4909"/>
                    <a:pt x="10800" y="4909"/>
                  </a:cubicBezTo>
                  <a:cubicBezTo>
                    <a:pt x="14053" y="4909"/>
                    <a:pt x="16691" y="7547"/>
                    <a:pt x="16691" y="10800"/>
                  </a:cubicBezTo>
                  <a:cubicBezTo>
                    <a:pt x="16691" y="14053"/>
                    <a:pt x="14053" y="16691"/>
                    <a:pt x="10800" y="16691"/>
                  </a:cubicBezTo>
                  <a:moveTo>
                    <a:pt x="10800" y="3927"/>
                  </a:moveTo>
                  <a:cubicBezTo>
                    <a:pt x="7004" y="3927"/>
                    <a:pt x="3927" y="7004"/>
                    <a:pt x="3927" y="10800"/>
                  </a:cubicBezTo>
                  <a:cubicBezTo>
                    <a:pt x="3927" y="14596"/>
                    <a:pt x="7004" y="17673"/>
                    <a:pt x="10800" y="17673"/>
                  </a:cubicBezTo>
                  <a:cubicBezTo>
                    <a:pt x="14596" y="17673"/>
                    <a:pt x="17673" y="14596"/>
                    <a:pt x="17673" y="10800"/>
                  </a:cubicBezTo>
                  <a:cubicBezTo>
                    <a:pt x="17673" y="7004"/>
                    <a:pt x="14596" y="3927"/>
                    <a:pt x="10800" y="3927"/>
                  </a:cubicBezTo>
                  <a:moveTo>
                    <a:pt x="10800" y="12764"/>
                  </a:moveTo>
                  <a:cubicBezTo>
                    <a:pt x="9716" y="12764"/>
                    <a:pt x="8836" y="11884"/>
                    <a:pt x="8836" y="10800"/>
                  </a:cubicBezTo>
                  <a:cubicBezTo>
                    <a:pt x="8836" y="9716"/>
                    <a:pt x="9716" y="8836"/>
                    <a:pt x="10800" y="8836"/>
                  </a:cubicBezTo>
                  <a:cubicBezTo>
                    <a:pt x="11884" y="8836"/>
                    <a:pt x="12764" y="9716"/>
                    <a:pt x="12764" y="10800"/>
                  </a:cubicBezTo>
                  <a:cubicBezTo>
                    <a:pt x="12764" y="11884"/>
                    <a:pt x="11884" y="12764"/>
                    <a:pt x="10800" y="12764"/>
                  </a:cubicBezTo>
                  <a:moveTo>
                    <a:pt x="10800" y="7855"/>
                  </a:moveTo>
                  <a:cubicBezTo>
                    <a:pt x="9173" y="7855"/>
                    <a:pt x="7855" y="9173"/>
                    <a:pt x="7855" y="10800"/>
                  </a:cubicBezTo>
                  <a:cubicBezTo>
                    <a:pt x="7855" y="12427"/>
                    <a:pt x="9173" y="13745"/>
                    <a:pt x="10800" y="13745"/>
                  </a:cubicBezTo>
                  <a:cubicBezTo>
                    <a:pt x="12427" y="13745"/>
                    <a:pt x="13745" y="12427"/>
                    <a:pt x="13745" y="10800"/>
                  </a:cubicBezTo>
                  <a:cubicBezTo>
                    <a:pt x="13745" y="9173"/>
                    <a:pt x="12427" y="7855"/>
                    <a:pt x="10800" y="7855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75" name="Group 74">
            <a:extLst>
              <a:ext uri="{FF2B5EF4-FFF2-40B4-BE49-F238E27FC236}">
                <a16:creationId xmlns:a16="http://schemas.microsoft.com/office/drawing/2014/main" id="{814F4AE0-5EBF-044F-AAD5-C2739971ABA3}"/>
              </a:ext>
            </a:extLst>
          </p:cNvPr>
          <p:cNvGrpSpPr/>
          <p:nvPr/>
        </p:nvGrpSpPr>
        <p:grpSpPr>
          <a:xfrm>
            <a:off x="4982351" y="5075072"/>
            <a:ext cx="1469253" cy="632481"/>
            <a:chOff x="6064846" y="2015877"/>
            <a:chExt cx="1576277" cy="678552"/>
          </a:xfrm>
        </p:grpSpPr>
        <p:sp>
          <p:nvSpPr>
            <p:cNvPr id="76" name="Rectangle 75">
              <a:extLst>
                <a:ext uri="{FF2B5EF4-FFF2-40B4-BE49-F238E27FC236}">
                  <a16:creationId xmlns:a16="http://schemas.microsoft.com/office/drawing/2014/main" id="{A646CF38-DD22-6B4D-8824-C8AD3B8C45F9}"/>
                </a:ext>
              </a:extLst>
            </p:cNvPr>
            <p:cNvSpPr/>
            <p:nvPr/>
          </p:nvSpPr>
          <p:spPr>
            <a:xfrm>
              <a:off x="6413532" y="2015877"/>
              <a:ext cx="1227591" cy="67855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9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9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900" dirty="0">
                  <a:latin typeface="Source Sans Pro Light" panose="020B0403030403020204" pitchFamily="34" charset="0"/>
                </a:rPr>
                <a:t> VHS plaid.</a:t>
              </a:r>
              <a:endParaRPr lang="en-US" sz="9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77" name="Shape 2774">
              <a:extLst>
                <a:ext uri="{FF2B5EF4-FFF2-40B4-BE49-F238E27FC236}">
                  <a16:creationId xmlns:a16="http://schemas.microsoft.com/office/drawing/2014/main" id="{45C5428D-7096-1441-A919-E51338B6BEB3}"/>
                </a:ext>
              </a:extLst>
            </p:cNvPr>
            <p:cNvSpPr/>
            <p:nvPr/>
          </p:nvSpPr>
          <p:spPr>
            <a:xfrm>
              <a:off x="6064846" y="216285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2945"/>
                  </a:moveTo>
                  <a:lnTo>
                    <a:pt x="982" y="2945"/>
                  </a:lnTo>
                  <a:lnTo>
                    <a:pt x="982" y="1964"/>
                  </a:lnTo>
                  <a:lnTo>
                    <a:pt x="20618" y="1964"/>
                  </a:lnTo>
                  <a:cubicBezTo>
                    <a:pt x="20618" y="1964"/>
                    <a:pt x="20618" y="2945"/>
                    <a:pt x="20618" y="2945"/>
                  </a:cubicBezTo>
                  <a:close/>
                  <a:moveTo>
                    <a:pt x="19636" y="15709"/>
                  </a:moveTo>
                  <a:lnTo>
                    <a:pt x="1964" y="15709"/>
                  </a:lnTo>
                  <a:lnTo>
                    <a:pt x="1964" y="3927"/>
                  </a:lnTo>
                  <a:lnTo>
                    <a:pt x="19636" y="3927"/>
                  </a:lnTo>
                  <a:cubicBezTo>
                    <a:pt x="19636" y="3927"/>
                    <a:pt x="19636" y="15709"/>
                    <a:pt x="19636" y="15709"/>
                  </a:cubicBezTo>
                  <a:close/>
                  <a:moveTo>
                    <a:pt x="20618" y="982"/>
                  </a:moveTo>
                  <a:lnTo>
                    <a:pt x="11782" y="982"/>
                  </a:lnTo>
                  <a:cubicBezTo>
                    <a:pt x="11782" y="440"/>
                    <a:pt x="11342" y="0"/>
                    <a:pt x="10800" y="0"/>
                  </a:cubicBezTo>
                  <a:cubicBezTo>
                    <a:pt x="10257" y="0"/>
                    <a:pt x="9818" y="440"/>
                    <a:pt x="9818" y="982"/>
                  </a:cubicBezTo>
                  <a:lnTo>
                    <a:pt x="982" y="982"/>
                  </a:lnTo>
                  <a:cubicBezTo>
                    <a:pt x="439" y="982"/>
                    <a:pt x="0" y="1422"/>
                    <a:pt x="0" y="1964"/>
                  </a:cubicBezTo>
                  <a:lnTo>
                    <a:pt x="0" y="2945"/>
                  </a:lnTo>
                  <a:cubicBezTo>
                    <a:pt x="0" y="3488"/>
                    <a:pt x="439" y="3927"/>
                    <a:pt x="982" y="3927"/>
                  </a:cubicBezTo>
                  <a:lnTo>
                    <a:pt x="982" y="15709"/>
                  </a:lnTo>
                  <a:cubicBezTo>
                    <a:pt x="982" y="16252"/>
                    <a:pt x="1421" y="16691"/>
                    <a:pt x="1964" y="16691"/>
                  </a:cubicBezTo>
                  <a:lnTo>
                    <a:pt x="10309" y="16691"/>
                  </a:lnTo>
                  <a:lnTo>
                    <a:pt x="10309" y="17960"/>
                  </a:lnTo>
                  <a:lnTo>
                    <a:pt x="7507" y="20762"/>
                  </a:lnTo>
                  <a:cubicBezTo>
                    <a:pt x="7419" y="20851"/>
                    <a:pt x="7364" y="20974"/>
                    <a:pt x="7364" y="21109"/>
                  </a:cubicBezTo>
                  <a:cubicBezTo>
                    <a:pt x="7364" y="21380"/>
                    <a:pt x="7583" y="21600"/>
                    <a:pt x="7855" y="21600"/>
                  </a:cubicBezTo>
                  <a:cubicBezTo>
                    <a:pt x="7990" y="21600"/>
                    <a:pt x="8113" y="21545"/>
                    <a:pt x="8202" y="21456"/>
                  </a:cubicBezTo>
                  <a:lnTo>
                    <a:pt x="10800" y="18858"/>
                  </a:lnTo>
                  <a:lnTo>
                    <a:pt x="13398" y="21456"/>
                  </a:lnTo>
                  <a:cubicBezTo>
                    <a:pt x="13488" y="21545"/>
                    <a:pt x="13610" y="21600"/>
                    <a:pt x="13745" y="21600"/>
                  </a:cubicBezTo>
                  <a:cubicBezTo>
                    <a:pt x="14017" y="21600"/>
                    <a:pt x="14236" y="21380"/>
                    <a:pt x="14236" y="21109"/>
                  </a:cubicBezTo>
                  <a:cubicBezTo>
                    <a:pt x="14236" y="20974"/>
                    <a:pt x="14182" y="20851"/>
                    <a:pt x="14093" y="20762"/>
                  </a:cubicBezTo>
                  <a:lnTo>
                    <a:pt x="11291" y="17960"/>
                  </a:lnTo>
                  <a:lnTo>
                    <a:pt x="11291" y="16691"/>
                  </a:lnTo>
                  <a:lnTo>
                    <a:pt x="19636" y="16691"/>
                  </a:lnTo>
                  <a:cubicBezTo>
                    <a:pt x="20178" y="16691"/>
                    <a:pt x="20618" y="16252"/>
                    <a:pt x="20618" y="15709"/>
                  </a:cubicBezTo>
                  <a:lnTo>
                    <a:pt x="20618" y="3927"/>
                  </a:lnTo>
                  <a:cubicBezTo>
                    <a:pt x="21160" y="3927"/>
                    <a:pt x="21600" y="3488"/>
                    <a:pt x="21600" y="2945"/>
                  </a:cubicBezTo>
                  <a:lnTo>
                    <a:pt x="21600" y="1964"/>
                  </a:lnTo>
                  <a:cubicBezTo>
                    <a:pt x="21600" y="1422"/>
                    <a:pt x="21160" y="982"/>
                    <a:pt x="20618" y="982"/>
                  </a:cubicBezTo>
                  <a:moveTo>
                    <a:pt x="16200" y="5891"/>
                  </a:moveTo>
                  <a:cubicBezTo>
                    <a:pt x="16471" y="5891"/>
                    <a:pt x="16691" y="6111"/>
                    <a:pt x="16691" y="6382"/>
                  </a:cubicBezTo>
                  <a:cubicBezTo>
                    <a:pt x="16691" y="6653"/>
                    <a:pt x="16471" y="6873"/>
                    <a:pt x="16200" y="6873"/>
                  </a:cubicBezTo>
                  <a:cubicBezTo>
                    <a:pt x="15929" y="6873"/>
                    <a:pt x="15709" y="6653"/>
                    <a:pt x="15709" y="6382"/>
                  </a:cubicBezTo>
                  <a:cubicBezTo>
                    <a:pt x="15709" y="6111"/>
                    <a:pt x="15929" y="5891"/>
                    <a:pt x="16200" y="5891"/>
                  </a:cubicBezTo>
                  <a:moveTo>
                    <a:pt x="16200" y="7855"/>
                  </a:moveTo>
                  <a:cubicBezTo>
                    <a:pt x="17013" y="7855"/>
                    <a:pt x="17673" y="7196"/>
                    <a:pt x="17673" y="6382"/>
                  </a:cubicBezTo>
                  <a:cubicBezTo>
                    <a:pt x="17673" y="5569"/>
                    <a:pt x="17013" y="4909"/>
                    <a:pt x="16200" y="4909"/>
                  </a:cubicBezTo>
                  <a:cubicBezTo>
                    <a:pt x="15387" y="4909"/>
                    <a:pt x="14727" y="5569"/>
                    <a:pt x="14727" y="6382"/>
                  </a:cubicBezTo>
                  <a:cubicBezTo>
                    <a:pt x="14727" y="7196"/>
                    <a:pt x="15387" y="7855"/>
                    <a:pt x="16200" y="7855"/>
                  </a:cubicBezTo>
                  <a:moveTo>
                    <a:pt x="8422" y="8135"/>
                  </a:moveTo>
                  <a:lnTo>
                    <a:pt x="11926" y="11638"/>
                  </a:lnTo>
                  <a:cubicBezTo>
                    <a:pt x="12015" y="11727"/>
                    <a:pt x="12138" y="11782"/>
                    <a:pt x="12273" y="11782"/>
                  </a:cubicBezTo>
                  <a:cubicBezTo>
                    <a:pt x="12408" y="11782"/>
                    <a:pt x="12531" y="11727"/>
                    <a:pt x="12620" y="11638"/>
                  </a:cubicBezTo>
                  <a:lnTo>
                    <a:pt x="14183" y="10075"/>
                  </a:lnTo>
                  <a:lnTo>
                    <a:pt x="16200" y="12764"/>
                  </a:lnTo>
                  <a:lnTo>
                    <a:pt x="5336" y="12764"/>
                  </a:lnTo>
                  <a:cubicBezTo>
                    <a:pt x="5336" y="12764"/>
                    <a:pt x="8422" y="8135"/>
                    <a:pt x="8422" y="8135"/>
                  </a:cubicBezTo>
                  <a:close/>
                  <a:moveTo>
                    <a:pt x="4418" y="13745"/>
                  </a:moveTo>
                  <a:lnTo>
                    <a:pt x="17182" y="13745"/>
                  </a:lnTo>
                  <a:cubicBezTo>
                    <a:pt x="17453" y="13745"/>
                    <a:pt x="17673" y="13526"/>
                    <a:pt x="17673" y="13255"/>
                  </a:cubicBezTo>
                  <a:cubicBezTo>
                    <a:pt x="17673" y="13144"/>
                    <a:pt x="17630" y="13047"/>
                    <a:pt x="17568" y="12965"/>
                  </a:cubicBezTo>
                  <a:lnTo>
                    <a:pt x="17575" y="12960"/>
                  </a:lnTo>
                  <a:lnTo>
                    <a:pt x="14629" y="9033"/>
                  </a:lnTo>
                  <a:lnTo>
                    <a:pt x="14622" y="9038"/>
                  </a:lnTo>
                  <a:cubicBezTo>
                    <a:pt x="14533" y="8919"/>
                    <a:pt x="14397" y="8836"/>
                    <a:pt x="14236" y="8836"/>
                  </a:cubicBezTo>
                  <a:cubicBezTo>
                    <a:pt x="14101" y="8836"/>
                    <a:pt x="13978" y="8891"/>
                    <a:pt x="13889" y="8980"/>
                  </a:cubicBezTo>
                  <a:lnTo>
                    <a:pt x="12273" y="10597"/>
                  </a:lnTo>
                  <a:lnTo>
                    <a:pt x="8693" y="7017"/>
                  </a:lnTo>
                  <a:cubicBezTo>
                    <a:pt x="8604" y="6928"/>
                    <a:pt x="8481" y="6873"/>
                    <a:pt x="8345" y="6873"/>
                  </a:cubicBezTo>
                  <a:cubicBezTo>
                    <a:pt x="8175" y="6873"/>
                    <a:pt x="8033" y="6965"/>
                    <a:pt x="7945" y="7097"/>
                  </a:cubicBezTo>
                  <a:lnTo>
                    <a:pt x="7937" y="7091"/>
                  </a:lnTo>
                  <a:lnTo>
                    <a:pt x="4010" y="12982"/>
                  </a:lnTo>
                  <a:lnTo>
                    <a:pt x="4017" y="12988"/>
                  </a:lnTo>
                  <a:cubicBezTo>
                    <a:pt x="3965" y="13066"/>
                    <a:pt x="3927" y="13154"/>
                    <a:pt x="3927" y="13255"/>
                  </a:cubicBezTo>
                  <a:cubicBezTo>
                    <a:pt x="3927" y="13526"/>
                    <a:pt x="4147" y="13745"/>
                    <a:pt x="4418" y="13745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78" name="Group 77">
            <a:extLst>
              <a:ext uri="{FF2B5EF4-FFF2-40B4-BE49-F238E27FC236}">
                <a16:creationId xmlns:a16="http://schemas.microsoft.com/office/drawing/2014/main" id="{F7587346-69F6-4C49-91DF-1DEB8524FCCC}"/>
              </a:ext>
            </a:extLst>
          </p:cNvPr>
          <p:cNvGrpSpPr/>
          <p:nvPr/>
        </p:nvGrpSpPr>
        <p:grpSpPr>
          <a:xfrm>
            <a:off x="8383119" y="5072558"/>
            <a:ext cx="1468066" cy="632481"/>
            <a:chOff x="8002514" y="2015877"/>
            <a:chExt cx="1575004" cy="678552"/>
          </a:xfrm>
        </p:grpSpPr>
        <p:sp>
          <p:nvSpPr>
            <p:cNvPr id="79" name="Rectangle 78">
              <a:extLst>
                <a:ext uri="{FF2B5EF4-FFF2-40B4-BE49-F238E27FC236}">
                  <a16:creationId xmlns:a16="http://schemas.microsoft.com/office/drawing/2014/main" id="{5705447C-FC80-A94A-965A-39DCAFD83704}"/>
                </a:ext>
              </a:extLst>
            </p:cNvPr>
            <p:cNvSpPr/>
            <p:nvPr/>
          </p:nvSpPr>
          <p:spPr>
            <a:xfrm>
              <a:off x="8349927" y="2015877"/>
              <a:ext cx="1227591" cy="67855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9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9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900" dirty="0">
                  <a:latin typeface="Source Sans Pro Light" panose="020B0403030403020204" pitchFamily="34" charset="0"/>
                </a:rPr>
                <a:t> VHS plaid.</a:t>
              </a:r>
              <a:endParaRPr lang="en-US" sz="9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80" name="Shape 2784">
              <a:extLst>
                <a:ext uri="{FF2B5EF4-FFF2-40B4-BE49-F238E27FC236}">
                  <a16:creationId xmlns:a16="http://schemas.microsoft.com/office/drawing/2014/main" id="{60E42730-1CAB-0146-846A-3CC7746FE007}"/>
                </a:ext>
              </a:extLst>
            </p:cNvPr>
            <p:cNvSpPr/>
            <p:nvPr/>
          </p:nvSpPr>
          <p:spPr>
            <a:xfrm>
              <a:off x="8002514" y="216825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353" y="11229"/>
                  </a:moveTo>
                  <a:lnTo>
                    <a:pt x="20356" y="11234"/>
                  </a:lnTo>
                  <a:lnTo>
                    <a:pt x="11029" y="16143"/>
                  </a:lnTo>
                  <a:lnTo>
                    <a:pt x="11026" y="16138"/>
                  </a:lnTo>
                  <a:cubicBezTo>
                    <a:pt x="10957" y="16174"/>
                    <a:pt x="10883" y="16200"/>
                    <a:pt x="10800" y="16200"/>
                  </a:cubicBezTo>
                  <a:cubicBezTo>
                    <a:pt x="10717" y="16200"/>
                    <a:pt x="10643" y="16174"/>
                    <a:pt x="10574" y="16138"/>
                  </a:cubicBezTo>
                  <a:lnTo>
                    <a:pt x="10571" y="16143"/>
                  </a:lnTo>
                  <a:lnTo>
                    <a:pt x="1244" y="11234"/>
                  </a:lnTo>
                  <a:lnTo>
                    <a:pt x="1247" y="11229"/>
                  </a:lnTo>
                  <a:cubicBezTo>
                    <a:pt x="1091" y="11147"/>
                    <a:pt x="982" y="10988"/>
                    <a:pt x="982" y="10800"/>
                  </a:cubicBezTo>
                  <a:cubicBezTo>
                    <a:pt x="982" y="10612"/>
                    <a:pt x="1091" y="10453"/>
                    <a:pt x="1247" y="10371"/>
                  </a:cubicBezTo>
                  <a:lnTo>
                    <a:pt x="1244" y="10366"/>
                  </a:lnTo>
                  <a:lnTo>
                    <a:pt x="3562" y="9146"/>
                  </a:lnTo>
                  <a:lnTo>
                    <a:pt x="10113" y="12594"/>
                  </a:lnTo>
                  <a:lnTo>
                    <a:pt x="10117" y="12588"/>
                  </a:lnTo>
                  <a:cubicBezTo>
                    <a:pt x="10322" y="12697"/>
                    <a:pt x="10552" y="12764"/>
                    <a:pt x="10800" y="12764"/>
                  </a:cubicBezTo>
                  <a:cubicBezTo>
                    <a:pt x="11048" y="12764"/>
                    <a:pt x="11278" y="12697"/>
                    <a:pt x="11483" y="12588"/>
                  </a:cubicBezTo>
                  <a:lnTo>
                    <a:pt x="11486" y="12594"/>
                  </a:lnTo>
                  <a:lnTo>
                    <a:pt x="18038" y="9146"/>
                  </a:lnTo>
                  <a:lnTo>
                    <a:pt x="20356" y="10366"/>
                  </a:lnTo>
                  <a:lnTo>
                    <a:pt x="20353" y="10371"/>
                  </a:lnTo>
                  <a:cubicBezTo>
                    <a:pt x="20509" y="10453"/>
                    <a:pt x="20618" y="10612"/>
                    <a:pt x="20618" y="10800"/>
                  </a:cubicBezTo>
                  <a:cubicBezTo>
                    <a:pt x="20618" y="10988"/>
                    <a:pt x="20509" y="11147"/>
                    <a:pt x="20353" y="11229"/>
                  </a:cubicBezTo>
                  <a:moveTo>
                    <a:pt x="20356" y="14784"/>
                  </a:moveTo>
                  <a:lnTo>
                    <a:pt x="20353" y="14790"/>
                  </a:lnTo>
                  <a:cubicBezTo>
                    <a:pt x="20509" y="14872"/>
                    <a:pt x="20618" y="15030"/>
                    <a:pt x="20618" y="15218"/>
                  </a:cubicBezTo>
                  <a:cubicBezTo>
                    <a:pt x="20618" y="15407"/>
                    <a:pt x="20509" y="15565"/>
                    <a:pt x="20353" y="15647"/>
                  </a:cubicBezTo>
                  <a:lnTo>
                    <a:pt x="20356" y="15653"/>
                  </a:lnTo>
                  <a:lnTo>
                    <a:pt x="11029" y="20562"/>
                  </a:lnTo>
                  <a:lnTo>
                    <a:pt x="11026" y="20556"/>
                  </a:lnTo>
                  <a:cubicBezTo>
                    <a:pt x="10957" y="20592"/>
                    <a:pt x="10883" y="20618"/>
                    <a:pt x="10800" y="20618"/>
                  </a:cubicBezTo>
                  <a:cubicBezTo>
                    <a:pt x="10717" y="20618"/>
                    <a:pt x="10643" y="20592"/>
                    <a:pt x="10574" y="20556"/>
                  </a:cubicBezTo>
                  <a:lnTo>
                    <a:pt x="10571" y="20562"/>
                  </a:lnTo>
                  <a:lnTo>
                    <a:pt x="1244" y="15653"/>
                  </a:lnTo>
                  <a:lnTo>
                    <a:pt x="1247" y="15647"/>
                  </a:lnTo>
                  <a:cubicBezTo>
                    <a:pt x="1091" y="15565"/>
                    <a:pt x="982" y="15407"/>
                    <a:pt x="982" y="15218"/>
                  </a:cubicBezTo>
                  <a:cubicBezTo>
                    <a:pt x="982" y="15030"/>
                    <a:pt x="1091" y="14872"/>
                    <a:pt x="1247" y="14790"/>
                  </a:cubicBezTo>
                  <a:lnTo>
                    <a:pt x="1244" y="14784"/>
                  </a:lnTo>
                  <a:lnTo>
                    <a:pt x="3562" y="13564"/>
                  </a:lnTo>
                  <a:lnTo>
                    <a:pt x="10113" y="17012"/>
                  </a:lnTo>
                  <a:lnTo>
                    <a:pt x="10117" y="17006"/>
                  </a:lnTo>
                  <a:cubicBezTo>
                    <a:pt x="10322" y="17115"/>
                    <a:pt x="10552" y="17182"/>
                    <a:pt x="10800" y="17182"/>
                  </a:cubicBezTo>
                  <a:cubicBezTo>
                    <a:pt x="11048" y="17182"/>
                    <a:pt x="11278" y="17115"/>
                    <a:pt x="11483" y="17006"/>
                  </a:cubicBezTo>
                  <a:lnTo>
                    <a:pt x="11486" y="17012"/>
                  </a:lnTo>
                  <a:lnTo>
                    <a:pt x="18038" y="13564"/>
                  </a:lnTo>
                  <a:cubicBezTo>
                    <a:pt x="18038" y="13564"/>
                    <a:pt x="20356" y="14784"/>
                    <a:pt x="20356" y="14784"/>
                  </a:cubicBezTo>
                  <a:close/>
                  <a:moveTo>
                    <a:pt x="1244" y="6816"/>
                  </a:moveTo>
                  <a:lnTo>
                    <a:pt x="1247" y="6811"/>
                  </a:lnTo>
                  <a:cubicBezTo>
                    <a:pt x="1091" y="6728"/>
                    <a:pt x="982" y="6570"/>
                    <a:pt x="982" y="6382"/>
                  </a:cubicBezTo>
                  <a:cubicBezTo>
                    <a:pt x="982" y="6194"/>
                    <a:pt x="1091" y="6035"/>
                    <a:pt x="1247" y="5953"/>
                  </a:cubicBezTo>
                  <a:lnTo>
                    <a:pt x="1244" y="5947"/>
                  </a:lnTo>
                  <a:lnTo>
                    <a:pt x="10571" y="1038"/>
                  </a:lnTo>
                  <a:lnTo>
                    <a:pt x="10574" y="1044"/>
                  </a:lnTo>
                  <a:cubicBezTo>
                    <a:pt x="10643" y="1008"/>
                    <a:pt x="10717" y="982"/>
                    <a:pt x="10800" y="982"/>
                  </a:cubicBezTo>
                  <a:cubicBezTo>
                    <a:pt x="10883" y="982"/>
                    <a:pt x="10957" y="1008"/>
                    <a:pt x="11026" y="1044"/>
                  </a:cubicBezTo>
                  <a:lnTo>
                    <a:pt x="11029" y="1038"/>
                  </a:lnTo>
                  <a:lnTo>
                    <a:pt x="20356" y="5947"/>
                  </a:lnTo>
                  <a:lnTo>
                    <a:pt x="20353" y="5953"/>
                  </a:lnTo>
                  <a:cubicBezTo>
                    <a:pt x="20509" y="6035"/>
                    <a:pt x="20618" y="6194"/>
                    <a:pt x="20618" y="6382"/>
                  </a:cubicBezTo>
                  <a:cubicBezTo>
                    <a:pt x="20618" y="6570"/>
                    <a:pt x="20509" y="6728"/>
                    <a:pt x="20353" y="6811"/>
                  </a:cubicBezTo>
                  <a:lnTo>
                    <a:pt x="20356" y="6816"/>
                  </a:lnTo>
                  <a:lnTo>
                    <a:pt x="11029" y="11725"/>
                  </a:lnTo>
                  <a:lnTo>
                    <a:pt x="11026" y="11720"/>
                  </a:lnTo>
                  <a:cubicBezTo>
                    <a:pt x="10957" y="11756"/>
                    <a:pt x="10883" y="11782"/>
                    <a:pt x="10800" y="11782"/>
                  </a:cubicBezTo>
                  <a:cubicBezTo>
                    <a:pt x="10717" y="11782"/>
                    <a:pt x="10643" y="11756"/>
                    <a:pt x="10574" y="11720"/>
                  </a:cubicBezTo>
                  <a:lnTo>
                    <a:pt x="10571" y="11725"/>
                  </a:lnTo>
                  <a:cubicBezTo>
                    <a:pt x="10571" y="11725"/>
                    <a:pt x="1244" y="6816"/>
                    <a:pt x="1244" y="6816"/>
                  </a:cubicBezTo>
                  <a:close/>
                  <a:moveTo>
                    <a:pt x="21600" y="10800"/>
                  </a:moveTo>
                  <a:cubicBezTo>
                    <a:pt x="21600" y="10234"/>
                    <a:pt x="21278" y="9749"/>
                    <a:pt x="20810" y="9503"/>
                  </a:cubicBezTo>
                  <a:lnTo>
                    <a:pt x="20813" y="9497"/>
                  </a:lnTo>
                  <a:lnTo>
                    <a:pt x="19092" y="8591"/>
                  </a:lnTo>
                  <a:lnTo>
                    <a:pt x="20813" y="7685"/>
                  </a:lnTo>
                  <a:lnTo>
                    <a:pt x="20810" y="7679"/>
                  </a:lnTo>
                  <a:cubicBezTo>
                    <a:pt x="21278" y="7433"/>
                    <a:pt x="21600" y="6948"/>
                    <a:pt x="21600" y="6382"/>
                  </a:cubicBezTo>
                  <a:cubicBezTo>
                    <a:pt x="21600" y="5816"/>
                    <a:pt x="21278" y="5331"/>
                    <a:pt x="20810" y="5085"/>
                  </a:cubicBezTo>
                  <a:lnTo>
                    <a:pt x="20813" y="5079"/>
                  </a:lnTo>
                  <a:lnTo>
                    <a:pt x="11486" y="170"/>
                  </a:lnTo>
                  <a:lnTo>
                    <a:pt x="11483" y="175"/>
                  </a:lnTo>
                  <a:cubicBezTo>
                    <a:pt x="11278" y="67"/>
                    <a:pt x="11048" y="0"/>
                    <a:pt x="10800" y="0"/>
                  </a:cubicBezTo>
                  <a:cubicBezTo>
                    <a:pt x="10552" y="0"/>
                    <a:pt x="10322" y="67"/>
                    <a:pt x="10117" y="175"/>
                  </a:cubicBezTo>
                  <a:lnTo>
                    <a:pt x="10113" y="170"/>
                  </a:lnTo>
                  <a:lnTo>
                    <a:pt x="786" y="5079"/>
                  </a:lnTo>
                  <a:lnTo>
                    <a:pt x="790" y="5085"/>
                  </a:lnTo>
                  <a:cubicBezTo>
                    <a:pt x="322" y="5331"/>
                    <a:pt x="0" y="5816"/>
                    <a:pt x="0" y="6382"/>
                  </a:cubicBezTo>
                  <a:cubicBezTo>
                    <a:pt x="0" y="6948"/>
                    <a:pt x="322" y="7433"/>
                    <a:pt x="790" y="7679"/>
                  </a:cubicBezTo>
                  <a:lnTo>
                    <a:pt x="786" y="7685"/>
                  </a:lnTo>
                  <a:lnTo>
                    <a:pt x="2508" y="8591"/>
                  </a:lnTo>
                  <a:lnTo>
                    <a:pt x="786" y="9497"/>
                  </a:lnTo>
                  <a:lnTo>
                    <a:pt x="790" y="9503"/>
                  </a:lnTo>
                  <a:cubicBezTo>
                    <a:pt x="322" y="9749"/>
                    <a:pt x="0" y="10234"/>
                    <a:pt x="0" y="10800"/>
                  </a:cubicBezTo>
                  <a:cubicBezTo>
                    <a:pt x="0" y="11366"/>
                    <a:pt x="322" y="11851"/>
                    <a:pt x="790" y="12097"/>
                  </a:cubicBezTo>
                  <a:lnTo>
                    <a:pt x="786" y="12103"/>
                  </a:lnTo>
                  <a:lnTo>
                    <a:pt x="2508" y="13009"/>
                  </a:lnTo>
                  <a:lnTo>
                    <a:pt x="786" y="13915"/>
                  </a:lnTo>
                  <a:lnTo>
                    <a:pt x="790" y="13921"/>
                  </a:lnTo>
                  <a:cubicBezTo>
                    <a:pt x="322" y="14167"/>
                    <a:pt x="0" y="14652"/>
                    <a:pt x="0" y="15218"/>
                  </a:cubicBezTo>
                  <a:cubicBezTo>
                    <a:pt x="0" y="15784"/>
                    <a:pt x="322" y="16269"/>
                    <a:pt x="790" y="16515"/>
                  </a:cubicBezTo>
                  <a:lnTo>
                    <a:pt x="786" y="16521"/>
                  </a:lnTo>
                  <a:lnTo>
                    <a:pt x="10113" y="21430"/>
                  </a:lnTo>
                  <a:lnTo>
                    <a:pt x="10117" y="21425"/>
                  </a:lnTo>
                  <a:cubicBezTo>
                    <a:pt x="10322" y="21533"/>
                    <a:pt x="10552" y="21600"/>
                    <a:pt x="10800" y="21600"/>
                  </a:cubicBezTo>
                  <a:cubicBezTo>
                    <a:pt x="11048" y="21600"/>
                    <a:pt x="11278" y="21533"/>
                    <a:pt x="11483" y="21425"/>
                  </a:cubicBezTo>
                  <a:lnTo>
                    <a:pt x="11486" y="21430"/>
                  </a:lnTo>
                  <a:lnTo>
                    <a:pt x="20813" y="16521"/>
                  </a:lnTo>
                  <a:lnTo>
                    <a:pt x="20810" y="16515"/>
                  </a:lnTo>
                  <a:cubicBezTo>
                    <a:pt x="21278" y="16269"/>
                    <a:pt x="21600" y="15784"/>
                    <a:pt x="21600" y="15218"/>
                  </a:cubicBezTo>
                  <a:cubicBezTo>
                    <a:pt x="21600" y="14652"/>
                    <a:pt x="21278" y="14167"/>
                    <a:pt x="20810" y="13921"/>
                  </a:cubicBezTo>
                  <a:lnTo>
                    <a:pt x="20813" y="13915"/>
                  </a:lnTo>
                  <a:lnTo>
                    <a:pt x="19092" y="13009"/>
                  </a:lnTo>
                  <a:lnTo>
                    <a:pt x="20813" y="12103"/>
                  </a:lnTo>
                  <a:lnTo>
                    <a:pt x="20810" y="12097"/>
                  </a:lnTo>
                  <a:cubicBezTo>
                    <a:pt x="21278" y="11851"/>
                    <a:pt x="21600" y="11366"/>
                    <a:pt x="21600" y="10800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81" name="Group 80">
            <a:extLst>
              <a:ext uri="{FF2B5EF4-FFF2-40B4-BE49-F238E27FC236}">
                <a16:creationId xmlns:a16="http://schemas.microsoft.com/office/drawing/2014/main" id="{700A28E3-E0FB-E647-8FC9-020D599BC55E}"/>
              </a:ext>
            </a:extLst>
          </p:cNvPr>
          <p:cNvGrpSpPr/>
          <p:nvPr/>
        </p:nvGrpSpPr>
        <p:grpSpPr>
          <a:xfrm>
            <a:off x="6679166" y="5076163"/>
            <a:ext cx="1529896" cy="632481"/>
            <a:chOff x="5107857" y="5455401"/>
            <a:chExt cx="1641337" cy="678552"/>
          </a:xfrm>
        </p:grpSpPr>
        <p:sp>
          <p:nvSpPr>
            <p:cNvPr id="82" name="Rectangle 81">
              <a:extLst>
                <a:ext uri="{FF2B5EF4-FFF2-40B4-BE49-F238E27FC236}">
                  <a16:creationId xmlns:a16="http://schemas.microsoft.com/office/drawing/2014/main" id="{BE02F707-DD60-E04E-B995-D09645F32F16}"/>
                </a:ext>
              </a:extLst>
            </p:cNvPr>
            <p:cNvSpPr/>
            <p:nvPr/>
          </p:nvSpPr>
          <p:spPr>
            <a:xfrm>
              <a:off x="5521603" y="5455401"/>
              <a:ext cx="1227591" cy="67855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9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9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900" dirty="0">
                  <a:latin typeface="Source Sans Pro Light" panose="020B0403030403020204" pitchFamily="34" charset="0"/>
                </a:rPr>
                <a:t> VHS plaid.</a:t>
              </a:r>
              <a:endParaRPr lang="en-US" sz="9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83" name="Shape 2543">
              <a:extLst>
                <a:ext uri="{FF2B5EF4-FFF2-40B4-BE49-F238E27FC236}">
                  <a16:creationId xmlns:a16="http://schemas.microsoft.com/office/drawing/2014/main" id="{1E215D43-E17E-7C41-ABB5-3387DE0EDF2E}"/>
                </a:ext>
              </a:extLst>
            </p:cNvPr>
            <p:cNvSpPr/>
            <p:nvPr/>
          </p:nvSpPr>
          <p:spPr>
            <a:xfrm>
              <a:off x="5107857" y="5586977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5709" y="18655"/>
                  </a:moveTo>
                  <a:lnTo>
                    <a:pt x="14727" y="18655"/>
                  </a:lnTo>
                  <a:lnTo>
                    <a:pt x="14727" y="19636"/>
                  </a:lnTo>
                  <a:lnTo>
                    <a:pt x="15709" y="19636"/>
                  </a:lnTo>
                  <a:cubicBezTo>
                    <a:pt x="15709" y="19636"/>
                    <a:pt x="15709" y="18655"/>
                    <a:pt x="15709" y="18655"/>
                  </a:cubicBezTo>
                  <a:close/>
                  <a:moveTo>
                    <a:pt x="15709" y="14727"/>
                  </a:moveTo>
                  <a:lnTo>
                    <a:pt x="14727" y="14727"/>
                  </a:lnTo>
                  <a:lnTo>
                    <a:pt x="14727" y="15709"/>
                  </a:lnTo>
                  <a:lnTo>
                    <a:pt x="15709" y="15709"/>
                  </a:lnTo>
                  <a:cubicBezTo>
                    <a:pt x="15709" y="15709"/>
                    <a:pt x="15709" y="14727"/>
                    <a:pt x="15709" y="14727"/>
                  </a:cubicBezTo>
                  <a:close/>
                  <a:moveTo>
                    <a:pt x="14727" y="10800"/>
                  </a:moveTo>
                  <a:lnTo>
                    <a:pt x="15709" y="10800"/>
                  </a:lnTo>
                  <a:lnTo>
                    <a:pt x="15709" y="9818"/>
                  </a:lnTo>
                  <a:lnTo>
                    <a:pt x="14727" y="9818"/>
                  </a:lnTo>
                  <a:cubicBezTo>
                    <a:pt x="14727" y="9818"/>
                    <a:pt x="14727" y="10800"/>
                    <a:pt x="14727" y="10800"/>
                  </a:cubicBezTo>
                  <a:close/>
                  <a:moveTo>
                    <a:pt x="15709" y="16691"/>
                  </a:moveTo>
                  <a:lnTo>
                    <a:pt x="14727" y="16691"/>
                  </a:lnTo>
                  <a:lnTo>
                    <a:pt x="14727" y="17673"/>
                  </a:lnTo>
                  <a:lnTo>
                    <a:pt x="15709" y="17673"/>
                  </a:lnTo>
                  <a:cubicBezTo>
                    <a:pt x="15709" y="17673"/>
                    <a:pt x="15709" y="16691"/>
                    <a:pt x="15709" y="16691"/>
                  </a:cubicBezTo>
                  <a:close/>
                  <a:moveTo>
                    <a:pt x="14727" y="8836"/>
                  </a:moveTo>
                  <a:lnTo>
                    <a:pt x="15709" y="8836"/>
                  </a:lnTo>
                  <a:lnTo>
                    <a:pt x="15709" y="7855"/>
                  </a:lnTo>
                  <a:lnTo>
                    <a:pt x="14727" y="7855"/>
                  </a:lnTo>
                  <a:cubicBezTo>
                    <a:pt x="14727" y="7855"/>
                    <a:pt x="14727" y="8836"/>
                    <a:pt x="14727" y="8836"/>
                  </a:cubicBezTo>
                  <a:close/>
                  <a:moveTo>
                    <a:pt x="19636" y="0"/>
                  </a:moveTo>
                  <a:lnTo>
                    <a:pt x="5891" y="0"/>
                  </a:lnTo>
                  <a:cubicBezTo>
                    <a:pt x="4806" y="0"/>
                    <a:pt x="3927" y="879"/>
                    <a:pt x="3927" y="1964"/>
                  </a:cubicBezTo>
                  <a:lnTo>
                    <a:pt x="3927" y="2455"/>
                  </a:lnTo>
                  <a:cubicBezTo>
                    <a:pt x="3927" y="2726"/>
                    <a:pt x="4147" y="2945"/>
                    <a:pt x="4418" y="2945"/>
                  </a:cubicBezTo>
                  <a:cubicBezTo>
                    <a:pt x="4690" y="2945"/>
                    <a:pt x="4909" y="2726"/>
                    <a:pt x="4909" y="2455"/>
                  </a:cubicBezTo>
                  <a:lnTo>
                    <a:pt x="4909" y="1964"/>
                  </a:lnTo>
                  <a:cubicBezTo>
                    <a:pt x="4909" y="1422"/>
                    <a:pt x="5349" y="982"/>
                    <a:pt x="5891" y="982"/>
                  </a:cubicBezTo>
                  <a:lnTo>
                    <a:pt x="19636" y="982"/>
                  </a:lnTo>
                  <a:cubicBezTo>
                    <a:pt x="20178" y="982"/>
                    <a:pt x="20618" y="1422"/>
                    <a:pt x="20618" y="1964"/>
                  </a:cubicBezTo>
                  <a:lnTo>
                    <a:pt x="20618" y="15709"/>
                  </a:lnTo>
                  <a:cubicBezTo>
                    <a:pt x="20618" y="16251"/>
                    <a:pt x="20178" y="16691"/>
                    <a:pt x="19636" y="16691"/>
                  </a:cubicBezTo>
                  <a:lnTo>
                    <a:pt x="19145" y="16691"/>
                  </a:lnTo>
                  <a:cubicBezTo>
                    <a:pt x="18874" y="16691"/>
                    <a:pt x="18655" y="16911"/>
                    <a:pt x="18655" y="17182"/>
                  </a:cubicBezTo>
                  <a:cubicBezTo>
                    <a:pt x="18655" y="17453"/>
                    <a:pt x="18874" y="17673"/>
                    <a:pt x="19145" y="17673"/>
                  </a:cubicBezTo>
                  <a:lnTo>
                    <a:pt x="19636" y="17673"/>
                  </a:lnTo>
                  <a:cubicBezTo>
                    <a:pt x="20721" y="17673"/>
                    <a:pt x="21600" y="16794"/>
                    <a:pt x="21600" y="15709"/>
                  </a:cubicBezTo>
                  <a:lnTo>
                    <a:pt x="21600" y="1964"/>
                  </a:lnTo>
                  <a:cubicBezTo>
                    <a:pt x="21600" y="879"/>
                    <a:pt x="20721" y="0"/>
                    <a:pt x="19636" y="0"/>
                  </a:cubicBezTo>
                  <a:moveTo>
                    <a:pt x="14727" y="6873"/>
                  </a:moveTo>
                  <a:lnTo>
                    <a:pt x="15709" y="6873"/>
                  </a:lnTo>
                  <a:lnTo>
                    <a:pt x="15709" y="5891"/>
                  </a:lnTo>
                  <a:lnTo>
                    <a:pt x="14727" y="5891"/>
                  </a:lnTo>
                  <a:cubicBezTo>
                    <a:pt x="14727" y="5891"/>
                    <a:pt x="14727" y="6873"/>
                    <a:pt x="14727" y="6873"/>
                  </a:cubicBezTo>
                  <a:close/>
                  <a:moveTo>
                    <a:pt x="16691" y="12273"/>
                  </a:moveTo>
                  <a:lnTo>
                    <a:pt x="13745" y="12273"/>
                  </a:lnTo>
                  <a:lnTo>
                    <a:pt x="13745" y="4909"/>
                  </a:lnTo>
                  <a:lnTo>
                    <a:pt x="15709" y="4909"/>
                  </a:lnTo>
                  <a:cubicBezTo>
                    <a:pt x="16251" y="4909"/>
                    <a:pt x="16691" y="5349"/>
                    <a:pt x="16691" y="5891"/>
                  </a:cubicBezTo>
                  <a:cubicBezTo>
                    <a:pt x="16691" y="5891"/>
                    <a:pt x="16691" y="12273"/>
                    <a:pt x="16691" y="12273"/>
                  </a:cubicBezTo>
                  <a:close/>
                  <a:moveTo>
                    <a:pt x="16691" y="19636"/>
                  </a:moveTo>
                  <a:cubicBezTo>
                    <a:pt x="16691" y="20178"/>
                    <a:pt x="16251" y="20618"/>
                    <a:pt x="15709" y="20618"/>
                  </a:cubicBezTo>
                  <a:lnTo>
                    <a:pt x="13745" y="20618"/>
                  </a:lnTo>
                  <a:lnTo>
                    <a:pt x="13745" y="13255"/>
                  </a:lnTo>
                  <a:lnTo>
                    <a:pt x="16691" y="13255"/>
                  </a:lnTo>
                  <a:cubicBezTo>
                    <a:pt x="16691" y="13255"/>
                    <a:pt x="16691" y="19636"/>
                    <a:pt x="16691" y="19636"/>
                  </a:cubicBezTo>
                  <a:close/>
                  <a:moveTo>
                    <a:pt x="12764" y="12273"/>
                  </a:moveTo>
                  <a:lnTo>
                    <a:pt x="4909" y="12273"/>
                  </a:lnTo>
                  <a:lnTo>
                    <a:pt x="4909" y="4909"/>
                  </a:lnTo>
                  <a:lnTo>
                    <a:pt x="12764" y="4909"/>
                  </a:lnTo>
                  <a:cubicBezTo>
                    <a:pt x="12764" y="4909"/>
                    <a:pt x="12764" y="12273"/>
                    <a:pt x="12764" y="12273"/>
                  </a:cubicBezTo>
                  <a:close/>
                  <a:moveTo>
                    <a:pt x="12764" y="20618"/>
                  </a:moveTo>
                  <a:lnTo>
                    <a:pt x="4909" y="20618"/>
                  </a:lnTo>
                  <a:lnTo>
                    <a:pt x="4909" y="13255"/>
                  </a:lnTo>
                  <a:lnTo>
                    <a:pt x="12764" y="13255"/>
                  </a:lnTo>
                  <a:cubicBezTo>
                    <a:pt x="12764" y="13255"/>
                    <a:pt x="12764" y="20618"/>
                    <a:pt x="12764" y="20618"/>
                  </a:cubicBezTo>
                  <a:close/>
                  <a:moveTo>
                    <a:pt x="3927" y="12273"/>
                  </a:moveTo>
                  <a:lnTo>
                    <a:pt x="982" y="12273"/>
                  </a:lnTo>
                  <a:lnTo>
                    <a:pt x="982" y="5891"/>
                  </a:lnTo>
                  <a:cubicBezTo>
                    <a:pt x="982" y="5349"/>
                    <a:pt x="1422" y="4909"/>
                    <a:pt x="1964" y="4909"/>
                  </a:cubicBezTo>
                  <a:lnTo>
                    <a:pt x="3927" y="4909"/>
                  </a:lnTo>
                  <a:cubicBezTo>
                    <a:pt x="3927" y="4909"/>
                    <a:pt x="3927" y="12273"/>
                    <a:pt x="3927" y="12273"/>
                  </a:cubicBezTo>
                  <a:close/>
                  <a:moveTo>
                    <a:pt x="3927" y="20618"/>
                  </a:moveTo>
                  <a:lnTo>
                    <a:pt x="1964" y="20618"/>
                  </a:lnTo>
                  <a:cubicBezTo>
                    <a:pt x="1422" y="20618"/>
                    <a:pt x="982" y="20178"/>
                    <a:pt x="982" y="19636"/>
                  </a:cubicBezTo>
                  <a:lnTo>
                    <a:pt x="982" y="13255"/>
                  </a:lnTo>
                  <a:lnTo>
                    <a:pt x="3927" y="13255"/>
                  </a:lnTo>
                  <a:cubicBezTo>
                    <a:pt x="3927" y="13255"/>
                    <a:pt x="3927" y="20618"/>
                    <a:pt x="3927" y="20618"/>
                  </a:cubicBezTo>
                  <a:close/>
                  <a:moveTo>
                    <a:pt x="15709" y="3927"/>
                  </a:moveTo>
                  <a:lnTo>
                    <a:pt x="1964" y="3927"/>
                  </a:lnTo>
                  <a:cubicBezTo>
                    <a:pt x="879" y="3927"/>
                    <a:pt x="0" y="4806"/>
                    <a:pt x="0" y="5891"/>
                  </a:cubicBezTo>
                  <a:lnTo>
                    <a:pt x="0" y="19636"/>
                  </a:lnTo>
                  <a:cubicBezTo>
                    <a:pt x="0" y="20721"/>
                    <a:pt x="879" y="21600"/>
                    <a:pt x="1964" y="21600"/>
                  </a:cubicBezTo>
                  <a:lnTo>
                    <a:pt x="15709" y="21600"/>
                  </a:lnTo>
                  <a:cubicBezTo>
                    <a:pt x="16794" y="21600"/>
                    <a:pt x="17673" y="20721"/>
                    <a:pt x="17673" y="19636"/>
                  </a:cubicBezTo>
                  <a:lnTo>
                    <a:pt x="17673" y="5891"/>
                  </a:lnTo>
                  <a:cubicBezTo>
                    <a:pt x="17673" y="4806"/>
                    <a:pt x="16794" y="3927"/>
                    <a:pt x="15709" y="3927"/>
                  </a:cubicBezTo>
                  <a:moveTo>
                    <a:pt x="1964" y="8836"/>
                  </a:moveTo>
                  <a:lnTo>
                    <a:pt x="2945" y="8836"/>
                  </a:lnTo>
                  <a:lnTo>
                    <a:pt x="2945" y="7855"/>
                  </a:lnTo>
                  <a:lnTo>
                    <a:pt x="1964" y="7855"/>
                  </a:lnTo>
                  <a:cubicBezTo>
                    <a:pt x="1964" y="7855"/>
                    <a:pt x="1964" y="8836"/>
                    <a:pt x="1964" y="8836"/>
                  </a:cubicBezTo>
                  <a:close/>
                  <a:moveTo>
                    <a:pt x="1964" y="10800"/>
                  </a:moveTo>
                  <a:lnTo>
                    <a:pt x="2945" y="10800"/>
                  </a:lnTo>
                  <a:lnTo>
                    <a:pt x="2945" y="9818"/>
                  </a:lnTo>
                  <a:lnTo>
                    <a:pt x="1964" y="9818"/>
                  </a:lnTo>
                  <a:cubicBezTo>
                    <a:pt x="1964" y="9818"/>
                    <a:pt x="1964" y="10800"/>
                    <a:pt x="1964" y="10800"/>
                  </a:cubicBezTo>
                  <a:close/>
                  <a:moveTo>
                    <a:pt x="2945" y="16691"/>
                  </a:moveTo>
                  <a:lnTo>
                    <a:pt x="1964" y="16691"/>
                  </a:lnTo>
                  <a:lnTo>
                    <a:pt x="1964" y="17673"/>
                  </a:lnTo>
                  <a:lnTo>
                    <a:pt x="2945" y="17673"/>
                  </a:lnTo>
                  <a:cubicBezTo>
                    <a:pt x="2945" y="17673"/>
                    <a:pt x="2945" y="16691"/>
                    <a:pt x="2945" y="16691"/>
                  </a:cubicBezTo>
                  <a:close/>
                  <a:moveTo>
                    <a:pt x="1964" y="6873"/>
                  </a:moveTo>
                  <a:lnTo>
                    <a:pt x="2945" y="6873"/>
                  </a:lnTo>
                  <a:lnTo>
                    <a:pt x="2945" y="5891"/>
                  </a:lnTo>
                  <a:lnTo>
                    <a:pt x="1964" y="5891"/>
                  </a:lnTo>
                  <a:cubicBezTo>
                    <a:pt x="1964" y="5891"/>
                    <a:pt x="1964" y="6873"/>
                    <a:pt x="1964" y="6873"/>
                  </a:cubicBezTo>
                  <a:close/>
                  <a:moveTo>
                    <a:pt x="2945" y="14727"/>
                  </a:moveTo>
                  <a:lnTo>
                    <a:pt x="1964" y="14727"/>
                  </a:lnTo>
                  <a:lnTo>
                    <a:pt x="1964" y="15709"/>
                  </a:lnTo>
                  <a:lnTo>
                    <a:pt x="2945" y="15709"/>
                  </a:lnTo>
                  <a:cubicBezTo>
                    <a:pt x="2945" y="15709"/>
                    <a:pt x="2945" y="14727"/>
                    <a:pt x="2945" y="14727"/>
                  </a:cubicBezTo>
                  <a:close/>
                  <a:moveTo>
                    <a:pt x="2945" y="18655"/>
                  </a:moveTo>
                  <a:lnTo>
                    <a:pt x="1964" y="18655"/>
                  </a:lnTo>
                  <a:lnTo>
                    <a:pt x="1964" y="19636"/>
                  </a:lnTo>
                  <a:lnTo>
                    <a:pt x="2945" y="19636"/>
                  </a:lnTo>
                  <a:cubicBezTo>
                    <a:pt x="2945" y="19636"/>
                    <a:pt x="2945" y="18655"/>
                    <a:pt x="2945" y="18655"/>
                  </a:cubicBezTo>
                  <a:close/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706344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" name="Group 39">
            <a:extLst>
              <a:ext uri="{FF2B5EF4-FFF2-40B4-BE49-F238E27FC236}">
                <a16:creationId xmlns:a16="http://schemas.microsoft.com/office/drawing/2014/main" id="{A1E42D8F-5B91-5147-B566-64DBDAAC920E}"/>
              </a:ext>
            </a:extLst>
          </p:cNvPr>
          <p:cNvGrpSpPr/>
          <p:nvPr/>
        </p:nvGrpSpPr>
        <p:grpSpPr>
          <a:xfrm>
            <a:off x="0" y="5908773"/>
            <a:ext cx="12201094" cy="955329"/>
            <a:chOff x="0" y="5929533"/>
            <a:chExt cx="12201094" cy="955329"/>
          </a:xfrm>
        </p:grpSpPr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76D890E5-76D9-5C45-B358-941F60F70272}"/>
                </a:ext>
              </a:extLst>
            </p:cNvPr>
            <p:cNvSpPr/>
            <p:nvPr/>
          </p:nvSpPr>
          <p:spPr>
            <a:xfrm>
              <a:off x="0" y="5930132"/>
              <a:ext cx="2440219" cy="954705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/>
            </a:p>
          </p:txBody>
        </p:sp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253BCAD5-6BBC-1740-83C3-5BA609285089}"/>
                </a:ext>
              </a:extLst>
            </p:cNvPr>
            <p:cNvSpPr/>
            <p:nvPr/>
          </p:nvSpPr>
          <p:spPr>
            <a:xfrm>
              <a:off x="2440218" y="5929533"/>
              <a:ext cx="2440219" cy="95470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/>
            </a:p>
          </p:txBody>
        </p:sp>
        <p:sp>
          <p:nvSpPr>
            <p:cNvPr id="43" name="Rectangle 42">
              <a:extLst>
                <a:ext uri="{FF2B5EF4-FFF2-40B4-BE49-F238E27FC236}">
                  <a16:creationId xmlns:a16="http://schemas.microsoft.com/office/drawing/2014/main" id="{A651D42B-EA74-6D41-9566-FC76FBC254FA}"/>
                </a:ext>
              </a:extLst>
            </p:cNvPr>
            <p:cNvSpPr/>
            <p:nvPr/>
          </p:nvSpPr>
          <p:spPr>
            <a:xfrm>
              <a:off x="4880437" y="5930153"/>
              <a:ext cx="2440219" cy="954709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/>
            </a:p>
          </p:txBody>
        </p:sp>
        <p:sp>
          <p:nvSpPr>
            <p:cNvPr id="44" name="Rectangle 43">
              <a:extLst>
                <a:ext uri="{FF2B5EF4-FFF2-40B4-BE49-F238E27FC236}">
                  <a16:creationId xmlns:a16="http://schemas.microsoft.com/office/drawing/2014/main" id="{9E9AFA06-D82E-5B43-B658-3343936F8802}"/>
                </a:ext>
              </a:extLst>
            </p:cNvPr>
            <p:cNvSpPr/>
            <p:nvPr/>
          </p:nvSpPr>
          <p:spPr>
            <a:xfrm>
              <a:off x="7320656" y="5930153"/>
              <a:ext cx="2440219" cy="954709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/>
            </a:p>
          </p:txBody>
        </p:sp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F950A4E2-44F0-B64C-9DEB-B52B2983D98D}"/>
                </a:ext>
              </a:extLst>
            </p:cNvPr>
            <p:cNvSpPr/>
            <p:nvPr/>
          </p:nvSpPr>
          <p:spPr>
            <a:xfrm>
              <a:off x="9738656" y="5930153"/>
              <a:ext cx="2462438" cy="954709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/>
            </a:p>
          </p:txBody>
        </p:sp>
      </p:grpSp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7971221F-2C6C-D747-9EE1-B4CDE122DAA7}"/>
              </a:ext>
            </a:extLst>
          </p:cNvPr>
          <p:cNvGrpSpPr/>
          <p:nvPr/>
        </p:nvGrpSpPr>
        <p:grpSpPr>
          <a:xfrm>
            <a:off x="7992617" y="4059589"/>
            <a:ext cx="1295400" cy="1905000"/>
            <a:chOff x="4992688" y="0"/>
            <a:chExt cx="615950" cy="865188"/>
          </a:xfrm>
          <a:solidFill>
            <a:schemeClr val="accent4"/>
          </a:solidFill>
        </p:grpSpPr>
        <p:sp>
          <p:nvSpPr>
            <p:cNvPr id="16" name="Freeform 100">
              <a:extLst>
                <a:ext uri="{FF2B5EF4-FFF2-40B4-BE49-F238E27FC236}">
                  <a16:creationId xmlns:a16="http://schemas.microsoft.com/office/drawing/2014/main" id="{AB25CD3A-526C-6C4D-B53B-A370692DF574}"/>
                </a:ext>
              </a:extLst>
            </p:cNvPr>
            <p:cNvSpPr>
              <a:spLocks/>
            </p:cNvSpPr>
            <p:nvPr/>
          </p:nvSpPr>
          <p:spPr bwMode="auto">
            <a:xfrm>
              <a:off x="5002213" y="665163"/>
              <a:ext cx="544513" cy="200025"/>
            </a:xfrm>
            <a:custGeom>
              <a:avLst/>
              <a:gdLst/>
              <a:ahLst/>
              <a:cxnLst>
                <a:cxn ang="0">
                  <a:pos x="23" y="32"/>
                </a:cxn>
                <a:cxn ang="0">
                  <a:pos x="43" y="17"/>
                </a:cxn>
                <a:cxn ang="0">
                  <a:pos x="52" y="19"/>
                </a:cxn>
                <a:cxn ang="0">
                  <a:pos x="73" y="12"/>
                </a:cxn>
                <a:cxn ang="0">
                  <a:pos x="73" y="12"/>
                </a:cxn>
                <a:cxn ang="0">
                  <a:pos x="90" y="3"/>
                </a:cxn>
                <a:cxn ang="0">
                  <a:pos x="100" y="6"/>
                </a:cxn>
                <a:cxn ang="0">
                  <a:pos x="123" y="0"/>
                </a:cxn>
                <a:cxn ang="0">
                  <a:pos x="164" y="26"/>
                </a:cxn>
                <a:cxn ang="0">
                  <a:pos x="180" y="39"/>
                </a:cxn>
                <a:cxn ang="0">
                  <a:pos x="196" y="68"/>
                </a:cxn>
                <a:cxn ang="0">
                  <a:pos x="195" y="72"/>
                </a:cxn>
                <a:cxn ang="0">
                  <a:pos x="1" y="72"/>
                </a:cxn>
                <a:cxn ang="0">
                  <a:pos x="0" y="65"/>
                </a:cxn>
                <a:cxn ang="0">
                  <a:pos x="23" y="32"/>
                </a:cxn>
              </a:cxnLst>
              <a:rect l="0" t="0" r="r" b="b"/>
              <a:pathLst>
                <a:path w="196" h="72">
                  <a:moveTo>
                    <a:pt x="23" y="32"/>
                  </a:moveTo>
                  <a:cubicBezTo>
                    <a:pt x="25" y="24"/>
                    <a:pt x="33" y="17"/>
                    <a:pt x="43" y="17"/>
                  </a:cubicBezTo>
                  <a:cubicBezTo>
                    <a:pt x="46" y="17"/>
                    <a:pt x="49" y="18"/>
                    <a:pt x="52" y="19"/>
                  </a:cubicBezTo>
                  <a:cubicBezTo>
                    <a:pt x="58" y="15"/>
                    <a:pt x="65" y="12"/>
                    <a:pt x="73" y="12"/>
                  </a:cubicBezTo>
                  <a:cubicBezTo>
                    <a:pt x="73" y="12"/>
                    <a:pt x="73" y="12"/>
                    <a:pt x="73" y="12"/>
                  </a:cubicBezTo>
                  <a:cubicBezTo>
                    <a:pt x="76" y="7"/>
                    <a:pt x="82" y="3"/>
                    <a:pt x="90" y="3"/>
                  </a:cubicBezTo>
                  <a:cubicBezTo>
                    <a:pt x="94" y="3"/>
                    <a:pt x="97" y="4"/>
                    <a:pt x="100" y="6"/>
                  </a:cubicBezTo>
                  <a:cubicBezTo>
                    <a:pt x="107" y="2"/>
                    <a:pt x="115" y="0"/>
                    <a:pt x="123" y="0"/>
                  </a:cubicBezTo>
                  <a:cubicBezTo>
                    <a:pt x="142" y="0"/>
                    <a:pt x="159" y="11"/>
                    <a:pt x="164" y="26"/>
                  </a:cubicBezTo>
                  <a:cubicBezTo>
                    <a:pt x="172" y="27"/>
                    <a:pt x="179" y="32"/>
                    <a:pt x="180" y="39"/>
                  </a:cubicBezTo>
                  <a:cubicBezTo>
                    <a:pt x="189" y="45"/>
                    <a:pt x="196" y="56"/>
                    <a:pt x="196" y="68"/>
                  </a:cubicBezTo>
                  <a:cubicBezTo>
                    <a:pt x="196" y="70"/>
                    <a:pt x="195" y="71"/>
                    <a:pt x="195" y="72"/>
                  </a:cubicBezTo>
                  <a:cubicBezTo>
                    <a:pt x="1" y="72"/>
                    <a:pt x="1" y="72"/>
                    <a:pt x="1" y="72"/>
                  </a:cubicBezTo>
                  <a:cubicBezTo>
                    <a:pt x="1" y="70"/>
                    <a:pt x="0" y="68"/>
                    <a:pt x="0" y="65"/>
                  </a:cubicBezTo>
                  <a:cubicBezTo>
                    <a:pt x="0" y="50"/>
                    <a:pt x="10" y="37"/>
                    <a:pt x="23" y="3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7" name="Freeform 101">
              <a:extLst>
                <a:ext uri="{FF2B5EF4-FFF2-40B4-BE49-F238E27FC236}">
                  <a16:creationId xmlns:a16="http://schemas.microsoft.com/office/drawing/2014/main" id="{A1F93CE0-C1FE-C942-AC6E-CEAEF3DF04C2}"/>
                </a:ext>
              </a:extLst>
            </p:cNvPr>
            <p:cNvSpPr>
              <a:spLocks/>
            </p:cNvSpPr>
            <p:nvPr/>
          </p:nvSpPr>
          <p:spPr bwMode="auto">
            <a:xfrm>
              <a:off x="4992688" y="0"/>
              <a:ext cx="615950" cy="661988"/>
            </a:xfrm>
            <a:custGeom>
              <a:avLst/>
              <a:gdLst/>
              <a:ahLst/>
              <a:cxnLst>
                <a:cxn ang="0">
                  <a:pos x="127" y="126"/>
                </a:cxn>
                <a:cxn ang="0">
                  <a:pos x="188" y="87"/>
                </a:cxn>
                <a:cxn ang="0">
                  <a:pos x="105" y="158"/>
                </a:cxn>
                <a:cxn ang="0">
                  <a:pos x="37" y="37"/>
                </a:cxn>
                <a:cxn ang="0">
                  <a:pos x="102" y="109"/>
                </a:cxn>
                <a:cxn ang="0">
                  <a:pos x="0" y="0"/>
                </a:cxn>
                <a:cxn ang="0">
                  <a:pos x="89" y="119"/>
                </a:cxn>
                <a:cxn ang="0">
                  <a:pos x="92" y="127"/>
                </a:cxn>
                <a:cxn ang="0">
                  <a:pos x="98" y="195"/>
                </a:cxn>
                <a:cxn ang="0">
                  <a:pos x="40" y="169"/>
                </a:cxn>
                <a:cxn ang="0">
                  <a:pos x="85" y="183"/>
                </a:cxn>
                <a:cxn ang="0">
                  <a:pos x="15" y="163"/>
                </a:cxn>
                <a:cxn ang="0">
                  <a:pos x="79" y="187"/>
                </a:cxn>
                <a:cxn ang="0">
                  <a:pos x="98" y="203"/>
                </a:cxn>
                <a:cxn ang="0">
                  <a:pos x="97" y="236"/>
                </a:cxn>
                <a:cxn ang="0">
                  <a:pos x="103" y="238"/>
                </a:cxn>
                <a:cxn ang="0">
                  <a:pos x="113" y="235"/>
                </a:cxn>
                <a:cxn ang="0">
                  <a:pos x="107" y="168"/>
                </a:cxn>
                <a:cxn ang="0">
                  <a:pos x="139" y="127"/>
                </a:cxn>
                <a:cxn ang="0">
                  <a:pos x="221" y="69"/>
                </a:cxn>
                <a:cxn ang="0">
                  <a:pos x="127" y="126"/>
                </a:cxn>
              </a:cxnLst>
              <a:rect l="0" t="0" r="r" b="b"/>
              <a:pathLst>
                <a:path w="221" h="238">
                  <a:moveTo>
                    <a:pt x="127" y="126"/>
                  </a:moveTo>
                  <a:cubicBezTo>
                    <a:pt x="157" y="87"/>
                    <a:pt x="188" y="87"/>
                    <a:pt x="188" y="87"/>
                  </a:cubicBezTo>
                  <a:cubicBezTo>
                    <a:pt x="149" y="103"/>
                    <a:pt x="112" y="148"/>
                    <a:pt x="105" y="158"/>
                  </a:cubicBezTo>
                  <a:cubicBezTo>
                    <a:pt x="96" y="113"/>
                    <a:pt x="77" y="62"/>
                    <a:pt x="37" y="37"/>
                  </a:cubicBezTo>
                  <a:cubicBezTo>
                    <a:pt x="37" y="37"/>
                    <a:pt x="77" y="45"/>
                    <a:pt x="102" y="109"/>
                  </a:cubicBezTo>
                  <a:cubicBezTo>
                    <a:pt x="102" y="109"/>
                    <a:pt x="158" y="33"/>
                    <a:pt x="0" y="0"/>
                  </a:cubicBezTo>
                  <a:cubicBezTo>
                    <a:pt x="0" y="0"/>
                    <a:pt x="15" y="166"/>
                    <a:pt x="89" y="119"/>
                  </a:cubicBezTo>
                  <a:cubicBezTo>
                    <a:pt x="92" y="127"/>
                    <a:pt x="92" y="127"/>
                    <a:pt x="92" y="127"/>
                  </a:cubicBezTo>
                  <a:cubicBezTo>
                    <a:pt x="95" y="138"/>
                    <a:pt x="98" y="166"/>
                    <a:pt x="98" y="195"/>
                  </a:cubicBezTo>
                  <a:cubicBezTo>
                    <a:pt x="90" y="189"/>
                    <a:pt x="63" y="172"/>
                    <a:pt x="40" y="169"/>
                  </a:cubicBezTo>
                  <a:cubicBezTo>
                    <a:pt x="40" y="169"/>
                    <a:pt x="59" y="163"/>
                    <a:pt x="85" y="183"/>
                  </a:cubicBezTo>
                  <a:cubicBezTo>
                    <a:pt x="85" y="183"/>
                    <a:pt x="90" y="138"/>
                    <a:pt x="15" y="163"/>
                  </a:cubicBezTo>
                  <a:cubicBezTo>
                    <a:pt x="15" y="163"/>
                    <a:pt x="59" y="224"/>
                    <a:pt x="79" y="187"/>
                  </a:cubicBezTo>
                  <a:cubicBezTo>
                    <a:pt x="98" y="203"/>
                    <a:pt x="98" y="203"/>
                    <a:pt x="98" y="203"/>
                  </a:cubicBezTo>
                  <a:cubicBezTo>
                    <a:pt x="98" y="214"/>
                    <a:pt x="98" y="226"/>
                    <a:pt x="97" y="236"/>
                  </a:cubicBezTo>
                  <a:cubicBezTo>
                    <a:pt x="99" y="236"/>
                    <a:pt x="101" y="237"/>
                    <a:pt x="103" y="238"/>
                  </a:cubicBezTo>
                  <a:cubicBezTo>
                    <a:pt x="106" y="236"/>
                    <a:pt x="109" y="236"/>
                    <a:pt x="113" y="235"/>
                  </a:cubicBezTo>
                  <a:cubicBezTo>
                    <a:pt x="113" y="225"/>
                    <a:pt x="112" y="199"/>
                    <a:pt x="107" y="168"/>
                  </a:cubicBezTo>
                  <a:cubicBezTo>
                    <a:pt x="139" y="127"/>
                    <a:pt x="139" y="127"/>
                    <a:pt x="139" y="127"/>
                  </a:cubicBezTo>
                  <a:cubicBezTo>
                    <a:pt x="180" y="173"/>
                    <a:pt x="221" y="69"/>
                    <a:pt x="221" y="69"/>
                  </a:cubicBezTo>
                  <a:cubicBezTo>
                    <a:pt x="106" y="61"/>
                    <a:pt x="127" y="126"/>
                    <a:pt x="127" y="12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2D66F041-9D0A-114B-A56A-42130AAE7D89}"/>
              </a:ext>
            </a:extLst>
          </p:cNvPr>
          <p:cNvGrpSpPr/>
          <p:nvPr/>
        </p:nvGrpSpPr>
        <p:grpSpPr>
          <a:xfrm>
            <a:off x="730636" y="4020602"/>
            <a:ext cx="1295400" cy="1905000"/>
            <a:chOff x="4992688" y="0"/>
            <a:chExt cx="615950" cy="865188"/>
          </a:xfrm>
          <a:solidFill>
            <a:schemeClr val="accent1"/>
          </a:solidFill>
        </p:grpSpPr>
        <p:sp>
          <p:nvSpPr>
            <p:cNvPr id="19" name="Freeform 100">
              <a:extLst>
                <a:ext uri="{FF2B5EF4-FFF2-40B4-BE49-F238E27FC236}">
                  <a16:creationId xmlns:a16="http://schemas.microsoft.com/office/drawing/2014/main" id="{1495A094-B6E8-B045-AC97-2D45C021FF68}"/>
                </a:ext>
              </a:extLst>
            </p:cNvPr>
            <p:cNvSpPr>
              <a:spLocks/>
            </p:cNvSpPr>
            <p:nvPr/>
          </p:nvSpPr>
          <p:spPr bwMode="auto">
            <a:xfrm>
              <a:off x="5002213" y="665163"/>
              <a:ext cx="544513" cy="200025"/>
            </a:xfrm>
            <a:custGeom>
              <a:avLst/>
              <a:gdLst/>
              <a:ahLst/>
              <a:cxnLst>
                <a:cxn ang="0">
                  <a:pos x="23" y="32"/>
                </a:cxn>
                <a:cxn ang="0">
                  <a:pos x="43" y="17"/>
                </a:cxn>
                <a:cxn ang="0">
                  <a:pos x="52" y="19"/>
                </a:cxn>
                <a:cxn ang="0">
                  <a:pos x="73" y="12"/>
                </a:cxn>
                <a:cxn ang="0">
                  <a:pos x="73" y="12"/>
                </a:cxn>
                <a:cxn ang="0">
                  <a:pos x="90" y="3"/>
                </a:cxn>
                <a:cxn ang="0">
                  <a:pos x="100" y="6"/>
                </a:cxn>
                <a:cxn ang="0">
                  <a:pos x="123" y="0"/>
                </a:cxn>
                <a:cxn ang="0">
                  <a:pos x="164" y="26"/>
                </a:cxn>
                <a:cxn ang="0">
                  <a:pos x="180" y="39"/>
                </a:cxn>
                <a:cxn ang="0">
                  <a:pos x="196" y="68"/>
                </a:cxn>
                <a:cxn ang="0">
                  <a:pos x="195" y="72"/>
                </a:cxn>
                <a:cxn ang="0">
                  <a:pos x="1" y="72"/>
                </a:cxn>
                <a:cxn ang="0">
                  <a:pos x="0" y="65"/>
                </a:cxn>
                <a:cxn ang="0">
                  <a:pos x="23" y="32"/>
                </a:cxn>
              </a:cxnLst>
              <a:rect l="0" t="0" r="r" b="b"/>
              <a:pathLst>
                <a:path w="196" h="72">
                  <a:moveTo>
                    <a:pt x="23" y="32"/>
                  </a:moveTo>
                  <a:cubicBezTo>
                    <a:pt x="25" y="24"/>
                    <a:pt x="33" y="17"/>
                    <a:pt x="43" y="17"/>
                  </a:cubicBezTo>
                  <a:cubicBezTo>
                    <a:pt x="46" y="17"/>
                    <a:pt x="49" y="18"/>
                    <a:pt x="52" y="19"/>
                  </a:cubicBezTo>
                  <a:cubicBezTo>
                    <a:pt x="58" y="15"/>
                    <a:pt x="65" y="12"/>
                    <a:pt x="73" y="12"/>
                  </a:cubicBezTo>
                  <a:cubicBezTo>
                    <a:pt x="73" y="12"/>
                    <a:pt x="73" y="12"/>
                    <a:pt x="73" y="12"/>
                  </a:cubicBezTo>
                  <a:cubicBezTo>
                    <a:pt x="76" y="7"/>
                    <a:pt x="82" y="3"/>
                    <a:pt x="90" y="3"/>
                  </a:cubicBezTo>
                  <a:cubicBezTo>
                    <a:pt x="94" y="3"/>
                    <a:pt x="97" y="4"/>
                    <a:pt x="100" y="6"/>
                  </a:cubicBezTo>
                  <a:cubicBezTo>
                    <a:pt x="107" y="2"/>
                    <a:pt x="115" y="0"/>
                    <a:pt x="123" y="0"/>
                  </a:cubicBezTo>
                  <a:cubicBezTo>
                    <a:pt x="142" y="0"/>
                    <a:pt x="159" y="11"/>
                    <a:pt x="164" y="26"/>
                  </a:cubicBezTo>
                  <a:cubicBezTo>
                    <a:pt x="172" y="27"/>
                    <a:pt x="179" y="32"/>
                    <a:pt x="180" y="39"/>
                  </a:cubicBezTo>
                  <a:cubicBezTo>
                    <a:pt x="189" y="45"/>
                    <a:pt x="196" y="56"/>
                    <a:pt x="196" y="68"/>
                  </a:cubicBezTo>
                  <a:cubicBezTo>
                    <a:pt x="196" y="70"/>
                    <a:pt x="195" y="71"/>
                    <a:pt x="195" y="72"/>
                  </a:cubicBezTo>
                  <a:cubicBezTo>
                    <a:pt x="1" y="72"/>
                    <a:pt x="1" y="72"/>
                    <a:pt x="1" y="72"/>
                  </a:cubicBezTo>
                  <a:cubicBezTo>
                    <a:pt x="1" y="70"/>
                    <a:pt x="0" y="68"/>
                    <a:pt x="0" y="65"/>
                  </a:cubicBezTo>
                  <a:cubicBezTo>
                    <a:pt x="0" y="50"/>
                    <a:pt x="10" y="37"/>
                    <a:pt x="23" y="3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20" name="Freeform 101">
              <a:extLst>
                <a:ext uri="{FF2B5EF4-FFF2-40B4-BE49-F238E27FC236}">
                  <a16:creationId xmlns:a16="http://schemas.microsoft.com/office/drawing/2014/main" id="{42599504-68B7-814B-960B-FA6ECB778CB0}"/>
                </a:ext>
              </a:extLst>
            </p:cNvPr>
            <p:cNvSpPr>
              <a:spLocks/>
            </p:cNvSpPr>
            <p:nvPr/>
          </p:nvSpPr>
          <p:spPr bwMode="auto">
            <a:xfrm>
              <a:off x="4992688" y="0"/>
              <a:ext cx="615950" cy="661988"/>
            </a:xfrm>
            <a:custGeom>
              <a:avLst/>
              <a:gdLst/>
              <a:ahLst/>
              <a:cxnLst>
                <a:cxn ang="0">
                  <a:pos x="127" y="126"/>
                </a:cxn>
                <a:cxn ang="0">
                  <a:pos x="188" y="87"/>
                </a:cxn>
                <a:cxn ang="0">
                  <a:pos x="105" y="158"/>
                </a:cxn>
                <a:cxn ang="0">
                  <a:pos x="37" y="37"/>
                </a:cxn>
                <a:cxn ang="0">
                  <a:pos x="102" y="109"/>
                </a:cxn>
                <a:cxn ang="0">
                  <a:pos x="0" y="0"/>
                </a:cxn>
                <a:cxn ang="0">
                  <a:pos x="89" y="119"/>
                </a:cxn>
                <a:cxn ang="0">
                  <a:pos x="92" y="127"/>
                </a:cxn>
                <a:cxn ang="0">
                  <a:pos x="98" y="195"/>
                </a:cxn>
                <a:cxn ang="0">
                  <a:pos x="40" y="169"/>
                </a:cxn>
                <a:cxn ang="0">
                  <a:pos x="85" y="183"/>
                </a:cxn>
                <a:cxn ang="0">
                  <a:pos x="15" y="163"/>
                </a:cxn>
                <a:cxn ang="0">
                  <a:pos x="79" y="187"/>
                </a:cxn>
                <a:cxn ang="0">
                  <a:pos x="98" y="203"/>
                </a:cxn>
                <a:cxn ang="0">
                  <a:pos x="97" y="236"/>
                </a:cxn>
                <a:cxn ang="0">
                  <a:pos x="103" y="238"/>
                </a:cxn>
                <a:cxn ang="0">
                  <a:pos x="113" y="235"/>
                </a:cxn>
                <a:cxn ang="0">
                  <a:pos x="107" y="168"/>
                </a:cxn>
                <a:cxn ang="0">
                  <a:pos x="139" y="127"/>
                </a:cxn>
                <a:cxn ang="0">
                  <a:pos x="221" y="69"/>
                </a:cxn>
                <a:cxn ang="0">
                  <a:pos x="127" y="126"/>
                </a:cxn>
              </a:cxnLst>
              <a:rect l="0" t="0" r="r" b="b"/>
              <a:pathLst>
                <a:path w="221" h="238">
                  <a:moveTo>
                    <a:pt x="127" y="126"/>
                  </a:moveTo>
                  <a:cubicBezTo>
                    <a:pt x="157" y="87"/>
                    <a:pt x="188" y="87"/>
                    <a:pt x="188" y="87"/>
                  </a:cubicBezTo>
                  <a:cubicBezTo>
                    <a:pt x="149" y="103"/>
                    <a:pt x="112" y="148"/>
                    <a:pt x="105" y="158"/>
                  </a:cubicBezTo>
                  <a:cubicBezTo>
                    <a:pt x="96" y="113"/>
                    <a:pt x="77" y="62"/>
                    <a:pt x="37" y="37"/>
                  </a:cubicBezTo>
                  <a:cubicBezTo>
                    <a:pt x="37" y="37"/>
                    <a:pt x="77" y="45"/>
                    <a:pt x="102" y="109"/>
                  </a:cubicBezTo>
                  <a:cubicBezTo>
                    <a:pt x="102" y="109"/>
                    <a:pt x="158" y="33"/>
                    <a:pt x="0" y="0"/>
                  </a:cubicBezTo>
                  <a:cubicBezTo>
                    <a:pt x="0" y="0"/>
                    <a:pt x="15" y="166"/>
                    <a:pt x="89" y="119"/>
                  </a:cubicBezTo>
                  <a:cubicBezTo>
                    <a:pt x="92" y="127"/>
                    <a:pt x="92" y="127"/>
                    <a:pt x="92" y="127"/>
                  </a:cubicBezTo>
                  <a:cubicBezTo>
                    <a:pt x="95" y="138"/>
                    <a:pt x="98" y="166"/>
                    <a:pt x="98" y="195"/>
                  </a:cubicBezTo>
                  <a:cubicBezTo>
                    <a:pt x="90" y="189"/>
                    <a:pt x="63" y="172"/>
                    <a:pt x="40" y="169"/>
                  </a:cubicBezTo>
                  <a:cubicBezTo>
                    <a:pt x="40" y="169"/>
                    <a:pt x="59" y="163"/>
                    <a:pt x="85" y="183"/>
                  </a:cubicBezTo>
                  <a:cubicBezTo>
                    <a:pt x="85" y="183"/>
                    <a:pt x="90" y="138"/>
                    <a:pt x="15" y="163"/>
                  </a:cubicBezTo>
                  <a:cubicBezTo>
                    <a:pt x="15" y="163"/>
                    <a:pt x="59" y="224"/>
                    <a:pt x="79" y="187"/>
                  </a:cubicBezTo>
                  <a:cubicBezTo>
                    <a:pt x="98" y="203"/>
                    <a:pt x="98" y="203"/>
                    <a:pt x="98" y="203"/>
                  </a:cubicBezTo>
                  <a:cubicBezTo>
                    <a:pt x="98" y="214"/>
                    <a:pt x="98" y="226"/>
                    <a:pt x="97" y="236"/>
                  </a:cubicBezTo>
                  <a:cubicBezTo>
                    <a:pt x="99" y="236"/>
                    <a:pt x="101" y="237"/>
                    <a:pt x="103" y="238"/>
                  </a:cubicBezTo>
                  <a:cubicBezTo>
                    <a:pt x="106" y="236"/>
                    <a:pt x="109" y="236"/>
                    <a:pt x="113" y="235"/>
                  </a:cubicBezTo>
                  <a:cubicBezTo>
                    <a:pt x="113" y="225"/>
                    <a:pt x="112" y="199"/>
                    <a:pt x="107" y="168"/>
                  </a:cubicBezTo>
                  <a:cubicBezTo>
                    <a:pt x="139" y="127"/>
                    <a:pt x="139" y="127"/>
                    <a:pt x="139" y="127"/>
                  </a:cubicBezTo>
                  <a:cubicBezTo>
                    <a:pt x="180" y="173"/>
                    <a:pt x="221" y="69"/>
                    <a:pt x="221" y="69"/>
                  </a:cubicBezTo>
                  <a:cubicBezTo>
                    <a:pt x="106" y="61"/>
                    <a:pt x="127" y="126"/>
                    <a:pt x="127" y="12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1C62415B-B745-904A-849D-9331CA5D69C0}"/>
              </a:ext>
            </a:extLst>
          </p:cNvPr>
          <p:cNvGrpSpPr/>
          <p:nvPr/>
        </p:nvGrpSpPr>
        <p:grpSpPr>
          <a:xfrm>
            <a:off x="3191654" y="4079998"/>
            <a:ext cx="1295400" cy="1905000"/>
            <a:chOff x="4992688" y="0"/>
            <a:chExt cx="615950" cy="865188"/>
          </a:xfrm>
          <a:solidFill>
            <a:schemeClr val="accent2"/>
          </a:solidFill>
        </p:grpSpPr>
        <p:sp>
          <p:nvSpPr>
            <p:cNvPr id="22" name="Freeform 100">
              <a:extLst>
                <a:ext uri="{FF2B5EF4-FFF2-40B4-BE49-F238E27FC236}">
                  <a16:creationId xmlns:a16="http://schemas.microsoft.com/office/drawing/2014/main" id="{E715C5DF-8B9A-B346-B31F-3A4DC689D331}"/>
                </a:ext>
              </a:extLst>
            </p:cNvPr>
            <p:cNvSpPr>
              <a:spLocks/>
            </p:cNvSpPr>
            <p:nvPr/>
          </p:nvSpPr>
          <p:spPr bwMode="auto">
            <a:xfrm>
              <a:off x="5002213" y="665163"/>
              <a:ext cx="544513" cy="200025"/>
            </a:xfrm>
            <a:custGeom>
              <a:avLst/>
              <a:gdLst/>
              <a:ahLst/>
              <a:cxnLst>
                <a:cxn ang="0">
                  <a:pos x="23" y="32"/>
                </a:cxn>
                <a:cxn ang="0">
                  <a:pos x="43" y="17"/>
                </a:cxn>
                <a:cxn ang="0">
                  <a:pos x="52" y="19"/>
                </a:cxn>
                <a:cxn ang="0">
                  <a:pos x="73" y="12"/>
                </a:cxn>
                <a:cxn ang="0">
                  <a:pos x="73" y="12"/>
                </a:cxn>
                <a:cxn ang="0">
                  <a:pos x="90" y="3"/>
                </a:cxn>
                <a:cxn ang="0">
                  <a:pos x="100" y="6"/>
                </a:cxn>
                <a:cxn ang="0">
                  <a:pos x="123" y="0"/>
                </a:cxn>
                <a:cxn ang="0">
                  <a:pos x="164" y="26"/>
                </a:cxn>
                <a:cxn ang="0">
                  <a:pos x="180" y="39"/>
                </a:cxn>
                <a:cxn ang="0">
                  <a:pos x="196" y="68"/>
                </a:cxn>
                <a:cxn ang="0">
                  <a:pos x="195" y="72"/>
                </a:cxn>
                <a:cxn ang="0">
                  <a:pos x="1" y="72"/>
                </a:cxn>
                <a:cxn ang="0">
                  <a:pos x="0" y="65"/>
                </a:cxn>
                <a:cxn ang="0">
                  <a:pos x="23" y="32"/>
                </a:cxn>
              </a:cxnLst>
              <a:rect l="0" t="0" r="r" b="b"/>
              <a:pathLst>
                <a:path w="196" h="72">
                  <a:moveTo>
                    <a:pt x="23" y="32"/>
                  </a:moveTo>
                  <a:cubicBezTo>
                    <a:pt x="25" y="24"/>
                    <a:pt x="33" y="17"/>
                    <a:pt x="43" y="17"/>
                  </a:cubicBezTo>
                  <a:cubicBezTo>
                    <a:pt x="46" y="17"/>
                    <a:pt x="49" y="18"/>
                    <a:pt x="52" y="19"/>
                  </a:cubicBezTo>
                  <a:cubicBezTo>
                    <a:pt x="58" y="15"/>
                    <a:pt x="65" y="12"/>
                    <a:pt x="73" y="12"/>
                  </a:cubicBezTo>
                  <a:cubicBezTo>
                    <a:pt x="73" y="12"/>
                    <a:pt x="73" y="12"/>
                    <a:pt x="73" y="12"/>
                  </a:cubicBezTo>
                  <a:cubicBezTo>
                    <a:pt x="76" y="7"/>
                    <a:pt x="82" y="3"/>
                    <a:pt x="90" y="3"/>
                  </a:cubicBezTo>
                  <a:cubicBezTo>
                    <a:pt x="94" y="3"/>
                    <a:pt x="97" y="4"/>
                    <a:pt x="100" y="6"/>
                  </a:cubicBezTo>
                  <a:cubicBezTo>
                    <a:pt x="107" y="2"/>
                    <a:pt x="115" y="0"/>
                    <a:pt x="123" y="0"/>
                  </a:cubicBezTo>
                  <a:cubicBezTo>
                    <a:pt x="142" y="0"/>
                    <a:pt x="159" y="11"/>
                    <a:pt x="164" y="26"/>
                  </a:cubicBezTo>
                  <a:cubicBezTo>
                    <a:pt x="172" y="27"/>
                    <a:pt x="179" y="32"/>
                    <a:pt x="180" y="39"/>
                  </a:cubicBezTo>
                  <a:cubicBezTo>
                    <a:pt x="189" y="45"/>
                    <a:pt x="196" y="56"/>
                    <a:pt x="196" y="68"/>
                  </a:cubicBezTo>
                  <a:cubicBezTo>
                    <a:pt x="196" y="70"/>
                    <a:pt x="195" y="71"/>
                    <a:pt x="195" y="72"/>
                  </a:cubicBezTo>
                  <a:cubicBezTo>
                    <a:pt x="1" y="72"/>
                    <a:pt x="1" y="72"/>
                    <a:pt x="1" y="72"/>
                  </a:cubicBezTo>
                  <a:cubicBezTo>
                    <a:pt x="1" y="70"/>
                    <a:pt x="0" y="68"/>
                    <a:pt x="0" y="65"/>
                  </a:cubicBezTo>
                  <a:cubicBezTo>
                    <a:pt x="0" y="50"/>
                    <a:pt x="10" y="37"/>
                    <a:pt x="23" y="3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33" name="Freeform 101">
              <a:extLst>
                <a:ext uri="{FF2B5EF4-FFF2-40B4-BE49-F238E27FC236}">
                  <a16:creationId xmlns:a16="http://schemas.microsoft.com/office/drawing/2014/main" id="{8457A825-32A5-7044-858C-E7AFC5EFB6AD}"/>
                </a:ext>
              </a:extLst>
            </p:cNvPr>
            <p:cNvSpPr>
              <a:spLocks/>
            </p:cNvSpPr>
            <p:nvPr/>
          </p:nvSpPr>
          <p:spPr bwMode="auto">
            <a:xfrm>
              <a:off x="4992688" y="0"/>
              <a:ext cx="615950" cy="661988"/>
            </a:xfrm>
            <a:custGeom>
              <a:avLst/>
              <a:gdLst/>
              <a:ahLst/>
              <a:cxnLst>
                <a:cxn ang="0">
                  <a:pos x="127" y="126"/>
                </a:cxn>
                <a:cxn ang="0">
                  <a:pos x="188" y="87"/>
                </a:cxn>
                <a:cxn ang="0">
                  <a:pos x="105" y="158"/>
                </a:cxn>
                <a:cxn ang="0">
                  <a:pos x="37" y="37"/>
                </a:cxn>
                <a:cxn ang="0">
                  <a:pos x="102" y="109"/>
                </a:cxn>
                <a:cxn ang="0">
                  <a:pos x="0" y="0"/>
                </a:cxn>
                <a:cxn ang="0">
                  <a:pos x="89" y="119"/>
                </a:cxn>
                <a:cxn ang="0">
                  <a:pos x="92" y="127"/>
                </a:cxn>
                <a:cxn ang="0">
                  <a:pos x="98" y="195"/>
                </a:cxn>
                <a:cxn ang="0">
                  <a:pos x="40" y="169"/>
                </a:cxn>
                <a:cxn ang="0">
                  <a:pos x="85" y="183"/>
                </a:cxn>
                <a:cxn ang="0">
                  <a:pos x="15" y="163"/>
                </a:cxn>
                <a:cxn ang="0">
                  <a:pos x="79" y="187"/>
                </a:cxn>
                <a:cxn ang="0">
                  <a:pos x="98" y="203"/>
                </a:cxn>
                <a:cxn ang="0">
                  <a:pos x="97" y="236"/>
                </a:cxn>
                <a:cxn ang="0">
                  <a:pos x="103" y="238"/>
                </a:cxn>
                <a:cxn ang="0">
                  <a:pos x="113" y="235"/>
                </a:cxn>
                <a:cxn ang="0">
                  <a:pos x="107" y="168"/>
                </a:cxn>
                <a:cxn ang="0">
                  <a:pos x="139" y="127"/>
                </a:cxn>
                <a:cxn ang="0">
                  <a:pos x="221" y="69"/>
                </a:cxn>
                <a:cxn ang="0">
                  <a:pos x="127" y="126"/>
                </a:cxn>
              </a:cxnLst>
              <a:rect l="0" t="0" r="r" b="b"/>
              <a:pathLst>
                <a:path w="221" h="238">
                  <a:moveTo>
                    <a:pt x="127" y="126"/>
                  </a:moveTo>
                  <a:cubicBezTo>
                    <a:pt x="157" y="87"/>
                    <a:pt x="188" y="87"/>
                    <a:pt x="188" y="87"/>
                  </a:cubicBezTo>
                  <a:cubicBezTo>
                    <a:pt x="149" y="103"/>
                    <a:pt x="112" y="148"/>
                    <a:pt x="105" y="158"/>
                  </a:cubicBezTo>
                  <a:cubicBezTo>
                    <a:pt x="96" y="113"/>
                    <a:pt x="77" y="62"/>
                    <a:pt x="37" y="37"/>
                  </a:cubicBezTo>
                  <a:cubicBezTo>
                    <a:pt x="37" y="37"/>
                    <a:pt x="77" y="45"/>
                    <a:pt x="102" y="109"/>
                  </a:cubicBezTo>
                  <a:cubicBezTo>
                    <a:pt x="102" y="109"/>
                    <a:pt x="158" y="33"/>
                    <a:pt x="0" y="0"/>
                  </a:cubicBezTo>
                  <a:cubicBezTo>
                    <a:pt x="0" y="0"/>
                    <a:pt x="15" y="166"/>
                    <a:pt x="89" y="119"/>
                  </a:cubicBezTo>
                  <a:cubicBezTo>
                    <a:pt x="92" y="127"/>
                    <a:pt x="92" y="127"/>
                    <a:pt x="92" y="127"/>
                  </a:cubicBezTo>
                  <a:cubicBezTo>
                    <a:pt x="95" y="138"/>
                    <a:pt x="98" y="166"/>
                    <a:pt x="98" y="195"/>
                  </a:cubicBezTo>
                  <a:cubicBezTo>
                    <a:pt x="90" y="189"/>
                    <a:pt x="63" y="172"/>
                    <a:pt x="40" y="169"/>
                  </a:cubicBezTo>
                  <a:cubicBezTo>
                    <a:pt x="40" y="169"/>
                    <a:pt x="59" y="163"/>
                    <a:pt x="85" y="183"/>
                  </a:cubicBezTo>
                  <a:cubicBezTo>
                    <a:pt x="85" y="183"/>
                    <a:pt x="90" y="138"/>
                    <a:pt x="15" y="163"/>
                  </a:cubicBezTo>
                  <a:cubicBezTo>
                    <a:pt x="15" y="163"/>
                    <a:pt x="59" y="224"/>
                    <a:pt x="79" y="187"/>
                  </a:cubicBezTo>
                  <a:cubicBezTo>
                    <a:pt x="98" y="203"/>
                    <a:pt x="98" y="203"/>
                    <a:pt x="98" y="203"/>
                  </a:cubicBezTo>
                  <a:cubicBezTo>
                    <a:pt x="98" y="214"/>
                    <a:pt x="98" y="226"/>
                    <a:pt x="97" y="236"/>
                  </a:cubicBezTo>
                  <a:cubicBezTo>
                    <a:pt x="99" y="236"/>
                    <a:pt x="101" y="237"/>
                    <a:pt x="103" y="238"/>
                  </a:cubicBezTo>
                  <a:cubicBezTo>
                    <a:pt x="106" y="236"/>
                    <a:pt x="109" y="236"/>
                    <a:pt x="113" y="235"/>
                  </a:cubicBezTo>
                  <a:cubicBezTo>
                    <a:pt x="113" y="225"/>
                    <a:pt x="112" y="199"/>
                    <a:pt x="107" y="168"/>
                  </a:cubicBezTo>
                  <a:cubicBezTo>
                    <a:pt x="139" y="127"/>
                    <a:pt x="139" y="127"/>
                    <a:pt x="139" y="127"/>
                  </a:cubicBezTo>
                  <a:cubicBezTo>
                    <a:pt x="180" y="173"/>
                    <a:pt x="221" y="69"/>
                    <a:pt x="221" y="69"/>
                  </a:cubicBezTo>
                  <a:cubicBezTo>
                    <a:pt x="106" y="61"/>
                    <a:pt x="127" y="126"/>
                    <a:pt x="127" y="12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6A156D34-5B27-2141-BB33-7C5D27D6E0C2}"/>
              </a:ext>
            </a:extLst>
          </p:cNvPr>
          <p:cNvGrpSpPr/>
          <p:nvPr/>
        </p:nvGrpSpPr>
        <p:grpSpPr>
          <a:xfrm>
            <a:off x="5622021" y="4048918"/>
            <a:ext cx="1295400" cy="1905000"/>
            <a:chOff x="4992688" y="0"/>
            <a:chExt cx="615950" cy="865188"/>
          </a:xfrm>
          <a:solidFill>
            <a:schemeClr val="accent3"/>
          </a:solidFill>
        </p:grpSpPr>
        <p:sp>
          <p:nvSpPr>
            <p:cNvPr id="35" name="Freeform 100">
              <a:extLst>
                <a:ext uri="{FF2B5EF4-FFF2-40B4-BE49-F238E27FC236}">
                  <a16:creationId xmlns:a16="http://schemas.microsoft.com/office/drawing/2014/main" id="{DF18E262-0F29-4041-A12D-C5D6E2F55665}"/>
                </a:ext>
              </a:extLst>
            </p:cNvPr>
            <p:cNvSpPr>
              <a:spLocks/>
            </p:cNvSpPr>
            <p:nvPr/>
          </p:nvSpPr>
          <p:spPr bwMode="auto">
            <a:xfrm>
              <a:off x="5002213" y="665163"/>
              <a:ext cx="544513" cy="200025"/>
            </a:xfrm>
            <a:custGeom>
              <a:avLst/>
              <a:gdLst/>
              <a:ahLst/>
              <a:cxnLst>
                <a:cxn ang="0">
                  <a:pos x="23" y="32"/>
                </a:cxn>
                <a:cxn ang="0">
                  <a:pos x="43" y="17"/>
                </a:cxn>
                <a:cxn ang="0">
                  <a:pos x="52" y="19"/>
                </a:cxn>
                <a:cxn ang="0">
                  <a:pos x="73" y="12"/>
                </a:cxn>
                <a:cxn ang="0">
                  <a:pos x="73" y="12"/>
                </a:cxn>
                <a:cxn ang="0">
                  <a:pos x="90" y="3"/>
                </a:cxn>
                <a:cxn ang="0">
                  <a:pos x="100" y="6"/>
                </a:cxn>
                <a:cxn ang="0">
                  <a:pos x="123" y="0"/>
                </a:cxn>
                <a:cxn ang="0">
                  <a:pos x="164" y="26"/>
                </a:cxn>
                <a:cxn ang="0">
                  <a:pos x="180" y="39"/>
                </a:cxn>
                <a:cxn ang="0">
                  <a:pos x="196" y="68"/>
                </a:cxn>
                <a:cxn ang="0">
                  <a:pos x="195" y="72"/>
                </a:cxn>
                <a:cxn ang="0">
                  <a:pos x="1" y="72"/>
                </a:cxn>
                <a:cxn ang="0">
                  <a:pos x="0" y="65"/>
                </a:cxn>
                <a:cxn ang="0">
                  <a:pos x="23" y="32"/>
                </a:cxn>
              </a:cxnLst>
              <a:rect l="0" t="0" r="r" b="b"/>
              <a:pathLst>
                <a:path w="196" h="72">
                  <a:moveTo>
                    <a:pt x="23" y="32"/>
                  </a:moveTo>
                  <a:cubicBezTo>
                    <a:pt x="25" y="24"/>
                    <a:pt x="33" y="17"/>
                    <a:pt x="43" y="17"/>
                  </a:cubicBezTo>
                  <a:cubicBezTo>
                    <a:pt x="46" y="17"/>
                    <a:pt x="49" y="18"/>
                    <a:pt x="52" y="19"/>
                  </a:cubicBezTo>
                  <a:cubicBezTo>
                    <a:pt x="58" y="15"/>
                    <a:pt x="65" y="12"/>
                    <a:pt x="73" y="12"/>
                  </a:cubicBezTo>
                  <a:cubicBezTo>
                    <a:pt x="73" y="12"/>
                    <a:pt x="73" y="12"/>
                    <a:pt x="73" y="12"/>
                  </a:cubicBezTo>
                  <a:cubicBezTo>
                    <a:pt x="76" y="7"/>
                    <a:pt x="82" y="3"/>
                    <a:pt x="90" y="3"/>
                  </a:cubicBezTo>
                  <a:cubicBezTo>
                    <a:pt x="94" y="3"/>
                    <a:pt x="97" y="4"/>
                    <a:pt x="100" y="6"/>
                  </a:cubicBezTo>
                  <a:cubicBezTo>
                    <a:pt x="107" y="2"/>
                    <a:pt x="115" y="0"/>
                    <a:pt x="123" y="0"/>
                  </a:cubicBezTo>
                  <a:cubicBezTo>
                    <a:pt x="142" y="0"/>
                    <a:pt x="159" y="11"/>
                    <a:pt x="164" y="26"/>
                  </a:cubicBezTo>
                  <a:cubicBezTo>
                    <a:pt x="172" y="27"/>
                    <a:pt x="179" y="32"/>
                    <a:pt x="180" y="39"/>
                  </a:cubicBezTo>
                  <a:cubicBezTo>
                    <a:pt x="189" y="45"/>
                    <a:pt x="196" y="56"/>
                    <a:pt x="196" y="68"/>
                  </a:cubicBezTo>
                  <a:cubicBezTo>
                    <a:pt x="196" y="70"/>
                    <a:pt x="195" y="71"/>
                    <a:pt x="195" y="72"/>
                  </a:cubicBezTo>
                  <a:cubicBezTo>
                    <a:pt x="1" y="72"/>
                    <a:pt x="1" y="72"/>
                    <a:pt x="1" y="72"/>
                  </a:cubicBezTo>
                  <a:cubicBezTo>
                    <a:pt x="1" y="70"/>
                    <a:pt x="0" y="68"/>
                    <a:pt x="0" y="65"/>
                  </a:cubicBezTo>
                  <a:cubicBezTo>
                    <a:pt x="0" y="50"/>
                    <a:pt x="10" y="37"/>
                    <a:pt x="23" y="3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36" name="Freeform 101">
              <a:extLst>
                <a:ext uri="{FF2B5EF4-FFF2-40B4-BE49-F238E27FC236}">
                  <a16:creationId xmlns:a16="http://schemas.microsoft.com/office/drawing/2014/main" id="{520AB4E5-96CD-D648-9C8F-7CA1C18BA2BD}"/>
                </a:ext>
              </a:extLst>
            </p:cNvPr>
            <p:cNvSpPr>
              <a:spLocks/>
            </p:cNvSpPr>
            <p:nvPr/>
          </p:nvSpPr>
          <p:spPr bwMode="auto">
            <a:xfrm>
              <a:off x="4992688" y="0"/>
              <a:ext cx="615950" cy="661988"/>
            </a:xfrm>
            <a:custGeom>
              <a:avLst/>
              <a:gdLst/>
              <a:ahLst/>
              <a:cxnLst>
                <a:cxn ang="0">
                  <a:pos x="127" y="126"/>
                </a:cxn>
                <a:cxn ang="0">
                  <a:pos x="188" y="87"/>
                </a:cxn>
                <a:cxn ang="0">
                  <a:pos x="105" y="158"/>
                </a:cxn>
                <a:cxn ang="0">
                  <a:pos x="37" y="37"/>
                </a:cxn>
                <a:cxn ang="0">
                  <a:pos x="102" y="109"/>
                </a:cxn>
                <a:cxn ang="0">
                  <a:pos x="0" y="0"/>
                </a:cxn>
                <a:cxn ang="0">
                  <a:pos x="89" y="119"/>
                </a:cxn>
                <a:cxn ang="0">
                  <a:pos x="92" y="127"/>
                </a:cxn>
                <a:cxn ang="0">
                  <a:pos x="98" y="195"/>
                </a:cxn>
                <a:cxn ang="0">
                  <a:pos x="40" y="169"/>
                </a:cxn>
                <a:cxn ang="0">
                  <a:pos x="85" y="183"/>
                </a:cxn>
                <a:cxn ang="0">
                  <a:pos x="15" y="163"/>
                </a:cxn>
                <a:cxn ang="0">
                  <a:pos x="79" y="187"/>
                </a:cxn>
                <a:cxn ang="0">
                  <a:pos x="98" y="203"/>
                </a:cxn>
                <a:cxn ang="0">
                  <a:pos x="97" y="236"/>
                </a:cxn>
                <a:cxn ang="0">
                  <a:pos x="103" y="238"/>
                </a:cxn>
                <a:cxn ang="0">
                  <a:pos x="113" y="235"/>
                </a:cxn>
                <a:cxn ang="0">
                  <a:pos x="107" y="168"/>
                </a:cxn>
                <a:cxn ang="0">
                  <a:pos x="139" y="127"/>
                </a:cxn>
                <a:cxn ang="0">
                  <a:pos x="221" y="69"/>
                </a:cxn>
                <a:cxn ang="0">
                  <a:pos x="127" y="126"/>
                </a:cxn>
              </a:cxnLst>
              <a:rect l="0" t="0" r="r" b="b"/>
              <a:pathLst>
                <a:path w="221" h="238">
                  <a:moveTo>
                    <a:pt x="127" y="126"/>
                  </a:moveTo>
                  <a:cubicBezTo>
                    <a:pt x="157" y="87"/>
                    <a:pt x="188" y="87"/>
                    <a:pt x="188" y="87"/>
                  </a:cubicBezTo>
                  <a:cubicBezTo>
                    <a:pt x="149" y="103"/>
                    <a:pt x="112" y="148"/>
                    <a:pt x="105" y="158"/>
                  </a:cubicBezTo>
                  <a:cubicBezTo>
                    <a:pt x="96" y="113"/>
                    <a:pt x="77" y="62"/>
                    <a:pt x="37" y="37"/>
                  </a:cubicBezTo>
                  <a:cubicBezTo>
                    <a:pt x="37" y="37"/>
                    <a:pt x="77" y="45"/>
                    <a:pt x="102" y="109"/>
                  </a:cubicBezTo>
                  <a:cubicBezTo>
                    <a:pt x="102" y="109"/>
                    <a:pt x="158" y="33"/>
                    <a:pt x="0" y="0"/>
                  </a:cubicBezTo>
                  <a:cubicBezTo>
                    <a:pt x="0" y="0"/>
                    <a:pt x="15" y="166"/>
                    <a:pt x="89" y="119"/>
                  </a:cubicBezTo>
                  <a:cubicBezTo>
                    <a:pt x="92" y="127"/>
                    <a:pt x="92" y="127"/>
                    <a:pt x="92" y="127"/>
                  </a:cubicBezTo>
                  <a:cubicBezTo>
                    <a:pt x="95" y="138"/>
                    <a:pt x="98" y="166"/>
                    <a:pt x="98" y="195"/>
                  </a:cubicBezTo>
                  <a:cubicBezTo>
                    <a:pt x="90" y="189"/>
                    <a:pt x="63" y="172"/>
                    <a:pt x="40" y="169"/>
                  </a:cubicBezTo>
                  <a:cubicBezTo>
                    <a:pt x="40" y="169"/>
                    <a:pt x="59" y="163"/>
                    <a:pt x="85" y="183"/>
                  </a:cubicBezTo>
                  <a:cubicBezTo>
                    <a:pt x="85" y="183"/>
                    <a:pt x="90" y="138"/>
                    <a:pt x="15" y="163"/>
                  </a:cubicBezTo>
                  <a:cubicBezTo>
                    <a:pt x="15" y="163"/>
                    <a:pt x="59" y="224"/>
                    <a:pt x="79" y="187"/>
                  </a:cubicBezTo>
                  <a:cubicBezTo>
                    <a:pt x="98" y="203"/>
                    <a:pt x="98" y="203"/>
                    <a:pt x="98" y="203"/>
                  </a:cubicBezTo>
                  <a:cubicBezTo>
                    <a:pt x="98" y="214"/>
                    <a:pt x="98" y="226"/>
                    <a:pt x="97" y="236"/>
                  </a:cubicBezTo>
                  <a:cubicBezTo>
                    <a:pt x="99" y="236"/>
                    <a:pt x="101" y="237"/>
                    <a:pt x="103" y="238"/>
                  </a:cubicBezTo>
                  <a:cubicBezTo>
                    <a:pt x="106" y="236"/>
                    <a:pt x="109" y="236"/>
                    <a:pt x="113" y="235"/>
                  </a:cubicBezTo>
                  <a:cubicBezTo>
                    <a:pt x="113" y="225"/>
                    <a:pt x="112" y="199"/>
                    <a:pt x="107" y="168"/>
                  </a:cubicBezTo>
                  <a:cubicBezTo>
                    <a:pt x="139" y="127"/>
                    <a:pt x="139" y="127"/>
                    <a:pt x="139" y="127"/>
                  </a:cubicBezTo>
                  <a:cubicBezTo>
                    <a:pt x="180" y="173"/>
                    <a:pt x="221" y="69"/>
                    <a:pt x="221" y="69"/>
                  </a:cubicBezTo>
                  <a:cubicBezTo>
                    <a:pt x="106" y="61"/>
                    <a:pt x="127" y="126"/>
                    <a:pt x="127" y="12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494171A4-035A-9149-B82F-1057CB6AD72F}"/>
              </a:ext>
            </a:extLst>
          </p:cNvPr>
          <p:cNvGrpSpPr/>
          <p:nvPr/>
        </p:nvGrpSpPr>
        <p:grpSpPr>
          <a:xfrm>
            <a:off x="10333284" y="4020602"/>
            <a:ext cx="1295400" cy="1905000"/>
            <a:chOff x="4992688" y="0"/>
            <a:chExt cx="615950" cy="865188"/>
          </a:xfrm>
          <a:solidFill>
            <a:schemeClr val="accent5"/>
          </a:solidFill>
        </p:grpSpPr>
        <p:sp>
          <p:nvSpPr>
            <p:cNvPr id="38" name="Freeform 100">
              <a:extLst>
                <a:ext uri="{FF2B5EF4-FFF2-40B4-BE49-F238E27FC236}">
                  <a16:creationId xmlns:a16="http://schemas.microsoft.com/office/drawing/2014/main" id="{E4A78E84-A80A-B044-BA0F-E3FEBA65A37F}"/>
                </a:ext>
              </a:extLst>
            </p:cNvPr>
            <p:cNvSpPr>
              <a:spLocks/>
            </p:cNvSpPr>
            <p:nvPr/>
          </p:nvSpPr>
          <p:spPr bwMode="auto">
            <a:xfrm>
              <a:off x="5002213" y="665163"/>
              <a:ext cx="544513" cy="200025"/>
            </a:xfrm>
            <a:custGeom>
              <a:avLst/>
              <a:gdLst/>
              <a:ahLst/>
              <a:cxnLst>
                <a:cxn ang="0">
                  <a:pos x="23" y="32"/>
                </a:cxn>
                <a:cxn ang="0">
                  <a:pos x="43" y="17"/>
                </a:cxn>
                <a:cxn ang="0">
                  <a:pos x="52" y="19"/>
                </a:cxn>
                <a:cxn ang="0">
                  <a:pos x="73" y="12"/>
                </a:cxn>
                <a:cxn ang="0">
                  <a:pos x="73" y="12"/>
                </a:cxn>
                <a:cxn ang="0">
                  <a:pos x="90" y="3"/>
                </a:cxn>
                <a:cxn ang="0">
                  <a:pos x="100" y="6"/>
                </a:cxn>
                <a:cxn ang="0">
                  <a:pos x="123" y="0"/>
                </a:cxn>
                <a:cxn ang="0">
                  <a:pos x="164" y="26"/>
                </a:cxn>
                <a:cxn ang="0">
                  <a:pos x="180" y="39"/>
                </a:cxn>
                <a:cxn ang="0">
                  <a:pos x="196" y="68"/>
                </a:cxn>
                <a:cxn ang="0">
                  <a:pos x="195" y="72"/>
                </a:cxn>
                <a:cxn ang="0">
                  <a:pos x="1" y="72"/>
                </a:cxn>
                <a:cxn ang="0">
                  <a:pos x="0" y="65"/>
                </a:cxn>
                <a:cxn ang="0">
                  <a:pos x="23" y="32"/>
                </a:cxn>
              </a:cxnLst>
              <a:rect l="0" t="0" r="r" b="b"/>
              <a:pathLst>
                <a:path w="196" h="72">
                  <a:moveTo>
                    <a:pt x="23" y="32"/>
                  </a:moveTo>
                  <a:cubicBezTo>
                    <a:pt x="25" y="24"/>
                    <a:pt x="33" y="17"/>
                    <a:pt x="43" y="17"/>
                  </a:cubicBezTo>
                  <a:cubicBezTo>
                    <a:pt x="46" y="17"/>
                    <a:pt x="49" y="18"/>
                    <a:pt x="52" y="19"/>
                  </a:cubicBezTo>
                  <a:cubicBezTo>
                    <a:pt x="58" y="15"/>
                    <a:pt x="65" y="12"/>
                    <a:pt x="73" y="12"/>
                  </a:cubicBezTo>
                  <a:cubicBezTo>
                    <a:pt x="73" y="12"/>
                    <a:pt x="73" y="12"/>
                    <a:pt x="73" y="12"/>
                  </a:cubicBezTo>
                  <a:cubicBezTo>
                    <a:pt x="76" y="7"/>
                    <a:pt x="82" y="3"/>
                    <a:pt x="90" y="3"/>
                  </a:cubicBezTo>
                  <a:cubicBezTo>
                    <a:pt x="94" y="3"/>
                    <a:pt x="97" y="4"/>
                    <a:pt x="100" y="6"/>
                  </a:cubicBezTo>
                  <a:cubicBezTo>
                    <a:pt x="107" y="2"/>
                    <a:pt x="115" y="0"/>
                    <a:pt x="123" y="0"/>
                  </a:cubicBezTo>
                  <a:cubicBezTo>
                    <a:pt x="142" y="0"/>
                    <a:pt x="159" y="11"/>
                    <a:pt x="164" y="26"/>
                  </a:cubicBezTo>
                  <a:cubicBezTo>
                    <a:pt x="172" y="27"/>
                    <a:pt x="179" y="32"/>
                    <a:pt x="180" y="39"/>
                  </a:cubicBezTo>
                  <a:cubicBezTo>
                    <a:pt x="189" y="45"/>
                    <a:pt x="196" y="56"/>
                    <a:pt x="196" y="68"/>
                  </a:cubicBezTo>
                  <a:cubicBezTo>
                    <a:pt x="196" y="70"/>
                    <a:pt x="195" y="71"/>
                    <a:pt x="195" y="72"/>
                  </a:cubicBezTo>
                  <a:cubicBezTo>
                    <a:pt x="1" y="72"/>
                    <a:pt x="1" y="72"/>
                    <a:pt x="1" y="72"/>
                  </a:cubicBezTo>
                  <a:cubicBezTo>
                    <a:pt x="1" y="70"/>
                    <a:pt x="0" y="68"/>
                    <a:pt x="0" y="65"/>
                  </a:cubicBezTo>
                  <a:cubicBezTo>
                    <a:pt x="0" y="50"/>
                    <a:pt x="10" y="37"/>
                    <a:pt x="23" y="3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39" name="Freeform 101">
              <a:extLst>
                <a:ext uri="{FF2B5EF4-FFF2-40B4-BE49-F238E27FC236}">
                  <a16:creationId xmlns:a16="http://schemas.microsoft.com/office/drawing/2014/main" id="{1C802D08-88EE-574E-BFE2-B1989BD0F7BE}"/>
                </a:ext>
              </a:extLst>
            </p:cNvPr>
            <p:cNvSpPr>
              <a:spLocks/>
            </p:cNvSpPr>
            <p:nvPr/>
          </p:nvSpPr>
          <p:spPr bwMode="auto">
            <a:xfrm>
              <a:off x="4992688" y="0"/>
              <a:ext cx="615950" cy="661988"/>
            </a:xfrm>
            <a:custGeom>
              <a:avLst/>
              <a:gdLst/>
              <a:ahLst/>
              <a:cxnLst>
                <a:cxn ang="0">
                  <a:pos x="127" y="126"/>
                </a:cxn>
                <a:cxn ang="0">
                  <a:pos x="188" y="87"/>
                </a:cxn>
                <a:cxn ang="0">
                  <a:pos x="105" y="158"/>
                </a:cxn>
                <a:cxn ang="0">
                  <a:pos x="37" y="37"/>
                </a:cxn>
                <a:cxn ang="0">
                  <a:pos x="102" y="109"/>
                </a:cxn>
                <a:cxn ang="0">
                  <a:pos x="0" y="0"/>
                </a:cxn>
                <a:cxn ang="0">
                  <a:pos x="89" y="119"/>
                </a:cxn>
                <a:cxn ang="0">
                  <a:pos x="92" y="127"/>
                </a:cxn>
                <a:cxn ang="0">
                  <a:pos x="98" y="195"/>
                </a:cxn>
                <a:cxn ang="0">
                  <a:pos x="40" y="169"/>
                </a:cxn>
                <a:cxn ang="0">
                  <a:pos x="85" y="183"/>
                </a:cxn>
                <a:cxn ang="0">
                  <a:pos x="15" y="163"/>
                </a:cxn>
                <a:cxn ang="0">
                  <a:pos x="79" y="187"/>
                </a:cxn>
                <a:cxn ang="0">
                  <a:pos x="98" y="203"/>
                </a:cxn>
                <a:cxn ang="0">
                  <a:pos x="97" y="236"/>
                </a:cxn>
                <a:cxn ang="0">
                  <a:pos x="103" y="238"/>
                </a:cxn>
                <a:cxn ang="0">
                  <a:pos x="113" y="235"/>
                </a:cxn>
                <a:cxn ang="0">
                  <a:pos x="107" y="168"/>
                </a:cxn>
                <a:cxn ang="0">
                  <a:pos x="139" y="127"/>
                </a:cxn>
                <a:cxn ang="0">
                  <a:pos x="221" y="69"/>
                </a:cxn>
                <a:cxn ang="0">
                  <a:pos x="127" y="126"/>
                </a:cxn>
              </a:cxnLst>
              <a:rect l="0" t="0" r="r" b="b"/>
              <a:pathLst>
                <a:path w="221" h="238">
                  <a:moveTo>
                    <a:pt x="127" y="126"/>
                  </a:moveTo>
                  <a:cubicBezTo>
                    <a:pt x="157" y="87"/>
                    <a:pt x="188" y="87"/>
                    <a:pt x="188" y="87"/>
                  </a:cubicBezTo>
                  <a:cubicBezTo>
                    <a:pt x="149" y="103"/>
                    <a:pt x="112" y="148"/>
                    <a:pt x="105" y="158"/>
                  </a:cubicBezTo>
                  <a:cubicBezTo>
                    <a:pt x="96" y="113"/>
                    <a:pt x="77" y="62"/>
                    <a:pt x="37" y="37"/>
                  </a:cubicBezTo>
                  <a:cubicBezTo>
                    <a:pt x="37" y="37"/>
                    <a:pt x="77" y="45"/>
                    <a:pt x="102" y="109"/>
                  </a:cubicBezTo>
                  <a:cubicBezTo>
                    <a:pt x="102" y="109"/>
                    <a:pt x="158" y="33"/>
                    <a:pt x="0" y="0"/>
                  </a:cubicBezTo>
                  <a:cubicBezTo>
                    <a:pt x="0" y="0"/>
                    <a:pt x="15" y="166"/>
                    <a:pt x="89" y="119"/>
                  </a:cubicBezTo>
                  <a:cubicBezTo>
                    <a:pt x="92" y="127"/>
                    <a:pt x="92" y="127"/>
                    <a:pt x="92" y="127"/>
                  </a:cubicBezTo>
                  <a:cubicBezTo>
                    <a:pt x="95" y="138"/>
                    <a:pt x="98" y="166"/>
                    <a:pt x="98" y="195"/>
                  </a:cubicBezTo>
                  <a:cubicBezTo>
                    <a:pt x="90" y="189"/>
                    <a:pt x="63" y="172"/>
                    <a:pt x="40" y="169"/>
                  </a:cubicBezTo>
                  <a:cubicBezTo>
                    <a:pt x="40" y="169"/>
                    <a:pt x="59" y="163"/>
                    <a:pt x="85" y="183"/>
                  </a:cubicBezTo>
                  <a:cubicBezTo>
                    <a:pt x="85" y="183"/>
                    <a:pt x="90" y="138"/>
                    <a:pt x="15" y="163"/>
                  </a:cubicBezTo>
                  <a:cubicBezTo>
                    <a:pt x="15" y="163"/>
                    <a:pt x="59" y="224"/>
                    <a:pt x="79" y="187"/>
                  </a:cubicBezTo>
                  <a:cubicBezTo>
                    <a:pt x="98" y="203"/>
                    <a:pt x="98" y="203"/>
                    <a:pt x="98" y="203"/>
                  </a:cubicBezTo>
                  <a:cubicBezTo>
                    <a:pt x="98" y="214"/>
                    <a:pt x="98" y="226"/>
                    <a:pt x="97" y="236"/>
                  </a:cubicBezTo>
                  <a:cubicBezTo>
                    <a:pt x="99" y="236"/>
                    <a:pt x="101" y="237"/>
                    <a:pt x="103" y="238"/>
                  </a:cubicBezTo>
                  <a:cubicBezTo>
                    <a:pt x="106" y="236"/>
                    <a:pt x="109" y="236"/>
                    <a:pt x="113" y="235"/>
                  </a:cubicBezTo>
                  <a:cubicBezTo>
                    <a:pt x="113" y="225"/>
                    <a:pt x="112" y="199"/>
                    <a:pt x="107" y="168"/>
                  </a:cubicBezTo>
                  <a:cubicBezTo>
                    <a:pt x="139" y="127"/>
                    <a:pt x="139" y="127"/>
                    <a:pt x="139" y="127"/>
                  </a:cubicBezTo>
                  <a:cubicBezTo>
                    <a:pt x="180" y="173"/>
                    <a:pt x="221" y="69"/>
                    <a:pt x="221" y="69"/>
                  </a:cubicBezTo>
                  <a:cubicBezTo>
                    <a:pt x="106" y="61"/>
                    <a:pt x="127" y="126"/>
                    <a:pt x="127" y="12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</p:grpSp>
      <p:grpSp>
        <p:nvGrpSpPr>
          <p:cNvPr id="46" name="Group 45">
            <a:extLst>
              <a:ext uri="{FF2B5EF4-FFF2-40B4-BE49-F238E27FC236}">
                <a16:creationId xmlns:a16="http://schemas.microsoft.com/office/drawing/2014/main" id="{8F5DE9D6-FC4D-7941-AEF2-EB26140569F4}"/>
              </a:ext>
            </a:extLst>
          </p:cNvPr>
          <p:cNvGrpSpPr/>
          <p:nvPr/>
        </p:nvGrpSpPr>
        <p:grpSpPr>
          <a:xfrm>
            <a:off x="991353" y="2897869"/>
            <a:ext cx="954088" cy="1209676"/>
            <a:chOff x="1799105" y="1528795"/>
            <a:chExt cx="954088" cy="1209676"/>
          </a:xfrm>
          <a:solidFill>
            <a:schemeClr val="accent1"/>
          </a:solidFill>
        </p:grpSpPr>
        <p:sp>
          <p:nvSpPr>
            <p:cNvPr id="47" name="Freeform 29">
              <a:extLst>
                <a:ext uri="{FF2B5EF4-FFF2-40B4-BE49-F238E27FC236}">
                  <a16:creationId xmlns:a16="http://schemas.microsoft.com/office/drawing/2014/main" id="{1773C30E-8D3B-204D-BEA8-BB188F4A77CC}"/>
                </a:ext>
              </a:extLst>
            </p:cNvPr>
            <p:cNvSpPr>
              <a:spLocks/>
            </p:cNvSpPr>
            <p:nvPr/>
          </p:nvSpPr>
          <p:spPr bwMode="auto">
            <a:xfrm>
              <a:off x="1875305" y="2197133"/>
              <a:ext cx="215900" cy="401638"/>
            </a:xfrm>
            <a:custGeom>
              <a:avLst/>
              <a:gdLst>
                <a:gd name="T0" fmla="*/ 57 w 128"/>
                <a:gd name="T1" fmla="*/ 0 h 237"/>
                <a:gd name="T2" fmla="*/ 5 w 128"/>
                <a:gd name="T3" fmla="*/ 131 h 237"/>
                <a:gd name="T4" fmla="*/ 62 w 128"/>
                <a:gd name="T5" fmla="*/ 233 h 237"/>
                <a:gd name="T6" fmla="*/ 116 w 128"/>
                <a:gd name="T7" fmla="*/ 122 h 237"/>
                <a:gd name="T8" fmla="*/ 57 w 128"/>
                <a:gd name="T9" fmla="*/ 0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8" h="237">
                  <a:moveTo>
                    <a:pt x="57" y="0"/>
                  </a:moveTo>
                  <a:cubicBezTo>
                    <a:pt x="57" y="0"/>
                    <a:pt x="11" y="87"/>
                    <a:pt x="5" y="131"/>
                  </a:cubicBezTo>
                  <a:cubicBezTo>
                    <a:pt x="0" y="175"/>
                    <a:pt x="3" y="230"/>
                    <a:pt x="62" y="233"/>
                  </a:cubicBezTo>
                  <a:cubicBezTo>
                    <a:pt x="120" y="237"/>
                    <a:pt x="128" y="162"/>
                    <a:pt x="116" y="122"/>
                  </a:cubicBezTo>
                  <a:cubicBezTo>
                    <a:pt x="104" y="82"/>
                    <a:pt x="63" y="32"/>
                    <a:pt x="5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30">
              <a:extLst>
                <a:ext uri="{FF2B5EF4-FFF2-40B4-BE49-F238E27FC236}">
                  <a16:creationId xmlns:a16="http://schemas.microsoft.com/office/drawing/2014/main" id="{C55D1441-3080-E04B-BD2A-7CC72BAAA56D}"/>
                </a:ext>
              </a:extLst>
            </p:cNvPr>
            <p:cNvSpPr>
              <a:spLocks/>
            </p:cNvSpPr>
            <p:nvPr/>
          </p:nvSpPr>
          <p:spPr bwMode="auto">
            <a:xfrm>
              <a:off x="2535705" y="1685958"/>
              <a:ext cx="217488" cy="400050"/>
            </a:xfrm>
            <a:custGeom>
              <a:avLst/>
              <a:gdLst>
                <a:gd name="T0" fmla="*/ 57 w 129"/>
                <a:gd name="T1" fmla="*/ 0 h 237"/>
                <a:gd name="T2" fmla="*/ 6 w 129"/>
                <a:gd name="T3" fmla="*/ 131 h 237"/>
                <a:gd name="T4" fmla="*/ 62 w 129"/>
                <a:gd name="T5" fmla="*/ 233 h 237"/>
                <a:gd name="T6" fmla="*/ 116 w 129"/>
                <a:gd name="T7" fmla="*/ 121 h 237"/>
                <a:gd name="T8" fmla="*/ 57 w 129"/>
                <a:gd name="T9" fmla="*/ 0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9" h="237">
                  <a:moveTo>
                    <a:pt x="57" y="0"/>
                  </a:moveTo>
                  <a:cubicBezTo>
                    <a:pt x="57" y="0"/>
                    <a:pt x="11" y="87"/>
                    <a:pt x="6" y="131"/>
                  </a:cubicBezTo>
                  <a:cubicBezTo>
                    <a:pt x="0" y="174"/>
                    <a:pt x="4" y="229"/>
                    <a:pt x="62" y="233"/>
                  </a:cubicBezTo>
                  <a:cubicBezTo>
                    <a:pt x="120" y="237"/>
                    <a:pt x="129" y="161"/>
                    <a:pt x="116" y="121"/>
                  </a:cubicBezTo>
                  <a:cubicBezTo>
                    <a:pt x="104" y="82"/>
                    <a:pt x="63" y="31"/>
                    <a:pt x="5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42">
              <a:extLst>
                <a:ext uri="{FF2B5EF4-FFF2-40B4-BE49-F238E27FC236}">
                  <a16:creationId xmlns:a16="http://schemas.microsoft.com/office/drawing/2014/main" id="{0FC1D371-81EF-A449-B70E-C55C73140F38}"/>
                </a:ext>
              </a:extLst>
            </p:cNvPr>
            <p:cNvSpPr>
              <a:spLocks/>
            </p:cNvSpPr>
            <p:nvPr/>
          </p:nvSpPr>
          <p:spPr bwMode="auto">
            <a:xfrm>
              <a:off x="2338855" y="2479708"/>
              <a:ext cx="139700" cy="258763"/>
            </a:xfrm>
            <a:custGeom>
              <a:avLst/>
              <a:gdLst>
                <a:gd name="T0" fmla="*/ 37 w 83"/>
                <a:gd name="T1" fmla="*/ 0 h 153"/>
                <a:gd name="T2" fmla="*/ 4 w 83"/>
                <a:gd name="T3" fmla="*/ 84 h 153"/>
                <a:gd name="T4" fmla="*/ 40 w 83"/>
                <a:gd name="T5" fmla="*/ 150 h 153"/>
                <a:gd name="T6" fmla="*/ 75 w 83"/>
                <a:gd name="T7" fmla="*/ 79 h 153"/>
                <a:gd name="T8" fmla="*/ 37 w 83"/>
                <a:gd name="T9" fmla="*/ 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3" h="153">
                  <a:moveTo>
                    <a:pt x="37" y="0"/>
                  </a:moveTo>
                  <a:cubicBezTo>
                    <a:pt x="37" y="0"/>
                    <a:pt x="7" y="56"/>
                    <a:pt x="4" y="84"/>
                  </a:cubicBezTo>
                  <a:cubicBezTo>
                    <a:pt x="0" y="113"/>
                    <a:pt x="2" y="148"/>
                    <a:pt x="40" y="150"/>
                  </a:cubicBezTo>
                  <a:cubicBezTo>
                    <a:pt x="77" y="153"/>
                    <a:pt x="83" y="104"/>
                    <a:pt x="75" y="79"/>
                  </a:cubicBezTo>
                  <a:cubicBezTo>
                    <a:pt x="67" y="53"/>
                    <a:pt x="41" y="21"/>
                    <a:pt x="3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46">
              <a:extLst>
                <a:ext uri="{FF2B5EF4-FFF2-40B4-BE49-F238E27FC236}">
                  <a16:creationId xmlns:a16="http://schemas.microsoft.com/office/drawing/2014/main" id="{CB98236F-546B-B74A-A36E-4FF73C54868E}"/>
                </a:ext>
              </a:extLst>
            </p:cNvPr>
            <p:cNvSpPr>
              <a:spLocks/>
            </p:cNvSpPr>
            <p:nvPr/>
          </p:nvSpPr>
          <p:spPr bwMode="auto">
            <a:xfrm>
              <a:off x="2083268" y="1805020"/>
              <a:ext cx="87313" cy="166688"/>
            </a:xfrm>
            <a:custGeom>
              <a:avLst/>
              <a:gdLst>
                <a:gd name="T0" fmla="*/ 23 w 52"/>
                <a:gd name="T1" fmla="*/ 0 h 98"/>
                <a:gd name="T2" fmla="*/ 2 w 52"/>
                <a:gd name="T3" fmla="*/ 54 h 98"/>
                <a:gd name="T4" fmla="*/ 25 w 52"/>
                <a:gd name="T5" fmla="*/ 96 h 98"/>
                <a:gd name="T6" fmla="*/ 47 w 52"/>
                <a:gd name="T7" fmla="*/ 50 h 98"/>
                <a:gd name="T8" fmla="*/ 23 w 52"/>
                <a:gd name="T9" fmla="*/ 0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" h="98">
                  <a:moveTo>
                    <a:pt x="23" y="0"/>
                  </a:moveTo>
                  <a:cubicBezTo>
                    <a:pt x="23" y="0"/>
                    <a:pt x="4" y="36"/>
                    <a:pt x="2" y="54"/>
                  </a:cubicBezTo>
                  <a:cubicBezTo>
                    <a:pt x="0" y="72"/>
                    <a:pt x="1" y="95"/>
                    <a:pt x="25" y="96"/>
                  </a:cubicBezTo>
                  <a:cubicBezTo>
                    <a:pt x="49" y="98"/>
                    <a:pt x="52" y="67"/>
                    <a:pt x="47" y="50"/>
                  </a:cubicBezTo>
                  <a:cubicBezTo>
                    <a:pt x="42" y="34"/>
                    <a:pt x="25" y="13"/>
                    <a:pt x="2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55">
              <a:extLst>
                <a:ext uri="{FF2B5EF4-FFF2-40B4-BE49-F238E27FC236}">
                  <a16:creationId xmlns:a16="http://schemas.microsoft.com/office/drawing/2014/main" id="{B3E0ACAF-D425-BF43-9BC7-621120C15CFE}"/>
                </a:ext>
              </a:extLst>
            </p:cNvPr>
            <p:cNvSpPr>
              <a:spLocks/>
            </p:cNvSpPr>
            <p:nvPr/>
          </p:nvSpPr>
          <p:spPr bwMode="auto">
            <a:xfrm>
              <a:off x="1799105" y="1528795"/>
              <a:ext cx="144463" cy="269875"/>
            </a:xfrm>
            <a:custGeom>
              <a:avLst/>
              <a:gdLst>
                <a:gd name="T0" fmla="*/ 38 w 86"/>
                <a:gd name="T1" fmla="*/ 0 h 159"/>
                <a:gd name="T2" fmla="*/ 3 w 86"/>
                <a:gd name="T3" fmla="*/ 88 h 159"/>
                <a:gd name="T4" fmla="*/ 41 w 86"/>
                <a:gd name="T5" fmla="*/ 156 h 159"/>
                <a:gd name="T6" fmla="*/ 77 w 86"/>
                <a:gd name="T7" fmla="*/ 81 h 159"/>
                <a:gd name="T8" fmla="*/ 38 w 86"/>
                <a:gd name="T9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" h="159">
                  <a:moveTo>
                    <a:pt x="38" y="0"/>
                  </a:moveTo>
                  <a:cubicBezTo>
                    <a:pt x="38" y="0"/>
                    <a:pt x="7" y="58"/>
                    <a:pt x="3" y="88"/>
                  </a:cubicBezTo>
                  <a:cubicBezTo>
                    <a:pt x="0" y="117"/>
                    <a:pt x="2" y="154"/>
                    <a:pt x="41" y="156"/>
                  </a:cubicBezTo>
                  <a:cubicBezTo>
                    <a:pt x="80" y="159"/>
                    <a:pt x="86" y="108"/>
                    <a:pt x="77" y="81"/>
                  </a:cubicBezTo>
                  <a:cubicBezTo>
                    <a:pt x="69" y="55"/>
                    <a:pt x="42" y="21"/>
                    <a:pt x="3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Freeform 58">
              <a:extLst>
                <a:ext uri="{FF2B5EF4-FFF2-40B4-BE49-F238E27FC236}">
                  <a16:creationId xmlns:a16="http://schemas.microsoft.com/office/drawing/2014/main" id="{2F08A734-8515-8C47-B4EB-86B774D33293}"/>
                </a:ext>
              </a:extLst>
            </p:cNvPr>
            <p:cNvSpPr>
              <a:spLocks/>
            </p:cNvSpPr>
            <p:nvPr/>
          </p:nvSpPr>
          <p:spPr bwMode="auto">
            <a:xfrm>
              <a:off x="2392830" y="2084420"/>
              <a:ext cx="90488" cy="165100"/>
            </a:xfrm>
            <a:custGeom>
              <a:avLst/>
              <a:gdLst>
                <a:gd name="T0" fmla="*/ 23 w 53"/>
                <a:gd name="T1" fmla="*/ 0 h 97"/>
                <a:gd name="T2" fmla="*/ 2 w 53"/>
                <a:gd name="T3" fmla="*/ 53 h 97"/>
                <a:gd name="T4" fmla="*/ 25 w 53"/>
                <a:gd name="T5" fmla="*/ 96 h 97"/>
                <a:gd name="T6" fmla="*/ 48 w 53"/>
                <a:gd name="T7" fmla="*/ 50 h 97"/>
                <a:gd name="T8" fmla="*/ 23 w 53"/>
                <a:gd name="T9" fmla="*/ 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97">
                  <a:moveTo>
                    <a:pt x="23" y="0"/>
                  </a:moveTo>
                  <a:cubicBezTo>
                    <a:pt x="23" y="0"/>
                    <a:pt x="5" y="35"/>
                    <a:pt x="2" y="53"/>
                  </a:cubicBezTo>
                  <a:cubicBezTo>
                    <a:pt x="0" y="71"/>
                    <a:pt x="1" y="94"/>
                    <a:pt x="25" y="96"/>
                  </a:cubicBezTo>
                  <a:cubicBezTo>
                    <a:pt x="50" y="97"/>
                    <a:pt x="53" y="66"/>
                    <a:pt x="48" y="50"/>
                  </a:cubicBezTo>
                  <a:cubicBezTo>
                    <a:pt x="43" y="33"/>
                    <a:pt x="26" y="13"/>
                    <a:pt x="2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53" name="Group 52">
            <a:extLst>
              <a:ext uri="{FF2B5EF4-FFF2-40B4-BE49-F238E27FC236}">
                <a16:creationId xmlns:a16="http://schemas.microsoft.com/office/drawing/2014/main" id="{450384CF-D79D-D84B-B9A1-37B4B3532DEB}"/>
              </a:ext>
            </a:extLst>
          </p:cNvPr>
          <p:cNvGrpSpPr/>
          <p:nvPr/>
        </p:nvGrpSpPr>
        <p:grpSpPr>
          <a:xfrm>
            <a:off x="3633421" y="3002261"/>
            <a:ext cx="954088" cy="1209676"/>
            <a:chOff x="1799105" y="1528795"/>
            <a:chExt cx="954088" cy="1209676"/>
          </a:xfrm>
          <a:solidFill>
            <a:schemeClr val="accent2"/>
          </a:solidFill>
        </p:grpSpPr>
        <p:sp>
          <p:nvSpPr>
            <p:cNvPr id="55" name="Freeform 29">
              <a:extLst>
                <a:ext uri="{FF2B5EF4-FFF2-40B4-BE49-F238E27FC236}">
                  <a16:creationId xmlns:a16="http://schemas.microsoft.com/office/drawing/2014/main" id="{3DE2A423-9E40-A44B-AF17-1DED346E556B}"/>
                </a:ext>
              </a:extLst>
            </p:cNvPr>
            <p:cNvSpPr>
              <a:spLocks/>
            </p:cNvSpPr>
            <p:nvPr/>
          </p:nvSpPr>
          <p:spPr bwMode="auto">
            <a:xfrm>
              <a:off x="1875305" y="2197133"/>
              <a:ext cx="215900" cy="401638"/>
            </a:xfrm>
            <a:custGeom>
              <a:avLst/>
              <a:gdLst>
                <a:gd name="T0" fmla="*/ 57 w 128"/>
                <a:gd name="T1" fmla="*/ 0 h 237"/>
                <a:gd name="T2" fmla="*/ 5 w 128"/>
                <a:gd name="T3" fmla="*/ 131 h 237"/>
                <a:gd name="T4" fmla="*/ 62 w 128"/>
                <a:gd name="T5" fmla="*/ 233 h 237"/>
                <a:gd name="T6" fmla="*/ 116 w 128"/>
                <a:gd name="T7" fmla="*/ 122 h 237"/>
                <a:gd name="T8" fmla="*/ 57 w 128"/>
                <a:gd name="T9" fmla="*/ 0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8" h="237">
                  <a:moveTo>
                    <a:pt x="57" y="0"/>
                  </a:moveTo>
                  <a:cubicBezTo>
                    <a:pt x="57" y="0"/>
                    <a:pt x="11" y="87"/>
                    <a:pt x="5" y="131"/>
                  </a:cubicBezTo>
                  <a:cubicBezTo>
                    <a:pt x="0" y="175"/>
                    <a:pt x="3" y="230"/>
                    <a:pt x="62" y="233"/>
                  </a:cubicBezTo>
                  <a:cubicBezTo>
                    <a:pt x="120" y="237"/>
                    <a:pt x="128" y="162"/>
                    <a:pt x="116" y="122"/>
                  </a:cubicBezTo>
                  <a:cubicBezTo>
                    <a:pt x="104" y="82"/>
                    <a:pt x="63" y="32"/>
                    <a:pt x="5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Freeform 30">
              <a:extLst>
                <a:ext uri="{FF2B5EF4-FFF2-40B4-BE49-F238E27FC236}">
                  <a16:creationId xmlns:a16="http://schemas.microsoft.com/office/drawing/2014/main" id="{32878490-21AF-C54E-B61B-3724EF0AB9E4}"/>
                </a:ext>
              </a:extLst>
            </p:cNvPr>
            <p:cNvSpPr>
              <a:spLocks/>
            </p:cNvSpPr>
            <p:nvPr/>
          </p:nvSpPr>
          <p:spPr bwMode="auto">
            <a:xfrm>
              <a:off x="2535705" y="1685958"/>
              <a:ext cx="217488" cy="400050"/>
            </a:xfrm>
            <a:custGeom>
              <a:avLst/>
              <a:gdLst>
                <a:gd name="T0" fmla="*/ 57 w 129"/>
                <a:gd name="T1" fmla="*/ 0 h 237"/>
                <a:gd name="T2" fmla="*/ 6 w 129"/>
                <a:gd name="T3" fmla="*/ 131 h 237"/>
                <a:gd name="T4" fmla="*/ 62 w 129"/>
                <a:gd name="T5" fmla="*/ 233 h 237"/>
                <a:gd name="T6" fmla="*/ 116 w 129"/>
                <a:gd name="T7" fmla="*/ 121 h 237"/>
                <a:gd name="T8" fmla="*/ 57 w 129"/>
                <a:gd name="T9" fmla="*/ 0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9" h="237">
                  <a:moveTo>
                    <a:pt x="57" y="0"/>
                  </a:moveTo>
                  <a:cubicBezTo>
                    <a:pt x="57" y="0"/>
                    <a:pt x="11" y="87"/>
                    <a:pt x="6" y="131"/>
                  </a:cubicBezTo>
                  <a:cubicBezTo>
                    <a:pt x="0" y="174"/>
                    <a:pt x="4" y="229"/>
                    <a:pt x="62" y="233"/>
                  </a:cubicBezTo>
                  <a:cubicBezTo>
                    <a:pt x="120" y="237"/>
                    <a:pt x="129" y="161"/>
                    <a:pt x="116" y="121"/>
                  </a:cubicBezTo>
                  <a:cubicBezTo>
                    <a:pt x="104" y="82"/>
                    <a:pt x="63" y="31"/>
                    <a:pt x="5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Freeform 42">
              <a:extLst>
                <a:ext uri="{FF2B5EF4-FFF2-40B4-BE49-F238E27FC236}">
                  <a16:creationId xmlns:a16="http://schemas.microsoft.com/office/drawing/2014/main" id="{E516FFE3-1D16-DF47-8BC6-D3585FBCA497}"/>
                </a:ext>
              </a:extLst>
            </p:cNvPr>
            <p:cNvSpPr>
              <a:spLocks/>
            </p:cNvSpPr>
            <p:nvPr/>
          </p:nvSpPr>
          <p:spPr bwMode="auto">
            <a:xfrm>
              <a:off x="2338855" y="2479708"/>
              <a:ext cx="139700" cy="258763"/>
            </a:xfrm>
            <a:custGeom>
              <a:avLst/>
              <a:gdLst>
                <a:gd name="T0" fmla="*/ 37 w 83"/>
                <a:gd name="T1" fmla="*/ 0 h 153"/>
                <a:gd name="T2" fmla="*/ 4 w 83"/>
                <a:gd name="T3" fmla="*/ 84 h 153"/>
                <a:gd name="T4" fmla="*/ 40 w 83"/>
                <a:gd name="T5" fmla="*/ 150 h 153"/>
                <a:gd name="T6" fmla="*/ 75 w 83"/>
                <a:gd name="T7" fmla="*/ 79 h 153"/>
                <a:gd name="T8" fmla="*/ 37 w 83"/>
                <a:gd name="T9" fmla="*/ 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3" h="153">
                  <a:moveTo>
                    <a:pt x="37" y="0"/>
                  </a:moveTo>
                  <a:cubicBezTo>
                    <a:pt x="37" y="0"/>
                    <a:pt x="7" y="56"/>
                    <a:pt x="4" y="84"/>
                  </a:cubicBezTo>
                  <a:cubicBezTo>
                    <a:pt x="0" y="113"/>
                    <a:pt x="2" y="148"/>
                    <a:pt x="40" y="150"/>
                  </a:cubicBezTo>
                  <a:cubicBezTo>
                    <a:pt x="77" y="153"/>
                    <a:pt x="83" y="104"/>
                    <a:pt x="75" y="79"/>
                  </a:cubicBezTo>
                  <a:cubicBezTo>
                    <a:pt x="67" y="53"/>
                    <a:pt x="41" y="21"/>
                    <a:pt x="3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Freeform 46">
              <a:extLst>
                <a:ext uri="{FF2B5EF4-FFF2-40B4-BE49-F238E27FC236}">
                  <a16:creationId xmlns:a16="http://schemas.microsoft.com/office/drawing/2014/main" id="{E9CD1354-AC75-D64A-9600-96E58E40C9F9}"/>
                </a:ext>
              </a:extLst>
            </p:cNvPr>
            <p:cNvSpPr>
              <a:spLocks/>
            </p:cNvSpPr>
            <p:nvPr/>
          </p:nvSpPr>
          <p:spPr bwMode="auto">
            <a:xfrm>
              <a:off x="2083268" y="1805020"/>
              <a:ext cx="87313" cy="166688"/>
            </a:xfrm>
            <a:custGeom>
              <a:avLst/>
              <a:gdLst>
                <a:gd name="T0" fmla="*/ 23 w 52"/>
                <a:gd name="T1" fmla="*/ 0 h 98"/>
                <a:gd name="T2" fmla="*/ 2 w 52"/>
                <a:gd name="T3" fmla="*/ 54 h 98"/>
                <a:gd name="T4" fmla="*/ 25 w 52"/>
                <a:gd name="T5" fmla="*/ 96 h 98"/>
                <a:gd name="T6" fmla="*/ 47 w 52"/>
                <a:gd name="T7" fmla="*/ 50 h 98"/>
                <a:gd name="T8" fmla="*/ 23 w 52"/>
                <a:gd name="T9" fmla="*/ 0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" h="98">
                  <a:moveTo>
                    <a:pt x="23" y="0"/>
                  </a:moveTo>
                  <a:cubicBezTo>
                    <a:pt x="23" y="0"/>
                    <a:pt x="4" y="36"/>
                    <a:pt x="2" y="54"/>
                  </a:cubicBezTo>
                  <a:cubicBezTo>
                    <a:pt x="0" y="72"/>
                    <a:pt x="1" y="95"/>
                    <a:pt x="25" y="96"/>
                  </a:cubicBezTo>
                  <a:cubicBezTo>
                    <a:pt x="49" y="98"/>
                    <a:pt x="52" y="67"/>
                    <a:pt x="47" y="50"/>
                  </a:cubicBezTo>
                  <a:cubicBezTo>
                    <a:pt x="42" y="34"/>
                    <a:pt x="25" y="13"/>
                    <a:pt x="2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Freeform 55">
              <a:extLst>
                <a:ext uri="{FF2B5EF4-FFF2-40B4-BE49-F238E27FC236}">
                  <a16:creationId xmlns:a16="http://schemas.microsoft.com/office/drawing/2014/main" id="{23BA1E21-E531-4E43-A9BD-8C27D43129A6}"/>
                </a:ext>
              </a:extLst>
            </p:cNvPr>
            <p:cNvSpPr>
              <a:spLocks/>
            </p:cNvSpPr>
            <p:nvPr/>
          </p:nvSpPr>
          <p:spPr bwMode="auto">
            <a:xfrm>
              <a:off x="1799105" y="1528795"/>
              <a:ext cx="144463" cy="269875"/>
            </a:xfrm>
            <a:custGeom>
              <a:avLst/>
              <a:gdLst>
                <a:gd name="T0" fmla="*/ 38 w 86"/>
                <a:gd name="T1" fmla="*/ 0 h 159"/>
                <a:gd name="T2" fmla="*/ 3 w 86"/>
                <a:gd name="T3" fmla="*/ 88 h 159"/>
                <a:gd name="T4" fmla="*/ 41 w 86"/>
                <a:gd name="T5" fmla="*/ 156 h 159"/>
                <a:gd name="T6" fmla="*/ 77 w 86"/>
                <a:gd name="T7" fmla="*/ 81 h 159"/>
                <a:gd name="T8" fmla="*/ 38 w 86"/>
                <a:gd name="T9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" h="159">
                  <a:moveTo>
                    <a:pt x="38" y="0"/>
                  </a:moveTo>
                  <a:cubicBezTo>
                    <a:pt x="38" y="0"/>
                    <a:pt x="7" y="58"/>
                    <a:pt x="3" y="88"/>
                  </a:cubicBezTo>
                  <a:cubicBezTo>
                    <a:pt x="0" y="117"/>
                    <a:pt x="2" y="154"/>
                    <a:pt x="41" y="156"/>
                  </a:cubicBezTo>
                  <a:cubicBezTo>
                    <a:pt x="80" y="159"/>
                    <a:pt x="86" y="108"/>
                    <a:pt x="77" y="81"/>
                  </a:cubicBezTo>
                  <a:cubicBezTo>
                    <a:pt x="69" y="55"/>
                    <a:pt x="42" y="21"/>
                    <a:pt x="3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Freeform 59">
              <a:extLst>
                <a:ext uri="{FF2B5EF4-FFF2-40B4-BE49-F238E27FC236}">
                  <a16:creationId xmlns:a16="http://schemas.microsoft.com/office/drawing/2014/main" id="{DF52A0F5-F179-F948-9CD5-BADA8D80A41E}"/>
                </a:ext>
              </a:extLst>
            </p:cNvPr>
            <p:cNvSpPr>
              <a:spLocks/>
            </p:cNvSpPr>
            <p:nvPr/>
          </p:nvSpPr>
          <p:spPr bwMode="auto">
            <a:xfrm>
              <a:off x="2392830" y="2084420"/>
              <a:ext cx="90488" cy="165100"/>
            </a:xfrm>
            <a:custGeom>
              <a:avLst/>
              <a:gdLst>
                <a:gd name="T0" fmla="*/ 23 w 53"/>
                <a:gd name="T1" fmla="*/ 0 h 97"/>
                <a:gd name="T2" fmla="*/ 2 w 53"/>
                <a:gd name="T3" fmla="*/ 53 h 97"/>
                <a:gd name="T4" fmla="*/ 25 w 53"/>
                <a:gd name="T5" fmla="*/ 96 h 97"/>
                <a:gd name="T6" fmla="*/ 48 w 53"/>
                <a:gd name="T7" fmla="*/ 50 h 97"/>
                <a:gd name="T8" fmla="*/ 23 w 53"/>
                <a:gd name="T9" fmla="*/ 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97">
                  <a:moveTo>
                    <a:pt x="23" y="0"/>
                  </a:moveTo>
                  <a:cubicBezTo>
                    <a:pt x="23" y="0"/>
                    <a:pt x="5" y="35"/>
                    <a:pt x="2" y="53"/>
                  </a:cubicBezTo>
                  <a:cubicBezTo>
                    <a:pt x="0" y="71"/>
                    <a:pt x="1" y="94"/>
                    <a:pt x="25" y="96"/>
                  </a:cubicBezTo>
                  <a:cubicBezTo>
                    <a:pt x="50" y="97"/>
                    <a:pt x="53" y="66"/>
                    <a:pt x="48" y="50"/>
                  </a:cubicBezTo>
                  <a:cubicBezTo>
                    <a:pt x="43" y="33"/>
                    <a:pt x="26" y="13"/>
                    <a:pt x="2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62" name="Group 61">
            <a:extLst>
              <a:ext uri="{FF2B5EF4-FFF2-40B4-BE49-F238E27FC236}">
                <a16:creationId xmlns:a16="http://schemas.microsoft.com/office/drawing/2014/main" id="{0A91E8F6-F70F-E04A-A182-57F1115717A9}"/>
              </a:ext>
            </a:extLst>
          </p:cNvPr>
          <p:cNvGrpSpPr/>
          <p:nvPr/>
        </p:nvGrpSpPr>
        <p:grpSpPr>
          <a:xfrm>
            <a:off x="6002366" y="3004990"/>
            <a:ext cx="954088" cy="1209676"/>
            <a:chOff x="1799105" y="1528795"/>
            <a:chExt cx="954088" cy="1209676"/>
          </a:xfrm>
          <a:solidFill>
            <a:schemeClr val="accent3"/>
          </a:solidFill>
        </p:grpSpPr>
        <p:sp>
          <p:nvSpPr>
            <p:cNvPr id="63" name="Freeform 29">
              <a:extLst>
                <a:ext uri="{FF2B5EF4-FFF2-40B4-BE49-F238E27FC236}">
                  <a16:creationId xmlns:a16="http://schemas.microsoft.com/office/drawing/2014/main" id="{D12211E6-05D3-E042-9E14-A98E5C46D163}"/>
                </a:ext>
              </a:extLst>
            </p:cNvPr>
            <p:cNvSpPr>
              <a:spLocks/>
            </p:cNvSpPr>
            <p:nvPr/>
          </p:nvSpPr>
          <p:spPr bwMode="auto">
            <a:xfrm>
              <a:off x="1875305" y="2197133"/>
              <a:ext cx="215900" cy="401638"/>
            </a:xfrm>
            <a:custGeom>
              <a:avLst/>
              <a:gdLst>
                <a:gd name="T0" fmla="*/ 57 w 128"/>
                <a:gd name="T1" fmla="*/ 0 h 237"/>
                <a:gd name="T2" fmla="*/ 5 w 128"/>
                <a:gd name="T3" fmla="*/ 131 h 237"/>
                <a:gd name="T4" fmla="*/ 62 w 128"/>
                <a:gd name="T5" fmla="*/ 233 h 237"/>
                <a:gd name="T6" fmla="*/ 116 w 128"/>
                <a:gd name="T7" fmla="*/ 122 h 237"/>
                <a:gd name="T8" fmla="*/ 57 w 128"/>
                <a:gd name="T9" fmla="*/ 0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8" h="237">
                  <a:moveTo>
                    <a:pt x="57" y="0"/>
                  </a:moveTo>
                  <a:cubicBezTo>
                    <a:pt x="57" y="0"/>
                    <a:pt x="11" y="87"/>
                    <a:pt x="5" y="131"/>
                  </a:cubicBezTo>
                  <a:cubicBezTo>
                    <a:pt x="0" y="175"/>
                    <a:pt x="3" y="230"/>
                    <a:pt x="62" y="233"/>
                  </a:cubicBezTo>
                  <a:cubicBezTo>
                    <a:pt x="120" y="237"/>
                    <a:pt x="128" y="162"/>
                    <a:pt x="116" y="122"/>
                  </a:cubicBezTo>
                  <a:cubicBezTo>
                    <a:pt x="104" y="82"/>
                    <a:pt x="63" y="32"/>
                    <a:pt x="5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Freeform 30">
              <a:extLst>
                <a:ext uri="{FF2B5EF4-FFF2-40B4-BE49-F238E27FC236}">
                  <a16:creationId xmlns:a16="http://schemas.microsoft.com/office/drawing/2014/main" id="{9AA67235-8A27-FF45-930E-FDFF36B6B62A}"/>
                </a:ext>
              </a:extLst>
            </p:cNvPr>
            <p:cNvSpPr>
              <a:spLocks/>
            </p:cNvSpPr>
            <p:nvPr/>
          </p:nvSpPr>
          <p:spPr bwMode="auto">
            <a:xfrm>
              <a:off x="2535705" y="1685958"/>
              <a:ext cx="217488" cy="400050"/>
            </a:xfrm>
            <a:custGeom>
              <a:avLst/>
              <a:gdLst>
                <a:gd name="T0" fmla="*/ 57 w 129"/>
                <a:gd name="T1" fmla="*/ 0 h 237"/>
                <a:gd name="T2" fmla="*/ 6 w 129"/>
                <a:gd name="T3" fmla="*/ 131 h 237"/>
                <a:gd name="T4" fmla="*/ 62 w 129"/>
                <a:gd name="T5" fmla="*/ 233 h 237"/>
                <a:gd name="T6" fmla="*/ 116 w 129"/>
                <a:gd name="T7" fmla="*/ 121 h 237"/>
                <a:gd name="T8" fmla="*/ 57 w 129"/>
                <a:gd name="T9" fmla="*/ 0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9" h="237">
                  <a:moveTo>
                    <a:pt x="57" y="0"/>
                  </a:moveTo>
                  <a:cubicBezTo>
                    <a:pt x="57" y="0"/>
                    <a:pt x="11" y="87"/>
                    <a:pt x="6" y="131"/>
                  </a:cubicBezTo>
                  <a:cubicBezTo>
                    <a:pt x="0" y="174"/>
                    <a:pt x="4" y="229"/>
                    <a:pt x="62" y="233"/>
                  </a:cubicBezTo>
                  <a:cubicBezTo>
                    <a:pt x="120" y="237"/>
                    <a:pt x="129" y="161"/>
                    <a:pt x="116" y="121"/>
                  </a:cubicBezTo>
                  <a:cubicBezTo>
                    <a:pt x="104" y="82"/>
                    <a:pt x="63" y="31"/>
                    <a:pt x="5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" name="Freeform 42">
              <a:extLst>
                <a:ext uri="{FF2B5EF4-FFF2-40B4-BE49-F238E27FC236}">
                  <a16:creationId xmlns:a16="http://schemas.microsoft.com/office/drawing/2014/main" id="{F62D47EA-94FB-E447-9A8D-5B248EC67CC3}"/>
                </a:ext>
              </a:extLst>
            </p:cNvPr>
            <p:cNvSpPr>
              <a:spLocks/>
            </p:cNvSpPr>
            <p:nvPr/>
          </p:nvSpPr>
          <p:spPr bwMode="auto">
            <a:xfrm>
              <a:off x="2338855" y="2479708"/>
              <a:ext cx="139700" cy="258763"/>
            </a:xfrm>
            <a:custGeom>
              <a:avLst/>
              <a:gdLst>
                <a:gd name="T0" fmla="*/ 37 w 83"/>
                <a:gd name="T1" fmla="*/ 0 h 153"/>
                <a:gd name="T2" fmla="*/ 4 w 83"/>
                <a:gd name="T3" fmla="*/ 84 h 153"/>
                <a:gd name="T4" fmla="*/ 40 w 83"/>
                <a:gd name="T5" fmla="*/ 150 h 153"/>
                <a:gd name="T6" fmla="*/ 75 w 83"/>
                <a:gd name="T7" fmla="*/ 79 h 153"/>
                <a:gd name="T8" fmla="*/ 37 w 83"/>
                <a:gd name="T9" fmla="*/ 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3" h="153">
                  <a:moveTo>
                    <a:pt x="37" y="0"/>
                  </a:moveTo>
                  <a:cubicBezTo>
                    <a:pt x="37" y="0"/>
                    <a:pt x="7" y="56"/>
                    <a:pt x="4" y="84"/>
                  </a:cubicBezTo>
                  <a:cubicBezTo>
                    <a:pt x="0" y="113"/>
                    <a:pt x="2" y="148"/>
                    <a:pt x="40" y="150"/>
                  </a:cubicBezTo>
                  <a:cubicBezTo>
                    <a:pt x="77" y="153"/>
                    <a:pt x="83" y="104"/>
                    <a:pt x="75" y="79"/>
                  </a:cubicBezTo>
                  <a:cubicBezTo>
                    <a:pt x="67" y="53"/>
                    <a:pt x="41" y="21"/>
                    <a:pt x="3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" name="Freeform 46">
              <a:extLst>
                <a:ext uri="{FF2B5EF4-FFF2-40B4-BE49-F238E27FC236}">
                  <a16:creationId xmlns:a16="http://schemas.microsoft.com/office/drawing/2014/main" id="{9AA557C7-5F20-0945-A928-A01BB910C0F1}"/>
                </a:ext>
              </a:extLst>
            </p:cNvPr>
            <p:cNvSpPr>
              <a:spLocks/>
            </p:cNvSpPr>
            <p:nvPr/>
          </p:nvSpPr>
          <p:spPr bwMode="auto">
            <a:xfrm>
              <a:off x="2083268" y="1805020"/>
              <a:ext cx="87313" cy="166688"/>
            </a:xfrm>
            <a:custGeom>
              <a:avLst/>
              <a:gdLst>
                <a:gd name="T0" fmla="*/ 23 w 52"/>
                <a:gd name="T1" fmla="*/ 0 h 98"/>
                <a:gd name="T2" fmla="*/ 2 w 52"/>
                <a:gd name="T3" fmla="*/ 54 h 98"/>
                <a:gd name="T4" fmla="*/ 25 w 52"/>
                <a:gd name="T5" fmla="*/ 96 h 98"/>
                <a:gd name="T6" fmla="*/ 47 w 52"/>
                <a:gd name="T7" fmla="*/ 50 h 98"/>
                <a:gd name="T8" fmla="*/ 23 w 52"/>
                <a:gd name="T9" fmla="*/ 0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" h="98">
                  <a:moveTo>
                    <a:pt x="23" y="0"/>
                  </a:moveTo>
                  <a:cubicBezTo>
                    <a:pt x="23" y="0"/>
                    <a:pt x="4" y="36"/>
                    <a:pt x="2" y="54"/>
                  </a:cubicBezTo>
                  <a:cubicBezTo>
                    <a:pt x="0" y="72"/>
                    <a:pt x="1" y="95"/>
                    <a:pt x="25" y="96"/>
                  </a:cubicBezTo>
                  <a:cubicBezTo>
                    <a:pt x="49" y="98"/>
                    <a:pt x="52" y="67"/>
                    <a:pt x="47" y="50"/>
                  </a:cubicBezTo>
                  <a:cubicBezTo>
                    <a:pt x="42" y="34"/>
                    <a:pt x="25" y="13"/>
                    <a:pt x="2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" name="Freeform 55">
              <a:extLst>
                <a:ext uri="{FF2B5EF4-FFF2-40B4-BE49-F238E27FC236}">
                  <a16:creationId xmlns:a16="http://schemas.microsoft.com/office/drawing/2014/main" id="{7341670E-78CB-0840-84D2-4F1AEB8F014E}"/>
                </a:ext>
              </a:extLst>
            </p:cNvPr>
            <p:cNvSpPr>
              <a:spLocks/>
            </p:cNvSpPr>
            <p:nvPr/>
          </p:nvSpPr>
          <p:spPr bwMode="auto">
            <a:xfrm>
              <a:off x="1799105" y="1528795"/>
              <a:ext cx="144463" cy="269875"/>
            </a:xfrm>
            <a:custGeom>
              <a:avLst/>
              <a:gdLst>
                <a:gd name="T0" fmla="*/ 38 w 86"/>
                <a:gd name="T1" fmla="*/ 0 h 159"/>
                <a:gd name="T2" fmla="*/ 3 w 86"/>
                <a:gd name="T3" fmla="*/ 88 h 159"/>
                <a:gd name="T4" fmla="*/ 41 w 86"/>
                <a:gd name="T5" fmla="*/ 156 h 159"/>
                <a:gd name="T6" fmla="*/ 77 w 86"/>
                <a:gd name="T7" fmla="*/ 81 h 159"/>
                <a:gd name="T8" fmla="*/ 38 w 86"/>
                <a:gd name="T9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" h="159">
                  <a:moveTo>
                    <a:pt x="38" y="0"/>
                  </a:moveTo>
                  <a:cubicBezTo>
                    <a:pt x="38" y="0"/>
                    <a:pt x="7" y="58"/>
                    <a:pt x="3" y="88"/>
                  </a:cubicBezTo>
                  <a:cubicBezTo>
                    <a:pt x="0" y="117"/>
                    <a:pt x="2" y="154"/>
                    <a:pt x="41" y="156"/>
                  </a:cubicBezTo>
                  <a:cubicBezTo>
                    <a:pt x="80" y="159"/>
                    <a:pt x="86" y="108"/>
                    <a:pt x="77" y="81"/>
                  </a:cubicBezTo>
                  <a:cubicBezTo>
                    <a:pt x="69" y="55"/>
                    <a:pt x="42" y="21"/>
                    <a:pt x="3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" name="Freeform 67">
              <a:extLst>
                <a:ext uri="{FF2B5EF4-FFF2-40B4-BE49-F238E27FC236}">
                  <a16:creationId xmlns:a16="http://schemas.microsoft.com/office/drawing/2014/main" id="{05F0943E-B677-6640-84D1-83C5B902F7A1}"/>
                </a:ext>
              </a:extLst>
            </p:cNvPr>
            <p:cNvSpPr>
              <a:spLocks/>
            </p:cNvSpPr>
            <p:nvPr/>
          </p:nvSpPr>
          <p:spPr bwMode="auto">
            <a:xfrm>
              <a:off x="2392830" y="2084420"/>
              <a:ext cx="90488" cy="165100"/>
            </a:xfrm>
            <a:custGeom>
              <a:avLst/>
              <a:gdLst>
                <a:gd name="T0" fmla="*/ 23 w 53"/>
                <a:gd name="T1" fmla="*/ 0 h 97"/>
                <a:gd name="T2" fmla="*/ 2 w 53"/>
                <a:gd name="T3" fmla="*/ 53 h 97"/>
                <a:gd name="T4" fmla="*/ 25 w 53"/>
                <a:gd name="T5" fmla="*/ 96 h 97"/>
                <a:gd name="T6" fmla="*/ 48 w 53"/>
                <a:gd name="T7" fmla="*/ 50 h 97"/>
                <a:gd name="T8" fmla="*/ 23 w 53"/>
                <a:gd name="T9" fmla="*/ 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97">
                  <a:moveTo>
                    <a:pt x="23" y="0"/>
                  </a:moveTo>
                  <a:cubicBezTo>
                    <a:pt x="23" y="0"/>
                    <a:pt x="5" y="35"/>
                    <a:pt x="2" y="53"/>
                  </a:cubicBezTo>
                  <a:cubicBezTo>
                    <a:pt x="0" y="71"/>
                    <a:pt x="1" y="94"/>
                    <a:pt x="25" y="96"/>
                  </a:cubicBezTo>
                  <a:cubicBezTo>
                    <a:pt x="50" y="97"/>
                    <a:pt x="53" y="66"/>
                    <a:pt x="48" y="50"/>
                  </a:cubicBezTo>
                  <a:cubicBezTo>
                    <a:pt x="43" y="33"/>
                    <a:pt x="26" y="13"/>
                    <a:pt x="2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69" name="Group 68">
            <a:extLst>
              <a:ext uri="{FF2B5EF4-FFF2-40B4-BE49-F238E27FC236}">
                <a16:creationId xmlns:a16="http://schemas.microsoft.com/office/drawing/2014/main" id="{5E831B47-D395-1941-8EE0-BE27FF9C28FC}"/>
              </a:ext>
            </a:extLst>
          </p:cNvPr>
          <p:cNvGrpSpPr/>
          <p:nvPr/>
        </p:nvGrpSpPr>
        <p:grpSpPr>
          <a:xfrm>
            <a:off x="8426694" y="2931206"/>
            <a:ext cx="954088" cy="1209676"/>
            <a:chOff x="1799105" y="1528795"/>
            <a:chExt cx="954088" cy="1209676"/>
          </a:xfrm>
          <a:solidFill>
            <a:schemeClr val="accent4"/>
          </a:solidFill>
        </p:grpSpPr>
        <p:sp>
          <p:nvSpPr>
            <p:cNvPr id="70" name="Freeform 29">
              <a:extLst>
                <a:ext uri="{FF2B5EF4-FFF2-40B4-BE49-F238E27FC236}">
                  <a16:creationId xmlns:a16="http://schemas.microsoft.com/office/drawing/2014/main" id="{F2B06354-AF02-F44D-8658-1DAE16752245}"/>
                </a:ext>
              </a:extLst>
            </p:cNvPr>
            <p:cNvSpPr>
              <a:spLocks/>
            </p:cNvSpPr>
            <p:nvPr/>
          </p:nvSpPr>
          <p:spPr bwMode="auto">
            <a:xfrm>
              <a:off x="1875305" y="2197133"/>
              <a:ext cx="215900" cy="401638"/>
            </a:xfrm>
            <a:custGeom>
              <a:avLst/>
              <a:gdLst>
                <a:gd name="T0" fmla="*/ 57 w 128"/>
                <a:gd name="T1" fmla="*/ 0 h 237"/>
                <a:gd name="T2" fmla="*/ 5 w 128"/>
                <a:gd name="T3" fmla="*/ 131 h 237"/>
                <a:gd name="T4" fmla="*/ 62 w 128"/>
                <a:gd name="T5" fmla="*/ 233 h 237"/>
                <a:gd name="T6" fmla="*/ 116 w 128"/>
                <a:gd name="T7" fmla="*/ 122 h 237"/>
                <a:gd name="T8" fmla="*/ 57 w 128"/>
                <a:gd name="T9" fmla="*/ 0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8" h="237">
                  <a:moveTo>
                    <a:pt x="57" y="0"/>
                  </a:moveTo>
                  <a:cubicBezTo>
                    <a:pt x="57" y="0"/>
                    <a:pt x="11" y="87"/>
                    <a:pt x="5" y="131"/>
                  </a:cubicBezTo>
                  <a:cubicBezTo>
                    <a:pt x="0" y="175"/>
                    <a:pt x="3" y="230"/>
                    <a:pt x="62" y="233"/>
                  </a:cubicBezTo>
                  <a:cubicBezTo>
                    <a:pt x="120" y="237"/>
                    <a:pt x="128" y="162"/>
                    <a:pt x="116" y="122"/>
                  </a:cubicBezTo>
                  <a:cubicBezTo>
                    <a:pt x="104" y="82"/>
                    <a:pt x="63" y="32"/>
                    <a:pt x="5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" name="Freeform 30">
              <a:extLst>
                <a:ext uri="{FF2B5EF4-FFF2-40B4-BE49-F238E27FC236}">
                  <a16:creationId xmlns:a16="http://schemas.microsoft.com/office/drawing/2014/main" id="{ACC2810A-B966-9949-B4B5-5B913474F559}"/>
                </a:ext>
              </a:extLst>
            </p:cNvPr>
            <p:cNvSpPr>
              <a:spLocks/>
            </p:cNvSpPr>
            <p:nvPr/>
          </p:nvSpPr>
          <p:spPr bwMode="auto">
            <a:xfrm>
              <a:off x="2535705" y="1685958"/>
              <a:ext cx="217488" cy="400050"/>
            </a:xfrm>
            <a:custGeom>
              <a:avLst/>
              <a:gdLst>
                <a:gd name="T0" fmla="*/ 57 w 129"/>
                <a:gd name="T1" fmla="*/ 0 h 237"/>
                <a:gd name="T2" fmla="*/ 6 w 129"/>
                <a:gd name="T3" fmla="*/ 131 h 237"/>
                <a:gd name="T4" fmla="*/ 62 w 129"/>
                <a:gd name="T5" fmla="*/ 233 h 237"/>
                <a:gd name="T6" fmla="*/ 116 w 129"/>
                <a:gd name="T7" fmla="*/ 121 h 237"/>
                <a:gd name="T8" fmla="*/ 57 w 129"/>
                <a:gd name="T9" fmla="*/ 0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9" h="237">
                  <a:moveTo>
                    <a:pt x="57" y="0"/>
                  </a:moveTo>
                  <a:cubicBezTo>
                    <a:pt x="57" y="0"/>
                    <a:pt x="11" y="87"/>
                    <a:pt x="6" y="131"/>
                  </a:cubicBezTo>
                  <a:cubicBezTo>
                    <a:pt x="0" y="174"/>
                    <a:pt x="4" y="229"/>
                    <a:pt x="62" y="233"/>
                  </a:cubicBezTo>
                  <a:cubicBezTo>
                    <a:pt x="120" y="237"/>
                    <a:pt x="129" y="161"/>
                    <a:pt x="116" y="121"/>
                  </a:cubicBezTo>
                  <a:cubicBezTo>
                    <a:pt x="104" y="82"/>
                    <a:pt x="63" y="31"/>
                    <a:pt x="5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" name="Freeform 42">
              <a:extLst>
                <a:ext uri="{FF2B5EF4-FFF2-40B4-BE49-F238E27FC236}">
                  <a16:creationId xmlns:a16="http://schemas.microsoft.com/office/drawing/2014/main" id="{B93F25FC-170C-904A-B3D2-0D225C82AC78}"/>
                </a:ext>
              </a:extLst>
            </p:cNvPr>
            <p:cNvSpPr>
              <a:spLocks/>
            </p:cNvSpPr>
            <p:nvPr/>
          </p:nvSpPr>
          <p:spPr bwMode="auto">
            <a:xfrm>
              <a:off x="2338855" y="2479708"/>
              <a:ext cx="139700" cy="258763"/>
            </a:xfrm>
            <a:custGeom>
              <a:avLst/>
              <a:gdLst>
                <a:gd name="T0" fmla="*/ 37 w 83"/>
                <a:gd name="T1" fmla="*/ 0 h 153"/>
                <a:gd name="T2" fmla="*/ 4 w 83"/>
                <a:gd name="T3" fmla="*/ 84 h 153"/>
                <a:gd name="T4" fmla="*/ 40 w 83"/>
                <a:gd name="T5" fmla="*/ 150 h 153"/>
                <a:gd name="T6" fmla="*/ 75 w 83"/>
                <a:gd name="T7" fmla="*/ 79 h 153"/>
                <a:gd name="T8" fmla="*/ 37 w 83"/>
                <a:gd name="T9" fmla="*/ 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3" h="153">
                  <a:moveTo>
                    <a:pt x="37" y="0"/>
                  </a:moveTo>
                  <a:cubicBezTo>
                    <a:pt x="37" y="0"/>
                    <a:pt x="7" y="56"/>
                    <a:pt x="4" y="84"/>
                  </a:cubicBezTo>
                  <a:cubicBezTo>
                    <a:pt x="0" y="113"/>
                    <a:pt x="2" y="148"/>
                    <a:pt x="40" y="150"/>
                  </a:cubicBezTo>
                  <a:cubicBezTo>
                    <a:pt x="77" y="153"/>
                    <a:pt x="83" y="104"/>
                    <a:pt x="75" y="79"/>
                  </a:cubicBezTo>
                  <a:cubicBezTo>
                    <a:pt x="67" y="53"/>
                    <a:pt x="41" y="21"/>
                    <a:pt x="3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" name="Freeform 46">
              <a:extLst>
                <a:ext uri="{FF2B5EF4-FFF2-40B4-BE49-F238E27FC236}">
                  <a16:creationId xmlns:a16="http://schemas.microsoft.com/office/drawing/2014/main" id="{05C732DE-F77F-084A-AA36-0933AF31CA68}"/>
                </a:ext>
              </a:extLst>
            </p:cNvPr>
            <p:cNvSpPr>
              <a:spLocks/>
            </p:cNvSpPr>
            <p:nvPr/>
          </p:nvSpPr>
          <p:spPr bwMode="auto">
            <a:xfrm>
              <a:off x="2083268" y="1805020"/>
              <a:ext cx="87313" cy="166688"/>
            </a:xfrm>
            <a:custGeom>
              <a:avLst/>
              <a:gdLst>
                <a:gd name="T0" fmla="*/ 23 w 52"/>
                <a:gd name="T1" fmla="*/ 0 h 98"/>
                <a:gd name="T2" fmla="*/ 2 w 52"/>
                <a:gd name="T3" fmla="*/ 54 h 98"/>
                <a:gd name="T4" fmla="*/ 25 w 52"/>
                <a:gd name="T5" fmla="*/ 96 h 98"/>
                <a:gd name="T6" fmla="*/ 47 w 52"/>
                <a:gd name="T7" fmla="*/ 50 h 98"/>
                <a:gd name="T8" fmla="*/ 23 w 52"/>
                <a:gd name="T9" fmla="*/ 0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" h="98">
                  <a:moveTo>
                    <a:pt x="23" y="0"/>
                  </a:moveTo>
                  <a:cubicBezTo>
                    <a:pt x="23" y="0"/>
                    <a:pt x="4" y="36"/>
                    <a:pt x="2" y="54"/>
                  </a:cubicBezTo>
                  <a:cubicBezTo>
                    <a:pt x="0" y="72"/>
                    <a:pt x="1" y="95"/>
                    <a:pt x="25" y="96"/>
                  </a:cubicBezTo>
                  <a:cubicBezTo>
                    <a:pt x="49" y="98"/>
                    <a:pt x="52" y="67"/>
                    <a:pt x="47" y="50"/>
                  </a:cubicBezTo>
                  <a:cubicBezTo>
                    <a:pt x="42" y="34"/>
                    <a:pt x="25" y="13"/>
                    <a:pt x="2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" name="Freeform 55">
              <a:extLst>
                <a:ext uri="{FF2B5EF4-FFF2-40B4-BE49-F238E27FC236}">
                  <a16:creationId xmlns:a16="http://schemas.microsoft.com/office/drawing/2014/main" id="{6756AF1A-E929-F349-8078-2532965A41A5}"/>
                </a:ext>
              </a:extLst>
            </p:cNvPr>
            <p:cNvSpPr>
              <a:spLocks/>
            </p:cNvSpPr>
            <p:nvPr/>
          </p:nvSpPr>
          <p:spPr bwMode="auto">
            <a:xfrm>
              <a:off x="1799105" y="1528795"/>
              <a:ext cx="144463" cy="269875"/>
            </a:xfrm>
            <a:custGeom>
              <a:avLst/>
              <a:gdLst>
                <a:gd name="T0" fmla="*/ 38 w 86"/>
                <a:gd name="T1" fmla="*/ 0 h 159"/>
                <a:gd name="T2" fmla="*/ 3 w 86"/>
                <a:gd name="T3" fmla="*/ 88 h 159"/>
                <a:gd name="T4" fmla="*/ 41 w 86"/>
                <a:gd name="T5" fmla="*/ 156 h 159"/>
                <a:gd name="T6" fmla="*/ 77 w 86"/>
                <a:gd name="T7" fmla="*/ 81 h 159"/>
                <a:gd name="T8" fmla="*/ 38 w 86"/>
                <a:gd name="T9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" h="159">
                  <a:moveTo>
                    <a:pt x="38" y="0"/>
                  </a:moveTo>
                  <a:cubicBezTo>
                    <a:pt x="38" y="0"/>
                    <a:pt x="7" y="58"/>
                    <a:pt x="3" y="88"/>
                  </a:cubicBezTo>
                  <a:cubicBezTo>
                    <a:pt x="0" y="117"/>
                    <a:pt x="2" y="154"/>
                    <a:pt x="41" y="156"/>
                  </a:cubicBezTo>
                  <a:cubicBezTo>
                    <a:pt x="80" y="159"/>
                    <a:pt x="86" y="108"/>
                    <a:pt x="77" y="81"/>
                  </a:cubicBezTo>
                  <a:cubicBezTo>
                    <a:pt x="69" y="55"/>
                    <a:pt x="42" y="21"/>
                    <a:pt x="3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" name="Freeform 74">
              <a:extLst>
                <a:ext uri="{FF2B5EF4-FFF2-40B4-BE49-F238E27FC236}">
                  <a16:creationId xmlns:a16="http://schemas.microsoft.com/office/drawing/2014/main" id="{C6DE316C-63C2-F147-8583-47249D397EAF}"/>
                </a:ext>
              </a:extLst>
            </p:cNvPr>
            <p:cNvSpPr>
              <a:spLocks/>
            </p:cNvSpPr>
            <p:nvPr/>
          </p:nvSpPr>
          <p:spPr bwMode="auto">
            <a:xfrm>
              <a:off x="2392830" y="2084420"/>
              <a:ext cx="90488" cy="165100"/>
            </a:xfrm>
            <a:custGeom>
              <a:avLst/>
              <a:gdLst>
                <a:gd name="T0" fmla="*/ 23 w 53"/>
                <a:gd name="T1" fmla="*/ 0 h 97"/>
                <a:gd name="T2" fmla="*/ 2 w 53"/>
                <a:gd name="T3" fmla="*/ 53 h 97"/>
                <a:gd name="T4" fmla="*/ 25 w 53"/>
                <a:gd name="T5" fmla="*/ 96 h 97"/>
                <a:gd name="T6" fmla="*/ 48 w 53"/>
                <a:gd name="T7" fmla="*/ 50 h 97"/>
                <a:gd name="T8" fmla="*/ 23 w 53"/>
                <a:gd name="T9" fmla="*/ 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97">
                  <a:moveTo>
                    <a:pt x="23" y="0"/>
                  </a:moveTo>
                  <a:cubicBezTo>
                    <a:pt x="23" y="0"/>
                    <a:pt x="5" y="35"/>
                    <a:pt x="2" y="53"/>
                  </a:cubicBezTo>
                  <a:cubicBezTo>
                    <a:pt x="0" y="71"/>
                    <a:pt x="1" y="94"/>
                    <a:pt x="25" y="96"/>
                  </a:cubicBezTo>
                  <a:cubicBezTo>
                    <a:pt x="50" y="97"/>
                    <a:pt x="53" y="66"/>
                    <a:pt x="48" y="50"/>
                  </a:cubicBezTo>
                  <a:cubicBezTo>
                    <a:pt x="43" y="33"/>
                    <a:pt x="26" y="13"/>
                    <a:pt x="2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76" name="Group 75">
            <a:extLst>
              <a:ext uri="{FF2B5EF4-FFF2-40B4-BE49-F238E27FC236}">
                <a16:creationId xmlns:a16="http://schemas.microsoft.com/office/drawing/2014/main" id="{6C5C28B3-31CE-6D4B-94A4-2D05EE4A8CA3}"/>
              </a:ext>
            </a:extLst>
          </p:cNvPr>
          <p:cNvGrpSpPr/>
          <p:nvPr/>
        </p:nvGrpSpPr>
        <p:grpSpPr>
          <a:xfrm>
            <a:off x="10513242" y="2840336"/>
            <a:ext cx="954088" cy="1209676"/>
            <a:chOff x="1799105" y="1528795"/>
            <a:chExt cx="954088" cy="1209676"/>
          </a:xfrm>
          <a:solidFill>
            <a:schemeClr val="accent5"/>
          </a:solidFill>
        </p:grpSpPr>
        <p:sp>
          <p:nvSpPr>
            <p:cNvPr id="77" name="Freeform 29">
              <a:extLst>
                <a:ext uri="{FF2B5EF4-FFF2-40B4-BE49-F238E27FC236}">
                  <a16:creationId xmlns:a16="http://schemas.microsoft.com/office/drawing/2014/main" id="{92867614-C4B3-9246-8C92-7F5B7868FBA1}"/>
                </a:ext>
              </a:extLst>
            </p:cNvPr>
            <p:cNvSpPr>
              <a:spLocks/>
            </p:cNvSpPr>
            <p:nvPr/>
          </p:nvSpPr>
          <p:spPr bwMode="auto">
            <a:xfrm>
              <a:off x="1875305" y="2197133"/>
              <a:ext cx="215900" cy="401638"/>
            </a:xfrm>
            <a:custGeom>
              <a:avLst/>
              <a:gdLst>
                <a:gd name="T0" fmla="*/ 57 w 128"/>
                <a:gd name="T1" fmla="*/ 0 h 237"/>
                <a:gd name="T2" fmla="*/ 5 w 128"/>
                <a:gd name="T3" fmla="*/ 131 h 237"/>
                <a:gd name="T4" fmla="*/ 62 w 128"/>
                <a:gd name="T5" fmla="*/ 233 h 237"/>
                <a:gd name="T6" fmla="*/ 116 w 128"/>
                <a:gd name="T7" fmla="*/ 122 h 237"/>
                <a:gd name="T8" fmla="*/ 57 w 128"/>
                <a:gd name="T9" fmla="*/ 0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8" h="237">
                  <a:moveTo>
                    <a:pt x="57" y="0"/>
                  </a:moveTo>
                  <a:cubicBezTo>
                    <a:pt x="57" y="0"/>
                    <a:pt x="11" y="87"/>
                    <a:pt x="5" y="131"/>
                  </a:cubicBezTo>
                  <a:cubicBezTo>
                    <a:pt x="0" y="175"/>
                    <a:pt x="3" y="230"/>
                    <a:pt x="62" y="233"/>
                  </a:cubicBezTo>
                  <a:cubicBezTo>
                    <a:pt x="120" y="237"/>
                    <a:pt x="128" y="162"/>
                    <a:pt x="116" y="122"/>
                  </a:cubicBezTo>
                  <a:cubicBezTo>
                    <a:pt x="104" y="82"/>
                    <a:pt x="63" y="32"/>
                    <a:pt x="5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" name="Freeform 30">
              <a:extLst>
                <a:ext uri="{FF2B5EF4-FFF2-40B4-BE49-F238E27FC236}">
                  <a16:creationId xmlns:a16="http://schemas.microsoft.com/office/drawing/2014/main" id="{3366EB23-A97F-EB40-A63B-8A658FA79CF8}"/>
                </a:ext>
              </a:extLst>
            </p:cNvPr>
            <p:cNvSpPr>
              <a:spLocks/>
            </p:cNvSpPr>
            <p:nvPr/>
          </p:nvSpPr>
          <p:spPr bwMode="auto">
            <a:xfrm>
              <a:off x="2535705" y="1685958"/>
              <a:ext cx="217488" cy="400050"/>
            </a:xfrm>
            <a:custGeom>
              <a:avLst/>
              <a:gdLst>
                <a:gd name="T0" fmla="*/ 57 w 129"/>
                <a:gd name="T1" fmla="*/ 0 h 237"/>
                <a:gd name="T2" fmla="*/ 6 w 129"/>
                <a:gd name="T3" fmla="*/ 131 h 237"/>
                <a:gd name="T4" fmla="*/ 62 w 129"/>
                <a:gd name="T5" fmla="*/ 233 h 237"/>
                <a:gd name="T6" fmla="*/ 116 w 129"/>
                <a:gd name="T7" fmla="*/ 121 h 237"/>
                <a:gd name="T8" fmla="*/ 57 w 129"/>
                <a:gd name="T9" fmla="*/ 0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9" h="237">
                  <a:moveTo>
                    <a:pt x="57" y="0"/>
                  </a:moveTo>
                  <a:cubicBezTo>
                    <a:pt x="57" y="0"/>
                    <a:pt x="11" y="87"/>
                    <a:pt x="6" y="131"/>
                  </a:cubicBezTo>
                  <a:cubicBezTo>
                    <a:pt x="0" y="174"/>
                    <a:pt x="4" y="229"/>
                    <a:pt x="62" y="233"/>
                  </a:cubicBezTo>
                  <a:cubicBezTo>
                    <a:pt x="120" y="237"/>
                    <a:pt x="129" y="161"/>
                    <a:pt x="116" y="121"/>
                  </a:cubicBezTo>
                  <a:cubicBezTo>
                    <a:pt x="104" y="82"/>
                    <a:pt x="63" y="31"/>
                    <a:pt x="5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" name="Freeform 42">
              <a:extLst>
                <a:ext uri="{FF2B5EF4-FFF2-40B4-BE49-F238E27FC236}">
                  <a16:creationId xmlns:a16="http://schemas.microsoft.com/office/drawing/2014/main" id="{8147E7B8-1FA8-B148-9917-48CB29920968}"/>
                </a:ext>
              </a:extLst>
            </p:cNvPr>
            <p:cNvSpPr>
              <a:spLocks/>
            </p:cNvSpPr>
            <p:nvPr/>
          </p:nvSpPr>
          <p:spPr bwMode="auto">
            <a:xfrm>
              <a:off x="2338855" y="2479708"/>
              <a:ext cx="139700" cy="258763"/>
            </a:xfrm>
            <a:custGeom>
              <a:avLst/>
              <a:gdLst>
                <a:gd name="T0" fmla="*/ 37 w 83"/>
                <a:gd name="T1" fmla="*/ 0 h 153"/>
                <a:gd name="T2" fmla="*/ 4 w 83"/>
                <a:gd name="T3" fmla="*/ 84 h 153"/>
                <a:gd name="T4" fmla="*/ 40 w 83"/>
                <a:gd name="T5" fmla="*/ 150 h 153"/>
                <a:gd name="T6" fmla="*/ 75 w 83"/>
                <a:gd name="T7" fmla="*/ 79 h 153"/>
                <a:gd name="T8" fmla="*/ 37 w 83"/>
                <a:gd name="T9" fmla="*/ 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3" h="153">
                  <a:moveTo>
                    <a:pt x="37" y="0"/>
                  </a:moveTo>
                  <a:cubicBezTo>
                    <a:pt x="37" y="0"/>
                    <a:pt x="7" y="56"/>
                    <a:pt x="4" y="84"/>
                  </a:cubicBezTo>
                  <a:cubicBezTo>
                    <a:pt x="0" y="113"/>
                    <a:pt x="2" y="148"/>
                    <a:pt x="40" y="150"/>
                  </a:cubicBezTo>
                  <a:cubicBezTo>
                    <a:pt x="77" y="153"/>
                    <a:pt x="83" y="104"/>
                    <a:pt x="75" y="79"/>
                  </a:cubicBezTo>
                  <a:cubicBezTo>
                    <a:pt x="67" y="53"/>
                    <a:pt x="41" y="21"/>
                    <a:pt x="3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" name="Freeform 46">
              <a:extLst>
                <a:ext uri="{FF2B5EF4-FFF2-40B4-BE49-F238E27FC236}">
                  <a16:creationId xmlns:a16="http://schemas.microsoft.com/office/drawing/2014/main" id="{C2C9BBA4-8279-E147-96BD-BE457EA16C5E}"/>
                </a:ext>
              </a:extLst>
            </p:cNvPr>
            <p:cNvSpPr>
              <a:spLocks/>
            </p:cNvSpPr>
            <p:nvPr/>
          </p:nvSpPr>
          <p:spPr bwMode="auto">
            <a:xfrm>
              <a:off x="2083268" y="1805020"/>
              <a:ext cx="87313" cy="166688"/>
            </a:xfrm>
            <a:custGeom>
              <a:avLst/>
              <a:gdLst>
                <a:gd name="T0" fmla="*/ 23 w 52"/>
                <a:gd name="T1" fmla="*/ 0 h 98"/>
                <a:gd name="T2" fmla="*/ 2 w 52"/>
                <a:gd name="T3" fmla="*/ 54 h 98"/>
                <a:gd name="T4" fmla="*/ 25 w 52"/>
                <a:gd name="T5" fmla="*/ 96 h 98"/>
                <a:gd name="T6" fmla="*/ 47 w 52"/>
                <a:gd name="T7" fmla="*/ 50 h 98"/>
                <a:gd name="T8" fmla="*/ 23 w 52"/>
                <a:gd name="T9" fmla="*/ 0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" h="98">
                  <a:moveTo>
                    <a:pt x="23" y="0"/>
                  </a:moveTo>
                  <a:cubicBezTo>
                    <a:pt x="23" y="0"/>
                    <a:pt x="4" y="36"/>
                    <a:pt x="2" y="54"/>
                  </a:cubicBezTo>
                  <a:cubicBezTo>
                    <a:pt x="0" y="72"/>
                    <a:pt x="1" y="95"/>
                    <a:pt x="25" y="96"/>
                  </a:cubicBezTo>
                  <a:cubicBezTo>
                    <a:pt x="49" y="98"/>
                    <a:pt x="52" y="67"/>
                    <a:pt x="47" y="50"/>
                  </a:cubicBezTo>
                  <a:cubicBezTo>
                    <a:pt x="42" y="34"/>
                    <a:pt x="25" y="13"/>
                    <a:pt x="2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" name="Freeform 80">
              <a:extLst>
                <a:ext uri="{FF2B5EF4-FFF2-40B4-BE49-F238E27FC236}">
                  <a16:creationId xmlns:a16="http://schemas.microsoft.com/office/drawing/2014/main" id="{0DFA6C30-D135-E645-A8D9-42D9B1BFCF2C}"/>
                </a:ext>
              </a:extLst>
            </p:cNvPr>
            <p:cNvSpPr>
              <a:spLocks/>
            </p:cNvSpPr>
            <p:nvPr/>
          </p:nvSpPr>
          <p:spPr bwMode="auto">
            <a:xfrm>
              <a:off x="1799105" y="1528795"/>
              <a:ext cx="144463" cy="269875"/>
            </a:xfrm>
            <a:custGeom>
              <a:avLst/>
              <a:gdLst>
                <a:gd name="T0" fmla="*/ 38 w 86"/>
                <a:gd name="T1" fmla="*/ 0 h 159"/>
                <a:gd name="T2" fmla="*/ 3 w 86"/>
                <a:gd name="T3" fmla="*/ 88 h 159"/>
                <a:gd name="T4" fmla="*/ 41 w 86"/>
                <a:gd name="T5" fmla="*/ 156 h 159"/>
                <a:gd name="T6" fmla="*/ 77 w 86"/>
                <a:gd name="T7" fmla="*/ 81 h 159"/>
                <a:gd name="T8" fmla="*/ 38 w 86"/>
                <a:gd name="T9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" h="159">
                  <a:moveTo>
                    <a:pt x="38" y="0"/>
                  </a:moveTo>
                  <a:cubicBezTo>
                    <a:pt x="38" y="0"/>
                    <a:pt x="7" y="58"/>
                    <a:pt x="3" y="88"/>
                  </a:cubicBezTo>
                  <a:cubicBezTo>
                    <a:pt x="0" y="117"/>
                    <a:pt x="2" y="154"/>
                    <a:pt x="41" y="156"/>
                  </a:cubicBezTo>
                  <a:cubicBezTo>
                    <a:pt x="80" y="159"/>
                    <a:pt x="86" y="108"/>
                    <a:pt x="77" y="81"/>
                  </a:cubicBezTo>
                  <a:cubicBezTo>
                    <a:pt x="69" y="55"/>
                    <a:pt x="42" y="21"/>
                    <a:pt x="3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" name="Freeform 81">
              <a:extLst>
                <a:ext uri="{FF2B5EF4-FFF2-40B4-BE49-F238E27FC236}">
                  <a16:creationId xmlns:a16="http://schemas.microsoft.com/office/drawing/2014/main" id="{F74395D9-F384-404D-AC96-F166A3E0CDBA}"/>
                </a:ext>
              </a:extLst>
            </p:cNvPr>
            <p:cNvSpPr>
              <a:spLocks/>
            </p:cNvSpPr>
            <p:nvPr/>
          </p:nvSpPr>
          <p:spPr bwMode="auto">
            <a:xfrm>
              <a:off x="2392830" y="2084420"/>
              <a:ext cx="90488" cy="165100"/>
            </a:xfrm>
            <a:custGeom>
              <a:avLst/>
              <a:gdLst>
                <a:gd name="T0" fmla="*/ 23 w 53"/>
                <a:gd name="T1" fmla="*/ 0 h 97"/>
                <a:gd name="T2" fmla="*/ 2 w 53"/>
                <a:gd name="T3" fmla="*/ 53 h 97"/>
                <a:gd name="T4" fmla="*/ 25 w 53"/>
                <a:gd name="T5" fmla="*/ 96 h 97"/>
                <a:gd name="T6" fmla="*/ 48 w 53"/>
                <a:gd name="T7" fmla="*/ 50 h 97"/>
                <a:gd name="T8" fmla="*/ 23 w 53"/>
                <a:gd name="T9" fmla="*/ 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97">
                  <a:moveTo>
                    <a:pt x="23" y="0"/>
                  </a:moveTo>
                  <a:cubicBezTo>
                    <a:pt x="23" y="0"/>
                    <a:pt x="5" y="35"/>
                    <a:pt x="2" y="53"/>
                  </a:cubicBezTo>
                  <a:cubicBezTo>
                    <a:pt x="0" y="71"/>
                    <a:pt x="1" y="94"/>
                    <a:pt x="25" y="96"/>
                  </a:cubicBezTo>
                  <a:cubicBezTo>
                    <a:pt x="50" y="97"/>
                    <a:pt x="53" y="66"/>
                    <a:pt x="48" y="50"/>
                  </a:cubicBezTo>
                  <a:cubicBezTo>
                    <a:pt x="43" y="33"/>
                    <a:pt x="26" y="13"/>
                    <a:pt x="2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83" name="Group 82">
            <a:extLst>
              <a:ext uri="{FF2B5EF4-FFF2-40B4-BE49-F238E27FC236}">
                <a16:creationId xmlns:a16="http://schemas.microsoft.com/office/drawing/2014/main" id="{CC45642B-23EC-A34F-A9CC-D53657FB3C8F}"/>
              </a:ext>
            </a:extLst>
          </p:cNvPr>
          <p:cNvGrpSpPr/>
          <p:nvPr/>
        </p:nvGrpSpPr>
        <p:grpSpPr>
          <a:xfrm>
            <a:off x="728098" y="6074736"/>
            <a:ext cx="1466880" cy="632481"/>
            <a:chOff x="2194602" y="2009322"/>
            <a:chExt cx="1573731" cy="678552"/>
          </a:xfrm>
        </p:grpSpPr>
        <p:sp>
          <p:nvSpPr>
            <p:cNvPr id="84" name="Rectangle 83">
              <a:extLst>
                <a:ext uri="{FF2B5EF4-FFF2-40B4-BE49-F238E27FC236}">
                  <a16:creationId xmlns:a16="http://schemas.microsoft.com/office/drawing/2014/main" id="{15B5E628-36B2-EB42-9172-54493DAA75C9}"/>
                </a:ext>
              </a:extLst>
            </p:cNvPr>
            <p:cNvSpPr/>
            <p:nvPr/>
          </p:nvSpPr>
          <p:spPr>
            <a:xfrm>
              <a:off x="2540742" y="2009322"/>
              <a:ext cx="1227591" cy="67855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900" dirty="0">
                  <a:solidFill>
                    <a:schemeClr val="bg1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900" dirty="0" err="1">
                  <a:solidFill>
                    <a:schemeClr val="bg1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900" dirty="0">
                  <a:solidFill>
                    <a:schemeClr val="bg1"/>
                  </a:solidFill>
                  <a:latin typeface="Source Sans Pro Light" panose="020B0403030403020204" pitchFamily="34" charset="0"/>
                </a:rPr>
                <a:t> VHS plaid.</a:t>
              </a:r>
              <a:endParaRPr lang="en-US" sz="900" dirty="0">
                <a:solidFill>
                  <a:schemeClr val="bg1"/>
                </a:solidFill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85" name="Shape 2778">
              <a:extLst>
                <a:ext uri="{FF2B5EF4-FFF2-40B4-BE49-F238E27FC236}">
                  <a16:creationId xmlns:a16="http://schemas.microsoft.com/office/drawing/2014/main" id="{868F886E-9EAC-B543-BE43-EE9A7AA884C4}"/>
                </a:ext>
              </a:extLst>
            </p:cNvPr>
            <p:cNvSpPr/>
            <p:nvPr/>
          </p:nvSpPr>
          <p:spPr>
            <a:xfrm>
              <a:off x="2194602" y="216516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481" y="12956"/>
                  </a:moveTo>
                  <a:cubicBezTo>
                    <a:pt x="17070" y="12258"/>
                    <a:pt x="16576" y="11533"/>
                    <a:pt x="16011" y="10795"/>
                  </a:cubicBezTo>
                  <a:cubicBezTo>
                    <a:pt x="16573" y="10063"/>
                    <a:pt x="17072" y="9339"/>
                    <a:pt x="17481" y="8644"/>
                  </a:cubicBezTo>
                  <a:cubicBezTo>
                    <a:pt x="19410" y="9181"/>
                    <a:pt x="20618" y="9948"/>
                    <a:pt x="20618" y="10800"/>
                  </a:cubicBezTo>
                  <a:cubicBezTo>
                    <a:pt x="20618" y="11652"/>
                    <a:pt x="19410" y="12419"/>
                    <a:pt x="17481" y="12956"/>
                  </a:cubicBezTo>
                  <a:moveTo>
                    <a:pt x="17742" y="17743"/>
                  </a:moveTo>
                  <a:cubicBezTo>
                    <a:pt x="17140" y="18345"/>
                    <a:pt x="15740" y="18028"/>
                    <a:pt x="13996" y="17045"/>
                  </a:cubicBezTo>
                  <a:cubicBezTo>
                    <a:pt x="14198" y="16261"/>
                    <a:pt x="14365" y="15406"/>
                    <a:pt x="14487" y="14488"/>
                  </a:cubicBezTo>
                  <a:cubicBezTo>
                    <a:pt x="15405" y="14366"/>
                    <a:pt x="16261" y="14198"/>
                    <a:pt x="17044" y="13996"/>
                  </a:cubicBezTo>
                  <a:cubicBezTo>
                    <a:pt x="18028" y="15740"/>
                    <a:pt x="18345" y="17140"/>
                    <a:pt x="17742" y="17743"/>
                  </a:cubicBezTo>
                  <a:moveTo>
                    <a:pt x="15404" y="11561"/>
                  </a:moveTo>
                  <a:cubicBezTo>
                    <a:pt x="15837" y="12119"/>
                    <a:pt x="16219" y="12662"/>
                    <a:pt x="16554" y="13185"/>
                  </a:cubicBezTo>
                  <a:cubicBezTo>
                    <a:pt x="15950" y="13317"/>
                    <a:pt x="15295" y="13429"/>
                    <a:pt x="14597" y="13517"/>
                  </a:cubicBezTo>
                  <a:cubicBezTo>
                    <a:pt x="14631" y="13155"/>
                    <a:pt x="14655" y="12784"/>
                    <a:pt x="14677" y="12409"/>
                  </a:cubicBezTo>
                  <a:cubicBezTo>
                    <a:pt x="14930" y="12127"/>
                    <a:pt x="15170" y="11844"/>
                    <a:pt x="15404" y="11561"/>
                  </a:cubicBezTo>
                  <a:moveTo>
                    <a:pt x="15402" y="10032"/>
                  </a:moveTo>
                  <a:cubicBezTo>
                    <a:pt x="15170" y="9752"/>
                    <a:pt x="14928" y="9471"/>
                    <a:pt x="14677" y="9191"/>
                  </a:cubicBezTo>
                  <a:cubicBezTo>
                    <a:pt x="14655" y="8817"/>
                    <a:pt x="14631" y="8445"/>
                    <a:pt x="14597" y="8084"/>
                  </a:cubicBezTo>
                  <a:cubicBezTo>
                    <a:pt x="15295" y="8171"/>
                    <a:pt x="15950" y="8283"/>
                    <a:pt x="16554" y="8415"/>
                  </a:cubicBezTo>
                  <a:cubicBezTo>
                    <a:pt x="16221" y="8935"/>
                    <a:pt x="15832" y="9478"/>
                    <a:pt x="15402" y="10032"/>
                  </a:cubicBezTo>
                  <a:moveTo>
                    <a:pt x="17742" y="3857"/>
                  </a:moveTo>
                  <a:cubicBezTo>
                    <a:pt x="18345" y="4460"/>
                    <a:pt x="18028" y="5860"/>
                    <a:pt x="17044" y="7604"/>
                  </a:cubicBezTo>
                  <a:cubicBezTo>
                    <a:pt x="16261" y="7402"/>
                    <a:pt x="15405" y="7234"/>
                    <a:pt x="14487" y="7112"/>
                  </a:cubicBezTo>
                  <a:cubicBezTo>
                    <a:pt x="14365" y="6194"/>
                    <a:pt x="14198" y="5339"/>
                    <a:pt x="13996" y="4555"/>
                  </a:cubicBezTo>
                  <a:cubicBezTo>
                    <a:pt x="15740" y="3572"/>
                    <a:pt x="17140" y="3255"/>
                    <a:pt x="17742" y="3857"/>
                  </a:cubicBezTo>
                  <a:moveTo>
                    <a:pt x="13718" y="12012"/>
                  </a:moveTo>
                  <a:cubicBezTo>
                    <a:pt x="13448" y="12303"/>
                    <a:pt x="13172" y="12593"/>
                    <a:pt x="12882" y="12883"/>
                  </a:cubicBezTo>
                  <a:cubicBezTo>
                    <a:pt x="12593" y="13172"/>
                    <a:pt x="12303" y="13449"/>
                    <a:pt x="12012" y="13719"/>
                  </a:cubicBezTo>
                  <a:cubicBezTo>
                    <a:pt x="11614" y="13733"/>
                    <a:pt x="11212" y="13745"/>
                    <a:pt x="10800" y="13745"/>
                  </a:cubicBezTo>
                  <a:cubicBezTo>
                    <a:pt x="10387" y="13745"/>
                    <a:pt x="9985" y="13733"/>
                    <a:pt x="9587" y="13719"/>
                  </a:cubicBezTo>
                  <a:cubicBezTo>
                    <a:pt x="9297" y="13449"/>
                    <a:pt x="9006" y="13172"/>
                    <a:pt x="8717" y="12883"/>
                  </a:cubicBezTo>
                  <a:cubicBezTo>
                    <a:pt x="8428" y="12593"/>
                    <a:pt x="8152" y="12303"/>
                    <a:pt x="7881" y="12012"/>
                  </a:cubicBezTo>
                  <a:cubicBezTo>
                    <a:pt x="7866" y="11614"/>
                    <a:pt x="7855" y="11212"/>
                    <a:pt x="7855" y="10800"/>
                  </a:cubicBezTo>
                  <a:cubicBezTo>
                    <a:pt x="7855" y="10388"/>
                    <a:pt x="7866" y="9986"/>
                    <a:pt x="7881" y="9587"/>
                  </a:cubicBezTo>
                  <a:cubicBezTo>
                    <a:pt x="8152" y="9297"/>
                    <a:pt x="8428" y="9007"/>
                    <a:pt x="8717" y="8717"/>
                  </a:cubicBezTo>
                  <a:cubicBezTo>
                    <a:pt x="9006" y="8428"/>
                    <a:pt x="9297" y="8151"/>
                    <a:pt x="9587" y="7881"/>
                  </a:cubicBezTo>
                  <a:cubicBezTo>
                    <a:pt x="9985" y="7867"/>
                    <a:pt x="10387" y="7855"/>
                    <a:pt x="10800" y="7855"/>
                  </a:cubicBezTo>
                  <a:cubicBezTo>
                    <a:pt x="11212" y="7855"/>
                    <a:pt x="11614" y="7867"/>
                    <a:pt x="12012" y="7881"/>
                  </a:cubicBezTo>
                  <a:cubicBezTo>
                    <a:pt x="12303" y="8151"/>
                    <a:pt x="12593" y="8428"/>
                    <a:pt x="12882" y="8717"/>
                  </a:cubicBezTo>
                  <a:cubicBezTo>
                    <a:pt x="13172" y="9007"/>
                    <a:pt x="13448" y="9297"/>
                    <a:pt x="13718" y="9587"/>
                  </a:cubicBezTo>
                  <a:cubicBezTo>
                    <a:pt x="13733" y="9986"/>
                    <a:pt x="13745" y="10388"/>
                    <a:pt x="13745" y="10800"/>
                  </a:cubicBezTo>
                  <a:cubicBezTo>
                    <a:pt x="13745" y="11212"/>
                    <a:pt x="13733" y="11614"/>
                    <a:pt x="13718" y="12012"/>
                  </a:cubicBezTo>
                  <a:moveTo>
                    <a:pt x="13185" y="16555"/>
                  </a:moveTo>
                  <a:cubicBezTo>
                    <a:pt x="12662" y="16219"/>
                    <a:pt x="12120" y="15837"/>
                    <a:pt x="11561" y="15404"/>
                  </a:cubicBezTo>
                  <a:cubicBezTo>
                    <a:pt x="11844" y="15170"/>
                    <a:pt x="12127" y="14931"/>
                    <a:pt x="12409" y="14677"/>
                  </a:cubicBezTo>
                  <a:cubicBezTo>
                    <a:pt x="12783" y="14655"/>
                    <a:pt x="13155" y="14631"/>
                    <a:pt x="13517" y="14597"/>
                  </a:cubicBezTo>
                  <a:cubicBezTo>
                    <a:pt x="13429" y="15295"/>
                    <a:pt x="13316" y="15950"/>
                    <a:pt x="13185" y="16555"/>
                  </a:cubicBezTo>
                  <a:moveTo>
                    <a:pt x="10800" y="20618"/>
                  </a:moveTo>
                  <a:cubicBezTo>
                    <a:pt x="9948" y="20618"/>
                    <a:pt x="9181" y="19410"/>
                    <a:pt x="8643" y="17481"/>
                  </a:cubicBezTo>
                  <a:cubicBezTo>
                    <a:pt x="9339" y="17072"/>
                    <a:pt x="10062" y="16573"/>
                    <a:pt x="10795" y="16011"/>
                  </a:cubicBezTo>
                  <a:cubicBezTo>
                    <a:pt x="11532" y="16576"/>
                    <a:pt x="12258" y="17070"/>
                    <a:pt x="12957" y="17481"/>
                  </a:cubicBezTo>
                  <a:cubicBezTo>
                    <a:pt x="12419" y="19410"/>
                    <a:pt x="11652" y="20618"/>
                    <a:pt x="10800" y="20618"/>
                  </a:cubicBezTo>
                  <a:moveTo>
                    <a:pt x="8083" y="14597"/>
                  </a:moveTo>
                  <a:cubicBezTo>
                    <a:pt x="8445" y="14631"/>
                    <a:pt x="8816" y="14655"/>
                    <a:pt x="9190" y="14677"/>
                  </a:cubicBezTo>
                  <a:cubicBezTo>
                    <a:pt x="9471" y="14929"/>
                    <a:pt x="9751" y="15170"/>
                    <a:pt x="10032" y="15403"/>
                  </a:cubicBezTo>
                  <a:cubicBezTo>
                    <a:pt x="9478" y="15832"/>
                    <a:pt x="8935" y="16221"/>
                    <a:pt x="8415" y="16555"/>
                  </a:cubicBezTo>
                  <a:cubicBezTo>
                    <a:pt x="8283" y="15950"/>
                    <a:pt x="8171" y="15295"/>
                    <a:pt x="8083" y="14597"/>
                  </a:cubicBezTo>
                  <a:moveTo>
                    <a:pt x="8415" y="5045"/>
                  </a:moveTo>
                  <a:cubicBezTo>
                    <a:pt x="8938" y="5381"/>
                    <a:pt x="9480" y="5762"/>
                    <a:pt x="10038" y="6196"/>
                  </a:cubicBezTo>
                  <a:cubicBezTo>
                    <a:pt x="9756" y="6430"/>
                    <a:pt x="9473" y="6670"/>
                    <a:pt x="9190" y="6924"/>
                  </a:cubicBezTo>
                  <a:cubicBezTo>
                    <a:pt x="8816" y="6945"/>
                    <a:pt x="8445" y="6969"/>
                    <a:pt x="8083" y="7003"/>
                  </a:cubicBezTo>
                  <a:cubicBezTo>
                    <a:pt x="8171" y="6305"/>
                    <a:pt x="8283" y="5650"/>
                    <a:pt x="8415" y="5045"/>
                  </a:cubicBezTo>
                  <a:moveTo>
                    <a:pt x="10800" y="982"/>
                  </a:moveTo>
                  <a:cubicBezTo>
                    <a:pt x="11652" y="982"/>
                    <a:pt x="12419" y="2191"/>
                    <a:pt x="12957" y="4119"/>
                  </a:cubicBezTo>
                  <a:cubicBezTo>
                    <a:pt x="12261" y="4528"/>
                    <a:pt x="11537" y="5027"/>
                    <a:pt x="10804" y="5589"/>
                  </a:cubicBezTo>
                  <a:cubicBezTo>
                    <a:pt x="10067" y="5024"/>
                    <a:pt x="9341" y="4530"/>
                    <a:pt x="8643" y="4119"/>
                  </a:cubicBezTo>
                  <a:cubicBezTo>
                    <a:pt x="9181" y="2191"/>
                    <a:pt x="9948" y="982"/>
                    <a:pt x="10800" y="982"/>
                  </a:cubicBezTo>
                  <a:moveTo>
                    <a:pt x="13517" y="7003"/>
                  </a:moveTo>
                  <a:cubicBezTo>
                    <a:pt x="13155" y="6969"/>
                    <a:pt x="12783" y="6945"/>
                    <a:pt x="12409" y="6924"/>
                  </a:cubicBezTo>
                  <a:cubicBezTo>
                    <a:pt x="12129" y="6671"/>
                    <a:pt x="11848" y="6430"/>
                    <a:pt x="11568" y="6198"/>
                  </a:cubicBezTo>
                  <a:cubicBezTo>
                    <a:pt x="12122" y="5768"/>
                    <a:pt x="12665" y="5379"/>
                    <a:pt x="13185" y="5045"/>
                  </a:cubicBezTo>
                  <a:cubicBezTo>
                    <a:pt x="13316" y="5650"/>
                    <a:pt x="13429" y="6305"/>
                    <a:pt x="13517" y="7003"/>
                  </a:cubicBezTo>
                  <a:moveTo>
                    <a:pt x="7112" y="7112"/>
                  </a:moveTo>
                  <a:cubicBezTo>
                    <a:pt x="6194" y="7234"/>
                    <a:pt x="5339" y="7402"/>
                    <a:pt x="4555" y="7604"/>
                  </a:cubicBezTo>
                  <a:cubicBezTo>
                    <a:pt x="3572" y="5860"/>
                    <a:pt x="3255" y="4460"/>
                    <a:pt x="3858" y="3857"/>
                  </a:cubicBezTo>
                  <a:cubicBezTo>
                    <a:pt x="4460" y="3255"/>
                    <a:pt x="5860" y="3572"/>
                    <a:pt x="7604" y="4555"/>
                  </a:cubicBezTo>
                  <a:cubicBezTo>
                    <a:pt x="7402" y="5339"/>
                    <a:pt x="7234" y="6194"/>
                    <a:pt x="7112" y="7112"/>
                  </a:cubicBezTo>
                  <a:moveTo>
                    <a:pt x="3858" y="17743"/>
                  </a:moveTo>
                  <a:cubicBezTo>
                    <a:pt x="3255" y="17140"/>
                    <a:pt x="3572" y="15740"/>
                    <a:pt x="4555" y="13996"/>
                  </a:cubicBezTo>
                  <a:cubicBezTo>
                    <a:pt x="5339" y="14198"/>
                    <a:pt x="6194" y="14366"/>
                    <a:pt x="7112" y="14488"/>
                  </a:cubicBezTo>
                  <a:cubicBezTo>
                    <a:pt x="7234" y="15406"/>
                    <a:pt x="7402" y="16261"/>
                    <a:pt x="7604" y="17045"/>
                  </a:cubicBezTo>
                  <a:cubicBezTo>
                    <a:pt x="5860" y="18028"/>
                    <a:pt x="4460" y="18345"/>
                    <a:pt x="3858" y="17743"/>
                  </a:cubicBezTo>
                  <a:moveTo>
                    <a:pt x="7003" y="13517"/>
                  </a:moveTo>
                  <a:cubicBezTo>
                    <a:pt x="6305" y="13429"/>
                    <a:pt x="5650" y="13317"/>
                    <a:pt x="5045" y="13185"/>
                  </a:cubicBezTo>
                  <a:cubicBezTo>
                    <a:pt x="5379" y="12665"/>
                    <a:pt x="5768" y="12122"/>
                    <a:pt x="6197" y="11568"/>
                  </a:cubicBezTo>
                  <a:cubicBezTo>
                    <a:pt x="6429" y="11848"/>
                    <a:pt x="6671" y="12129"/>
                    <a:pt x="6923" y="12409"/>
                  </a:cubicBezTo>
                  <a:cubicBezTo>
                    <a:pt x="6944" y="12784"/>
                    <a:pt x="6968" y="13155"/>
                    <a:pt x="7003" y="13517"/>
                  </a:cubicBezTo>
                  <a:moveTo>
                    <a:pt x="6923" y="9191"/>
                  </a:moveTo>
                  <a:cubicBezTo>
                    <a:pt x="6669" y="9473"/>
                    <a:pt x="6429" y="9756"/>
                    <a:pt x="6196" y="10039"/>
                  </a:cubicBezTo>
                  <a:cubicBezTo>
                    <a:pt x="5763" y="9481"/>
                    <a:pt x="5381" y="8938"/>
                    <a:pt x="5045" y="8415"/>
                  </a:cubicBezTo>
                  <a:cubicBezTo>
                    <a:pt x="5650" y="8283"/>
                    <a:pt x="6305" y="8171"/>
                    <a:pt x="7003" y="8084"/>
                  </a:cubicBezTo>
                  <a:cubicBezTo>
                    <a:pt x="6968" y="8445"/>
                    <a:pt x="6944" y="8816"/>
                    <a:pt x="6923" y="9191"/>
                  </a:cubicBezTo>
                  <a:moveTo>
                    <a:pt x="982" y="10800"/>
                  </a:moveTo>
                  <a:cubicBezTo>
                    <a:pt x="982" y="9948"/>
                    <a:pt x="2190" y="9181"/>
                    <a:pt x="4119" y="8644"/>
                  </a:cubicBezTo>
                  <a:cubicBezTo>
                    <a:pt x="4530" y="9342"/>
                    <a:pt x="5023" y="10067"/>
                    <a:pt x="5588" y="10805"/>
                  </a:cubicBezTo>
                  <a:cubicBezTo>
                    <a:pt x="5027" y="11537"/>
                    <a:pt x="4528" y="12262"/>
                    <a:pt x="4119" y="12956"/>
                  </a:cubicBezTo>
                  <a:cubicBezTo>
                    <a:pt x="2190" y="12419"/>
                    <a:pt x="982" y="11652"/>
                    <a:pt x="982" y="10800"/>
                  </a:cubicBezTo>
                  <a:moveTo>
                    <a:pt x="21600" y="10800"/>
                  </a:moveTo>
                  <a:cubicBezTo>
                    <a:pt x="21600" y="9624"/>
                    <a:pt x="20173" y="8571"/>
                    <a:pt x="17918" y="7853"/>
                  </a:cubicBezTo>
                  <a:cubicBezTo>
                    <a:pt x="19002" y="5750"/>
                    <a:pt x="19269" y="3995"/>
                    <a:pt x="18437" y="3163"/>
                  </a:cubicBezTo>
                  <a:cubicBezTo>
                    <a:pt x="17605" y="2332"/>
                    <a:pt x="15850" y="2598"/>
                    <a:pt x="13748" y="3682"/>
                  </a:cubicBezTo>
                  <a:cubicBezTo>
                    <a:pt x="13029" y="1427"/>
                    <a:pt x="11976" y="0"/>
                    <a:pt x="10800" y="0"/>
                  </a:cubicBezTo>
                  <a:cubicBezTo>
                    <a:pt x="9623" y="0"/>
                    <a:pt x="8571" y="1427"/>
                    <a:pt x="7852" y="3682"/>
                  </a:cubicBezTo>
                  <a:cubicBezTo>
                    <a:pt x="5750" y="2598"/>
                    <a:pt x="3995" y="2332"/>
                    <a:pt x="3163" y="3163"/>
                  </a:cubicBezTo>
                  <a:cubicBezTo>
                    <a:pt x="2331" y="3995"/>
                    <a:pt x="2598" y="5750"/>
                    <a:pt x="3682" y="7853"/>
                  </a:cubicBezTo>
                  <a:cubicBezTo>
                    <a:pt x="1426" y="8571"/>
                    <a:pt x="0" y="9624"/>
                    <a:pt x="0" y="10800"/>
                  </a:cubicBezTo>
                  <a:cubicBezTo>
                    <a:pt x="0" y="11976"/>
                    <a:pt x="1426" y="13029"/>
                    <a:pt x="3682" y="13748"/>
                  </a:cubicBezTo>
                  <a:cubicBezTo>
                    <a:pt x="2598" y="15851"/>
                    <a:pt x="2331" y="17605"/>
                    <a:pt x="3163" y="18437"/>
                  </a:cubicBezTo>
                  <a:cubicBezTo>
                    <a:pt x="3995" y="19268"/>
                    <a:pt x="5750" y="19002"/>
                    <a:pt x="7852" y="17918"/>
                  </a:cubicBezTo>
                  <a:cubicBezTo>
                    <a:pt x="8571" y="20173"/>
                    <a:pt x="9623" y="21600"/>
                    <a:pt x="10800" y="21600"/>
                  </a:cubicBezTo>
                  <a:cubicBezTo>
                    <a:pt x="11976" y="21600"/>
                    <a:pt x="13029" y="20173"/>
                    <a:pt x="13748" y="17918"/>
                  </a:cubicBezTo>
                  <a:cubicBezTo>
                    <a:pt x="15850" y="19002"/>
                    <a:pt x="17605" y="19268"/>
                    <a:pt x="18437" y="18437"/>
                  </a:cubicBezTo>
                  <a:cubicBezTo>
                    <a:pt x="19269" y="17605"/>
                    <a:pt x="19002" y="15851"/>
                    <a:pt x="17918" y="13748"/>
                  </a:cubicBezTo>
                  <a:cubicBezTo>
                    <a:pt x="20173" y="13029"/>
                    <a:pt x="21600" y="11976"/>
                    <a:pt x="21600" y="10800"/>
                  </a:cubicBezTo>
                  <a:moveTo>
                    <a:pt x="10800" y="9818"/>
                  </a:moveTo>
                  <a:cubicBezTo>
                    <a:pt x="10258" y="9818"/>
                    <a:pt x="9818" y="10258"/>
                    <a:pt x="9818" y="10800"/>
                  </a:cubicBezTo>
                  <a:cubicBezTo>
                    <a:pt x="9818" y="11342"/>
                    <a:pt x="10258" y="11782"/>
                    <a:pt x="10800" y="11782"/>
                  </a:cubicBezTo>
                  <a:cubicBezTo>
                    <a:pt x="11342" y="11782"/>
                    <a:pt x="11782" y="11342"/>
                    <a:pt x="11782" y="10800"/>
                  </a:cubicBezTo>
                  <a:cubicBezTo>
                    <a:pt x="11782" y="10258"/>
                    <a:pt x="11342" y="9818"/>
                    <a:pt x="10800" y="9818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bg1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86" name="Group 85">
            <a:extLst>
              <a:ext uri="{FF2B5EF4-FFF2-40B4-BE49-F238E27FC236}">
                <a16:creationId xmlns:a16="http://schemas.microsoft.com/office/drawing/2014/main" id="{3F3AAE60-582A-6F4D-9D41-D3F2C825D27D}"/>
              </a:ext>
            </a:extLst>
          </p:cNvPr>
          <p:cNvGrpSpPr/>
          <p:nvPr/>
        </p:nvGrpSpPr>
        <p:grpSpPr>
          <a:xfrm>
            <a:off x="2991964" y="6067481"/>
            <a:ext cx="1468066" cy="632481"/>
            <a:chOff x="4129724" y="2015877"/>
            <a:chExt cx="1575004" cy="678552"/>
          </a:xfrm>
        </p:grpSpPr>
        <p:sp>
          <p:nvSpPr>
            <p:cNvPr id="87" name="Rectangle 86">
              <a:extLst>
                <a:ext uri="{FF2B5EF4-FFF2-40B4-BE49-F238E27FC236}">
                  <a16:creationId xmlns:a16="http://schemas.microsoft.com/office/drawing/2014/main" id="{544C048A-C589-AC44-B596-E291D5031436}"/>
                </a:ext>
              </a:extLst>
            </p:cNvPr>
            <p:cNvSpPr/>
            <p:nvPr/>
          </p:nvSpPr>
          <p:spPr>
            <a:xfrm>
              <a:off x="4477137" y="2015877"/>
              <a:ext cx="1227591" cy="67855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900" dirty="0">
                  <a:solidFill>
                    <a:schemeClr val="bg1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900" dirty="0" err="1">
                  <a:solidFill>
                    <a:schemeClr val="bg1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900" dirty="0">
                  <a:solidFill>
                    <a:schemeClr val="bg1"/>
                  </a:solidFill>
                  <a:latin typeface="Source Sans Pro Light" panose="020B0403030403020204" pitchFamily="34" charset="0"/>
                </a:rPr>
                <a:t> VHS plaid.</a:t>
              </a:r>
              <a:endParaRPr lang="en-US" sz="900" dirty="0">
                <a:solidFill>
                  <a:schemeClr val="bg1"/>
                </a:solidFill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88" name="Shape 2748">
              <a:extLst>
                <a:ext uri="{FF2B5EF4-FFF2-40B4-BE49-F238E27FC236}">
                  <a16:creationId xmlns:a16="http://schemas.microsoft.com/office/drawing/2014/main" id="{F0B1401D-C34B-6F47-B173-6D8BA9631DD3}"/>
                </a:ext>
              </a:extLst>
            </p:cNvPr>
            <p:cNvSpPr/>
            <p:nvPr/>
          </p:nvSpPr>
          <p:spPr>
            <a:xfrm>
              <a:off x="4129724" y="2143124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8280" y="18579"/>
                  </a:moveTo>
                  <a:cubicBezTo>
                    <a:pt x="20323" y="16614"/>
                    <a:pt x="21600" y="1385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6" y="0"/>
                    <a:pt x="0" y="4835"/>
                    <a:pt x="0" y="10800"/>
                  </a:cubicBezTo>
                  <a:cubicBezTo>
                    <a:pt x="0" y="13859"/>
                    <a:pt x="1277" y="16614"/>
                    <a:pt x="3320" y="18579"/>
                  </a:cubicBezTo>
                  <a:lnTo>
                    <a:pt x="2107" y="20762"/>
                  </a:lnTo>
                  <a:cubicBezTo>
                    <a:pt x="2019" y="20851"/>
                    <a:pt x="1964" y="20974"/>
                    <a:pt x="1964" y="21109"/>
                  </a:cubicBezTo>
                  <a:cubicBezTo>
                    <a:pt x="1964" y="21380"/>
                    <a:pt x="2184" y="21600"/>
                    <a:pt x="2455" y="21600"/>
                  </a:cubicBezTo>
                  <a:cubicBezTo>
                    <a:pt x="2590" y="21600"/>
                    <a:pt x="2713" y="21545"/>
                    <a:pt x="2802" y="21456"/>
                  </a:cubicBezTo>
                  <a:cubicBezTo>
                    <a:pt x="2858" y="21400"/>
                    <a:pt x="2894" y="21327"/>
                    <a:pt x="2917" y="21248"/>
                  </a:cubicBezTo>
                  <a:lnTo>
                    <a:pt x="4044" y="19219"/>
                  </a:lnTo>
                  <a:cubicBezTo>
                    <a:pt x="5895" y="20706"/>
                    <a:pt x="8242" y="21600"/>
                    <a:pt x="10800" y="21600"/>
                  </a:cubicBezTo>
                  <a:cubicBezTo>
                    <a:pt x="13358" y="21600"/>
                    <a:pt x="15705" y="20706"/>
                    <a:pt x="17555" y="19219"/>
                  </a:cubicBezTo>
                  <a:lnTo>
                    <a:pt x="18683" y="21248"/>
                  </a:lnTo>
                  <a:cubicBezTo>
                    <a:pt x="18743" y="21450"/>
                    <a:pt x="18923" y="21600"/>
                    <a:pt x="19145" y="21600"/>
                  </a:cubicBezTo>
                  <a:cubicBezTo>
                    <a:pt x="19416" y="21600"/>
                    <a:pt x="19636" y="21380"/>
                    <a:pt x="19636" y="21109"/>
                  </a:cubicBezTo>
                  <a:cubicBezTo>
                    <a:pt x="19636" y="20974"/>
                    <a:pt x="19581" y="20851"/>
                    <a:pt x="19493" y="20762"/>
                  </a:cubicBezTo>
                  <a:cubicBezTo>
                    <a:pt x="19493" y="20762"/>
                    <a:pt x="18280" y="18579"/>
                    <a:pt x="18280" y="18579"/>
                  </a:cubicBezTo>
                  <a:close/>
                  <a:moveTo>
                    <a:pt x="10800" y="16691"/>
                  </a:moveTo>
                  <a:cubicBezTo>
                    <a:pt x="7547" y="16691"/>
                    <a:pt x="4909" y="14053"/>
                    <a:pt x="4909" y="10800"/>
                  </a:cubicBezTo>
                  <a:cubicBezTo>
                    <a:pt x="4909" y="7547"/>
                    <a:pt x="7547" y="4909"/>
                    <a:pt x="10800" y="4909"/>
                  </a:cubicBezTo>
                  <a:cubicBezTo>
                    <a:pt x="14053" y="4909"/>
                    <a:pt x="16691" y="7547"/>
                    <a:pt x="16691" y="10800"/>
                  </a:cubicBezTo>
                  <a:cubicBezTo>
                    <a:pt x="16691" y="14053"/>
                    <a:pt x="14053" y="16691"/>
                    <a:pt x="10800" y="16691"/>
                  </a:cubicBezTo>
                  <a:moveTo>
                    <a:pt x="10800" y="3927"/>
                  </a:moveTo>
                  <a:cubicBezTo>
                    <a:pt x="7004" y="3927"/>
                    <a:pt x="3927" y="7004"/>
                    <a:pt x="3927" y="10800"/>
                  </a:cubicBezTo>
                  <a:cubicBezTo>
                    <a:pt x="3927" y="14596"/>
                    <a:pt x="7004" y="17673"/>
                    <a:pt x="10800" y="17673"/>
                  </a:cubicBezTo>
                  <a:cubicBezTo>
                    <a:pt x="14596" y="17673"/>
                    <a:pt x="17673" y="14596"/>
                    <a:pt x="17673" y="10800"/>
                  </a:cubicBezTo>
                  <a:cubicBezTo>
                    <a:pt x="17673" y="7004"/>
                    <a:pt x="14596" y="3927"/>
                    <a:pt x="10800" y="3927"/>
                  </a:cubicBezTo>
                  <a:moveTo>
                    <a:pt x="10800" y="12764"/>
                  </a:moveTo>
                  <a:cubicBezTo>
                    <a:pt x="9716" y="12764"/>
                    <a:pt x="8836" y="11884"/>
                    <a:pt x="8836" y="10800"/>
                  </a:cubicBezTo>
                  <a:cubicBezTo>
                    <a:pt x="8836" y="9716"/>
                    <a:pt x="9716" y="8836"/>
                    <a:pt x="10800" y="8836"/>
                  </a:cubicBezTo>
                  <a:cubicBezTo>
                    <a:pt x="11884" y="8836"/>
                    <a:pt x="12764" y="9716"/>
                    <a:pt x="12764" y="10800"/>
                  </a:cubicBezTo>
                  <a:cubicBezTo>
                    <a:pt x="12764" y="11884"/>
                    <a:pt x="11884" y="12764"/>
                    <a:pt x="10800" y="12764"/>
                  </a:cubicBezTo>
                  <a:moveTo>
                    <a:pt x="10800" y="7855"/>
                  </a:moveTo>
                  <a:cubicBezTo>
                    <a:pt x="9173" y="7855"/>
                    <a:pt x="7855" y="9173"/>
                    <a:pt x="7855" y="10800"/>
                  </a:cubicBezTo>
                  <a:cubicBezTo>
                    <a:pt x="7855" y="12427"/>
                    <a:pt x="9173" y="13745"/>
                    <a:pt x="10800" y="13745"/>
                  </a:cubicBezTo>
                  <a:cubicBezTo>
                    <a:pt x="12427" y="13745"/>
                    <a:pt x="13745" y="12427"/>
                    <a:pt x="13745" y="10800"/>
                  </a:cubicBezTo>
                  <a:cubicBezTo>
                    <a:pt x="13745" y="9173"/>
                    <a:pt x="12427" y="7855"/>
                    <a:pt x="10800" y="7855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bg1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89" name="Group 88">
            <a:extLst>
              <a:ext uri="{FF2B5EF4-FFF2-40B4-BE49-F238E27FC236}">
                <a16:creationId xmlns:a16="http://schemas.microsoft.com/office/drawing/2014/main" id="{0E848FEC-10C7-0C4D-999F-4D711058C130}"/>
              </a:ext>
            </a:extLst>
          </p:cNvPr>
          <p:cNvGrpSpPr/>
          <p:nvPr/>
        </p:nvGrpSpPr>
        <p:grpSpPr>
          <a:xfrm>
            <a:off x="5480006" y="6099389"/>
            <a:ext cx="1469253" cy="632481"/>
            <a:chOff x="6064846" y="2015877"/>
            <a:chExt cx="1576277" cy="678552"/>
          </a:xfrm>
        </p:grpSpPr>
        <p:sp>
          <p:nvSpPr>
            <p:cNvPr id="90" name="Rectangle 89">
              <a:extLst>
                <a:ext uri="{FF2B5EF4-FFF2-40B4-BE49-F238E27FC236}">
                  <a16:creationId xmlns:a16="http://schemas.microsoft.com/office/drawing/2014/main" id="{B9C52B4E-C820-AE41-B709-D7929722AAE4}"/>
                </a:ext>
              </a:extLst>
            </p:cNvPr>
            <p:cNvSpPr/>
            <p:nvPr/>
          </p:nvSpPr>
          <p:spPr>
            <a:xfrm>
              <a:off x="6413532" y="2015877"/>
              <a:ext cx="1227591" cy="67855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900" dirty="0">
                  <a:solidFill>
                    <a:schemeClr val="bg1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900" dirty="0" err="1">
                  <a:solidFill>
                    <a:schemeClr val="bg1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900" dirty="0">
                  <a:solidFill>
                    <a:schemeClr val="bg1"/>
                  </a:solidFill>
                  <a:latin typeface="Source Sans Pro Light" panose="020B0403030403020204" pitchFamily="34" charset="0"/>
                </a:rPr>
                <a:t> VHS plaid.</a:t>
              </a:r>
              <a:endParaRPr lang="en-US" sz="900" dirty="0">
                <a:solidFill>
                  <a:schemeClr val="bg1"/>
                </a:solidFill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91" name="Shape 2774">
              <a:extLst>
                <a:ext uri="{FF2B5EF4-FFF2-40B4-BE49-F238E27FC236}">
                  <a16:creationId xmlns:a16="http://schemas.microsoft.com/office/drawing/2014/main" id="{A23F0C58-4E51-1F48-B765-D951D5B2E5F5}"/>
                </a:ext>
              </a:extLst>
            </p:cNvPr>
            <p:cNvSpPr/>
            <p:nvPr/>
          </p:nvSpPr>
          <p:spPr>
            <a:xfrm>
              <a:off x="6064846" y="216285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2945"/>
                  </a:moveTo>
                  <a:lnTo>
                    <a:pt x="982" y="2945"/>
                  </a:lnTo>
                  <a:lnTo>
                    <a:pt x="982" y="1964"/>
                  </a:lnTo>
                  <a:lnTo>
                    <a:pt x="20618" y="1964"/>
                  </a:lnTo>
                  <a:cubicBezTo>
                    <a:pt x="20618" y="1964"/>
                    <a:pt x="20618" y="2945"/>
                    <a:pt x="20618" y="2945"/>
                  </a:cubicBezTo>
                  <a:close/>
                  <a:moveTo>
                    <a:pt x="19636" y="15709"/>
                  </a:moveTo>
                  <a:lnTo>
                    <a:pt x="1964" y="15709"/>
                  </a:lnTo>
                  <a:lnTo>
                    <a:pt x="1964" y="3927"/>
                  </a:lnTo>
                  <a:lnTo>
                    <a:pt x="19636" y="3927"/>
                  </a:lnTo>
                  <a:cubicBezTo>
                    <a:pt x="19636" y="3927"/>
                    <a:pt x="19636" y="15709"/>
                    <a:pt x="19636" y="15709"/>
                  </a:cubicBezTo>
                  <a:close/>
                  <a:moveTo>
                    <a:pt x="20618" y="982"/>
                  </a:moveTo>
                  <a:lnTo>
                    <a:pt x="11782" y="982"/>
                  </a:lnTo>
                  <a:cubicBezTo>
                    <a:pt x="11782" y="440"/>
                    <a:pt x="11342" y="0"/>
                    <a:pt x="10800" y="0"/>
                  </a:cubicBezTo>
                  <a:cubicBezTo>
                    <a:pt x="10257" y="0"/>
                    <a:pt x="9818" y="440"/>
                    <a:pt x="9818" y="982"/>
                  </a:cubicBezTo>
                  <a:lnTo>
                    <a:pt x="982" y="982"/>
                  </a:lnTo>
                  <a:cubicBezTo>
                    <a:pt x="439" y="982"/>
                    <a:pt x="0" y="1422"/>
                    <a:pt x="0" y="1964"/>
                  </a:cubicBezTo>
                  <a:lnTo>
                    <a:pt x="0" y="2945"/>
                  </a:lnTo>
                  <a:cubicBezTo>
                    <a:pt x="0" y="3488"/>
                    <a:pt x="439" y="3927"/>
                    <a:pt x="982" y="3927"/>
                  </a:cubicBezTo>
                  <a:lnTo>
                    <a:pt x="982" y="15709"/>
                  </a:lnTo>
                  <a:cubicBezTo>
                    <a:pt x="982" y="16252"/>
                    <a:pt x="1421" y="16691"/>
                    <a:pt x="1964" y="16691"/>
                  </a:cubicBezTo>
                  <a:lnTo>
                    <a:pt x="10309" y="16691"/>
                  </a:lnTo>
                  <a:lnTo>
                    <a:pt x="10309" y="17960"/>
                  </a:lnTo>
                  <a:lnTo>
                    <a:pt x="7507" y="20762"/>
                  </a:lnTo>
                  <a:cubicBezTo>
                    <a:pt x="7419" y="20851"/>
                    <a:pt x="7364" y="20974"/>
                    <a:pt x="7364" y="21109"/>
                  </a:cubicBezTo>
                  <a:cubicBezTo>
                    <a:pt x="7364" y="21380"/>
                    <a:pt x="7583" y="21600"/>
                    <a:pt x="7855" y="21600"/>
                  </a:cubicBezTo>
                  <a:cubicBezTo>
                    <a:pt x="7990" y="21600"/>
                    <a:pt x="8113" y="21545"/>
                    <a:pt x="8202" y="21456"/>
                  </a:cubicBezTo>
                  <a:lnTo>
                    <a:pt x="10800" y="18858"/>
                  </a:lnTo>
                  <a:lnTo>
                    <a:pt x="13398" y="21456"/>
                  </a:lnTo>
                  <a:cubicBezTo>
                    <a:pt x="13488" y="21545"/>
                    <a:pt x="13610" y="21600"/>
                    <a:pt x="13745" y="21600"/>
                  </a:cubicBezTo>
                  <a:cubicBezTo>
                    <a:pt x="14017" y="21600"/>
                    <a:pt x="14236" y="21380"/>
                    <a:pt x="14236" y="21109"/>
                  </a:cubicBezTo>
                  <a:cubicBezTo>
                    <a:pt x="14236" y="20974"/>
                    <a:pt x="14182" y="20851"/>
                    <a:pt x="14093" y="20762"/>
                  </a:cubicBezTo>
                  <a:lnTo>
                    <a:pt x="11291" y="17960"/>
                  </a:lnTo>
                  <a:lnTo>
                    <a:pt x="11291" y="16691"/>
                  </a:lnTo>
                  <a:lnTo>
                    <a:pt x="19636" y="16691"/>
                  </a:lnTo>
                  <a:cubicBezTo>
                    <a:pt x="20178" y="16691"/>
                    <a:pt x="20618" y="16252"/>
                    <a:pt x="20618" y="15709"/>
                  </a:cubicBezTo>
                  <a:lnTo>
                    <a:pt x="20618" y="3927"/>
                  </a:lnTo>
                  <a:cubicBezTo>
                    <a:pt x="21160" y="3927"/>
                    <a:pt x="21600" y="3488"/>
                    <a:pt x="21600" y="2945"/>
                  </a:cubicBezTo>
                  <a:lnTo>
                    <a:pt x="21600" y="1964"/>
                  </a:lnTo>
                  <a:cubicBezTo>
                    <a:pt x="21600" y="1422"/>
                    <a:pt x="21160" y="982"/>
                    <a:pt x="20618" y="982"/>
                  </a:cubicBezTo>
                  <a:moveTo>
                    <a:pt x="16200" y="5891"/>
                  </a:moveTo>
                  <a:cubicBezTo>
                    <a:pt x="16471" y="5891"/>
                    <a:pt x="16691" y="6111"/>
                    <a:pt x="16691" y="6382"/>
                  </a:cubicBezTo>
                  <a:cubicBezTo>
                    <a:pt x="16691" y="6653"/>
                    <a:pt x="16471" y="6873"/>
                    <a:pt x="16200" y="6873"/>
                  </a:cubicBezTo>
                  <a:cubicBezTo>
                    <a:pt x="15929" y="6873"/>
                    <a:pt x="15709" y="6653"/>
                    <a:pt x="15709" y="6382"/>
                  </a:cubicBezTo>
                  <a:cubicBezTo>
                    <a:pt x="15709" y="6111"/>
                    <a:pt x="15929" y="5891"/>
                    <a:pt x="16200" y="5891"/>
                  </a:cubicBezTo>
                  <a:moveTo>
                    <a:pt x="16200" y="7855"/>
                  </a:moveTo>
                  <a:cubicBezTo>
                    <a:pt x="17013" y="7855"/>
                    <a:pt x="17673" y="7196"/>
                    <a:pt x="17673" y="6382"/>
                  </a:cubicBezTo>
                  <a:cubicBezTo>
                    <a:pt x="17673" y="5569"/>
                    <a:pt x="17013" y="4909"/>
                    <a:pt x="16200" y="4909"/>
                  </a:cubicBezTo>
                  <a:cubicBezTo>
                    <a:pt x="15387" y="4909"/>
                    <a:pt x="14727" y="5569"/>
                    <a:pt x="14727" y="6382"/>
                  </a:cubicBezTo>
                  <a:cubicBezTo>
                    <a:pt x="14727" y="7196"/>
                    <a:pt x="15387" y="7855"/>
                    <a:pt x="16200" y="7855"/>
                  </a:cubicBezTo>
                  <a:moveTo>
                    <a:pt x="8422" y="8135"/>
                  </a:moveTo>
                  <a:lnTo>
                    <a:pt x="11926" y="11638"/>
                  </a:lnTo>
                  <a:cubicBezTo>
                    <a:pt x="12015" y="11727"/>
                    <a:pt x="12138" y="11782"/>
                    <a:pt x="12273" y="11782"/>
                  </a:cubicBezTo>
                  <a:cubicBezTo>
                    <a:pt x="12408" y="11782"/>
                    <a:pt x="12531" y="11727"/>
                    <a:pt x="12620" y="11638"/>
                  </a:cubicBezTo>
                  <a:lnTo>
                    <a:pt x="14183" y="10075"/>
                  </a:lnTo>
                  <a:lnTo>
                    <a:pt x="16200" y="12764"/>
                  </a:lnTo>
                  <a:lnTo>
                    <a:pt x="5336" y="12764"/>
                  </a:lnTo>
                  <a:cubicBezTo>
                    <a:pt x="5336" y="12764"/>
                    <a:pt x="8422" y="8135"/>
                    <a:pt x="8422" y="8135"/>
                  </a:cubicBezTo>
                  <a:close/>
                  <a:moveTo>
                    <a:pt x="4418" y="13745"/>
                  </a:moveTo>
                  <a:lnTo>
                    <a:pt x="17182" y="13745"/>
                  </a:lnTo>
                  <a:cubicBezTo>
                    <a:pt x="17453" y="13745"/>
                    <a:pt x="17673" y="13526"/>
                    <a:pt x="17673" y="13255"/>
                  </a:cubicBezTo>
                  <a:cubicBezTo>
                    <a:pt x="17673" y="13144"/>
                    <a:pt x="17630" y="13047"/>
                    <a:pt x="17568" y="12965"/>
                  </a:cubicBezTo>
                  <a:lnTo>
                    <a:pt x="17575" y="12960"/>
                  </a:lnTo>
                  <a:lnTo>
                    <a:pt x="14629" y="9033"/>
                  </a:lnTo>
                  <a:lnTo>
                    <a:pt x="14622" y="9038"/>
                  </a:lnTo>
                  <a:cubicBezTo>
                    <a:pt x="14533" y="8919"/>
                    <a:pt x="14397" y="8836"/>
                    <a:pt x="14236" y="8836"/>
                  </a:cubicBezTo>
                  <a:cubicBezTo>
                    <a:pt x="14101" y="8836"/>
                    <a:pt x="13978" y="8891"/>
                    <a:pt x="13889" y="8980"/>
                  </a:cubicBezTo>
                  <a:lnTo>
                    <a:pt x="12273" y="10597"/>
                  </a:lnTo>
                  <a:lnTo>
                    <a:pt x="8693" y="7017"/>
                  </a:lnTo>
                  <a:cubicBezTo>
                    <a:pt x="8604" y="6928"/>
                    <a:pt x="8481" y="6873"/>
                    <a:pt x="8345" y="6873"/>
                  </a:cubicBezTo>
                  <a:cubicBezTo>
                    <a:pt x="8175" y="6873"/>
                    <a:pt x="8033" y="6965"/>
                    <a:pt x="7945" y="7097"/>
                  </a:cubicBezTo>
                  <a:lnTo>
                    <a:pt x="7937" y="7091"/>
                  </a:lnTo>
                  <a:lnTo>
                    <a:pt x="4010" y="12982"/>
                  </a:lnTo>
                  <a:lnTo>
                    <a:pt x="4017" y="12988"/>
                  </a:lnTo>
                  <a:cubicBezTo>
                    <a:pt x="3965" y="13066"/>
                    <a:pt x="3927" y="13154"/>
                    <a:pt x="3927" y="13255"/>
                  </a:cubicBezTo>
                  <a:cubicBezTo>
                    <a:pt x="3927" y="13526"/>
                    <a:pt x="4147" y="13745"/>
                    <a:pt x="4418" y="13745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bg1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92" name="Group 91">
            <a:extLst>
              <a:ext uri="{FF2B5EF4-FFF2-40B4-BE49-F238E27FC236}">
                <a16:creationId xmlns:a16="http://schemas.microsoft.com/office/drawing/2014/main" id="{AA8A5531-CBFB-8F48-A97C-8F4633F7EF01}"/>
              </a:ext>
            </a:extLst>
          </p:cNvPr>
          <p:cNvGrpSpPr/>
          <p:nvPr/>
        </p:nvGrpSpPr>
        <p:grpSpPr>
          <a:xfrm>
            <a:off x="10250508" y="6067482"/>
            <a:ext cx="1468066" cy="632481"/>
            <a:chOff x="8002514" y="2015877"/>
            <a:chExt cx="1575004" cy="678552"/>
          </a:xfrm>
        </p:grpSpPr>
        <p:sp>
          <p:nvSpPr>
            <p:cNvPr id="93" name="Rectangle 92">
              <a:extLst>
                <a:ext uri="{FF2B5EF4-FFF2-40B4-BE49-F238E27FC236}">
                  <a16:creationId xmlns:a16="http://schemas.microsoft.com/office/drawing/2014/main" id="{478A4E91-26D3-8B4A-B279-2FEFABF810E5}"/>
                </a:ext>
              </a:extLst>
            </p:cNvPr>
            <p:cNvSpPr/>
            <p:nvPr/>
          </p:nvSpPr>
          <p:spPr>
            <a:xfrm>
              <a:off x="8349927" y="2015877"/>
              <a:ext cx="1227591" cy="67855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900" dirty="0">
                  <a:solidFill>
                    <a:schemeClr val="bg1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900" dirty="0" err="1">
                  <a:solidFill>
                    <a:schemeClr val="bg1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900" dirty="0">
                  <a:solidFill>
                    <a:schemeClr val="bg1"/>
                  </a:solidFill>
                  <a:latin typeface="Source Sans Pro Light" panose="020B0403030403020204" pitchFamily="34" charset="0"/>
                </a:rPr>
                <a:t> VHS plaid.</a:t>
              </a:r>
              <a:endParaRPr lang="en-US" sz="900" dirty="0">
                <a:solidFill>
                  <a:schemeClr val="bg1"/>
                </a:solidFill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94" name="Shape 2784">
              <a:extLst>
                <a:ext uri="{FF2B5EF4-FFF2-40B4-BE49-F238E27FC236}">
                  <a16:creationId xmlns:a16="http://schemas.microsoft.com/office/drawing/2014/main" id="{3C8EFC29-D8C7-AF49-AE38-0D18B614B82E}"/>
                </a:ext>
              </a:extLst>
            </p:cNvPr>
            <p:cNvSpPr/>
            <p:nvPr/>
          </p:nvSpPr>
          <p:spPr>
            <a:xfrm>
              <a:off x="8002514" y="216825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353" y="11229"/>
                  </a:moveTo>
                  <a:lnTo>
                    <a:pt x="20356" y="11234"/>
                  </a:lnTo>
                  <a:lnTo>
                    <a:pt x="11029" y="16143"/>
                  </a:lnTo>
                  <a:lnTo>
                    <a:pt x="11026" y="16138"/>
                  </a:lnTo>
                  <a:cubicBezTo>
                    <a:pt x="10957" y="16174"/>
                    <a:pt x="10883" y="16200"/>
                    <a:pt x="10800" y="16200"/>
                  </a:cubicBezTo>
                  <a:cubicBezTo>
                    <a:pt x="10717" y="16200"/>
                    <a:pt x="10643" y="16174"/>
                    <a:pt x="10574" y="16138"/>
                  </a:cubicBezTo>
                  <a:lnTo>
                    <a:pt x="10571" y="16143"/>
                  </a:lnTo>
                  <a:lnTo>
                    <a:pt x="1244" y="11234"/>
                  </a:lnTo>
                  <a:lnTo>
                    <a:pt x="1247" y="11229"/>
                  </a:lnTo>
                  <a:cubicBezTo>
                    <a:pt x="1091" y="11147"/>
                    <a:pt x="982" y="10988"/>
                    <a:pt x="982" y="10800"/>
                  </a:cubicBezTo>
                  <a:cubicBezTo>
                    <a:pt x="982" y="10612"/>
                    <a:pt x="1091" y="10453"/>
                    <a:pt x="1247" y="10371"/>
                  </a:cubicBezTo>
                  <a:lnTo>
                    <a:pt x="1244" y="10366"/>
                  </a:lnTo>
                  <a:lnTo>
                    <a:pt x="3562" y="9146"/>
                  </a:lnTo>
                  <a:lnTo>
                    <a:pt x="10113" y="12594"/>
                  </a:lnTo>
                  <a:lnTo>
                    <a:pt x="10117" y="12588"/>
                  </a:lnTo>
                  <a:cubicBezTo>
                    <a:pt x="10322" y="12697"/>
                    <a:pt x="10552" y="12764"/>
                    <a:pt x="10800" y="12764"/>
                  </a:cubicBezTo>
                  <a:cubicBezTo>
                    <a:pt x="11048" y="12764"/>
                    <a:pt x="11278" y="12697"/>
                    <a:pt x="11483" y="12588"/>
                  </a:cubicBezTo>
                  <a:lnTo>
                    <a:pt x="11486" y="12594"/>
                  </a:lnTo>
                  <a:lnTo>
                    <a:pt x="18038" y="9146"/>
                  </a:lnTo>
                  <a:lnTo>
                    <a:pt x="20356" y="10366"/>
                  </a:lnTo>
                  <a:lnTo>
                    <a:pt x="20353" y="10371"/>
                  </a:lnTo>
                  <a:cubicBezTo>
                    <a:pt x="20509" y="10453"/>
                    <a:pt x="20618" y="10612"/>
                    <a:pt x="20618" y="10800"/>
                  </a:cubicBezTo>
                  <a:cubicBezTo>
                    <a:pt x="20618" y="10988"/>
                    <a:pt x="20509" y="11147"/>
                    <a:pt x="20353" y="11229"/>
                  </a:cubicBezTo>
                  <a:moveTo>
                    <a:pt x="20356" y="14784"/>
                  </a:moveTo>
                  <a:lnTo>
                    <a:pt x="20353" y="14790"/>
                  </a:lnTo>
                  <a:cubicBezTo>
                    <a:pt x="20509" y="14872"/>
                    <a:pt x="20618" y="15030"/>
                    <a:pt x="20618" y="15218"/>
                  </a:cubicBezTo>
                  <a:cubicBezTo>
                    <a:pt x="20618" y="15407"/>
                    <a:pt x="20509" y="15565"/>
                    <a:pt x="20353" y="15647"/>
                  </a:cubicBezTo>
                  <a:lnTo>
                    <a:pt x="20356" y="15653"/>
                  </a:lnTo>
                  <a:lnTo>
                    <a:pt x="11029" y="20562"/>
                  </a:lnTo>
                  <a:lnTo>
                    <a:pt x="11026" y="20556"/>
                  </a:lnTo>
                  <a:cubicBezTo>
                    <a:pt x="10957" y="20592"/>
                    <a:pt x="10883" y="20618"/>
                    <a:pt x="10800" y="20618"/>
                  </a:cubicBezTo>
                  <a:cubicBezTo>
                    <a:pt x="10717" y="20618"/>
                    <a:pt x="10643" y="20592"/>
                    <a:pt x="10574" y="20556"/>
                  </a:cubicBezTo>
                  <a:lnTo>
                    <a:pt x="10571" y="20562"/>
                  </a:lnTo>
                  <a:lnTo>
                    <a:pt x="1244" y="15653"/>
                  </a:lnTo>
                  <a:lnTo>
                    <a:pt x="1247" y="15647"/>
                  </a:lnTo>
                  <a:cubicBezTo>
                    <a:pt x="1091" y="15565"/>
                    <a:pt x="982" y="15407"/>
                    <a:pt x="982" y="15218"/>
                  </a:cubicBezTo>
                  <a:cubicBezTo>
                    <a:pt x="982" y="15030"/>
                    <a:pt x="1091" y="14872"/>
                    <a:pt x="1247" y="14790"/>
                  </a:cubicBezTo>
                  <a:lnTo>
                    <a:pt x="1244" y="14784"/>
                  </a:lnTo>
                  <a:lnTo>
                    <a:pt x="3562" y="13564"/>
                  </a:lnTo>
                  <a:lnTo>
                    <a:pt x="10113" y="17012"/>
                  </a:lnTo>
                  <a:lnTo>
                    <a:pt x="10117" y="17006"/>
                  </a:lnTo>
                  <a:cubicBezTo>
                    <a:pt x="10322" y="17115"/>
                    <a:pt x="10552" y="17182"/>
                    <a:pt x="10800" y="17182"/>
                  </a:cubicBezTo>
                  <a:cubicBezTo>
                    <a:pt x="11048" y="17182"/>
                    <a:pt x="11278" y="17115"/>
                    <a:pt x="11483" y="17006"/>
                  </a:cubicBezTo>
                  <a:lnTo>
                    <a:pt x="11486" y="17012"/>
                  </a:lnTo>
                  <a:lnTo>
                    <a:pt x="18038" y="13564"/>
                  </a:lnTo>
                  <a:cubicBezTo>
                    <a:pt x="18038" y="13564"/>
                    <a:pt x="20356" y="14784"/>
                    <a:pt x="20356" y="14784"/>
                  </a:cubicBezTo>
                  <a:close/>
                  <a:moveTo>
                    <a:pt x="1244" y="6816"/>
                  </a:moveTo>
                  <a:lnTo>
                    <a:pt x="1247" y="6811"/>
                  </a:lnTo>
                  <a:cubicBezTo>
                    <a:pt x="1091" y="6728"/>
                    <a:pt x="982" y="6570"/>
                    <a:pt x="982" y="6382"/>
                  </a:cubicBezTo>
                  <a:cubicBezTo>
                    <a:pt x="982" y="6194"/>
                    <a:pt x="1091" y="6035"/>
                    <a:pt x="1247" y="5953"/>
                  </a:cubicBezTo>
                  <a:lnTo>
                    <a:pt x="1244" y="5947"/>
                  </a:lnTo>
                  <a:lnTo>
                    <a:pt x="10571" y="1038"/>
                  </a:lnTo>
                  <a:lnTo>
                    <a:pt x="10574" y="1044"/>
                  </a:lnTo>
                  <a:cubicBezTo>
                    <a:pt x="10643" y="1008"/>
                    <a:pt x="10717" y="982"/>
                    <a:pt x="10800" y="982"/>
                  </a:cubicBezTo>
                  <a:cubicBezTo>
                    <a:pt x="10883" y="982"/>
                    <a:pt x="10957" y="1008"/>
                    <a:pt x="11026" y="1044"/>
                  </a:cubicBezTo>
                  <a:lnTo>
                    <a:pt x="11029" y="1038"/>
                  </a:lnTo>
                  <a:lnTo>
                    <a:pt x="20356" y="5947"/>
                  </a:lnTo>
                  <a:lnTo>
                    <a:pt x="20353" y="5953"/>
                  </a:lnTo>
                  <a:cubicBezTo>
                    <a:pt x="20509" y="6035"/>
                    <a:pt x="20618" y="6194"/>
                    <a:pt x="20618" y="6382"/>
                  </a:cubicBezTo>
                  <a:cubicBezTo>
                    <a:pt x="20618" y="6570"/>
                    <a:pt x="20509" y="6728"/>
                    <a:pt x="20353" y="6811"/>
                  </a:cubicBezTo>
                  <a:lnTo>
                    <a:pt x="20356" y="6816"/>
                  </a:lnTo>
                  <a:lnTo>
                    <a:pt x="11029" y="11725"/>
                  </a:lnTo>
                  <a:lnTo>
                    <a:pt x="11026" y="11720"/>
                  </a:lnTo>
                  <a:cubicBezTo>
                    <a:pt x="10957" y="11756"/>
                    <a:pt x="10883" y="11782"/>
                    <a:pt x="10800" y="11782"/>
                  </a:cubicBezTo>
                  <a:cubicBezTo>
                    <a:pt x="10717" y="11782"/>
                    <a:pt x="10643" y="11756"/>
                    <a:pt x="10574" y="11720"/>
                  </a:cubicBezTo>
                  <a:lnTo>
                    <a:pt x="10571" y="11725"/>
                  </a:lnTo>
                  <a:cubicBezTo>
                    <a:pt x="10571" y="11725"/>
                    <a:pt x="1244" y="6816"/>
                    <a:pt x="1244" y="6816"/>
                  </a:cubicBezTo>
                  <a:close/>
                  <a:moveTo>
                    <a:pt x="21600" y="10800"/>
                  </a:moveTo>
                  <a:cubicBezTo>
                    <a:pt x="21600" y="10234"/>
                    <a:pt x="21278" y="9749"/>
                    <a:pt x="20810" y="9503"/>
                  </a:cubicBezTo>
                  <a:lnTo>
                    <a:pt x="20813" y="9497"/>
                  </a:lnTo>
                  <a:lnTo>
                    <a:pt x="19092" y="8591"/>
                  </a:lnTo>
                  <a:lnTo>
                    <a:pt x="20813" y="7685"/>
                  </a:lnTo>
                  <a:lnTo>
                    <a:pt x="20810" y="7679"/>
                  </a:lnTo>
                  <a:cubicBezTo>
                    <a:pt x="21278" y="7433"/>
                    <a:pt x="21600" y="6948"/>
                    <a:pt x="21600" y="6382"/>
                  </a:cubicBezTo>
                  <a:cubicBezTo>
                    <a:pt x="21600" y="5816"/>
                    <a:pt x="21278" y="5331"/>
                    <a:pt x="20810" y="5085"/>
                  </a:cubicBezTo>
                  <a:lnTo>
                    <a:pt x="20813" y="5079"/>
                  </a:lnTo>
                  <a:lnTo>
                    <a:pt x="11486" y="170"/>
                  </a:lnTo>
                  <a:lnTo>
                    <a:pt x="11483" y="175"/>
                  </a:lnTo>
                  <a:cubicBezTo>
                    <a:pt x="11278" y="67"/>
                    <a:pt x="11048" y="0"/>
                    <a:pt x="10800" y="0"/>
                  </a:cubicBezTo>
                  <a:cubicBezTo>
                    <a:pt x="10552" y="0"/>
                    <a:pt x="10322" y="67"/>
                    <a:pt x="10117" y="175"/>
                  </a:cubicBezTo>
                  <a:lnTo>
                    <a:pt x="10113" y="170"/>
                  </a:lnTo>
                  <a:lnTo>
                    <a:pt x="786" y="5079"/>
                  </a:lnTo>
                  <a:lnTo>
                    <a:pt x="790" y="5085"/>
                  </a:lnTo>
                  <a:cubicBezTo>
                    <a:pt x="322" y="5331"/>
                    <a:pt x="0" y="5816"/>
                    <a:pt x="0" y="6382"/>
                  </a:cubicBezTo>
                  <a:cubicBezTo>
                    <a:pt x="0" y="6948"/>
                    <a:pt x="322" y="7433"/>
                    <a:pt x="790" y="7679"/>
                  </a:cubicBezTo>
                  <a:lnTo>
                    <a:pt x="786" y="7685"/>
                  </a:lnTo>
                  <a:lnTo>
                    <a:pt x="2508" y="8591"/>
                  </a:lnTo>
                  <a:lnTo>
                    <a:pt x="786" y="9497"/>
                  </a:lnTo>
                  <a:lnTo>
                    <a:pt x="790" y="9503"/>
                  </a:lnTo>
                  <a:cubicBezTo>
                    <a:pt x="322" y="9749"/>
                    <a:pt x="0" y="10234"/>
                    <a:pt x="0" y="10800"/>
                  </a:cubicBezTo>
                  <a:cubicBezTo>
                    <a:pt x="0" y="11366"/>
                    <a:pt x="322" y="11851"/>
                    <a:pt x="790" y="12097"/>
                  </a:cubicBezTo>
                  <a:lnTo>
                    <a:pt x="786" y="12103"/>
                  </a:lnTo>
                  <a:lnTo>
                    <a:pt x="2508" y="13009"/>
                  </a:lnTo>
                  <a:lnTo>
                    <a:pt x="786" y="13915"/>
                  </a:lnTo>
                  <a:lnTo>
                    <a:pt x="790" y="13921"/>
                  </a:lnTo>
                  <a:cubicBezTo>
                    <a:pt x="322" y="14167"/>
                    <a:pt x="0" y="14652"/>
                    <a:pt x="0" y="15218"/>
                  </a:cubicBezTo>
                  <a:cubicBezTo>
                    <a:pt x="0" y="15784"/>
                    <a:pt x="322" y="16269"/>
                    <a:pt x="790" y="16515"/>
                  </a:cubicBezTo>
                  <a:lnTo>
                    <a:pt x="786" y="16521"/>
                  </a:lnTo>
                  <a:lnTo>
                    <a:pt x="10113" y="21430"/>
                  </a:lnTo>
                  <a:lnTo>
                    <a:pt x="10117" y="21425"/>
                  </a:lnTo>
                  <a:cubicBezTo>
                    <a:pt x="10322" y="21533"/>
                    <a:pt x="10552" y="21600"/>
                    <a:pt x="10800" y="21600"/>
                  </a:cubicBezTo>
                  <a:cubicBezTo>
                    <a:pt x="11048" y="21600"/>
                    <a:pt x="11278" y="21533"/>
                    <a:pt x="11483" y="21425"/>
                  </a:cubicBezTo>
                  <a:lnTo>
                    <a:pt x="11486" y="21430"/>
                  </a:lnTo>
                  <a:lnTo>
                    <a:pt x="20813" y="16521"/>
                  </a:lnTo>
                  <a:lnTo>
                    <a:pt x="20810" y="16515"/>
                  </a:lnTo>
                  <a:cubicBezTo>
                    <a:pt x="21278" y="16269"/>
                    <a:pt x="21600" y="15784"/>
                    <a:pt x="21600" y="15218"/>
                  </a:cubicBezTo>
                  <a:cubicBezTo>
                    <a:pt x="21600" y="14652"/>
                    <a:pt x="21278" y="14167"/>
                    <a:pt x="20810" y="13921"/>
                  </a:cubicBezTo>
                  <a:lnTo>
                    <a:pt x="20813" y="13915"/>
                  </a:lnTo>
                  <a:lnTo>
                    <a:pt x="19092" y="13009"/>
                  </a:lnTo>
                  <a:lnTo>
                    <a:pt x="20813" y="12103"/>
                  </a:lnTo>
                  <a:lnTo>
                    <a:pt x="20810" y="12097"/>
                  </a:lnTo>
                  <a:cubicBezTo>
                    <a:pt x="21278" y="11851"/>
                    <a:pt x="21600" y="11366"/>
                    <a:pt x="21600" y="10800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bg1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95" name="Group 94">
            <a:extLst>
              <a:ext uri="{FF2B5EF4-FFF2-40B4-BE49-F238E27FC236}">
                <a16:creationId xmlns:a16="http://schemas.microsoft.com/office/drawing/2014/main" id="{16063AF9-30ED-F141-A7E9-B33A0096AA5A}"/>
              </a:ext>
            </a:extLst>
          </p:cNvPr>
          <p:cNvGrpSpPr/>
          <p:nvPr/>
        </p:nvGrpSpPr>
        <p:grpSpPr>
          <a:xfrm>
            <a:off x="7775817" y="6074736"/>
            <a:ext cx="1529896" cy="632481"/>
            <a:chOff x="5107857" y="5455401"/>
            <a:chExt cx="1641337" cy="678552"/>
          </a:xfrm>
        </p:grpSpPr>
        <p:sp>
          <p:nvSpPr>
            <p:cNvPr id="96" name="Rectangle 95">
              <a:extLst>
                <a:ext uri="{FF2B5EF4-FFF2-40B4-BE49-F238E27FC236}">
                  <a16:creationId xmlns:a16="http://schemas.microsoft.com/office/drawing/2014/main" id="{5C3F4C1B-F3EE-B24B-9876-18853587DEF8}"/>
                </a:ext>
              </a:extLst>
            </p:cNvPr>
            <p:cNvSpPr/>
            <p:nvPr/>
          </p:nvSpPr>
          <p:spPr>
            <a:xfrm>
              <a:off x="5521603" y="5455401"/>
              <a:ext cx="1227591" cy="67855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900" dirty="0">
                  <a:solidFill>
                    <a:schemeClr val="bg1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900" dirty="0" err="1">
                  <a:solidFill>
                    <a:schemeClr val="bg1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900" dirty="0">
                  <a:solidFill>
                    <a:schemeClr val="bg1"/>
                  </a:solidFill>
                  <a:latin typeface="Source Sans Pro Light" panose="020B0403030403020204" pitchFamily="34" charset="0"/>
                </a:rPr>
                <a:t> VHS plaid.</a:t>
              </a:r>
              <a:endParaRPr lang="en-US" sz="900" dirty="0">
                <a:solidFill>
                  <a:schemeClr val="bg1"/>
                </a:solidFill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97" name="Shape 2543">
              <a:extLst>
                <a:ext uri="{FF2B5EF4-FFF2-40B4-BE49-F238E27FC236}">
                  <a16:creationId xmlns:a16="http://schemas.microsoft.com/office/drawing/2014/main" id="{2D4830C2-5130-1A42-A399-FBCB2D6D1993}"/>
                </a:ext>
              </a:extLst>
            </p:cNvPr>
            <p:cNvSpPr/>
            <p:nvPr/>
          </p:nvSpPr>
          <p:spPr>
            <a:xfrm>
              <a:off x="5107857" y="5586977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5709" y="18655"/>
                  </a:moveTo>
                  <a:lnTo>
                    <a:pt x="14727" y="18655"/>
                  </a:lnTo>
                  <a:lnTo>
                    <a:pt x="14727" y="19636"/>
                  </a:lnTo>
                  <a:lnTo>
                    <a:pt x="15709" y="19636"/>
                  </a:lnTo>
                  <a:cubicBezTo>
                    <a:pt x="15709" y="19636"/>
                    <a:pt x="15709" y="18655"/>
                    <a:pt x="15709" y="18655"/>
                  </a:cubicBezTo>
                  <a:close/>
                  <a:moveTo>
                    <a:pt x="15709" y="14727"/>
                  </a:moveTo>
                  <a:lnTo>
                    <a:pt x="14727" y="14727"/>
                  </a:lnTo>
                  <a:lnTo>
                    <a:pt x="14727" y="15709"/>
                  </a:lnTo>
                  <a:lnTo>
                    <a:pt x="15709" y="15709"/>
                  </a:lnTo>
                  <a:cubicBezTo>
                    <a:pt x="15709" y="15709"/>
                    <a:pt x="15709" y="14727"/>
                    <a:pt x="15709" y="14727"/>
                  </a:cubicBezTo>
                  <a:close/>
                  <a:moveTo>
                    <a:pt x="14727" y="10800"/>
                  </a:moveTo>
                  <a:lnTo>
                    <a:pt x="15709" y="10800"/>
                  </a:lnTo>
                  <a:lnTo>
                    <a:pt x="15709" y="9818"/>
                  </a:lnTo>
                  <a:lnTo>
                    <a:pt x="14727" y="9818"/>
                  </a:lnTo>
                  <a:cubicBezTo>
                    <a:pt x="14727" y="9818"/>
                    <a:pt x="14727" y="10800"/>
                    <a:pt x="14727" y="10800"/>
                  </a:cubicBezTo>
                  <a:close/>
                  <a:moveTo>
                    <a:pt x="15709" y="16691"/>
                  </a:moveTo>
                  <a:lnTo>
                    <a:pt x="14727" y="16691"/>
                  </a:lnTo>
                  <a:lnTo>
                    <a:pt x="14727" y="17673"/>
                  </a:lnTo>
                  <a:lnTo>
                    <a:pt x="15709" y="17673"/>
                  </a:lnTo>
                  <a:cubicBezTo>
                    <a:pt x="15709" y="17673"/>
                    <a:pt x="15709" y="16691"/>
                    <a:pt x="15709" y="16691"/>
                  </a:cubicBezTo>
                  <a:close/>
                  <a:moveTo>
                    <a:pt x="14727" y="8836"/>
                  </a:moveTo>
                  <a:lnTo>
                    <a:pt x="15709" y="8836"/>
                  </a:lnTo>
                  <a:lnTo>
                    <a:pt x="15709" y="7855"/>
                  </a:lnTo>
                  <a:lnTo>
                    <a:pt x="14727" y="7855"/>
                  </a:lnTo>
                  <a:cubicBezTo>
                    <a:pt x="14727" y="7855"/>
                    <a:pt x="14727" y="8836"/>
                    <a:pt x="14727" y="8836"/>
                  </a:cubicBezTo>
                  <a:close/>
                  <a:moveTo>
                    <a:pt x="19636" y="0"/>
                  </a:moveTo>
                  <a:lnTo>
                    <a:pt x="5891" y="0"/>
                  </a:lnTo>
                  <a:cubicBezTo>
                    <a:pt x="4806" y="0"/>
                    <a:pt x="3927" y="879"/>
                    <a:pt x="3927" y="1964"/>
                  </a:cubicBezTo>
                  <a:lnTo>
                    <a:pt x="3927" y="2455"/>
                  </a:lnTo>
                  <a:cubicBezTo>
                    <a:pt x="3927" y="2726"/>
                    <a:pt x="4147" y="2945"/>
                    <a:pt x="4418" y="2945"/>
                  </a:cubicBezTo>
                  <a:cubicBezTo>
                    <a:pt x="4690" y="2945"/>
                    <a:pt x="4909" y="2726"/>
                    <a:pt x="4909" y="2455"/>
                  </a:cubicBezTo>
                  <a:lnTo>
                    <a:pt x="4909" y="1964"/>
                  </a:lnTo>
                  <a:cubicBezTo>
                    <a:pt x="4909" y="1422"/>
                    <a:pt x="5349" y="982"/>
                    <a:pt x="5891" y="982"/>
                  </a:cubicBezTo>
                  <a:lnTo>
                    <a:pt x="19636" y="982"/>
                  </a:lnTo>
                  <a:cubicBezTo>
                    <a:pt x="20178" y="982"/>
                    <a:pt x="20618" y="1422"/>
                    <a:pt x="20618" y="1964"/>
                  </a:cubicBezTo>
                  <a:lnTo>
                    <a:pt x="20618" y="15709"/>
                  </a:lnTo>
                  <a:cubicBezTo>
                    <a:pt x="20618" y="16251"/>
                    <a:pt x="20178" y="16691"/>
                    <a:pt x="19636" y="16691"/>
                  </a:cubicBezTo>
                  <a:lnTo>
                    <a:pt x="19145" y="16691"/>
                  </a:lnTo>
                  <a:cubicBezTo>
                    <a:pt x="18874" y="16691"/>
                    <a:pt x="18655" y="16911"/>
                    <a:pt x="18655" y="17182"/>
                  </a:cubicBezTo>
                  <a:cubicBezTo>
                    <a:pt x="18655" y="17453"/>
                    <a:pt x="18874" y="17673"/>
                    <a:pt x="19145" y="17673"/>
                  </a:cubicBezTo>
                  <a:lnTo>
                    <a:pt x="19636" y="17673"/>
                  </a:lnTo>
                  <a:cubicBezTo>
                    <a:pt x="20721" y="17673"/>
                    <a:pt x="21600" y="16794"/>
                    <a:pt x="21600" y="15709"/>
                  </a:cubicBezTo>
                  <a:lnTo>
                    <a:pt x="21600" y="1964"/>
                  </a:lnTo>
                  <a:cubicBezTo>
                    <a:pt x="21600" y="879"/>
                    <a:pt x="20721" y="0"/>
                    <a:pt x="19636" y="0"/>
                  </a:cubicBezTo>
                  <a:moveTo>
                    <a:pt x="14727" y="6873"/>
                  </a:moveTo>
                  <a:lnTo>
                    <a:pt x="15709" y="6873"/>
                  </a:lnTo>
                  <a:lnTo>
                    <a:pt x="15709" y="5891"/>
                  </a:lnTo>
                  <a:lnTo>
                    <a:pt x="14727" y="5891"/>
                  </a:lnTo>
                  <a:cubicBezTo>
                    <a:pt x="14727" y="5891"/>
                    <a:pt x="14727" y="6873"/>
                    <a:pt x="14727" y="6873"/>
                  </a:cubicBezTo>
                  <a:close/>
                  <a:moveTo>
                    <a:pt x="16691" y="12273"/>
                  </a:moveTo>
                  <a:lnTo>
                    <a:pt x="13745" y="12273"/>
                  </a:lnTo>
                  <a:lnTo>
                    <a:pt x="13745" y="4909"/>
                  </a:lnTo>
                  <a:lnTo>
                    <a:pt x="15709" y="4909"/>
                  </a:lnTo>
                  <a:cubicBezTo>
                    <a:pt x="16251" y="4909"/>
                    <a:pt x="16691" y="5349"/>
                    <a:pt x="16691" y="5891"/>
                  </a:cubicBezTo>
                  <a:cubicBezTo>
                    <a:pt x="16691" y="5891"/>
                    <a:pt x="16691" y="12273"/>
                    <a:pt x="16691" y="12273"/>
                  </a:cubicBezTo>
                  <a:close/>
                  <a:moveTo>
                    <a:pt x="16691" y="19636"/>
                  </a:moveTo>
                  <a:cubicBezTo>
                    <a:pt x="16691" y="20178"/>
                    <a:pt x="16251" y="20618"/>
                    <a:pt x="15709" y="20618"/>
                  </a:cubicBezTo>
                  <a:lnTo>
                    <a:pt x="13745" y="20618"/>
                  </a:lnTo>
                  <a:lnTo>
                    <a:pt x="13745" y="13255"/>
                  </a:lnTo>
                  <a:lnTo>
                    <a:pt x="16691" y="13255"/>
                  </a:lnTo>
                  <a:cubicBezTo>
                    <a:pt x="16691" y="13255"/>
                    <a:pt x="16691" y="19636"/>
                    <a:pt x="16691" y="19636"/>
                  </a:cubicBezTo>
                  <a:close/>
                  <a:moveTo>
                    <a:pt x="12764" y="12273"/>
                  </a:moveTo>
                  <a:lnTo>
                    <a:pt x="4909" y="12273"/>
                  </a:lnTo>
                  <a:lnTo>
                    <a:pt x="4909" y="4909"/>
                  </a:lnTo>
                  <a:lnTo>
                    <a:pt x="12764" y="4909"/>
                  </a:lnTo>
                  <a:cubicBezTo>
                    <a:pt x="12764" y="4909"/>
                    <a:pt x="12764" y="12273"/>
                    <a:pt x="12764" y="12273"/>
                  </a:cubicBezTo>
                  <a:close/>
                  <a:moveTo>
                    <a:pt x="12764" y="20618"/>
                  </a:moveTo>
                  <a:lnTo>
                    <a:pt x="4909" y="20618"/>
                  </a:lnTo>
                  <a:lnTo>
                    <a:pt x="4909" y="13255"/>
                  </a:lnTo>
                  <a:lnTo>
                    <a:pt x="12764" y="13255"/>
                  </a:lnTo>
                  <a:cubicBezTo>
                    <a:pt x="12764" y="13255"/>
                    <a:pt x="12764" y="20618"/>
                    <a:pt x="12764" y="20618"/>
                  </a:cubicBezTo>
                  <a:close/>
                  <a:moveTo>
                    <a:pt x="3927" y="12273"/>
                  </a:moveTo>
                  <a:lnTo>
                    <a:pt x="982" y="12273"/>
                  </a:lnTo>
                  <a:lnTo>
                    <a:pt x="982" y="5891"/>
                  </a:lnTo>
                  <a:cubicBezTo>
                    <a:pt x="982" y="5349"/>
                    <a:pt x="1422" y="4909"/>
                    <a:pt x="1964" y="4909"/>
                  </a:cubicBezTo>
                  <a:lnTo>
                    <a:pt x="3927" y="4909"/>
                  </a:lnTo>
                  <a:cubicBezTo>
                    <a:pt x="3927" y="4909"/>
                    <a:pt x="3927" y="12273"/>
                    <a:pt x="3927" y="12273"/>
                  </a:cubicBezTo>
                  <a:close/>
                  <a:moveTo>
                    <a:pt x="3927" y="20618"/>
                  </a:moveTo>
                  <a:lnTo>
                    <a:pt x="1964" y="20618"/>
                  </a:lnTo>
                  <a:cubicBezTo>
                    <a:pt x="1422" y="20618"/>
                    <a:pt x="982" y="20178"/>
                    <a:pt x="982" y="19636"/>
                  </a:cubicBezTo>
                  <a:lnTo>
                    <a:pt x="982" y="13255"/>
                  </a:lnTo>
                  <a:lnTo>
                    <a:pt x="3927" y="13255"/>
                  </a:lnTo>
                  <a:cubicBezTo>
                    <a:pt x="3927" y="13255"/>
                    <a:pt x="3927" y="20618"/>
                    <a:pt x="3927" y="20618"/>
                  </a:cubicBezTo>
                  <a:close/>
                  <a:moveTo>
                    <a:pt x="15709" y="3927"/>
                  </a:moveTo>
                  <a:lnTo>
                    <a:pt x="1964" y="3927"/>
                  </a:lnTo>
                  <a:cubicBezTo>
                    <a:pt x="879" y="3927"/>
                    <a:pt x="0" y="4806"/>
                    <a:pt x="0" y="5891"/>
                  </a:cubicBezTo>
                  <a:lnTo>
                    <a:pt x="0" y="19636"/>
                  </a:lnTo>
                  <a:cubicBezTo>
                    <a:pt x="0" y="20721"/>
                    <a:pt x="879" y="21600"/>
                    <a:pt x="1964" y="21600"/>
                  </a:cubicBezTo>
                  <a:lnTo>
                    <a:pt x="15709" y="21600"/>
                  </a:lnTo>
                  <a:cubicBezTo>
                    <a:pt x="16794" y="21600"/>
                    <a:pt x="17673" y="20721"/>
                    <a:pt x="17673" y="19636"/>
                  </a:cubicBezTo>
                  <a:lnTo>
                    <a:pt x="17673" y="5891"/>
                  </a:lnTo>
                  <a:cubicBezTo>
                    <a:pt x="17673" y="4806"/>
                    <a:pt x="16794" y="3927"/>
                    <a:pt x="15709" y="3927"/>
                  </a:cubicBezTo>
                  <a:moveTo>
                    <a:pt x="1964" y="8836"/>
                  </a:moveTo>
                  <a:lnTo>
                    <a:pt x="2945" y="8836"/>
                  </a:lnTo>
                  <a:lnTo>
                    <a:pt x="2945" y="7855"/>
                  </a:lnTo>
                  <a:lnTo>
                    <a:pt x="1964" y="7855"/>
                  </a:lnTo>
                  <a:cubicBezTo>
                    <a:pt x="1964" y="7855"/>
                    <a:pt x="1964" y="8836"/>
                    <a:pt x="1964" y="8836"/>
                  </a:cubicBezTo>
                  <a:close/>
                  <a:moveTo>
                    <a:pt x="1964" y="10800"/>
                  </a:moveTo>
                  <a:lnTo>
                    <a:pt x="2945" y="10800"/>
                  </a:lnTo>
                  <a:lnTo>
                    <a:pt x="2945" y="9818"/>
                  </a:lnTo>
                  <a:lnTo>
                    <a:pt x="1964" y="9818"/>
                  </a:lnTo>
                  <a:cubicBezTo>
                    <a:pt x="1964" y="9818"/>
                    <a:pt x="1964" y="10800"/>
                    <a:pt x="1964" y="10800"/>
                  </a:cubicBezTo>
                  <a:close/>
                  <a:moveTo>
                    <a:pt x="2945" y="16691"/>
                  </a:moveTo>
                  <a:lnTo>
                    <a:pt x="1964" y="16691"/>
                  </a:lnTo>
                  <a:lnTo>
                    <a:pt x="1964" y="17673"/>
                  </a:lnTo>
                  <a:lnTo>
                    <a:pt x="2945" y="17673"/>
                  </a:lnTo>
                  <a:cubicBezTo>
                    <a:pt x="2945" y="17673"/>
                    <a:pt x="2945" y="16691"/>
                    <a:pt x="2945" y="16691"/>
                  </a:cubicBezTo>
                  <a:close/>
                  <a:moveTo>
                    <a:pt x="1964" y="6873"/>
                  </a:moveTo>
                  <a:lnTo>
                    <a:pt x="2945" y="6873"/>
                  </a:lnTo>
                  <a:lnTo>
                    <a:pt x="2945" y="5891"/>
                  </a:lnTo>
                  <a:lnTo>
                    <a:pt x="1964" y="5891"/>
                  </a:lnTo>
                  <a:cubicBezTo>
                    <a:pt x="1964" y="5891"/>
                    <a:pt x="1964" y="6873"/>
                    <a:pt x="1964" y="6873"/>
                  </a:cubicBezTo>
                  <a:close/>
                  <a:moveTo>
                    <a:pt x="2945" y="14727"/>
                  </a:moveTo>
                  <a:lnTo>
                    <a:pt x="1964" y="14727"/>
                  </a:lnTo>
                  <a:lnTo>
                    <a:pt x="1964" y="15709"/>
                  </a:lnTo>
                  <a:lnTo>
                    <a:pt x="2945" y="15709"/>
                  </a:lnTo>
                  <a:cubicBezTo>
                    <a:pt x="2945" y="15709"/>
                    <a:pt x="2945" y="14727"/>
                    <a:pt x="2945" y="14727"/>
                  </a:cubicBezTo>
                  <a:close/>
                  <a:moveTo>
                    <a:pt x="2945" y="18655"/>
                  </a:moveTo>
                  <a:lnTo>
                    <a:pt x="1964" y="18655"/>
                  </a:lnTo>
                  <a:lnTo>
                    <a:pt x="1964" y="19636"/>
                  </a:lnTo>
                  <a:lnTo>
                    <a:pt x="2945" y="19636"/>
                  </a:lnTo>
                  <a:cubicBezTo>
                    <a:pt x="2945" y="19636"/>
                    <a:pt x="2945" y="18655"/>
                    <a:pt x="2945" y="18655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bg1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864357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00"/>
                            </p:stCondLst>
                            <p:childTnLst>
                              <p:par>
                                <p:cTn id="4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0"/>
                            </p:stCondLst>
                            <p:childTnLst>
                              <p:par>
                                <p:cTn id="5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500"/>
                            </p:stCondLst>
                            <p:childTnLst>
                              <p:par>
                                <p:cTn id="59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6000"/>
                            </p:stCondLst>
                            <p:childTnLst>
                              <p:par>
                                <p:cTn id="64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7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500"/>
                            </p:stCondLst>
                            <p:childTnLst>
                              <p:par>
                                <p:cTn id="6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7000"/>
                            </p:stCondLst>
                            <p:childTnLst>
                              <p:par>
                                <p:cTn id="73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7500"/>
                            </p:stCondLst>
                            <p:childTnLst>
                              <p:par>
                                <p:cTn id="78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1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8000"/>
                            </p:stCondLst>
                            <p:childTnLst>
                              <p:par>
                                <p:cTn id="8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sp>
        <p:nvSpPr>
          <p:cNvPr id="47" name="Freeform 46">
            <a:extLst>
              <a:ext uri="{FF2B5EF4-FFF2-40B4-BE49-F238E27FC236}">
                <a16:creationId xmlns:a16="http://schemas.microsoft.com/office/drawing/2014/main" id="{029CD304-8CEE-A945-9514-4D1072322EEE}"/>
              </a:ext>
            </a:extLst>
          </p:cNvPr>
          <p:cNvSpPr>
            <a:spLocks/>
          </p:cNvSpPr>
          <p:nvPr/>
        </p:nvSpPr>
        <p:spPr bwMode="auto">
          <a:xfrm>
            <a:off x="0" y="6109248"/>
            <a:ext cx="12192000" cy="787544"/>
          </a:xfrm>
          <a:custGeom>
            <a:avLst/>
            <a:gdLst>
              <a:gd name="T0" fmla="*/ 0 w 3200"/>
              <a:gd name="T1" fmla="*/ 29 h 762"/>
              <a:gd name="T2" fmla="*/ 1413 w 3200"/>
              <a:gd name="T3" fmla="*/ 352 h 762"/>
              <a:gd name="T4" fmla="*/ 3200 w 3200"/>
              <a:gd name="T5" fmla="*/ 545 h 762"/>
              <a:gd name="T6" fmla="*/ 3200 w 3200"/>
              <a:gd name="T7" fmla="*/ 762 h 762"/>
              <a:gd name="T8" fmla="*/ 0 w 3200"/>
              <a:gd name="T9" fmla="*/ 762 h 762"/>
              <a:gd name="T10" fmla="*/ 0 w 3200"/>
              <a:gd name="T11" fmla="*/ 29 h 7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200" h="762">
                <a:moveTo>
                  <a:pt x="0" y="29"/>
                </a:moveTo>
                <a:cubicBezTo>
                  <a:pt x="0" y="29"/>
                  <a:pt x="662" y="0"/>
                  <a:pt x="1413" y="352"/>
                </a:cubicBezTo>
                <a:cubicBezTo>
                  <a:pt x="2164" y="705"/>
                  <a:pt x="3200" y="545"/>
                  <a:pt x="3200" y="545"/>
                </a:cubicBezTo>
                <a:cubicBezTo>
                  <a:pt x="3200" y="762"/>
                  <a:pt x="3200" y="762"/>
                  <a:pt x="3200" y="762"/>
                </a:cubicBezTo>
                <a:cubicBezTo>
                  <a:pt x="0" y="762"/>
                  <a:pt x="0" y="762"/>
                  <a:pt x="0" y="762"/>
                </a:cubicBezTo>
                <a:lnTo>
                  <a:pt x="0" y="29"/>
                </a:lnTo>
                <a:close/>
              </a:path>
            </a:pathLst>
          </a:cu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49" name="Group 48">
            <a:extLst>
              <a:ext uri="{FF2B5EF4-FFF2-40B4-BE49-F238E27FC236}">
                <a16:creationId xmlns:a16="http://schemas.microsoft.com/office/drawing/2014/main" id="{CE4618E2-78F5-1D42-A15E-A5F91E13C951}"/>
              </a:ext>
            </a:extLst>
          </p:cNvPr>
          <p:cNvGrpSpPr/>
          <p:nvPr/>
        </p:nvGrpSpPr>
        <p:grpSpPr>
          <a:xfrm>
            <a:off x="1395168" y="5349954"/>
            <a:ext cx="913871" cy="1152180"/>
            <a:chOff x="1395168" y="5349954"/>
            <a:chExt cx="913871" cy="1152180"/>
          </a:xfrm>
        </p:grpSpPr>
        <p:sp>
          <p:nvSpPr>
            <p:cNvPr id="50" name="Freeform 1472">
              <a:extLst>
                <a:ext uri="{FF2B5EF4-FFF2-40B4-BE49-F238E27FC236}">
                  <a16:creationId xmlns:a16="http://schemas.microsoft.com/office/drawing/2014/main" id="{7BEFC3F8-1227-114C-9A8B-838D353482A9}"/>
                </a:ext>
              </a:extLst>
            </p:cNvPr>
            <p:cNvSpPr>
              <a:spLocks/>
            </p:cNvSpPr>
            <p:nvPr/>
          </p:nvSpPr>
          <p:spPr bwMode="auto">
            <a:xfrm>
              <a:off x="1437065" y="5446750"/>
              <a:ext cx="871974" cy="1055384"/>
            </a:xfrm>
            <a:custGeom>
              <a:avLst/>
              <a:gdLst>
                <a:gd name="T0" fmla="*/ 570 w 658"/>
                <a:gd name="T1" fmla="*/ 552 h 667"/>
                <a:gd name="T2" fmla="*/ 408 w 658"/>
                <a:gd name="T3" fmla="*/ 548 h 667"/>
                <a:gd name="T4" fmla="*/ 266 w 658"/>
                <a:gd name="T5" fmla="*/ 485 h 667"/>
                <a:gd name="T6" fmla="*/ 269 w 658"/>
                <a:gd name="T7" fmla="*/ 323 h 667"/>
                <a:gd name="T8" fmla="*/ 380 w 658"/>
                <a:gd name="T9" fmla="*/ 240 h 667"/>
                <a:gd name="T10" fmla="*/ 552 w 658"/>
                <a:gd name="T11" fmla="*/ 235 h 667"/>
                <a:gd name="T12" fmla="*/ 561 w 658"/>
                <a:gd name="T13" fmla="*/ 231 h 667"/>
                <a:gd name="T14" fmla="*/ 491 w 658"/>
                <a:gd name="T15" fmla="*/ 230 h 667"/>
                <a:gd name="T16" fmla="*/ 306 w 658"/>
                <a:gd name="T17" fmla="*/ 255 h 667"/>
                <a:gd name="T18" fmla="*/ 346 w 658"/>
                <a:gd name="T19" fmla="*/ 59 h 667"/>
                <a:gd name="T20" fmla="*/ 280 w 658"/>
                <a:gd name="T21" fmla="*/ 75 h 667"/>
                <a:gd name="T22" fmla="*/ 256 w 658"/>
                <a:gd name="T23" fmla="*/ 19 h 667"/>
                <a:gd name="T24" fmla="*/ 246 w 658"/>
                <a:gd name="T25" fmla="*/ 15 h 667"/>
                <a:gd name="T26" fmla="*/ 272 w 658"/>
                <a:gd name="T27" fmla="*/ 67 h 667"/>
                <a:gd name="T28" fmla="*/ 156 w 658"/>
                <a:gd name="T29" fmla="*/ 49 h 667"/>
                <a:gd name="T30" fmla="*/ 265 w 658"/>
                <a:gd name="T31" fmla="*/ 291 h 667"/>
                <a:gd name="T32" fmla="*/ 201 w 658"/>
                <a:gd name="T33" fmla="*/ 220 h 667"/>
                <a:gd name="T34" fmla="*/ 121 w 658"/>
                <a:gd name="T35" fmla="*/ 179 h 667"/>
                <a:gd name="T36" fmla="*/ 31 w 658"/>
                <a:gd name="T37" fmla="*/ 172 h 667"/>
                <a:gd name="T38" fmla="*/ 135 w 658"/>
                <a:gd name="T39" fmla="*/ 191 h 667"/>
                <a:gd name="T40" fmla="*/ 210 w 658"/>
                <a:gd name="T41" fmla="*/ 238 h 667"/>
                <a:gd name="T42" fmla="*/ 248 w 658"/>
                <a:gd name="T43" fmla="*/ 338 h 667"/>
                <a:gd name="T44" fmla="*/ 212 w 658"/>
                <a:gd name="T45" fmla="*/ 524 h 667"/>
                <a:gd name="T46" fmla="*/ 122 w 658"/>
                <a:gd name="T47" fmla="*/ 526 h 667"/>
                <a:gd name="T48" fmla="*/ 63 w 658"/>
                <a:gd name="T49" fmla="*/ 524 h 667"/>
                <a:gd name="T50" fmla="*/ 16 w 658"/>
                <a:gd name="T51" fmla="*/ 529 h 667"/>
                <a:gd name="T52" fmla="*/ 15 w 658"/>
                <a:gd name="T53" fmla="*/ 530 h 667"/>
                <a:gd name="T54" fmla="*/ 64 w 658"/>
                <a:gd name="T55" fmla="*/ 526 h 667"/>
                <a:gd name="T56" fmla="*/ 120 w 658"/>
                <a:gd name="T57" fmla="*/ 530 h 667"/>
                <a:gd name="T58" fmla="*/ 195 w 658"/>
                <a:gd name="T59" fmla="*/ 535 h 667"/>
                <a:gd name="T60" fmla="*/ 180 w 658"/>
                <a:gd name="T61" fmla="*/ 560 h 667"/>
                <a:gd name="T62" fmla="*/ 152 w 658"/>
                <a:gd name="T63" fmla="*/ 568 h 667"/>
                <a:gd name="T64" fmla="*/ 135 w 658"/>
                <a:gd name="T65" fmla="*/ 578 h 667"/>
                <a:gd name="T66" fmla="*/ 176 w 658"/>
                <a:gd name="T67" fmla="*/ 566 h 667"/>
                <a:gd name="T68" fmla="*/ 186 w 658"/>
                <a:gd name="T69" fmla="*/ 565 h 667"/>
                <a:gd name="T70" fmla="*/ 218 w 658"/>
                <a:gd name="T71" fmla="*/ 602 h 667"/>
                <a:gd name="T72" fmla="*/ 213 w 658"/>
                <a:gd name="T73" fmla="*/ 606 h 667"/>
                <a:gd name="T74" fmla="*/ 201 w 658"/>
                <a:gd name="T75" fmla="*/ 621 h 667"/>
                <a:gd name="T76" fmla="*/ 218 w 658"/>
                <a:gd name="T77" fmla="*/ 606 h 667"/>
                <a:gd name="T78" fmla="*/ 239 w 658"/>
                <a:gd name="T79" fmla="*/ 607 h 667"/>
                <a:gd name="T80" fmla="*/ 234 w 658"/>
                <a:gd name="T81" fmla="*/ 637 h 667"/>
                <a:gd name="T82" fmla="*/ 239 w 658"/>
                <a:gd name="T83" fmla="*/ 634 h 667"/>
                <a:gd name="T84" fmla="*/ 247 w 658"/>
                <a:gd name="T85" fmla="*/ 628 h 667"/>
                <a:gd name="T86" fmla="*/ 248 w 658"/>
                <a:gd name="T87" fmla="*/ 629 h 667"/>
                <a:gd name="T88" fmla="*/ 259 w 658"/>
                <a:gd name="T89" fmla="*/ 661 h 667"/>
                <a:gd name="T90" fmla="*/ 256 w 658"/>
                <a:gd name="T91" fmla="*/ 623 h 667"/>
                <a:gd name="T92" fmla="*/ 254 w 658"/>
                <a:gd name="T93" fmla="*/ 618 h 667"/>
                <a:gd name="T94" fmla="*/ 271 w 658"/>
                <a:gd name="T95" fmla="*/ 596 h 667"/>
                <a:gd name="T96" fmla="*/ 303 w 658"/>
                <a:gd name="T97" fmla="*/ 603 h 667"/>
                <a:gd name="T98" fmla="*/ 303 w 658"/>
                <a:gd name="T99" fmla="*/ 602 h 667"/>
                <a:gd name="T100" fmla="*/ 272 w 658"/>
                <a:gd name="T101" fmla="*/ 591 h 667"/>
                <a:gd name="T102" fmla="*/ 263 w 658"/>
                <a:gd name="T103" fmla="*/ 538 h 667"/>
                <a:gd name="T104" fmla="*/ 283 w 658"/>
                <a:gd name="T105" fmla="*/ 547 h 667"/>
                <a:gd name="T106" fmla="*/ 330 w 658"/>
                <a:gd name="T107" fmla="*/ 559 h 667"/>
                <a:gd name="T108" fmla="*/ 285 w 658"/>
                <a:gd name="T109" fmla="*/ 538 h 667"/>
                <a:gd name="T110" fmla="*/ 282 w 658"/>
                <a:gd name="T111" fmla="*/ 537 h 667"/>
                <a:gd name="T112" fmla="*/ 356 w 658"/>
                <a:gd name="T113" fmla="*/ 551 h 667"/>
                <a:gd name="T114" fmla="*/ 463 w 658"/>
                <a:gd name="T115" fmla="*/ 557 h 667"/>
                <a:gd name="T116" fmla="*/ 642 w 658"/>
                <a:gd name="T117" fmla="*/ 569 h 6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658" h="667">
                  <a:moveTo>
                    <a:pt x="654" y="566"/>
                  </a:moveTo>
                  <a:cubicBezTo>
                    <a:pt x="651" y="567"/>
                    <a:pt x="647" y="568"/>
                    <a:pt x="642" y="568"/>
                  </a:cubicBezTo>
                  <a:cubicBezTo>
                    <a:pt x="636" y="569"/>
                    <a:pt x="630" y="570"/>
                    <a:pt x="622" y="569"/>
                  </a:cubicBezTo>
                  <a:cubicBezTo>
                    <a:pt x="619" y="568"/>
                    <a:pt x="615" y="567"/>
                    <a:pt x="611" y="566"/>
                  </a:cubicBezTo>
                  <a:cubicBezTo>
                    <a:pt x="607" y="564"/>
                    <a:pt x="604" y="561"/>
                    <a:pt x="599" y="559"/>
                  </a:cubicBezTo>
                  <a:cubicBezTo>
                    <a:pt x="591" y="555"/>
                    <a:pt x="580" y="553"/>
                    <a:pt x="570" y="552"/>
                  </a:cubicBezTo>
                  <a:cubicBezTo>
                    <a:pt x="559" y="550"/>
                    <a:pt x="548" y="550"/>
                    <a:pt x="536" y="550"/>
                  </a:cubicBezTo>
                  <a:cubicBezTo>
                    <a:pt x="513" y="549"/>
                    <a:pt x="488" y="550"/>
                    <a:pt x="463" y="550"/>
                  </a:cubicBezTo>
                  <a:cubicBezTo>
                    <a:pt x="457" y="550"/>
                    <a:pt x="451" y="550"/>
                    <a:pt x="445" y="550"/>
                  </a:cubicBezTo>
                  <a:cubicBezTo>
                    <a:pt x="438" y="550"/>
                    <a:pt x="432" y="550"/>
                    <a:pt x="426" y="549"/>
                  </a:cubicBezTo>
                  <a:cubicBezTo>
                    <a:pt x="423" y="549"/>
                    <a:pt x="420" y="549"/>
                    <a:pt x="417" y="548"/>
                  </a:cubicBezTo>
                  <a:cubicBezTo>
                    <a:pt x="414" y="548"/>
                    <a:pt x="411" y="548"/>
                    <a:pt x="408" y="548"/>
                  </a:cubicBezTo>
                  <a:cubicBezTo>
                    <a:pt x="402" y="547"/>
                    <a:pt x="397" y="546"/>
                    <a:pt x="391" y="545"/>
                  </a:cubicBezTo>
                  <a:cubicBezTo>
                    <a:pt x="380" y="544"/>
                    <a:pt x="369" y="542"/>
                    <a:pt x="358" y="540"/>
                  </a:cubicBezTo>
                  <a:cubicBezTo>
                    <a:pt x="348" y="537"/>
                    <a:pt x="338" y="535"/>
                    <a:pt x="329" y="533"/>
                  </a:cubicBezTo>
                  <a:cubicBezTo>
                    <a:pt x="323" y="531"/>
                    <a:pt x="318" y="530"/>
                    <a:pt x="313" y="529"/>
                  </a:cubicBezTo>
                  <a:cubicBezTo>
                    <a:pt x="306" y="525"/>
                    <a:pt x="278" y="509"/>
                    <a:pt x="274" y="506"/>
                  </a:cubicBezTo>
                  <a:cubicBezTo>
                    <a:pt x="272" y="503"/>
                    <a:pt x="267" y="493"/>
                    <a:pt x="266" y="485"/>
                  </a:cubicBezTo>
                  <a:cubicBezTo>
                    <a:pt x="265" y="478"/>
                    <a:pt x="256" y="470"/>
                    <a:pt x="255" y="460"/>
                  </a:cubicBezTo>
                  <a:cubicBezTo>
                    <a:pt x="254" y="450"/>
                    <a:pt x="253" y="438"/>
                    <a:pt x="253" y="426"/>
                  </a:cubicBezTo>
                  <a:cubicBezTo>
                    <a:pt x="252" y="414"/>
                    <a:pt x="253" y="400"/>
                    <a:pt x="254" y="386"/>
                  </a:cubicBezTo>
                  <a:cubicBezTo>
                    <a:pt x="255" y="372"/>
                    <a:pt x="258" y="357"/>
                    <a:pt x="262" y="343"/>
                  </a:cubicBezTo>
                  <a:cubicBezTo>
                    <a:pt x="264" y="336"/>
                    <a:pt x="266" y="329"/>
                    <a:pt x="269" y="323"/>
                  </a:cubicBezTo>
                  <a:cubicBezTo>
                    <a:pt x="269" y="323"/>
                    <a:pt x="269" y="323"/>
                    <a:pt x="269" y="323"/>
                  </a:cubicBezTo>
                  <a:cubicBezTo>
                    <a:pt x="269" y="323"/>
                    <a:pt x="269" y="323"/>
                    <a:pt x="269" y="323"/>
                  </a:cubicBezTo>
                  <a:cubicBezTo>
                    <a:pt x="272" y="315"/>
                    <a:pt x="276" y="307"/>
                    <a:pt x="281" y="300"/>
                  </a:cubicBezTo>
                  <a:cubicBezTo>
                    <a:pt x="289" y="287"/>
                    <a:pt x="300" y="275"/>
                    <a:pt x="313" y="265"/>
                  </a:cubicBezTo>
                  <a:cubicBezTo>
                    <a:pt x="326" y="256"/>
                    <a:pt x="341" y="249"/>
                    <a:pt x="357" y="245"/>
                  </a:cubicBezTo>
                  <a:cubicBezTo>
                    <a:pt x="361" y="244"/>
                    <a:pt x="365" y="243"/>
                    <a:pt x="369" y="242"/>
                  </a:cubicBezTo>
                  <a:cubicBezTo>
                    <a:pt x="373" y="241"/>
                    <a:pt x="377" y="241"/>
                    <a:pt x="380" y="240"/>
                  </a:cubicBezTo>
                  <a:cubicBezTo>
                    <a:pt x="388" y="239"/>
                    <a:pt x="396" y="239"/>
                    <a:pt x="404" y="238"/>
                  </a:cubicBezTo>
                  <a:cubicBezTo>
                    <a:pt x="420" y="237"/>
                    <a:pt x="435" y="237"/>
                    <a:pt x="450" y="237"/>
                  </a:cubicBezTo>
                  <a:cubicBezTo>
                    <a:pt x="464" y="237"/>
                    <a:pt x="478" y="236"/>
                    <a:pt x="491" y="236"/>
                  </a:cubicBezTo>
                  <a:cubicBezTo>
                    <a:pt x="513" y="236"/>
                    <a:pt x="531" y="235"/>
                    <a:pt x="546" y="235"/>
                  </a:cubicBezTo>
                  <a:cubicBezTo>
                    <a:pt x="546" y="235"/>
                    <a:pt x="546" y="235"/>
                    <a:pt x="546" y="235"/>
                  </a:cubicBezTo>
                  <a:cubicBezTo>
                    <a:pt x="546" y="235"/>
                    <a:pt x="548" y="235"/>
                    <a:pt x="552" y="235"/>
                  </a:cubicBezTo>
                  <a:cubicBezTo>
                    <a:pt x="554" y="235"/>
                    <a:pt x="556" y="235"/>
                    <a:pt x="559" y="235"/>
                  </a:cubicBezTo>
                  <a:cubicBezTo>
                    <a:pt x="559" y="235"/>
                    <a:pt x="560" y="235"/>
                    <a:pt x="560" y="235"/>
                  </a:cubicBezTo>
                  <a:cubicBezTo>
                    <a:pt x="561" y="235"/>
                    <a:pt x="561" y="235"/>
                    <a:pt x="561" y="235"/>
                  </a:cubicBezTo>
                  <a:cubicBezTo>
                    <a:pt x="560" y="235"/>
                    <a:pt x="561" y="235"/>
                    <a:pt x="561" y="235"/>
                  </a:cubicBezTo>
                  <a:cubicBezTo>
                    <a:pt x="561" y="234"/>
                    <a:pt x="563" y="237"/>
                    <a:pt x="562" y="231"/>
                  </a:cubicBezTo>
                  <a:cubicBezTo>
                    <a:pt x="560" y="230"/>
                    <a:pt x="561" y="231"/>
                    <a:pt x="561" y="231"/>
                  </a:cubicBezTo>
                  <a:cubicBezTo>
                    <a:pt x="560" y="231"/>
                    <a:pt x="560" y="231"/>
                    <a:pt x="560" y="231"/>
                  </a:cubicBezTo>
                  <a:cubicBezTo>
                    <a:pt x="560" y="231"/>
                    <a:pt x="560" y="231"/>
                    <a:pt x="560" y="231"/>
                  </a:cubicBezTo>
                  <a:cubicBezTo>
                    <a:pt x="560" y="231"/>
                    <a:pt x="560" y="231"/>
                    <a:pt x="560" y="231"/>
                  </a:cubicBezTo>
                  <a:cubicBezTo>
                    <a:pt x="559" y="231"/>
                    <a:pt x="558" y="231"/>
                    <a:pt x="557" y="231"/>
                  </a:cubicBezTo>
                  <a:cubicBezTo>
                    <a:pt x="555" y="230"/>
                    <a:pt x="554" y="230"/>
                    <a:pt x="552" y="230"/>
                  </a:cubicBezTo>
                  <a:cubicBezTo>
                    <a:pt x="537" y="230"/>
                    <a:pt x="516" y="230"/>
                    <a:pt x="491" y="230"/>
                  </a:cubicBezTo>
                  <a:cubicBezTo>
                    <a:pt x="478" y="229"/>
                    <a:pt x="464" y="229"/>
                    <a:pt x="450" y="229"/>
                  </a:cubicBezTo>
                  <a:cubicBezTo>
                    <a:pt x="435" y="229"/>
                    <a:pt x="420" y="229"/>
                    <a:pt x="404" y="229"/>
                  </a:cubicBezTo>
                  <a:cubicBezTo>
                    <a:pt x="396" y="229"/>
                    <a:pt x="388" y="229"/>
                    <a:pt x="379" y="230"/>
                  </a:cubicBezTo>
                  <a:cubicBezTo>
                    <a:pt x="375" y="231"/>
                    <a:pt x="371" y="231"/>
                    <a:pt x="367" y="232"/>
                  </a:cubicBezTo>
                  <a:cubicBezTo>
                    <a:pt x="363" y="233"/>
                    <a:pt x="358" y="234"/>
                    <a:pt x="354" y="234"/>
                  </a:cubicBezTo>
                  <a:cubicBezTo>
                    <a:pt x="338" y="239"/>
                    <a:pt x="321" y="245"/>
                    <a:pt x="306" y="255"/>
                  </a:cubicBezTo>
                  <a:cubicBezTo>
                    <a:pt x="295" y="263"/>
                    <a:pt x="285" y="272"/>
                    <a:pt x="276" y="283"/>
                  </a:cubicBezTo>
                  <a:cubicBezTo>
                    <a:pt x="277" y="278"/>
                    <a:pt x="278" y="272"/>
                    <a:pt x="279" y="267"/>
                  </a:cubicBezTo>
                  <a:cubicBezTo>
                    <a:pt x="281" y="254"/>
                    <a:pt x="282" y="240"/>
                    <a:pt x="284" y="227"/>
                  </a:cubicBezTo>
                  <a:cubicBezTo>
                    <a:pt x="285" y="214"/>
                    <a:pt x="286" y="200"/>
                    <a:pt x="287" y="187"/>
                  </a:cubicBezTo>
                  <a:cubicBezTo>
                    <a:pt x="301" y="167"/>
                    <a:pt x="346" y="104"/>
                    <a:pt x="350" y="59"/>
                  </a:cubicBezTo>
                  <a:cubicBezTo>
                    <a:pt x="346" y="59"/>
                    <a:pt x="346" y="59"/>
                    <a:pt x="346" y="59"/>
                  </a:cubicBezTo>
                  <a:cubicBezTo>
                    <a:pt x="343" y="99"/>
                    <a:pt x="304" y="156"/>
                    <a:pt x="287" y="180"/>
                  </a:cubicBezTo>
                  <a:cubicBezTo>
                    <a:pt x="287" y="168"/>
                    <a:pt x="288" y="157"/>
                    <a:pt x="287" y="146"/>
                  </a:cubicBezTo>
                  <a:cubicBezTo>
                    <a:pt x="287" y="139"/>
                    <a:pt x="287" y="132"/>
                    <a:pt x="287" y="126"/>
                  </a:cubicBezTo>
                  <a:cubicBezTo>
                    <a:pt x="286" y="119"/>
                    <a:pt x="286" y="112"/>
                    <a:pt x="285" y="105"/>
                  </a:cubicBezTo>
                  <a:cubicBezTo>
                    <a:pt x="284" y="99"/>
                    <a:pt x="283" y="92"/>
                    <a:pt x="282" y="85"/>
                  </a:cubicBezTo>
                  <a:cubicBezTo>
                    <a:pt x="281" y="82"/>
                    <a:pt x="281" y="79"/>
                    <a:pt x="280" y="75"/>
                  </a:cubicBezTo>
                  <a:cubicBezTo>
                    <a:pt x="279" y="72"/>
                    <a:pt x="278" y="69"/>
                    <a:pt x="277" y="65"/>
                  </a:cubicBezTo>
                  <a:cubicBezTo>
                    <a:pt x="276" y="62"/>
                    <a:pt x="276" y="59"/>
                    <a:pt x="275" y="56"/>
                  </a:cubicBezTo>
                  <a:cubicBezTo>
                    <a:pt x="271" y="46"/>
                    <a:pt x="271" y="46"/>
                    <a:pt x="271" y="46"/>
                  </a:cubicBezTo>
                  <a:cubicBezTo>
                    <a:pt x="270" y="43"/>
                    <a:pt x="268" y="40"/>
                    <a:pt x="267" y="37"/>
                  </a:cubicBezTo>
                  <a:cubicBezTo>
                    <a:pt x="265" y="34"/>
                    <a:pt x="263" y="31"/>
                    <a:pt x="262" y="28"/>
                  </a:cubicBezTo>
                  <a:cubicBezTo>
                    <a:pt x="260" y="25"/>
                    <a:pt x="258" y="22"/>
                    <a:pt x="256" y="19"/>
                  </a:cubicBezTo>
                  <a:cubicBezTo>
                    <a:pt x="254" y="17"/>
                    <a:pt x="251" y="14"/>
                    <a:pt x="249" y="12"/>
                  </a:cubicBezTo>
                  <a:cubicBezTo>
                    <a:pt x="246" y="9"/>
                    <a:pt x="243" y="7"/>
                    <a:pt x="241" y="5"/>
                  </a:cubicBezTo>
                  <a:cubicBezTo>
                    <a:pt x="238" y="3"/>
                    <a:pt x="235" y="2"/>
                    <a:pt x="232" y="0"/>
                  </a:cubicBezTo>
                  <a:cubicBezTo>
                    <a:pt x="230" y="3"/>
                    <a:pt x="230" y="3"/>
                    <a:pt x="230" y="3"/>
                  </a:cubicBezTo>
                  <a:cubicBezTo>
                    <a:pt x="233" y="5"/>
                    <a:pt x="236" y="7"/>
                    <a:pt x="238" y="8"/>
                  </a:cubicBezTo>
                  <a:cubicBezTo>
                    <a:pt x="241" y="11"/>
                    <a:pt x="243" y="13"/>
                    <a:pt x="246" y="15"/>
                  </a:cubicBezTo>
                  <a:cubicBezTo>
                    <a:pt x="248" y="17"/>
                    <a:pt x="250" y="20"/>
                    <a:pt x="252" y="22"/>
                  </a:cubicBezTo>
                  <a:cubicBezTo>
                    <a:pt x="254" y="25"/>
                    <a:pt x="256" y="27"/>
                    <a:pt x="258" y="30"/>
                  </a:cubicBezTo>
                  <a:cubicBezTo>
                    <a:pt x="259" y="33"/>
                    <a:pt x="261" y="36"/>
                    <a:pt x="262" y="39"/>
                  </a:cubicBezTo>
                  <a:cubicBezTo>
                    <a:pt x="264" y="42"/>
                    <a:pt x="265" y="45"/>
                    <a:pt x="266" y="48"/>
                  </a:cubicBezTo>
                  <a:cubicBezTo>
                    <a:pt x="269" y="57"/>
                    <a:pt x="269" y="57"/>
                    <a:pt x="269" y="57"/>
                  </a:cubicBezTo>
                  <a:cubicBezTo>
                    <a:pt x="270" y="61"/>
                    <a:pt x="271" y="64"/>
                    <a:pt x="272" y="67"/>
                  </a:cubicBezTo>
                  <a:cubicBezTo>
                    <a:pt x="273" y="70"/>
                    <a:pt x="273" y="73"/>
                    <a:pt x="274" y="77"/>
                  </a:cubicBezTo>
                  <a:cubicBezTo>
                    <a:pt x="275" y="80"/>
                    <a:pt x="275" y="83"/>
                    <a:pt x="276" y="86"/>
                  </a:cubicBezTo>
                  <a:cubicBezTo>
                    <a:pt x="277" y="93"/>
                    <a:pt x="278" y="100"/>
                    <a:pt x="278" y="106"/>
                  </a:cubicBezTo>
                  <a:cubicBezTo>
                    <a:pt x="279" y="110"/>
                    <a:pt x="279" y="114"/>
                    <a:pt x="279" y="119"/>
                  </a:cubicBezTo>
                  <a:cubicBezTo>
                    <a:pt x="214" y="111"/>
                    <a:pt x="159" y="47"/>
                    <a:pt x="159" y="47"/>
                  </a:cubicBezTo>
                  <a:cubicBezTo>
                    <a:pt x="156" y="49"/>
                    <a:pt x="156" y="49"/>
                    <a:pt x="156" y="49"/>
                  </a:cubicBezTo>
                  <a:cubicBezTo>
                    <a:pt x="156" y="50"/>
                    <a:pt x="213" y="115"/>
                    <a:pt x="280" y="123"/>
                  </a:cubicBezTo>
                  <a:cubicBezTo>
                    <a:pt x="280" y="124"/>
                    <a:pt x="280" y="125"/>
                    <a:pt x="280" y="126"/>
                  </a:cubicBezTo>
                  <a:cubicBezTo>
                    <a:pt x="280" y="133"/>
                    <a:pt x="280" y="139"/>
                    <a:pt x="280" y="146"/>
                  </a:cubicBezTo>
                  <a:cubicBezTo>
                    <a:pt x="280" y="173"/>
                    <a:pt x="278" y="199"/>
                    <a:pt x="275" y="226"/>
                  </a:cubicBezTo>
                  <a:cubicBezTo>
                    <a:pt x="273" y="239"/>
                    <a:pt x="271" y="252"/>
                    <a:pt x="269" y="266"/>
                  </a:cubicBezTo>
                  <a:cubicBezTo>
                    <a:pt x="268" y="274"/>
                    <a:pt x="266" y="282"/>
                    <a:pt x="265" y="291"/>
                  </a:cubicBezTo>
                  <a:cubicBezTo>
                    <a:pt x="264" y="290"/>
                    <a:pt x="263" y="289"/>
                    <a:pt x="263" y="288"/>
                  </a:cubicBezTo>
                  <a:cubicBezTo>
                    <a:pt x="260" y="282"/>
                    <a:pt x="256" y="277"/>
                    <a:pt x="252" y="272"/>
                  </a:cubicBezTo>
                  <a:cubicBezTo>
                    <a:pt x="249" y="267"/>
                    <a:pt x="245" y="263"/>
                    <a:pt x="241" y="258"/>
                  </a:cubicBezTo>
                  <a:cubicBezTo>
                    <a:pt x="237" y="253"/>
                    <a:pt x="233" y="249"/>
                    <a:pt x="229" y="245"/>
                  </a:cubicBezTo>
                  <a:cubicBezTo>
                    <a:pt x="224" y="240"/>
                    <a:pt x="220" y="236"/>
                    <a:pt x="215" y="232"/>
                  </a:cubicBezTo>
                  <a:cubicBezTo>
                    <a:pt x="211" y="228"/>
                    <a:pt x="206" y="224"/>
                    <a:pt x="201" y="220"/>
                  </a:cubicBezTo>
                  <a:cubicBezTo>
                    <a:pt x="194" y="215"/>
                    <a:pt x="194" y="215"/>
                    <a:pt x="194" y="215"/>
                  </a:cubicBezTo>
                  <a:cubicBezTo>
                    <a:pt x="186" y="210"/>
                    <a:pt x="186" y="210"/>
                    <a:pt x="186" y="210"/>
                  </a:cubicBezTo>
                  <a:cubicBezTo>
                    <a:pt x="181" y="207"/>
                    <a:pt x="176" y="203"/>
                    <a:pt x="171" y="200"/>
                  </a:cubicBezTo>
                  <a:cubicBezTo>
                    <a:pt x="166" y="197"/>
                    <a:pt x="160" y="195"/>
                    <a:pt x="155" y="192"/>
                  </a:cubicBezTo>
                  <a:cubicBezTo>
                    <a:pt x="149" y="190"/>
                    <a:pt x="143" y="187"/>
                    <a:pt x="138" y="185"/>
                  </a:cubicBezTo>
                  <a:cubicBezTo>
                    <a:pt x="132" y="183"/>
                    <a:pt x="126" y="181"/>
                    <a:pt x="121" y="179"/>
                  </a:cubicBezTo>
                  <a:cubicBezTo>
                    <a:pt x="115" y="178"/>
                    <a:pt x="109" y="176"/>
                    <a:pt x="103" y="175"/>
                  </a:cubicBezTo>
                  <a:cubicBezTo>
                    <a:pt x="97" y="174"/>
                    <a:pt x="91" y="172"/>
                    <a:pt x="85" y="172"/>
                  </a:cubicBezTo>
                  <a:cubicBezTo>
                    <a:pt x="79" y="171"/>
                    <a:pt x="73" y="170"/>
                    <a:pt x="67" y="169"/>
                  </a:cubicBezTo>
                  <a:cubicBezTo>
                    <a:pt x="61" y="169"/>
                    <a:pt x="55" y="169"/>
                    <a:pt x="49" y="168"/>
                  </a:cubicBezTo>
                  <a:cubicBezTo>
                    <a:pt x="43" y="168"/>
                    <a:pt x="37" y="168"/>
                    <a:pt x="31" y="168"/>
                  </a:cubicBezTo>
                  <a:cubicBezTo>
                    <a:pt x="31" y="172"/>
                    <a:pt x="31" y="172"/>
                    <a:pt x="31" y="172"/>
                  </a:cubicBezTo>
                  <a:cubicBezTo>
                    <a:pt x="37" y="172"/>
                    <a:pt x="43" y="172"/>
                    <a:pt x="49" y="173"/>
                  </a:cubicBezTo>
                  <a:cubicBezTo>
                    <a:pt x="55" y="173"/>
                    <a:pt x="61" y="173"/>
                    <a:pt x="67" y="174"/>
                  </a:cubicBezTo>
                  <a:cubicBezTo>
                    <a:pt x="73" y="175"/>
                    <a:pt x="78" y="176"/>
                    <a:pt x="84" y="177"/>
                  </a:cubicBezTo>
                  <a:cubicBezTo>
                    <a:pt x="90" y="178"/>
                    <a:pt x="96" y="179"/>
                    <a:pt x="102" y="180"/>
                  </a:cubicBezTo>
                  <a:cubicBezTo>
                    <a:pt x="107" y="182"/>
                    <a:pt x="113" y="184"/>
                    <a:pt x="119" y="185"/>
                  </a:cubicBezTo>
                  <a:cubicBezTo>
                    <a:pt x="124" y="187"/>
                    <a:pt x="130" y="189"/>
                    <a:pt x="135" y="191"/>
                  </a:cubicBezTo>
                  <a:cubicBezTo>
                    <a:pt x="141" y="193"/>
                    <a:pt x="146" y="196"/>
                    <a:pt x="152" y="198"/>
                  </a:cubicBezTo>
                  <a:cubicBezTo>
                    <a:pt x="157" y="201"/>
                    <a:pt x="162" y="204"/>
                    <a:pt x="167" y="207"/>
                  </a:cubicBezTo>
                  <a:cubicBezTo>
                    <a:pt x="172" y="210"/>
                    <a:pt x="177" y="213"/>
                    <a:pt x="182" y="216"/>
                  </a:cubicBezTo>
                  <a:cubicBezTo>
                    <a:pt x="189" y="221"/>
                    <a:pt x="189" y="221"/>
                    <a:pt x="189" y="221"/>
                  </a:cubicBezTo>
                  <a:cubicBezTo>
                    <a:pt x="196" y="227"/>
                    <a:pt x="196" y="227"/>
                    <a:pt x="196" y="227"/>
                  </a:cubicBezTo>
                  <a:cubicBezTo>
                    <a:pt x="201" y="230"/>
                    <a:pt x="205" y="234"/>
                    <a:pt x="210" y="238"/>
                  </a:cubicBezTo>
                  <a:cubicBezTo>
                    <a:pt x="214" y="242"/>
                    <a:pt x="218" y="246"/>
                    <a:pt x="222" y="251"/>
                  </a:cubicBezTo>
                  <a:cubicBezTo>
                    <a:pt x="226" y="255"/>
                    <a:pt x="230" y="259"/>
                    <a:pt x="234" y="264"/>
                  </a:cubicBezTo>
                  <a:cubicBezTo>
                    <a:pt x="238" y="269"/>
                    <a:pt x="241" y="273"/>
                    <a:pt x="245" y="278"/>
                  </a:cubicBezTo>
                  <a:cubicBezTo>
                    <a:pt x="248" y="283"/>
                    <a:pt x="251" y="288"/>
                    <a:pt x="254" y="293"/>
                  </a:cubicBezTo>
                  <a:cubicBezTo>
                    <a:pt x="257" y="297"/>
                    <a:pt x="259" y="302"/>
                    <a:pt x="261" y="306"/>
                  </a:cubicBezTo>
                  <a:cubicBezTo>
                    <a:pt x="255" y="317"/>
                    <a:pt x="251" y="327"/>
                    <a:pt x="248" y="338"/>
                  </a:cubicBezTo>
                  <a:cubicBezTo>
                    <a:pt x="243" y="354"/>
                    <a:pt x="239" y="370"/>
                    <a:pt x="238" y="384"/>
                  </a:cubicBezTo>
                  <a:cubicBezTo>
                    <a:pt x="236" y="399"/>
                    <a:pt x="235" y="413"/>
                    <a:pt x="235" y="426"/>
                  </a:cubicBezTo>
                  <a:cubicBezTo>
                    <a:pt x="235" y="439"/>
                    <a:pt x="235" y="451"/>
                    <a:pt x="236" y="462"/>
                  </a:cubicBezTo>
                  <a:cubicBezTo>
                    <a:pt x="237" y="472"/>
                    <a:pt x="234" y="481"/>
                    <a:pt x="235" y="489"/>
                  </a:cubicBezTo>
                  <a:cubicBezTo>
                    <a:pt x="236" y="496"/>
                    <a:pt x="234" y="505"/>
                    <a:pt x="231" y="508"/>
                  </a:cubicBezTo>
                  <a:cubicBezTo>
                    <a:pt x="229" y="511"/>
                    <a:pt x="219" y="519"/>
                    <a:pt x="212" y="524"/>
                  </a:cubicBezTo>
                  <a:cubicBezTo>
                    <a:pt x="207" y="525"/>
                    <a:pt x="201" y="526"/>
                    <a:pt x="194" y="528"/>
                  </a:cubicBezTo>
                  <a:cubicBezTo>
                    <a:pt x="183" y="530"/>
                    <a:pt x="170" y="533"/>
                    <a:pt x="157" y="534"/>
                  </a:cubicBezTo>
                  <a:cubicBezTo>
                    <a:pt x="150" y="534"/>
                    <a:pt x="143" y="535"/>
                    <a:pt x="137" y="533"/>
                  </a:cubicBezTo>
                  <a:cubicBezTo>
                    <a:pt x="135" y="533"/>
                    <a:pt x="134" y="532"/>
                    <a:pt x="132" y="531"/>
                  </a:cubicBezTo>
                  <a:cubicBezTo>
                    <a:pt x="127" y="529"/>
                    <a:pt x="127" y="529"/>
                    <a:pt x="127" y="529"/>
                  </a:cubicBezTo>
                  <a:cubicBezTo>
                    <a:pt x="126" y="528"/>
                    <a:pt x="124" y="527"/>
                    <a:pt x="122" y="526"/>
                  </a:cubicBezTo>
                  <a:cubicBezTo>
                    <a:pt x="120" y="526"/>
                    <a:pt x="119" y="525"/>
                    <a:pt x="117" y="524"/>
                  </a:cubicBezTo>
                  <a:cubicBezTo>
                    <a:pt x="113" y="523"/>
                    <a:pt x="110" y="522"/>
                    <a:pt x="106" y="522"/>
                  </a:cubicBezTo>
                  <a:cubicBezTo>
                    <a:pt x="100" y="521"/>
                    <a:pt x="100" y="521"/>
                    <a:pt x="100" y="521"/>
                  </a:cubicBezTo>
                  <a:cubicBezTo>
                    <a:pt x="95" y="521"/>
                    <a:pt x="95" y="521"/>
                    <a:pt x="95" y="521"/>
                  </a:cubicBezTo>
                  <a:cubicBezTo>
                    <a:pt x="88" y="520"/>
                    <a:pt x="80" y="521"/>
                    <a:pt x="73" y="522"/>
                  </a:cubicBezTo>
                  <a:cubicBezTo>
                    <a:pt x="70" y="522"/>
                    <a:pt x="67" y="523"/>
                    <a:pt x="63" y="524"/>
                  </a:cubicBezTo>
                  <a:cubicBezTo>
                    <a:pt x="60" y="525"/>
                    <a:pt x="57" y="525"/>
                    <a:pt x="54" y="526"/>
                  </a:cubicBezTo>
                  <a:cubicBezTo>
                    <a:pt x="51" y="527"/>
                    <a:pt x="48" y="527"/>
                    <a:pt x="45" y="528"/>
                  </a:cubicBezTo>
                  <a:cubicBezTo>
                    <a:pt x="42" y="528"/>
                    <a:pt x="39" y="529"/>
                    <a:pt x="37" y="529"/>
                  </a:cubicBezTo>
                  <a:cubicBezTo>
                    <a:pt x="34" y="529"/>
                    <a:pt x="31" y="529"/>
                    <a:pt x="29" y="529"/>
                  </a:cubicBezTo>
                  <a:cubicBezTo>
                    <a:pt x="26" y="529"/>
                    <a:pt x="24" y="530"/>
                    <a:pt x="22" y="530"/>
                  </a:cubicBezTo>
                  <a:cubicBezTo>
                    <a:pt x="20" y="529"/>
                    <a:pt x="17" y="529"/>
                    <a:pt x="16" y="529"/>
                  </a:cubicBezTo>
                  <a:cubicBezTo>
                    <a:pt x="14" y="529"/>
                    <a:pt x="12" y="529"/>
                    <a:pt x="10" y="529"/>
                  </a:cubicBezTo>
                  <a:cubicBezTo>
                    <a:pt x="7" y="528"/>
                    <a:pt x="5" y="528"/>
                    <a:pt x="3" y="528"/>
                  </a:cubicBezTo>
                  <a:cubicBezTo>
                    <a:pt x="1" y="527"/>
                    <a:pt x="0" y="527"/>
                    <a:pt x="0" y="527"/>
                  </a:cubicBezTo>
                  <a:cubicBezTo>
                    <a:pt x="0" y="527"/>
                    <a:pt x="1" y="527"/>
                    <a:pt x="3" y="528"/>
                  </a:cubicBezTo>
                  <a:cubicBezTo>
                    <a:pt x="5" y="528"/>
                    <a:pt x="7" y="529"/>
                    <a:pt x="10" y="529"/>
                  </a:cubicBezTo>
                  <a:cubicBezTo>
                    <a:pt x="12" y="529"/>
                    <a:pt x="14" y="530"/>
                    <a:pt x="15" y="530"/>
                  </a:cubicBezTo>
                  <a:cubicBezTo>
                    <a:pt x="17" y="530"/>
                    <a:pt x="19" y="530"/>
                    <a:pt x="22" y="530"/>
                  </a:cubicBezTo>
                  <a:cubicBezTo>
                    <a:pt x="24" y="530"/>
                    <a:pt x="26" y="530"/>
                    <a:pt x="29" y="530"/>
                  </a:cubicBezTo>
                  <a:cubicBezTo>
                    <a:pt x="31" y="530"/>
                    <a:pt x="34" y="530"/>
                    <a:pt x="37" y="530"/>
                  </a:cubicBezTo>
                  <a:cubicBezTo>
                    <a:pt x="40" y="530"/>
                    <a:pt x="42" y="530"/>
                    <a:pt x="45" y="529"/>
                  </a:cubicBezTo>
                  <a:cubicBezTo>
                    <a:pt x="48" y="529"/>
                    <a:pt x="51" y="529"/>
                    <a:pt x="54" y="528"/>
                  </a:cubicBezTo>
                  <a:cubicBezTo>
                    <a:pt x="58" y="527"/>
                    <a:pt x="61" y="527"/>
                    <a:pt x="64" y="526"/>
                  </a:cubicBezTo>
                  <a:cubicBezTo>
                    <a:pt x="67" y="525"/>
                    <a:pt x="70" y="524"/>
                    <a:pt x="74" y="524"/>
                  </a:cubicBezTo>
                  <a:cubicBezTo>
                    <a:pt x="81" y="523"/>
                    <a:pt x="88" y="523"/>
                    <a:pt x="95" y="524"/>
                  </a:cubicBezTo>
                  <a:cubicBezTo>
                    <a:pt x="100" y="524"/>
                    <a:pt x="100" y="524"/>
                    <a:pt x="100" y="524"/>
                  </a:cubicBezTo>
                  <a:cubicBezTo>
                    <a:pt x="105" y="525"/>
                    <a:pt x="105" y="525"/>
                    <a:pt x="105" y="525"/>
                  </a:cubicBezTo>
                  <a:cubicBezTo>
                    <a:pt x="109" y="526"/>
                    <a:pt x="112" y="527"/>
                    <a:pt x="116" y="528"/>
                  </a:cubicBezTo>
                  <a:cubicBezTo>
                    <a:pt x="117" y="529"/>
                    <a:pt x="119" y="530"/>
                    <a:pt x="120" y="530"/>
                  </a:cubicBezTo>
                  <a:cubicBezTo>
                    <a:pt x="122" y="531"/>
                    <a:pt x="124" y="531"/>
                    <a:pt x="125" y="532"/>
                  </a:cubicBezTo>
                  <a:cubicBezTo>
                    <a:pt x="130" y="535"/>
                    <a:pt x="130" y="535"/>
                    <a:pt x="130" y="535"/>
                  </a:cubicBezTo>
                  <a:cubicBezTo>
                    <a:pt x="131" y="536"/>
                    <a:pt x="133" y="537"/>
                    <a:pt x="135" y="538"/>
                  </a:cubicBezTo>
                  <a:cubicBezTo>
                    <a:pt x="139" y="539"/>
                    <a:pt x="143" y="539"/>
                    <a:pt x="146" y="539"/>
                  </a:cubicBezTo>
                  <a:cubicBezTo>
                    <a:pt x="150" y="540"/>
                    <a:pt x="154" y="540"/>
                    <a:pt x="157" y="539"/>
                  </a:cubicBezTo>
                  <a:cubicBezTo>
                    <a:pt x="171" y="539"/>
                    <a:pt x="184" y="537"/>
                    <a:pt x="195" y="535"/>
                  </a:cubicBezTo>
                  <a:cubicBezTo>
                    <a:pt x="206" y="533"/>
                    <a:pt x="215" y="531"/>
                    <a:pt x="221" y="529"/>
                  </a:cubicBezTo>
                  <a:cubicBezTo>
                    <a:pt x="223" y="529"/>
                    <a:pt x="224" y="529"/>
                    <a:pt x="225" y="528"/>
                  </a:cubicBezTo>
                  <a:cubicBezTo>
                    <a:pt x="216" y="535"/>
                    <a:pt x="205" y="544"/>
                    <a:pt x="194" y="552"/>
                  </a:cubicBezTo>
                  <a:cubicBezTo>
                    <a:pt x="190" y="554"/>
                    <a:pt x="187" y="557"/>
                    <a:pt x="183" y="558"/>
                  </a:cubicBezTo>
                  <a:cubicBezTo>
                    <a:pt x="183" y="559"/>
                    <a:pt x="182" y="559"/>
                    <a:pt x="181" y="559"/>
                  </a:cubicBezTo>
                  <a:cubicBezTo>
                    <a:pt x="181" y="559"/>
                    <a:pt x="180" y="560"/>
                    <a:pt x="180" y="560"/>
                  </a:cubicBezTo>
                  <a:cubicBezTo>
                    <a:pt x="180" y="560"/>
                    <a:pt x="180" y="560"/>
                    <a:pt x="180" y="560"/>
                  </a:cubicBezTo>
                  <a:cubicBezTo>
                    <a:pt x="180" y="560"/>
                    <a:pt x="180" y="560"/>
                    <a:pt x="180" y="560"/>
                  </a:cubicBezTo>
                  <a:cubicBezTo>
                    <a:pt x="179" y="560"/>
                    <a:pt x="179" y="560"/>
                    <a:pt x="179" y="560"/>
                  </a:cubicBezTo>
                  <a:cubicBezTo>
                    <a:pt x="178" y="560"/>
                    <a:pt x="177" y="560"/>
                    <a:pt x="176" y="560"/>
                  </a:cubicBezTo>
                  <a:cubicBezTo>
                    <a:pt x="174" y="560"/>
                    <a:pt x="174" y="561"/>
                    <a:pt x="173" y="561"/>
                  </a:cubicBezTo>
                  <a:cubicBezTo>
                    <a:pt x="165" y="563"/>
                    <a:pt x="158" y="565"/>
                    <a:pt x="152" y="568"/>
                  </a:cubicBezTo>
                  <a:cubicBezTo>
                    <a:pt x="149" y="569"/>
                    <a:pt x="146" y="570"/>
                    <a:pt x="144" y="572"/>
                  </a:cubicBezTo>
                  <a:cubicBezTo>
                    <a:pt x="142" y="573"/>
                    <a:pt x="140" y="574"/>
                    <a:pt x="138" y="575"/>
                  </a:cubicBezTo>
                  <a:cubicBezTo>
                    <a:pt x="137" y="576"/>
                    <a:pt x="137" y="576"/>
                    <a:pt x="136" y="576"/>
                  </a:cubicBezTo>
                  <a:cubicBezTo>
                    <a:pt x="136" y="577"/>
                    <a:pt x="135" y="577"/>
                    <a:pt x="135" y="578"/>
                  </a:cubicBezTo>
                  <a:cubicBezTo>
                    <a:pt x="134" y="579"/>
                    <a:pt x="134" y="579"/>
                    <a:pt x="134" y="579"/>
                  </a:cubicBezTo>
                  <a:cubicBezTo>
                    <a:pt x="134" y="579"/>
                    <a:pt x="134" y="579"/>
                    <a:pt x="135" y="578"/>
                  </a:cubicBezTo>
                  <a:cubicBezTo>
                    <a:pt x="135" y="578"/>
                    <a:pt x="136" y="577"/>
                    <a:pt x="136" y="577"/>
                  </a:cubicBezTo>
                  <a:cubicBezTo>
                    <a:pt x="137" y="577"/>
                    <a:pt x="138" y="576"/>
                    <a:pt x="139" y="576"/>
                  </a:cubicBezTo>
                  <a:cubicBezTo>
                    <a:pt x="140" y="575"/>
                    <a:pt x="142" y="574"/>
                    <a:pt x="145" y="573"/>
                  </a:cubicBezTo>
                  <a:cubicBezTo>
                    <a:pt x="147" y="572"/>
                    <a:pt x="150" y="571"/>
                    <a:pt x="153" y="571"/>
                  </a:cubicBezTo>
                  <a:cubicBezTo>
                    <a:pt x="159" y="569"/>
                    <a:pt x="166" y="567"/>
                    <a:pt x="173" y="567"/>
                  </a:cubicBezTo>
                  <a:cubicBezTo>
                    <a:pt x="174" y="567"/>
                    <a:pt x="175" y="566"/>
                    <a:pt x="176" y="566"/>
                  </a:cubicBezTo>
                  <a:cubicBezTo>
                    <a:pt x="177" y="566"/>
                    <a:pt x="178" y="566"/>
                    <a:pt x="179" y="566"/>
                  </a:cubicBezTo>
                  <a:cubicBezTo>
                    <a:pt x="180" y="567"/>
                    <a:pt x="180" y="567"/>
                    <a:pt x="180" y="567"/>
                  </a:cubicBezTo>
                  <a:cubicBezTo>
                    <a:pt x="180" y="567"/>
                    <a:pt x="180" y="567"/>
                    <a:pt x="180" y="567"/>
                  </a:cubicBezTo>
                  <a:cubicBezTo>
                    <a:pt x="181" y="567"/>
                    <a:pt x="181" y="567"/>
                    <a:pt x="181" y="567"/>
                  </a:cubicBezTo>
                  <a:cubicBezTo>
                    <a:pt x="182" y="567"/>
                    <a:pt x="182" y="566"/>
                    <a:pt x="183" y="566"/>
                  </a:cubicBezTo>
                  <a:cubicBezTo>
                    <a:pt x="184" y="566"/>
                    <a:pt x="185" y="566"/>
                    <a:pt x="186" y="565"/>
                  </a:cubicBezTo>
                  <a:cubicBezTo>
                    <a:pt x="191" y="564"/>
                    <a:pt x="194" y="562"/>
                    <a:pt x="198" y="560"/>
                  </a:cubicBezTo>
                  <a:cubicBezTo>
                    <a:pt x="211" y="554"/>
                    <a:pt x="224" y="546"/>
                    <a:pt x="234" y="540"/>
                  </a:cubicBezTo>
                  <a:cubicBezTo>
                    <a:pt x="234" y="549"/>
                    <a:pt x="234" y="559"/>
                    <a:pt x="234" y="569"/>
                  </a:cubicBezTo>
                  <a:cubicBezTo>
                    <a:pt x="234" y="570"/>
                    <a:pt x="233" y="572"/>
                    <a:pt x="232" y="575"/>
                  </a:cubicBezTo>
                  <a:cubicBezTo>
                    <a:pt x="229" y="581"/>
                    <a:pt x="226" y="589"/>
                    <a:pt x="221" y="597"/>
                  </a:cubicBezTo>
                  <a:cubicBezTo>
                    <a:pt x="220" y="599"/>
                    <a:pt x="219" y="600"/>
                    <a:pt x="218" y="602"/>
                  </a:cubicBezTo>
                  <a:cubicBezTo>
                    <a:pt x="218" y="602"/>
                    <a:pt x="217" y="603"/>
                    <a:pt x="217" y="603"/>
                  </a:cubicBezTo>
                  <a:cubicBezTo>
                    <a:pt x="217" y="603"/>
                    <a:pt x="217" y="603"/>
                    <a:pt x="217" y="604"/>
                  </a:cubicBezTo>
                  <a:cubicBezTo>
                    <a:pt x="217" y="604"/>
                    <a:pt x="217" y="604"/>
                    <a:pt x="217" y="604"/>
                  </a:cubicBezTo>
                  <a:cubicBezTo>
                    <a:pt x="216" y="604"/>
                    <a:pt x="216" y="604"/>
                    <a:pt x="216" y="604"/>
                  </a:cubicBezTo>
                  <a:cubicBezTo>
                    <a:pt x="216" y="604"/>
                    <a:pt x="216" y="604"/>
                    <a:pt x="216" y="604"/>
                  </a:cubicBezTo>
                  <a:cubicBezTo>
                    <a:pt x="215" y="605"/>
                    <a:pt x="214" y="605"/>
                    <a:pt x="213" y="606"/>
                  </a:cubicBezTo>
                  <a:cubicBezTo>
                    <a:pt x="210" y="609"/>
                    <a:pt x="208" y="612"/>
                    <a:pt x="205" y="614"/>
                  </a:cubicBezTo>
                  <a:cubicBezTo>
                    <a:pt x="203" y="617"/>
                    <a:pt x="202" y="619"/>
                    <a:pt x="201" y="621"/>
                  </a:cubicBezTo>
                  <a:cubicBezTo>
                    <a:pt x="200" y="622"/>
                    <a:pt x="200" y="623"/>
                    <a:pt x="200" y="623"/>
                  </a:cubicBezTo>
                  <a:cubicBezTo>
                    <a:pt x="200" y="624"/>
                    <a:pt x="200" y="624"/>
                    <a:pt x="200" y="624"/>
                  </a:cubicBezTo>
                  <a:cubicBezTo>
                    <a:pt x="200" y="624"/>
                    <a:pt x="200" y="624"/>
                    <a:pt x="200" y="623"/>
                  </a:cubicBezTo>
                  <a:cubicBezTo>
                    <a:pt x="200" y="623"/>
                    <a:pt x="200" y="622"/>
                    <a:pt x="201" y="621"/>
                  </a:cubicBezTo>
                  <a:cubicBezTo>
                    <a:pt x="202" y="620"/>
                    <a:pt x="204" y="618"/>
                    <a:pt x="206" y="615"/>
                  </a:cubicBezTo>
                  <a:cubicBezTo>
                    <a:pt x="209" y="613"/>
                    <a:pt x="212" y="610"/>
                    <a:pt x="215" y="608"/>
                  </a:cubicBezTo>
                  <a:cubicBezTo>
                    <a:pt x="216" y="607"/>
                    <a:pt x="217" y="607"/>
                    <a:pt x="217" y="607"/>
                  </a:cubicBezTo>
                  <a:cubicBezTo>
                    <a:pt x="218" y="606"/>
                    <a:pt x="218" y="606"/>
                    <a:pt x="218" y="606"/>
                  </a:cubicBezTo>
                  <a:cubicBezTo>
                    <a:pt x="218" y="606"/>
                    <a:pt x="218" y="606"/>
                    <a:pt x="218" y="606"/>
                  </a:cubicBezTo>
                  <a:cubicBezTo>
                    <a:pt x="218" y="606"/>
                    <a:pt x="218" y="606"/>
                    <a:pt x="218" y="606"/>
                  </a:cubicBezTo>
                  <a:cubicBezTo>
                    <a:pt x="219" y="606"/>
                    <a:pt x="219" y="606"/>
                    <a:pt x="219" y="606"/>
                  </a:cubicBezTo>
                  <a:cubicBezTo>
                    <a:pt x="220" y="605"/>
                    <a:pt x="220" y="605"/>
                    <a:pt x="221" y="604"/>
                  </a:cubicBezTo>
                  <a:cubicBezTo>
                    <a:pt x="222" y="602"/>
                    <a:pt x="223" y="601"/>
                    <a:pt x="225" y="599"/>
                  </a:cubicBezTo>
                  <a:cubicBezTo>
                    <a:pt x="229" y="593"/>
                    <a:pt x="232" y="587"/>
                    <a:pt x="235" y="582"/>
                  </a:cubicBezTo>
                  <a:cubicBezTo>
                    <a:pt x="236" y="585"/>
                    <a:pt x="236" y="589"/>
                    <a:pt x="236" y="592"/>
                  </a:cubicBezTo>
                  <a:cubicBezTo>
                    <a:pt x="237" y="597"/>
                    <a:pt x="238" y="602"/>
                    <a:pt x="239" y="607"/>
                  </a:cubicBezTo>
                  <a:cubicBezTo>
                    <a:pt x="240" y="612"/>
                    <a:pt x="241" y="617"/>
                    <a:pt x="244" y="622"/>
                  </a:cubicBezTo>
                  <a:cubicBezTo>
                    <a:pt x="244" y="622"/>
                    <a:pt x="244" y="622"/>
                    <a:pt x="244" y="622"/>
                  </a:cubicBezTo>
                  <a:cubicBezTo>
                    <a:pt x="243" y="625"/>
                    <a:pt x="242" y="627"/>
                    <a:pt x="240" y="630"/>
                  </a:cubicBezTo>
                  <a:cubicBezTo>
                    <a:pt x="240" y="631"/>
                    <a:pt x="239" y="632"/>
                    <a:pt x="239" y="632"/>
                  </a:cubicBezTo>
                  <a:cubicBezTo>
                    <a:pt x="239" y="633"/>
                    <a:pt x="238" y="633"/>
                    <a:pt x="237" y="634"/>
                  </a:cubicBezTo>
                  <a:cubicBezTo>
                    <a:pt x="236" y="635"/>
                    <a:pt x="235" y="636"/>
                    <a:pt x="234" y="637"/>
                  </a:cubicBezTo>
                  <a:cubicBezTo>
                    <a:pt x="233" y="638"/>
                    <a:pt x="233" y="639"/>
                    <a:pt x="232" y="640"/>
                  </a:cubicBezTo>
                  <a:cubicBezTo>
                    <a:pt x="232" y="640"/>
                    <a:pt x="232" y="641"/>
                    <a:pt x="232" y="641"/>
                  </a:cubicBezTo>
                  <a:cubicBezTo>
                    <a:pt x="232" y="641"/>
                    <a:pt x="232" y="640"/>
                    <a:pt x="233" y="640"/>
                  </a:cubicBezTo>
                  <a:cubicBezTo>
                    <a:pt x="233" y="639"/>
                    <a:pt x="234" y="638"/>
                    <a:pt x="235" y="638"/>
                  </a:cubicBezTo>
                  <a:cubicBezTo>
                    <a:pt x="236" y="637"/>
                    <a:pt x="237" y="636"/>
                    <a:pt x="238" y="635"/>
                  </a:cubicBezTo>
                  <a:cubicBezTo>
                    <a:pt x="238" y="635"/>
                    <a:pt x="239" y="634"/>
                    <a:pt x="239" y="634"/>
                  </a:cubicBezTo>
                  <a:cubicBezTo>
                    <a:pt x="239" y="634"/>
                    <a:pt x="239" y="634"/>
                    <a:pt x="240" y="634"/>
                  </a:cubicBezTo>
                  <a:cubicBezTo>
                    <a:pt x="240" y="634"/>
                    <a:pt x="240" y="633"/>
                    <a:pt x="240" y="633"/>
                  </a:cubicBezTo>
                  <a:cubicBezTo>
                    <a:pt x="241" y="633"/>
                    <a:pt x="241" y="632"/>
                    <a:pt x="242" y="631"/>
                  </a:cubicBezTo>
                  <a:cubicBezTo>
                    <a:pt x="243" y="629"/>
                    <a:pt x="245" y="627"/>
                    <a:pt x="246" y="626"/>
                  </a:cubicBezTo>
                  <a:cubicBezTo>
                    <a:pt x="246" y="626"/>
                    <a:pt x="246" y="626"/>
                    <a:pt x="246" y="626"/>
                  </a:cubicBezTo>
                  <a:cubicBezTo>
                    <a:pt x="246" y="627"/>
                    <a:pt x="247" y="627"/>
                    <a:pt x="247" y="628"/>
                  </a:cubicBezTo>
                  <a:cubicBezTo>
                    <a:pt x="248" y="629"/>
                    <a:pt x="248" y="629"/>
                    <a:pt x="248" y="629"/>
                  </a:cubicBezTo>
                  <a:cubicBezTo>
                    <a:pt x="248" y="629"/>
                    <a:pt x="248" y="629"/>
                    <a:pt x="248" y="629"/>
                  </a:cubicBezTo>
                  <a:cubicBezTo>
                    <a:pt x="248" y="629"/>
                    <a:pt x="248" y="628"/>
                    <a:pt x="248" y="628"/>
                  </a:cubicBezTo>
                  <a:cubicBezTo>
                    <a:pt x="248" y="629"/>
                    <a:pt x="248" y="629"/>
                    <a:pt x="248" y="629"/>
                  </a:cubicBezTo>
                  <a:cubicBezTo>
                    <a:pt x="248" y="629"/>
                    <a:pt x="248" y="629"/>
                    <a:pt x="248" y="629"/>
                  </a:cubicBezTo>
                  <a:cubicBezTo>
                    <a:pt x="248" y="629"/>
                    <a:pt x="248" y="629"/>
                    <a:pt x="248" y="629"/>
                  </a:cubicBezTo>
                  <a:cubicBezTo>
                    <a:pt x="249" y="630"/>
                    <a:pt x="250" y="631"/>
                    <a:pt x="251" y="631"/>
                  </a:cubicBezTo>
                  <a:cubicBezTo>
                    <a:pt x="251" y="632"/>
                    <a:pt x="252" y="633"/>
                    <a:pt x="252" y="634"/>
                  </a:cubicBezTo>
                  <a:cubicBezTo>
                    <a:pt x="254" y="637"/>
                    <a:pt x="256" y="640"/>
                    <a:pt x="257" y="643"/>
                  </a:cubicBezTo>
                  <a:cubicBezTo>
                    <a:pt x="259" y="650"/>
                    <a:pt x="258" y="656"/>
                    <a:pt x="258" y="660"/>
                  </a:cubicBezTo>
                  <a:cubicBezTo>
                    <a:pt x="257" y="665"/>
                    <a:pt x="256" y="667"/>
                    <a:pt x="256" y="667"/>
                  </a:cubicBezTo>
                  <a:cubicBezTo>
                    <a:pt x="256" y="667"/>
                    <a:pt x="257" y="665"/>
                    <a:pt x="259" y="661"/>
                  </a:cubicBezTo>
                  <a:cubicBezTo>
                    <a:pt x="260" y="657"/>
                    <a:pt x="262" y="651"/>
                    <a:pt x="262" y="643"/>
                  </a:cubicBezTo>
                  <a:cubicBezTo>
                    <a:pt x="262" y="639"/>
                    <a:pt x="261" y="634"/>
                    <a:pt x="259" y="630"/>
                  </a:cubicBezTo>
                  <a:cubicBezTo>
                    <a:pt x="259" y="629"/>
                    <a:pt x="258" y="627"/>
                    <a:pt x="258" y="626"/>
                  </a:cubicBezTo>
                  <a:cubicBezTo>
                    <a:pt x="257" y="625"/>
                    <a:pt x="257" y="624"/>
                    <a:pt x="256" y="623"/>
                  </a:cubicBezTo>
                  <a:cubicBezTo>
                    <a:pt x="256" y="623"/>
                    <a:pt x="256" y="623"/>
                    <a:pt x="256" y="623"/>
                  </a:cubicBezTo>
                  <a:cubicBezTo>
                    <a:pt x="256" y="623"/>
                    <a:pt x="256" y="623"/>
                    <a:pt x="256" y="623"/>
                  </a:cubicBezTo>
                  <a:cubicBezTo>
                    <a:pt x="256" y="623"/>
                    <a:pt x="256" y="623"/>
                    <a:pt x="256" y="623"/>
                  </a:cubicBezTo>
                  <a:cubicBezTo>
                    <a:pt x="256" y="623"/>
                    <a:pt x="255" y="622"/>
                    <a:pt x="255" y="622"/>
                  </a:cubicBezTo>
                  <a:cubicBezTo>
                    <a:pt x="255" y="622"/>
                    <a:pt x="255" y="622"/>
                    <a:pt x="255" y="622"/>
                  </a:cubicBezTo>
                  <a:cubicBezTo>
                    <a:pt x="255" y="622"/>
                    <a:pt x="255" y="622"/>
                    <a:pt x="255" y="622"/>
                  </a:cubicBezTo>
                  <a:cubicBezTo>
                    <a:pt x="255" y="622"/>
                    <a:pt x="255" y="621"/>
                    <a:pt x="255" y="621"/>
                  </a:cubicBezTo>
                  <a:cubicBezTo>
                    <a:pt x="254" y="620"/>
                    <a:pt x="254" y="619"/>
                    <a:pt x="254" y="618"/>
                  </a:cubicBezTo>
                  <a:cubicBezTo>
                    <a:pt x="253" y="615"/>
                    <a:pt x="253" y="610"/>
                    <a:pt x="253" y="606"/>
                  </a:cubicBezTo>
                  <a:cubicBezTo>
                    <a:pt x="253" y="601"/>
                    <a:pt x="253" y="596"/>
                    <a:pt x="254" y="592"/>
                  </a:cubicBezTo>
                  <a:cubicBezTo>
                    <a:pt x="254" y="589"/>
                    <a:pt x="254" y="587"/>
                    <a:pt x="254" y="584"/>
                  </a:cubicBezTo>
                  <a:cubicBezTo>
                    <a:pt x="256" y="586"/>
                    <a:pt x="258" y="588"/>
                    <a:pt x="260" y="590"/>
                  </a:cubicBezTo>
                  <a:cubicBezTo>
                    <a:pt x="262" y="591"/>
                    <a:pt x="265" y="593"/>
                    <a:pt x="267" y="594"/>
                  </a:cubicBezTo>
                  <a:cubicBezTo>
                    <a:pt x="268" y="595"/>
                    <a:pt x="270" y="595"/>
                    <a:pt x="271" y="596"/>
                  </a:cubicBezTo>
                  <a:cubicBezTo>
                    <a:pt x="273" y="596"/>
                    <a:pt x="273" y="596"/>
                    <a:pt x="273" y="596"/>
                  </a:cubicBezTo>
                  <a:cubicBezTo>
                    <a:pt x="273" y="596"/>
                    <a:pt x="273" y="596"/>
                    <a:pt x="273" y="596"/>
                  </a:cubicBezTo>
                  <a:cubicBezTo>
                    <a:pt x="274" y="596"/>
                    <a:pt x="274" y="596"/>
                    <a:pt x="274" y="596"/>
                  </a:cubicBezTo>
                  <a:cubicBezTo>
                    <a:pt x="274" y="596"/>
                    <a:pt x="274" y="596"/>
                    <a:pt x="274" y="596"/>
                  </a:cubicBezTo>
                  <a:cubicBezTo>
                    <a:pt x="275" y="597"/>
                    <a:pt x="275" y="597"/>
                    <a:pt x="275" y="597"/>
                  </a:cubicBezTo>
                  <a:cubicBezTo>
                    <a:pt x="285" y="599"/>
                    <a:pt x="295" y="601"/>
                    <a:pt x="303" y="603"/>
                  </a:cubicBezTo>
                  <a:cubicBezTo>
                    <a:pt x="307" y="605"/>
                    <a:pt x="310" y="606"/>
                    <a:pt x="312" y="607"/>
                  </a:cubicBezTo>
                  <a:cubicBezTo>
                    <a:pt x="313" y="607"/>
                    <a:pt x="313" y="608"/>
                    <a:pt x="314" y="608"/>
                  </a:cubicBezTo>
                  <a:cubicBezTo>
                    <a:pt x="314" y="608"/>
                    <a:pt x="314" y="609"/>
                    <a:pt x="314" y="609"/>
                  </a:cubicBezTo>
                  <a:cubicBezTo>
                    <a:pt x="314" y="609"/>
                    <a:pt x="314" y="608"/>
                    <a:pt x="314" y="608"/>
                  </a:cubicBezTo>
                  <a:cubicBezTo>
                    <a:pt x="314" y="607"/>
                    <a:pt x="313" y="607"/>
                    <a:pt x="312" y="606"/>
                  </a:cubicBezTo>
                  <a:cubicBezTo>
                    <a:pt x="310" y="605"/>
                    <a:pt x="307" y="604"/>
                    <a:pt x="303" y="602"/>
                  </a:cubicBezTo>
                  <a:cubicBezTo>
                    <a:pt x="296" y="599"/>
                    <a:pt x="286" y="596"/>
                    <a:pt x="276" y="593"/>
                  </a:cubicBezTo>
                  <a:cubicBezTo>
                    <a:pt x="275" y="593"/>
                    <a:pt x="275" y="593"/>
                    <a:pt x="275" y="593"/>
                  </a:cubicBezTo>
                  <a:cubicBezTo>
                    <a:pt x="275" y="592"/>
                    <a:pt x="275" y="592"/>
                    <a:pt x="275" y="592"/>
                  </a:cubicBezTo>
                  <a:cubicBezTo>
                    <a:pt x="275" y="592"/>
                    <a:pt x="275" y="592"/>
                    <a:pt x="275" y="592"/>
                  </a:cubicBezTo>
                  <a:cubicBezTo>
                    <a:pt x="274" y="592"/>
                    <a:pt x="274" y="592"/>
                    <a:pt x="274" y="592"/>
                  </a:cubicBezTo>
                  <a:cubicBezTo>
                    <a:pt x="272" y="591"/>
                    <a:pt x="272" y="591"/>
                    <a:pt x="272" y="591"/>
                  </a:cubicBezTo>
                  <a:cubicBezTo>
                    <a:pt x="271" y="591"/>
                    <a:pt x="270" y="590"/>
                    <a:pt x="269" y="590"/>
                  </a:cubicBezTo>
                  <a:cubicBezTo>
                    <a:pt x="267" y="589"/>
                    <a:pt x="265" y="587"/>
                    <a:pt x="264" y="586"/>
                  </a:cubicBezTo>
                  <a:cubicBezTo>
                    <a:pt x="261" y="582"/>
                    <a:pt x="258" y="579"/>
                    <a:pt x="256" y="576"/>
                  </a:cubicBezTo>
                  <a:cubicBezTo>
                    <a:pt x="256" y="576"/>
                    <a:pt x="256" y="575"/>
                    <a:pt x="256" y="575"/>
                  </a:cubicBezTo>
                  <a:cubicBezTo>
                    <a:pt x="258" y="562"/>
                    <a:pt x="261" y="549"/>
                    <a:pt x="263" y="539"/>
                  </a:cubicBezTo>
                  <a:cubicBezTo>
                    <a:pt x="263" y="539"/>
                    <a:pt x="263" y="538"/>
                    <a:pt x="263" y="538"/>
                  </a:cubicBezTo>
                  <a:cubicBezTo>
                    <a:pt x="264" y="538"/>
                    <a:pt x="265" y="539"/>
                    <a:pt x="265" y="539"/>
                  </a:cubicBezTo>
                  <a:cubicBezTo>
                    <a:pt x="268" y="541"/>
                    <a:pt x="271" y="543"/>
                    <a:pt x="274" y="544"/>
                  </a:cubicBezTo>
                  <a:cubicBezTo>
                    <a:pt x="276" y="545"/>
                    <a:pt x="278" y="546"/>
                    <a:pt x="279" y="546"/>
                  </a:cubicBezTo>
                  <a:cubicBezTo>
                    <a:pt x="281" y="547"/>
                    <a:pt x="281" y="547"/>
                    <a:pt x="281" y="547"/>
                  </a:cubicBezTo>
                  <a:cubicBezTo>
                    <a:pt x="282" y="547"/>
                    <a:pt x="282" y="547"/>
                    <a:pt x="282" y="547"/>
                  </a:cubicBezTo>
                  <a:cubicBezTo>
                    <a:pt x="283" y="547"/>
                    <a:pt x="283" y="547"/>
                    <a:pt x="283" y="547"/>
                  </a:cubicBezTo>
                  <a:cubicBezTo>
                    <a:pt x="283" y="547"/>
                    <a:pt x="283" y="547"/>
                    <a:pt x="283" y="547"/>
                  </a:cubicBezTo>
                  <a:cubicBezTo>
                    <a:pt x="284" y="547"/>
                    <a:pt x="284" y="547"/>
                    <a:pt x="284" y="547"/>
                  </a:cubicBezTo>
                  <a:cubicBezTo>
                    <a:pt x="296" y="549"/>
                    <a:pt x="308" y="551"/>
                    <a:pt x="317" y="554"/>
                  </a:cubicBezTo>
                  <a:cubicBezTo>
                    <a:pt x="321" y="555"/>
                    <a:pt x="325" y="556"/>
                    <a:pt x="327" y="557"/>
                  </a:cubicBezTo>
                  <a:cubicBezTo>
                    <a:pt x="328" y="557"/>
                    <a:pt x="329" y="558"/>
                    <a:pt x="330" y="558"/>
                  </a:cubicBezTo>
                  <a:cubicBezTo>
                    <a:pt x="330" y="559"/>
                    <a:pt x="330" y="559"/>
                    <a:pt x="330" y="559"/>
                  </a:cubicBezTo>
                  <a:cubicBezTo>
                    <a:pt x="330" y="559"/>
                    <a:pt x="330" y="559"/>
                    <a:pt x="330" y="558"/>
                  </a:cubicBezTo>
                  <a:cubicBezTo>
                    <a:pt x="329" y="558"/>
                    <a:pt x="329" y="557"/>
                    <a:pt x="328" y="556"/>
                  </a:cubicBezTo>
                  <a:cubicBezTo>
                    <a:pt x="325" y="555"/>
                    <a:pt x="322" y="553"/>
                    <a:pt x="318" y="551"/>
                  </a:cubicBezTo>
                  <a:cubicBezTo>
                    <a:pt x="309" y="547"/>
                    <a:pt x="298" y="543"/>
                    <a:pt x="286" y="538"/>
                  </a:cubicBezTo>
                  <a:cubicBezTo>
                    <a:pt x="285" y="538"/>
                    <a:pt x="285" y="538"/>
                    <a:pt x="285" y="538"/>
                  </a:cubicBezTo>
                  <a:cubicBezTo>
                    <a:pt x="285" y="538"/>
                    <a:pt x="285" y="538"/>
                    <a:pt x="285" y="538"/>
                  </a:cubicBezTo>
                  <a:cubicBezTo>
                    <a:pt x="285" y="538"/>
                    <a:pt x="285" y="538"/>
                    <a:pt x="285" y="538"/>
                  </a:cubicBezTo>
                  <a:cubicBezTo>
                    <a:pt x="286" y="538"/>
                    <a:pt x="285" y="538"/>
                    <a:pt x="285" y="538"/>
                  </a:cubicBezTo>
                  <a:cubicBezTo>
                    <a:pt x="285" y="538"/>
                    <a:pt x="285" y="538"/>
                    <a:pt x="285" y="538"/>
                  </a:cubicBezTo>
                  <a:cubicBezTo>
                    <a:pt x="285" y="538"/>
                    <a:pt x="285" y="538"/>
                    <a:pt x="285" y="538"/>
                  </a:cubicBezTo>
                  <a:cubicBezTo>
                    <a:pt x="284" y="538"/>
                    <a:pt x="284" y="538"/>
                    <a:pt x="284" y="538"/>
                  </a:cubicBezTo>
                  <a:cubicBezTo>
                    <a:pt x="282" y="537"/>
                    <a:pt x="282" y="537"/>
                    <a:pt x="282" y="537"/>
                  </a:cubicBezTo>
                  <a:cubicBezTo>
                    <a:pt x="281" y="536"/>
                    <a:pt x="280" y="535"/>
                    <a:pt x="279" y="535"/>
                  </a:cubicBezTo>
                  <a:cubicBezTo>
                    <a:pt x="278" y="534"/>
                    <a:pt x="277" y="533"/>
                    <a:pt x="276" y="532"/>
                  </a:cubicBezTo>
                  <a:cubicBezTo>
                    <a:pt x="278" y="532"/>
                    <a:pt x="280" y="533"/>
                    <a:pt x="282" y="534"/>
                  </a:cubicBezTo>
                  <a:cubicBezTo>
                    <a:pt x="288" y="535"/>
                    <a:pt x="294" y="537"/>
                    <a:pt x="301" y="539"/>
                  </a:cubicBezTo>
                  <a:cubicBezTo>
                    <a:pt x="309" y="541"/>
                    <a:pt x="317" y="543"/>
                    <a:pt x="326" y="545"/>
                  </a:cubicBezTo>
                  <a:cubicBezTo>
                    <a:pt x="336" y="547"/>
                    <a:pt x="346" y="549"/>
                    <a:pt x="356" y="551"/>
                  </a:cubicBezTo>
                  <a:cubicBezTo>
                    <a:pt x="367" y="552"/>
                    <a:pt x="378" y="554"/>
                    <a:pt x="390" y="555"/>
                  </a:cubicBezTo>
                  <a:cubicBezTo>
                    <a:pt x="396" y="556"/>
                    <a:pt x="401" y="556"/>
                    <a:pt x="408" y="557"/>
                  </a:cubicBezTo>
                  <a:cubicBezTo>
                    <a:pt x="411" y="557"/>
                    <a:pt x="414" y="557"/>
                    <a:pt x="417" y="557"/>
                  </a:cubicBezTo>
                  <a:cubicBezTo>
                    <a:pt x="420" y="557"/>
                    <a:pt x="423" y="558"/>
                    <a:pt x="426" y="558"/>
                  </a:cubicBezTo>
                  <a:cubicBezTo>
                    <a:pt x="432" y="558"/>
                    <a:pt x="438" y="558"/>
                    <a:pt x="445" y="558"/>
                  </a:cubicBezTo>
                  <a:cubicBezTo>
                    <a:pt x="451" y="558"/>
                    <a:pt x="457" y="557"/>
                    <a:pt x="463" y="557"/>
                  </a:cubicBezTo>
                  <a:cubicBezTo>
                    <a:pt x="488" y="556"/>
                    <a:pt x="513" y="555"/>
                    <a:pt x="536" y="554"/>
                  </a:cubicBezTo>
                  <a:cubicBezTo>
                    <a:pt x="548" y="554"/>
                    <a:pt x="559" y="554"/>
                    <a:pt x="569" y="555"/>
                  </a:cubicBezTo>
                  <a:cubicBezTo>
                    <a:pt x="580" y="556"/>
                    <a:pt x="590" y="557"/>
                    <a:pt x="598" y="561"/>
                  </a:cubicBezTo>
                  <a:cubicBezTo>
                    <a:pt x="602" y="563"/>
                    <a:pt x="606" y="566"/>
                    <a:pt x="610" y="567"/>
                  </a:cubicBezTo>
                  <a:cubicBezTo>
                    <a:pt x="614" y="569"/>
                    <a:pt x="618" y="570"/>
                    <a:pt x="622" y="570"/>
                  </a:cubicBezTo>
                  <a:cubicBezTo>
                    <a:pt x="630" y="571"/>
                    <a:pt x="636" y="570"/>
                    <a:pt x="642" y="569"/>
                  </a:cubicBezTo>
                  <a:cubicBezTo>
                    <a:pt x="647" y="568"/>
                    <a:pt x="651" y="567"/>
                    <a:pt x="654" y="566"/>
                  </a:cubicBezTo>
                  <a:cubicBezTo>
                    <a:pt x="657" y="566"/>
                    <a:pt x="658" y="565"/>
                    <a:pt x="658" y="565"/>
                  </a:cubicBezTo>
                  <a:cubicBezTo>
                    <a:pt x="658" y="565"/>
                    <a:pt x="657" y="566"/>
                    <a:pt x="654" y="566"/>
                  </a:cubicBez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51" name="Freeform 1476">
              <a:extLst>
                <a:ext uri="{FF2B5EF4-FFF2-40B4-BE49-F238E27FC236}">
                  <a16:creationId xmlns:a16="http://schemas.microsoft.com/office/drawing/2014/main" id="{60D03E75-BEA7-364F-97F4-5171257BBC49}"/>
                </a:ext>
              </a:extLst>
            </p:cNvPr>
            <p:cNvSpPr>
              <a:spLocks/>
            </p:cNvSpPr>
            <p:nvPr/>
          </p:nvSpPr>
          <p:spPr bwMode="auto">
            <a:xfrm>
              <a:off x="1850794" y="5724647"/>
              <a:ext cx="77247" cy="115530"/>
            </a:xfrm>
            <a:custGeom>
              <a:avLst/>
              <a:gdLst>
                <a:gd name="T0" fmla="*/ 11 w 59"/>
                <a:gd name="T1" fmla="*/ 70 h 74"/>
                <a:gd name="T2" fmla="*/ 50 w 59"/>
                <a:gd name="T3" fmla="*/ 56 h 74"/>
                <a:gd name="T4" fmla="*/ 55 w 59"/>
                <a:gd name="T5" fmla="*/ 4 h 74"/>
                <a:gd name="T6" fmla="*/ 9 w 59"/>
                <a:gd name="T7" fmla="*/ 28 h 74"/>
                <a:gd name="T8" fmla="*/ 11 w 59"/>
                <a:gd name="T9" fmla="*/ 70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" h="74">
                  <a:moveTo>
                    <a:pt x="11" y="70"/>
                  </a:moveTo>
                  <a:cubicBezTo>
                    <a:pt x="25" y="74"/>
                    <a:pt x="41" y="69"/>
                    <a:pt x="50" y="56"/>
                  </a:cubicBezTo>
                  <a:cubicBezTo>
                    <a:pt x="59" y="43"/>
                    <a:pt x="53" y="7"/>
                    <a:pt x="55" y="4"/>
                  </a:cubicBezTo>
                  <a:cubicBezTo>
                    <a:pt x="56" y="0"/>
                    <a:pt x="17" y="15"/>
                    <a:pt x="9" y="28"/>
                  </a:cubicBezTo>
                  <a:cubicBezTo>
                    <a:pt x="0" y="42"/>
                    <a:pt x="1" y="58"/>
                    <a:pt x="11" y="7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52" name="Freeform 1477">
              <a:extLst>
                <a:ext uri="{FF2B5EF4-FFF2-40B4-BE49-F238E27FC236}">
                  <a16:creationId xmlns:a16="http://schemas.microsoft.com/office/drawing/2014/main" id="{191E0763-58D0-B34E-AB03-124007E31026}"/>
                </a:ext>
              </a:extLst>
            </p:cNvPr>
            <p:cNvSpPr>
              <a:spLocks/>
            </p:cNvSpPr>
            <p:nvPr/>
          </p:nvSpPr>
          <p:spPr bwMode="auto">
            <a:xfrm>
              <a:off x="1941134" y="5677810"/>
              <a:ext cx="83793" cy="137387"/>
            </a:xfrm>
            <a:custGeom>
              <a:avLst/>
              <a:gdLst>
                <a:gd name="T0" fmla="*/ 17 w 64"/>
                <a:gd name="T1" fmla="*/ 85 h 87"/>
                <a:gd name="T2" fmla="*/ 57 w 64"/>
                <a:gd name="T3" fmla="*/ 62 h 87"/>
                <a:gd name="T4" fmla="*/ 52 w 64"/>
                <a:gd name="T5" fmla="*/ 4 h 87"/>
                <a:gd name="T6" fmla="*/ 7 w 64"/>
                <a:gd name="T7" fmla="*/ 40 h 87"/>
                <a:gd name="T8" fmla="*/ 17 w 64"/>
                <a:gd name="T9" fmla="*/ 85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" h="87">
                  <a:moveTo>
                    <a:pt x="17" y="85"/>
                  </a:moveTo>
                  <a:cubicBezTo>
                    <a:pt x="34" y="87"/>
                    <a:pt x="50" y="78"/>
                    <a:pt x="57" y="62"/>
                  </a:cubicBezTo>
                  <a:cubicBezTo>
                    <a:pt x="64" y="46"/>
                    <a:pt x="51" y="8"/>
                    <a:pt x="52" y="4"/>
                  </a:cubicBezTo>
                  <a:cubicBezTo>
                    <a:pt x="53" y="0"/>
                    <a:pt x="14" y="24"/>
                    <a:pt x="7" y="40"/>
                  </a:cubicBezTo>
                  <a:cubicBezTo>
                    <a:pt x="0" y="56"/>
                    <a:pt x="5" y="74"/>
                    <a:pt x="17" y="8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53" name="Freeform 1478">
              <a:extLst>
                <a:ext uri="{FF2B5EF4-FFF2-40B4-BE49-F238E27FC236}">
                  <a16:creationId xmlns:a16="http://schemas.microsoft.com/office/drawing/2014/main" id="{C11EA3FE-BC94-3749-9077-9AF45F387826}"/>
                </a:ext>
              </a:extLst>
            </p:cNvPr>
            <p:cNvSpPr>
              <a:spLocks/>
            </p:cNvSpPr>
            <p:nvPr/>
          </p:nvSpPr>
          <p:spPr bwMode="auto">
            <a:xfrm>
              <a:off x="2026237" y="5690300"/>
              <a:ext cx="86412" cy="124898"/>
            </a:xfrm>
            <a:custGeom>
              <a:avLst/>
              <a:gdLst>
                <a:gd name="T0" fmla="*/ 9 w 65"/>
                <a:gd name="T1" fmla="*/ 73 h 79"/>
                <a:gd name="T2" fmla="*/ 53 w 65"/>
                <a:gd name="T3" fmla="*/ 61 h 79"/>
                <a:gd name="T4" fmla="*/ 63 w 65"/>
                <a:gd name="T5" fmla="*/ 4 h 79"/>
                <a:gd name="T6" fmla="*/ 10 w 65"/>
                <a:gd name="T7" fmla="*/ 28 h 79"/>
                <a:gd name="T8" fmla="*/ 9 w 65"/>
                <a:gd name="T9" fmla="*/ 73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79">
                  <a:moveTo>
                    <a:pt x="9" y="73"/>
                  </a:moveTo>
                  <a:cubicBezTo>
                    <a:pt x="25" y="79"/>
                    <a:pt x="43" y="74"/>
                    <a:pt x="53" y="61"/>
                  </a:cubicBezTo>
                  <a:cubicBezTo>
                    <a:pt x="64" y="47"/>
                    <a:pt x="61" y="8"/>
                    <a:pt x="63" y="4"/>
                  </a:cubicBezTo>
                  <a:cubicBezTo>
                    <a:pt x="65" y="0"/>
                    <a:pt x="21" y="14"/>
                    <a:pt x="10" y="28"/>
                  </a:cubicBezTo>
                  <a:cubicBezTo>
                    <a:pt x="0" y="41"/>
                    <a:pt x="0" y="60"/>
                    <a:pt x="9" y="73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55" name="Freeform 1479">
              <a:extLst>
                <a:ext uri="{FF2B5EF4-FFF2-40B4-BE49-F238E27FC236}">
                  <a16:creationId xmlns:a16="http://schemas.microsoft.com/office/drawing/2014/main" id="{4742365B-010B-8E48-9961-4BA862501DDB}"/>
                </a:ext>
              </a:extLst>
            </p:cNvPr>
            <p:cNvSpPr>
              <a:spLocks/>
            </p:cNvSpPr>
            <p:nvPr/>
          </p:nvSpPr>
          <p:spPr bwMode="auto">
            <a:xfrm>
              <a:off x="2175493" y="5758994"/>
              <a:ext cx="44515" cy="64010"/>
            </a:xfrm>
            <a:custGeom>
              <a:avLst/>
              <a:gdLst>
                <a:gd name="T0" fmla="*/ 5 w 34"/>
                <a:gd name="T1" fmla="*/ 38 h 41"/>
                <a:gd name="T2" fmla="*/ 28 w 34"/>
                <a:gd name="T3" fmla="*/ 31 h 41"/>
                <a:gd name="T4" fmla="*/ 33 w 34"/>
                <a:gd name="T5" fmla="*/ 2 h 41"/>
                <a:gd name="T6" fmla="*/ 5 w 34"/>
                <a:gd name="T7" fmla="*/ 14 h 41"/>
                <a:gd name="T8" fmla="*/ 5 w 34"/>
                <a:gd name="T9" fmla="*/ 38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41">
                  <a:moveTo>
                    <a:pt x="5" y="38"/>
                  </a:moveTo>
                  <a:cubicBezTo>
                    <a:pt x="13" y="41"/>
                    <a:pt x="22" y="39"/>
                    <a:pt x="28" y="31"/>
                  </a:cubicBezTo>
                  <a:cubicBezTo>
                    <a:pt x="33" y="24"/>
                    <a:pt x="32" y="4"/>
                    <a:pt x="33" y="2"/>
                  </a:cubicBezTo>
                  <a:cubicBezTo>
                    <a:pt x="34" y="0"/>
                    <a:pt x="11" y="7"/>
                    <a:pt x="5" y="14"/>
                  </a:cubicBezTo>
                  <a:cubicBezTo>
                    <a:pt x="0" y="21"/>
                    <a:pt x="0" y="31"/>
                    <a:pt x="5" y="3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56" name="Freeform 1480">
              <a:extLst>
                <a:ext uri="{FF2B5EF4-FFF2-40B4-BE49-F238E27FC236}">
                  <a16:creationId xmlns:a16="http://schemas.microsoft.com/office/drawing/2014/main" id="{B4A118E4-541B-1342-895D-C6821006A821}"/>
                </a:ext>
              </a:extLst>
            </p:cNvPr>
            <p:cNvSpPr>
              <a:spLocks/>
            </p:cNvSpPr>
            <p:nvPr/>
          </p:nvSpPr>
          <p:spPr bwMode="auto">
            <a:xfrm>
              <a:off x="1774857" y="5379618"/>
              <a:ext cx="89030" cy="132704"/>
            </a:xfrm>
            <a:custGeom>
              <a:avLst/>
              <a:gdLst>
                <a:gd name="T0" fmla="*/ 11 w 67"/>
                <a:gd name="T1" fmla="*/ 78 h 84"/>
                <a:gd name="T2" fmla="*/ 57 w 67"/>
                <a:gd name="T3" fmla="*/ 63 h 84"/>
                <a:gd name="T4" fmla="*/ 64 w 67"/>
                <a:gd name="T5" fmla="*/ 4 h 84"/>
                <a:gd name="T6" fmla="*/ 10 w 67"/>
                <a:gd name="T7" fmla="*/ 30 h 84"/>
                <a:gd name="T8" fmla="*/ 11 w 67"/>
                <a:gd name="T9" fmla="*/ 78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84">
                  <a:moveTo>
                    <a:pt x="11" y="78"/>
                  </a:moveTo>
                  <a:cubicBezTo>
                    <a:pt x="27" y="84"/>
                    <a:pt x="46" y="78"/>
                    <a:pt x="57" y="63"/>
                  </a:cubicBezTo>
                  <a:cubicBezTo>
                    <a:pt x="67" y="49"/>
                    <a:pt x="62" y="7"/>
                    <a:pt x="64" y="4"/>
                  </a:cubicBezTo>
                  <a:cubicBezTo>
                    <a:pt x="66" y="0"/>
                    <a:pt x="21" y="16"/>
                    <a:pt x="10" y="30"/>
                  </a:cubicBezTo>
                  <a:cubicBezTo>
                    <a:pt x="0" y="45"/>
                    <a:pt x="1" y="65"/>
                    <a:pt x="11" y="7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57" name="Freeform 1481">
              <a:extLst>
                <a:ext uri="{FF2B5EF4-FFF2-40B4-BE49-F238E27FC236}">
                  <a16:creationId xmlns:a16="http://schemas.microsoft.com/office/drawing/2014/main" id="{3B6880F0-82E2-004D-8558-A988BCA497CA}"/>
                </a:ext>
              </a:extLst>
            </p:cNvPr>
            <p:cNvSpPr>
              <a:spLocks/>
            </p:cNvSpPr>
            <p:nvPr/>
          </p:nvSpPr>
          <p:spPr bwMode="auto">
            <a:xfrm>
              <a:off x="1803660" y="5521688"/>
              <a:ext cx="61536" cy="93673"/>
            </a:xfrm>
            <a:custGeom>
              <a:avLst/>
              <a:gdLst>
                <a:gd name="T0" fmla="*/ 10 w 46"/>
                <a:gd name="T1" fmla="*/ 57 h 59"/>
                <a:gd name="T2" fmla="*/ 40 w 46"/>
                <a:gd name="T3" fmla="*/ 44 h 59"/>
                <a:gd name="T4" fmla="*/ 41 w 46"/>
                <a:gd name="T5" fmla="*/ 2 h 59"/>
                <a:gd name="T6" fmla="*/ 6 w 46"/>
                <a:gd name="T7" fmla="*/ 24 h 59"/>
                <a:gd name="T8" fmla="*/ 10 w 46"/>
                <a:gd name="T9" fmla="*/ 57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59">
                  <a:moveTo>
                    <a:pt x="10" y="57"/>
                  </a:moveTo>
                  <a:cubicBezTo>
                    <a:pt x="21" y="59"/>
                    <a:pt x="34" y="54"/>
                    <a:pt x="40" y="44"/>
                  </a:cubicBezTo>
                  <a:cubicBezTo>
                    <a:pt x="46" y="33"/>
                    <a:pt x="40" y="5"/>
                    <a:pt x="41" y="2"/>
                  </a:cubicBezTo>
                  <a:cubicBezTo>
                    <a:pt x="42" y="0"/>
                    <a:pt x="12" y="14"/>
                    <a:pt x="6" y="24"/>
                  </a:cubicBezTo>
                  <a:cubicBezTo>
                    <a:pt x="0" y="35"/>
                    <a:pt x="2" y="48"/>
                    <a:pt x="10" y="5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58" name="Freeform 1482">
              <a:extLst>
                <a:ext uri="{FF2B5EF4-FFF2-40B4-BE49-F238E27FC236}">
                  <a16:creationId xmlns:a16="http://schemas.microsoft.com/office/drawing/2014/main" id="{3624A1C7-428C-D340-8F1E-66BCC67B8FDD}"/>
                </a:ext>
              </a:extLst>
            </p:cNvPr>
            <p:cNvSpPr>
              <a:spLocks/>
            </p:cNvSpPr>
            <p:nvPr/>
          </p:nvSpPr>
          <p:spPr bwMode="auto">
            <a:xfrm>
              <a:off x="1841629" y="5634096"/>
              <a:ext cx="124381" cy="99918"/>
            </a:xfrm>
            <a:custGeom>
              <a:avLst/>
              <a:gdLst>
                <a:gd name="T0" fmla="*/ 0 w 94"/>
                <a:gd name="T1" fmla="*/ 40 h 63"/>
                <a:gd name="T2" fmla="*/ 44 w 94"/>
                <a:gd name="T3" fmla="*/ 59 h 63"/>
                <a:gd name="T4" fmla="*/ 90 w 94"/>
                <a:gd name="T5" fmla="*/ 20 h 63"/>
                <a:gd name="T6" fmla="*/ 32 w 94"/>
                <a:gd name="T7" fmla="*/ 4 h 63"/>
                <a:gd name="T8" fmla="*/ 0 w 94"/>
                <a:gd name="T9" fmla="*/ 4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4" h="63">
                  <a:moveTo>
                    <a:pt x="0" y="40"/>
                  </a:moveTo>
                  <a:cubicBezTo>
                    <a:pt x="9" y="55"/>
                    <a:pt x="27" y="63"/>
                    <a:pt x="44" y="59"/>
                  </a:cubicBezTo>
                  <a:cubicBezTo>
                    <a:pt x="62" y="55"/>
                    <a:pt x="86" y="21"/>
                    <a:pt x="90" y="20"/>
                  </a:cubicBezTo>
                  <a:cubicBezTo>
                    <a:pt x="94" y="18"/>
                    <a:pt x="50" y="0"/>
                    <a:pt x="32" y="4"/>
                  </a:cubicBezTo>
                  <a:cubicBezTo>
                    <a:pt x="14" y="8"/>
                    <a:pt x="2" y="23"/>
                    <a:pt x="0" y="4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59" name="Freeform 1483">
              <a:extLst>
                <a:ext uri="{FF2B5EF4-FFF2-40B4-BE49-F238E27FC236}">
                  <a16:creationId xmlns:a16="http://schemas.microsoft.com/office/drawing/2014/main" id="{2150F562-138F-E344-B96C-C9968F58AEF9}"/>
                </a:ext>
              </a:extLst>
            </p:cNvPr>
            <p:cNvSpPr>
              <a:spLocks/>
            </p:cNvSpPr>
            <p:nvPr/>
          </p:nvSpPr>
          <p:spPr bwMode="auto">
            <a:xfrm>
              <a:off x="1884835" y="5541984"/>
              <a:ext cx="125690" cy="101480"/>
            </a:xfrm>
            <a:custGeom>
              <a:avLst/>
              <a:gdLst>
                <a:gd name="T0" fmla="*/ 0 w 95"/>
                <a:gd name="T1" fmla="*/ 40 h 64"/>
                <a:gd name="T2" fmla="*/ 45 w 95"/>
                <a:gd name="T3" fmla="*/ 60 h 64"/>
                <a:gd name="T4" fmla="*/ 91 w 95"/>
                <a:gd name="T5" fmla="*/ 20 h 64"/>
                <a:gd name="T6" fmla="*/ 32 w 95"/>
                <a:gd name="T7" fmla="*/ 4 h 64"/>
                <a:gd name="T8" fmla="*/ 0 w 95"/>
                <a:gd name="T9" fmla="*/ 4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5" h="64">
                  <a:moveTo>
                    <a:pt x="0" y="40"/>
                  </a:moveTo>
                  <a:cubicBezTo>
                    <a:pt x="9" y="56"/>
                    <a:pt x="27" y="64"/>
                    <a:pt x="45" y="60"/>
                  </a:cubicBezTo>
                  <a:cubicBezTo>
                    <a:pt x="63" y="56"/>
                    <a:pt x="87" y="22"/>
                    <a:pt x="91" y="20"/>
                  </a:cubicBezTo>
                  <a:cubicBezTo>
                    <a:pt x="95" y="18"/>
                    <a:pt x="50" y="0"/>
                    <a:pt x="32" y="4"/>
                  </a:cubicBezTo>
                  <a:cubicBezTo>
                    <a:pt x="14" y="8"/>
                    <a:pt x="2" y="23"/>
                    <a:pt x="0" y="4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60" name="Freeform 1484">
              <a:extLst>
                <a:ext uri="{FF2B5EF4-FFF2-40B4-BE49-F238E27FC236}">
                  <a16:creationId xmlns:a16="http://schemas.microsoft.com/office/drawing/2014/main" id="{AF053FDD-04C4-9849-842F-D91FB10EBC28}"/>
                </a:ext>
              </a:extLst>
            </p:cNvPr>
            <p:cNvSpPr>
              <a:spLocks/>
            </p:cNvSpPr>
            <p:nvPr/>
          </p:nvSpPr>
          <p:spPr bwMode="auto">
            <a:xfrm>
              <a:off x="1884835" y="5823004"/>
              <a:ext cx="100814" cy="112408"/>
            </a:xfrm>
            <a:custGeom>
              <a:avLst/>
              <a:gdLst>
                <a:gd name="T0" fmla="*/ 7 w 76"/>
                <a:gd name="T1" fmla="*/ 8 h 71"/>
                <a:gd name="T2" fmla="*/ 16 w 76"/>
                <a:gd name="T3" fmla="*/ 54 h 71"/>
                <a:gd name="T4" fmla="*/ 73 w 76"/>
                <a:gd name="T5" fmla="*/ 69 h 71"/>
                <a:gd name="T6" fmla="*/ 54 w 76"/>
                <a:gd name="T7" fmla="*/ 14 h 71"/>
                <a:gd name="T8" fmla="*/ 7 w 76"/>
                <a:gd name="T9" fmla="*/ 8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6" h="71">
                  <a:moveTo>
                    <a:pt x="7" y="8"/>
                  </a:moveTo>
                  <a:cubicBezTo>
                    <a:pt x="0" y="23"/>
                    <a:pt x="3" y="42"/>
                    <a:pt x="16" y="54"/>
                  </a:cubicBezTo>
                  <a:cubicBezTo>
                    <a:pt x="29" y="66"/>
                    <a:pt x="69" y="66"/>
                    <a:pt x="73" y="69"/>
                  </a:cubicBezTo>
                  <a:cubicBezTo>
                    <a:pt x="76" y="71"/>
                    <a:pt x="66" y="25"/>
                    <a:pt x="54" y="14"/>
                  </a:cubicBezTo>
                  <a:cubicBezTo>
                    <a:pt x="41" y="2"/>
                    <a:pt x="22" y="0"/>
                    <a:pt x="7" y="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62" name="Freeform 1485">
              <a:extLst>
                <a:ext uri="{FF2B5EF4-FFF2-40B4-BE49-F238E27FC236}">
                  <a16:creationId xmlns:a16="http://schemas.microsoft.com/office/drawing/2014/main" id="{53F2E5AF-66BA-414B-8B15-DD3D04741C0B}"/>
                </a:ext>
              </a:extLst>
            </p:cNvPr>
            <p:cNvSpPr>
              <a:spLocks/>
            </p:cNvSpPr>
            <p:nvPr/>
          </p:nvSpPr>
          <p:spPr bwMode="auto">
            <a:xfrm>
              <a:off x="1989577" y="5816759"/>
              <a:ext cx="57608" cy="85868"/>
            </a:xfrm>
            <a:custGeom>
              <a:avLst/>
              <a:gdLst>
                <a:gd name="T0" fmla="*/ 8 w 43"/>
                <a:gd name="T1" fmla="*/ 3 h 54"/>
                <a:gd name="T2" fmla="*/ 6 w 43"/>
                <a:gd name="T3" fmla="*/ 34 h 54"/>
                <a:gd name="T4" fmla="*/ 41 w 43"/>
                <a:gd name="T5" fmla="*/ 52 h 54"/>
                <a:gd name="T6" fmla="*/ 37 w 43"/>
                <a:gd name="T7" fmla="*/ 14 h 54"/>
                <a:gd name="T8" fmla="*/ 8 w 43"/>
                <a:gd name="T9" fmla="*/ 3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54">
                  <a:moveTo>
                    <a:pt x="8" y="3"/>
                  </a:moveTo>
                  <a:cubicBezTo>
                    <a:pt x="1" y="12"/>
                    <a:pt x="0" y="24"/>
                    <a:pt x="6" y="34"/>
                  </a:cubicBezTo>
                  <a:cubicBezTo>
                    <a:pt x="13" y="44"/>
                    <a:pt x="39" y="50"/>
                    <a:pt x="41" y="52"/>
                  </a:cubicBezTo>
                  <a:cubicBezTo>
                    <a:pt x="43" y="54"/>
                    <a:pt x="43" y="24"/>
                    <a:pt x="37" y="14"/>
                  </a:cubicBezTo>
                  <a:cubicBezTo>
                    <a:pt x="30" y="4"/>
                    <a:pt x="19" y="0"/>
                    <a:pt x="8" y="3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63" name="Freeform 1486">
              <a:extLst>
                <a:ext uri="{FF2B5EF4-FFF2-40B4-BE49-F238E27FC236}">
                  <a16:creationId xmlns:a16="http://schemas.microsoft.com/office/drawing/2014/main" id="{F1679AD9-EFEB-8646-976C-703E5D04193F}"/>
                </a:ext>
              </a:extLst>
            </p:cNvPr>
            <p:cNvSpPr>
              <a:spLocks/>
            </p:cNvSpPr>
            <p:nvPr/>
          </p:nvSpPr>
          <p:spPr bwMode="auto">
            <a:xfrm>
              <a:off x="2170256" y="5812075"/>
              <a:ext cx="53681" cy="60888"/>
            </a:xfrm>
            <a:custGeom>
              <a:avLst/>
              <a:gdLst>
                <a:gd name="T0" fmla="*/ 4 w 41"/>
                <a:gd name="T1" fmla="*/ 4 h 38"/>
                <a:gd name="T2" fmla="*/ 9 w 41"/>
                <a:gd name="T3" fmla="*/ 29 h 38"/>
                <a:gd name="T4" fmla="*/ 39 w 41"/>
                <a:gd name="T5" fmla="*/ 37 h 38"/>
                <a:gd name="T6" fmla="*/ 29 w 41"/>
                <a:gd name="T7" fmla="*/ 7 h 38"/>
                <a:gd name="T8" fmla="*/ 4 w 41"/>
                <a:gd name="T9" fmla="*/ 4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38">
                  <a:moveTo>
                    <a:pt x="4" y="4"/>
                  </a:moveTo>
                  <a:cubicBezTo>
                    <a:pt x="0" y="12"/>
                    <a:pt x="2" y="22"/>
                    <a:pt x="9" y="29"/>
                  </a:cubicBezTo>
                  <a:cubicBezTo>
                    <a:pt x="16" y="35"/>
                    <a:pt x="37" y="35"/>
                    <a:pt x="39" y="37"/>
                  </a:cubicBezTo>
                  <a:cubicBezTo>
                    <a:pt x="41" y="38"/>
                    <a:pt x="36" y="14"/>
                    <a:pt x="29" y="7"/>
                  </a:cubicBezTo>
                  <a:cubicBezTo>
                    <a:pt x="22" y="1"/>
                    <a:pt x="12" y="0"/>
                    <a:pt x="4" y="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64" name="Freeform 1487">
              <a:extLst>
                <a:ext uri="{FF2B5EF4-FFF2-40B4-BE49-F238E27FC236}">
                  <a16:creationId xmlns:a16="http://schemas.microsoft.com/office/drawing/2014/main" id="{E01C28E1-5398-D24B-B86E-2A51E4B74674}"/>
                </a:ext>
              </a:extLst>
            </p:cNvPr>
            <p:cNvSpPr>
              <a:spLocks/>
            </p:cNvSpPr>
            <p:nvPr/>
          </p:nvSpPr>
          <p:spPr bwMode="auto">
            <a:xfrm>
              <a:off x="2106102" y="5735576"/>
              <a:ext cx="56299" cy="79623"/>
            </a:xfrm>
            <a:custGeom>
              <a:avLst/>
              <a:gdLst>
                <a:gd name="T0" fmla="*/ 6 w 42"/>
                <a:gd name="T1" fmla="*/ 48 h 51"/>
                <a:gd name="T2" fmla="*/ 34 w 42"/>
                <a:gd name="T3" fmla="*/ 39 h 51"/>
                <a:gd name="T4" fmla="*/ 41 w 42"/>
                <a:gd name="T5" fmla="*/ 2 h 51"/>
                <a:gd name="T6" fmla="*/ 7 w 42"/>
                <a:gd name="T7" fmla="*/ 18 h 51"/>
                <a:gd name="T8" fmla="*/ 6 w 42"/>
                <a:gd name="T9" fmla="*/ 48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51">
                  <a:moveTo>
                    <a:pt x="6" y="48"/>
                  </a:moveTo>
                  <a:cubicBezTo>
                    <a:pt x="16" y="51"/>
                    <a:pt x="28" y="48"/>
                    <a:pt x="34" y="39"/>
                  </a:cubicBezTo>
                  <a:cubicBezTo>
                    <a:pt x="41" y="31"/>
                    <a:pt x="40" y="5"/>
                    <a:pt x="41" y="2"/>
                  </a:cubicBezTo>
                  <a:cubicBezTo>
                    <a:pt x="42" y="0"/>
                    <a:pt x="13" y="9"/>
                    <a:pt x="7" y="18"/>
                  </a:cubicBezTo>
                  <a:cubicBezTo>
                    <a:pt x="0" y="27"/>
                    <a:pt x="0" y="39"/>
                    <a:pt x="6" y="4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65" name="Freeform 1488">
              <a:extLst>
                <a:ext uri="{FF2B5EF4-FFF2-40B4-BE49-F238E27FC236}">
                  <a16:creationId xmlns:a16="http://schemas.microsoft.com/office/drawing/2014/main" id="{333C320A-D42F-0E4E-AE18-B9FF0E0DE847}"/>
                </a:ext>
              </a:extLst>
            </p:cNvPr>
            <p:cNvSpPr>
              <a:spLocks/>
            </p:cNvSpPr>
            <p:nvPr/>
          </p:nvSpPr>
          <p:spPr bwMode="auto">
            <a:xfrm>
              <a:off x="2074679" y="5812075"/>
              <a:ext cx="83793" cy="93673"/>
            </a:xfrm>
            <a:custGeom>
              <a:avLst/>
              <a:gdLst>
                <a:gd name="T0" fmla="*/ 6 w 63"/>
                <a:gd name="T1" fmla="*/ 7 h 59"/>
                <a:gd name="T2" fmla="*/ 13 w 63"/>
                <a:gd name="T3" fmla="*/ 45 h 59"/>
                <a:gd name="T4" fmla="*/ 60 w 63"/>
                <a:gd name="T5" fmla="*/ 57 h 59"/>
                <a:gd name="T6" fmla="*/ 44 w 63"/>
                <a:gd name="T7" fmla="*/ 11 h 59"/>
                <a:gd name="T8" fmla="*/ 6 w 63"/>
                <a:gd name="T9" fmla="*/ 7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59">
                  <a:moveTo>
                    <a:pt x="6" y="7"/>
                  </a:moveTo>
                  <a:cubicBezTo>
                    <a:pt x="0" y="20"/>
                    <a:pt x="2" y="35"/>
                    <a:pt x="13" y="45"/>
                  </a:cubicBezTo>
                  <a:cubicBezTo>
                    <a:pt x="24" y="55"/>
                    <a:pt x="57" y="55"/>
                    <a:pt x="60" y="57"/>
                  </a:cubicBezTo>
                  <a:cubicBezTo>
                    <a:pt x="63" y="59"/>
                    <a:pt x="55" y="21"/>
                    <a:pt x="44" y="11"/>
                  </a:cubicBezTo>
                  <a:cubicBezTo>
                    <a:pt x="33" y="2"/>
                    <a:pt x="18" y="0"/>
                    <a:pt x="6" y="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66" name="Freeform 1489">
              <a:extLst>
                <a:ext uri="{FF2B5EF4-FFF2-40B4-BE49-F238E27FC236}">
                  <a16:creationId xmlns:a16="http://schemas.microsoft.com/office/drawing/2014/main" id="{68CFC174-CDD8-6F43-8B58-BAAAD7892DFC}"/>
                </a:ext>
              </a:extLst>
            </p:cNvPr>
            <p:cNvSpPr>
              <a:spLocks/>
            </p:cNvSpPr>
            <p:nvPr/>
          </p:nvSpPr>
          <p:spPr bwMode="auto">
            <a:xfrm>
              <a:off x="1619053" y="5607556"/>
              <a:ext cx="79866" cy="159244"/>
            </a:xfrm>
            <a:custGeom>
              <a:avLst/>
              <a:gdLst>
                <a:gd name="T0" fmla="*/ 30 w 61"/>
                <a:gd name="T1" fmla="*/ 101 h 101"/>
                <a:gd name="T2" fmla="*/ 1 w 61"/>
                <a:gd name="T3" fmla="*/ 60 h 101"/>
                <a:gd name="T4" fmla="*/ 31 w 61"/>
                <a:gd name="T5" fmla="*/ 4 h 101"/>
                <a:gd name="T6" fmla="*/ 61 w 61"/>
                <a:gd name="T7" fmla="*/ 61 h 101"/>
                <a:gd name="T8" fmla="*/ 30 w 61"/>
                <a:gd name="T9" fmla="*/ 101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101">
                  <a:moveTo>
                    <a:pt x="30" y="101"/>
                  </a:moveTo>
                  <a:cubicBezTo>
                    <a:pt x="13" y="96"/>
                    <a:pt x="0" y="79"/>
                    <a:pt x="1" y="60"/>
                  </a:cubicBezTo>
                  <a:cubicBezTo>
                    <a:pt x="1" y="41"/>
                    <a:pt x="31" y="9"/>
                    <a:pt x="31" y="4"/>
                  </a:cubicBezTo>
                  <a:cubicBezTo>
                    <a:pt x="32" y="0"/>
                    <a:pt x="61" y="42"/>
                    <a:pt x="61" y="61"/>
                  </a:cubicBezTo>
                  <a:cubicBezTo>
                    <a:pt x="60" y="80"/>
                    <a:pt x="47" y="96"/>
                    <a:pt x="30" y="10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67" name="Freeform 1490">
              <a:extLst>
                <a:ext uri="{FF2B5EF4-FFF2-40B4-BE49-F238E27FC236}">
                  <a16:creationId xmlns:a16="http://schemas.microsoft.com/office/drawing/2014/main" id="{A0D1E88D-548C-0348-A145-CBC3937F99E0}"/>
                </a:ext>
              </a:extLst>
            </p:cNvPr>
            <p:cNvSpPr>
              <a:spLocks/>
            </p:cNvSpPr>
            <p:nvPr/>
          </p:nvSpPr>
          <p:spPr bwMode="auto">
            <a:xfrm>
              <a:off x="1530022" y="5577892"/>
              <a:ext cx="91649" cy="153000"/>
            </a:xfrm>
            <a:custGeom>
              <a:avLst/>
              <a:gdLst>
                <a:gd name="T0" fmla="*/ 48 w 69"/>
                <a:gd name="T1" fmla="*/ 95 h 96"/>
                <a:gd name="T2" fmla="*/ 7 w 69"/>
                <a:gd name="T3" fmla="*/ 67 h 96"/>
                <a:gd name="T4" fmla="*/ 16 w 69"/>
                <a:gd name="T5" fmla="*/ 4 h 96"/>
                <a:gd name="T6" fmla="*/ 63 w 69"/>
                <a:gd name="T7" fmla="*/ 47 h 96"/>
                <a:gd name="T8" fmla="*/ 48 w 69"/>
                <a:gd name="T9" fmla="*/ 95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96">
                  <a:moveTo>
                    <a:pt x="48" y="95"/>
                  </a:moveTo>
                  <a:cubicBezTo>
                    <a:pt x="30" y="96"/>
                    <a:pt x="13" y="85"/>
                    <a:pt x="7" y="67"/>
                  </a:cubicBezTo>
                  <a:cubicBezTo>
                    <a:pt x="0" y="49"/>
                    <a:pt x="17" y="8"/>
                    <a:pt x="16" y="4"/>
                  </a:cubicBezTo>
                  <a:cubicBezTo>
                    <a:pt x="15" y="0"/>
                    <a:pt x="57" y="29"/>
                    <a:pt x="63" y="47"/>
                  </a:cubicBezTo>
                  <a:cubicBezTo>
                    <a:pt x="69" y="65"/>
                    <a:pt x="63" y="85"/>
                    <a:pt x="48" y="9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68" name="Freeform 1491">
              <a:extLst>
                <a:ext uri="{FF2B5EF4-FFF2-40B4-BE49-F238E27FC236}">
                  <a16:creationId xmlns:a16="http://schemas.microsoft.com/office/drawing/2014/main" id="{77A14D33-3627-6549-91C1-C73871183DE4}"/>
                </a:ext>
              </a:extLst>
            </p:cNvPr>
            <p:cNvSpPr>
              <a:spLocks/>
            </p:cNvSpPr>
            <p:nvPr/>
          </p:nvSpPr>
          <p:spPr bwMode="auto">
            <a:xfrm>
              <a:off x="1641311" y="5349954"/>
              <a:ext cx="141401" cy="120214"/>
            </a:xfrm>
            <a:custGeom>
              <a:avLst/>
              <a:gdLst>
                <a:gd name="T0" fmla="*/ 89 w 107"/>
                <a:gd name="T1" fmla="*/ 2 h 76"/>
                <a:gd name="T2" fmla="*/ 71 w 107"/>
                <a:gd name="T3" fmla="*/ 23 h 76"/>
                <a:gd name="T4" fmla="*/ 64 w 107"/>
                <a:gd name="T5" fmla="*/ 18 h 76"/>
                <a:gd name="T6" fmla="*/ 4 w 107"/>
                <a:gd name="T7" fmla="*/ 15 h 76"/>
                <a:gd name="T8" fmla="*/ 35 w 107"/>
                <a:gd name="T9" fmla="*/ 67 h 76"/>
                <a:gd name="T10" fmla="*/ 80 w 107"/>
                <a:gd name="T11" fmla="*/ 65 h 76"/>
                <a:gd name="T12" fmla="*/ 83 w 107"/>
                <a:gd name="T13" fmla="*/ 66 h 76"/>
                <a:gd name="T14" fmla="*/ 105 w 107"/>
                <a:gd name="T15" fmla="*/ 41 h 76"/>
                <a:gd name="T16" fmla="*/ 89 w 107"/>
                <a:gd name="T17" fmla="*/ 2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7" h="76">
                  <a:moveTo>
                    <a:pt x="89" y="2"/>
                  </a:moveTo>
                  <a:cubicBezTo>
                    <a:pt x="89" y="0"/>
                    <a:pt x="78" y="12"/>
                    <a:pt x="71" y="23"/>
                  </a:cubicBezTo>
                  <a:cubicBezTo>
                    <a:pt x="69" y="21"/>
                    <a:pt x="66" y="20"/>
                    <a:pt x="64" y="18"/>
                  </a:cubicBezTo>
                  <a:cubicBezTo>
                    <a:pt x="48" y="9"/>
                    <a:pt x="0" y="13"/>
                    <a:pt x="4" y="15"/>
                  </a:cubicBezTo>
                  <a:cubicBezTo>
                    <a:pt x="7" y="18"/>
                    <a:pt x="19" y="58"/>
                    <a:pt x="35" y="67"/>
                  </a:cubicBezTo>
                  <a:cubicBezTo>
                    <a:pt x="49" y="76"/>
                    <a:pt x="67" y="74"/>
                    <a:pt x="80" y="65"/>
                  </a:cubicBezTo>
                  <a:cubicBezTo>
                    <a:pt x="81" y="65"/>
                    <a:pt x="82" y="66"/>
                    <a:pt x="83" y="66"/>
                  </a:cubicBezTo>
                  <a:cubicBezTo>
                    <a:pt x="95" y="64"/>
                    <a:pt x="104" y="54"/>
                    <a:pt x="105" y="41"/>
                  </a:cubicBezTo>
                  <a:cubicBezTo>
                    <a:pt x="107" y="28"/>
                    <a:pt x="89" y="5"/>
                    <a:pt x="89" y="2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69" name="Freeform 1492">
              <a:extLst>
                <a:ext uri="{FF2B5EF4-FFF2-40B4-BE49-F238E27FC236}">
                  <a16:creationId xmlns:a16="http://schemas.microsoft.com/office/drawing/2014/main" id="{5E14E01C-7BB7-E94C-ACA8-D8FD57215FE9}"/>
                </a:ext>
              </a:extLst>
            </p:cNvPr>
            <p:cNvSpPr>
              <a:spLocks/>
            </p:cNvSpPr>
            <p:nvPr/>
          </p:nvSpPr>
          <p:spPr bwMode="auto">
            <a:xfrm>
              <a:off x="1535260" y="5421770"/>
              <a:ext cx="140092" cy="129582"/>
            </a:xfrm>
            <a:custGeom>
              <a:avLst/>
              <a:gdLst>
                <a:gd name="T0" fmla="*/ 104 w 106"/>
                <a:gd name="T1" fmla="*/ 37 h 82"/>
                <a:gd name="T2" fmla="*/ 79 w 106"/>
                <a:gd name="T3" fmla="*/ 2 h 82"/>
                <a:gd name="T4" fmla="*/ 67 w 106"/>
                <a:gd name="T5" fmla="*/ 26 h 82"/>
                <a:gd name="T6" fmla="*/ 64 w 106"/>
                <a:gd name="T7" fmla="*/ 23 h 82"/>
                <a:gd name="T8" fmla="*/ 3 w 106"/>
                <a:gd name="T9" fmla="*/ 21 h 82"/>
                <a:gd name="T10" fmla="*/ 35 w 106"/>
                <a:gd name="T11" fmla="*/ 72 h 82"/>
                <a:gd name="T12" fmla="*/ 82 w 106"/>
                <a:gd name="T13" fmla="*/ 68 h 82"/>
                <a:gd name="T14" fmla="*/ 83 w 106"/>
                <a:gd name="T15" fmla="*/ 66 h 82"/>
                <a:gd name="T16" fmla="*/ 88 w 106"/>
                <a:gd name="T17" fmla="*/ 67 h 82"/>
                <a:gd name="T18" fmla="*/ 104 w 106"/>
                <a:gd name="T19" fmla="*/ 37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6" h="82">
                  <a:moveTo>
                    <a:pt x="104" y="37"/>
                  </a:moveTo>
                  <a:cubicBezTo>
                    <a:pt x="103" y="24"/>
                    <a:pt x="80" y="5"/>
                    <a:pt x="79" y="2"/>
                  </a:cubicBezTo>
                  <a:cubicBezTo>
                    <a:pt x="78" y="0"/>
                    <a:pt x="71" y="13"/>
                    <a:pt x="67" y="26"/>
                  </a:cubicBezTo>
                  <a:cubicBezTo>
                    <a:pt x="66" y="25"/>
                    <a:pt x="65" y="24"/>
                    <a:pt x="64" y="23"/>
                  </a:cubicBezTo>
                  <a:cubicBezTo>
                    <a:pt x="48" y="14"/>
                    <a:pt x="0" y="18"/>
                    <a:pt x="3" y="21"/>
                  </a:cubicBezTo>
                  <a:cubicBezTo>
                    <a:pt x="7" y="23"/>
                    <a:pt x="19" y="63"/>
                    <a:pt x="35" y="72"/>
                  </a:cubicBezTo>
                  <a:cubicBezTo>
                    <a:pt x="50" y="82"/>
                    <a:pt x="69" y="79"/>
                    <a:pt x="82" y="68"/>
                  </a:cubicBezTo>
                  <a:cubicBezTo>
                    <a:pt x="82" y="67"/>
                    <a:pt x="83" y="66"/>
                    <a:pt x="83" y="66"/>
                  </a:cubicBezTo>
                  <a:cubicBezTo>
                    <a:pt x="84" y="66"/>
                    <a:pt x="86" y="67"/>
                    <a:pt x="88" y="67"/>
                  </a:cubicBezTo>
                  <a:cubicBezTo>
                    <a:pt x="99" y="62"/>
                    <a:pt x="106" y="50"/>
                    <a:pt x="104" y="3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70" name="Freeform 1493">
              <a:extLst>
                <a:ext uri="{FF2B5EF4-FFF2-40B4-BE49-F238E27FC236}">
                  <a16:creationId xmlns:a16="http://schemas.microsoft.com/office/drawing/2014/main" id="{77B7D2EA-100A-AD4B-8F39-5ECBD1B02405}"/>
                </a:ext>
              </a:extLst>
            </p:cNvPr>
            <p:cNvSpPr>
              <a:spLocks/>
            </p:cNvSpPr>
            <p:nvPr/>
          </p:nvSpPr>
          <p:spPr bwMode="auto">
            <a:xfrm>
              <a:off x="1395168" y="5562280"/>
              <a:ext cx="142711" cy="232622"/>
            </a:xfrm>
            <a:custGeom>
              <a:avLst/>
              <a:gdLst>
                <a:gd name="T0" fmla="*/ 102 w 108"/>
                <a:gd name="T1" fmla="*/ 48 h 147"/>
                <a:gd name="T2" fmla="*/ 55 w 108"/>
                <a:gd name="T3" fmla="*/ 5 h 147"/>
                <a:gd name="T4" fmla="*/ 45 w 108"/>
                <a:gd name="T5" fmla="*/ 68 h 147"/>
                <a:gd name="T6" fmla="*/ 55 w 108"/>
                <a:gd name="T7" fmla="*/ 83 h 147"/>
                <a:gd name="T8" fmla="*/ 35 w 108"/>
                <a:gd name="T9" fmla="*/ 89 h 147"/>
                <a:gd name="T10" fmla="*/ 4 w 108"/>
                <a:gd name="T11" fmla="*/ 140 h 147"/>
                <a:gd name="T12" fmla="*/ 64 w 108"/>
                <a:gd name="T13" fmla="*/ 138 h 147"/>
                <a:gd name="T14" fmla="*/ 84 w 108"/>
                <a:gd name="T15" fmla="*/ 96 h 147"/>
                <a:gd name="T16" fmla="*/ 87 w 108"/>
                <a:gd name="T17" fmla="*/ 96 h 147"/>
                <a:gd name="T18" fmla="*/ 102 w 108"/>
                <a:gd name="T19" fmla="*/ 48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8" h="147">
                  <a:moveTo>
                    <a:pt x="102" y="48"/>
                  </a:moveTo>
                  <a:cubicBezTo>
                    <a:pt x="95" y="30"/>
                    <a:pt x="54" y="0"/>
                    <a:pt x="55" y="5"/>
                  </a:cubicBezTo>
                  <a:cubicBezTo>
                    <a:pt x="56" y="9"/>
                    <a:pt x="39" y="50"/>
                    <a:pt x="45" y="68"/>
                  </a:cubicBezTo>
                  <a:cubicBezTo>
                    <a:pt x="47" y="74"/>
                    <a:pt x="51" y="79"/>
                    <a:pt x="55" y="83"/>
                  </a:cubicBezTo>
                  <a:cubicBezTo>
                    <a:pt x="48" y="83"/>
                    <a:pt x="42" y="85"/>
                    <a:pt x="35" y="89"/>
                  </a:cubicBezTo>
                  <a:cubicBezTo>
                    <a:pt x="20" y="98"/>
                    <a:pt x="0" y="142"/>
                    <a:pt x="4" y="140"/>
                  </a:cubicBezTo>
                  <a:cubicBezTo>
                    <a:pt x="8" y="138"/>
                    <a:pt x="48" y="147"/>
                    <a:pt x="64" y="138"/>
                  </a:cubicBezTo>
                  <a:cubicBezTo>
                    <a:pt x="79" y="129"/>
                    <a:pt x="86" y="112"/>
                    <a:pt x="84" y="96"/>
                  </a:cubicBezTo>
                  <a:cubicBezTo>
                    <a:pt x="85" y="96"/>
                    <a:pt x="86" y="96"/>
                    <a:pt x="87" y="96"/>
                  </a:cubicBezTo>
                  <a:cubicBezTo>
                    <a:pt x="102" y="85"/>
                    <a:pt x="108" y="66"/>
                    <a:pt x="102" y="4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71" name="Freeform 1494">
              <a:extLst>
                <a:ext uri="{FF2B5EF4-FFF2-40B4-BE49-F238E27FC236}">
                  <a16:creationId xmlns:a16="http://schemas.microsoft.com/office/drawing/2014/main" id="{C8D87DC9-AE7B-D149-856F-C23514C90CC4}"/>
                </a:ext>
              </a:extLst>
            </p:cNvPr>
            <p:cNvSpPr>
              <a:spLocks/>
            </p:cNvSpPr>
            <p:nvPr/>
          </p:nvSpPr>
          <p:spPr bwMode="auto">
            <a:xfrm>
              <a:off x="1725104" y="5534178"/>
              <a:ext cx="83793" cy="78061"/>
            </a:xfrm>
            <a:custGeom>
              <a:avLst/>
              <a:gdLst>
                <a:gd name="T0" fmla="*/ 62 w 64"/>
                <a:gd name="T1" fmla="*/ 38 h 49"/>
                <a:gd name="T2" fmla="*/ 27 w 64"/>
                <a:gd name="T3" fmla="*/ 43 h 49"/>
                <a:gd name="T4" fmla="*/ 2 w 64"/>
                <a:gd name="T5" fmla="*/ 6 h 49"/>
                <a:gd name="T6" fmla="*/ 47 w 64"/>
                <a:gd name="T7" fmla="*/ 6 h 49"/>
                <a:gd name="T8" fmla="*/ 62 w 64"/>
                <a:gd name="T9" fmla="*/ 38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" h="49">
                  <a:moveTo>
                    <a:pt x="62" y="38"/>
                  </a:moveTo>
                  <a:cubicBezTo>
                    <a:pt x="53" y="47"/>
                    <a:pt x="39" y="49"/>
                    <a:pt x="27" y="43"/>
                  </a:cubicBezTo>
                  <a:cubicBezTo>
                    <a:pt x="15" y="37"/>
                    <a:pt x="5" y="8"/>
                    <a:pt x="2" y="6"/>
                  </a:cubicBezTo>
                  <a:cubicBezTo>
                    <a:pt x="0" y="4"/>
                    <a:pt x="35" y="0"/>
                    <a:pt x="47" y="6"/>
                  </a:cubicBezTo>
                  <a:cubicBezTo>
                    <a:pt x="58" y="12"/>
                    <a:pt x="64" y="26"/>
                    <a:pt x="62" y="3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72" name="Freeform 1495">
              <a:extLst>
                <a:ext uri="{FF2B5EF4-FFF2-40B4-BE49-F238E27FC236}">
                  <a16:creationId xmlns:a16="http://schemas.microsoft.com/office/drawing/2014/main" id="{F4E7F7CC-E5BB-5D43-ADF7-D9FD946D416B}"/>
                </a:ext>
              </a:extLst>
            </p:cNvPr>
            <p:cNvSpPr>
              <a:spLocks/>
            </p:cNvSpPr>
            <p:nvPr/>
          </p:nvSpPr>
          <p:spPr bwMode="auto">
            <a:xfrm>
              <a:off x="1691063" y="5460801"/>
              <a:ext cx="90340" cy="73378"/>
            </a:xfrm>
            <a:custGeom>
              <a:avLst/>
              <a:gdLst>
                <a:gd name="T0" fmla="*/ 68 w 68"/>
                <a:gd name="T1" fmla="*/ 32 h 47"/>
                <a:gd name="T2" fmla="*/ 34 w 68"/>
                <a:gd name="T3" fmla="*/ 44 h 47"/>
                <a:gd name="T4" fmla="*/ 3 w 68"/>
                <a:gd name="T5" fmla="*/ 12 h 47"/>
                <a:gd name="T6" fmla="*/ 46 w 68"/>
                <a:gd name="T7" fmla="*/ 4 h 47"/>
                <a:gd name="T8" fmla="*/ 68 w 68"/>
                <a:gd name="T9" fmla="*/ 32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" h="47">
                  <a:moveTo>
                    <a:pt x="68" y="32"/>
                  </a:moveTo>
                  <a:cubicBezTo>
                    <a:pt x="60" y="42"/>
                    <a:pt x="47" y="47"/>
                    <a:pt x="34" y="44"/>
                  </a:cubicBezTo>
                  <a:cubicBezTo>
                    <a:pt x="22" y="40"/>
                    <a:pt x="6" y="14"/>
                    <a:pt x="3" y="12"/>
                  </a:cubicBezTo>
                  <a:cubicBezTo>
                    <a:pt x="0" y="11"/>
                    <a:pt x="34" y="0"/>
                    <a:pt x="46" y="4"/>
                  </a:cubicBezTo>
                  <a:cubicBezTo>
                    <a:pt x="59" y="7"/>
                    <a:pt x="67" y="19"/>
                    <a:pt x="68" y="32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73" name="Freeform 1496">
              <a:extLst>
                <a:ext uri="{FF2B5EF4-FFF2-40B4-BE49-F238E27FC236}">
                  <a16:creationId xmlns:a16="http://schemas.microsoft.com/office/drawing/2014/main" id="{30C0D887-B9DD-F14B-8742-008AB6CA582C}"/>
                </a:ext>
              </a:extLst>
            </p:cNvPr>
            <p:cNvSpPr>
              <a:spLocks/>
            </p:cNvSpPr>
            <p:nvPr/>
          </p:nvSpPr>
          <p:spPr bwMode="auto">
            <a:xfrm>
              <a:off x="1873051" y="5424893"/>
              <a:ext cx="70701" cy="118653"/>
            </a:xfrm>
            <a:custGeom>
              <a:avLst/>
              <a:gdLst>
                <a:gd name="T0" fmla="*/ 18 w 53"/>
                <a:gd name="T1" fmla="*/ 75 h 75"/>
                <a:gd name="T2" fmla="*/ 5 w 53"/>
                <a:gd name="T3" fmla="*/ 38 h 75"/>
                <a:gd name="T4" fmla="*/ 40 w 53"/>
                <a:gd name="T5" fmla="*/ 3 h 75"/>
                <a:gd name="T6" fmla="*/ 49 w 53"/>
                <a:gd name="T7" fmla="*/ 51 h 75"/>
                <a:gd name="T8" fmla="*/ 18 w 53"/>
                <a:gd name="T9" fmla="*/ 75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75">
                  <a:moveTo>
                    <a:pt x="18" y="75"/>
                  </a:moveTo>
                  <a:cubicBezTo>
                    <a:pt x="6" y="67"/>
                    <a:pt x="0" y="52"/>
                    <a:pt x="5" y="38"/>
                  </a:cubicBezTo>
                  <a:cubicBezTo>
                    <a:pt x="9" y="24"/>
                    <a:pt x="38" y="6"/>
                    <a:pt x="40" y="3"/>
                  </a:cubicBezTo>
                  <a:cubicBezTo>
                    <a:pt x="41" y="0"/>
                    <a:pt x="53" y="37"/>
                    <a:pt x="49" y="51"/>
                  </a:cubicBezTo>
                  <a:cubicBezTo>
                    <a:pt x="45" y="65"/>
                    <a:pt x="32" y="74"/>
                    <a:pt x="18" y="7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74" name="Freeform 1497">
              <a:extLst>
                <a:ext uri="{FF2B5EF4-FFF2-40B4-BE49-F238E27FC236}">
                  <a16:creationId xmlns:a16="http://schemas.microsoft.com/office/drawing/2014/main" id="{50FCCE9E-303D-6A4C-8DA6-B455641BB65B}"/>
                </a:ext>
              </a:extLst>
            </p:cNvPr>
            <p:cNvSpPr>
              <a:spLocks/>
            </p:cNvSpPr>
            <p:nvPr/>
          </p:nvSpPr>
          <p:spPr bwMode="auto">
            <a:xfrm>
              <a:off x="1518239" y="5735576"/>
              <a:ext cx="116526" cy="104602"/>
            </a:xfrm>
            <a:custGeom>
              <a:avLst/>
              <a:gdLst>
                <a:gd name="T0" fmla="*/ 84 w 88"/>
                <a:gd name="T1" fmla="*/ 14 h 67"/>
                <a:gd name="T2" fmla="*/ 65 w 88"/>
                <a:gd name="T3" fmla="*/ 58 h 67"/>
                <a:gd name="T4" fmla="*/ 4 w 88"/>
                <a:gd name="T5" fmla="*/ 60 h 67"/>
                <a:gd name="T6" fmla="*/ 36 w 88"/>
                <a:gd name="T7" fmla="*/ 9 h 67"/>
                <a:gd name="T8" fmla="*/ 84 w 88"/>
                <a:gd name="T9" fmla="*/ 14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8" h="67">
                  <a:moveTo>
                    <a:pt x="84" y="14"/>
                  </a:moveTo>
                  <a:cubicBezTo>
                    <a:pt x="88" y="31"/>
                    <a:pt x="80" y="49"/>
                    <a:pt x="65" y="58"/>
                  </a:cubicBezTo>
                  <a:cubicBezTo>
                    <a:pt x="49" y="67"/>
                    <a:pt x="8" y="59"/>
                    <a:pt x="4" y="60"/>
                  </a:cubicBezTo>
                  <a:cubicBezTo>
                    <a:pt x="0" y="62"/>
                    <a:pt x="20" y="18"/>
                    <a:pt x="36" y="9"/>
                  </a:cubicBezTo>
                  <a:cubicBezTo>
                    <a:pt x="52" y="0"/>
                    <a:pt x="71" y="3"/>
                    <a:pt x="84" y="1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75" name="Freeform 1498">
              <a:extLst>
                <a:ext uri="{FF2B5EF4-FFF2-40B4-BE49-F238E27FC236}">
                  <a16:creationId xmlns:a16="http://schemas.microsoft.com/office/drawing/2014/main" id="{47A5A29A-59CD-7D45-B2DE-8935D3F708BA}"/>
                </a:ext>
              </a:extLst>
            </p:cNvPr>
            <p:cNvSpPr>
              <a:spLocks/>
            </p:cNvSpPr>
            <p:nvPr/>
          </p:nvSpPr>
          <p:spPr bwMode="auto">
            <a:xfrm>
              <a:off x="1613816" y="5549790"/>
              <a:ext cx="73319" cy="68694"/>
            </a:xfrm>
            <a:custGeom>
              <a:avLst/>
              <a:gdLst>
                <a:gd name="T0" fmla="*/ 54 w 56"/>
                <a:gd name="T1" fmla="*/ 10 h 43"/>
                <a:gd name="T2" fmla="*/ 41 w 56"/>
                <a:gd name="T3" fmla="*/ 38 h 43"/>
                <a:gd name="T4" fmla="*/ 3 w 56"/>
                <a:gd name="T5" fmla="*/ 39 h 43"/>
                <a:gd name="T6" fmla="*/ 23 w 56"/>
                <a:gd name="T7" fmla="*/ 6 h 43"/>
                <a:gd name="T8" fmla="*/ 54 w 56"/>
                <a:gd name="T9" fmla="*/ 1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43">
                  <a:moveTo>
                    <a:pt x="54" y="10"/>
                  </a:moveTo>
                  <a:cubicBezTo>
                    <a:pt x="56" y="20"/>
                    <a:pt x="51" y="32"/>
                    <a:pt x="41" y="38"/>
                  </a:cubicBezTo>
                  <a:cubicBezTo>
                    <a:pt x="31" y="43"/>
                    <a:pt x="5" y="38"/>
                    <a:pt x="3" y="39"/>
                  </a:cubicBezTo>
                  <a:cubicBezTo>
                    <a:pt x="0" y="40"/>
                    <a:pt x="13" y="12"/>
                    <a:pt x="23" y="6"/>
                  </a:cubicBezTo>
                  <a:cubicBezTo>
                    <a:pt x="33" y="0"/>
                    <a:pt x="45" y="2"/>
                    <a:pt x="54" y="1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76" name="Freeform 1499">
              <a:extLst>
                <a:ext uri="{FF2B5EF4-FFF2-40B4-BE49-F238E27FC236}">
                  <a16:creationId xmlns:a16="http://schemas.microsoft.com/office/drawing/2014/main" id="{D3C42E1F-C4C1-F741-A09B-485A23882C45}"/>
                </a:ext>
              </a:extLst>
            </p:cNvPr>
            <p:cNvSpPr>
              <a:spLocks/>
            </p:cNvSpPr>
            <p:nvPr/>
          </p:nvSpPr>
          <p:spPr bwMode="auto">
            <a:xfrm>
              <a:off x="1694991" y="5615361"/>
              <a:ext cx="74629" cy="67133"/>
            </a:xfrm>
            <a:custGeom>
              <a:avLst/>
              <a:gdLst>
                <a:gd name="T0" fmla="*/ 54 w 56"/>
                <a:gd name="T1" fmla="*/ 9 h 43"/>
                <a:gd name="T2" fmla="*/ 41 w 56"/>
                <a:gd name="T3" fmla="*/ 38 h 43"/>
                <a:gd name="T4" fmla="*/ 3 w 56"/>
                <a:gd name="T5" fmla="*/ 39 h 43"/>
                <a:gd name="T6" fmla="*/ 23 w 56"/>
                <a:gd name="T7" fmla="*/ 6 h 43"/>
                <a:gd name="T8" fmla="*/ 54 w 56"/>
                <a:gd name="T9" fmla="*/ 9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43">
                  <a:moveTo>
                    <a:pt x="54" y="9"/>
                  </a:moveTo>
                  <a:cubicBezTo>
                    <a:pt x="56" y="20"/>
                    <a:pt x="51" y="32"/>
                    <a:pt x="41" y="38"/>
                  </a:cubicBezTo>
                  <a:cubicBezTo>
                    <a:pt x="31" y="43"/>
                    <a:pt x="6" y="38"/>
                    <a:pt x="3" y="39"/>
                  </a:cubicBezTo>
                  <a:cubicBezTo>
                    <a:pt x="0" y="40"/>
                    <a:pt x="13" y="12"/>
                    <a:pt x="23" y="6"/>
                  </a:cubicBezTo>
                  <a:cubicBezTo>
                    <a:pt x="33" y="0"/>
                    <a:pt x="46" y="2"/>
                    <a:pt x="54" y="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77" name="Freeform 1500">
              <a:extLst>
                <a:ext uri="{FF2B5EF4-FFF2-40B4-BE49-F238E27FC236}">
                  <a16:creationId xmlns:a16="http://schemas.microsoft.com/office/drawing/2014/main" id="{5428FBD0-A342-3742-8864-1E8CB3BF3A09}"/>
                </a:ext>
              </a:extLst>
            </p:cNvPr>
            <p:cNvSpPr>
              <a:spLocks/>
            </p:cNvSpPr>
            <p:nvPr/>
          </p:nvSpPr>
          <p:spPr bwMode="auto">
            <a:xfrm>
              <a:off x="1615125" y="5688739"/>
              <a:ext cx="171515" cy="226377"/>
            </a:xfrm>
            <a:custGeom>
              <a:avLst/>
              <a:gdLst>
                <a:gd name="T0" fmla="*/ 100 w 130"/>
                <a:gd name="T1" fmla="*/ 5 h 143"/>
                <a:gd name="T2" fmla="*/ 70 w 130"/>
                <a:gd name="T3" fmla="*/ 60 h 143"/>
                <a:gd name="T4" fmla="*/ 76 w 130"/>
                <a:gd name="T5" fmla="*/ 84 h 143"/>
                <a:gd name="T6" fmla="*/ 36 w 130"/>
                <a:gd name="T7" fmla="*/ 84 h 143"/>
                <a:gd name="T8" fmla="*/ 4 w 130"/>
                <a:gd name="T9" fmla="*/ 136 h 143"/>
                <a:gd name="T10" fmla="*/ 64 w 130"/>
                <a:gd name="T11" fmla="*/ 134 h 143"/>
                <a:gd name="T12" fmla="*/ 84 w 130"/>
                <a:gd name="T13" fmla="*/ 93 h 143"/>
                <a:gd name="T14" fmla="*/ 99 w 130"/>
                <a:gd name="T15" fmla="*/ 102 h 143"/>
                <a:gd name="T16" fmla="*/ 130 w 130"/>
                <a:gd name="T17" fmla="*/ 61 h 143"/>
                <a:gd name="T18" fmla="*/ 100 w 130"/>
                <a:gd name="T19" fmla="*/ 5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0" h="143">
                  <a:moveTo>
                    <a:pt x="100" y="5"/>
                  </a:moveTo>
                  <a:cubicBezTo>
                    <a:pt x="100" y="9"/>
                    <a:pt x="70" y="41"/>
                    <a:pt x="70" y="60"/>
                  </a:cubicBezTo>
                  <a:cubicBezTo>
                    <a:pt x="69" y="69"/>
                    <a:pt x="72" y="77"/>
                    <a:pt x="76" y="84"/>
                  </a:cubicBezTo>
                  <a:cubicBezTo>
                    <a:pt x="64" y="77"/>
                    <a:pt x="49" y="77"/>
                    <a:pt x="36" y="84"/>
                  </a:cubicBezTo>
                  <a:cubicBezTo>
                    <a:pt x="20" y="93"/>
                    <a:pt x="0" y="137"/>
                    <a:pt x="4" y="136"/>
                  </a:cubicBezTo>
                  <a:cubicBezTo>
                    <a:pt x="8" y="134"/>
                    <a:pt x="49" y="143"/>
                    <a:pt x="64" y="134"/>
                  </a:cubicBezTo>
                  <a:cubicBezTo>
                    <a:pt x="79" y="125"/>
                    <a:pt x="86" y="109"/>
                    <a:pt x="84" y="93"/>
                  </a:cubicBezTo>
                  <a:cubicBezTo>
                    <a:pt x="89" y="97"/>
                    <a:pt x="94" y="100"/>
                    <a:pt x="99" y="102"/>
                  </a:cubicBezTo>
                  <a:cubicBezTo>
                    <a:pt x="116" y="97"/>
                    <a:pt x="129" y="81"/>
                    <a:pt x="130" y="61"/>
                  </a:cubicBezTo>
                  <a:cubicBezTo>
                    <a:pt x="130" y="42"/>
                    <a:pt x="101" y="0"/>
                    <a:pt x="100" y="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</p:grpSp>
      <p:sp>
        <p:nvSpPr>
          <p:cNvPr id="48" name="Freeform 47">
            <a:extLst>
              <a:ext uri="{FF2B5EF4-FFF2-40B4-BE49-F238E27FC236}">
                <a16:creationId xmlns:a16="http://schemas.microsoft.com/office/drawing/2014/main" id="{143E9C42-64C5-6748-AA0E-C2BC61F17777}"/>
              </a:ext>
            </a:extLst>
          </p:cNvPr>
          <p:cNvSpPr>
            <a:spLocks/>
          </p:cNvSpPr>
          <p:nvPr/>
        </p:nvSpPr>
        <p:spPr bwMode="auto">
          <a:xfrm>
            <a:off x="0" y="6054726"/>
            <a:ext cx="12192000" cy="894817"/>
          </a:xfrm>
          <a:custGeom>
            <a:avLst/>
            <a:gdLst>
              <a:gd name="T0" fmla="*/ 3200 w 3200"/>
              <a:gd name="T1" fmla="*/ 66 h 423"/>
              <a:gd name="T2" fmla="*/ 1743 w 3200"/>
              <a:gd name="T3" fmla="*/ 212 h 423"/>
              <a:gd name="T4" fmla="*/ 0 w 3200"/>
              <a:gd name="T5" fmla="*/ 175 h 423"/>
              <a:gd name="T6" fmla="*/ 0 w 3200"/>
              <a:gd name="T7" fmla="*/ 404 h 423"/>
              <a:gd name="T8" fmla="*/ 3200 w 3200"/>
              <a:gd name="T9" fmla="*/ 404 h 423"/>
              <a:gd name="T10" fmla="*/ 3200 w 3200"/>
              <a:gd name="T11" fmla="*/ 66 h 4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200" h="423">
                <a:moveTo>
                  <a:pt x="3200" y="66"/>
                </a:moveTo>
                <a:cubicBezTo>
                  <a:pt x="3200" y="66"/>
                  <a:pt x="2831" y="0"/>
                  <a:pt x="1743" y="212"/>
                </a:cubicBezTo>
                <a:cubicBezTo>
                  <a:pt x="655" y="423"/>
                  <a:pt x="0" y="175"/>
                  <a:pt x="0" y="175"/>
                </a:cubicBezTo>
                <a:cubicBezTo>
                  <a:pt x="0" y="404"/>
                  <a:pt x="0" y="404"/>
                  <a:pt x="0" y="404"/>
                </a:cubicBezTo>
                <a:cubicBezTo>
                  <a:pt x="3200" y="404"/>
                  <a:pt x="3200" y="404"/>
                  <a:pt x="3200" y="404"/>
                </a:cubicBezTo>
                <a:lnTo>
                  <a:pt x="3200" y="66"/>
                </a:lnTo>
                <a:close/>
              </a:path>
            </a:pathLst>
          </a:cu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78" name="Group 77">
            <a:extLst>
              <a:ext uri="{FF2B5EF4-FFF2-40B4-BE49-F238E27FC236}">
                <a16:creationId xmlns:a16="http://schemas.microsoft.com/office/drawing/2014/main" id="{689B2039-FF10-0C43-8A31-4223E7FA23C5}"/>
              </a:ext>
            </a:extLst>
          </p:cNvPr>
          <p:cNvGrpSpPr/>
          <p:nvPr/>
        </p:nvGrpSpPr>
        <p:grpSpPr>
          <a:xfrm>
            <a:off x="3024551" y="4924721"/>
            <a:ext cx="1564543" cy="1701332"/>
            <a:chOff x="3024551" y="4924721"/>
            <a:chExt cx="1564543" cy="1701332"/>
          </a:xfrm>
        </p:grpSpPr>
        <p:sp>
          <p:nvSpPr>
            <p:cNvPr id="79" name="Freeform 1472">
              <a:extLst>
                <a:ext uri="{FF2B5EF4-FFF2-40B4-BE49-F238E27FC236}">
                  <a16:creationId xmlns:a16="http://schemas.microsoft.com/office/drawing/2014/main" id="{F8B08AE6-AFD7-9341-8716-3407706DDDFE}"/>
                </a:ext>
              </a:extLst>
            </p:cNvPr>
            <p:cNvSpPr>
              <a:spLocks/>
            </p:cNvSpPr>
            <p:nvPr/>
          </p:nvSpPr>
          <p:spPr bwMode="auto">
            <a:xfrm>
              <a:off x="3096278" y="5067651"/>
              <a:ext cx="1492816" cy="1558402"/>
            </a:xfrm>
            <a:custGeom>
              <a:avLst/>
              <a:gdLst>
                <a:gd name="T0" fmla="*/ 570 w 658"/>
                <a:gd name="T1" fmla="*/ 552 h 667"/>
                <a:gd name="T2" fmla="*/ 408 w 658"/>
                <a:gd name="T3" fmla="*/ 548 h 667"/>
                <a:gd name="T4" fmla="*/ 266 w 658"/>
                <a:gd name="T5" fmla="*/ 485 h 667"/>
                <a:gd name="T6" fmla="*/ 269 w 658"/>
                <a:gd name="T7" fmla="*/ 323 h 667"/>
                <a:gd name="T8" fmla="*/ 380 w 658"/>
                <a:gd name="T9" fmla="*/ 240 h 667"/>
                <a:gd name="T10" fmla="*/ 552 w 658"/>
                <a:gd name="T11" fmla="*/ 235 h 667"/>
                <a:gd name="T12" fmla="*/ 561 w 658"/>
                <a:gd name="T13" fmla="*/ 231 h 667"/>
                <a:gd name="T14" fmla="*/ 491 w 658"/>
                <a:gd name="T15" fmla="*/ 230 h 667"/>
                <a:gd name="T16" fmla="*/ 306 w 658"/>
                <a:gd name="T17" fmla="*/ 255 h 667"/>
                <a:gd name="T18" fmla="*/ 346 w 658"/>
                <a:gd name="T19" fmla="*/ 59 h 667"/>
                <a:gd name="T20" fmla="*/ 280 w 658"/>
                <a:gd name="T21" fmla="*/ 75 h 667"/>
                <a:gd name="T22" fmla="*/ 256 w 658"/>
                <a:gd name="T23" fmla="*/ 19 h 667"/>
                <a:gd name="T24" fmla="*/ 246 w 658"/>
                <a:gd name="T25" fmla="*/ 15 h 667"/>
                <a:gd name="T26" fmla="*/ 272 w 658"/>
                <a:gd name="T27" fmla="*/ 67 h 667"/>
                <a:gd name="T28" fmla="*/ 156 w 658"/>
                <a:gd name="T29" fmla="*/ 49 h 667"/>
                <a:gd name="T30" fmla="*/ 265 w 658"/>
                <a:gd name="T31" fmla="*/ 291 h 667"/>
                <a:gd name="T32" fmla="*/ 201 w 658"/>
                <a:gd name="T33" fmla="*/ 220 h 667"/>
                <a:gd name="T34" fmla="*/ 121 w 658"/>
                <a:gd name="T35" fmla="*/ 179 h 667"/>
                <a:gd name="T36" fmla="*/ 31 w 658"/>
                <a:gd name="T37" fmla="*/ 172 h 667"/>
                <a:gd name="T38" fmla="*/ 135 w 658"/>
                <a:gd name="T39" fmla="*/ 191 h 667"/>
                <a:gd name="T40" fmla="*/ 210 w 658"/>
                <a:gd name="T41" fmla="*/ 238 h 667"/>
                <a:gd name="T42" fmla="*/ 248 w 658"/>
                <a:gd name="T43" fmla="*/ 338 h 667"/>
                <a:gd name="T44" fmla="*/ 212 w 658"/>
                <a:gd name="T45" fmla="*/ 524 h 667"/>
                <a:gd name="T46" fmla="*/ 122 w 658"/>
                <a:gd name="T47" fmla="*/ 526 h 667"/>
                <a:gd name="T48" fmla="*/ 63 w 658"/>
                <a:gd name="T49" fmla="*/ 524 h 667"/>
                <a:gd name="T50" fmla="*/ 16 w 658"/>
                <a:gd name="T51" fmla="*/ 529 h 667"/>
                <a:gd name="T52" fmla="*/ 15 w 658"/>
                <a:gd name="T53" fmla="*/ 530 h 667"/>
                <a:gd name="T54" fmla="*/ 64 w 658"/>
                <a:gd name="T55" fmla="*/ 526 h 667"/>
                <a:gd name="T56" fmla="*/ 120 w 658"/>
                <a:gd name="T57" fmla="*/ 530 h 667"/>
                <a:gd name="T58" fmla="*/ 195 w 658"/>
                <a:gd name="T59" fmla="*/ 535 h 667"/>
                <a:gd name="T60" fmla="*/ 180 w 658"/>
                <a:gd name="T61" fmla="*/ 560 h 667"/>
                <a:gd name="T62" fmla="*/ 152 w 658"/>
                <a:gd name="T63" fmla="*/ 568 h 667"/>
                <a:gd name="T64" fmla="*/ 135 w 658"/>
                <a:gd name="T65" fmla="*/ 578 h 667"/>
                <a:gd name="T66" fmla="*/ 176 w 658"/>
                <a:gd name="T67" fmla="*/ 566 h 667"/>
                <a:gd name="T68" fmla="*/ 186 w 658"/>
                <a:gd name="T69" fmla="*/ 565 h 667"/>
                <a:gd name="T70" fmla="*/ 218 w 658"/>
                <a:gd name="T71" fmla="*/ 602 h 667"/>
                <a:gd name="T72" fmla="*/ 213 w 658"/>
                <a:gd name="T73" fmla="*/ 606 h 667"/>
                <a:gd name="T74" fmla="*/ 201 w 658"/>
                <a:gd name="T75" fmla="*/ 621 h 667"/>
                <a:gd name="T76" fmla="*/ 218 w 658"/>
                <a:gd name="T77" fmla="*/ 606 h 667"/>
                <a:gd name="T78" fmla="*/ 239 w 658"/>
                <a:gd name="T79" fmla="*/ 607 h 667"/>
                <a:gd name="T80" fmla="*/ 234 w 658"/>
                <a:gd name="T81" fmla="*/ 637 h 667"/>
                <a:gd name="T82" fmla="*/ 239 w 658"/>
                <a:gd name="T83" fmla="*/ 634 h 667"/>
                <a:gd name="T84" fmla="*/ 247 w 658"/>
                <a:gd name="T85" fmla="*/ 628 h 667"/>
                <a:gd name="T86" fmla="*/ 248 w 658"/>
                <a:gd name="T87" fmla="*/ 629 h 667"/>
                <a:gd name="T88" fmla="*/ 259 w 658"/>
                <a:gd name="T89" fmla="*/ 661 h 667"/>
                <a:gd name="T90" fmla="*/ 256 w 658"/>
                <a:gd name="T91" fmla="*/ 623 h 667"/>
                <a:gd name="T92" fmla="*/ 254 w 658"/>
                <a:gd name="T93" fmla="*/ 618 h 667"/>
                <a:gd name="T94" fmla="*/ 271 w 658"/>
                <a:gd name="T95" fmla="*/ 596 h 667"/>
                <a:gd name="T96" fmla="*/ 303 w 658"/>
                <a:gd name="T97" fmla="*/ 603 h 667"/>
                <a:gd name="T98" fmla="*/ 303 w 658"/>
                <a:gd name="T99" fmla="*/ 602 h 667"/>
                <a:gd name="T100" fmla="*/ 272 w 658"/>
                <a:gd name="T101" fmla="*/ 591 h 667"/>
                <a:gd name="T102" fmla="*/ 263 w 658"/>
                <a:gd name="T103" fmla="*/ 538 h 667"/>
                <a:gd name="T104" fmla="*/ 283 w 658"/>
                <a:gd name="T105" fmla="*/ 547 h 667"/>
                <a:gd name="T106" fmla="*/ 330 w 658"/>
                <a:gd name="T107" fmla="*/ 559 h 667"/>
                <a:gd name="T108" fmla="*/ 285 w 658"/>
                <a:gd name="T109" fmla="*/ 538 h 667"/>
                <a:gd name="T110" fmla="*/ 282 w 658"/>
                <a:gd name="T111" fmla="*/ 537 h 667"/>
                <a:gd name="T112" fmla="*/ 356 w 658"/>
                <a:gd name="T113" fmla="*/ 551 h 667"/>
                <a:gd name="T114" fmla="*/ 463 w 658"/>
                <a:gd name="T115" fmla="*/ 557 h 667"/>
                <a:gd name="T116" fmla="*/ 642 w 658"/>
                <a:gd name="T117" fmla="*/ 569 h 6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658" h="667">
                  <a:moveTo>
                    <a:pt x="654" y="566"/>
                  </a:moveTo>
                  <a:cubicBezTo>
                    <a:pt x="651" y="567"/>
                    <a:pt x="647" y="568"/>
                    <a:pt x="642" y="568"/>
                  </a:cubicBezTo>
                  <a:cubicBezTo>
                    <a:pt x="636" y="569"/>
                    <a:pt x="630" y="570"/>
                    <a:pt x="622" y="569"/>
                  </a:cubicBezTo>
                  <a:cubicBezTo>
                    <a:pt x="619" y="568"/>
                    <a:pt x="615" y="567"/>
                    <a:pt x="611" y="566"/>
                  </a:cubicBezTo>
                  <a:cubicBezTo>
                    <a:pt x="607" y="564"/>
                    <a:pt x="604" y="561"/>
                    <a:pt x="599" y="559"/>
                  </a:cubicBezTo>
                  <a:cubicBezTo>
                    <a:pt x="591" y="555"/>
                    <a:pt x="580" y="553"/>
                    <a:pt x="570" y="552"/>
                  </a:cubicBezTo>
                  <a:cubicBezTo>
                    <a:pt x="559" y="550"/>
                    <a:pt x="548" y="550"/>
                    <a:pt x="536" y="550"/>
                  </a:cubicBezTo>
                  <a:cubicBezTo>
                    <a:pt x="513" y="549"/>
                    <a:pt x="488" y="550"/>
                    <a:pt x="463" y="550"/>
                  </a:cubicBezTo>
                  <a:cubicBezTo>
                    <a:pt x="457" y="550"/>
                    <a:pt x="451" y="550"/>
                    <a:pt x="445" y="550"/>
                  </a:cubicBezTo>
                  <a:cubicBezTo>
                    <a:pt x="438" y="550"/>
                    <a:pt x="432" y="550"/>
                    <a:pt x="426" y="549"/>
                  </a:cubicBezTo>
                  <a:cubicBezTo>
                    <a:pt x="423" y="549"/>
                    <a:pt x="420" y="549"/>
                    <a:pt x="417" y="548"/>
                  </a:cubicBezTo>
                  <a:cubicBezTo>
                    <a:pt x="414" y="548"/>
                    <a:pt x="411" y="548"/>
                    <a:pt x="408" y="548"/>
                  </a:cubicBezTo>
                  <a:cubicBezTo>
                    <a:pt x="402" y="547"/>
                    <a:pt x="397" y="546"/>
                    <a:pt x="391" y="545"/>
                  </a:cubicBezTo>
                  <a:cubicBezTo>
                    <a:pt x="380" y="544"/>
                    <a:pt x="369" y="542"/>
                    <a:pt x="358" y="540"/>
                  </a:cubicBezTo>
                  <a:cubicBezTo>
                    <a:pt x="348" y="537"/>
                    <a:pt x="338" y="535"/>
                    <a:pt x="329" y="533"/>
                  </a:cubicBezTo>
                  <a:cubicBezTo>
                    <a:pt x="323" y="531"/>
                    <a:pt x="318" y="530"/>
                    <a:pt x="313" y="529"/>
                  </a:cubicBezTo>
                  <a:cubicBezTo>
                    <a:pt x="306" y="525"/>
                    <a:pt x="278" y="509"/>
                    <a:pt x="274" y="506"/>
                  </a:cubicBezTo>
                  <a:cubicBezTo>
                    <a:pt x="272" y="503"/>
                    <a:pt x="267" y="493"/>
                    <a:pt x="266" y="485"/>
                  </a:cubicBezTo>
                  <a:cubicBezTo>
                    <a:pt x="265" y="478"/>
                    <a:pt x="256" y="470"/>
                    <a:pt x="255" y="460"/>
                  </a:cubicBezTo>
                  <a:cubicBezTo>
                    <a:pt x="254" y="450"/>
                    <a:pt x="253" y="438"/>
                    <a:pt x="253" y="426"/>
                  </a:cubicBezTo>
                  <a:cubicBezTo>
                    <a:pt x="252" y="414"/>
                    <a:pt x="253" y="400"/>
                    <a:pt x="254" y="386"/>
                  </a:cubicBezTo>
                  <a:cubicBezTo>
                    <a:pt x="255" y="372"/>
                    <a:pt x="258" y="357"/>
                    <a:pt x="262" y="343"/>
                  </a:cubicBezTo>
                  <a:cubicBezTo>
                    <a:pt x="264" y="336"/>
                    <a:pt x="266" y="329"/>
                    <a:pt x="269" y="323"/>
                  </a:cubicBezTo>
                  <a:cubicBezTo>
                    <a:pt x="269" y="323"/>
                    <a:pt x="269" y="323"/>
                    <a:pt x="269" y="323"/>
                  </a:cubicBezTo>
                  <a:cubicBezTo>
                    <a:pt x="269" y="323"/>
                    <a:pt x="269" y="323"/>
                    <a:pt x="269" y="323"/>
                  </a:cubicBezTo>
                  <a:cubicBezTo>
                    <a:pt x="272" y="315"/>
                    <a:pt x="276" y="307"/>
                    <a:pt x="281" y="300"/>
                  </a:cubicBezTo>
                  <a:cubicBezTo>
                    <a:pt x="289" y="287"/>
                    <a:pt x="300" y="275"/>
                    <a:pt x="313" y="265"/>
                  </a:cubicBezTo>
                  <a:cubicBezTo>
                    <a:pt x="326" y="256"/>
                    <a:pt x="341" y="249"/>
                    <a:pt x="357" y="245"/>
                  </a:cubicBezTo>
                  <a:cubicBezTo>
                    <a:pt x="361" y="244"/>
                    <a:pt x="365" y="243"/>
                    <a:pt x="369" y="242"/>
                  </a:cubicBezTo>
                  <a:cubicBezTo>
                    <a:pt x="373" y="241"/>
                    <a:pt x="377" y="241"/>
                    <a:pt x="380" y="240"/>
                  </a:cubicBezTo>
                  <a:cubicBezTo>
                    <a:pt x="388" y="239"/>
                    <a:pt x="396" y="239"/>
                    <a:pt x="404" y="238"/>
                  </a:cubicBezTo>
                  <a:cubicBezTo>
                    <a:pt x="420" y="237"/>
                    <a:pt x="435" y="237"/>
                    <a:pt x="450" y="237"/>
                  </a:cubicBezTo>
                  <a:cubicBezTo>
                    <a:pt x="464" y="237"/>
                    <a:pt x="478" y="236"/>
                    <a:pt x="491" y="236"/>
                  </a:cubicBezTo>
                  <a:cubicBezTo>
                    <a:pt x="513" y="236"/>
                    <a:pt x="531" y="235"/>
                    <a:pt x="546" y="235"/>
                  </a:cubicBezTo>
                  <a:cubicBezTo>
                    <a:pt x="546" y="235"/>
                    <a:pt x="546" y="235"/>
                    <a:pt x="546" y="235"/>
                  </a:cubicBezTo>
                  <a:cubicBezTo>
                    <a:pt x="546" y="235"/>
                    <a:pt x="548" y="235"/>
                    <a:pt x="552" y="235"/>
                  </a:cubicBezTo>
                  <a:cubicBezTo>
                    <a:pt x="554" y="235"/>
                    <a:pt x="556" y="235"/>
                    <a:pt x="559" y="235"/>
                  </a:cubicBezTo>
                  <a:cubicBezTo>
                    <a:pt x="559" y="235"/>
                    <a:pt x="560" y="235"/>
                    <a:pt x="560" y="235"/>
                  </a:cubicBezTo>
                  <a:cubicBezTo>
                    <a:pt x="561" y="235"/>
                    <a:pt x="561" y="235"/>
                    <a:pt x="561" y="235"/>
                  </a:cubicBezTo>
                  <a:cubicBezTo>
                    <a:pt x="560" y="235"/>
                    <a:pt x="561" y="235"/>
                    <a:pt x="561" y="235"/>
                  </a:cubicBezTo>
                  <a:cubicBezTo>
                    <a:pt x="561" y="234"/>
                    <a:pt x="563" y="237"/>
                    <a:pt x="562" y="231"/>
                  </a:cubicBezTo>
                  <a:cubicBezTo>
                    <a:pt x="560" y="230"/>
                    <a:pt x="561" y="231"/>
                    <a:pt x="561" y="231"/>
                  </a:cubicBezTo>
                  <a:cubicBezTo>
                    <a:pt x="560" y="231"/>
                    <a:pt x="560" y="231"/>
                    <a:pt x="560" y="231"/>
                  </a:cubicBezTo>
                  <a:cubicBezTo>
                    <a:pt x="560" y="231"/>
                    <a:pt x="560" y="231"/>
                    <a:pt x="560" y="231"/>
                  </a:cubicBezTo>
                  <a:cubicBezTo>
                    <a:pt x="560" y="231"/>
                    <a:pt x="560" y="231"/>
                    <a:pt x="560" y="231"/>
                  </a:cubicBezTo>
                  <a:cubicBezTo>
                    <a:pt x="559" y="231"/>
                    <a:pt x="558" y="231"/>
                    <a:pt x="557" y="231"/>
                  </a:cubicBezTo>
                  <a:cubicBezTo>
                    <a:pt x="555" y="230"/>
                    <a:pt x="554" y="230"/>
                    <a:pt x="552" y="230"/>
                  </a:cubicBezTo>
                  <a:cubicBezTo>
                    <a:pt x="537" y="230"/>
                    <a:pt x="516" y="230"/>
                    <a:pt x="491" y="230"/>
                  </a:cubicBezTo>
                  <a:cubicBezTo>
                    <a:pt x="478" y="229"/>
                    <a:pt x="464" y="229"/>
                    <a:pt x="450" y="229"/>
                  </a:cubicBezTo>
                  <a:cubicBezTo>
                    <a:pt x="435" y="229"/>
                    <a:pt x="420" y="229"/>
                    <a:pt x="404" y="229"/>
                  </a:cubicBezTo>
                  <a:cubicBezTo>
                    <a:pt x="396" y="229"/>
                    <a:pt x="388" y="229"/>
                    <a:pt x="379" y="230"/>
                  </a:cubicBezTo>
                  <a:cubicBezTo>
                    <a:pt x="375" y="231"/>
                    <a:pt x="371" y="231"/>
                    <a:pt x="367" y="232"/>
                  </a:cubicBezTo>
                  <a:cubicBezTo>
                    <a:pt x="363" y="233"/>
                    <a:pt x="358" y="234"/>
                    <a:pt x="354" y="234"/>
                  </a:cubicBezTo>
                  <a:cubicBezTo>
                    <a:pt x="338" y="239"/>
                    <a:pt x="321" y="245"/>
                    <a:pt x="306" y="255"/>
                  </a:cubicBezTo>
                  <a:cubicBezTo>
                    <a:pt x="295" y="263"/>
                    <a:pt x="285" y="272"/>
                    <a:pt x="276" y="283"/>
                  </a:cubicBezTo>
                  <a:cubicBezTo>
                    <a:pt x="277" y="278"/>
                    <a:pt x="278" y="272"/>
                    <a:pt x="279" y="267"/>
                  </a:cubicBezTo>
                  <a:cubicBezTo>
                    <a:pt x="281" y="254"/>
                    <a:pt x="282" y="240"/>
                    <a:pt x="284" y="227"/>
                  </a:cubicBezTo>
                  <a:cubicBezTo>
                    <a:pt x="285" y="214"/>
                    <a:pt x="286" y="200"/>
                    <a:pt x="287" y="187"/>
                  </a:cubicBezTo>
                  <a:cubicBezTo>
                    <a:pt x="301" y="167"/>
                    <a:pt x="346" y="104"/>
                    <a:pt x="350" y="59"/>
                  </a:cubicBezTo>
                  <a:cubicBezTo>
                    <a:pt x="346" y="59"/>
                    <a:pt x="346" y="59"/>
                    <a:pt x="346" y="59"/>
                  </a:cubicBezTo>
                  <a:cubicBezTo>
                    <a:pt x="343" y="99"/>
                    <a:pt x="304" y="156"/>
                    <a:pt x="287" y="180"/>
                  </a:cubicBezTo>
                  <a:cubicBezTo>
                    <a:pt x="287" y="168"/>
                    <a:pt x="288" y="157"/>
                    <a:pt x="287" y="146"/>
                  </a:cubicBezTo>
                  <a:cubicBezTo>
                    <a:pt x="287" y="139"/>
                    <a:pt x="287" y="132"/>
                    <a:pt x="287" y="126"/>
                  </a:cubicBezTo>
                  <a:cubicBezTo>
                    <a:pt x="286" y="119"/>
                    <a:pt x="286" y="112"/>
                    <a:pt x="285" y="105"/>
                  </a:cubicBezTo>
                  <a:cubicBezTo>
                    <a:pt x="284" y="99"/>
                    <a:pt x="283" y="92"/>
                    <a:pt x="282" y="85"/>
                  </a:cubicBezTo>
                  <a:cubicBezTo>
                    <a:pt x="281" y="82"/>
                    <a:pt x="281" y="79"/>
                    <a:pt x="280" y="75"/>
                  </a:cubicBezTo>
                  <a:cubicBezTo>
                    <a:pt x="279" y="72"/>
                    <a:pt x="278" y="69"/>
                    <a:pt x="277" y="65"/>
                  </a:cubicBezTo>
                  <a:cubicBezTo>
                    <a:pt x="276" y="62"/>
                    <a:pt x="276" y="59"/>
                    <a:pt x="275" y="56"/>
                  </a:cubicBezTo>
                  <a:cubicBezTo>
                    <a:pt x="271" y="46"/>
                    <a:pt x="271" y="46"/>
                    <a:pt x="271" y="46"/>
                  </a:cubicBezTo>
                  <a:cubicBezTo>
                    <a:pt x="270" y="43"/>
                    <a:pt x="268" y="40"/>
                    <a:pt x="267" y="37"/>
                  </a:cubicBezTo>
                  <a:cubicBezTo>
                    <a:pt x="265" y="34"/>
                    <a:pt x="263" y="31"/>
                    <a:pt x="262" y="28"/>
                  </a:cubicBezTo>
                  <a:cubicBezTo>
                    <a:pt x="260" y="25"/>
                    <a:pt x="258" y="22"/>
                    <a:pt x="256" y="19"/>
                  </a:cubicBezTo>
                  <a:cubicBezTo>
                    <a:pt x="254" y="17"/>
                    <a:pt x="251" y="14"/>
                    <a:pt x="249" y="12"/>
                  </a:cubicBezTo>
                  <a:cubicBezTo>
                    <a:pt x="246" y="9"/>
                    <a:pt x="243" y="7"/>
                    <a:pt x="241" y="5"/>
                  </a:cubicBezTo>
                  <a:cubicBezTo>
                    <a:pt x="238" y="3"/>
                    <a:pt x="235" y="2"/>
                    <a:pt x="232" y="0"/>
                  </a:cubicBezTo>
                  <a:cubicBezTo>
                    <a:pt x="230" y="3"/>
                    <a:pt x="230" y="3"/>
                    <a:pt x="230" y="3"/>
                  </a:cubicBezTo>
                  <a:cubicBezTo>
                    <a:pt x="233" y="5"/>
                    <a:pt x="236" y="7"/>
                    <a:pt x="238" y="8"/>
                  </a:cubicBezTo>
                  <a:cubicBezTo>
                    <a:pt x="241" y="11"/>
                    <a:pt x="243" y="13"/>
                    <a:pt x="246" y="15"/>
                  </a:cubicBezTo>
                  <a:cubicBezTo>
                    <a:pt x="248" y="17"/>
                    <a:pt x="250" y="20"/>
                    <a:pt x="252" y="22"/>
                  </a:cubicBezTo>
                  <a:cubicBezTo>
                    <a:pt x="254" y="25"/>
                    <a:pt x="256" y="27"/>
                    <a:pt x="258" y="30"/>
                  </a:cubicBezTo>
                  <a:cubicBezTo>
                    <a:pt x="259" y="33"/>
                    <a:pt x="261" y="36"/>
                    <a:pt x="262" y="39"/>
                  </a:cubicBezTo>
                  <a:cubicBezTo>
                    <a:pt x="264" y="42"/>
                    <a:pt x="265" y="45"/>
                    <a:pt x="266" y="48"/>
                  </a:cubicBezTo>
                  <a:cubicBezTo>
                    <a:pt x="269" y="57"/>
                    <a:pt x="269" y="57"/>
                    <a:pt x="269" y="57"/>
                  </a:cubicBezTo>
                  <a:cubicBezTo>
                    <a:pt x="270" y="61"/>
                    <a:pt x="271" y="64"/>
                    <a:pt x="272" y="67"/>
                  </a:cubicBezTo>
                  <a:cubicBezTo>
                    <a:pt x="273" y="70"/>
                    <a:pt x="273" y="73"/>
                    <a:pt x="274" y="77"/>
                  </a:cubicBezTo>
                  <a:cubicBezTo>
                    <a:pt x="275" y="80"/>
                    <a:pt x="275" y="83"/>
                    <a:pt x="276" y="86"/>
                  </a:cubicBezTo>
                  <a:cubicBezTo>
                    <a:pt x="277" y="93"/>
                    <a:pt x="278" y="100"/>
                    <a:pt x="278" y="106"/>
                  </a:cubicBezTo>
                  <a:cubicBezTo>
                    <a:pt x="279" y="110"/>
                    <a:pt x="279" y="114"/>
                    <a:pt x="279" y="119"/>
                  </a:cubicBezTo>
                  <a:cubicBezTo>
                    <a:pt x="214" y="111"/>
                    <a:pt x="159" y="47"/>
                    <a:pt x="159" y="47"/>
                  </a:cubicBezTo>
                  <a:cubicBezTo>
                    <a:pt x="156" y="49"/>
                    <a:pt x="156" y="49"/>
                    <a:pt x="156" y="49"/>
                  </a:cubicBezTo>
                  <a:cubicBezTo>
                    <a:pt x="156" y="50"/>
                    <a:pt x="213" y="115"/>
                    <a:pt x="280" y="123"/>
                  </a:cubicBezTo>
                  <a:cubicBezTo>
                    <a:pt x="280" y="124"/>
                    <a:pt x="280" y="125"/>
                    <a:pt x="280" y="126"/>
                  </a:cubicBezTo>
                  <a:cubicBezTo>
                    <a:pt x="280" y="133"/>
                    <a:pt x="280" y="139"/>
                    <a:pt x="280" y="146"/>
                  </a:cubicBezTo>
                  <a:cubicBezTo>
                    <a:pt x="280" y="173"/>
                    <a:pt x="278" y="199"/>
                    <a:pt x="275" y="226"/>
                  </a:cubicBezTo>
                  <a:cubicBezTo>
                    <a:pt x="273" y="239"/>
                    <a:pt x="271" y="252"/>
                    <a:pt x="269" y="266"/>
                  </a:cubicBezTo>
                  <a:cubicBezTo>
                    <a:pt x="268" y="274"/>
                    <a:pt x="266" y="282"/>
                    <a:pt x="265" y="291"/>
                  </a:cubicBezTo>
                  <a:cubicBezTo>
                    <a:pt x="264" y="290"/>
                    <a:pt x="263" y="289"/>
                    <a:pt x="263" y="288"/>
                  </a:cubicBezTo>
                  <a:cubicBezTo>
                    <a:pt x="260" y="282"/>
                    <a:pt x="256" y="277"/>
                    <a:pt x="252" y="272"/>
                  </a:cubicBezTo>
                  <a:cubicBezTo>
                    <a:pt x="249" y="267"/>
                    <a:pt x="245" y="263"/>
                    <a:pt x="241" y="258"/>
                  </a:cubicBezTo>
                  <a:cubicBezTo>
                    <a:pt x="237" y="253"/>
                    <a:pt x="233" y="249"/>
                    <a:pt x="229" y="245"/>
                  </a:cubicBezTo>
                  <a:cubicBezTo>
                    <a:pt x="224" y="240"/>
                    <a:pt x="220" y="236"/>
                    <a:pt x="215" y="232"/>
                  </a:cubicBezTo>
                  <a:cubicBezTo>
                    <a:pt x="211" y="228"/>
                    <a:pt x="206" y="224"/>
                    <a:pt x="201" y="220"/>
                  </a:cubicBezTo>
                  <a:cubicBezTo>
                    <a:pt x="194" y="215"/>
                    <a:pt x="194" y="215"/>
                    <a:pt x="194" y="215"/>
                  </a:cubicBezTo>
                  <a:cubicBezTo>
                    <a:pt x="186" y="210"/>
                    <a:pt x="186" y="210"/>
                    <a:pt x="186" y="210"/>
                  </a:cubicBezTo>
                  <a:cubicBezTo>
                    <a:pt x="181" y="207"/>
                    <a:pt x="176" y="203"/>
                    <a:pt x="171" y="200"/>
                  </a:cubicBezTo>
                  <a:cubicBezTo>
                    <a:pt x="166" y="197"/>
                    <a:pt x="160" y="195"/>
                    <a:pt x="155" y="192"/>
                  </a:cubicBezTo>
                  <a:cubicBezTo>
                    <a:pt x="149" y="190"/>
                    <a:pt x="143" y="187"/>
                    <a:pt x="138" y="185"/>
                  </a:cubicBezTo>
                  <a:cubicBezTo>
                    <a:pt x="132" y="183"/>
                    <a:pt x="126" y="181"/>
                    <a:pt x="121" y="179"/>
                  </a:cubicBezTo>
                  <a:cubicBezTo>
                    <a:pt x="115" y="178"/>
                    <a:pt x="109" y="176"/>
                    <a:pt x="103" y="175"/>
                  </a:cubicBezTo>
                  <a:cubicBezTo>
                    <a:pt x="97" y="174"/>
                    <a:pt x="91" y="172"/>
                    <a:pt x="85" y="172"/>
                  </a:cubicBezTo>
                  <a:cubicBezTo>
                    <a:pt x="79" y="171"/>
                    <a:pt x="73" y="170"/>
                    <a:pt x="67" y="169"/>
                  </a:cubicBezTo>
                  <a:cubicBezTo>
                    <a:pt x="61" y="169"/>
                    <a:pt x="55" y="169"/>
                    <a:pt x="49" y="168"/>
                  </a:cubicBezTo>
                  <a:cubicBezTo>
                    <a:pt x="43" y="168"/>
                    <a:pt x="37" y="168"/>
                    <a:pt x="31" y="168"/>
                  </a:cubicBezTo>
                  <a:cubicBezTo>
                    <a:pt x="31" y="172"/>
                    <a:pt x="31" y="172"/>
                    <a:pt x="31" y="172"/>
                  </a:cubicBezTo>
                  <a:cubicBezTo>
                    <a:pt x="37" y="172"/>
                    <a:pt x="43" y="172"/>
                    <a:pt x="49" y="173"/>
                  </a:cubicBezTo>
                  <a:cubicBezTo>
                    <a:pt x="55" y="173"/>
                    <a:pt x="61" y="173"/>
                    <a:pt x="67" y="174"/>
                  </a:cubicBezTo>
                  <a:cubicBezTo>
                    <a:pt x="73" y="175"/>
                    <a:pt x="78" y="176"/>
                    <a:pt x="84" y="177"/>
                  </a:cubicBezTo>
                  <a:cubicBezTo>
                    <a:pt x="90" y="178"/>
                    <a:pt x="96" y="179"/>
                    <a:pt x="102" y="180"/>
                  </a:cubicBezTo>
                  <a:cubicBezTo>
                    <a:pt x="107" y="182"/>
                    <a:pt x="113" y="184"/>
                    <a:pt x="119" y="185"/>
                  </a:cubicBezTo>
                  <a:cubicBezTo>
                    <a:pt x="124" y="187"/>
                    <a:pt x="130" y="189"/>
                    <a:pt x="135" y="191"/>
                  </a:cubicBezTo>
                  <a:cubicBezTo>
                    <a:pt x="141" y="193"/>
                    <a:pt x="146" y="196"/>
                    <a:pt x="152" y="198"/>
                  </a:cubicBezTo>
                  <a:cubicBezTo>
                    <a:pt x="157" y="201"/>
                    <a:pt x="162" y="204"/>
                    <a:pt x="167" y="207"/>
                  </a:cubicBezTo>
                  <a:cubicBezTo>
                    <a:pt x="172" y="210"/>
                    <a:pt x="177" y="213"/>
                    <a:pt x="182" y="216"/>
                  </a:cubicBezTo>
                  <a:cubicBezTo>
                    <a:pt x="189" y="221"/>
                    <a:pt x="189" y="221"/>
                    <a:pt x="189" y="221"/>
                  </a:cubicBezTo>
                  <a:cubicBezTo>
                    <a:pt x="196" y="227"/>
                    <a:pt x="196" y="227"/>
                    <a:pt x="196" y="227"/>
                  </a:cubicBezTo>
                  <a:cubicBezTo>
                    <a:pt x="201" y="230"/>
                    <a:pt x="205" y="234"/>
                    <a:pt x="210" y="238"/>
                  </a:cubicBezTo>
                  <a:cubicBezTo>
                    <a:pt x="214" y="242"/>
                    <a:pt x="218" y="246"/>
                    <a:pt x="222" y="251"/>
                  </a:cubicBezTo>
                  <a:cubicBezTo>
                    <a:pt x="226" y="255"/>
                    <a:pt x="230" y="259"/>
                    <a:pt x="234" y="264"/>
                  </a:cubicBezTo>
                  <a:cubicBezTo>
                    <a:pt x="238" y="269"/>
                    <a:pt x="241" y="273"/>
                    <a:pt x="245" y="278"/>
                  </a:cubicBezTo>
                  <a:cubicBezTo>
                    <a:pt x="248" y="283"/>
                    <a:pt x="251" y="288"/>
                    <a:pt x="254" y="293"/>
                  </a:cubicBezTo>
                  <a:cubicBezTo>
                    <a:pt x="257" y="297"/>
                    <a:pt x="259" y="302"/>
                    <a:pt x="261" y="306"/>
                  </a:cubicBezTo>
                  <a:cubicBezTo>
                    <a:pt x="255" y="317"/>
                    <a:pt x="251" y="327"/>
                    <a:pt x="248" y="338"/>
                  </a:cubicBezTo>
                  <a:cubicBezTo>
                    <a:pt x="243" y="354"/>
                    <a:pt x="239" y="370"/>
                    <a:pt x="238" y="384"/>
                  </a:cubicBezTo>
                  <a:cubicBezTo>
                    <a:pt x="236" y="399"/>
                    <a:pt x="235" y="413"/>
                    <a:pt x="235" y="426"/>
                  </a:cubicBezTo>
                  <a:cubicBezTo>
                    <a:pt x="235" y="439"/>
                    <a:pt x="235" y="451"/>
                    <a:pt x="236" y="462"/>
                  </a:cubicBezTo>
                  <a:cubicBezTo>
                    <a:pt x="237" y="472"/>
                    <a:pt x="234" y="481"/>
                    <a:pt x="235" y="489"/>
                  </a:cubicBezTo>
                  <a:cubicBezTo>
                    <a:pt x="236" y="496"/>
                    <a:pt x="234" y="505"/>
                    <a:pt x="231" y="508"/>
                  </a:cubicBezTo>
                  <a:cubicBezTo>
                    <a:pt x="229" y="511"/>
                    <a:pt x="219" y="519"/>
                    <a:pt x="212" y="524"/>
                  </a:cubicBezTo>
                  <a:cubicBezTo>
                    <a:pt x="207" y="525"/>
                    <a:pt x="201" y="526"/>
                    <a:pt x="194" y="528"/>
                  </a:cubicBezTo>
                  <a:cubicBezTo>
                    <a:pt x="183" y="530"/>
                    <a:pt x="170" y="533"/>
                    <a:pt x="157" y="534"/>
                  </a:cubicBezTo>
                  <a:cubicBezTo>
                    <a:pt x="150" y="534"/>
                    <a:pt x="143" y="535"/>
                    <a:pt x="137" y="533"/>
                  </a:cubicBezTo>
                  <a:cubicBezTo>
                    <a:pt x="135" y="533"/>
                    <a:pt x="134" y="532"/>
                    <a:pt x="132" y="531"/>
                  </a:cubicBezTo>
                  <a:cubicBezTo>
                    <a:pt x="127" y="529"/>
                    <a:pt x="127" y="529"/>
                    <a:pt x="127" y="529"/>
                  </a:cubicBezTo>
                  <a:cubicBezTo>
                    <a:pt x="126" y="528"/>
                    <a:pt x="124" y="527"/>
                    <a:pt x="122" y="526"/>
                  </a:cubicBezTo>
                  <a:cubicBezTo>
                    <a:pt x="120" y="526"/>
                    <a:pt x="119" y="525"/>
                    <a:pt x="117" y="524"/>
                  </a:cubicBezTo>
                  <a:cubicBezTo>
                    <a:pt x="113" y="523"/>
                    <a:pt x="110" y="522"/>
                    <a:pt x="106" y="522"/>
                  </a:cubicBezTo>
                  <a:cubicBezTo>
                    <a:pt x="100" y="521"/>
                    <a:pt x="100" y="521"/>
                    <a:pt x="100" y="521"/>
                  </a:cubicBezTo>
                  <a:cubicBezTo>
                    <a:pt x="95" y="521"/>
                    <a:pt x="95" y="521"/>
                    <a:pt x="95" y="521"/>
                  </a:cubicBezTo>
                  <a:cubicBezTo>
                    <a:pt x="88" y="520"/>
                    <a:pt x="80" y="521"/>
                    <a:pt x="73" y="522"/>
                  </a:cubicBezTo>
                  <a:cubicBezTo>
                    <a:pt x="70" y="522"/>
                    <a:pt x="67" y="523"/>
                    <a:pt x="63" y="524"/>
                  </a:cubicBezTo>
                  <a:cubicBezTo>
                    <a:pt x="60" y="525"/>
                    <a:pt x="57" y="525"/>
                    <a:pt x="54" y="526"/>
                  </a:cubicBezTo>
                  <a:cubicBezTo>
                    <a:pt x="51" y="527"/>
                    <a:pt x="48" y="527"/>
                    <a:pt x="45" y="528"/>
                  </a:cubicBezTo>
                  <a:cubicBezTo>
                    <a:pt x="42" y="528"/>
                    <a:pt x="39" y="529"/>
                    <a:pt x="37" y="529"/>
                  </a:cubicBezTo>
                  <a:cubicBezTo>
                    <a:pt x="34" y="529"/>
                    <a:pt x="31" y="529"/>
                    <a:pt x="29" y="529"/>
                  </a:cubicBezTo>
                  <a:cubicBezTo>
                    <a:pt x="26" y="529"/>
                    <a:pt x="24" y="530"/>
                    <a:pt x="22" y="530"/>
                  </a:cubicBezTo>
                  <a:cubicBezTo>
                    <a:pt x="20" y="529"/>
                    <a:pt x="17" y="529"/>
                    <a:pt x="16" y="529"/>
                  </a:cubicBezTo>
                  <a:cubicBezTo>
                    <a:pt x="14" y="529"/>
                    <a:pt x="12" y="529"/>
                    <a:pt x="10" y="529"/>
                  </a:cubicBezTo>
                  <a:cubicBezTo>
                    <a:pt x="7" y="528"/>
                    <a:pt x="5" y="528"/>
                    <a:pt x="3" y="528"/>
                  </a:cubicBezTo>
                  <a:cubicBezTo>
                    <a:pt x="1" y="527"/>
                    <a:pt x="0" y="527"/>
                    <a:pt x="0" y="527"/>
                  </a:cubicBezTo>
                  <a:cubicBezTo>
                    <a:pt x="0" y="527"/>
                    <a:pt x="1" y="527"/>
                    <a:pt x="3" y="528"/>
                  </a:cubicBezTo>
                  <a:cubicBezTo>
                    <a:pt x="5" y="528"/>
                    <a:pt x="7" y="529"/>
                    <a:pt x="10" y="529"/>
                  </a:cubicBezTo>
                  <a:cubicBezTo>
                    <a:pt x="12" y="529"/>
                    <a:pt x="14" y="530"/>
                    <a:pt x="15" y="530"/>
                  </a:cubicBezTo>
                  <a:cubicBezTo>
                    <a:pt x="17" y="530"/>
                    <a:pt x="19" y="530"/>
                    <a:pt x="22" y="530"/>
                  </a:cubicBezTo>
                  <a:cubicBezTo>
                    <a:pt x="24" y="530"/>
                    <a:pt x="26" y="530"/>
                    <a:pt x="29" y="530"/>
                  </a:cubicBezTo>
                  <a:cubicBezTo>
                    <a:pt x="31" y="530"/>
                    <a:pt x="34" y="530"/>
                    <a:pt x="37" y="530"/>
                  </a:cubicBezTo>
                  <a:cubicBezTo>
                    <a:pt x="40" y="530"/>
                    <a:pt x="42" y="530"/>
                    <a:pt x="45" y="529"/>
                  </a:cubicBezTo>
                  <a:cubicBezTo>
                    <a:pt x="48" y="529"/>
                    <a:pt x="51" y="529"/>
                    <a:pt x="54" y="528"/>
                  </a:cubicBezTo>
                  <a:cubicBezTo>
                    <a:pt x="58" y="527"/>
                    <a:pt x="61" y="527"/>
                    <a:pt x="64" y="526"/>
                  </a:cubicBezTo>
                  <a:cubicBezTo>
                    <a:pt x="67" y="525"/>
                    <a:pt x="70" y="524"/>
                    <a:pt x="74" y="524"/>
                  </a:cubicBezTo>
                  <a:cubicBezTo>
                    <a:pt x="81" y="523"/>
                    <a:pt x="88" y="523"/>
                    <a:pt x="95" y="524"/>
                  </a:cubicBezTo>
                  <a:cubicBezTo>
                    <a:pt x="100" y="524"/>
                    <a:pt x="100" y="524"/>
                    <a:pt x="100" y="524"/>
                  </a:cubicBezTo>
                  <a:cubicBezTo>
                    <a:pt x="105" y="525"/>
                    <a:pt x="105" y="525"/>
                    <a:pt x="105" y="525"/>
                  </a:cubicBezTo>
                  <a:cubicBezTo>
                    <a:pt x="109" y="526"/>
                    <a:pt x="112" y="527"/>
                    <a:pt x="116" y="528"/>
                  </a:cubicBezTo>
                  <a:cubicBezTo>
                    <a:pt x="117" y="529"/>
                    <a:pt x="119" y="530"/>
                    <a:pt x="120" y="530"/>
                  </a:cubicBezTo>
                  <a:cubicBezTo>
                    <a:pt x="122" y="531"/>
                    <a:pt x="124" y="531"/>
                    <a:pt x="125" y="532"/>
                  </a:cubicBezTo>
                  <a:cubicBezTo>
                    <a:pt x="130" y="535"/>
                    <a:pt x="130" y="535"/>
                    <a:pt x="130" y="535"/>
                  </a:cubicBezTo>
                  <a:cubicBezTo>
                    <a:pt x="131" y="536"/>
                    <a:pt x="133" y="537"/>
                    <a:pt x="135" y="538"/>
                  </a:cubicBezTo>
                  <a:cubicBezTo>
                    <a:pt x="139" y="539"/>
                    <a:pt x="143" y="539"/>
                    <a:pt x="146" y="539"/>
                  </a:cubicBezTo>
                  <a:cubicBezTo>
                    <a:pt x="150" y="540"/>
                    <a:pt x="154" y="540"/>
                    <a:pt x="157" y="539"/>
                  </a:cubicBezTo>
                  <a:cubicBezTo>
                    <a:pt x="171" y="539"/>
                    <a:pt x="184" y="537"/>
                    <a:pt x="195" y="535"/>
                  </a:cubicBezTo>
                  <a:cubicBezTo>
                    <a:pt x="206" y="533"/>
                    <a:pt x="215" y="531"/>
                    <a:pt x="221" y="529"/>
                  </a:cubicBezTo>
                  <a:cubicBezTo>
                    <a:pt x="223" y="529"/>
                    <a:pt x="224" y="529"/>
                    <a:pt x="225" y="528"/>
                  </a:cubicBezTo>
                  <a:cubicBezTo>
                    <a:pt x="216" y="535"/>
                    <a:pt x="205" y="544"/>
                    <a:pt x="194" y="552"/>
                  </a:cubicBezTo>
                  <a:cubicBezTo>
                    <a:pt x="190" y="554"/>
                    <a:pt x="187" y="557"/>
                    <a:pt x="183" y="558"/>
                  </a:cubicBezTo>
                  <a:cubicBezTo>
                    <a:pt x="183" y="559"/>
                    <a:pt x="182" y="559"/>
                    <a:pt x="181" y="559"/>
                  </a:cubicBezTo>
                  <a:cubicBezTo>
                    <a:pt x="181" y="559"/>
                    <a:pt x="180" y="560"/>
                    <a:pt x="180" y="560"/>
                  </a:cubicBezTo>
                  <a:cubicBezTo>
                    <a:pt x="180" y="560"/>
                    <a:pt x="180" y="560"/>
                    <a:pt x="180" y="560"/>
                  </a:cubicBezTo>
                  <a:cubicBezTo>
                    <a:pt x="180" y="560"/>
                    <a:pt x="180" y="560"/>
                    <a:pt x="180" y="560"/>
                  </a:cubicBezTo>
                  <a:cubicBezTo>
                    <a:pt x="179" y="560"/>
                    <a:pt x="179" y="560"/>
                    <a:pt x="179" y="560"/>
                  </a:cubicBezTo>
                  <a:cubicBezTo>
                    <a:pt x="178" y="560"/>
                    <a:pt x="177" y="560"/>
                    <a:pt x="176" y="560"/>
                  </a:cubicBezTo>
                  <a:cubicBezTo>
                    <a:pt x="174" y="560"/>
                    <a:pt x="174" y="561"/>
                    <a:pt x="173" y="561"/>
                  </a:cubicBezTo>
                  <a:cubicBezTo>
                    <a:pt x="165" y="563"/>
                    <a:pt x="158" y="565"/>
                    <a:pt x="152" y="568"/>
                  </a:cubicBezTo>
                  <a:cubicBezTo>
                    <a:pt x="149" y="569"/>
                    <a:pt x="146" y="570"/>
                    <a:pt x="144" y="572"/>
                  </a:cubicBezTo>
                  <a:cubicBezTo>
                    <a:pt x="142" y="573"/>
                    <a:pt x="140" y="574"/>
                    <a:pt x="138" y="575"/>
                  </a:cubicBezTo>
                  <a:cubicBezTo>
                    <a:pt x="137" y="576"/>
                    <a:pt x="137" y="576"/>
                    <a:pt x="136" y="576"/>
                  </a:cubicBezTo>
                  <a:cubicBezTo>
                    <a:pt x="136" y="577"/>
                    <a:pt x="135" y="577"/>
                    <a:pt x="135" y="578"/>
                  </a:cubicBezTo>
                  <a:cubicBezTo>
                    <a:pt x="134" y="579"/>
                    <a:pt x="134" y="579"/>
                    <a:pt x="134" y="579"/>
                  </a:cubicBezTo>
                  <a:cubicBezTo>
                    <a:pt x="134" y="579"/>
                    <a:pt x="134" y="579"/>
                    <a:pt x="135" y="578"/>
                  </a:cubicBezTo>
                  <a:cubicBezTo>
                    <a:pt x="135" y="578"/>
                    <a:pt x="136" y="577"/>
                    <a:pt x="136" y="577"/>
                  </a:cubicBezTo>
                  <a:cubicBezTo>
                    <a:pt x="137" y="577"/>
                    <a:pt x="138" y="576"/>
                    <a:pt x="139" y="576"/>
                  </a:cubicBezTo>
                  <a:cubicBezTo>
                    <a:pt x="140" y="575"/>
                    <a:pt x="142" y="574"/>
                    <a:pt x="145" y="573"/>
                  </a:cubicBezTo>
                  <a:cubicBezTo>
                    <a:pt x="147" y="572"/>
                    <a:pt x="150" y="571"/>
                    <a:pt x="153" y="571"/>
                  </a:cubicBezTo>
                  <a:cubicBezTo>
                    <a:pt x="159" y="569"/>
                    <a:pt x="166" y="567"/>
                    <a:pt x="173" y="567"/>
                  </a:cubicBezTo>
                  <a:cubicBezTo>
                    <a:pt x="174" y="567"/>
                    <a:pt x="175" y="566"/>
                    <a:pt x="176" y="566"/>
                  </a:cubicBezTo>
                  <a:cubicBezTo>
                    <a:pt x="177" y="566"/>
                    <a:pt x="178" y="566"/>
                    <a:pt x="179" y="566"/>
                  </a:cubicBezTo>
                  <a:cubicBezTo>
                    <a:pt x="180" y="567"/>
                    <a:pt x="180" y="567"/>
                    <a:pt x="180" y="567"/>
                  </a:cubicBezTo>
                  <a:cubicBezTo>
                    <a:pt x="180" y="567"/>
                    <a:pt x="180" y="567"/>
                    <a:pt x="180" y="567"/>
                  </a:cubicBezTo>
                  <a:cubicBezTo>
                    <a:pt x="181" y="567"/>
                    <a:pt x="181" y="567"/>
                    <a:pt x="181" y="567"/>
                  </a:cubicBezTo>
                  <a:cubicBezTo>
                    <a:pt x="182" y="567"/>
                    <a:pt x="182" y="566"/>
                    <a:pt x="183" y="566"/>
                  </a:cubicBezTo>
                  <a:cubicBezTo>
                    <a:pt x="184" y="566"/>
                    <a:pt x="185" y="566"/>
                    <a:pt x="186" y="565"/>
                  </a:cubicBezTo>
                  <a:cubicBezTo>
                    <a:pt x="191" y="564"/>
                    <a:pt x="194" y="562"/>
                    <a:pt x="198" y="560"/>
                  </a:cubicBezTo>
                  <a:cubicBezTo>
                    <a:pt x="211" y="554"/>
                    <a:pt x="224" y="546"/>
                    <a:pt x="234" y="540"/>
                  </a:cubicBezTo>
                  <a:cubicBezTo>
                    <a:pt x="234" y="549"/>
                    <a:pt x="234" y="559"/>
                    <a:pt x="234" y="569"/>
                  </a:cubicBezTo>
                  <a:cubicBezTo>
                    <a:pt x="234" y="570"/>
                    <a:pt x="233" y="572"/>
                    <a:pt x="232" y="575"/>
                  </a:cubicBezTo>
                  <a:cubicBezTo>
                    <a:pt x="229" y="581"/>
                    <a:pt x="226" y="589"/>
                    <a:pt x="221" y="597"/>
                  </a:cubicBezTo>
                  <a:cubicBezTo>
                    <a:pt x="220" y="599"/>
                    <a:pt x="219" y="600"/>
                    <a:pt x="218" y="602"/>
                  </a:cubicBezTo>
                  <a:cubicBezTo>
                    <a:pt x="218" y="602"/>
                    <a:pt x="217" y="603"/>
                    <a:pt x="217" y="603"/>
                  </a:cubicBezTo>
                  <a:cubicBezTo>
                    <a:pt x="217" y="603"/>
                    <a:pt x="217" y="603"/>
                    <a:pt x="217" y="604"/>
                  </a:cubicBezTo>
                  <a:cubicBezTo>
                    <a:pt x="217" y="604"/>
                    <a:pt x="217" y="604"/>
                    <a:pt x="217" y="604"/>
                  </a:cubicBezTo>
                  <a:cubicBezTo>
                    <a:pt x="216" y="604"/>
                    <a:pt x="216" y="604"/>
                    <a:pt x="216" y="604"/>
                  </a:cubicBezTo>
                  <a:cubicBezTo>
                    <a:pt x="216" y="604"/>
                    <a:pt x="216" y="604"/>
                    <a:pt x="216" y="604"/>
                  </a:cubicBezTo>
                  <a:cubicBezTo>
                    <a:pt x="215" y="605"/>
                    <a:pt x="214" y="605"/>
                    <a:pt x="213" y="606"/>
                  </a:cubicBezTo>
                  <a:cubicBezTo>
                    <a:pt x="210" y="609"/>
                    <a:pt x="208" y="612"/>
                    <a:pt x="205" y="614"/>
                  </a:cubicBezTo>
                  <a:cubicBezTo>
                    <a:pt x="203" y="617"/>
                    <a:pt x="202" y="619"/>
                    <a:pt x="201" y="621"/>
                  </a:cubicBezTo>
                  <a:cubicBezTo>
                    <a:pt x="200" y="622"/>
                    <a:pt x="200" y="623"/>
                    <a:pt x="200" y="623"/>
                  </a:cubicBezTo>
                  <a:cubicBezTo>
                    <a:pt x="200" y="624"/>
                    <a:pt x="200" y="624"/>
                    <a:pt x="200" y="624"/>
                  </a:cubicBezTo>
                  <a:cubicBezTo>
                    <a:pt x="200" y="624"/>
                    <a:pt x="200" y="624"/>
                    <a:pt x="200" y="623"/>
                  </a:cubicBezTo>
                  <a:cubicBezTo>
                    <a:pt x="200" y="623"/>
                    <a:pt x="200" y="622"/>
                    <a:pt x="201" y="621"/>
                  </a:cubicBezTo>
                  <a:cubicBezTo>
                    <a:pt x="202" y="620"/>
                    <a:pt x="204" y="618"/>
                    <a:pt x="206" y="615"/>
                  </a:cubicBezTo>
                  <a:cubicBezTo>
                    <a:pt x="209" y="613"/>
                    <a:pt x="212" y="610"/>
                    <a:pt x="215" y="608"/>
                  </a:cubicBezTo>
                  <a:cubicBezTo>
                    <a:pt x="216" y="607"/>
                    <a:pt x="217" y="607"/>
                    <a:pt x="217" y="607"/>
                  </a:cubicBezTo>
                  <a:cubicBezTo>
                    <a:pt x="218" y="606"/>
                    <a:pt x="218" y="606"/>
                    <a:pt x="218" y="606"/>
                  </a:cubicBezTo>
                  <a:cubicBezTo>
                    <a:pt x="218" y="606"/>
                    <a:pt x="218" y="606"/>
                    <a:pt x="218" y="606"/>
                  </a:cubicBezTo>
                  <a:cubicBezTo>
                    <a:pt x="218" y="606"/>
                    <a:pt x="218" y="606"/>
                    <a:pt x="218" y="606"/>
                  </a:cubicBezTo>
                  <a:cubicBezTo>
                    <a:pt x="219" y="606"/>
                    <a:pt x="219" y="606"/>
                    <a:pt x="219" y="606"/>
                  </a:cubicBezTo>
                  <a:cubicBezTo>
                    <a:pt x="220" y="605"/>
                    <a:pt x="220" y="605"/>
                    <a:pt x="221" y="604"/>
                  </a:cubicBezTo>
                  <a:cubicBezTo>
                    <a:pt x="222" y="602"/>
                    <a:pt x="223" y="601"/>
                    <a:pt x="225" y="599"/>
                  </a:cubicBezTo>
                  <a:cubicBezTo>
                    <a:pt x="229" y="593"/>
                    <a:pt x="232" y="587"/>
                    <a:pt x="235" y="582"/>
                  </a:cubicBezTo>
                  <a:cubicBezTo>
                    <a:pt x="236" y="585"/>
                    <a:pt x="236" y="589"/>
                    <a:pt x="236" y="592"/>
                  </a:cubicBezTo>
                  <a:cubicBezTo>
                    <a:pt x="237" y="597"/>
                    <a:pt x="238" y="602"/>
                    <a:pt x="239" y="607"/>
                  </a:cubicBezTo>
                  <a:cubicBezTo>
                    <a:pt x="240" y="612"/>
                    <a:pt x="241" y="617"/>
                    <a:pt x="244" y="622"/>
                  </a:cubicBezTo>
                  <a:cubicBezTo>
                    <a:pt x="244" y="622"/>
                    <a:pt x="244" y="622"/>
                    <a:pt x="244" y="622"/>
                  </a:cubicBezTo>
                  <a:cubicBezTo>
                    <a:pt x="243" y="625"/>
                    <a:pt x="242" y="627"/>
                    <a:pt x="240" y="630"/>
                  </a:cubicBezTo>
                  <a:cubicBezTo>
                    <a:pt x="240" y="631"/>
                    <a:pt x="239" y="632"/>
                    <a:pt x="239" y="632"/>
                  </a:cubicBezTo>
                  <a:cubicBezTo>
                    <a:pt x="239" y="633"/>
                    <a:pt x="238" y="633"/>
                    <a:pt x="237" y="634"/>
                  </a:cubicBezTo>
                  <a:cubicBezTo>
                    <a:pt x="236" y="635"/>
                    <a:pt x="235" y="636"/>
                    <a:pt x="234" y="637"/>
                  </a:cubicBezTo>
                  <a:cubicBezTo>
                    <a:pt x="233" y="638"/>
                    <a:pt x="233" y="639"/>
                    <a:pt x="232" y="640"/>
                  </a:cubicBezTo>
                  <a:cubicBezTo>
                    <a:pt x="232" y="640"/>
                    <a:pt x="232" y="641"/>
                    <a:pt x="232" y="641"/>
                  </a:cubicBezTo>
                  <a:cubicBezTo>
                    <a:pt x="232" y="641"/>
                    <a:pt x="232" y="640"/>
                    <a:pt x="233" y="640"/>
                  </a:cubicBezTo>
                  <a:cubicBezTo>
                    <a:pt x="233" y="639"/>
                    <a:pt x="234" y="638"/>
                    <a:pt x="235" y="638"/>
                  </a:cubicBezTo>
                  <a:cubicBezTo>
                    <a:pt x="236" y="637"/>
                    <a:pt x="237" y="636"/>
                    <a:pt x="238" y="635"/>
                  </a:cubicBezTo>
                  <a:cubicBezTo>
                    <a:pt x="238" y="635"/>
                    <a:pt x="239" y="634"/>
                    <a:pt x="239" y="634"/>
                  </a:cubicBezTo>
                  <a:cubicBezTo>
                    <a:pt x="239" y="634"/>
                    <a:pt x="239" y="634"/>
                    <a:pt x="240" y="634"/>
                  </a:cubicBezTo>
                  <a:cubicBezTo>
                    <a:pt x="240" y="634"/>
                    <a:pt x="240" y="633"/>
                    <a:pt x="240" y="633"/>
                  </a:cubicBezTo>
                  <a:cubicBezTo>
                    <a:pt x="241" y="633"/>
                    <a:pt x="241" y="632"/>
                    <a:pt x="242" y="631"/>
                  </a:cubicBezTo>
                  <a:cubicBezTo>
                    <a:pt x="243" y="629"/>
                    <a:pt x="245" y="627"/>
                    <a:pt x="246" y="626"/>
                  </a:cubicBezTo>
                  <a:cubicBezTo>
                    <a:pt x="246" y="626"/>
                    <a:pt x="246" y="626"/>
                    <a:pt x="246" y="626"/>
                  </a:cubicBezTo>
                  <a:cubicBezTo>
                    <a:pt x="246" y="627"/>
                    <a:pt x="247" y="627"/>
                    <a:pt x="247" y="628"/>
                  </a:cubicBezTo>
                  <a:cubicBezTo>
                    <a:pt x="248" y="629"/>
                    <a:pt x="248" y="629"/>
                    <a:pt x="248" y="629"/>
                  </a:cubicBezTo>
                  <a:cubicBezTo>
                    <a:pt x="248" y="629"/>
                    <a:pt x="248" y="629"/>
                    <a:pt x="248" y="629"/>
                  </a:cubicBezTo>
                  <a:cubicBezTo>
                    <a:pt x="248" y="629"/>
                    <a:pt x="248" y="628"/>
                    <a:pt x="248" y="628"/>
                  </a:cubicBezTo>
                  <a:cubicBezTo>
                    <a:pt x="248" y="629"/>
                    <a:pt x="248" y="629"/>
                    <a:pt x="248" y="629"/>
                  </a:cubicBezTo>
                  <a:cubicBezTo>
                    <a:pt x="248" y="629"/>
                    <a:pt x="248" y="629"/>
                    <a:pt x="248" y="629"/>
                  </a:cubicBezTo>
                  <a:cubicBezTo>
                    <a:pt x="248" y="629"/>
                    <a:pt x="248" y="629"/>
                    <a:pt x="248" y="629"/>
                  </a:cubicBezTo>
                  <a:cubicBezTo>
                    <a:pt x="249" y="630"/>
                    <a:pt x="250" y="631"/>
                    <a:pt x="251" y="631"/>
                  </a:cubicBezTo>
                  <a:cubicBezTo>
                    <a:pt x="251" y="632"/>
                    <a:pt x="252" y="633"/>
                    <a:pt x="252" y="634"/>
                  </a:cubicBezTo>
                  <a:cubicBezTo>
                    <a:pt x="254" y="637"/>
                    <a:pt x="256" y="640"/>
                    <a:pt x="257" y="643"/>
                  </a:cubicBezTo>
                  <a:cubicBezTo>
                    <a:pt x="259" y="650"/>
                    <a:pt x="258" y="656"/>
                    <a:pt x="258" y="660"/>
                  </a:cubicBezTo>
                  <a:cubicBezTo>
                    <a:pt x="257" y="665"/>
                    <a:pt x="256" y="667"/>
                    <a:pt x="256" y="667"/>
                  </a:cubicBezTo>
                  <a:cubicBezTo>
                    <a:pt x="256" y="667"/>
                    <a:pt x="257" y="665"/>
                    <a:pt x="259" y="661"/>
                  </a:cubicBezTo>
                  <a:cubicBezTo>
                    <a:pt x="260" y="657"/>
                    <a:pt x="262" y="651"/>
                    <a:pt x="262" y="643"/>
                  </a:cubicBezTo>
                  <a:cubicBezTo>
                    <a:pt x="262" y="639"/>
                    <a:pt x="261" y="634"/>
                    <a:pt x="259" y="630"/>
                  </a:cubicBezTo>
                  <a:cubicBezTo>
                    <a:pt x="259" y="629"/>
                    <a:pt x="258" y="627"/>
                    <a:pt x="258" y="626"/>
                  </a:cubicBezTo>
                  <a:cubicBezTo>
                    <a:pt x="257" y="625"/>
                    <a:pt x="257" y="624"/>
                    <a:pt x="256" y="623"/>
                  </a:cubicBezTo>
                  <a:cubicBezTo>
                    <a:pt x="256" y="623"/>
                    <a:pt x="256" y="623"/>
                    <a:pt x="256" y="623"/>
                  </a:cubicBezTo>
                  <a:cubicBezTo>
                    <a:pt x="256" y="623"/>
                    <a:pt x="256" y="623"/>
                    <a:pt x="256" y="623"/>
                  </a:cubicBezTo>
                  <a:cubicBezTo>
                    <a:pt x="256" y="623"/>
                    <a:pt x="256" y="623"/>
                    <a:pt x="256" y="623"/>
                  </a:cubicBezTo>
                  <a:cubicBezTo>
                    <a:pt x="256" y="623"/>
                    <a:pt x="255" y="622"/>
                    <a:pt x="255" y="622"/>
                  </a:cubicBezTo>
                  <a:cubicBezTo>
                    <a:pt x="255" y="622"/>
                    <a:pt x="255" y="622"/>
                    <a:pt x="255" y="622"/>
                  </a:cubicBezTo>
                  <a:cubicBezTo>
                    <a:pt x="255" y="622"/>
                    <a:pt x="255" y="622"/>
                    <a:pt x="255" y="622"/>
                  </a:cubicBezTo>
                  <a:cubicBezTo>
                    <a:pt x="255" y="622"/>
                    <a:pt x="255" y="621"/>
                    <a:pt x="255" y="621"/>
                  </a:cubicBezTo>
                  <a:cubicBezTo>
                    <a:pt x="254" y="620"/>
                    <a:pt x="254" y="619"/>
                    <a:pt x="254" y="618"/>
                  </a:cubicBezTo>
                  <a:cubicBezTo>
                    <a:pt x="253" y="615"/>
                    <a:pt x="253" y="610"/>
                    <a:pt x="253" y="606"/>
                  </a:cubicBezTo>
                  <a:cubicBezTo>
                    <a:pt x="253" y="601"/>
                    <a:pt x="253" y="596"/>
                    <a:pt x="254" y="592"/>
                  </a:cubicBezTo>
                  <a:cubicBezTo>
                    <a:pt x="254" y="589"/>
                    <a:pt x="254" y="587"/>
                    <a:pt x="254" y="584"/>
                  </a:cubicBezTo>
                  <a:cubicBezTo>
                    <a:pt x="256" y="586"/>
                    <a:pt x="258" y="588"/>
                    <a:pt x="260" y="590"/>
                  </a:cubicBezTo>
                  <a:cubicBezTo>
                    <a:pt x="262" y="591"/>
                    <a:pt x="265" y="593"/>
                    <a:pt x="267" y="594"/>
                  </a:cubicBezTo>
                  <a:cubicBezTo>
                    <a:pt x="268" y="595"/>
                    <a:pt x="270" y="595"/>
                    <a:pt x="271" y="596"/>
                  </a:cubicBezTo>
                  <a:cubicBezTo>
                    <a:pt x="273" y="596"/>
                    <a:pt x="273" y="596"/>
                    <a:pt x="273" y="596"/>
                  </a:cubicBezTo>
                  <a:cubicBezTo>
                    <a:pt x="273" y="596"/>
                    <a:pt x="273" y="596"/>
                    <a:pt x="273" y="596"/>
                  </a:cubicBezTo>
                  <a:cubicBezTo>
                    <a:pt x="274" y="596"/>
                    <a:pt x="274" y="596"/>
                    <a:pt x="274" y="596"/>
                  </a:cubicBezTo>
                  <a:cubicBezTo>
                    <a:pt x="274" y="596"/>
                    <a:pt x="274" y="596"/>
                    <a:pt x="274" y="596"/>
                  </a:cubicBezTo>
                  <a:cubicBezTo>
                    <a:pt x="275" y="597"/>
                    <a:pt x="275" y="597"/>
                    <a:pt x="275" y="597"/>
                  </a:cubicBezTo>
                  <a:cubicBezTo>
                    <a:pt x="285" y="599"/>
                    <a:pt x="295" y="601"/>
                    <a:pt x="303" y="603"/>
                  </a:cubicBezTo>
                  <a:cubicBezTo>
                    <a:pt x="307" y="605"/>
                    <a:pt x="310" y="606"/>
                    <a:pt x="312" y="607"/>
                  </a:cubicBezTo>
                  <a:cubicBezTo>
                    <a:pt x="313" y="607"/>
                    <a:pt x="313" y="608"/>
                    <a:pt x="314" y="608"/>
                  </a:cubicBezTo>
                  <a:cubicBezTo>
                    <a:pt x="314" y="608"/>
                    <a:pt x="314" y="609"/>
                    <a:pt x="314" y="609"/>
                  </a:cubicBezTo>
                  <a:cubicBezTo>
                    <a:pt x="314" y="609"/>
                    <a:pt x="314" y="608"/>
                    <a:pt x="314" y="608"/>
                  </a:cubicBezTo>
                  <a:cubicBezTo>
                    <a:pt x="314" y="607"/>
                    <a:pt x="313" y="607"/>
                    <a:pt x="312" y="606"/>
                  </a:cubicBezTo>
                  <a:cubicBezTo>
                    <a:pt x="310" y="605"/>
                    <a:pt x="307" y="604"/>
                    <a:pt x="303" y="602"/>
                  </a:cubicBezTo>
                  <a:cubicBezTo>
                    <a:pt x="296" y="599"/>
                    <a:pt x="286" y="596"/>
                    <a:pt x="276" y="593"/>
                  </a:cubicBezTo>
                  <a:cubicBezTo>
                    <a:pt x="275" y="593"/>
                    <a:pt x="275" y="593"/>
                    <a:pt x="275" y="593"/>
                  </a:cubicBezTo>
                  <a:cubicBezTo>
                    <a:pt x="275" y="592"/>
                    <a:pt x="275" y="592"/>
                    <a:pt x="275" y="592"/>
                  </a:cubicBezTo>
                  <a:cubicBezTo>
                    <a:pt x="275" y="592"/>
                    <a:pt x="275" y="592"/>
                    <a:pt x="275" y="592"/>
                  </a:cubicBezTo>
                  <a:cubicBezTo>
                    <a:pt x="274" y="592"/>
                    <a:pt x="274" y="592"/>
                    <a:pt x="274" y="592"/>
                  </a:cubicBezTo>
                  <a:cubicBezTo>
                    <a:pt x="272" y="591"/>
                    <a:pt x="272" y="591"/>
                    <a:pt x="272" y="591"/>
                  </a:cubicBezTo>
                  <a:cubicBezTo>
                    <a:pt x="271" y="591"/>
                    <a:pt x="270" y="590"/>
                    <a:pt x="269" y="590"/>
                  </a:cubicBezTo>
                  <a:cubicBezTo>
                    <a:pt x="267" y="589"/>
                    <a:pt x="265" y="587"/>
                    <a:pt x="264" y="586"/>
                  </a:cubicBezTo>
                  <a:cubicBezTo>
                    <a:pt x="261" y="582"/>
                    <a:pt x="258" y="579"/>
                    <a:pt x="256" y="576"/>
                  </a:cubicBezTo>
                  <a:cubicBezTo>
                    <a:pt x="256" y="576"/>
                    <a:pt x="256" y="575"/>
                    <a:pt x="256" y="575"/>
                  </a:cubicBezTo>
                  <a:cubicBezTo>
                    <a:pt x="258" y="562"/>
                    <a:pt x="261" y="549"/>
                    <a:pt x="263" y="539"/>
                  </a:cubicBezTo>
                  <a:cubicBezTo>
                    <a:pt x="263" y="539"/>
                    <a:pt x="263" y="538"/>
                    <a:pt x="263" y="538"/>
                  </a:cubicBezTo>
                  <a:cubicBezTo>
                    <a:pt x="264" y="538"/>
                    <a:pt x="265" y="539"/>
                    <a:pt x="265" y="539"/>
                  </a:cubicBezTo>
                  <a:cubicBezTo>
                    <a:pt x="268" y="541"/>
                    <a:pt x="271" y="543"/>
                    <a:pt x="274" y="544"/>
                  </a:cubicBezTo>
                  <a:cubicBezTo>
                    <a:pt x="276" y="545"/>
                    <a:pt x="278" y="546"/>
                    <a:pt x="279" y="546"/>
                  </a:cubicBezTo>
                  <a:cubicBezTo>
                    <a:pt x="281" y="547"/>
                    <a:pt x="281" y="547"/>
                    <a:pt x="281" y="547"/>
                  </a:cubicBezTo>
                  <a:cubicBezTo>
                    <a:pt x="282" y="547"/>
                    <a:pt x="282" y="547"/>
                    <a:pt x="282" y="547"/>
                  </a:cubicBezTo>
                  <a:cubicBezTo>
                    <a:pt x="283" y="547"/>
                    <a:pt x="283" y="547"/>
                    <a:pt x="283" y="547"/>
                  </a:cubicBezTo>
                  <a:cubicBezTo>
                    <a:pt x="283" y="547"/>
                    <a:pt x="283" y="547"/>
                    <a:pt x="283" y="547"/>
                  </a:cubicBezTo>
                  <a:cubicBezTo>
                    <a:pt x="284" y="547"/>
                    <a:pt x="284" y="547"/>
                    <a:pt x="284" y="547"/>
                  </a:cubicBezTo>
                  <a:cubicBezTo>
                    <a:pt x="296" y="549"/>
                    <a:pt x="308" y="551"/>
                    <a:pt x="317" y="554"/>
                  </a:cubicBezTo>
                  <a:cubicBezTo>
                    <a:pt x="321" y="555"/>
                    <a:pt x="325" y="556"/>
                    <a:pt x="327" y="557"/>
                  </a:cubicBezTo>
                  <a:cubicBezTo>
                    <a:pt x="328" y="557"/>
                    <a:pt x="329" y="558"/>
                    <a:pt x="330" y="558"/>
                  </a:cubicBezTo>
                  <a:cubicBezTo>
                    <a:pt x="330" y="559"/>
                    <a:pt x="330" y="559"/>
                    <a:pt x="330" y="559"/>
                  </a:cubicBezTo>
                  <a:cubicBezTo>
                    <a:pt x="330" y="559"/>
                    <a:pt x="330" y="559"/>
                    <a:pt x="330" y="558"/>
                  </a:cubicBezTo>
                  <a:cubicBezTo>
                    <a:pt x="329" y="558"/>
                    <a:pt x="329" y="557"/>
                    <a:pt x="328" y="556"/>
                  </a:cubicBezTo>
                  <a:cubicBezTo>
                    <a:pt x="325" y="555"/>
                    <a:pt x="322" y="553"/>
                    <a:pt x="318" y="551"/>
                  </a:cubicBezTo>
                  <a:cubicBezTo>
                    <a:pt x="309" y="547"/>
                    <a:pt x="298" y="543"/>
                    <a:pt x="286" y="538"/>
                  </a:cubicBezTo>
                  <a:cubicBezTo>
                    <a:pt x="285" y="538"/>
                    <a:pt x="285" y="538"/>
                    <a:pt x="285" y="538"/>
                  </a:cubicBezTo>
                  <a:cubicBezTo>
                    <a:pt x="285" y="538"/>
                    <a:pt x="285" y="538"/>
                    <a:pt x="285" y="538"/>
                  </a:cubicBezTo>
                  <a:cubicBezTo>
                    <a:pt x="285" y="538"/>
                    <a:pt x="285" y="538"/>
                    <a:pt x="285" y="538"/>
                  </a:cubicBezTo>
                  <a:cubicBezTo>
                    <a:pt x="286" y="538"/>
                    <a:pt x="285" y="538"/>
                    <a:pt x="285" y="538"/>
                  </a:cubicBezTo>
                  <a:cubicBezTo>
                    <a:pt x="285" y="538"/>
                    <a:pt x="285" y="538"/>
                    <a:pt x="285" y="538"/>
                  </a:cubicBezTo>
                  <a:cubicBezTo>
                    <a:pt x="285" y="538"/>
                    <a:pt x="285" y="538"/>
                    <a:pt x="285" y="538"/>
                  </a:cubicBezTo>
                  <a:cubicBezTo>
                    <a:pt x="284" y="538"/>
                    <a:pt x="284" y="538"/>
                    <a:pt x="284" y="538"/>
                  </a:cubicBezTo>
                  <a:cubicBezTo>
                    <a:pt x="282" y="537"/>
                    <a:pt x="282" y="537"/>
                    <a:pt x="282" y="537"/>
                  </a:cubicBezTo>
                  <a:cubicBezTo>
                    <a:pt x="281" y="536"/>
                    <a:pt x="280" y="535"/>
                    <a:pt x="279" y="535"/>
                  </a:cubicBezTo>
                  <a:cubicBezTo>
                    <a:pt x="278" y="534"/>
                    <a:pt x="277" y="533"/>
                    <a:pt x="276" y="532"/>
                  </a:cubicBezTo>
                  <a:cubicBezTo>
                    <a:pt x="278" y="532"/>
                    <a:pt x="280" y="533"/>
                    <a:pt x="282" y="534"/>
                  </a:cubicBezTo>
                  <a:cubicBezTo>
                    <a:pt x="288" y="535"/>
                    <a:pt x="294" y="537"/>
                    <a:pt x="301" y="539"/>
                  </a:cubicBezTo>
                  <a:cubicBezTo>
                    <a:pt x="309" y="541"/>
                    <a:pt x="317" y="543"/>
                    <a:pt x="326" y="545"/>
                  </a:cubicBezTo>
                  <a:cubicBezTo>
                    <a:pt x="336" y="547"/>
                    <a:pt x="346" y="549"/>
                    <a:pt x="356" y="551"/>
                  </a:cubicBezTo>
                  <a:cubicBezTo>
                    <a:pt x="367" y="552"/>
                    <a:pt x="378" y="554"/>
                    <a:pt x="390" y="555"/>
                  </a:cubicBezTo>
                  <a:cubicBezTo>
                    <a:pt x="396" y="556"/>
                    <a:pt x="401" y="556"/>
                    <a:pt x="408" y="557"/>
                  </a:cubicBezTo>
                  <a:cubicBezTo>
                    <a:pt x="411" y="557"/>
                    <a:pt x="414" y="557"/>
                    <a:pt x="417" y="557"/>
                  </a:cubicBezTo>
                  <a:cubicBezTo>
                    <a:pt x="420" y="557"/>
                    <a:pt x="423" y="558"/>
                    <a:pt x="426" y="558"/>
                  </a:cubicBezTo>
                  <a:cubicBezTo>
                    <a:pt x="432" y="558"/>
                    <a:pt x="438" y="558"/>
                    <a:pt x="445" y="558"/>
                  </a:cubicBezTo>
                  <a:cubicBezTo>
                    <a:pt x="451" y="558"/>
                    <a:pt x="457" y="557"/>
                    <a:pt x="463" y="557"/>
                  </a:cubicBezTo>
                  <a:cubicBezTo>
                    <a:pt x="488" y="556"/>
                    <a:pt x="513" y="555"/>
                    <a:pt x="536" y="554"/>
                  </a:cubicBezTo>
                  <a:cubicBezTo>
                    <a:pt x="548" y="554"/>
                    <a:pt x="559" y="554"/>
                    <a:pt x="569" y="555"/>
                  </a:cubicBezTo>
                  <a:cubicBezTo>
                    <a:pt x="580" y="556"/>
                    <a:pt x="590" y="557"/>
                    <a:pt x="598" y="561"/>
                  </a:cubicBezTo>
                  <a:cubicBezTo>
                    <a:pt x="602" y="563"/>
                    <a:pt x="606" y="566"/>
                    <a:pt x="610" y="567"/>
                  </a:cubicBezTo>
                  <a:cubicBezTo>
                    <a:pt x="614" y="569"/>
                    <a:pt x="618" y="570"/>
                    <a:pt x="622" y="570"/>
                  </a:cubicBezTo>
                  <a:cubicBezTo>
                    <a:pt x="630" y="571"/>
                    <a:pt x="636" y="570"/>
                    <a:pt x="642" y="569"/>
                  </a:cubicBezTo>
                  <a:cubicBezTo>
                    <a:pt x="647" y="568"/>
                    <a:pt x="651" y="567"/>
                    <a:pt x="654" y="566"/>
                  </a:cubicBezTo>
                  <a:cubicBezTo>
                    <a:pt x="657" y="566"/>
                    <a:pt x="658" y="565"/>
                    <a:pt x="658" y="565"/>
                  </a:cubicBezTo>
                  <a:cubicBezTo>
                    <a:pt x="658" y="565"/>
                    <a:pt x="657" y="566"/>
                    <a:pt x="654" y="566"/>
                  </a:cubicBez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80" name="Freeform 1476">
              <a:extLst>
                <a:ext uri="{FF2B5EF4-FFF2-40B4-BE49-F238E27FC236}">
                  <a16:creationId xmlns:a16="http://schemas.microsoft.com/office/drawing/2014/main" id="{7FDA3A0A-BC70-774B-BBD1-D71668229CA3}"/>
                </a:ext>
              </a:extLst>
            </p:cNvPr>
            <p:cNvSpPr>
              <a:spLocks/>
            </p:cNvSpPr>
            <p:nvPr/>
          </p:nvSpPr>
          <p:spPr bwMode="auto">
            <a:xfrm>
              <a:off x="3804581" y="5478000"/>
              <a:ext cx="132247" cy="170594"/>
            </a:xfrm>
            <a:custGeom>
              <a:avLst/>
              <a:gdLst>
                <a:gd name="T0" fmla="*/ 11 w 59"/>
                <a:gd name="T1" fmla="*/ 70 h 74"/>
                <a:gd name="T2" fmla="*/ 50 w 59"/>
                <a:gd name="T3" fmla="*/ 56 h 74"/>
                <a:gd name="T4" fmla="*/ 55 w 59"/>
                <a:gd name="T5" fmla="*/ 4 h 74"/>
                <a:gd name="T6" fmla="*/ 9 w 59"/>
                <a:gd name="T7" fmla="*/ 28 h 74"/>
                <a:gd name="T8" fmla="*/ 11 w 59"/>
                <a:gd name="T9" fmla="*/ 70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" h="74">
                  <a:moveTo>
                    <a:pt x="11" y="70"/>
                  </a:moveTo>
                  <a:cubicBezTo>
                    <a:pt x="25" y="74"/>
                    <a:pt x="41" y="69"/>
                    <a:pt x="50" y="56"/>
                  </a:cubicBezTo>
                  <a:cubicBezTo>
                    <a:pt x="59" y="43"/>
                    <a:pt x="53" y="7"/>
                    <a:pt x="55" y="4"/>
                  </a:cubicBezTo>
                  <a:cubicBezTo>
                    <a:pt x="56" y="0"/>
                    <a:pt x="17" y="15"/>
                    <a:pt x="9" y="28"/>
                  </a:cubicBezTo>
                  <a:cubicBezTo>
                    <a:pt x="0" y="42"/>
                    <a:pt x="1" y="58"/>
                    <a:pt x="11" y="7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81" name="Freeform 1477">
              <a:extLst>
                <a:ext uri="{FF2B5EF4-FFF2-40B4-BE49-F238E27FC236}">
                  <a16:creationId xmlns:a16="http://schemas.microsoft.com/office/drawing/2014/main" id="{24A49423-165E-0D47-8730-E07A4188E818}"/>
                </a:ext>
              </a:extLst>
            </p:cNvPr>
            <p:cNvSpPr>
              <a:spLocks/>
            </p:cNvSpPr>
            <p:nvPr/>
          </p:nvSpPr>
          <p:spPr bwMode="auto">
            <a:xfrm>
              <a:off x="3959241" y="5408840"/>
              <a:ext cx="143454" cy="202869"/>
            </a:xfrm>
            <a:custGeom>
              <a:avLst/>
              <a:gdLst>
                <a:gd name="T0" fmla="*/ 17 w 64"/>
                <a:gd name="T1" fmla="*/ 85 h 87"/>
                <a:gd name="T2" fmla="*/ 57 w 64"/>
                <a:gd name="T3" fmla="*/ 62 h 87"/>
                <a:gd name="T4" fmla="*/ 52 w 64"/>
                <a:gd name="T5" fmla="*/ 4 h 87"/>
                <a:gd name="T6" fmla="*/ 7 w 64"/>
                <a:gd name="T7" fmla="*/ 40 h 87"/>
                <a:gd name="T8" fmla="*/ 17 w 64"/>
                <a:gd name="T9" fmla="*/ 85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" h="87">
                  <a:moveTo>
                    <a:pt x="17" y="85"/>
                  </a:moveTo>
                  <a:cubicBezTo>
                    <a:pt x="34" y="87"/>
                    <a:pt x="50" y="78"/>
                    <a:pt x="57" y="62"/>
                  </a:cubicBezTo>
                  <a:cubicBezTo>
                    <a:pt x="64" y="46"/>
                    <a:pt x="51" y="8"/>
                    <a:pt x="52" y="4"/>
                  </a:cubicBezTo>
                  <a:cubicBezTo>
                    <a:pt x="53" y="0"/>
                    <a:pt x="14" y="24"/>
                    <a:pt x="7" y="40"/>
                  </a:cubicBezTo>
                  <a:cubicBezTo>
                    <a:pt x="0" y="56"/>
                    <a:pt x="5" y="74"/>
                    <a:pt x="17" y="8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82" name="Freeform 1478">
              <a:extLst>
                <a:ext uri="{FF2B5EF4-FFF2-40B4-BE49-F238E27FC236}">
                  <a16:creationId xmlns:a16="http://schemas.microsoft.com/office/drawing/2014/main" id="{65D73ABD-B53A-8F4D-B3B6-44B93AACEF7D}"/>
                </a:ext>
              </a:extLst>
            </p:cNvPr>
            <p:cNvSpPr>
              <a:spLocks/>
            </p:cNvSpPr>
            <p:nvPr/>
          </p:nvSpPr>
          <p:spPr bwMode="auto">
            <a:xfrm>
              <a:off x="4104937" y="5427282"/>
              <a:ext cx="147937" cy="184426"/>
            </a:xfrm>
            <a:custGeom>
              <a:avLst/>
              <a:gdLst>
                <a:gd name="T0" fmla="*/ 9 w 65"/>
                <a:gd name="T1" fmla="*/ 73 h 79"/>
                <a:gd name="T2" fmla="*/ 53 w 65"/>
                <a:gd name="T3" fmla="*/ 61 h 79"/>
                <a:gd name="T4" fmla="*/ 63 w 65"/>
                <a:gd name="T5" fmla="*/ 4 h 79"/>
                <a:gd name="T6" fmla="*/ 10 w 65"/>
                <a:gd name="T7" fmla="*/ 28 h 79"/>
                <a:gd name="T8" fmla="*/ 9 w 65"/>
                <a:gd name="T9" fmla="*/ 73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79">
                  <a:moveTo>
                    <a:pt x="9" y="73"/>
                  </a:moveTo>
                  <a:cubicBezTo>
                    <a:pt x="25" y="79"/>
                    <a:pt x="43" y="74"/>
                    <a:pt x="53" y="61"/>
                  </a:cubicBezTo>
                  <a:cubicBezTo>
                    <a:pt x="64" y="47"/>
                    <a:pt x="61" y="8"/>
                    <a:pt x="63" y="4"/>
                  </a:cubicBezTo>
                  <a:cubicBezTo>
                    <a:pt x="65" y="0"/>
                    <a:pt x="21" y="14"/>
                    <a:pt x="10" y="28"/>
                  </a:cubicBezTo>
                  <a:cubicBezTo>
                    <a:pt x="0" y="41"/>
                    <a:pt x="0" y="60"/>
                    <a:pt x="9" y="73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83" name="Freeform 1479">
              <a:extLst>
                <a:ext uri="{FF2B5EF4-FFF2-40B4-BE49-F238E27FC236}">
                  <a16:creationId xmlns:a16="http://schemas.microsoft.com/office/drawing/2014/main" id="{077B8B13-865D-1842-95DF-E260C11E3DC4}"/>
                </a:ext>
              </a:extLst>
            </p:cNvPr>
            <p:cNvSpPr>
              <a:spLocks/>
            </p:cNvSpPr>
            <p:nvPr/>
          </p:nvSpPr>
          <p:spPr bwMode="auto">
            <a:xfrm>
              <a:off x="4360465" y="5528717"/>
              <a:ext cx="76210" cy="94519"/>
            </a:xfrm>
            <a:custGeom>
              <a:avLst/>
              <a:gdLst>
                <a:gd name="T0" fmla="*/ 5 w 34"/>
                <a:gd name="T1" fmla="*/ 38 h 41"/>
                <a:gd name="T2" fmla="*/ 28 w 34"/>
                <a:gd name="T3" fmla="*/ 31 h 41"/>
                <a:gd name="T4" fmla="*/ 33 w 34"/>
                <a:gd name="T5" fmla="*/ 2 h 41"/>
                <a:gd name="T6" fmla="*/ 5 w 34"/>
                <a:gd name="T7" fmla="*/ 14 h 41"/>
                <a:gd name="T8" fmla="*/ 5 w 34"/>
                <a:gd name="T9" fmla="*/ 38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41">
                  <a:moveTo>
                    <a:pt x="5" y="38"/>
                  </a:moveTo>
                  <a:cubicBezTo>
                    <a:pt x="13" y="41"/>
                    <a:pt x="22" y="39"/>
                    <a:pt x="28" y="31"/>
                  </a:cubicBezTo>
                  <a:cubicBezTo>
                    <a:pt x="33" y="24"/>
                    <a:pt x="32" y="4"/>
                    <a:pt x="33" y="2"/>
                  </a:cubicBezTo>
                  <a:cubicBezTo>
                    <a:pt x="34" y="0"/>
                    <a:pt x="11" y="7"/>
                    <a:pt x="5" y="14"/>
                  </a:cubicBezTo>
                  <a:cubicBezTo>
                    <a:pt x="0" y="21"/>
                    <a:pt x="0" y="31"/>
                    <a:pt x="5" y="3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84" name="Freeform 1480">
              <a:extLst>
                <a:ext uri="{FF2B5EF4-FFF2-40B4-BE49-F238E27FC236}">
                  <a16:creationId xmlns:a16="http://schemas.microsoft.com/office/drawing/2014/main" id="{C4C940E4-B913-8441-8EB2-BECA410C833D}"/>
                </a:ext>
              </a:extLst>
            </p:cNvPr>
            <p:cNvSpPr>
              <a:spLocks/>
            </p:cNvSpPr>
            <p:nvPr/>
          </p:nvSpPr>
          <p:spPr bwMode="auto">
            <a:xfrm>
              <a:off x="3674576" y="4968523"/>
              <a:ext cx="152420" cy="195954"/>
            </a:xfrm>
            <a:custGeom>
              <a:avLst/>
              <a:gdLst>
                <a:gd name="T0" fmla="*/ 11 w 67"/>
                <a:gd name="T1" fmla="*/ 78 h 84"/>
                <a:gd name="T2" fmla="*/ 57 w 67"/>
                <a:gd name="T3" fmla="*/ 63 h 84"/>
                <a:gd name="T4" fmla="*/ 64 w 67"/>
                <a:gd name="T5" fmla="*/ 4 h 84"/>
                <a:gd name="T6" fmla="*/ 10 w 67"/>
                <a:gd name="T7" fmla="*/ 30 h 84"/>
                <a:gd name="T8" fmla="*/ 11 w 67"/>
                <a:gd name="T9" fmla="*/ 78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84">
                  <a:moveTo>
                    <a:pt x="11" y="78"/>
                  </a:moveTo>
                  <a:cubicBezTo>
                    <a:pt x="27" y="84"/>
                    <a:pt x="46" y="78"/>
                    <a:pt x="57" y="63"/>
                  </a:cubicBezTo>
                  <a:cubicBezTo>
                    <a:pt x="67" y="49"/>
                    <a:pt x="62" y="7"/>
                    <a:pt x="64" y="4"/>
                  </a:cubicBezTo>
                  <a:cubicBezTo>
                    <a:pt x="66" y="0"/>
                    <a:pt x="21" y="16"/>
                    <a:pt x="10" y="30"/>
                  </a:cubicBezTo>
                  <a:cubicBezTo>
                    <a:pt x="0" y="45"/>
                    <a:pt x="1" y="65"/>
                    <a:pt x="11" y="7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85" name="Freeform 1481">
              <a:extLst>
                <a:ext uri="{FF2B5EF4-FFF2-40B4-BE49-F238E27FC236}">
                  <a16:creationId xmlns:a16="http://schemas.microsoft.com/office/drawing/2014/main" id="{8459B4B1-C86A-4E49-A277-75370940F2C0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3888" y="5178307"/>
              <a:ext cx="105350" cy="138320"/>
            </a:xfrm>
            <a:custGeom>
              <a:avLst/>
              <a:gdLst>
                <a:gd name="T0" fmla="*/ 10 w 46"/>
                <a:gd name="T1" fmla="*/ 57 h 59"/>
                <a:gd name="T2" fmla="*/ 40 w 46"/>
                <a:gd name="T3" fmla="*/ 44 h 59"/>
                <a:gd name="T4" fmla="*/ 41 w 46"/>
                <a:gd name="T5" fmla="*/ 2 h 59"/>
                <a:gd name="T6" fmla="*/ 6 w 46"/>
                <a:gd name="T7" fmla="*/ 24 h 59"/>
                <a:gd name="T8" fmla="*/ 10 w 46"/>
                <a:gd name="T9" fmla="*/ 57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59">
                  <a:moveTo>
                    <a:pt x="10" y="57"/>
                  </a:moveTo>
                  <a:cubicBezTo>
                    <a:pt x="21" y="59"/>
                    <a:pt x="34" y="54"/>
                    <a:pt x="40" y="44"/>
                  </a:cubicBezTo>
                  <a:cubicBezTo>
                    <a:pt x="46" y="33"/>
                    <a:pt x="40" y="5"/>
                    <a:pt x="41" y="2"/>
                  </a:cubicBezTo>
                  <a:cubicBezTo>
                    <a:pt x="42" y="0"/>
                    <a:pt x="12" y="14"/>
                    <a:pt x="6" y="24"/>
                  </a:cubicBezTo>
                  <a:cubicBezTo>
                    <a:pt x="0" y="35"/>
                    <a:pt x="2" y="48"/>
                    <a:pt x="10" y="5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86" name="Freeform 1482">
              <a:extLst>
                <a:ext uri="{FF2B5EF4-FFF2-40B4-BE49-F238E27FC236}">
                  <a16:creationId xmlns:a16="http://schemas.microsoft.com/office/drawing/2014/main" id="{9AA8D6FB-2C86-DA42-B326-B2802BD3D4F9}"/>
                </a:ext>
              </a:extLst>
            </p:cNvPr>
            <p:cNvSpPr>
              <a:spLocks/>
            </p:cNvSpPr>
            <p:nvPr/>
          </p:nvSpPr>
          <p:spPr bwMode="auto">
            <a:xfrm>
              <a:off x="3788890" y="5344291"/>
              <a:ext cx="212940" cy="147541"/>
            </a:xfrm>
            <a:custGeom>
              <a:avLst/>
              <a:gdLst>
                <a:gd name="T0" fmla="*/ 0 w 94"/>
                <a:gd name="T1" fmla="*/ 40 h 63"/>
                <a:gd name="T2" fmla="*/ 44 w 94"/>
                <a:gd name="T3" fmla="*/ 59 h 63"/>
                <a:gd name="T4" fmla="*/ 90 w 94"/>
                <a:gd name="T5" fmla="*/ 20 h 63"/>
                <a:gd name="T6" fmla="*/ 32 w 94"/>
                <a:gd name="T7" fmla="*/ 4 h 63"/>
                <a:gd name="T8" fmla="*/ 0 w 94"/>
                <a:gd name="T9" fmla="*/ 4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4" h="63">
                  <a:moveTo>
                    <a:pt x="0" y="40"/>
                  </a:moveTo>
                  <a:cubicBezTo>
                    <a:pt x="9" y="55"/>
                    <a:pt x="27" y="63"/>
                    <a:pt x="44" y="59"/>
                  </a:cubicBezTo>
                  <a:cubicBezTo>
                    <a:pt x="62" y="55"/>
                    <a:pt x="86" y="21"/>
                    <a:pt x="90" y="20"/>
                  </a:cubicBezTo>
                  <a:cubicBezTo>
                    <a:pt x="94" y="18"/>
                    <a:pt x="50" y="0"/>
                    <a:pt x="32" y="4"/>
                  </a:cubicBezTo>
                  <a:cubicBezTo>
                    <a:pt x="14" y="8"/>
                    <a:pt x="2" y="23"/>
                    <a:pt x="0" y="4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87" name="Freeform 1483">
              <a:extLst>
                <a:ext uri="{FF2B5EF4-FFF2-40B4-BE49-F238E27FC236}">
                  <a16:creationId xmlns:a16="http://schemas.microsoft.com/office/drawing/2014/main" id="{8A5C45B0-4B58-744B-B487-A888057E700A}"/>
                </a:ext>
              </a:extLst>
            </p:cNvPr>
            <p:cNvSpPr>
              <a:spLocks/>
            </p:cNvSpPr>
            <p:nvPr/>
          </p:nvSpPr>
          <p:spPr bwMode="auto">
            <a:xfrm>
              <a:off x="3862859" y="5208277"/>
              <a:ext cx="215181" cy="149847"/>
            </a:xfrm>
            <a:custGeom>
              <a:avLst/>
              <a:gdLst>
                <a:gd name="T0" fmla="*/ 0 w 95"/>
                <a:gd name="T1" fmla="*/ 40 h 64"/>
                <a:gd name="T2" fmla="*/ 45 w 95"/>
                <a:gd name="T3" fmla="*/ 60 h 64"/>
                <a:gd name="T4" fmla="*/ 91 w 95"/>
                <a:gd name="T5" fmla="*/ 20 h 64"/>
                <a:gd name="T6" fmla="*/ 32 w 95"/>
                <a:gd name="T7" fmla="*/ 4 h 64"/>
                <a:gd name="T8" fmla="*/ 0 w 95"/>
                <a:gd name="T9" fmla="*/ 4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5" h="64">
                  <a:moveTo>
                    <a:pt x="0" y="40"/>
                  </a:moveTo>
                  <a:cubicBezTo>
                    <a:pt x="9" y="56"/>
                    <a:pt x="27" y="64"/>
                    <a:pt x="45" y="60"/>
                  </a:cubicBezTo>
                  <a:cubicBezTo>
                    <a:pt x="63" y="56"/>
                    <a:pt x="87" y="22"/>
                    <a:pt x="91" y="20"/>
                  </a:cubicBezTo>
                  <a:cubicBezTo>
                    <a:pt x="95" y="18"/>
                    <a:pt x="50" y="0"/>
                    <a:pt x="32" y="4"/>
                  </a:cubicBezTo>
                  <a:cubicBezTo>
                    <a:pt x="14" y="8"/>
                    <a:pt x="2" y="23"/>
                    <a:pt x="0" y="4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88" name="Freeform 1484">
              <a:extLst>
                <a:ext uri="{FF2B5EF4-FFF2-40B4-BE49-F238E27FC236}">
                  <a16:creationId xmlns:a16="http://schemas.microsoft.com/office/drawing/2014/main" id="{3856D022-3513-7E46-9D99-6CE0721B05E6}"/>
                </a:ext>
              </a:extLst>
            </p:cNvPr>
            <p:cNvSpPr>
              <a:spLocks/>
            </p:cNvSpPr>
            <p:nvPr/>
          </p:nvSpPr>
          <p:spPr bwMode="auto">
            <a:xfrm>
              <a:off x="3862859" y="5623236"/>
              <a:ext cx="172594" cy="165984"/>
            </a:xfrm>
            <a:custGeom>
              <a:avLst/>
              <a:gdLst>
                <a:gd name="T0" fmla="*/ 7 w 76"/>
                <a:gd name="T1" fmla="*/ 8 h 71"/>
                <a:gd name="T2" fmla="*/ 16 w 76"/>
                <a:gd name="T3" fmla="*/ 54 h 71"/>
                <a:gd name="T4" fmla="*/ 73 w 76"/>
                <a:gd name="T5" fmla="*/ 69 h 71"/>
                <a:gd name="T6" fmla="*/ 54 w 76"/>
                <a:gd name="T7" fmla="*/ 14 h 71"/>
                <a:gd name="T8" fmla="*/ 7 w 76"/>
                <a:gd name="T9" fmla="*/ 8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6" h="71">
                  <a:moveTo>
                    <a:pt x="7" y="8"/>
                  </a:moveTo>
                  <a:cubicBezTo>
                    <a:pt x="0" y="23"/>
                    <a:pt x="3" y="42"/>
                    <a:pt x="16" y="54"/>
                  </a:cubicBezTo>
                  <a:cubicBezTo>
                    <a:pt x="29" y="66"/>
                    <a:pt x="69" y="66"/>
                    <a:pt x="73" y="69"/>
                  </a:cubicBezTo>
                  <a:cubicBezTo>
                    <a:pt x="76" y="71"/>
                    <a:pt x="66" y="25"/>
                    <a:pt x="54" y="14"/>
                  </a:cubicBezTo>
                  <a:cubicBezTo>
                    <a:pt x="41" y="2"/>
                    <a:pt x="22" y="0"/>
                    <a:pt x="7" y="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89" name="Freeform 1485">
              <a:extLst>
                <a:ext uri="{FF2B5EF4-FFF2-40B4-BE49-F238E27FC236}">
                  <a16:creationId xmlns:a16="http://schemas.microsoft.com/office/drawing/2014/main" id="{17805C34-9491-1545-91B6-197CC51BE231}"/>
                </a:ext>
              </a:extLst>
            </p:cNvPr>
            <p:cNvSpPr>
              <a:spLocks/>
            </p:cNvSpPr>
            <p:nvPr/>
          </p:nvSpPr>
          <p:spPr bwMode="auto">
            <a:xfrm>
              <a:off x="4042176" y="5614015"/>
              <a:ext cx="98624" cy="126794"/>
            </a:xfrm>
            <a:custGeom>
              <a:avLst/>
              <a:gdLst>
                <a:gd name="T0" fmla="*/ 8 w 43"/>
                <a:gd name="T1" fmla="*/ 3 h 54"/>
                <a:gd name="T2" fmla="*/ 6 w 43"/>
                <a:gd name="T3" fmla="*/ 34 h 54"/>
                <a:gd name="T4" fmla="*/ 41 w 43"/>
                <a:gd name="T5" fmla="*/ 52 h 54"/>
                <a:gd name="T6" fmla="*/ 37 w 43"/>
                <a:gd name="T7" fmla="*/ 14 h 54"/>
                <a:gd name="T8" fmla="*/ 8 w 43"/>
                <a:gd name="T9" fmla="*/ 3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54">
                  <a:moveTo>
                    <a:pt x="8" y="3"/>
                  </a:moveTo>
                  <a:cubicBezTo>
                    <a:pt x="1" y="12"/>
                    <a:pt x="0" y="24"/>
                    <a:pt x="6" y="34"/>
                  </a:cubicBezTo>
                  <a:cubicBezTo>
                    <a:pt x="13" y="44"/>
                    <a:pt x="39" y="50"/>
                    <a:pt x="41" y="52"/>
                  </a:cubicBezTo>
                  <a:cubicBezTo>
                    <a:pt x="43" y="54"/>
                    <a:pt x="43" y="24"/>
                    <a:pt x="37" y="14"/>
                  </a:cubicBezTo>
                  <a:cubicBezTo>
                    <a:pt x="30" y="4"/>
                    <a:pt x="19" y="0"/>
                    <a:pt x="8" y="3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90" name="Freeform 1486">
              <a:extLst>
                <a:ext uri="{FF2B5EF4-FFF2-40B4-BE49-F238E27FC236}">
                  <a16:creationId xmlns:a16="http://schemas.microsoft.com/office/drawing/2014/main" id="{3E606248-3DFB-A047-BE35-FD55855FE835}"/>
                </a:ext>
              </a:extLst>
            </p:cNvPr>
            <p:cNvSpPr>
              <a:spLocks/>
            </p:cNvSpPr>
            <p:nvPr/>
          </p:nvSpPr>
          <p:spPr bwMode="auto">
            <a:xfrm>
              <a:off x="4351499" y="5607098"/>
              <a:ext cx="91901" cy="89909"/>
            </a:xfrm>
            <a:custGeom>
              <a:avLst/>
              <a:gdLst>
                <a:gd name="T0" fmla="*/ 4 w 41"/>
                <a:gd name="T1" fmla="*/ 4 h 38"/>
                <a:gd name="T2" fmla="*/ 9 w 41"/>
                <a:gd name="T3" fmla="*/ 29 h 38"/>
                <a:gd name="T4" fmla="*/ 39 w 41"/>
                <a:gd name="T5" fmla="*/ 37 h 38"/>
                <a:gd name="T6" fmla="*/ 29 w 41"/>
                <a:gd name="T7" fmla="*/ 7 h 38"/>
                <a:gd name="T8" fmla="*/ 4 w 41"/>
                <a:gd name="T9" fmla="*/ 4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38">
                  <a:moveTo>
                    <a:pt x="4" y="4"/>
                  </a:moveTo>
                  <a:cubicBezTo>
                    <a:pt x="0" y="12"/>
                    <a:pt x="2" y="22"/>
                    <a:pt x="9" y="29"/>
                  </a:cubicBezTo>
                  <a:cubicBezTo>
                    <a:pt x="16" y="35"/>
                    <a:pt x="37" y="35"/>
                    <a:pt x="39" y="37"/>
                  </a:cubicBezTo>
                  <a:cubicBezTo>
                    <a:pt x="41" y="38"/>
                    <a:pt x="36" y="14"/>
                    <a:pt x="29" y="7"/>
                  </a:cubicBezTo>
                  <a:cubicBezTo>
                    <a:pt x="22" y="1"/>
                    <a:pt x="12" y="0"/>
                    <a:pt x="4" y="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91" name="Freeform 1487">
              <a:extLst>
                <a:ext uri="{FF2B5EF4-FFF2-40B4-BE49-F238E27FC236}">
                  <a16:creationId xmlns:a16="http://schemas.microsoft.com/office/drawing/2014/main" id="{CC8F0755-8E36-A94F-A8AA-6EBE85024D2B}"/>
                </a:ext>
              </a:extLst>
            </p:cNvPr>
            <p:cNvSpPr>
              <a:spLocks/>
            </p:cNvSpPr>
            <p:nvPr/>
          </p:nvSpPr>
          <p:spPr bwMode="auto">
            <a:xfrm>
              <a:off x="4241666" y="5494138"/>
              <a:ext cx="96384" cy="117572"/>
            </a:xfrm>
            <a:custGeom>
              <a:avLst/>
              <a:gdLst>
                <a:gd name="T0" fmla="*/ 6 w 42"/>
                <a:gd name="T1" fmla="*/ 48 h 51"/>
                <a:gd name="T2" fmla="*/ 34 w 42"/>
                <a:gd name="T3" fmla="*/ 39 h 51"/>
                <a:gd name="T4" fmla="*/ 41 w 42"/>
                <a:gd name="T5" fmla="*/ 2 h 51"/>
                <a:gd name="T6" fmla="*/ 7 w 42"/>
                <a:gd name="T7" fmla="*/ 18 h 51"/>
                <a:gd name="T8" fmla="*/ 6 w 42"/>
                <a:gd name="T9" fmla="*/ 48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51">
                  <a:moveTo>
                    <a:pt x="6" y="48"/>
                  </a:moveTo>
                  <a:cubicBezTo>
                    <a:pt x="16" y="51"/>
                    <a:pt x="28" y="48"/>
                    <a:pt x="34" y="39"/>
                  </a:cubicBezTo>
                  <a:cubicBezTo>
                    <a:pt x="41" y="31"/>
                    <a:pt x="40" y="5"/>
                    <a:pt x="41" y="2"/>
                  </a:cubicBezTo>
                  <a:cubicBezTo>
                    <a:pt x="42" y="0"/>
                    <a:pt x="13" y="9"/>
                    <a:pt x="7" y="18"/>
                  </a:cubicBezTo>
                  <a:cubicBezTo>
                    <a:pt x="0" y="27"/>
                    <a:pt x="0" y="39"/>
                    <a:pt x="6" y="4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92" name="Freeform 1488">
              <a:extLst>
                <a:ext uri="{FF2B5EF4-FFF2-40B4-BE49-F238E27FC236}">
                  <a16:creationId xmlns:a16="http://schemas.microsoft.com/office/drawing/2014/main" id="{52549E20-0850-6347-AFCB-0EAC6C4E6E4A}"/>
                </a:ext>
              </a:extLst>
            </p:cNvPr>
            <p:cNvSpPr>
              <a:spLocks/>
            </p:cNvSpPr>
            <p:nvPr/>
          </p:nvSpPr>
          <p:spPr bwMode="auto">
            <a:xfrm>
              <a:off x="4187871" y="5607098"/>
              <a:ext cx="143454" cy="138320"/>
            </a:xfrm>
            <a:custGeom>
              <a:avLst/>
              <a:gdLst>
                <a:gd name="T0" fmla="*/ 6 w 63"/>
                <a:gd name="T1" fmla="*/ 7 h 59"/>
                <a:gd name="T2" fmla="*/ 13 w 63"/>
                <a:gd name="T3" fmla="*/ 45 h 59"/>
                <a:gd name="T4" fmla="*/ 60 w 63"/>
                <a:gd name="T5" fmla="*/ 57 h 59"/>
                <a:gd name="T6" fmla="*/ 44 w 63"/>
                <a:gd name="T7" fmla="*/ 11 h 59"/>
                <a:gd name="T8" fmla="*/ 6 w 63"/>
                <a:gd name="T9" fmla="*/ 7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59">
                  <a:moveTo>
                    <a:pt x="6" y="7"/>
                  </a:moveTo>
                  <a:cubicBezTo>
                    <a:pt x="0" y="20"/>
                    <a:pt x="2" y="35"/>
                    <a:pt x="13" y="45"/>
                  </a:cubicBezTo>
                  <a:cubicBezTo>
                    <a:pt x="24" y="55"/>
                    <a:pt x="57" y="55"/>
                    <a:pt x="60" y="57"/>
                  </a:cubicBezTo>
                  <a:cubicBezTo>
                    <a:pt x="63" y="59"/>
                    <a:pt x="55" y="21"/>
                    <a:pt x="44" y="11"/>
                  </a:cubicBezTo>
                  <a:cubicBezTo>
                    <a:pt x="33" y="2"/>
                    <a:pt x="18" y="0"/>
                    <a:pt x="6" y="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93" name="Freeform 1489">
              <a:extLst>
                <a:ext uri="{FF2B5EF4-FFF2-40B4-BE49-F238E27FC236}">
                  <a16:creationId xmlns:a16="http://schemas.microsoft.com/office/drawing/2014/main" id="{3332CC0E-EBFE-DC47-9DB4-9FD7B84C125C}"/>
                </a:ext>
              </a:extLst>
            </p:cNvPr>
            <p:cNvSpPr>
              <a:spLocks/>
            </p:cNvSpPr>
            <p:nvPr/>
          </p:nvSpPr>
          <p:spPr bwMode="auto">
            <a:xfrm>
              <a:off x="3407841" y="5305101"/>
              <a:ext cx="136730" cy="235143"/>
            </a:xfrm>
            <a:custGeom>
              <a:avLst/>
              <a:gdLst>
                <a:gd name="T0" fmla="*/ 30 w 61"/>
                <a:gd name="T1" fmla="*/ 101 h 101"/>
                <a:gd name="T2" fmla="*/ 1 w 61"/>
                <a:gd name="T3" fmla="*/ 60 h 101"/>
                <a:gd name="T4" fmla="*/ 31 w 61"/>
                <a:gd name="T5" fmla="*/ 4 h 101"/>
                <a:gd name="T6" fmla="*/ 61 w 61"/>
                <a:gd name="T7" fmla="*/ 61 h 101"/>
                <a:gd name="T8" fmla="*/ 30 w 61"/>
                <a:gd name="T9" fmla="*/ 101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101">
                  <a:moveTo>
                    <a:pt x="30" y="101"/>
                  </a:moveTo>
                  <a:cubicBezTo>
                    <a:pt x="13" y="96"/>
                    <a:pt x="0" y="79"/>
                    <a:pt x="1" y="60"/>
                  </a:cubicBezTo>
                  <a:cubicBezTo>
                    <a:pt x="1" y="41"/>
                    <a:pt x="31" y="9"/>
                    <a:pt x="31" y="4"/>
                  </a:cubicBezTo>
                  <a:cubicBezTo>
                    <a:pt x="32" y="0"/>
                    <a:pt x="61" y="42"/>
                    <a:pt x="61" y="61"/>
                  </a:cubicBezTo>
                  <a:cubicBezTo>
                    <a:pt x="60" y="80"/>
                    <a:pt x="47" y="96"/>
                    <a:pt x="30" y="10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94" name="Freeform 1490">
              <a:extLst>
                <a:ext uri="{FF2B5EF4-FFF2-40B4-BE49-F238E27FC236}">
                  <a16:creationId xmlns:a16="http://schemas.microsoft.com/office/drawing/2014/main" id="{ADE66BE8-63DD-C749-9C96-9D623B7085E9}"/>
                </a:ext>
              </a:extLst>
            </p:cNvPr>
            <p:cNvSpPr>
              <a:spLocks/>
            </p:cNvSpPr>
            <p:nvPr/>
          </p:nvSpPr>
          <p:spPr bwMode="auto">
            <a:xfrm>
              <a:off x="3255421" y="5261299"/>
              <a:ext cx="156903" cy="225922"/>
            </a:xfrm>
            <a:custGeom>
              <a:avLst/>
              <a:gdLst>
                <a:gd name="T0" fmla="*/ 48 w 69"/>
                <a:gd name="T1" fmla="*/ 95 h 96"/>
                <a:gd name="T2" fmla="*/ 7 w 69"/>
                <a:gd name="T3" fmla="*/ 67 h 96"/>
                <a:gd name="T4" fmla="*/ 16 w 69"/>
                <a:gd name="T5" fmla="*/ 4 h 96"/>
                <a:gd name="T6" fmla="*/ 63 w 69"/>
                <a:gd name="T7" fmla="*/ 47 h 96"/>
                <a:gd name="T8" fmla="*/ 48 w 69"/>
                <a:gd name="T9" fmla="*/ 95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96">
                  <a:moveTo>
                    <a:pt x="48" y="95"/>
                  </a:moveTo>
                  <a:cubicBezTo>
                    <a:pt x="30" y="96"/>
                    <a:pt x="13" y="85"/>
                    <a:pt x="7" y="67"/>
                  </a:cubicBezTo>
                  <a:cubicBezTo>
                    <a:pt x="0" y="49"/>
                    <a:pt x="17" y="8"/>
                    <a:pt x="16" y="4"/>
                  </a:cubicBezTo>
                  <a:cubicBezTo>
                    <a:pt x="15" y="0"/>
                    <a:pt x="57" y="29"/>
                    <a:pt x="63" y="47"/>
                  </a:cubicBezTo>
                  <a:cubicBezTo>
                    <a:pt x="69" y="65"/>
                    <a:pt x="63" y="85"/>
                    <a:pt x="48" y="9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95" name="Freeform 1491">
              <a:extLst>
                <a:ext uri="{FF2B5EF4-FFF2-40B4-BE49-F238E27FC236}">
                  <a16:creationId xmlns:a16="http://schemas.microsoft.com/office/drawing/2014/main" id="{B45A7E9A-E8E8-3B4A-B6EE-51CA8EA1F477}"/>
                </a:ext>
              </a:extLst>
            </p:cNvPr>
            <p:cNvSpPr>
              <a:spLocks/>
            </p:cNvSpPr>
            <p:nvPr/>
          </p:nvSpPr>
          <p:spPr bwMode="auto">
            <a:xfrm>
              <a:off x="3445947" y="4924721"/>
              <a:ext cx="242078" cy="177511"/>
            </a:xfrm>
            <a:custGeom>
              <a:avLst/>
              <a:gdLst>
                <a:gd name="T0" fmla="*/ 89 w 107"/>
                <a:gd name="T1" fmla="*/ 2 h 76"/>
                <a:gd name="T2" fmla="*/ 71 w 107"/>
                <a:gd name="T3" fmla="*/ 23 h 76"/>
                <a:gd name="T4" fmla="*/ 64 w 107"/>
                <a:gd name="T5" fmla="*/ 18 h 76"/>
                <a:gd name="T6" fmla="*/ 4 w 107"/>
                <a:gd name="T7" fmla="*/ 15 h 76"/>
                <a:gd name="T8" fmla="*/ 35 w 107"/>
                <a:gd name="T9" fmla="*/ 67 h 76"/>
                <a:gd name="T10" fmla="*/ 80 w 107"/>
                <a:gd name="T11" fmla="*/ 65 h 76"/>
                <a:gd name="T12" fmla="*/ 83 w 107"/>
                <a:gd name="T13" fmla="*/ 66 h 76"/>
                <a:gd name="T14" fmla="*/ 105 w 107"/>
                <a:gd name="T15" fmla="*/ 41 h 76"/>
                <a:gd name="T16" fmla="*/ 89 w 107"/>
                <a:gd name="T17" fmla="*/ 2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7" h="76">
                  <a:moveTo>
                    <a:pt x="89" y="2"/>
                  </a:moveTo>
                  <a:cubicBezTo>
                    <a:pt x="89" y="0"/>
                    <a:pt x="78" y="12"/>
                    <a:pt x="71" y="23"/>
                  </a:cubicBezTo>
                  <a:cubicBezTo>
                    <a:pt x="69" y="21"/>
                    <a:pt x="66" y="20"/>
                    <a:pt x="64" y="18"/>
                  </a:cubicBezTo>
                  <a:cubicBezTo>
                    <a:pt x="48" y="9"/>
                    <a:pt x="0" y="13"/>
                    <a:pt x="4" y="15"/>
                  </a:cubicBezTo>
                  <a:cubicBezTo>
                    <a:pt x="7" y="18"/>
                    <a:pt x="19" y="58"/>
                    <a:pt x="35" y="67"/>
                  </a:cubicBezTo>
                  <a:cubicBezTo>
                    <a:pt x="49" y="76"/>
                    <a:pt x="67" y="74"/>
                    <a:pt x="80" y="65"/>
                  </a:cubicBezTo>
                  <a:cubicBezTo>
                    <a:pt x="81" y="65"/>
                    <a:pt x="82" y="66"/>
                    <a:pt x="83" y="66"/>
                  </a:cubicBezTo>
                  <a:cubicBezTo>
                    <a:pt x="95" y="64"/>
                    <a:pt x="104" y="54"/>
                    <a:pt x="105" y="41"/>
                  </a:cubicBezTo>
                  <a:cubicBezTo>
                    <a:pt x="107" y="28"/>
                    <a:pt x="89" y="5"/>
                    <a:pt x="89" y="2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96" name="Freeform 1492">
              <a:extLst>
                <a:ext uri="{FF2B5EF4-FFF2-40B4-BE49-F238E27FC236}">
                  <a16:creationId xmlns:a16="http://schemas.microsoft.com/office/drawing/2014/main" id="{490E3EE8-CBAE-7043-8C7A-B84DC02E0052}"/>
                </a:ext>
              </a:extLst>
            </p:cNvPr>
            <p:cNvSpPr>
              <a:spLocks/>
            </p:cNvSpPr>
            <p:nvPr/>
          </p:nvSpPr>
          <p:spPr bwMode="auto">
            <a:xfrm>
              <a:off x="3264387" y="5030766"/>
              <a:ext cx="239838" cy="191343"/>
            </a:xfrm>
            <a:custGeom>
              <a:avLst/>
              <a:gdLst>
                <a:gd name="T0" fmla="*/ 104 w 106"/>
                <a:gd name="T1" fmla="*/ 37 h 82"/>
                <a:gd name="T2" fmla="*/ 79 w 106"/>
                <a:gd name="T3" fmla="*/ 2 h 82"/>
                <a:gd name="T4" fmla="*/ 67 w 106"/>
                <a:gd name="T5" fmla="*/ 26 h 82"/>
                <a:gd name="T6" fmla="*/ 64 w 106"/>
                <a:gd name="T7" fmla="*/ 23 h 82"/>
                <a:gd name="T8" fmla="*/ 3 w 106"/>
                <a:gd name="T9" fmla="*/ 21 h 82"/>
                <a:gd name="T10" fmla="*/ 35 w 106"/>
                <a:gd name="T11" fmla="*/ 72 h 82"/>
                <a:gd name="T12" fmla="*/ 82 w 106"/>
                <a:gd name="T13" fmla="*/ 68 h 82"/>
                <a:gd name="T14" fmla="*/ 83 w 106"/>
                <a:gd name="T15" fmla="*/ 66 h 82"/>
                <a:gd name="T16" fmla="*/ 88 w 106"/>
                <a:gd name="T17" fmla="*/ 67 h 82"/>
                <a:gd name="T18" fmla="*/ 104 w 106"/>
                <a:gd name="T19" fmla="*/ 37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6" h="82">
                  <a:moveTo>
                    <a:pt x="104" y="37"/>
                  </a:moveTo>
                  <a:cubicBezTo>
                    <a:pt x="103" y="24"/>
                    <a:pt x="80" y="5"/>
                    <a:pt x="79" y="2"/>
                  </a:cubicBezTo>
                  <a:cubicBezTo>
                    <a:pt x="78" y="0"/>
                    <a:pt x="71" y="13"/>
                    <a:pt x="67" y="26"/>
                  </a:cubicBezTo>
                  <a:cubicBezTo>
                    <a:pt x="66" y="25"/>
                    <a:pt x="65" y="24"/>
                    <a:pt x="64" y="23"/>
                  </a:cubicBezTo>
                  <a:cubicBezTo>
                    <a:pt x="48" y="14"/>
                    <a:pt x="0" y="18"/>
                    <a:pt x="3" y="21"/>
                  </a:cubicBezTo>
                  <a:cubicBezTo>
                    <a:pt x="7" y="23"/>
                    <a:pt x="19" y="63"/>
                    <a:pt x="35" y="72"/>
                  </a:cubicBezTo>
                  <a:cubicBezTo>
                    <a:pt x="50" y="82"/>
                    <a:pt x="69" y="79"/>
                    <a:pt x="82" y="68"/>
                  </a:cubicBezTo>
                  <a:cubicBezTo>
                    <a:pt x="82" y="67"/>
                    <a:pt x="83" y="66"/>
                    <a:pt x="83" y="66"/>
                  </a:cubicBezTo>
                  <a:cubicBezTo>
                    <a:pt x="84" y="66"/>
                    <a:pt x="86" y="67"/>
                    <a:pt x="88" y="67"/>
                  </a:cubicBezTo>
                  <a:cubicBezTo>
                    <a:pt x="99" y="62"/>
                    <a:pt x="106" y="50"/>
                    <a:pt x="104" y="3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97" name="Freeform 1493">
              <a:extLst>
                <a:ext uri="{FF2B5EF4-FFF2-40B4-BE49-F238E27FC236}">
                  <a16:creationId xmlns:a16="http://schemas.microsoft.com/office/drawing/2014/main" id="{79AB4BE1-379F-FC4B-84E9-BA3E9A8CB9BE}"/>
                </a:ext>
              </a:extLst>
            </p:cNvPr>
            <p:cNvSpPr>
              <a:spLocks/>
            </p:cNvSpPr>
            <p:nvPr/>
          </p:nvSpPr>
          <p:spPr bwMode="auto">
            <a:xfrm>
              <a:off x="3024551" y="5238246"/>
              <a:ext cx="244320" cy="343495"/>
            </a:xfrm>
            <a:custGeom>
              <a:avLst/>
              <a:gdLst>
                <a:gd name="T0" fmla="*/ 102 w 108"/>
                <a:gd name="T1" fmla="*/ 48 h 147"/>
                <a:gd name="T2" fmla="*/ 55 w 108"/>
                <a:gd name="T3" fmla="*/ 5 h 147"/>
                <a:gd name="T4" fmla="*/ 45 w 108"/>
                <a:gd name="T5" fmla="*/ 68 h 147"/>
                <a:gd name="T6" fmla="*/ 55 w 108"/>
                <a:gd name="T7" fmla="*/ 83 h 147"/>
                <a:gd name="T8" fmla="*/ 35 w 108"/>
                <a:gd name="T9" fmla="*/ 89 h 147"/>
                <a:gd name="T10" fmla="*/ 4 w 108"/>
                <a:gd name="T11" fmla="*/ 140 h 147"/>
                <a:gd name="T12" fmla="*/ 64 w 108"/>
                <a:gd name="T13" fmla="*/ 138 h 147"/>
                <a:gd name="T14" fmla="*/ 84 w 108"/>
                <a:gd name="T15" fmla="*/ 96 h 147"/>
                <a:gd name="T16" fmla="*/ 87 w 108"/>
                <a:gd name="T17" fmla="*/ 96 h 147"/>
                <a:gd name="T18" fmla="*/ 102 w 108"/>
                <a:gd name="T19" fmla="*/ 48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8" h="147">
                  <a:moveTo>
                    <a:pt x="102" y="48"/>
                  </a:moveTo>
                  <a:cubicBezTo>
                    <a:pt x="95" y="30"/>
                    <a:pt x="54" y="0"/>
                    <a:pt x="55" y="5"/>
                  </a:cubicBezTo>
                  <a:cubicBezTo>
                    <a:pt x="56" y="9"/>
                    <a:pt x="39" y="50"/>
                    <a:pt x="45" y="68"/>
                  </a:cubicBezTo>
                  <a:cubicBezTo>
                    <a:pt x="47" y="74"/>
                    <a:pt x="51" y="79"/>
                    <a:pt x="55" y="83"/>
                  </a:cubicBezTo>
                  <a:cubicBezTo>
                    <a:pt x="48" y="83"/>
                    <a:pt x="42" y="85"/>
                    <a:pt x="35" y="89"/>
                  </a:cubicBezTo>
                  <a:cubicBezTo>
                    <a:pt x="20" y="98"/>
                    <a:pt x="0" y="142"/>
                    <a:pt x="4" y="140"/>
                  </a:cubicBezTo>
                  <a:cubicBezTo>
                    <a:pt x="8" y="138"/>
                    <a:pt x="48" y="147"/>
                    <a:pt x="64" y="138"/>
                  </a:cubicBezTo>
                  <a:cubicBezTo>
                    <a:pt x="79" y="129"/>
                    <a:pt x="86" y="112"/>
                    <a:pt x="84" y="96"/>
                  </a:cubicBezTo>
                  <a:cubicBezTo>
                    <a:pt x="85" y="96"/>
                    <a:pt x="86" y="96"/>
                    <a:pt x="87" y="96"/>
                  </a:cubicBezTo>
                  <a:cubicBezTo>
                    <a:pt x="102" y="85"/>
                    <a:pt x="108" y="66"/>
                    <a:pt x="102" y="4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98" name="Freeform 1494">
              <a:extLst>
                <a:ext uri="{FF2B5EF4-FFF2-40B4-BE49-F238E27FC236}">
                  <a16:creationId xmlns:a16="http://schemas.microsoft.com/office/drawing/2014/main" id="{A6FE4F84-8D89-A84E-BC5C-21246ED4A208}"/>
                </a:ext>
              </a:extLst>
            </p:cNvPr>
            <p:cNvSpPr>
              <a:spLocks/>
            </p:cNvSpPr>
            <p:nvPr/>
          </p:nvSpPr>
          <p:spPr bwMode="auto">
            <a:xfrm>
              <a:off x="3589400" y="5196750"/>
              <a:ext cx="143454" cy="115266"/>
            </a:xfrm>
            <a:custGeom>
              <a:avLst/>
              <a:gdLst>
                <a:gd name="T0" fmla="*/ 62 w 64"/>
                <a:gd name="T1" fmla="*/ 38 h 49"/>
                <a:gd name="T2" fmla="*/ 27 w 64"/>
                <a:gd name="T3" fmla="*/ 43 h 49"/>
                <a:gd name="T4" fmla="*/ 2 w 64"/>
                <a:gd name="T5" fmla="*/ 6 h 49"/>
                <a:gd name="T6" fmla="*/ 47 w 64"/>
                <a:gd name="T7" fmla="*/ 6 h 49"/>
                <a:gd name="T8" fmla="*/ 62 w 64"/>
                <a:gd name="T9" fmla="*/ 38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" h="49">
                  <a:moveTo>
                    <a:pt x="62" y="38"/>
                  </a:moveTo>
                  <a:cubicBezTo>
                    <a:pt x="53" y="47"/>
                    <a:pt x="39" y="49"/>
                    <a:pt x="27" y="43"/>
                  </a:cubicBezTo>
                  <a:cubicBezTo>
                    <a:pt x="15" y="37"/>
                    <a:pt x="5" y="8"/>
                    <a:pt x="2" y="6"/>
                  </a:cubicBezTo>
                  <a:cubicBezTo>
                    <a:pt x="0" y="4"/>
                    <a:pt x="35" y="0"/>
                    <a:pt x="47" y="6"/>
                  </a:cubicBezTo>
                  <a:cubicBezTo>
                    <a:pt x="58" y="12"/>
                    <a:pt x="64" y="26"/>
                    <a:pt x="62" y="3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41" name="Freeform 1495">
              <a:extLst>
                <a:ext uri="{FF2B5EF4-FFF2-40B4-BE49-F238E27FC236}">
                  <a16:creationId xmlns:a16="http://schemas.microsoft.com/office/drawing/2014/main" id="{E7AF212C-3B0A-1140-82BC-10B422C5D4B6}"/>
                </a:ext>
              </a:extLst>
            </p:cNvPr>
            <p:cNvSpPr>
              <a:spLocks/>
            </p:cNvSpPr>
            <p:nvPr/>
          </p:nvSpPr>
          <p:spPr bwMode="auto">
            <a:xfrm>
              <a:off x="3531122" y="5088400"/>
              <a:ext cx="154662" cy="108351"/>
            </a:xfrm>
            <a:custGeom>
              <a:avLst/>
              <a:gdLst>
                <a:gd name="T0" fmla="*/ 68 w 68"/>
                <a:gd name="T1" fmla="*/ 32 h 47"/>
                <a:gd name="T2" fmla="*/ 34 w 68"/>
                <a:gd name="T3" fmla="*/ 44 h 47"/>
                <a:gd name="T4" fmla="*/ 3 w 68"/>
                <a:gd name="T5" fmla="*/ 12 h 47"/>
                <a:gd name="T6" fmla="*/ 46 w 68"/>
                <a:gd name="T7" fmla="*/ 4 h 47"/>
                <a:gd name="T8" fmla="*/ 68 w 68"/>
                <a:gd name="T9" fmla="*/ 32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" h="47">
                  <a:moveTo>
                    <a:pt x="68" y="32"/>
                  </a:moveTo>
                  <a:cubicBezTo>
                    <a:pt x="60" y="42"/>
                    <a:pt x="47" y="47"/>
                    <a:pt x="34" y="44"/>
                  </a:cubicBezTo>
                  <a:cubicBezTo>
                    <a:pt x="22" y="40"/>
                    <a:pt x="6" y="14"/>
                    <a:pt x="3" y="12"/>
                  </a:cubicBezTo>
                  <a:cubicBezTo>
                    <a:pt x="0" y="11"/>
                    <a:pt x="34" y="0"/>
                    <a:pt x="46" y="4"/>
                  </a:cubicBezTo>
                  <a:cubicBezTo>
                    <a:pt x="59" y="7"/>
                    <a:pt x="67" y="19"/>
                    <a:pt x="68" y="32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42" name="Freeform 1496">
              <a:extLst>
                <a:ext uri="{FF2B5EF4-FFF2-40B4-BE49-F238E27FC236}">
                  <a16:creationId xmlns:a16="http://schemas.microsoft.com/office/drawing/2014/main" id="{61906D57-3339-414D-99A0-01124F6989C7}"/>
                </a:ext>
              </a:extLst>
            </p:cNvPr>
            <p:cNvSpPr>
              <a:spLocks/>
            </p:cNvSpPr>
            <p:nvPr/>
          </p:nvSpPr>
          <p:spPr bwMode="auto">
            <a:xfrm>
              <a:off x="3842685" y="5035377"/>
              <a:ext cx="121039" cy="175205"/>
            </a:xfrm>
            <a:custGeom>
              <a:avLst/>
              <a:gdLst>
                <a:gd name="T0" fmla="*/ 18 w 53"/>
                <a:gd name="T1" fmla="*/ 75 h 75"/>
                <a:gd name="T2" fmla="*/ 5 w 53"/>
                <a:gd name="T3" fmla="*/ 38 h 75"/>
                <a:gd name="T4" fmla="*/ 40 w 53"/>
                <a:gd name="T5" fmla="*/ 3 h 75"/>
                <a:gd name="T6" fmla="*/ 49 w 53"/>
                <a:gd name="T7" fmla="*/ 51 h 75"/>
                <a:gd name="T8" fmla="*/ 18 w 53"/>
                <a:gd name="T9" fmla="*/ 75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75">
                  <a:moveTo>
                    <a:pt x="18" y="75"/>
                  </a:moveTo>
                  <a:cubicBezTo>
                    <a:pt x="6" y="67"/>
                    <a:pt x="0" y="52"/>
                    <a:pt x="5" y="38"/>
                  </a:cubicBezTo>
                  <a:cubicBezTo>
                    <a:pt x="9" y="24"/>
                    <a:pt x="38" y="6"/>
                    <a:pt x="40" y="3"/>
                  </a:cubicBezTo>
                  <a:cubicBezTo>
                    <a:pt x="41" y="0"/>
                    <a:pt x="53" y="37"/>
                    <a:pt x="49" y="51"/>
                  </a:cubicBezTo>
                  <a:cubicBezTo>
                    <a:pt x="45" y="65"/>
                    <a:pt x="32" y="74"/>
                    <a:pt x="18" y="7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43" name="Freeform 1497">
              <a:extLst>
                <a:ext uri="{FF2B5EF4-FFF2-40B4-BE49-F238E27FC236}">
                  <a16:creationId xmlns:a16="http://schemas.microsoft.com/office/drawing/2014/main" id="{469CC056-592C-0441-AC93-800BE8B72BAB}"/>
                </a:ext>
              </a:extLst>
            </p:cNvPr>
            <p:cNvSpPr>
              <a:spLocks/>
            </p:cNvSpPr>
            <p:nvPr/>
          </p:nvSpPr>
          <p:spPr bwMode="auto">
            <a:xfrm>
              <a:off x="3235249" y="5494138"/>
              <a:ext cx="199491" cy="154458"/>
            </a:xfrm>
            <a:custGeom>
              <a:avLst/>
              <a:gdLst>
                <a:gd name="T0" fmla="*/ 84 w 88"/>
                <a:gd name="T1" fmla="*/ 14 h 67"/>
                <a:gd name="T2" fmla="*/ 65 w 88"/>
                <a:gd name="T3" fmla="*/ 58 h 67"/>
                <a:gd name="T4" fmla="*/ 4 w 88"/>
                <a:gd name="T5" fmla="*/ 60 h 67"/>
                <a:gd name="T6" fmla="*/ 36 w 88"/>
                <a:gd name="T7" fmla="*/ 9 h 67"/>
                <a:gd name="T8" fmla="*/ 84 w 88"/>
                <a:gd name="T9" fmla="*/ 14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8" h="67">
                  <a:moveTo>
                    <a:pt x="84" y="14"/>
                  </a:moveTo>
                  <a:cubicBezTo>
                    <a:pt x="88" y="31"/>
                    <a:pt x="80" y="49"/>
                    <a:pt x="65" y="58"/>
                  </a:cubicBezTo>
                  <a:cubicBezTo>
                    <a:pt x="49" y="67"/>
                    <a:pt x="8" y="59"/>
                    <a:pt x="4" y="60"/>
                  </a:cubicBezTo>
                  <a:cubicBezTo>
                    <a:pt x="0" y="62"/>
                    <a:pt x="20" y="18"/>
                    <a:pt x="36" y="9"/>
                  </a:cubicBezTo>
                  <a:cubicBezTo>
                    <a:pt x="52" y="0"/>
                    <a:pt x="71" y="3"/>
                    <a:pt x="84" y="1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44" name="Freeform 1498">
              <a:extLst>
                <a:ext uri="{FF2B5EF4-FFF2-40B4-BE49-F238E27FC236}">
                  <a16:creationId xmlns:a16="http://schemas.microsoft.com/office/drawing/2014/main" id="{E2077444-CB7B-3E43-99D5-0F603B2C6691}"/>
                </a:ext>
              </a:extLst>
            </p:cNvPr>
            <p:cNvSpPr>
              <a:spLocks/>
            </p:cNvSpPr>
            <p:nvPr/>
          </p:nvSpPr>
          <p:spPr bwMode="auto">
            <a:xfrm>
              <a:off x="3398875" y="5219803"/>
              <a:ext cx="125522" cy="101434"/>
            </a:xfrm>
            <a:custGeom>
              <a:avLst/>
              <a:gdLst>
                <a:gd name="T0" fmla="*/ 54 w 56"/>
                <a:gd name="T1" fmla="*/ 10 h 43"/>
                <a:gd name="T2" fmla="*/ 41 w 56"/>
                <a:gd name="T3" fmla="*/ 38 h 43"/>
                <a:gd name="T4" fmla="*/ 3 w 56"/>
                <a:gd name="T5" fmla="*/ 39 h 43"/>
                <a:gd name="T6" fmla="*/ 23 w 56"/>
                <a:gd name="T7" fmla="*/ 6 h 43"/>
                <a:gd name="T8" fmla="*/ 54 w 56"/>
                <a:gd name="T9" fmla="*/ 1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43">
                  <a:moveTo>
                    <a:pt x="54" y="10"/>
                  </a:moveTo>
                  <a:cubicBezTo>
                    <a:pt x="56" y="20"/>
                    <a:pt x="51" y="32"/>
                    <a:pt x="41" y="38"/>
                  </a:cubicBezTo>
                  <a:cubicBezTo>
                    <a:pt x="31" y="43"/>
                    <a:pt x="5" y="38"/>
                    <a:pt x="3" y="39"/>
                  </a:cubicBezTo>
                  <a:cubicBezTo>
                    <a:pt x="0" y="40"/>
                    <a:pt x="13" y="12"/>
                    <a:pt x="23" y="6"/>
                  </a:cubicBezTo>
                  <a:cubicBezTo>
                    <a:pt x="33" y="0"/>
                    <a:pt x="45" y="2"/>
                    <a:pt x="54" y="1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45" name="Freeform 1499">
              <a:extLst>
                <a:ext uri="{FF2B5EF4-FFF2-40B4-BE49-F238E27FC236}">
                  <a16:creationId xmlns:a16="http://schemas.microsoft.com/office/drawing/2014/main" id="{EC9DD0E3-1FD1-F34D-8EA5-F88E59E87B18}"/>
                </a:ext>
              </a:extLst>
            </p:cNvPr>
            <p:cNvSpPr>
              <a:spLocks/>
            </p:cNvSpPr>
            <p:nvPr/>
          </p:nvSpPr>
          <p:spPr bwMode="auto">
            <a:xfrm>
              <a:off x="3537846" y="5316627"/>
              <a:ext cx="127764" cy="99130"/>
            </a:xfrm>
            <a:custGeom>
              <a:avLst/>
              <a:gdLst>
                <a:gd name="T0" fmla="*/ 54 w 56"/>
                <a:gd name="T1" fmla="*/ 9 h 43"/>
                <a:gd name="T2" fmla="*/ 41 w 56"/>
                <a:gd name="T3" fmla="*/ 38 h 43"/>
                <a:gd name="T4" fmla="*/ 3 w 56"/>
                <a:gd name="T5" fmla="*/ 39 h 43"/>
                <a:gd name="T6" fmla="*/ 23 w 56"/>
                <a:gd name="T7" fmla="*/ 6 h 43"/>
                <a:gd name="T8" fmla="*/ 54 w 56"/>
                <a:gd name="T9" fmla="*/ 9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43">
                  <a:moveTo>
                    <a:pt x="54" y="9"/>
                  </a:moveTo>
                  <a:cubicBezTo>
                    <a:pt x="56" y="20"/>
                    <a:pt x="51" y="32"/>
                    <a:pt x="41" y="38"/>
                  </a:cubicBezTo>
                  <a:cubicBezTo>
                    <a:pt x="31" y="43"/>
                    <a:pt x="6" y="38"/>
                    <a:pt x="3" y="39"/>
                  </a:cubicBezTo>
                  <a:cubicBezTo>
                    <a:pt x="0" y="40"/>
                    <a:pt x="13" y="12"/>
                    <a:pt x="23" y="6"/>
                  </a:cubicBezTo>
                  <a:cubicBezTo>
                    <a:pt x="33" y="0"/>
                    <a:pt x="46" y="2"/>
                    <a:pt x="54" y="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46" name="Freeform 1500">
              <a:extLst>
                <a:ext uri="{FF2B5EF4-FFF2-40B4-BE49-F238E27FC236}">
                  <a16:creationId xmlns:a16="http://schemas.microsoft.com/office/drawing/2014/main" id="{A7B77DB9-7275-7F4E-A2F3-CC4DD09AC01F}"/>
                </a:ext>
              </a:extLst>
            </p:cNvPr>
            <p:cNvSpPr>
              <a:spLocks/>
            </p:cNvSpPr>
            <p:nvPr/>
          </p:nvSpPr>
          <p:spPr bwMode="auto">
            <a:xfrm>
              <a:off x="3401117" y="5424978"/>
              <a:ext cx="293633" cy="334273"/>
            </a:xfrm>
            <a:custGeom>
              <a:avLst/>
              <a:gdLst>
                <a:gd name="T0" fmla="*/ 100 w 130"/>
                <a:gd name="T1" fmla="*/ 5 h 143"/>
                <a:gd name="T2" fmla="*/ 70 w 130"/>
                <a:gd name="T3" fmla="*/ 60 h 143"/>
                <a:gd name="T4" fmla="*/ 76 w 130"/>
                <a:gd name="T5" fmla="*/ 84 h 143"/>
                <a:gd name="T6" fmla="*/ 36 w 130"/>
                <a:gd name="T7" fmla="*/ 84 h 143"/>
                <a:gd name="T8" fmla="*/ 4 w 130"/>
                <a:gd name="T9" fmla="*/ 136 h 143"/>
                <a:gd name="T10" fmla="*/ 64 w 130"/>
                <a:gd name="T11" fmla="*/ 134 h 143"/>
                <a:gd name="T12" fmla="*/ 84 w 130"/>
                <a:gd name="T13" fmla="*/ 93 h 143"/>
                <a:gd name="T14" fmla="*/ 99 w 130"/>
                <a:gd name="T15" fmla="*/ 102 h 143"/>
                <a:gd name="T16" fmla="*/ 130 w 130"/>
                <a:gd name="T17" fmla="*/ 61 h 143"/>
                <a:gd name="T18" fmla="*/ 100 w 130"/>
                <a:gd name="T19" fmla="*/ 5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0" h="143">
                  <a:moveTo>
                    <a:pt x="100" y="5"/>
                  </a:moveTo>
                  <a:cubicBezTo>
                    <a:pt x="100" y="9"/>
                    <a:pt x="70" y="41"/>
                    <a:pt x="70" y="60"/>
                  </a:cubicBezTo>
                  <a:cubicBezTo>
                    <a:pt x="69" y="69"/>
                    <a:pt x="72" y="77"/>
                    <a:pt x="76" y="84"/>
                  </a:cubicBezTo>
                  <a:cubicBezTo>
                    <a:pt x="64" y="77"/>
                    <a:pt x="49" y="77"/>
                    <a:pt x="36" y="84"/>
                  </a:cubicBezTo>
                  <a:cubicBezTo>
                    <a:pt x="20" y="93"/>
                    <a:pt x="0" y="137"/>
                    <a:pt x="4" y="136"/>
                  </a:cubicBezTo>
                  <a:cubicBezTo>
                    <a:pt x="8" y="134"/>
                    <a:pt x="49" y="143"/>
                    <a:pt x="64" y="134"/>
                  </a:cubicBezTo>
                  <a:cubicBezTo>
                    <a:pt x="79" y="125"/>
                    <a:pt x="86" y="109"/>
                    <a:pt x="84" y="93"/>
                  </a:cubicBezTo>
                  <a:cubicBezTo>
                    <a:pt x="89" y="97"/>
                    <a:pt x="94" y="100"/>
                    <a:pt x="99" y="102"/>
                  </a:cubicBezTo>
                  <a:cubicBezTo>
                    <a:pt x="116" y="97"/>
                    <a:pt x="129" y="81"/>
                    <a:pt x="130" y="61"/>
                  </a:cubicBezTo>
                  <a:cubicBezTo>
                    <a:pt x="130" y="42"/>
                    <a:pt x="101" y="0"/>
                    <a:pt x="100" y="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</p:grpSp>
      <p:grpSp>
        <p:nvGrpSpPr>
          <p:cNvPr id="147" name="Group 146">
            <a:extLst>
              <a:ext uri="{FF2B5EF4-FFF2-40B4-BE49-F238E27FC236}">
                <a16:creationId xmlns:a16="http://schemas.microsoft.com/office/drawing/2014/main" id="{80D477BC-0782-3B48-84CB-318A4694C06D}"/>
              </a:ext>
            </a:extLst>
          </p:cNvPr>
          <p:cNvGrpSpPr/>
          <p:nvPr/>
        </p:nvGrpSpPr>
        <p:grpSpPr>
          <a:xfrm>
            <a:off x="4915785" y="4271272"/>
            <a:ext cx="2486289" cy="2780127"/>
            <a:chOff x="4915785" y="4233172"/>
            <a:chExt cx="2486289" cy="2780127"/>
          </a:xfrm>
        </p:grpSpPr>
        <p:sp>
          <p:nvSpPr>
            <p:cNvPr id="148" name="Freeform 1472">
              <a:extLst>
                <a:ext uri="{FF2B5EF4-FFF2-40B4-BE49-F238E27FC236}">
                  <a16:creationId xmlns:a16="http://schemas.microsoft.com/office/drawing/2014/main" id="{BE7AC418-B779-494D-8DC2-9CEC5CCF23AC}"/>
                </a:ext>
              </a:extLst>
            </p:cNvPr>
            <p:cNvSpPr>
              <a:spLocks/>
            </p:cNvSpPr>
            <p:nvPr/>
          </p:nvSpPr>
          <p:spPr bwMode="auto">
            <a:xfrm>
              <a:off x="5029770" y="4466733"/>
              <a:ext cx="2372304" cy="2546566"/>
            </a:xfrm>
            <a:custGeom>
              <a:avLst/>
              <a:gdLst>
                <a:gd name="T0" fmla="*/ 570 w 658"/>
                <a:gd name="T1" fmla="*/ 552 h 667"/>
                <a:gd name="T2" fmla="*/ 408 w 658"/>
                <a:gd name="T3" fmla="*/ 548 h 667"/>
                <a:gd name="T4" fmla="*/ 266 w 658"/>
                <a:gd name="T5" fmla="*/ 485 h 667"/>
                <a:gd name="T6" fmla="*/ 269 w 658"/>
                <a:gd name="T7" fmla="*/ 323 h 667"/>
                <a:gd name="T8" fmla="*/ 380 w 658"/>
                <a:gd name="T9" fmla="*/ 240 h 667"/>
                <a:gd name="T10" fmla="*/ 552 w 658"/>
                <a:gd name="T11" fmla="*/ 235 h 667"/>
                <a:gd name="T12" fmla="*/ 561 w 658"/>
                <a:gd name="T13" fmla="*/ 231 h 667"/>
                <a:gd name="T14" fmla="*/ 491 w 658"/>
                <a:gd name="T15" fmla="*/ 230 h 667"/>
                <a:gd name="T16" fmla="*/ 306 w 658"/>
                <a:gd name="T17" fmla="*/ 255 h 667"/>
                <a:gd name="T18" fmla="*/ 346 w 658"/>
                <a:gd name="T19" fmla="*/ 59 h 667"/>
                <a:gd name="T20" fmla="*/ 280 w 658"/>
                <a:gd name="T21" fmla="*/ 75 h 667"/>
                <a:gd name="T22" fmla="*/ 256 w 658"/>
                <a:gd name="T23" fmla="*/ 19 h 667"/>
                <a:gd name="T24" fmla="*/ 246 w 658"/>
                <a:gd name="T25" fmla="*/ 15 h 667"/>
                <a:gd name="T26" fmla="*/ 272 w 658"/>
                <a:gd name="T27" fmla="*/ 67 h 667"/>
                <a:gd name="T28" fmla="*/ 156 w 658"/>
                <a:gd name="T29" fmla="*/ 49 h 667"/>
                <a:gd name="T30" fmla="*/ 265 w 658"/>
                <a:gd name="T31" fmla="*/ 291 h 667"/>
                <a:gd name="T32" fmla="*/ 201 w 658"/>
                <a:gd name="T33" fmla="*/ 220 h 667"/>
                <a:gd name="T34" fmla="*/ 121 w 658"/>
                <a:gd name="T35" fmla="*/ 179 h 667"/>
                <a:gd name="T36" fmla="*/ 31 w 658"/>
                <a:gd name="T37" fmla="*/ 172 h 667"/>
                <a:gd name="T38" fmla="*/ 135 w 658"/>
                <a:gd name="T39" fmla="*/ 191 h 667"/>
                <a:gd name="T40" fmla="*/ 210 w 658"/>
                <a:gd name="T41" fmla="*/ 238 h 667"/>
                <a:gd name="T42" fmla="*/ 248 w 658"/>
                <a:gd name="T43" fmla="*/ 338 h 667"/>
                <a:gd name="T44" fmla="*/ 212 w 658"/>
                <a:gd name="T45" fmla="*/ 524 h 667"/>
                <a:gd name="T46" fmla="*/ 122 w 658"/>
                <a:gd name="T47" fmla="*/ 526 h 667"/>
                <a:gd name="T48" fmla="*/ 63 w 658"/>
                <a:gd name="T49" fmla="*/ 524 h 667"/>
                <a:gd name="T50" fmla="*/ 16 w 658"/>
                <a:gd name="T51" fmla="*/ 529 h 667"/>
                <a:gd name="T52" fmla="*/ 15 w 658"/>
                <a:gd name="T53" fmla="*/ 530 h 667"/>
                <a:gd name="T54" fmla="*/ 64 w 658"/>
                <a:gd name="T55" fmla="*/ 526 h 667"/>
                <a:gd name="T56" fmla="*/ 120 w 658"/>
                <a:gd name="T57" fmla="*/ 530 h 667"/>
                <a:gd name="T58" fmla="*/ 195 w 658"/>
                <a:gd name="T59" fmla="*/ 535 h 667"/>
                <a:gd name="T60" fmla="*/ 180 w 658"/>
                <a:gd name="T61" fmla="*/ 560 h 667"/>
                <a:gd name="T62" fmla="*/ 152 w 658"/>
                <a:gd name="T63" fmla="*/ 568 h 667"/>
                <a:gd name="T64" fmla="*/ 135 w 658"/>
                <a:gd name="T65" fmla="*/ 578 h 667"/>
                <a:gd name="T66" fmla="*/ 176 w 658"/>
                <a:gd name="T67" fmla="*/ 566 h 667"/>
                <a:gd name="T68" fmla="*/ 186 w 658"/>
                <a:gd name="T69" fmla="*/ 565 h 667"/>
                <a:gd name="T70" fmla="*/ 218 w 658"/>
                <a:gd name="T71" fmla="*/ 602 h 667"/>
                <a:gd name="T72" fmla="*/ 213 w 658"/>
                <a:gd name="T73" fmla="*/ 606 h 667"/>
                <a:gd name="T74" fmla="*/ 201 w 658"/>
                <a:gd name="T75" fmla="*/ 621 h 667"/>
                <a:gd name="T76" fmla="*/ 218 w 658"/>
                <a:gd name="T77" fmla="*/ 606 h 667"/>
                <a:gd name="T78" fmla="*/ 239 w 658"/>
                <a:gd name="T79" fmla="*/ 607 h 667"/>
                <a:gd name="T80" fmla="*/ 234 w 658"/>
                <a:gd name="T81" fmla="*/ 637 h 667"/>
                <a:gd name="T82" fmla="*/ 239 w 658"/>
                <a:gd name="T83" fmla="*/ 634 h 667"/>
                <a:gd name="T84" fmla="*/ 247 w 658"/>
                <a:gd name="T85" fmla="*/ 628 h 667"/>
                <a:gd name="T86" fmla="*/ 248 w 658"/>
                <a:gd name="T87" fmla="*/ 629 h 667"/>
                <a:gd name="T88" fmla="*/ 259 w 658"/>
                <a:gd name="T89" fmla="*/ 661 h 667"/>
                <a:gd name="T90" fmla="*/ 256 w 658"/>
                <a:gd name="T91" fmla="*/ 623 h 667"/>
                <a:gd name="T92" fmla="*/ 254 w 658"/>
                <a:gd name="T93" fmla="*/ 618 h 667"/>
                <a:gd name="T94" fmla="*/ 271 w 658"/>
                <a:gd name="T95" fmla="*/ 596 h 667"/>
                <a:gd name="T96" fmla="*/ 303 w 658"/>
                <a:gd name="T97" fmla="*/ 603 h 667"/>
                <a:gd name="T98" fmla="*/ 303 w 658"/>
                <a:gd name="T99" fmla="*/ 602 h 667"/>
                <a:gd name="T100" fmla="*/ 272 w 658"/>
                <a:gd name="T101" fmla="*/ 591 h 667"/>
                <a:gd name="T102" fmla="*/ 263 w 658"/>
                <a:gd name="T103" fmla="*/ 538 h 667"/>
                <a:gd name="T104" fmla="*/ 283 w 658"/>
                <a:gd name="T105" fmla="*/ 547 h 667"/>
                <a:gd name="T106" fmla="*/ 330 w 658"/>
                <a:gd name="T107" fmla="*/ 559 h 667"/>
                <a:gd name="T108" fmla="*/ 285 w 658"/>
                <a:gd name="T109" fmla="*/ 538 h 667"/>
                <a:gd name="T110" fmla="*/ 282 w 658"/>
                <a:gd name="T111" fmla="*/ 537 h 667"/>
                <a:gd name="T112" fmla="*/ 356 w 658"/>
                <a:gd name="T113" fmla="*/ 551 h 667"/>
                <a:gd name="T114" fmla="*/ 463 w 658"/>
                <a:gd name="T115" fmla="*/ 557 h 667"/>
                <a:gd name="T116" fmla="*/ 642 w 658"/>
                <a:gd name="T117" fmla="*/ 569 h 6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658" h="667">
                  <a:moveTo>
                    <a:pt x="654" y="566"/>
                  </a:moveTo>
                  <a:cubicBezTo>
                    <a:pt x="651" y="567"/>
                    <a:pt x="647" y="568"/>
                    <a:pt x="642" y="568"/>
                  </a:cubicBezTo>
                  <a:cubicBezTo>
                    <a:pt x="636" y="569"/>
                    <a:pt x="630" y="570"/>
                    <a:pt x="622" y="569"/>
                  </a:cubicBezTo>
                  <a:cubicBezTo>
                    <a:pt x="619" y="568"/>
                    <a:pt x="615" y="567"/>
                    <a:pt x="611" y="566"/>
                  </a:cubicBezTo>
                  <a:cubicBezTo>
                    <a:pt x="607" y="564"/>
                    <a:pt x="604" y="561"/>
                    <a:pt x="599" y="559"/>
                  </a:cubicBezTo>
                  <a:cubicBezTo>
                    <a:pt x="591" y="555"/>
                    <a:pt x="580" y="553"/>
                    <a:pt x="570" y="552"/>
                  </a:cubicBezTo>
                  <a:cubicBezTo>
                    <a:pt x="559" y="550"/>
                    <a:pt x="548" y="550"/>
                    <a:pt x="536" y="550"/>
                  </a:cubicBezTo>
                  <a:cubicBezTo>
                    <a:pt x="513" y="549"/>
                    <a:pt x="488" y="550"/>
                    <a:pt x="463" y="550"/>
                  </a:cubicBezTo>
                  <a:cubicBezTo>
                    <a:pt x="457" y="550"/>
                    <a:pt x="451" y="550"/>
                    <a:pt x="445" y="550"/>
                  </a:cubicBezTo>
                  <a:cubicBezTo>
                    <a:pt x="438" y="550"/>
                    <a:pt x="432" y="550"/>
                    <a:pt x="426" y="549"/>
                  </a:cubicBezTo>
                  <a:cubicBezTo>
                    <a:pt x="423" y="549"/>
                    <a:pt x="420" y="549"/>
                    <a:pt x="417" y="548"/>
                  </a:cubicBezTo>
                  <a:cubicBezTo>
                    <a:pt x="414" y="548"/>
                    <a:pt x="411" y="548"/>
                    <a:pt x="408" y="548"/>
                  </a:cubicBezTo>
                  <a:cubicBezTo>
                    <a:pt x="402" y="547"/>
                    <a:pt x="397" y="546"/>
                    <a:pt x="391" y="545"/>
                  </a:cubicBezTo>
                  <a:cubicBezTo>
                    <a:pt x="380" y="544"/>
                    <a:pt x="369" y="542"/>
                    <a:pt x="358" y="540"/>
                  </a:cubicBezTo>
                  <a:cubicBezTo>
                    <a:pt x="348" y="537"/>
                    <a:pt x="338" y="535"/>
                    <a:pt x="329" y="533"/>
                  </a:cubicBezTo>
                  <a:cubicBezTo>
                    <a:pt x="323" y="531"/>
                    <a:pt x="318" y="530"/>
                    <a:pt x="313" y="529"/>
                  </a:cubicBezTo>
                  <a:cubicBezTo>
                    <a:pt x="306" y="525"/>
                    <a:pt x="278" y="509"/>
                    <a:pt x="274" y="506"/>
                  </a:cubicBezTo>
                  <a:cubicBezTo>
                    <a:pt x="272" y="503"/>
                    <a:pt x="267" y="493"/>
                    <a:pt x="266" y="485"/>
                  </a:cubicBezTo>
                  <a:cubicBezTo>
                    <a:pt x="265" y="478"/>
                    <a:pt x="256" y="470"/>
                    <a:pt x="255" y="460"/>
                  </a:cubicBezTo>
                  <a:cubicBezTo>
                    <a:pt x="254" y="450"/>
                    <a:pt x="253" y="438"/>
                    <a:pt x="253" y="426"/>
                  </a:cubicBezTo>
                  <a:cubicBezTo>
                    <a:pt x="252" y="414"/>
                    <a:pt x="253" y="400"/>
                    <a:pt x="254" y="386"/>
                  </a:cubicBezTo>
                  <a:cubicBezTo>
                    <a:pt x="255" y="372"/>
                    <a:pt x="258" y="357"/>
                    <a:pt x="262" y="343"/>
                  </a:cubicBezTo>
                  <a:cubicBezTo>
                    <a:pt x="264" y="336"/>
                    <a:pt x="266" y="329"/>
                    <a:pt x="269" y="323"/>
                  </a:cubicBezTo>
                  <a:cubicBezTo>
                    <a:pt x="269" y="323"/>
                    <a:pt x="269" y="323"/>
                    <a:pt x="269" y="323"/>
                  </a:cubicBezTo>
                  <a:cubicBezTo>
                    <a:pt x="269" y="323"/>
                    <a:pt x="269" y="323"/>
                    <a:pt x="269" y="323"/>
                  </a:cubicBezTo>
                  <a:cubicBezTo>
                    <a:pt x="272" y="315"/>
                    <a:pt x="276" y="307"/>
                    <a:pt x="281" y="300"/>
                  </a:cubicBezTo>
                  <a:cubicBezTo>
                    <a:pt x="289" y="287"/>
                    <a:pt x="300" y="275"/>
                    <a:pt x="313" y="265"/>
                  </a:cubicBezTo>
                  <a:cubicBezTo>
                    <a:pt x="326" y="256"/>
                    <a:pt x="341" y="249"/>
                    <a:pt x="357" y="245"/>
                  </a:cubicBezTo>
                  <a:cubicBezTo>
                    <a:pt x="361" y="244"/>
                    <a:pt x="365" y="243"/>
                    <a:pt x="369" y="242"/>
                  </a:cubicBezTo>
                  <a:cubicBezTo>
                    <a:pt x="373" y="241"/>
                    <a:pt x="377" y="241"/>
                    <a:pt x="380" y="240"/>
                  </a:cubicBezTo>
                  <a:cubicBezTo>
                    <a:pt x="388" y="239"/>
                    <a:pt x="396" y="239"/>
                    <a:pt x="404" y="238"/>
                  </a:cubicBezTo>
                  <a:cubicBezTo>
                    <a:pt x="420" y="237"/>
                    <a:pt x="435" y="237"/>
                    <a:pt x="450" y="237"/>
                  </a:cubicBezTo>
                  <a:cubicBezTo>
                    <a:pt x="464" y="237"/>
                    <a:pt x="478" y="236"/>
                    <a:pt x="491" y="236"/>
                  </a:cubicBezTo>
                  <a:cubicBezTo>
                    <a:pt x="513" y="236"/>
                    <a:pt x="531" y="235"/>
                    <a:pt x="546" y="235"/>
                  </a:cubicBezTo>
                  <a:cubicBezTo>
                    <a:pt x="546" y="235"/>
                    <a:pt x="546" y="235"/>
                    <a:pt x="546" y="235"/>
                  </a:cubicBezTo>
                  <a:cubicBezTo>
                    <a:pt x="546" y="235"/>
                    <a:pt x="548" y="235"/>
                    <a:pt x="552" y="235"/>
                  </a:cubicBezTo>
                  <a:cubicBezTo>
                    <a:pt x="554" y="235"/>
                    <a:pt x="556" y="235"/>
                    <a:pt x="559" y="235"/>
                  </a:cubicBezTo>
                  <a:cubicBezTo>
                    <a:pt x="559" y="235"/>
                    <a:pt x="560" y="235"/>
                    <a:pt x="560" y="235"/>
                  </a:cubicBezTo>
                  <a:cubicBezTo>
                    <a:pt x="561" y="235"/>
                    <a:pt x="561" y="235"/>
                    <a:pt x="561" y="235"/>
                  </a:cubicBezTo>
                  <a:cubicBezTo>
                    <a:pt x="560" y="235"/>
                    <a:pt x="561" y="235"/>
                    <a:pt x="561" y="235"/>
                  </a:cubicBezTo>
                  <a:cubicBezTo>
                    <a:pt x="561" y="234"/>
                    <a:pt x="563" y="237"/>
                    <a:pt x="562" y="231"/>
                  </a:cubicBezTo>
                  <a:cubicBezTo>
                    <a:pt x="560" y="230"/>
                    <a:pt x="561" y="231"/>
                    <a:pt x="561" y="231"/>
                  </a:cubicBezTo>
                  <a:cubicBezTo>
                    <a:pt x="560" y="231"/>
                    <a:pt x="560" y="231"/>
                    <a:pt x="560" y="231"/>
                  </a:cubicBezTo>
                  <a:cubicBezTo>
                    <a:pt x="560" y="231"/>
                    <a:pt x="560" y="231"/>
                    <a:pt x="560" y="231"/>
                  </a:cubicBezTo>
                  <a:cubicBezTo>
                    <a:pt x="560" y="231"/>
                    <a:pt x="560" y="231"/>
                    <a:pt x="560" y="231"/>
                  </a:cubicBezTo>
                  <a:cubicBezTo>
                    <a:pt x="559" y="231"/>
                    <a:pt x="558" y="231"/>
                    <a:pt x="557" y="231"/>
                  </a:cubicBezTo>
                  <a:cubicBezTo>
                    <a:pt x="555" y="230"/>
                    <a:pt x="554" y="230"/>
                    <a:pt x="552" y="230"/>
                  </a:cubicBezTo>
                  <a:cubicBezTo>
                    <a:pt x="537" y="230"/>
                    <a:pt x="516" y="230"/>
                    <a:pt x="491" y="230"/>
                  </a:cubicBezTo>
                  <a:cubicBezTo>
                    <a:pt x="478" y="229"/>
                    <a:pt x="464" y="229"/>
                    <a:pt x="450" y="229"/>
                  </a:cubicBezTo>
                  <a:cubicBezTo>
                    <a:pt x="435" y="229"/>
                    <a:pt x="420" y="229"/>
                    <a:pt x="404" y="229"/>
                  </a:cubicBezTo>
                  <a:cubicBezTo>
                    <a:pt x="396" y="229"/>
                    <a:pt x="388" y="229"/>
                    <a:pt x="379" y="230"/>
                  </a:cubicBezTo>
                  <a:cubicBezTo>
                    <a:pt x="375" y="231"/>
                    <a:pt x="371" y="231"/>
                    <a:pt x="367" y="232"/>
                  </a:cubicBezTo>
                  <a:cubicBezTo>
                    <a:pt x="363" y="233"/>
                    <a:pt x="358" y="234"/>
                    <a:pt x="354" y="234"/>
                  </a:cubicBezTo>
                  <a:cubicBezTo>
                    <a:pt x="338" y="239"/>
                    <a:pt x="321" y="245"/>
                    <a:pt x="306" y="255"/>
                  </a:cubicBezTo>
                  <a:cubicBezTo>
                    <a:pt x="295" y="263"/>
                    <a:pt x="285" y="272"/>
                    <a:pt x="276" y="283"/>
                  </a:cubicBezTo>
                  <a:cubicBezTo>
                    <a:pt x="277" y="278"/>
                    <a:pt x="278" y="272"/>
                    <a:pt x="279" y="267"/>
                  </a:cubicBezTo>
                  <a:cubicBezTo>
                    <a:pt x="281" y="254"/>
                    <a:pt x="282" y="240"/>
                    <a:pt x="284" y="227"/>
                  </a:cubicBezTo>
                  <a:cubicBezTo>
                    <a:pt x="285" y="214"/>
                    <a:pt x="286" y="200"/>
                    <a:pt x="287" y="187"/>
                  </a:cubicBezTo>
                  <a:cubicBezTo>
                    <a:pt x="301" y="167"/>
                    <a:pt x="346" y="104"/>
                    <a:pt x="350" y="59"/>
                  </a:cubicBezTo>
                  <a:cubicBezTo>
                    <a:pt x="346" y="59"/>
                    <a:pt x="346" y="59"/>
                    <a:pt x="346" y="59"/>
                  </a:cubicBezTo>
                  <a:cubicBezTo>
                    <a:pt x="343" y="99"/>
                    <a:pt x="304" y="156"/>
                    <a:pt x="287" y="180"/>
                  </a:cubicBezTo>
                  <a:cubicBezTo>
                    <a:pt x="287" y="168"/>
                    <a:pt x="288" y="157"/>
                    <a:pt x="287" y="146"/>
                  </a:cubicBezTo>
                  <a:cubicBezTo>
                    <a:pt x="287" y="139"/>
                    <a:pt x="287" y="132"/>
                    <a:pt x="287" y="126"/>
                  </a:cubicBezTo>
                  <a:cubicBezTo>
                    <a:pt x="286" y="119"/>
                    <a:pt x="286" y="112"/>
                    <a:pt x="285" y="105"/>
                  </a:cubicBezTo>
                  <a:cubicBezTo>
                    <a:pt x="284" y="99"/>
                    <a:pt x="283" y="92"/>
                    <a:pt x="282" y="85"/>
                  </a:cubicBezTo>
                  <a:cubicBezTo>
                    <a:pt x="281" y="82"/>
                    <a:pt x="281" y="79"/>
                    <a:pt x="280" y="75"/>
                  </a:cubicBezTo>
                  <a:cubicBezTo>
                    <a:pt x="279" y="72"/>
                    <a:pt x="278" y="69"/>
                    <a:pt x="277" y="65"/>
                  </a:cubicBezTo>
                  <a:cubicBezTo>
                    <a:pt x="276" y="62"/>
                    <a:pt x="276" y="59"/>
                    <a:pt x="275" y="56"/>
                  </a:cubicBezTo>
                  <a:cubicBezTo>
                    <a:pt x="271" y="46"/>
                    <a:pt x="271" y="46"/>
                    <a:pt x="271" y="46"/>
                  </a:cubicBezTo>
                  <a:cubicBezTo>
                    <a:pt x="270" y="43"/>
                    <a:pt x="268" y="40"/>
                    <a:pt x="267" y="37"/>
                  </a:cubicBezTo>
                  <a:cubicBezTo>
                    <a:pt x="265" y="34"/>
                    <a:pt x="263" y="31"/>
                    <a:pt x="262" y="28"/>
                  </a:cubicBezTo>
                  <a:cubicBezTo>
                    <a:pt x="260" y="25"/>
                    <a:pt x="258" y="22"/>
                    <a:pt x="256" y="19"/>
                  </a:cubicBezTo>
                  <a:cubicBezTo>
                    <a:pt x="254" y="17"/>
                    <a:pt x="251" y="14"/>
                    <a:pt x="249" y="12"/>
                  </a:cubicBezTo>
                  <a:cubicBezTo>
                    <a:pt x="246" y="9"/>
                    <a:pt x="243" y="7"/>
                    <a:pt x="241" y="5"/>
                  </a:cubicBezTo>
                  <a:cubicBezTo>
                    <a:pt x="238" y="3"/>
                    <a:pt x="235" y="2"/>
                    <a:pt x="232" y="0"/>
                  </a:cubicBezTo>
                  <a:cubicBezTo>
                    <a:pt x="230" y="3"/>
                    <a:pt x="230" y="3"/>
                    <a:pt x="230" y="3"/>
                  </a:cubicBezTo>
                  <a:cubicBezTo>
                    <a:pt x="233" y="5"/>
                    <a:pt x="236" y="7"/>
                    <a:pt x="238" y="8"/>
                  </a:cubicBezTo>
                  <a:cubicBezTo>
                    <a:pt x="241" y="11"/>
                    <a:pt x="243" y="13"/>
                    <a:pt x="246" y="15"/>
                  </a:cubicBezTo>
                  <a:cubicBezTo>
                    <a:pt x="248" y="17"/>
                    <a:pt x="250" y="20"/>
                    <a:pt x="252" y="22"/>
                  </a:cubicBezTo>
                  <a:cubicBezTo>
                    <a:pt x="254" y="25"/>
                    <a:pt x="256" y="27"/>
                    <a:pt x="258" y="30"/>
                  </a:cubicBezTo>
                  <a:cubicBezTo>
                    <a:pt x="259" y="33"/>
                    <a:pt x="261" y="36"/>
                    <a:pt x="262" y="39"/>
                  </a:cubicBezTo>
                  <a:cubicBezTo>
                    <a:pt x="264" y="42"/>
                    <a:pt x="265" y="45"/>
                    <a:pt x="266" y="48"/>
                  </a:cubicBezTo>
                  <a:cubicBezTo>
                    <a:pt x="269" y="57"/>
                    <a:pt x="269" y="57"/>
                    <a:pt x="269" y="57"/>
                  </a:cubicBezTo>
                  <a:cubicBezTo>
                    <a:pt x="270" y="61"/>
                    <a:pt x="271" y="64"/>
                    <a:pt x="272" y="67"/>
                  </a:cubicBezTo>
                  <a:cubicBezTo>
                    <a:pt x="273" y="70"/>
                    <a:pt x="273" y="73"/>
                    <a:pt x="274" y="77"/>
                  </a:cubicBezTo>
                  <a:cubicBezTo>
                    <a:pt x="275" y="80"/>
                    <a:pt x="275" y="83"/>
                    <a:pt x="276" y="86"/>
                  </a:cubicBezTo>
                  <a:cubicBezTo>
                    <a:pt x="277" y="93"/>
                    <a:pt x="278" y="100"/>
                    <a:pt x="278" y="106"/>
                  </a:cubicBezTo>
                  <a:cubicBezTo>
                    <a:pt x="279" y="110"/>
                    <a:pt x="279" y="114"/>
                    <a:pt x="279" y="119"/>
                  </a:cubicBezTo>
                  <a:cubicBezTo>
                    <a:pt x="214" y="111"/>
                    <a:pt x="159" y="47"/>
                    <a:pt x="159" y="47"/>
                  </a:cubicBezTo>
                  <a:cubicBezTo>
                    <a:pt x="156" y="49"/>
                    <a:pt x="156" y="49"/>
                    <a:pt x="156" y="49"/>
                  </a:cubicBezTo>
                  <a:cubicBezTo>
                    <a:pt x="156" y="50"/>
                    <a:pt x="213" y="115"/>
                    <a:pt x="280" y="123"/>
                  </a:cubicBezTo>
                  <a:cubicBezTo>
                    <a:pt x="280" y="124"/>
                    <a:pt x="280" y="125"/>
                    <a:pt x="280" y="126"/>
                  </a:cubicBezTo>
                  <a:cubicBezTo>
                    <a:pt x="280" y="133"/>
                    <a:pt x="280" y="139"/>
                    <a:pt x="280" y="146"/>
                  </a:cubicBezTo>
                  <a:cubicBezTo>
                    <a:pt x="280" y="173"/>
                    <a:pt x="278" y="199"/>
                    <a:pt x="275" y="226"/>
                  </a:cubicBezTo>
                  <a:cubicBezTo>
                    <a:pt x="273" y="239"/>
                    <a:pt x="271" y="252"/>
                    <a:pt x="269" y="266"/>
                  </a:cubicBezTo>
                  <a:cubicBezTo>
                    <a:pt x="268" y="274"/>
                    <a:pt x="266" y="282"/>
                    <a:pt x="265" y="291"/>
                  </a:cubicBezTo>
                  <a:cubicBezTo>
                    <a:pt x="264" y="290"/>
                    <a:pt x="263" y="289"/>
                    <a:pt x="263" y="288"/>
                  </a:cubicBezTo>
                  <a:cubicBezTo>
                    <a:pt x="260" y="282"/>
                    <a:pt x="256" y="277"/>
                    <a:pt x="252" y="272"/>
                  </a:cubicBezTo>
                  <a:cubicBezTo>
                    <a:pt x="249" y="267"/>
                    <a:pt x="245" y="263"/>
                    <a:pt x="241" y="258"/>
                  </a:cubicBezTo>
                  <a:cubicBezTo>
                    <a:pt x="237" y="253"/>
                    <a:pt x="233" y="249"/>
                    <a:pt x="229" y="245"/>
                  </a:cubicBezTo>
                  <a:cubicBezTo>
                    <a:pt x="224" y="240"/>
                    <a:pt x="220" y="236"/>
                    <a:pt x="215" y="232"/>
                  </a:cubicBezTo>
                  <a:cubicBezTo>
                    <a:pt x="211" y="228"/>
                    <a:pt x="206" y="224"/>
                    <a:pt x="201" y="220"/>
                  </a:cubicBezTo>
                  <a:cubicBezTo>
                    <a:pt x="194" y="215"/>
                    <a:pt x="194" y="215"/>
                    <a:pt x="194" y="215"/>
                  </a:cubicBezTo>
                  <a:cubicBezTo>
                    <a:pt x="186" y="210"/>
                    <a:pt x="186" y="210"/>
                    <a:pt x="186" y="210"/>
                  </a:cubicBezTo>
                  <a:cubicBezTo>
                    <a:pt x="181" y="207"/>
                    <a:pt x="176" y="203"/>
                    <a:pt x="171" y="200"/>
                  </a:cubicBezTo>
                  <a:cubicBezTo>
                    <a:pt x="166" y="197"/>
                    <a:pt x="160" y="195"/>
                    <a:pt x="155" y="192"/>
                  </a:cubicBezTo>
                  <a:cubicBezTo>
                    <a:pt x="149" y="190"/>
                    <a:pt x="143" y="187"/>
                    <a:pt x="138" y="185"/>
                  </a:cubicBezTo>
                  <a:cubicBezTo>
                    <a:pt x="132" y="183"/>
                    <a:pt x="126" y="181"/>
                    <a:pt x="121" y="179"/>
                  </a:cubicBezTo>
                  <a:cubicBezTo>
                    <a:pt x="115" y="178"/>
                    <a:pt x="109" y="176"/>
                    <a:pt x="103" y="175"/>
                  </a:cubicBezTo>
                  <a:cubicBezTo>
                    <a:pt x="97" y="174"/>
                    <a:pt x="91" y="172"/>
                    <a:pt x="85" y="172"/>
                  </a:cubicBezTo>
                  <a:cubicBezTo>
                    <a:pt x="79" y="171"/>
                    <a:pt x="73" y="170"/>
                    <a:pt x="67" y="169"/>
                  </a:cubicBezTo>
                  <a:cubicBezTo>
                    <a:pt x="61" y="169"/>
                    <a:pt x="55" y="169"/>
                    <a:pt x="49" y="168"/>
                  </a:cubicBezTo>
                  <a:cubicBezTo>
                    <a:pt x="43" y="168"/>
                    <a:pt x="37" y="168"/>
                    <a:pt x="31" y="168"/>
                  </a:cubicBezTo>
                  <a:cubicBezTo>
                    <a:pt x="31" y="172"/>
                    <a:pt x="31" y="172"/>
                    <a:pt x="31" y="172"/>
                  </a:cubicBezTo>
                  <a:cubicBezTo>
                    <a:pt x="37" y="172"/>
                    <a:pt x="43" y="172"/>
                    <a:pt x="49" y="173"/>
                  </a:cubicBezTo>
                  <a:cubicBezTo>
                    <a:pt x="55" y="173"/>
                    <a:pt x="61" y="173"/>
                    <a:pt x="67" y="174"/>
                  </a:cubicBezTo>
                  <a:cubicBezTo>
                    <a:pt x="73" y="175"/>
                    <a:pt x="78" y="176"/>
                    <a:pt x="84" y="177"/>
                  </a:cubicBezTo>
                  <a:cubicBezTo>
                    <a:pt x="90" y="178"/>
                    <a:pt x="96" y="179"/>
                    <a:pt x="102" y="180"/>
                  </a:cubicBezTo>
                  <a:cubicBezTo>
                    <a:pt x="107" y="182"/>
                    <a:pt x="113" y="184"/>
                    <a:pt x="119" y="185"/>
                  </a:cubicBezTo>
                  <a:cubicBezTo>
                    <a:pt x="124" y="187"/>
                    <a:pt x="130" y="189"/>
                    <a:pt x="135" y="191"/>
                  </a:cubicBezTo>
                  <a:cubicBezTo>
                    <a:pt x="141" y="193"/>
                    <a:pt x="146" y="196"/>
                    <a:pt x="152" y="198"/>
                  </a:cubicBezTo>
                  <a:cubicBezTo>
                    <a:pt x="157" y="201"/>
                    <a:pt x="162" y="204"/>
                    <a:pt x="167" y="207"/>
                  </a:cubicBezTo>
                  <a:cubicBezTo>
                    <a:pt x="172" y="210"/>
                    <a:pt x="177" y="213"/>
                    <a:pt x="182" y="216"/>
                  </a:cubicBezTo>
                  <a:cubicBezTo>
                    <a:pt x="189" y="221"/>
                    <a:pt x="189" y="221"/>
                    <a:pt x="189" y="221"/>
                  </a:cubicBezTo>
                  <a:cubicBezTo>
                    <a:pt x="196" y="227"/>
                    <a:pt x="196" y="227"/>
                    <a:pt x="196" y="227"/>
                  </a:cubicBezTo>
                  <a:cubicBezTo>
                    <a:pt x="201" y="230"/>
                    <a:pt x="205" y="234"/>
                    <a:pt x="210" y="238"/>
                  </a:cubicBezTo>
                  <a:cubicBezTo>
                    <a:pt x="214" y="242"/>
                    <a:pt x="218" y="246"/>
                    <a:pt x="222" y="251"/>
                  </a:cubicBezTo>
                  <a:cubicBezTo>
                    <a:pt x="226" y="255"/>
                    <a:pt x="230" y="259"/>
                    <a:pt x="234" y="264"/>
                  </a:cubicBezTo>
                  <a:cubicBezTo>
                    <a:pt x="238" y="269"/>
                    <a:pt x="241" y="273"/>
                    <a:pt x="245" y="278"/>
                  </a:cubicBezTo>
                  <a:cubicBezTo>
                    <a:pt x="248" y="283"/>
                    <a:pt x="251" y="288"/>
                    <a:pt x="254" y="293"/>
                  </a:cubicBezTo>
                  <a:cubicBezTo>
                    <a:pt x="257" y="297"/>
                    <a:pt x="259" y="302"/>
                    <a:pt x="261" y="306"/>
                  </a:cubicBezTo>
                  <a:cubicBezTo>
                    <a:pt x="255" y="317"/>
                    <a:pt x="251" y="327"/>
                    <a:pt x="248" y="338"/>
                  </a:cubicBezTo>
                  <a:cubicBezTo>
                    <a:pt x="243" y="354"/>
                    <a:pt x="239" y="370"/>
                    <a:pt x="238" y="384"/>
                  </a:cubicBezTo>
                  <a:cubicBezTo>
                    <a:pt x="236" y="399"/>
                    <a:pt x="235" y="413"/>
                    <a:pt x="235" y="426"/>
                  </a:cubicBezTo>
                  <a:cubicBezTo>
                    <a:pt x="235" y="439"/>
                    <a:pt x="235" y="451"/>
                    <a:pt x="236" y="462"/>
                  </a:cubicBezTo>
                  <a:cubicBezTo>
                    <a:pt x="237" y="472"/>
                    <a:pt x="234" y="481"/>
                    <a:pt x="235" y="489"/>
                  </a:cubicBezTo>
                  <a:cubicBezTo>
                    <a:pt x="236" y="496"/>
                    <a:pt x="234" y="505"/>
                    <a:pt x="231" y="508"/>
                  </a:cubicBezTo>
                  <a:cubicBezTo>
                    <a:pt x="229" y="511"/>
                    <a:pt x="219" y="519"/>
                    <a:pt x="212" y="524"/>
                  </a:cubicBezTo>
                  <a:cubicBezTo>
                    <a:pt x="207" y="525"/>
                    <a:pt x="201" y="526"/>
                    <a:pt x="194" y="528"/>
                  </a:cubicBezTo>
                  <a:cubicBezTo>
                    <a:pt x="183" y="530"/>
                    <a:pt x="170" y="533"/>
                    <a:pt x="157" y="534"/>
                  </a:cubicBezTo>
                  <a:cubicBezTo>
                    <a:pt x="150" y="534"/>
                    <a:pt x="143" y="535"/>
                    <a:pt x="137" y="533"/>
                  </a:cubicBezTo>
                  <a:cubicBezTo>
                    <a:pt x="135" y="533"/>
                    <a:pt x="134" y="532"/>
                    <a:pt x="132" y="531"/>
                  </a:cubicBezTo>
                  <a:cubicBezTo>
                    <a:pt x="127" y="529"/>
                    <a:pt x="127" y="529"/>
                    <a:pt x="127" y="529"/>
                  </a:cubicBezTo>
                  <a:cubicBezTo>
                    <a:pt x="126" y="528"/>
                    <a:pt x="124" y="527"/>
                    <a:pt x="122" y="526"/>
                  </a:cubicBezTo>
                  <a:cubicBezTo>
                    <a:pt x="120" y="526"/>
                    <a:pt x="119" y="525"/>
                    <a:pt x="117" y="524"/>
                  </a:cubicBezTo>
                  <a:cubicBezTo>
                    <a:pt x="113" y="523"/>
                    <a:pt x="110" y="522"/>
                    <a:pt x="106" y="522"/>
                  </a:cubicBezTo>
                  <a:cubicBezTo>
                    <a:pt x="100" y="521"/>
                    <a:pt x="100" y="521"/>
                    <a:pt x="100" y="521"/>
                  </a:cubicBezTo>
                  <a:cubicBezTo>
                    <a:pt x="95" y="521"/>
                    <a:pt x="95" y="521"/>
                    <a:pt x="95" y="521"/>
                  </a:cubicBezTo>
                  <a:cubicBezTo>
                    <a:pt x="88" y="520"/>
                    <a:pt x="80" y="521"/>
                    <a:pt x="73" y="522"/>
                  </a:cubicBezTo>
                  <a:cubicBezTo>
                    <a:pt x="70" y="522"/>
                    <a:pt x="67" y="523"/>
                    <a:pt x="63" y="524"/>
                  </a:cubicBezTo>
                  <a:cubicBezTo>
                    <a:pt x="60" y="525"/>
                    <a:pt x="57" y="525"/>
                    <a:pt x="54" y="526"/>
                  </a:cubicBezTo>
                  <a:cubicBezTo>
                    <a:pt x="51" y="527"/>
                    <a:pt x="48" y="527"/>
                    <a:pt x="45" y="528"/>
                  </a:cubicBezTo>
                  <a:cubicBezTo>
                    <a:pt x="42" y="528"/>
                    <a:pt x="39" y="529"/>
                    <a:pt x="37" y="529"/>
                  </a:cubicBezTo>
                  <a:cubicBezTo>
                    <a:pt x="34" y="529"/>
                    <a:pt x="31" y="529"/>
                    <a:pt x="29" y="529"/>
                  </a:cubicBezTo>
                  <a:cubicBezTo>
                    <a:pt x="26" y="529"/>
                    <a:pt x="24" y="530"/>
                    <a:pt x="22" y="530"/>
                  </a:cubicBezTo>
                  <a:cubicBezTo>
                    <a:pt x="20" y="529"/>
                    <a:pt x="17" y="529"/>
                    <a:pt x="16" y="529"/>
                  </a:cubicBezTo>
                  <a:cubicBezTo>
                    <a:pt x="14" y="529"/>
                    <a:pt x="12" y="529"/>
                    <a:pt x="10" y="529"/>
                  </a:cubicBezTo>
                  <a:cubicBezTo>
                    <a:pt x="7" y="528"/>
                    <a:pt x="5" y="528"/>
                    <a:pt x="3" y="528"/>
                  </a:cubicBezTo>
                  <a:cubicBezTo>
                    <a:pt x="1" y="527"/>
                    <a:pt x="0" y="527"/>
                    <a:pt x="0" y="527"/>
                  </a:cubicBezTo>
                  <a:cubicBezTo>
                    <a:pt x="0" y="527"/>
                    <a:pt x="1" y="527"/>
                    <a:pt x="3" y="528"/>
                  </a:cubicBezTo>
                  <a:cubicBezTo>
                    <a:pt x="5" y="528"/>
                    <a:pt x="7" y="529"/>
                    <a:pt x="10" y="529"/>
                  </a:cubicBezTo>
                  <a:cubicBezTo>
                    <a:pt x="12" y="529"/>
                    <a:pt x="14" y="530"/>
                    <a:pt x="15" y="530"/>
                  </a:cubicBezTo>
                  <a:cubicBezTo>
                    <a:pt x="17" y="530"/>
                    <a:pt x="19" y="530"/>
                    <a:pt x="22" y="530"/>
                  </a:cubicBezTo>
                  <a:cubicBezTo>
                    <a:pt x="24" y="530"/>
                    <a:pt x="26" y="530"/>
                    <a:pt x="29" y="530"/>
                  </a:cubicBezTo>
                  <a:cubicBezTo>
                    <a:pt x="31" y="530"/>
                    <a:pt x="34" y="530"/>
                    <a:pt x="37" y="530"/>
                  </a:cubicBezTo>
                  <a:cubicBezTo>
                    <a:pt x="40" y="530"/>
                    <a:pt x="42" y="530"/>
                    <a:pt x="45" y="529"/>
                  </a:cubicBezTo>
                  <a:cubicBezTo>
                    <a:pt x="48" y="529"/>
                    <a:pt x="51" y="529"/>
                    <a:pt x="54" y="528"/>
                  </a:cubicBezTo>
                  <a:cubicBezTo>
                    <a:pt x="58" y="527"/>
                    <a:pt x="61" y="527"/>
                    <a:pt x="64" y="526"/>
                  </a:cubicBezTo>
                  <a:cubicBezTo>
                    <a:pt x="67" y="525"/>
                    <a:pt x="70" y="524"/>
                    <a:pt x="74" y="524"/>
                  </a:cubicBezTo>
                  <a:cubicBezTo>
                    <a:pt x="81" y="523"/>
                    <a:pt x="88" y="523"/>
                    <a:pt x="95" y="524"/>
                  </a:cubicBezTo>
                  <a:cubicBezTo>
                    <a:pt x="100" y="524"/>
                    <a:pt x="100" y="524"/>
                    <a:pt x="100" y="524"/>
                  </a:cubicBezTo>
                  <a:cubicBezTo>
                    <a:pt x="105" y="525"/>
                    <a:pt x="105" y="525"/>
                    <a:pt x="105" y="525"/>
                  </a:cubicBezTo>
                  <a:cubicBezTo>
                    <a:pt x="109" y="526"/>
                    <a:pt x="112" y="527"/>
                    <a:pt x="116" y="528"/>
                  </a:cubicBezTo>
                  <a:cubicBezTo>
                    <a:pt x="117" y="529"/>
                    <a:pt x="119" y="530"/>
                    <a:pt x="120" y="530"/>
                  </a:cubicBezTo>
                  <a:cubicBezTo>
                    <a:pt x="122" y="531"/>
                    <a:pt x="124" y="531"/>
                    <a:pt x="125" y="532"/>
                  </a:cubicBezTo>
                  <a:cubicBezTo>
                    <a:pt x="130" y="535"/>
                    <a:pt x="130" y="535"/>
                    <a:pt x="130" y="535"/>
                  </a:cubicBezTo>
                  <a:cubicBezTo>
                    <a:pt x="131" y="536"/>
                    <a:pt x="133" y="537"/>
                    <a:pt x="135" y="538"/>
                  </a:cubicBezTo>
                  <a:cubicBezTo>
                    <a:pt x="139" y="539"/>
                    <a:pt x="143" y="539"/>
                    <a:pt x="146" y="539"/>
                  </a:cubicBezTo>
                  <a:cubicBezTo>
                    <a:pt x="150" y="540"/>
                    <a:pt x="154" y="540"/>
                    <a:pt x="157" y="539"/>
                  </a:cubicBezTo>
                  <a:cubicBezTo>
                    <a:pt x="171" y="539"/>
                    <a:pt x="184" y="537"/>
                    <a:pt x="195" y="535"/>
                  </a:cubicBezTo>
                  <a:cubicBezTo>
                    <a:pt x="206" y="533"/>
                    <a:pt x="215" y="531"/>
                    <a:pt x="221" y="529"/>
                  </a:cubicBezTo>
                  <a:cubicBezTo>
                    <a:pt x="223" y="529"/>
                    <a:pt x="224" y="529"/>
                    <a:pt x="225" y="528"/>
                  </a:cubicBezTo>
                  <a:cubicBezTo>
                    <a:pt x="216" y="535"/>
                    <a:pt x="205" y="544"/>
                    <a:pt x="194" y="552"/>
                  </a:cubicBezTo>
                  <a:cubicBezTo>
                    <a:pt x="190" y="554"/>
                    <a:pt x="187" y="557"/>
                    <a:pt x="183" y="558"/>
                  </a:cubicBezTo>
                  <a:cubicBezTo>
                    <a:pt x="183" y="559"/>
                    <a:pt x="182" y="559"/>
                    <a:pt x="181" y="559"/>
                  </a:cubicBezTo>
                  <a:cubicBezTo>
                    <a:pt x="181" y="559"/>
                    <a:pt x="180" y="560"/>
                    <a:pt x="180" y="560"/>
                  </a:cubicBezTo>
                  <a:cubicBezTo>
                    <a:pt x="180" y="560"/>
                    <a:pt x="180" y="560"/>
                    <a:pt x="180" y="560"/>
                  </a:cubicBezTo>
                  <a:cubicBezTo>
                    <a:pt x="180" y="560"/>
                    <a:pt x="180" y="560"/>
                    <a:pt x="180" y="560"/>
                  </a:cubicBezTo>
                  <a:cubicBezTo>
                    <a:pt x="179" y="560"/>
                    <a:pt x="179" y="560"/>
                    <a:pt x="179" y="560"/>
                  </a:cubicBezTo>
                  <a:cubicBezTo>
                    <a:pt x="178" y="560"/>
                    <a:pt x="177" y="560"/>
                    <a:pt x="176" y="560"/>
                  </a:cubicBezTo>
                  <a:cubicBezTo>
                    <a:pt x="174" y="560"/>
                    <a:pt x="174" y="561"/>
                    <a:pt x="173" y="561"/>
                  </a:cubicBezTo>
                  <a:cubicBezTo>
                    <a:pt x="165" y="563"/>
                    <a:pt x="158" y="565"/>
                    <a:pt x="152" y="568"/>
                  </a:cubicBezTo>
                  <a:cubicBezTo>
                    <a:pt x="149" y="569"/>
                    <a:pt x="146" y="570"/>
                    <a:pt x="144" y="572"/>
                  </a:cubicBezTo>
                  <a:cubicBezTo>
                    <a:pt x="142" y="573"/>
                    <a:pt x="140" y="574"/>
                    <a:pt x="138" y="575"/>
                  </a:cubicBezTo>
                  <a:cubicBezTo>
                    <a:pt x="137" y="576"/>
                    <a:pt x="137" y="576"/>
                    <a:pt x="136" y="576"/>
                  </a:cubicBezTo>
                  <a:cubicBezTo>
                    <a:pt x="136" y="577"/>
                    <a:pt x="135" y="577"/>
                    <a:pt x="135" y="578"/>
                  </a:cubicBezTo>
                  <a:cubicBezTo>
                    <a:pt x="134" y="579"/>
                    <a:pt x="134" y="579"/>
                    <a:pt x="134" y="579"/>
                  </a:cubicBezTo>
                  <a:cubicBezTo>
                    <a:pt x="134" y="579"/>
                    <a:pt x="134" y="579"/>
                    <a:pt x="135" y="578"/>
                  </a:cubicBezTo>
                  <a:cubicBezTo>
                    <a:pt x="135" y="578"/>
                    <a:pt x="136" y="577"/>
                    <a:pt x="136" y="577"/>
                  </a:cubicBezTo>
                  <a:cubicBezTo>
                    <a:pt x="137" y="577"/>
                    <a:pt x="138" y="576"/>
                    <a:pt x="139" y="576"/>
                  </a:cubicBezTo>
                  <a:cubicBezTo>
                    <a:pt x="140" y="575"/>
                    <a:pt x="142" y="574"/>
                    <a:pt x="145" y="573"/>
                  </a:cubicBezTo>
                  <a:cubicBezTo>
                    <a:pt x="147" y="572"/>
                    <a:pt x="150" y="571"/>
                    <a:pt x="153" y="571"/>
                  </a:cubicBezTo>
                  <a:cubicBezTo>
                    <a:pt x="159" y="569"/>
                    <a:pt x="166" y="567"/>
                    <a:pt x="173" y="567"/>
                  </a:cubicBezTo>
                  <a:cubicBezTo>
                    <a:pt x="174" y="567"/>
                    <a:pt x="175" y="566"/>
                    <a:pt x="176" y="566"/>
                  </a:cubicBezTo>
                  <a:cubicBezTo>
                    <a:pt x="177" y="566"/>
                    <a:pt x="178" y="566"/>
                    <a:pt x="179" y="566"/>
                  </a:cubicBezTo>
                  <a:cubicBezTo>
                    <a:pt x="180" y="567"/>
                    <a:pt x="180" y="567"/>
                    <a:pt x="180" y="567"/>
                  </a:cubicBezTo>
                  <a:cubicBezTo>
                    <a:pt x="180" y="567"/>
                    <a:pt x="180" y="567"/>
                    <a:pt x="180" y="567"/>
                  </a:cubicBezTo>
                  <a:cubicBezTo>
                    <a:pt x="181" y="567"/>
                    <a:pt x="181" y="567"/>
                    <a:pt x="181" y="567"/>
                  </a:cubicBezTo>
                  <a:cubicBezTo>
                    <a:pt x="182" y="567"/>
                    <a:pt x="182" y="566"/>
                    <a:pt x="183" y="566"/>
                  </a:cubicBezTo>
                  <a:cubicBezTo>
                    <a:pt x="184" y="566"/>
                    <a:pt x="185" y="566"/>
                    <a:pt x="186" y="565"/>
                  </a:cubicBezTo>
                  <a:cubicBezTo>
                    <a:pt x="191" y="564"/>
                    <a:pt x="194" y="562"/>
                    <a:pt x="198" y="560"/>
                  </a:cubicBezTo>
                  <a:cubicBezTo>
                    <a:pt x="211" y="554"/>
                    <a:pt x="224" y="546"/>
                    <a:pt x="234" y="540"/>
                  </a:cubicBezTo>
                  <a:cubicBezTo>
                    <a:pt x="234" y="549"/>
                    <a:pt x="234" y="559"/>
                    <a:pt x="234" y="569"/>
                  </a:cubicBezTo>
                  <a:cubicBezTo>
                    <a:pt x="234" y="570"/>
                    <a:pt x="233" y="572"/>
                    <a:pt x="232" y="575"/>
                  </a:cubicBezTo>
                  <a:cubicBezTo>
                    <a:pt x="229" y="581"/>
                    <a:pt x="226" y="589"/>
                    <a:pt x="221" y="597"/>
                  </a:cubicBezTo>
                  <a:cubicBezTo>
                    <a:pt x="220" y="599"/>
                    <a:pt x="219" y="600"/>
                    <a:pt x="218" y="602"/>
                  </a:cubicBezTo>
                  <a:cubicBezTo>
                    <a:pt x="218" y="602"/>
                    <a:pt x="217" y="603"/>
                    <a:pt x="217" y="603"/>
                  </a:cubicBezTo>
                  <a:cubicBezTo>
                    <a:pt x="217" y="603"/>
                    <a:pt x="217" y="603"/>
                    <a:pt x="217" y="604"/>
                  </a:cubicBezTo>
                  <a:cubicBezTo>
                    <a:pt x="217" y="604"/>
                    <a:pt x="217" y="604"/>
                    <a:pt x="217" y="604"/>
                  </a:cubicBezTo>
                  <a:cubicBezTo>
                    <a:pt x="216" y="604"/>
                    <a:pt x="216" y="604"/>
                    <a:pt x="216" y="604"/>
                  </a:cubicBezTo>
                  <a:cubicBezTo>
                    <a:pt x="216" y="604"/>
                    <a:pt x="216" y="604"/>
                    <a:pt x="216" y="604"/>
                  </a:cubicBezTo>
                  <a:cubicBezTo>
                    <a:pt x="215" y="605"/>
                    <a:pt x="214" y="605"/>
                    <a:pt x="213" y="606"/>
                  </a:cubicBezTo>
                  <a:cubicBezTo>
                    <a:pt x="210" y="609"/>
                    <a:pt x="208" y="612"/>
                    <a:pt x="205" y="614"/>
                  </a:cubicBezTo>
                  <a:cubicBezTo>
                    <a:pt x="203" y="617"/>
                    <a:pt x="202" y="619"/>
                    <a:pt x="201" y="621"/>
                  </a:cubicBezTo>
                  <a:cubicBezTo>
                    <a:pt x="200" y="622"/>
                    <a:pt x="200" y="623"/>
                    <a:pt x="200" y="623"/>
                  </a:cubicBezTo>
                  <a:cubicBezTo>
                    <a:pt x="200" y="624"/>
                    <a:pt x="200" y="624"/>
                    <a:pt x="200" y="624"/>
                  </a:cubicBezTo>
                  <a:cubicBezTo>
                    <a:pt x="200" y="624"/>
                    <a:pt x="200" y="624"/>
                    <a:pt x="200" y="623"/>
                  </a:cubicBezTo>
                  <a:cubicBezTo>
                    <a:pt x="200" y="623"/>
                    <a:pt x="200" y="622"/>
                    <a:pt x="201" y="621"/>
                  </a:cubicBezTo>
                  <a:cubicBezTo>
                    <a:pt x="202" y="620"/>
                    <a:pt x="204" y="618"/>
                    <a:pt x="206" y="615"/>
                  </a:cubicBezTo>
                  <a:cubicBezTo>
                    <a:pt x="209" y="613"/>
                    <a:pt x="212" y="610"/>
                    <a:pt x="215" y="608"/>
                  </a:cubicBezTo>
                  <a:cubicBezTo>
                    <a:pt x="216" y="607"/>
                    <a:pt x="217" y="607"/>
                    <a:pt x="217" y="607"/>
                  </a:cubicBezTo>
                  <a:cubicBezTo>
                    <a:pt x="218" y="606"/>
                    <a:pt x="218" y="606"/>
                    <a:pt x="218" y="606"/>
                  </a:cubicBezTo>
                  <a:cubicBezTo>
                    <a:pt x="218" y="606"/>
                    <a:pt x="218" y="606"/>
                    <a:pt x="218" y="606"/>
                  </a:cubicBezTo>
                  <a:cubicBezTo>
                    <a:pt x="218" y="606"/>
                    <a:pt x="218" y="606"/>
                    <a:pt x="218" y="606"/>
                  </a:cubicBezTo>
                  <a:cubicBezTo>
                    <a:pt x="219" y="606"/>
                    <a:pt x="219" y="606"/>
                    <a:pt x="219" y="606"/>
                  </a:cubicBezTo>
                  <a:cubicBezTo>
                    <a:pt x="220" y="605"/>
                    <a:pt x="220" y="605"/>
                    <a:pt x="221" y="604"/>
                  </a:cubicBezTo>
                  <a:cubicBezTo>
                    <a:pt x="222" y="602"/>
                    <a:pt x="223" y="601"/>
                    <a:pt x="225" y="599"/>
                  </a:cubicBezTo>
                  <a:cubicBezTo>
                    <a:pt x="229" y="593"/>
                    <a:pt x="232" y="587"/>
                    <a:pt x="235" y="582"/>
                  </a:cubicBezTo>
                  <a:cubicBezTo>
                    <a:pt x="236" y="585"/>
                    <a:pt x="236" y="589"/>
                    <a:pt x="236" y="592"/>
                  </a:cubicBezTo>
                  <a:cubicBezTo>
                    <a:pt x="237" y="597"/>
                    <a:pt x="238" y="602"/>
                    <a:pt x="239" y="607"/>
                  </a:cubicBezTo>
                  <a:cubicBezTo>
                    <a:pt x="240" y="612"/>
                    <a:pt x="241" y="617"/>
                    <a:pt x="244" y="622"/>
                  </a:cubicBezTo>
                  <a:cubicBezTo>
                    <a:pt x="244" y="622"/>
                    <a:pt x="244" y="622"/>
                    <a:pt x="244" y="622"/>
                  </a:cubicBezTo>
                  <a:cubicBezTo>
                    <a:pt x="243" y="625"/>
                    <a:pt x="242" y="627"/>
                    <a:pt x="240" y="630"/>
                  </a:cubicBezTo>
                  <a:cubicBezTo>
                    <a:pt x="240" y="631"/>
                    <a:pt x="239" y="632"/>
                    <a:pt x="239" y="632"/>
                  </a:cubicBezTo>
                  <a:cubicBezTo>
                    <a:pt x="239" y="633"/>
                    <a:pt x="238" y="633"/>
                    <a:pt x="237" y="634"/>
                  </a:cubicBezTo>
                  <a:cubicBezTo>
                    <a:pt x="236" y="635"/>
                    <a:pt x="235" y="636"/>
                    <a:pt x="234" y="637"/>
                  </a:cubicBezTo>
                  <a:cubicBezTo>
                    <a:pt x="233" y="638"/>
                    <a:pt x="233" y="639"/>
                    <a:pt x="232" y="640"/>
                  </a:cubicBezTo>
                  <a:cubicBezTo>
                    <a:pt x="232" y="640"/>
                    <a:pt x="232" y="641"/>
                    <a:pt x="232" y="641"/>
                  </a:cubicBezTo>
                  <a:cubicBezTo>
                    <a:pt x="232" y="641"/>
                    <a:pt x="232" y="640"/>
                    <a:pt x="233" y="640"/>
                  </a:cubicBezTo>
                  <a:cubicBezTo>
                    <a:pt x="233" y="639"/>
                    <a:pt x="234" y="638"/>
                    <a:pt x="235" y="638"/>
                  </a:cubicBezTo>
                  <a:cubicBezTo>
                    <a:pt x="236" y="637"/>
                    <a:pt x="237" y="636"/>
                    <a:pt x="238" y="635"/>
                  </a:cubicBezTo>
                  <a:cubicBezTo>
                    <a:pt x="238" y="635"/>
                    <a:pt x="239" y="634"/>
                    <a:pt x="239" y="634"/>
                  </a:cubicBezTo>
                  <a:cubicBezTo>
                    <a:pt x="239" y="634"/>
                    <a:pt x="239" y="634"/>
                    <a:pt x="240" y="634"/>
                  </a:cubicBezTo>
                  <a:cubicBezTo>
                    <a:pt x="240" y="634"/>
                    <a:pt x="240" y="633"/>
                    <a:pt x="240" y="633"/>
                  </a:cubicBezTo>
                  <a:cubicBezTo>
                    <a:pt x="241" y="633"/>
                    <a:pt x="241" y="632"/>
                    <a:pt x="242" y="631"/>
                  </a:cubicBezTo>
                  <a:cubicBezTo>
                    <a:pt x="243" y="629"/>
                    <a:pt x="245" y="627"/>
                    <a:pt x="246" y="626"/>
                  </a:cubicBezTo>
                  <a:cubicBezTo>
                    <a:pt x="246" y="626"/>
                    <a:pt x="246" y="626"/>
                    <a:pt x="246" y="626"/>
                  </a:cubicBezTo>
                  <a:cubicBezTo>
                    <a:pt x="246" y="627"/>
                    <a:pt x="247" y="627"/>
                    <a:pt x="247" y="628"/>
                  </a:cubicBezTo>
                  <a:cubicBezTo>
                    <a:pt x="248" y="629"/>
                    <a:pt x="248" y="629"/>
                    <a:pt x="248" y="629"/>
                  </a:cubicBezTo>
                  <a:cubicBezTo>
                    <a:pt x="248" y="629"/>
                    <a:pt x="248" y="629"/>
                    <a:pt x="248" y="629"/>
                  </a:cubicBezTo>
                  <a:cubicBezTo>
                    <a:pt x="248" y="629"/>
                    <a:pt x="248" y="628"/>
                    <a:pt x="248" y="628"/>
                  </a:cubicBezTo>
                  <a:cubicBezTo>
                    <a:pt x="248" y="629"/>
                    <a:pt x="248" y="629"/>
                    <a:pt x="248" y="629"/>
                  </a:cubicBezTo>
                  <a:cubicBezTo>
                    <a:pt x="248" y="629"/>
                    <a:pt x="248" y="629"/>
                    <a:pt x="248" y="629"/>
                  </a:cubicBezTo>
                  <a:cubicBezTo>
                    <a:pt x="248" y="629"/>
                    <a:pt x="248" y="629"/>
                    <a:pt x="248" y="629"/>
                  </a:cubicBezTo>
                  <a:cubicBezTo>
                    <a:pt x="249" y="630"/>
                    <a:pt x="250" y="631"/>
                    <a:pt x="251" y="631"/>
                  </a:cubicBezTo>
                  <a:cubicBezTo>
                    <a:pt x="251" y="632"/>
                    <a:pt x="252" y="633"/>
                    <a:pt x="252" y="634"/>
                  </a:cubicBezTo>
                  <a:cubicBezTo>
                    <a:pt x="254" y="637"/>
                    <a:pt x="256" y="640"/>
                    <a:pt x="257" y="643"/>
                  </a:cubicBezTo>
                  <a:cubicBezTo>
                    <a:pt x="259" y="650"/>
                    <a:pt x="258" y="656"/>
                    <a:pt x="258" y="660"/>
                  </a:cubicBezTo>
                  <a:cubicBezTo>
                    <a:pt x="257" y="665"/>
                    <a:pt x="256" y="667"/>
                    <a:pt x="256" y="667"/>
                  </a:cubicBezTo>
                  <a:cubicBezTo>
                    <a:pt x="256" y="667"/>
                    <a:pt x="257" y="665"/>
                    <a:pt x="259" y="661"/>
                  </a:cubicBezTo>
                  <a:cubicBezTo>
                    <a:pt x="260" y="657"/>
                    <a:pt x="262" y="651"/>
                    <a:pt x="262" y="643"/>
                  </a:cubicBezTo>
                  <a:cubicBezTo>
                    <a:pt x="262" y="639"/>
                    <a:pt x="261" y="634"/>
                    <a:pt x="259" y="630"/>
                  </a:cubicBezTo>
                  <a:cubicBezTo>
                    <a:pt x="259" y="629"/>
                    <a:pt x="258" y="627"/>
                    <a:pt x="258" y="626"/>
                  </a:cubicBezTo>
                  <a:cubicBezTo>
                    <a:pt x="257" y="625"/>
                    <a:pt x="257" y="624"/>
                    <a:pt x="256" y="623"/>
                  </a:cubicBezTo>
                  <a:cubicBezTo>
                    <a:pt x="256" y="623"/>
                    <a:pt x="256" y="623"/>
                    <a:pt x="256" y="623"/>
                  </a:cubicBezTo>
                  <a:cubicBezTo>
                    <a:pt x="256" y="623"/>
                    <a:pt x="256" y="623"/>
                    <a:pt x="256" y="623"/>
                  </a:cubicBezTo>
                  <a:cubicBezTo>
                    <a:pt x="256" y="623"/>
                    <a:pt x="256" y="623"/>
                    <a:pt x="256" y="623"/>
                  </a:cubicBezTo>
                  <a:cubicBezTo>
                    <a:pt x="256" y="623"/>
                    <a:pt x="255" y="622"/>
                    <a:pt x="255" y="622"/>
                  </a:cubicBezTo>
                  <a:cubicBezTo>
                    <a:pt x="255" y="622"/>
                    <a:pt x="255" y="622"/>
                    <a:pt x="255" y="622"/>
                  </a:cubicBezTo>
                  <a:cubicBezTo>
                    <a:pt x="255" y="622"/>
                    <a:pt x="255" y="622"/>
                    <a:pt x="255" y="622"/>
                  </a:cubicBezTo>
                  <a:cubicBezTo>
                    <a:pt x="255" y="622"/>
                    <a:pt x="255" y="621"/>
                    <a:pt x="255" y="621"/>
                  </a:cubicBezTo>
                  <a:cubicBezTo>
                    <a:pt x="254" y="620"/>
                    <a:pt x="254" y="619"/>
                    <a:pt x="254" y="618"/>
                  </a:cubicBezTo>
                  <a:cubicBezTo>
                    <a:pt x="253" y="615"/>
                    <a:pt x="253" y="610"/>
                    <a:pt x="253" y="606"/>
                  </a:cubicBezTo>
                  <a:cubicBezTo>
                    <a:pt x="253" y="601"/>
                    <a:pt x="253" y="596"/>
                    <a:pt x="254" y="592"/>
                  </a:cubicBezTo>
                  <a:cubicBezTo>
                    <a:pt x="254" y="589"/>
                    <a:pt x="254" y="587"/>
                    <a:pt x="254" y="584"/>
                  </a:cubicBezTo>
                  <a:cubicBezTo>
                    <a:pt x="256" y="586"/>
                    <a:pt x="258" y="588"/>
                    <a:pt x="260" y="590"/>
                  </a:cubicBezTo>
                  <a:cubicBezTo>
                    <a:pt x="262" y="591"/>
                    <a:pt x="265" y="593"/>
                    <a:pt x="267" y="594"/>
                  </a:cubicBezTo>
                  <a:cubicBezTo>
                    <a:pt x="268" y="595"/>
                    <a:pt x="270" y="595"/>
                    <a:pt x="271" y="596"/>
                  </a:cubicBezTo>
                  <a:cubicBezTo>
                    <a:pt x="273" y="596"/>
                    <a:pt x="273" y="596"/>
                    <a:pt x="273" y="596"/>
                  </a:cubicBezTo>
                  <a:cubicBezTo>
                    <a:pt x="273" y="596"/>
                    <a:pt x="273" y="596"/>
                    <a:pt x="273" y="596"/>
                  </a:cubicBezTo>
                  <a:cubicBezTo>
                    <a:pt x="274" y="596"/>
                    <a:pt x="274" y="596"/>
                    <a:pt x="274" y="596"/>
                  </a:cubicBezTo>
                  <a:cubicBezTo>
                    <a:pt x="274" y="596"/>
                    <a:pt x="274" y="596"/>
                    <a:pt x="274" y="596"/>
                  </a:cubicBezTo>
                  <a:cubicBezTo>
                    <a:pt x="275" y="597"/>
                    <a:pt x="275" y="597"/>
                    <a:pt x="275" y="597"/>
                  </a:cubicBezTo>
                  <a:cubicBezTo>
                    <a:pt x="285" y="599"/>
                    <a:pt x="295" y="601"/>
                    <a:pt x="303" y="603"/>
                  </a:cubicBezTo>
                  <a:cubicBezTo>
                    <a:pt x="307" y="605"/>
                    <a:pt x="310" y="606"/>
                    <a:pt x="312" y="607"/>
                  </a:cubicBezTo>
                  <a:cubicBezTo>
                    <a:pt x="313" y="607"/>
                    <a:pt x="313" y="608"/>
                    <a:pt x="314" y="608"/>
                  </a:cubicBezTo>
                  <a:cubicBezTo>
                    <a:pt x="314" y="608"/>
                    <a:pt x="314" y="609"/>
                    <a:pt x="314" y="609"/>
                  </a:cubicBezTo>
                  <a:cubicBezTo>
                    <a:pt x="314" y="609"/>
                    <a:pt x="314" y="608"/>
                    <a:pt x="314" y="608"/>
                  </a:cubicBezTo>
                  <a:cubicBezTo>
                    <a:pt x="314" y="607"/>
                    <a:pt x="313" y="607"/>
                    <a:pt x="312" y="606"/>
                  </a:cubicBezTo>
                  <a:cubicBezTo>
                    <a:pt x="310" y="605"/>
                    <a:pt x="307" y="604"/>
                    <a:pt x="303" y="602"/>
                  </a:cubicBezTo>
                  <a:cubicBezTo>
                    <a:pt x="296" y="599"/>
                    <a:pt x="286" y="596"/>
                    <a:pt x="276" y="593"/>
                  </a:cubicBezTo>
                  <a:cubicBezTo>
                    <a:pt x="275" y="593"/>
                    <a:pt x="275" y="593"/>
                    <a:pt x="275" y="593"/>
                  </a:cubicBezTo>
                  <a:cubicBezTo>
                    <a:pt x="275" y="592"/>
                    <a:pt x="275" y="592"/>
                    <a:pt x="275" y="592"/>
                  </a:cubicBezTo>
                  <a:cubicBezTo>
                    <a:pt x="275" y="592"/>
                    <a:pt x="275" y="592"/>
                    <a:pt x="275" y="592"/>
                  </a:cubicBezTo>
                  <a:cubicBezTo>
                    <a:pt x="274" y="592"/>
                    <a:pt x="274" y="592"/>
                    <a:pt x="274" y="592"/>
                  </a:cubicBezTo>
                  <a:cubicBezTo>
                    <a:pt x="272" y="591"/>
                    <a:pt x="272" y="591"/>
                    <a:pt x="272" y="591"/>
                  </a:cubicBezTo>
                  <a:cubicBezTo>
                    <a:pt x="271" y="591"/>
                    <a:pt x="270" y="590"/>
                    <a:pt x="269" y="590"/>
                  </a:cubicBezTo>
                  <a:cubicBezTo>
                    <a:pt x="267" y="589"/>
                    <a:pt x="265" y="587"/>
                    <a:pt x="264" y="586"/>
                  </a:cubicBezTo>
                  <a:cubicBezTo>
                    <a:pt x="261" y="582"/>
                    <a:pt x="258" y="579"/>
                    <a:pt x="256" y="576"/>
                  </a:cubicBezTo>
                  <a:cubicBezTo>
                    <a:pt x="256" y="576"/>
                    <a:pt x="256" y="575"/>
                    <a:pt x="256" y="575"/>
                  </a:cubicBezTo>
                  <a:cubicBezTo>
                    <a:pt x="258" y="562"/>
                    <a:pt x="261" y="549"/>
                    <a:pt x="263" y="539"/>
                  </a:cubicBezTo>
                  <a:cubicBezTo>
                    <a:pt x="263" y="539"/>
                    <a:pt x="263" y="538"/>
                    <a:pt x="263" y="538"/>
                  </a:cubicBezTo>
                  <a:cubicBezTo>
                    <a:pt x="264" y="538"/>
                    <a:pt x="265" y="539"/>
                    <a:pt x="265" y="539"/>
                  </a:cubicBezTo>
                  <a:cubicBezTo>
                    <a:pt x="268" y="541"/>
                    <a:pt x="271" y="543"/>
                    <a:pt x="274" y="544"/>
                  </a:cubicBezTo>
                  <a:cubicBezTo>
                    <a:pt x="276" y="545"/>
                    <a:pt x="278" y="546"/>
                    <a:pt x="279" y="546"/>
                  </a:cubicBezTo>
                  <a:cubicBezTo>
                    <a:pt x="281" y="547"/>
                    <a:pt x="281" y="547"/>
                    <a:pt x="281" y="547"/>
                  </a:cubicBezTo>
                  <a:cubicBezTo>
                    <a:pt x="282" y="547"/>
                    <a:pt x="282" y="547"/>
                    <a:pt x="282" y="547"/>
                  </a:cubicBezTo>
                  <a:cubicBezTo>
                    <a:pt x="283" y="547"/>
                    <a:pt x="283" y="547"/>
                    <a:pt x="283" y="547"/>
                  </a:cubicBezTo>
                  <a:cubicBezTo>
                    <a:pt x="283" y="547"/>
                    <a:pt x="283" y="547"/>
                    <a:pt x="283" y="547"/>
                  </a:cubicBezTo>
                  <a:cubicBezTo>
                    <a:pt x="284" y="547"/>
                    <a:pt x="284" y="547"/>
                    <a:pt x="284" y="547"/>
                  </a:cubicBezTo>
                  <a:cubicBezTo>
                    <a:pt x="296" y="549"/>
                    <a:pt x="308" y="551"/>
                    <a:pt x="317" y="554"/>
                  </a:cubicBezTo>
                  <a:cubicBezTo>
                    <a:pt x="321" y="555"/>
                    <a:pt x="325" y="556"/>
                    <a:pt x="327" y="557"/>
                  </a:cubicBezTo>
                  <a:cubicBezTo>
                    <a:pt x="328" y="557"/>
                    <a:pt x="329" y="558"/>
                    <a:pt x="330" y="558"/>
                  </a:cubicBezTo>
                  <a:cubicBezTo>
                    <a:pt x="330" y="559"/>
                    <a:pt x="330" y="559"/>
                    <a:pt x="330" y="559"/>
                  </a:cubicBezTo>
                  <a:cubicBezTo>
                    <a:pt x="330" y="559"/>
                    <a:pt x="330" y="559"/>
                    <a:pt x="330" y="558"/>
                  </a:cubicBezTo>
                  <a:cubicBezTo>
                    <a:pt x="329" y="558"/>
                    <a:pt x="329" y="557"/>
                    <a:pt x="328" y="556"/>
                  </a:cubicBezTo>
                  <a:cubicBezTo>
                    <a:pt x="325" y="555"/>
                    <a:pt x="322" y="553"/>
                    <a:pt x="318" y="551"/>
                  </a:cubicBezTo>
                  <a:cubicBezTo>
                    <a:pt x="309" y="547"/>
                    <a:pt x="298" y="543"/>
                    <a:pt x="286" y="538"/>
                  </a:cubicBezTo>
                  <a:cubicBezTo>
                    <a:pt x="285" y="538"/>
                    <a:pt x="285" y="538"/>
                    <a:pt x="285" y="538"/>
                  </a:cubicBezTo>
                  <a:cubicBezTo>
                    <a:pt x="285" y="538"/>
                    <a:pt x="285" y="538"/>
                    <a:pt x="285" y="538"/>
                  </a:cubicBezTo>
                  <a:cubicBezTo>
                    <a:pt x="285" y="538"/>
                    <a:pt x="285" y="538"/>
                    <a:pt x="285" y="538"/>
                  </a:cubicBezTo>
                  <a:cubicBezTo>
                    <a:pt x="286" y="538"/>
                    <a:pt x="285" y="538"/>
                    <a:pt x="285" y="538"/>
                  </a:cubicBezTo>
                  <a:cubicBezTo>
                    <a:pt x="285" y="538"/>
                    <a:pt x="285" y="538"/>
                    <a:pt x="285" y="538"/>
                  </a:cubicBezTo>
                  <a:cubicBezTo>
                    <a:pt x="285" y="538"/>
                    <a:pt x="285" y="538"/>
                    <a:pt x="285" y="538"/>
                  </a:cubicBezTo>
                  <a:cubicBezTo>
                    <a:pt x="284" y="538"/>
                    <a:pt x="284" y="538"/>
                    <a:pt x="284" y="538"/>
                  </a:cubicBezTo>
                  <a:cubicBezTo>
                    <a:pt x="282" y="537"/>
                    <a:pt x="282" y="537"/>
                    <a:pt x="282" y="537"/>
                  </a:cubicBezTo>
                  <a:cubicBezTo>
                    <a:pt x="281" y="536"/>
                    <a:pt x="280" y="535"/>
                    <a:pt x="279" y="535"/>
                  </a:cubicBezTo>
                  <a:cubicBezTo>
                    <a:pt x="278" y="534"/>
                    <a:pt x="277" y="533"/>
                    <a:pt x="276" y="532"/>
                  </a:cubicBezTo>
                  <a:cubicBezTo>
                    <a:pt x="278" y="532"/>
                    <a:pt x="280" y="533"/>
                    <a:pt x="282" y="534"/>
                  </a:cubicBezTo>
                  <a:cubicBezTo>
                    <a:pt x="288" y="535"/>
                    <a:pt x="294" y="537"/>
                    <a:pt x="301" y="539"/>
                  </a:cubicBezTo>
                  <a:cubicBezTo>
                    <a:pt x="309" y="541"/>
                    <a:pt x="317" y="543"/>
                    <a:pt x="326" y="545"/>
                  </a:cubicBezTo>
                  <a:cubicBezTo>
                    <a:pt x="336" y="547"/>
                    <a:pt x="346" y="549"/>
                    <a:pt x="356" y="551"/>
                  </a:cubicBezTo>
                  <a:cubicBezTo>
                    <a:pt x="367" y="552"/>
                    <a:pt x="378" y="554"/>
                    <a:pt x="390" y="555"/>
                  </a:cubicBezTo>
                  <a:cubicBezTo>
                    <a:pt x="396" y="556"/>
                    <a:pt x="401" y="556"/>
                    <a:pt x="408" y="557"/>
                  </a:cubicBezTo>
                  <a:cubicBezTo>
                    <a:pt x="411" y="557"/>
                    <a:pt x="414" y="557"/>
                    <a:pt x="417" y="557"/>
                  </a:cubicBezTo>
                  <a:cubicBezTo>
                    <a:pt x="420" y="557"/>
                    <a:pt x="423" y="558"/>
                    <a:pt x="426" y="558"/>
                  </a:cubicBezTo>
                  <a:cubicBezTo>
                    <a:pt x="432" y="558"/>
                    <a:pt x="438" y="558"/>
                    <a:pt x="445" y="558"/>
                  </a:cubicBezTo>
                  <a:cubicBezTo>
                    <a:pt x="451" y="558"/>
                    <a:pt x="457" y="557"/>
                    <a:pt x="463" y="557"/>
                  </a:cubicBezTo>
                  <a:cubicBezTo>
                    <a:pt x="488" y="556"/>
                    <a:pt x="513" y="555"/>
                    <a:pt x="536" y="554"/>
                  </a:cubicBezTo>
                  <a:cubicBezTo>
                    <a:pt x="548" y="554"/>
                    <a:pt x="559" y="554"/>
                    <a:pt x="569" y="555"/>
                  </a:cubicBezTo>
                  <a:cubicBezTo>
                    <a:pt x="580" y="556"/>
                    <a:pt x="590" y="557"/>
                    <a:pt x="598" y="561"/>
                  </a:cubicBezTo>
                  <a:cubicBezTo>
                    <a:pt x="602" y="563"/>
                    <a:pt x="606" y="566"/>
                    <a:pt x="610" y="567"/>
                  </a:cubicBezTo>
                  <a:cubicBezTo>
                    <a:pt x="614" y="569"/>
                    <a:pt x="618" y="570"/>
                    <a:pt x="622" y="570"/>
                  </a:cubicBezTo>
                  <a:cubicBezTo>
                    <a:pt x="630" y="571"/>
                    <a:pt x="636" y="570"/>
                    <a:pt x="642" y="569"/>
                  </a:cubicBezTo>
                  <a:cubicBezTo>
                    <a:pt x="647" y="568"/>
                    <a:pt x="651" y="567"/>
                    <a:pt x="654" y="566"/>
                  </a:cubicBezTo>
                  <a:cubicBezTo>
                    <a:pt x="657" y="566"/>
                    <a:pt x="658" y="565"/>
                    <a:pt x="658" y="565"/>
                  </a:cubicBezTo>
                  <a:cubicBezTo>
                    <a:pt x="658" y="565"/>
                    <a:pt x="657" y="566"/>
                    <a:pt x="654" y="566"/>
                  </a:cubicBez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49" name="Freeform 1476">
              <a:extLst>
                <a:ext uri="{FF2B5EF4-FFF2-40B4-BE49-F238E27FC236}">
                  <a16:creationId xmlns:a16="http://schemas.microsoft.com/office/drawing/2014/main" id="{261C52CE-B27D-994F-8CCE-E83A64D291D1}"/>
                </a:ext>
              </a:extLst>
            </p:cNvPr>
            <p:cNvSpPr>
              <a:spLocks/>
            </p:cNvSpPr>
            <p:nvPr/>
          </p:nvSpPr>
          <p:spPr bwMode="auto">
            <a:xfrm>
              <a:off x="6155367" y="5137278"/>
              <a:ext cx="210160" cy="278766"/>
            </a:xfrm>
            <a:custGeom>
              <a:avLst/>
              <a:gdLst>
                <a:gd name="T0" fmla="*/ 11 w 59"/>
                <a:gd name="T1" fmla="*/ 70 h 74"/>
                <a:gd name="T2" fmla="*/ 50 w 59"/>
                <a:gd name="T3" fmla="*/ 56 h 74"/>
                <a:gd name="T4" fmla="*/ 55 w 59"/>
                <a:gd name="T5" fmla="*/ 4 h 74"/>
                <a:gd name="T6" fmla="*/ 9 w 59"/>
                <a:gd name="T7" fmla="*/ 28 h 74"/>
                <a:gd name="T8" fmla="*/ 11 w 59"/>
                <a:gd name="T9" fmla="*/ 70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" h="74">
                  <a:moveTo>
                    <a:pt x="11" y="70"/>
                  </a:moveTo>
                  <a:cubicBezTo>
                    <a:pt x="25" y="74"/>
                    <a:pt x="41" y="69"/>
                    <a:pt x="50" y="56"/>
                  </a:cubicBezTo>
                  <a:cubicBezTo>
                    <a:pt x="59" y="43"/>
                    <a:pt x="53" y="7"/>
                    <a:pt x="55" y="4"/>
                  </a:cubicBezTo>
                  <a:cubicBezTo>
                    <a:pt x="56" y="0"/>
                    <a:pt x="17" y="15"/>
                    <a:pt x="9" y="28"/>
                  </a:cubicBezTo>
                  <a:cubicBezTo>
                    <a:pt x="0" y="42"/>
                    <a:pt x="1" y="58"/>
                    <a:pt x="11" y="7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50" name="Freeform 1477">
              <a:extLst>
                <a:ext uri="{FF2B5EF4-FFF2-40B4-BE49-F238E27FC236}">
                  <a16:creationId xmlns:a16="http://schemas.microsoft.com/office/drawing/2014/main" id="{4E436868-27B7-2145-B1BD-E0F1E6A18CA2}"/>
                </a:ext>
              </a:extLst>
            </p:cNvPr>
            <p:cNvSpPr>
              <a:spLocks/>
            </p:cNvSpPr>
            <p:nvPr/>
          </p:nvSpPr>
          <p:spPr bwMode="auto">
            <a:xfrm>
              <a:off x="6401146" y="5024265"/>
              <a:ext cx="227969" cy="331506"/>
            </a:xfrm>
            <a:custGeom>
              <a:avLst/>
              <a:gdLst>
                <a:gd name="T0" fmla="*/ 17 w 64"/>
                <a:gd name="T1" fmla="*/ 85 h 87"/>
                <a:gd name="T2" fmla="*/ 57 w 64"/>
                <a:gd name="T3" fmla="*/ 62 h 87"/>
                <a:gd name="T4" fmla="*/ 52 w 64"/>
                <a:gd name="T5" fmla="*/ 4 h 87"/>
                <a:gd name="T6" fmla="*/ 7 w 64"/>
                <a:gd name="T7" fmla="*/ 40 h 87"/>
                <a:gd name="T8" fmla="*/ 17 w 64"/>
                <a:gd name="T9" fmla="*/ 85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" h="87">
                  <a:moveTo>
                    <a:pt x="17" y="85"/>
                  </a:moveTo>
                  <a:cubicBezTo>
                    <a:pt x="34" y="87"/>
                    <a:pt x="50" y="78"/>
                    <a:pt x="57" y="62"/>
                  </a:cubicBezTo>
                  <a:cubicBezTo>
                    <a:pt x="64" y="46"/>
                    <a:pt x="51" y="8"/>
                    <a:pt x="52" y="4"/>
                  </a:cubicBezTo>
                  <a:cubicBezTo>
                    <a:pt x="53" y="0"/>
                    <a:pt x="14" y="24"/>
                    <a:pt x="7" y="40"/>
                  </a:cubicBezTo>
                  <a:cubicBezTo>
                    <a:pt x="0" y="56"/>
                    <a:pt x="5" y="74"/>
                    <a:pt x="17" y="8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51" name="Freeform 1478">
              <a:extLst>
                <a:ext uri="{FF2B5EF4-FFF2-40B4-BE49-F238E27FC236}">
                  <a16:creationId xmlns:a16="http://schemas.microsoft.com/office/drawing/2014/main" id="{C75522E1-EF23-3D4F-919F-C9931BBC2757}"/>
                </a:ext>
              </a:extLst>
            </p:cNvPr>
            <p:cNvSpPr>
              <a:spLocks/>
            </p:cNvSpPr>
            <p:nvPr/>
          </p:nvSpPr>
          <p:spPr bwMode="auto">
            <a:xfrm>
              <a:off x="6632678" y="5054402"/>
              <a:ext cx="235093" cy="301369"/>
            </a:xfrm>
            <a:custGeom>
              <a:avLst/>
              <a:gdLst>
                <a:gd name="T0" fmla="*/ 9 w 65"/>
                <a:gd name="T1" fmla="*/ 73 h 79"/>
                <a:gd name="T2" fmla="*/ 53 w 65"/>
                <a:gd name="T3" fmla="*/ 61 h 79"/>
                <a:gd name="T4" fmla="*/ 63 w 65"/>
                <a:gd name="T5" fmla="*/ 4 h 79"/>
                <a:gd name="T6" fmla="*/ 10 w 65"/>
                <a:gd name="T7" fmla="*/ 28 h 79"/>
                <a:gd name="T8" fmla="*/ 9 w 65"/>
                <a:gd name="T9" fmla="*/ 73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79">
                  <a:moveTo>
                    <a:pt x="9" y="73"/>
                  </a:moveTo>
                  <a:cubicBezTo>
                    <a:pt x="25" y="79"/>
                    <a:pt x="43" y="74"/>
                    <a:pt x="53" y="61"/>
                  </a:cubicBezTo>
                  <a:cubicBezTo>
                    <a:pt x="64" y="47"/>
                    <a:pt x="61" y="8"/>
                    <a:pt x="63" y="4"/>
                  </a:cubicBezTo>
                  <a:cubicBezTo>
                    <a:pt x="65" y="0"/>
                    <a:pt x="21" y="14"/>
                    <a:pt x="10" y="28"/>
                  </a:cubicBezTo>
                  <a:cubicBezTo>
                    <a:pt x="0" y="41"/>
                    <a:pt x="0" y="60"/>
                    <a:pt x="9" y="73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52" name="Freeform 1479">
              <a:extLst>
                <a:ext uri="{FF2B5EF4-FFF2-40B4-BE49-F238E27FC236}">
                  <a16:creationId xmlns:a16="http://schemas.microsoft.com/office/drawing/2014/main" id="{03785875-2267-9E4E-AF39-27814B8AE590}"/>
                </a:ext>
              </a:extLst>
            </p:cNvPr>
            <p:cNvSpPr>
              <a:spLocks/>
            </p:cNvSpPr>
            <p:nvPr/>
          </p:nvSpPr>
          <p:spPr bwMode="auto">
            <a:xfrm>
              <a:off x="7038748" y="5220155"/>
              <a:ext cx="121109" cy="154453"/>
            </a:xfrm>
            <a:custGeom>
              <a:avLst/>
              <a:gdLst>
                <a:gd name="T0" fmla="*/ 5 w 34"/>
                <a:gd name="T1" fmla="*/ 38 h 41"/>
                <a:gd name="T2" fmla="*/ 28 w 34"/>
                <a:gd name="T3" fmla="*/ 31 h 41"/>
                <a:gd name="T4" fmla="*/ 33 w 34"/>
                <a:gd name="T5" fmla="*/ 2 h 41"/>
                <a:gd name="T6" fmla="*/ 5 w 34"/>
                <a:gd name="T7" fmla="*/ 14 h 41"/>
                <a:gd name="T8" fmla="*/ 5 w 34"/>
                <a:gd name="T9" fmla="*/ 38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41">
                  <a:moveTo>
                    <a:pt x="5" y="38"/>
                  </a:moveTo>
                  <a:cubicBezTo>
                    <a:pt x="13" y="41"/>
                    <a:pt x="22" y="39"/>
                    <a:pt x="28" y="31"/>
                  </a:cubicBezTo>
                  <a:cubicBezTo>
                    <a:pt x="33" y="24"/>
                    <a:pt x="32" y="4"/>
                    <a:pt x="33" y="2"/>
                  </a:cubicBezTo>
                  <a:cubicBezTo>
                    <a:pt x="34" y="0"/>
                    <a:pt x="11" y="7"/>
                    <a:pt x="5" y="14"/>
                  </a:cubicBezTo>
                  <a:cubicBezTo>
                    <a:pt x="0" y="21"/>
                    <a:pt x="0" y="31"/>
                    <a:pt x="5" y="3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53" name="Freeform 1480">
              <a:extLst>
                <a:ext uri="{FF2B5EF4-FFF2-40B4-BE49-F238E27FC236}">
                  <a16:creationId xmlns:a16="http://schemas.microsoft.com/office/drawing/2014/main" id="{65C81998-C5EF-5E40-9988-769433FE6BB3}"/>
                </a:ext>
              </a:extLst>
            </p:cNvPr>
            <p:cNvSpPr>
              <a:spLocks/>
            </p:cNvSpPr>
            <p:nvPr/>
          </p:nvSpPr>
          <p:spPr bwMode="auto">
            <a:xfrm>
              <a:off x="5948770" y="4304748"/>
              <a:ext cx="242217" cy="320206"/>
            </a:xfrm>
            <a:custGeom>
              <a:avLst/>
              <a:gdLst>
                <a:gd name="T0" fmla="*/ 11 w 67"/>
                <a:gd name="T1" fmla="*/ 78 h 84"/>
                <a:gd name="T2" fmla="*/ 57 w 67"/>
                <a:gd name="T3" fmla="*/ 63 h 84"/>
                <a:gd name="T4" fmla="*/ 64 w 67"/>
                <a:gd name="T5" fmla="*/ 4 h 84"/>
                <a:gd name="T6" fmla="*/ 10 w 67"/>
                <a:gd name="T7" fmla="*/ 30 h 84"/>
                <a:gd name="T8" fmla="*/ 11 w 67"/>
                <a:gd name="T9" fmla="*/ 78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84">
                  <a:moveTo>
                    <a:pt x="11" y="78"/>
                  </a:moveTo>
                  <a:cubicBezTo>
                    <a:pt x="27" y="84"/>
                    <a:pt x="46" y="78"/>
                    <a:pt x="57" y="63"/>
                  </a:cubicBezTo>
                  <a:cubicBezTo>
                    <a:pt x="67" y="49"/>
                    <a:pt x="62" y="7"/>
                    <a:pt x="64" y="4"/>
                  </a:cubicBezTo>
                  <a:cubicBezTo>
                    <a:pt x="66" y="0"/>
                    <a:pt x="21" y="16"/>
                    <a:pt x="10" y="30"/>
                  </a:cubicBezTo>
                  <a:cubicBezTo>
                    <a:pt x="0" y="45"/>
                    <a:pt x="1" y="65"/>
                    <a:pt x="11" y="7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54" name="Freeform 1481">
              <a:extLst>
                <a:ext uri="{FF2B5EF4-FFF2-40B4-BE49-F238E27FC236}">
                  <a16:creationId xmlns:a16="http://schemas.microsoft.com/office/drawing/2014/main" id="{B4D5986A-7D5F-BA4E-9CD2-6D4A4EB51D68}"/>
                </a:ext>
              </a:extLst>
            </p:cNvPr>
            <p:cNvSpPr>
              <a:spLocks/>
            </p:cNvSpPr>
            <p:nvPr/>
          </p:nvSpPr>
          <p:spPr bwMode="auto">
            <a:xfrm>
              <a:off x="6027135" y="4647554"/>
              <a:ext cx="167416" cy="226027"/>
            </a:xfrm>
            <a:custGeom>
              <a:avLst/>
              <a:gdLst>
                <a:gd name="T0" fmla="*/ 10 w 46"/>
                <a:gd name="T1" fmla="*/ 57 h 59"/>
                <a:gd name="T2" fmla="*/ 40 w 46"/>
                <a:gd name="T3" fmla="*/ 44 h 59"/>
                <a:gd name="T4" fmla="*/ 41 w 46"/>
                <a:gd name="T5" fmla="*/ 2 h 59"/>
                <a:gd name="T6" fmla="*/ 6 w 46"/>
                <a:gd name="T7" fmla="*/ 24 h 59"/>
                <a:gd name="T8" fmla="*/ 10 w 46"/>
                <a:gd name="T9" fmla="*/ 57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59">
                  <a:moveTo>
                    <a:pt x="10" y="57"/>
                  </a:moveTo>
                  <a:cubicBezTo>
                    <a:pt x="21" y="59"/>
                    <a:pt x="34" y="54"/>
                    <a:pt x="40" y="44"/>
                  </a:cubicBezTo>
                  <a:cubicBezTo>
                    <a:pt x="46" y="33"/>
                    <a:pt x="40" y="5"/>
                    <a:pt x="41" y="2"/>
                  </a:cubicBezTo>
                  <a:cubicBezTo>
                    <a:pt x="42" y="0"/>
                    <a:pt x="12" y="14"/>
                    <a:pt x="6" y="24"/>
                  </a:cubicBezTo>
                  <a:cubicBezTo>
                    <a:pt x="0" y="35"/>
                    <a:pt x="2" y="48"/>
                    <a:pt x="10" y="5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55" name="Freeform 1482">
              <a:extLst>
                <a:ext uri="{FF2B5EF4-FFF2-40B4-BE49-F238E27FC236}">
                  <a16:creationId xmlns:a16="http://schemas.microsoft.com/office/drawing/2014/main" id="{9EEFD106-F6D9-8F47-A781-0DF4C9A31B47}"/>
                </a:ext>
              </a:extLst>
            </p:cNvPr>
            <p:cNvSpPr>
              <a:spLocks/>
            </p:cNvSpPr>
            <p:nvPr/>
          </p:nvSpPr>
          <p:spPr bwMode="auto">
            <a:xfrm>
              <a:off x="6130432" y="4918786"/>
              <a:ext cx="338393" cy="241095"/>
            </a:xfrm>
            <a:custGeom>
              <a:avLst/>
              <a:gdLst>
                <a:gd name="T0" fmla="*/ 0 w 94"/>
                <a:gd name="T1" fmla="*/ 40 h 63"/>
                <a:gd name="T2" fmla="*/ 44 w 94"/>
                <a:gd name="T3" fmla="*/ 59 h 63"/>
                <a:gd name="T4" fmla="*/ 90 w 94"/>
                <a:gd name="T5" fmla="*/ 20 h 63"/>
                <a:gd name="T6" fmla="*/ 32 w 94"/>
                <a:gd name="T7" fmla="*/ 4 h 63"/>
                <a:gd name="T8" fmla="*/ 0 w 94"/>
                <a:gd name="T9" fmla="*/ 4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4" h="63">
                  <a:moveTo>
                    <a:pt x="0" y="40"/>
                  </a:moveTo>
                  <a:cubicBezTo>
                    <a:pt x="9" y="55"/>
                    <a:pt x="27" y="63"/>
                    <a:pt x="44" y="59"/>
                  </a:cubicBezTo>
                  <a:cubicBezTo>
                    <a:pt x="62" y="55"/>
                    <a:pt x="86" y="21"/>
                    <a:pt x="90" y="20"/>
                  </a:cubicBezTo>
                  <a:cubicBezTo>
                    <a:pt x="94" y="18"/>
                    <a:pt x="50" y="0"/>
                    <a:pt x="32" y="4"/>
                  </a:cubicBezTo>
                  <a:cubicBezTo>
                    <a:pt x="14" y="8"/>
                    <a:pt x="2" y="23"/>
                    <a:pt x="0" y="4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56" name="Freeform 1483">
              <a:extLst>
                <a:ext uri="{FF2B5EF4-FFF2-40B4-BE49-F238E27FC236}">
                  <a16:creationId xmlns:a16="http://schemas.microsoft.com/office/drawing/2014/main" id="{D7358AA8-3119-094A-9C0B-79F3BC4C0E65}"/>
                </a:ext>
              </a:extLst>
            </p:cNvPr>
            <p:cNvSpPr>
              <a:spLocks/>
            </p:cNvSpPr>
            <p:nvPr/>
          </p:nvSpPr>
          <p:spPr bwMode="auto">
            <a:xfrm>
              <a:off x="6247980" y="4696528"/>
              <a:ext cx="341954" cy="244863"/>
            </a:xfrm>
            <a:custGeom>
              <a:avLst/>
              <a:gdLst>
                <a:gd name="T0" fmla="*/ 0 w 95"/>
                <a:gd name="T1" fmla="*/ 40 h 64"/>
                <a:gd name="T2" fmla="*/ 45 w 95"/>
                <a:gd name="T3" fmla="*/ 60 h 64"/>
                <a:gd name="T4" fmla="*/ 91 w 95"/>
                <a:gd name="T5" fmla="*/ 20 h 64"/>
                <a:gd name="T6" fmla="*/ 32 w 95"/>
                <a:gd name="T7" fmla="*/ 4 h 64"/>
                <a:gd name="T8" fmla="*/ 0 w 95"/>
                <a:gd name="T9" fmla="*/ 4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5" h="64">
                  <a:moveTo>
                    <a:pt x="0" y="40"/>
                  </a:moveTo>
                  <a:cubicBezTo>
                    <a:pt x="9" y="56"/>
                    <a:pt x="27" y="64"/>
                    <a:pt x="45" y="60"/>
                  </a:cubicBezTo>
                  <a:cubicBezTo>
                    <a:pt x="63" y="56"/>
                    <a:pt x="87" y="22"/>
                    <a:pt x="91" y="20"/>
                  </a:cubicBezTo>
                  <a:cubicBezTo>
                    <a:pt x="95" y="18"/>
                    <a:pt x="50" y="0"/>
                    <a:pt x="32" y="4"/>
                  </a:cubicBezTo>
                  <a:cubicBezTo>
                    <a:pt x="14" y="8"/>
                    <a:pt x="2" y="23"/>
                    <a:pt x="0" y="4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57" name="Freeform 1484">
              <a:extLst>
                <a:ext uri="{FF2B5EF4-FFF2-40B4-BE49-F238E27FC236}">
                  <a16:creationId xmlns:a16="http://schemas.microsoft.com/office/drawing/2014/main" id="{E7392FFA-B9FC-054C-B9B6-B7BAC85ABF0C}"/>
                </a:ext>
              </a:extLst>
            </p:cNvPr>
            <p:cNvSpPr>
              <a:spLocks/>
            </p:cNvSpPr>
            <p:nvPr/>
          </p:nvSpPr>
          <p:spPr bwMode="auto">
            <a:xfrm>
              <a:off x="6247980" y="5374607"/>
              <a:ext cx="274277" cy="271232"/>
            </a:xfrm>
            <a:custGeom>
              <a:avLst/>
              <a:gdLst>
                <a:gd name="T0" fmla="*/ 7 w 76"/>
                <a:gd name="T1" fmla="*/ 8 h 71"/>
                <a:gd name="T2" fmla="*/ 16 w 76"/>
                <a:gd name="T3" fmla="*/ 54 h 71"/>
                <a:gd name="T4" fmla="*/ 73 w 76"/>
                <a:gd name="T5" fmla="*/ 69 h 71"/>
                <a:gd name="T6" fmla="*/ 54 w 76"/>
                <a:gd name="T7" fmla="*/ 14 h 71"/>
                <a:gd name="T8" fmla="*/ 7 w 76"/>
                <a:gd name="T9" fmla="*/ 8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6" h="71">
                  <a:moveTo>
                    <a:pt x="7" y="8"/>
                  </a:moveTo>
                  <a:cubicBezTo>
                    <a:pt x="0" y="23"/>
                    <a:pt x="3" y="42"/>
                    <a:pt x="16" y="54"/>
                  </a:cubicBezTo>
                  <a:cubicBezTo>
                    <a:pt x="29" y="66"/>
                    <a:pt x="69" y="66"/>
                    <a:pt x="73" y="69"/>
                  </a:cubicBezTo>
                  <a:cubicBezTo>
                    <a:pt x="76" y="71"/>
                    <a:pt x="66" y="25"/>
                    <a:pt x="54" y="14"/>
                  </a:cubicBezTo>
                  <a:cubicBezTo>
                    <a:pt x="41" y="2"/>
                    <a:pt x="22" y="0"/>
                    <a:pt x="7" y="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58" name="Freeform 1485">
              <a:extLst>
                <a:ext uri="{FF2B5EF4-FFF2-40B4-BE49-F238E27FC236}">
                  <a16:creationId xmlns:a16="http://schemas.microsoft.com/office/drawing/2014/main" id="{8BF4A36E-C5DA-6A4C-AD1F-9D1813601EB0}"/>
                </a:ext>
              </a:extLst>
            </p:cNvPr>
            <p:cNvSpPr>
              <a:spLocks/>
            </p:cNvSpPr>
            <p:nvPr/>
          </p:nvSpPr>
          <p:spPr bwMode="auto">
            <a:xfrm>
              <a:off x="6532941" y="5359539"/>
              <a:ext cx="156729" cy="207192"/>
            </a:xfrm>
            <a:custGeom>
              <a:avLst/>
              <a:gdLst>
                <a:gd name="T0" fmla="*/ 8 w 43"/>
                <a:gd name="T1" fmla="*/ 3 h 54"/>
                <a:gd name="T2" fmla="*/ 6 w 43"/>
                <a:gd name="T3" fmla="*/ 34 h 54"/>
                <a:gd name="T4" fmla="*/ 41 w 43"/>
                <a:gd name="T5" fmla="*/ 52 h 54"/>
                <a:gd name="T6" fmla="*/ 37 w 43"/>
                <a:gd name="T7" fmla="*/ 14 h 54"/>
                <a:gd name="T8" fmla="*/ 8 w 43"/>
                <a:gd name="T9" fmla="*/ 3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54">
                  <a:moveTo>
                    <a:pt x="8" y="3"/>
                  </a:moveTo>
                  <a:cubicBezTo>
                    <a:pt x="1" y="12"/>
                    <a:pt x="0" y="24"/>
                    <a:pt x="6" y="34"/>
                  </a:cubicBezTo>
                  <a:cubicBezTo>
                    <a:pt x="13" y="44"/>
                    <a:pt x="39" y="50"/>
                    <a:pt x="41" y="52"/>
                  </a:cubicBezTo>
                  <a:cubicBezTo>
                    <a:pt x="43" y="54"/>
                    <a:pt x="43" y="24"/>
                    <a:pt x="37" y="14"/>
                  </a:cubicBezTo>
                  <a:cubicBezTo>
                    <a:pt x="30" y="4"/>
                    <a:pt x="19" y="0"/>
                    <a:pt x="8" y="3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59" name="Freeform 1486">
              <a:extLst>
                <a:ext uri="{FF2B5EF4-FFF2-40B4-BE49-F238E27FC236}">
                  <a16:creationId xmlns:a16="http://schemas.microsoft.com/office/drawing/2014/main" id="{A9071E63-554F-9C45-9DD2-9BA7BC241BBF}"/>
                </a:ext>
              </a:extLst>
            </p:cNvPr>
            <p:cNvSpPr>
              <a:spLocks/>
            </p:cNvSpPr>
            <p:nvPr/>
          </p:nvSpPr>
          <p:spPr bwMode="auto">
            <a:xfrm>
              <a:off x="7024500" y="5348236"/>
              <a:ext cx="146044" cy="146918"/>
            </a:xfrm>
            <a:custGeom>
              <a:avLst/>
              <a:gdLst>
                <a:gd name="T0" fmla="*/ 4 w 41"/>
                <a:gd name="T1" fmla="*/ 4 h 38"/>
                <a:gd name="T2" fmla="*/ 9 w 41"/>
                <a:gd name="T3" fmla="*/ 29 h 38"/>
                <a:gd name="T4" fmla="*/ 39 w 41"/>
                <a:gd name="T5" fmla="*/ 37 h 38"/>
                <a:gd name="T6" fmla="*/ 29 w 41"/>
                <a:gd name="T7" fmla="*/ 7 h 38"/>
                <a:gd name="T8" fmla="*/ 4 w 41"/>
                <a:gd name="T9" fmla="*/ 4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38">
                  <a:moveTo>
                    <a:pt x="4" y="4"/>
                  </a:moveTo>
                  <a:cubicBezTo>
                    <a:pt x="0" y="12"/>
                    <a:pt x="2" y="22"/>
                    <a:pt x="9" y="29"/>
                  </a:cubicBezTo>
                  <a:cubicBezTo>
                    <a:pt x="16" y="35"/>
                    <a:pt x="37" y="35"/>
                    <a:pt x="39" y="37"/>
                  </a:cubicBezTo>
                  <a:cubicBezTo>
                    <a:pt x="41" y="38"/>
                    <a:pt x="36" y="14"/>
                    <a:pt x="29" y="7"/>
                  </a:cubicBezTo>
                  <a:cubicBezTo>
                    <a:pt x="22" y="1"/>
                    <a:pt x="12" y="0"/>
                    <a:pt x="4" y="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60" name="Freeform 1487">
              <a:extLst>
                <a:ext uri="{FF2B5EF4-FFF2-40B4-BE49-F238E27FC236}">
                  <a16:creationId xmlns:a16="http://schemas.microsoft.com/office/drawing/2014/main" id="{E754FD14-7539-5448-98DC-F02983BF180B}"/>
                </a:ext>
              </a:extLst>
            </p:cNvPr>
            <p:cNvSpPr>
              <a:spLocks/>
            </p:cNvSpPr>
            <p:nvPr/>
          </p:nvSpPr>
          <p:spPr bwMode="auto">
            <a:xfrm>
              <a:off x="6849960" y="5163649"/>
              <a:ext cx="153168" cy="192124"/>
            </a:xfrm>
            <a:custGeom>
              <a:avLst/>
              <a:gdLst>
                <a:gd name="T0" fmla="*/ 6 w 42"/>
                <a:gd name="T1" fmla="*/ 48 h 51"/>
                <a:gd name="T2" fmla="*/ 34 w 42"/>
                <a:gd name="T3" fmla="*/ 39 h 51"/>
                <a:gd name="T4" fmla="*/ 41 w 42"/>
                <a:gd name="T5" fmla="*/ 2 h 51"/>
                <a:gd name="T6" fmla="*/ 7 w 42"/>
                <a:gd name="T7" fmla="*/ 18 h 51"/>
                <a:gd name="T8" fmla="*/ 6 w 42"/>
                <a:gd name="T9" fmla="*/ 48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51">
                  <a:moveTo>
                    <a:pt x="6" y="48"/>
                  </a:moveTo>
                  <a:cubicBezTo>
                    <a:pt x="16" y="51"/>
                    <a:pt x="28" y="48"/>
                    <a:pt x="34" y="39"/>
                  </a:cubicBezTo>
                  <a:cubicBezTo>
                    <a:pt x="41" y="31"/>
                    <a:pt x="40" y="5"/>
                    <a:pt x="41" y="2"/>
                  </a:cubicBezTo>
                  <a:cubicBezTo>
                    <a:pt x="42" y="0"/>
                    <a:pt x="13" y="9"/>
                    <a:pt x="7" y="18"/>
                  </a:cubicBezTo>
                  <a:cubicBezTo>
                    <a:pt x="0" y="27"/>
                    <a:pt x="0" y="39"/>
                    <a:pt x="6" y="4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61" name="Freeform 1488">
              <a:extLst>
                <a:ext uri="{FF2B5EF4-FFF2-40B4-BE49-F238E27FC236}">
                  <a16:creationId xmlns:a16="http://schemas.microsoft.com/office/drawing/2014/main" id="{8EC369E0-9970-3A40-B6DF-EBEFA6441F20}"/>
                </a:ext>
              </a:extLst>
            </p:cNvPr>
            <p:cNvSpPr>
              <a:spLocks/>
            </p:cNvSpPr>
            <p:nvPr/>
          </p:nvSpPr>
          <p:spPr bwMode="auto">
            <a:xfrm>
              <a:off x="6764472" y="5348236"/>
              <a:ext cx="227969" cy="226027"/>
            </a:xfrm>
            <a:custGeom>
              <a:avLst/>
              <a:gdLst>
                <a:gd name="T0" fmla="*/ 6 w 63"/>
                <a:gd name="T1" fmla="*/ 7 h 59"/>
                <a:gd name="T2" fmla="*/ 13 w 63"/>
                <a:gd name="T3" fmla="*/ 45 h 59"/>
                <a:gd name="T4" fmla="*/ 60 w 63"/>
                <a:gd name="T5" fmla="*/ 57 h 59"/>
                <a:gd name="T6" fmla="*/ 44 w 63"/>
                <a:gd name="T7" fmla="*/ 11 h 59"/>
                <a:gd name="T8" fmla="*/ 6 w 63"/>
                <a:gd name="T9" fmla="*/ 7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59">
                  <a:moveTo>
                    <a:pt x="6" y="7"/>
                  </a:moveTo>
                  <a:cubicBezTo>
                    <a:pt x="0" y="20"/>
                    <a:pt x="2" y="35"/>
                    <a:pt x="13" y="45"/>
                  </a:cubicBezTo>
                  <a:cubicBezTo>
                    <a:pt x="24" y="55"/>
                    <a:pt x="57" y="55"/>
                    <a:pt x="60" y="57"/>
                  </a:cubicBezTo>
                  <a:cubicBezTo>
                    <a:pt x="63" y="59"/>
                    <a:pt x="55" y="21"/>
                    <a:pt x="44" y="11"/>
                  </a:cubicBezTo>
                  <a:cubicBezTo>
                    <a:pt x="33" y="2"/>
                    <a:pt x="18" y="0"/>
                    <a:pt x="6" y="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62" name="Freeform 1489">
              <a:extLst>
                <a:ext uri="{FF2B5EF4-FFF2-40B4-BE49-F238E27FC236}">
                  <a16:creationId xmlns:a16="http://schemas.microsoft.com/office/drawing/2014/main" id="{61B6FC21-3DBC-624B-AA77-C9075D174DBA}"/>
                </a:ext>
              </a:extLst>
            </p:cNvPr>
            <p:cNvSpPr>
              <a:spLocks/>
            </p:cNvSpPr>
            <p:nvPr/>
          </p:nvSpPr>
          <p:spPr bwMode="auto">
            <a:xfrm>
              <a:off x="5524889" y="4854746"/>
              <a:ext cx="217284" cy="384245"/>
            </a:xfrm>
            <a:custGeom>
              <a:avLst/>
              <a:gdLst>
                <a:gd name="T0" fmla="*/ 30 w 61"/>
                <a:gd name="T1" fmla="*/ 101 h 101"/>
                <a:gd name="T2" fmla="*/ 1 w 61"/>
                <a:gd name="T3" fmla="*/ 60 h 101"/>
                <a:gd name="T4" fmla="*/ 31 w 61"/>
                <a:gd name="T5" fmla="*/ 4 h 101"/>
                <a:gd name="T6" fmla="*/ 61 w 61"/>
                <a:gd name="T7" fmla="*/ 61 h 101"/>
                <a:gd name="T8" fmla="*/ 30 w 61"/>
                <a:gd name="T9" fmla="*/ 101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101">
                  <a:moveTo>
                    <a:pt x="30" y="101"/>
                  </a:moveTo>
                  <a:cubicBezTo>
                    <a:pt x="13" y="96"/>
                    <a:pt x="0" y="79"/>
                    <a:pt x="1" y="60"/>
                  </a:cubicBezTo>
                  <a:cubicBezTo>
                    <a:pt x="1" y="41"/>
                    <a:pt x="31" y="9"/>
                    <a:pt x="31" y="4"/>
                  </a:cubicBezTo>
                  <a:cubicBezTo>
                    <a:pt x="32" y="0"/>
                    <a:pt x="61" y="42"/>
                    <a:pt x="61" y="61"/>
                  </a:cubicBezTo>
                  <a:cubicBezTo>
                    <a:pt x="60" y="80"/>
                    <a:pt x="47" y="96"/>
                    <a:pt x="30" y="10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63" name="Freeform 1490">
              <a:extLst>
                <a:ext uri="{FF2B5EF4-FFF2-40B4-BE49-F238E27FC236}">
                  <a16:creationId xmlns:a16="http://schemas.microsoft.com/office/drawing/2014/main" id="{8856F40A-7ECA-5546-BE58-D3BC32EC5900}"/>
                </a:ext>
              </a:extLst>
            </p:cNvPr>
            <p:cNvSpPr>
              <a:spLocks/>
            </p:cNvSpPr>
            <p:nvPr/>
          </p:nvSpPr>
          <p:spPr bwMode="auto">
            <a:xfrm>
              <a:off x="5282672" y="4783170"/>
              <a:ext cx="249341" cy="369177"/>
            </a:xfrm>
            <a:custGeom>
              <a:avLst/>
              <a:gdLst>
                <a:gd name="T0" fmla="*/ 48 w 69"/>
                <a:gd name="T1" fmla="*/ 95 h 96"/>
                <a:gd name="T2" fmla="*/ 7 w 69"/>
                <a:gd name="T3" fmla="*/ 67 h 96"/>
                <a:gd name="T4" fmla="*/ 16 w 69"/>
                <a:gd name="T5" fmla="*/ 4 h 96"/>
                <a:gd name="T6" fmla="*/ 63 w 69"/>
                <a:gd name="T7" fmla="*/ 47 h 96"/>
                <a:gd name="T8" fmla="*/ 48 w 69"/>
                <a:gd name="T9" fmla="*/ 95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96">
                  <a:moveTo>
                    <a:pt x="48" y="95"/>
                  </a:moveTo>
                  <a:cubicBezTo>
                    <a:pt x="30" y="96"/>
                    <a:pt x="13" y="85"/>
                    <a:pt x="7" y="67"/>
                  </a:cubicBezTo>
                  <a:cubicBezTo>
                    <a:pt x="0" y="49"/>
                    <a:pt x="17" y="8"/>
                    <a:pt x="16" y="4"/>
                  </a:cubicBezTo>
                  <a:cubicBezTo>
                    <a:pt x="15" y="0"/>
                    <a:pt x="57" y="29"/>
                    <a:pt x="63" y="47"/>
                  </a:cubicBezTo>
                  <a:cubicBezTo>
                    <a:pt x="69" y="65"/>
                    <a:pt x="63" y="85"/>
                    <a:pt x="48" y="9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64" name="Freeform 1491">
              <a:extLst>
                <a:ext uri="{FF2B5EF4-FFF2-40B4-BE49-F238E27FC236}">
                  <a16:creationId xmlns:a16="http://schemas.microsoft.com/office/drawing/2014/main" id="{E9278490-5A09-2140-9299-C461FC9AD0C1}"/>
                </a:ext>
              </a:extLst>
            </p:cNvPr>
            <p:cNvSpPr>
              <a:spLocks/>
            </p:cNvSpPr>
            <p:nvPr/>
          </p:nvSpPr>
          <p:spPr bwMode="auto">
            <a:xfrm>
              <a:off x="5585445" y="4233172"/>
              <a:ext cx="384698" cy="290069"/>
            </a:xfrm>
            <a:custGeom>
              <a:avLst/>
              <a:gdLst>
                <a:gd name="T0" fmla="*/ 89 w 107"/>
                <a:gd name="T1" fmla="*/ 2 h 76"/>
                <a:gd name="T2" fmla="*/ 71 w 107"/>
                <a:gd name="T3" fmla="*/ 23 h 76"/>
                <a:gd name="T4" fmla="*/ 64 w 107"/>
                <a:gd name="T5" fmla="*/ 18 h 76"/>
                <a:gd name="T6" fmla="*/ 4 w 107"/>
                <a:gd name="T7" fmla="*/ 15 h 76"/>
                <a:gd name="T8" fmla="*/ 35 w 107"/>
                <a:gd name="T9" fmla="*/ 67 h 76"/>
                <a:gd name="T10" fmla="*/ 80 w 107"/>
                <a:gd name="T11" fmla="*/ 65 h 76"/>
                <a:gd name="T12" fmla="*/ 83 w 107"/>
                <a:gd name="T13" fmla="*/ 66 h 76"/>
                <a:gd name="T14" fmla="*/ 105 w 107"/>
                <a:gd name="T15" fmla="*/ 41 h 76"/>
                <a:gd name="T16" fmla="*/ 89 w 107"/>
                <a:gd name="T17" fmla="*/ 2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7" h="76">
                  <a:moveTo>
                    <a:pt x="89" y="2"/>
                  </a:moveTo>
                  <a:cubicBezTo>
                    <a:pt x="89" y="0"/>
                    <a:pt x="78" y="12"/>
                    <a:pt x="71" y="23"/>
                  </a:cubicBezTo>
                  <a:cubicBezTo>
                    <a:pt x="69" y="21"/>
                    <a:pt x="66" y="20"/>
                    <a:pt x="64" y="18"/>
                  </a:cubicBezTo>
                  <a:cubicBezTo>
                    <a:pt x="48" y="9"/>
                    <a:pt x="0" y="13"/>
                    <a:pt x="4" y="15"/>
                  </a:cubicBezTo>
                  <a:cubicBezTo>
                    <a:pt x="7" y="18"/>
                    <a:pt x="19" y="58"/>
                    <a:pt x="35" y="67"/>
                  </a:cubicBezTo>
                  <a:cubicBezTo>
                    <a:pt x="49" y="76"/>
                    <a:pt x="67" y="74"/>
                    <a:pt x="80" y="65"/>
                  </a:cubicBezTo>
                  <a:cubicBezTo>
                    <a:pt x="81" y="65"/>
                    <a:pt x="82" y="66"/>
                    <a:pt x="83" y="66"/>
                  </a:cubicBezTo>
                  <a:cubicBezTo>
                    <a:pt x="95" y="64"/>
                    <a:pt x="104" y="54"/>
                    <a:pt x="105" y="41"/>
                  </a:cubicBezTo>
                  <a:cubicBezTo>
                    <a:pt x="107" y="28"/>
                    <a:pt x="89" y="5"/>
                    <a:pt x="89" y="2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65" name="Freeform 1492">
              <a:extLst>
                <a:ext uri="{FF2B5EF4-FFF2-40B4-BE49-F238E27FC236}">
                  <a16:creationId xmlns:a16="http://schemas.microsoft.com/office/drawing/2014/main" id="{7CCCC7CA-9704-104B-8B08-F0E9093FBC1C}"/>
                </a:ext>
              </a:extLst>
            </p:cNvPr>
            <p:cNvSpPr>
              <a:spLocks/>
            </p:cNvSpPr>
            <p:nvPr/>
          </p:nvSpPr>
          <p:spPr bwMode="auto">
            <a:xfrm>
              <a:off x="5296920" y="4406459"/>
              <a:ext cx="381137" cy="312671"/>
            </a:xfrm>
            <a:custGeom>
              <a:avLst/>
              <a:gdLst>
                <a:gd name="T0" fmla="*/ 104 w 106"/>
                <a:gd name="T1" fmla="*/ 37 h 82"/>
                <a:gd name="T2" fmla="*/ 79 w 106"/>
                <a:gd name="T3" fmla="*/ 2 h 82"/>
                <a:gd name="T4" fmla="*/ 67 w 106"/>
                <a:gd name="T5" fmla="*/ 26 h 82"/>
                <a:gd name="T6" fmla="*/ 64 w 106"/>
                <a:gd name="T7" fmla="*/ 23 h 82"/>
                <a:gd name="T8" fmla="*/ 3 w 106"/>
                <a:gd name="T9" fmla="*/ 21 h 82"/>
                <a:gd name="T10" fmla="*/ 35 w 106"/>
                <a:gd name="T11" fmla="*/ 72 h 82"/>
                <a:gd name="T12" fmla="*/ 82 w 106"/>
                <a:gd name="T13" fmla="*/ 68 h 82"/>
                <a:gd name="T14" fmla="*/ 83 w 106"/>
                <a:gd name="T15" fmla="*/ 66 h 82"/>
                <a:gd name="T16" fmla="*/ 88 w 106"/>
                <a:gd name="T17" fmla="*/ 67 h 82"/>
                <a:gd name="T18" fmla="*/ 104 w 106"/>
                <a:gd name="T19" fmla="*/ 37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6" h="82">
                  <a:moveTo>
                    <a:pt x="104" y="37"/>
                  </a:moveTo>
                  <a:cubicBezTo>
                    <a:pt x="103" y="24"/>
                    <a:pt x="80" y="5"/>
                    <a:pt x="79" y="2"/>
                  </a:cubicBezTo>
                  <a:cubicBezTo>
                    <a:pt x="78" y="0"/>
                    <a:pt x="71" y="13"/>
                    <a:pt x="67" y="26"/>
                  </a:cubicBezTo>
                  <a:cubicBezTo>
                    <a:pt x="66" y="25"/>
                    <a:pt x="65" y="24"/>
                    <a:pt x="64" y="23"/>
                  </a:cubicBezTo>
                  <a:cubicBezTo>
                    <a:pt x="48" y="14"/>
                    <a:pt x="0" y="18"/>
                    <a:pt x="3" y="21"/>
                  </a:cubicBezTo>
                  <a:cubicBezTo>
                    <a:pt x="7" y="23"/>
                    <a:pt x="19" y="63"/>
                    <a:pt x="35" y="72"/>
                  </a:cubicBezTo>
                  <a:cubicBezTo>
                    <a:pt x="50" y="82"/>
                    <a:pt x="69" y="79"/>
                    <a:pt x="82" y="68"/>
                  </a:cubicBezTo>
                  <a:cubicBezTo>
                    <a:pt x="82" y="67"/>
                    <a:pt x="83" y="66"/>
                    <a:pt x="83" y="66"/>
                  </a:cubicBezTo>
                  <a:cubicBezTo>
                    <a:pt x="84" y="66"/>
                    <a:pt x="86" y="67"/>
                    <a:pt x="88" y="67"/>
                  </a:cubicBezTo>
                  <a:cubicBezTo>
                    <a:pt x="99" y="62"/>
                    <a:pt x="106" y="50"/>
                    <a:pt x="104" y="3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66" name="Freeform 1493">
              <a:extLst>
                <a:ext uri="{FF2B5EF4-FFF2-40B4-BE49-F238E27FC236}">
                  <a16:creationId xmlns:a16="http://schemas.microsoft.com/office/drawing/2014/main" id="{97B7685A-9015-EC45-8B2E-6DBBF3125AE2}"/>
                </a:ext>
              </a:extLst>
            </p:cNvPr>
            <p:cNvSpPr>
              <a:spLocks/>
            </p:cNvSpPr>
            <p:nvPr/>
          </p:nvSpPr>
          <p:spPr bwMode="auto">
            <a:xfrm>
              <a:off x="4915785" y="4745499"/>
              <a:ext cx="388261" cy="561301"/>
            </a:xfrm>
            <a:custGeom>
              <a:avLst/>
              <a:gdLst>
                <a:gd name="T0" fmla="*/ 102 w 108"/>
                <a:gd name="T1" fmla="*/ 48 h 147"/>
                <a:gd name="T2" fmla="*/ 55 w 108"/>
                <a:gd name="T3" fmla="*/ 5 h 147"/>
                <a:gd name="T4" fmla="*/ 45 w 108"/>
                <a:gd name="T5" fmla="*/ 68 h 147"/>
                <a:gd name="T6" fmla="*/ 55 w 108"/>
                <a:gd name="T7" fmla="*/ 83 h 147"/>
                <a:gd name="T8" fmla="*/ 35 w 108"/>
                <a:gd name="T9" fmla="*/ 89 h 147"/>
                <a:gd name="T10" fmla="*/ 4 w 108"/>
                <a:gd name="T11" fmla="*/ 140 h 147"/>
                <a:gd name="T12" fmla="*/ 64 w 108"/>
                <a:gd name="T13" fmla="*/ 138 h 147"/>
                <a:gd name="T14" fmla="*/ 84 w 108"/>
                <a:gd name="T15" fmla="*/ 96 h 147"/>
                <a:gd name="T16" fmla="*/ 87 w 108"/>
                <a:gd name="T17" fmla="*/ 96 h 147"/>
                <a:gd name="T18" fmla="*/ 102 w 108"/>
                <a:gd name="T19" fmla="*/ 48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8" h="147">
                  <a:moveTo>
                    <a:pt x="102" y="48"/>
                  </a:moveTo>
                  <a:cubicBezTo>
                    <a:pt x="95" y="30"/>
                    <a:pt x="54" y="0"/>
                    <a:pt x="55" y="5"/>
                  </a:cubicBezTo>
                  <a:cubicBezTo>
                    <a:pt x="56" y="9"/>
                    <a:pt x="39" y="50"/>
                    <a:pt x="45" y="68"/>
                  </a:cubicBezTo>
                  <a:cubicBezTo>
                    <a:pt x="47" y="74"/>
                    <a:pt x="51" y="79"/>
                    <a:pt x="55" y="83"/>
                  </a:cubicBezTo>
                  <a:cubicBezTo>
                    <a:pt x="48" y="83"/>
                    <a:pt x="42" y="85"/>
                    <a:pt x="35" y="89"/>
                  </a:cubicBezTo>
                  <a:cubicBezTo>
                    <a:pt x="20" y="98"/>
                    <a:pt x="0" y="142"/>
                    <a:pt x="4" y="140"/>
                  </a:cubicBezTo>
                  <a:cubicBezTo>
                    <a:pt x="8" y="138"/>
                    <a:pt x="48" y="147"/>
                    <a:pt x="64" y="138"/>
                  </a:cubicBezTo>
                  <a:cubicBezTo>
                    <a:pt x="79" y="129"/>
                    <a:pt x="86" y="112"/>
                    <a:pt x="84" y="96"/>
                  </a:cubicBezTo>
                  <a:cubicBezTo>
                    <a:pt x="85" y="96"/>
                    <a:pt x="86" y="96"/>
                    <a:pt x="87" y="96"/>
                  </a:cubicBezTo>
                  <a:cubicBezTo>
                    <a:pt x="102" y="85"/>
                    <a:pt x="108" y="66"/>
                    <a:pt x="102" y="4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67" name="Freeform 1494">
              <a:extLst>
                <a:ext uri="{FF2B5EF4-FFF2-40B4-BE49-F238E27FC236}">
                  <a16:creationId xmlns:a16="http://schemas.microsoft.com/office/drawing/2014/main" id="{B11B84DB-B55F-EE42-897F-23643659288F}"/>
                </a:ext>
              </a:extLst>
            </p:cNvPr>
            <p:cNvSpPr>
              <a:spLocks/>
            </p:cNvSpPr>
            <p:nvPr/>
          </p:nvSpPr>
          <p:spPr bwMode="auto">
            <a:xfrm>
              <a:off x="5813414" y="4677691"/>
              <a:ext cx="227969" cy="188355"/>
            </a:xfrm>
            <a:custGeom>
              <a:avLst/>
              <a:gdLst>
                <a:gd name="T0" fmla="*/ 62 w 64"/>
                <a:gd name="T1" fmla="*/ 38 h 49"/>
                <a:gd name="T2" fmla="*/ 27 w 64"/>
                <a:gd name="T3" fmla="*/ 43 h 49"/>
                <a:gd name="T4" fmla="*/ 2 w 64"/>
                <a:gd name="T5" fmla="*/ 6 h 49"/>
                <a:gd name="T6" fmla="*/ 47 w 64"/>
                <a:gd name="T7" fmla="*/ 6 h 49"/>
                <a:gd name="T8" fmla="*/ 62 w 64"/>
                <a:gd name="T9" fmla="*/ 38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" h="49">
                  <a:moveTo>
                    <a:pt x="62" y="38"/>
                  </a:moveTo>
                  <a:cubicBezTo>
                    <a:pt x="53" y="47"/>
                    <a:pt x="39" y="49"/>
                    <a:pt x="27" y="43"/>
                  </a:cubicBezTo>
                  <a:cubicBezTo>
                    <a:pt x="15" y="37"/>
                    <a:pt x="5" y="8"/>
                    <a:pt x="2" y="6"/>
                  </a:cubicBezTo>
                  <a:cubicBezTo>
                    <a:pt x="0" y="4"/>
                    <a:pt x="35" y="0"/>
                    <a:pt x="47" y="6"/>
                  </a:cubicBezTo>
                  <a:cubicBezTo>
                    <a:pt x="58" y="12"/>
                    <a:pt x="64" y="26"/>
                    <a:pt x="62" y="3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68" name="Freeform 1495">
              <a:extLst>
                <a:ext uri="{FF2B5EF4-FFF2-40B4-BE49-F238E27FC236}">
                  <a16:creationId xmlns:a16="http://schemas.microsoft.com/office/drawing/2014/main" id="{D19771D5-F019-F14A-B6B9-8F761BEABF95}"/>
                </a:ext>
              </a:extLst>
            </p:cNvPr>
            <p:cNvSpPr>
              <a:spLocks/>
            </p:cNvSpPr>
            <p:nvPr/>
          </p:nvSpPr>
          <p:spPr bwMode="auto">
            <a:xfrm>
              <a:off x="5720801" y="4500638"/>
              <a:ext cx="245780" cy="177055"/>
            </a:xfrm>
            <a:custGeom>
              <a:avLst/>
              <a:gdLst>
                <a:gd name="T0" fmla="*/ 68 w 68"/>
                <a:gd name="T1" fmla="*/ 32 h 47"/>
                <a:gd name="T2" fmla="*/ 34 w 68"/>
                <a:gd name="T3" fmla="*/ 44 h 47"/>
                <a:gd name="T4" fmla="*/ 3 w 68"/>
                <a:gd name="T5" fmla="*/ 12 h 47"/>
                <a:gd name="T6" fmla="*/ 46 w 68"/>
                <a:gd name="T7" fmla="*/ 4 h 47"/>
                <a:gd name="T8" fmla="*/ 68 w 68"/>
                <a:gd name="T9" fmla="*/ 32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" h="47">
                  <a:moveTo>
                    <a:pt x="68" y="32"/>
                  </a:moveTo>
                  <a:cubicBezTo>
                    <a:pt x="60" y="42"/>
                    <a:pt x="47" y="47"/>
                    <a:pt x="34" y="44"/>
                  </a:cubicBezTo>
                  <a:cubicBezTo>
                    <a:pt x="22" y="40"/>
                    <a:pt x="6" y="14"/>
                    <a:pt x="3" y="12"/>
                  </a:cubicBezTo>
                  <a:cubicBezTo>
                    <a:pt x="0" y="11"/>
                    <a:pt x="34" y="0"/>
                    <a:pt x="46" y="4"/>
                  </a:cubicBezTo>
                  <a:cubicBezTo>
                    <a:pt x="59" y="7"/>
                    <a:pt x="67" y="19"/>
                    <a:pt x="68" y="32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69" name="Freeform 1496">
              <a:extLst>
                <a:ext uri="{FF2B5EF4-FFF2-40B4-BE49-F238E27FC236}">
                  <a16:creationId xmlns:a16="http://schemas.microsoft.com/office/drawing/2014/main" id="{888BD80A-CFF9-3A45-A575-E8E0780736AE}"/>
                </a:ext>
              </a:extLst>
            </p:cNvPr>
            <p:cNvSpPr>
              <a:spLocks/>
            </p:cNvSpPr>
            <p:nvPr/>
          </p:nvSpPr>
          <p:spPr bwMode="auto">
            <a:xfrm>
              <a:off x="6215921" y="4413993"/>
              <a:ext cx="192349" cy="286300"/>
            </a:xfrm>
            <a:custGeom>
              <a:avLst/>
              <a:gdLst>
                <a:gd name="T0" fmla="*/ 18 w 53"/>
                <a:gd name="T1" fmla="*/ 75 h 75"/>
                <a:gd name="T2" fmla="*/ 5 w 53"/>
                <a:gd name="T3" fmla="*/ 38 h 75"/>
                <a:gd name="T4" fmla="*/ 40 w 53"/>
                <a:gd name="T5" fmla="*/ 3 h 75"/>
                <a:gd name="T6" fmla="*/ 49 w 53"/>
                <a:gd name="T7" fmla="*/ 51 h 75"/>
                <a:gd name="T8" fmla="*/ 18 w 53"/>
                <a:gd name="T9" fmla="*/ 75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75">
                  <a:moveTo>
                    <a:pt x="18" y="75"/>
                  </a:moveTo>
                  <a:cubicBezTo>
                    <a:pt x="6" y="67"/>
                    <a:pt x="0" y="52"/>
                    <a:pt x="5" y="38"/>
                  </a:cubicBezTo>
                  <a:cubicBezTo>
                    <a:pt x="9" y="24"/>
                    <a:pt x="38" y="6"/>
                    <a:pt x="40" y="3"/>
                  </a:cubicBezTo>
                  <a:cubicBezTo>
                    <a:pt x="41" y="0"/>
                    <a:pt x="53" y="37"/>
                    <a:pt x="49" y="51"/>
                  </a:cubicBezTo>
                  <a:cubicBezTo>
                    <a:pt x="45" y="65"/>
                    <a:pt x="32" y="74"/>
                    <a:pt x="18" y="7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70" name="Freeform 1497">
              <a:extLst>
                <a:ext uri="{FF2B5EF4-FFF2-40B4-BE49-F238E27FC236}">
                  <a16:creationId xmlns:a16="http://schemas.microsoft.com/office/drawing/2014/main" id="{0FF64FCF-90D3-9248-A557-C430B6827877}"/>
                </a:ext>
              </a:extLst>
            </p:cNvPr>
            <p:cNvSpPr>
              <a:spLocks/>
            </p:cNvSpPr>
            <p:nvPr/>
          </p:nvSpPr>
          <p:spPr bwMode="auto">
            <a:xfrm>
              <a:off x="5250615" y="5163649"/>
              <a:ext cx="317021" cy="252398"/>
            </a:xfrm>
            <a:custGeom>
              <a:avLst/>
              <a:gdLst>
                <a:gd name="T0" fmla="*/ 84 w 88"/>
                <a:gd name="T1" fmla="*/ 14 h 67"/>
                <a:gd name="T2" fmla="*/ 65 w 88"/>
                <a:gd name="T3" fmla="*/ 58 h 67"/>
                <a:gd name="T4" fmla="*/ 4 w 88"/>
                <a:gd name="T5" fmla="*/ 60 h 67"/>
                <a:gd name="T6" fmla="*/ 36 w 88"/>
                <a:gd name="T7" fmla="*/ 9 h 67"/>
                <a:gd name="T8" fmla="*/ 84 w 88"/>
                <a:gd name="T9" fmla="*/ 14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8" h="67">
                  <a:moveTo>
                    <a:pt x="84" y="14"/>
                  </a:moveTo>
                  <a:cubicBezTo>
                    <a:pt x="88" y="31"/>
                    <a:pt x="80" y="49"/>
                    <a:pt x="65" y="58"/>
                  </a:cubicBezTo>
                  <a:cubicBezTo>
                    <a:pt x="49" y="67"/>
                    <a:pt x="8" y="59"/>
                    <a:pt x="4" y="60"/>
                  </a:cubicBezTo>
                  <a:cubicBezTo>
                    <a:pt x="0" y="62"/>
                    <a:pt x="20" y="18"/>
                    <a:pt x="36" y="9"/>
                  </a:cubicBezTo>
                  <a:cubicBezTo>
                    <a:pt x="52" y="0"/>
                    <a:pt x="71" y="3"/>
                    <a:pt x="84" y="1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71" name="Freeform 1498">
              <a:extLst>
                <a:ext uri="{FF2B5EF4-FFF2-40B4-BE49-F238E27FC236}">
                  <a16:creationId xmlns:a16="http://schemas.microsoft.com/office/drawing/2014/main" id="{8CEC99C7-B976-9F4F-93BD-C27A8EA75DD5}"/>
                </a:ext>
              </a:extLst>
            </p:cNvPr>
            <p:cNvSpPr>
              <a:spLocks/>
            </p:cNvSpPr>
            <p:nvPr/>
          </p:nvSpPr>
          <p:spPr bwMode="auto">
            <a:xfrm>
              <a:off x="5510641" y="4715362"/>
              <a:ext cx="199473" cy="165753"/>
            </a:xfrm>
            <a:custGeom>
              <a:avLst/>
              <a:gdLst>
                <a:gd name="T0" fmla="*/ 54 w 56"/>
                <a:gd name="T1" fmla="*/ 10 h 43"/>
                <a:gd name="T2" fmla="*/ 41 w 56"/>
                <a:gd name="T3" fmla="*/ 38 h 43"/>
                <a:gd name="T4" fmla="*/ 3 w 56"/>
                <a:gd name="T5" fmla="*/ 39 h 43"/>
                <a:gd name="T6" fmla="*/ 23 w 56"/>
                <a:gd name="T7" fmla="*/ 6 h 43"/>
                <a:gd name="T8" fmla="*/ 54 w 56"/>
                <a:gd name="T9" fmla="*/ 1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43">
                  <a:moveTo>
                    <a:pt x="54" y="10"/>
                  </a:moveTo>
                  <a:cubicBezTo>
                    <a:pt x="56" y="20"/>
                    <a:pt x="51" y="32"/>
                    <a:pt x="41" y="38"/>
                  </a:cubicBezTo>
                  <a:cubicBezTo>
                    <a:pt x="31" y="43"/>
                    <a:pt x="5" y="38"/>
                    <a:pt x="3" y="39"/>
                  </a:cubicBezTo>
                  <a:cubicBezTo>
                    <a:pt x="0" y="40"/>
                    <a:pt x="13" y="12"/>
                    <a:pt x="23" y="6"/>
                  </a:cubicBezTo>
                  <a:cubicBezTo>
                    <a:pt x="33" y="0"/>
                    <a:pt x="45" y="2"/>
                    <a:pt x="54" y="1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72" name="Freeform 1499">
              <a:extLst>
                <a:ext uri="{FF2B5EF4-FFF2-40B4-BE49-F238E27FC236}">
                  <a16:creationId xmlns:a16="http://schemas.microsoft.com/office/drawing/2014/main" id="{2879FFDE-34B5-074F-BD98-C0CD7B18E771}"/>
                </a:ext>
              </a:extLst>
            </p:cNvPr>
            <p:cNvSpPr>
              <a:spLocks/>
            </p:cNvSpPr>
            <p:nvPr/>
          </p:nvSpPr>
          <p:spPr bwMode="auto">
            <a:xfrm>
              <a:off x="5731486" y="4873581"/>
              <a:ext cx="203036" cy="161987"/>
            </a:xfrm>
            <a:custGeom>
              <a:avLst/>
              <a:gdLst>
                <a:gd name="T0" fmla="*/ 54 w 56"/>
                <a:gd name="T1" fmla="*/ 9 h 43"/>
                <a:gd name="T2" fmla="*/ 41 w 56"/>
                <a:gd name="T3" fmla="*/ 38 h 43"/>
                <a:gd name="T4" fmla="*/ 3 w 56"/>
                <a:gd name="T5" fmla="*/ 39 h 43"/>
                <a:gd name="T6" fmla="*/ 23 w 56"/>
                <a:gd name="T7" fmla="*/ 6 h 43"/>
                <a:gd name="T8" fmla="*/ 54 w 56"/>
                <a:gd name="T9" fmla="*/ 9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43">
                  <a:moveTo>
                    <a:pt x="54" y="9"/>
                  </a:moveTo>
                  <a:cubicBezTo>
                    <a:pt x="56" y="20"/>
                    <a:pt x="51" y="32"/>
                    <a:pt x="41" y="38"/>
                  </a:cubicBezTo>
                  <a:cubicBezTo>
                    <a:pt x="31" y="43"/>
                    <a:pt x="6" y="38"/>
                    <a:pt x="3" y="39"/>
                  </a:cubicBezTo>
                  <a:cubicBezTo>
                    <a:pt x="0" y="40"/>
                    <a:pt x="13" y="12"/>
                    <a:pt x="23" y="6"/>
                  </a:cubicBezTo>
                  <a:cubicBezTo>
                    <a:pt x="33" y="0"/>
                    <a:pt x="46" y="2"/>
                    <a:pt x="54" y="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73" name="Freeform 1500">
              <a:extLst>
                <a:ext uri="{FF2B5EF4-FFF2-40B4-BE49-F238E27FC236}">
                  <a16:creationId xmlns:a16="http://schemas.microsoft.com/office/drawing/2014/main" id="{0D98DAC0-3E6F-0D49-A4A9-1865F1576065}"/>
                </a:ext>
              </a:extLst>
            </p:cNvPr>
            <p:cNvSpPr>
              <a:spLocks/>
            </p:cNvSpPr>
            <p:nvPr/>
          </p:nvSpPr>
          <p:spPr bwMode="auto">
            <a:xfrm>
              <a:off x="5514204" y="5050636"/>
              <a:ext cx="466626" cy="546232"/>
            </a:xfrm>
            <a:custGeom>
              <a:avLst/>
              <a:gdLst>
                <a:gd name="T0" fmla="*/ 100 w 130"/>
                <a:gd name="T1" fmla="*/ 5 h 143"/>
                <a:gd name="T2" fmla="*/ 70 w 130"/>
                <a:gd name="T3" fmla="*/ 60 h 143"/>
                <a:gd name="T4" fmla="*/ 76 w 130"/>
                <a:gd name="T5" fmla="*/ 84 h 143"/>
                <a:gd name="T6" fmla="*/ 36 w 130"/>
                <a:gd name="T7" fmla="*/ 84 h 143"/>
                <a:gd name="T8" fmla="*/ 4 w 130"/>
                <a:gd name="T9" fmla="*/ 136 h 143"/>
                <a:gd name="T10" fmla="*/ 64 w 130"/>
                <a:gd name="T11" fmla="*/ 134 h 143"/>
                <a:gd name="T12" fmla="*/ 84 w 130"/>
                <a:gd name="T13" fmla="*/ 93 h 143"/>
                <a:gd name="T14" fmla="*/ 99 w 130"/>
                <a:gd name="T15" fmla="*/ 102 h 143"/>
                <a:gd name="T16" fmla="*/ 130 w 130"/>
                <a:gd name="T17" fmla="*/ 61 h 143"/>
                <a:gd name="T18" fmla="*/ 100 w 130"/>
                <a:gd name="T19" fmla="*/ 5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0" h="143">
                  <a:moveTo>
                    <a:pt x="100" y="5"/>
                  </a:moveTo>
                  <a:cubicBezTo>
                    <a:pt x="100" y="9"/>
                    <a:pt x="70" y="41"/>
                    <a:pt x="70" y="60"/>
                  </a:cubicBezTo>
                  <a:cubicBezTo>
                    <a:pt x="69" y="69"/>
                    <a:pt x="72" y="77"/>
                    <a:pt x="76" y="84"/>
                  </a:cubicBezTo>
                  <a:cubicBezTo>
                    <a:pt x="64" y="77"/>
                    <a:pt x="49" y="77"/>
                    <a:pt x="36" y="84"/>
                  </a:cubicBezTo>
                  <a:cubicBezTo>
                    <a:pt x="20" y="93"/>
                    <a:pt x="0" y="137"/>
                    <a:pt x="4" y="136"/>
                  </a:cubicBezTo>
                  <a:cubicBezTo>
                    <a:pt x="8" y="134"/>
                    <a:pt x="49" y="143"/>
                    <a:pt x="64" y="134"/>
                  </a:cubicBezTo>
                  <a:cubicBezTo>
                    <a:pt x="79" y="125"/>
                    <a:pt x="86" y="109"/>
                    <a:pt x="84" y="93"/>
                  </a:cubicBezTo>
                  <a:cubicBezTo>
                    <a:pt x="89" y="97"/>
                    <a:pt x="94" y="100"/>
                    <a:pt x="99" y="102"/>
                  </a:cubicBezTo>
                  <a:cubicBezTo>
                    <a:pt x="116" y="97"/>
                    <a:pt x="129" y="81"/>
                    <a:pt x="130" y="61"/>
                  </a:cubicBezTo>
                  <a:cubicBezTo>
                    <a:pt x="130" y="42"/>
                    <a:pt x="101" y="0"/>
                    <a:pt x="100" y="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</p:grpSp>
      <p:grpSp>
        <p:nvGrpSpPr>
          <p:cNvPr id="174" name="Group 173">
            <a:extLst>
              <a:ext uri="{FF2B5EF4-FFF2-40B4-BE49-F238E27FC236}">
                <a16:creationId xmlns:a16="http://schemas.microsoft.com/office/drawing/2014/main" id="{5DCBC1F2-C11B-8449-9716-DA52FEDC0FBA}"/>
              </a:ext>
            </a:extLst>
          </p:cNvPr>
          <p:cNvGrpSpPr/>
          <p:nvPr/>
        </p:nvGrpSpPr>
        <p:grpSpPr>
          <a:xfrm>
            <a:off x="7882945" y="3186890"/>
            <a:ext cx="3378249" cy="3803020"/>
            <a:chOff x="7882945" y="3186890"/>
            <a:chExt cx="3378249" cy="3803020"/>
          </a:xfrm>
        </p:grpSpPr>
        <p:sp>
          <p:nvSpPr>
            <p:cNvPr id="175" name="Freeform 1472">
              <a:extLst>
                <a:ext uri="{FF2B5EF4-FFF2-40B4-BE49-F238E27FC236}">
                  <a16:creationId xmlns:a16="http://schemas.microsoft.com/office/drawing/2014/main" id="{4A4C7183-C33D-BC43-A162-EBB8F1F97366}"/>
                </a:ext>
              </a:extLst>
            </p:cNvPr>
            <p:cNvSpPr>
              <a:spLocks/>
            </p:cNvSpPr>
            <p:nvPr/>
          </p:nvSpPr>
          <p:spPr bwMode="auto">
            <a:xfrm>
              <a:off x="8037822" y="3506385"/>
              <a:ext cx="3223372" cy="3483525"/>
            </a:xfrm>
            <a:custGeom>
              <a:avLst/>
              <a:gdLst>
                <a:gd name="T0" fmla="*/ 570 w 658"/>
                <a:gd name="T1" fmla="*/ 552 h 667"/>
                <a:gd name="T2" fmla="*/ 408 w 658"/>
                <a:gd name="T3" fmla="*/ 548 h 667"/>
                <a:gd name="T4" fmla="*/ 266 w 658"/>
                <a:gd name="T5" fmla="*/ 485 h 667"/>
                <a:gd name="T6" fmla="*/ 269 w 658"/>
                <a:gd name="T7" fmla="*/ 323 h 667"/>
                <a:gd name="T8" fmla="*/ 380 w 658"/>
                <a:gd name="T9" fmla="*/ 240 h 667"/>
                <a:gd name="T10" fmla="*/ 552 w 658"/>
                <a:gd name="T11" fmla="*/ 235 h 667"/>
                <a:gd name="T12" fmla="*/ 561 w 658"/>
                <a:gd name="T13" fmla="*/ 231 h 667"/>
                <a:gd name="T14" fmla="*/ 491 w 658"/>
                <a:gd name="T15" fmla="*/ 230 h 667"/>
                <a:gd name="T16" fmla="*/ 306 w 658"/>
                <a:gd name="T17" fmla="*/ 255 h 667"/>
                <a:gd name="T18" fmla="*/ 346 w 658"/>
                <a:gd name="T19" fmla="*/ 59 h 667"/>
                <a:gd name="T20" fmla="*/ 280 w 658"/>
                <a:gd name="T21" fmla="*/ 75 h 667"/>
                <a:gd name="T22" fmla="*/ 256 w 658"/>
                <a:gd name="T23" fmla="*/ 19 h 667"/>
                <a:gd name="T24" fmla="*/ 246 w 658"/>
                <a:gd name="T25" fmla="*/ 15 h 667"/>
                <a:gd name="T26" fmla="*/ 272 w 658"/>
                <a:gd name="T27" fmla="*/ 67 h 667"/>
                <a:gd name="T28" fmla="*/ 156 w 658"/>
                <a:gd name="T29" fmla="*/ 49 h 667"/>
                <a:gd name="T30" fmla="*/ 265 w 658"/>
                <a:gd name="T31" fmla="*/ 291 h 667"/>
                <a:gd name="T32" fmla="*/ 201 w 658"/>
                <a:gd name="T33" fmla="*/ 220 h 667"/>
                <a:gd name="T34" fmla="*/ 121 w 658"/>
                <a:gd name="T35" fmla="*/ 179 h 667"/>
                <a:gd name="T36" fmla="*/ 31 w 658"/>
                <a:gd name="T37" fmla="*/ 172 h 667"/>
                <a:gd name="T38" fmla="*/ 135 w 658"/>
                <a:gd name="T39" fmla="*/ 191 h 667"/>
                <a:gd name="T40" fmla="*/ 210 w 658"/>
                <a:gd name="T41" fmla="*/ 238 h 667"/>
                <a:gd name="T42" fmla="*/ 248 w 658"/>
                <a:gd name="T43" fmla="*/ 338 h 667"/>
                <a:gd name="T44" fmla="*/ 212 w 658"/>
                <a:gd name="T45" fmla="*/ 524 h 667"/>
                <a:gd name="T46" fmla="*/ 122 w 658"/>
                <a:gd name="T47" fmla="*/ 526 h 667"/>
                <a:gd name="T48" fmla="*/ 63 w 658"/>
                <a:gd name="T49" fmla="*/ 524 h 667"/>
                <a:gd name="T50" fmla="*/ 16 w 658"/>
                <a:gd name="T51" fmla="*/ 529 h 667"/>
                <a:gd name="T52" fmla="*/ 15 w 658"/>
                <a:gd name="T53" fmla="*/ 530 h 667"/>
                <a:gd name="T54" fmla="*/ 64 w 658"/>
                <a:gd name="T55" fmla="*/ 526 h 667"/>
                <a:gd name="T56" fmla="*/ 120 w 658"/>
                <a:gd name="T57" fmla="*/ 530 h 667"/>
                <a:gd name="T58" fmla="*/ 195 w 658"/>
                <a:gd name="T59" fmla="*/ 535 h 667"/>
                <a:gd name="T60" fmla="*/ 180 w 658"/>
                <a:gd name="T61" fmla="*/ 560 h 667"/>
                <a:gd name="T62" fmla="*/ 152 w 658"/>
                <a:gd name="T63" fmla="*/ 568 h 667"/>
                <a:gd name="T64" fmla="*/ 135 w 658"/>
                <a:gd name="T65" fmla="*/ 578 h 667"/>
                <a:gd name="T66" fmla="*/ 176 w 658"/>
                <a:gd name="T67" fmla="*/ 566 h 667"/>
                <a:gd name="T68" fmla="*/ 186 w 658"/>
                <a:gd name="T69" fmla="*/ 565 h 667"/>
                <a:gd name="T70" fmla="*/ 218 w 658"/>
                <a:gd name="T71" fmla="*/ 602 h 667"/>
                <a:gd name="T72" fmla="*/ 213 w 658"/>
                <a:gd name="T73" fmla="*/ 606 h 667"/>
                <a:gd name="T74" fmla="*/ 201 w 658"/>
                <a:gd name="T75" fmla="*/ 621 h 667"/>
                <a:gd name="T76" fmla="*/ 218 w 658"/>
                <a:gd name="T77" fmla="*/ 606 h 667"/>
                <a:gd name="T78" fmla="*/ 239 w 658"/>
                <a:gd name="T79" fmla="*/ 607 h 667"/>
                <a:gd name="T80" fmla="*/ 234 w 658"/>
                <a:gd name="T81" fmla="*/ 637 h 667"/>
                <a:gd name="T82" fmla="*/ 239 w 658"/>
                <a:gd name="T83" fmla="*/ 634 h 667"/>
                <a:gd name="T84" fmla="*/ 247 w 658"/>
                <a:gd name="T85" fmla="*/ 628 h 667"/>
                <a:gd name="T86" fmla="*/ 248 w 658"/>
                <a:gd name="T87" fmla="*/ 629 h 667"/>
                <a:gd name="T88" fmla="*/ 259 w 658"/>
                <a:gd name="T89" fmla="*/ 661 h 667"/>
                <a:gd name="T90" fmla="*/ 256 w 658"/>
                <a:gd name="T91" fmla="*/ 623 h 667"/>
                <a:gd name="T92" fmla="*/ 254 w 658"/>
                <a:gd name="T93" fmla="*/ 618 h 667"/>
                <a:gd name="T94" fmla="*/ 271 w 658"/>
                <a:gd name="T95" fmla="*/ 596 h 667"/>
                <a:gd name="T96" fmla="*/ 303 w 658"/>
                <a:gd name="T97" fmla="*/ 603 h 667"/>
                <a:gd name="T98" fmla="*/ 303 w 658"/>
                <a:gd name="T99" fmla="*/ 602 h 667"/>
                <a:gd name="T100" fmla="*/ 272 w 658"/>
                <a:gd name="T101" fmla="*/ 591 h 667"/>
                <a:gd name="T102" fmla="*/ 263 w 658"/>
                <a:gd name="T103" fmla="*/ 538 h 667"/>
                <a:gd name="T104" fmla="*/ 283 w 658"/>
                <a:gd name="T105" fmla="*/ 547 h 667"/>
                <a:gd name="T106" fmla="*/ 330 w 658"/>
                <a:gd name="T107" fmla="*/ 559 h 667"/>
                <a:gd name="T108" fmla="*/ 285 w 658"/>
                <a:gd name="T109" fmla="*/ 538 h 667"/>
                <a:gd name="T110" fmla="*/ 282 w 658"/>
                <a:gd name="T111" fmla="*/ 537 h 667"/>
                <a:gd name="T112" fmla="*/ 356 w 658"/>
                <a:gd name="T113" fmla="*/ 551 h 667"/>
                <a:gd name="T114" fmla="*/ 463 w 658"/>
                <a:gd name="T115" fmla="*/ 557 h 667"/>
                <a:gd name="T116" fmla="*/ 642 w 658"/>
                <a:gd name="T117" fmla="*/ 569 h 6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658" h="667">
                  <a:moveTo>
                    <a:pt x="654" y="566"/>
                  </a:moveTo>
                  <a:cubicBezTo>
                    <a:pt x="651" y="567"/>
                    <a:pt x="647" y="568"/>
                    <a:pt x="642" y="568"/>
                  </a:cubicBezTo>
                  <a:cubicBezTo>
                    <a:pt x="636" y="569"/>
                    <a:pt x="630" y="570"/>
                    <a:pt x="622" y="569"/>
                  </a:cubicBezTo>
                  <a:cubicBezTo>
                    <a:pt x="619" y="568"/>
                    <a:pt x="615" y="567"/>
                    <a:pt x="611" y="566"/>
                  </a:cubicBezTo>
                  <a:cubicBezTo>
                    <a:pt x="607" y="564"/>
                    <a:pt x="604" y="561"/>
                    <a:pt x="599" y="559"/>
                  </a:cubicBezTo>
                  <a:cubicBezTo>
                    <a:pt x="591" y="555"/>
                    <a:pt x="580" y="553"/>
                    <a:pt x="570" y="552"/>
                  </a:cubicBezTo>
                  <a:cubicBezTo>
                    <a:pt x="559" y="550"/>
                    <a:pt x="548" y="550"/>
                    <a:pt x="536" y="550"/>
                  </a:cubicBezTo>
                  <a:cubicBezTo>
                    <a:pt x="513" y="549"/>
                    <a:pt x="488" y="550"/>
                    <a:pt x="463" y="550"/>
                  </a:cubicBezTo>
                  <a:cubicBezTo>
                    <a:pt x="457" y="550"/>
                    <a:pt x="451" y="550"/>
                    <a:pt x="445" y="550"/>
                  </a:cubicBezTo>
                  <a:cubicBezTo>
                    <a:pt x="438" y="550"/>
                    <a:pt x="432" y="550"/>
                    <a:pt x="426" y="549"/>
                  </a:cubicBezTo>
                  <a:cubicBezTo>
                    <a:pt x="423" y="549"/>
                    <a:pt x="420" y="549"/>
                    <a:pt x="417" y="548"/>
                  </a:cubicBezTo>
                  <a:cubicBezTo>
                    <a:pt x="414" y="548"/>
                    <a:pt x="411" y="548"/>
                    <a:pt x="408" y="548"/>
                  </a:cubicBezTo>
                  <a:cubicBezTo>
                    <a:pt x="402" y="547"/>
                    <a:pt x="397" y="546"/>
                    <a:pt x="391" y="545"/>
                  </a:cubicBezTo>
                  <a:cubicBezTo>
                    <a:pt x="380" y="544"/>
                    <a:pt x="369" y="542"/>
                    <a:pt x="358" y="540"/>
                  </a:cubicBezTo>
                  <a:cubicBezTo>
                    <a:pt x="348" y="537"/>
                    <a:pt x="338" y="535"/>
                    <a:pt x="329" y="533"/>
                  </a:cubicBezTo>
                  <a:cubicBezTo>
                    <a:pt x="323" y="531"/>
                    <a:pt x="318" y="530"/>
                    <a:pt x="313" y="529"/>
                  </a:cubicBezTo>
                  <a:cubicBezTo>
                    <a:pt x="306" y="525"/>
                    <a:pt x="278" y="509"/>
                    <a:pt x="274" y="506"/>
                  </a:cubicBezTo>
                  <a:cubicBezTo>
                    <a:pt x="272" y="503"/>
                    <a:pt x="267" y="493"/>
                    <a:pt x="266" y="485"/>
                  </a:cubicBezTo>
                  <a:cubicBezTo>
                    <a:pt x="265" y="478"/>
                    <a:pt x="256" y="470"/>
                    <a:pt x="255" y="460"/>
                  </a:cubicBezTo>
                  <a:cubicBezTo>
                    <a:pt x="254" y="450"/>
                    <a:pt x="253" y="438"/>
                    <a:pt x="253" y="426"/>
                  </a:cubicBezTo>
                  <a:cubicBezTo>
                    <a:pt x="252" y="414"/>
                    <a:pt x="253" y="400"/>
                    <a:pt x="254" y="386"/>
                  </a:cubicBezTo>
                  <a:cubicBezTo>
                    <a:pt x="255" y="372"/>
                    <a:pt x="258" y="357"/>
                    <a:pt x="262" y="343"/>
                  </a:cubicBezTo>
                  <a:cubicBezTo>
                    <a:pt x="264" y="336"/>
                    <a:pt x="266" y="329"/>
                    <a:pt x="269" y="323"/>
                  </a:cubicBezTo>
                  <a:cubicBezTo>
                    <a:pt x="269" y="323"/>
                    <a:pt x="269" y="323"/>
                    <a:pt x="269" y="323"/>
                  </a:cubicBezTo>
                  <a:cubicBezTo>
                    <a:pt x="269" y="323"/>
                    <a:pt x="269" y="323"/>
                    <a:pt x="269" y="323"/>
                  </a:cubicBezTo>
                  <a:cubicBezTo>
                    <a:pt x="272" y="315"/>
                    <a:pt x="276" y="307"/>
                    <a:pt x="281" y="300"/>
                  </a:cubicBezTo>
                  <a:cubicBezTo>
                    <a:pt x="289" y="287"/>
                    <a:pt x="300" y="275"/>
                    <a:pt x="313" y="265"/>
                  </a:cubicBezTo>
                  <a:cubicBezTo>
                    <a:pt x="326" y="256"/>
                    <a:pt x="341" y="249"/>
                    <a:pt x="357" y="245"/>
                  </a:cubicBezTo>
                  <a:cubicBezTo>
                    <a:pt x="361" y="244"/>
                    <a:pt x="365" y="243"/>
                    <a:pt x="369" y="242"/>
                  </a:cubicBezTo>
                  <a:cubicBezTo>
                    <a:pt x="373" y="241"/>
                    <a:pt x="377" y="241"/>
                    <a:pt x="380" y="240"/>
                  </a:cubicBezTo>
                  <a:cubicBezTo>
                    <a:pt x="388" y="239"/>
                    <a:pt x="396" y="239"/>
                    <a:pt x="404" y="238"/>
                  </a:cubicBezTo>
                  <a:cubicBezTo>
                    <a:pt x="420" y="237"/>
                    <a:pt x="435" y="237"/>
                    <a:pt x="450" y="237"/>
                  </a:cubicBezTo>
                  <a:cubicBezTo>
                    <a:pt x="464" y="237"/>
                    <a:pt x="478" y="236"/>
                    <a:pt x="491" y="236"/>
                  </a:cubicBezTo>
                  <a:cubicBezTo>
                    <a:pt x="513" y="236"/>
                    <a:pt x="531" y="235"/>
                    <a:pt x="546" y="235"/>
                  </a:cubicBezTo>
                  <a:cubicBezTo>
                    <a:pt x="546" y="235"/>
                    <a:pt x="546" y="235"/>
                    <a:pt x="546" y="235"/>
                  </a:cubicBezTo>
                  <a:cubicBezTo>
                    <a:pt x="546" y="235"/>
                    <a:pt x="548" y="235"/>
                    <a:pt x="552" y="235"/>
                  </a:cubicBezTo>
                  <a:cubicBezTo>
                    <a:pt x="554" y="235"/>
                    <a:pt x="556" y="235"/>
                    <a:pt x="559" y="235"/>
                  </a:cubicBezTo>
                  <a:cubicBezTo>
                    <a:pt x="559" y="235"/>
                    <a:pt x="560" y="235"/>
                    <a:pt x="560" y="235"/>
                  </a:cubicBezTo>
                  <a:cubicBezTo>
                    <a:pt x="561" y="235"/>
                    <a:pt x="561" y="235"/>
                    <a:pt x="561" y="235"/>
                  </a:cubicBezTo>
                  <a:cubicBezTo>
                    <a:pt x="560" y="235"/>
                    <a:pt x="561" y="235"/>
                    <a:pt x="561" y="235"/>
                  </a:cubicBezTo>
                  <a:cubicBezTo>
                    <a:pt x="561" y="234"/>
                    <a:pt x="563" y="237"/>
                    <a:pt x="562" y="231"/>
                  </a:cubicBezTo>
                  <a:cubicBezTo>
                    <a:pt x="560" y="230"/>
                    <a:pt x="561" y="231"/>
                    <a:pt x="561" y="231"/>
                  </a:cubicBezTo>
                  <a:cubicBezTo>
                    <a:pt x="560" y="231"/>
                    <a:pt x="560" y="231"/>
                    <a:pt x="560" y="231"/>
                  </a:cubicBezTo>
                  <a:cubicBezTo>
                    <a:pt x="560" y="231"/>
                    <a:pt x="560" y="231"/>
                    <a:pt x="560" y="231"/>
                  </a:cubicBezTo>
                  <a:cubicBezTo>
                    <a:pt x="560" y="231"/>
                    <a:pt x="560" y="231"/>
                    <a:pt x="560" y="231"/>
                  </a:cubicBezTo>
                  <a:cubicBezTo>
                    <a:pt x="559" y="231"/>
                    <a:pt x="558" y="231"/>
                    <a:pt x="557" y="231"/>
                  </a:cubicBezTo>
                  <a:cubicBezTo>
                    <a:pt x="555" y="230"/>
                    <a:pt x="554" y="230"/>
                    <a:pt x="552" y="230"/>
                  </a:cubicBezTo>
                  <a:cubicBezTo>
                    <a:pt x="537" y="230"/>
                    <a:pt x="516" y="230"/>
                    <a:pt x="491" y="230"/>
                  </a:cubicBezTo>
                  <a:cubicBezTo>
                    <a:pt x="478" y="229"/>
                    <a:pt x="464" y="229"/>
                    <a:pt x="450" y="229"/>
                  </a:cubicBezTo>
                  <a:cubicBezTo>
                    <a:pt x="435" y="229"/>
                    <a:pt x="420" y="229"/>
                    <a:pt x="404" y="229"/>
                  </a:cubicBezTo>
                  <a:cubicBezTo>
                    <a:pt x="396" y="229"/>
                    <a:pt x="388" y="229"/>
                    <a:pt x="379" y="230"/>
                  </a:cubicBezTo>
                  <a:cubicBezTo>
                    <a:pt x="375" y="231"/>
                    <a:pt x="371" y="231"/>
                    <a:pt x="367" y="232"/>
                  </a:cubicBezTo>
                  <a:cubicBezTo>
                    <a:pt x="363" y="233"/>
                    <a:pt x="358" y="234"/>
                    <a:pt x="354" y="234"/>
                  </a:cubicBezTo>
                  <a:cubicBezTo>
                    <a:pt x="338" y="239"/>
                    <a:pt x="321" y="245"/>
                    <a:pt x="306" y="255"/>
                  </a:cubicBezTo>
                  <a:cubicBezTo>
                    <a:pt x="295" y="263"/>
                    <a:pt x="285" y="272"/>
                    <a:pt x="276" y="283"/>
                  </a:cubicBezTo>
                  <a:cubicBezTo>
                    <a:pt x="277" y="278"/>
                    <a:pt x="278" y="272"/>
                    <a:pt x="279" y="267"/>
                  </a:cubicBezTo>
                  <a:cubicBezTo>
                    <a:pt x="281" y="254"/>
                    <a:pt x="282" y="240"/>
                    <a:pt x="284" y="227"/>
                  </a:cubicBezTo>
                  <a:cubicBezTo>
                    <a:pt x="285" y="214"/>
                    <a:pt x="286" y="200"/>
                    <a:pt x="287" y="187"/>
                  </a:cubicBezTo>
                  <a:cubicBezTo>
                    <a:pt x="301" y="167"/>
                    <a:pt x="346" y="104"/>
                    <a:pt x="350" y="59"/>
                  </a:cubicBezTo>
                  <a:cubicBezTo>
                    <a:pt x="346" y="59"/>
                    <a:pt x="346" y="59"/>
                    <a:pt x="346" y="59"/>
                  </a:cubicBezTo>
                  <a:cubicBezTo>
                    <a:pt x="343" y="99"/>
                    <a:pt x="304" y="156"/>
                    <a:pt x="287" y="180"/>
                  </a:cubicBezTo>
                  <a:cubicBezTo>
                    <a:pt x="287" y="168"/>
                    <a:pt x="288" y="157"/>
                    <a:pt x="287" y="146"/>
                  </a:cubicBezTo>
                  <a:cubicBezTo>
                    <a:pt x="287" y="139"/>
                    <a:pt x="287" y="132"/>
                    <a:pt x="287" y="126"/>
                  </a:cubicBezTo>
                  <a:cubicBezTo>
                    <a:pt x="286" y="119"/>
                    <a:pt x="286" y="112"/>
                    <a:pt x="285" y="105"/>
                  </a:cubicBezTo>
                  <a:cubicBezTo>
                    <a:pt x="284" y="99"/>
                    <a:pt x="283" y="92"/>
                    <a:pt x="282" y="85"/>
                  </a:cubicBezTo>
                  <a:cubicBezTo>
                    <a:pt x="281" y="82"/>
                    <a:pt x="281" y="79"/>
                    <a:pt x="280" y="75"/>
                  </a:cubicBezTo>
                  <a:cubicBezTo>
                    <a:pt x="279" y="72"/>
                    <a:pt x="278" y="69"/>
                    <a:pt x="277" y="65"/>
                  </a:cubicBezTo>
                  <a:cubicBezTo>
                    <a:pt x="276" y="62"/>
                    <a:pt x="276" y="59"/>
                    <a:pt x="275" y="56"/>
                  </a:cubicBezTo>
                  <a:cubicBezTo>
                    <a:pt x="271" y="46"/>
                    <a:pt x="271" y="46"/>
                    <a:pt x="271" y="46"/>
                  </a:cubicBezTo>
                  <a:cubicBezTo>
                    <a:pt x="270" y="43"/>
                    <a:pt x="268" y="40"/>
                    <a:pt x="267" y="37"/>
                  </a:cubicBezTo>
                  <a:cubicBezTo>
                    <a:pt x="265" y="34"/>
                    <a:pt x="263" y="31"/>
                    <a:pt x="262" y="28"/>
                  </a:cubicBezTo>
                  <a:cubicBezTo>
                    <a:pt x="260" y="25"/>
                    <a:pt x="258" y="22"/>
                    <a:pt x="256" y="19"/>
                  </a:cubicBezTo>
                  <a:cubicBezTo>
                    <a:pt x="254" y="17"/>
                    <a:pt x="251" y="14"/>
                    <a:pt x="249" y="12"/>
                  </a:cubicBezTo>
                  <a:cubicBezTo>
                    <a:pt x="246" y="9"/>
                    <a:pt x="243" y="7"/>
                    <a:pt x="241" y="5"/>
                  </a:cubicBezTo>
                  <a:cubicBezTo>
                    <a:pt x="238" y="3"/>
                    <a:pt x="235" y="2"/>
                    <a:pt x="232" y="0"/>
                  </a:cubicBezTo>
                  <a:cubicBezTo>
                    <a:pt x="230" y="3"/>
                    <a:pt x="230" y="3"/>
                    <a:pt x="230" y="3"/>
                  </a:cubicBezTo>
                  <a:cubicBezTo>
                    <a:pt x="233" y="5"/>
                    <a:pt x="236" y="7"/>
                    <a:pt x="238" y="8"/>
                  </a:cubicBezTo>
                  <a:cubicBezTo>
                    <a:pt x="241" y="11"/>
                    <a:pt x="243" y="13"/>
                    <a:pt x="246" y="15"/>
                  </a:cubicBezTo>
                  <a:cubicBezTo>
                    <a:pt x="248" y="17"/>
                    <a:pt x="250" y="20"/>
                    <a:pt x="252" y="22"/>
                  </a:cubicBezTo>
                  <a:cubicBezTo>
                    <a:pt x="254" y="25"/>
                    <a:pt x="256" y="27"/>
                    <a:pt x="258" y="30"/>
                  </a:cubicBezTo>
                  <a:cubicBezTo>
                    <a:pt x="259" y="33"/>
                    <a:pt x="261" y="36"/>
                    <a:pt x="262" y="39"/>
                  </a:cubicBezTo>
                  <a:cubicBezTo>
                    <a:pt x="264" y="42"/>
                    <a:pt x="265" y="45"/>
                    <a:pt x="266" y="48"/>
                  </a:cubicBezTo>
                  <a:cubicBezTo>
                    <a:pt x="269" y="57"/>
                    <a:pt x="269" y="57"/>
                    <a:pt x="269" y="57"/>
                  </a:cubicBezTo>
                  <a:cubicBezTo>
                    <a:pt x="270" y="61"/>
                    <a:pt x="271" y="64"/>
                    <a:pt x="272" y="67"/>
                  </a:cubicBezTo>
                  <a:cubicBezTo>
                    <a:pt x="273" y="70"/>
                    <a:pt x="273" y="73"/>
                    <a:pt x="274" y="77"/>
                  </a:cubicBezTo>
                  <a:cubicBezTo>
                    <a:pt x="275" y="80"/>
                    <a:pt x="275" y="83"/>
                    <a:pt x="276" y="86"/>
                  </a:cubicBezTo>
                  <a:cubicBezTo>
                    <a:pt x="277" y="93"/>
                    <a:pt x="278" y="100"/>
                    <a:pt x="278" y="106"/>
                  </a:cubicBezTo>
                  <a:cubicBezTo>
                    <a:pt x="279" y="110"/>
                    <a:pt x="279" y="114"/>
                    <a:pt x="279" y="119"/>
                  </a:cubicBezTo>
                  <a:cubicBezTo>
                    <a:pt x="214" y="111"/>
                    <a:pt x="159" y="47"/>
                    <a:pt x="159" y="47"/>
                  </a:cubicBezTo>
                  <a:cubicBezTo>
                    <a:pt x="156" y="49"/>
                    <a:pt x="156" y="49"/>
                    <a:pt x="156" y="49"/>
                  </a:cubicBezTo>
                  <a:cubicBezTo>
                    <a:pt x="156" y="50"/>
                    <a:pt x="213" y="115"/>
                    <a:pt x="280" y="123"/>
                  </a:cubicBezTo>
                  <a:cubicBezTo>
                    <a:pt x="280" y="124"/>
                    <a:pt x="280" y="125"/>
                    <a:pt x="280" y="126"/>
                  </a:cubicBezTo>
                  <a:cubicBezTo>
                    <a:pt x="280" y="133"/>
                    <a:pt x="280" y="139"/>
                    <a:pt x="280" y="146"/>
                  </a:cubicBezTo>
                  <a:cubicBezTo>
                    <a:pt x="280" y="173"/>
                    <a:pt x="278" y="199"/>
                    <a:pt x="275" y="226"/>
                  </a:cubicBezTo>
                  <a:cubicBezTo>
                    <a:pt x="273" y="239"/>
                    <a:pt x="271" y="252"/>
                    <a:pt x="269" y="266"/>
                  </a:cubicBezTo>
                  <a:cubicBezTo>
                    <a:pt x="268" y="274"/>
                    <a:pt x="266" y="282"/>
                    <a:pt x="265" y="291"/>
                  </a:cubicBezTo>
                  <a:cubicBezTo>
                    <a:pt x="264" y="290"/>
                    <a:pt x="263" y="289"/>
                    <a:pt x="263" y="288"/>
                  </a:cubicBezTo>
                  <a:cubicBezTo>
                    <a:pt x="260" y="282"/>
                    <a:pt x="256" y="277"/>
                    <a:pt x="252" y="272"/>
                  </a:cubicBezTo>
                  <a:cubicBezTo>
                    <a:pt x="249" y="267"/>
                    <a:pt x="245" y="263"/>
                    <a:pt x="241" y="258"/>
                  </a:cubicBezTo>
                  <a:cubicBezTo>
                    <a:pt x="237" y="253"/>
                    <a:pt x="233" y="249"/>
                    <a:pt x="229" y="245"/>
                  </a:cubicBezTo>
                  <a:cubicBezTo>
                    <a:pt x="224" y="240"/>
                    <a:pt x="220" y="236"/>
                    <a:pt x="215" y="232"/>
                  </a:cubicBezTo>
                  <a:cubicBezTo>
                    <a:pt x="211" y="228"/>
                    <a:pt x="206" y="224"/>
                    <a:pt x="201" y="220"/>
                  </a:cubicBezTo>
                  <a:cubicBezTo>
                    <a:pt x="194" y="215"/>
                    <a:pt x="194" y="215"/>
                    <a:pt x="194" y="215"/>
                  </a:cubicBezTo>
                  <a:cubicBezTo>
                    <a:pt x="186" y="210"/>
                    <a:pt x="186" y="210"/>
                    <a:pt x="186" y="210"/>
                  </a:cubicBezTo>
                  <a:cubicBezTo>
                    <a:pt x="181" y="207"/>
                    <a:pt x="176" y="203"/>
                    <a:pt x="171" y="200"/>
                  </a:cubicBezTo>
                  <a:cubicBezTo>
                    <a:pt x="166" y="197"/>
                    <a:pt x="160" y="195"/>
                    <a:pt x="155" y="192"/>
                  </a:cubicBezTo>
                  <a:cubicBezTo>
                    <a:pt x="149" y="190"/>
                    <a:pt x="143" y="187"/>
                    <a:pt x="138" y="185"/>
                  </a:cubicBezTo>
                  <a:cubicBezTo>
                    <a:pt x="132" y="183"/>
                    <a:pt x="126" y="181"/>
                    <a:pt x="121" y="179"/>
                  </a:cubicBezTo>
                  <a:cubicBezTo>
                    <a:pt x="115" y="178"/>
                    <a:pt x="109" y="176"/>
                    <a:pt x="103" y="175"/>
                  </a:cubicBezTo>
                  <a:cubicBezTo>
                    <a:pt x="97" y="174"/>
                    <a:pt x="91" y="172"/>
                    <a:pt x="85" y="172"/>
                  </a:cubicBezTo>
                  <a:cubicBezTo>
                    <a:pt x="79" y="171"/>
                    <a:pt x="73" y="170"/>
                    <a:pt x="67" y="169"/>
                  </a:cubicBezTo>
                  <a:cubicBezTo>
                    <a:pt x="61" y="169"/>
                    <a:pt x="55" y="169"/>
                    <a:pt x="49" y="168"/>
                  </a:cubicBezTo>
                  <a:cubicBezTo>
                    <a:pt x="43" y="168"/>
                    <a:pt x="37" y="168"/>
                    <a:pt x="31" y="168"/>
                  </a:cubicBezTo>
                  <a:cubicBezTo>
                    <a:pt x="31" y="172"/>
                    <a:pt x="31" y="172"/>
                    <a:pt x="31" y="172"/>
                  </a:cubicBezTo>
                  <a:cubicBezTo>
                    <a:pt x="37" y="172"/>
                    <a:pt x="43" y="172"/>
                    <a:pt x="49" y="173"/>
                  </a:cubicBezTo>
                  <a:cubicBezTo>
                    <a:pt x="55" y="173"/>
                    <a:pt x="61" y="173"/>
                    <a:pt x="67" y="174"/>
                  </a:cubicBezTo>
                  <a:cubicBezTo>
                    <a:pt x="73" y="175"/>
                    <a:pt x="78" y="176"/>
                    <a:pt x="84" y="177"/>
                  </a:cubicBezTo>
                  <a:cubicBezTo>
                    <a:pt x="90" y="178"/>
                    <a:pt x="96" y="179"/>
                    <a:pt x="102" y="180"/>
                  </a:cubicBezTo>
                  <a:cubicBezTo>
                    <a:pt x="107" y="182"/>
                    <a:pt x="113" y="184"/>
                    <a:pt x="119" y="185"/>
                  </a:cubicBezTo>
                  <a:cubicBezTo>
                    <a:pt x="124" y="187"/>
                    <a:pt x="130" y="189"/>
                    <a:pt x="135" y="191"/>
                  </a:cubicBezTo>
                  <a:cubicBezTo>
                    <a:pt x="141" y="193"/>
                    <a:pt x="146" y="196"/>
                    <a:pt x="152" y="198"/>
                  </a:cubicBezTo>
                  <a:cubicBezTo>
                    <a:pt x="157" y="201"/>
                    <a:pt x="162" y="204"/>
                    <a:pt x="167" y="207"/>
                  </a:cubicBezTo>
                  <a:cubicBezTo>
                    <a:pt x="172" y="210"/>
                    <a:pt x="177" y="213"/>
                    <a:pt x="182" y="216"/>
                  </a:cubicBezTo>
                  <a:cubicBezTo>
                    <a:pt x="189" y="221"/>
                    <a:pt x="189" y="221"/>
                    <a:pt x="189" y="221"/>
                  </a:cubicBezTo>
                  <a:cubicBezTo>
                    <a:pt x="196" y="227"/>
                    <a:pt x="196" y="227"/>
                    <a:pt x="196" y="227"/>
                  </a:cubicBezTo>
                  <a:cubicBezTo>
                    <a:pt x="201" y="230"/>
                    <a:pt x="205" y="234"/>
                    <a:pt x="210" y="238"/>
                  </a:cubicBezTo>
                  <a:cubicBezTo>
                    <a:pt x="214" y="242"/>
                    <a:pt x="218" y="246"/>
                    <a:pt x="222" y="251"/>
                  </a:cubicBezTo>
                  <a:cubicBezTo>
                    <a:pt x="226" y="255"/>
                    <a:pt x="230" y="259"/>
                    <a:pt x="234" y="264"/>
                  </a:cubicBezTo>
                  <a:cubicBezTo>
                    <a:pt x="238" y="269"/>
                    <a:pt x="241" y="273"/>
                    <a:pt x="245" y="278"/>
                  </a:cubicBezTo>
                  <a:cubicBezTo>
                    <a:pt x="248" y="283"/>
                    <a:pt x="251" y="288"/>
                    <a:pt x="254" y="293"/>
                  </a:cubicBezTo>
                  <a:cubicBezTo>
                    <a:pt x="257" y="297"/>
                    <a:pt x="259" y="302"/>
                    <a:pt x="261" y="306"/>
                  </a:cubicBezTo>
                  <a:cubicBezTo>
                    <a:pt x="255" y="317"/>
                    <a:pt x="251" y="327"/>
                    <a:pt x="248" y="338"/>
                  </a:cubicBezTo>
                  <a:cubicBezTo>
                    <a:pt x="243" y="354"/>
                    <a:pt x="239" y="370"/>
                    <a:pt x="238" y="384"/>
                  </a:cubicBezTo>
                  <a:cubicBezTo>
                    <a:pt x="236" y="399"/>
                    <a:pt x="235" y="413"/>
                    <a:pt x="235" y="426"/>
                  </a:cubicBezTo>
                  <a:cubicBezTo>
                    <a:pt x="235" y="439"/>
                    <a:pt x="235" y="451"/>
                    <a:pt x="236" y="462"/>
                  </a:cubicBezTo>
                  <a:cubicBezTo>
                    <a:pt x="237" y="472"/>
                    <a:pt x="234" y="481"/>
                    <a:pt x="235" y="489"/>
                  </a:cubicBezTo>
                  <a:cubicBezTo>
                    <a:pt x="236" y="496"/>
                    <a:pt x="234" y="505"/>
                    <a:pt x="231" y="508"/>
                  </a:cubicBezTo>
                  <a:cubicBezTo>
                    <a:pt x="229" y="511"/>
                    <a:pt x="219" y="519"/>
                    <a:pt x="212" y="524"/>
                  </a:cubicBezTo>
                  <a:cubicBezTo>
                    <a:pt x="207" y="525"/>
                    <a:pt x="201" y="526"/>
                    <a:pt x="194" y="528"/>
                  </a:cubicBezTo>
                  <a:cubicBezTo>
                    <a:pt x="183" y="530"/>
                    <a:pt x="170" y="533"/>
                    <a:pt x="157" y="534"/>
                  </a:cubicBezTo>
                  <a:cubicBezTo>
                    <a:pt x="150" y="534"/>
                    <a:pt x="143" y="535"/>
                    <a:pt x="137" y="533"/>
                  </a:cubicBezTo>
                  <a:cubicBezTo>
                    <a:pt x="135" y="533"/>
                    <a:pt x="134" y="532"/>
                    <a:pt x="132" y="531"/>
                  </a:cubicBezTo>
                  <a:cubicBezTo>
                    <a:pt x="127" y="529"/>
                    <a:pt x="127" y="529"/>
                    <a:pt x="127" y="529"/>
                  </a:cubicBezTo>
                  <a:cubicBezTo>
                    <a:pt x="126" y="528"/>
                    <a:pt x="124" y="527"/>
                    <a:pt x="122" y="526"/>
                  </a:cubicBezTo>
                  <a:cubicBezTo>
                    <a:pt x="120" y="526"/>
                    <a:pt x="119" y="525"/>
                    <a:pt x="117" y="524"/>
                  </a:cubicBezTo>
                  <a:cubicBezTo>
                    <a:pt x="113" y="523"/>
                    <a:pt x="110" y="522"/>
                    <a:pt x="106" y="522"/>
                  </a:cubicBezTo>
                  <a:cubicBezTo>
                    <a:pt x="100" y="521"/>
                    <a:pt x="100" y="521"/>
                    <a:pt x="100" y="521"/>
                  </a:cubicBezTo>
                  <a:cubicBezTo>
                    <a:pt x="95" y="521"/>
                    <a:pt x="95" y="521"/>
                    <a:pt x="95" y="521"/>
                  </a:cubicBezTo>
                  <a:cubicBezTo>
                    <a:pt x="88" y="520"/>
                    <a:pt x="80" y="521"/>
                    <a:pt x="73" y="522"/>
                  </a:cubicBezTo>
                  <a:cubicBezTo>
                    <a:pt x="70" y="522"/>
                    <a:pt x="67" y="523"/>
                    <a:pt x="63" y="524"/>
                  </a:cubicBezTo>
                  <a:cubicBezTo>
                    <a:pt x="60" y="525"/>
                    <a:pt x="57" y="525"/>
                    <a:pt x="54" y="526"/>
                  </a:cubicBezTo>
                  <a:cubicBezTo>
                    <a:pt x="51" y="527"/>
                    <a:pt x="48" y="527"/>
                    <a:pt x="45" y="528"/>
                  </a:cubicBezTo>
                  <a:cubicBezTo>
                    <a:pt x="42" y="528"/>
                    <a:pt x="39" y="529"/>
                    <a:pt x="37" y="529"/>
                  </a:cubicBezTo>
                  <a:cubicBezTo>
                    <a:pt x="34" y="529"/>
                    <a:pt x="31" y="529"/>
                    <a:pt x="29" y="529"/>
                  </a:cubicBezTo>
                  <a:cubicBezTo>
                    <a:pt x="26" y="529"/>
                    <a:pt x="24" y="530"/>
                    <a:pt x="22" y="530"/>
                  </a:cubicBezTo>
                  <a:cubicBezTo>
                    <a:pt x="20" y="529"/>
                    <a:pt x="17" y="529"/>
                    <a:pt x="16" y="529"/>
                  </a:cubicBezTo>
                  <a:cubicBezTo>
                    <a:pt x="14" y="529"/>
                    <a:pt x="12" y="529"/>
                    <a:pt x="10" y="529"/>
                  </a:cubicBezTo>
                  <a:cubicBezTo>
                    <a:pt x="7" y="528"/>
                    <a:pt x="5" y="528"/>
                    <a:pt x="3" y="528"/>
                  </a:cubicBezTo>
                  <a:cubicBezTo>
                    <a:pt x="1" y="527"/>
                    <a:pt x="0" y="527"/>
                    <a:pt x="0" y="527"/>
                  </a:cubicBezTo>
                  <a:cubicBezTo>
                    <a:pt x="0" y="527"/>
                    <a:pt x="1" y="527"/>
                    <a:pt x="3" y="528"/>
                  </a:cubicBezTo>
                  <a:cubicBezTo>
                    <a:pt x="5" y="528"/>
                    <a:pt x="7" y="529"/>
                    <a:pt x="10" y="529"/>
                  </a:cubicBezTo>
                  <a:cubicBezTo>
                    <a:pt x="12" y="529"/>
                    <a:pt x="14" y="530"/>
                    <a:pt x="15" y="530"/>
                  </a:cubicBezTo>
                  <a:cubicBezTo>
                    <a:pt x="17" y="530"/>
                    <a:pt x="19" y="530"/>
                    <a:pt x="22" y="530"/>
                  </a:cubicBezTo>
                  <a:cubicBezTo>
                    <a:pt x="24" y="530"/>
                    <a:pt x="26" y="530"/>
                    <a:pt x="29" y="530"/>
                  </a:cubicBezTo>
                  <a:cubicBezTo>
                    <a:pt x="31" y="530"/>
                    <a:pt x="34" y="530"/>
                    <a:pt x="37" y="530"/>
                  </a:cubicBezTo>
                  <a:cubicBezTo>
                    <a:pt x="40" y="530"/>
                    <a:pt x="42" y="530"/>
                    <a:pt x="45" y="529"/>
                  </a:cubicBezTo>
                  <a:cubicBezTo>
                    <a:pt x="48" y="529"/>
                    <a:pt x="51" y="529"/>
                    <a:pt x="54" y="528"/>
                  </a:cubicBezTo>
                  <a:cubicBezTo>
                    <a:pt x="58" y="527"/>
                    <a:pt x="61" y="527"/>
                    <a:pt x="64" y="526"/>
                  </a:cubicBezTo>
                  <a:cubicBezTo>
                    <a:pt x="67" y="525"/>
                    <a:pt x="70" y="524"/>
                    <a:pt x="74" y="524"/>
                  </a:cubicBezTo>
                  <a:cubicBezTo>
                    <a:pt x="81" y="523"/>
                    <a:pt x="88" y="523"/>
                    <a:pt x="95" y="524"/>
                  </a:cubicBezTo>
                  <a:cubicBezTo>
                    <a:pt x="100" y="524"/>
                    <a:pt x="100" y="524"/>
                    <a:pt x="100" y="524"/>
                  </a:cubicBezTo>
                  <a:cubicBezTo>
                    <a:pt x="105" y="525"/>
                    <a:pt x="105" y="525"/>
                    <a:pt x="105" y="525"/>
                  </a:cubicBezTo>
                  <a:cubicBezTo>
                    <a:pt x="109" y="526"/>
                    <a:pt x="112" y="527"/>
                    <a:pt x="116" y="528"/>
                  </a:cubicBezTo>
                  <a:cubicBezTo>
                    <a:pt x="117" y="529"/>
                    <a:pt x="119" y="530"/>
                    <a:pt x="120" y="530"/>
                  </a:cubicBezTo>
                  <a:cubicBezTo>
                    <a:pt x="122" y="531"/>
                    <a:pt x="124" y="531"/>
                    <a:pt x="125" y="532"/>
                  </a:cubicBezTo>
                  <a:cubicBezTo>
                    <a:pt x="130" y="535"/>
                    <a:pt x="130" y="535"/>
                    <a:pt x="130" y="535"/>
                  </a:cubicBezTo>
                  <a:cubicBezTo>
                    <a:pt x="131" y="536"/>
                    <a:pt x="133" y="537"/>
                    <a:pt x="135" y="538"/>
                  </a:cubicBezTo>
                  <a:cubicBezTo>
                    <a:pt x="139" y="539"/>
                    <a:pt x="143" y="539"/>
                    <a:pt x="146" y="539"/>
                  </a:cubicBezTo>
                  <a:cubicBezTo>
                    <a:pt x="150" y="540"/>
                    <a:pt x="154" y="540"/>
                    <a:pt x="157" y="539"/>
                  </a:cubicBezTo>
                  <a:cubicBezTo>
                    <a:pt x="171" y="539"/>
                    <a:pt x="184" y="537"/>
                    <a:pt x="195" y="535"/>
                  </a:cubicBezTo>
                  <a:cubicBezTo>
                    <a:pt x="206" y="533"/>
                    <a:pt x="215" y="531"/>
                    <a:pt x="221" y="529"/>
                  </a:cubicBezTo>
                  <a:cubicBezTo>
                    <a:pt x="223" y="529"/>
                    <a:pt x="224" y="529"/>
                    <a:pt x="225" y="528"/>
                  </a:cubicBezTo>
                  <a:cubicBezTo>
                    <a:pt x="216" y="535"/>
                    <a:pt x="205" y="544"/>
                    <a:pt x="194" y="552"/>
                  </a:cubicBezTo>
                  <a:cubicBezTo>
                    <a:pt x="190" y="554"/>
                    <a:pt x="187" y="557"/>
                    <a:pt x="183" y="558"/>
                  </a:cubicBezTo>
                  <a:cubicBezTo>
                    <a:pt x="183" y="559"/>
                    <a:pt x="182" y="559"/>
                    <a:pt x="181" y="559"/>
                  </a:cubicBezTo>
                  <a:cubicBezTo>
                    <a:pt x="181" y="559"/>
                    <a:pt x="180" y="560"/>
                    <a:pt x="180" y="560"/>
                  </a:cubicBezTo>
                  <a:cubicBezTo>
                    <a:pt x="180" y="560"/>
                    <a:pt x="180" y="560"/>
                    <a:pt x="180" y="560"/>
                  </a:cubicBezTo>
                  <a:cubicBezTo>
                    <a:pt x="180" y="560"/>
                    <a:pt x="180" y="560"/>
                    <a:pt x="180" y="560"/>
                  </a:cubicBezTo>
                  <a:cubicBezTo>
                    <a:pt x="179" y="560"/>
                    <a:pt x="179" y="560"/>
                    <a:pt x="179" y="560"/>
                  </a:cubicBezTo>
                  <a:cubicBezTo>
                    <a:pt x="178" y="560"/>
                    <a:pt x="177" y="560"/>
                    <a:pt x="176" y="560"/>
                  </a:cubicBezTo>
                  <a:cubicBezTo>
                    <a:pt x="174" y="560"/>
                    <a:pt x="174" y="561"/>
                    <a:pt x="173" y="561"/>
                  </a:cubicBezTo>
                  <a:cubicBezTo>
                    <a:pt x="165" y="563"/>
                    <a:pt x="158" y="565"/>
                    <a:pt x="152" y="568"/>
                  </a:cubicBezTo>
                  <a:cubicBezTo>
                    <a:pt x="149" y="569"/>
                    <a:pt x="146" y="570"/>
                    <a:pt x="144" y="572"/>
                  </a:cubicBezTo>
                  <a:cubicBezTo>
                    <a:pt x="142" y="573"/>
                    <a:pt x="140" y="574"/>
                    <a:pt x="138" y="575"/>
                  </a:cubicBezTo>
                  <a:cubicBezTo>
                    <a:pt x="137" y="576"/>
                    <a:pt x="137" y="576"/>
                    <a:pt x="136" y="576"/>
                  </a:cubicBezTo>
                  <a:cubicBezTo>
                    <a:pt x="136" y="577"/>
                    <a:pt x="135" y="577"/>
                    <a:pt x="135" y="578"/>
                  </a:cubicBezTo>
                  <a:cubicBezTo>
                    <a:pt x="134" y="579"/>
                    <a:pt x="134" y="579"/>
                    <a:pt x="134" y="579"/>
                  </a:cubicBezTo>
                  <a:cubicBezTo>
                    <a:pt x="134" y="579"/>
                    <a:pt x="134" y="579"/>
                    <a:pt x="135" y="578"/>
                  </a:cubicBezTo>
                  <a:cubicBezTo>
                    <a:pt x="135" y="578"/>
                    <a:pt x="136" y="577"/>
                    <a:pt x="136" y="577"/>
                  </a:cubicBezTo>
                  <a:cubicBezTo>
                    <a:pt x="137" y="577"/>
                    <a:pt x="138" y="576"/>
                    <a:pt x="139" y="576"/>
                  </a:cubicBezTo>
                  <a:cubicBezTo>
                    <a:pt x="140" y="575"/>
                    <a:pt x="142" y="574"/>
                    <a:pt x="145" y="573"/>
                  </a:cubicBezTo>
                  <a:cubicBezTo>
                    <a:pt x="147" y="572"/>
                    <a:pt x="150" y="571"/>
                    <a:pt x="153" y="571"/>
                  </a:cubicBezTo>
                  <a:cubicBezTo>
                    <a:pt x="159" y="569"/>
                    <a:pt x="166" y="567"/>
                    <a:pt x="173" y="567"/>
                  </a:cubicBezTo>
                  <a:cubicBezTo>
                    <a:pt x="174" y="567"/>
                    <a:pt x="175" y="566"/>
                    <a:pt x="176" y="566"/>
                  </a:cubicBezTo>
                  <a:cubicBezTo>
                    <a:pt x="177" y="566"/>
                    <a:pt x="178" y="566"/>
                    <a:pt x="179" y="566"/>
                  </a:cubicBezTo>
                  <a:cubicBezTo>
                    <a:pt x="180" y="567"/>
                    <a:pt x="180" y="567"/>
                    <a:pt x="180" y="567"/>
                  </a:cubicBezTo>
                  <a:cubicBezTo>
                    <a:pt x="180" y="567"/>
                    <a:pt x="180" y="567"/>
                    <a:pt x="180" y="567"/>
                  </a:cubicBezTo>
                  <a:cubicBezTo>
                    <a:pt x="181" y="567"/>
                    <a:pt x="181" y="567"/>
                    <a:pt x="181" y="567"/>
                  </a:cubicBezTo>
                  <a:cubicBezTo>
                    <a:pt x="182" y="567"/>
                    <a:pt x="182" y="566"/>
                    <a:pt x="183" y="566"/>
                  </a:cubicBezTo>
                  <a:cubicBezTo>
                    <a:pt x="184" y="566"/>
                    <a:pt x="185" y="566"/>
                    <a:pt x="186" y="565"/>
                  </a:cubicBezTo>
                  <a:cubicBezTo>
                    <a:pt x="191" y="564"/>
                    <a:pt x="194" y="562"/>
                    <a:pt x="198" y="560"/>
                  </a:cubicBezTo>
                  <a:cubicBezTo>
                    <a:pt x="211" y="554"/>
                    <a:pt x="224" y="546"/>
                    <a:pt x="234" y="540"/>
                  </a:cubicBezTo>
                  <a:cubicBezTo>
                    <a:pt x="234" y="549"/>
                    <a:pt x="234" y="559"/>
                    <a:pt x="234" y="569"/>
                  </a:cubicBezTo>
                  <a:cubicBezTo>
                    <a:pt x="234" y="570"/>
                    <a:pt x="233" y="572"/>
                    <a:pt x="232" y="575"/>
                  </a:cubicBezTo>
                  <a:cubicBezTo>
                    <a:pt x="229" y="581"/>
                    <a:pt x="226" y="589"/>
                    <a:pt x="221" y="597"/>
                  </a:cubicBezTo>
                  <a:cubicBezTo>
                    <a:pt x="220" y="599"/>
                    <a:pt x="219" y="600"/>
                    <a:pt x="218" y="602"/>
                  </a:cubicBezTo>
                  <a:cubicBezTo>
                    <a:pt x="218" y="602"/>
                    <a:pt x="217" y="603"/>
                    <a:pt x="217" y="603"/>
                  </a:cubicBezTo>
                  <a:cubicBezTo>
                    <a:pt x="217" y="603"/>
                    <a:pt x="217" y="603"/>
                    <a:pt x="217" y="604"/>
                  </a:cubicBezTo>
                  <a:cubicBezTo>
                    <a:pt x="217" y="604"/>
                    <a:pt x="217" y="604"/>
                    <a:pt x="217" y="604"/>
                  </a:cubicBezTo>
                  <a:cubicBezTo>
                    <a:pt x="216" y="604"/>
                    <a:pt x="216" y="604"/>
                    <a:pt x="216" y="604"/>
                  </a:cubicBezTo>
                  <a:cubicBezTo>
                    <a:pt x="216" y="604"/>
                    <a:pt x="216" y="604"/>
                    <a:pt x="216" y="604"/>
                  </a:cubicBezTo>
                  <a:cubicBezTo>
                    <a:pt x="215" y="605"/>
                    <a:pt x="214" y="605"/>
                    <a:pt x="213" y="606"/>
                  </a:cubicBezTo>
                  <a:cubicBezTo>
                    <a:pt x="210" y="609"/>
                    <a:pt x="208" y="612"/>
                    <a:pt x="205" y="614"/>
                  </a:cubicBezTo>
                  <a:cubicBezTo>
                    <a:pt x="203" y="617"/>
                    <a:pt x="202" y="619"/>
                    <a:pt x="201" y="621"/>
                  </a:cubicBezTo>
                  <a:cubicBezTo>
                    <a:pt x="200" y="622"/>
                    <a:pt x="200" y="623"/>
                    <a:pt x="200" y="623"/>
                  </a:cubicBezTo>
                  <a:cubicBezTo>
                    <a:pt x="200" y="624"/>
                    <a:pt x="200" y="624"/>
                    <a:pt x="200" y="624"/>
                  </a:cubicBezTo>
                  <a:cubicBezTo>
                    <a:pt x="200" y="624"/>
                    <a:pt x="200" y="624"/>
                    <a:pt x="200" y="623"/>
                  </a:cubicBezTo>
                  <a:cubicBezTo>
                    <a:pt x="200" y="623"/>
                    <a:pt x="200" y="622"/>
                    <a:pt x="201" y="621"/>
                  </a:cubicBezTo>
                  <a:cubicBezTo>
                    <a:pt x="202" y="620"/>
                    <a:pt x="204" y="618"/>
                    <a:pt x="206" y="615"/>
                  </a:cubicBezTo>
                  <a:cubicBezTo>
                    <a:pt x="209" y="613"/>
                    <a:pt x="212" y="610"/>
                    <a:pt x="215" y="608"/>
                  </a:cubicBezTo>
                  <a:cubicBezTo>
                    <a:pt x="216" y="607"/>
                    <a:pt x="217" y="607"/>
                    <a:pt x="217" y="607"/>
                  </a:cubicBezTo>
                  <a:cubicBezTo>
                    <a:pt x="218" y="606"/>
                    <a:pt x="218" y="606"/>
                    <a:pt x="218" y="606"/>
                  </a:cubicBezTo>
                  <a:cubicBezTo>
                    <a:pt x="218" y="606"/>
                    <a:pt x="218" y="606"/>
                    <a:pt x="218" y="606"/>
                  </a:cubicBezTo>
                  <a:cubicBezTo>
                    <a:pt x="218" y="606"/>
                    <a:pt x="218" y="606"/>
                    <a:pt x="218" y="606"/>
                  </a:cubicBezTo>
                  <a:cubicBezTo>
                    <a:pt x="219" y="606"/>
                    <a:pt x="219" y="606"/>
                    <a:pt x="219" y="606"/>
                  </a:cubicBezTo>
                  <a:cubicBezTo>
                    <a:pt x="220" y="605"/>
                    <a:pt x="220" y="605"/>
                    <a:pt x="221" y="604"/>
                  </a:cubicBezTo>
                  <a:cubicBezTo>
                    <a:pt x="222" y="602"/>
                    <a:pt x="223" y="601"/>
                    <a:pt x="225" y="599"/>
                  </a:cubicBezTo>
                  <a:cubicBezTo>
                    <a:pt x="229" y="593"/>
                    <a:pt x="232" y="587"/>
                    <a:pt x="235" y="582"/>
                  </a:cubicBezTo>
                  <a:cubicBezTo>
                    <a:pt x="236" y="585"/>
                    <a:pt x="236" y="589"/>
                    <a:pt x="236" y="592"/>
                  </a:cubicBezTo>
                  <a:cubicBezTo>
                    <a:pt x="237" y="597"/>
                    <a:pt x="238" y="602"/>
                    <a:pt x="239" y="607"/>
                  </a:cubicBezTo>
                  <a:cubicBezTo>
                    <a:pt x="240" y="612"/>
                    <a:pt x="241" y="617"/>
                    <a:pt x="244" y="622"/>
                  </a:cubicBezTo>
                  <a:cubicBezTo>
                    <a:pt x="244" y="622"/>
                    <a:pt x="244" y="622"/>
                    <a:pt x="244" y="622"/>
                  </a:cubicBezTo>
                  <a:cubicBezTo>
                    <a:pt x="243" y="625"/>
                    <a:pt x="242" y="627"/>
                    <a:pt x="240" y="630"/>
                  </a:cubicBezTo>
                  <a:cubicBezTo>
                    <a:pt x="240" y="631"/>
                    <a:pt x="239" y="632"/>
                    <a:pt x="239" y="632"/>
                  </a:cubicBezTo>
                  <a:cubicBezTo>
                    <a:pt x="239" y="633"/>
                    <a:pt x="238" y="633"/>
                    <a:pt x="237" y="634"/>
                  </a:cubicBezTo>
                  <a:cubicBezTo>
                    <a:pt x="236" y="635"/>
                    <a:pt x="235" y="636"/>
                    <a:pt x="234" y="637"/>
                  </a:cubicBezTo>
                  <a:cubicBezTo>
                    <a:pt x="233" y="638"/>
                    <a:pt x="233" y="639"/>
                    <a:pt x="232" y="640"/>
                  </a:cubicBezTo>
                  <a:cubicBezTo>
                    <a:pt x="232" y="640"/>
                    <a:pt x="232" y="641"/>
                    <a:pt x="232" y="641"/>
                  </a:cubicBezTo>
                  <a:cubicBezTo>
                    <a:pt x="232" y="641"/>
                    <a:pt x="232" y="640"/>
                    <a:pt x="233" y="640"/>
                  </a:cubicBezTo>
                  <a:cubicBezTo>
                    <a:pt x="233" y="639"/>
                    <a:pt x="234" y="638"/>
                    <a:pt x="235" y="638"/>
                  </a:cubicBezTo>
                  <a:cubicBezTo>
                    <a:pt x="236" y="637"/>
                    <a:pt x="237" y="636"/>
                    <a:pt x="238" y="635"/>
                  </a:cubicBezTo>
                  <a:cubicBezTo>
                    <a:pt x="238" y="635"/>
                    <a:pt x="239" y="634"/>
                    <a:pt x="239" y="634"/>
                  </a:cubicBezTo>
                  <a:cubicBezTo>
                    <a:pt x="239" y="634"/>
                    <a:pt x="239" y="634"/>
                    <a:pt x="240" y="634"/>
                  </a:cubicBezTo>
                  <a:cubicBezTo>
                    <a:pt x="240" y="634"/>
                    <a:pt x="240" y="633"/>
                    <a:pt x="240" y="633"/>
                  </a:cubicBezTo>
                  <a:cubicBezTo>
                    <a:pt x="241" y="633"/>
                    <a:pt x="241" y="632"/>
                    <a:pt x="242" y="631"/>
                  </a:cubicBezTo>
                  <a:cubicBezTo>
                    <a:pt x="243" y="629"/>
                    <a:pt x="245" y="627"/>
                    <a:pt x="246" y="626"/>
                  </a:cubicBezTo>
                  <a:cubicBezTo>
                    <a:pt x="246" y="626"/>
                    <a:pt x="246" y="626"/>
                    <a:pt x="246" y="626"/>
                  </a:cubicBezTo>
                  <a:cubicBezTo>
                    <a:pt x="246" y="627"/>
                    <a:pt x="247" y="627"/>
                    <a:pt x="247" y="628"/>
                  </a:cubicBezTo>
                  <a:cubicBezTo>
                    <a:pt x="248" y="629"/>
                    <a:pt x="248" y="629"/>
                    <a:pt x="248" y="629"/>
                  </a:cubicBezTo>
                  <a:cubicBezTo>
                    <a:pt x="248" y="629"/>
                    <a:pt x="248" y="629"/>
                    <a:pt x="248" y="629"/>
                  </a:cubicBezTo>
                  <a:cubicBezTo>
                    <a:pt x="248" y="629"/>
                    <a:pt x="248" y="628"/>
                    <a:pt x="248" y="628"/>
                  </a:cubicBezTo>
                  <a:cubicBezTo>
                    <a:pt x="248" y="629"/>
                    <a:pt x="248" y="629"/>
                    <a:pt x="248" y="629"/>
                  </a:cubicBezTo>
                  <a:cubicBezTo>
                    <a:pt x="248" y="629"/>
                    <a:pt x="248" y="629"/>
                    <a:pt x="248" y="629"/>
                  </a:cubicBezTo>
                  <a:cubicBezTo>
                    <a:pt x="248" y="629"/>
                    <a:pt x="248" y="629"/>
                    <a:pt x="248" y="629"/>
                  </a:cubicBezTo>
                  <a:cubicBezTo>
                    <a:pt x="249" y="630"/>
                    <a:pt x="250" y="631"/>
                    <a:pt x="251" y="631"/>
                  </a:cubicBezTo>
                  <a:cubicBezTo>
                    <a:pt x="251" y="632"/>
                    <a:pt x="252" y="633"/>
                    <a:pt x="252" y="634"/>
                  </a:cubicBezTo>
                  <a:cubicBezTo>
                    <a:pt x="254" y="637"/>
                    <a:pt x="256" y="640"/>
                    <a:pt x="257" y="643"/>
                  </a:cubicBezTo>
                  <a:cubicBezTo>
                    <a:pt x="259" y="650"/>
                    <a:pt x="258" y="656"/>
                    <a:pt x="258" y="660"/>
                  </a:cubicBezTo>
                  <a:cubicBezTo>
                    <a:pt x="257" y="665"/>
                    <a:pt x="256" y="667"/>
                    <a:pt x="256" y="667"/>
                  </a:cubicBezTo>
                  <a:cubicBezTo>
                    <a:pt x="256" y="667"/>
                    <a:pt x="257" y="665"/>
                    <a:pt x="259" y="661"/>
                  </a:cubicBezTo>
                  <a:cubicBezTo>
                    <a:pt x="260" y="657"/>
                    <a:pt x="262" y="651"/>
                    <a:pt x="262" y="643"/>
                  </a:cubicBezTo>
                  <a:cubicBezTo>
                    <a:pt x="262" y="639"/>
                    <a:pt x="261" y="634"/>
                    <a:pt x="259" y="630"/>
                  </a:cubicBezTo>
                  <a:cubicBezTo>
                    <a:pt x="259" y="629"/>
                    <a:pt x="258" y="627"/>
                    <a:pt x="258" y="626"/>
                  </a:cubicBezTo>
                  <a:cubicBezTo>
                    <a:pt x="257" y="625"/>
                    <a:pt x="257" y="624"/>
                    <a:pt x="256" y="623"/>
                  </a:cubicBezTo>
                  <a:cubicBezTo>
                    <a:pt x="256" y="623"/>
                    <a:pt x="256" y="623"/>
                    <a:pt x="256" y="623"/>
                  </a:cubicBezTo>
                  <a:cubicBezTo>
                    <a:pt x="256" y="623"/>
                    <a:pt x="256" y="623"/>
                    <a:pt x="256" y="623"/>
                  </a:cubicBezTo>
                  <a:cubicBezTo>
                    <a:pt x="256" y="623"/>
                    <a:pt x="256" y="623"/>
                    <a:pt x="256" y="623"/>
                  </a:cubicBezTo>
                  <a:cubicBezTo>
                    <a:pt x="256" y="623"/>
                    <a:pt x="255" y="622"/>
                    <a:pt x="255" y="622"/>
                  </a:cubicBezTo>
                  <a:cubicBezTo>
                    <a:pt x="255" y="622"/>
                    <a:pt x="255" y="622"/>
                    <a:pt x="255" y="622"/>
                  </a:cubicBezTo>
                  <a:cubicBezTo>
                    <a:pt x="255" y="622"/>
                    <a:pt x="255" y="622"/>
                    <a:pt x="255" y="622"/>
                  </a:cubicBezTo>
                  <a:cubicBezTo>
                    <a:pt x="255" y="622"/>
                    <a:pt x="255" y="621"/>
                    <a:pt x="255" y="621"/>
                  </a:cubicBezTo>
                  <a:cubicBezTo>
                    <a:pt x="254" y="620"/>
                    <a:pt x="254" y="619"/>
                    <a:pt x="254" y="618"/>
                  </a:cubicBezTo>
                  <a:cubicBezTo>
                    <a:pt x="253" y="615"/>
                    <a:pt x="253" y="610"/>
                    <a:pt x="253" y="606"/>
                  </a:cubicBezTo>
                  <a:cubicBezTo>
                    <a:pt x="253" y="601"/>
                    <a:pt x="253" y="596"/>
                    <a:pt x="254" y="592"/>
                  </a:cubicBezTo>
                  <a:cubicBezTo>
                    <a:pt x="254" y="589"/>
                    <a:pt x="254" y="587"/>
                    <a:pt x="254" y="584"/>
                  </a:cubicBezTo>
                  <a:cubicBezTo>
                    <a:pt x="256" y="586"/>
                    <a:pt x="258" y="588"/>
                    <a:pt x="260" y="590"/>
                  </a:cubicBezTo>
                  <a:cubicBezTo>
                    <a:pt x="262" y="591"/>
                    <a:pt x="265" y="593"/>
                    <a:pt x="267" y="594"/>
                  </a:cubicBezTo>
                  <a:cubicBezTo>
                    <a:pt x="268" y="595"/>
                    <a:pt x="270" y="595"/>
                    <a:pt x="271" y="596"/>
                  </a:cubicBezTo>
                  <a:cubicBezTo>
                    <a:pt x="273" y="596"/>
                    <a:pt x="273" y="596"/>
                    <a:pt x="273" y="596"/>
                  </a:cubicBezTo>
                  <a:cubicBezTo>
                    <a:pt x="273" y="596"/>
                    <a:pt x="273" y="596"/>
                    <a:pt x="273" y="596"/>
                  </a:cubicBezTo>
                  <a:cubicBezTo>
                    <a:pt x="274" y="596"/>
                    <a:pt x="274" y="596"/>
                    <a:pt x="274" y="596"/>
                  </a:cubicBezTo>
                  <a:cubicBezTo>
                    <a:pt x="274" y="596"/>
                    <a:pt x="274" y="596"/>
                    <a:pt x="274" y="596"/>
                  </a:cubicBezTo>
                  <a:cubicBezTo>
                    <a:pt x="275" y="597"/>
                    <a:pt x="275" y="597"/>
                    <a:pt x="275" y="597"/>
                  </a:cubicBezTo>
                  <a:cubicBezTo>
                    <a:pt x="285" y="599"/>
                    <a:pt x="295" y="601"/>
                    <a:pt x="303" y="603"/>
                  </a:cubicBezTo>
                  <a:cubicBezTo>
                    <a:pt x="307" y="605"/>
                    <a:pt x="310" y="606"/>
                    <a:pt x="312" y="607"/>
                  </a:cubicBezTo>
                  <a:cubicBezTo>
                    <a:pt x="313" y="607"/>
                    <a:pt x="313" y="608"/>
                    <a:pt x="314" y="608"/>
                  </a:cubicBezTo>
                  <a:cubicBezTo>
                    <a:pt x="314" y="608"/>
                    <a:pt x="314" y="609"/>
                    <a:pt x="314" y="609"/>
                  </a:cubicBezTo>
                  <a:cubicBezTo>
                    <a:pt x="314" y="609"/>
                    <a:pt x="314" y="608"/>
                    <a:pt x="314" y="608"/>
                  </a:cubicBezTo>
                  <a:cubicBezTo>
                    <a:pt x="314" y="607"/>
                    <a:pt x="313" y="607"/>
                    <a:pt x="312" y="606"/>
                  </a:cubicBezTo>
                  <a:cubicBezTo>
                    <a:pt x="310" y="605"/>
                    <a:pt x="307" y="604"/>
                    <a:pt x="303" y="602"/>
                  </a:cubicBezTo>
                  <a:cubicBezTo>
                    <a:pt x="296" y="599"/>
                    <a:pt x="286" y="596"/>
                    <a:pt x="276" y="593"/>
                  </a:cubicBezTo>
                  <a:cubicBezTo>
                    <a:pt x="275" y="593"/>
                    <a:pt x="275" y="593"/>
                    <a:pt x="275" y="593"/>
                  </a:cubicBezTo>
                  <a:cubicBezTo>
                    <a:pt x="275" y="592"/>
                    <a:pt x="275" y="592"/>
                    <a:pt x="275" y="592"/>
                  </a:cubicBezTo>
                  <a:cubicBezTo>
                    <a:pt x="275" y="592"/>
                    <a:pt x="275" y="592"/>
                    <a:pt x="275" y="592"/>
                  </a:cubicBezTo>
                  <a:cubicBezTo>
                    <a:pt x="274" y="592"/>
                    <a:pt x="274" y="592"/>
                    <a:pt x="274" y="592"/>
                  </a:cubicBezTo>
                  <a:cubicBezTo>
                    <a:pt x="272" y="591"/>
                    <a:pt x="272" y="591"/>
                    <a:pt x="272" y="591"/>
                  </a:cubicBezTo>
                  <a:cubicBezTo>
                    <a:pt x="271" y="591"/>
                    <a:pt x="270" y="590"/>
                    <a:pt x="269" y="590"/>
                  </a:cubicBezTo>
                  <a:cubicBezTo>
                    <a:pt x="267" y="589"/>
                    <a:pt x="265" y="587"/>
                    <a:pt x="264" y="586"/>
                  </a:cubicBezTo>
                  <a:cubicBezTo>
                    <a:pt x="261" y="582"/>
                    <a:pt x="258" y="579"/>
                    <a:pt x="256" y="576"/>
                  </a:cubicBezTo>
                  <a:cubicBezTo>
                    <a:pt x="256" y="576"/>
                    <a:pt x="256" y="575"/>
                    <a:pt x="256" y="575"/>
                  </a:cubicBezTo>
                  <a:cubicBezTo>
                    <a:pt x="258" y="562"/>
                    <a:pt x="261" y="549"/>
                    <a:pt x="263" y="539"/>
                  </a:cubicBezTo>
                  <a:cubicBezTo>
                    <a:pt x="263" y="539"/>
                    <a:pt x="263" y="538"/>
                    <a:pt x="263" y="538"/>
                  </a:cubicBezTo>
                  <a:cubicBezTo>
                    <a:pt x="264" y="538"/>
                    <a:pt x="265" y="539"/>
                    <a:pt x="265" y="539"/>
                  </a:cubicBezTo>
                  <a:cubicBezTo>
                    <a:pt x="268" y="541"/>
                    <a:pt x="271" y="543"/>
                    <a:pt x="274" y="544"/>
                  </a:cubicBezTo>
                  <a:cubicBezTo>
                    <a:pt x="276" y="545"/>
                    <a:pt x="278" y="546"/>
                    <a:pt x="279" y="546"/>
                  </a:cubicBezTo>
                  <a:cubicBezTo>
                    <a:pt x="281" y="547"/>
                    <a:pt x="281" y="547"/>
                    <a:pt x="281" y="547"/>
                  </a:cubicBezTo>
                  <a:cubicBezTo>
                    <a:pt x="282" y="547"/>
                    <a:pt x="282" y="547"/>
                    <a:pt x="282" y="547"/>
                  </a:cubicBezTo>
                  <a:cubicBezTo>
                    <a:pt x="283" y="547"/>
                    <a:pt x="283" y="547"/>
                    <a:pt x="283" y="547"/>
                  </a:cubicBezTo>
                  <a:cubicBezTo>
                    <a:pt x="283" y="547"/>
                    <a:pt x="283" y="547"/>
                    <a:pt x="283" y="547"/>
                  </a:cubicBezTo>
                  <a:cubicBezTo>
                    <a:pt x="284" y="547"/>
                    <a:pt x="284" y="547"/>
                    <a:pt x="284" y="547"/>
                  </a:cubicBezTo>
                  <a:cubicBezTo>
                    <a:pt x="296" y="549"/>
                    <a:pt x="308" y="551"/>
                    <a:pt x="317" y="554"/>
                  </a:cubicBezTo>
                  <a:cubicBezTo>
                    <a:pt x="321" y="555"/>
                    <a:pt x="325" y="556"/>
                    <a:pt x="327" y="557"/>
                  </a:cubicBezTo>
                  <a:cubicBezTo>
                    <a:pt x="328" y="557"/>
                    <a:pt x="329" y="558"/>
                    <a:pt x="330" y="558"/>
                  </a:cubicBezTo>
                  <a:cubicBezTo>
                    <a:pt x="330" y="559"/>
                    <a:pt x="330" y="559"/>
                    <a:pt x="330" y="559"/>
                  </a:cubicBezTo>
                  <a:cubicBezTo>
                    <a:pt x="330" y="559"/>
                    <a:pt x="330" y="559"/>
                    <a:pt x="330" y="558"/>
                  </a:cubicBezTo>
                  <a:cubicBezTo>
                    <a:pt x="329" y="558"/>
                    <a:pt x="329" y="557"/>
                    <a:pt x="328" y="556"/>
                  </a:cubicBezTo>
                  <a:cubicBezTo>
                    <a:pt x="325" y="555"/>
                    <a:pt x="322" y="553"/>
                    <a:pt x="318" y="551"/>
                  </a:cubicBezTo>
                  <a:cubicBezTo>
                    <a:pt x="309" y="547"/>
                    <a:pt x="298" y="543"/>
                    <a:pt x="286" y="538"/>
                  </a:cubicBezTo>
                  <a:cubicBezTo>
                    <a:pt x="285" y="538"/>
                    <a:pt x="285" y="538"/>
                    <a:pt x="285" y="538"/>
                  </a:cubicBezTo>
                  <a:cubicBezTo>
                    <a:pt x="285" y="538"/>
                    <a:pt x="285" y="538"/>
                    <a:pt x="285" y="538"/>
                  </a:cubicBezTo>
                  <a:cubicBezTo>
                    <a:pt x="285" y="538"/>
                    <a:pt x="285" y="538"/>
                    <a:pt x="285" y="538"/>
                  </a:cubicBezTo>
                  <a:cubicBezTo>
                    <a:pt x="286" y="538"/>
                    <a:pt x="285" y="538"/>
                    <a:pt x="285" y="538"/>
                  </a:cubicBezTo>
                  <a:cubicBezTo>
                    <a:pt x="285" y="538"/>
                    <a:pt x="285" y="538"/>
                    <a:pt x="285" y="538"/>
                  </a:cubicBezTo>
                  <a:cubicBezTo>
                    <a:pt x="285" y="538"/>
                    <a:pt x="285" y="538"/>
                    <a:pt x="285" y="538"/>
                  </a:cubicBezTo>
                  <a:cubicBezTo>
                    <a:pt x="284" y="538"/>
                    <a:pt x="284" y="538"/>
                    <a:pt x="284" y="538"/>
                  </a:cubicBezTo>
                  <a:cubicBezTo>
                    <a:pt x="282" y="537"/>
                    <a:pt x="282" y="537"/>
                    <a:pt x="282" y="537"/>
                  </a:cubicBezTo>
                  <a:cubicBezTo>
                    <a:pt x="281" y="536"/>
                    <a:pt x="280" y="535"/>
                    <a:pt x="279" y="535"/>
                  </a:cubicBezTo>
                  <a:cubicBezTo>
                    <a:pt x="278" y="534"/>
                    <a:pt x="277" y="533"/>
                    <a:pt x="276" y="532"/>
                  </a:cubicBezTo>
                  <a:cubicBezTo>
                    <a:pt x="278" y="532"/>
                    <a:pt x="280" y="533"/>
                    <a:pt x="282" y="534"/>
                  </a:cubicBezTo>
                  <a:cubicBezTo>
                    <a:pt x="288" y="535"/>
                    <a:pt x="294" y="537"/>
                    <a:pt x="301" y="539"/>
                  </a:cubicBezTo>
                  <a:cubicBezTo>
                    <a:pt x="309" y="541"/>
                    <a:pt x="317" y="543"/>
                    <a:pt x="326" y="545"/>
                  </a:cubicBezTo>
                  <a:cubicBezTo>
                    <a:pt x="336" y="547"/>
                    <a:pt x="346" y="549"/>
                    <a:pt x="356" y="551"/>
                  </a:cubicBezTo>
                  <a:cubicBezTo>
                    <a:pt x="367" y="552"/>
                    <a:pt x="378" y="554"/>
                    <a:pt x="390" y="555"/>
                  </a:cubicBezTo>
                  <a:cubicBezTo>
                    <a:pt x="396" y="556"/>
                    <a:pt x="401" y="556"/>
                    <a:pt x="408" y="557"/>
                  </a:cubicBezTo>
                  <a:cubicBezTo>
                    <a:pt x="411" y="557"/>
                    <a:pt x="414" y="557"/>
                    <a:pt x="417" y="557"/>
                  </a:cubicBezTo>
                  <a:cubicBezTo>
                    <a:pt x="420" y="557"/>
                    <a:pt x="423" y="558"/>
                    <a:pt x="426" y="558"/>
                  </a:cubicBezTo>
                  <a:cubicBezTo>
                    <a:pt x="432" y="558"/>
                    <a:pt x="438" y="558"/>
                    <a:pt x="445" y="558"/>
                  </a:cubicBezTo>
                  <a:cubicBezTo>
                    <a:pt x="451" y="558"/>
                    <a:pt x="457" y="557"/>
                    <a:pt x="463" y="557"/>
                  </a:cubicBezTo>
                  <a:cubicBezTo>
                    <a:pt x="488" y="556"/>
                    <a:pt x="513" y="555"/>
                    <a:pt x="536" y="554"/>
                  </a:cubicBezTo>
                  <a:cubicBezTo>
                    <a:pt x="548" y="554"/>
                    <a:pt x="559" y="554"/>
                    <a:pt x="569" y="555"/>
                  </a:cubicBezTo>
                  <a:cubicBezTo>
                    <a:pt x="580" y="556"/>
                    <a:pt x="590" y="557"/>
                    <a:pt x="598" y="561"/>
                  </a:cubicBezTo>
                  <a:cubicBezTo>
                    <a:pt x="602" y="563"/>
                    <a:pt x="606" y="566"/>
                    <a:pt x="610" y="567"/>
                  </a:cubicBezTo>
                  <a:cubicBezTo>
                    <a:pt x="614" y="569"/>
                    <a:pt x="618" y="570"/>
                    <a:pt x="622" y="570"/>
                  </a:cubicBezTo>
                  <a:cubicBezTo>
                    <a:pt x="630" y="571"/>
                    <a:pt x="636" y="570"/>
                    <a:pt x="642" y="569"/>
                  </a:cubicBezTo>
                  <a:cubicBezTo>
                    <a:pt x="647" y="568"/>
                    <a:pt x="651" y="567"/>
                    <a:pt x="654" y="566"/>
                  </a:cubicBezTo>
                  <a:cubicBezTo>
                    <a:pt x="657" y="566"/>
                    <a:pt x="658" y="565"/>
                    <a:pt x="658" y="565"/>
                  </a:cubicBezTo>
                  <a:cubicBezTo>
                    <a:pt x="658" y="565"/>
                    <a:pt x="657" y="566"/>
                    <a:pt x="654" y="566"/>
                  </a:cubicBez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76" name="Freeform 1476">
              <a:extLst>
                <a:ext uri="{FF2B5EF4-FFF2-40B4-BE49-F238E27FC236}">
                  <a16:creationId xmlns:a16="http://schemas.microsoft.com/office/drawing/2014/main" id="{A7D2C090-F830-6545-8ADF-C4BAF2F78C78}"/>
                </a:ext>
              </a:extLst>
            </p:cNvPr>
            <p:cNvSpPr>
              <a:spLocks/>
            </p:cNvSpPr>
            <p:nvPr/>
          </p:nvSpPr>
          <p:spPr bwMode="auto">
            <a:xfrm>
              <a:off x="9567230" y="4423644"/>
              <a:ext cx="285556" cy="381333"/>
            </a:xfrm>
            <a:custGeom>
              <a:avLst/>
              <a:gdLst>
                <a:gd name="T0" fmla="*/ 11 w 59"/>
                <a:gd name="T1" fmla="*/ 70 h 74"/>
                <a:gd name="T2" fmla="*/ 50 w 59"/>
                <a:gd name="T3" fmla="*/ 56 h 74"/>
                <a:gd name="T4" fmla="*/ 55 w 59"/>
                <a:gd name="T5" fmla="*/ 4 h 74"/>
                <a:gd name="T6" fmla="*/ 9 w 59"/>
                <a:gd name="T7" fmla="*/ 28 h 74"/>
                <a:gd name="T8" fmla="*/ 11 w 59"/>
                <a:gd name="T9" fmla="*/ 70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" h="74">
                  <a:moveTo>
                    <a:pt x="11" y="70"/>
                  </a:moveTo>
                  <a:cubicBezTo>
                    <a:pt x="25" y="74"/>
                    <a:pt x="41" y="69"/>
                    <a:pt x="50" y="56"/>
                  </a:cubicBezTo>
                  <a:cubicBezTo>
                    <a:pt x="59" y="43"/>
                    <a:pt x="53" y="7"/>
                    <a:pt x="55" y="4"/>
                  </a:cubicBezTo>
                  <a:cubicBezTo>
                    <a:pt x="56" y="0"/>
                    <a:pt x="17" y="15"/>
                    <a:pt x="9" y="28"/>
                  </a:cubicBezTo>
                  <a:cubicBezTo>
                    <a:pt x="0" y="42"/>
                    <a:pt x="1" y="58"/>
                    <a:pt x="11" y="7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77" name="Freeform 1477">
              <a:extLst>
                <a:ext uri="{FF2B5EF4-FFF2-40B4-BE49-F238E27FC236}">
                  <a16:creationId xmlns:a16="http://schemas.microsoft.com/office/drawing/2014/main" id="{ABB21F9B-1A3B-2449-949A-5E0F0BDD1635}"/>
                </a:ext>
              </a:extLst>
            </p:cNvPr>
            <p:cNvSpPr>
              <a:spLocks/>
            </p:cNvSpPr>
            <p:nvPr/>
          </p:nvSpPr>
          <p:spPr bwMode="auto">
            <a:xfrm>
              <a:off x="9901181" y="4269050"/>
              <a:ext cx="309753" cy="453477"/>
            </a:xfrm>
            <a:custGeom>
              <a:avLst/>
              <a:gdLst>
                <a:gd name="T0" fmla="*/ 17 w 64"/>
                <a:gd name="T1" fmla="*/ 85 h 87"/>
                <a:gd name="T2" fmla="*/ 57 w 64"/>
                <a:gd name="T3" fmla="*/ 62 h 87"/>
                <a:gd name="T4" fmla="*/ 52 w 64"/>
                <a:gd name="T5" fmla="*/ 4 h 87"/>
                <a:gd name="T6" fmla="*/ 7 w 64"/>
                <a:gd name="T7" fmla="*/ 40 h 87"/>
                <a:gd name="T8" fmla="*/ 17 w 64"/>
                <a:gd name="T9" fmla="*/ 85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" h="87">
                  <a:moveTo>
                    <a:pt x="17" y="85"/>
                  </a:moveTo>
                  <a:cubicBezTo>
                    <a:pt x="34" y="87"/>
                    <a:pt x="50" y="78"/>
                    <a:pt x="57" y="62"/>
                  </a:cubicBezTo>
                  <a:cubicBezTo>
                    <a:pt x="64" y="46"/>
                    <a:pt x="51" y="8"/>
                    <a:pt x="52" y="4"/>
                  </a:cubicBezTo>
                  <a:cubicBezTo>
                    <a:pt x="53" y="0"/>
                    <a:pt x="14" y="24"/>
                    <a:pt x="7" y="40"/>
                  </a:cubicBezTo>
                  <a:cubicBezTo>
                    <a:pt x="0" y="56"/>
                    <a:pt x="5" y="74"/>
                    <a:pt x="17" y="8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78" name="Freeform 1478">
              <a:extLst>
                <a:ext uri="{FF2B5EF4-FFF2-40B4-BE49-F238E27FC236}">
                  <a16:creationId xmlns:a16="http://schemas.microsoft.com/office/drawing/2014/main" id="{92832202-3046-3D40-8C6D-9D9013F11B4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215776" y="4310275"/>
              <a:ext cx="319433" cy="412251"/>
            </a:xfrm>
            <a:custGeom>
              <a:avLst/>
              <a:gdLst>
                <a:gd name="T0" fmla="*/ 9 w 65"/>
                <a:gd name="T1" fmla="*/ 73 h 79"/>
                <a:gd name="T2" fmla="*/ 53 w 65"/>
                <a:gd name="T3" fmla="*/ 61 h 79"/>
                <a:gd name="T4" fmla="*/ 63 w 65"/>
                <a:gd name="T5" fmla="*/ 4 h 79"/>
                <a:gd name="T6" fmla="*/ 10 w 65"/>
                <a:gd name="T7" fmla="*/ 28 h 79"/>
                <a:gd name="T8" fmla="*/ 9 w 65"/>
                <a:gd name="T9" fmla="*/ 73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79">
                  <a:moveTo>
                    <a:pt x="9" y="73"/>
                  </a:moveTo>
                  <a:cubicBezTo>
                    <a:pt x="25" y="79"/>
                    <a:pt x="43" y="74"/>
                    <a:pt x="53" y="61"/>
                  </a:cubicBezTo>
                  <a:cubicBezTo>
                    <a:pt x="64" y="47"/>
                    <a:pt x="61" y="8"/>
                    <a:pt x="63" y="4"/>
                  </a:cubicBezTo>
                  <a:cubicBezTo>
                    <a:pt x="65" y="0"/>
                    <a:pt x="21" y="14"/>
                    <a:pt x="10" y="28"/>
                  </a:cubicBezTo>
                  <a:cubicBezTo>
                    <a:pt x="0" y="41"/>
                    <a:pt x="0" y="60"/>
                    <a:pt x="9" y="73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79" name="Freeform 1479">
              <a:extLst>
                <a:ext uri="{FF2B5EF4-FFF2-40B4-BE49-F238E27FC236}">
                  <a16:creationId xmlns:a16="http://schemas.microsoft.com/office/drawing/2014/main" id="{8AF64F65-FE95-A34B-A544-6C25FE5161A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67524" y="4537014"/>
              <a:ext cx="164557" cy="211281"/>
            </a:xfrm>
            <a:custGeom>
              <a:avLst/>
              <a:gdLst>
                <a:gd name="T0" fmla="*/ 5 w 34"/>
                <a:gd name="T1" fmla="*/ 38 h 41"/>
                <a:gd name="T2" fmla="*/ 28 w 34"/>
                <a:gd name="T3" fmla="*/ 31 h 41"/>
                <a:gd name="T4" fmla="*/ 33 w 34"/>
                <a:gd name="T5" fmla="*/ 2 h 41"/>
                <a:gd name="T6" fmla="*/ 5 w 34"/>
                <a:gd name="T7" fmla="*/ 14 h 41"/>
                <a:gd name="T8" fmla="*/ 5 w 34"/>
                <a:gd name="T9" fmla="*/ 38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41">
                  <a:moveTo>
                    <a:pt x="5" y="38"/>
                  </a:moveTo>
                  <a:cubicBezTo>
                    <a:pt x="13" y="41"/>
                    <a:pt x="22" y="39"/>
                    <a:pt x="28" y="31"/>
                  </a:cubicBezTo>
                  <a:cubicBezTo>
                    <a:pt x="33" y="24"/>
                    <a:pt x="32" y="4"/>
                    <a:pt x="33" y="2"/>
                  </a:cubicBezTo>
                  <a:cubicBezTo>
                    <a:pt x="34" y="0"/>
                    <a:pt x="11" y="7"/>
                    <a:pt x="5" y="14"/>
                  </a:cubicBezTo>
                  <a:cubicBezTo>
                    <a:pt x="0" y="21"/>
                    <a:pt x="0" y="31"/>
                    <a:pt x="5" y="3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80" name="Freeform 1480">
              <a:extLst>
                <a:ext uri="{FF2B5EF4-FFF2-40B4-BE49-F238E27FC236}">
                  <a16:creationId xmlns:a16="http://schemas.microsoft.com/office/drawing/2014/main" id="{1F0E15CB-F383-0246-8A9E-3D8E65266B4B}"/>
                </a:ext>
              </a:extLst>
            </p:cNvPr>
            <p:cNvSpPr>
              <a:spLocks/>
            </p:cNvSpPr>
            <p:nvPr/>
          </p:nvSpPr>
          <p:spPr bwMode="auto">
            <a:xfrm>
              <a:off x="9286516" y="3284801"/>
              <a:ext cx="329113" cy="438019"/>
            </a:xfrm>
            <a:custGeom>
              <a:avLst/>
              <a:gdLst>
                <a:gd name="T0" fmla="*/ 11 w 67"/>
                <a:gd name="T1" fmla="*/ 78 h 84"/>
                <a:gd name="T2" fmla="*/ 57 w 67"/>
                <a:gd name="T3" fmla="*/ 63 h 84"/>
                <a:gd name="T4" fmla="*/ 64 w 67"/>
                <a:gd name="T5" fmla="*/ 4 h 84"/>
                <a:gd name="T6" fmla="*/ 10 w 67"/>
                <a:gd name="T7" fmla="*/ 30 h 84"/>
                <a:gd name="T8" fmla="*/ 11 w 67"/>
                <a:gd name="T9" fmla="*/ 78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84">
                  <a:moveTo>
                    <a:pt x="11" y="78"/>
                  </a:moveTo>
                  <a:cubicBezTo>
                    <a:pt x="27" y="84"/>
                    <a:pt x="46" y="78"/>
                    <a:pt x="57" y="63"/>
                  </a:cubicBezTo>
                  <a:cubicBezTo>
                    <a:pt x="67" y="49"/>
                    <a:pt x="62" y="7"/>
                    <a:pt x="64" y="4"/>
                  </a:cubicBezTo>
                  <a:cubicBezTo>
                    <a:pt x="66" y="0"/>
                    <a:pt x="21" y="16"/>
                    <a:pt x="10" y="30"/>
                  </a:cubicBezTo>
                  <a:cubicBezTo>
                    <a:pt x="0" y="45"/>
                    <a:pt x="1" y="65"/>
                    <a:pt x="11" y="7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81" name="Freeform 1481">
              <a:extLst>
                <a:ext uri="{FF2B5EF4-FFF2-40B4-BE49-F238E27FC236}">
                  <a16:creationId xmlns:a16="http://schemas.microsoft.com/office/drawing/2014/main" id="{F4AF7744-075E-1140-A229-7CFD8ACFAFF8}"/>
                </a:ext>
              </a:extLst>
            </p:cNvPr>
            <p:cNvSpPr>
              <a:spLocks/>
            </p:cNvSpPr>
            <p:nvPr/>
          </p:nvSpPr>
          <p:spPr bwMode="auto">
            <a:xfrm>
              <a:off x="9392993" y="3753736"/>
              <a:ext cx="227477" cy="309189"/>
            </a:xfrm>
            <a:custGeom>
              <a:avLst/>
              <a:gdLst>
                <a:gd name="T0" fmla="*/ 10 w 46"/>
                <a:gd name="T1" fmla="*/ 57 h 59"/>
                <a:gd name="T2" fmla="*/ 40 w 46"/>
                <a:gd name="T3" fmla="*/ 44 h 59"/>
                <a:gd name="T4" fmla="*/ 41 w 46"/>
                <a:gd name="T5" fmla="*/ 2 h 59"/>
                <a:gd name="T6" fmla="*/ 6 w 46"/>
                <a:gd name="T7" fmla="*/ 24 h 59"/>
                <a:gd name="T8" fmla="*/ 10 w 46"/>
                <a:gd name="T9" fmla="*/ 57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59">
                  <a:moveTo>
                    <a:pt x="10" y="57"/>
                  </a:moveTo>
                  <a:cubicBezTo>
                    <a:pt x="21" y="59"/>
                    <a:pt x="34" y="54"/>
                    <a:pt x="40" y="44"/>
                  </a:cubicBezTo>
                  <a:cubicBezTo>
                    <a:pt x="46" y="33"/>
                    <a:pt x="40" y="5"/>
                    <a:pt x="41" y="2"/>
                  </a:cubicBezTo>
                  <a:cubicBezTo>
                    <a:pt x="42" y="0"/>
                    <a:pt x="12" y="14"/>
                    <a:pt x="6" y="24"/>
                  </a:cubicBezTo>
                  <a:cubicBezTo>
                    <a:pt x="0" y="35"/>
                    <a:pt x="2" y="48"/>
                    <a:pt x="10" y="5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82" name="Freeform 1482">
              <a:extLst>
                <a:ext uri="{FF2B5EF4-FFF2-40B4-BE49-F238E27FC236}">
                  <a16:creationId xmlns:a16="http://schemas.microsoft.com/office/drawing/2014/main" id="{262A4199-928C-C941-842F-CE50C0A40E57}"/>
                </a:ext>
              </a:extLst>
            </p:cNvPr>
            <p:cNvSpPr>
              <a:spLocks/>
            </p:cNvSpPr>
            <p:nvPr/>
          </p:nvSpPr>
          <p:spPr bwMode="auto">
            <a:xfrm>
              <a:off x="9533349" y="4124762"/>
              <a:ext cx="459792" cy="329801"/>
            </a:xfrm>
            <a:custGeom>
              <a:avLst/>
              <a:gdLst>
                <a:gd name="T0" fmla="*/ 0 w 94"/>
                <a:gd name="T1" fmla="*/ 40 h 63"/>
                <a:gd name="T2" fmla="*/ 44 w 94"/>
                <a:gd name="T3" fmla="*/ 59 h 63"/>
                <a:gd name="T4" fmla="*/ 90 w 94"/>
                <a:gd name="T5" fmla="*/ 20 h 63"/>
                <a:gd name="T6" fmla="*/ 32 w 94"/>
                <a:gd name="T7" fmla="*/ 4 h 63"/>
                <a:gd name="T8" fmla="*/ 0 w 94"/>
                <a:gd name="T9" fmla="*/ 4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4" h="63">
                  <a:moveTo>
                    <a:pt x="0" y="40"/>
                  </a:moveTo>
                  <a:cubicBezTo>
                    <a:pt x="9" y="55"/>
                    <a:pt x="27" y="63"/>
                    <a:pt x="44" y="59"/>
                  </a:cubicBezTo>
                  <a:cubicBezTo>
                    <a:pt x="62" y="55"/>
                    <a:pt x="86" y="21"/>
                    <a:pt x="90" y="20"/>
                  </a:cubicBezTo>
                  <a:cubicBezTo>
                    <a:pt x="94" y="18"/>
                    <a:pt x="50" y="0"/>
                    <a:pt x="32" y="4"/>
                  </a:cubicBezTo>
                  <a:cubicBezTo>
                    <a:pt x="14" y="8"/>
                    <a:pt x="2" y="23"/>
                    <a:pt x="0" y="4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83" name="Freeform 1483">
              <a:extLst>
                <a:ext uri="{FF2B5EF4-FFF2-40B4-BE49-F238E27FC236}">
                  <a16:creationId xmlns:a16="http://schemas.microsoft.com/office/drawing/2014/main" id="{1F423508-49FF-4447-BB76-C0F975822C24}"/>
                </a:ext>
              </a:extLst>
            </p:cNvPr>
            <p:cNvSpPr>
              <a:spLocks/>
            </p:cNvSpPr>
            <p:nvPr/>
          </p:nvSpPr>
          <p:spPr bwMode="auto">
            <a:xfrm>
              <a:off x="9693067" y="3820728"/>
              <a:ext cx="464630" cy="334956"/>
            </a:xfrm>
            <a:custGeom>
              <a:avLst/>
              <a:gdLst>
                <a:gd name="T0" fmla="*/ 0 w 95"/>
                <a:gd name="T1" fmla="*/ 40 h 64"/>
                <a:gd name="T2" fmla="*/ 45 w 95"/>
                <a:gd name="T3" fmla="*/ 60 h 64"/>
                <a:gd name="T4" fmla="*/ 91 w 95"/>
                <a:gd name="T5" fmla="*/ 20 h 64"/>
                <a:gd name="T6" fmla="*/ 32 w 95"/>
                <a:gd name="T7" fmla="*/ 4 h 64"/>
                <a:gd name="T8" fmla="*/ 0 w 95"/>
                <a:gd name="T9" fmla="*/ 4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5" h="64">
                  <a:moveTo>
                    <a:pt x="0" y="40"/>
                  </a:moveTo>
                  <a:cubicBezTo>
                    <a:pt x="9" y="56"/>
                    <a:pt x="27" y="64"/>
                    <a:pt x="45" y="60"/>
                  </a:cubicBezTo>
                  <a:cubicBezTo>
                    <a:pt x="63" y="56"/>
                    <a:pt x="87" y="22"/>
                    <a:pt x="91" y="20"/>
                  </a:cubicBezTo>
                  <a:cubicBezTo>
                    <a:pt x="95" y="18"/>
                    <a:pt x="50" y="0"/>
                    <a:pt x="32" y="4"/>
                  </a:cubicBezTo>
                  <a:cubicBezTo>
                    <a:pt x="14" y="8"/>
                    <a:pt x="2" y="23"/>
                    <a:pt x="0" y="4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84" name="Freeform 1484">
              <a:extLst>
                <a:ext uri="{FF2B5EF4-FFF2-40B4-BE49-F238E27FC236}">
                  <a16:creationId xmlns:a16="http://schemas.microsoft.com/office/drawing/2014/main" id="{7D65BDBD-0491-1240-8122-7C821EACA431}"/>
                </a:ext>
              </a:extLst>
            </p:cNvPr>
            <p:cNvSpPr>
              <a:spLocks/>
            </p:cNvSpPr>
            <p:nvPr/>
          </p:nvSpPr>
          <p:spPr bwMode="auto">
            <a:xfrm>
              <a:off x="9693067" y="4748294"/>
              <a:ext cx="372674" cy="371026"/>
            </a:xfrm>
            <a:custGeom>
              <a:avLst/>
              <a:gdLst>
                <a:gd name="T0" fmla="*/ 7 w 76"/>
                <a:gd name="T1" fmla="*/ 8 h 71"/>
                <a:gd name="T2" fmla="*/ 16 w 76"/>
                <a:gd name="T3" fmla="*/ 54 h 71"/>
                <a:gd name="T4" fmla="*/ 73 w 76"/>
                <a:gd name="T5" fmla="*/ 69 h 71"/>
                <a:gd name="T6" fmla="*/ 54 w 76"/>
                <a:gd name="T7" fmla="*/ 14 h 71"/>
                <a:gd name="T8" fmla="*/ 7 w 76"/>
                <a:gd name="T9" fmla="*/ 8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6" h="71">
                  <a:moveTo>
                    <a:pt x="7" y="8"/>
                  </a:moveTo>
                  <a:cubicBezTo>
                    <a:pt x="0" y="23"/>
                    <a:pt x="3" y="42"/>
                    <a:pt x="16" y="54"/>
                  </a:cubicBezTo>
                  <a:cubicBezTo>
                    <a:pt x="29" y="66"/>
                    <a:pt x="69" y="66"/>
                    <a:pt x="73" y="69"/>
                  </a:cubicBezTo>
                  <a:cubicBezTo>
                    <a:pt x="76" y="71"/>
                    <a:pt x="66" y="25"/>
                    <a:pt x="54" y="14"/>
                  </a:cubicBezTo>
                  <a:cubicBezTo>
                    <a:pt x="41" y="2"/>
                    <a:pt x="22" y="0"/>
                    <a:pt x="7" y="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85" name="Freeform 1485">
              <a:extLst>
                <a:ext uri="{FF2B5EF4-FFF2-40B4-BE49-F238E27FC236}">
                  <a16:creationId xmlns:a16="http://schemas.microsoft.com/office/drawing/2014/main" id="{DB0641C0-D078-8247-BDF0-2E182F13150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80259" y="4727682"/>
              <a:ext cx="212956" cy="283425"/>
            </a:xfrm>
            <a:custGeom>
              <a:avLst/>
              <a:gdLst>
                <a:gd name="T0" fmla="*/ 8 w 43"/>
                <a:gd name="T1" fmla="*/ 3 h 54"/>
                <a:gd name="T2" fmla="*/ 6 w 43"/>
                <a:gd name="T3" fmla="*/ 34 h 54"/>
                <a:gd name="T4" fmla="*/ 41 w 43"/>
                <a:gd name="T5" fmla="*/ 52 h 54"/>
                <a:gd name="T6" fmla="*/ 37 w 43"/>
                <a:gd name="T7" fmla="*/ 14 h 54"/>
                <a:gd name="T8" fmla="*/ 8 w 43"/>
                <a:gd name="T9" fmla="*/ 3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54">
                  <a:moveTo>
                    <a:pt x="8" y="3"/>
                  </a:moveTo>
                  <a:cubicBezTo>
                    <a:pt x="1" y="12"/>
                    <a:pt x="0" y="24"/>
                    <a:pt x="6" y="34"/>
                  </a:cubicBezTo>
                  <a:cubicBezTo>
                    <a:pt x="13" y="44"/>
                    <a:pt x="39" y="50"/>
                    <a:pt x="41" y="52"/>
                  </a:cubicBezTo>
                  <a:cubicBezTo>
                    <a:pt x="43" y="54"/>
                    <a:pt x="43" y="24"/>
                    <a:pt x="37" y="14"/>
                  </a:cubicBezTo>
                  <a:cubicBezTo>
                    <a:pt x="30" y="4"/>
                    <a:pt x="19" y="0"/>
                    <a:pt x="8" y="3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86" name="Freeform 1486">
              <a:extLst>
                <a:ext uri="{FF2B5EF4-FFF2-40B4-BE49-F238E27FC236}">
                  <a16:creationId xmlns:a16="http://schemas.microsoft.com/office/drawing/2014/main" id="{4B8C4CC3-61B7-1C41-80D4-335DAFE6728A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48165" y="4712221"/>
              <a:ext cx="198437" cy="200974"/>
            </a:xfrm>
            <a:custGeom>
              <a:avLst/>
              <a:gdLst>
                <a:gd name="T0" fmla="*/ 4 w 41"/>
                <a:gd name="T1" fmla="*/ 4 h 38"/>
                <a:gd name="T2" fmla="*/ 9 w 41"/>
                <a:gd name="T3" fmla="*/ 29 h 38"/>
                <a:gd name="T4" fmla="*/ 39 w 41"/>
                <a:gd name="T5" fmla="*/ 37 h 38"/>
                <a:gd name="T6" fmla="*/ 29 w 41"/>
                <a:gd name="T7" fmla="*/ 7 h 38"/>
                <a:gd name="T8" fmla="*/ 4 w 41"/>
                <a:gd name="T9" fmla="*/ 4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38">
                  <a:moveTo>
                    <a:pt x="4" y="4"/>
                  </a:moveTo>
                  <a:cubicBezTo>
                    <a:pt x="0" y="12"/>
                    <a:pt x="2" y="22"/>
                    <a:pt x="9" y="29"/>
                  </a:cubicBezTo>
                  <a:cubicBezTo>
                    <a:pt x="16" y="35"/>
                    <a:pt x="37" y="35"/>
                    <a:pt x="39" y="37"/>
                  </a:cubicBezTo>
                  <a:cubicBezTo>
                    <a:pt x="41" y="38"/>
                    <a:pt x="36" y="14"/>
                    <a:pt x="29" y="7"/>
                  </a:cubicBezTo>
                  <a:cubicBezTo>
                    <a:pt x="22" y="1"/>
                    <a:pt x="12" y="0"/>
                    <a:pt x="4" y="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87" name="Freeform 1487">
              <a:extLst>
                <a:ext uri="{FF2B5EF4-FFF2-40B4-BE49-F238E27FC236}">
                  <a16:creationId xmlns:a16="http://schemas.microsoft.com/office/drawing/2014/main" id="{F55B8D04-694F-E744-8C3A-4BE0DD295A6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11008" y="4459718"/>
              <a:ext cx="208117" cy="262812"/>
            </a:xfrm>
            <a:custGeom>
              <a:avLst/>
              <a:gdLst>
                <a:gd name="T0" fmla="*/ 6 w 42"/>
                <a:gd name="T1" fmla="*/ 48 h 51"/>
                <a:gd name="T2" fmla="*/ 34 w 42"/>
                <a:gd name="T3" fmla="*/ 39 h 51"/>
                <a:gd name="T4" fmla="*/ 41 w 42"/>
                <a:gd name="T5" fmla="*/ 2 h 51"/>
                <a:gd name="T6" fmla="*/ 7 w 42"/>
                <a:gd name="T7" fmla="*/ 18 h 51"/>
                <a:gd name="T8" fmla="*/ 6 w 42"/>
                <a:gd name="T9" fmla="*/ 48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51">
                  <a:moveTo>
                    <a:pt x="6" y="48"/>
                  </a:moveTo>
                  <a:cubicBezTo>
                    <a:pt x="16" y="51"/>
                    <a:pt x="28" y="48"/>
                    <a:pt x="34" y="39"/>
                  </a:cubicBezTo>
                  <a:cubicBezTo>
                    <a:pt x="41" y="31"/>
                    <a:pt x="40" y="5"/>
                    <a:pt x="41" y="2"/>
                  </a:cubicBezTo>
                  <a:cubicBezTo>
                    <a:pt x="42" y="0"/>
                    <a:pt x="13" y="9"/>
                    <a:pt x="7" y="18"/>
                  </a:cubicBezTo>
                  <a:cubicBezTo>
                    <a:pt x="0" y="27"/>
                    <a:pt x="0" y="39"/>
                    <a:pt x="6" y="4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88" name="Freeform 1488">
              <a:extLst>
                <a:ext uri="{FF2B5EF4-FFF2-40B4-BE49-F238E27FC236}">
                  <a16:creationId xmlns:a16="http://schemas.microsoft.com/office/drawing/2014/main" id="{87FD5F39-1BEE-3A41-A387-CE989988D644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94851" y="4712221"/>
              <a:ext cx="309753" cy="309189"/>
            </a:xfrm>
            <a:custGeom>
              <a:avLst/>
              <a:gdLst>
                <a:gd name="T0" fmla="*/ 6 w 63"/>
                <a:gd name="T1" fmla="*/ 7 h 59"/>
                <a:gd name="T2" fmla="*/ 13 w 63"/>
                <a:gd name="T3" fmla="*/ 45 h 59"/>
                <a:gd name="T4" fmla="*/ 60 w 63"/>
                <a:gd name="T5" fmla="*/ 57 h 59"/>
                <a:gd name="T6" fmla="*/ 44 w 63"/>
                <a:gd name="T7" fmla="*/ 11 h 59"/>
                <a:gd name="T8" fmla="*/ 6 w 63"/>
                <a:gd name="T9" fmla="*/ 7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59">
                  <a:moveTo>
                    <a:pt x="6" y="7"/>
                  </a:moveTo>
                  <a:cubicBezTo>
                    <a:pt x="0" y="20"/>
                    <a:pt x="2" y="35"/>
                    <a:pt x="13" y="45"/>
                  </a:cubicBezTo>
                  <a:cubicBezTo>
                    <a:pt x="24" y="55"/>
                    <a:pt x="57" y="55"/>
                    <a:pt x="60" y="57"/>
                  </a:cubicBezTo>
                  <a:cubicBezTo>
                    <a:pt x="63" y="59"/>
                    <a:pt x="55" y="21"/>
                    <a:pt x="44" y="11"/>
                  </a:cubicBezTo>
                  <a:cubicBezTo>
                    <a:pt x="33" y="2"/>
                    <a:pt x="18" y="0"/>
                    <a:pt x="6" y="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89" name="Freeform 1489">
              <a:extLst>
                <a:ext uri="{FF2B5EF4-FFF2-40B4-BE49-F238E27FC236}">
                  <a16:creationId xmlns:a16="http://schemas.microsoft.com/office/drawing/2014/main" id="{C35D5C02-545F-524E-B377-D2D66BA4B52C}"/>
                </a:ext>
              </a:extLst>
            </p:cNvPr>
            <p:cNvSpPr>
              <a:spLocks/>
            </p:cNvSpPr>
            <p:nvPr/>
          </p:nvSpPr>
          <p:spPr bwMode="auto">
            <a:xfrm>
              <a:off x="8710566" y="4037160"/>
              <a:ext cx="295235" cy="525621"/>
            </a:xfrm>
            <a:custGeom>
              <a:avLst/>
              <a:gdLst>
                <a:gd name="T0" fmla="*/ 30 w 61"/>
                <a:gd name="T1" fmla="*/ 101 h 101"/>
                <a:gd name="T2" fmla="*/ 1 w 61"/>
                <a:gd name="T3" fmla="*/ 60 h 101"/>
                <a:gd name="T4" fmla="*/ 31 w 61"/>
                <a:gd name="T5" fmla="*/ 4 h 101"/>
                <a:gd name="T6" fmla="*/ 61 w 61"/>
                <a:gd name="T7" fmla="*/ 61 h 101"/>
                <a:gd name="T8" fmla="*/ 30 w 61"/>
                <a:gd name="T9" fmla="*/ 101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101">
                  <a:moveTo>
                    <a:pt x="30" y="101"/>
                  </a:moveTo>
                  <a:cubicBezTo>
                    <a:pt x="13" y="96"/>
                    <a:pt x="0" y="79"/>
                    <a:pt x="1" y="60"/>
                  </a:cubicBezTo>
                  <a:cubicBezTo>
                    <a:pt x="1" y="41"/>
                    <a:pt x="31" y="9"/>
                    <a:pt x="31" y="4"/>
                  </a:cubicBezTo>
                  <a:cubicBezTo>
                    <a:pt x="32" y="0"/>
                    <a:pt x="61" y="42"/>
                    <a:pt x="61" y="61"/>
                  </a:cubicBezTo>
                  <a:cubicBezTo>
                    <a:pt x="60" y="80"/>
                    <a:pt x="47" y="96"/>
                    <a:pt x="30" y="10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90" name="Freeform 1490">
              <a:extLst>
                <a:ext uri="{FF2B5EF4-FFF2-40B4-BE49-F238E27FC236}">
                  <a16:creationId xmlns:a16="http://schemas.microsoft.com/office/drawing/2014/main" id="{2E201F2B-A352-E640-B235-8585A8E6CBF7}"/>
                </a:ext>
              </a:extLst>
            </p:cNvPr>
            <p:cNvSpPr>
              <a:spLocks/>
            </p:cNvSpPr>
            <p:nvPr/>
          </p:nvSpPr>
          <p:spPr bwMode="auto">
            <a:xfrm>
              <a:off x="8381453" y="3939249"/>
              <a:ext cx="338793" cy="505008"/>
            </a:xfrm>
            <a:custGeom>
              <a:avLst/>
              <a:gdLst>
                <a:gd name="T0" fmla="*/ 48 w 69"/>
                <a:gd name="T1" fmla="*/ 95 h 96"/>
                <a:gd name="T2" fmla="*/ 7 w 69"/>
                <a:gd name="T3" fmla="*/ 67 h 96"/>
                <a:gd name="T4" fmla="*/ 16 w 69"/>
                <a:gd name="T5" fmla="*/ 4 h 96"/>
                <a:gd name="T6" fmla="*/ 63 w 69"/>
                <a:gd name="T7" fmla="*/ 47 h 96"/>
                <a:gd name="T8" fmla="*/ 48 w 69"/>
                <a:gd name="T9" fmla="*/ 95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96">
                  <a:moveTo>
                    <a:pt x="48" y="95"/>
                  </a:moveTo>
                  <a:cubicBezTo>
                    <a:pt x="30" y="96"/>
                    <a:pt x="13" y="85"/>
                    <a:pt x="7" y="67"/>
                  </a:cubicBezTo>
                  <a:cubicBezTo>
                    <a:pt x="0" y="49"/>
                    <a:pt x="17" y="8"/>
                    <a:pt x="16" y="4"/>
                  </a:cubicBezTo>
                  <a:cubicBezTo>
                    <a:pt x="15" y="0"/>
                    <a:pt x="57" y="29"/>
                    <a:pt x="63" y="47"/>
                  </a:cubicBezTo>
                  <a:cubicBezTo>
                    <a:pt x="69" y="65"/>
                    <a:pt x="63" y="85"/>
                    <a:pt x="48" y="9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91" name="Freeform 1491">
              <a:extLst>
                <a:ext uri="{FF2B5EF4-FFF2-40B4-BE49-F238E27FC236}">
                  <a16:creationId xmlns:a16="http://schemas.microsoft.com/office/drawing/2014/main" id="{DE86A014-3F6B-D240-9AEA-92AB9BB27CC4}"/>
                </a:ext>
              </a:extLst>
            </p:cNvPr>
            <p:cNvSpPr>
              <a:spLocks/>
            </p:cNvSpPr>
            <p:nvPr/>
          </p:nvSpPr>
          <p:spPr bwMode="auto">
            <a:xfrm>
              <a:off x="8792846" y="3186890"/>
              <a:ext cx="522709" cy="396794"/>
            </a:xfrm>
            <a:custGeom>
              <a:avLst/>
              <a:gdLst>
                <a:gd name="T0" fmla="*/ 89 w 107"/>
                <a:gd name="T1" fmla="*/ 2 h 76"/>
                <a:gd name="T2" fmla="*/ 71 w 107"/>
                <a:gd name="T3" fmla="*/ 23 h 76"/>
                <a:gd name="T4" fmla="*/ 64 w 107"/>
                <a:gd name="T5" fmla="*/ 18 h 76"/>
                <a:gd name="T6" fmla="*/ 4 w 107"/>
                <a:gd name="T7" fmla="*/ 15 h 76"/>
                <a:gd name="T8" fmla="*/ 35 w 107"/>
                <a:gd name="T9" fmla="*/ 67 h 76"/>
                <a:gd name="T10" fmla="*/ 80 w 107"/>
                <a:gd name="T11" fmla="*/ 65 h 76"/>
                <a:gd name="T12" fmla="*/ 83 w 107"/>
                <a:gd name="T13" fmla="*/ 66 h 76"/>
                <a:gd name="T14" fmla="*/ 105 w 107"/>
                <a:gd name="T15" fmla="*/ 41 h 76"/>
                <a:gd name="T16" fmla="*/ 89 w 107"/>
                <a:gd name="T17" fmla="*/ 2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7" h="76">
                  <a:moveTo>
                    <a:pt x="89" y="2"/>
                  </a:moveTo>
                  <a:cubicBezTo>
                    <a:pt x="89" y="0"/>
                    <a:pt x="78" y="12"/>
                    <a:pt x="71" y="23"/>
                  </a:cubicBezTo>
                  <a:cubicBezTo>
                    <a:pt x="69" y="21"/>
                    <a:pt x="66" y="20"/>
                    <a:pt x="64" y="18"/>
                  </a:cubicBezTo>
                  <a:cubicBezTo>
                    <a:pt x="48" y="9"/>
                    <a:pt x="0" y="13"/>
                    <a:pt x="4" y="15"/>
                  </a:cubicBezTo>
                  <a:cubicBezTo>
                    <a:pt x="7" y="18"/>
                    <a:pt x="19" y="58"/>
                    <a:pt x="35" y="67"/>
                  </a:cubicBezTo>
                  <a:cubicBezTo>
                    <a:pt x="49" y="76"/>
                    <a:pt x="67" y="74"/>
                    <a:pt x="80" y="65"/>
                  </a:cubicBezTo>
                  <a:cubicBezTo>
                    <a:pt x="81" y="65"/>
                    <a:pt x="82" y="66"/>
                    <a:pt x="83" y="66"/>
                  </a:cubicBezTo>
                  <a:cubicBezTo>
                    <a:pt x="95" y="64"/>
                    <a:pt x="104" y="54"/>
                    <a:pt x="105" y="41"/>
                  </a:cubicBezTo>
                  <a:cubicBezTo>
                    <a:pt x="107" y="28"/>
                    <a:pt x="89" y="5"/>
                    <a:pt x="89" y="2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92" name="Freeform 1492">
              <a:extLst>
                <a:ext uri="{FF2B5EF4-FFF2-40B4-BE49-F238E27FC236}">
                  <a16:creationId xmlns:a16="http://schemas.microsoft.com/office/drawing/2014/main" id="{4EED7DB0-B0E0-DE43-8B76-BA0D8670BFF7}"/>
                </a:ext>
              </a:extLst>
            </p:cNvPr>
            <p:cNvSpPr>
              <a:spLocks/>
            </p:cNvSpPr>
            <p:nvPr/>
          </p:nvSpPr>
          <p:spPr bwMode="auto">
            <a:xfrm>
              <a:off x="8400813" y="3423935"/>
              <a:ext cx="517871" cy="427713"/>
            </a:xfrm>
            <a:custGeom>
              <a:avLst/>
              <a:gdLst>
                <a:gd name="T0" fmla="*/ 104 w 106"/>
                <a:gd name="T1" fmla="*/ 37 h 82"/>
                <a:gd name="T2" fmla="*/ 79 w 106"/>
                <a:gd name="T3" fmla="*/ 2 h 82"/>
                <a:gd name="T4" fmla="*/ 67 w 106"/>
                <a:gd name="T5" fmla="*/ 26 h 82"/>
                <a:gd name="T6" fmla="*/ 64 w 106"/>
                <a:gd name="T7" fmla="*/ 23 h 82"/>
                <a:gd name="T8" fmla="*/ 3 w 106"/>
                <a:gd name="T9" fmla="*/ 21 h 82"/>
                <a:gd name="T10" fmla="*/ 35 w 106"/>
                <a:gd name="T11" fmla="*/ 72 h 82"/>
                <a:gd name="T12" fmla="*/ 82 w 106"/>
                <a:gd name="T13" fmla="*/ 68 h 82"/>
                <a:gd name="T14" fmla="*/ 83 w 106"/>
                <a:gd name="T15" fmla="*/ 66 h 82"/>
                <a:gd name="T16" fmla="*/ 88 w 106"/>
                <a:gd name="T17" fmla="*/ 67 h 82"/>
                <a:gd name="T18" fmla="*/ 104 w 106"/>
                <a:gd name="T19" fmla="*/ 37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6" h="82">
                  <a:moveTo>
                    <a:pt x="104" y="37"/>
                  </a:moveTo>
                  <a:cubicBezTo>
                    <a:pt x="103" y="24"/>
                    <a:pt x="80" y="5"/>
                    <a:pt x="79" y="2"/>
                  </a:cubicBezTo>
                  <a:cubicBezTo>
                    <a:pt x="78" y="0"/>
                    <a:pt x="71" y="13"/>
                    <a:pt x="67" y="26"/>
                  </a:cubicBezTo>
                  <a:cubicBezTo>
                    <a:pt x="66" y="25"/>
                    <a:pt x="65" y="24"/>
                    <a:pt x="64" y="23"/>
                  </a:cubicBezTo>
                  <a:cubicBezTo>
                    <a:pt x="48" y="14"/>
                    <a:pt x="0" y="18"/>
                    <a:pt x="3" y="21"/>
                  </a:cubicBezTo>
                  <a:cubicBezTo>
                    <a:pt x="7" y="23"/>
                    <a:pt x="19" y="63"/>
                    <a:pt x="35" y="72"/>
                  </a:cubicBezTo>
                  <a:cubicBezTo>
                    <a:pt x="50" y="82"/>
                    <a:pt x="69" y="79"/>
                    <a:pt x="82" y="68"/>
                  </a:cubicBezTo>
                  <a:cubicBezTo>
                    <a:pt x="82" y="67"/>
                    <a:pt x="83" y="66"/>
                    <a:pt x="83" y="66"/>
                  </a:cubicBezTo>
                  <a:cubicBezTo>
                    <a:pt x="84" y="66"/>
                    <a:pt x="86" y="67"/>
                    <a:pt x="88" y="67"/>
                  </a:cubicBezTo>
                  <a:cubicBezTo>
                    <a:pt x="99" y="62"/>
                    <a:pt x="106" y="50"/>
                    <a:pt x="104" y="3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93" name="Freeform 1493">
              <a:extLst>
                <a:ext uri="{FF2B5EF4-FFF2-40B4-BE49-F238E27FC236}">
                  <a16:creationId xmlns:a16="http://schemas.microsoft.com/office/drawing/2014/main" id="{0373FB32-C602-7044-8DA7-F5E3A27FFB23}"/>
                </a:ext>
              </a:extLst>
            </p:cNvPr>
            <p:cNvSpPr>
              <a:spLocks/>
            </p:cNvSpPr>
            <p:nvPr/>
          </p:nvSpPr>
          <p:spPr bwMode="auto">
            <a:xfrm>
              <a:off x="7882945" y="3887718"/>
              <a:ext cx="527550" cy="767820"/>
            </a:xfrm>
            <a:custGeom>
              <a:avLst/>
              <a:gdLst>
                <a:gd name="T0" fmla="*/ 102 w 108"/>
                <a:gd name="T1" fmla="*/ 48 h 147"/>
                <a:gd name="T2" fmla="*/ 55 w 108"/>
                <a:gd name="T3" fmla="*/ 5 h 147"/>
                <a:gd name="T4" fmla="*/ 45 w 108"/>
                <a:gd name="T5" fmla="*/ 68 h 147"/>
                <a:gd name="T6" fmla="*/ 55 w 108"/>
                <a:gd name="T7" fmla="*/ 83 h 147"/>
                <a:gd name="T8" fmla="*/ 35 w 108"/>
                <a:gd name="T9" fmla="*/ 89 h 147"/>
                <a:gd name="T10" fmla="*/ 4 w 108"/>
                <a:gd name="T11" fmla="*/ 140 h 147"/>
                <a:gd name="T12" fmla="*/ 64 w 108"/>
                <a:gd name="T13" fmla="*/ 138 h 147"/>
                <a:gd name="T14" fmla="*/ 84 w 108"/>
                <a:gd name="T15" fmla="*/ 96 h 147"/>
                <a:gd name="T16" fmla="*/ 87 w 108"/>
                <a:gd name="T17" fmla="*/ 96 h 147"/>
                <a:gd name="T18" fmla="*/ 102 w 108"/>
                <a:gd name="T19" fmla="*/ 48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8" h="147">
                  <a:moveTo>
                    <a:pt x="102" y="48"/>
                  </a:moveTo>
                  <a:cubicBezTo>
                    <a:pt x="95" y="30"/>
                    <a:pt x="54" y="0"/>
                    <a:pt x="55" y="5"/>
                  </a:cubicBezTo>
                  <a:cubicBezTo>
                    <a:pt x="56" y="9"/>
                    <a:pt x="39" y="50"/>
                    <a:pt x="45" y="68"/>
                  </a:cubicBezTo>
                  <a:cubicBezTo>
                    <a:pt x="47" y="74"/>
                    <a:pt x="51" y="79"/>
                    <a:pt x="55" y="83"/>
                  </a:cubicBezTo>
                  <a:cubicBezTo>
                    <a:pt x="48" y="83"/>
                    <a:pt x="42" y="85"/>
                    <a:pt x="35" y="89"/>
                  </a:cubicBezTo>
                  <a:cubicBezTo>
                    <a:pt x="20" y="98"/>
                    <a:pt x="0" y="142"/>
                    <a:pt x="4" y="140"/>
                  </a:cubicBezTo>
                  <a:cubicBezTo>
                    <a:pt x="8" y="138"/>
                    <a:pt x="48" y="147"/>
                    <a:pt x="64" y="138"/>
                  </a:cubicBezTo>
                  <a:cubicBezTo>
                    <a:pt x="79" y="129"/>
                    <a:pt x="86" y="112"/>
                    <a:pt x="84" y="96"/>
                  </a:cubicBezTo>
                  <a:cubicBezTo>
                    <a:pt x="85" y="96"/>
                    <a:pt x="86" y="96"/>
                    <a:pt x="87" y="96"/>
                  </a:cubicBezTo>
                  <a:cubicBezTo>
                    <a:pt x="102" y="85"/>
                    <a:pt x="108" y="66"/>
                    <a:pt x="102" y="4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94" name="Freeform 1494">
              <a:extLst>
                <a:ext uri="{FF2B5EF4-FFF2-40B4-BE49-F238E27FC236}">
                  <a16:creationId xmlns:a16="http://schemas.microsoft.com/office/drawing/2014/main" id="{2FF650F9-40B7-F54E-942C-D5CE557BF216}"/>
                </a:ext>
              </a:extLst>
            </p:cNvPr>
            <p:cNvSpPr>
              <a:spLocks/>
            </p:cNvSpPr>
            <p:nvPr/>
          </p:nvSpPr>
          <p:spPr bwMode="auto">
            <a:xfrm>
              <a:off x="9102599" y="3794961"/>
              <a:ext cx="309753" cy="257657"/>
            </a:xfrm>
            <a:custGeom>
              <a:avLst/>
              <a:gdLst>
                <a:gd name="T0" fmla="*/ 62 w 64"/>
                <a:gd name="T1" fmla="*/ 38 h 49"/>
                <a:gd name="T2" fmla="*/ 27 w 64"/>
                <a:gd name="T3" fmla="*/ 43 h 49"/>
                <a:gd name="T4" fmla="*/ 2 w 64"/>
                <a:gd name="T5" fmla="*/ 6 h 49"/>
                <a:gd name="T6" fmla="*/ 47 w 64"/>
                <a:gd name="T7" fmla="*/ 6 h 49"/>
                <a:gd name="T8" fmla="*/ 62 w 64"/>
                <a:gd name="T9" fmla="*/ 38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" h="49">
                  <a:moveTo>
                    <a:pt x="62" y="38"/>
                  </a:moveTo>
                  <a:cubicBezTo>
                    <a:pt x="53" y="47"/>
                    <a:pt x="39" y="49"/>
                    <a:pt x="27" y="43"/>
                  </a:cubicBezTo>
                  <a:cubicBezTo>
                    <a:pt x="15" y="37"/>
                    <a:pt x="5" y="8"/>
                    <a:pt x="2" y="6"/>
                  </a:cubicBezTo>
                  <a:cubicBezTo>
                    <a:pt x="0" y="4"/>
                    <a:pt x="35" y="0"/>
                    <a:pt x="47" y="6"/>
                  </a:cubicBezTo>
                  <a:cubicBezTo>
                    <a:pt x="58" y="12"/>
                    <a:pt x="64" y="26"/>
                    <a:pt x="62" y="3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95" name="Freeform 1495">
              <a:extLst>
                <a:ext uri="{FF2B5EF4-FFF2-40B4-BE49-F238E27FC236}">
                  <a16:creationId xmlns:a16="http://schemas.microsoft.com/office/drawing/2014/main" id="{86412889-A798-8645-A45E-F5B14600A319}"/>
                </a:ext>
              </a:extLst>
            </p:cNvPr>
            <p:cNvSpPr>
              <a:spLocks/>
            </p:cNvSpPr>
            <p:nvPr/>
          </p:nvSpPr>
          <p:spPr bwMode="auto">
            <a:xfrm>
              <a:off x="8976762" y="3552765"/>
              <a:ext cx="333955" cy="242199"/>
            </a:xfrm>
            <a:custGeom>
              <a:avLst/>
              <a:gdLst>
                <a:gd name="T0" fmla="*/ 68 w 68"/>
                <a:gd name="T1" fmla="*/ 32 h 47"/>
                <a:gd name="T2" fmla="*/ 34 w 68"/>
                <a:gd name="T3" fmla="*/ 44 h 47"/>
                <a:gd name="T4" fmla="*/ 3 w 68"/>
                <a:gd name="T5" fmla="*/ 12 h 47"/>
                <a:gd name="T6" fmla="*/ 46 w 68"/>
                <a:gd name="T7" fmla="*/ 4 h 47"/>
                <a:gd name="T8" fmla="*/ 68 w 68"/>
                <a:gd name="T9" fmla="*/ 32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" h="47">
                  <a:moveTo>
                    <a:pt x="68" y="32"/>
                  </a:moveTo>
                  <a:cubicBezTo>
                    <a:pt x="60" y="42"/>
                    <a:pt x="47" y="47"/>
                    <a:pt x="34" y="44"/>
                  </a:cubicBezTo>
                  <a:cubicBezTo>
                    <a:pt x="22" y="40"/>
                    <a:pt x="6" y="14"/>
                    <a:pt x="3" y="12"/>
                  </a:cubicBezTo>
                  <a:cubicBezTo>
                    <a:pt x="0" y="11"/>
                    <a:pt x="34" y="0"/>
                    <a:pt x="46" y="4"/>
                  </a:cubicBezTo>
                  <a:cubicBezTo>
                    <a:pt x="59" y="7"/>
                    <a:pt x="67" y="19"/>
                    <a:pt x="68" y="32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96" name="Freeform 1496">
              <a:extLst>
                <a:ext uri="{FF2B5EF4-FFF2-40B4-BE49-F238E27FC236}">
                  <a16:creationId xmlns:a16="http://schemas.microsoft.com/office/drawing/2014/main" id="{7B00A610-EF88-7A4C-A47F-55F46AB2BC81}"/>
                </a:ext>
              </a:extLst>
            </p:cNvPr>
            <p:cNvSpPr>
              <a:spLocks/>
            </p:cNvSpPr>
            <p:nvPr/>
          </p:nvSpPr>
          <p:spPr bwMode="auto">
            <a:xfrm>
              <a:off x="9649506" y="3434241"/>
              <a:ext cx="261355" cy="391639"/>
            </a:xfrm>
            <a:custGeom>
              <a:avLst/>
              <a:gdLst>
                <a:gd name="T0" fmla="*/ 18 w 53"/>
                <a:gd name="T1" fmla="*/ 75 h 75"/>
                <a:gd name="T2" fmla="*/ 5 w 53"/>
                <a:gd name="T3" fmla="*/ 38 h 75"/>
                <a:gd name="T4" fmla="*/ 40 w 53"/>
                <a:gd name="T5" fmla="*/ 3 h 75"/>
                <a:gd name="T6" fmla="*/ 49 w 53"/>
                <a:gd name="T7" fmla="*/ 51 h 75"/>
                <a:gd name="T8" fmla="*/ 18 w 53"/>
                <a:gd name="T9" fmla="*/ 75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75">
                  <a:moveTo>
                    <a:pt x="18" y="75"/>
                  </a:moveTo>
                  <a:cubicBezTo>
                    <a:pt x="6" y="67"/>
                    <a:pt x="0" y="52"/>
                    <a:pt x="5" y="38"/>
                  </a:cubicBezTo>
                  <a:cubicBezTo>
                    <a:pt x="9" y="24"/>
                    <a:pt x="38" y="6"/>
                    <a:pt x="40" y="3"/>
                  </a:cubicBezTo>
                  <a:cubicBezTo>
                    <a:pt x="41" y="0"/>
                    <a:pt x="53" y="37"/>
                    <a:pt x="49" y="51"/>
                  </a:cubicBezTo>
                  <a:cubicBezTo>
                    <a:pt x="45" y="65"/>
                    <a:pt x="32" y="74"/>
                    <a:pt x="18" y="7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97" name="Freeform 1497">
              <a:extLst>
                <a:ext uri="{FF2B5EF4-FFF2-40B4-BE49-F238E27FC236}">
                  <a16:creationId xmlns:a16="http://schemas.microsoft.com/office/drawing/2014/main" id="{4242F6FF-5DD5-9E47-986D-FAD434FE7749}"/>
                </a:ext>
              </a:extLst>
            </p:cNvPr>
            <p:cNvSpPr>
              <a:spLocks/>
            </p:cNvSpPr>
            <p:nvPr/>
          </p:nvSpPr>
          <p:spPr bwMode="auto">
            <a:xfrm>
              <a:off x="8337895" y="4459718"/>
              <a:ext cx="430752" cy="345262"/>
            </a:xfrm>
            <a:custGeom>
              <a:avLst/>
              <a:gdLst>
                <a:gd name="T0" fmla="*/ 84 w 88"/>
                <a:gd name="T1" fmla="*/ 14 h 67"/>
                <a:gd name="T2" fmla="*/ 65 w 88"/>
                <a:gd name="T3" fmla="*/ 58 h 67"/>
                <a:gd name="T4" fmla="*/ 4 w 88"/>
                <a:gd name="T5" fmla="*/ 60 h 67"/>
                <a:gd name="T6" fmla="*/ 36 w 88"/>
                <a:gd name="T7" fmla="*/ 9 h 67"/>
                <a:gd name="T8" fmla="*/ 84 w 88"/>
                <a:gd name="T9" fmla="*/ 14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8" h="67">
                  <a:moveTo>
                    <a:pt x="84" y="14"/>
                  </a:moveTo>
                  <a:cubicBezTo>
                    <a:pt x="88" y="31"/>
                    <a:pt x="80" y="49"/>
                    <a:pt x="65" y="58"/>
                  </a:cubicBezTo>
                  <a:cubicBezTo>
                    <a:pt x="49" y="67"/>
                    <a:pt x="8" y="59"/>
                    <a:pt x="4" y="60"/>
                  </a:cubicBezTo>
                  <a:cubicBezTo>
                    <a:pt x="0" y="62"/>
                    <a:pt x="20" y="18"/>
                    <a:pt x="36" y="9"/>
                  </a:cubicBezTo>
                  <a:cubicBezTo>
                    <a:pt x="52" y="0"/>
                    <a:pt x="71" y="3"/>
                    <a:pt x="84" y="1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98" name="Freeform 1498">
              <a:extLst>
                <a:ext uri="{FF2B5EF4-FFF2-40B4-BE49-F238E27FC236}">
                  <a16:creationId xmlns:a16="http://schemas.microsoft.com/office/drawing/2014/main" id="{661D6020-27FC-4048-9414-A39A65E5FECA}"/>
                </a:ext>
              </a:extLst>
            </p:cNvPr>
            <p:cNvSpPr>
              <a:spLocks/>
            </p:cNvSpPr>
            <p:nvPr/>
          </p:nvSpPr>
          <p:spPr bwMode="auto">
            <a:xfrm>
              <a:off x="8691206" y="3846492"/>
              <a:ext cx="271034" cy="226738"/>
            </a:xfrm>
            <a:custGeom>
              <a:avLst/>
              <a:gdLst>
                <a:gd name="T0" fmla="*/ 54 w 56"/>
                <a:gd name="T1" fmla="*/ 10 h 43"/>
                <a:gd name="T2" fmla="*/ 41 w 56"/>
                <a:gd name="T3" fmla="*/ 38 h 43"/>
                <a:gd name="T4" fmla="*/ 3 w 56"/>
                <a:gd name="T5" fmla="*/ 39 h 43"/>
                <a:gd name="T6" fmla="*/ 23 w 56"/>
                <a:gd name="T7" fmla="*/ 6 h 43"/>
                <a:gd name="T8" fmla="*/ 54 w 56"/>
                <a:gd name="T9" fmla="*/ 1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43">
                  <a:moveTo>
                    <a:pt x="54" y="10"/>
                  </a:moveTo>
                  <a:cubicBezTo>
                    <a:pt x="56" y="20"/>
                    <a:pt x="51" y="32"/>
                    <a:pt x="41" y="38"/>
                  </a:cubicBezTo>
                  <a:cubicBezTo>
                    <a:pt x="31" y="43"/>
                    <a:pt x="5" y="38"/>
                    <a:pt x="3" y="39"/>
                  </a:cubicBezTo>
                  <a:cubicBezTo>
                    <a:pt x="0" y="40"/>
                    <a:pt x="13" y="12"/>
                    <a:pt x="23" y="6"/>
                  </a:cubicBezTo>
                  <a:cubicBezTo>
                    <a:pt x="33" y="0"/>
                    <a:pt x="45" y="2"/>
                    <a:pt x="54" y="1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99" name="Freeform 1499">
              <a:extLst>
                <a:ext uri="{FF2B5EF4-FFF2-40B4-BE49-F238E27FC236}">
                  <a16:creationId xmlns:a16="http://schemas.microsoft.com/office/drawing/2014/main" id="{F747422D-5DDD-D84D-B080-E056201505B7}"/>
                </a:ext>
              </a:extLst>
            </p:cNvPr>
            <p:cNvSpPr>
              <a:spLocks/>
            </p:cNvSpPr>
            <p:nvPr/>
          </p:nvSpPr>
          <p:spPr bwMode="auto">
            <a:xfrm>
              <a:off x="8991280" y="4062924"/>
              <a:ext cx="275876" cy="221587"/>
            </a:xfrm>
            <a:custGeom>
              <a:avLst/>
              <a:gdLst>
                <a:gd name="T0" fmla="*/ 54 w 56"/>
                <a:gd name="T1" fmla="*/ 9 h 43"/>
                <a:gd name="T2" fmla="*/ 41 w 56"/>
                <a:gd name="T3" fmla="*/ 38 h 43"/>
                <a:gd name="T4" fmla="*/ 3 w 56"/>
                <a:gd name="T5" fmla="*/ 39 h 43"/>
                <a:gd name="T6" fmla="*/ 23 w 56"/>
                <a:gd name="T7" fmla="*/ 6 h 43"/>
                <a:gd name="T8" fmla="*/ 54 w 56"/>
                <a:gd name="T9" fmla="*/ 9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43">
                  <a:moveTo>
                    <a:pt x="54" y="9"/>
                  </a:moveTo>
                  <a:cubicBezTo>
                    <a:pt x="56" y="20"/>
                    <a:pt x="51" y="32"/>
                    <a:pt x="41" y="38"/>
                  </a:cubicBezTo>
                  <a:cubicBezTo>
                    <a:pt x="31" y="43"/>
                    <a:pt x="6" y="38"/>
                    <a:pt x="3" y="39"/>
                  </a:cubicBezTo>
                  <a:cubicBezTo>
                    <a:pt x="0" y="40"/>
                    <a:pt x="13" y="12"/>
                    <a:pt x="23" y="6"/>
                  </a:cubicBezTo>
                  <a:cubicBezTo>
                    <a:pt x="33" y="0"/>
                    <a:pt x="46" y="2"/>
                    <a:pt x="54" y="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200" name="Freeform 1500">
              <a:extLst>
                <a:ext uri="{FF2B5EF4-FFF2-40B4-BE49-F238E27FC236}">
                  <a16:creationId xmlns:a16="http://schemas.microsoft.com/office/drawing/2014/main" id="{68971467-2F3C-1F40-94B4-EABC39B12A38}"/>
                </a:ext>
              </a:extLst>
            </p:cNvPr>
            <p:cNvSpPr>
              <a:spLocks/>
            </p:cNvSpPr>
            <p:nvPr/>
          </p:nvSpPr>
          <p:spPr bwMode="auto">
            <a:xfrm>
              <a:off x="8696048" y="4305124"/>
              <a:ext cx="634028" cy="747207"/>
            </a:xfrm>
            <a:custGeom>
              <a:avLst/>
              <a:gdLst>
                <a:gd name="T0" fmla="*/ 100 w 130"/>
                <a:gd name="T1" fmla="*/ 5 h 143"/>
                <a:gd name="T2" fmla="*/ 70 w 130"/>
                <a:gd name="T3" fmla="*/ 60 h 143"/>
                <a:gd name="T4" fmla="*/ 76 w 130"/>
                <a:gd name="T5" fmla="*/ 84 h 143"/>
                <a:gd name="T6" fmla="*/ 36 w 130"/>
                <a:gd name="T7" fmla="*/ 84 h 143"/>
                <a:gd name="T8" fmla="*/ 4 w 130"/>
                <a:gd name="T9" fmla="*/ 136 h 143"/>
                <a:gd name="T10" fmla="*/ 64 w 130"/>
                <a:gd name="T11" fmla="*/ 134 h 143"/>
                <a:gd name="T12" fmla="*/ 84 w 130"/>
                <a:gd name="T13" fmla="*/ 93 h 143"/>
                <a:gd name="T14" fmla="*/ 99 w 130"/>
                <a:gd name="T15" fmla="*/ 102 h 143"/>
                <a:gd name="T16" fmla="*/ 130 w 130"/>
                <a:gd name="T17" fmla="*/ 61 h 143"/>
                <a:gd name="T18" fmla="*/ 100 w 130"/>
                <a:gd name="T19" fmla="*/ 5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0" h="143">
                  <a:moveTo>
                    <a:pt x="100" y="5"/>
                  </a:moveTo>
                  <a:cubicBezTo>
                    <a:pt x="100" y="9"/>
                    <a:pt x="70" y="41"/>
                    <a:pt x="70" y="60"/>
                  </a:cubicBezTo>
                  <a:cubicBezTo>
                    <a:pt x="69" y="69"/>
                    <a:pt x="72" y="77"/>
                    <a:pt x="76" y="84"/>
                  </a:cubicBezTo>
                  <a:cubicBezTo>
                    <a:pt x="64" y="77"/>
                    <a:pt x="49" y="77"/>
                    <a:pt x="36" y="84"/>
                  </a:cubicBezTo>
                  <a:cubicBezTo>
                    <a:pt x="20" y="93"/>
                    <a:pt x="0" y="137"/>
                    <a:pt x="4" y="136"/>
                  </a:cubicBezTo>
                  <a:cubicBezTo>
                    <a:pt x="8" y="134"/>
                    <a:pt x="49" y="143"/>
                    <a:pt x="64" y="134"/>
                  </a:cubicBezTo>
                  <a:cubicBezTo>
                    <a:pt x="79" y="125"/>
                    <a:pt x="86" y="109"/>
                    <a:pt x="84" y="93"/>
                  </a:cubicBezTo>
                  <a:cubicBezTo>
                    <a:pt x="89" y="97"/>
                    <a:pt x="94" y="100"/>
                    <a:pt x="99" y="102"/>
                  </a:cubicBezTo>
                  <a:cubicBezTo>
                    <a:pt x="116" y="97"/>
                    <a:pt x="129" y="81"/>
                    <a:pt x="130" y="61"/>
                  </a:cubicBezTo>
                  <a:cubicBezTo>
                    <a:pt x="130" y="42"/>
                    <a:pt x="101" y="0"/>
                    <a:pt x="100" y="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</p:grpSp>
      <p:sp>
        <p:nvSpPr>
          <p:cNvPr id="201" name="TextBox 200">
            <a:extLst>
              <a:ext uri="{FF2B5EF4-FFF2-40B4-BE49-F238E27FC236}">
                <a16:creationId xmlns:a16="http://schemas.microsoft.com/office/drawing/2014/main" id="{A51D9983-728A-0D40-9C57-8D1105937E7D}"/>
              </a:ext>
            </a:extLst>
          </p:cNvPr>
          <p:cNvSpPr txBox="1"/>
          <p:nvPr/>
        </p:nvSpPr>
        <p:spPr>
          <a:xfrm>
            <a:off x="873941" y="1885079"/>
            <a:ext cx="411851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2000" dirty="0">
                <a:latin typeface="Source Sans Pro" panose="020B0503030403020204" pitchFamily="34" charset="0"/>
              </a:rPr>
              <a:t>I’m a </a:t>
            </a:r>
            <a:r>
              <a:rPr lang="en-US" sz="2000" b="1" dirty="0">
                <a:latin typeface="Source Sans Pro" panose="020B0503030403020204" pitchFamily="34" charset="0"/>
              </a:rPr>
              <a:t>big fan </a:t>
            </a:r>
            <a:r>
              <a:rPr lang="en-US" sz="2000" dirty="0">
                <a:latin typeface="Source Sans Pro" panose="020B0503030403020204" pitchFamily="34" charset="0"/>
              </a:rPr>
              <a:t>of doing what you are </a:t>
            </a:r>
            <a:r>
              <a:rPr lang="en-US" sz="2000" i="1" dirty="0">
                <a:latin typeface="Source Sans Pro" panose="020B0503030403020204" pitchFamily="34" charset="0"/>
              </a:rPr>
              <a:t>really</a:t>
            </a:r>
            <a:r>
              <a:rPr lang="en-US" sz="2000" dirty="0">
                <a:latin typeface="Source Sans Pro" panose="020B0503030403020204" pitchFamily="34" charset="0"/>
              </a:rPr>
              <a:t> bad at. A </a:t>
            </a:r>
            <a:r>
              <a:rPr lang="en-US" sz="2000" b="1" dirty="0">
                <a:latin typeface="Source Sans Pro" panose="020B0503030403020204" pitchFamily="34" charset="0"/>
              </a:rPr>
              <a:t>lot</a:t>
            </a:r>
            <a:r>
              <a:rPr lang="en-US" sz="2000" dirty="0">
                <a:latin typeface="Source Sans Pro" panose="020B0503030403020204" pitchFamily="34" charset="0"/>
              </a:rPr>
              <a:t>. </a:t>
            </a:r>
          </a:p>
        </p:txBody>
      </p:sp>
      <p:sp>
        <p:nvSpPr>
          <p:cNvPr id="202" name="Rectangle 201">
            <a:extLst>
              <a:ext uri="{FF2B5EF4-FFF2-40B4-BE49-F238E27FC236}">
                <a16:creationId xmlns:a16="http://schemas.microsoft.com/office/drawing/2014/main" id="{468638F8-F065-1D4E-8156-FE40186C8F43}"/>
              </a:ext>
            </a:extLst>
          </p:cNvPr>
          <p:cNvSpPr/>
          <p:nvPr/>
        </p:nvSpPr>
        <p:spPr>
          <a:xfrm>
            <a:off x="873941" y="2646591"/>
            <a:ext cx="418945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offal.</a:t>
            </a:r>
          </a:p>
        </p:txBody>
      </p:sp>
      <p:grpSp>
        <p:nvGrpSpPr>
          <p:cNvPr id="203" name="Group 202">
            <a:extLst>
              <a:ext uri="{FF2B5EF4-FFF2-40B4-BE49-F238E27FC236}">
                <a16:creationId xmlns:a16="http://schemas.microsoft.com/office/drawing/2014/main" id="{CE7A6CC9-40E9-B74D-9B2C-B27E7A4D9EAC}"/>
              </a:ext>
            </a:extLst>
          </p:cNvPr>
          <p:cNvGrpSpPr/>
          <p:nvPr/>
        </p:nvGrpSpPr>
        <p:grpSpPr>
          <a:xfrm>
            <a:off x="977919" y="3671403"/>
            <a:ext cx="1683449" cy="574055"/>
            <a:chOff x="651340" y="5088735"/>
            <a:chExt cx="1683449" cy="574055"/>
          </a:xfrm>
        </p:grpSpPr>
        <p:sp>
          <p:nvSpPr>
            <p:cNvPr id="204" name="Oval 203">
              <a:extLst>
                <a:ext uri="{FF2B5EF4-FFF2-40B4-BE49-F238E27FC236}">
                  <a16:creationId xmlns:a16="http://schemas.microsoft.com/office/drawing/2014/main" id="{177A0126-C615-7845-A7F8-8DC96894F6C3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51340" y="5114150"/>
              <a:ext cx="548640" cy="548640"/>
            </a:xfrm>
            <a:prstGeom prst="ellipse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205" name="TextBox 204">
              <a:extLst>
                <a:ext uri="{FF2B5EF4-FFF2-40B4-BE49-F238E27FC236}">
                  <a16:creationId xmlns:a16="http://schemas.microsoft.com/office/drawing/2014/main" id="{19054F56-EA8D-F64C-972C-DF81A5717147}"/>
                </a:ext>
              </a:extLst>
            </p:cNvPr>
            <p:cNvSpPr txBox="1"/>
            <p:nvPr/>
          </p:nvSpPr>
          <p:spPr>
            <a:xfrm>
              <a:off x="1324576" y="5088735"/>
              <a:ext cx="101021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2.888 K</a:t>
              </a:r>
            </a:p>
          </p:txBody>
        </p:sp>
        <p:sp>
          <p:nvSpPr>
            <p:cNvPr id="206" name="Rectangle 205">
              <a:extLst>
                <a:ext uri="{FF2B5EF4-FFF2-40B4-BE49-F238E27FC236}">
                  <a16:creationId xmlns:a16="http://schemas.microsoft.com/office/drawing/2014/main" id="{67E06B5F-AD0A-FD46-A29C-909A2F6FA6C7}"/>
                </a:ext>
              </a:extLst>
            </p:cNvPr>
            <p:cNvSpPr/>
            <p:nvPr/>
          </p:nvSpPr>
          <p:spPr>
            <a:xfrm>
              <a:off x="1426249" y="5470889"/>
              <a:ext cx="527388" cy="153888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r>
                <a:rPr lang="en-US" sz="1000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Male User</a:t>
              </a:r>
            </a:p>
          </p:txBody>
        </p:sp>
        <p:sp>
          <p:nvSpPr>
            <p:cNvPr id="207" name="Shape 2614">
              <a:extLst>
                <a:ext uri="{FF2B5EF4-FFF2-40B4-BE49-F238E27FC236}">
                  <a16:creationId xmlns:a16="http://schemas.microsoft.com/office/drawing/2014/main" id="{C7BBCAB6-19E5-FC48-8EF9-51DA5DA3592D}"/>
                </a:ext>
              </a:extLst>
            </p:cNvPr>
            <p:cNvSpPr/>
            <p:nvPr/>
          </p:nvSpPr>
          <p:spPr>
            <a:xfrm>
              <a:off x="782228" y="5264941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958" y="17505"/>
                  </a:moveTo>
                  <a:cubicBezTo>
                    <a:pt x="17372" y="16944"/>
                    <a:pt x="16242" y="15945"/>
                    <a:pt x="15117" y="15413"/>
                  </a:cubicBezTo>
                  <a:cubicBezTo>
                    <a:pt x="14189" y="14975"/>
                    <a:pt x="13657" y="14531"/>
                    <a:pt x="13491" y="14057"/>
                  </a:cubicBezTo>
                  <a:cubicBezTo>
                    <a:pt x="13377" y="13728"/>
                    <a:pt x="13428" y="13351"/>
                    <a:pt x="13649" y="12904"/>
                  </a:cubicBezTo>
                  <a:cubicBezTo>
                    <a:pt x="13815" y="12567"/>
                    <a:pt x="13972" y="12286"/>
                    <a:pt x="14117" y="12028"/>
                  </a:cubicBezTo>
                  <a:cubicBezTo>
                    <a:pt x="14730" y="10934"/>
                    <a:pt x="15203" y="10145"/>
                    <a:pt x="15203" y="7348"/>
                  </a:cubicBezTo>
                  <a:cubicBezTo>
                    <a:pt x="15203" y="3162"/>
                    <a:pt x="12787" y="2951"/>
                    <a:pt x="12309" y="2951"/>
                  </a:cubicBezTo>
                  <a:cubicBezTo>
                    <a:pt x="11917" y="2951"/>
                    <a:pt x="11672" y="3037"/>
                    <a:pt x="11435" y="3121"/>
                  </a:cubicBezTo>
                  <a:cubicBezTo>
                    <a:pt x="11175" y="3213"/>
                    <a:pt x="10907" y="3309"/>
                    <a:pt x="10296" y="3319"/>
                  </a:cubicBezTo>
                  <a:cubicBezTo>
                    <a:pt x="9190" y="3337"/>
                    <a:pt x="6873" y="3375"/>
                    <a:pt x="6873" y="7226"/>
                  </a:cubicBezTo>
                  <a:cubicBezTo>
                    <a:pt x="6873" y="9919"/>
                    <a:pt x="7574" y="11156"/>
                    <a:pt x="8125" y="12150"/>
                  </a:cubicBezTo>
                  <a:cubicBezTo>
                    <a:pt x="8266" y="12404"/>
                    <a:pt x="8399" y="12645"/>
                    <a:pt x="8505" y="12885"/>
                  </a:cubicBezTo>
                  <a:cubicBezTo>
                    <a:pt x="8973" y="13949"/>
                    <a:pt x="8631" y="14693"/>
                    <a:pt x="7426" y="15224"/>
                  </a:cubicBezTo>
                  <a:cubicBezTo>
                    <a:pt x="5905" y="15897"/>
                    <a:pt x="5188" y="16247"/>
                    <a:pt x="3693" y="17562"/>
                  </a:cubicBezTo>
                  <a:cubicBezTo>
                    <a:pt x="2017" y="15800"/>
                    <a:pt x="982" y="134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3395"/>
                    <a:pt x="19603" y="15749"/>
                    <a:pt x="17958" y="17505"/>
                  </a:cubicBezTo>
                  <a:moveTo>
                    <a:pt x="10800" y="20618"/>
                  </a:moveTo>
                  <a:cubicBezTo>
                    <a:pt x="8356" y="20618"/>
                    <a:pt x="6125" y="19720"/>
                    <a:pt x="4407" y="18242"/>
                  </a:cubicBezTo>
                  <a:cubicBezTo>
                    <a:pt x="5730" y="17084"/>
                    <a:pt x="6362" y="16767"/>
                    <a:pt x="7823" y="16122"/>
                  </a:cubicBezTo>
                  <a:cubicBezTo>
                    <a:pt x="9515" y="15375"/>
                    <a:pt x="10091" y="14051"/>
                    <a:pt x="9403" y="12489"/>
                  </a:cubicBezTo>
                  <a:cubicBezTo>
                    <a:pt x="9279" y="12208"/>
                    <a:pt x="9136" y="11949"/>
                    <a:pt x="8984" y="11674"/>
                  </a:cubicBezTo>
                  <a:cubicBezTo>
                    <a:pt x="8461" y="10732"/>
                    <a:pt x="7855" y="9665"/>
                    <a:pt x="7855" y="7226"/>
                  </a:cubicBezTo>
                  <a:cubicBezTo>
                    <a:pt x="7855" y="4341"/>
                    <a:pt x="9224" y="4318"/>
                    <a:pt x="10312" y="4300"/>
                  </a:cubicBezTo>
                  <a:cubicBezTo>
                    <a:pt x="11084" y="4287"/>
                    <a:pt x="11461" y="4154"/>
                    <a:pt x="11763" y="4047"/>
                  </a:cubicBezTo>
                  <a:cubicBezTo>
                    <a:pt x="11964" y="3975"/>
                    <a:pt x="12086" y="3933"/>
                    <a:pt x="12309" y="3933"/>
                  </a:cubicBezTo>
                  <a:cubicBezTo>
                    <a:pt x="13218" y="3933"/>
                    <a:pt x="14221" y="4830"/>
                    <a:pt x="14221" y="7348"/>
                  </a:cubicBezTo>
                  <a:cubicBezTo>
                    <a:pt x="14221" y="9888"/>
                    <a:pt x="13840" y="10513"/>
                    <a:pt x="13261" y="11548"/>
                  </a:cubicBezTo>
                  <a:cubicBezTo>
                    <a:pt x="13108" y="11820"/>
                    <a:pt x="12943" y="12115"/>
                    <a:pt x="12768" y="12470"/>
                  </a:cubicBezTo>
                  <a:cubicBezTo>
                    <a:pt x="12430" y="13155"/>
                    <a:pt x="12362" y="13798"/>
                    <a:pt x="12565" y="14380"/>
                  </a:cubicBezTo>
                  <a:cubicBezTo>
                    <a:pt x="12825" y="15126"/>
                    <a:pt x="13502" y="15737"/>
                    <a:pt x="14696" y="16302"/>
                  </a:cubicBezTo>
                  <a:cubicBezTo>
                    <a:pt x="15675" y="16764"/>
                    <a:pt x="16700" y="17667"/>
                    <a:pt x="17251" y="18189"/>
                  </a:cubicBezTo>
                  <a:cubicBezTo>
                    <a:pt x="15525" y="19697"/>
                    <a:pt x="13272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" panose="020B0503030403020204" pitchFamily="34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208" name="Group 207">
            <a:extLst>
              <a:ext uri="{FF2B5EF4-FFF2-40B4-BE49-F238E27FC236}">
                <a16:creationId xmlns:a16="http://schemas.microsoft.com/office/drawing/2014/main" id="{BD1300F7-4E6E-0145-AC70-99D47365E0FB}"/>
              </a:ext>
            </a:extLst>
          </p:cNvPr>
          <p:cNvGrpSpPr/>
          <p:nvPr/>
        </p:nvGrpSpPr>
        <p:grpSpPr>
          <a:xfrm>
            <a:off x="2924237" y="3694179"/>
            <a:ext cx="1683449" cy="574055"/>
            <a:chOff x="2597658" y="5111511"/>
            <a:chExt cx="1683449" cy="574055"/>
          </a:xfrm>
        </p:grpSpPr>
        <p:sp>
          <p:nvSpPr>
            <p:cNvPr id="209" name="Oval 208">
              <a:extLst>
                <a:ext uri="{FF2B5EF4-FFF2-40B4-BE49-F238E27FC236}">
                  <a16:creationId xmlns:a16="http://schemas.microsoft.com/office/drawing/2014/main" id="{227CD928-D974-5F4E-BD7A-BC3396FAEF82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597658" y="5136926"/>
              <a:ext cx="548640" cy="548640"/>
            </a:xfrm>
            <a:prstGeom prst="ellipse">
              <a:avLst/>
            </a:prstGeom>
            <a:ln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210" name="TextBox 209">
              <a:extLst>
                <a:ext uri="{FF2B5EF4-FFF2-40B4-BE49-F238E27FC236}">
                  <a16:creationId xmlns:a16="http://schemas.microsoft.com/office/drawing/2014/main" id="{F7C96898-0145-3143-A071-D60C554DED00}"/>
                </a:ext>
              </a:extLst>
            </p:cNvPr>
            <p:cNvSpPr txBox="1"/>
            <p:nvPr/>
          </p:nvSpPr>
          <p:spPr>
            <a:xfrm>
              <a:off x="3270894" y="5111511"/>
              <a:ext cx="101021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1.074 K</a:t>
              </a:r>
            </a:p>
          </p:txBody>
        </p:sp>
        <p:sp>
          <p:nvSpPr>
            <p:cNvPr id="211" name="Rectangle 210">
              <a:extLst>
                <a:ext uri="{FF2B5EF4-FFF2-40B4-BE49-F238E27FC236}">
                  <a16:creationId xmlns:a16="http://schemas.microsoft.com/office/drawing/2014/main" id="{70D666EB-5D93-1048-9F56-5E9B7F6E3983}"/>
                </a:ext>
              </a:extLst>
            </p:cNvPr>
            <p:cNvSpPr/>
            <p:nvPr/>
          </p:nvSpPr>
          <p:spPr>
            <a:xfrm>
              <a:off x="3372567" y="5483045"/>
              <a:ext cx="668453" cy="153888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r>
                <a:rPr lang="en-US" sz="1000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Female User</a:t>
              </a:r>
            </a:p>
          </p:txBody>
        </p:sp>
        <p:sp>
          <p:nvSpPr>
            <p:cNvPr id="212" name="Shape 2615">
              <a:extLst>
                <a:ext uri="{FF2B5EF4-FFF2-40B4-BE49-F238E27FC236}">
                  <a16:creationId xmlns:a16="http://schemas.microsoft.com/office/drawing/2014/main" id="{101FF50A-DF7A-604E-9244-0FC401CF8821}"/>
                </a:ext>
              </a:extLst>
            </p:cNvPr>
            <p:cNvSpPr/>
            <p:nvPr/>
          </p:nvSpPr>
          <p:spPr>
            <a:xfrm>
              <a:off x="2732314" y="526714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593" y="17878"/>
                  </a:moveTo>
                  <a:cubicBezTo>
                    <a:pt x="16514" y="16546"/>
                    <a:pt x="15177" y="15812"/>
                    <a:pt x="14084" y="15323"/>
                  </a:cubicBezTo>
                  <a:cubicBezTo>
                    <a:pt x="13842" y="15214"/>
                    <a:pt x="13687" y="15099"/>
                    <a:pt x="13598" y="14990"/>
                  </a:cubicBezTo>
                  <a:cubicBezTo>
                    <a:pt x="15238" y="14959"/>
                    <a:pt x="16521" y="14237"/>
                    <a:pt x="16581" y="14203"/>
                  </a:cubicBezTo>
                  <a:cubicBezTo>
                    <a:pt x="16751" y="14106"/>
                    <a:pt x="16846" y="13918"/>
                    <a:pt x="16826" y="13724"/>
                  </a:cubicBezTo>
                  <a:cubicBezTo>
                    <a:pt x="16807" y="13546"/>
                    <a:pt x="16693" y="13394"/>
                    <a:pt x="16530" y="13325"/>
                  </a:cubicBezTo>
                  <a:cubicBezTo>
                    <a:pt x="16461" y="13275"/>
                    <a:pt x="15663" y="12629"/>
                    <a:pt x="15663" y="9051"/>
                  </a:cubicBezTo>
                  <a:cubicBezTo>
                    <a:pt x="15663" y="5000"/>
                    <a:pt x="14115" y="2945"/>
                    <a:pt x="11061" y="2945"/>
                  </a:cubicBezTo>
                  <a:cubicBezTo>
                    <a:pt x="8481" y="2945"/>
                    <a:pt x="5845" y="3642"/>
                    <a:pt x="5845" y="8806"/>
                  </a:cubicBezTo>
                  <a:cubicBezTo>
                    <a:pt x="5845" y="12555"/>
                    <a:pt x="5219" y="13278"/>
                    <a:pt x="5122" y="13367"/>
                  </a:cubicBezTo>
                  <a:cubicBezTo>
                    <a:pt x="4957" y="13416"/>
                    <a:pt x="4826" y="13551"/>
                    <a:pt x="4784" y="13723"/>
                  </a:cubicBezTo>
                  <a:cubicBezTo>
                    <a:pt x="4734" y="13935"/>
                    <a:pt x="4828" y="14153"/>
                    <a:pt x="5015" y="14262"/>
                  </a:cubicBezTo>
                  <a:cubicBezTo>
                    <a:pt x="6396" y="15064"/>
                    <a:pt x="7482" y="15136"/>
                    <a:pt x="8065" y="15091"/>
                  </a:cubicBezTo>
                  <a:cubicBezTo>
                    <a:pt x="7994" y="15151"/>
                    <a:pt x="7850" y="15241"/>
                    <a:pt x="7564" y="15335"/>
                  </a:cubicBezTo>
                  <a:cubicBezTo>
                    <a:pt x="6211" y="15776"/>
                    <a:pt x="4766" y="16807"/>
                    <a:pt x="3958" y="17834"/>
                  </a:cubicBezTo>
                  <a:cubicBezTo>
                    <a:pt x="2125" y="16050"/>
                    <a:pt x="982" y="13560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2" y="982"/>
                    <a:pt x="20618" y="5377"/>
                    <a:pt x="20618" y="10800"/>
                  </a:cubicBezTo>
                  <a:cubicBezTo>
                    <a:pt x="20618" y="13584"/>
                    <a:pt x="19454" y="16092"/>
                    <a:pt x="17593" y="17878"/>
                  </a:cubicBezTo>
                  <a:moveTo>
                    <a:pt x="10800" y="20618"/>
                  </a:moveTo>
                  <a:cubicBezTo>
                    <a:pt x="8489" y="20618"/>
                    <a:pt x="6370" y="19815"/>
                    <a:pt x="4693" y="18480"/>
                  </a:cubicBezTo>
                  <a:cubicBezTo>
                    <a:pt x="5360" y="17604"/>
                    <a:pt x="6693" y="16652"/>
                    <a:pt x="7869" y="16268"/>
                  </a:cubicBezTo>
                  <a:cubicBezTo>
                    <a:pt x="8578" y="16037"/>
                    <a:pt x="8988" y="15688"/>
                    <a:pt x="9087" y="15232"/>
                  </a:cubicBezTo>
                  <a:cubicBezTo>
                    <a:pt x="9214" y="14656"/>
                    <a:pt x="8775" y="14230"/>
                    <a:pt x="8725" y="14183"/>
                  </a:cubicBezTo>
                  <a:cubicBezTo>
                    <a:pt x="8597" y="14065"/>
                    <a:pt x="8412" y="14025"/>
                    <a:pt x="8246" y="14075"/>
                  </a:cubicBezTo>
                  <a:cubicBezTo>
                    <a:pt x="8208" y="14086"/>
                    <a:pt x="7406" y="14309"/>
                    <a:pt x="6089" y="13714"/>
                  </a:cubicBezTo>
                  <a:cubicBezTo>
                    <a:pt x="6486" y="13026"/>
                    <a:pt x="6826" y="11618"/>
                    <a:pt x="6826" y="8806"/>
                  </a:cubicBezTo>
                  <a:cubicBezTo>
                    <a:pt x="6826" y="4301"/>
                    <a:pt x="8829" y="3928"/>
                    <a:pt x="11061" y="3928"/>
                  </a:cubicBezTo>
                  <a:cubicBezTo>
                    <a:pt x="12615" y="3928"/>
                    <a:pt x="14681" y="4458"/>
                    <a:pt x="14681" y="9051"/>
                  </a:cubicBezTo>
                  <a:cubicBezTo>
                    <a:pt x="14681" y="11662"/>
                    <a:pt x="15092" y="12966"/>
                    <a:pt x="15499" y="13617"/>
                  </a:cubicBezTo>
                  <a:cubicBezTo>
                    <a:pt x="14943" y="13829"/>
                    <a:pt x="14058" y="14076"/>
                    <a:pt x="13097" y="13993"/>
                  </a:cubicBezTo>
                  <a:cubicBezTo>
                    <a:pt x="12883" y="13971"/>
                    <a:pt x="12690" y="14092"/>
                    <a:pt x="12605" y="14285"/>
                  </a:cubicBezTo>
                  <a:cubicBezTo>
                    <a:pt x="12420" y="14704"/>
                    <a:pt x="12408" y="15649"/>
                    <a:pt x="13683" y="16219"/>
                  </a:cubicBezTo>
                  <a:cubicBezTo>
                    <a:pt x="14677" y="16664"/>
                    <a:pt x="15893" y="17331"/>
                    <a:pt x="16850" y="18522"/>
                  </a:cubicBezTo>
                  <a:cubicBezTo>
                    <a:pt x="15182" y="19831"/>
                    <a:pt x="13085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6"/>
                    <a:pt x="0" y="10800"/>
                  </a:cubicBezTo>
                  <a:cubicBezTo>
                    <a:pt x="0" y="16765"/>
                    <a:pt x="4835" y="21600"/>
                    <a:pt x="10800" y="21600"/>
                  </a:cubicBezTo>
                  <a:cubicBezTo>
                    <a:pt x="16764" y="21600"/>
                    <a:pt x="21600" y="16765"/>
                    <a:pt x="21600" y="10800"/>
                  </a:cubicBezTo>
                  <a:cubicBezTo>
                    <a:pt x="21600" y="4836"/>
                    <a:pt x="16764" y="0"/>
                    <a:pt x="10800" y="0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" panose="020B0503030403020204" pitchFamily="34" charset="0"/>
                <a:ea typeface="Source Sans Pro Light" charset="0"/>
                <a:cs typeface="Source Sans Pro Light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467008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000"/>
                            </p:stCondLst>
                            <p:childTnLst>
                              <p:par>
                                <p:cTn id="4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500"/>
                            </p:stCondLst>
                            <p:childTnLst>
                              <p:par>
                                <p:cTn id="4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000"/>
                            </p:stCondLst>
                            <p:childTnLst>
                              <p:par>
                                <p:cTn id="5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47" grpId="0" animBg="1"/>
      <p:bldP spid="48" grpId="0" animBg="1"/>
      <p:bldP spid="201" grpId="0"/>
      <p:bldP spid="202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66" name="Shape 2899">
            <a:extLst>
              <a:ext uri="{FF2B5EF4-FFF2-40B4-BE49-F238E27FC236}">
                <a16:creationId xmlns:a16="http://schemas.microsoft.com/office/drawing/2014/main" id="{04D1CD23-CBD5-844C-AB5F-4A01A6FCA575}"/>
              </a:ext>
            </a:extLst>
          </p:cNvPr>
          <p:cNvGrpSpPr/>
          <p:nvPr/>
        </p:nvGrpSpPr>
        <p:grpSpPr>
          <a:xfrm>
            <a:off x="-168364" y="5019768"/>
            <a:ext cx="12405985" cy="1864498"/>
            <a:chOff x="-253997" y="7530814"/>
            <a:chExt cx="18611850" cy="2797178"/>
          </a:xfrm>
          <a:solidFill>
            <a:schemeClr val="tx2">
              <a:lumMod val="20000"/>
              <a:lumOff val="80000"/>
            </a:schemeClr>
          </a:solidFill>
        </p:grpSpPr>
        <p:sp>
          <p:nvSpPr>
            <p:cNvPr id="67" name="Shape 2900">
              <a:extLst>
                <a:ext uri="{FF2B5EF4-FFF2-40B4-BE49-F238E27FC236}">
                  <a16:creationId xmlns:a16="http://schemas.microsoft.com/office/drawing/2014/main" id="{7030209D-2415-5841-93A6-1E927CC587E4}"/>
                </a:ext>
              </a:extLst>
            </p:cNvPr>
            <p:cNvSpPr/>
            <p:nvPr/>
          </p:nvSpPr>
          <p:spPr>
            <a:xfrm>
              <a:off x="11905342" y="9508839"/>
              <a:ext cx="644526" cy="81915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2857" y="34366"/>
                  </a:moveTo>
                  <a:cubicBezTo>
                    <a:pt x="115000" y="24225"/>
                    <a:pt x="103571" y="25352"/>
                    <a:pt x="100714" y="23661"/>
                  </a:cubicBezTo>
                  <a:cubicBezTo>
                    <a:pt x="98571" y="19718"/>
                    <a:pt x="91428" y="18591"/>
                    <a:pt x="91428" y="18591"/>
                  </a:cubicBezTo>
                  <a:cubicBezTo>
                    <a:pt x="91428" y="7323"/>
                    <a:pt x="80000" y="8450"/>
                    <a:pt x="80000" y="8450"/>
                  </a:cubicBezTo>
                  <a:cubicBezTo>
                    <a:pt x="80000" y="8450"/>
                    <a:pt x="75714" y="0"/>
                    <a:pt x="64285" y="563"/>
                  </a:cubicBezTo>
                  <a:cubicBezTo>
                    <a:pt x="50000" y="1126"/>
                    <a:pt x="47857" y="12957"/>
                    <a:pt x="47857" y="12957"/>
                  </a:cubicBezTo>
                  <a:cubicBezTo>
                    <a:pt x="40000" y="12394"/>
                    <a:pt x="38571" y="18591"/>
                    <a:pt x="38571" y="18591"/>
                  </a:cubicBezTo>
                  <a:cubicBezTo>
                    <a:pt x="23571" y="16338"/>
                    <a:pt x="22142" y="27042"/>
                    <a:pt x="22142" y="27042"/>
                  </a:cubicBezTo>
                  <a:cubicBezTo>
                    <a:pt x="16428" y="25915"/>
                    <a:pt x="0" y="33239"/>
                    <a:pt x="7142" y="44507"/>
                  </a:cubicBezTo>
                  <a:cubicBezTo>
                    <a:pt x="15000" y="55774"/>
                    <a:pt x="30714" y="52394"/>
                    <a:pt x="30714" y="52394"/>
                  </a:cubicBezTo>
                  <a:cubicBezTo>
                    <a:pt x="39285" y="65352"/>
                    <a:pt x="49285" y="56901"/>
                    <a:pt x="51428" y="58591"/>
                  </a:cubicBezTo>
                  <a:cubicBezTo>
                    <a:pt x="54285" y="60281"/>
                    <a:pt x="57142" y="59718"/>
                    <a:pt x="57142" y="59718"/>
                  </a:cubicBezTo>
                  <a:cubicBezTo>
                    <a:pt x="57142" y="59718"/>
                    <a:pt x="58571" y="68169"/>
                    <a:pt x="55714" y="75492"/>
                  </a:cubicBezTo>
                  <a:cubicBezTo>
                    <a:pt x="52857" y="82253"/>
                    <a:pt x="51428" y="92957"/>
                    <a:pt x="51428" y="92957"/>
                  </a:cubicBezTo>
                  <a:cubicBezTo>
                    <a:pt x="51428" y="92957"/>
                    <a:pt x="43571" y="90704"/>
                    <a:pt x="39285" y="87887"/>
                  </a:cubicBezTo>
                  <a:cubicBezTo>
                    <a:pt x="35714" y="85633"/>
                    <a:pt x="35714" y="81126"/>
                    <a:pt x="35714" y="81126"/>
                  </a:cubicBezTo>
                  <a:cubicBezTo>
                    <a:pt x="37142" y="80563"/>
                    <a:pt x="38571" y="78309"/>
                    <a:pt x="38571" y="78309"/>
                  </a:cubicBezTo>
                  <a:cubicBezTo>
                    <a:pt x="44285" y="81690"/>
                    <a:pt x="49285" y="77183"/>
                    <a:pt x="48571" y="72676"/>
                  </a:cubicBezTo>
                  <a:cubicBezTo>
                    <a:pt x="48571" y="67605"/>
                    <a:pt x="42857" y="68169"/>
                    <a:pt x="42857" y="68169"/>
                  </a:cubicBezTo>
                  <a:cubicBezTo>
                    <a:pt x="42857" y="68169"/>
                    <a:pt x="42142" y="65915"/>
                    <a:pt x="40000" y="65352"/>
                  </a:cubicBezTo>
                  <a:cubicBezTo>
                    <a:pt x="40714" y="61971"/>
                    <a:pt x="35714" y="61408"/>
                    <a:pt x="35714" y="61408"/>
                  </a:cubicBezTo>
                  <a:cubicBezTo>
                    <a:pt x="35714" y="61408"/>
                    <a:pt x="32857" y="58591"/>
                    <a:pt x="27857" y="58028"/>
                  </a:cubicBezTo>
                  <a:cubicBezTo>
                    <a:pt x="22857" y="58028"/>
                    <a:pt x="22857" y="63098"/>
                    <a:pt x="22857" y="63098"/>
                  </a:cubicBezTo>
                  <a:cubicBezTo>
                    <a:pt x="22857" y="63098"/>
                    <a:pt x="18571" y="63098"/>
                    <a:pt x="18571" y="65915"/>
                  </a:cubicBezTo>
                  <a:cubicBezTo>
                    <a:pt x="13571" y="64225"/>
                    <a:pt x="12142" y="68169"/>
                    <a:pt x="12142" y="68169"/>
                  </a:cubicBezTo>
                  <a:cubicBezTo>
                    <a:pt x="12142" y="68169"/>
                    <a:pt x="7142" y="68732"/>
                    <a:pt x="5714" y="72676"/>
                  </a:cubicBezTo>
                  <a:cubicBezTo>
                    <a:pt x="5000" y="77746"/>
                    <a:pt x="12857" y="79436"/>
                    <a:pt x="15000" y="78873"/>
                  </a:cubicBezTo>
                  <a:cubicBezTo>
                    <a:pt x="15000" y="81690"/>
                    <a:pt x="27142" y="82816"/>
                    <a:pt x="29285" y="82253"/>
                  </a:cubicBezTo>
                  <a:cubicBezTo>
                    <a:pt x="31428" y="87323"/>
                    <a:pt x="50000" y="95774"/>
                    <a:pt x="50000" y="95774"/>
                  </a:cubicBezTo>
                  <a:cubicBezTo>
                    <a:pt x="50000" y="95774"/>
                    <a:pt x="50714" y="103661"/>
                    <a:pt x="50000" y="108732"/>
                  </a:cubicBezTo>
                  <a:cubicBezTo>
                    <a:pt x="49285" y="113802"/>
                    <a:pt x="50000" y="116056"/>
                    <a:pt x="47857" y="117746"/>
                  </a:cubicBezTo>
                  <a:cubicBezTo>
                    <a:pt x="45000" y="119436"/>
                    <a:pt x="40000" y="119436"/>
                    <a:pt x="37857" y="119999"/>
                  </a:cubicBezTo>
                  <a:cubicBezTo>
                    <a:pt x="70000" y="119999"/>
                    <a:pt x="70000" y="119999"/>
                    <a:pt x="70000" y="119999"/>
                  </a:cubicBezTo>
                  <a:cubicBezTo>
                    <a:pt x="69285" y="118873"/>
                    <a:pt x="62857" y="112676"/>
                    <a:pt x="60714" y="101408"/>
                  </a:cubicBezTo>
                  <a:cubicBezTo>
                    <a:pt x="58571" y="89014"/>
                    <a:pt x="63571" y="79436"/>
                    <a:pt x="65000" y="77746"/>
                  </a:cubicBezTo>
                  <a:cubicBezTo>
                    <a:pt x="70000" y="70985"/>
                    <a:pt x="76428" y="59154"/>
                    <a:pt x="76428" y="59154"/>
                  </a:cubicBezTo>
                  <a:cubicBezTo>
                    <a:pt x="85000" y="58028"/>
                    <a:pt x="89285" y="51830"/>
                    <a:pt x="89285" y="51830"/>
                  </a:cubicBezTo>
                  <a:cubicBezTo>
                    <a:pt x="89285" y="51830"/>
                    <a:pt x="101428" y="56338"/>
                    <a:pt x="109285" y="51830"/>
                  </a:cubicBezTo>
                  <a:cubicBezTo>
                    <a:pt x="120000" y="44507"/>
                    <a:pt x="112857" y="34366"/>
                    <a:pt x="112857" y="34366"/>
                  </a:cubicBezTo>
                  <a:close/>
                  <a:moveTo>
                    <a:pt x="30714" y="81690"/>
                  </a:moveTo>
                  <a:cubicBezTo>
                    <a:pt x="32142" y="81690"/>
                    <a:pt x="33571" y="81690"/>
                    <a:pt x="33571" y="81690"/>
                  </a:cubicBezTo>
                  <a:cubicBezTo>
                    <a:pt x="33571" y="83380"/>
                    <a:pt x="34285" y="85070"/>
                    <a:pt x="34285" y="85070"/>
                  </a:cubicBezTo>
                  <a:cubicBezTo>
                    <a:pt x="32857" y="83943"/>
                    <a:pt x="30714" y="81690"/>
                    <a:pt x="30714" y="81690"/>
                  </a:cubicBezTo>
                  <a:close/>
                  <a:moveTo>
                    <a:pt x="62857" y="72676"/>
                  </a:moveTo>
                  <a:cubicBezTo>
                    <a:pt x="62857" y="72676"/>
                    <a:pt x="63571" y="65352"/>
                    <a:pt x="62857" y="60845"/>
                  </a:cubicBezTo>
                  <a:cubicBezTo>
                    <a:pt x="70714" y="60845"/>
                    <a:pt x="70714" y="60845"/>
                    <a:pt x="70714" y="60845"/>
                  </a:cubicBezTo>
                  <a:cubicBezTo>
                    <a:pt x="70714" y="60845"/>
                    <a:pt x="68571" y="67605"/>
                    <a:pt x="62857" y="72676"/>
                  </a:cubicBezTo>
                  <a:close/>
                  <a:moveTo>
                    <a:pt x="70714" y="119999"/>
                  </a:moveTo>
                  <a:cubicBezTo>
                    <a:pt x="70000" y="119999"/>
                    <a:pt x="70000" y="119999"/>
                    <a:pt x="70000" y="119999"/>
                  </a:cubicBezTo>
                  <a:cubicBezTo>
                    <a:pt x="70000" y="119999"/>
                    <a:pt x="70714" y="119999"/>
                    <a:pt x="70714" y="119999"/>
                  </a:cubicBezTo>
                  <a:close/>
                  <a:moveTo>
                    <a:pt x="37857" y="119999"/>
                  </a:moveTo>
                  <a:cubicBezTo>
                    <a:pt x="37142" y="119999"/>
                    <a:pt x="37142" y="119999"/>
                    <a:pt x="37142" y="119999"/>
                  </a:cubicBezTo>
                  <a:cubicBezTo>
                    <a:pt x="37142" y="119999"/>
                    <a:pt x="37142" y="119999"/>
                    <a:pt x="37857" y="11999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lIns="121898" tIns="60941" rIns="121898" bIns="60941" anchor="t" anchorCtr="0">
              <a:noAutofit/>
            </a:bodyPr>
            <a:lstStyle/>
            <a:p>
              <a:pPr>
                <a:buClr>
                  <a:srgbClr val="000000"/>
                </a:buClr>
              </a:pPr>
              <a:endParaRPr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68" name="Shape 2901">
              <a:extLst>
                <a:ext uri="{FF2B5EF4-FFF2-40B4-BE49-F238E27FC236}">
                  <a16:creationId xmlns:a16="http://schemas.microsoft.com/office/drawing/2014/main" id="{B0BE035D-2BC6-444B-BB29-76E44C9A003A}"/>
                </a:ext>
              </a:extLst>
            </p:cNvPr>
            <p:cNvGrpSpPr/>
            <p:nvPr/>
          </p:nvGrpSpPr>
          <p:grpSpPr>
            <a:xfrm>
              <a:off x="-253997" y="7530814"/>
              <a:ext cx="18611850" cy="2797178"/>
              <a:chOff x="-253997" y="7530814"/>
              <a:chExt cx="18611850" cy="2797178"/>
            </a:xfrm>
            <a:grpFill/>
          </p:grpSpPr>
          <p:sp>
            <p:nvSpPr>
              <p:cNvPr id="69" name="Shape 2902">
                <a:extLst>
                  <a:ext uri="{FF2B5EF4-FFF2-40B4-BE49-F238E27FC236}">
                    <a16:creationId xmlns:a16="http://schemas.microsoft.com/office/drawing/2014/main" id="{89A662EA-0099-9A4A-8A2D-609F65EDBF0F}"/>
                  </a:ext>
                </a:extLst>
              </p:cNvPr>
              <p:cNvSpPr/>
              <p:nvPr/>
            </p:nvSpPr>
            <p:spPr>
              <a:xfrm>
                <a:off x="9681707" y="9350089"/>
                <a:ext cx="771524" cy="977898"/>
              </a:xfrm>
              <a:custGeom>
                <a:avLst/>
                <a:gdLst/>
                <a:ahLst/>
                <a:cxnLst/>
                <a:rect l="0" t="0" r="0" b="0"/>
                <a:pathLst>
                  <a:path w="120000" h="120000" extrusionOk="0">
                    <a:moveTo>
                      <a:pt x="70447" y="119527"/>
                    </a:moveTo>
                    <a:cubicBezTo>
                      <a:pt x="70447" y="119527"/>
                      <a:pt x="70447" y="119527"/>
                      <a:pt x="70447" y="119527"/>
                    </a:cubicBezTo>
                    <a:cubicBezTo>
                      <a:pt x="70447" y="120000"/>
                      <a:pt x="70447" y="120000"/>
                      <a:pt x="70447" y="120000"/>
                    </a:cubicBezTo>
                    <a:lnTo>
                      <a:pt x="70447" y="119527"/>
                    </a:lnTo>
                    <a:close/>
                    <a:moveTo>
                      <a:pt x="38208" y="119527"/>
                    </a:moveTo>
                    <a:cubicBezTo>
                      <a:pt x="37611" y="119527"/>
                      <a:pt x="37611" y="119527"/>
                      <a:pt x="37611" y="119527"/>
                    </a:cubicBezTo>
                    <a:cubicBezTo>
                      <a:pt x="37611" y="119527"/>
                      <a:pt x="37611" y="119527"/>
                      <a:pt x="38208" y="119527"/>
                    </a:cubicBezTo>
                    <a:close/>
                    <a:moveTo>
                      <a:pt x="112835" y="34488"/>
                    </a:moveTo>
                    <a:cubicBezTo>
                      <a:pt x="114626" y="24094"/>
                      <a:pt x="103283" y="25039"/>
                      <a:pt x="100895" y="23622"/>
                    </a:cubicBezTo>
                    <a:cubicBezTo>
                      <a:pt x="98507" y="19842"/>
                      <a:pt x="91940" y="18425"/>
                      <a:pt x="91940" y="18425"/>
                    </a:cubicBezTo>
                    <a:cubicBezTo>
                      <a:pt x="91343" y="7086"/>
                      <a:pt x="80000" y="8503"/>
                      <a:pt x="80000" y="8503"/>
                    </a:cubicBezTo>
                    <a:cubicBezTo>
                      <a:pt x="80000" y="8503"/>
                      <a:pt x="75820" y="0"/>
                      <a:pt x="64477" y="472"/>
                    </a:cubicBezTo>
                    <a:cubicBezTo>
                      <a:pt x="50149" y="944"/>
                      <a:pt x="48358" y="12755"/>
                      <a:pt x="48358" y="12755"/>
                    </a:cubicBezTo>
                    <a:cubicBezTo>
                      <a:pt x="40000" y="12755"/>
                      <a:pt x="38805" y="18897"/>
                      <a:pt x="38805" y="18897"/>
                    </a:cubicBezTo>
                    <a:cubicBezTo>
                      <a:pt x="23880" y="16535"/>
                      <a:pt x="22089" y="26929"/>
                      <a:pt x="22089" y="26929"/>
                    </a:cubicBezTo>
                    <a:cubicBezTo>
                      <a:pt x="16716" y="25511"/>
                      <a:pt x="0" y="33070"/>
                      <a:pt x="7761" y="44409"/>
                    </a:cubicBezTo>
                    <a:cubicBezTo>
                      <a:pt x="15522" y="55748"/>
                      <a:pt x="31044" y="51968"/>
                      <a:pt x="31044" y="51968"/>
                    </a:cubicBezTo>
                    <a:cubicBezTo>
                      <a:pt x="39402" y="65196"/>
                      <a:pt x="49552" y="57165"/>
                      <a:pt x="51940" y="58582"/>
                    </a:cubicBezTo>
                    <a:cubicBezTo>
                      <a:pt x="54328" y="60000"/>
                      <a:pt x="57313" y="59527"/>
                      <a:pt x="57313" y="59527"/>
                    </a:cubicBezTo>
                    <a:cubicBezTo>
                      <a:pt x="57313" y="59527"/>
                      <a:pt x="58507" y="68503"/>
                      <a:pt x="56119" y="75590"/>
                    </a:cubicBezTo>
                    <a:cubicBezTo>
                      <a:pt x="53134" y="82677"/>
                      <a:pt x="51343" y="93070"/>
                      <a:pt x="51343" y="93070"/>
                    </a:cubicBezTo>
                    <a:cubicBezTo>
                      <a:pt x="51343" y="93070"/>
                      <a:pt x="43582" y="90708"/>
                      <a:pt x="40000" y="87874"/>
                    </a:cubicBezTo>
                    <a:cubicBezTo>
                      <a:pt x="35820" y="85511"/>
                      <a:pt x="35820" y="80787"/>
                      <a:pt x="35820" y="80787"/>
                    </a:cubicBezTo>
                    <a:cubicBezTo>
                      <a:pt x="37611" y="80787"/>
                      <a:pt x="38805" y="78425"/>
                      <a:pt x="38805" y="78425"/>
                    </a:cubicBezTo>
                    <a:cubicBezTo>
                      <a:pt x="44179" y="81259"/>
                      <a:pt x="49552" y="77007"/>
                      <a:pt x="48955" y="72283"/>
                    </a:cubicBezTo>
                    <a:cubicBezTo>
                      <a:pt x="48955" y="67559"/>
                      <a:pt x="42985" y="68031"/>
                      <a:pt x="42985" y="68031"/>
                    </a:cubicBezTo>
                    <a:cubicBezTo>
                      <a:pt x="42985" y="68031"/>
                      <a:pt x="42985" y="65669"/>
                      <a:pt x="40000" y="65669"/>
                    </a:cubicBezTo>
                    <a:cubicBezTo>
                      <a:pt x="40597" y="61889"/>
                      <a:pt x="35820" y="61417"/>
                      <a:pt x="35820" y="61417"/>
                    </a:cubicBezTo>
                    <a:cubicBezTo>
                      <a:pt x="35820" y="61417"/>
                      <a:pt x="33432" y="58582"/>
                      <a:pt x="28059" y="58110"/>
                    </a:cubicBezTo>
                    <a:cubicBezTo>
                      <a:pt x="23283" y="57637"/>
                      <a:pt x="23283" y="63307"/>
                      <a:pt x="23283" y="63307"/>
                    </a:cubicBezTo>
                    <a:cubicBezTo>
                      <a:pt x="23283" y="63307"/>
                      <a:pt x="19104" y="62834"/>
                      <a:pt x="18507" y="65669"/>
                    </a:cubicBezTo>
                    <a:cubicBezTo>
                      <a:pt x="14328" y="64251"/>
                      <a:pt x="12537" y="68503"/>
                      <a:pt x="12537" y="68503"/>
                    </a:cubicBezTo>
                    <a:cubicBezTo>
                      <a:pt x="12537" y="68503"/>
                      <a:pt x="7164" y="68976"/>
                      <a:pt x="5970" y="72755"/>
                    </a:cubicBezTo>
                    <a:cubicBezTo>
                      <a:pt x="5373" y="77480"/>
                      <a:pt x="13134" y="79370"/>
                      <a:pt x="14925" y="78897"/>
                    </a:cubicBezTo>
                    <a:cubicBezTo>
                      <a:pt x="14925" y="81732"/>
                      <a:pt x="27462" y="82677"/>
                      <a:pt x="29253" y="82204"/>
                    </a:cubicBezTo>
                    <a:cubicBezTo>
                      <a:pt x="32238" y="87401"/>
                      <a:pt x="50746" y="95905"/>
                      <a:pt x="50746" y="95905"/>
                    </a:cubicBezTo>
                    <a:cubicBezTo>
                      <a:pt x="50746" y="95905"/>
                      <a:pt x="50746" y="103464"/>
                      <a:pt x="50149" y="108661"/>
                    </a:cubicBezTo>
                    <a:cubicBezTo>
                      <a:pt x="48955" y="113385"/>
                      <a:pt x="50746" y="115748"/>
                      <a:pt x="47761" y="118110"/>
                    </a:cubicBezTo>
                    <a:cubicBezTo>
                      <a:pt x="45373" y="119527"/>
                      <a:pt x="40000" y="119527"/>
                      <a:pt x="38208" y="119527"/>
                    </a:cubicBezTo>
                    <a:cubicBezTo>
                      <a:pt x="70447" y="119527"/>
                      <a:pt x="70447" y="119527"/>
                      <a:pt x="70447" y="119527"/>
                    </a:cubicBezTo>
                    <a:cubicBezTo>
                      <a:pt x="69253" y="118582"/>
                      <a:pt x="62686" y="112913"/>
                      <a:pt x="60895" y="101574"/>
                    </a:cubicBezTo>
                    <a:cubicBezTo>
                      <a:pt x="58507" y="89291"/>
                      <a:pt x="63880" y="79370"/>
                      <a:pt x="65074" y="77952"/>
                    </a:cubicBezTo>
                    <a:cubicBezTo>
                      <a:pt x="70447" y="70866"/>
                      <a:pt x="77014" y="59055"/>
                      <a:pt x="77014" y="59055"/>
                    </a:cubicBezTo>
                    <a:cubicBezTo>
                      <a:pt x="85373" y="57637"/>
                      <a:pt x="89552" y="51968"/>
                      <a:pt x="89552" y="51968"/>
                    </a:cubicBezTo>
                    <a:cubicBezTo>
                      <a:pt x="89552" y="51968"/>
                      <a:pt x="101492" y="56220"/>
                      <a:pt x="109253" y="51496"/>
                    </a:cubicBezTo>
                    <a:cubicBezTo>
                      <a:pt x="120000" y="44409"/>
                      <a:pt x="112835" y="34488"/>
                      <a:pt x="112835" y="34488"/>
                    </a:cubicBezTo>
                    <a:close/>
                    <a:moveTo>
                      <a:pt x="31044" y="81732"/>
                    </a:moveTo>
                    <a:cubicBezTo>
                      <a:pt x="32238" y="81732"/>
                      <a:pt x="34029" y="81732"/>
                      <a:pt x="34029" y="81732"/>
                    </a:cubicBezTo>
                    <a:cubicBezTo>
                      <a:pt x="33432" y="83149"/>
                      <a:pt x="34626" y="85039"/>
                      <a:pt x="34626" y="85039"/>
                    </a:cubicBezTo>
                    <a:cubicBezTo>
                      <a:pt x="32835" y="83622"/>
                      <a:pt x="31044" y="81732"/>
                      <a:pt x="31044" y="81732"/>
                    </a:cubicBezTo>
                    <a:close/>
                    <a:moveTo>
                      <a:pt x="62686" y="72283"/>
                    </a:moveTo>
                    <a:cubicBezTo>
                      <a:pt x="62686" y="72283"/>
                      <a:pt x="63880" y="65196"/>
                      <a:pt x="63283" y="60944"/>
                    </a:cubicBezTo>
                    <a:cubicBezTo>
                      <a:pt x="71044" y="60944"/>
                      <a:pt x="71044" y="60944"/>
                      <a:pt x="71044" y="60944"/>
                    </a:cubicBezTo>
                    <a:cubicBezTo>
                      <a:pt x="71044" y="60944"/>
                      <a:pt x="68656" y="67559"/>
                      <a:pt x="62686" y="7228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lIns="121898" tIns="60941" rIns="121898" bIns="60941" anchor="t" anchorCtr="0">
                <a:noAutofit/>
              </a:bodyPr>
              <a:lstStyle/>
              <a:p>
                <a:pPr>
                  <a:buClr>
                    <a:srgbClr val="000000"/>
                  </a:buClr>
                </a:pPr>
                <a:endParaRPr sz="12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grpSp>
            <p:nvGrpSpPr>
              <p:cNvPr id="70" name="Shape 2903">
                <a:extLst>
                  <a:ext uri="{FF2B5EF4-FFF2-40B4-BE49-F238E27FC236}">
                    <a16:creationId xmlns:a16="http://schemas.microsoft.com/office/drawing/2014/main" id="{2BD32B51-9EF8-8A46-98E6-ACEE964FB168}"/>
                  </a:ext>
                </a:extLst>
              </p:cNvPr>
              <p:cNvGrpSpPr/>
              <p:nvPr/>
            </p:nvGrpSpPr>
            <p:grpSpPr>
              <a:xfrm>
                <a:off x="-253997" y="7530814"/>
                <a:ext cx="18611850" cy="2797178"/>
                <a:chOff x="-253997" y="7530814"/>
                <a:chExt cx="18611850" cy="2797178"/>
              </a:xfrm>
              <a:grpFill/>
            </p:grpSpPr>
            <p:grpSp>
              <p:nvGrpSpPr>
                <p:cNvPr id="71" name="Shape 2904">
                  <a:extLst>
                    <a:ext uri="{FF2B5EF4-FFF2-40B4-BE49-F238E27FC236}">
                      <a16:creationId xmlns:a16="http://schemas.microsoft.com/office/drawing/2014/main" id="{4E48BF70-C0C6-1748-A185-836AD2665A07}"/>
                    </a:ext>
                  </a:extLst>
                </p:cNvPr>
                <p:cNvGrpSpPr/>
                <p:nvPr/>
              </p:nvGrpSpPr>
              <p:grpSpPr>
                <a:xfrm>
                  <a:off x="-253997" y="7530814"/>
                  <a:ext cx="18611850" cy="2797178"/>
                  <a:chOff x="-253997" y="7530814"/>
                  <a:chExt cx="18611850" cy="2797178"/>
                </a:xfrm>
                <a:grpFill/>
              </p:grpSpPr>
              <p:sp>
                <p:nvSpPr>
                  <p:cNvPr id="73" name="Shape 2905">
                    <a:extLst>
                      <a:ext uri="{FF2B5EF4-FFF2-40B4-BE49-F238E27FC236}">
                        <a16:creationId xmlns:a16="http://schemas.microsoft.com/office/drawing/2014/main" id="{9215C603-FE35-0845-A64F-D302543B4FC4}"/>
                      </a:ext>
                    </a:extLst>
                  </p:cNvPr>
                  <p:cNvSpPr/>
                  <p:nvPr/>
                </p:nvSpPr>
                <p:spPr>
                  <a:xfrm>
                    <a:off x="2784021" y="9111967"/>
                    <a:ext cx="962026" cy="1216026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120000" h="120000" extrusionOk="0">
                        <a:moveTo>
                          <a:pt x="70560" y="119620"/>
                        </a:moveTo>
                        <a:cubicBezTo>
                          <a:pt x="70080" y="119620"/>
                          <a:pt x="70080" y="119620"/>
                          <a:pt x="70080" y="119620"/>
                        </a:cubicBezTo>
                        <a:cubicBezTo>
                          <a:pt x="70080" y="120000"/>
                          <a:pt x="70560" y="120000"/>
                          <a:pt x="70560" y="120000"/>
                        </a:cubicBezTo>
                        <a:lnTo>
                          <a:pt x="70560" y="119620"/>
                        </a:lnTo>
                        <a:close/>
                        <a:moveTo>
                          <a:pt x="37920" y="119620"/>
                        </a:moveTo>
                        <a:cubicBezTo>
                          <a:pt x="36960" y="119620"/>
                          <a:pt x="36960" y="119620"/>
                          <a:pt x="36960" y="119620"/>
                        </a:cubicBezTo>
                        <a:cubicBezTo>
                          <a:pt x="36960" y="119620"/>
                          <a:pt x="37440" y="119620"/>
                          <a:pt x="37920" y="119620"/>
                        </a:cubicBezTo>
                        <a:close/>
                        <a:moveTo>
                          <a:pt x="112800" y="34556"/>
                        </a:moveTo>
                        <a:cubicBezTo>
                          <a:pt x="114720" y="24303"/>
                          <a:pt x="103200" y="25063"/>
                          <a:pt x="100800" y="23924"/>
                        </a:cubicBezTo>
                        <a:cubicBezTo>
                          <a:pt x="98400" y="19746"/>
                          <a:pt x="91680" y="18607"/>
                          <a:pt x="91680" y="18607"/>
                        </a:cubicBezTo>
                        <a:cubicBezTo>
                          <a:pt x="91680" y="7215"/>
                          <a:pt x="80160" y="8354"/>
                          <a:pt x="80160" y="8354"/>
                        </a:cubicBezTo>
                        <a:cubicBezTo>
                          <a:pt x="80160" y="8354"/>
                          <a:pt x="75360" y="0"/>
                          <a:pt x="64320" y="379"/>
                        </a:cubicBezTo>
                        <a:cubicBezTo>
                          <a:pt x="49920" y="759"/>
                          <a:pt x="48000" y="12911"/>
                          <a:pt x="48000" y="12911"/>
                        </a:cubicBezTo>
                        <a:cubicBezTo>
                          <a:pt x="39840" y="12531"/>
                          <a:pt x="38880" y="18607"/>
                          <a:pt x="38880" y="18607"/>
                        </a:cubicBezTo>
                        <a:cubicBezTo>
                          <a:pt x="24000" y="16329"/>
                          <a:pt x="22080" y="26962"/>
                          <a:pt x="22080" y="26962"/>
                        </a:cubicBezTo>
                        <a:cubicBezTo>
                          <a:pt x="16320" y="25822"/>
                          <a:pt x="0" y="33037"/>
                          <a:pt x="7680" y="44430"/>
                        </a:cubicBezTo>
                        <a:cubicBezTo>
                          <a:pt x="14880" y="55443"/>
                          <a:pt x="30720" y="52025"/>
                          <a:pt x="30720" y="52025"/>
                        </a:cubicBezTo>
                        <a:cubicBezTo>
                          <a:pt x="38880" y="65316"/>
                          <a:pt x="49440" y="56962"/>
                          <a:pt x="51840" y="58481"/>
                        </a:cubicBezTo>
                        <a:cubicBezTo>
                          <a:pt x="54240" y="60000"/>
                          <a:pt x="57600" y="59620"/>
                          <a:pt x="57600" y="59620"/>
                        </a:cubicBezTo>
                        <a:cubicBezTo>
                          <a:pt x="57600" y="59620"/>
                          <a:pt x="58080" y="68354"/>
                          <a:pt x="55680" y="75569"/>
                        </a:cubicBezTo>
                        <a:cubicBezTo>
                          <a:pt x="53280" y="82405"/>
                          <a:pt x="51360" y="93037"/>
                          <a:pt x="51360" y="93037"/>
                        </a:cubicBezTo>
                        <a:cubicBezTo>
                          <a:pt x="51360" y="93037"/>
                          <a:pt x="43680" y="90379"/>
                          <a:pt x="39840" y="88101"/>
                        </a:cubicBezTo>
                        <a:cubicBezTo>
                          <a:pt x="35520" y="85822"/>
                          <a:pt x="35520" y="80886"/>
                          <a:pt x="35520" y="80886"/>
                        </a:cubicBezTo>
                        <a:cubicBezTo>
                          <a:pt x="37440" y="80886"/>
                          <a:pt x="38880" y="78227"/>
                          <a:pt x="38880" y="78227"/>
                        </a:cubicBezTo>
                        <a:cubicBezTo>
                          <a:pt x="44160" y="81265"/>
                          <a:pt x="48960" y="77088"/>
                          <a:pt x="48960" y="72531"/>
                        </a:cubicBezTo>
                        <a:cubicBezTo>
                          <a:pt x="48480" y="67594"/>
                          <a:pt x="43200" y="67974"/>
                          <a:pt x="43200" y="67974"/>
                        </a:cubicBezTo>
                        <a:cubicBezTo>
                          <a:pt x="43200" y="67974"/>
                          <a:pt x="42720" y="66075"/>
                          <a:pt x="39840" y="65316"/>
                        </a:cubicBezTo>
                        <a:cubicBezTo>
                          <a:pt x="40320" y="61518"/>
                          <a:pt x="35520" y="61518"/>
                          <a:pt x="35520" y="61518"/>
                        </a:cubicBezTo>
                        <a:cubicBezTo>
                          <a:pt x="35520" y="61518"/>
                          <a:pt x="33120" y="58481"/>
                          <a:pt x="28320" y="58101"/>
                        </a:cubicBezTo>
                        <a:cubicBezTo>
                          <a:pt x="23040" y="57721"/>
                          <a:pt x="23040" y="63417"/>
                          <a:pt x="23040" y="63417"/>
                        </a:cubicBezTo>
                        <a:cubicBezTo>
                          <a:pt x="23040" y="63417"/>
                          <a:pt x="18720" y="63037"/>
                          <a:pt x="18240" y="65696"/>
                        </a:cubicBezTo>
                        <a:cubicBezTo>
                          <a:pt x="13920" y="64177"/>
                          <a:pt x="12000" y="68354"/>
                          <a:pt x="12000" y="68354"/>
                        </a:cubicBezTo>
                        <a:cubicBezTo>
                          <a:pt x="12000" y="68354"/>
                          <a:pt x="7200" y="68734"/>
                          <a:pt x="6240" y="72911"/>
                        </a:cubicBezTo>
                        <a:cubicBezTo>
                          <a:pt x="5280" y="77848"/>
                          <a:pt x="12960" y="79367"/>
                          <a:pt x="14880" y="78607"/>
                        </a:cubicBezTo>
                        <a:cubicBezTo>
                          <a:pt x="14880" y="82025"/>
                          <a:pt x="27360" y="82784"/>
                          <a:pt x="29280" y="82025"/>
                        </a:cubicBezTo>
                        <a:cubicBezTo>
                          <a:pt x="31680" y="87341"/>
                          <a:pt x="50400" y="96075"/>
                          <a:pt x="50400" y="96075"/>
                        </a:cubicBezTo>
                        <a:cubicBezTo>
                          <a:pt x="50400" y="96075"/>
                          <a:pt x="50400" y="103670"/>
                          <a:pt x="49920" y="108607"/>
                        </a:cubicBezTo>
                        <a:cubicBezTo>
                          <a:pt x="48960" y="113544"/>
                          <a:pt x="50400" y="115822"/>
                          <a:pt x="47520" y="117721"/>
                        </a:cubicBezTo>
                        <a:cubicBezTo>
                          <a:pt x="45600" y="119620"/>
                          <a:pt x="40320" y="119620"/>
                          <a:pt x="37920" y="119620"/>
                        </a:cubicBezTo>
                        <a:cubicBezTo>
                          <a:pt x="70080" y="119620"/>
                          <a:pt x="70080" y="119620"/>
                          <a:pt x="70080" y="119620"/>
                        </a:cubicBezTo>
                        <a:cubicBezTo>
                          <a:pt x="69120" y="118860"/>
                          <a:pt x="62880" y="112784"/>
                          <a:pt x="60480" y="101392"/>
                        </a:cubicBezTo>
                        <a:cubicBezTo>
                          <a:pt x="58560" y="89240"/>
                          <a:pt x="63360" y="79367"/>
                          <a:pt x="64800" y="77848"/>
                        </a:cubicBezTo>
                        <a:cubicBezTo>
                          <a:pt x="70080" y="71012"/>
                          <a:pt x="76800" y="59240"/>
                          <a:pt x="76800" y="59240"/>
                        </a:cubicBezTo>
                        <a:cubicBezTo>
                          <a:pt x="84960" y="57721"/>
                          <a:pt x="89760" y="51645"/>
                          <a:pt x="89760" y="51645"/>
                        </a:cubicBezTo>
                        <a:cubicBezTo>
                          <a:pt x="89760" y="51645"/>
                          <a:pt x="101280" y="56582"/>
                          <a:pt x="109440" y="51645"/>
                        </a:cubicBezTo>
                        <a:cubicBezTo>
                          <a:pt x="120000" y="44430"/>
                          <a:pt x="112800" y="34556"/>
                          <a:pt x="112800" y="34556"/>
                        </a:cubicBezTo>
                        <a:close/>
                        <a:moveTo>
                          <a:pt x="30720" y="81645"/>
                        </a:moveTo>
                        <a:cubicBezTo>
                          <a:pt x="31680" y="81645"/>
                          <a:pt x="33600" y="81645"/>
                          <a:pt x="33600" y="81645"/>
                        </a:cubicBezTo>
                        <a:cubicBezTo>
                          <a:pt x="33600" y="83164"/>
                          <a:pt x="34560" y="85063"/>
                          <a:pt x="34560" y="85063"/>
                        </a:cubicBezTo>
                        <a:cubicBezTo>
                          <a:pt x="32640" y="83544"/>
                          <a:pt x="30720" y="81645"/>
                          <a:pt x="30720" y="81645"/>
                        </a:cubicBezTo>
                        <a:close/>
                        <a:moveTo>
                          <a:pt x="62880" y="72531"/>
                        </a:moveTo>
                        <a:cubicBezTo>
                          <a:pt x="62880" y="72531"/>
                          <a:pt x="63840" y="64936"/>
                          <a:pt x="63360" y="61139"/>
                        </a:cubicBezTo>
                        <a:cubicBezTo>
                          <a:pt x="70560" y="61139"/>
                          <a:pt x="70560" y="61139"/>
                          <a:pt x="70560" y="61139"/>
                        </a:cubicBezTo>
                        <a:cubicBezTo>
                          <a:pt x="70560" y="61139"/>
                          <a:pt x="68640" y="67594"/>
                          <a:pt x="62880" y="72531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txBody>
                  <a:bodyPr lIns="121898" tIns="60941" rIns="121898" bIns="60941" anchor="t" anchorCtr="0">
                    <a:noAutofit/>
                  </a:bodyPr>
                  <a:lstStyle/>
                  <a:p>
                    <a:pPr>
                      <a:buClr>
                        <a:srgbClr val="000000"/>
                      </a:buClr>
                    </a:pPr>
                    <a:endParaRPr sz="1200">
                      <a:solidFill>
                        <a:schemeClr val="dk1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grpSp>
                <p:nvGrpSpPr>
                  <p:cNvPr id="74" name="Shape 2906">
                    <a:extLst>
                      <a:ext uri="{FF2B5EF4-FFF2-40B4-BE49-F238E27FC236}">
                        <a16:creationId xmlns:a16="http://schemas.microsoft.com/office/drawing/2014/main" id="{D4035169-587C-8D46-9E1F-AEAF469F10CE}"/>
                      </a:ext>
                    </a:extLst>
                  </p:cNvPr>
                  <p:cNvGrpSpPr/>
                  <p:nvPr/>
                </p:nvGrpSpPr>
                <p:grpSpPr>
                  <a:xfrm>
                    <a:off x="-253997" y="7530814"/>
                    <a:ext cx="18611850" cy="2797178"/>
                    <a:chOff x="-253997" y="7530814"/>
                    <a:chExt cx="18611850" cy="2797178"/>
                  </a:xfrm>
                  <a:grpFill/>
                </p:grpSpPr>
                <p:grpSp>
                  <p:nvGrpSpPr>
                    <p:cNvPr id="75" name="Shape 2907">
                      <a:extLst>
                        <a:ext uri="{FF2B5EF4-FFF2-40B4-BE49-F238E27FC236}">
                          <a16:creationId xmlns:a16="http://schemas.microsoft.com/office/drawing/2014/main" id="{9B06CDC8-621D-FE4F-BE88-1095B41AC87A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-253997" y="7530814"/>
                      <a:ext cx="18611850" cy="2797178"/>
                      <a:chOff x="-152397" y="7530814"/>
                      <a:chExt cx="18611850" cy="2797178"/>
                    </a:xfrm>
                    <a:grpFill/>
                  </p:grpSpPr>
                  <p:sp>
                    <p:nvSpPr>
                      <p:cNvPr id="79" name="Shape 2908">
                        <a:extLst>
                          <a:ext uri="{FF2B5EF4-FFF2-40B4-BE49-F238E27FC236}">
                            <a16:creationId xmlns:a16="http://schemas.microsoft.com/office/drawing/2014/main" id="{80677EE5-073C-5F4D-9B81-7F8A00EF6047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0394950" y="9111967"/>
                        <a:ext cx="962026" cy="1216026"/>
                      </a:xfrm>
                      <a:custGeom>
                        <a:avLst/>
                        <a:gdLst/>
                        <a:ahLst/>
                        <a:cxnLst/>
                        <a:rect l="0" t="0" r="0" b="0"/>
                        <a:pathLst>
                          <a:path w="120000" h="120000" extrusionOk="0">
                            <a:moveTo>
                              <a:pt x="70560" y="119620"/>
                            </a:moveTo>
                            <a:cubicBezTo>
                              <a:pt x="70080" y="119620"/>
                              <a:pt x="70080" y="119620"/>
                              <a:pt x="70080" y="119620"/>
                            </a:cubicBezTo>
                            <a:cubicBezTo>
                              <a:pt x="70560" y="120000"/>
                              <a:pt x="70560" y="120000"/>
                              <a:pt x="70560" y="120000"/>
                            </a:cubicBezTo>
                            <a:lnTo>
                              <a:pt x="70560" y="119620"/>
                            </a:lnTo>
                            <a:close/>
                            <a:moveTo>
                              <a:pt x="37920" y="119620"/>
                            </a:moveTo>
                            <a:cubicBezTo>
                              <a:pt x="37440" y="119620"/>
                              <a:pt x="37440" y="119620"/>
                              <a:pt x="37440" y="119620"/>
                            </a:cubicBezTo>
                            <a:cubicBezTo>
                              <a:pt x="37440" y="119620"/>
                              <a:pt x="37440" y="119620"/>
                              <a:pt x="37920" y="119620"/>
                            </a:cubicBezTo>
                            <a:close/>
                            <a:moveTo>
                              <a:pt x="112800" y="34556"/>
                            </a:moveTo>
                            <a:cubicBezTo>
                              <a:pt x="114720" y="24303"/>
                              <a:pt x="103200" y="25063"/>
                              <a:pt x="100800" y="23924"/>
                            </a:cubicBezTo>
                            <a:cubicBezTo>
                              <a:pt x="98400" y="19746"/>
                              <a:pt x="91680" y="18607"/>
                              <a:pt x="91680" y="18607"/>
                            </a:cubicBezTo>
                            <a:cubicBezTo>
                              <a:pt x="91680" y="7215"/>
                              <a:pt x="80160" y="8354"/>
                              <a:pt x="80160" y="8354"/>
                            </a:cubicBezTo>
                            <a:cubicBezTo>
                              <a:pt x="80160" y="8354"/>
                              <a:pt x="75360" y="0"/>
                              <a:pt x="64320" y="379"/>
                            </a:cubicBezTo>
                            <a:cubicBezTo>
                              <a:pt x="49920" y="759"/>
                              <a:pt x="48000" y="12911"/>
                              <a:pt x="48000" y="12911"/>
                            </a:cubicBezTo>
                            <a:cubicBezTo>
                              <a:pt x="39840" y="12531"/>
                              <a:pt x="38880" y="18607"/>
                              <a:pt x="38880" y="18607"/>
                            </a:cubicBezTo>
                            <a:cubicBezTo>
                              <a:pt x="24000" y="16329"/>
                              <a:pt x="22080" y="26962"/>
                              <a:pt x="22080" y="26962"/>
                            </a:cubicBezTo>
                            <a:cubicBezTo>
                              <a:pt x="16800" y="25822"/>
                              <a:pt x="0" y="33037"/>
                              <a:pt x="7680" y="44430"/>
                            </a:cubicBezTo>
                            <a:cubicBezTo>
                              <a:pt x="15360" y="55443"/>
                              <a:pt x="30720" y="52025"/>
                              <a:pt x="30720" y="52025"/>
                            </a:cubicBezTo>
                            <a:cubicBezTo>
                              <a:pt x="39360" y="65316"/>
                              <a:pt x="49440" y="56962"/>
                              <a:pt x="51840" y="58481"/>
                            </a:cubicBezTo>
                            <a:cubicBezTo>
                              <a:pt x="54240" y="60000"/>
                              <a:pt x="57600" y="59620"/>
                              <a:pt x="57600" y="59620"/>
                            </a:cubicBezTo>
                            <a:cubicBezTo>
                              <a:pt x="57600" y="59620"/>
                              <a:pt x="58560" y="68354"/>
                              <a:pt x="55680" y="75569"/>
                            </a:cubicBezTo>
                            <a:cubicBezTo>
                              <a:pt x="53280" y="82405"/>
                              <a:pt x="51360" y="93037"/>
                              <a:pt x="51360" y="93037"/>
                            </a:cubicBezTo>
                            <a:cubicBezTo>
                              <a:pt x="51360" y="93037"/>
                              <a:pt x="43680" y="90379"/>
                              <a:pt x="39840" y="88101"/>
                            </a:cubicBezTo>
                            <a:cubicBezTo>
                              <a:pt x="35520" y="85822"/>
                              <a:pt x="36000" y="80886"/>
                              <a:pt x="36000" y="80886"/>
                            </a:cubicBezTo>
                            <a:cubicBezTo>
                              <a:pt x="37440" y="80886"/>
                              <a:pt x="38880" y="78227"/>
                              <a:pt x="38880" y="78227"/>
                            </a:cubicBezTo>
                            <a:cubicBezTo>
                              <a:pt x="44160" y="81265"/>
                              <a:pt x="48960" y="77088"/>
                              <a:pt x="48960" y="72531"/>
                            </a:cubicBezTo>
                            <a:cubicBezTo>
                              <a:pt x="48480" y="67594"/>
                              <a:pt x="43200" y="67974"/>
                              <a:pt x="43200" y="67974"/>
                            </a:cubicBezTo>
                            <a:cubicBezTo>
                              <a:pt x="43200" y="67974"/>
                              <a:pt x="42720" y="66075"/>
                              <a:pt x="39840" y="65316"/>
                            </a:cubicBezTo>
                            <a:cubicBezTo>
                              <a:pt x="40800" y="61518"/>
                              <a:pt x="35520" y="61518"/>
                              <a:pt x="35520" y="61518"/>
                            </a:cubicBezTo>
                            <a:cubicBezTo>
                              <a:pt x="35520" y="61518"/>
                              <a:pt x="33120" y="58481"/>
                              <a:pt x="28320" y="58101"/>
                            </a:cubicBezTo>
                            <a:cubicBezTo>
                              <a:pt x="23040" y="57721"/>
                              <a:pt x="23040" y="63417"/>
                              <a:pt x="23040" y="63417"/>
                            </a:cubicBezTo>
                            <a:cubicBezTo>
                              <a:pt x="23040" y="63417"/>
                              <a:pt x="18720" y="63037"/>
                              <a:pt x="18240" y="65696"/>
                            </a:cubicBezTo>
                            <a:cubicBezTo>
                              <a:pt x="13920" y="64177"/>
                              <a:pt x="12480" y="68354"/>
                              <a:pt x="12480" y="68354"/>
                            </a:cubicBezTo>
                            <a:cubicBezTo>
                              <a:pt x="12480" y="68354"/>
                              <a:pt x="7200" y="68734"/>
                              <a:pt x="6240" y="72911"/>
                            </a:cubicBezTo>
                            <a:cubicBezTo>
                              <a:pt x="5280" y="77848"/>
                              <a:pt x="12960" y="79367"/>
                              <a:pt x="14880" y="78607"/>
                            </a:cubicBezTo>
                            <a:cubicBezTo>
                              <a:pt x="14880" y="82025"/>
                              <a:pt x="27360" y="82784"/>
                              <a:pt x="29280" y="82025"/>
                            </a:cubicBezTo>
                            <a:cubicBezTo>
                              <a:pt x="31680" y="87341"/>
                              <a:pt x="50400" y="96075"/>
                              <a:pt x="50400" y="96075"/>
                            </a:cubicBezTo>
                            <a:cubicBezTo>
                              <a:pt x="50400" y="96075"/>
                              <a:pt x="50880" y="103670"/>
                              <a:pt x="49920" y="108607"/>
                            </a:cubicBezTo>
                            <a:cubicBezTo>
                              <a:pt x="48960" y="113544"/>
                              <a:pt x="50400" y="115822"/>
                              <a:pt x="47520" y="117721"/>
                            </a:cubicBezTo>
                            <a:cubicBezTo>
                              <a:pt x="45600" y="119620"/>
                              <a:pt x="40320" y="119620"/>
                              <a:pt x="37920" y="119620"/>
                            </a:cubicBezTo>
                            <a:cubicBezTo>
                              <a:pt x="70080" y="119620"/>
                              <a:pt x="70080" y="119620"/>
                              <a:pt x="70080" y="119620"/>
                            </a:cubicBezTo>
                            <a:cubicBezTo>
                              <a:pt x="69120" y="118860"/>
                              <a:pt x="62880" y="112784"/>
                              <a:pt x="60480" y="101392"/>
                            </a:cubicBezTo>
                            <a:cubicBezTo>
                              <a:pt x="58560" y="89240"/>
                              <a:pt x="63840" y="79367"/>
                              <a:pt x="64800" y="77848"/>
                            </a:cubicBezTo>
                            <a:cubicBezTo>
                              <a:pt x="70560" y="71012"/>
                              <a:pt x="76800" y="59240"/>
                              <a:pt x="76800" y="59240"/>
                            </a:cubicBezTo>
                            <a:cubicBezTo>
                              <a:pt x="84960" y="57721"/>
                              <a:pt x="89760" y="51645"/>
                              <a:pt x="89760" y="51645"/>
                            </a:cubicBezTo>
                            <a:cubicBezTo>
                              <a:pt x="89760" y="51645"/>
                              <a:pt x="101280" y="56582"/>
                              <a:pt x="109440" y="51645"/>
                            </a:cubicBezTo>
                            <a:cubicBezTo>
                              <a:pt x="120000" y="44430"/>
                              <a:pt x="112800" y="34556"/>
                              <a:pt x="112800" y="34556"/>
                            </a:cubicBezTo>
                            <a:close/>
                            <a:moveTo>
                              <a:pt x="31200" y="81645"/>
                            </a:moveTo>
                            <a:cubicBezTo>
                              <a:pt x="32160" y="81645"/>
                              <a:pt x="34080" y="81645"/>
                              <a:pt x="34080" y="81645"/>
                            </a:cubicBezTo>
                            <a:cubicBezTo>
                              <a:pt x="33600" y="83164"/>
                              <a:pt x="34560" y="85063"/>
                              <a:pt x="34560" y="85063"/>
                            </a:cubicBezTo>
                            <a:cubicBezTo>
                              <a:pt x="32640" y="83544"/>
                              <a:pt x="31200" y="81645"/>
                              <a:pt x="31200" y="81645"/>
                            </a:cubicBezTo>
                            <a:close/>
                            <a:moveTo>
                              <a:pt x="62880" y="72531"/>
                            </a:moveTo>
                            <a:cubicBezTo>
                              <a:pt x="62880" y="72531"/>
                              <a:pt x="63840" y="64936"/>
                              <a:pt x="63360" y="61139"/>
                            </a:cubicBezTo>
                            <a:cubicBezTo>
                              <a:pt x="70560" y="61139"/>
                              <a:pt x="70560" y="61139"/>
                              <a:pt x="70560" y="61139"/>
                            </a:cubicBezTo>
                            <a:cubicBezTo>
                              <a:pt x="70560" y="61139"/>
                              <a:pt x="68640" y="67594"/>
                              <a:pt x="62880" y="72531"/>
                            </a:cubicBezTo>
                            <a:close/>
                          </a:path>
                        </a:pathLst>
                      </a:custGeom>
                      <a:grpFill/>
                      <a:ln>
                        <a:noFill/>
                      </a:ln>
                    </p:spPr>
                    <p:txBody>
                      <a:bodyPr lIns="121898" tIns="60941" rIns="121898" bIns="60941" anchor="t" anchorCtr="0">
                        <a:noAutofit/>
                      </a:bodyPr>
                      <a:lstStyle/>
                      <a:p>
                        <a:pPr>
                          <a:buClr>
                            <a:srgbClr val="000000"/>
                          </a:buClr>
                        </a:pPr>
                        <a:endParaRPr sz="120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endParaRPr>
                      </a:p>
                    </p:txBody>
                  </p:sp>
                  <p:sp>
                    <p:nvSpPr>
                      <p:cNvPr id="80" name="Shape 2909">
                        <a:extLst>
                          <a:ext uri="{FF2B5EF4-FFF2-40B4-BE49-F238E27FC236}">
                            <a16:creationId xmlns:a16="http://schemas.microsoft.com/office/drawing/2014/main" id="{2FB97235-5DFA-CF46-A3E9-4BD28230CBB3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1172827" y="8683339"/>
                        <a:ext cx="1301748" cy="1644649"/>
                      </a:xfrm>
                      <a:custGeom>
                        <a:avLst/>
                        <a:gdLst/>
                        <a:ahLst/>
                        <a:cxnLst/>
                        <a:rect l="0" t="0" r="0" b="0"/>
                        <a:pathLst>
                          <a:path w="120000" h="120000" extrusionOk="0">
                            <a:moveTo>
                              <a:pt x="107573" y="68411"/>
                            </a:moveTo>
                            <a:cubicBezTo>
                              <a:pt x="107573" y="68411"/>
                              <a:pt x="106153" y="64205"/>
                              <a:pt x="101538" y="65607"/>
                            </a:cubicBezTo>
                            <a:cubicBezTo>
                              <a:pt x="101183" y="63084"/>
                              <a:pt x="96923" y="63364"/>
                              <a:pt x="96923" y="63364"/>
                            </a:cubicBezTo>
                            <a:cubicBezTo>
                              <a:pt x="96923" y="63364"/>
                              <a:pt x="96923" y="57757"/>
                              <a:pt x="91597" y="58317"/>
                            </a:cubicBezTo>
                            <a:cubicBezTo>
                              <a:pt x="86627" y="58598"/>
                              <a:pt x="84497" y="61401"/>
                              <a:pt x="84497" y="61401"/>
                            </a:cubicBezTo>
                            <a:cubicBezTo>
                              <a:pt x="84497" y="61401"/>
                              <a:pt x="79526" y="61682"/>
                              <a:pt x="79881" y="65327"/>
                            </a:cubicBezTo>
                            <a:cubicBezTo>
                              <a:pt x="77396" y="65887"/>
                              <a:pt x="76686" y="67850"/>
                              <a:pt x="76686" y="67850"/>
                            </a:cubicBezTo>
                            <a:cubicBezTo>
                              <a:pt x="76686" y="67850"/>
                              <a:pt x="71360" y="67850"/>
                              <a:pt x="71005" y="72616"/>
                            </a:cubicBezTo>
                            <a:cubicBezTo>
                              <a:pt x="70650" y="77383"/>
                              <a:pt x="75621" y="81588"/>
                              <a:pt x="80946" y="78504"/>
                            </a:cubicBezTo>
                            <a:cubicBezTo>
                              <a:pt x="80946" y="78504"/>
                              <a:pt x="82366" y="80747"/>
                              <a:pt x="84142" y="81028"/>
                            </a:cubicBezTo>
                            <a:cubicBezTo>
                              <a:pt x="84142" y="81028"/>
                              <a:pt x="84142" y="85794"/>
                              <a:pt x="80236" y="88037"/>
                            </a:cubicBezTo>
                            <a:cubicBezTo>
                              <a:pt x="76331" y="90560"/>
                              <a:pt x="68520" y="92803"/>
                              <a:pt x="68520" y="92803"/>
                            </a:cubicBezTo>
                            <a:cubicBezTo>
                              <a:pt x="68520" y="92803"/>
                              <a:pt x="66745" y="82429"/>
                              <a:pt x="64260" y="75420"/>
                            </a:cubicBezTo>
                            <a:cubicBezTo>
                              <a:pt x="61420" y="68411"/>
                              <a:pt x="62485" y="59719"/>
                              <a:pt x="62485" y="59719"/>
                            </a:cubicBezTo>
                            <a:cubicBezTo>
                              <a:pt x="62485" y="59719"/>
                              <a:pt x="65680" y="60000"/>
                              <a:pt x="68165" y="58598"/>
                            </a:cubicBezTo>
                            <a:cubicBezTo>
                              <a:pt x="70650" y="57196"/>
                              <a:pt x="80946" y="65327"/>
                              <a:pt x="89112" y="52149"/>
                            </a:cubicBezTo>
                            <a:cubicBezTo>
                              <a:pt x="89112" y="52149"/>
                              <a:pt x="104733" y="55514"/>
                              <a:pt x="112544" y="44299"/>
                            </a:cubicBezTo>
                            <a:cubicBezTo>
                              <a:pt x="120000" y="33084"/>
                              <a:pt x="103313" y="25794"/>
                              <a:pt x="97988" y="26915"/>
                            </a:cubicBezTo>
                            <a:cubicBezTo>
                              <a:pt x="97988" y="26915"/>
                              <a:pt x="96213" y="16542"/>
                              <a:pt x="81301" y="18785"/>
                            </a:cubicBezTo>
                            <a:cubicBezTo>
                              <a:pt x="81301" y="18785"/>
                              <a:pt x="79881" y="12616"/>
                              <a:pt x="72071" y="12897"/>
                            </a:cubicBezTo>
                            <a:cubicBezTo>
                              <a:pt x="72071" y="12897"/>
                              <a:pt x="70295" y="841"/>
                              <a:pt x="55739" y="280"/>
                            </a:cubicBezTo>
                            <a:cubicBezTo>
                              <a:pt x="44378" y="0"/>
                              <a:pt x="39763" y="8411"/>
                              <a:pt x="39763" y="8411"/>
                            </a:cubicBezTo>
                            <a:cubicBezTo>
                              <a:pt x="39763" y="8411"/>
                              <a:pt x="28402" y="7289"/>
                              <a:pt x="28047" y="18504"/>
                            </a:cubicBezTo>
                            <a:cubicBezTo>
                              <a:pt x="28047" y="18504"/>
                              <a:pt x="21301" y="19906"/>
                              <a:pt x="18816" y="23831"/>
                            </a:cubicBezTo>
                            <a:cubicBezTo>
                              <a:pt x="16331" y="25233"/>
                              <a:pt x="4970" y="24392"/>
                              <a:pt x="7100" y="34485"/>
                            </a:cubicBezTo>
                            <a:cubicBezTo>
                              <a:pt x="7100" y="34485"/>
                              <a:pt x="0" y="44299"/>
                              <a:pt x="10295" y="51588"/>
                            </a:cubicBezTo>
                            <a:cubicBezTo>
                              <a:pt x="18461" y="56355"/>
                              <a:pt x="30177" y="51869"/>
                              <a:pt x="30177" y="51869"/>
                            </a:cubicBezTo>
                            <a:cubicBezTo>
                              <a:pt x="30177" y="51869"/>
                              <a:pt x="34792" y="57757"/>
                              <a:pt x="43313" y="59158"/>
                            </a:cubicBezTo>
                            <a:cubicBezTo>
                              <a:pt x="43313" y="59158"/>
                              <a:pt x="49349" y="70934"/>
                              <a:pt x="55029" y="77943"/>
                            </a:cubicBezTo>
                            <a:cubicBezTo>
                              <a:pt x="56094" y="79345"/>
                              <a:pt x="61420" y="89158"/>
                              <a:pt x="59289" y="101495"/>
                            </a:cubicBezTo>
                            <a:cubicBezTo>
                              <a:pt x="57159" y="112710"/>
                              <a:pt x="50769" y="118878"/>
                              <a:pt x="49704" y="119719"/>
                            </a:cubicBezTo>
                            <a:cubicBezTo>
                              <a:pt x="82011" y="119719"/>
                              <a:pt x="82011" y="119719"/>
                              <a:pt x="82011" y="119719"/>
                            </a:cubicBezTo>
                            <a:cubicBezTo>
                              <a:pt x="79881" y="119719"/>
                              <a:pt x="74556" y="119439"/>
                              <a:pt x="72426" y="118037"/>
                            </a:cubicBezTo>
                            <a:cubicBezTo>
                              <a:pt x="69585" y="115794"/>
                              <a:pt x="71005" y="113551"/>
                              <a:pt x="69940" y="108504"/>
                            </a:cubicBezTo>
                            <a:cubicBezTo>
                              <a:pt x="69230" y="103457"/>
                              <a:pt x="69585" y="96168"/>
                              <a:pt x="69585" y="96168"/>
                            </a:cubicBezTo>
                            <a:cubicBezTo>
                              <a:pt x="69585" y="96168"/>
                              <a:pt x="88047" y="87476"/>
                              <a:pt x="90887" y="82149"/>
                            </a:cubicBezTo>
                            <a:cubicBezTo>
                              <a:pt x="92662" y="82710"/>
                              <a:pt x="105088" y="81869"/>
                              <a:pt x="105088" y="78785"/>
                            </a:cubicBezTo>
                            <a:cubicBezTo>
                              <a:pt x="107218" y="79626"/>
                              <a:pt x="114674" y="77663"/>
                              <a:pt x="113964" y="72897"/>
                            </a:cubicBezTo>
                            <a:cubicBezTo>
                              <a:pt x="112899" y="68691"/>
                              <a:pt x="107573" y="68411"/>
                              <a:pt x="107573" y="68411"/>
                            </a:cubicBezTo>
                            <a:close/>
                            <a:moveTo>
                              <a:pt x="49349" y="61121"/>
                            </a:moveTo>
                            <a:cubicBezTo>
                              <a:pt x="56449" y="60841"/>
                              <a:pt x="56449" y="60841"/>
                              <a:pt x="56449" y="60841"/>
                            </a:cubicBezTo>
                            <a:cubicBezTo>
                              <a:pt x="56094" y="65046"/>
                              <a:pt x="57159" y="72616"/>
                              <a:pt x="57159" y="72616"/>
                            </a:cubicBezTo>
                            <a:cubicBezTo>
                              <a:pt x="51479" y="67570"/>
                              <a:pt x="49349" y="61121"/>
                              <a:pt x="49349" y="61121"/>
                            </a:cubicBezTo>
                            <a:close/>
                            <a:moveTo>
                              <a:pt x="85207" y="85233"/>
                            </a:moveTo>
                            <a:cubicBezTo>
                              <a:pt x="85207" y="85233"/>
                              <a:pt x="86627" y="83271"/>
                              <a:pt x="86272" y="81588"/>
                            </a:cubicBezTo>
                            <a:cubicBezTo>
                              <a:pt x="86272" y="81588"/>
                              <a:pt x="88047" y="81588"/>
                              <a:pt x="89112" y="81869"/>
                            </a:cubicBezTo>
                            <a:cubicBezTo>
                              <a:pt x="89112" y="81869"/>
                              <a:pt x="87337" y="83831"/>
                              <a:pt x="85207" y="85233"/>
                            </a:cubicBezTo>
                            <a:close/>
                            <a:moveTo>
                              <a:pt x="82721" y="119719"/>
                            </a:moveTo>
                            <a:cubicBezTo>
                              <a:pt x="82011" y="119719"/>
                              <a:pt x="82011" y="119719"/>
                              <a:pt x="82011" y="119719"/>
                            </a:cubicBezTo>
                            <a:cubicBezTo>
                              <a:pt x="82366" y="119719"/>
                              <a:pt x="82721" y="119719"/>
                              <a:pt x="82721" y="119719"/>
                            </a:cubicBezTo>
                            <a:close/>
                            <a:moveTo>
                              <a:pt x="49349" y="120000"/>
                            </a:moveTo>
                            <a:cubicBezTo>
                              <a:pt x="49349" y="120000"/>
                              <a:pt x="49349" y="120000"/>
                              <a:pt x="49704" y="119719"/>
                            </a:cubicBezTo>
                            <a:cubicBezTo>
                              <a:pt x="49349" y="119719"/>
                              <a:pt x="49349" y="119719"/>
                              <a:pt x="49349" y="119719"/>
                            </a:cubicBezTo>
                            <a:lnTo>
                              <a:pt x="49349" y="120000"/>
                            </a:lnTo>
                            <a:close/>
                          </a:path>
                        </a:pathLst>
                      </a:custGeom>
                      <a:grpFill/>
                      <a:ln>
                        <a:noFill/>
                      </a:ln>
                    </p:spPr>
                    <p:txBody>
                      <a:bodyPr lIns="121898" tIns="60941" rIns="121898" bIns="60941" anchor="t" anchorCtr="0">
                        <a:noAutofit/>
                      </a:bodyPr>
                      <a:lstStyle/>
                      <a:p>
                        <a:pPr>
                          <a:buClr>
                            <a:srgbClr val="000000"/>
                          </a:buClr>
                        </a:pPr>
                        <a:endParaRPr sz="120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endParaRPr>
                      </a:p>
                    </p:txBody>
                  </p:sp>
                  <p:sp>
                    <p:nvSpPr>
                      <p:cNvPr id="81" name="Shape 2910">
                        <a:extLst>
                          <a:ext uri="{FF2B5EF4-FFF2-40B4-BE49-F238E27FC236}">
                            <a16:creationId xmlns:a16="http://schemas.microsoft.com/office/drawing/2014/main" id="{B4ADF361-4A0B-4F45-853E-FF66FC6FE361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950327" y="9219914"/>
                        <a:ext cx="873126" cy="1108074"/>
                      </a:xfrm>
                      <a:custGeom>
                        <a:avLst/>
                        <a:gdLst/>
                        <a:ahLst/>
                        <a:cxnLst/>
                        <a:rect l="0" t="0" r="0" b="0"/>
                        <a:pathLst>
                          <a:path w="120000" h="120000" extrusionOk="0">
                            <a:moveTo>
                              <a:pt x="49162" y="120000"/>
                            </a:moveTo>
                            <a:cubicBezTo>
                              <a:pt x="49162" y="120000"/>
                              <a:pt x="49691" y="120000"/>
                              <a:pt x="49691" y="119583"/>
                            </a:cubicBezTo>
                            <a:cubicBezTo>
                              <a:pt x="49162" y="119583"/>
                              <a:pt x="49162" y="119583"/>
                              <a:pt x="49162" y="119583"/>
                            </a:cubicBezTo>
                            <a:lnTo>
                              <a:pt x="49162" y="120000"/>
                            </a:lnTo>
                            <a:close/>
                            <a:moveTo>
                              <a:pt x="107841" y="68333"/>
                            </a:moveTo>
                            <a:cubicBezTo>
                              <a:pt x="107841" y="68333"/>
                              <a:pt x="106255" y="64166"/>
                              <a:pt x="101497" y="65416"/>
                            </a:cubicBezTo>
                            <a:cubicBezTo>
                              <a:pt x="101497" y="62916"/>
                              <a:pt x="97268" y="63333"/>
                              <a:pt x="97268" y="63333"/>
                            </a:cubicBezTo>
                            <a:cubicBezTo>
                              <a:pt x="97268" y="63333"/>
                              <a:pt x="96740" y="57500"/>
                              <a:pt x="91982" y="57916"/>
                            </a:cubicBezTo>
                            <a:cubicBezTo>
                              <a:pt x="86696" y="58333"/>
                              <a:pt x="84581" y="61250"/>
                              <a:pt x="84581" y="61250"/>
                            </a:cubicBezTo>
                            <a:cubicBezTo>
                              <a:pt x="84581" y="61250"/>
                              <a:pt x="79295" y="61666"/>
                              <a:pt x="79823" y="65416"/>
                            </a:cubicBezTo>
                            <a:cubicBezTo>
                              <a:pt x="77180" y="65833"/>
                              <a:pt x="77180" y="67916"/>
                              <a:pt x="77180" y="67916"/>
                            </a:cubicBezTo>
                            <a:cubicBezTo>
                              <a:pt x="77180" y="67916"/>
                              <a:pt x="71365" y="67500"/>
                              <a:pt x="70837" y="72500"/>
                            </a:cubicBezTo>
                            <a:cubicBezTo>
                              <a:pt x="70837" y="77083"/>
                              <a:pt x="75594" y="81250"/>
                              <a:pt x="81409" y="78333"/>
                            </a:cubicBezTo>
                            <a:cubicBezTo>
                              <a:pt x="81409" y="78333"/>
                              <a:pt x="82466" y="80833"/>
                              <a:pt x="84052" y="80833"/>
                            </a:cubicBezTo>
                            <a:cubicBezTo>
                              <a:pt x="84052" y="80833"/>
                              <a:pt x="84581" y="85833"/>
                              <a:pt x="80352" y="87916"/>
                            </a:cubicBezTo>
                            <a:cubicBezTo>
                              <a:pt x="76123" y="90416"/>
                              <a:pt x="68722" y="92916"/>
                              <a:pt x="68722" y="92916"/>
                            </a:cubicBezTo>
                            <a:cubicBezTo>
                              <a:pt x="68722" y="92916"/>
                              <a:pt x="66607" y="82500"/>
                              <a:pt x="63964" y="75416"/>
                            </a:cubicBezTo>
                            <a:cubicBezTo>
                              <a:pt x="61321" y="68333"/>
                              <a:pt x="62378" y="59583"/>
                              <a:pt x="62378" y="59583"/>
                            </a:cubicBezTo>
                            <a:cubicBezTo>
                              <a:pt x="62378" y="59583"/>
                              <a:pt x="65550" y="60000"/>
                              <a:pt x="68193" y="58333"/>
                            </a:cubicBezTo>
                            <a:cubicBezTo>
                              <a:pt x="70837" y="57083"/>
                              <a:pt x="80881" y="65000"/>
                              <a:pt x="89339" y="52083"/>
                            </a:cubicBezTo>
                            <a:cubicBezTo>
                              <a:pt x="89339" y="52083"/>
                              <a:pt x="105198" y="55416"/>
                              <a:pt x="112599" y="44166"/>
                            </a:cubicBezTo>
                            <a:cubicBezTo>
                              <a:pt x="120000" y="32916"/>
                              <a:pt x="103612" y="25416"/>
                              <a:pt x="97797" y="26666"/>
                            </a:cubicBezTo>
                            <a:cubicBezTo>
                              <a:pt x="97797" y="26666"/>
                              <a:pt x="96211" y="16250"/>
                              <a:pt x="81409" y="18750"/>
                            </a:cubicBezTo>
                            <a:cubicBezTo>
                              <a:pt x="81409" y="18750"/>
                              <a:pt x="79823" y="12500"/>
                              <a:pt x="71894" y="12916"/>
                            </a:cubicBezTo>
                            <a:cubicBezTo>
                              <a:pt x="71894" y="12916"/>
                              <a:pt x="70308" y="833"/>
                              <a:pt x="55506" y="0"/>
                            </a:cubicBezTo>
                            <a:cubicBezTo>
                              <a:pt x="44405" y="0"/>
                              <a:pt x="39647" y="8333"/>
                              <a:pt x="39647" y="8333"/>
                            </a:cubicBezTo>
                            <a:cubicBezTo>
                              <a:pt x="39647" y="8333"/>
                              <a:pt x="28017" y="7083"/>
                              <a:pt x="28017" y="18333"/>
                            </a:cubicBezTo>
                            <a:cubicBezTo>
                              <a:pt x="28017" y="18333"/>
                              <a:pt x="21145" y="19583"/>
                              <a:pt x="19030" y="23750"/>
                            </a:cubicBezTo>
                            <a:cubicBezTo>
                              <a:pt x="16387" y="25000"/>
                              <a:pt x="4757" y="24166"/>
                              <a:pt x="6872" y="34166"/>
                            </a:cubicBezTo>
                            <a:cubicBezTo>
                              <a:pt x="6872" y="34166"/>
                              <a:pt x="0" y="44166"/>
                              <a:pt x="10044" y="51666"/>
                            </a:cubicBezTo>
                            <a:cubicBezTo>
                              <a:pt x="18502" y="56250"/>
                              <a:pt x="30132" y="51666"/>
                              <a:pt x="30132" y="51666"/>
                            </a:cubicBezTo>
                            <a:cubicBezTo>
                              <a:pt x="30132" y="51666"/>
                              <a:pt x="34889" y="57500"/>
                              <a:pt x="43348" y="59166"/>
                            </a:cubicBezTo>
                            <a:cubicBezTo>
                              <a:pt x="43348" y="59166"/>
                              <a:pt x="49691" y="70833"/>
                              <a:pt x="54977" y="77916"/>
                            </a:cubicBezTo>
                            <a:cubicBezTo>
                              <a:pt x="56035" y="79166"/>
                              <a:pt x="61321" y="89166"/>
                              <a:pt x="59207" y="101666"/>
                            </a:cubicBezTo>
                            <a:cubicBezTo>
                              <a:pt x="57092" y="112916"/>
                              <a:pt x="50748" y="118750"/>
                              <a:pt x="49691" y="119583"/>
                            </a:cubicBezTo>
                            <a:cubicBezTo>
                              <a:pt x="81938" y="119583"/>
                              <a:pt x="81938" y="119583"/>
                              <a:pt x="81938" y="119583"/>
                            </a:cubicBezTo>
                            <a:cubicBezTo>
                              <a:pt x="79823" y="119583"/>
                              <a:pt x="74537" y="119583"/>
                              <a:pt x="72422" y="117916"/>
                            </a:cubicBezTo>
                            <a:cubicBezTo>
                              <a:pt x="69779" y="115833"/>
                              <a:pt x="70837" y="113750"/>
                              <a:pt x="70308" y="108750"/>
                            </a:cubicBezTo>
                            <a:cubicBezTo>
                              <a:pt x="69251" y="103333"/>
                              <a:pt x="69779" y="95833"/>
                              <a:pt x="69779" y="95833"/>
                            </a:cubicBezTo>
                            <a:cubicBezTo>
                              <a:pt x="69779" y="95833"/>
                              <a:pt x="88281" y="87500"/>
                              <a:pt x="90925" y="82083"/>
                            </a:cubicBezTo>
                            <a:cubicBezTo>
                              <a:pt x="93039" y="82500"/>
                              <a:pt x="105198" y="82083"/>
                              <a:pt x="105198" y="78750"/>
                            </a:cubicBezTo>
                            <a:cubicBezTo>
                              <a:pt x="107312" y="79583"/>
                              <a:pt x="114713" y="77500"/>
                              <a:pt x="114185" y="72916"/>
                            </a:cubicBezTo>
                            <a:cubicBezTo>
                              <a:pt x="113127" y="68750"/>
                              <a:pt x="107841" y="68333"/>
                              <a:pt x="107841" y="68333"/>
                            </a:cubicBezTo>
                            <a:close/>
                            <a:moveTo>
                              <a:pt x="49162" y="60833"/>
                            </a:moveTo>
                            <a:cubicBezTo>
                              <a:pt x="56563" y="60833"/>
                              <a:pt x="56563" y="60833"/>
                              <a:pt x="56563" y="60833"/>
                            </a:cubicBezTo>
                            <a:cubicBezTo>
                              <a:pt x="56035" y="65000"/>
                              <a:pt x="57092" y="72500"/>
                              <a:pt x="57092" y="72500"/>
                            </a:cubicBezTo>
                            <a:cubicBezTo>
                              <a:pt x="51277" y="67500"/>
                              <a:pt x="49162" y="60833"/>
                              <a:pt x="49162" y="60833"/>
                            </a:cubicBezTo>
                            <a:close/>
                            <a:moveTo>
                              <a:pt x="85110" y="85000"/>
                            </a:moveTo>
                            <a:cubicBezTo>
                              <a:pt x="85110" y="85000"/>
                              <a:pt x="86696" y="83333"/>
                              <a:pt x="86167" y="81666"/>
                            </a:cubicBezTo>
                            <a:cubicBezTo>
                              <a:pt x="86167" y="81666"/>
                              <a:pt x="88281" y="81666"/>
                              <a:pt x="89339" y="81666"/>
                            </a:cubicBezTo>
                            <a:cubicBezTo>
                              <a:pt x="89339" y="81666"/>
                              <a:pt x="87224" y="83750"/>
                              <a:pt x="85110" y="85000"/>
                            </a:cubicBezTo>
                            <a:close/>
                            <a:moveTo>
                              <a:pt x="82995" y="119583"/>
                            </a:moveTo>
                            <a:cubicBezTo>
                              <a:pt x="81938" y="119583"/>
                              <a:pt x="81938" y="119583"/>
                              <a:pt x="81938" y="119583"/>
                            </a:cubicBezTo>
                            <a:cubicBezTo>
                              <a:pt x="82466" y="119583"/>
                              <a:pt x="82995" y="119583"/>
                              <a:pt x="82995" y="119583"/>
                            </a:cubicBezTo>
                            <a:close/>
                          </a:path>
                        </a:pathLst>
                      </a:custGeom>
                      <a:grpFill/>
                      <a:ln>
                        <a:noFill/>
                      </a:ln>
                    </p:spPr>
                    <p:txBody>
                      <a:bodyPr lIns="121898" tIns="60941" rIns="121898" bIns="60941" anchor="t" anchorCtr="0">
                        <a:noAutofit/>
                      </a:bodyPr>
                      <a:lstStyle/>
                      <a:p>
                        <a:pPr>
                          <a:buClr>
                            <a:srgbClr val="000000"/>
                          </a:buClr>
                        </a:pPr>
                        <a:endParaRPr sz="120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endParaRPr>
                      </a:p>
                    </p:txBody>
                  </p:sp>
                  <p:grpSp>
                    <p:nvGrpSpPr>
                      <p:cNvPr id="82" name="Shape 2911">
                        <a:extLst>
                          <a:ext uri="{FF2B5EF4-FFF2-40B4-BE49-F238E27FC236}">
                            <a16:creationId xmlns:a16="http://schemas.microsoft.com/office/drawing/2014/main" id="{21C7DEE5-B5C8-FD46-90C7-9277FD22BEFD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12195177" y="7530814"/>
                        <a:ext cx="6264275" cy="2797178"/>
                        <a:chOff x="12195177" y="7530814"/>
                        <a:chExt cx="6264275" cy="2797178"/>
                      </a:xfrm>
                      <a:grpFill/>
                    </p:grpSpPr>
                    <p:sp>
                      <p:nvSpPr>
                        <p:cNvPr id="90" name="Shape 2912">
                          <a:extLst>
                            <a:ext uri="{FF2B5EF4-FFF2-40B4-BE49-F238E27FC236}">
                              <a16:creationId xmlns:a16="http://schemas.microsoft.com/office/drawing/2014/main" id="{7FA1B6A6-8C0B-5E4D-ABA4-6D0CF15CAE7E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12195177" y="7927689"/>
                          <a:ext cx="1901826" cy="2400300"/>
                        </a:xfrm>
                        <a:custGeom>
                          <a:avLst/>
                          <a:gdLst/>
                          <a:ahLst/>
                          <a:cxnLst/>
                          <a:rect l="0" t="0" r="0" b="0"/>
                          <a:pathLst>
                            <a:path w="120000" h="120000" extrusionOk="0">
                              <a:moveTo>
                                <a:pt x="38137" y="119807"/>
                              </a:moveTo>
                              <a:cubicBezTo>
                                <a:pt x="37165" y="119807"/>
                                <a:pt x="37165" y="119807"/>
                                <a:pt x="37165" y="119807"/>
                              </a:cubicBezTo>
                              <a:cubicBezTo>
                                <a:pt x="37165" y="119807"/>
                                <a:pt x="37651" y="119807"/>
                                <a:pt x="38137" y="119807"/>
                              </a:cubicBezTo>
                              <a:close/>
                              <a:moveTo>
                                <a:pt x="70445" y="119807"/>
                              </a:moveTo>
                              <a:cubicBezTo>
                                <a:pt x="70202" y="119807"/>
                                <a:pt x="70202" y="119807"/>
                                <a:pt x="70202" y="119807"/>
                              </a:cubicBezTo>
                              <a:cubicBezTo>
                                <a:pt x="70445" y="119807"/>
                                <a:pt x="70445" y="120000"/>
                                <a:pt x="70445" y="120000"/>
                              </a:cubicBezTo>
                              <a:lnTo>
                                <a:pt x="70445" y="119807"/>
                              </a:lnTo>
                              <a:close/>
                              <a:moveTo>
                                <a:pt x="112712" y="34423"/>
                              </a:moveTo>
                              <a:cubicBezTo>
                                <a:pt x="114898" y="24230"/>
                                <a:pt x="103481" y="25000"/>
                                <a:pt x="101052" y="23846"/>
                              </a:cubicBezTo>
                              <a:cubicBezTo>
                                <a:pt x="98623" y="19807"/>
                                <a:pt x="91578" y="18653"/>
                                <a:pt x="91578" y="18653"/>
                              </a:cubicBezTo>
                              <a:cubicBezTo>
                                <a:pt x="91578" y="7115"/>
                                <a:pt x="80161" y="8269"/>
                                <a:pt x="80161" y="8269"/>
                              </a:cubicBezTo>
                              <a:cubicBezTo>
                                <a:pt x="80161" y="8269"/>
                                <a:pt x="75546" y="0"/>
                                <a:pt x="64129" y="192"/>
                              </a:cubicBezTo>
                              <a:cubicBezTo>
                                <a:pt x="49797" y="769"/>
                                <a:pt x="48097" y="12884"/>
                                <a:pt x="48097" y="12884"/>
                              </a:cubicBezTo>
                              <a:cubicBezTo>
                                <a:pt x="40080" y="12500"/>
                                <a:pt x="38866" y="18653"/>
                                <a:pt x="38866" y="18653"/>
                              </a:cubicBezTo>
                              <a:cubicBezTo>
                                <a:pt x="24048" y="16346"/>
                                <a:pt x="22105" y="26923"/>
                                <a:pt x="22105" y="26923"/>
                              </a:cubicBezTo>
                              <a:cubicBezTo>
                                <a:pt x="16518" y="25769"/>
                                <a:pt x="0" y="33076"/>
                                <a:pt x="7530" y="44423"/>
                              </a:cubicBezTo>
                              <a:cubicBezTo>
                                <a:pt x="15303" y="55576"/>
                                <a:pt x="30850" y="52115"/>
                                <a:pt x="30850" y="52115"/>
                              </a:cubicBezTo>
                              <a:cubicBezTo>
                                <a:pt x="39109" y="65192"/>
                                <a:pt x="49311" y="57115"/>
                                <a:pt x="51983" y="58461"/>
                              </a:cubicBezTo>
                              <a:cubicBezTo>
                                <a:pt x="54412" y="60000"/>
                                <a:pt x="57570" y="59807"/>
                                <a:pt x="57570" y="59807"/>
                              </a:cubicBezTo>
                              <a:cubicBezTo>
                                <a:pt x="57570" y="59807"/>
                                <a:pt x="58299" y="68461"/>
                                <a:pt x="55870" y="75384"/>
                              </a:cubicBezTo>
                              <a:cubicBezTo>
                                <a:pt x="53198" y="82500"/>
                                <a:pt x="51497" y="92884"/>
                                <a:pt x="51497" y="92884"/>
                              </a:cubicBezTo>
                              <a:cubicBezTo>
                                <a:pt x="51497" y="92884"/>
                                <a:pt x="43724" y="90576"/>
                                <a:pt x="39838" y="88076"/>
                              </a:cubicBezTo>
                              <a:cubicBezTo>
                                <a:pt x="35708" y="85769"/>
                                <a:pt x="35951" y="80961"/>
                                <a:pt x="35951" y="80961"/>
                              </a:cubicBezTo>
                              <a:cubicBezTo>
                                <a:pt x="37651" y="80769"/>
                                <a:pt x="38866" y="78461"/>
                                <a:pt x="38866" y="78461"/>
                              </a:cubicBezTo>
                              <a:cubicBezTo>
                                <a:pt x="44453" y="81538"/>
                                <a:pt x="49311" y="77307"/>
                                <a:pt x="48825" y="72500"/>
                              </a:cubicBezTo>
                              <a:cubicBezTo>
                                <a:pt x="48582" y="67692"/>
                                <a:pt x="43238" y="67884"/>
                                <a:pt x="43238" y="67884"/>
                              </a:cubicBezTo>
                              <a:cubicBezTo>
                                <a:pt x="43238" y="67884"/>
                                <a:pt x="42510" y="65961"/>
                                <a:pt x="40080" y="65384"/>
                              </a:cubicBezTo>
                              <a:cubicBezTo>
                                <a:pt x="40566" y="61730"/>
                                <a:pt x="35708" y="61346"/>
                                <a:pt x="35708" y="61346"/>
                              </a:cubicBezTo>
                              <a:cubicBezTo>
                                <a:pt x="35708" y="61346"/>
                                <a:pt x="33279" y="58461"/>
                                <a:pt x="28178" y="58076"/>
                              </a:cubicBezTo>
                              <a:cubicBezTo>
                                <a:pt x="23319" y="57692"/>
                                <a:pt x="23076" y="63269"/>
                                <a:pt x="23076" y="63269"/>
                              </a:cubicBezTo>
                              <a:cubicBezTo>
                                <a:pt x="23076" y="63269"/>
                                <a:pt x="18947" y="63076"/>
                                <a:pt x="18461" y="65576"/>
                              </a:cubicBezTo>
                              <a:cubicBezTo>
                                <a:pt x="14089" y="64038"/>
                                <a:pt x="12388" y="68461"/>
                                <a:pt x="12388" y="68461"/>
                              </a:cubicBezTo>
                              <a:cubicBezTo>
                                <a:pt x="12388" y="68461"/>
                                <a:pt x="7287" y="68846"/>
                                <a:pt x="6072" y="72884"/>
                              </a:cubicBezTo>
                              <a:cubicBezTo>
                                <a:pt x="5344" y="77692"/>
                                <a:pt x="12874" y="79615"/>
                                <a:pt x="15060" y="78653"/>
                              </a:cubicBezTo>
                              <a:cubicBezTo>
                                <a:pt x="15060" y="81923"/>
                                <a:pt x="27206" y="82692"/>
                                <a:pt x="29149" y="82115"/>
                              </a:cubicBezTo>
                              <a:cubicBezTo>
                                <a:pt x="31821" y="87500"/>
                                <a:pt x="50526" y="96153"/>
                                <a:pt x="50526" y="96153"/>
                              </a:cubicBezTo>
                              <a:cubicBezTo>
                                <a:pt x="50526" y="96153"/>
                                <a:pt x="50769" y="103653"/>
                                <a:pt x="49797" y="108653"/>
                              </a:cubicBezTo>
                              <a:cubicBezTo>
                                <a:pt x="49068" y="113653"/>
                                <a:pt x="50283" y="115961"/>
                                <a:pt x="47611" y="117884"/>
                              </a:cubicBezTo>
                              <a:cubicBezTo>
                                <a:pt x="45425" y="119615"/>
                                <a:pt x="40080" y="119807"/>
                                <a:pt x="38137" y="119807"/>
                              </a:cubicBezTo>
                              <a:cubicBezTo>
                                <a:pt x="70202" y="119807"/>
                                <a:pt x="70202" y="119807"/>
                                <a:pt x="70202" y="119807"/>
                              </a:cubicBezTo>
                              <a:cubicBezTo>
                                <a:pt x="69230" y="118846"/>
                                <a:pt x="62914" y="112884"/>
                                <a:pt x="60728" y="101538"/>
                              </a:cubicBezTo>
                              <a:cubicBezTo>
                                <a:pt x="58542" y="89038"/>
                                <a:pt x="63643" y="79230"/>
                                <a:pt x="65101" y="77884"/>
                              </a:cubicBezTo>
                              <a:cubicBezTo>
                                <a:pt x="70445" y="70961"/>
                                <a:pt x="76761" y="59230"/>
                                <a:pt x="76761" y="59230"/>
                              </a:cubicBezTo>
                              <a:cubicBezTo>
                                <a:pt x="85020" y="57692"/>
                                <a:pt x="89635" y="51730"/>
                                <a:pt x="89635" y="51730"/>
                              </a:cubicBezTo>
                              <a:cubicBezTo>
                                <a:pt x="89635" y="51730"/>
                                <a:pt x="101295" y="56346"/>
                                <a:pt x="109554" y="51538"/>
                              </a:cubicBezTo>
                              <a:cubicBezTo>
                                <a:pt x="120000" y="44423"/>
                                <a:pt x="112712" y="34423"/>
                                <a:pt x="112712" y="34423"/>
                              </a:cubicBezTo>
                              <a:close/>
                              <a:moveTo>
                                <a:pt x="31093" y="81730"/>
                              </a:moveTo>
                              <a:cubicBezTo>
                                <a:pt x="32064" y="81730"/>
                                <a:pt x="33765" y="81538"/>
                                <a:pt x="33765" y="81538"/>
                              </a:cubicBezTo>
                              <a:cubicBezTo>
                                <a:pt x="33522" y="83269"/>
                                <a:pt x="34736" y="85192"/>
                                <a:pt x="34736" y="85192"/>
                              </a:cubicBezTo>
                              <a:cubicBezTo>
                                <a:pt x="32793" y="83653"/>
                                <a:pt x="31093" y="81730"/>
                                <a:pt x="31093" y="81730"/>
                              </a:cubicBezTo>
                              <a:close/>
                              <a:moveTo>
                                <a:pt x="62914" y="72500"/>
                              </a:moveTo>
                              <a:cubicBezTo>
                                <a:pt x="62914" y="72500"/>
                                <a:pt x="63886" y="65192"/>
                                <a:pt x="63400" y="60961"/>
                              </a:cubicBezTo>
                              <a:cubicBezTo>
                                <a:pt x="70688" y="60961"/>
                                <a:pt x="70688" y="60961"/>
                                <a:pt x="70688" y="60961"/>
                              </a:cubicBezTo>
                              <a:cubicBezTo>
                                <a:pt x="70688" y="60961"/>
                                <a:pt x="68502" y="67500"/>
                                <a:pt x="62914" y="72500"/>
                              </a:cubicBezTo>
                              <a:close/>
                            </a:path>
                          </a:pathLst>
                        </a:custGeom>
                        <a:grpFill/>
                        <a:ln>
                          <a:noFill/>
                        </a:ln>
                      </p:spPr>
                      <p:txBody>
                        <a:bodyPr lIns="121898" tIns="60941" rIns="121898" bIns="60941" anchor="t" anchorCtr="0">
                          <a:noAutofit/>
                        </a:bodyPr>
                        <a:lstStyle/>
                        <a:p>
                          <a:pPr>
                            <a:buClr>
                              <a:srgbClr val="000000"/>
                            </a:buClr>
                          </a:pPr>
                          <a:endParaRPr sz="1200">
                            <a:solidFill>
                              <a:schemeClr val="dk1"/>
                            </a:solidFill>
                            <a:latin typeface="Arial"/>
                            <a:ea typeface="Arial"/>
                            <a:cs typeface="Arial"/>
                            <a:sym typeface="Arial"/>
                          </a:endParaRPr>
                        </a:p>
                      </p:txBody>
                    </p:sp>
                    <p:sp>
                      <p:nvSpPr>
                        <p:cNvPr id="91" name="Shape 2913">
                          <a:extLst>
                            <a:ext uri="{FF2B5EF4-FFF2-40B4-BE49-F238E27FC236}">
                              <a16:creationId xmlns:a16="http://schemas.microsoft.com/office/drawing/2014/main" id="{2F26379C-0929-FD4B-86CC-02870312E1D6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16246476" y="7530814"/>
                          <a:ext cx="2212976" cy="2797176"/>
                        </a:xfrm>
                        <a:custGeom>
                          <a:avLst/>
                          <a:gdLst/>
                          <a:ahLst/>
                          <a:cxnLst/>
                          <a:rect l="0" t="0" r="0" b="0"/>
                          <a:pathLst>
                            <a:path w="120000" h="120000" extrusionOk="0">
                              <a:moveTo>
                                <a:pt x="49460" y="120000"/>
                              </a:moveTo>
                              <a:cubicBezTo>
                                <a:pt x="49460" y="120000"/>
                                <a:pt x="49669" y="119834"/>
                                <a:pt x="49669" y="119834"/>
                              </a:cubicBezTo>
                              <a:cubicBezTo>
                                <a:pt x="49460" y="119834"/>
                                <a:pt x="49460" y="119834"/>
                                <a:pt x="49460" y="119834"/>
                              </a:cubicBezTo>
                              <a:lnTo>
                                <a:pt x="49460" y="120000"/>
                              </a:lnTo>
                              <a:close/>
                              <a:moveTo>
                                <a:pt x="82852" y="119834"/>
                              </a:moveTo>
                              <a:cubicBezTo>
                                <a:pt x="82017" y="119834"/>
                                <a:pt x="82017" y="119834"/>
                                <a:pt x="82017" y="119834"/>
                              </a:cubicBezTo>
                              <a:cubicBezTo>
                                <a:pt x="82434" y="119834"/>
                                <a:pt x="82852" y="119834"/>
                                <a:pt x="82852" y="119834"/>
                              </a:cubicBezTo>
                              <a:close/>
                              <a:moveTo>
                                <a:pt x="107686" y="68335"/>
                              </a:moveTo>
                              <a:cubicBezTo>
                                <a:pt x="107686" y="68335"/>
                                <a:pt x="106017" y="64044"/>
                                <a:pt x="101634" y="65529"/>
                              </a:cubicBezTo>
                              <a:cubicBezTo>
                                <a:pt x="101217" y="63053"/>
                                <a:pt x="97043" y="63218"/>
                                <a:pt x="97043" y="63218"/>
                              </a:cubicBezTo>
                              <a:cubicBezTo>
                                <a:pt x="97043" y="63218"/>
                                <a:pt x="96834" y="57771"/>
                                <a:pt x="91826" y="58101"/>
                              </a:cubicBezTo>
                              <a:cubicBezTo>
                                <a:pt x="86817" y="58596"/>
                                <a:pt x="84313" y="61403"/>
                                <a:pt x="84313" y="61403"/>
                              </a:cubicBezTo>
                              <a:cubicBezTo>
                                <a:pt x="84313" y="61403"/>
                                <a:pt x="79513" y="61733"/>
                                <a:pt x="79930" y="65364"/>
                              </a:cubicBezTo>
                              <a:cubicBezTo>
                                <a:pt x="77426" y="65859"/>
                                <a:pt x="77008" y="67840"/>
                                <a:pt x="77008" y="67840"/>
                              </a:cubicBezTo>
                              <a:cubicBezTo>
                                <a:pt x="77008" y="67840"/>
                                <a:pt x="71373" y="67675"/>
                                <a:pt x="71165" y="72462"/>
                              </a:cubicBezTo>
                              <a:cubicBezTo>
                                <a:pt x="70747" y="77248"/>
                                <a:pt x="75547" y="81375"/>
                                <a:pt x="81182" y="78404"/>
                              </a:cubicBezTo>
                              <a:cubicBezTo>
                                <a:pt x="81182" y="78404"/>
                                <a:pt x="82434" y="80715"/>
                                <a:pt x="84104" y="81045"/>
                              </a:cubicBezTo>
                              <a:cubicBezTo>
                                <a:pt x="84104" y="81045"/>
                                <a:pt x="84313" y="85667"/>
                                <a:pt x="80347" y="88143"/>
                              </a:cubicBezTo>
                              <a:cubicBezTo>
                                <a:pt x="76173" y="90453"/>
                                <a:pt x="68660" y="92929"/>
                                <a:pt x="68660" y="92929"/>
                              </a:cubicBezTo>
                              <a:cubicBezTo>
                                <a:pt x="68660" y="92929"/>
                                <a:pt x="66782" y="82530"/>
                                <a:pt x="64278" y="75433"/>
                              </a:cubicBezTo>
                              <a:cubicBezTo>
                                <a:pt x="61565" y="68335"/>
                                <a:pt x="62400" y="59752"/>
                                <a:pt x="62400" y="59752"/>
                              </a:cubicBezTo>
                              <a:cubicBezTo>
                                <a:pt x="62400" y="59752"/>
                                <a:pt x="65739" y="59917"/>
                                <a:pt x="68034" y="58431"/>
                              </a:cubicBezTo>
                              <a:cubicBezTo>
                                <a:pt x="70539" y="56946"/>
                                <a:pt x="80765" y="65199"/>
                                <a:pt x="89113" y="52159"/>
                              </a:cubicBezTo>
                              <a:cubicBezTo>
                                <a:pt x="89113" y="52159"/>
                                <a:pt x="104973" y="55460"/>
                                <a:pt x="112486" y="44236"/>
                              </a:cubicBezTo>
                              <a:cubicBezTo>
                                <a:pt x="120000" y="33177"/>
                                <a:pt x="103513" y="25584"/>
                                <a:pt x="97878" y="26905"/>
                              </a:cubicBezTo>
                              <a:cubicBezTo>
                                <a:pt x="97878" y="26905"/>
                                <a:pt x="96000" y="16341"/>
                                <a:pt x="81182" y="18651"/>
                              </a:cubicBezTo>
                              <a:cubicBezTo>
                                <a:pt x="81182" y="18651"/>
                                <a:pt x="79930" y="12379"/>
                                <a:pt x="72000" y="12709"/>
                              </a:cubicBezTo>
                              <a:cubicBezTo>
                                <a:pt x="72000" y="12709"/>
                                <a:pt x="70121" y="825"/>
                                <a:pt x="55721" y="165"/>
                              </a:cubicBezTo>
                              <a:cubicBezTo>
                                <a:pt x="44452" y="0"/>
                                <a:pt x="39860" y="8253"/>
                                <a:pt x="39860" y="8253"/>
                              </a:cubicBezTo>
                              <a:cubicBezTo>
                                <a:pt x="39860" y="8253"/>
                                <a:pt x="28382" y="7097"/>
                                <a:pt x="28173" y="18486"/>
                              </a:cubicBezTo>
                              <a:cubicBezTo>
                                <a:pt x="28173" y="18486"/>
                                <a:pt x="21495" y="19807"/>
                                <a:pt x="18991" y="23768"/>
                              </a:cubicBezTo>
                              <a:cubicBezTo>
                                <a:pt x="16486" y="25089"/>
                                <a:pt x="5217" y="24264"/>
                                <a:pt x="7304" y="34332"/>
                              </a:cubicBezTo>
                              <a:cubicBezTo>
                                <a:pt x="7304" y="34332"/>
                                <a:pt x="0" y="44236"/>
                                <a:pt x="10434" y="51664"/>
                              </a:cubicBezTo>
                              <a:cubicBezTo>
                                <a:pt x="18573" y="56451"/>
                                <a:pt x="30260" y="51829"/>
                                <a:pt x="30260" y="51829"/>
                              </a:cubicBezTo>
                              <a:cubicBezTo>
                                <a:pt x="30260" y="51829"/>
                                <a:pt x="34852" y="57771"/>
                                <a:pt x="43200" y="59092"/>
                              </a:cubicBezTo>
                              <a:cubicBezTo>
                                <a:pt x="43200" y="59092"/>
                                <a:pt x="49669" y="70976"/>
                                <a:pt x="54886" y="77909"/>
                              </a:cubicBezTo>
                              <a:cubicBezTo>
                                <a:pt x="56347" y="79229"/>
                                <a:pt x="61356" y="89133"/>
                                <a:pt x="59269" y="101513"/>
                              </a:cubicBezTo>
                              <a:cubicBezTo>
                                <a:pt x="57182" y="112737"/>
                                <a:pt x="50921" y="118679"/>
                                <a:pt x="49669" y="119834"/>
                              </a:cubicBezTo>
                              <a:cubicBezTo>
                                <a:pt x="82017" y="119834"/>
                                <a:pt x="82017" y="119834"/>
                                <a:pt x="82017" y="119834"/>
                              </a:cubicBezTo>
                              <a:cubicBezTo>
                                <a:pt x="79930" y="119834"/>
                                <a:pt x="74504" y="119504"/>
                                <a:pt x="72417" y="118019"/>
                              </a:cubicBezTo>
                              <a:cubicBezTo>
                                <a:pt x="69704" y="115873"/>
                                <a:pt x="70956" y="113562"/>
                                <a:pt x="70121" y="108610"/>
                              </a:cubicBezTo>
                              <a:cubicBezTo>
                                <a:pt x="69286" y="103493"/>
                                <a:pt x="69495" y="96066"/>
                                <a:pt x="69495" y="96066"/>
                              </a:cubicBezTo>
                              <a:cubicBezTo>
                                <a:pt x="69495" y="96066"/>
                                <a:pt x="88069" y="87482"/>
                                <a:pt x="90782" y="82035"/>
                              </a:cubicBezTo>
                              <a:cubicBezTo>
                                <a:pt x="92869" y="82696"/>
                                <a:pt x="105182" y="81870"/>
                                <a:pt x="104973" y="78734"/>
                              </a:cubicBezTo>
                              <a:cubicBezTo>
                                <a:pt x="107269" y="79559"/>
                                <a:pt x="114782" y="77744"/>
                                <a:pt x="113947" y="72792"/>
                              </a:cubicBezTo>
                              <a:cubicBezTo>
                                <a:pt x="112904" y="68830"/>
                                <a:pt x="107686" y="68335"/>
                                <a:pt x="107686" y="68335"/>
                              </a:cubicBezTo>
                              <a:close/>
                              <a:moveTo>
                                <a:pt x="49252" y="61072"/>
                              </a:moveTo>
                              <a:cubicBezTo>
                                <a:pt x="56765" y="60907"/>
                                <a:pt x="56765" y="60907"/>
                                <a:pt x="56765" y="60907"/>
                              </a:cubicBezTo>
                              <a:cubicBezTo>
                                <a:pt x="56139" y="65034"/>
                                <a:pt x="57182" y="72462"/>
                                <a:pt x="57182" y="72462"/>
                              </a:cubicBezTo>
                              <a:cubicBezTo>
                                <a:pt x="51339" y="67510"/>
                                <a:pt x="49252" y="61072"/>
                                <a:pt x="49252" y="61072"/>
                              </a:cubicBezTo>
                              <a:close/>
                              <a:moveTo>
                                <a:pt x="85356" y="85171"/>
                              </a:moveTo>
                              <a:cubicBezTo>
                                <a:pt x="85356" y="85171"/>
                                <a:pt x="86608" y="83191"/>
                                <a:pt x="86191" y="81540"/>
                              </a:cubicBezTo>
                              <a:cubicBezTo>
                                <a:pt x="86191" y="81540"/>
                                <a:pt x="88069" y="81705"/>
                                <a:pt x="89113" y="81705"/>
                              </a:cubicBezTo>
                              <a:cubicBezTo>
                                <a:pt x="89113" y="81705"/>
                                <a:pt x="87234" y="83686"/>
                                <a:pt x="85356" y="85171"/>
                              </a:cubicBezTo>
                              <a:close/>
                            </a:path>
                          </a:pathLst>
                        </a:custGeom>
                        <a:grpFill/>
                        <a:ln>
                          <a:noFill/>
                        </a:ln>
                      </p:spPr>
                      <p:txBody>
                        <a:bodyPr lIns="121898" tIns="60941" rIns="121898" bIns="60941" anchor="t" anchorCtr="0">
                          <a:noAutofit/>
                        </a:bodyPr>
                        <a:lstStyle/>
                        <a:p>
                          <a:pPr>
                            <a:buClr>
                              <a:srgbClr val="000000"/>
                            </a:buClr>
                          </a:pPr>
                          <a:endParaRPr sz="1200">
                            <a:solidFill>
                              <a:schemeClr val="dk1"/>
                            </a:solidFill>
                            <a:latin typeface="Arial"/>
                            <a:ea typeface="Arial"/>
                            <a:cs typeface="Arial"/>
                            <a:sym typeface="Arial"/>
                          </a:endParaRPr>
                        </a:p>
                      </p:txBody>
                    </p:sp>
                    <p:sp>
                      <p:nvSpPr>
                        <p:cNvPr id="92" name="Shape 2914">
                          <a:extLst>
                            <a:ext uri="{FF2B5EF4-FFF2-40B4-BE49-F238E27FC236}">
                              <a16:creationId xmlns:a16="http://schemas.microsoft.com/office/drawing/2014/main" id="{7B134145-C815-FF44-A764-7E01FB4719D9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14633576" y="8943689"/>
                          <a:ext cx="1095375" cy="1384298"/>
                        </a:xfrm>
                        <a:custGeom>
                          <a:avLst/>
                          <a:gdLst/>
                          <a:ahLst/>
                          <a:cxnLst/>
                          <a:rect l="0" t="0" r="0" b="0"/>
                          <a:pathLst>
                            <a:path w="120000" h="120000" extrusionOk="0">
                              <a:moveTo>
                                <a:pt x="82526" y="119666"/>
                              </a:moveTo>
                              <a:cubicBezTo>
                                <a:pt x="81684" y="119666"/>
                                <a:pt x="81684" y="119666"/>
                                <a:pt x="81684" y="119666"/>
                              </a:cubicBezTo>
                              <a:cubicBezTo>
                                <a:pt x="82105" y="119666"/>
                                <a:pt x="82526" y="119666"/>
                                <a:pt x="82526" y="119666"/>
                              </a:cubicBezTo>
                              <a:close/>
                              <a:moveTo>
                                <a:pt x="107789" y="68333"/>
                              </a:moveTo>
                              <a:cubicBezTo>
                                <a:pt x="107789" y="68333"/>
                                <a:pt x="106105" y="64000"/>
                                <a:pt x="101473" y="65666"/>
                              </a:cubicBezTo>
                              <a:cubicBezTo>
                                <a:pt x="101052" y="63000"/>
                                <a:pt x="96842" y="63333"/>
                                <a:pt x="96842" y="63333"/>
                              </a:cubicBezTo>
                              <a:cubicBezTo>
                                <a:pt x="96842" y="63333"/>
                                <a:pt x="96842" y="57666"/>
                                <a:pt x="91789" y="58000"/>
                              </a:cubicBezTo>
                              <a:cubicBezTo>
                                <a:pt x="86736" y="58333"/>
                                <a:pt x="84210" y="61333"/>
                                <a:pt x="84210" y="61333"/>
                              </a:cubicBezTo>
                              <a:cubicBezTo>
                                <a:pt x="84210" y="61333"/>
                                <a:pt x="79157" y="61666"/>
                                <a:pt x="80000" y="65333"/>
                              </a:cubicBezTo>
                              <a:cubicBezTo>
                                <a:pt x="77473" y="65666"/>
                                <a:pt x="76631" y="67666"/>
                                <a:pt x="76631" y="67666"/>
                              </a:cubicBezTo>
                              <a:cubicBezTo>
                                <a:pt x="76631" y="67666"/>
                                <a:pt x="71157" y="67666"/>
                                <a:pt x="71157" y="72333"/>
                              </a:cubicBezTo>
                              <a:cubicBezTo>
                                <a:pt x="70736" y="77333"/>
                                <a:pt x="75368" y="81333"/>
                                <a:pt x="80842" y="78333"/>
                              </a:cubicBezTo>
                              <a:cubicBezTo>
                                <a:pt x="80842" y="78333"/>
                                <a:pt x="82105" y="80666"/>
                                <a:pt x="84210" y="81000"/>
                              </a:cubicBezTo>
                              <a:cubicBezTo>
                                <a:pt x="84210" y="81000"/>
                                <a:pt x="84210" y="85666"/>
                                <a:pt x="80000" y="88000"/>
                              </a:cubicBezTo>
                              <a:cubicBezTo>
                                <a:pt x="76210" y="90333"/>
                                <a:pt x="68631" y="92666"/>
                                <a:pt x="68631" y="92666"/>
                              </a:cubicBezTo>
                              <a:cubicBezTo>
                                <a:pt x="68631" y="92666"/>
                                <a:pt x="66526" y="82333"/>
                                <a:pt x="63999" y="75333"/>
                              </a:cubicBezTo>
                              <a:cubicBezTo>
                                <a:pt x="61473" y="68333"/>
                                <a:pt x="62315" y="59666"/>
                                <a:pt x="62315" y="59666"/>
                              </a:cubicBezTo>
                              <a:cubicBezTo>
                                <a:pt x="62315" y="59666"/>
                                <a:pt x="65684" y="60000"/>
                                <a:pt x="67789" y="58333"/>
                              </a:cubicBezTo>
                              <a:cubicBezTo>
                                <a:pt x="70315" y="57000"/>
                                <a:pt x="80842" y="65333"/>
                                <a:pt x="88842" y="52000"/>
                              </a:cubicBezTo>
                              <a:cubicBezTo>
                                <a:pt x="88842" y="52000"/>
                                <a:pt x="104842" y="55333"/>
                                <a:pt x="112421" y="44333"/>
                              </a:cubicBezTo>
                              <a:cubicBezTo>
                                <a:pt x="119999" y="33000"/>
                                <a:pt x="103157" y="25666"/>
                                <a:pt x="97684" y="26666"/>
                              </a:cubicBezTo>
                              <a:cubicBezTo>
                                <a:pt x="97684" y="26666"/>
                                <a:pt x="96000" y="16333"/>
                                <a:pt x="81263" y="18666"/>
                              </a:cubicBezTo>
                              <a:cubicBezTo>
                                <a:pt x="81263" y="18666"/>
                                <a:pt x="80000" y="12333"/>
                                <a:pt x="72000" y="12666"/>
                              </a:cubicBezTo>
                              <a:cubicBezTo>
                                <a:pt x="72000" y="12666"/>
                                <a:pt x="69894" y="666"/>
                                <a:pt x="55578" y="0"/>
                              </a:cubicBezTo>
                              <a:cubicBezTo>
                                <a:pt x="44210" y="0"/>
                                <a:pt x="39578" y="8000"/>
                                <a:pt x="39578" y="8000"/>
                              </a:cubicBezTo>
                              <a:cubicBezTo>
                                <a:pt x="39578" y="8000"/>
                                <a:pt x="28210" y="7000"/>
                                <a:pt x="28210" y="18333"/>
                              </a:cubicBezTo>
                              <a:cubicBezTo>
                                <a:pt x="28210" y="18333"/>
                                <a:pt x="21473" y="19666"/>
                                <a:pt x="18947" y="23666"/>
                              </a:cubicBezTo>
                              <a:cubicBezTo>
                                <a:pt x="16421" y="25000"/>
                                <a:pt x="5052" y="24000"/>
                                <a:pt x="7157" y="34333"/>
                              </a:cubicBezTo>
                              <a:cubicBezTo>
                                <a:pt x="7157" y="34333"/>
                                <a:pt x="0" y="44333"/>
                                <a:pt x="10105" y="51666"/>
                              </a:cubicBezTo>
                              <a:cubicBezTo>
                                <a:pt x="18526" y="56333"/>
                                <a:pt x="30315" y="51666"/>
                                <a:pt x="30315" y="51666"/>
                              </a:cubicBezTo>
                              <a:cubicBezTo>
                                <a:pt x="30315" y="51666"/>
                                <a:pt x="34947" y="57666"/>
                                <a:pt x="42947" y="59000"/>
                              </a:cubicBezTo>
                              <a:cubicBezTo>
                                <a:pt x="42947" y="59000"/>
                                <a:pt x="49263" y="71000"/>
                                <a:pt x="54736" y="77666"/>
                              </a:cubicBezTo>
                              <a:cubicBezTo>
                                <a:pt x="56000" y="79333"/>
                                <a:pt x="61473" y="89000"/>
                                <a:pt x="58947" y="101333"/>
                              </a:cubicBezTo>
                              <a:cubicBezTo>
                                <a:pt x="56842" y="112666"/>
                                <a:pt x="50526" y="118666"/>
                                <a:pt x="49684" y="119666"/>
                              </a:cubicBezTo>
                              <a:cubicBezTo>
                                <a:pt x="81684" y="119666"/>
                                <a:pt x="81684" y="119666"/>
                                <a:pt x="81684" y="119666"/>
                              </a:cubicBezTo>
                              <a:cubicBezTo>
                                <a:pt x="79578" y="119666"/>
                                <a:pt x="74526" y="119666"/>
                                <a:pt x="72421" y="118000"/>
                              </a:cubicBezTo>
                              <a:cubicBezTo>
                                <a:pt x="69473" y="116000"/>
                                <a:pt x="70736" y="113666"/>
                                <a:pt x="69894" y="108666"/>
                              </a:cubicBezTo>
                              <a:cubicBezTo>
                                <a:pt x="69052" y="103666"/>
                                <a:pt x="69473" y="96000"/>
                                <a:pt x="69473" y="96000"/>
                              </a:cubicBezTo>
                              <a:cubicBezTo>
                                <a:pt x="69473" y="96000"/>
                                <a:pt x="88000" y="87333"/>
                                <a:pt x="90526" y="82000"/>
                              </a:cubicBezTo>
                              <a:cubicBezTo>
                                <a:pt x="92631" y="82666"/>
                                <a:pt x="104842" y="82000"/>
                                <a:pt x="104842" y="78666"/>
                              </a:cubicBezTo>
                              <a:cubicBezTo>
                                <a:pt x="106947" y="79333"/>
                                <a:pt x="114526" y="77666"/>
                                <a:pt x="113684" y="72666"/>
                              </a:cubicBezTo>
                              <a:cubicBezTo>
                                <a:pt x="112842" y="68666"/>
                                <a:pt x="107789" y="68333"/>
                                <a:pt x="107789" y="68333"/>
                              </a:cubicBezTo>
                              <a:close/>
                              <a:moveTo>
                                <a:pt x="49263" y="61000"/>
                              </a:moveTo>
                              <a:cubicBezTo>
                                <a:pt x="56421" y="61000"/>
                                <a:pt x="56421" y="61000"/>
                                <a:pt x="56421" y="61000"/>
                              </a:cubicBezTo>
                              <a:cubicBezTo>
                                <a:pt x="56000" y="64999"/>
                                <a:pt x="57263" y="72333"/>
                                <a:pt x="57263" y="72333"/>
                              </a:cubicBezTo>
                              <a:cubicBezTo>
                                <a:pt x="51368" y="67333"/>
                                <a:pt x="49263" y="61000"/>
                                <a:pt x="49263" y="61000"/>
                              </a:cubicBezTo>
                              <a:close/>
                              <a:moveTo>
                                <a:pt x="85052" y="85000"/>
                              </a:moveTo>
                              <a:cubicBezTo>
                                <a:pt x="85052" y="85000"/>
                                <a:pt x="86315" y="83000"/>
                                <a:pt x="85894" y="81666"/>
                              </a:cubicBezTo>
                              <a:cubicBezTo>
                                <a:pt x="85894" y="81666"/>
                                <a:pt x="88000" y="81666"/>
                                <a:pt x="88842" y="81666"/>
                              </a:cubicBezTo>
                              <a:cubicBezTo>
                                <a:pt x="88842" y="81666"/>
                                <a:pt x="87157" y="83666"/>
                                <a:pt x="85052" y="85000"/>
                              </a:cubicBezTo>
                              <a:close/>
                              <a:moveTo>
                                <a:pt x="49263" y="120000"/>
                              </a:moveTo>
                              <a:cubicBezTo>
                                <a:pt x="49263" y="120000"/>
                                <a:pt x="49263" y="120000"/>
                                <a:pt x="49684" y="119666"/>
                              </a:cubicBezTo>
                              <a:cubicBezTo>
                                <a:pt x="49263" y="119666"/>
                                <a:pt x="49263" y="119666"/>
                                <a:pt x="49263" y="119666"/>
                              </a:cubicBezTo>
                              <a:lnTo>
                                <a:pt x="49263" y="120000"/>
                              </a:lnTo>
                              <a:close/>
                            </a:path>
                          </a:pathLst>
                        </a:custGeom>
                        <a:grpFill/>
                        <a:ln>
                          <a:noFill/>
                        </a:ln>
                      </p:spPr>
                      <p:txBody>
                        <a:bodyPr lIns="121898" tIns="60941" rIns="121898" bIns="60941" anchor="t" anchorCtr="0">
                          <a:noAutofit/>
                        </a:bodyPr>
                        <a:lstStyle/>
                        <a:p>
                          <a:pPr>
                            <a:buClr>
                              <a:srgbClr val="000000"/>
                            </a:buClr>
                          </a:pPr>
                          <a:endParaRPr sz="1200">
                            <a:solidFill>
                              <a:schemeClr val="dk1"/>
                            </a:solidFill>
                            <a:latin typeface="Arial"/>
                            <a:ea typeface="Arial"/>
                            <a:cs typeface="Arial"/>
                            <a:sym typeface="Arial"/>
                          </a:endParaRPr>
                        </a:p>
                      </p:txBody>
                    </p:sp>
                    <p:sp>
                      <p:nvSpPr>
                        <p:cNvPr id="93" name="Shape 2915">
                          <a:extLst>
                            <a:ext uri="{FF2B5EF4-FFF2-40B4-BE49-F238E27FC236}">
                              <a16:creationId xmlns:a16="http://schemas.microsoft.com/office/drawing/2014/main" id="{06FFC735-6E39-9A46-B7ED-1E05A2B6858D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15817850" y="9086567"/>
                          <a:ext cx="981074" cy="1241426"/>
                        </a:xfrm>
                        <a:custGeom>
                          <a:avLst/>
                          <a:gdLst/>
                          <a:ahLst/>
                          <a:cxnLst/>
                          <a:rect l="0" t="0" r="0" b="0"/>
                          <a:pathLst>
                            <a:path w="120000" h="120000" extrusionOk="0">
                              <a:moveTo>
                                <a:pt x="70588" y="119628"/>
                              </a:moveTo>
                              <a:cubicBezTo>
                                <a:pt x="70588" y="119628"/>
                                <a:pt x="70588" y="119628"/>
                                <a:pt x="70588" y="119628"/>
                              </a:cubicBezTo>
                              <a:cubicBezTo>
                                <a:pt x="70588" y="120000"/>
                                <a:pt x="70588" y="120000"/>
                                <a:pt x="70588" y="120000"/>
                              </a:cubicBezTo>
                              <a:lnTo>
                                <a:pt x="70588" y="119628"/>
                              </a:lnTo>
                              <a:close/>
                              <a:moveTo>
                                <a:pt x="38117" y="119628"/>
                              </a:moveTo>
                              <a:cubicBezTo>
                                <a:pt x="37176" y="119628"/>
                                <a:pt x="37176" y="119628"/>
                                <a:pt x="37176" y="119628"/>
                              </a:cubicBezTo>
                              <a:cubicBezTo>
                                <a:pt x="37176" y="119628"/>
                                <a:pt x="37647" y="119628"/>
                                <a:pt x="38117" y="119628"/>
                              </a:cubicBezTo>
                              <a:close/>
                              <a:moveTo>
                                <a:pt x="112941" y="34551"/>
                              </a:moveTo>
                              <a:cubicBezTo>
                                <a:pt x="114823" y="24148"/>
                                <a:pt x="103529" y="25263"/>
                                <a:pt x="101176" y="23777"/>
                              </a:cubicBezTo>
                              <a:cubicBezTo>
                                <a:pt x="98823" y="19690"/>
                                <a:pt x="91764" y="18575"/>
                                <a:pt x="91764" y="18575"/>
                              </a:cubicBezTo>
                              <a:cubicBezTo>
                                <a:pt x="91764" y="7058"/>
                                <a:pt x="80470" y="8544"/>
                                <a:pt x="80470" y="8544"/>
                              </a:cubicBezTo>
                              <a:cubicBezTo>
                                <a:pt x="80470" y="8544"/>
                                <a:pt x="75764" y="0"/>
                                <a:pt x="64470" y="371"/>
                              </a:cubicBezTo>
                              <a:cubicBezTo>
                                <a:pt x="49882" y="1114"/>
                                <a:pt x="48000" y="13003"/>
                                <a:pt x="48000" y="13003"/>
                              </a:cubicBezTo>
                              <a:cubicBezTo>
                                <a:pt x="40000" y="12631"/>
                                <a:pt x="39058" y="18947"/>
                                <a:pt x="39058" y="18947"/>
                              </a:cubicBezTo>
                              <a:cubicBezTo>
                                <a:pt x="24000" y="16346"/>
                                <a:pt x="22117" y="27120"/>
                                <a:pt x="22117" y="27120"/>
                              </a:cubicBezTo>
                              <a:cubicBezTo>
                                <a:pt x="16470" y="25634"/>
                                <a:pt x="0" y="33065"/>
                                <a:pt x="7529" y="44582"/>
                              </a:cubicBezTo>
                              <a:cubicBezTo>
                                <a:pt x="15058" y="55727"/>
                                <a:pt x="31058" y="52383"/>
                                <a:pt x="31058" y="52383"/>
                              </a:cubicBezTo>
                              <a:cubicBezTo>
                                <a:pt x="39058" y="65386"/>
                                <a:pt x="49411" y="57213"/>
                                <a:pt x="52235" y="58699"/>
                              </a:cubicBezTo>
                              <a:cubicBezTo>
                                <a:pt x="54588" y="59814"/>
                                <a:pt x="57882" y="59814"/>
                                <a:pt x="57882" y="59814"/>
                              </a:cubicBezTo>
                              <a:cubicBezTo>
                                <a:pt x="57882" y="59814"/>
                                <a:pt x="58352" y="68359"/>
                                <a:pt x="56000" y="75417"/>
                              </a:cubicBezTo>
                              <a:cubicBezTo>
                                <a:pt x="53176" y="82476"/>
                                <a:pt x="51294" y="92879"/>
                                <a:pt x="51294" y="92879"/>
                              </a:cubicBezTo>
                              <a:cubicBezTo>
                                <a:pt x="51294" y="92879"/>
                                <a:pt x="43764" y="90650"/>
                                <a:pt x="40000" y="88049"/>
                              </a:cubicBezTo>
                              <a:cubicBezTo>
                                <a:pt x="35764" y="85820"/>
                                <a:pt x="35764" y="80990"/>
                                <a:pt x="35764" y="80990"/>
                              </a:cubicBezTo>
                              <a:cubicBezTo>
                                <a:pt x="37647" y="80619"/>
                                <a:pt x="39058" y="78390"/>
                                <a:pt x="39058" y="78390"/>
                              </a:cubicBezTo>
                              <a:cubicBezTo>
                                <a:pt x="44705" y="81362"/>
                                <a:pt x="49411" y="77275"/>
                                <a:pt x="48941" y="72445"/>
                              </a:cubicBezTo>
                              <a:cubicBezTo>
                                <a:pt x="48941" y="67616"/>
                                <a:pt x="43294" y="67987"/>
                                <a:pt x="43294" y="67987"/>
                              </a:cubicBezTo>
                              <a:cubicBezTo>
                                <a:pt x="43294" y="67987"/>
                                <a:pt x="42823" y="65758"/>
                                <a:pt x="40000" y="65386"/>
                              </a:cubicBezTo>
                              <a:cubicBezTo>
                                <a:pt x="40470" y="61671"/>
                                <a:pt x="35764" y="61300"/>
                                <a:pt x="35764" y="61300"/>
                              </a:cubicBezTo>
                              <a:cubicBezTo>
                                <a:pt x="35764" y="61300"/>
                                <a:pt x="33411" y="58699"/>
                                <a:pt x="28235" y="58328"/>
                              </a:cubicBezTo>
                              <a:cubicBezTo>
                                <a:pt x="23529" y="57956"/>
                                <a:pt x="23058" y="63529"/>
                                <a:pt x="23058" y="63529"/>
                              </a:cubicBezTo>
                              <a:cubicBezTo>
                                <a:pt x="23058" y="63529"/>
                                <a:pt x="18823" y="63157"/>
                                <a:pt x="18352" y="65758"/>
                              </a:cubicBezTo>
                              <a:cubicBezTo>
                                <a:pt x="14117" y="64272"/>
                                <a:pt x="12235" y="68359"/>
                                <a:pt x="12235" y="68359"/>
                              </a:cubicBezTo>
                              <a:cubicBezTo>
                                <a:pt x="12235" y="68359"/>
                                <a:pt x="7529" y="68730"/>
                                <a:pt x="6117" y="72817"/>
                              </a:cubicBezTo>
                              <a:cubicBezTo>
                                <a:pt x="5176" y="77647"/>
                                <a:pt x="12705" y="79504"/>
                                <a:pt x="15058" y="78761"/>
                              </a:cubicBezTo>
                              <a:cubicBezTo>
                                <a:pt x="15058" y="82105"/>
                                <a:pt x="27294" y="82476"/>
                                <a:pt x="29176" y="82105"/>
                              </a:cubicBezTo>
                              <a:cubicBezTo>
                                <a:pt x="32000" y="87306"/>
                                <a:pt x="50823" y="96222"/>
                                <a:pt x="50823" y="96222"/>
                              </a:cubicBezTo>
                              <a:cubicBezTo>
                                <a:pt x="50823" y="96222"/>
                                <a:pt x="50823" y="103653"/>
                                <a:pt x="49882" y="108482"/>
                              </a:cubicBezTo>
                              <a:cubicBezTo>
                                <a:pt x="49411" y="113684"/>
                                <a:pt x="50352" y="115913"/>
                                <a:pt x="47529" y="117770"/>
                              </a:cubicBezTo>
                              <a:cubicBezTo>
                                <a:pt x="45647" y="119628"/>
                                <a:pt x="40470" y="119628"/>
                                <a:pt x="38117" y="119628"/>
                              </a:cubicBezTo>
                              <a:cubicBezTo>
                                <a:pt x="70588" y="119628"/>
                                <a:pt x="70588" y="119628"/>
                                <a:pt x="70588" y="119628"/>
                              </a:cubicBezTo>
                              <a:cubicBezTo>
                                <a:pt x="69176" y="118885"/>
                                <a:pt x="63058" y="112941"/>
                                <a:pt x="60705" y="101424"/>
                              </a:cubicBezTo>
                              <a:cubicBezTo>
                                <a:pt x="58823" y="89164"/>
                                <a:pt x="64000" y="79504"/>
                                <a:pt x="65411" y="78018"/>
                              </a:cubicBezTo>
                              <a:cubicBezTo>
                                <a:pt x="70588" y="70959"/>
                                <a:pt x="76705" y="59071"/>
                                <a:pt x="76705" y="59071"/>
                              </a:cubicBezTo>
                              <a:cubicBezTo>
                                <a:pt x="85176" y="57585"/>
                                <a:pt x="89882" y="52012"/>
                                <a:pt x="89882" y="52012"/>
                              </a:cubicBezTo>
                              <a:cubicBezTo>
                                <a:pt x="89882" y="52012"/>
                                <a:pt x="101647" y="56470"/>
                                <a:pt x="109647" y="51640"/>
                              </a:cubicBezTo>
                              <a:cubicBezTo>
                                <a:pt x="120000" y="44582"/>
                                <a:pt x="112941" y="34551"/>
                                <a:pt x="112941" y="34551"/>
                              </a:cubicBezTo>
                              <a:close/>
                              <a:moveTo>
                                <a:pt x="31058" y="81733"/>
                              </a:moveTo>
                              <a:cubicBezTo>
                                <a:pt x="32000" y="81733"/>
                                <a:pt x="33882" y="81733"/>
                                <a:pt x="33882" y="81733"/>
                              </a:cubicBezTo>
                              <a:cubicBezTo>
                                <a:pt x="33411" y="83219"/>
                                <a:pt x="34823" y="85077"/>
                                <a:pt x="34823" y="85077"/>
                              </a:cubicBezTo>
                              <a:cubicBezTo>
                                <a:pt x="32941" y="83591"/>
                                <a:pt x="31058" y="81733"/>
                                <a:pt x="31058" y="81733"/>
                              </a:cubicBezTo>
                              <a:close/>
                              <a:moveTo>
                                <a:pt x="63058" y="72445"/>
                              </a:moveTo>
                              <a:cubicBezTo>
                                <a:pt x="63058" y="72445"/>
                                <a:pt x="64000" y="65015"/>
                                <a:pt x="63529" y="60928"/>
                              </a:cubicBezTo>
                              <a:cubicBezTo>
                                <a:pt x="71058" y="60928"/>
                                <a:pt x="71058" y="60928"/>
                                <a:pt x="71058" y="60928"/>
                              </a:cubicBezTo>
                              <a:cubicBezTo>
                                <a:pt x="71058" y="60928"/>
                                <a:pt x="68705" y="67616"/>
                                <a:pt x="63058" y="72445"/>
                              </a:cubicBezTo>
                              <a:close/>
                            </a:path>
                          </a:pathLst>
                        </a:custGeom>
                        <a:grpFill/>
                        <a:ln>
                          <a:noFill/>
                        </a:ln>
                      </p:spPr>
                      <p:txBody>
                        <a:bodyPr lIns="121898" tIns="60941" rIns="121898" bIns="60941" anchor="t" anchorCtr="0">
                          <a:noAutofit/>
                        </a:bodyPr>
                        <a:lstStyle/>
                        <a:p>
                          <a:pPr>
                            <a:buClr>
                              <a:srgbClr val="000000"/>
                            </a:buClr>
                          </a:pPr>
                          <a:endParaRPr sz="1200">
                            <a:solidFill>
                              <a:schemeClr val="dk1"/>
                            </a:solidFill>
                            <a:latin typeface="Arial"/>
                            <a:ea typeface="Arial"/>
                            <a:cs typeface="Arial"/>
                            <a:sym typeface="Arial"/>
                          </a:endParaRPr>
                        </a:p>
                      </p:txBody>
                    </p:sp>
                    <p:sp>
                      <p:nvSpPr>
                        <p:cNvPr id="94" name="Shape 2916">
                          <a:extLst>
                            <a:ext uri="{FF2B5EF4-FFF2-40B4-BE49-F238E27FC236}">
                              <a16:creationId xmlns:a16="http://schemas.microsoft.com/office/drawing/2014/main" id="{E2C0E2C1-CFA3-C245-8E9E-92DF54A4CE6E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13754100" y="9086567"/>
                          <a:ext cx="981074" cy="1241426"/>
                        </a:xfrm>
                        <a:custGeom>
                          <a:avLst/>
                          <a:gdLst/>
                          <a:ahLst/>
                          <a:cxnLst/>
                          <a:rect l="0" t="0" r="0" b="0"/>
                          <a:pathLst>
                            <a:path w="120000" h="120000" extrusionOk="0">
                              <a:moveTo>
                                <a:pt x="38117" y="119628"/>
                              </a:moveTo>
                              <a:cubicBezTo>
                                <a:pt x="37176" y="119628"/>
                                <a:pt x="37176" y="119628"/>
                                <a:pt x="37176" y="119628"/>
                              </a:cubicBezTo>
                              <a:cubicBezTo>
                                <a:pt x="37176" y="119628"/>
                                <a:pt x="37647" y="119628"/>
                                <a:pt x="38117" y="119628"/>
                              </a:cubicBezTo>
                              <a:close/>
                              <a:moveTo>
                                <a:pt x="70588" y="119628"/>
                              </a:moveTo>
                              <a:cubicBezTo>
                                <a:pt x="70588" y="119628"/>
                                <a:pt x="70588" y="119628"/>
                                <a:pt x="70588" y="119628"/>
                              </a:cubicBezTo>
                              <a:cubicBezTo>
                                <a:pt x="70588" y="120000"/>
                                <a:pt x="70588" y="120000"/>
                                <a:pt x="70588" y="120000"/>
                              </a:cubicBezTo>
                              <a:lnTo>
                                <a:pt x="70588" y="119628"/>
                              </a:lnTo>
                              <a:close/>
                              <a:moveTo>
                                <a:pt x="112941" y="34551"/>
                              </a:moveTo>
                              <a:cubicBezTo>
                                <a:pt x="115294" y="24148"/>
                                <a:pt x="103529" y="25263"/>
                                <a:pt x="101176" y="23777"/>
                              </a:cubicBezTo>
                              <a:cubicBezTo>
                                <a:pt x="98823" y="19690"/>
                                <a:pt x="91764" y="18575"/>
                                <a:pt x="91764" y="18575"/>
                              </a:cubicBezTo>
                              <a:cubicBezTo>
                                <a:pt x="91764" y="7058"/>
                                <a:pt x="80470" y="8544"/>
                                <a:pt x="80470" y="8544"/>
                              </a:cubicBezTo>
                              <a:cubicBezTo>
                                <a:pt x="80470" y="8544"/>
                                <a:pt x="75764" y="0"/>
                                <a:pt x="64470" y="371"/>
                              </a:cubicBezTo>
                              <a:cubicBezTo>
                                <a:pt x="49882" y="1114"/>
                                <a:pt x="48000" y="13003"/>
                                <a:pt x="48000" y="13003"/>
                              </a:cubicBezTo>
                              <a:cubicBezTo>
                                <a:pt x="40470" y="12631"/>
                                <a:pt x="39058" y="18947"/>
                                <a:pt x="39058" y="18947"/>
                              </a:cubicBezTo>
                              <a:cubicBezTo>
                                <a:pt x="24000" y="16346"/>
                                <a:pt x="22117" y="27120"/>
                                <a:pt x="22117" y="27120"/>
                              </a:cubicBezTo>
                              <a:cubicBezTo>
                                <a:pt x="16941" y="25634"/>
                                <a:pt x="0" y="33065"/>
                                <a:pt x="7529" y="44582"/>
                              </a:cubicBezTo>
                              <a:cubicBezTo>
                                <a:pt x="15529" y="55727"/>
                                <a:pt x="31058" y="52383"/>
                                <a:pt x="31058" y="52383"/>
                              </a:cubicBezTo>
                              <a:cubicBezTo>
                                <a:pt x="39529" y="65386"/>
                                <a:pt x="49411" y="57213"/>
                                <a:pt x="52235" y="58699"/>
                              </a:cubicBezTo>
                              <a:cubicBezTo>
                                <a:pt x="54588" y="59814"/>
                                <a:pt x="57882" y="59814"/>
                                <a:pt x="57882" y="59814"/>
                              </a:cubicBezTo>
                              <a:cubicBezTo>
                                <a:pt x="57882" y="59814"/>
                                <a:pt x="58352" y="68359"/>
                                <a:pt x="56000" y="75417"/>
                              </a:cubicBezTo>
                              <a:cubicBezTo>
                                <a:pt x="53176" y="82476"/>
                                <a:pt x="51764" y="92879"/>
                                <a:pt x="51764" y="92879"/>
                              </a:cubicBezTo>
                              <a:cubicBezTo>
                                <a:pt x="51764" y="92879"/>
                                <a:pt x="43764" y="90650"/>
                                <a:pt x="40000" y="88049"/>
                              </a:cubicBezTo>
                              <a:cubicBezTo>
                                <a:pt x="35764" y="85820"/>
                                <a:pt x="35764" y="80990"/>
                                <a:pt x="35764" y="80990"/>
                              </a:cubicBezTo>
                              <a:cubicBezTo>
                                <a:pt x="37647" y="80619"/>
                                <a:pt x="39058" y="78390"/>
                                <a:pt x="39058" y="78390"/>
                              </a:cubicBezTo>
                              <a:cubicBezTo>
                                <a:pt x="44705" y="81362"/>
                                <a:pt x="49411" y="77275"/>
                                <a:pt x="48941" y="72445"/>
                              </a:cubicBezTo>
                              <a:cubicBezTo>
                                <a:pt x="48941" y="67616"/>
                                <a:pt x="43294" y="67987"/>
                                <a:pt x="43294" y="67987"/>
                              </a:cubicBezTo>
                              <a:cubicBezTo>
                                <a:pt x="43294" y="67987"/>
                                <a:pt x="42823" y="65758"/>
                                <a:pt x="40000" y="65386"/>
                              </a:cubicBezTo>
                              <a:cubicBezTo>
                                <a:pt x="40941" y="61671"/>
                                <a:pt x="35764" y="61300"/>
                                <a:pt x="35764" y="61300"/>
                              </a:cubicBezTo>
                              <a:cubicBezTo>
                                <a:pt x="35764" y="61300"/>
                                <a:pt x="33411" y="58699"/>
                                <a:pt x="28235" y="58328"/>
                              </a:cubicBezTo>
                              <a:cubicBezTo>
                                <a:pt x="23529" y="57956"/>
                                <a:pt x="23058" y="63529"/>
                                <a:pt x="23058" y="63529"/>
                              </a:cubicBezTo>
                              <a:cubicBezTo>
                                <a:pt x="23058" y="63529"/>
                                <a:pt x="18823" y="63157"/>
                                <a:pt x="18352" y="65758"/>
                              </a:cubicBezTo>
                              <a:cubicBezTo>
                                <a:pt x="14117" y="64272"/>
                                <a:pt x="12235" y="68359"/>
                                <a:pt x="12235" y="68359"/>
                              </a:cubicBezTo>
                              <a:cubicBezTo>
                                <a:pt x="12235" y="68359"/>
                                <a:pt x="7529" y="68730"/>
                                <a:pt x="6117" y="72817"/>
                              </a:cubicBezTo>
                              <a:cubicBezTo>
                                <a:pt x="5176" y="77647"/>
                                <a:pt x="13176" y="79504"/>
                                <a:pt x="15058" y="78761"/>
                              </a:cubicBezTo>
                              <a:cubicBezTo>
                                <a:pt x="15058" y="82105"/>
                                <a:pt x="27294" y="82476"/>
                                <a:pt x="29176" y="82105"/>
                              </a:cubicBezTo>
                              <a:cubicBezTo>
                                <a:pt x="32000" y="87306"/>
                                <a:pt x="50823" y="96222"/>
                                <a:pt x="50823" y="96222"/>
                              </a:cubicBezTo>
                              <a:cubicBezTo>
                                <a:pt x="50823" y="96222"/>
                                <a:pt x="50823" y="103653"/>
                                <a:pt x="49882" y="108482"/>
                              </a:cubicBezTo>
                              <a:cubicBezTo>
                                <a:pt x="49411" y="113684"/>
                                <a:pt x="50352" y="115913"/>
                                <a:pt x="48000" y="117770"/>
                              </a:cubicBezTo>
                              <a:cubicBezTo>
                                <a:pt x="45647" y="119628"/>
                                <a:pt x="40470" y="119628"/>
                                <a:pt x="38117" y="119628"/>
                              </a:cubicBezTo>
                              <a:cubicBezTo>
                                <a:pt x="70588" y="119628"/>
                                <a:pt x="70588" y="119628"/>
                                <a:pt x="70588" y="119628"/>
                              </a:cubicBezTo>
                              <a:cubicBezTo>
                                <a:pt x="69176" y="118885"/>
                                <a:pt x="63058" y="112941"/>
                                <a:pt x="60705" y="101424"/>
                              </a:cubicBezTo>
                              <a:cubicBezTo>
                                <a:pt x="58823" y="89164"/>
                                <a:pt x="64000" y="79504"/>
                                <a:pt x="65411" y="78018"/>
                              </a:cubicBezTo>
                              <a:cubicBezTo>
                                <a:pt x="70588" y="70959"/>
                                <a:pt x="77176" y="59071"/>
                                <a:pt x="77176" y="59071"/>
                              </a:cubicBezTo>
                              <a:cubicBezTo>
                                <a:pt x="85176" y="57585"/>
                                <a:pt x="89882" y="52012"/>
                                <a:pt x="89882" y="52012"/>
                              </a:cubicBezTo>
                              <a:cubicBezTo>
                                <a:pt x="89882" y="52012"/>
                                <a:pt x="101647" y="56470"/>
                                <a:pt x="109647" y="51640"/>
                              </a:cubicBezTo>
                              <a:cubicBezTo>
                                <a:pt x="120000" y="44582"/>
                                <a:pt x="112941" y="34551"/>
                                <a:pt x="112941" y="34551"/>
                              </a:cubicBezTo>
                              <a:close/>
                              <a:moveTo>
                                <a:pt x="31058" y="81733"/>
                              </a:moveTo>
                              <a:cubicBezTo>
                                <a:pt x="32000" y="81733"/>
                                <a:pt x="33882" y="81733"/>
                                <a:pt x="33882" y="81733"/>
                              </a:cubicBezTo>
                              <a:cubicBezTo>
                                <a:pt x="33411" y="83219"/>
                                <a:pt x="34823" y="85077"/>
                                <a:pt x="34823" y="85077"/>
                              </a:cubicBezTo>
                              <a:cubicBezTo>
                                <a:pt x="32941" y="83591"/>
                                <a:pt x="31058" y="81733"/>
                                <a:pt x="31058" y="81733"/>
                              </a:cubicBezTo>
                              <a:close/>
                              <a:moveTo>
                                <a:pt x="63058" y="72445"/>
                              </a:moveTo>
                              <a:cubicBezTo>
                                <a:pt x="63058" y="72445"/>
                                <a:pt x="64000" y="65015"/>
                                <a:pt x="63529" y="60928"/>
                              </a:cubicBezTo>
                              <a:cubicBezTo>
                                <a:pt x="71058" y="60928"/>
                                <a:pt x="71058" y="60928"/>
                                <a:pt x="71058" y="60928"/>
                              </a:cubicBezTo>
                              <a:cubicBezTo>
                                <a:pt x="71058" y="60928"/>
                                <a:pt x="68705" y="67616"/>
                                <a:pt x="63058" y="72445"/>
                              </a:cubicBezTo>
                              <a:close/>
                            </a:path>
                          </a:pathLst>
                        </a:custGeom>
                        <a:grpFill/>
                        <a:ln>
                          <a:noFill/>
                        </a:ln>
                      </p:spPr>
                      <p:txBody>
                        <a:bodyPr lIns="121898" tIns="60941" rIns="121898" bIns="60941" anchor="t" anchorCtr="0">
                          <a:noAutofit/>
                        </a:bodyPr>
                        <a:lstStyle/>
                        <a:p>
                          <a:pPr>
                            <a:buClr>
                              <a:srgbClr val="000000"/>
                            </a:buClr>
                          </a:pPr>
                          <a:endParaRPr sz="1200">
                            <a:solidFill>
                              <a:schemeClr val="dk1"/>
                            </a:solidFill>
                            <a:latin typeface="Arial"/>
                            <a:ea typeface="Arial"/>
                            <a:cs typeface="Arial"/>
                            <a:sym typeface="Arial"/>
                          </a:endParaRPr>
                        </a:p>
                      </p:txBody>
                    </p:sp>
                    <p:sp>
                      <p:nvSpPr>
                        <p:cNvPr id="95" name="Shape 2917">
                          <a:extLst>
                            <a:ext uri="{FF2B5EF4-FFF2-40B4-BE49-F238E27FC236}">
                              <a16:creationId xmlns:a16="http://schemas.microsoft.com/office/drawing/2014/main" id="{9DFA1384-DD94-A240-879B-1364564D9C2D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13227051" y="9550114"/>
                          <a:ext cx="615949" cy="777876"/>
                        </a:xfrm>
                        <a:custGeom>
                          <a:avLst/>
                          <a:gdLst/>
                          <a:ahLst/>
                          <a:cxnLst/>
                          <a:rect l="0" t="0" r="0" b="0"/>
                          <a:pathLst>
                            <a:path w="120000" h="120000" extrusionOk="0">
                              <a:moveTo>
                                <a:pt x="70500" y="120000"/>
                              </a:moveTo>
                              <a:cubicBezTo>
                                <a:pt x="69750" y="120000"/>
                                <a:pt x="69750" y="120000"/>
                                <a:pt x="69750" y="120000"/>
                              </a:cubicBezTo>
                              <a:cubicBezTo>
                                <a:pt x="70500" y="120000"/>
                                <a:pt x="70500" y="120000"/>
                                <a:pt x="70500" y="120000"/>
                              </a:cubicBezTo>
                              <a:close/>
                              <a:moveTo>
                                <a:pt x="112500" y="34455"/>
                              </a:moveTo>
                              <a:cubicBezTo>
                                <a:pt x="114750" y="24356"/>
                                <a:pt x="103500" y="24950"/>
                                <a:pt x="100500" y="23762"/>
                              </a:cubicBezTo>
                              <a:cubicBezTo>
                                <a:pt x="98250" y="19603"/>
                                <a:pt x="91500" y="18415"/>
                                <a:pt x="91500" y="18415"/>
                              </a:cubicBezTo>
                              <a:cubicBezTo>
                                <a:pt x="91500" y="7128"/>
                                <a:pt x="80250" y="8316"/>
                                <a:pt x="80250" y="8316"/>
                              </a:cubicBezTo>
                              <a:cubicBezTo>
                                <a:pt x="80250" y="8316"/>
                                <a:pt x="75000" y="0"/>
                                <a:pt x="63750" y="0"/>
                              </a:cubicBezTo>
                              <a:cubicBezTo>
                                <a:pt x="49500" y="594"/>
                                <a:pt x="48000" y="12475"/>
                                <a:pt x="48000" y="12475"/>
                              </a:cubicBezTo>
                              <a:cubicBezTo>
                                <a:pt x="39750" y="12475"/>
                                <a:pt x="38250" y="18415"/>
                                <a:pt x="38250" y="18415"/>
                              </a:cubicBezTo>
                              <a:cubicBezTo>
                                <a:pt x="24000" y="16039"/>
                                <a:pt x="21750" y="26732"/>
                                <a:pt x="21750" y="26732"/>
                              </a:cubicBezTo>
                              <a:cubicBezTo>
                                <a:pt x="16500" y="25544"/>
                                <a:pt x="0" y="33267"/>
                                <a:pt x="7500" y="43960"/>
                              </a:cubicBezTo>
                              <a:cubicBezTo>
                                <a:pt x="15000" y="55247"/>
                                <a:pt x="30750" y="52277"/>
                                <a:pt x="30750" y="52277"/>
                              </a:cubicBezTo>
                              <a:cubicBezTo>
                                <a:pt x="39000" y="65346"/>
                                <a:pt x="49500" y="57029"/>
                                <a:pt x="51750" y="58217"/>
                              </a:cubicBezTo>
                              <a:cubicBezTo>
                                <a:pt x="54000" y="60000"/>
                                <a:pt x="57000" y="59405"/>
                                <a:pt x="57000" y="59405"/>
                              </a:cubicBezTo>
                              <a:cubicBezTo>
                                <a:pt x="57000" y="59405"/>
                                <a:pt x="58500" y="68316"/>
                                <a:pt x="55500" y="75445"/>
                              </a:cubicBezTo>
                              <a:cubicBezTo>
                                <a:pt x="53250" y="82574"/>
                                <a:pt x="51000" y="92673"/>
                                <a:pt x="51000" y="92673"/>
                              </a:cubicBezTo>
                              <a:cubicBezTo>
                                <a:pt x="51000" y="92673"/>
                                <a:pt x="43500" y="90297"/>
                                <a:pt x="39750" y="87920"/>
                              </a:cubicBezTo>
                              <a:cubicBezTo>
                                <a:pt x="35250" y="85544"/>
                                <a:pt x="36000" y="80792"/>
                                <a:pt x="36000" y="80792"/>
                              </a:cubicBezTo>
                              <a:cubicBezTo>
                                <a:pt x="37500" y="80792"/>
                                <a:pt x="39000" y="78415"/>
                                <a:pt x="39000" y="78415"/>
                              </a:cubicBezTo>
                              <a:cubicBezTo>
                                <a:pt x="44250" y="81386"/>
                                <a:pt x="48750" y="77227"/>
                                <a:pt x="48750" y="72475"/>
                              </a:cubicBezTo>
                              <a:cubicBezTo>
                                <a:pt x="48750" y="67722"/>
                                <a:pt x="42750" y="67722"/>
                                <a:pt x="42750" y="67722"/>
                              </a:cubicBezTo>
                              <a:cubicBezTo>
                                <a:pt x="42750" y="67722"/>
                                <a:pt x="42750" y="65940"/>
                                <a:pt x="39750" y="65346"/>
                              </a:cubicBezTo>
                              <a:cubicBezTo>
                                <a:pt x="40500" y="61782"/>
                                <a:pt x="35250" y="61188"/>
                                <a:pt x="35250" y="61188"/>
                              </a:cubicBezTo>
                              <a:cubicBezTo>
                                <a:pt x="35250" y="61188"/>
                                <a:pt x="33000" y="58217"/>
                                <a:pt x="27750" y="58217"/>
                              </a:cubicBezTo>
                              <a:cubicBezTo>
                                <a:pt x="23250" y="57623"/>
                                <a:pt x="22500" y="62970"/>
                                <a:pt x="22500" y="62970"/>
                              </a:cubicBezTo>
                              <a:cubicBezTo>
                                <a:pt x="22500" y="62970"/>
                                <a:pt x="18750" y="62970"/>
                                <a:pt x="18000" y="65346"/>
                              </a:cubicBezTo>
                              <a:cubicBezTo>
                                <a:pt x="13500" y="64158"/>
                                <a:pt x="12000" y="68316"/>
                                <a:pt x="12000" y="68316"/>
                              </a:cubicBezTo>
                              <a:cubicBezTo>
                                <a:pt x="12000" y="68316"/>
                                <a:pt x="6750" y="68910"/>
                                <a:pt x="6000" y="72475"/>
                              </a:cubicBezTo>
                              <a:cubicBezTo>
                                <a:pt x="5250" y="77821"/>
                                <a:pt x="12750" y="79603"/>
                                <a:pt x="15000" y="78415"/>
                              </a:cubicBezTo>
                              <a:cubicBezTo>
                                <a:pt x="15000" y="81980"/>
                                <a:pt x="27000" y="82574"/>
                                <a:pt x="29250" y="81980"/>
                              </a:cubicBezTo>
                              <a:cubicBezTo>
                                <a:pt x="31500" y="87326"/>
                                <a:pt x="50250" y="96237"/>
                                <a:pt x="50250" y="96237"/>
                              </a:cubicBezTo>
                              <a:cubicBezTo>
                                <a:pt x="50250" y="96237"/>
                                <a:pt x="50250" y="103366"/>
                                <a:pt x="49500" y="108712"/>
                              </a:cubicBezTo>
                              <a:cubicBezTo>
                                <a:pt x="48750" y="113465"/>
                                <a:pt x="50250" y="115841"/>
                                <a:pt x="47250" y="117623"/>
                              </a:cubicBezTo>
                              <a:cubicBezTo>
                                <a:pt x="45000" y="119405"/>
                                <a:pt x="39750" y="119405"/>
                                <a:pt x="38250" y="120000"/>
                              </a:cubicBezTo>
                              <a:cubicBezTo>
                                <a:pt x="69750" y="120000"/>
                                <a:pt x="69750" y="120000"/>
                                <a:pt x="69750" y="120000"/>
                              </a:cubicBezTo>
                              <a:cubicBezTo>
                                <a:pt x="69000" y="118811"/>
                                <a:pt x="63000" y="112871"/>
                                <a:pt x="60750" y="101584"/>
                              </a:cubicBezTo>
                              <a:cubicBezTo>
                                <a:pt x="58500" y="89108"/>
                                <a:pt x="63750" y="79009"/>
                                <a:pt x="64500" y="77821"/>
                              </a:cubicBezTo>
                              <a:cubicBezTo>
                                <a:pt x="70500" y="70693"/>
                                <a:pt x="76500" y="58811"/>
                                <a:pt x="76500" y="58811"/>
                              </a:cubicBezTo>
                              <a:cubicBezTo>
                                <a:pt x="84750" y="57623"/>
                                <a:pt x="89250" y="51683"/>
                                <a:pt x="89250" y="51683"/>
                              </a:cubicBezTo>
                              <a:cubicBezTo>
                                <a:pt x="89250" y="51683"/>
                                <a:pt x="101250" y="56435"/>
                                <a:pt x="109500" y="51683"/>
                              </a:cubicBezTo>
                              <a:cubicBezTo>
                                <a:pt x="120000" y="43960"/>
                                <a:pt x="112500" y="34455"/>
                                <a:pt x="112500" y="34455"/>
                              </a:cubicBezTo>
                              <a:close/>
                              <a:moveTo>
                                <a:pt x="30750" y="81386"/>
                              </a:moveTo>
                              <a:cubicBezTo>
                                <a:pt x="31500" y="81386"/>
                                <a:pt x="33750" y="81386"/>
                                <a:pt x="33750" y="81386"/>
                              </a:cubicBezTo>
                              <a:cubicBezTo>
                                <a:pt x="33000" y="83168"/>
                                <a:pt x="34500" y="84950"/>
                                <a:pt x="34500" y="84950"/>
                              </a:cubicBezTo>
                              <a:cubicBezTo>
                                <a:pt x="32250" y="83762"/>
                                <a:pt x="30750" y="81386"/>
                                <a:pt x="30750" y="81386"/>
                              </a:cubicBezTo>
                              <a:close/>
                              <a:moveTo>
                                <a:pt x="62250" y="72475"/>
                              </a:moveTo>
                              <a:cubicBezTo>
                                <a:pt x="62250" y="72475"/>
                                <a:pt x="63750" y="64752"/>
                                <a:pt x="63000" y="60594"/>
                              </a:cubicBezTo>
                              <a:cubicBezTo>
                                <a:pt x="70500" y="61188"/>
                                <a:pt x="70500" y="61188"/>
                                <a:pt x="70500" y="61188"/>
                              </a:cubicBezTo>
                              <a:cubicBezTo>
                                <a:pt x="70500" y="61188"/>
                                <a:pt x="68250" y="67128"/>
                                <a:pt x="62250" y="72475"/>
                              </a:cubicBezTo>
                              <a:close/>
                              <a:moveTo>
                                <a:pt x="38250" y="120000"/>
                              </a:moveTo>
                              <a:cubicBezTo>
                                <a:pt x="36750" y="120000"/>
                                <a:pt x="36750" y="120000"/>
                                <a:pt x="36750" y="120000"/>
                              </a:cubicBezTo>
                              <a:cubicBezTo>
                                <a:pt x="36750" y="120000"/>
                                <a:pt x="37500" y="120000"/>
                                <a:pt x="38250" y="120000"/>
                              </a:cubicBezTo>
                              <a:close/>
                            </a:path>
                          </a:pathLst>
                        </a:custGeom>
                        <a:grpFill/>
                        <a:ln>
                          <a:noFill/>
                        </a:ln>
                      </p:spPr>
                      <p:txBody>
                        <a:bodyPr lIns="121898" tIns="60941" rIns="121898" bIns="60941" anchor="t" anchorCtr="0">
                          <a:noAutofit/>
                        </a:bodyPr>
                        <a:lstStyle/>
                        <a:p>
                          <a:pPr>
                            <a:buClr>
                              <a:srgbClr val="000000"/>
                            </a:buClr>
                          </a:pPr>
                          <a:endParaRPr sz="1200">
                            <a:solidFill>
                              <a:schemeClr val="dk1"/>
                            </a:solidFill>
                            <a:latin typeface="Arial"/>
                            <a:ea typeface="Arial"/>
                            <a:cs typeface="Arial"/>
                            <a:sym typeface="Arial"/>
                          </a:endParaRPr>
                        </a:p>
                      </p:txBody>
                    </p:sp>
                  </p:grpSp>
                  <p:sp>
                    <p:nvSpPr>
                      <p:cNvPr id="83" name="Shape 2918">
                        <a:extLst>
                          <a:ext uri="{FF2B5EF4-FFF2-40B4-BE49-F238E27FC236}">
                            <a16:creationId xmlns:a16="http://schemas.microsoft.com/office/drawing/2014/main" id="{FE3D21CA-0807-EC41-B514-24D36ED7E574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-152397" y="7864189"/>
                        <a:ext cx="1952624" cy="2463799"/>
                      </a:xfrm>
                      <a:custGeom>
                        <a:avLst/>
                        <a:gdLst/>
                        <a:ahLst/>
                        <a:cxnLst/>
                        <a:rect l="0" t="0" r="0" b="0"/>
                        <a:pathLst>
                          <a:path w="120000" h="120000" extrusionOk="0">
                            <a:moveTo>
                              <a:pt x="70532" y="119812"/>
                            </a:moveTo>
                            <a:cubicBezTo>
                              <a:pt x="70295" y="119812"/>
                              <a:pt x="70295" y="119812"/>
                              <a:pt x="70295" y="119812"/>
                            </a:cubicBezTo>
                            <a:cubicBezTo>
                              <a:pt x="70532" y="119812"/>
                              <a:pt x="70532" y="120000"/>
                              <a:pt x="70532" y="120000"/>
                            </a:cubicBezTo>
                            <a:lnTo>
                              <a:pt x="70532" y="119812"/>
                            </a:lnTo>
                            <a:close/>
                            <a:moveTo>
                              <a:pt x="38106" y="119812"/>
                            </a:moveTo>
                            <a:cubicBezTo>
                              <a:pt x="37159" y="119812"/>
                              <a:pt x="37159" y="119812"/>
                              <a:pt x="37159" y="119812"/>
                            </a:cubicBezTo>
                            <a:cubicBezTo>
                              <a:pt x="37159" y="119812"/>
                              <a:pt x="37633" y="119812"/>
                              <a:pt x="38106" y="119812"/>
                            </a:cubicBezTo>
                            <a:close/>
                            <a:moveTo>
                              <a:pt x="112662" y="34258"/>
                            </a:moveTo>
                            <a:cubicBezTo>
                              <a:pt x="114792" y="24149"/>
                              <a:pt x="103431" y="25085"/>
                              <a:pt x="101065" y="23775"/>
                            </a:cubicBezTo>
                            <a:cubicBezTo>
                              <a:pt x="98698" y="19656"/>
                              <a:pt x="91834" y="18533"/>
                              <a:pt x="91834" y="18533"/>
                            </a:cubicBezTo>
                            <a:cubicBezTo>
                              <a:pt x="91597" y="7113"/>
                              <a:pt x="80236" y="8237"/>
                              <a:pt x="80236" y="8237"/>
                            </a:cubicBezTo>
                            <a:cubicBezTo>
                              <a:pt x="80236" y="8237"/>
                              <a:pt x="75502" y="0"/>
                              <a:pt x="64142" y="187"/>
                            </a:cubicBezTo>
                            <a:cubicBezTo>
                              <a:pt x="49940" y="748"/>
                              <a:pt x="48047" y="12730"/>
                              <a:pt x="48047" y="12730"/>
                            </a:cubicBezTo>
                            <a:cubicBezTo>
                              <a:pt x="40000" y="12542"/>
                              <a:pt x="38816" y="18720"/>
                              <a:pt x="38816" y="18720"/>
                            </a:cubicBezTo>
                            <a:cubicBezTo>
                              <a:pt x="23905" y="16287"/>
                              <a:pt x="22011" y="26957"/>
                              <a:pt x="22011" y="26957"/>
                            </a:cubicBezTo>
                            <a:cubicBezTo>
                              <a:pt x="16568" y="25647"/>
                              <a:pt x="0" y="33135"/>
                              <a:pt x="7573" y="44368"/>
                            </a:cubicBezTo>
                            <a:cubicBezTo>
                              <a:pt x="15147" y="55600"/>
                              <a:pt x="30769" y="52230"/>
                              <a:pt x="30769" y="52230"/>
                            </a:cubicBezTo>
                            <a:cubicBezTo>
                              <a:pt x="39053" y="65335"/>
                              <a:pt x="49467" y="57098"/>
                              <a:pt x="51834" y="58408"/>
                            </a:cubicBezTo>
                            <a:cubicBezTo>
                              <a:pt x="54437" y="59906"/>
                              <a:pt x="57514" y="59719"/>
                              <a:pt x="57514" y="59719"/>
                            </a:cubicBezTo>
                            <a:cubicBezTo>
                              <a:pt x="57514" y="59719"/>
                              <a:pt x="58461" y="68330"/>
                              <a:pt x="55857" y="75444"/>
                            </a:cubicBezTo>
                            <a:cubicBezTo>
                              <a:pt x="53254" y="82558"/>
                              <a:pt x="51360" y="92854"/>
                              <a:pt x="51360" y="92854"/>
                            </a:cubicBezTo>
                            <a:cubicBezTo>
                              <a:pt x="51360" y="92854"/>
                              <a:pt x="43786" y="90421"/>
                              <a:pt x="39763" y="88174"/>
                            </a:cubicBezTo>
                            <a:cubicBezTo>
                              <a:pt x="35739" y="85741"/>
                              <a:pt x="35739" y="81060"/>
                              <a:pt x="35739" y="81060"/>
                            </a:cubicBezTo>
                            <a:cubicBezTo>
                              <a:pt x="37633" y="80686"/>
                              <a:pt x="38816" y="78439"/>
                              <a:pt x="38816" y="78439"/>
                            </a:cubicBezTo>
                            <a:cubicBezTo>
                              <a:pt x="44497" y="81435"/>
                              <a:pt x="49230" y="77316"/>
                              <a:pt x="48994" y="72449"/>
                            </a:cubicBezTo>
                            <a:cubicBezTo>
                              <a:pt x="48520" y="67769"/>
                              <a:pt x="43076" y="67769"/>
                              <a:pt x="43076" y="67769"/>
                            </a:cubicBezTo>
                            <a:cubicBezTo>
                              <a:pt x="43076" y="67769"/>
                              <a:pt x="42603" y="65897"/>
                              <a:pt x="40000" y="65335"/>
                            </a:cubicBezTo>
                            <a:cubicBezTo>
                              <a:pt x="40473" y="61591"/>
                              <a:pt x="35502" y="61404"/>
                              <a:pt x="35502" y="61404"/>
                            </a:cubicBezTo>
                            <a:cubicBezTo>
                              <a:pt x="35502" y="61404"/>
                              <a:pt x="33372" y="58595"/>
                              <a:pt x="28165" y="58221"/>
                            </a:cubicBezTo>
                            <a:cubicBezTo>
                              <a:pt x="23195" y="57659"/>
                              <a:pt x="22958" y="63276"/>
                              <a:pt x="22958" y="63276"/>
                            </a:cubicBezTo>
                            <a:cubicBezTo>
                              <a:pt x="22958" y="63276"/>
                              <a:pt x="18934" y="63088"/>
                              <a:pt x="18461" y="65522"/>
                            </a:cubicBezTo>
                            <a:cubicBezTo>
                              <a:pt x="13964" y="64024"/>
                              <a:pt x="12307" y="68330"/>
                              <a:pt x="12307" y="68330"/>
                            </a:cubicBezTo>
                            <a:cubicBezTo>
                              <a:pt x="12307" y="68330"/>
                              <a:pt x="7100" y="68705"/>
                              <a:pt x="6153" y="72823"/>
                            </a:cubicBezTo>
                            <a:cubicBezTo>
                              <a:pt x="5207" y="77691"/>
                              <a:pt x="12781" y="79563"/>
                              <a:pt x="14911" y="78627"/>
                            </a:cubicBezTo>
                            <a:cubicBezTo>
                              <a:pt x="14911" y="81996"/>
                              <a:pt x="27218" y="82558"/>
                              <a:pt x="29112" y="81996"/>
                            </a:cubicBezTo>
                            <a:cubicBezTo>
                              <a:pt x="31952" y="87425"/>
                              <a:pt x="50414" y="96037"/>
                              <a:pt x="50414" y="96037"/>
                            </a:cubicBezTo>
                            <a:cubicBezTo>
                              <a:pt x="50414" y="96037"/>
                              <a:pt x="50650" y="103525"/>
                              <a:pt x="49940" y="108580"/>
                            </a:cubicBezTo>
                            <a:cubicBezTo>
                              <a:pt x="49230" y="113634"/>
                              <a:pt x="50414" y="115881"/>
                              <a:pt x="47573" y="117940"/>
                            </a:cubicBezTo>
                            <a:cubicBezTo>
                              <a:pt x="45443" y="119625"/>
                              <a:pt x="40236" y="119812"/>
                              <a:pt x="38106" y="119812"/>
                            </a:cubicBezTo>
                            <a:cubicBezTo>
                              <a:pt x="70295" y="119812"/>
                              <a:pt x="70295" y="119812"/>
                              <a:pt x="70295" y="119812"/>
                            </a:cubicBezTo>
                            <a:cubicBezTo>
                              <a:pt x="69112" y="118876"/>
                              <a:pt x="62958" y="112886"/>
                              <a:pt x="60828" y="101466"/>
                            </a:cubicBezTo>
                            <a:cubicBezTo>
                              <a:pt x="58698" y="89110"/>
                              <a:pt x="63668" y="79375"/>
                              <a:pt x="65088" y="77878"/>
                            </a:cubicBezTo>
                            <a:cubicBezTo>
                              <a:pt x="70532" y="70951"/>
                              <a:pt x="76686" y="59157"/>
                              <a:pt x="76686" y="59157"/>
                            </a:cubicBezTo>
                            <a:cubicBezTo>
                              <a:pt x="84970" y="57659"/>
                              <a:pt x="89704" y="51669"/>
                              <a:pt x="89704" y="51669"/>
                            </a:cubicBezTo>
                            <a:cubicBezTo>
                              <a:pt x="89704" y="51669"/>
                              <a:pt x="101301" y="56349"/>
                              <a:pt x="109585" y="51669"/>
                            </a:cubicBezTo>
                            <a:cubicBezTo>
                              <a:pt x="120000" y="44368"/>
                              <a:pt x="112662" y="34258"/>
                              <a:pt x="112662" y="34258"/>
                            </a:cubicBezTo>
                            <a:close/>
                            <a:moveTo>
                              <a:pt x="31005" y="81809"/>
                            </a:moveTo>
                            <a:cubicBezTo>
                              <a:pt x="31952" y="81622"/>
                              <a:pt x="33846" y="81622"/>
                              <a:pt x="33846" y="81622"/>
                            </a:cubicBezTo>
                            <a:cubicBezTo>
                              <a:pt x="33372" y="83307"/>
                              <a:pt x="34792" y="85179"/>
                              <a:pt x="34792" y="85179"/>
                            </a:cubicBezTo>
                            <a:cubicBezTo>
                              <a:pt x="32662" y="83681"/>
                              <a:pt x="31005" y="81809"/>
                              <a:pt x="31005" y="81809"/>
                            </a:cubicBezTo>
                            <a:close/>
                            <a:moveTo>
                              <a:pt x="62721" y="72449"/>
                            </a:moveTo>
                            <a:cubicBezTo>
                              <a:pt x="62721" y="72449"/>
                              <a:pt x="63905" y="65148"/>
                              <a:pt x="63431" y="60842"/>
                            </a:cubicBezTo>
                            <a:cubicBezTo>
                              <a:pt x="70769" y="61029"/>
                              <a:pt x="70769" y="61029"/>
                              <a:pt x="70769" y="61029"/>
                            </a:cubicBezTo>
                            <a:cubicBezTo>
                              <a:pt x="70769" y="61029"/>
                              <a:pt x="68639" y="67394"/>
                              <a:pt x="62721" y="72449"/>
                            </a:cubicBezTo>
                            <a:close/>
                          </a:path>
                        </a:pathLst>
                      </a:custGeom>
                      <a:grpFill/>
                      <a:ln>
                        <a:noFill/>
                      </a:ln>
                    </p:spPr>
                    <p:txBody>
                      <a:bodyPr lIns="121898" tIns="60941" rIns="121898" bIns="60941" anchor="t" anchorCtr="0">
                        <a:noAutofit/>
                      </a:bodyPr>
                      <a:lstStyle/>
                      <a:p>
                        <a:pPr>
                          <a:buClr>
                            <a:srgbClr val="000000"/>
                          </a:buClr>
                        </a:pPr>
                        <a:endParaRPr sz="120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endParaRPr>
                      </a:p>
                    </p:txBody>
                  </p:sp>
                  <p:sp>
                    <p:nvSpPr>
                      <p:cNvPr id="84" name="Shape 2919">
                        <a:extLst>
                          <a:ext uri="{FF2B5EF4-FFF2-40B4-BE49-F238E27FC236}">
                            <a16:creationId xmlns:a16="http://schemas.microsoft.com/office/drawing/2014/main" id="{9C99054E-35F9-614C-AFD0-A5F80C13520B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3079750" y="8683339"/>
                        <a:ext cx="1301748" cy="1644649"/>
                      </a:xfrm>
                      <a:custGeom>
                        <a:avLst/>
                        <a:gdLst/>
                        <a:ahLst/>
                        <a:cxnLst/>
                        <a:rect l="0" t="0" r="0" b="0"/>
                        <a:pathLst>
                          <a:path w="120000" h="120000" extrusionOk="0">
                            <a:moveTo>
                              <a:pt x="82721" y="119719"/>
                            </a:moveTo>
                            <a:cubicBezTo>
                              <a:pt x="81656" y="119719"/>
                              <a:pt x="81656" y="119719"/>
                              <a:pt x="81656" y="119719"/>
                            </a:cubicBezTo>
                            <a:cubicBezTo>
                              <a:pt x="82366" y="119719"/>
                              <a:pt x="82721" y="119719"/>
                              <a:pt x="82721" y="119719"/>
                            </a:cubicBezTo>
                            <a:close/>
                            <a:moveTo>
                              <a:pt x="49349" y="120000"/>
                            </a:moveTo>
                            <a:cubicBezTo>
                              <a:pt x="49349" y="120000"/>
                              <a:pt x="49349" y="120000"/>
                              <a:pt x="49704" y="119719"/>
                            </a:cubicBezTo>
                            <a:cubicBezTo>
                              <a:pt x="49349" y="119719"/>
                              <a:pt x="49349" y="119719"/>
                              <a:pt x="49349" y="119719"/>
                            </a:cubicBezTo>
                            <a:lnTo>
                              <a:pt x="49349" y="120000"/>
                            </a:lnTo>
                            <a:close/>
                            <a:moveTo>
                              <a:pt x="107573" y="68411"/>
                            </a:moveTo>
                            <a:cubicBezTo>
                              <a:pt x="107573" y="68411"/>
                              <a:pt x="106153" y="64205"/>
                              <a:pt x="101538" y="65607"/>
                            </a:cubicBezTo>
                            <a:cubicBezTo>
                              <a:pt x="101183" y="63084"/>
                              <a:pt x="96923" y="63364"/>
                              <a:pt x="96923" y="63364"/>
                            </a:cubicBezTo>
                            <a:cubicBezTo>
                              <a:pt x="96923" y="63364"/>
                              <a:pt x="96568" y="57757"/>
                              <a:pt x="91597" y="58317"/>
                            </a:cubicBezTo>
                            <a:cubicBezTo>
                              <a:pt x="86627" y="58598"/>
                              <a:pt x="84142" y="61401"/>
                              <a:pt x="84142" y="61401"/>
                            </a:cubicBezTo>
                            <a:cubicBezTo>
                              <a:pt x="84142" y="61401"/>
                              <a:pt x="79171" y="61682"/>
                              <a:pt x="79881" y="65327"/>
                            </a:cubicBezTo>
                            <a:cubicBezTo>
                              <a:pt x="77396" y="65887"/>
                              <a:pt x="76686" y="67850"/>
                              <a:pt x="76686" y="67850"/>
                            </a:cubicBezTo>
                            <a:cubicBezTo>
                              <a:pt x="76686" y="67850"/>
                              <a:pt x="71360" y="67850"/>
                              <a:pt x="71005" y="72616"/>
                            </a:cubicBezTo>
                            <a:cubicBezTo>
                              <a:pt x="70650" y="77383"/>
                              <a:pt x="75621" y="81588"/>
                              <a:pt x="80946" y="78504"/>
                            </a:cubicBezTo>
                            <a:cubicBezTo>
                              <a:pt x="80946" y="78504"/>
                              <a:pt x="82366" y="80747"/>
                              <a:pt x="84142" y="81028"/>
                            </a:cubicBezTo>
                            <a:cubicBezTo>
                              <a:pt x="84142" y="81028"/>
                              <a:pt x="84142" y="85794"/>
                              <a:pt x="80236" y="88037"/>
                            </a:cubicBezTo>
                            <a:cubicBezTo>
                              <a:pt x="76331" y="90560"/>
                              <a:pt x="68520" y="92803"/>
                              <a:pt x="68520" y="92803"/>
                            </a:cubicBezTo>
                            <a:cubicBezTo>
                              <a:pt x="68520" y="92803"/>
                              <a:pt x="66745" y="82429"/>
                              <a:pt x="64260" y="75420"/>
                            </a:cubicBezTo>
                            <a:cubicBezTo>
                              <a:pt x="61420" y="68411"/>
                              <a:pt x="62485" y="59719"/>
                              <a:pt x="62485" y="59719"/>
                            </a:cubicBezTo>
                            <a:cubicBezTo>
                              <a:pt x="62485" y="59719"/>
                              <a:pt x="65680" y="60000"/>
                              <a:pt x="68165" y="58598"/>
                            </a:cubicBezTo>
                            <a:cubicBezTo>
                              <a:pt x="70650" y="57196"/>
                              <a:pt x="80591" y="65327"/>
                              <a:pt x="89112" y="52149"/>
                            </a:cubicBezTo>
                            <a:cubicBezTo>
                              <a:pt x="89112" y="52149"/>
                              <a:pt x="104733" y="55514"/>
                              <a:pt x="112189" y="44299"/>
                            </a:cubicBezTo>
                            <a:cubicBezTo>
                              <a:pt x="120000" y="33084"/>
                              <a:pt x="103313" y="25794"/>
                              <a:pt x="97988" y="26915"/>
                            </a:cubicBezTo>
                            <a:cubicBezTo>
                              <a:pt x="97988" y="26915"/>
                              <a:pt x="95857" y="16542"/>
                              <a:pt x="80946" y="18785"/>
                            </a:cubicBezTo>
                            <a:cubicBezTo>
                              <a:pt x="80946" y="18785"/>
                              <a:pt x="79881" y="12616"/>
                              <a:pt x="72071" y="12897"/>
                            </a:cubicBezTo>
                            <a:cubicBezTo>
                              <a:pt x="72071" y="12897"/>
                              <a:pt x="69940" y="841"/>
                              <a:pt x="55739" y="280"/>
                            </a:cubicBezTo>
                            <a:cubicBezTo>
                              <a:pt x="44378" y="0"/>
                              <a:pt x="39763" y="8411"/>
                              <a:pt x="39763" y="8411"/>
                            </a:cubicBezTo>
                            <a:cubicBezTo>
                              <a:pt x="39763" y="8411"/>
                              <a:pt x="28402" y="7289"/>
                              <a:pt x="28047" y="18504"/>
                            </a:cubicBezTo>
                            <a:cubicBezTo>
                              <a:pt x="28047" y="18504"/>
                              <a:pt x="21301" y="19906"/>
                              <a:pt x="18816" y="23831"/>
                            </a:cubicBezTo>
                            <a:cubicBezTo>
                              <a:pt x="16331" y="25233"/>
                              <a:pt x="4970" y="24392"/>
                              <a:pt x="7100" y="34485"/>
                            </a:cubicBezTo>
                            <a:cubicBezTo>
                              <a:pt x="7100" y="34485"/>
                              <a:pt x="0" y="44299"/>
                              <a:pt x="10295" y="51588"/>
                            </a:cubicBezTo>
                            <a:cubicBezTo>
                              <a:pt x="18461" y="56355"/>
                              <a:pt x="30177" y="51869"/>
                              <a:pt x="30177" y="51869"/>
                            </a:cubicBezTo>
                            <a:cubicBezTo>
                              <a:pt x="30177" y="51869"/>
                              <a:pt x="34792" y="57757"/>
                              <a:pt x="42958" y="59158"/>
                            </a:cubicBezTo>
                            <a:cubicBezTo>
                              <a:pt x="42958" y="59158"/>
                              <a:pt x="49349" y="70934"/>
                              <a:pt x="54674" y="77943"/>
                            </a:cubicBezTo>
                            <a:cubicBezTo>
                              <a:pt x="56094" y="79345"/>
                              <a:pt x="61420" y="89158"/>
                              <a:pt x="59289" y="101495"/>
                            </a:cubicBezTo>
                            <a:cubicBezTo>
                              <a:pt x="56804" y="112710"/>
                              <a:pt x="50769" y="118878"/>
                              <a:pt x="49704" y="119719"/>
                            </a:cubicBezTo>
                            <a:cubicBezTo>
                              <a:pt x="81656" y="119719"/>
                              <a:pt x="81656" y="119719"/>
                              <a:pt x="81656" y="119719"/>
                            </a:cubicBezTo>
                            <a:cubicBezTo>
                              <a:pt x="79881" y="119719"/>
                              <a:pt x="74556" y="119439"/>
                              <a:pt x="72426" y="118037"/>
                            </a:cubicBezTo>
                            <a:cubicBezTo>
                              <a:pt x="69585" y="115794"/>
                              <a:pt x="70650" y="113551"/>
                              <a:pt x="69940" y="108504"/>
                            </a:cubicBezTo>
                            <a:cubicBezTo>
                              <a:pt x="69230" y="103457"/>
                              <a:pt x="69585" y="96168"/>
                              <a:pt x="69585" y="96168"/>
                            </a:cubicBezTo>
                            <a:cubicBezTo>
                              <a:pt x="69585" y="96168"/>
                              <a:pt x="88047" y="87476"/>
                              <a:pt x="90887" y="82149"/>
                            </a:cubicBezTo>
                            <a:cubicBezTo>
                              <a:pt x="92662" y="82710"/>
                              <a:pt x="105088" y="81869"/>
                              <a:pt x="105088" y="78785"/>
                            </a:cubicBezTo>
                            <a:cubicBezTo>
                              <a:pt x="107218" y="79626"/>
                              <a:pt x="114674" y="77663"/>
                              <a:pt x="113964" y="72897"/>
                            </a:cubicBezTo>
                            <a:cubicBezTo>
                              <a:pt x="112544" y="68691"/>
                              <a:pt x="107573" y="68411"/>
                              <a:pt x="107573" y="68411"/>
                            </a:cubicBezTo>
                            <a:close/>
                            <a:moveTo>
                              <a:pt x="48994" y="61121"/>
                            </a:moveTo>
                            <a:cubicBezTo>
                              <a:pt x="56449" y="60841"/>
                              <a:pt x="56449" y="60841"/>
                              <a:pt x="56449" y="60841"/>
                            </a:cubicBezTo>
                            <a:cubicBezTo>
                              <a:pt x="56094" y="65046"/>
                              <a:pt x="57159" y="72616"/>
                              <a:pt x="57159" y="72616"/>
                            </a:cubicBezTo>
                            <a:cubicBezTo>
                              <a:pt x="51479" y="67570"/>
                              <a:pt x="48994" y="61121"/>
                              <a:pt x="48994" y="61121"/>
                            </a:cubicBezTo>
                            <a:close/>
                            <a:moveTo>
                              <a:pt x="85207" y="85233"/>
                            </a:moveTo>
                            <a:cubicBezTo>
                              <a:pt x="85207" y="85233"/>
                              <a:pt x="86272" y="83271"/>
                              <a:pt x="85917" y="81588"/>
                            </a:cubicBezTo>
                            <a:cubicBezTo>
                              <a:pt x="85917" y="81588"/>
                              <a:pt x="88047" y="81588"/>
                              <a:pt x="89112" y="81869"/>
                            </a:cubicBezTo>
                            <a:cubicBezTo>
                              <a:pt x="89112" y="81869"/>
                              <a:pt x="86982" y="83831"/>
                              <a:pt x="85207" y="85233"/>
                            </a:cubicBezTo>
                            <a:close/>
                          </a:path>
                        </a:pathLst>
                      </a:custGeom>
                      <a:grpFill/>
                      <a:ln>
                        <a:noFill/>
                      </a:ln>
                    </p:spPr>
                    <p:txBody>
                      <a:bodyPr lIns="121898" tIns="60941" rIns="121898" bIns="60941" anchor="t" anchorCtr="0">
                        <a:noAutofit/>
                      </a:bodyPr>
                      <a:lstStyle/>
                      <a:p>
                        <a:pPr>
                          <a:buClr>
                            <a:srgbClr val="000000"/>
                          </a:buClr>
                        </a:pPr>
                        <a:endParaRPr sz="120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endParaRPr>
                      </a:p>
                    </p:txBody>
                  </p:sp>
                  <p:sp>
                    <p:nvSpPr>
                      <p:cNvPr id="85" name="Shape 2920">
                        <a:extLst>
                          <a:ext uri="{FF2B5EF4-FFF2-40B4-BE49-F238E27FC236}">
                            <a16:creationId xmlns:a16="http://schemas.microsoft.com/office/drawing/2014/main" id="{4399C18A-50C8-4F43-AB80-82284F8B3BD8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6540501" y="8943689"/>
                        <a:ext cx="1098550" cy="1384298"/>
                      </a:xfrm>
                      <a:custGeom>
                        <a:avLst/>
                        <a:gdLst/>
                        <a:ahLst/>
                        <a:cxnLst/>
                        <a:rect l="0" t="0" r="0" b="0"/>
                        <a:pathLst>
                          <a:path w="120000" h="120000" extrusionOk="0">
                            <a:moveTo>
                              <a:pt x="49263" y="120000"/>
                            </a:moveTo>
                            <a:cubicBezTo>
                              <a:pt x="49263" y="120000"/>
                              <a:pt x="49263" y="120000"/>
                              <a:pt x="49684" y="119666"/>
                            </a:cubicBezTo>
                            <a:cubicBezTo>
                              <a:pt x="49263" y="119666"/>
                              <a:pt x="49263" y="119666"/>
                              <a:pt x="49263" y="119666"/>
                            </a:cubicBezTo>
                            <a:lnTo>
                              <a:pt x="49263" y="120000"/>
                            </a:lnTo>
                            <a:close/>
                            <a:moveTo>
                              <a:pt x="107368" y="68333"/>
                            </a:moveTo>
                            <a:cubicBezTo>
                              <a:pt x="107368" y="68333"/>
                              <a:pt x="105684" y="64000"/>
                              <a:pt x="101473" y="65666"/>
                            </a:cubicBezTo>
                            <a:cubicBezTo>
                              <a:pt x="101052" y="63000"/>
                              <a:pt x="96842" y="63333"/>
                              <a:pt x="96842" y="63333"/>
                            </a:cubicBezTo>
                            <a:cubicBezTo>
                              <a:pt x="96842" y="63333"/>
                              <a:pt x="96421" y="57666"/>
                              <a:pt x="91368" y="58000"/>
                            </a:cubicBezTo>
                            <a:cubicBezTo>
                              <a:pt x="86736" y="58333"/>
                              <a:pt x="84210" y="61333"/>
                              <a:pt x="84210" y="61333"/>
                            </a:cubicBezTo>
                            <a:cubicBezTo>
                              <a:pt x="84210" y="61333"/>
                              <a:pt x="79157" y="61666"/>
                              <a:pt x="80000" y="65333"/>
                            </a:cubicBezTo>
                            <a:cubicBezTo>
                              <a:pt x="77052" y="65666"/>
                              <a:pt x="76631" y="67666"/>
                              <a:pt x="76631" y="67666"/>
                            </a:cubicBezTo>
                            <a:cubicBezTo>
                              <a:pt x="76631" y="67666"/>
                              <a:pt x="71157" y="67666"/>
                              <a:pt x="70736" y="72333"/>
                            </a:cubicBezTo>
                            <a:cubicBezTo>
                              <a:pt x="70736" y="77333"/>
                              <a:pt x="75368" y="81333"/>
                              <a:pt x="80842" y="78333"/>
                            </a:cubicBezTo>
                            <a:cubicBezTo>
                              <a:pt x="80842" y="78333"/>
                              <a:pt x="82105" y="80666"/>
                              <a:pt x="83789" y="81000"/>
                            </a:cubicBezTo>
                            <a:cubicBezTo>
                              <a:pt x="83789" y="81000"/>
                              <a:pt x="84210" y="85666"/>
                              <a:pt x="80000" y="88000"/>
                            </a:cubicBezTo>
                            <a:cubicBezTo>
                              <a:pt x="76210" y="90333"/>
                              <a:pt x="68210" y="92666"/>
                              <a:pt x="68210" y="92666"/>
                            </a:cubicBezTo>
                            <a:cubicBezTo>
                              <a:pt x="68210" y="92666"/>
                              <a:pt x="66526" y="82333"/>
                              <a:pt x="63999" y="75333"/>
                            </a:cubicBezTo>
                            <a:cubicBezTo>
                              <a:pt x="61473" y="68333"/>
                              <a:pt x="62315" y="59666"/>
                              <a:pt x="62315" y="59666"/>
                            </a:cubicBezTo>
                            <a:cubicBezTo>
                              <a:pt x="62315" y="59666"/>
                              <a:pt x="65263" y="60000"/>
                              <a:pt x="67789" y="58333"/>
                            </a:cubicBezTo>
                            <a:cubicBezTo>
                              <a:pt x="70315" y="57000"/>
                              <a:pt x="80842" y="65333"/>
                              <a:pt x="88842" y="52000"/>
                            </a:cubicBezTo>
                            <a:cubicBezTo>
                              <a:pt x="88842" y="52000"/>
                              <a:pt x="104842" y="55333"/>
                              <a:pt x="112421" y="44333"/>
                            </a:cubicBezTo>
                            <a:cubicBezTo>
                              <a:pt x="119999" y="33000"/>
                              <a:pt x="103157" y="25666"/>
                              <a:pt x="97684" y="26666"/>
                            </a:cubicBezTo>
                            <a:cubicBezTo>
                              <a:pt x="97684" y="26666"/>
                              <a:pt x="96000" y="16333"/>
                              <a:pt x="80842" y="18666"/>
                            </a:cubicBezTo>
                            <a:cubicBezTo>
                              <a:pt x="80842" y="18666"/>
                              <a:pt x="79578" y="12333"/>
                              <a:pt x="72000" y="12666"/>
                            </a:cubicBezTo>
                            <a:cubicBezTo>
                              <a:pt x="72000" y="12666"/>
                              <a:pt x="69894" y="666"/>
                              <a:pt x="55578" y="0"/>
                            </a:cubicBezTo>
                            <a:cubicBezTo>
                              <a:pt x="44210" y="0"/>
                              <a:pt x="39578" y="8000"/>
                              <a:pt x="39578" y="8000"/>
                            </a:cubicBezTo>
                            <a:cubicBezTo>
                              <a:pt x="39578" y="8000"/>
                              <a:pt x="28210" y="7000"/>
                              <a:pt x="28210" y="18333"/>
                            </a:cubicBezTo>
                            <a:cubicBezTo>
                              <a:pt x="28210" y="18333"/>
                              <a:pt x="21052" y="19666"/>
                              <a:pt x="18947" y="23666"/>
                            </a:cubicBezTo>
                            <a:cubicBezTo>
                              <a:pt x="16421" y="25000"/>
                              <a:pt x="5052" y="24000"/>
                              <a:pt x="7157" y="34333"/>
                            </a:cubicBezTo>
                            <a:cubicBezTo>
                              <a:pt x="7157" y="34333"/>
                              <a:pt x="0" y="44333"/>
                              <a:pt x="10105" y="51666"/>
                            </a:cubicBezTo>
                            <a:cubicBezTo>
                              <a:pt x="18526" y="56333"/>
                              <a:pt x="29894" y="51666"/>
                              <a:pt x="29894" y="51666"/>
                            </a:cubicBezTo>
                            <a:cubicBezTo>
                              <a:pt x="29894" y="51666"/>
                              <a:pt x="34526" y="57666"/>
                              <a:pt x="42947" y="59000"/>
                            </a:cubicBezTo>
                            <a:cubicBezTo>
                              <a:pt x="42947" y="59000"/>
                              <a:pt x="49263" y="71000"/>
                              <a:pt x="54736" y="77666"/>
                            </a:cubicBezTo>
                            <a:cubicBezTo>
                              <a:pt x="56000" y="79333"/>
                              <a:pt x="61052" y="89000"/>
                              <a:pt x="58947" y="101333"/>
                            </a:cubicBezTo>
                            <a:cubicBezTo>
                              <a:pt x="56842" y="112666"/>
                              <a:pt x="50526" y="118666"/>
                              <a:pt x="49684" y="119666"/>
                            </a:cubicBezTo>
                            <a:cubicBezTo>
                              <a:pt x="81684" y="119666"/>
                              <a:pt x="81684" y="119666"/>
                              <a:pt x="81684" y="119666"/>
                            </a:cubicBezTo>
                            <a:cubicBezTo>
                              <a:pt x="79578" y="119666"/>
                              <a:pt x="74526" y="119666"/>
                              <a:pt x="72000" y="118000"/>
                            </a:cubicBezTo>
                            <a:cubicBezTo>
                              <a:pt x="69473" y="116000"/>
                              <a:pt x="70736" y="113666"/>
                              <a:pt x="69894" y="108666"/>
                            </a:cubicBezTo>
                            <a:cubicBezTo>
                              <a:pt x="69052" y="103666"/>
                              <a:pt x="69473" y="96000"/>
                              <a:pt x="69473" y="96000"/>
                            </a:cubicBezTo>
                            <a:cubicBezTo>
                              <a:pt x="69473" y="96000"/>
                              <a:pt x="88000" y="87333"/>
                              <a:pt x="90526" y="82000"/>
                            </a:cubicBezTo>
                            <a:cubicBezTo>
                              <a:pt x="92631" y="82666"/>
                              <a:pt x="104842" y="82000"/>
                              <a:pt x="104842" y="78666"/>
                            </a:cubicBezTo>
                            <a:cubicBezTo>
                              <a:pt x="106947" y="79333"/>
                              <a:pt x="114526" y="77666"/>
                              <a:pt x="113684" y="72666"/>
                            </a:cubicBezTo>
                            <a:cubicBezTo>
                              <a:pt x="112421" y="68666"/>
                              <a:pt x="107368" y="68333"/>
                              <a:pt x="107368" y="68333"/>
                            </a:cubicBezTo>
                            <a:close/>
                            <a:moveTo>
                              <a:pt x="48842" y="61000"/>
                            </a:moveTo>
                            <a:cubicBezTo>
                              <a:pt x="56421" y="61000"/>
                              <a:pt x="56421" y="61000"/>
                              <a:pt x="56421" y="61000"/>
                            </a:cubicBezTo>
                            <a:cubicBezTo>
                              <a:pt x="56000" y="64999"/>
                              <a:pt x="56842" y="72333"/>
                              <a:pt x="56842" y="72333"/>
                            </a:cubicBezTo>
                            <a:cubicBezTo>
                              <a:pt x="51368" y="67333"/>
                              <a:pt x="48842" y="61000"/>
                              <a:pt x="48842" y="61000"/>
                            </a:cubicBezTo>
                            <a:close/>
                            <a:moveTo>
                              <a:pt x="85052" y="85000"/>
                            </a:moveTo>
                            <a:cubicBezTo>
                              <a:pt x="85052" y="85000"/>
                              <a:pt x="86315" y="83000"/>
                              <a:pt x="85894" y="81666"/>
                            </a:cubicBezTo>
                            <a:cubicBezTo>
                              <a:pt x="85894" y="81666"/>
                              <a:pt x="88000" y="81666"/>
                              <a:pt x="88842" y="81666"/>
                            </a:cubicBezTo>
                            <a:cubicBezTo>
                              <a:pt x="88842" y="81666"/>
                              <a:pt x="87157" y="83666"/>
                              <a:pt x="85052" y="85000"/>
                            </a:cubicBezTo>
                            <a:close/>
                            <a:moveTo>
                              <a:pt x="82526" y="119666"/>
                            </a:moveTo>
                            <a:cubicBezTo>
                              <a:pt x="81684" y="119666"/>
                              <a:pt x="81684" y="119666"/>
                              <a:pt x="81684" y="119666"/>
                            </a:cubicBezTo>
                            <a:cubicBezTo>
                              <a:pt x="82105" y="119666"/>
                              <a:pt x="82526" y="119666"/>
                              <a:pt x="82526" y="119666"/>
                            </a:cubicBezTo>
                            <a:close/>
                          </a:path>
                        </a:pathLst>
                      </a:custGeom>
                      <a:grpFill/>
                      <a:ln>
                        <a:noFill/>
                      </a:ln>
                    </p:spPr>
                    <p:txBody>
                      <a:bodyPr lIns="121898" tIns="60941" rIns="121898" bIns="60941" anchor="t" anchorCtr="0">
                        <a:noAutofit/>
                      </a:bodyPr>
                      <a:lstStyle/>
                      <a:p>
                        <a:pPr>
                          <a:buClr>
                            <a:srgbClr val="000000"/>
                          </a:buClr>
                        </a:pPr>
                        <a:endParaRPr sz="120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endParaRPr>
                      </a:p>
                    </p:txBody>
                  </p:sp>
                  <p:sp>
                    <p:nvSpPr>
                      <p:cNvPr id="86" name="Shape 2921">
                        <a:extLst>
                          <a:ext uri="{FF2B5EF4-FFF2-40B4-BE49-F238E27FC236}">
                            <a16:creationId xmlns:a16="http://schemas.microsoft.com/office/drawing/2014/main" id="{9F4DDF7F-B7CC-7D49-BFC5-D40B621FD2F3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5664200" y="9086567"/>
                        <a:ext cx="981074" cy="1241426"/>
                      </a:xfrm>
                      <a:custGeom>
                        <a:avLst/>
                        <a:gdLst/>
                        <a:ahLst/>
                        <a:cxnLst/>
                        <a:rect l="0" t="0" r="0" b="0"/>
                        <a:pathLst>
                          <a:path w="120000" h="120000" extrusionOk="0">
                            <a:moveTo>
                              <a:pt x="38117" y="119628"/>
                            </a:moveTo>
                            <a:cubicBezTo>
                              <a:pt x="37176" y="119628"/>
                              <a:pt x="37176" y="119628"/>
                              <a:pt x="37176" y="119628"/>
                            </a:cubicBezTo>
                            <a:cubicBezTo>
                              <a:pt x="37176" y="119628"/>
                              <a:pt x="37647" y="119628"/>
                              <a:pt x="38117" y="119628"/>
                            </a:cubicBezTo>
                            <a:close/>
                            <a:moveTo>
                              <a:pt x="70588" y="119628"/>
                            </a:moveTo>
                            <a:cubicBezTo>
                              <a:pt x="70588" y="119628"/>
                              <a:pt x="70588" y="119628"/>
                              <a:pt x="70588" y="119628"/>
                            </a:cubicBezTo>
                            <a:cubicBezTo>
                              <a:pt x="70588" y="120000"/>
                              <a:pt x="70588" y="120000"/>
                              <a:pt x="70588" y="120000"/>
                            </a:cubicBezTo>
                            <a:lnTo>
                              <a:pt x="70588" y="119628"/>
                            </a:lnTo>
                            <a:close/>
                            <a:moveTo>
                              <a:pt x="112941" y="34551"/>
                            </a:moveTo>
                            <a:cubicBezTo>
                              <a:pt x="114823" y="24148"/>
                              <a:pt x="103529" y="25263"/>
                              <a:pt x="101176" y="23777"/>
                            </a:cubicBezTo>
                            <a:cubicBezTo>
                              <a:pt x="98823" y="19690"/>
                              <a:pt x="91764" y="18575"/>
                              <a:pt x="91764" y="18575"/>
                            </a:cubicBezTo>
                            <a:cubicBezTo>
                              <a:pt x="91764" y="7058"/>
                              <a:pt x="80470" y="8544"/>
                              <a:pt x="80470" y="8544"/>
                            </a:cubicBezTo>
                            <a:cubicBezTo>
                              <a:pt x="80470" y="8544"/>
                              <a:pt x="75764" y="0"/>
                              <a:pt x="64470" y="371"/>
                            </a:cubicBezTo>
                            <a:cubicBezTo>
                              <a:pt x="49882" y="1114"/>
                              <a:pt x="48000" y="13003"/>
                              <a:pt x="48000" y="13003"/>
                            </a:cubicBezTo>
                            <a:cubicBezTo>
                              <a:pt x="40000" y="12631"/>
                              <a:pt x="39058" y="18947"/>
                              <a:pt x="39058" y="18947"/>
                            </a:cubicBezTo>
                            <a:cubicBezTo>
                              <a:pt x="24000" y="16346"/>
                              <a:pt x="22117" y="27120"/>
                              <a:pt x="22117" y="27120"/>
                            </a:cubicBezTo>
                            <a:cubicBezTo>
                              <a:pt x="16470" y="25634"/>
                              <a:pt x="0" y="33065"/>
                              <a:pt x="7529" y="44582"/>
                            </a:cubicBezTo>
                            <a:cubicBezTo>
                              <a:pt x="15058" y="55727"/>
                              <a:pt x="31058" y="52383"/>
                              <a:pt x="31058" y="52383"/>
                            </a:cubicBezTo>
                            <a:cubicBezTo>
                              <a:pt x="39058" y="65386"/>
                              <a:pt x="49411" y="57213"/>
                              <a:pt x="51764" y="58699"/>
                            </a:cubicBezTo>
                            <a:cubicBezTo>
                              <a:pt x="54588" y="59814"/>
                              <a:pt x="57882" y="59814"/>
                              <a:pt x="57882" y="59814"/>
                            </a:cubicBezTo>
                            <a:cubicBezTo>
                              <a:pt x="57882" y="59814"/>
                              <a:pt x="58352" y="68359"/>
                              <a:pt x="56000" y="75417"/>
                            </a:cubicBezTo>
                            <a:cubicBezTo>
                              <a:pt x="53176" y="82476"/>
                              <a:pt x="51294" y="92879"/>
                              <a:pt x="51294" y="92879"/>
                            </a:cubicBezTo>
                            <a:cubicBezTo>
                              <a:pt x="51294" y="92879"/>
                              <a:pt x="43764" y="90650"/>
                              <a:pt x="40000" y="88049"/>
                            </a:cubicBezTo>
                            <a:cubicBezTo>
                              <a:pt x="35764" y="85820"/>
                              <a:pt x="35764" y="80990"/>
                              <a:pt x="35764" y="80990"/>
                            </a:cubicBezTo>
                            <a:cubicBezTo>
                              <a:pt x="37647" y="80619"/>
                              <a:pt x="39058" y="78390"/>
                              <a:pt x="39058" y="78390"/>
                            </a:cubicBezTo>
                            <a:cubicBezTo>
                              <a:pt x="44705" y="81362"/>
                              <a:pt x="49411" y="77275"/>
                              <a:pt x="48941" y="72445"/>
                            </a:cubicBezTo>
                            <a:cubicBezTo>
                              <a:pt x="48941" y="67616"/>
                              <a:pt x="43294" y="67987"/>
                              <a:pt x="43294" y="67987"/>
                            </a:cubicBezTo>
                            <a:cubicBezTo>
                              <a:pt x="43294" y="67987"/>
                              <a:pt x="42823" y="65758"/>
                              <a:pt x="40000" y="65386"/>
                            </a:cubicBezTo>
                            <a:cubicBezTo>
                              <a:pt x="40470" y="61671"/>
                              <a:pt x="35764" y="61300"/>
                              <a:pt x="35764" y="61300"/>
                            </a:cubicBezTo>
                            <a:cubicBezTo>
                              <a:pt x="35764" y="61300"/>
                              <a:pt x="33411" y="58699"/>
                              <a:pt x="28235" y="58328"/>
                            </a:cubicBezTo>
                            <a:cubicBezTo>
                              <a:pt x="23529" y="57956"/>
                              <a:pt x="23058" y="63529"/>
                              <a:pt x="23058" y="63529"/>
                            </a:cubicBezTo>
                            <a:cubicBezTo>
                              <a:pt x="23058" y="63529"/>
                              <a:pt x="18823" y="63157"/>
                              <a:pt x="18352" y="65758"/>
                            </a:cubicBezTo>
                            <a:cubicBezTo>
                              <a:pt x="14117" y="64272"/>
                              <a:pt x="12235" y="68359"/>
                              <a:pt x="12235" y="68359"/>
                            </a:cubicBezTo>
                            <a:cubicBezTo>
                              <a:pt x="12235" y="68359"/>
                              <a:pt x="7529" y="68730"/>
                              <a:pt x="6117" y="72817"/>
                            </a:cubicBezTo>
                            <a:cubicBezTo>
                              <a:pt x="5176" y="77647"/>
                              <a:pt x="12705" y="79504"/>
                              <a:pt x="15058" y="78761"/>
                            </a:cubicBezTo>
                            <a:cubicBezTo>
                              <a:pt x="15058" y="82105"/>
                              <a:pt x="27294" y="82476"/>
                              <a:pt x="29176" y="82105"/>
                            </a:cubicBezTo>
                            <a:cubicBezTo>
                              <a:pt x="32000" y="87306"/>
                              <a:pt x="50352" y="96222"/>
                              <a:pt x="50352" y="96222"/>
                            </a:cubicBezTo>
                            <a:cubicBezTo>
                              <a:pt x="50352" y="96222"/>
                              <a:pt x="50823" y="103653"/>
                              <a:pt x="49882" y="108482"/>
                            </a:cubicBezTo>
                            <a:cubicBezTo>
                              <a:pt x="49411" y="113684"/>
                              <a:pt x="50352" y="115913"/>
                              <a:pt x="47529" y="117770"/>
                            </a:cubicBezTo>
                            <a:cubicBezTo>
                              <a:pt x="45647" y="119628"/>
                              <a:pt x="40470" y="119628"/>
                              <a:pt x="38117" y="119628"/>
                            </a:cubicBezTo>
                            <a:cubicBezTo>
                              <a:pt x="70588" y="119628"/>
                              <a:pt x="70588" y="119628"/>
                              <a:pt x="70588" y="119628"/>
                            </a:cubicBezTo>
                            <a:cubicBezTo>
                              <a:pt x="69176" y="118885"/>
                              <a:pt x="63058" y="112941"/>
                              <a:pt x="60705" y="101424"/>
                            </a:cubicBezTo>
                            <a:cubicBezTo>
                              <a:pt x="58823" y="89164"/>
                              <a:pt x="64000" y="79504"/>
                              <a:pt x="64941" y="78018"/>
                            </a:cubicBezTo>
                            <a:cubicBezTo>
                              <a:pt x="70588" y="70959"/>
                              <a:pt x="76705" y="59071"/>
                              <a:pt x="76705" y="59071"/>
                            </a:cubicBezTo>
                            <a:cubicBezTo>
                              <a:pt x="85176" y="57585"/>
                              <a:pt x="89882" y="52012"/>
                              <a:pt x="89882" y="52012"/>
                            </a:cubicBezTo>
                            <a:cubicBezTo>
                              <a:pt x="89882" y="52012"/>
                              <a:pt x="101647" y="56470"/>
                              <a:pt x="109647" y="51640"/>
                            </a:cubicBezTo>
                            <a:cubicBezTo>
                              <a:pt x="120000" y="44582"/>
                              <a:pt x="112941" y="34551"/>
                              <a:pt x="112941" y="34551"/>
                            </a:cubicBezTo>
                            <a:close/>
                            <a:moveTo>
                              <a:pt x="31058" y="81733"/>
                            </a:moveTo>
                            <a:cubicBezTo>
                              <a:pt x="32000" y="81733"/>
                              <a:pt x="33882" y="81733"/>
                              <a:pt x="33882" y="81733"/>
                            </a:cubicBezTo>
                            <a:cubicBezTo>
                              <a:pt x="33411" y="83219"/>
                              <a:pt x="34823" y="85077"/>
                              <a:pt x="34823" y="85077"/>
                            </a:cubicBezTo>
                            <a:cubicBezTo>
                              <a:pt x="32941" y="83591"/>
                              <a:pt x="31058" y="81733"/>
                              <a:pt x="31058" y="81733"/>
                            </a:cubicBezTo>
                            <a:close/>
                            <a:moveTo>
                              <a:pt x="63058" y="72445"/>
                            </a:moveTo>
                            <a:cubicBezTo>
                              <a:pt x="63058" y="72445"/>
                              <a:pt x="64000" y="65015"/>
                              <a:pt x="63529" y="60928"/>
                            </a:cubicBezTo>
                            <a:cubicBezTo>
                              <a:pt x="71058" y="60928"/>
                              <a:pt x="71058" y="60928"/>
                              <a:pt x="71058" y="60928"/>
                            </a:cubicBezTo>
                            <a:cubicBezTo>
                              <a:pt x="71058" y="60928"/>
                              <a:pt x="68705" y="67616"/>
                              <a:pt x="63058" y="72445"/>
                            </a:cubicBezTo>
                            <a:close/>
                          </a:path>
                        </a:pathLst>
                      </a:custGeom>
                      <a:grpFill/>
                      <a:ln>
                        <a:noFill/>
                      </a:ln>
                    </p:spPr>
                    <p:txBody>
                      <a:bodyPr lIns="121898" tIns="60941" rIns="121898" bIns="60941" anchor="t" anchorCtr="0">
                        <a:noAutofit/>
                      </a:bodyPr>
                      <a:lstStyle/>
                      <a:p>
                        <a:pPr>
                          <a:buClr>
                            <a:srgbClr val="000000"/>
                          </a:buClr>
                        </a:pPr>
                        <a:endParaRPr sz="120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endParaRPr>
                      </a:p>
                    </p:txBody>
                  </p:sp>
                  <p:sp>
                    <p:nvSpPr>
                      <p:cNvPr id="87" name="Shape 2922">
                        <a:extLst>
                          <a:ext uri="{FF2B5EF4-FFF2-40B4-BE49-F238E27FC236}">
                            <a16:creationId xmlns:a16="http://schemas.microsoft.com/office/drawing/2014/main" id="{978E9FE0-3778-CC40-8F55-1BC2CCC7B539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7937500" y="7864189"/>
                        <a:ext cx="1952624" cy="2463799"/>
                      </a:xfrm>
                      <a:custGeom>
                        <a:avLst/>
                        <a:gdLst/>
                        <a:ahLst/>
                        <a:cxnLst/>
                        <a:rect l="0" t="0" r="0" b="0"/>
                        <a:pathLst>
                          <a:path w="120000" h="120000" extrusionOk="0">
                            <a:moveTo>
                              <a:pt x="70532" y="119812"/>
                            </a:moveTo>
                            <a:cubicBezTo>
                              <a:pt x="70295" y="119812"/>
                              <a:pt x="70295" y="119812"/>
                              <a:pt x="70295" y="119812"/>
                            </a:cubicBezTo>
                            <a:cubicBezTo>
                              <a:pt x="70532" y="119812"/>
                              <a:pt x="70532" y="120000"/>
                              <a:pt x="70532" y="120000"/>
                            </a:cubicBezTo>
                            <a:lnTo>
                              <a:pt x="70532" y="119812"/>
                            </a:lnTo>
                            <a:close/>
                            <a:moveTo>
                              <a:pt x="38106" y="119812"/>
                            </a:moveTo>
                            <a:cubicBezTo>
                              <a:pt x="37159" y="119812"/>
                              <a:pt x="37159" y="119812"/>
                              <a:pt x="37159" y="119812"/>
                            </a:cubicBezTo>
                            <a:cubicBezTo>
                              <a:pt x="37159" y="119812"/>
                              <a:pt x="37633" y="119812"/>
                              <a:pt x="38106" y="119812"/>
                            </a:cubicBezTo>
                            <a:close/>
                            <a:moveTo>
                              <a:pt x="112899" y="34258"/>
                            </a:moveTo>
                            <a:cubicBezTo>
                              <a:pt x="115029" y="24149"/>
                              <a:pt x="103431" y="25085"/>
                              <a:pt x="101065" y="23775"/>
                            </a:cubicBezTo>
                            <a:cubicBezTo>
                              <a:pt x="98698" y="19656"/>
                              <a:pt x="91834" y="18533"/>
                              <a:pt x="91834" y="18533"/>
                            </a:cubicBezTo>
                            <a:cubicBezTo>
                              <a:pt x="91597" y="7113"/>
                              <a:pt x="80236" y="8237"/>
                              <a:pt x="80236" y="8237"/>
                            </a:cubicBezTo>
                            <a:cubicBezTo>
                              <a:pt x="80236" y="8237"/>
                              <a:pt x="75739" y="0"/>
                              <a:pt x="64142" y="187"/>
                            </a:cubicBezTo>
                            <a:cubicBezTo>
                              <a:pt x="49940" y="748"/>
                              <a:pt x="48047" y="12730"/>
                              <a:pt x="48047" y="12730"/>
                            </a:cubicBezTo>
                            <a:cubicBezTo>
                              <a:pt x="40000" y="12542"/>
                              <a:pt x="38816" y="18720"/>
                              <a:pt x="38816" y="18720"/>
                            </a:cubicBezTo>
                            <a:cubicBezTo>
                              <a:pt x="23905" y="16287"/>
                              <a:pt x="22011" y="26957"/>
                              <a:pt x="22011" y="26957"/>
                            </a:cubicBezTo>
                            <a:cubicBezTo>
                              <a:pt x="16568" y="25647"/>
                              <a:pt x="0" y="33135"/>
                              <a:pt x="7573" y="44368"/>
                            </a:cubicBezTo>
                            <a:cubicBezTo>
                              <a:pt x="15147" y="55600"/>
                              <a:pt x="31005" y="52230"/>
                              <a:pt x="31005" y="52230"/>
                            </a:cubicBezTo>
                            <a:cubicBezTo>
                              <a:pt x="39289" y="65335"/>
                              <a:pt x="49467" y="57098"/>
                              <a:pt x="51834" y="58408"/>
                            </a:cubicBezTo>
                            <a:cubicBezTo>
                              <a:pt x="54437" y="59906"/>
                              <a:pt x="57514" y="59719"/>
                              <a:pt x="57514" y="59719"/>
                            </a:cubicBezTo>
                            <a:cubicBezTo>
                              <a:pt x="57514" y="59719"/>
                              <a:pt x="58461" y="68330"/>
                              <a:pt x="55857" y="75444"/>
                            </a:cubicBezTo>
                            <a:cubicBezTo>
                              <a:pt x="53254" y="82558"/>
                              <a:pt x="51360" y="92854"/>
                              <a:pt x="51360" y="92854"/>
                            </a:cubicBezTo>
                            <a:cubicBezTo>
                              <a:pt x="51360" y="92854"/>
                              <a:pt x="43786" y="90421"/>
                              <a:pt x="39763" y="88174"/>
                            </a:cubicBezTo>
                            <a:cubicBezTo>
                              <a:pt x="35739" y="85741"/>
                              <a:pt x="35739" y="81060"/>
                              <a:pt x="35739" y="81060"/>
                            </a:cubicBezTo>
                            <a:cubicBezTo>
                              <a:pt x="37633" y="80686"/>
                              <a:pt x="38816" y="78439"/>
                              <a:pt x="38816" y="78439"/>
                            </a:cubicBezTo>
                            <a:cubicBezTo>
                              <a:pt x="44497" y="81435"/>
                              <a:pt x="49230" y="77316"/>
                              <a:pt x="48994" y="72449"/>
                            </a:cubicBezTo>
                            <a:cubicBezTo>
                              <a:pt x="48757" y="67769"/>
                              <a:pt x="43076" y="67769"/>
                              <a:pt x="43076" y="67769"/>
                            </a:cubicBezTo>
                            <a:cubicBezTo>
                              <a:pt x="43076" y="67769"/>
                              <a:pt x="42603" y="65897"/>
                              <a:pt x="40000" y="65335"/>
                            </a:cubicBezTo>
                            <a:cubicBezTo>
                              <a:pt x="40710" y="61591"/>
                              <a:pt x="35739" y="61404"/>
                              <a:pt x="35739" y="61404"/>
                            </a:cubicBezTo>
                            <a:cubicBezTo>
                              <a:pt x="35739" y="61404"/>
                              <a:pt x="33372" y="58595"/>
                              <a:pt x="28165" y="58221"/>
                            </a:cubicBezTo>
                            <a:cubicBezTo>
                              <a:pt x="23195" y="57659"/>
                              <a:pt x="22958" y="63276"/>
                              <a:pt x="22958" y="63276"/>
                            </a:cubicBezTo>
                            <a:cubicBezTo>
                              <a:pt x="22958" y="63276"/>
                              <a:pt x="18934" y="63088"/>
                              <a:pt x="18461" y="65522"/>
                            </a:cubicBezTo>
                            <a:cubicBezTo>
                              <a:pt x="13964" y="64024"/>
                              <a:pt x="12307" y="68330"/>
                              <a:pt x="12307" y="68330"/>
                            </a:cubicBezTo>
                            <a:cubicBezTo>
                              <a:pt x="12307" y="68330"/>
                              <a:pt x="7337" y="68705"/>
                              <a:pt x="6153" y="72823"/>
                            </a:cubicBezTo>
                            <a:cubicBezTo>
                              <a:pt x="5207" y="77691"/>
                              <a:pt x="12781" y="79563"/>
                              <a:pt x="15147" y="78627"/>
                            </a:cubicBezTo>
                            <a:cubicBezTo>
                              <a:pt x="14911" y="81996"/>
                              <a:pt x="27218" y="82558"/>
                              <a:pt x="29112" y="81996"/>
                            </a:cubicBezTo>
                            <a:cubicBezTo>
                              <a:pt x="31952" y="87425"/>
                              <a:pt x="50414" y="96037"/>
                              <a:pt x="50414" y="96037"/>
                            </a:cubicBezTo>
                            <a:cubicBezTo>
                              <a:pt x="50414" y="96037"/>
                              <a:pt x="50650" y="103525"/>
                              <a:pt x="49940" y="108580"/>
                            </a:cubicBezTo>
                            <a:cubicBezTo>
                              <a:pt x="49230" y="113634"/>
                              <a:pt x="50414" y="115881"/>
                              <a:pt x="47573" y="117940"/>
                            </a:cubicBezTo>
                            <a:cubicBezTo>
                              <a:pt x="45443" y="119625"/>
                              <a:pt x="40236" y="119812"/>
                              <a:pt x="38106" y="119812"/>
                            </a:cubicBezTo>
                            <a:cubicBezTo>
                              <a:pt x="70295" y="119812"/>
                              <a:pt x="70295" y="119812"/>
                              <a:pt x="70295" y="119812"/>
                            </a:cubicBezTo>
                            <a:cubicBezTo>
                              <a:pt x="69112" y="118876"/>
                              <a:pt x="62958" y="112886"/>
                              <a:pt x="60828" y="101466"/>
                            </a:cubicBezTo>
                            <a:cubicBezTo>
                              <a:pt x="58698" y="89110"/>
                              <a:pt x="63668" y="79375"/>
                              <a:pt x="65088" y="77878"/>
                            </a:cubicBezTo>
                            <a:cubicBezTo>
                              <a:pt x="70532" y="70951"/>
                              <a:pt x="76923" y="59157"/>
                              <a:pt x="76923" y="59157"/>
                            </a:cubicBezTo>
                            <a:cubicBezTo>
                              <a:pt x="85207" y="57659"/>
                              <a:pt x="89704" y="51669"/>
                              <a:pt x="89704" y="51669"/>
                            </a:cubicBezTo>
                            <a:cubicBezTo>
                              <a:pt x="89704" y="51669"/>
                              <a:pt x="101301" y="56349"/>
                              <a:pt x="109585" y="51669"/>
                            </a:cubicBezTo>
                            <a:cubicBezTo>
                              <a:pt x="120000" y="44368"/>
                              <a:pt x="112899" y="34258"/>
                              <a:pt x="112899" y="34258"/>
                            </a:cubicBezTo>
                            <a:close/>
                            <a:moveTo>
                              <a:pt x="31005" y="81809"/>
                            </a:moveTo>
                            <a:cubicBezTo>
                              <a:pt x="31952" y="81622"/>
                              <a:pt x="33846" y="81622"/>
                              <a:pt x="33846" y="81622"/>
                            </a:cubicBezTo>
                            <a:cubicBezTo>
                              <a:pt x="33609" y="83307"/>
                              <a:pt x="34792" y="85179"/>
                              <a:pt x="34792" y="85179"/>
                            </a:cubicBezTo>
                            <a:cubicBezTo>
                              <a:pt x="32899" y="83681"/>
                              <a:pt x="31005" y="81809"/>
                              <a:pt x="31005" y="81809"/>
                            </a:cubicBezTo>
                            <a:close/>
                            <a:moveTo>
                              <a:pt x="62958" y="72449"/>
                            </a:moveTo>
                            <a:cubicBezTo>
                              <a:pt x="62958" y="72449"/>
                              <a:pt x="63905" y="65148"/>
                              <a:pt x="63431" y="60842"/>
                            </a:cubicBezTo>
                            <a:cubicBezTo>
                              <a:pt x="70769" y="61029"/>
                              <a:pt x="70769" y="61029"/>
                              <a:pt x="70769" y="61029"/>
                            </a:cubicBezTo>
                            <a:cubicBezTo>
                              <a:pt x="70769" y="61029"/>
                              <a:pt x="68639" y="67394"/>
                              <a:pt x="62958" y="72449"/>
                            </a:cubicBezTo>
                            <a:close/>
                          </a:path>
                        </a:pathLst>
                      </a:custGeom>
                      <a:grpFill/>
                      <a:ln>
                        <a:noFill/>
                      </a:ln>
                    </p:spPr>
                    <p:txBody>
                      <a:bodyPr lIns="121898" tIns="60941" rIns="121898" bIns="60941" anchor="t" anchorCtr="0">
                        <a:noAutofit/>
                      </a:bodyPr>
                      <a:lstStyle/>
                      <a:p>
                        <a:pPr>
                          <a:buClr>
                            <a:srgbClr val="000000"/>
                          </a:buClr>
                        </a:pPr>
                        <a:endParaRPr sz="120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endParaRPr>
                      </a:p>
                    </p:txBody>
                  </p:sp>
                  <p:sp>
                    <p:nvSpPr>
                      <p:cNvPr id="88" name="Shape 2923">
                        <a:extLst>
                          <a:ext uri="{FF2B5EF4-FFF2-40B4-BE49-F238E27FC236}">
                            <a16:creationId xmlns:a16="http://schemas.microsoft.com/office/drawing/2014/main" id="{2A4EA811-408E-394F-A567-AAB5486B1819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105276" y="7927689"/>
                        <a:ext cx="1898649" cy="2400300"/>
                      </a:xfrm>
                      <a:custGeom>
                        <a:avLst/>
                        <a:gdLst/>
                        <a:ahLst/>
                        <a:cxnLst/>
                        <a:rect l="0" t="0" r="0" b="0"/>
                        <a:pathLst>
                          <a:path w="120000" h="120000" extrusionOk="0">
                            <a:moveTo>
                              <a:pt x="70588" y="119807"/>
                            </a:moveTo>
                            <a:cubicBezTo>
                              <a:pt x="70344" y="119807"/>
                              <a:pt x="70344" y="119807"/>
                              <a:pt x="70344" y="119807"/>
                            </a:cubicBezTo>
                            <a:cubicBezTo>
                              <a:pt x="70588" y="119807"/>
                              <a:pt x="70588" y="120000"/>
                              <a:pt x="70588" y="120000"/>
                            </a:cubicBezTo>
                            <a:lnTo>
                              <a:pt x="70588" y="119807"/>
                            </a:lnTo>
                            <a:close/>
                            <a:moveTo>
                              <a:pt x="38215" y="119807"/>
                            </a:moveTo>
                            <a:cubicBezTo>
                              <a:pt x="37241" y="119807"/>
                              <a:pt x="37241" y="119807"/>
                              <a:pt x="37241" y="119807"/>
                            </a:cubicBezTo>
                            <a:cubicBezTo>
                              <a:pt x="37241" y="119807"/>
                              <a:pt x="37728" y="119807"/>
                              <a:pt x="38215" y="119807"/>
                            </a:cubicBezTo>
                            <a:close/>
                            <a:moveTo>
                              <a:pt x="112941" y="34423"/>
                            </a:moveTo>
                            <a:cubicBezTo>
                              <a:pt x="114888" y="24230"/>
                              <a:pt x="103448" y="25000"/>
                              <a:pt x="101014" y="23846"/>
                            </a:cubicBezTo>
                            <a:cubicBezTo>
                              <a:pt x="98823" y="19807"/>
                              <a:pt x="91764" y="18653"/>
                              <a:pt x="91764" y="18653"/>
                            </a:cubicBezTo>
                            <a:cubicBezTo>
                              <a:pt x="91764" y="7115"/>
                              <a:pt x="80324" y="8269"/>
                              <a:pt x="80324" y="8269"/>
                            </a:cubicBezTo>
                            <a:cubicBezTo>
                              <a:pt x="80324" y="8269"/>
                              <a:pt x="75699" y="0"/>
                              <a:pt x="64259" y="192"/>
                            </a:cubicBezTo>
                            <a:cubicBezTo>
                              <a:pt x="49898" y="769"/>
                              <a:pt x="47951" y="12884"/>
                              <a:pt x="47951" y="12884"/>
                            </a:cubicBezTo>
                            <a:cubicBezTo>
                              <a:pt x="40162" y="12500"/>
                              <a:pt x="38945" y="18653"/>
                              <a:pt x="38945" y="18653"/>
                            </a:cubicBezTo>
                            <a:cubicBezTo>
                              <a:pt x="23853" y="16346"/>
                              <a:pt x="22150" y="26923"/>
                              <a:pt x="22150" y="26923"/>
                            </a:cubicBezTo>
                            <a:cubicBezTo>
                              <a:pt x="16551" y="25769"/>
                              <a:pt x="0" y="33076"/>
                              <a:pt x="7545" y="44423"/>
                            </a:cubicBezTo>
                            <a:cubicBezTo>
                              <a:pt x="15091" y="55576"/>
                              <a:pt x="30912" y="52115"/>
                              <a:pt x="30912" y="52115"/>
                            </a:cubicBezTo>
                            <a:cubicBezTo>
                              <a:pt x="39188" y="65192"/>
                              <a:pt x="49411" y="57115"/>
                              <a:pt x="51845" y="58461"/>
                            </a:cubicBezTo>
                            <a:cubicBezTo>
                              <a:pt x="54523" y="60000"/>
                              <a:pt x="57687" y="59807"/>
                              <a:pt x="57687" y="59807"/>
                            </a:cubicBezTo>
                            <a:cubicBezTo>
                              <a:pt x="57687" y="59807"/>
                              <a:pt x="58417" y="68461"/>
                              <a:pt x="55740" y="75384"/>
                            </a:cubicBezTo>
                            <a:cubicBezTo>
                              <a:pt x="53306" y="82500"/>
                              <a:pt x="51359" y="92884"/>
                              <a:pt x="51359" y="92884"/>
                            </a:cubicBezTo>
                            <a:cubicBezTo>
                              <a:pt x="51359" y="92884"/>
                              <a:pt x="43813" y="90576"/>
                              <a:pt x="39675" y="88076"/>
                            </a:cubicBezTo>
                            <a:cubicBezTo>
                              <a:pt x="35780" y="85769"/>
                              <a:pt x="35780" y="80961"/>
                              <a:pt x="35780" y="80961"/>
                            </a:cubicBezTo>
                            <a:cubicBezTo>
                              <a:pt x="37728" y="80769"/>
                              <a:pt x="38945" y="78461"/>
                              <a:pt x="38945" y="78461"/>
                            </a:cubicBezTo>
                            <a:cubicBezTo>
                              <a:pt x="44543" y="81538"/>
                              <a:pt x="49168" y="77307"/>
                              <a:pt x="48924" y="72500"/>
                            </a:cubicBezTo>
                            <a:cubicBezTo>
                              <a:pt x="48681" y="67692"/>
                              <a:pt x="43083" y="67884"/>
                              <a:pt x="43083" y="67884"/>
                            </a:cubicBezTo>
                            <a:cubicBezTo>
                              <a:pt x="43083" y="67884"/>
                              <a:pt x="42596" y="65961"/>
                              <a:pt x="40162" y="65384"/>
                            </a:cubicBezTo>
                            <a:cubicBezTo>
                              <a:pt x="40649" y="61730"/>
                              <a:pt x="35537" y="61346"/>
                              <a:pt x="35537" y="61346"/>
                            </a:cubicBezTo>
                            <a:cubicBezTo>
                              <a:pt x="35537" y="61346"/>
                              <a:pt x="33346" y="58461"/>
                              <a:pt x="28235" y="58076"/>
                            </a:cubicBezTo>
                            <a:cubicBezTo>
                              <a:pt x="23367" y="57692"/>
                              <a:pt x="22880" y="63269"/>
                              <a:pt x="22880" y="63269"/>
                            </a:cubicBezTo>
                            <a:cubicBezTo>
                              <a:pt x="22880" y="63269"/>
                              <a:pt x="18742" y="63076"/>
                              <a:pt x="18498" y="65576"/>
                            </a:cubicBezTo>
                            <a:cubicBezTo>
                              <a:pt x="13874" y="64038"/>
                              <a:pt x="12170" y="68461"/>
                              <a:pt x="12170" y="68461"/>
                            </a:cubicBezTo>
                            <a:cubicBezTo>
                              <a:pt x="12170" y="68461"/>
                              <a:pt x="7302" y="68846"/>
                              <a:pt x="6085" y="72884"/>
                            </a:cubicBezTo>
                            <a:cubicBezTo>
                              <a:pt x="5354" y="77692"/>
                              <a:pt x="12900" y="79615"/>
                              <a:pt x="15091" y="78653"/>
                            </a:cubicBezTo>
                            <a:cubicBezTo>
                              <a:pt x="14847" y="81923"/>
                              <a:pt x="27261" y="82692"/>
                              <a:pt x="29208" y="82115"/>
                            </a:cubicBezTo>
                            <a:cubicBezTo>
                              <a:pt x="31886" y="87500"/>
                              <a:pt x="50628" y="96153"/>
                              <a:pt x="50628" y="96153"/>
                            </a:cubicBezTo>
                            <a:cubicBezTo>
                              <a:pt x="50628" y="96153"/>
                              <a:pt x="50628" y="103653"/>
                              <a:pt x="49898" y="108653"/>
                            </a:cubicBezTo>
                            <a:cubicBezTo>
                              <a:pt x="49168" y="113653"/>
                              <a:pt x="50385" y="115961"/>
                              <a:pt x="47707" y="117884"/>
                            </a:cubicBezTo>
                            <a:cubicBezTo>
                              <a:pt x="45517" y="119615"/>
                              <a:pt x="40162" y="119807"/>
                              <a:pt x="38215" y="119807"/>
                            </a:cubicBezTo>
                            <a:cubicBezTo>
                              <a:pt x="70344" y="119807"/>
                              <a:pt x="70344" y="119807"/>
                              <a:pt x="70344" y="119807"/>
                            </a:cubicBezTo>
                            <a:cubicBezTo>
                              <a:pt x="69371" y="118846"/>
                              <a:pt x="63042" y="112884"/>
                              <a:pt x="60851" y="101538"/>
                            </a:cubicBezTo>
                            <a:cubicBezTo>
                              <a:pt x="58661" y="89038"/>
                              <a:pt x="63772" y="79230"/>
                              <a:pt x="65233" y="77884"/>
                            </a:cubicBezTo>
                            <a:cubicBezTo>
                              <a:pt x="70588" y="70961"/>
                              <a:pt x="76916" y="59230"/>
                              <a:pt x="76916" y="59230"/>
                            </a:cubicBezTo>
                            <a:cubicBezTo>
                              <a:pt x="85192" y="57692"/>
                              <a:pt x="89817" y="51730"/>
                              <a:pt x="89817" y="51730"/>
                            </a:cubicBezTo>
                            <a:cubicBezTo>
                              <a:pt x="89817" y="51730"/>
                              <a:pt x="101501" y="56346"/>
                              <a:pt x="109776" y="51538"/>
                            </a:cubicBezTo>
                            <a:cubicBezTo>
                              <a:pt x="120000" y="44423"/>
                              <a:pt x="112941" y="34423"/>
                              <a:pt x="112941" y="34423"/>
                            </a:cubicBezTo>
                            <a:close/>
                            <a:moveTo>
                              <a:pt x="30912" y="81730"/>
                            </a:moveTo>
                            <a:cubicBezTo>
                              <a:pt x="31886" y="81730"/>
                              <a:pt x="33833" y="81538"/>
                              <a:pt x="33833" y="81538"/>
                            </a:cubicBezTo>
                            <a:cubicBezTo>
                              <a:pt x="33590" y="83269"/>
                              <a:pt x="34807" y="85192"/>
                              <a:pt x="34807" y="85192"/>
                            </a:cubicBezTo>
                            <a:cubicBezTo>
                              <a:pt x="32860" y="83653"/>
                              <a:pt x="30912" y="81730"/>
                              <a:pt x="30912" y="81730"/>
                            </a:cubicBezTo>
                            <a:close/>
                            <a:moveTo>
                              <a:pt x="62799" y="72500"/>
                            </a:moveTo>
                            <a:cubicBezTo>
                              <a:pt x="62799" y="72500"/>
                              <a:pt x="64016" y="65192"/>
                              <a:pt x="63529" y="60961"/>
                            </a:cubicBezTo>
                            <a:cubicBezTo>
                              <a:pt x="70831" y="60961"/>
                              <a:pt x="70831" y="60961"/>
                              <a:pt x="70831" y="60961"/>
                            </a:cubicBezTo>
                            <a:cubicBezTo>
                              <a:pt x="70831" y="60961"/>
                              <a:pt x="68640" y="67500"/>
                              <a:pt x="62799" y="72500"/>
                            </a:cubicBezTo>
                            <a:close/>
                          </a:path>
                        </a:pathLst>
                      </a:custGeom>
                      <a:grpFill/>
                      <a:ln>
                        <a:noFill/>
                      </a:ln>
                    </p:spPr>
                    <p:txBody>
                      <a:bodyPr lIns="121898" tIns="60941" rIns="121898" bIns="60941" anchor="t" anchorCtr="0">
                        <a:noAutofit/>
                      </a:bodyPr>
                      <a:lstStyle/>
                      <a:p>
                        <a:pPr>
                          <a:buClr>
                            <a:srgbClr val="000000"/>
                          </a:buClr>
                        </a:pPr>
                        <a:endParaRPr sz="120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endParaRPr>
                      </a:p>
                    </p:txBody>
                  </p:sp>
                  <p:sp>
                    <p:nvSpPr>
                      <p:cNvPr id="89" name="Shape 2924">
                        <a:extLst>
                          <a:ext uri="{FF2B5EF4-FFF2-40B4-BE49-F238E27FC236}">
                            <a16:creationId xmlns:a16="http://schemas.microsoft.com/office/drawing/2014/main" id="{1C5D8AF7-4C26-404E-BB72-60B932C31D6D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7727950" y="9086567"/>
                        <a:ext cx="981074" cy="1241426"/>
                      </a:xfrm>
                      <a:custGeom>
                        <a:avLst/>
                        <a:gdLst/>
                        <a:ahLst/>
                        <a:cxnLst/>
                        <a:rect l="0" t="0" r="0" b="0"/>
                        <a:pathLst>
                          <a:path w="120000" h="120000" extrusionOk="0">
                            <a:moveTo>
                              <a:pt x="38117" y="119628"/>
                            </a:moveTo>
                            <a:cubicBezTo>
                              <a:pt x="37176" y="119628"/>
                              <a:pt x="37176" y="119628"/>
                              <a:pt x="37176" y="119628"/>
                            </a:cubicBezTo>
                            <a:cubicBezTo>
                              <a:pt x="37176" y="119628"/>
                              <a:pt x="37647" y="119628"/>
                              <a:pt x="38117" y="119628"/>
                            </a:cubicBezTo>
                            <a:close/>
                            <a:moveTo>
                              <a:pt x="70588" y="119628"/>
                            </a:moveTo>
                            <a:cubicBezTo>
                              <a:pt x="70588" y="119628"/>
                              <a:pt x="70588" y="119628"/>
                              <a:pt x="70588" y="119628"/>
                            </a:cubicBezTo>
                            <a:cubicBezTo>
                              <a:pt x="70588" y="120000"/>
                              <a:pt x="70588" y="120000"/>
                              <a:pt x="70588" y="120000"/>
                            </a:cubicBezTo>
                            <a:lnTo>
                              <a:pt x="70588" y="119628"/>
                            </a:lnTo>
                            <a:close/>
                            <a:moveTo>
                              <a:pt x="112941" y="34551"/>
                            </a:moveTo>
                            <a:cubicBezTo>
                              <a:pt x="114823" y="24148"/>
                              <a:pt x="103529" y="25263"/>
                              <a:pt x="101176" y="23777"/>
                            </a:cubicBezTo>
                            <a:cubicBezTo>
                              <a:pt x="98823" y="19690"/>
                              <a:pt x="91764" y="18575"/>
                              <a:pt x="91764" y="18575"/>
                            </a:cubicBezTo>
                            <a:cubicBezTo>
                              <a:pt x="91764" y="7058"/>
                              <a:pt x="80470" y="8544"/>
                              <a:pt x="80470" y="8544"/>
                            </a:cubicBezTo>
                            <a:cubicBezTo>
                              <a:pt x="80470" y="8544"/>
                              <a:pt x="75764" y="0"/>
                              <a:pt x="64470" y="371"/>
                            </a:cubicBezTo>
                            <a:cubicBezTo>
                              <a:pt x="49882" y="1114"/>
                              <a:pt x="48000" y="13003"/>
                              <a:pt x="48000" y="13003"/>
                            </a:cubicBezTo>
                            <a:cubicBezTo>
                              <a:pt x="40000" y="12631"/>
                              <a:pt x="39058" y="18947"/>
                              <a:pt x="39058" y="18947"/>
                            </a:cubicBezTo>
                            <a:cubicBezTo>
                              <a:pt x="24000" y="16346"/>
                              <a:pt x="22117" y="27120"/>
                              <a:pt x="22117" y="27120"/>
                            </a:cubicBezTo>
                            <a:cubicBezTo>
                              <a:pt x="16470" y="25634"/>
                              <a:pt x="0" y="33065"/>
                              <a:pt x="7529" y="44582"/>
                            </a:cubicBezTo>
                            <a:cubicBezTo>
                              <a:pt x="15058" y="55727"/>
                              <a:pt x="31058" y="52383"/>
                              <a:pt x="31058" y="52383"/>
                            </a:cubicBezTo>
                            <a:cubicBezTo>
                              <a:pt x="39058" y="65386"/>
                              <a:pt x="49411" y="57213"/>
                              <a:pt x="51764" y="58699"/>
                            </a:cubicBezTo>
                            <a:cubicBezTo>
                              <a:pt x="54588" y="59814"/>
                              <a:pt x="57411" y="59814"/>
                              <a:pt x="57411" y="59814"/>
                            </a:cubicBezTo>
                            <a:cubicBezTo>
                              <a:pt x="57411" y="59814"/>
                              <a:pt x="58352" y="68359"/>
                              <a:pt x="56000" y="75417"/>
                            </a:cubicBezTo>
                            <a:cubicBezTo>
                              <a:pt x="53176" y="82476"/>
                              <a:pt x="51294" y="92879"/>
                              <a:pt x="51294" y="92879"/>
                            </a:cubicBezTo>
                            <a:cubicBezTo>
                              <a:pt x="51294" y="92879"/>
                              <a:pt x="43764" y="90650"/>
                              <a:pt x="39529" y="88049"/>
                            </a:cubicBezTo>
                            <a:cubicBezTo>
                              <a:pt x="35764" y="85820"/>
                              <a:pt x="35764" y="80990"/>
                              <a:pt x="35764" y="80990"/>
                            </a:cubicBezTo>
                            <a:cubicBezTo>
                              <a:pt x="37647" y="80619"/>
                              <a:pt x="39058" y="78390"/>
                              <a:pt x="39058" y="78390"/>
                            </a:cubicBezTo>
                            <a:cubicBezTo>
                              <a:pt x="44235" y="81362"/>
                              <a:pt x="49411" y="77275"/>
                              <a:pt x="48941" y="72445"/>
                            </a:cubicBezTo>
                            <a:cubicBezTo>
                              <a:pt x="48470" y="67616"/>
                              <a:pt x="43294" y="67987"/>
                              <a:pt x="43294" y="67987"/>
                            </a:cubicBezTo>
                            <a:cubicBezTo>
                              <a:pt x="43294" y="67987"/>
                              <a:pt x="42823" y="65758"/>
                              <a:pt x="40000" y="65386"/>
                            </a:cubicBezTo>
                            <a:cubicBezTo>
                              <a:pt x="40470" y="61671"/>
                              <a:pt x="35764" y="61300"/>
                              <a:pt x="35764" y="61300"/>
                            </a:cubicBezTo>
                            <a:cubicBezTo>
                              <a:pt x="35764" y="61300"/>
                              <a:pt x="33411" y="58699"/>
                              <a:pt x="28235" y="58328"/>
                            </a:cubicBezTo>
                            <a:cubicBezTo>
                              <a:pt x="23058" y="57956"/>
                              <a:pt x="23058" y="63529"/>
                              <a:pt x="23058" y="63529"/>
                            </a:cubicBezTo>
                            <a:cubicBezTo>
                              <a:pt x="23058" y="63529"/>
                              <a:pt x="18823" y="63157"/>
                              <a:pt x="18352" y="65758"/>
                            </a:cubicBezTo>
                            <a:cubicBezTo>
                              <a:pt x="14117" y="64272"/>
                              <a:pt x="12235" y="68359"/>
                              <a:pt x="12235" y="68359"/>
                            </a:cubicBezTo>
                            <a:cubicBezTo>
                              <a:pt x="12235" y="68359"/>
                              <a:pt x="7058" y="68730"/>
                              <a:pt x="6117" y="72817"/>
                            </a:cubicBezTo>
                            <a:cubicBezTo>
                              <a:pt x="5176" y="77647"/>
                              <a:pt x="12705" y="79504"/>
                              <a:pt x="15058" y="78761"/>
                            </a:cubicBezTo>
                            <a:cubicBezTo>
                              <a:pt x="15058" y="82105"/>
                              <a:pt x="27294" y="82476"/>
                              <a:pt x="29176" y="82105"/>
                            </a:cubicBezTo>
                            <a:cubicBezTo>
                              <a:pt x="32000" y="87306"/>
                              <a:pt x="50352" y="96222"/>
                              <a:pt x="50352" y="96222"/>
                            </a:cubicBezTo>
                            <a:cubicBezTo>
                              <a:pt x="50352" y="96222"/>
                              <a:pt x="50823" y="103653"/>
                              <a:pt x="49882" y="108482"/>
                            </a:cubicBezTo>
                            <a:cubicBezTo>
                              <a:pt x="48941" y="113684"/>
                              <a:pt x="50352" y="115913"/>
                              <a:pt x="47529" y="117770"/>
                            </a:cubicBezTo>
                            <a:cubicBezTo>
                              <a:pt x="45647" y="119628"/>
                              <a:pt x="40000" y="119628"/>
                              <a:pt x="38117" y="119628"/>
                            </a:cubicBezTo>
                            <a:cubicBezTo>
                              <a:pt x="70588" y="119628"/>
                              <a:pt x="70588" y="119628"/>
                              <a:pt x="70588" y="119628"/>
                            </a:cubicBezTo>
                            <a:cubicBezTo>
                              <a:pt x="69176" y="118885"/>
                              <a:pt x="63058" y="112941"/>
                              <a:pt x="60705" y="101424"/>
                            </a:cubicBezTo>
                            <a:cubicBezTo>
                              <a:pt x="58823" y="89164"/>
                              <a:pt x="63529" y="79504"/>
                              <a:pt x="64941" y="78018"/>
                            </a:cubicBezTo>
                            <a:cubicBezTo>
                              <a:pt x="70588" y="70959"/>
                              <a:pt x="76705" y="59071"/>
                              <a:pt x="76705" y="59071"/>
                            </a:cubicBezTo>
                            <a:cubicBezTo>
                              <a:pt x="85176" y="57585"/>
                              <a:pt x="89882" y="52012"/>
                              <a:pt x="89882" y="52012"/>
                            </a:cubicBezTo>
                            <a:cubicBezTo>
                              <a:pt x="89882" y="52012"/>
                              <a:pt x="101647" y="56470"/>
                              <a:pt x="109647" y="51640"/>
                            </a:cubicBezTo>
                            <a:cubicBezTo>
                              <a:pt x="120000" y="44582"/>
                              <a:pt x="112941" y="34551"/>
                              <a:pt x="112941" y="34551"/>
                            </a:cubicBezTo>
                            <a:close/>
                            <a:moveTo>
                              <a:pt x="31058" y="81733"/>
                            </a:moveTo>
                            <a:cubicBezTo>
                              <a:pt x="32000" y="81733"/>
                              <a:pt x="33882" y="81733"/>
                              <a:pt x="33882" y="81733"/>
                            </a:cubicBezTo>
                            <a:cubicBezTo>
                              <a:pt x="33411" y="83219"/>
                              <a:pt x="34823" y="85077"/>
                              <a:pt x="34823" y="85077"/>
                            </a:cubicBezTo>
                            <a:cubicBezTo>
                              <a:pt x="32941" y="83591"/>
                              <a:pt x="31058" y="81733"/>
                              <a:pt x="31058" y="81733"/>
                            </a:cubicBezTo>
                            <a:close/>
                            <a:moveTo>
                              <a:pt x="63058" y="72445"/>
                            </a:moveTo>
                            <a:cubicBezTo>
                              <a:pt x="63058" y="72445"/>
                              <a:pt x="64000" y="65015"/>
                              <a:pt x="63529" y="60928"/>
                            </a:cubicBezTo>
                            <a:cubicBezTo>
                              <a:pt x="70588" y="60928"/>
                              <a:pt x="70588" y="60928"/>
                              <a:pt x="70588" y="60928"/>
                            </a:cubicBezTo>
                            <a:cubicBezTo>
                              <a:pt x="70588" y="60928"/>
                              <a:pt x="68705" y="67616"/>
                              <a:pt x="63058" y="72445"/>
                            </a:cubicBezTo>
                            <a:close/>
                          </a:path>
                        </a:pathLst>
                      </a:custGeom>
                      <a:grpFill/>
                      <a:ln>
                        <a:noFill/>
                      </a:ln>
                    </p:spPr>
                    <p:txBody>
                      <a:bodyPr lIns="121898" tIns="60941" rIns="121898" bIns="60941" anchor="t" anchorCtr="0">
                        <a:noAutofit/>
                      </a:bodyPr>
                      <a:lstStyle/>
                      <a:p>
                        <a:pPr>
                          <a:buClr>
                            <a:srgbClr val="000000"/>
                          </a:buClr>
                        </a:pPr>
                        <a:endParaRPr sz="120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endParaRPr>
                      </a:p>
                    </p:txBody>
                  </p:sp>
                </p:grpSp>
                <p:sp>
                  <p:nvSpPr>
                    <p:cNvPr id="76" name="Shape 2925">
                      <a:extLst>
                        <a:ext uri="{FF2B5EF4-FFF2-40B4-BE49-F238E27FC236}">
                          <a16:creationId xmlns:a16="http://schemas.microsoft.com/office/drawing/2014/main" id="{0430CD66-AB97-1E4C-A4E9-2E2C871F7EA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696612" y="9508839"/>
                      <a:ext cx="647700" cy="819150"/>
                    </a:xfrm>
                    <a:custGeom>
                      <a:avLst/>
                      <a:gdLst/>
                      <a:ahLst/>
                      <a:cxnLst/>
                      <a:rect l="0" t="0" r="0" b="0"/>
                      <a:pathLst>
                        <a:path w="120000" h="120000" extrusionOk="0">
                          <a:moveTo>
                            <a:pt x="37857" y="119999"/>
                          </a:moveTo>
                          <a:cubicBezTo>
                            <a:pt x="37142" y="119999"/>
                            <a:pt x="37142" y="119999"/>
                            <a:pt x="37142" y="119999"/>
                          </a:cubicBezTo>
                          <a:cubicBezTo>
                            <a:pt x="37142" y="119999"/>
                            <a:pt x="37142" y="119999"/>
                            <a:pt x="37857" y="119999"/>
                          </a:cubicBezTo>
                          <a:close/>
                          <a:moveTo>
                            <a:pt x="70000" y="119999"/>
                          </a:moveTo>
                          <a:cubicBezTo>
                            <a:pt x="70000" y="119999"/>
                            <a:pt x="70000" y="119999"/>
                            <a:pt x="70000" y="119999"/>
                          </a:cubicBezTo>
                          <a:cubicBezTo>
                            <a:pt x="70000" y="119999"/>
                            <a:pt x="70000" y="119999"/>
                            <a:pt x="70000" y="119999"/>
                          </a:cubicBezTo>
                          <a:close/>
                          <a:moveTo>
                            <a:pt x="112857" y="34366"/>
                          </a:moveTo>
                          <a:cubicBezTo>
                            <a:pt x="115000" y="24225"/>
                            <a:pt x="102857" y="25352"/>
                            <a:pt x="100714" y="23661"/>
                          </a:cubicBezTo>
                          <a:cubicBezTo>
                            <a:pt x="98571" y="19718"/>
                            <a:pt x="91428" y="18591"/>
                            <a:pt x="91428" y="18591"/>
                          </a:cubicBezTo>
                          <a:cubicBezTo>
                            <a:pt x="91428" y="7323"/>
                            <a:pt x="80000" y="8450"/>
                            <a:pt x="80000" y="8450"/>
                          </a:cubicBezTo>
                          <a:cubicBezTo>
                            <a:pt x="80000" y="8450"/>
                            <a:pt x="75000" y="0"/>
                            <a:pt x="64285" y="563"/>
                          </a:cubicBezTo>
                          <a:cubicBezTo>
                            <a:pt x="49285" y="1126"/>
                            <a:pt x="47857" y="12957"/>
                            <a:pt x="47857" y="12957"/>
                          </a:cubicBezTo>
                          <a:cubicBezTo>
                            <a:pt x="40000" y="12394"/>
                            <a:pt x="38571" y="18591"/>
                            <a:pt x="38571" y="18591"/>
                          </a:cubicBezTo>
                          <a:cubicBezTo>
                            <a:pt x="23571" y="16338"/>
                            <a:pt x="22142" y="27042"/>
                            <a:pt x="22142" y="27042"/>
                          </a:cubicBezTo>
                          <a:cubicBezTo>
                            <a:pt x="16428" y="25915"/>
                            <a:pt x="0" y="33239"/>
                            <a:pt x="7142" y="44507"/>
                          </a:cubicBezTo>
                          <a:cubicBezTo>
                            <a:pt x="15000" y="55774"/>
                            <a:pt x="30714" y="52394"/>
                            <a:pt x="30714" y="52394"/>
                          </a:cubicBezTo>
                          <a:cubicBezTo>
                            <a:pt x="38571" y="65352"/>
                            <a:pt x="49285" y="56901"/>
                            <a:pt x="51428" y="58591"/>
                          </a:cubicBezTo>
                          <a:cubicBezTo>
                            <a:pt x="54285" y="60281"/>
                            <a:pt x="57142" y="59718"/>
                            <a:pt x="57142" y="59718"/>
                          </a:cubicBezTo>
                          <a:cubicBezTo>
                            <a:pt x="57142" y="59718"/>
                            <a:pt x="57857" y="68169"/>
                            <a:pt x="55714" y="75492"/>
                          </a:cubicBezTo>
                          <a:cubicBezTo>
                            <a:pt x="52857" y="82253"/>
                            <a:pt x="51428" y="92957"/>
                            <a:pt x="51428" y="92957"/>
                          </a:cubicBezTo>
                          <a:cubicBezTo>
                            <a:pt x="51428" y="92957"/>
                            <a:pt x="43571" y="90704"/>
                            <a:pt x="39285" y="87887"/>
                          </a:cubicBezTo>
                          <a:cubicBezTo>
                            <a:pt x="35714" y="85633"/>
                            <a:pt x="35714" y="81126"/>
                            <a:pt x="35714" y="81126"/>
                          </a:cubicBezTo>
                          <a:cubicBezTo>
                            <a:pt x="37142" y="80563"/>
                            <a:pt x="38571" y="78309"/>
                            <a:pt x="38571" y="78309"/>
                          </a:cubicBezTo>
                          <a:cubicBezTo>
                            <a:pt x="44285" y="81690"/>
                            <a:pt x="49285" y="77183"/>
                            <a:pt x="48571" y="72676"/>
                          </a:cubicBezTo>
                          <a:cubicBezTo>
                            <a:pt x="48571" y="67605"/>
                            <a:pt x="42857" y="68169"/>
                            <a:pt x="42857" y="68169"/>
                          </a:cubicBezTo>
                          <a:cubicBezTo>
                            <a:pt x="42857" y="68169"/>
                            <a:pt x="42142" y="65915"/>
                            <a:pt x="40000" y="65352"/>
                          </a:cubicBezTo>
                          <a:cubicBezTo>
                            <a:pt x="40000" y="61971"/>
                            <a:pt x="35000" y="61408"/>
                            <a:pt x="35000" y="61408"/>
                          </a:cubicBezTo>
                          <a:cubicBezTo>
                            <a:pt x="35000" y="61408"/>
                            <a:pt x="32857" y="58591"/>
                            <a:pt x="27857" y="58028"/>
                          </a:cubicBezTo>
                          <a:cubicBezTo>
                            <a:pt x="22857" y="58028"/>
                            <a:pt x="22857" y="63098"/>
                            <a:pt x="22857" y="63098"/>
                          </a:cubicBezTo>
                          <a:cubicBezTo>
                            <a:pt x="22857" y="63098"/>
                            <a:pt x="18571" y="63098"/>
                            <a:pt x="17857" y="65915"/>
                          </a:cubicBezTo>
                          <a:cubicBezTo>
                            <a:pt x="13571" y="64225"/>
                            <a:pt x="12142" y="68169"/>
                            <a:pt x="12142" y="68169"/>
                          </a:cubicBezTo>
                          <a:cubicBezTo>
                            <a:pt x="12142" y="68169"/>
                            <a:pt x="7142" y="68732"/>
                            <a:pt x="5714" y="72676"/>
                          </a:cubicBezTo>
                          <a:cubicBezTo>
                            <a:pt x="5000" y="77746"/>
                            <a:pt x="12857" y="79436"/>
                            <a:pt x="15000" y="78873"/>
                          </a:cubicBezTo>
                          <a:cubicBezTo>
                            <a:pt x="15000" y="81690"/>
                            <a:pt x="27142" y="82816"/>
                            <a:pt x="28571" y="82253"/>
                          </a:cubicBezTo>
                          <a:cubicBezTo>
                            <a:pt x="31428" y="87323"/>
                            <a:pt x="50000" y="95774"/>
                            <a:pt x="50000" y="95774"/>
                          </a:cubicBezTo>
                          <a:cubicBezTo>
                            <a:pt x="50000" y="95774"/>
                            <a:pt x="50714" y="103661"/>
                            <a:pt x="50000" y="108732"/>
                          </a:cubicBezTo>
                          <a:cubicBezTo>
                            <a:pt x="48571" y="113802"/>
                            <a:pt x="50000" y="116056"/>
                            <a:pt x="47142" y="117746"/>
                          </a:cubicBezTo>
                          <a:cubicBezTo>
                            <a:pt x="45000" y="119436"/>
                            <a:pt x="40000" y="119436"/>
                            <a:pt x="37857" y="119999"/>
                          </a:cubicBezTo>
                          <a:cubicBezTo>
                            <a:pt x="70000" y="119999"/>
                            <a:pt x="70000" y="119999"/>
                            <a:pt x="70000" y="119999"/>
                          </a:cubicBezTo>
                          <a:cubicBezTo>
                            <a:pt x="68571" y="118873"/>
                            <a:pt x="62857" y="112676"/>
                            <a:pt x="60714" y="101408"/>
                          </a:cubicBezTo>
                          <a:cubicBezTo>
                            <a:pt x="58571" y="89014"/>
                            <a:pt x="63571" y="79436"/>
                            <a:pt x="65000" y="77746"/>
                          </a:cubicBezTo>
                          <a:cubicBezTo>
                            <a:pt x="70000" y="70985"/>
                            <a:pt x="76428" y="59154"/>
                            <a:pt x="76428" y="59154"/>
                          </a:cubicBezTo>
                          <a:cubicBezTo>
                            <a:pt x="85000" y="58028"/>
                            <a:pt x="89285" y="51830"/>
                            <a:pt x="89285" y="51830"/>
                          </a:cubicBezTo>
                          <a:cubicBezTo>
                            <a:pt x="89285" y="51830"/>
                            <a:pt x="101428" y="56338"/>
                            <a:pt x="109285" y="51830"/>
                          </a:cubicBezTo>
                          <a:cubicBezTo>
                            <a:pt x="120000" y="44507"/>
                            <a:pt x="112857" y="34366"/>
                            <a:pt x="112857" y="34366"/>
                          </a:cubicBezTo>
                          <a:close/>
                          <a:moveTo>
                            <a:pt x="30714" y="81690"/>
                          </a:moveTo>
                          <a:cubicBezTo>
                            <a:pt x="31428" y="81690"/>
                            <a:pt x="33571" y="81690"/>
                            <a:pt x="33571" y="81690"/>
                          </a:cubicBezTo>
                          <a:cubicBezTo>
                            <a:pt x="32857" y="83380"/>
                            <a:pt x="34285" y="85070"/>
                            <a:pt x="34285" y="85070"/>
                          </a:cubicBezTo>
                          <a:cubicBezTo>
                            <a:pt x="32857" y="83943"/>
                            <a:pt x="30714" y="81690"/>
                            <a:pt x="30714" y="81690"/>
                          </a:cubicBezTo>
                          <a:close/>
                          <a:moveTo>
                            <a:pt x="62857" y="72676"/>
                          </a:moveTo>
                          <a:cubicBezTo>
                            <a:pt x="62857" y="72676"/>
                            <a:pt x="63571" y="65352"/>
                            <a:pt x="62857" y="60845"/>
                          </a:cubicBezTo>
                          <a:cubicBezTo>
                            <a:pt x="70714" y="60845"/>
                            <a:pt x="70714" y="60845"/>
                            <a:pt x="70714" y="60845"/>
                          </a:cubicBezTo>
                          <a:cubicBezTo>
                            <a:pt x="70714" y="60845"/>
                            <a:pt x="68571" y="67605"/>
                            <a:pt x="62857" y="72676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txBody>
                    <a:bodyPr lIns="121898" tIns="60941" rIns="121898" bIns="60941" anchor="t" anchorCtr="0">
                      <a:noAutofit/>
                    </a:bodyPr>
                    <a:lstStyle/>
                    <a:p>
                      <a:pPr>
                        <a:buClr>
                          <a:srgbClr val="000000"/>
                        </a:buClr>
                      </a:pPr>
                      <a:endParaRPr sz="1200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77" name="Shape 2926">
                      <a:extLst>
                        <a:ext uri="{FF2B5EF4-FFF2-40B4-BE49-F238E27FC236}">
                          <a16:creationId xmlns:a16="http://schemas.microsoft.com/office/drawing/2014/main" id="{780A1857-BF89-3640-AACB-B834351C6C1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924960" y="9350089"/>
                      <a:ext cx="774700" cy="977898"/>
                    </a:xfrm>
                    <a:custGeom>
                      <a:avLst/>
                      <a:gdLst/>
                      <a:ahLst/>
                      <a:cxnLst/>
                      <a:rect l="0" t="0" r="0" b="0"/>
                      <a:pathLst>
                        <a:path w="120000" h="120000" extrusionOk="0">
                          <a:moveTo>
                            <a:pt x="38208" y="119527"/>
                          </a:moveTo>
                          <a:cubicBezTo>
                            <a:pt x="37014" y="119527"/>
                            <a:pt x="37014" y="119527"/>
                            <a:pt x="37014" y="119527"/>
                          </a:cubicBezTo>
                          <a:cubicBezTo>
                            <a:pt x="37014" y="119527"/>
                            <a:pt x="37611" y="119527"/>
                            <a:pt x="38208" y="119527"/>
                          </a:cubicBezTo>
                          <a:close/>
                          <a:moveTo>
                            <a:pt x="70447" y="119527"/>
                          </a:moveTo>
                          <a:cubicBezTo>
                            <a:pt x="70447" y="119527"/>
                            <a:pt x="70447" y="119527"/>
                            <a:pt x="70447" y="119527"/>
                          </a:cubicBezTo>
                          <a:cubicBezTo>
                            <a:pt x="70447" y="120000"/>
                            <a:pt x="70447" y="120000"/>
                            <a:pt x="70447" y="120000"/>
                          </a:cubicBezTo>
                          <a:lnTo>
                            <a:pt x="70447" y="119527"/>
                          </a:lnTo>
                          <a:close/>
                          <a:moveTo>
                            <a:pt x="112835" y="34488"/>
                          </a:moveTo>
                          <a:cubicBezTo>
                            <a:pt x="114626" y="24094"/>
                            <a:pt x="103283" y="25039"/>
                            <a:pt x="100895" y="23622"/>
                          </a:cubicBezTo>
                          <a:cubicBezTo>
                            <a:pt x="98507" y="19842"/>
                            <a:pt x="91343" y="18425"/>
                            <a:pt x="91343" y="18425"/>
                          </a:cubicBezTo>
                          <a:cubicBezTo>
                            <a:pt x="91343" y="7086"/>
                            <a:pt x="80000" y="8503"/>
                            <a:pt x="80000" y="8503"/>
                          </a:cubicBezTo>
                          <a:cubicBezTo>
                            <a:pt x="80000" y="8503"/>
                            <a:pt x="75223" y="0"/>
                            <a:pt x="63880" y="472"/>
                          </a:cubicBezTo>
                          <a:cubicBezTo>
                            <a:pt x="49552" y="944"/>
                            <a:pt x="47761" y="12755"/>
                            <a:pt x="47761" y="12755"/>
                          </a:cubicBezTo>
                          <a:cubicBezTo>
                            <a:pt x="40000" y="12755"/>
                            <a:pt x="38805" y="18897"/>
                            <a:pt x="38805" y="18897"/>
                          </a:cubicBezTo>
                          <a:cubicBezTo>
                            <a:pt x="23880" y="16535"/>
                            <a:pt x="22089" y="26929"/>
                            <a:pt x="22089" y="26929"/>
                          </a:cubicBezTo>
                          <a:cubicBezTo>
                            <a:pt x="16716" y="25511"/>
                            <a:pt x="0" y="33070"/>
                            <a:pt x="7761" y="44409"/>
                          </a:cubicBezTo>
                          <a:cubicBezTo>
                            <a:pt x="14925" y="55748"/>
                            <a:pt x="31044" y="51968"/>
                            <a:pt x="31044" y="51968"/>
                          </a:cubicBezTo>
                          <a:cubicBezTo>
                            <a:pt x="39402" y="65196"/>
                            <a:pt x="49552" y="57165"/>
                            <a:pt x="51940" y="58582"/>
                          </a:cubicBezTo>
                          <a:cubicBezTo>
                            <a:pt x="54328" y="60000"/>
                            <a:pt x="57313" y="59527"/>
                            <a:pt x="57313" y="59527"/>
                          </a:cubicBezTo>
                          <a:cubicBezTo>
                            <a:pt x="57313" y="59527"/>
                            <a:pt x="58507" y="68503"/>
                            <a:pt x="55522" y="75590"/>
                          </a:cubicBezTo>
                          <a:cubicBezTo>
                            <a:pt x="53134" y="82677"/>
                            <a:pt x="51343" y="93070"/>
                            <a:pt x="51343" y="93070"/>
                          </a:cubicBezTo>
                          <a:cubicBezTo>
                            <a:pt x="51343" y="93070"/>
                            <a:pt x="43582" y="90708"/>
                            <a:pt x="39402" y="87874"/>
                          </a:cubicBezTo>
                          <a:cubicBezTo>
                            <a:pt x="35820" y="85511"/>
                            <a:pt x="35820" y="80787"/>
                            <a:pt x="35820" y="80787"/>
                          </a:cubicBezTo>
                          <a:cubicBezTo>
                            <a:pt x="37611" y="80787"/>
                            <a:pt x="38805" y="78425"/>
                            <a:pt x="38805" y="78425"/>
                          </a:cubicBezTo>
                          <a:cubicBezTo>
                            <a:pt x="44179" y="81259"/>
                            <a:pt x="48955" y="77007"/>
                            <a:pt x="48955" y="72283"/>
                          </a:cubicBezTo>
                          <a:cubicBezTo>
                            <a:pt x="48358" y="67559"/>
                            <a:pt x="42985" y="68031"/>
                            <a:pt x="42985" y="68031"/>
                          </a:cubicBezTo>
                          <a:cubicBezTo>
                            <a:pt x="42985" y="68031"/>
                            <a:pt x="42388" y="65669"/>
                            <a:pt x="40000" y="65669"/>
                          </a:cubicBezTo>
                          <a:cubicBezTo>
                            <a:pt x="40597" y="61889"/>
                            <a:pt x="35820" y="61417"/>
                            <a:pt x="35820" y="61417"/>
                          </a:cubicBezTo>
                          <a:cubicBezTo>
                            <a:pt x="35820" y="61417"/>
                            <a:pt x="33432" y="58582"/>
                            <a:pt x="28059" y="58110"/>
                          </a:cubicBezTo>
                          <a:cubicBezTo>
                            <a:pt x="23283" y="57637"/>
                            <a:pt x="22686" y="63307"/>
                            <a:pt x="22686" y="63307"/>
                          </a:cubicBezTo>
                          <a:cubicBezTo>
                            <a:pt x="22686" y="63307"/>
                            <a:pt x="19104" y="62834"/>
                            <a:pt x="18507" y="65669"/>
                          </a:cubicBezTo>
                          <a:cubicBezTo>
                            <a:pt x="13731" y="64251"/>
                            <a:pt x="12537" y="68503"/>
                            <a:pt x="12537" y="68503"/>
                          </a:cubicBezTo>
                          <a:cubicBezTo>
                            <a:pt x="12537" y="68503"/>
                            <a:pt x="7164" y="68976"/>
                            <a:pt x="5970" y="72755"/>
                          </a:cubicBezTo>
                          <a:cubicBezTo>
                            <a:pt x="5373" y="77480"/>
                            <a:pt x="13134" y="79370"/>
                            <a:pt x="14925" y="78897"/>
                          </a:cubicBezTo>
                          <a:cubicBezTo>
                            <a:pt x="14925" y="81732"/>
                            <a:pt x="27462" y="82677"/>
                            <a:pt x="29253" y="82204"/>
                          </a:cubicBezTo>
                          <a:cubicBezTo>
                            <a:pt x="31641" y="87401"/>
                            <a:pt x="50149" y="95905"/>
                            <a:pt x="50149" y="95905"/>
                          </a:cubicBezTo>
                          <a:cubicBezTo>
                            <a:pt x="50149" y="95905"/>
                            <a:pt x="50746" y="103464"/>
                            <a:pt x="50149" y="108661"/>
                          </a:cubicBezTo>
                          <a:cubicBezTo>
                            <a:pt x="48955" y="113385"/>
                            <a:pt x="50149" y="115748"/>
                            <a:pt x="47761" y="118110"/>
                          </a:cubicBezTo>
                          <a:cubicBezTo>
                            <a:pt x="45373" y="119527"/>
                            <a:pt x="40000" y="119527"/>
                            <a:pt x="38208" y="119527"/>
                          </a:cubicBezTo>
                          <a:cubicBezTo>
                            <a:pt x="70447" y="119527"/>
                            <a:pt x="70447" y="119527"/>
                            <a:pt x="70447" y="119527"/>
                          </a:cubicBezTo>
                          <a:cubicBezTo>
                            <a:pt x="69253" y="118582"/>
                            <a:pt x="62686" y="112913"/>
                            <a:pt x="60895" y="101574"/>
                          </a:cubicBezTo>
                          <a:cubicBezTo>
                            <a:pt x="58507" y="89291"/>
                            <a:pt x="63880" y="79370"/>
                            <a:pt x="65074" y="77952"/>
                          </a:cubicBezTo>
                          <a:cubicBezTo>
                            <a:pt x="70447" y="70866"/>
                            <a:pt x="77014" y="59055"/>
                            <a:pt x="77014" y="59055"/>
                          </a:cubicBezTo>
                          <a:cubicBezTo>
                            <a:pt x="84776" y="57637"/>
                            <a:pt x="89552" y="51968"/>
                            <a:pt x="89552" y="51968"/>
                          </a:cubicBezTo>
                          <a:cubicBezTo>
                            <a:pt x="89552" y="51968"/>
                            <a:pt x="101492" y="56220"/>
                            <a:pt x="109253" y="51496"/>
                          </a:cubicBezTo>
                          <a:cubicBezTo>
                            <a:pt x="120000" y="44409"/>
                            <a:pt x="112835" y="34488"/>
                            <a:pt x="112835" y="34488"/>
                          </a:cubicBezTo>
                          <a:close/>
                          <a:moveTo>
                            <a:pt x="31044" y="81732"/>
                          </a:moveTo>
                          <a:cubicBezTo>
                            <a:pt x="31641" y="81732"/>
                            <a:pt x="34029" y="81732"/>
                            <a:pt x="34029" y="81732"/>
                          </a:cubicBezTo>
                          <a:cubicBezTo>
                            <a:pt x="33432" y="83149"/>
                            <a:pt x="34626" y="85039"/>
                            <a:pt x="34626" y="85039"/>
                          </a:cubicBezTo>
                          <a:cubicBezTo>
                            <a:pt x="32835" y="83622"/>
                            <a:pt x="31044" y="81732"/>
                            <a:pt x="31044" y="81732"/>
                          </a:cubicBezTo>
                          <a:close/>
                          <a:moveTo>
                            <a:pt x="62686" y="72283"/>
                          </a:moveTo>
                          <a:cubicBezTo>
                            <a:pt x="62686" y="72283"/>
                            <a:pt x="63880" y="65196"/>
                            <a:pt x="63283" y="60944"/>
                          </a:cubicBezTo>
                          <a:cubicBezTo>
                            <a:pt x="70447" y="60944"/>
                            <a:pt x="70447" y="60944"/>
                            <a:pt x="70447" y="60944"/>
                          </a:cubicBezTo>
                          <a:cubicBezTo>
                            <a:pt x="70447" y="60944"/>
                            <a:pt x="68656" y="67559"/>
                            <a:pt x="62686" y="72283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txBody>
                    <a:bodyPr lIns="121898" tIns="60941" rIns="121898" bIns="60941" anchor="t" anchorCtr="0">
                      <a:noAutofit/>
                    </a:bodyPr>
                    <a:lstStyle/>
                    <a:p>
                      <a:pPr>
                        <a:buClr>
                          <a:srgbClr val="000000"/>
                        </a:buClr>
                      </a:pPr>
                      <a:endParaRPr sz="1200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78" name="Shape 2927">
                      <a:extLst>
                        <a:ext uri="{FF2B5EF4-FFF2-40B4-BE49-F238E27FC236}">
                          <a16:creationId xmlns:a16="http://schemas.microsoft.com/office/drawing/2014/main" id="{3D987163-A05E-2B4E-B8DC-95652D451AF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02391" y="9219914"/>
                      <a:ext cx="876300" cy="1108074"/>
                    </a:xfrm>
                    <a:custGeom>
                      <a:avLst/>
                      <a:gdLst/>
                      <a:ahLst/>
                      <a:cxnLst/>
                      <a:rect l="0" t="0" r="0" b="0"/>
                      <a:pathLst>
                        <a:path w="120000" h="120000" extrusionOk="0">
                          <a:moveTo>
                            <a:pt x="107894" y="68333"/>
                          </a:moveTo>
                          <a:cubicBezTo>
                            <a:pt x="107894" y="68333"/>
                            <a:pt x="106315" y="64166"/>
                            <a:pt x="101578" y="65416"/>
                          </a:cubicBezTo>
                          <a:cubicBezTo>
                            <a:pt x="101052" y="62916"/>
                            <a:pt x="97368" y="63333"/>
                            <a:pt x="97368" y="63333"/>
                          </a:cubicBezTo>
                          <a:cubicBezTo>
                            <a:pt x="97368" y="63333"/>
                            <a:pt x="96842" y="57500"/>
                            <a:pt x="92105" y="57916"/>
                          </a:cubicBezTo>
                          <a:cubicBezTo>
                            <a:pt x="86842" y="58333"/>
                            <a:pt x="84736" y="61250"/>
                            <a:pt x="84736" y="61250"/>
                          </a:cubicBezTo>
                          <a:cubicBezTo>
                            <a:pt x="84736" y="61250"/>
                            <a:pt x="79473" y="61666"/>
                            <a:pt x="80000" y="65416"/>
                          </a:cubicBezTo>
                          <a:cubicBezTo>
                            <a:pt x="77368" y="65833"/>
                            <a:pt x="76842" y="67916"/>
                            <a:pt x="76842" y="67916"/>
                          </a:cubicBezTo>
                          <a:cubicBezTo>
                            <a:pt x="76842" y="67916"/>
                            <a:pt x="71578" y="67500"/>
                            <a:pt x="71052" y="72500"/>
                          </a:cubicBezTo>
                          <a:cubicBezTo>
                            <a:pt x="71052" y="77083"/>
                            <a:pt x="75789" y="81250"/>
                            <a:pt x="81052" y="78333"/>
                          </a:cubicBezTo>
                          <a:cubicBezTo>
                            <a:pt x="81052" y="78333"/>
                            <a:pt x="82631" y="80833"/>
                            <a:pt x="84210" y="80833"/>
                          </a:cubicBezTo>
                          <a:cubicBezTo>
                            <a:pt x="84210" y="80833"/>
                            <a:pt x="84210" y="85833"/>
                            <a:pt x="80526" y="87916"/>
                          </a:cubicBezTo>
                          <a:cubicBezTo>
                            <a:pt x="76315" y="90416"/>
                            <a:pt x="68947" y="92916"/>
                            <a:pt x="68947" y="92916"/>
                          </a:cubicBezTo>
                          <a:cubicBezTo>
                            <a:pt x="68947" y="92916"/>
                            <a:pt x="66842" y="82500"/>
                            <a:pt x="64210" y="75416"/>
                          </a:cubicBezTo>
                          <a:cubicBezTo>
                            <a:pt x="61578" y="68333"/>
                            <a:pt x="62631" y="59583"/>
                            <a:pt x="62631" y="59583"/>
                          </a:cubicBezTo>
                          <a:cubicBezTo>
                            <a:pt x="62631" y="59583"/>
                            <a:pt x="65789" y="60000"/>
                            <a:pt x="68421" y="58333"/>
                          </a:cubicBezTo>
                          <a:cubicBezTo>
                            <a:pt x="70526" y="57083"/>
                            <a:pt x="81052" y="65000"/>
                            <a:pt x="89473" y="52083"/>
                          </a:cubicBezTo>
                          <a:cubicBezTo>
                            <a:pt x="89473" y="52083"/>
                            <a:pt x="104736" y="55416"/>
                            <a:pt x="112631" y="44166"/>
                          </a:cubicBezTo>
                          <a:cubicBezTo>
                            <a:pt x="119999" y="32916"/>
                            <a:pt x="103684" y="25416"/>
                            <a:pt x="97894" y="26666"/>
                          </a:cubicBezTo>
                          <a:cubicBezTo>
                            <a:pt x="97894" y="26666"/>
                            <a:pt x="96315" y="16250"/>
                            <a:pt x="81578" y="18750"/>
                          </a:cubicBezTo>
                          <a:cubicBezTo>
                            <a:pt x="81578" y="18750"/>
                            <a:pt x="80000" y="12500"/>
                            <a:pt x="72105" y="12916"/>
                          </a:cubicBezTo>
                          <a:cubicBezTo>
                            <a:pt x="72105" y="12916"/>
                            <a:pt x="70526" y="833"/>
                            <a:pt x="55789" y="0"/>
                          </a:cubicBezTo>
                          <a:cubicBezTo>
                            <a:pt x="44736" y="0"/>
                            <a:pt x="40000" y="8333"/>
                            <a:pt x="40000" y="8333"/>
                          </a:cubicBezTo>
                          <a:cubicBezTo>
                            <a:pt x="40000" y="8333"/>
                            <a:pt x="28421" y="7083"/>
                            <a:pt x="28421" y="18333"/>
                          </a:cubicBezTo>
                          <a:cubicBezTo>
                            <a:pt x="28421" y="18333"/>
                            <a:pt x="21578" y="19583"/>
                            <a:pt x="18947" y="23750"/>
                          </a:cubicBezTo>
                          <a:cubicBezTo>
                            <a:pt x="16842" y="25000"/>
                            <a:pt x="5263" y="24166"/>
                            <a:pt x="7368" y="34166"/>
                          </a:cubicBezTo>
                          <a:cubicBezTo>
                            <a:pt x="7368" y="34166"/>
                            <a:pt x="0" y="44166"/>
                            <a:pt x="10526" y="51666"/>
                          </a:cubicBezTo>
                          <a:cubicBezTo>
                            <a:pt x="18947" y="56250"/>
                            <a:pt x="30526" y="51666"/>
                            <a:pt x="30526" y="51666"/>
                          </a:cubicBezTo>
                          <a:cubicBezTo>
                            <a:pt x="30526" y="51666"/>
                            <a:pt x="35263" y="57500"/>
                            <a:pt x="43157" y="59166"/>
                          </a:cubicBezTo>
                          <a:cubicBezTo>
                            <a:pt x="43157" y="59166"/>
                            <a:pt x="49473" y="70833"/>
                            <a:pt x="55263" y="77916"/>
                          </a:cubicBezTo>
                          <a:cubicBezTo>
                            <a:pt x="56315" y="79166"/>
                            <a:pt x="61578" y="89166"/>
                            <a:pt x="59473" y="101666"/>
                          </a:cubicBezTo>
                          <a:cubicBezTo>
                            <a:pt x="57368" y="112916"/>
                            <a:pt x="51052" y="118750"/>
                            <a:pt x="49999" y="119583"/>
                          </a:cubicBezTo>
                          <a:cubicBezTo>
                            <a:pt x="82105" y="119583"/>
                            <a:pt x="82105" y="119583"/>
                            <a:pt x="82105" y="119583"/>
                          </a:cubicBezTo>
                          <a:cubicBezTo>
                            <a:pt x="80000" y="119583"/>
                            <a:pt x="74736" y="119583"/>
                            <a:pt x="72631" y="117916"/>
                          </a:cubicBezTo>
                          <a:cubicBezTo>
                            <a:pt x="69473" y="115833"/>
                            <a:pt x="71052" y="113750"/>
                            <a:pt x="70000" y="108750"/>
                          </a:cubicBezTo>
                          <a:cubicBezTo>
                            <a:pt x="69473" y="103333"/>
                            <a:pt x="69473" y="95833"/>
                            <a:pt x="69473" y="95833"/>
                          </a:cubicBezTo>
                          <a:cubicBezTo>
                            <a:pt x="69473" y="95833"/>
                            <a:pt x="88421" y="87500"/>
                            <a:pt x="91052" y="82083"/>
                          </a:cubicBezTo>
                          <a:cubicBezTo>
                            <a:pt x="93157" y="82500"/>
                            <a:pt x="105263" y="82083"/>
                            <a:pt x="105263" y="78750"/>
                          </a:cubicBezTo>
                          <a:cubicBezTo>
                            <a:pt x="107368" y="79583"/>
                            <a:pt x="114736" y="77500"/>
                            <a:pt x="114210" y="72916"/>
                          </a:cubicBezTo>
                          <a:cubicBezTo>
                            <a:pt x="112631" y="68750"/>
                            <a:pt x="107894" y="68333"/>
                            <a:pt x="107894" y="68333"/>
                          </a:cubicBezTo>
                          <a:close/>
                          <a:moveTo>
                            <a:pt x="49473" y="60833"/>
                          </a:moveTo>
                          <a:cubicBezTo>
                            <a:pt x="56842" y="60833"/>
                            <a:pt x="56842" y="60833"/>
                            <a:pt x="56842" y="60833"/>
                          </a:cubicBezTo>
                          <a:cubicBezTo>
                            <a:pt x="56315" y="65000"/>
                            <a:pt x="57368" y="72500"/>
                            <a:pt x="57368" y="72500"/>
                          </a:cubicBezTo>
                          <a:cubicBezTo>
                            <a:pt x="51578" y="67500"/>
                            <a:pt x="49473" y="60833"/>
                            <a:pt x="49473" y="60833"/>
                          </a:cubicBezTo>
                          <a:close/>
                          <a:moveTo>
                            <a:pt x="85263" y="85000"/>
                          </a:moveTo>
                          <a:cubicBezTo>
                            <a:pt x="85263" y="85000"/>
                            <a:pt x="86842" y="83333"/>
                            <a:pt x="86315" y="81666"/>
                          </a:cubicBezTo>
                          <a:cubicBezTo>
                            <a:pt x="86315" y="81666"/>
                            <a:pt x="88421" y="81666"/>
                            <a:pt x="88947" y="81666"/>
                          </a:cubicBezTo>
                          <a:cubicBezTo>
                            <a:pt x="88947" y="81666"/>
                            <a:pt x="87368" y="83750"/>
                            <a:pt x="85263" y="85000"/>
                          </a:cubicBezTo>
                          <a:close/>
                          <a:moveTo>
                            <a:pt x="82631" y="119583"/>
                          </a:moveTo>
                          <a:cubicBezTo>
                            <a:pt x="82105" y="119583"/>
                            <a:pt x="82105" y="119583"/>
                            <a:pt x="82105" y="119583"/>
                          </a:cubicBezTo>
                          <a:cubicBezTo>
                            <a:pt x="82631" y="119583"/>
                            <a:pt x="82631" y="119583"/>
                            <a:pt x="82631" y="119583"/>
                          </a:cubicBezTo>
                          <a:close/>
                          <a:moveTo>
                            <a:pt x="49473" y="120000"/>
                          </a:moveTo>
                          <a:cubicBezTo>
                            <a:pt x="49473" y="120000"/>
                            <a:pt x="49473" y="120000"/>
                            <a:pt x="49999" y="119583"/>
                          </a:cubicBezTo>
                          <a:cubicBezTo>
                            <a:pt x="49473" y="119583"/>
                            <a:pt x="49473" y="119583"/>
                            <a:pt x="49473" y="119583"/>
                          </a:cubicBezTo>
                          <a:lnTo>
                            <a:pt x="49473" y="120000"/>
                          </a:ln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txBody>
                    <a:bodyPr lIns="121898" tIns="60941" rIns="121898" bIns="60941" anchor="t" anchorCtr="0">
                      <a:noAutofit/>
                    </a:bodyPr>
                    <a:lstStyle/>
                    <a:p>
                      <a:pPr>
                        <a:buClr>
                          <a:srgbClr val="000000"/>
                        </a:buClr>
                      </a:pPr>
                      <a:endParaRPr sz="1200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</p:grpSp>
            </p:grpSp>
            <p:sp>
              <p:nvSpPr>
                <p:cNvPr id="72" name="Shape 2928">
                  <a:extLst>
                    <a:ext uri="{FF2B5EF4-FFF2-40B4-BE49-F238E27FC236}">
                      <a16:creationId xmlns:a16="http://schemas.microsoft.com/office/drawing/2014/main" id="{49CEC961-B9D7-A146-98C8-490D4175AA89}"/>
                    </a:ext>
                  </a:extLst>
                </p:cNvPr>
                <p:cNvSpPr/>
                <p:nvPr/>
              </p:nvSpPr>
              <p:spPr>
                <a:xfrm>
                  <a:off x="5167314" y="9550114"/>
                  <a:ext cx="612775" cy="777876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20000" h="120000" extrusionOk="0">
                      <a:moveTo>
                        <a:pt x="37735" y="120000"/>
                      </a:moveTo>
                      <a:cubicBezTo>
                        <a:pt x="36981" y="120000"/>
                        <a:pt x="36981" y="120000"/>
                        <a:pt x="36981" y="120000"/>
                      </a:cubicBezTo>
                      <a:cubicBezTo>
                        <a:pt x="36981" y="120000"/>
                        <a:pt x="37735" y="120000"/>
                        <a:pt x="37735" y="120000"/>
                      </a:cubicBezTo>
                      <a:close/>
                      <a:moveTo>
                        <a:pt x="70943" y="120000"/>
                      </a:moveTo>
                      <a:cubicBezTo>
                        <a:pt x="70188" y="120000"/>
                        <a:pt x="70188" y="120000"/>
                        <a:pt x="70188" y="120000"/>
                      </a:cubicBezTo>
                      <a:cubicBezTo>
                        <a:pt x="70188" y="120000"/>
                        <a:pt x="70943" y="120000"/>
                        <a:pt x="70943" y="120000"/>
                      </a:cubicBezTo>
                      <a:close/>
                      <a:moveTo>
                        <a:pt x="113207" y="34455"/>
                      </a:moveTo>
                      <a:cubicBezTo>
                        <a:pt x="115471" y="24356"/>
                        <a:pt x="103396" y="24950"/>
                        <a:pt x="101132" y="23762"/>
                      </a:cubicBezTo>
                      <a:cubicBezTo>
                        <a:pt x="98867" y="19603"/>
                        <a:pt x="92075" y="18415"/>
                        <a:pt x="92075" y="18415"/>
                      </a:cubicBezTo>
                      <a:cubicBezTo>
                        <a:pt x="92075" y="7128"/>
                        <a:pt x="80000" y="8316"/>
                        <a:pt x="80000" y="8316"/>
                      </a:cubicBezTo>
                      <a:cubicBezTo>
                        <a:pt x="80000" y="8316"/>
                        <a:pt x="75471" y="0"/>
                        <a:pt x="64150" y="0"/>
                      </a:cubicBezTo>
                      <a:cubicBezTo>
                        <a:pt x="49811" y="594"/>
                        <a:pt x="48301" y="12475"/>
                        <a:pt x="48301" y="12475"/>
                      </a:cubicBezTo>
                      <a:cubicBezTo>
                        <a:pt x="40000" y="12475"/>
                        <a:pt x="38490" y="18415"/>
                        <a:pt x="38490" y="18415"/>
                      </a:cubicBezTo>
                      <a:cubicBezTo>
                        <a:pt x="24150" y="16039"/>
                        <a:pt x="21886" y="26732"/>
                        <a:pt x="21886" y="26732"/>
                      </a:cubicBezTo>
                      <a:cubicBezTo>
                        <a:pt x="16603" y="25544"/>
                        <a:pt x="0" y="33267"/>
                        <a:pt x="7547" y="43960"/>
                      </a:cubicBezTo>
                      <a:cubicBezTo>
                        <a:pt x="15094" y="55247"/>
                        <a:pt x="30943" y="52277"/>
                        <a:pt x="30943" y="52277"/>
                      </a:cubicBezTo>
                      <a:cubicBezTo>
                        <a:pt x="39245" y="65346"/>
                        <a:pt x="49056" y="57029"/>
                        <a:pt x="52075" y="58217"/>
                      </a:cubicBezTo>
                      <a:cubicBezTo>
                        <a:pt x="54339" y="60000"/>
                        <a:pt x="57358" y="59405"/>
                        <a:pt x="57358" y="59405"/>
                      </a:cubicBezTo>
                      <a:cubicBezTo>
                        <a:pt x="57358" y="59405"/>
                        <a:pt x="58113" y="68316"/>
                        <a:pt x="55849" y="75445"/>
                      </a:cubicBezTo>
                      <a:cubicBezTo>
                        <a:pt x="52830" y="82574"/>
                        <a:pt x="51320" y="92673"/>
                        <a:pt x="51320" y="92673"/>
                      </a:cubicBezTo>
                      <a:cubicBezTo>
                        <a:pt x="51320" y="92673"/>
                        <a:pt x="43773" y="90297"/>
                        <a:pt x="40000" y="87920"/>
                      </a:cubicBezTo>
                      <a:cubicBezTo>
                        <a:pt x="35471" y="85544"/>
                        <a:pt x="35471" y="80792"/>
                        <a:pt x="35471" y="80792"/>
                      </a:cubicBezTo>
                      <a:cubicBezTo>
                        <a:pt x="37735" y="80792"/>
                        <a:pt x="38490" y="78415"/>
                        <a:pt x="38490" y="78415"/>
                      </a:cubicBezTo>
                      <a:cubicBezTo>
                        <a:pt x="44528" y="81386"/>
                        <a:pt x="49056" y="77227"/>
                        <a:pt x="49056" y="72475"/>
                      </a:cubicBezTo>
                      <a:cubicBezTo>
                        <a:pt x="48301" y="67722"/>
                        <a:pt x="43018" y="67722"/>
                        <a:pt x="43018" y="67722"/>
                      </a:cubicBezTo>
                      <a:cubicBezTo>
                        <a:pt x="43018" y="67722"/>
                        <a:pt x="42264" y="65940"/>
                        <a:pt x="40000" y="65346"/>
                      </a:cubicBezTo>
                      <a:cubicBezTo>
                        <a:pt x="40754" y="61782"/>
                        <a:pt x="35471" y="61188"/>
                        <a:pt x="35471" y="61188"/>
                      </a:cubicBezTo>
                      <a:cubicBezTo>
                        <a:pt x="35471" y="61188"/>
                        <a:pt x="33207" y="58217"/>
                        <a:pt x="27924" y="58217"/>
                      </a:cubicBezTo>
                      <a:cubicBezTo>
                        <a:pt x="23396" y="57623"/>
                        <a:pt x="22641" y="62970"/>
                        <a:pt x="22641" y="62970"/>
                      </a:cubicBezTo>
                      <a:cubicBezTo>
                        <a:pt x="22641" y="62970"/>
                        <a:pt x="18867" y="62970"/>
                        <a:pt x="18113" y="65346"/>
                      </a:cubicBezTo>
                      <a:cubicBezTo>
                        <a:pt x="13584" y="64158"/>
                        <a:pt x="12075" y="68316"/>
                        <a:pt x="12075" y="68316"/>
                      </a:cubicBezTo>
                      <a:cubicBezTo>
                        <a:pt x="12075" y="68316"/>
                        <a:pt x="6792" y="68910"/>
                        <a:pt x="6037" y="72475"/>
                      </a:cubicBezTo>
                      <a:cubicBezTo>
                        <a:pt x="5283" y="77821"/>
                        <a:pt x="12830" y="79603"/>
                        <a:pt x="15094" y="78415"/>
                      </a:cubicBezTo>
                      <a:cubicBezTo>
                        <a:pt x="15094" y="81980"/>
                        <a:pt x="27169" y="82574"/>
                        <a:pt x="28679" y="81980"/>
                      </a:cubicBezTo>
                      <a:cubicBezTo>
                        <a:pt x="31698" y="87326"/>
                        <a:pt x="50566" y="96237"/>
                        <a:pt x="50566" y="96237"/>
                      </a:cubicBezTo>
                      <a:cubicBezTo>
                        <a:pt x="50566" y="96237"/>
                        <a:pt x="50566" y="103366"/>
                        <a:pt x="49811" y="108712"/>
                      </a:cubicBezTo>
                      <a:cubicBezTo>
                        <a:pt x="49056" y="113465"/>
                        <a:pt x="50566" y="115841"/>
                        <a:pt x="47547" y="117623"/>
                      </a:cubicBezTo>
                      <a:cubicBezTo>
                        <a:pt x="45283" y="119405"/>
                        <a:pt x="40000" y="119405"/>
                        <a:pt x="37735" y="120000"/>
                      </a:cubicBezTo>
                      <a:cubicBezTo>
                        <a:pt x="70188" y="120000"/>
                        <a:pt x="70188" y="120000"/>
                        <a:pt x="70188" y="120000"/>
                      </a:cubicBezTo>
                      <a:cubicBezTo>
                        <a:pt x="69433" y="118811"/>
                        <a:pt x="62641" y="112871"/>
                        <a:pt x="61132" y="101584"/>
                      </a:cubicBezTo>
                      <a:cubicBezTo>
                        <a:pt x="58867" y="89108"/>
                        <a:pt x="63396" y="79009"/>
                        <a:pt x="64905" y="77821"/>
                      </a:cubicBezTo>
                      <a:cubicBezTo>
                        <a:pt x="70188" y="70693"/>
                        <a:pt x="76981" y="58811"/>
                        <a:pt x="76981" y="58811"/>
                      </a:cubicBezTo>
                      <a:cubicBezTo>
                        <a:pt x="85283" y="57623"/>
                        <a:pt x="89811" y="51683"/>
                        <a:pt x="89811" y="51683"/>
                      </a:cubicBezTo>
                      <a:cubicBezTo>
                        <a:pt x="89811" y="51683"/>
                        <a:pt x="101886" y="56435"/>
                        <a:pt x="110188" y="51683"/>
                      </a:cubicBezTo>
                      <a:cubicBezTo>
                        <a:pt x="120000" y="43960"/>
                        <a:pt x="113207" y="34455"/>
                        <a:pt x="113207" y="34455"/>
                      </a:cubicBezTo>
                      <a:close/>
                      <a:moveTo>
                        <a:pt x="30943" y="81386"/>
                      </a:moveTo>
                      <a:cubicBezTo>
                        <a:pt x="31698" y="81386"/>
                        <a:pt x="33962" y="81386"/>
                        <a:pt x="33962" y="81386"/>
                      </a:cubicBezTo>
                      <a:cubicBezTo>
                        <a:pt x="33207" y="83168"/>
                        <a:pt x="34716" y="84950"/>
                        <a:pt x="34716" y="84950"/>
                      </a:cubicBezTo>
                      <a:cubicBezTo>
                        <a:pt x="32452" y="83762"/>
                        <a:pt x="30943" y="81386"/>
                        <a:pt x="30943" y="81386"/>
                      </a:cubicBezTo>
                      <a:close/>
                      <a:moveTo>
                        <a:pt x="62641" y="72475"/>
                      </a:moveTo>
                      <a:cubicBezTo>
                        <a:pt x="62641" y="72475"/>
                        <a:pt x="64150" y="64752"/>
                        <a:pt x="63396" y="60594"/>
                      </a:cubicBezTo>
                      <a:cubicBezTo>
                        <a:pt x="70943" y="61188"/>
                        <a:pt x="70943" y="61188"/>
                        <a:pt x="70943" y="61188"/>
                      </a:cubicBezTo>
                      <a:cubicBezTo>
                        <a:pt x="70943" y="61188"/>
                        <a:pt x="68679" y="67128"/>
                        <a:pt x="62641" y="7247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lIns="121898" tIns="60941" rIns="121898" bIns="60941" anchor="t" anchorCtr="0">
                  <a:noAutofit/>
                </a:bodyPr>
                <a:lstStyle/>
                <a:p>
                  <a:pPr>
                    <a:buClr>
                      <a:srgbClr val="000000"/>
                    </a:buClr>
                  </a:pPr>
                  <a:endParaRPr sz="1200">
                    <a:solidFill>
                      <a:schemeClr val="dk1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</p:grpSp>
      </p:grpSp>
      <p:sp>
        <p:nvSpPr>
          <p:cNvPr id="96" name="Shape 2929">
            <a:extLst>
              <a:ext uri="{FF2B5EF4-FFF2-40B4-BE49-F238E27FC236}">
                <a16:creationId xmlns:a16="http://schemas.microsoft.com/office/drawing/2014/main" id="{108E4DE1-97C0-8545-81A5-0E7613846C65}"/>
              </a:ext>
            </a:extLst>
          </p:cNvPr>
          <p:cNvSpPr/>
          <p:nvPr/>
        </p:nvSpPr>
        <p:spPr>
          <a:xfrm>
            <a:off x="9373606" y="3978530"/>
            <a:ext cx="2298345" cy="290573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49553" y="120000"/>
                </a:moveTo>
                <a:cubicBezTo>
                  <a:pt x="49553" y="120000"/>
                  <a:pt x="49553" y="119894"/>
                  <a:pt x="49687" y="119788"/>
                </a:cubicBezTo>
                <a:cubicBezTo>
                  <a:pt x="49553" y="119788"/>
                  <a:pt x="49553" y="119788"/>
                  <a:pt x="49553" y="119788"/>
                </a:cubicBezTo>
                <a:lnTo>
                  <a:pt x="49553" y="120000"/>
                </a:lnTo>
                <a:close/>
                <a:moveTo>
                  <a:pt x="82767" y="119788"/>
                </a:moveTo>
                <a:cubicBezTo>
                  <a:pt x="81830" y="119788"/>
                  <a:pt x="81830" y="119788"/>
                  <a:pt x="81830" y="119788"/>
                </a:cubicBezTo>
                <a:cubicBezTo>
                  <a:pt x="82499" y="119788"/>
                  <a:pt x="82767" y="119788"/>
                  <a:pt x="82767" y="119788"/>
                </a:cubicBezTo>
                <a:close/>
                <a:moveTo>
                  <a:pt x="107812" y="68420"/>
                </a:moveTo>
                <a:cubicBezTo>
                  <a:pt x="107812" y="68420"/>
                  <a:pt x="106071" y="64077"/>
                  <a:pt x="101651" y="65560"/>
                </a:cubicBezTo>
                <a:cubicBezTo>
                  <a:pt x="101249" y="63018"/>
                  <a:pt x="97098" y="63336"/>
                  <a:pt x="97098" y="63336"/>
                </a:cubicBezTo>
                <a:cubicBezTo>
                  <a:pt x="97098" y="63336"/>
                  <a:pt x="96830" y="57722"/>
                  <a:pt x="91741" y="58146"/>
                </a:cubicBezTo>
                <a:cubicBezTo>
                  <a:pt x="86785" y="58570"/>
                  <a:pt x="84374" y="61429"/>
                  <a:pt x="84374" y="61429"/>
                </a:cubicBezTo>
                <a:cubicBezTo>
                  <a:pt x="84374" y="61429"/>
                  <a:pt x="79419" y="61641"/>
                  <a:pt x="80089" y="65454"/>
                </a:cubicBezTo>
                <a:cubicBezTo>
                  <a:pt x="77410" y="65878"/>
                  <a:pt x="76875" y="67890"/>
                  <a:pt x="76875" y="67890"/>
                </a:cubicBezTo>
                <a:cubicBezTo>
                  <a:pt x="76875" y="67890"/>
                  <a:pt x="71383" y="67678"/>
                  <a:pt x="71116" y="72444"/>
                </a:cubicBezTo>
                <a:cubicBezTo>
                  <a:pt x="70848" y="77210"/>
                  <a:pt x="75669" y="81447"/>
                  <a:pt x="81160" y="78375"/>
                </a:cubicBezTo>
                <a:cubicBezTo>
                  <a:pt x="81160" y="78375"/>
                  <a:pt x="82499" y="80812"/>
                  <a:pt x="84241" y="81023"/>
                </a:cubicBezTo>
                <a:cubicBezTo>
                  <a:pt x="84241" y="81023"/>
                  <a:pt x="84374" y="85684"/>
                  <a:pt x="80357" y="88120"/>
                </a:cubicBezTo>
                <a:cubicBezTo>
                  <a:pt x="76205" y="90556"/>
                  <a:pt x="68571" y="92886"/>
                  <a:pt x="68571" y="92886"/>
                </a:cubicBezTo>
                <a:cubicBezTo>
                  <a:pt x="68571" y="92886"/>
                  <a:pt x="66830" y="82506"/>
                  <a:pt x="64285" y="75410"/>
                </a:cubicBezTo>
                <a:cubicBezTo>
                  <a:pt x="61607" y="68420"/>
                  <a:pt x="62410" y="59735"/>
                  <a:pt x="62410" y="59735"/>
                </a:cubicBezTo>
                <a:cubicBezTo>
                  <a:pt x="62410" y="59735"/>
                  <a:pt x="65625" y="59947"/>
                  <a:pt x="68169" y="58464"/>
                </a:cubicBezTo>
                <a:cubicBezTo>
                  <a:pt x="70580" y="56981"/>
                  <a:pt x="80892" y="65242"/>
                  <a:pt x="89196" y="52109"/>
                </a:cubicBezTo>
                <a:cubicBezTo>
                  <a:pt x="89196" y="52109"/>
                  <a:pt x="104866" y="55498"/>
                  <a:pt x="112499" y="44271"/>
                </a:cubicBezTo>
                <a:cubicBezTo>
                  <a:pt x="119999" y="33150"/>
                  <a:pt x="103526" y="25631"/>
                  <a:pt x="97901" y="26902"/>
                </a:cubicBezTo>
                <a:cubicBezTo>
                  <a:pt x="97901" y="26902"/>
                  <a:pt x="96160" y="16416"/>
                  <a:pt x="81294" y="18640"/>
                </a:cubicBezTo>
                <a:cubicBezTo>
                  <a:pt x="81294" y="18640"/>
                  <a:pt x="79955" y="12497"/>
                  <a:pt x="72053" y="12815"/>
                </a:cubicBezTo>
                <a:cubicBezTo>
                  <a:pt x="72053" y="12815"/>
                  <a:pt x="70178" y="847"/>
                  <a:pt x="55848" y="211"/>
                </a:cubicBezTo>
                <a:cubicBezTo>
                  <a:pt x="44464" y="0"/>
                  <a:pt x="39776" y="8261"/>
                  <a:pt x="39776" y="8261"/>
                </a:cubicBezTo>
                <a:cubicBezTo>
                  <a:pt x="39776" y="8261"/>
                  <a:pt x="28392" y="7096"/>
                  <a:pt x="28258" y="18534"/>
                </a:cubicBezTo>
                <a:cubicBezTo>
                  <a:pt x="28258" y="18534"/>
                  <a:pt x="21428" y="19699"/>
                  <a:pt x="19017" y="23724"/>
                </a:cubicBezTo>
                <a:cubicBezTo>
                  <a:pt x="16607" y="25101"/>
                  <a:pt x="5089" y="24254"/>
                  <a:pt x="7232" y="34315"/>
                </a:cubicBezTo>
                <a:cubicBezTo>
                  <a:pt x="7232" y="34315"/>
                  <a:pt x="0" y="44271"/>
                  <a:pt x="10446" y="51579"/>
                </a:cubicBezTo>
                <a:cubicBezTo>
                  <a:pt x="18616" y="56451"/>
                  <a:pt x="30267" y="51791"/>
                  <a:pt x="30267" y="51791"/>
                </a:cubicBezTo>
                <a:cubicBezTo>
                  <a:pt x="30267" y="51791"/>
                  <a:pt x="34955" y="57722"/>
                  <a:pt x="43258" y="59205"/>
                </a:cubicBezTo>
                <a:cubicBezTo>
                  <a:pt x="43258" y="59205"/>
                  <a:pt x="49553" y="70962"/>
                  <a:pt x="54910" y="77846"/>
                </a:cubicBezTo>
                <a:cubicBezTo>
                  <a:pt x="56249" y="79329"/>
                  <a:pt x="61339" y="89073"/>
                  <a:pt x="59330" y="101571"/>
                </a:cubicBezTo>
                <a:cubicBezTo>
                  <a:pt x="57053" y="112797"/>
                  <a:pt x="50892" y="118729"/>
                  <a:pt x="49687" y="119788"/>
                </a:cubicBezTo>
                <a:cubicBezTo>
                  <a:pt x="81830" y="119788"/>
                  <a:pt x="81830" y="119788"/>
                  <a:pt x="81830" y="119788"/>
                </a:cubicBezTo>
                <a:cubicBezTo>
                  <a:pt x="79821" y="119788"/>
                  <a:pt x="74598" y="119576"/>
                  <a:pt x="72321" y="117987"/>
                </a:cubicBezTo>
                <a:cubicBezTo>
                  <a:pt x="69642" y="115975"/>
                  <a:pt x="70848" y="113645"/>
                  <a:pt x="70178" y="108561"/>
                </a:cubicBezTo>
                <a:cubicBezTo>
                  <a:pt x="69375" y="103583"/>
                  <a:pt x="69508" y="96063"/>
                  <a:pt x="69508" y="96063"/>
                </a:cubicBezTo>
                <a:cubicBezTo>
                  <a:pt x="69508" y="96063"/>
                  <a:pt x="88124" y="87484"/>
                  <a:pt x="90803" y="82082"/>
                </a:cubicBezTo>
                <a:cubicBezTo>
                  <a:pt x="92812" y="82612"/>
                  <a:pt x="105133" y="81977"/>
                  <a:pt x="104999" y="78693"/>
                </a:cubicBezTo>
                <a:cubicBezTo>
                  <a:pt x="107276" y="79541"/>
                  <a:pt x="114776" y="77740"/>
                  <a:pt x="113973" y="72868"/>
                </a:cubicBezTo>
                <a:cubicBezTo>
                  <a:pt x="112767" y="68843"/>
                  <a:pt x="107812" y="68420"/>
                  <a:pt x="107812" y="68420"/>
                </a:cubicBezTo>
                <a:close/>
                <a:moveTo>
                  <a:pt x="49285" y="61006"/>
                </a:moveTo>
                <a:cubicBezTo>
                  <a:pt x="56651" y="60900"/>
                  <a:pt x="56651" y="60900"/>
                  <a:pt x="56651" y="60900"/>
                </a:cubicBezTo>
                <a:cubicBezTo>
                  <a:pt x="56116" y="65136"/>
                  <a:pt x="57187" y="72444"/>
                  <a:pt x="57187" y="72444"/>
                </a:cubicBezTo>
                <a:cubicBezTo>
                  <a:pt x="51428" y="67466"/>
                  <a:pt x="49285" y="61006"/>
                  <a:pt x="49285" y="61006"/>
                </a:cubicBezTo>
                <a:close/>
                <a:moveTo>
                  <a:pt x="85312" y="85154"/>
                </a:moveTo>
                <a:cubicBezTo>
                  <a:pt x="85312" y="85154"/>
                  <a:pt x="86517" y="83248"/>
                  <a:pt x="86249" y="81553"/>
                </a:cubicBezTo>
                <a:cubicBezTo>
                  <a:pt x="86249" y="81553"/>
                  <a:pt x="88124" y="81659"/>
                  <a:pt x="89062" y="81765"/>
                </a:cubicBezTo>
                <a:cubicBezTo>
                  <a:pt x="89062" y="81765"/>
                  <a:pt x="87187" y="83671"/>
                  <a:pt x="85312" y="85154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lIns="121898" tIns="60941" rIns="121898" bIns="60941" anchor="t" anchorCtr="0">
            <a:noAutofit/>
          </a:bodyPr>
          <a:lstStyle/>
          <a:p>
            <a:pPr>
              <a:buClr>
                <a:srgbClr val="000000"/>
              </a:buClr>
            </a:pPr>
            <a:endParaRPr sz="1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7" name="Shape 2930">
            <a:extLst>
              <a:ext uri="{FF2B5EF4-FFF2-40B4-BE49-F238E27FC236}">
                <a16:creationId xmlns:a16="http://schemas.microsoft.com/office/drawing/2014/main" id="{530C71F6-7DC3-9C48-A98D-9AF08D383162}"/>
              </a:ext>
            </a:extLst>
          </p:cNvPr>
          <p:cNvSpPr/>
          <p:nvPr/>
        </p:nvSpPr>
        <p:spPr>
          <a:xfrm>
            <a:off x="1039760" y="4473755"/>
            <a:ext cx="1908937" cy="2410511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38225" y="119744"/>
                </a:moveTo>
                <a:cubicBezTo>
                  <a:pt x="37258" y="119744"/>
                  <a:pt x="37258" y="119744"/>
                  <a:pt x="37258" y="119744"/>
                </a:cubicBezTo>
                <a:cubicBezTo>
                  <a:pt x="37258" y="119744"/>
                  <a:pt x="37580" y="119872"/>
                  <a:pt x="38225" y="119744"/>
                </a:cubicBezTo>
                <a:close/>
                <a:moveTo>
                  <a:pt x="70483" y="119744"/>
                </a:moveTo>
                <a:cubicBezTo>
                  <a:pt x="70322" y="119744"/>
                  <a:pt x="70322" y="119744"/>
                  <a:pt x="70322" y="119744"/>
                </a:cubicBezTo>
                <a:cubicBezTo>
                  <a:pt x="70483" y="119872"/>
                  <a:pt x="70483" y="120000"/>
                  <a:pt x="70483" y="120000"/>
                </a:cubicBezTo>
                <a:lnTo>
                  <a:pt x="70483" y="119744"/>
                </a:lnTo>
                <a:close/>
                <a:moveTo>
                  <a:pt x="112741" y="34340"/>
                </a:moveTo>
                <a:cubicBezTo>
                  <a:pt x="115000" y="24127"/>
                  <a:pt x="103548" y="25021"/>
                  <a:pt x="101129" y="23744"/>
                </a:cubicBezTo>
                <a:cubicBezTo>
                  <a:pt x="98709" y="19659"/>
                  <a:pt x="91774" y="18510"/>
                  <a:pt x="91774" y="18510"/>
                </a:cubicBezTo>
                <a:cubicBezTo>
                  <a:pt x="91612" y="7021"/>
                  <a:pt x="80322" y="8170"/>
                  <a:pt x="80322" y="8170"/>
                </a:cubicBezTo>
                <a:cubicBezTo>
                  <a:pt x="80322" y="8170"/>
                  <a:pt x="75645" y="0"/>
                  <a:pt x="64193" y="127"/>
                </a:cubicBezTo>
                <a:cubicBezTo>
                  <a:pt x="49838" y="765"/>
                  <a:pt x="48064" y="12765"/>
                  <a:pt x="48064" y="12765"/>
                </a:cubicBezTo>
                <a:cubicBezTo>
                  <a:pt x="40161" y="12382"/>
                  <a:pt x="38870" y="18638"/>
                  <a:pt x="38870" y="18638"/>
                </a:cubicBezTo>
                <a:cubicBezTo>
                  <a:pt x="24032" y="16340"/>
                  <a:pt x="22096" y="26808"/>
                  <a:pt x="22096" y="26808"/>
                </a:cubicBezTo>
                <a:cubicBezTo>
                  <a:pt x="16612" y="25659"/>
                  <a:pt x="0" y="33063"/>
                  <a:pt x="7580" y="44297"/>
                </a:cubicBezTo>
                <a:cubicBezTo>
                  <a:pt x="15161" y="55531"/>
                  <a:pt x="30967" y="52085"/>
                  <a:pt x="30967" y="52085"/>
                </a:cubicBezTo>
                <a:cubicBezTo>
                  <a:pt x="39193" y="65234"/>
                  <a:pt x="49516" y="57063"/>
                  <a:pt x="51935" y="58468"/>
                </a:cubicBezTo>
                <a:cubicBezTo>
                  <a:pt x="54354" y="59872"/>
                  <a:pt x="57580" y="59744"/>
                  <a:pt x="57580" y="59744"/>
                </a:cubicBezTo>
                <a:cubicBezTo>
                  <a:pt x="57580" y="59744"/>
                  <a:pt x="58387" y="68425"/>
                  <a:pt x="55806" y="75446"/>
                </a:cubicBezTo>
                <a:cubicBezTo>
                  <a:pt x="53225" y="82468"/>
                  <a:pt x="51451" y="92808"/>
                  <a:pt x="51451" y="92808"/>
                </a:cubicBezTo>
                <a:cubicBezTo>
                  <a:pt x="51451" y="92808"/>
                  <a:pt x="43870" y="90510"/>
                  <a:pt x="39838" y="88085"/>
                </a:cubicBezTo>
                <a:cubicBezTo>
                  <a:pt x="35806" y="85659"/>
                  <a:pt x="35806" y="80936"/>
                  <a:pt x="35806" y="80936"/>
                </a:cubicBezTo>
                <a:cubicBezTo>
                  <a:pt x="37580" y="80808"/>
                  <a:pt x="38870" y="78382"/>
                  <a:pt x="38870" y="78382"/>
                </a:cubicBezTo>
                <a:cubicBezTo>
                  <a:pt x="44516" y="81446"/>
                  <a:pt x="49193" y="77234"/>
                  <a:pt x="49032" y="72510"/>
                </a:cubicBezTo>
                <a:cubicBezTo>
                  <a:pt x="48709" y="67659"/>
                  <a:pt x="43225" y="67787"/>
                  <a:pt x="43225" y="67787"/>
                </a:cubicBezTo>
                <a:cubicBezTo>
                  <a:pt x="43225" y="67787"/>
                  <a:pt x="42741" y="65872"/>
                  <a:pt x="40000" y="65361"/>
                </a:cubicBezTo>
                <a:cubicBezTo>
                  <a:pt x="40645" y="61659"/>
                  <a:pt x="35645" y="61404"/>
                  <a:pt x="35645" y="61404"/>
                </a:cubicBezTo>
                <a:cubicBezTo>
                  <a:pt x="35645" y="61404"/>
                  <a:pt x="33387" y="58468"/>
                  <a:pt x="28387" y="58085"/>
                </a:cubicBezTo>
                <a:cubicBezTo>
                  <a:pt x="23225" y="57702"/>
                  <a:pt x="23064" y="63319"/>
                  <a:pt x="23064" y="63319"/>
                </a:cubicBezTo>
                <a:cubicBezTo>
                  <a:pt x="23064" y="63319"/>
                  <a:pt x="18870" y="63063"/>
                  <a:pt x="18548" y="65617"/>
                </a:cubicBezTo>
                <a:cubicBezTo>
                  <a:pt x="14032" y="64085"/>
                  <a:pt x="12258" y="68425"/>
                  <a:pt x="12258" y="68425"/>
                </a:cubicBezTo>
                <a:cubicBezTo>
                  <a:pt x="12258" y="68425"/>
                  <a:pt x="7258" y="68808"/>
                  <a:pt x="6129" y="72765"/>
                </a:cubicBezTo>
                <a:cubicBezTo>
                  <a:pt x="5322" y="77617"/>
                  <a:pt x="12903" y="79531"/>
                  <a:pt x="15000" y="78638"/>
                </a:cubicBezTo>
                <a:cubicBezTo>
                  <a:pt x="15000" y="81957"/>
                  <a:pt x="27258" y="82595"/>
                  <a:pt x="29193" y="82085"/>
                </a:cubicBezTo>
                <a:cubicBezTo>
                  <a:pt x="31935" y="87446"/>
                  <a:pt x="50483" y="96000"/>
                  <a:pt x="50483" y="96000"/>
                </a:cubicBezTo>
                <a:cubicBezTo>
                  <a:pt x="50483" y="96000"/>
                  <a:pt x="50806" y="103531"/>
                  <a:pt x="50000" y="108638"/>
                </a:cubicBezTo>
                <a:cubicBezTo>
                  <a:pt x="49193" y="113617"/>
                  <a:pt x="50483" y="115914"/>
                  <a:pt x="47741" y="117957"/>
                </a:cubicBezTo>
                <a:cubicBezTo>
                  <a:pt x="45483" y="119489"/>
                  <a:pt x="40322" y="119744"/>
                  <a:pt x="38225" y="119744"/>
                </a:cubicBezTo>
                <a:cubicBezTo>
                  <a:pt x="70322" y="119744"/>
                  <a:pt x="70322" y="119744"/>
                  <a:pt x="70322" y="119744"/>
                </a:cubicBezTo>
                <a:cubicBezTo>
                  <a:pt x="69193" y="118723"/>
                  <a:pt x="62903" y="112723"/>
                  <a:pt x="60806" y="101489"/>
                </a:cubicBezTo>
                <a:cubicBezTo>
                  <a:pt x="58709" y="89106"/>
                  <a:pt x="63709" y="79276"/>
                  <a:pt x="65161" y="77872"/>
                </a:cubicBezTo>
                <a:cubicBezTo>
                  <a:pt x="70483" y="70851"/>
                  <a:pt x="76935" y="59106"/>
                  <a:pt x="76935" y="59106"/>
                </a:cubicBezTo>
                <a:cubicBezTo>
                  <a:pt x="85161" y="57702"/>
                  <a:pt x="89838" y="51702"/>
                  <a:pt x="89838" y="51702"/>
                </a:cubicBezTo>
                <a:cubicBezTo>
                  <a:pt x="89838" y="51702"/>
                  <a:pt x="101451" y="56425"/>
                  <a:pt x="109677" y="51574"/>
                </a:cubicBezTo>
                <a:cubicBezTo>
                  <a:pt x="120000" y="44297"/>
                  <a:pt x="112741" y="34340"/>
                  <a:pt x="112741" y="34340"/>
                </a:cubicBezTo>
                <a:close/>
                <a:moveTo>
                  <a:pt x="30967" y="81702"/>
                </a:moveTo>
                <a:cubicBezTo>
                  <a:pt x="31935" y="81702"/>
                  <a:pt x="33870" y="81574"/>
                  <a:pt x="33870" y="81574"/>
                </a:cubicBezTo>
                <a:cubicBezTo>
                  <a:pt x="33548" y="83234"/>
                  <a:pt x="34838" y="85148"/>
                  <a:pt x="34838" y="85148"/>
                </a:cubicBezTo>
                <a:cubicBezTo>
                  <a:pt x="32903" y="83744"/>
                  <a:pt x="30967" y="81702"/>
                  <a:pt x="30967" y="81702"/>
                </a:cubicBezTo>
                <a:close/>
                <a:moveTo>
                  <a:pt x="62903" y="72510"/>
                </a:moveTo>
                <a:cubicBezTo>
                  <a:pt x="62903" y="72510"/>
                  <a:pt x="63870" y="65106"/>
                  <a:pt x="63387" y="60893"/>
                </a:cubicBezTo>
                <a:cubicBezTo>
                  <a:pt x="70806" y="61021"/>
                  <a:pt x="70806" y="61021"/>
                  <a:pt x="70806" y="61021"/>
                </a:cubicBezTo>
                <a:cubicBezTo>
                  <a:pt x="70806" y="61021"/>
                  <a:pt x="68709" y="67404"/>
                  <a:pt x="62903" y="7251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lIns="121898" tIns="60941" rIns="121898" bIns="60941" anchor="t" anchorCtr="0">
            <a:noAutofit/>
          </a:bodyPr>
          <a:lstStyle/>
          <a:p>
            <a:pPr>
              <a:buClr>
                <a:srgbClr val="000000"/>
              </a:buClr>
            </a:pPr>
            <a:endParaRPr sz="1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8" name="Shape 2931">
            <a:extLst>
              <a:ext uri="{FF2B5EF4-FFF2-40B4-BE49-F238E27FC236}">
                <a16:creationId xmlns:a16="http://schemas.microsoft.com/office/drawing/2014/main" id="{CC91C294-2EA9-0F4D-9EBC-726E38A9D7DC}"/>
              </a:ext>
            </a:extLst>
          </p:cNvPr>
          <p:cNvSpPr/>
          <p:nvPr/>
        </p:nvSpPr>
        <p:spPr>
          <a:xfrm>
            <a:off x="3431224" y="3565843"/>
            <a:ext cx="2624262" cy="331842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82815" y="119814"/>
                </a:moveTo>
                <a:cubicBezTo>
                  <a:pt x="81876" y="119814"/>
                  <a:pt x="81876" y="119814"/>
                  <a:pt x="81876" y="119814"/>
                </a:cubicBezTo>
                <a:cubicBezTo>
                  <a:pt x="82463" y="119814"/>
                  <a:pt x="82815" y="119814"/>
                  <a:pt x="82815" y="119814"/>
                </a:cubicBezTo>
                <a:close/>
                <a:moveTo>
                  <a:pt x="49501" y="120000"/>
                </a:moveTo>
                <a:cubicBezTo>
                  <a:pt x="49501" y="120000"/>
                  <a:pt x="49501" y="119907"/>
                  <a:pt x="49618" y="119814"/>
                </a:cubicBezTo>
                <a:cubicBezTo>
                  <a:pt x="49501" y="119814"/>
                  <a:pt x="49501" y="119814"/>
                  <a:pt x="49501" y="119814"/>
                </a:cubicBezTo>
                <a:lnTo>
                  <a:pt x="49501" y="120000"/>
                </a:lnTo>
                <a:close/>
                <a:moveTo>
                  <a:pt x="107800" y="68438"/>
                </a:moveTo>
                <a:cubicBezTo>
                  <a:pt x="107800" y="68438"/>
                  <a:pt x="106041" y="64080"/>
                  <a:pt x="101583" y="65564"/>
                </a:cubicBezTo>
                <a:cubicBezTo>
                  <a:pt x="101231" y="63060"/>
                  <a:pt x="97126" y="63338"/>
                  <a:pt x="97126" y="63338"/>
                </a:cubicBezTo>
                <a:cubicBezTo>
                  <a:pt x="97126" y="63338"/>
                  <a:pt x="96774" y="57774"/>
                  <a:pt x="91730" y="58145"/>
                </a:cubicBezTo>
                <a:cubicBezTo>
                  <a:pt x="86686" y="58516"/>
                  <a:pt x="84340" y="61391"/>
                  <a:pt x="84340" y="61391"/>
                </a:cubicBezTo>
                <a:cubicBezTo>
                  <a:pt x="84340" y="61391"/>
                  <a:pt x="79413" y="61669"/>
                  <a:pt x="80000" y="65471"/>
                </a:cubicBezTo>
                <a:cubicBezTo>
                  <a:pt x="77419" y="65842"/>
                  <a:pt x="76832" y="67789"/>
                  <a:pt x="76832" y="67789"/>
                </a:cubicBezTo>
                <a:cubicBezTo>
                  <a:pt x="76832" y="67789"/>
                  <a:pt x="71319" y="67697"/>
                  <a:pt x="71085" y="72519"/>
                </a:cubicBezTo>
                <a:cubicBezTo>
                  <a:pt x="70850" y="77248"/>
                  <a:pt x="75659" y="81421"/>
                  <a:pt x="81173" y="78361"/>
                </a:cubicBezTo>
                <a:cubicBezTo>
                  <a:pt x="81173" y="78361"/>
                  <a:pt x="82463" y="80772"/>
                  <a:pt x="84222" y="80958"/>
                </a:cubicBezTo>
                <a:cubicBezTo>
                  <a:pt x="84222" y="80958"/>
                  <a:pt x="84340" y="85687"/>
                  <a:pt x="80234" y="88098"/>
                </a:cubicBezTo>
                <a:cubicBezTo>
                  <a:pt x="76246" y="90510"/>
                  <a:pt x="68621" y="92828"/>
                  <a:pt x="68621" y="92828"/>
                </a:cubicBezTo>
                <a:cubicBezTo>
                  <a:pt x="68621" y="92828"/>
                  <a:pt x="66862" y="82534"/>
                  <a:pt x="64164" y="75486"/>
                </a:cubicBezTo>
                <a:cubicBezTo>
                  <a:pt x="61583" y="68438"/>
                  <a:pt x="62404" y="59721"/>
                  <a:pt x="62404" y="59721"/>
                </a:cubicBezTo>
                <a:cubicBezTo>
                  <a:pt x="62404" y="59721"/>
                  <a:pt x="65571" y="59907"/>
                  <a:pt x="68152" y="58516"/>
                </a:cubicBezTo>
                <a:cubicBezTo>
                  <a:pt x="70615" y="57032"/>
                  <a:pt x="80821" y="65285"/>
                  <a:pt x="89149" y="52117"/>
                </a:cubicBezTo>
                <a:cubicBezTo>
                  <a:pt x="89149" y="52117"/>
                  <a:pt x="104868" y="55548"/>
                  <a:pt x="112492" y="44327"/>
                </a:cubicBezTo>
                <a:cubicBezTo>
                  <a:pt x="120000" y="33106"/>
                  <a:pt x="103460" y="25687"/>
                  <a:pt x="97947" y="26893"/>
                </a:cubicBezTo>
                <a:cubicBezTo>
                  <a:pt x="97947" y="26893"/>
                  <a:pt x="96070" y="16321"/>
                  <a:pt x="81173" y="18639"/>
                </a:cubicBezTo>
                <a:cubicBezTo>
                  <a:pt x="81173" y="18639"/>
                  <a:pt x="79882" y="12426"/>
                  <a:pt x="72023" y="12797"/>
                </a:cubicBezTo>
                <a:cubicBezTo>
                  <a:pt x="72023" y="12797"/>
                  <a:pt x="70146" y="741"/>
                  <a:pt x="55718" y="185"/>
                </a:cubicBezTo>
                <a:cubicBezTo>
                  <a:pt x="44340" y="0"/>
                  <a:pt x="39765" y="8253"/>
                  <a:pt x="39765" y="8253"/>
                </a:cubicBezTo>
                <a:cubicBezTo>
                  <a:pt x="39765" y="8253"/>
                  <a:pt x="28387" y="7047"/>
                  <a:pt x="28269" y="18547"/>
                </a:cubicBezTo>
                <a:cubicBezTo>
                  <a:pt x="28269" y="18547"/>
                  <a:pt x="21348" y="19752"/>
                  <a:pt x="18885" y="23740"/>
                </a:cubicBezTo>
                <a:cubicBezTo>
                  <a:pt x="16539" y="25038"/>
                  <a:pt x="5043" y="24204"/>
                  <a:pt x="7155" y="34312"/>
                </a:cubicBezTo>
                <a:cubicBezTo>
                  <a:pt x="7155" y="34312"/>
                  <a:pt x="0" y="44327"/>
                  <a:pt x="10322" y="51561"/>
                </a:cubicBezTo>
                <a:cubicBezTo>
                  <a:pt x="18533" y="56383"/>
                  <a:pt x="30146" y="51746"/>
                  <a:pt x="30146" y="51746"/>
                </a:cubicBezTo>
                <a:cubicBezTo>
                  <a:pt x="30146" y="51746"/>
                  <a:pt x="34838" y="57681"/>
                  <a:pt x="43167" y="59165"/>
                </a:cubicBezTo>
                <a:cubicBezTo>
                  <a:pt x="43167" y="59165"/>
                  <a:pt x="49501" y="70942"/>
                  <a:pt x="54897" y="77897"/>
                </a:cubicBezTo>
                <a:cubicBezTo>
                  <a:pt x="56304" y="79289"/>
                  <a:pt x="61348" y="89119"/>
                  <a:pt x="59237" y="101545"/>
                </a:cubicBezTo>
                <a:cubicBezTo>
                  <a:pt x="57126" y="112766"/>
                  <a:pt x="50791" y="118794"/>
                  <a:pt x="49618" y="119814"/>
                </a:cubicBezTo>
                <a:cubicBezTo>
                  <a:pt x="81876" y="119814"/>
                  <a:pt x="81876" y="119814"/>
                  <a:pt x="81876" y="119814"/>
                </a:cubicBezTo>
                <a:cubicBezTo>
                  <a:pt x="79765" y="119814"/>
                  <a:pt x="74486" y="119536"/>
                  <a:pt x="72375" y="117959"/>
                </a:cubicBezTo>
                <a:cubicBezTo>
                  <a:pt x="69560" y="115919"/>
                  <a:pt x="70850" y="113693"/>
                  <a:pt x="70029" y="108593"/>
                </a:cubicBezTo>
                <a:cubicBezTo>
                  <a:pt x="69325" y="103585"/>
                  <a:pt x="69560" y="96074"/>
                  <a:pt x="69560" y="96074"/>
                </a:cubicBezTo>
                <a:cubicBezTo>
                  <a:pt x="69560" y="96074"/>
                  <a:pt x="88211" y="87449"/>
                  <a:pt x="90791" y="82071"/>
                </a:cubicBezTo>
                <a:cubicBezTo>
                  <a:pt x="92785" y="82627"/>
                  <a:pt x="105102" y="81978"/>
                  <a:pt x="104985" y="78732"/>
                </a:cubicBezTo>
                <a:cubicBezTo>
                  <a:pt x="107214" y="79567"/>
                  <a:pt x="114838" y="77712"/>
                  <a:pt x="113900" y="72797"/>
                </a:cubicBezTo>
                <a:cubicBezTo>
                  <a:pt x="112844" y="68809"/>
                  <a:pt x="107800" y="68438"/>
                  <a:pt x="107800" y="68438"/>
                </a:cubicBezTo>
                <a:close/>
                <a:moveTo>
                  <a:pt x="49149" y="61020"/>
                </a:moveTo>
                <a:cubicBezTo>
                  <a:pt x="56656" y="60927"/>
                  <a:pt x="56656" y="60927"/>
                  <a:pt x="56656" y="60927"/>
                </a:cubicBezTo>
                <a:cubicBezTo>
                  <a:pt x="56070" y="65100"/>
                  <a:pt x="57126" y="72519"/>
                  <a:pt x="57126" y="72519"/>
                </a:cubicBezTo>
                <a:cubicBezTo>
                  <a:pt x="51378" y="67418"/>
                  <a:pt x="49149" y="61020"/>
                  <a:pt x="49149" y="61020"/>
                </a:cubicBezTo>
                <a:close/>
                <a:moveTo>
                  <a:pt x="85278" y="85131"/>
                </a:moveTo>
                <a:cubicBezTo>
                  <a:pt x="85278" y="85131"/>
                  <a:pt x="86568" y="83276"/>
                  <a:pt x="86217" y="81607"/>
                </a:cubicBezTo>
                <a:cubicBezTo>
                  <a:pt x="86217" y="81607"/>
                  <a:pt x="88093" y="81700"/>
                  <a:pt x="89032" y="81792"/>
                </a:cubicBezTo>
                <a:cubicBezTo>
                  <a:pt x="89032" y="81792"/>
                  <a:pt x="87272" y="83740"/>
                  <a:pt x="85278" y="85131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lIns="121898" tIns="60941" rIns="121898" bIns="60941" anchor="t" anchorCtr="0">
            <a:noAutofit/>
          </a:bodyPr>
          <a:lstStyle/>
          <a:p>
            <a:pPr>
              <a:buClr>
                <a:srgbClr val="000000"/>
              </a:buClr>
            </a:pPr>
            <a:endParaRPr sz="1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9" name="Shape 2932">
            <a:extLst>
              <a:ext uri="{FF2B5EF4-FFF2-40B4-BE49-F238E27FC236}">
                <a16:creationId xmlns:a16="http://schemas.microsoft.com/office/drawing/2014/main" id="{A65FB802-747B-554C-B209-7B9D6F02BE95}"/>
              </a:ext>
            </a:extLst>
          </p:cNvPr>
          <p:cNvSpPr/>
          <p:nvPr/>
        </p:nvSpPr>
        <p:spPr>
          <a:xfrm>
            <a:off x="6776856" y="4869508"/>
            <a:ext cx="1595720" cy="201475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38199" y="119847"/>
                </a:moveTo>
                <a:cubicBezTo>
                  <a:pt x="37234" y="119847"/>
                  <a:pt x="37234" y="119847"/>
                  <a:pt x="37234" y="119847"/>
                </a:cubicBezTo>
                <a:cubicBezTo>
                  <a:pt x="37234" y="119847"/>
                  <a:pt x="37620" y="119847"/>
                  <a:pt x="38199" y="119847"/>
                </a:cubicBezTo>
                <a:close/>
                <a:moveTo>
                  <a:pt x="70418" y="119847"/>
                </a:moveTo>
                <a:cubicBezTo>
                  <a:pt x="70225" y="119847"/>
                  <a:pt x="70225" y="119847"/>
                  <a:pt x="70225" y="119847"/>
                </a:cubicBezTo>
                <a:cubicBezTo>
                  <a:pt x="70418" y="119847"/>
                  <a:pt x="70418" y="120000"/>
                  <a:pt x="70418" y="120000"/>
                </a:cubicBezTo>
                <a:lnTo>
                  <a:pt x="70418" y="119847"/>
                </a:lnTo>
                <a:close/>
                <a:moveTo>
                  <a:pt x="112668" y="34351"/>
                </a:moveTo>
                <a:cubicBezTo>
                  <a:pt x="114790" y="24274"/>
                  <a:pt x="103408" y="25038"/>
                  <a:pt x="100900" y="23816"/>
                </a:cubicBezTo>
                <a:cubicBezTo>
                  <a:pt x="98585" y="19694"/>
                  <a:pt x="91639" y="18625"/>
                  <a:pt x="91639" y="18625"/>
                </a:cubicBezTo>
                <a:cubicBezTo>
                  <a:pt x="91639" y="7022"/>
                  <a:pt x="80257" y="8244"/>
                  <a:pt x="80257" y="8244"/>
                </a:cubicBezTo>
                <a:cubicBezTo>
                  <a:pt x="80257" y="8244"/>
                  <a:pt x="75627" y="0"/>
                  <a:pt x="64244" y="152"/>
                </a:cubicBezTo>
                <a:cubicBezTo>
                  <a:pt x="49774" y="763"/>
                  <a:pt x="48038" y="12824"/>
                  <a:pt x="48038" y="12824"/>
                </a:cubicBezTo>
                <a:cubicBezTo>
                  <a:pt x="40128" y="12519"/>
                  <a:pt x="38778" y="18625"/>
                  <a:pt x="38778" y="18625"/>
                </a:cubicBezTo>
                <a:cubicBezTo>
                  <a:pt x="23922" y="16335"/>
                  <a:pt x="22186" y="26870"/>
                  <a:pt x="22186" y="26870"/>
                </a:cubicBezTo>
                <a:cubicBezTo>
                  <a:pt x="16591" y="25648"/>
                  <a:pt x="0" y="33129"/>
                  <a:pt x="7524" y="44274"/>
                </a:cubicBezTo>
                <a:cubicBezTo>
                  <a:pt x="15241" y="55572"/>
                  <a:pt x="30868" y="52213"/>
                  <a:pt x="30868" y="52213"/>
                </a:cubicBezTo>
                <a:cubicBezTo>
                  <a:pt x="39163" y="65190"/>
                  <a:pt x="49389" y="57099"/>
                  <a:pt x="51897" y="58473"/>
                </a:cubicBezTo>
                <a:cubicBezTo>
                  <a:pt x="54405" y="60000"/>
                  <a:pt x="57491" y="59694"/>
                  <a:pt x="57491" y="59694"/>
                </a:cubicBezTo>
                <a:cubicBezTo>
                  <a:pt x="57491" y="59694"/>
                  <a:pt x="58456" y="68396"/>
                  <a:pt x="55755" y="75419"/>
                </a:cubicBezTo>
                <a:cubicBezTo>
                  <a:pt x="53247" y="82442"/>
                  <a:pt x="51318" y="92824"/>
                  <a:pt x="51318" y="92824"/>
                </a:cubicBezTo>
                <a:cubicBezTo>
                  <a:pt x="51318" y="92824"/>
                  <a:pt x="43794" y="90534"/>
                  <a:pt x="39742" y="88091"/>
                </a:cubicBezTo>
                <a:cubicBezTo>
                  <a:pt x="35691" y="85648"/>
                  <a:pt x="35884" y="81068"/>
                  <a:pt x="35884" y="81068"/>
                </a:cubicBezTo>
                <a:cubicBezTo>
                  <a:pt x="37620" y="80763"/>
                  <a:pt x="38778" y="78320"/>
                  <a:pt x="38778" y="78320"/>
                </a:cubicBezTo>
                <a:cubicBezTo>
                  <a:pt x="44372" y="81374"/>
                  <a:pt x="49196" y="77251"/>
                  <a:pt x="49003" y="72519"/>
                </a:cubicBezTo>
                <a:cubicBezTo>
                  <a:pt x="48617" y="67786"/>
                  <a:pt x="43022" y="67786"/>
                  <a:pt x="43022" y="67786"/>
                </a:cubicBezTo>
                <a:cubicBezTo>
                  <a:pt x="43022" y="67786"/>
                  <a:pt x="42636" y="65954"/>
                  <a:pt x="39935" y="65496"/>
                </a:cubicBezTo>
                <a:cubicBezTo>
                  <a:pt x="40514" y="61679"/>
                  <a:pt x="35691" y="61374"/>
                  <a:pt x="35691" y="61374"/>
                </a:cubicBezTo>
                <a:cubicBezTo>
                  <a:pt x="35691" y="61374"/>
                  <a:pt x="33183" y="58473"/>
                  <a:pt x="28167" y="58167"/>
                </a:cubicBezTo>
                <a:cubicBezTo>
                  <a:pt x="23151" y="57709"/>
                  <a:pt x="22958" y="63358"/>
                  <a:pt x="22958" y="63358"/>
                </a:cubicBezTo>
                <a:cubicBezTo>
                  <a:pt x="22958" y="63358"/>
                  <a:pt x="18906" y="63053"/>
                  <a:pt x="18327" y="65648"/>
                </a:cubicBezTo>
                <a:cubicBezTo>
                  <a:pt x="13890" y="64122"/>
                  <a:pt x="12347" y="68396"/>
                  <a:pt x="12347" y="68396"/>
                </a:cubicBezTo>
                <a:cubicBezTo>
                  <a:pt x="12347" y="68396"/>
                  <a:pt x="7331" y="68854"/>
                  <a:pt x="6173" y="72824"/>
                </a:cubicBezTo>
                <a:cubicBezTo>
                  <a:pt x="5209" y="77709"/>
                  <a:pt x="12733" y="79541"/>
                  <a:pt x="15048" y="78778"/>
                </a:cubicBezTo>
                <a:cubicBezTo>
                  <a:pt x="14855" y="81984"/>
                  <a:pt x="27202" y="82595"/>
                  <a:pt x="29131" y="82137"/>
                </a:cubicBezTo>
                <a:cubicBezTo>
                  <a:pt x="31832" y="87480"/>
                  <a:pt x="50546" y="96030"/>
                  <a:pt x="50546" y="96030"/>
                </a:cubicBezTo>
                <a:cubicBezTo>
                  <a:pt x="50546" y="96030"/>
                  <a:pt x="50739" y="103511"/>
                  <a:pt x="49967" y="108549"/>
                </a:cubicBezTo>
                <a:cubicBezTo>
                  <a:pt x="49196" y="113587"/>
                  <a:pt x="50353" y="115877"/>
                  <a:pt x="47652" y="118015"/>
                </a:cubicBezTo>
                <a:cubicBezTo>
                  <a:pt x="45530" y="119541"/>
                  <a:pt x="40321" y="119847"/>
                  <a:pt x="38199" y="119847"/>
                </a:cubicBezTo>
                <a:cubicBezTo>
                  <a:pt x="70225" y="119847"/>
                  <a:pt x="70225" y="119847"/>
                  <a:pt x="70225" y="119847"/>
                </a:cubicBezTo>
                <a:cubicBezTo>
                  <a:pt x="69067" y="118778"/>
                  <a:pt x="62893" y="112824"/>
                  <a:pt x="60771" y="101526"/>
                </a:cubicBezTo>
                <a:cubicBezTo>
                  <a:pt x="58649" y="89160"/>
                  <a:pt x="63665" y="79389"/>
                  <a:pt x="65016" y="77862"/>
                </a:cubicBezTo>
                <a:cubicBezTo>
                  <a:pt x="70418" y="70992"/>
                  <a:pt x="76784" y="59236"/>
                  <a:pt x="76784" y="59236"/>
                </a:cubicBezTo>
                <a:cubicBezTo>
                  <a:pt x="85080" y="57709"/>
                  <a:pt x="89710" y="51755"/>
                  <a:pt x="89710" y="51755"/>
                </a:cubicBezTo>
                <a:cubicBezTo>
                  <a:pt x="89710" y="51755"/>
                  <a:pt x="101286" y="56488"/>
                  <a:pt x="109581" y="51603"/>
                </a:cubicBezTo>
                <a:cubicBezTo>
                  <a:pt x="120000" y="44274"/>
                  <a:pt x="112668" y="34351"/>
                  <a:pt x="112668" y="34351"/>
                </a:cubicBezTo>
                <a:close/>
                <a:moveTo>
                  <a:pt x="31061" y="81832"/>
                </a:moveTo>
                <a:cubicBezTo>
                  <a:pt x="32025" y="81679"/>
                  <a:pt x="33762" y="81526"/>
                  <a:pt x="33762" y="81526"/>
                </a:cubicBezTo>
                <a:cubicBezTo>
                  <a:pt x="33376" y="83206"/>
                  <a:pt x="34726" y="85190"/>
                  <a:pt x="34726" y="85190"/>
                </a:cubicBezTo>
                <a:cubicBezTo>
                  <a:pt x="32797" y="83664"/>
                  <a:pt x="31061" y="81832"/>
                  <a:pt x="31061" y="81832"/>
                </a:cubicBezTo>
                <a:close/>
                <a:moveTo>
                  <a:pt x="62893" y="72519"/>
                </a:moveTo>
                <a:cubicBezTo>
                  <a:pt x="62893" y="72519"/>
                  <a:pt x="63858" y="65038"/>
                  <a:pt x="63279" y="60916"/>
                </a:cubicBezTo>
                <a:cubicBezTo>
                  <a:pt x="70803" y="61068"/>
                  <a:pt x="70803" y="61068"/>
                  <a:pt x="70803" y="61068"/>
                </a:cubicBezTo>
                <a:cubicBezTo>
                  <a:pt x="70803" y="61068"/>
                  <a:pt x="68488" y="67480"/>
                  <a:pt x="62893" y="72519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lIns="121898" tIns="60941" rIns="121898" bIns="60941" anchor="t" anchorCtr="0">
            <a:noAutofit/>
          </a:bodyPr>
          <a:lstStyle/>
          <a:p>
            <a:pPr>
              <a:buClr>
                <a:srgbClr val="000000"/>
              </a:buClr>
            </a:pPr>
            <a:endParaRPr sz="1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00" name="Group 99">
            <a:extLst>
              <a:ext uri="{FF2B5EF4-FFF2-40B4-BE49-F238E27FC236}">
                <a16:creationId xmlns:a16="http://schemas.microsoft.com/office/drawing/2014/main" id="{ECED4342-7C06-314F-8693-AF2CEDF2668D}"/>
              </a:ext>
            </a:extLst>
          </p:cNvPr>
          <p:cNvGrpSpPr/>
          <p:nvPr/>
        </p:nvGrpSpPr>
        <p:grpSpPr>
          <a:xfrm>
            <a:off x="1252424" y="4755788"/>
            <a:ext cx="1545597" cy="780368"/>
            <a:chOff x="933745" y="2226736"/>
            <a:chExt cx="1545597" cy="780368"/>
          </a:xfrm>
        </p:grpSpPr>
        <p:sp>
          <p:nvSpPr>
            <p:cNvPr id="101" name="Text Placeholder 32">
              <a:extLst>
                <a:ext uri="{FF2B5EF4-FFF2-40B4-BE49-F238E27FC236}">
                  <a16:creationId xmlns:a16="http://schemas.microsoft.com/office/drawing/2014/main" id="{85D0A24D-6436-6046-8232-4EBA00D72265}"/>
                </a:ext>
              </a:extLst>
            </p:cNvPr>
            <p:cNvSpPr txBox="1">
              <a:spLocks/>
            </p:cNvSpPr>
            <p:nvPr/>
          </p:nvSpPr>
          <p:spPr>
            <a:xfrm>
              <a:off x="933745" y="2591913"/>
              <a:ext cx="1545597" cy="415191"/>
            </a:xfrm>
            <a:prstGeom prst="rect">
              <a:avLst/>
            </a:prstGeom>
            <a:noFill/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30000"/>
                </a:lnSpc>
                <a:buNone/>
              </a:pPr>
              <a:r>
                <a:rPr lang="en-US" sz="800" dirty="0">
                  <a:solidFill>
                    <a:schemeClr val="bg1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800" dirty="0" err="1">
                  <a:solidFill>
                    <a:schemeClr val="bg1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800" dirty="0">
                  <a:solidFill>
                    <a:schemeClr val="bg1"/>
                  </a:solidFill>
                  <a:latin typeface="Source Sans Pro Light" panose="020B0403030403020204" pitchFamily="34" charset="0"/>
                </a:rPr>
                <a:t> VHS plaid.</a:t>
              </a:r>
              <a:endParaRPr lang="en-US" sz="800" dirty="0">
                <a:solidFill>
                  <a:schemeClr val="bg1"/>
                </a:solidFill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02" name="Shape 2723">
              <a:extLst>
                <a:ext uri="{FF2B5EF4-FFF2-40B4-BE49-F238E27FC236}">
                  <a16:creationId xmlns:a16="http://schemas.microsoft.com/office/drawing/2014/main" id="{9BEBB339-9159-6344-8BD1-31CD7A98F4B3}"/>
                </a:ext>
              </a:extLst>
            </p:cNvPr>
            <p:cNvSpPr/>
            <p:nvPr/>
          </p:nvSpPr>
          <p:spPr>
            <a:xfrm>
              <a:off x="1566879" y="222673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19636"/>
                  </a:moveTo>
                  <a:cubicBezTo>
                    <a:pt x="20618" y="20178"/>
                    <a:pt x="20178" y="20618"/>
                    <a:pt x="19636" y="20618"/>
                  </a:cubicBezTo>
                  <a:lnTo>
                    <a:pt x="1964" y="20618"/>
                  </a:lnTo>
                  <a:cubicBezTo>
                    <a:pt x="1422" y="20618"/>
                    <a:pt x="982" y="20178"/>
                    <a:pt x="982" y="19636"/>
                  </a:cubicBezTo>
                  <a:lnTo>
                    <a:pt x="982" y="1964"/>
                  </a:lnTo>
                  <a:cubicBezTo>
                    <a:pt x="982" y="1422"/>
                    <a:pt x="1422" y="982"/>
                    <a:pt x="1964" y="982"/>
                  </a:cubicBezTo>
                  <a:lnTo>
                    <a:pt x="19636" y="982"/>
                  </a:lnTo>
                  <a:cubicBezTo>
                    <a:pt x="20178" y="982"/>
                    <a:pt x="20618" y="1422"/>
                    <a:pt x="20618" y="1964"/>
                  </a:cubicBezTo>
                  <a:cubicBezTo>
                    <a:pt x="20618" y="1964"/>
                    <a:pt x="20618" y="19636"/>
                    <a:pt x="20618" y="19636"/>
                  </a:cubicBezTo>
                  <a:close/>
                  <a:moveTo>
                    <a:pt x="19636" y="0"/>
                  </a:moveTo>
                  <a:lnTo>
                    <a:pt x="1964" y="0"/>
                  </a:lnTo>
                  <a:cubicBezTo>
                    <a:pt x="879" y="0"/>
                    <a:pt x="0" y="879"/>
                    <a:pt x="0" y="1964"/>
                  </a:cubicBezTo>
                  <a:lnTo>
                    <a:pt x="0" y="19636"/>
                  </a:lnTo>
                  <a:cubicBezTo>
                    <a:pt x="0" y="20721"/>
                    <a:pt x="879" y="21600"/>
                    <a:pt x="1964" y="21600"/>
                  </a:cubicBezTo>
                  <a:lnTo>
                    <a:pt x="19636" y="21600"/>
                  </a:lnTo>
                  <a:cubicBezTo>
                    <a:pt x="20721" y="21600"/>
                    <a:pt x="21600" y="20721"/>
                    <a:pt x="21600" y="19636"/>
                  </a:cubicBezTo>
                  <a:lnTo>
                    <a:pt x="21600" y="1964"/>
                  </a:lnTo>
                  <a:cubicBezTo>
                    <a:pt x="21600" y="879"/>
                    <a:pt x="20721" y="0"/>
                    <a:pt x="19636" y="0"/>
                  </a:cubicBezTo>
                  <a:moveTo>
                    <a:pt x="8345" y="10309"/>
                  </a:moveTo>
                  <a:lnTo>
                    <a:pt x="7899" y="10309"/>
                  </a:lnTo>
                  <a:cubicBezTo>
                    <a:pt x="7974" y="9863"/>
                    <a:pt x="8153" y="9453"/>
                    <a:pt x="8405" y="9099"/>
                  </a:cubicBezTo>
                  <a:lnTo>
                    <a:pt x="8717" y="9412"/>
                  </a:lnTo>
                  <a:cubicBezTo>
                    <a:pt x="8909" y="9604"/>
                    <a:pt x="9220" y="9604"/>
                    <a:pt x="9412" y="9412"/>
                  </a:cubicBezTo>
                  <a:cubicBezTo>
                    <a:pt x="9603" y="9220"/>
                    <a:pt x="9603" y="8909"/>
                    <a:pt x="9412" y="8717"/>
                  </a:cubicBezTo>
                  <a:lnTo>
                    <a:pt x="9101" y="8407"/>
                  </a:lnTo>
                  <a:cubicBezTo>
                    <a:pt x="9454" y="8157"/>
                    <a:pt x="9864" y="7979"/>
                    <a:pt x="10309" y="7904"/>
                  </a:cubicBezTo>
                  <a:lnTo>
                    <a:pt x="10309" y="8345"/>
                  </a:lnTo>
                  <a:cubicBezTo>
                    <a:pt x="10309" y="8617"/>
                    <a:pt x="10529" y="8836"/>
                    <a:pt x="10800" y="8836"/>
                  </a:cubicBezTo>
                  <a:cubicBezTo>
                    <a:pt x="11071" y="8836"/>
                    <a:pt x="11291" y="8617"/>
                    <a:pt x="11291" y="8345"/>
                  </a:cubicBezTo>
                  <a:lnTo>
                    <a:pt x="11291" y="7904"/>
                  </a:lnTo>
                  <a:cubicBezTo>
                    <a:pt x="11737" y="7979"/>
                    <a:pt x="12146" y="8157"/>
                    <a:pt x="12499" y="8407"/>
                  </a:cubicBezTo>
                  <a:lnTo>
                    <a:pt x="12188" y="8717"/>
                  </a:lnTo>
                  <a:cubicBezTo>
                    <a:pt x="11997" y="8909"/>
                    <a:pt x="11997" y="9220"/>
                    <a:pt x="12188" y="9412"/>
                  </a:cubicBezTo>
                  <a:cubicBezTo>
                    <a:pt x="12380" y="9604"/>
                    <a:pt x="12691" y="9604"/>
                    <a:pt x="12883" y="9412"/>
                  </a:cubicBezTo>
                  <a:lnTo>
                    <a:pt x="13195" y="9099"/>
                  </a:lnTo>
                  <a:cubicBezTo>
                    <a:pt x="13447" y="9453"/>
                    <a:pt x="13626" y="9863"/>
                    <a:pt x="13701" y="10309"/>
                  </a:cubicBezTo>
                  <a:lnTo>
                    <a:pt x="13255" y="10309"/>
                  </a:lnTo>
                  <a:cubicBezTo>
                    <a:pt x="12983" y="10309"/>
                    <a:pt x="12764" y="10529"/>
                    <a:pt x="12764" y="10800"/>
                  </a:cubicBezTo>
                  <a:cubicBezTo>
                    <a:pt x="12764" y="11071"/>
                    <a:pt x="12983" y="11291"/>
                    <a:pt x="13255" y="11291"/>
                  </a:cubicBezTo>
                  <a:lnTo>
                    <a:pt x="13701" y="11291"/>
                  </a:lnTo>
                  <a:cubicBezTo>
                    <a:pt x="13626" y="11738"/>
                    <a:pt x="13447" y="12147"/>
                    <a:pt x="13195" y="12501"/>
                  </a:cubicBezTo>
                  <a:lnTo>
                    <a:pt x="12883" y="12188"/>
                  </a:lnTo>
                  <a:cubicBezTo>
                    <a:pt x="12691" y="11997"/>
                    <a:pt x="12380" y="11997"/>
                    <a:pt x="12188" y="12188"/>
                  </a:cubicBezTo>
                  <a:cubicBezTo>
                    <a:pt x="11997" y="12380"/>
                    <a:pt x="11997" y="12691"/>
                    <a:pt x="12188" y="12883"/>
                  </a:cubicBezTo>
                  <a:lnTo>
                    <a:pt x="12499" y="13193"/>
                  </a:lnTo>
                  <a:cubicBezTo>
                    <a:pt x="12146" y="13444"/>
                    <a:pt x="11737" y="13621"/>
                    <a:pt x="11291" y="13696"/>
                  </a:cubicBezTo>
                  <a:lnTo>
                    <a:pt x="11291" y="13255"/>
                  </a:lnTo>
                  <a:cubicBezTo>
                    <a:pt x="11291" y="12983"/>
                    <a:pt x="11071" y="12764"/>
                    <a:pt x="10800" y="12764"/>
                  </a:cubicBezTo>
                  <a:cubicBezTo>
                    <a:pt x="10529" y="12764"/>
                    <a:pt x="10309" y="12983"/>
                    <a:pt x="10309" y="13255"/>
                  </a:cubicBezTo>
                  <a:lnTo>
                    <a:pt x="10309" y="13696"/>
                  </a:lnTo>
                  <a:cubicBezTo>
                    <a:pt x="9864" y="13621"/>
                    <a:pt x="9454" y="13444"/>
                    <a:pt x="9101" y="13193"/>
                  </a:cubicBezTo>
                  <a:lnTo>
                    <a:pt x="9412" y="12883"/>
                  </a:lnTo>
                  <a:cubicBezTo>
                    <a:pt x="9603" y="12691"/>
                    <a:pt x="9603" y="12380"/>
                    <a:pt x="9412" y="12188"/>
                  </a:cubicBezTo>
                  <a:cubicBezTo>
                    <a:pt x="9220" y="11997"/>
                    <a:pt x="8909" y="11997"/>
                    <a:pt x="8717" y="12188"/>
                  </a:cubicBezTo>
                  <a:lnTo>
                    <a:pt x="8405" y="12501"/>
                  </a:lnTo>
                  <a:cubicBezTo>
                    <a:pt x="8153" y="12147"/>
                    <a:pt x="7974" y="11738"/>
                    <a:pt x="7899" y="11291"/>
                  </a:cubicBezTo>
                  <a:lnTo>
                    <a:pt x="8345" y="11291"/>
                  </a:lnTo>
                  <a:cubicBezTo>
                    <a:pt x="8617" y="11291"/>
                    <a:pt x="8836" y="11071"/>
                    <a:pt x="8836" y="10800"/>
                  </a:cubicBezTo>
                  <a:cubicBezTo>
                    <a:pt x="8836" y="10529"/>
                    <a:pt x="8617" y="10309"/>
                    <a:pt x="8345" y="10309"/>
                  </a:cubicBezTo>
                  <a:moveTo>
                    <a:pt x="8023" y="13577"/>
                  </a:moveTo>
                  <a:lnTo>
                    <a:pt x="8023" y="13578"/>
                  </a:lnTo>
                  <a:cubicBezTo>
                    <a:pt x="8734" y="14288"/>
                    <a:pt x="9716" y="14727"/>
                    <a:pt x="10800" y="14727"/>
                  </a:cubicBezTo>
                  <a:cubicBezTo>
                    <a:pt x="11884" y="14727"/>
                    <a:pt x="12866" y="14288"/>
                    <a:pt x="13577" y="13578"/>
                  </a:cubicBezTo>
                  <a:lnTo>
                    <a:pt x="13577" y="13577"/>
                  </a:lnTo>
                  <a:lnTo>
                    <a:pt x="13577" y="13577"/>
                  </a:lnTo>
                  <a:cubicBezTo>
                    <a:pt x="14288" y="12866"/>
                    <a:pt x="14727" y="11884"/>
                    <a:pt x="14727" y="10800"/>
                  </a:cubicBezTo>
                  <a:cubicBezTo>
                    <a:pt x="14727" y="8631"/>
                    <a:pt x="12969" y="6873"/>
                    <a:pt x="10800" y="6873"/>
                  </a:cubicBezTo>
                  <a:cubicBezTo>
                    <a:pt x="8631" y="6873"/>
                    <a:pt x="6873" y="8631"/>
                    <a:pt x="6873" y="10800"/>
                  </a:cubicBezTo>
                  <a:cubicBezTo>
                    <a:pt x="6873" y="11884"/>
                    <a:pt x="7311" y="12866"/>
                    <a:pt x="8023" y="13577"/>
                  </a:cubicBezTo>
                  <a:cubicBezTo>
                    <a:pt x="8023" y="13577"/>
                    <a:pt x="8023" y="13577"/>
                    <a:pt x="8023" y="13577"/>
                  </a:cubicBezTo>
                  <a:close/>
                  <a:moveTo>
                    <a:pt x="10800" y="11782"/>
                  </a:moveTo>
                  <a:cubicBezTo>
                    <a:pt x="11342" y="11782"/>
                    <a:pt x="11782" y="11342"/>
                    <a:pt x="11782" y="10800"/>
                  </a:cubicBezTo>
                  <a:cubicBezTo>
                    <a:pt x="11782" y="10258"/>
                    <a:pt x="11342" y="9818"/>
                    <a:pt x="10800" y="9818"/>
                  </a:cubicBezTo>
                  <a:cubicBezTo>
                    <a:pt x="10258" y="9818"/>
                    <a:pt x="9818" y="10258"/>
                    <a:pt x="9818" y="10800"/>
                  </a:cubicBezTo>
                  <a:cubicBezTo>
                    <a:pt x="9818" y="11342"/>
                    <a:pt x="10258" y="11782"/>
                    <a:pt x="10800" y="11782"/>
                  </a:cubicBezTo>
                  <a:moveTo>
                    <a:pt x="17673" y="5891"/>
                  </a:moveTo>
                  <a:cubicBezTo>
                    <a:pt x="17131" y="5891"/>
                    <a:pt x="16691" y="6331"/>
                    <a:pt x="16691" y="6873"/>
                  </a:cubicBezTo>
                  <a:lnTo>
                    <a:pt x="16691" y="7855"/>
                  </a:lnTo>
                  <a:cubicBezTo>
                    <a:pt x="16691" y="8396"/>
                    <a:pt x="17131" y="8836"/>
                    <a:pt x="17673" y="8836"/>
                  </a:cubicBezTo>
                  <a:lnTo>
                    <a:pt x="17673" y="12764"/>
                  </a:lnTo>
                  <a:cubicBezTo>
                    <a:pt x="17131" y="12764"/>
                    <a:pt x="16691" y="13204"/>
                    <a:pt x="16691" y="13745"/>
                  </a:cubicBezTo>
                  <a:lnTo>
                    <a:pt x="16691" y="14727"/>
                  </a:lnTo>
                  <a:cubicBezTo>
                    <a:pt x="16691" y="15270"/>
                    <a:pt x="17131" y="15709"/>
                    <a:pt x="17673" y="15709"/>
                  </a:cubicBezTo>
                  <a:lnTo>
                    <a:pt x="17673" y="17673"/>
                  </a:lnTo>
                  <a:lnTo>
                    <a:pt x="3927" y="17673"/>
                  </a:lnTo>
                  <a:lnTo>
                    <a:pt x="3927" y="3927"/>
                  </a:lnTo>
                  <a:lnTo>
                    <a:pt x="17673" y="3927"/>
                  </a:lnTo>
                  <a:cubicBezTo>
                    <a:pt x="17673" y="3927"/>
                    <a:pt x="17673" y="5891"/>
                    <a:pt x="17673" y="5891"/>
                  </a:cubicBezTo>
                  <a:close/>
                  <a:moveTo>
                    <a:pt x="18655" y="5891"/>
                  </a:moveTo>
                  <a:lnTo>
                    <a:pt x="18655" y="2945"/>
                  </a:lnTo>
                  <a:lnTo>
                    <a:pt x="2945" y="2945"/>
                  </a:lnTo>
                  <a:lnTo>
                    <a:pt x="2945" y="18655"/>
                  </a:lnTo>
                  <a:lnTo>
                    <a:pt x="18655" y="18655"/>
                  </a:lnTo>
                  <a:lnTo>
                    <a:pt x="18655" y="15709"/>
                  </a:lnTo>
                  <a:cubicBezTo>
                    <a:pt x="19196" y="15709"/>
                    <a:pt x="19636" y="15270"/>
                    <a:pt x="19636" y="14727"/>
                  </a:cubicBezTo>
                  <a:lnTo>
                    <a:pt x="19636" y="13745"/>
                  </a:lnTo>
                  <a:cubicBezTo>
                    <a:pt x="19636" y="13204"/>
                    <a:pt x="19196" y="12764"/>
                    <a:pt x="18655" y="12764"/>
                  </a:cubicBezTo>
                  <a:lnTo>
                    <a:pt x="18655" y="8836"/>
                  </a:lnTo>
                  <a:cubicBezTo>
                    <a:pt x="19196" y="8836"/>
                    <a:pt x="19636" y="8396"/>
                    <a:pt x="19636" y="7855"/>
                  </a:cubicBezTo>
                  <a:lnTo>
                    <a:pt x="19636" y="6873"/>
                  </a:lnTo>
                  <a:cubicBezTo>
                    <a:pt x="19636" y="6331"/>
                    <a:pt x="19196" y="5891"/>
                    <a:pt x="18655" y="5891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103" name="Group 102">
            <a:extLst>
              <a:ext uri="{FF2B5EF4-FFF2-40B4-BE49-F238E27FC236}">
                <a16:creationId xmlns:a16="http://schemas.microsoft.com/office/drawing/2014/main" id="{9BB7FDCE-1AD1-B841-93DB-B56353A94A4A}"/>
              </a:ext>
            </a:extLst>
          </p:cNvPr>
          <p:cNvGrpSpPr/>
          <p:nvPr/>
        </p:nvGrpSpPr>
        <p:grpSpPr>
          <a:xfrm>
            <a:off x="3886207" y="4124912"/>
            <a:ext cx="1545597" cy="773166"/>
            <a:chOff x="3145149" y="2227720"/>
            <a:chExt cx="1545597" cy="773166"/>
          </a:xfrm>
        </p:grpSpPr>
        <p:sp>
          <p:nvSpPr>
            <p:cNvPr id="104" name="Text Placeholder 32">
              <a:extLst>
                <a:ext uri="{FF2B5EF4-FFF2-40B4-BE49-F238E27FC236}">
                  <a16:creationId xmlns:a16="http://schemas.microsoft.com/office/drawing/2014/main" id="{7805D033-00D5-ED4E-A35E-08C66553B33C}"/>
                </a:ext>
              </a:extLst>
            </p:cNvPr>
            <p:cNvSpPr txBox="1">
              <a:spLocks/>
            </p:cNvSpPr>
            <p:nvPr/>
          </p:nvSpPr>
          <p:spPr>
            <a:xfrm>
              <a:off x="3145149" y="2585695"/>
              <a:ext cx="1545597" cy="415191"/>
            </a:xfrm>
            <a:prstGeom prst="rect">
              <a:avLst/>
            </a:prstGeom>
            <a:noFill/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30000"/>
                </a:lnSpc>
                <a:buNone/>
              </a:pPr>
              <a:r>
                <a:rPr lang="en-US" sz="800" dirty="0">
                  <a:solidFill>
                    <a:schemeClr val="bg1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800" dirty="0" err="1">
                  <a:solidFill>
                    <a:schemeClr val="bg1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800" dirty="0">
                  <a:solidFill>
                    <a:schemeClr val="bg1"/>
                  </a:solidFill>
                  <a:latin typeface="Source Sans Pro Light" panose="020B0403030403020204" pitchFamily="34" charset="0"/>
                </a:rPr>
                <a:t> VHS plaid.</a:t>
              </a:r>
              <a:endParaRPr lang="en-US" sz="800" dirty="0">
                <a:solidFill>
                  <a:schemeClr val="bg1"/>
                </a:solidFill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05" name="Shape 2543">
              <a:extLst>
                <a:ext uri="{FF2B5EF4-FFF2-40B4-BE49-F238E27FC236}">
                  <a16:creationId xmlns:a16="http://schemas.microsoft.com/office/drawing/2014/main" id="{FEDCE66D-C9A8-4547-8CAD-ABCA2510A38B}"/>
                </a:ext>
              </a:extLst>
            </p:cNvPr>
            <p:cNvSpPr/>
            <p:nvPr/>
          </p:nvSpPr>
          <p:spPr>
            <a:xfrm>
              <a:off x="3782234" y="222772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5709" y="18655"/>
                  </a:moveTo>
                  <a:lnTo>
                    <a:pt x="14727" y="18655"/>
                  </a:lnTo>
                  <a:lnTo>
                    <a:pt x="14727" y="19636"/>
                  </a:lnTo>
                  <a:lnTo>
                    <a:pt x="15709" y="19636"/>
                  </a:lnTo>
                  <a:cubicBezTo>
                    <a:pt x="15709" y="19636"/>
                    <a:pt x="15709" y="18655"/>
                    <a:pt x="15709" y="18655"/>
                  </a:cubicBezTo>
                  <a:close/>
                  <a:moveTo>
                    <a:pt x="15709" y="14727"/>
                  </a:moveTo>
                  <a:lnTo>
                    <a:pt x="14727" y="14727"/>
                  </a:lnTo>
                  <a:lnTo>
                    <a:pt x="14727" y="15709"/>
                  </a:lnTo>
                  <a:lnTo>
                    <a:pt x="15709" y="15709"/>
                  </a:lnTo>
                  <a:cubicBezTo>
                    <a:pt x="15709" y="15709"/>
                    <a:pt x="15709" y="14727"/>
                    <a:pt x="15709" y="14727"/>
                  </a:cubicBezTo>
                  <a:close/>
                  <a:moveTo>
                    <a:pt x="14727" y="10800"/>
                  </a:moveTo>
                  <a:lnTo>
                    <a:pt x="15709" y="10800"/>
                  </a:lnTo>
                  <a:lnTo>
                    <a:pt x="15709" y="9818"/>
                  </a:lnTo>
                  <a:lnTo>
                    <a:pt x="14727" y="9818"/>
                  </a:lnTo>
                  <a:cubicBezTo>
                    <a:pt x="14727" y="9818"/>
                    <a:pt x="14727" y="10800"/>
                    <a:pt x="14727" y="10800"/>
                  </a:cubicBezTo>
                  <a:close/>
                  <a:moveTo>
                    <a:pt x="15709" y="16691"/>
                  </a:moveTo>
                  <a:lnTo>
                    <a:pt x="14727" y="16691"/>
                  </a:lnTo>
                  <a:lnTo>
                    <a:pt x="14727" y="17673"/>
                  </a:lnTo>
                  <a:lnTo>
                    <a:pt x="15709" y="17673"/>
                  </a:lnTo>
                  <a:cubicBezTo>
                    <a:pt x="15709" y="17673"/>
                    <a:pt x="15709" y="16691"/>
                    <a:pt x="15709" y="16691"/>
                  </a:cubicBezTo>
                  <a:close/>
                  <a:moveTo>
                    <a:pt x="14727" y="8836"/>
                  </a:moveTo>
                  <a:lnTo>
                    <a:pt x="15709" y="8836"/>
                  </a:lnTo>
                  <a:lnTo>
                    <a:pt x="15709" y="7855"/>
                  </a:lnTo>
                  <a:lnTo>
                    <a:pt x="14727" y="7855"/>
                  </a:lnTo>
                  <a:cubicBezTo>
                    <a:pt x="14727" y="7855"/>
                    <a:pt x="14727" y="8836"/>
                    <a:pt x="14727" y="8836"/>
                  </a:cubicBezTo>
                  <a:close/>
                  <a:moveTo>
                    <a:pt x="19636" y="0"/>
                  </a:moveTo>
                  <a:lnTo>
                    <a:pt x="5891" y="0"/>
                  </a:lnTo>
                  <a:cubicBezTo>
                    <a:pt x="4806" y="0"/>
                    <a:pt x="3927" y="879"/>
                    <a:pt x="3927" y="1964"/>
                  </a:cubicBezTo>
                  <a:lnTo>
                    <a:pt x="3927" y="2455"/>
                  </a:lnTo>
                  <a:cubicBezTo>
                    <a:pt x="3927" y="2726"/>
                    <a:pt x="4147" y="2945"/>
                    <a:pt x="4418" y="2945"/>
                  </a:cubicBezTo>
                  <a:cubicBezTo>
                    <a:pt x="4690" y="2945"/>
                    <a:pt x="4909" y="2726"/>
                    <a:pt x="4909" y="2455"/>
                  </a:cubicBezTo>
                  <a:lnTo>
                    <a:pt x="4909" y="1964"/>
                  </a:lnTo>
                  <a:cubicBezTo>
                    <a:pt x="4909" y="1422"/>
                    <a:pt x="5349" y="982"/>
                    <a:pt x="5891" y="982"/>
                  </a:cubicBezTo>
                  <a:lnTo>
                    <a:pt x="19636" y="982"/>
                  </a:lnTo>
                  <a:cubicBezTo>
                    <a:pt x="20178" y="982"/>
                    <a:pt x="20618" y="1422"/>
                    <a:pt x="20618" y="1964"/>
                  </a:cubicBezTo>
                  <a:lnTo>
                    <a:pt x="20618" y="15709"/>
                  </a:lnTo>
                  <a:cubicBezTo>
                    <a:pt x="20618" y="16251"/>
                    <a:pt x="20178" y="16691"/>
                    <a:pt x="19636" y="16691"/>
                  </a:cubicBezTo>
                  <a:lnTo>
                    <a:pt x="19145" y="16691"/>
                  </a:lnTo>
                  <a:cubicBezTo>
                    <a:pt x="18874" y="16691"/>
                    <a:pt x="18655" y="16911"/>
                    <a:pt x="18655" y="17182"/>
                  </a:cubicBezTo>
                  <a:cubicBezTo>
                    <a:pt x="18655" y="17453"/>
                    <a:pt x="18874" y="17673"/>
                    <a:pt x="19145" y="17673"/>
                  </a:cubicBezTo>
                  <a:lnTo>
                    <a:pt x="19636" y="17673"/>
                  </a:lnTo>
                  <a:cubicBezTo>
                    <a:pt x="20721" y="17673"/>
                    <a:pt x="21600" y="16794"/>
                    <a:pt x="21600" y="15709"/>
                  </a:cubicBezTo>
                  <a:lnTo>
                    <a:pt x="21600" y="1964"/>
                  </a:lnTo>
                  <a:cubicBezTo>
                    <a:pt x="21600" y="879"/>
                    <a:pt x="20721" y="0"/>
                    <a:pt x="19636" y="0"/>
                  </a:cubicBezTo>
                  <a:moveTo>
                    <a:pt x="14727" y="6873"/>
                  </a:moveTo>
                  <a:lnTo>
                    <a:pt x="15709" y="6873"/>
                  </a:lnTo>
                  <a:lnTo>
                    <a:pt x="15709" y="5891"/>
                  </a:lnTo>
                  <a:lnTo>
                    <a:pt x="14727" y="5891"/>
                  </a:lnTo>
                  <a:cubicBezTo>
                    <a:pt x="14727" y="5891"/>
                    <a:pt x="14727" y="6873"/>
                    <a:pt x="14727" y="6873"/>
                  </a:cubicBezTo>
                  <a:close/>
                  <a:moveTo>
                    <a:pt x="16691" y="12273"/>
                  </a:moveTo>
                  <a:lnTo>
                    <a:pt x="13745" y="12273"/>
                  </a:lnTo>
                  <a:lnTo>
                    <a:pt x="13745" y="4909"/>
                  </a:lnTo>
                  <a:lnTo>
                    <a:pt x="15709" y="4909"/>
                  </a:lnTo>
                  <a:cubicBezTo>
                    <a:pt x="16251" y="4909"/>
                    <a:pt x="16691" y="5349"/>
                    <a:pt x="16691" y="5891"/>
                  </a:cubicBezTo>
                  <a:cubicBezTo>
                    <a:pt x="16691" y="5891"/>
                    <a:pt x="16691" y="12273"/>
                    <a:pt x="16691" y="12273"/>
                  </a:cubicBezTo>
                  <a:close/>
                  <a:moveTo>
                    <a:pt x="16691" y="19636"/>
                  </a:moveTo>
                  <a:cubicBezTo>
                    <a:pt x="16691" y="20178"/>
                    <a:pt x="16251" y="20618"/>
                    <a:pt x="15709" y="20618"/>
                  </a:cubicBezTo>
                  <a:lnTo>
                    <a:pt x="13745" y="20618"/>
                  </a:lnTo>
                  <a:lnTo>
                    <a:pt x="13745" y="13255"/>
                  </a:lnTo>
                  <a:lnTo>
                    <a:pt x="16691" y="13255"/>
                  </a:lnTo>
                  <a:cubicBezTo>
                    <a:pt x="16691" y="13255"/>
                    <a:pt x="16691" y="19636"/>
                    <a:pt x="16691" y="19636"/>
                  </a:cubicBezTo>
                  <a:close/>
                  <a:moveTo>
                    <a:pt x="12764" y="12273"/>
                  </a:moveTo>
                  <a:lnTo>
                    <a:pt x="4909" y="12273"/>
                  </a:lnTo>
                  <a:lnTo>
                    <a:pt x="4909" y="4909"/>
                  </a:lnTo>
                  <a:lnTo>
                    <a:pt x="12764" y="4909"/>
                  </a:lnTo>
                  <a:cubicBezTo>
                    <a:pt x="12764" y="4909"/>
                    <a:pt x="12764" y="12273"/>
                    <a:pt x="12764" y="12273"/>
                  </a:cubicBezTo>
                  <a:close/>
                  <a:moveTo>
                    <a:pt x="12764" y="20618"/>
                  </a:moveTo>
                  <a:lnTo>
                    <a:pt x="4909" y="20618"/>
                  </a:lnTo>
                  <a:lnTo>
                    <a:pt x="4909" y="13255"/>
                  </a:lnTo>
                  <a:lnTo>
                    <a:pt x="12764" y="13255"/>
                  </a:lnTo>
                  <a:cubicBezTo>
                    <a:pt x="12764" y="13255"/>
                    <a:pt x="12764" y="20618"/>
                    <a:pt x="12764" y="20618"/>
                  </a:cubicBezTo>
                  <a:close/>
                  <a:moveTo>
                    <a:pt x="3927" y="12273"/>
                  </a:moveTo>
                  <a:lnTo>
                    <a:pt x="982" y="12273"/>
                  </a:lnTo>
                  <a:lnTo>
                    <a:pt x="982" y="5891"/>
                  </a:lnTo>
                  <a:cubicBezTo>
                    <a:pt x="982" y="5349"/>
                    <a:pt x="1422" y="4909"/>
                    <a:pt x="1964" y="4909"/>
                  </a:cubicBezTo>
                  <a:lnTo>
                    <a:pt x="3927" y="4909"/>
                  </a:lnTo>
                  <a:cubicBezTo>
                    <a:pt x="3927" y="4909"/>
                    <a:pt x="3927" y="12273"/>
                    <a:pt x="3927" y="12273"/>
                  </a:cubicBezTo>
                  <a:close/>
                  <a:moveTo>
                    <a:pt x="3927" y="20618"/>
                  </a:moveTo>
                  <a:lnTo>
                    <a:pt x="1964" y="20618"/>
                  </a:lnTo>
                  <a:cubicBezTo>
                    <a:pt x="1422" y="20618"/>
                    <a:pt x="982" y="20178"/>
                    <a:pt x="982" y="19636"/>
                  </a:cubicBezTo>
                  <a:lnTo>
                    <a:pt x="982" y="13255"/>
                  </a:lnTo>
                  <a:lnTo>
                    <a:pt x="3927" y="13255"/>
                  </a:lnTo>
                  <a:cubicBezTo>
                    <a:pt x="3927" y="13255"/>
                    <a:pt x="3927" y="20618"/>
                    <a:pt x="3927" y="20618"/>
                  </a:cubicBezTo>
                  <a:close/>
                  <a:moveTo>
                    <a:pt x="15709" y="3927"/>
                  </a:moveTo>
                  <a:lnTo>
                    <a:pt x="1964" y="3927"/>
                  </a:lnTo>
                  <a:cubicBezTo>
                    <a:pt x="879" y="3927"/>
                    <a:pt x="0" y="4806"/>
                    <a:pt x="0" y="5891"/>
                  </a:cubicBezTo>
                  <a:lnTo>
                    <a:pt x="0" y="19636"/>
                  </a:lnTo>
                  <a:cubicBezTo>
                    <a:pt x="0" y="20721"/>
                    <a:pt x="879" y="21600"/>
                    <a:pt x="1964" y="21600"/>
                  </a:cubicBezTo>
                  <a:lnTo>
                    <a:pt x="15709" y="21600"/>
                  </a:lnTo>
                  <a:cubicBezTo>
                    <a:pt x="16794" y="21600"/>
                    <a:pt x="17673" y="20721"/>
                    <a:pt x="17673" y="19636"/>
                  </a:cubicBezTo>
                  <a:lnTo>
                    <a:pt x="17673" y="5891"/>
                  </a:lnTo>
                  <a:cubicBezTo>
                    <a:pt x="17673" y="4806"/>
                    <a:pt x="16794" y="3927"/>
                    <a:pt x="15709" y="3927"/>
                  </a:cubicBezTo>
                  <a:moveTo>
                    <a:pt x="1964" y="8836"/>
                  </a:moveTo>
                  <a:lnTo>
                    <a:pt x="2945" y="8836"/>
                  </a:lnTo>
                  <a:lnTo>
                    <a:pt x="2945" y="7855"/>
                  </a:lnTo>
                  <a:lnTo>
                    <a:pt x="1964" y="7855"/>
                  </a:lnTo>
                  <a:cubicBezTo>
                    <a:pt x="1964" y="7855"/>
                    <a:pt x="1964" y="8836"/>
                    <a:pt x="1964" y="8836"/>
                  </a:cubicBezTo>
                  <a:close/>
                  <a:moveTo>
                    <a:pt x="1964" y="10800"/>
                  </a:moveTo>
                  <a:lnTo>
                    <a:pt x="2945" y="10800"/>
                  </a:lnTo>
                  <a:lnTo>
                    <a:pt x="2945" y="9818"/>
                  </a:lnTo>
                  <a:lnTo>
                    <a:pt x="1964" y="9818"/>
                  </a:lnTo>
                  <a:cubicBezTo>
                    <a:pt x="1964" y="9818"/>
                    <a:pt x="1964" y="10800"/>
                    <a:pt x="1964" y="10800"/>
                  </a:cubicBezTo>
                  <a:close/>
                  <a:moveTo>
                    <a:pt x="2945" y="16691"/>
                  </a:moveTo>
                  <a:lnTo>
                    <a:pt x="1964" y="16691"/>
                  </a:lnTo>
                  <a:lnTo>
                    <a:pt x="1964" y="17673"/>
                  </a:lnTo>
                  <a:lnTo>
                    <a:pt x="2945" y="17673"/>
                  </a:lnTo>
                  <a:cubicBezTo>
                    <a:pt x="2945" y="17673"/>
                    <a:pt x="2945" y="16691"/>
                    <a:pt x="2945" y="16691"/>
                  </a:cubicBezTo>
                  <a:close/>
                  <a:moveTo>
                    <a:pt x="1964" y="6873"/>
                  </a:moveTo>
                  <a:lnTo>
                    <a:pt x="2945" y="6873"/>
                  </a:lnTo>
                  <a:lnTo>
                    <a:pt x="2945" y="5891"/>
                  </a:lnTo>
                  <a:lnTo>
                    <a:pt x="1964" y="5891"/>
                  </a:lnTo>
                  <a:cubicBezTo>
                    <a:pt x="1964" y="5891"/>
                    <a:pt x="1964" y="6873"/>
                    <a:pt x="1964" y="6873"/>
                  </a:cubicBezTo>
                  <a:close/>
                  <a:moveTo>
                    <a:pt x="2945" y="14727"/>
                  </a:moveTo>
                  <a:lnTo>
                    <a:pt x="1964" y="14727"/>
                  </a:lnTo>
                  <a:lnTo>
                    <a:pt x="1964" y="15709"/>
                  </a:lnTo>
                  <a:lnTo>
                    <a:pt x="2945" y="15709"/>
                  </a:lnTo>
                  <a:cubicBezTo>
                    <a:pt x="2945" y="15709"/>
                    <a:pt x="2945" y="14727"/>
                    <a:pt x="2945" y="14727"/>
                  </a:cubicBezTo>
                  <a:close/>
                  <a:moveTo>
                    <a:pt x="2945" y="18655"/>
                  </a:moveTo>
                  <a:lnTo>
                    <a:pt x="1964" y="18655"/>
                  </a:lnTo>
                  <a:lnTo>
                    <a:pt x="1964" y="19636"/>
                  </a:lnTo>
                  <a:lnTo>
                    <a:pt x="2945" y="19636"/>
                  </a:lnTo>
                  <a:cubicBezTo>
                    <a:pt x="2945" y="19636"/>
                    <a:pt x="2945" y="18655"/>
                    <a:pt x="2945" y="18655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106" name="Group 105">
            <a:extLst>
              <a:ext uri="{FF2B5EF4-FFF2-40B4-BE49-F238E27FC236}">
                <a16:creationId xmlns:a16="http://schemas.microsoft.com/office/drawing/2014/main" id="{6B0FFD4D-6659-C745-9275-2F4310FFE09C}"/>
              </a:ext>
            </a:extLst>
          </p:cNvPr>
          <p:cNvGrpSpPr/>
          <p:nvPr/>
        </p:nvGrpSpPr>
        <p:grpSpPr>
          <a:xfrm>
            <a:off x="9734339" y="4424588"/>
            <a:ext cx="1379300" cy="689978"/>
            <a:chOff x="7348057" y="2227720"/>
            <a:chExt cx="1545597" cy="773166"/>
          </a:xfrm>
        </p:grpSpPr>
        <p:sp>
          <p:nvSpPr>
            <p:cNvPr id="107" name="Text Placeholder 32">
              <a:extLst>
                <a:ext uri="{FF2B5EF4-FFF2-40B4-BE49-F238E27FC236}">
                  <a16:creationId xmlns:a16="http://schemas.microsoft.com/office/drawing/2014/main" id="{13D13E1C-B733-9A4C-BF36-0C9BEB6B9A54}"/>
                </a:ext>
              </a:extLst>
            </p:cNvPr>
            <p:cNvSpPr txBox="1">
              <a:spLocks/>
            </p:cNvSpPr>
            <p:nvPr/>
          </p:nvSpPr>
          <p:spPr>
            <a:xfrm>
              <a:off x="7348057" y="2585695"/>
              <a:ext cx="1545597" cy="415191"/>
            </a:xfrm>
            <a:prstGeom prst="rect">
              <a:avLst/>
            </a:prstGeom>
            <a:noFill/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30000"/>
                </a:lnSpc>
                <a:buNone/>
              </a:pPr>
              <a:r>
                <a:rPr lang="en-US" sz="800" dirty="0">
                  <a:solidFill>
                    <a:schemeClr val="bg1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800" dirty="0" err="1">
                  <a:solidFill>
                    <a:schemeClr val="bg1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800" dirty="0">
                  <a:solidFill>
                    <a:schemeClr val="bg1"/>
                  </a:solidFill>
                  <a:latin typeface="Source Sans Pro Light" panose="020B0403030403020204" pitchFamily="34" charset="0"/>
                </a:rPr>
                <a:t> VHS plaid.</a:t>
              </a:r>
              <a:endParaRPr lang="en-US" sz="800" dirty="0">
                <a:solidFill>
                  <a:schemeClr val="bg1"/>
                </a:solidFill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08" name="Shape 2620">
              <a:extLst>
                <a:ext uri="{FF2B5EF4-FFF2-40B4-BE49-F238E27FC236}">
                  <a16:creationId xmlns:a16="http://schemas.microsoft.com/office/drawing/2014/main" id="{05E6527F-7FA4-7747-A7E6-16C07A44504F}"/>
                </a:ext>
              </a:extLst>
            </p:cNvPr>
            <p:cNvSpPr/>
            <p:nvPr/>
          </p:nvSpPr>
          <p:spPr>
            <a:xfrm>
              <a:off x="7981191" y="2227720"/>
              <a:ext cx="279328" cy="25403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144" extrusionOk="0">
                  <a:moveTo>
                    <a:pt x="20618" y="7406"/>
                  </a:moveTo>
                  <a:lnTo>
                    <a:pt x="13580" y="7406"/>
                  </a:lnTo>
                  <a:cubicBezTo>
                    <a:pt x="13156" y="6803"/>
                    <a:pt x="12718" y="6095"/>
                    <a:pt x="12319" y="5293"/>
                  </a:cubicBezTo>
                  <a:lnTo>
                    <a:pt x="20618" y="5293"/>
                  </a:lnTo>
                  <a:cubicBezTo>
                    <a:pt x="20618" y="5293"/>
                    <a:pt x="20618" y="7406"/>
                    <a:pt x="20618" y="7406"/>
                  </a:cubicBezTo>
                  <a:close/>
                  <a:moveTo>
                    <a:pt x="19636" y="13747"/>
                  </a:moveTo>
                  <a:lnTo>
                    <a:pt x="11291" y="13747"/>
                  </a:lnTo>
                  <a:lnTo>
                    <a:pt x="11291" y="8463"/>
                  </a:lnTo>
                  <a:lnTo>
                    <a:pt x="13090" y="8463"/>
                  </a:lnTo>
                  <a:cubicBezTo>
                    <a:pt x="14022" y="9712"/>
                    <a:pt x="14815" y="10437"/>
                    <a:pt x="14882" y="10497"/>
                  </a:cubicBezTo>
                  <a:cubicBezTo>
                    <a:pt x="15009" y="10610"/>
                    <a:pt x="15174" y="10644"/>
                    <a:pt x="15323" y="10601"/>
                  </a:cubicBezTo>
                  <a:cubicBezTo>
                    <a:pt x="15418" y="10574"/>
                    <a:pt x="15505" y="10516"/>
                    <a:pt x="15573" y="10429"/>
                  </a:cubicBezTo>
                  <a:cubicBezTo>
                    <a:pt x="15746" y="10205"/>
                    <a:pt x="15718" y="9871"/>
                    <a:pt x="15510" y="9684"/>
                  </a:cubicBezTo>
                  <a:cubicBezTo>
                    <a:pt x="15498" y="9674"/>
                    <a:pt x="15023" y="9238"/>
                    <a:pt x="14383" y="8463"/>
                  </a:cubicBezTo>
                  <a:lnTo>
                    <a:pt x="19636" y="8463"/>
                  </a:lnTo>
                  <a:cubicBezTo>
                    <a:pt x="19636" y="8463"/>
                    <a:pt x="19636" y="13747"/>
                    <a:pt x="19636" y="13747"/>
                  </a:cubicBezTo>
                  <a:close/>
                  <a:moveTo>
                    <a:pt x="19636" y="20087"/>
                  </a:moveTo>
                  <a:lnTo>
                    <a:pt x="11291" y="20087"/>
                  </a:lnTo>
                  <a:lnTo>
                    <a:pt x="11291" y="14803"/>
                  </a:lnTo>
                  <a:lnTo>
                    <a:pt x="19636" y="14803"/>
                  </a:lnTo>
                  <a:cubicBezTo>
                    <a:pt x="19636" y="14803"/>
                    <a:pt x="19636" y="20087"/>
                    <a:pt x="19636" y="20087"/>
                  </a:cubicBezTo>
                  <a:close/>
                  <a:moveTo>
                    <a:pt x="11291" y="5461"/>
                  </a:moveTo>
                  <a:cubicBezTo>
                    <a:pt x="11626" y="6178"/>
                    <a:pt x="11991" y="6828"/>
                    <a:pt x="12360" y="7406"/>
                  </a:cubicBezTo>
                  <a:lnTo>
                    <a:pt x="11291" y="7406"/>
                  </a:lnTo>
                  <a:cubicBezTo>
                    <a:pt x="11291" y="7406"/>
                    <a:pt x="11291" y="5461"/>
                    <a:pt x="11291" y="5461"/>
                  </a:cubicBezTo>
                  <a:close/>
                  <a:moveTo>
                    <a:pt x="12871" y="1481"/>
                  </a:moveTo>
                  <a:cubicBezTo>
                    <a:pt x="14045" y="751"/>
                    <a:pt x="15436" y="979"/>
                    <a:pt x="15979" y="1990"/>
                  </a:cubicBezTo>
                  <a:cubicBezTo>
                    <a:pt x="16343" y="2668"/>
                    <a:pt x="16223" y="3523"/>
                    <a:pt x="15755" y="4236"/>
                  </a:cubicBezTo>
                  <a:lnTo>
                    <a:pt x="11845" y="4236"/>
                  </a:lnTo>
                  <a:cubicBezTo>
                    <a:pt x="11740" y="3975"/>
                    <a:pt x="11641" y="3708"/>
                    <a:pt x="11550" y="3432"/>
                  </a:cubicBezTo>
                  <a:cubicBezTo>
                    <a:pt x="11653" y="2691"/>
                    <a:pt x="12120" y="1947"/>
                    <a:pt x="12871" y="1481"/>
                  </a:cubicBezTo>
                  <a:moveTo>
                    <a:pt x="10309" y="7406"/>
                  </a:moveTo>
                  <a:lnTo>
                    <a:pt x="9224" y="7406"/>
                  </a:lnTo>
                  <a:cubicBezTo>
                    <a:pt x="9600" y="6819"/>
                    <a:pt x="9970" y="6158"/>
                    <a:pt x="10309" y="5429"/>
                  </a:cubicBezTo>
                  <a:cubicBezTo>
                    <a:pt x="10309" y="5429"/>
                    <a:pt x="10309" y="7406"/>
                    <a:pt x="10309" y="7406"/>
                  </a:cubicBezTo>
                  <a:close/>
                  <a:moveTo>
                    <a:pt x="10309" y="13747"/>
                  </a:moveTo>
                  <a:lnTo>
                    <a:pt x="1964" y="13747"/>
                  </a:lnTo>
                  <a:lnTo>
                    <a:pt x="1964" y="8463"/>
                  </a:lnTo>
                  <a:lnTo>
                    <a:pt x="7202" y="8463"/>
                  </a:lnTo>
                  <a:cubicBezTo>
                    <a:pt x="6563" y="9238"/>
                    <a:pt x="6087" y="9674"/>
                    <a:pt x="6075" y="9684"/>
                  </a:cubicBezTo>
                  <a:cubicBezTo>
                    <a:pt x="5867" y="9871"/>
                    <a:pt x="5839" y="10205"/>
                    <a:pt x="6012" y="10429"/>
                  </a:cubicBezTo>
                  <a:cubicBezTo>
                    <a:pt x="6080" y="10516"/>
                    <a:pt x="6167" y="10574"/>
                    <a:pt x="6261" y="10601"/>
                  </a:cubicBezTo>
                  <a:cubicBezTo>
                    <a:pt x="6411" y="10644"/>
                    <a:pt x="6575" y="10610"/>
                    <a:pt x="6703" y="10497"/>
                  </a:cubicBezTo>
                  <a:cubicBezTo>
                    <a:pt x="6770" y="10437"/>
                    <a:pt x="7563" y="9712"/>
                    <a:pt x="8495" y="8463"/>
                  </a:cubicBezTo>
                  <a:lnTo>
                    <a:pt x="10309" y="8463"/>
                  </a:lnTo>
                  <a:cubicBezTo>
                    <a:pt x="10309" y="8463"/>
                    <a:pt x="10309" y="13747"/>
                    <a:pt x="10309" y="13747"/>
                  </a:cubicBezTo>
                  <a:close/>
                  <a:moveTo>
                    <a:pt x="10309" y="20087"/>
                  </a:moveTo>
                  <a:lnTo>
                    <a:pt x="1964" y="20087"/>
                  </a:lnTo>
                  <a:lnTo>
                    <a:pt x="1964" y="14803"/>
                  </a:lnTo>
                  <a:lnTo>
                    <a:pt x="10309" y="14803"/>
                  </a:lnTo>
                  <a:cubicBezTo>
                    <a:pt x="10309" y="14803"/>
                    <a:pt x="10309" y="20087"/>
                    <a:pt x="10309" y="20087"/>
                  </a:cubicBezTo>
                  <a:close/>
                  <a:moveTo>
                    <a:pt x="982" y="7406"/>
                  </a:moveTo>
                  <a:lnTo>
                    <a:pt x="982" y="5293"/>
                  </a:lnTo>
                  <a:lnTo>
                    <a:pt x="9266" y="5293"/>
                  </a:lnTo>
                  <a:cubicBezTo>
                    <a:pt x="8867" y="6095"/>
                    <a:pt x="8429" y="6803"/>
                    <a:pt x="8005" y="7406"/>
                  </a:cubicBezTo>
                  <a:cubicBezTo>
                    <a:pt x="8005" y="7406"/>
                    <a:pt x="982" y="7406"/>
                    <a:pt x="982" y="7406"/>
                  </a:cubicBezTo>
                  <a:close/>
                  <a:moveTo>
                    <a:pt x="5606" y="1990"/>
                  </a:moveTo>
                  <a:cubicBezTo>
                    <a:pt x="6148" y="980"/>
                    <a:pt x="7540" y="751"/>
                    <a:pt x="8714" y="1481"/>
                  </a:cubicBezTo>
                  <a:cubicBezTo>
                    <a:pt x="9465" y="1948"/>
                    <a:pt x="9931" y="2692"/>
                    <a:pt x="10035" y="3433"/>
                  </a:cubicBezTo>
                  <a:cubicBezTo>
                    <a:pt x="9944" y="3708"/>
                    <a:pt x="9845" y="3975"/>
                    <a:pt x="9740" y="4236"/>
                  </a:cubicBezTo>
                  <a:lnTo>
                    <a:pt x="5830" y="4236"/>
                  </a:lnTo>
                  <a:cubicBezTo>
                    <a:pt x="5362" y="3523"/>
                    <a:pt x="5242" y="2668"/>
                    <a:pt x="5606" y="1990"/>
                  </a:cubicBezTo>
                  <a:moveTo>
                    <a:pt x="20618" y="4236"/>
                  </a:moveTo>
                  <a:lnTo>
                    <a:pt x="16874" y="4236"/>
                  </a:lnTo>
                  <a:cubicBezTo>
                    <a:pt x="17259" y="3325"/>
                    <a:pt x="17284" y="2310"/>
                    <a:pt x="16829" y="1461"/>
                  </a:cubicBezTo>
                  <a:cubicBezTo>
                    <a:pt x="16015" y="-54"/>
                    <a:pt x="14024" y="-456"/>
                    <a:pt x="12380" y="565"/>
                  </a:cubicBezTo>
                  <a:cubicBezTo>
                    <a:pt x="11747" y="959"/>
                    <a:pt x="11277" y="1511"/>
                    <a:pt x="10965" y="2122"/>
                  </a:cubicBezTo>
                  <a:cubicBezTo>
                    <a:pt x="10949" y="2115"/>
                    <a:pt x="10937" y="2103"/>
                    <a:pt x="10920" y="2098"/>
                  </a:cubicBezTo>
                  <a:cubicBezTo>
                    <a:pt x="10909" y="2095"/>
                    <a:pt x="10899" y="2097"/>
                    <a:pt x="10888" y="2095"/>
                  </a:cubicBezTo>
                  <a:cubicBezTo>
                    <a:pt x="10861" y="2089"/>
                    <a:pt x="10834" y="2089"/>
                    <a:pt x="10806" y="2088"/>
                  </a:cubicBezTo>
                  <a:cubicBezTo>
                    <a:pt x="10782" y="2089"/>
                    <a:pt x="10759" y="2089"/>
                    <a:pt x="10735" y="2093"/>
                  </a:cubicBezTo>
                  <a:cubicBezTo>
                    <a:pt x="10712" y="2096"/>
                    <a:pt x="10689" y="2090"/>
                    <a:pt x="10665" y="2098"/>
                  </a:cubicBezTo>
                  <a:cubicBezTo>
                    <a:pt x="10648" y="2103"/>
                    <a:pt x="10636" y="2115"/>
                    <a:pt x="10620" y="2122"/>
                  </a:cubicBezTo>
                  <a:cubicBezTo>
                    <a:pt x="10307" y="1511"/>
                    <a:pt x="9837" y="959"/>
                    <a:pt x="9205" y="566"/>
                  </a:cubicBezTo>
                  <a:cubicBezTo>
                    <a:pt x="7561" y="-456"/>
                    <a:pt x="5569" y="-54"/>
                    <a:pt x="4755" y="1461"/>
                  </a:cubicBezTo>
                  <a:cubicBezTo>
                    <a:pt x="4301" y="2310"/>
                    <a:pt x="4325" y="3325"/>
                    <a:pt x="4711" y="4236"/>
                  </a:cubicBezTo>
                  <a:lnTo>
                    <a:pt x="982" y="4236"/>
                  </a:lnTo>
                  <a:cubicBezTo>
                    <a:pt x="440" y="4236"/>
                    <a:pt x="0" y="4709"/>
                    <a:pt x="0" y="5293"/>
                  </a:cubicBezTo>
                  <a:lnTo>
                    <a:pt x="0" y="7406"/>
                  </a:lnTo>
                  <a:cubicBezTo>
                    <a:pt x="0" y="7990"/>
                    <a:pt x="440" y="8463"/>
                    <a:pt x="982" y="8463"/>
                  </a:cubicBezTo>
                  <a:lnTo>
                    <a:pt x="982" y="20087"/>
                  </a:lnTo>
                  <a:cubicBezTo>
                    <a:pt x="982" y="20671"/>
                    <a:pt x="1422" y="21144"/>
                    <a:pt x="1964" y="21144"/>
                  </a:cubicBezTo>
                  <a:lnTo>
                    <a:pt x="19636" y="21144"/>
                  </a:lnTo>
                  <a:cubicBezTo>
                    <a:pt x="20178" y="21144"/>
                    <a:pt x="20618" y="20671"/>
                    <a:pt x="20618" y="20087"/>
                  </a:cubicBezTo>
                  <a:lnTo>
                    <a:pt x="20618" y="8463"/>
                  </a:lnTo>
                  <a:cubicBezTo>
                    <a:pt x="21160" y="8463"/>
                    <a:pt x="21600" y="7990"/>
                    <a:pt x="21600" y="7406"/>
                  </a:cubicBezTo>
                  <a:lnTo>
                    <a:pt x="21600" y="5293"/>
                  </a:lnTo>
                  <a:cubicBezTo>
                    <a:pt x="21600" y="4709"/>
                    <a:pt x="21160" y="4236"/>
                    <a:pt x="20618" y="4236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109" name="Group 108">
            <a:extLst>
              <a:ext uri="{FF2B5EF4-FFF2-40B4-BE49-F238E27FC236}">
                <a16:creationId xmlns:a16="http://schemas.microsoft.com/office/drawing/2014/main" id="{A7943CEE-D16C-EF46-A55F-0076C449DE3A}"/>
              </a:ext>
            </a:extLst>
          </p:cNvPr>
          <p:cNvGrpSpPr/>
          <p:nvPr/>
        </p:nvGrpSpPr>
        <p:grpSpPr>
          <a:xfrm>
            <a:off x="7029606" y="5120965"/>
            <a:ext cx="1161558" cy="579879"/>
            <a:chOff x="5308889" y="2237565"/>
            <a:chExt cx="1545597" cy="771601"/>
          </a:xfrm>
        </p:grpSpPr>
        <p:sp>
          <p:nvSpPr>
            <p:cNvPr id="110" name="Text Placeholder 32">
              <a:extLst>
                <a:ext uri="{FF2B5EF4-FFF2-40B4-BE49-F238E27FC236}">
                  <a16:creationId xmlns:a16="http://schemas.microsoft.com/office/drawing/2014/main" id="{EA874015-7E31-0B49-94EC-DFE6BBC350BB}"/>
                </a:ext>
              </a:extLst>
            </p:cNvPr>
            <p:cNvSpPr txBox="1">
              <a:spLocks/>
            </p:cNvSpPr>
            <p:nvPr/>
          </p:nvSpPr>
          <p:spPr>
            <a:xfrm>
              <a:off x="5308889" y="2593975"/>
              <a:ext cx="1545597" cy="415191"/>
            </a:xfrm>
            <a:prstGeom prst="rect">
              <a:avLst/>
            </a:prstGeom>
            <a:noFill/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30000"/>
                </a:lnSpc>
                <a:buNone/>
              </a:pPr>
              <a:r>
                <a:rPr lang="en-US" sz="800" dirty="0">
                  <a:solidFill>
                    <a:schemeClr val="bg1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800" dirty="0" err="1">
                  <a:solidFill>
                    <a:schemeClr val="bg1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800" dirty="0">
                  <a:solidFill>
                    <a:schemeClr val="bg1"/>
                  </a:solidFill>
                  <a:latin typeface="Source Sans Pro Light" panose="020B0403030403020204" pitchFamily="34" charset="0"/>
                </a:rPr>
                <a:t> VHS plaid.</a:t>
              </a:r>
              <a:endParaRPr lang="en-US" sz="800" dirty="0">
                <a:solidFill>
                  <a:schemeClr val="bg1"/>
                </a:solidFill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11" name="Shape 2563">
              <a:extLst>
                <a:ext uri="{FF2B5EF4-FFF2-40B4-BE49-F238E27FC236}">
                  <a16:creationId xmlns:a16="http://schemas.microsoft.com/office/drawing/2014/main" id="{D0FAD752-E53E-8F42-B326-1A98AB164CF1}"/>
                </a:ext>
              </a:extLst>
            </p:cNvPr>
            <p:cNvSpPr/>
            <p:nvPr/>
          </p:nvSpPr>
          <p:spPr>
            <a:xfrm>
              <a:off x="5942023" y="2237565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636" y="0"/>
                  </a:moveTo>
                  <a:lnTo>
                    <a:pt x="5891" y="0"/>
                  </a:lnTo>
                  <a:cubicBezTo>
                    <a:pt x="4806" y="0"/>
                    <a:pt x="3927" y="879"/>
                    <a:pt x="3927" y="1964"/>
                  </a:cubicBezTo>
                  <a:lnTo>
                    <a:pt x="3927" y="2455"/>
                  </a:lnTo>
                  <a:cubicBezTo>
                    <a:pt x="3927" y="2726"/>
                    <a:pt x="4147" y="2945"/>
                    <a:pt x="4418" y="2945"/>
                  </a:cubicBezTo>
                  <a:cubicBezTo>
                    <a:pt x="4690" y="2945"/>
                    <a:pt x="4909" y="2726"/>
                    <a:pt x="4909" y="2455"/>
                  </a:cubicBezTo>
                  <a:lnTo>
                    <a:pt x="4909" y="1964"/>
                  </a:lnTo>
                  <a:cubicBezTo>
                    <a:pt x="4909" y="1422"/>
                    <a:pt x="5349" y="982"/>
                    <a:pt x="5891" y="982"/>
                  </a:cubicBezTo>
                  <a:lnTo>
                    <a:pt x="19636" y="982"/>
                  </a:lnTo>
                  <a:cubicBezTo>
                    <a:pt x="20178" y="982"/>
                    <a:pt x="20618" y="1422"/>
                    <a:pt x="20618" y="1964"/>
                  </a:cubicBezTo>
                  <a:lnTo>
                    <a:pt x="20618" y="15709"/>
                  </a:lnTo>
                  <a:cubicBezTo>
                    <a:pt x="20618" y="16252"/>
                    <a:pt x="20178" y="16691"/>
                    <a:pt x="19636" y="16691"/>
                  </a:cubicBezTo>
                  <a:lnTo>
                    <a:pt x="19145" y="16691"/>
                  </a:lnTo>
                  <a:cubicBezTo>
                    <a:pt x="18874" y="16691"/>
                    <a:pt x="18655" y="16911"/>
                    <a:pt x="18655" y="17182"/>
                  </a:cubicBezTo>
                  <a:cubicBezTo>
                    <a:pt x="18655" y="17453"/>
                    <a:pt x="18874" y="17673"/>
                    <a:pt x="19145" y="17673"/>
                  </a:cubicBezTo>
                  <a:lnTo>
                    <a:pt x="19636" y="17673"/>
                  </a:lnTo>
                  <a:cubicBezTo>
                    <a:pt x="20721" y="17673"/>
                    <a:pt x="21600" y="16794"/>
                    <a:pt x="21600" y="15709"/>
                  </a:cubicBezTo>
                  <a:lnTo>
                    <a:pt x="21600" y="1964"/>
                  </a:lnTo>
                  <a:cubicBezTo>
                    <a:pt x="21600" y="879"/>
                    <a:pt x="20721" y="0"/>
                    <a:pt x="19636" y="0"/>
                  </a:cubicBezTo>
                  <a:moveTo>
                    <a:pt x="4354" y="17673"/>
                  </a:moveTo>
                  <a:lnTo>
                    <a:pt x="7369" y="13149"/>
                  </a:lnTo>
                  <a:lnTo>
                    <a:pt x="8875" y="15407"/>
                  </a:lnTo>
                  <a:cubicBezTo>
                    <a:pt x="8949" y="15584"/>
                    <a:pt x="9123" y="15709"/>
                    <a:pt x="9327" y="15709"/>
                  </a:cubicBezTo>
                  <a:cubicBezTo>
                    <a:pt x="9463" y="15709"/>
                    <a:pt x="9586" y="15655"/>
                    <a:pt x="9674" y="15565"/>
                  </a:cubicBezTo>
                  <a:lnTo>
                    <a:pt x="11198" y="14042"/>
                  </a:lnTo>
                  <a:lnTo>
                    <a:pt x="13376" y="17673"/>
                  </a:lnTo>
                  <a:cubicBezTo>
                    <a:pt x="13376" y="17673"/>
                    <a:pt x="4354" y="17673"/>
                    <a:pt x="4354" y="17673"/>
                  </a:cubicBezTo>
                  <a:close/>
                  <a:moveTo>
                    <a:pt x="14692" y="17982"/>
                  </a:moveTo>
                  <a:lnTo>
                    <a:pt x="14690" y="17977"/>
                  </a:lnTo>
                  <a:cubicBezTo>
                    <a:pt x="14685" y="17967"/>
                    <a:pt x="14677" y="17959"/>
                    <a:pt x="14673" y="17949"/>
                  </a:cubicBezTo>
                  <a:lnTo>
                    <a:pt x="11747" y="13073"/>
                  </a:lnTo>
                  <a:lnTo>
                    <a:pt x="11745" y="13073"/>
                  </a:lnTo>
                  <a:cubicBezTo>
                    <a:pt x="11673" y="12892"/>
                    <a:pt x="11498" y="12764"/>
                    <a:pt x="11291" y="12764"/>
                  </a:cubicBezTo>
                  <a:cubicBezTo>
                    <a:pt x="11155" y="12764"/>
                    <a:pt x="11033" y="12819"/>
                    <a:pt x="10944" y="12908"/>
                  </a:cubicBezTo>
                  <a:lnTo>
                    <a:pt x="9397" y="14454"/>
                  </a:lnTo>
                  <a:lnTo>
                    <a:pt x="7816" y="12084"/>
                  </a:lnTo>
                  <a:cubicBezTo>
                    <a:pt x="7742" y="11907"/>
                    <a:pt x="7568" y="11782"/>
                    <a:pt x="7364" y="11782"/>
                  </a:cubicBezTo>
                  <a:cubicBezTo>
                    <a:pt x="7193" y="11782"/>
                    <a:pt x="7051" y="11874"/>
                    <a:pt x="6963" y="12006"/>
                  </a:cubicBezTo>
                  <a:lnTo>
                    <a:pt x="6955" y="12000"/>
                  </a:lnTo>
                  <a:lnTo>
                    <a:pt x="3028" y="17891"/>
                  </a:lnTo>
                  <a:lnTo>
                    <a:pt x="3036" y="17897"/>
                  </a:lnTo>
                  <a:cubicBezTo>
                    <a:pt x="2983" y="17974"/>
                    <a:pt x="2945" y="18063"/>
                    <a:pt x="2945" y="18164"/>
                  </a:cubicBezTo>
                  <a:cubicBezTo>
                    <a:pt x="2945" y="18435"/>
                    <a:pt x="3165" y="18655"/>
                    <a:pt x="3436" y="18655"/>
                  </a:cubicBezTo>
                  <a:lnTo>
                    <a:pt x="14236" y="18655"/>
                  </a:lnTo>
                  <a:cubicBezTo>
                    <a:pt x="14508" y="18655"/>
                    <a:pt x="14727" y="18435"/>
                    <a:pt x="14727" y="18164"/>
                  </a:cubicBezTo>
                  <a:cubicBezTo>
                    <a:pt x="14727" y="18099"/>
                    <a:pt x="14713" y="18039"/>
                    <a:pt x="14691" y="17983"/>
                  </a:cubicBezTo>
                  <a:cubicBezTo>
                    <a:pt x="14691" y="17983"/>
                    <a:pt x="14692" y="17982"/>
                    <a:pt x="14692" y="17982"/>
                  </a:cubicBezTo>
                  <a:close/>
                  <a:moveTo>
                    <a:pt x="4909" y="7855"/>
                  </a:moveTo>
                  <a:cubicBezTo>
                    <a:pt x="5451" y="7855"/>
                    <a:pt x="5891" y="8295"/>
                    <a:pt x="5891" y="8836"/>
                  </a:cubicBezTo>
                  <a:cubicBezTo>
                    <a:pt x="5891" y="9379"/>
                    <a:pt x="5451" y="9818"/>
                    <a:pt x="4909" y="9818"/>
                  </a:cubicBezTo>
                  <a:cubicBezTo>
                    <a:pt x="4367" y="9818"/>
                    <a:pt x="3927" y="9379"/>
                    <a:pt x="3927" y="8836"/>
                  </a:cubicBezTo>
                  <a:cubicBezTo>
                    <a:pt x="3927" y="8295"/>
                    <a:pt x="4367" y="7855"/>
                    <a:pt x="4909" y="7855"/>
                  </a:cubicBezTo>
                  <a:moveTo>
                    <a:pt x="4909" y="10800"/>
                  </a:moveTo>
                  <a:cubicBezTo>
                    <a:pt x="5994" y="10800"/>
                    <a:pt x="6873" y="9921"/>
                    <a:pt x="6873" y="8836"/>
                  </a:cubicBezTo>
                  <a:cubicBezTo>
                    <a:pt x="6873" y="7752"/>
                    <a:pt x="5994" y="6873"/>
                    <a:pt x="4909" y="6873"/>
                  </a:cubicBezTo>
                  <a:cubicBezTo>
                    <a:pt x="3825" y="6873"/>
                    <a:pt x="2945" y="7752"/>
                    <a:pt x="2945" y="8836"/>
                  </a:cubicBezTo>
                  <a:cubicBezTo>
                    <a:pt x="2945" y="9921"/>
                    <a:pt x="3825" y="10800"/>
                    <a:pt x="4909" y="10800"/>
                  </a:cubicBezTo>
                  <a:moveTo>
                    <a:pt x="16691" y="19636"/>
                  </a:moveTo>
                  <a:cubicBezTo>
                    <a:pt x="16691" y="20179"/>
                    <a:pt x="16251" y="20619"/>
                    <a:pt x="15709" y="20619"/>
                  </a:cubicBezTo>
                  <a:lnTo>
                    <a:pt x="1964" y="20619"/>
                  </a:lnTo>
                  <a:cubicBezTo>
                    <a:pt x="1422" y="20619"/>
                    <a:pt x="982" y="20179"/>
                    <a:pt x="982" y="19636"/>
                  </a:cubicBezTo>
                  <a:lnTo>
                    <a:pt x="982" y="5891"/>
                  </a:lnTo>
                  <a:cubicBezTo>
                    <a:pt x="982" y="5349"/>
                    <a:pt x="1422" y="4909"/>
                    <a:pt x="1964" y="4909"/>
                  </a:cubicBezTo>
                  <a:lnTo>
                    <a:pt x="15709" y="4909"/>
                  </a:lnTo>
                  <a:cubicBezTo>
                    <a:pt x="16251" y="4909"/>
                    <a:pt x="16691" y="5349"/>
                    <a:pt x="16691" y="5891"/>
                  </a:cubicBezTo>
                  <a:cubicBezTo>
                    <a:pt x="16691" y="5891"/>
                    <a:pt x="16691" y="19636"/>
                    <a:pt x="16691" y="19636"/>
                  </a:cubicBezTo>
                  <a:close/>
                  <a:moveTo>
                    <a:pt x="15709" y="3927"/>
                  </a:moveTo>
                  <a:lnTo>
                    <a:pt x="1964" y="3927"/>
                  </a:lnTo>
                  <a:cubicBezTo>
                    <a:pt x="879" y="3927"/>
                    <a:pt x="0" y="4806"/>
                    <a:pt x="0" y="5891"/>
                  </a:cubicBezTo>
                  <a:lnTo>
                    <a:pt x="0" y="19636"/>
                  </a:lnTo>
                  <a:cubicBezTo>
                    <a:pt x="0" y="20721"/>
                    <a:pt x="879" y="21600"/>
                    <a:pt x="1964" y="21600"/>
                  </a:cubicBezTo>
                  <a:lnTo>
                    <a:pt x="15709" y="21600"/>
                  </a:lnTo>
                  <a:cubicBezTo>
                    <a:pt x="16794" y="21600"/>
                    <a:pt x="17673" y="20721"/>
                    <a:pt x="17673" y="19636"/>
                  </a:cubicBezTo>
                  <a:lnTo>
                    <a:pt x="17673" y="5891"/>
                  </a:lnTo>
                  <a:cubicBezTo>
                    <a:pt x="17673" y="4806"/>
                    <a:pt x="16794" y="3927"/>
                    <a:pt x="15709" y="3927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sp>
        <p:nvSpPr>
          <p:cNvPr id="112" name="Rectangle 111">
            <a:extLst>
              <a:ext uri="{FF2B5EF4-FFF2-40B4-BE49-F238E27FC236}">
                <a16:creationId xmlns:a16="http://schemas.microsoft.com/office/drawing/2014/main" id="{2D58CCA8-1342-8D47-BA98-46DEC3CD460A}"/>
              </a:ext>
            </a:extLst>
          </p:cNvPr>
          <p:cNvSpPr/>
          <p:nvPr/>
        </p:nvSpPr>
        <p:spPr>
          <a:xfrm>
            <a:off x="1238640" y="2352557"/>
            <a:ext cx="973122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</a:t>
            </a:r>
            <a:r>
              <a:rPr lang="en-US" sz="1200" b="1" dirty="0">
                <a:latin typeface="Source Sans Pro Light" panose="020B0403030403020204" pitchFamily="34" charset="0"/>
              </a:rPr>
              <a:t>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4176517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500"/>
                            </p:stCondLst>
                            <p:childTnLst>
                              <p:par>
                                <p:cTn id="4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0"/>
                            </p:stCondLst>
                            <p:childTnLst>
                              <p:par>
                                <p:cTn id="4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1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96" grpId="0" animBg="1"/>
      <p:bldP spid="97" grpId="0" animBg="1"/>
      <p:bldP spid="98" grpId="0" animBg="1"/>
      <p:bldP spid="99" grpId="0" animBg="1"/>
      <p:bldP spid="112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23" name="Shape 2280">
            <a:extLst>
              <a:ext uri="{FF2B5EF4-FFF2-40B4-BE49-F238E27FC236}">
                <a16:creationId xmlns:a16="http://schemas.microsoft.com/office/drawing/2014/main" id="{EA821370-BF82-2B4E-A8BE-E1A6360D77E5}"/>
              </a:ext>
            </a:extLst>
          </p:cNvPr>
          <p:cNvGrpSpPr/>
          <p:nvPr/>
        </p:nvGrpSpPr>
        <p:grpSpPr>
          <a:xfrm>
            <a:off x="3093427" y="1226438"/>
            <a:ext cx="5660048" cy="5318027"/>
            <a:chOff x="8334671" y="1786600"/>
            <a:chExt cx="9113870" cy="8563145"/>
          </a:xfrm>
        </p:grpSpPr>
        <p:sp>
          <p:nvSpPr>
            <p:cNvPr id="24" name="Shape 2281">
              <a:extLst>
                <a:ext uri="{FF2B5EF4-FFF2-40B4-BE49-F238E27FC236}">
                  <a16:creationId xmlns:a16="http://schemas.microsoft.com/office/drawing/2014/main" id="{57299E92-809C-594E-8E8F-AF2EAE781F62}"/>
                </a:ext>
              </a:extLst>
            </p:cNvPr>
            <p:cNvSpPr/>
            <p:nvPr/>
          </p:nvSpPr>
          <p:spPr>
            <a:xfrm>
              <a:off x="9600675" y="3565782"/>
              <a:ext cx="6990250" cy="6783963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20236" y="120000"/>
                  </a:moveTo>
                  <a:cubicBezTo>
                    <a:pt x="20236" y="120000"/>
                    <a:pt x="10717" y="119804"/>
                    <a:pt x="26049" y="116240"/>
                  </a:cubicBezTo>
                  <a:cubicBezTo>
                    <a:pt x="33896" y="114385"/>
                    <a:pt x="36693" y="114825"/>
                    <a:pt x="43487" y="109210"/>
                  </a:cubicBezTo>
                  <a:cubicBezTo>
                    <a:pt x="50245" y="103596"/>
                    <a:pt x="58092" y="90463"/>
                    <a:pt x="51625" y="74450"/>
                  </a:cubicBezTo>
                  <a:cubicBezTo>
                    <a:pt x="45122" y="58437"/>
                    <a:pt x="39891" y="62880"/>
                    <a:pt x="21580" y="66102"/>
                  </a:cubicBezTo>
                  <a:cubicBezTo>
                    <a:pt x="3269" y="69324"/>
                    <a:pt x="0" y="38567"/>
                    <a:pt x="0" y="38567"/>
                  </a:cubicBezTo>
                  <a:cubicBezTo>
                    <a:pt x="0" y="38567"/>
                    <a:pt x="4831" y="61562"/>
                    <a:pt x="17801" y="60146"/>
                  </a:cubicBezTo>
                  <a:cubicBezTo>
                    <a:pt x="30808" y="58681"/>
                    <a:pt x="49881" y="46867"/>
                    <a:pt x="61871" y="69227"/>
                  </a:cubicBezTo>
                  <a:cubicBezTo>
                    <a:pt x="61871" y="69227"/>
                    <a:pt x="53260" y="48673"/>
                    <a:pt x="37965" y="39446"/>
                  </a:cubicBezTo>
                  <a:cubicBezTo>
                    <a:pt x="22633" y="30170"/>
                    <a:pt x="24196" y="6639"/>
                    <a:pt x="24196" y="6639"/>
                  </a:cubicBezTo>
                  <a:cubicBezTo>
                    <a:pt x="24196" y="6639"/>
                    <a:pt x="24014" y="26558"/>
                    <a:pt x="38437" y="33685"/>
                  </a:cubicBezTo>
                  <a:cubicBezTo>
                    <a:pt x="54568" y="41692"/>
                    <a:pt x="54241" y="44377"/>
                    <a:pt x="54241" y="44377"/>
                  </a:cubicBezTo>
                  <a:cubicBezTo>
                    <a:pt x="54241" y="44377"/>
                    <a:pt x="52788" y="18844"/>
                    <a:pt x="61689" y="0"/>
                  </a:cubicBezTo>
                  <a:cubicBezTo>
                    <a:pt x="61689" y="0"/>
                    <a:pt x="49990" y="41008"/>
                    <a:pt x="67611" y="61708"/>
                  </a:cubicBezTo>
                  <a:cubicBezTo>
                    <a:pt x="65867" y="56484"/>
                    <a:pt x="63433" y="42961"/>
                    <a:pt x="85340" y="35931"/>
                  </a:cubicBezTo>
                  <a:cubicBezTo>
                    <a:pt x="112770" y="27046"/>
                    <a:pt x="109645" y="0"/>
                    <a:pt x="109645" y="0"/>
                  </a:cubicBezTo>
                  <a:cubicBezTo>
                    <a:pt x="109645" y="0"/>
                    <a:pt x="114768" y="27827"/>
                    <a:pt x="90753" y="38372"/>
                  </a:cubicBezTo>
                  <a:cubicBezTo>
                    <a:pt x="66739" y="48917"/>
                    <a:pt x="74296" y="65077"/>
                    <a:pt x="74296" y="65077"/>
                  </a:cubicBezTo>
                  <a:cubicBezTo>
                    <a:pt x="74296" y="65077"/>
                    <a:pt x="75313" y="55606"/>
                    <a:pt x="95222" y="55703"/>
                  </a:cubicBezTo>
                  <a:cubicBezTo>
                    <a:pt x="117202" y="55850"/>
                    <a:pt x="120000" y="39153"/>
                    <a:pt x="120000" y="39153"/>
                  </a:cubicBezTo>
                  <a:cubicBezTo>
                    <a:pt x="120000" y="39153"/>
                    <a:pt x="119636" y="58974"/>
                    <a:pt x="96566" y="62978"/>
                  </a:cubicBezTo>
                  <a:cubicBezTo>
                    <a:pt x="77093" y="65467"/>
                    <a:pt x="72261" y="87095"/>
                    <a:pt x="72915" y="102327"/>
                  </a:cubicBezTo>
                  <a:cubicBezTo>
                    <a:pt x="73605" y="117558"/>
                    <a:pt x="89772" y="116777"/>
                    <a:pt x="97329" y="116484"/>
                  </a:cubicBezTo>
                  <a:cubicBezTo>
                    <a:pt x="104886" y="116240"/>
                    <a:pt x="107611" y="119755"/>
                    <a:pt x="90572" y="119755"/>
                  </a:cubicBezTo>
                  <a:cubicBezTo>
                    <a:pt x="73496" y="119755"/>
                    <a:pt x="20236" y="120000"/>
                    <a:pt x="20236" y="120000"/>
                  </a:cubicBezTo>
                  <a:close/>
                </a:path>
              </a:pathLst>
            </a:custGeom>
            <a:solidFill>
              <a:srgbClr val="CCD4DE"/>
            </a:solidFill>
            <a:ln>
              <a:noFill/>
            </a:ln>
          </p:spPr>
          <p:txBody>
            <a:bodyPr lIns="121898" tIns="60941" rIns="121898" bIns="60941" anchor="t" anchorCtr="0">
              <a:noAutofit/>
            </a:bodyPr>
            <a:lstStyle/>
            <a:p>
              <a:pPr>
                <a:buClr>
                  <a:srgbClr val="000000"/>
                </a:buClr>
              </a:pPr>
              <a:endParaRPr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grpSp>
          <p:nvGrpSpPr>
            <p:cNvPr id="25" name="Shape 2282">
              <a:extLst>
                <a:ext uri="{FF2B5EF4-FFF2-40B4-BE49-F238E27FC236}">
                  <a16:creationId xmlns:a16="http://schemas.microsoft.com/office/drawing/2014/main" id="{89716EFD-3F5A-5F42-B8DB-9E6D62F2A0F7}"/>
                </a:ext>
              </a:extLst>
            </p:cNvPr>
            <p:cNvGrpSpPr/>
            <p:nvPr/>
          </p:nvGrpSpPr>
          <p:grpSpPr>
            <a:xfrm>
              <a:off x="9927388" y="2088306"/>
              <a:ext cx="2412893" cy="4707514"/>
              <a:chOff x="9927388" y="2088306"/>
              <a:chExt cx="2412893" cy="4707514"/>
            </a:xfrm>
          </p:grpSpPr>
          <p:sp>
            <p:nvSpPr>
              <p:cNvPr id="59" name="Shape 2283">
                <a:extLst>
                  <a:ext uri="{FF2B5EF4-FFF2-40B4-BE49-F238E27FC236}">
                    <a16:creationId xmlns:a16="http://schemas.microsoft.com/office/drawing/2014/main" id="{1BFFE2AA-9206-A14A-A572-AFBF263CF5E9}"/>
                  </a:ext>
                </a:extLst>
              </p:cNvPr>
              <p:cNvSpPr/>
              <p:nvPr/>
            </p:nvSpPr>
            <p:spPr>
              <a:xfrm>
                <a:off x="11098102" y="3765441"/>
                <a:ext cx="833793" cy="1712629"/>
              </a:xfrm>
              <a:custGeom>
                <a:avLst/>
                <a:gdLst/>
                <a:ahLst/>
                <a:cxnLst/>
                <a:rect l="0" t="0" r="0" b="0"/>
                <a:pathLst>
                  <a:path w="120000" h="120000" extrusionOk="0">
                    <a:moveTo>
                      <a:pt x="120000" y="120000"/>
                    </a:moveTo>
                    <a:cubicBezTo>
                      <a:pt x="120000" y="120000"/>
                      <a:pt x="94177" y="105507"/>
                      <a:pt x="79594" y="89082"/>
                    </a:cubicBezTo>
                    <a:cubicBezTo>
                      <a:pt x="79594" y="89082"/>
                      <a:pt x="0" y="67826"/>
                      <a:pt x="45265" y="0"/>
                    </a:cubicBezTo>
                    <a:cubicBezTo>
                      <a:pt x="45265" y="0"/>
                      <a:pt x="53164" y="9855"/>
                      <a:pt x="77164" y="28405"/>
                    </a:cubicBezTo>
                    <a:cubicBezTo>
                      <a:pt x="101164" y="47149"/>
                      <a:pt x="109063" y="72463"/>
                      <a:pt x="99645" y="85990"/>
                    </a:cubicBezTo>
                    <a:cubicBezTo>
                      <a:pt x="62278" y="44830"/>
                      <a:pt x="62278" y="44830"/>
                      <a:pt x="62278" y="44830"/>
                    </a:cubicBezTo>
                    <a:cubicBezTo>
                      <a:pt x="62278" y="44830"/>
                      <a:pt x="85974" y="90821"/>
                      <a:pt x="120000" y="12000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lIns="121898" tIns="60941" rIns="121898" bIns="60941" anchor="t" anchorCtr="0">
                <a:noAutofit/>
              </a:bodyPr>
              <a:lstStyle/>
              <a:p>
                <a:pPr>
                  <a:buClr>
                    <a:srgbClr val="000000"/>
                  </a:buClr>
                </a:pPr>
                <a:endParaRPr sz="12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60" name="Shape 2284">
                <a:extLst>
                  <a:ext uri="{FF2B5EF4-FFF2-40B4-BE49-F238E27FC236}">
                    <a16:creationId xmlns:a16="http://schemas.microsoft.com/office/drawing/2014/main" id="{CF12E8F7-045B-6A4B-9ED4-F8FC725EDA41}"/>
                  </a:ext>
                </a:extLst>
              </p:cNvPr>
              <p:cNvSpPr/>
              <p:nvPr/>
            </p:nvSpPr>
            <p:spPr>
              <a:xfrm>
                <a:off x="11530313" y="2651790"/>
                <a:ext cx="547922" cy="1384302"/>
              </a:xfrm>
              <a:custGeom>
                <a:avLst/>
                <a:gdLst/>
                <a:ahLst/>
                <a:cxnLst/>
                <a:rect l="0" t="0" r="0" b="0"/>
                <a:pathLst>
                  <a:path w="120000" h="120000" extrusionOk="0">
                    <a:moveTo>
                      <a:pt x="81230" y="120000"/>
                    </a:moveTo>
                    <a:cubicBezTo>
                      <a:pt x="81230" y="120000"/>
                      <a:pt x="66000" y="101077"/>
                      <a:pt x="64615" y="83592"/>
                    </a:cubicBezTo>
                    <a:cubicBezTo>
                      <a:pt x="64615" y="83592"/>
                      <a:pt x="0" y="44790"/>
                      <a:pt x="100153" y="0"/>
                    </a:cubicBezTo>
                    <a:cubicBezTo>
                      <a:pt x="100153" y="0"/>
                      <a:pt x="100153" y="10538"/>
                      <a:pt x="110307" y="32335"/>
                    </a:cubicBezTo>
                    <a:cubicBezTo>
                      <a:pt x="120000" y="54131"/>
                      <a:pt x="108000" y="77604"/>
                      <a:pt x="87692" y="86227"/>
                    </a:cubicBezTo>
                    <a:cubicBezTo>
                      <a:pt x="82153" y="41916"/>
                      <a:pt x="82153" y="41916"/>
                      <a:pt x="82153" y="41916"/>
                    </a:cubicBezTo>
                    <a:cubicBezTo>
                      <a:pt x="82153" y="41916"/>
                      <a:pt x="69692" y="86706"/>
                      <a:pt x="81230" y="12000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lIns="121898" tIns="60941" rIns="121898" bIns="60941" anchor="t" anchorCtr="0">
                <a:noAutofit/>
              </a:bodyPr>
              <a:lstStyle/>
              <a:p>
                <a:pPr>
                  <a:buClr>
                    <a:srgbClr val="000000"/>
                  </a:buClr>
                </a:pPr>
                <a:endParaRPr sz="12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62" name="Shape 2285">
                <a:extLst>
                  <a:ext uri="{FF2B5EF4-FFF2-40B4-BE49-F238E27FC236}">
                    <a16:creationId xmlns:a16="http://schemas.microsoft.com/office/drawing/2014/main" id="{D97F3D3B-16CE-7D41-91D0-38243449C769}"/>
                  </a:ext>
                </a:extLst>
              </p:cNvPr>
              <p:cNvSpPr/>
              <p:nvPr/>
            </p:nvSpPr>
            <p:spPr>
              <a:xfrm>
                <a:off x="9961417" y="4976703"/>
                <a:ext cx="1432763" cy="998295"/>
              </a:xfrm>
              <a:custGeom>
                <a:avLst/>
                <a:gdLst/>
                <a:ahLst/>
                <a:cxnLst/>
                <a:rect l="0" t="0" r="0" b="0"/>
                <a:pathLst>
                  <a:path w="120000" h="120000" extrusionOk="0">
                    <a:moveTo>
                      <a:pt x="120000" y="73795"/>
                    </a:moveTo>
                    <a:cubicBezTo>
                      <a:pt x="120000" y="73795"/>
                      <a:pt x="98875" y="80110"/>
                      <a:pt x="80769" y="73795"/>
                    </a:cubicBezTo>
                    <a:cubicBezTo>
                      <a:pt x="80769" y="73795"/>
                      <a:pt x="33017" y="120000"/>
                      <a:pt x="0" y="0"/>
                    </a:cubicBezTo>
                    <a:cubicBezTo>
                      <a:pt x="0" y="0"/>
                      <a:pt x="10473" y="4653"/>
                      <a:pt x="34260" y="4986"/>
                    </a:cubicBezTo>
                    <a:cubicBezTo>
                      <a:pt x="57869" y="4986"/>
                      <a:pt x="80059" y="27922"/>
                      <a:pt x="86449" y="52188"/>
                    </a:cubicBezTo>
                    <a:cubicBezTo>
                      <a:pt x="40473" y="37229"/>
                      <a:pt x="40473" y="37229"/>
                      <a:pt x="40473" y="37229"/>
                    </a:cubicBezTo>
                    <a:cubicBezTo>
                      <a:pt x="40473" y="37229"/>
                      <a:pt x="84497" y="70138"/>
                      <a:pt x="120000" y="73795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lIns="121898" tIns="60941" rIns="121898" bIns="60941" anchor="t" anchorCtr="0">
                <a:noAutofit/>
              </a:bodyPr>
              <a:lstStyle/>
              <a:p>
                <a:pPr>
                  <a:buClr>
                    <a:srgbClr val="000000"/>
                  </a:buClr>
                </a:pPr>
                <a:endParaRPr sz="12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63" name="Shape 2286">
                <a:extLst>
                  <a:ext uri="{FF2B5EF4-FFF2-40B4-BE49-F238E27FC236}">
                    <a16:creationId xmlns:a16="http://schemas.microsoft.com/office/drawing/2014/main" id="{3BF36E89-997D-1B4B-A3EC-B1BD18EAD02F}"/>
                  </a:ext>
                </a:extLst>
              </p:cNvPr>
              <p:cNvSpPr/>
              <p:nvPr/>
            </p:nvSpPr>
            <p:spPr>
              <a:xfrm>
                <a:off x="11281875" y="5939503"/>
                <a:ext cx="1058407" cy="856317"/>
              </a:xfrm>
              <a:custGeom>
                <a:avLst/>
                <a:gdLst/>
                <a:ahLst/>
                <a:cxnLst/>
                <a:rect l="0" t="0" r="0" b="0"/>
                <a:pathLst>
                  <a:path w="120000" h="120000" extrusionOk="0">
                    <a:moveTo>
                      <a:pt x="120000" y="53419"/>
                    </a:moveTo>
                    <a:cubicBezTo>
                      <a:pt x="120000" y="53419"/>
                      <a:pt x="97245" y="64645"/>
                      <a:pt x="78802" y="62709"/>
                    </a:cubicBezTo>
                    <a:cubicBezTo>
                      <a:pt x="78802" y="62709"/>
                      <a:pt x="25389" y="120000"/>
                      <a:pt x="0" y="8516"/>
                    </a:cubicBezTo>
                    <a:cubicBezTo>
                      <a:pt x="0" y="8516"/>
                      <a:pt x="10778" y="10451"/>
                      <a:pt x="35449" y="5419"/>
                    </a:cubicBezTo>
                    <a:cubicBezTo>
                      <a:pt x="60119" y="0"/>
                      <a:pt x="81676" y="17032"/>
                      <a:pt x="86467" y="39870"/>
                    </a:cubicBezTo>
                    <a:cubicBezTo>
                      <a:pt x="39520" y="36000"/>
                      <a:pt x="39520" y="36000"/>
                      <a:pt x="39520" y="36000"/>
                    </a:cubicBezTo>
                    <a:cubicBezTo>
                      <a:pt x="39520" y="36000"/>
                      <a:pt x="83113" y="58064"/>
                      <a:pt x="120000" y="53419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lIns="121898" tIns="60941" rIns="121898" bIns="60941" anchor="t" anchorCtr="0">
                <a:noAutofit/>
              </a:bodyPr>
              <a:lstStyle/>
              <a:p>
                <a:pPr>
                  <a:buClr>
                    <a:srgbClr val="000000"/>
                  </a:buClr>
                </a:pPr>
                <a:endParaRPr sz="12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64" name="Shape 2287">
                <a:extLst>
                  <a:ext uri="{FF2B5EF4-FFF2-40B4-BE49-F238E27FC236}">
                    <a16:creationId xmlns:a16="http://schemas.microsoft.com/office/drawing/2014/main" id="{F2C405F6-1EF3-1747-83F0-BF13806CD425}"/>
                  </a:ext>
                </a:extLst>
              </p:cNvPr>
              <p:cNvSpPr/>
              <p:nvPr/>
            </p:nvSpPr>
            <p:spPr>
              <a:xfrm>
                <a:off x="9927388" y="3663392"/>
                <a:ext cx="1303442" cy="1459730"/>
              </a:xfrm>
              <a:custGeom>
                <a:avLst/>
                <a:gdLst/>
                <a:ahLst/>
                <a:cxnLst/>
                <a:rect l="0" t="0" r="0" b="0"/>
                <a:pathLst>
                  <a:path w="120000" h="120000" extrusionOk="0">
                    <a:moveTo>
                      <a:pt x="120000" y="120000"/>
                    </a:moveTo>
                    <a:cubicBezTo>
                      <a:pt x="120000" y="120000"/>
                      <a:pt x="93116" y="111379"/>
                      <a:pt x="75584" y="96408"/>
                    </a:cubicBezTo>
                    <a:cubicBezTo>
                      <a:pt x="75584" y="96408"/>
                      <a:pt x="0" y="98223"/>
                      <a:pt x="18506" y="0"/>
                    </a:cubicBezTo>
                    <a:cubicBezTo>
                      <a:pt x="18506" y="0"/>
                      <a:pt x="28441" y="9300"/>
                      <a:pt x="54935" y="23591"/>
                    </a:cubicBezTo>
                    <a:cubicBezTo>
                      <a:pt x="81623" y="37882"/>
                      <a:pt x="96233" y="66011"/>
                      <a:pt x="92142" y="85746"/>
                    </a:cubicBezTo>
                    <a:cubicBezTo>
                      <a:pt x="46948" y="48544"/>
                      <a:pt x="46948" y="48544"/>
                      <a:pt x="46948" y="48544"/>
                    </a:cubicBezTo>
                    <a:cubicBezTo>
                      <a:pt x="46948" y="48544"/>
                      <a:pt x="81623" y="96408"/>
                      <a:pt x="120000" y="12000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lIns="121898" tIns="60941" rIns="121898" bIns="60941" anchor="t" anchorCtr="0">
                <a:noAutofit/>
              </a:bodyPr>
              <a:lstStyle/>
              <a:p>
                <a:pPr>
                  <a:buClr>
                    <a:srgbClr val="000000"/>
                  </a:buClr>
                </a:pPr>
                <a:endParaRPr sz="12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65" name="Shape 2288">
                <a:extLst>
                  <a:ext uri="{FF2B5EF4-FFF2-40B4-BE49-F238E27FC236}">
                    <a16:creationId xmlns:a16="http://schemas.microsoft.com/office/drawing/2014/main" id="{4F38667C-3F5C-4149-A19D-003D429B7573}"/>
                  </a:ext>
                </a:extLst>
              </p:cNvPr>
              <p:cNvSpPr/>
              <p:nvPr/>
            </p:nvSpPr>
            <p:spPr>
              <a:xfrm>
                <a:off x="10029485" y="2088306"/>
                <a:ext cx="1385119" cy="2710924"/>
              </a:xfrm>
              <a:custGeom>
                <a:avLst/>
                <a:gdLst/>
                <a:ahLst/>
                <a:cxnLst/>
                <a:rect l="0" t="0" r="0" b="0"/>
                <a:pathLst>
                  <a:path w="120000" h="120000" extrusionOk="0">
                    <a:moveTo>
                      <a:pt x="88305" y="120000"/>
                    </a:moveTo>
                    <a:cubicBezTo>
                      <a:pt x="88305" y="120000"/>
                      <a:pt x="74931" y="98226"/>
                      <a:pt x="71267" y="81590"/>
                    </a:cubicBezTo>
                    <a:cubicBezTo>
                      <a:pt x="71267" y="81590"/>
                      <a:pt x="0" y="51131"/>
                      <a:pt x="85923" y="0"/>
                    </a:cubicBezTo>
                    <a:cubicBezTo>
                      <a:pt x="85923" y="0"/>
                      <a:pt x="82442" y="11376"/>
                      <a:pt x="98015" y="30336"/>
                    </a:cubicBezTo>
                    <a:cubicBezTo>
                      <a:pt x="120000" y="57247"/>
                      <a:pt x="102778" y="73761"/>
                      <a:pt x="88854" y="83180"/>
                    </a:cubicBezTo>
                    <a:cubicBezTo>
                      <a:pt x="78412" y="40978"/>
                      <a:pt x="78412" y="40978"/>
                      <a:pt x="78412" y="40978"/>
                    </a:cubicBezTo>
                    <a:cubicBezTo>
                      <a:pt x="78412" y="40978"/>
                      <a:pt x="68152" y="67889"/>
                      <a:pt x="88305" y="12000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lIns="121898" tIns="60941" rIns="121898" bIns="60941" anchor="t" anchorCtr="0">
                <a:noAutofit/>
              </a:bodyPr>
              <a:lstStyle/>
              <a:p>
                <a:pPr>
                  <a:buClr>
                    <a:srgbClr val="000000"/>
                  </a:buClr>
                </a:pPr>
                <a:endParaRPr sz="12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26" name="Shape 2289">
              <a:extLst>
                <a:ext uri="{FF2B5EF4-FFF2-40B4-BE49-F238E27FC236}">
                  <a16:creationId xmlns:a16="http://schemas.microsoft.com/office/drawing/2014/main" id="{81C7B3F2-742A-7C4D-AE78-87898A85DB03}"/>
                </a:ext>
              </a:extLst>
            </p:cNvPr>
            <p:cNvGrpSpPr/>
            <p:nvPr/>
          </p:nvGrpSpPr>
          <p:grpSpPr>
            <a:xfrm>
              <a:off x="13912576" y="1786600"/>
              <a:ext cx="3535965" cy="6184983"/>
              <a:chOff x="13912576" y="1786600"/>
              <a:chExt cx="3535965" cy="6184983"/>
            </a:xfrm>
          </p:grpSpPr>
          <p:sp>
            <p:nvSpPr>
              <p:cNvPr id="43" name="Shape 2290">
                <a:extLst>
                  <a:ext uri="{FF2B5EF4-FFF2-40B4-BE49-F238E27FC236}">
                    <a16:creationId xmlns:a16="http://schemas.microsoft.com/office/drawing/2014/main" id="{382B18A9-E805-CE49-9298-7218771755DC}"/>
                  </a:ext>
                </a:extLst>
              </p:cNvPr>
              <p:cNvSpPr/>
              <p:nvPr/>
            </p:nvSpPr>
            <p:spPr>
              <a:xfrm>
                <a:off x="14875695" y="6156912"/>
                <a:ext cx="646615" cy="585666"/>
              </a:xfrm>
              <a:custGeom>
                <a:avLst/>
                <a:gdLst/>
                <a:ahLst/>
                <a:cxnLst/>
                <a:rect l="0" t="0" r="0" b="0"/>
                <a:pathLst>
                  <a:path w="120000" h="120000" extrusionOk="0">
                    <a:moveTo>
                      <a:pt x="0" y="103584"/>
                    </a:moveTo>
                    <a:cubicBezTo>
                      <a:pt x="0" y="103584"/>
                      <a:pt x="27058" y="103018"/>
                      <a:pt x="46274" y="91698"/>
                    </a:cubicBezTo>
                    <a:cubicBezTo>
                      <a:pt x="46274" y="91698"/>
                      <a:pt x="116862" y="120000"/>
                      <a:pt x="120000" y="0"/>
                    </a:cubicBezTo>
                    <a:cubicBezTo>
                      <a:pt x="120000" y="0"/>
                      <a:pt x="108627" y="7358"/>
                      <a:pt x="80784" y="14716"/>
                    </a:cubicBezTo>
                    <a:cubicBezTo>
                      <a:pt x="52941" y="22075"/>
                      <a:pt x="33333" y="49245"/>
                      <a:pt x="33333" y="73584"/>
                    </a:cubicBezTo>
                    <a:cubicBezTo>
                      <a:pt x="83137" y="46415"/>
                      <a:pt x="83137" y="46415"/>
                      <a:pt x="83137" y="46415"/>
                    </a:cubicBezTo>
                    <a:cubicBezTo>
                      <a:pt x="83137" y="46415"/>
                      <a:pt x="40784" y="89433"/>
                      <a:pt x="0" y="103584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lIns="121898" tIns="60941" rIns="121898" bIns="60941" anchor="t" anchorCtr="0">
                <a:noAutofit/>
              </a:bodyPr>
              <a:lstStyle/>
              <a:p>
                <a:pPr>
                  <a:buClr>
                    <a:srgbClr val="000000"/>
                  </a:buClr>
                </a:pPr>
                <a:endParaRPr sz="12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4" name="Shape 2291">
                <a:extLst>
                  <a:ext uri="{FF2B5EF4-FFF2-40B4-BE49-F238E27FC236}">
                    <a16:creationId xmlns:a16="http://schemas.microsoft.com/office/drawing/2014/main" id="{84F1D188-66B4-CC44-A558-A7EE905FDEBE}"/>
                  </a:ext>
                </a:extLst>
              </p:cNvPr>
              <p:cNvSpPr/>
              <p:nvPr/>
            </p:nvSpPr>
            <p:spPr>
              <a:xfrm>
                <a:off x="16002167" y="3281823"/>
                <a:ext cx="963116" cy="1592835"/>
              </a:xfrm>
              <a:custGeom>
                <a:avLst/>
                <a:gdLst/>
                <a:ahLst/>
                <a:cxnLst/>
                <a:rect l="0" t="0" r="0" b="0"/>
                <a:pathLst>
                  <a:path w="120000" h="120000" extrusionOk="0">
                    <a:moveTo>
                      <a:pt x="0" y="120000"/>
                    </a:moveTo>
                    <a:cubicBezTo>
                      <a:pt x="0" y="120000"/>
                      <a:pt x="6842" y="92963"/>
                      <a:pt x="21315" y="74662"/>
                    </a:cubicBezTo>
                    <a:cubicBezTo>
                      <a:pt x="21315" y="74662"/>
                      <a:pt x="12631" y="0"/>
                      <a:pt x="119999" y="12478"/>
                    </a:cubicBezTo>
                    <a:cubicBezTo>
                      <a:pt x="119999" y="12478"/>
                      <a:pt x="110789" y="22668"/>
                      <a:pt x="97894" y="49913"/>
                    </a:cubicBezTo>
                    <a:cubicBezTo>
                      <a:pt x="84736" y="76949"/>
                      <a:pt x="56052" y="93171"/>
                      <a:pt x="34473" y="90467"/>
                    </a:cubicBezTo>
                    <a:cubicBezTo>
                      <a:pt x="70263" y="43466"/>
                      <a:pt x="70263" y="43466"/>
                      <a:pt x="70263" y="43466"/>
                    </a:cubicBezTo>
                    <a:cubicBezTo>
                      <a:pt x="70263" y="43466"/>
                      <a:pt x="21842" y="80693"/>
                      <a:pt x="0" y="12000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lIns="121898" tIns="60941" rIns="121898" bIns="60941" anchor="t" anchorCtr="0">
                <a:noAutofit/>
              </a:bodyPr>
              <a:lstStyle/>
              <a:p>
                <a:pPr>
                  <a:buClr>
                    <a:srgbClr val="000000"/>
                  </a:buClr>
                </a:pPr>
                <a:endParaRPr sz="12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grpSp>
            <p:nvGrpSpPr>
              <p:cNvPr id="45" name="Shape 2292">
                <a:extLst>
                  <a:ext uri="{FF2B5EF4-FFF2-40B4-BE49-F238E27FC236}">
                    <a16:creationId xmlns:a16="http://schemas.microsoft.com/office/drawing/2014/main" id="{9B18F775-72E0-7748-A969-71CE31320F0D}"/>
                  </a:ext>
                </a:extLst>
              </p:cNvPr>
              <p:cNvGrpSpPr/>
              <p:nvPr/>
            </p:nvGrpSpPr>
            <p:grpSpPr>
              <a:xfrm>
                <a:off x="13912576" y="1786600"/>
                <a:ext cx="3535965" cy="6184983"/>
                <a:chOff x="13912576" y="1786600"/>
                <a:chExt cx="3535965" cy="6184983"/>
              </a:xfrm>
            </p:grpSpPr>
            <p:sp>
              <p:nvSpPr>
                <p:cNvPr id="46" name="Shape 2293">
                  <a:extLst>
                    <a:ext uri="{FF2B5EF4-FFF2-40B4-BE49-F238E27FC236}">
                      <a16:creationId xmlns:a16="http://schemas.microsoft.com/office/drawing/2014/main" id="{FA95ED32-5AB3-7C48-AC33-2FE3E6F495AA}"/>
                    </a:ext>
                  </a:extLst>
                </p:cNvPr>
                <p:cNvSpPr/>
                <p:nvPr/>
              </p:nvSpPr>
              <p:spPr>
                <a:xfrm>
                  <a:off x="16478617" y="5486942"/>
                  <a:ext cx="908665" cy="1251194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20000" h="120000" extrusionOk="0">
                      <a:moveTo>
                        <a:pt x="0" y="120000"/>
                      </a:moveTo>
                      <a:cubicBezTo>
                        <a:pt x="0" y="120000"/>
                        <a:pt x="10629" y="93451"/>
                        <a:pt x="26013" y="76991"/>
                      </a:cubicBezTo>
                      <a:cubicBezTo>
                        <a:pt x="26013" y="76991"/>
                        <a:pt x="31608" y="0"/>
                        <a:pt x="120000" y="26548"/>
                      </a:cubicBezTo>
                      <a:cubicBezTo>
                        <a:pt x="120000" y="26548"/>
                        <a:pt x="110489" y="35840"/>
                        <a:pt x="94825" y="61592"/>
                      </a:cubicBezTo>
                      <a:cubicBezTo>
                        <a:pt x="79160" y="87345"/>
                        <a:pt x="52027" y="100088"/>
                        <a:pt x="34125" y="94513"/>
                      </a:cubicBezTo>
                      <a:cubicBezTo>
                        <a:pt x="72727" y="51504"/>
                        <a:pt x="72727" y="51504"/>
                        <a:pt x="72727" y="51504"/>
                      </a:cubicBezTo>
                      <a:cubicBezTo>
                        <a:pt x="72727" y="51504"/>
                        <a:pt x="25454" y="82831"/>
                        <a:pt x="0" y="120000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lIns="121898" tIns="60941" rIns="121898" bIns="60941" anchor="t" anchorCtr="0">
                  <a:noAutofit/>
                </a:bodyPr>
                <a:lstStyle/>
                <a:p>
                  <a:pPr>
                    <a:buClr>
                      <a:srgbClr val="000000"/>
                    </a:buClr>
                  </a:pPr>
                  <a:endParaRPr sz="1200">
                    <a:solidFill>
                      <a:schemeClr val="dk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grpSp>
              <p:nvGrpSpPr>
                <p:cNvPr id="47" name="Shape 2294">
                  <a:extLst>
                    <a:ext uri="{FF2B5EF4-FFF2-40B4-BE49-F238E27FC236}">
                      <a16:creationId xmlns:a16="http://schemas.microsoft.com/office/drawing/2014/main" id="{88694BCE-200D-DD4B-919F-2D965BA0FA7C}"/>
                    </a:ext>
                  </a:extLst>
                </p:cNvPr>
                <p:cNvGrpSpPr/>
                <p:nvPr/>
              </p:nvGrpSpPr>
              <p:grpSpPr>
                <a:xfrm>
                  <a:off x="13912576" y="1786600"/>
                  <a:ext cx="3535965" cy="6184983"/>
                  <a:chOff x="13912576" y="1786600"/>
                  <a:chExt cx="3535965" cy="6184983"/>
                </a:xfrm>
              </p:grpSpPr>
              <p:sp>
                <p:nvSpPr>
                  <p:cNvPr id="48" name="Shape 2295">
                    <a:extLst>
                      <a:ext uri="{FF2B5EF4-FFF2-40B4-BE49-F238E27FC236}">
                        <a16:creationId xmlns:a16="http://schemas.microsoft.com/office/drawing/2014/main" id="{D14822FC-BB37-FD4F-B2F3-F61D89E31EC3}"/>
                      </a:ext>
                    </a:extLst>
                  </p:cNvPr>
                  <p:cNvSpPr/>
                  <p:nvPr/>
                </p:nvSpPr>
                <p:spPr>
                  <a:xfrm>
                    <a:off x="15100306" y="3304007"/>
                    <a:ext cx="1007359" cy="1921162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120000" h="120000" extrusionOk="0">
                        <a:moveTo>
                          <a:pt x="5798" y="120000"/>
                        </a:moveTo>
                        <a:cubicBezTo>
                          <a:pt x="5798" y="120000"/>
                          <a:pt x="29495" y="102586"/>
                          <a:pt x="39327" y="85517"/>
                        </a:cubicBezTo>
                        <a:cubicBezTo>
                          <a:pt x="39327" y="85517"/>
                          <a:pt x="120000" y="52586"/>
                          <a:pt x="44873" y="0"/>
                        </a:cubicBezTo>
                        <a:cubicBezTo>
                          <a:pt x="44873" y="0"/>
                          <a:pt x="39831" y="10172"/>
                          <a:pt x="19915" y="31034"/>
                        </a:cubicBezTo>
                        <a:cubicBezTo>
                          <a:pt x="0" y="51896"/>
                          <a:pt x="504" y="75862"/>
                          <a:pt x="15882" y="86206"/>
                        </a:cubicBezTo>
                        <a:cubicBezTo>
                          <a:pt x="42352" y="42931"/>
                          <a:pt x="42352" y="42931"/>
                          <a:pt x="42352" y="42931"/>
                        </a:cubicBezTo>
                        <a:cubicBezTo>
                          <a:pt x="42352" y="42931"/>
                          <a:pt x="33025" y="88103"/>
                          <a:pt x="5798" y="120000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lIns="121898" tIns="60941" rIns="121898" bIns="60941" anchor="t" anchorCtr="0">
                    <a:noAutofit/>
                  </a:bodyPr>
                  <a:lstStyle/>
                  <a:p>
                    <a:pPr>
                      <a:buClr>
                        <a:srgbClr val="000000"/>
                      </a:buClr>
                    </a:pPr>
                    <a:endParaRPr sz="1200">
                      <a:solidFill>
                        <a:schemeClr val="dk1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49" name="Shape 2296">
                    <a:extLst>
                      <a:ext uri="{FF2B5EF4-FFF2-40B4-BE49-F238E27FC236}">
                        <a16:creationId xmlns:a16="http://schemas.microsoft.com/office/drawing/2014/main" id="{706BB7B8-7740-1C41-9305-3CDB5C93282C}"/>
                      </a:ext>
                    </a:extLst>
                  </p:cNvPr>
                  <p:cNvSpPr/>
                  <p:nvPr/>
                </p:nvSpPr>
                <p:spPr>
                  <a:xfrm>
                    <a:off x="15586970" y="5429264"/>
                    <a:ext cx="959712" cy="1162458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120000" h="120000" extrusionOk="0">
                        <a:moveTo>
                          <a:pt x="0" y="120000"/>
                        </a:moveTo>
                        <a:cubicBezTo>
                          <a:pt x="0" y="120000"/>
                          <a:pt x="26754" y="109763"/>
                          <a:pt x="43443" y="94407"/>
                        </a:cubicBezTo>
                        <a:cubicBezTo>
                          <a:pt x="43443" y="94407"/>
                          <a:pt x="119999" y="90426"/>
                          <a:pt x="95364" y="0"/>
                        </a:cubicBezTo>
                        <a:cubicBezTo>
                          <a:pt x="95364" y="0"/>
                          <a:pt x="85827" y="9383"/>
                          <a:pt x="59867" y="24739"/>
                        </a:cubicBezTo>
                        <a:cubicBezTo>
                          <a:pt x="33907" y="40379"/>
                          <a:pt x="20662" y="67677"/>
                          <a:pt x="25960" y="85876"/>
                        </a:cubicBezTo>
                        <a:cubicBezTo>
                          <a:pt x="69403" y="47488"/>
                          <a:pt x="69403" y="47488"/>
                          <a:pt x="69403" y="47488"/>
                        </a:cubicBezTo>
                        <a:cubicBezTo>
                          <a:pt x="69403" y="47488"/>
                          <a:pt x="37350" y="94976"/>
                          <a:pt x="0" y="120000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lIns="121898" tIns="60941" rIns="121898" bIns="60941" anchor="t" anchorCtr="0">
                    <a:noAutofit/>
                  </a:bodyPr>
                  <a:lstStyle/>
                  <a:p>
                    <a:pPr>
                      <a:buClr>
                        <a:srgbClr val="000000"/>
                      </a:buClr>
                    </a:pPr>
                    <a:endParaRPr sz="1200">
                      <a:solidFill>
                        <a:schemeClr val="dk1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50" name="Shape 2297">
                    <a:extLst>
                      <a:ext uri="{FF2B5EF4-FFF2-40B4-BE49-F238E27FC236}">
                        <a16:creationId xmlns:a16="http://schemas.microsoft.com/office/drawing/2014/main" id="{83A010AF-6C30-5E43-88F3-1842B2772259}"/>
                      </a:ext>
                    </a:extLst>
                  </p:cNvPr>
                  <p:cNvSpPr/>
                  <p:nvPr/>
                </p:nvSpPr>
                <p:spPr>
                  <a:xfrm>
                    <a:off x="14463901" y="6720389"/>
                    <a:ext cx="1494021" cy="1251194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120000" h="120000" extrusionOk="0">
                        <a:moveTo>
                          <a:pt x="0" y="82384"/>
                        </a:moveTo>
                        <a:cubicBezTo>
                          <a:pt x="0" y="82384"/>
                          <a:pt x="21076" y="67019"/>
                          <a:pt x="39093" y="65165"/>
                        </a:cubicBezTo>
                        <a:cubicBezTo>
                          <a:pt x="39093" y="65165"/>
                          <a:pt x="86345" y="0"/>
                          <a:pt x="120000" y="99337"/>
                        </a:cubicBezTo>
                        <a:cubicBezTo>
                          <a:pt x="120000" y="99337"/>
                          <a:pt x="109461" y="99602"/>
                          <a:pt x="86005" y="109668"/>
                        </a:cubicBezTo>
                        <a:cubicBezTo>
                          <a:pt x="62379" y="119999"/>
                          <a:pt x="40113" y="108344"/>
                          <a:pt x="33484" y="87947"/>
                        </a:cubicBezTo>
                        <a:cubicBezTo>
                          <a:pt x="79376" y="81854"/>
                          <a:pt x="79376" y="81854"/>
                          <a:pt x="79376" y="81854"/>
                        </a:cubicBezTo>
                        <a:cubicBezTo>
                          <a:pt x="79376" y="81854"/>
                          <a:pt x="35354" y="70198"/>
                          <a:pt x="0" y="82384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lIns="121898" tIns="60941" rIns="121898" bIns="60941" anchor="t" anchorCtr="0">
                    <a:noAutofit/>
                  </a:bodyPr>
                  <a:lstStyle/>
                  <a:p>
                    <a:pPr>
                      <a:buClr>
                        <a:srgbClr val="000000"/>
                      </a:buClr>
                    </a:pPr>
                    <a:endParaRPr sz="1200">
                      <a:solidFill>
                        <a:schemeClr val="dk1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51" name="Shape 2298">
                    <a:extLst>
                      <a:ext uri="{FF2B5EF4-FFF2-40B4-BE49-F238E27FC236}">
                        <a16:creationId xmlns:a16="http://schemas.microsoft.com/office/drawing/2014/main" id="{2C05A6D3-3AB1-B345-B963-16F38E4E5C67}"/>
                      </a:ext>
                    </a:extLst>
                  </p:cNvPr>
                  <p:cNvSpPr/>
                  <p:nvPr/>
                </p:nvSpPr>
                <p:spPr>
                  <a:xfrm>
                    <a:off x="15695875" y="6525167"/>
                    <a:ext cx="963116" cy="820822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120000" h="120000" extrusionOk="0">
                        <a:moveTo>
                          <a:pt x="0" y="93825"/>
                        </a:moveTo>
                        <a:cubicBezTo>
                          <a:pt x="0" y="93825"/>
                          <a:pt x="19780" y="75704"/>
                          <a:pt x="37450" y="70872"/>
                        </a:cubicBezTo>
                        <a:cubicBezTo>
                          <a:pt x="37450" y="70872"/>
                          <a:pt x="79648" y="0"/>
                          <a:pt x="119999" y="90604"/>
                        </a:cubicBezTo>
                        <a:cubicBezTo>
                          <a:pt x="119999" y="90604"/>
                          <a:pt x="109450" y="92617"/>
                          <a:pt x="87032" y="106308"/>
                        </a:cubicBezTo>
                        <a:cubicBezTo>
                          <a:pt x="64351" y="120000"/>
                          <a:pt x="41406" y="112348"/>
                          <a:pt x="33494" y="93825"/>
                        </a:cubicBezTo>
                        <a:cubicBezTo>
                          <a:pt x="78593" y="80134"/>
                          <a:pt x="78593" y="80134"/>
                          <a:pt x="78593" y="80134"/>
                        </a:cubicBezTo>
                        <a:cubicBezTo>
                          <a:pt x="78593" y="80134"/>
                          <a:pt x="34021" y="76107"/>
                          <a:pt x="0" y="93825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lIns="121898" tIns="60941" rIns="121898" bIns="60941" anchor="t" anchorCtr="0">
                    <a:noAutofit/>
                  </a:bodyPr>
                  <a:lstStyle/>
                  <a:p>
                    <a:pPr>
                      <a:buClr>
                        <a:srgbClr val="000000"/>
                      </a:buClr>
                    </a:pPr>
                    <a:endParaRPr sz="1200">
                      <a:solidFill>
                        <a:schemeClr val="dk1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52" name="Shape 2299">
                    <a:extLst>
                      <a:ext uri="{FF2B5EF4-FFF2-40B4-BE49-F238E27FC236}">
                        <a16:creationId xmlns:a16="http://schemas.microsoft.com/office/drawing/2014/main" id="{CE9AB78B-B2C6-9A43-83E1-8A5677C30189}"/>
                      </a:ext>
                    </a:extLst>
                  </p:cNvPr>
                  <p:cNvSpPr/>
                  <p:nvPr/>
                </p:nvSpPr>
                <p:spPr>
                  <a:xfrm>
                    <a:off x="13912576" y="5788648"/>
                    <a:ext cx="956312" cy="1189080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120000" h="120000" extrusionOk="0">
                        <a:moveTo>
                          <a:pt x="0" y="120000"/>
                        </a:moveTo>
                        <a:cubicBezTo>
                          <a:pt x="0" y="120000"/>
                          <a:pt x="12212" y="93828"/>
                          <a:pt x="28141" y="78236"/>
                        </a:cubicBezTo>
                        <a:cubicBezTo>
                          <a:pt x="28141" y="78236"/>
                          <a:pt x="40353" y="0"/>
                          <a:pt x="120000" y="35359"/>
                        </a:cubicBezTo>
                        <a:cubicBezTo>
                          <a:pt x="120000" y="35359"/>
                          <a:pt x="110176" y="43990"/>
                          <a:pt x="93451" y="69048"/>
                        </a:cubicBezTo>
                        <a:cubicBezTo>
                          <a:pt x="76460" y="94106"/>
                          <a:pt x="49911" y="104408"/>
                          <a:pt x="33982" y="96890"/>
                        </a:cubicBezTo>
                        <a:cubicBezTo>
                          <a:pt x="73805" y="56798"/>
                          <a:pt x="73805" y="56798"/>
                          <a:pt x="73805" y="56798"/>
                        </a:cubicBezTo>
                        <a:cubicBezTo>
                          <a:pt x="73805" y="56798"/>
                          <a:pt x="27079" y="84361"/>
                          <a:pt x="0" y="120000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lIns="121898" tIns="60941" rIns="121898" bIns="60941" anchor="t" anchorCtr="0">
                    <a:noAutofit/>
                  </a:bodyPr>
                  <a:lstStyle/>
                  <a:p>
                    <a:pPr>
                      <a:buClr>
                        <a:srgbClr val="000000"/>
                      </a:buClr>
                    </a:pPr>
                    <a:endParaRPr sz="1200">
                      <a:solidFill>
                        <a:schemeClr val="dk1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53" name="Shape 2300">
                    <a:extLst>
                      <a:ext uri="{FF2B5EF4-FFF2-40B4-BE49-F238E27FC236}">
                        <a16:creationId xmlns:a16="http://schemas.microsoft.com/office/drawing/2014/main" id="{F84BB77F-CC1C-0740-8C19-8F46F6DE6AFC}"/>
                      </a:ext>
                    </a:extLst>
                  </p:cNvPr>
                  <p:cNvSpPr/>
                  <p:nvPr/>
                </p:nvSpPr>
                <p:spPr>
                  <a:xfrm>
                    <a:off x="14851870" y="5256226"/>
                    <a:ext cx="912067" cy="794197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120000" h="120000" extrusionOk="0">
                        <a:moveTo>
                          <a:pt x="0" y="105000"/>
                        </a:moveTo>
                        <a:cubicBezTo>
                          <a:pt x="0" y="105000"/>
                          <a:pt x="18697" y="83750"/>
                          <a:pt x="36000" y="76250"/>
                        </a:cubicBezTo>
                        <a:cubicBezTo>
                          <a:pt x="36000" y="76250"/>
                          <a:pt x="73116" y="0"/>
                          <a:pt x="120000" y="82083"/>
                        </a:cubicBezTo>
                        <a:cubicBezTo>
                          <a:pt x="120000" y="82083"/>
                          <a:pt x="109674" y="85833"/>
                          <a:pt x="88186" y="102916"/>
                        </a:cubicBezTo>
                        <a:cubicBezTo>
                          <a:pt x="66418" y="120000"/>
                          <a:pt x="42976" y="116250"/>
                          <a:pt x="33767" y="99583"/>
                        </a:cubicBezTo>
                        <a:cubicBezTo>
                          <a:pt x="77860" y="78750"/>
                          <a:pt x="77860" y="78750"/>
                          <a:pt x="77860" y="78750"/>
                        </a:cubicBezTo>
                        <a:cubicBezTo>
                          <a:pt x="77860" y="78750"/>
                          <a:pt x="32930" y="82083"/>
                          <a:pt x="0" y="105000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lIns="121898" tIns="60941" rIns="121898" bIns="60941" anchor="t" anchorCtr="0">
                    <a:noAutofit/>
                  </a:bodyPr>
                  <a:lstStyle/>
                  <a:p>
                    <a:pPr>
                      <a:buClr>
                        <a:srgbClr val="000000"/>
                      </a:buClr>
                    </a:pPr>
                    <a:endParaRPr sz="1200">
                      <a:solidFill>
                        <a:schemeClr val="dk1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55" name="Shape 2301">
                    <a:extLst>
                      <a:ext uri="{FF2B5EF4-FFF2-40B4-BE49-F238E27FC236}">
                        <a16:creationId xmlns:a16="http://schemas.microsoft.com/office/drawing/2014/main" id="{543B2283-CA34-9F4E-ACE8-B9468705B9F8}"/>
                      </a:ext>
                    </a:extLst>
                  </p:cNvPr>
                  <p:cNvSpPr/>
                  <p:nvPr/>
                </p:nvSpPr>
                <p:spPr>
                  <a:xfrm>
                    <a:off x="15624406" y="4821412"/>
                    <a:ext cx="558130" cy="652218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120000" h="120000" extrusionOk="0">
                        <a:moveTo>
                          <a:pt x="0" y="120000"/>
                        </a:moveTo>
                        <a:cubicBezTo>
                          <a:pt x="0" y="120000"/>
                          <a:pt x="13181" y="94067"/>
                          <a:pt x="29090" y="79322"/>
                        </a:cubicBezTo>
                        <a:cubicBezTo>
                          <a:pt x="29090" y="79322"/>
                          <a:pt x="45909" y="0"/>
                          <a:pt x="120000" y="42203"/>
                        </a:cubicBezTo>
                        <a:cubicBezTo>
                          <a:pt x="120000" y="42203"/>
                          <a:pt x="110454" y="50338"/>
                          <a:pt x="92727" y="74745"/>
                        </a:cubicBezTo>
                        <a:cubicBezTo>
                          <a:pt x="74545" y="99152"/>
                          <a:pt x="48636" y="107796"/>
                          <a:pt x="34090" y="99152"/>
                        </a:cubicBezTo>
                        <a:cubicBezTo>
                          <a:pt x="74545" y="60508"/>
                          <a:pt x="74545" y="60508"/>
                          <a:pt x="74545" y="60508"/>
                        </a:cubicBezTo>
                        <a:cubicBezTo>
                          <a:pt x="74545" y="60508"/>
                          <a:pt x="27727" y="85423"/>
                          <a:pt x="0" y="120000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lIns="121898" tIns="60941" rIns="121898" bIns="60941" anchor="t" anchorCtr="0">
                    <a:noAutofit/>
                  </a:bodyPr>
                  <a:lstStyle/>
                  <a:p>
                    <a:pPr>
                      <a:buClr>
                        <a:srgbClr val="000000"/>
                      </a:buClr>
                    </a:pPr>
                    <a:endParaRPr sz="1200">
                      <a:solidFill>
                        <a:schemeClr val="dk1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56" name="Shape 2302">
                    <a:extLst>
                      <a:ext uri="{FF2B5EF4-FFF2-40B4-BE49-F238E27FC236}">
                        <a16:creationId xmlns:a16="http://schemas.microsoft.com/office/drawing/2014/main" id="{8F1D1BCF-8873-F34B-B2DF-8D1186756E86}"/>
                      </a:ext>
                    </a:extLst>
                  </p:cNvPr>
                  <p:cNvSpPr/>
                  <p:nvPr/>
                </p:nvSpPr>
                <p:spPr>
                  <a:xfrm>
                    <a:off x="14161015" y="4222437"/>
                    <a:ext cx="1075420" cy="1397613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120000" h="120000" extrusionOk="0">
                        <a:moveTo>
                          <a:pt x="0" y="120000"/>
                        </a:moveTo>
                        <a:cubicBezTo>
                          <a:pt x="0" y="120000"/>
                          <a:pt x="26404" y="108616"/>
                          <a:pt x="42436" y="92964"/>
                        </a:cubicBezTo>
                        <a:cubicBezTo>
                          <a:pt x="42436" y="92964"/>
                          <a:pt x="120000" y="83952"/>
                          <a:pt x="89351" y="0"/>
                        </a:cubicBezTo>
                        <a:cubicBezTo>
                          <a:pt x="89351" y="0"/>
                          <a:pt x="80392" y="9486"/>
                          <a:pt x="54931" y="25849"/>
                        </a:cubicBezTo>
                        <a:cubicBezTo>
                          <a:pt x="29469" y="42213"/>
                          <a:pt x="17917" y="69011"/>
                          <a:pt x="24282" y="85849"/>
                        </a:cubicBezTo>
                        <a:cubicBezTo>
                          <a:pt x="66011" y="46719"/>
                          <a:pt x="66011" y="46719"/>
                          <a:pt x="66011" y="46719"/>
                        </a:cubicBezTo>
                        <a:cubicBezTo>
                          <a:pt x="66011" y="46719"/>
                          <a:pt x="36542" y="93913"/>
                          <a:pt x="0" y="120000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lIns="121898" tIns="60941" rIns="121898" bIns="60941" anchor="t" anchorCtr="0">
                    <a:noAutofit/>
                  </a:bodyPr>
                  <a:lstStyle/>
                  <a:p>
                    <a:pPr>
                      <a:buClr>
                        <a:srgbClr val="000000"/>
                      </a:buClr>
                    </a:pPr>
                    <a:endParaRPr sz="1200">
                      <a:solidFill>
                        <a:schemeClr val="dk1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57" name="Shape 2303">
                    <a:extLst>
                      <a:ext uri="{FF2B5EF4-FFF2-40B4-BE49-F238E27FC236}">
                        <a16:creationId xmlns:a16="http://schemas.microsoft.com/office/drawing/2014/main" id="{22DCDA3E-C34B-384B-89FE-34A5E19E438F}"/>
                      </a:ext>
                    </a:extLst>
                  </p:cNvPr>
                  <p:cNvSpPr/>
                  <p:nvPr/>
                </p:nvSpPr>
                <p:spPr>
                  <a:xfrm>
                    <a:off x="15556342" y="1786600"/>
                    <a:ext cx="1374908" cy="2706486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120000" h="120000" extrusionOk="0">
                        <a:moveTo>
                          <a:pt x="38769" y="120000"/>
                        </a:moveTo>
                        <a:cubicBezTo>
                          <a:pt x="38769" y="120000"/>
                          <a:pt x="49846" y="97591"/>
                          <a:pt x="51692" y="80816"/>
                        </a:cubicBezTo>
                        <a:cubicBezTo>
                          <a:pt x="51692" y="80816"/>
                          <a:pt x="120000" y="46897"/>
                          <a:pt x="27876" y="0"/>
                        </a:cubicBezTo>
                        <a:cubicBezTo>
                          <a:pt x="27876" y="0"/>
                          <a:pt x="32676" y="11265"/>
                          <a:pt x="19200" y="30979"/>
                        </a:cubicBezTo>
                        <a:cubicBezTo>
                          <a:pt x="0" y="58897"/>
                          <a:pt x="19200" y="74448"/>
                          <a:pt x="34338" y="83265"/>
                        </a:cubicBezTo>
                        <a:cubicBezTo>
                          <a:pt x="40061" y="40653"/>
                          <a:pt x="40061" y="40653"/>
                          <a:pt x="40061" y="40653"/>
                        </a:cubicBezTo>
                        <a:cubicBezTo>
                          <a:pt x="40061" y="40653"/>
                          <a:pt x="53353" y="66979"/>
                          <a:pt x="38769" y="120000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lIns="121898" tIns="60941" rIns="121898" bIns="60941" anchor="t" anchorCtr="0">
                    <a:noAutofit/>
                  </a:bodyPr>
                  <a:lstStyle/>
                  <a:p>
                    <a:pPr>
                      <a:buClr>
                        <a:srgbClr val="000000"/>
                      </a:buClr>
                    </a:pPr>
                    <a:endParaRPr sz="1200">
                      <a:solidFill>
                        <a:schemeClr val="dk1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58" name="Shape 2304">
                    <a:extLst>
                      <a:ext uri="{FF2B5EF4-FFF2-40B4-BE49-F238E27FC236}">
                        <a16:creationId xmlns:a16="http://schemas.microsoft.com/office/drawing/2014/main" id="{6B9D1EEB-7504-C34C-82CA-FB2690843E18}"/>
                      </a:ext>
                    </a:extLst>
                  </p:cNvPr>
                  <p:cNvSpPr/>
                  <p:nvPr/>
                </p:nvSpPr>
                <p:spPr>
                  <a:xfrm>
                    <a:off x="16362909" y="4320048"/>
                    <a:ext cx="1085633" cy="2072015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120000" h="120000" extrusionOk="0">
                        <a:moveTo>
                          <a:pt x="11250" y="120000"/>
                        </a:moveTo>
                        <a:cubicBezTo>
                          <a:pt x="11250" y="120000"/>
                          <a:pt x="31171" y="100186"/>
                          <a:pt x="40078" y="84047"/>
                        </a:cubicBezTo>
                        <a:cubicBezTo>
                          <a:pt x="40078" y="84047"/>
                          <a:pt x="120000" y="63595"/>
                          <a:pt x="51562" y="0"/>
                        </a:cubicBezTo>
                        <a:cubicBezTo>
                          <a:pt x="51562" y="0"/>
                          <a:pt x="51328" y="11824"/>
                          <a:pt x="30000" y="28601"/>
                        </a:cubicBezTo>
                        <a:cubicBezTo>
                          <a:pt x="0" y="52410"/>
                          <a:pt x="11718" y="71424"/>
                          <a:pt x="22500" y="82929"/>
                        </a:cubicBezTo>
                        <a:cubicBezTo>
                          <a:pt x="45937" y="42183"/>
                          <a:pt x="45937" y="42183"/>
                          <a:pt x="45937" y="42183"/>
                        </a:cubicBezTo>
                        <a:cubicBezTo>
                          <a:pt x="45937" y="42183"/>
                          <a:pt x="47578" y="70625"/>
                          <a:pt x="11250" y="120000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lIns="121898" tIns="60941" rIns="121898" bIns="60941" anchor="t" anchorCtr="0">
                    <a:noAutofit/>
                  </a:bodyPr>
                  <a:lstStyle/>
                  <a:p>
                    <a:pPr>
                      <a:buClr>
                        <a:srgbClr val="000000"/>
                      </a:buClr>
                    </a:pPr>
                    <a:endParaRPr sz="1200">
                      <a:solidFill>
                        <a:schemeClr val="dk1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</p:grpSp>
          </p:grpSp>
        </p:grpSp>
        <p:grpSp>
          <p:nvGrpSpPr>
            <p:cNvPr id="27" name="Shape 2305">
              <a:extLst>
                <a:ext uri="{FF2B5EF4-FFF2-40B4-BE49-F238E27FC236}">
                  <a16:creationId xmlns:a16="http://schemas.microsoft.com/office/drawing/2014/main" id="{E89E2935-1006-2542-9E02-409C03F2662B}"/>
                </a:ext>
              </a:extLst>
            </p:cNvPr>
            <p:cNvGrpSpPr/>
            <p:nvPr/>
          </p:nvGrpSpPr>
          <p:grpSpPr>
            <a:xfrm>
              <a:off x="11799167" y="2190355"/>
              <a:ext cx="3655075" cy="4401367"/>
              <a:chOff x="11799167" y="2190355"/>
              <a:chExt cx="3655075" cy="4401367"/>
            </a:xfrm>
          </p:grpSpPr>
          <p:sp>
            <p:nvSpPr>
              <p:cNvPr id="34" name="Shape 2306">
                <a:extLst>
                  <a:ext uri="{FF2B5EF4-FFF2-40B4-BE49-F238E27FC236}">
                    <a16:creationId xmlns:a16="http://schemas.microsoft.com/office/drawing/2014/main" id="{92FDF1F7-B7E9-354C-AF78-D6C4BED655BE}"/>
                  </a:ext>
                </a:extLst>
              </p:cNvPr>
              <p:cNvSpPr/>
              <p:nvPr/>
            </p:nvSpPr>
            <p:spPr>
              <a:xfrm>
                <a:off x="14014673" y="3605714"/>
                <a:ext cx="656826" cy="1020477"/>
              </a:xfrm>
              <a:custGeom>
                <a:avLst/>
                <a:gdLst/>
                <a:ahLst/>
                <a:cxnLst/>
                <a:rect l="0" t="0" r="0" b="0"/>
                <a:pathLst>
                  <a:path w="120000" h="120000" extrusionOk="0">
                    <a:moveTo>
                      <a:pt x="0" y="120000"/>
                    </a:moveTo>
                    <a:cubicBezTo>
                      <a:pt x="0" y="120000"/>
                      <a:pt x="25852" y="106016"/>
                      <a:pt x="40128" y="89756"/>
                    </a:cubicBezTo>
                    <a:cubicBezTo>
                      <a:pt x="40128" y="89756"/>
                      <a:pt x="120000" y="69593"/>
                      <a:pt x="72154" y="0"/>
                    </a:cubicBezTo>
                    <a:cubicBezTo>
                      <a:pt x="72154" y="0"/>
                      <a:pt x="64437" y="9756"/>
                      <a:pt x="40900" y="28292"/>
                    </a:cubicBezTo>
                    <a:cubicBezTo>
                      <a:pt x="16977" y="46829"/>
                      <a:pt x="9646" y="72195"/>
                      <a:pt x="19678" y="86178"/>
                    </a:cubicBezTo>
                    <a:cubicBezTo>
                      <a:pt x="56334" y="45203"/>
                      <a:pt x="56334" y="45203"/>
                      <a:pt x="56334" y="45203"/>
                    </a:cubicBezTo>
                    <a:cubicBezTo>
                      <a:pt x="56334" y="45203"/>
                      <a:pt x="33569" y="91382"/>
                      <a:pt x="0" y="12000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lIns="121898" tIns="60941" rIns="121898" bIns="60941" anchor="t" anchorCtr="0">
                <a:noAutofit/>
              </a:bodyPr>
              <a:lstStyle/>
              <a:p>
                <a:pPr>
                  <a:buClr>
                    <a:srgbClr val="000000"/>
                  </a:buClr>
                </a:pPr>
                <a:endParaRPr sz="12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5" name="Shape 2307">
                <a:extLst>
                  <a:ext uri="{FF2B5EF4-FFF2-40B4-BE49-F238E27FC236}">
                    <a16:creationId xmlns:a16="http://schemas.microsoft.com/office/drawing/2014/main" id="{842BEE37-8C83-B44B-813E-1D523DF333A9}"/>
                  </a:ext>
                </a:extLst>
              </p:cNvPr>
              <p:cNvSpPr/>
              <p:nvPr/>
            </p:nvSpPr>
            <p:spPr>
              <a:xfrm>
                <a:off x="14715740" y="2602981"/>
                <a:ext cx="738501" cy="1415361"/>
              </a:xfrm>
              <a:custGeom>
                <a:avLst/>
                <a:gdLst/>
                <a:ahLst/>
                <a:cxnLst/>
                <a:rect l="0" t="0" r="0" b="0"/>
                <a:pathLst>
                  <a:path w="120000" h="120000" extrusionOk="0">
                    <a:moveTo>
                      <a:pt x="7931" y="120000"/>
                    </a:moveTo>
                    <a:cubicBezTo>
                      <a:pt x="7931" y="120000"/>
                      <a:pt x="31034" y="102187"/>
                      <a:pt x="40344" y="85078"/>
                    </a:cubicBezTo>
                    <a:cubicBezTo>
                      <a:pt x="40344" y="85078"/>
                      <a:pt x="120000" y="51093"/>
                      <a:pt x="43103" y="0"/>
                    </a:cubicBezTo>
                    <a:cubicBezTo>
                      <a:pt x="43103" y="0"/>
                      <a:pt x="38275" y="10078"/>
                      <a:pt x="18965" y="31171"/>
                    </a:cubicBezTo>
                    <a:cubicBezTo>
                      <a:pt x="0" y="52265"/>
                      <a:pt x="1034" y="76171"/>
                      <a:pt x="16896" y="86250"/>
                    </a:cubicBezTo>
                    <a:cubicBezTo>
                      <a:pt x="42068" y="42656"/>
                      <a:pt x="42068" y="42656"/>
                      <a:pt x="42068" y="42656"/>
                    </a:cubicBezTo>
                    <a:cubicBezTo>
                      <a:pt x="42068" y="42656"/>
                      <a:pt x="34137" y="87890"/>
                      <a:pt x="7931" y="12000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lIns="121898" tIns="60941" rIns="121898" bIns="60941" anchor="t" anchorCtr="0">
                <a:noAutofit/>
              </a:bodyPr>
              <a:lstStyle/>
              <a:p>
                <a:pPr>
                  <a:buClr>
                    <a:srgbClr val="000000"/>
                  </a:buClr>
                </a:pPr>
                <a:endParaRPr sz="12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6" name="Shape 2308">
                <a:extLst>
                  <a:ext uri="{FF2B5EF4-FFF2-40B4-BE49-F238E27FC236}">
                    <a16:creationId xmlns:a16="http://schemas.microsoft.com/office/drawing/2014/main" id="{832E5B1C-5D27-154D-BC4E-703015037064}"/>
                  </a:ext>
                </a:extLst>
              </p:cNvPr>
              <p:cNvSpPr/>
              <p:nvPr/>
            </p:nvSpPr>
            <p:spPr>
              <a:xfrm>
                <a:off x="14150804" y="2642916"/>
                <a:ext cx="462841" cy="887372"/>
              </a:xfrm>
              <a:custGeom>
                <a:avLst/>
                <a:gdLst/>
                <a:ahLst/>
                <a:cxnLst/>
                <a:rect l="0" t="0" r="0" b="0"/>
                <a:pathLst>
                  <a:path w="120000" h="120000" extrusionOk="0">
                    <a:moveTo>
                      <a:pt x="8219" y="120000"/>
                    </a:moveTo>
                    <a:cubicBezTo>
                      <a:pt x="8219" y="120000"/>
                      <a:pt x="30684" y="102484"/>
                      <a:pt x="40000" y="85341"/>
                    </a:cubicBezTo>
                    <a:cubicBezTo>
                      <a:pt x="40000" y="85341"/>
                      <a:pt x="120000" y="51055"/>
                      <a:pt x="42739" y="0"/>
                    </a:cubicBezTo>
                    <a:cubicBezTo>
                      <a:pt x="42739" y="0"/>
                      <a:pt x="38356" y="10434"/>
                      <a:pt x="19178" y="31304"/>
                    </a:cubicBezTo>
                    <a:cubicBezTo>
                      <a:pt x="0" y="52546"/>
                      <a:pt x="1095" y="76397"/>
                      <a:pt x="16986" y="86459"/>
                    </a:cubicBezTo>
                    <a:cubicBezTo>
                      <a:pt x="41643" y="42857"/>
                      <a:pt x="41643" y="42857"/>
                      <a:pt x="41643" y="42857"/>
                    </a:cubicBezTo>
                    <a:cubicBezTo>
                      <a:pt x="41643" y="42857"/>
                      <a:pt x="33972" y="87950"/>
                      <a:pt x="8219" y="12000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lIns="121898" tIns="60941" rIns="121898" bIns="60941" anchor="t" anchorCtr="0">
                <a:noAutofit/>
              </a:bodyPr>
              <a:lstStyle/>
              <a:p>
                <a:pPr>
                  <a:buClr>
                    <a:srgbClr val="000000"/>
                  </a:buClr>
                </a:pPr>
                <a:endParaRPr sz="12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grpSp>
            <p:nvGrpSpPr>
              <p:cNvPr id="37" name="Shape 2309">
                <a:extLst>
                  <a:ext uri="{FF2B5EF4-FFF2-40B4-BE49-F238E27FC236}">
                    <a16:creationId xmlns:a16="http://schemas.microsoft.com/office/drawing/2014/main" id="{957AF754-D12D-FE48-AF50-8C487E98F12F}"/>
                  </a:ext>
                </a:extLst>
              </p:cNvPr>
              <p:cNvGrpSpPr/>
              <p:nvPr/>
            </p:nvGrpSpPr>
            <p:grpSpPr>
              <a:xfrm>
                <a:off x="11799167" y="2190355"/>
                <a:ext cx="2249537" cy="4401367"/>
                <a:chOff x="11799167" y="2190355"/>
                <a:chExt cx="2249537" cy="4401367"/>
              </a:xfrm>
            </p:grpSpPr>
            <p:sp>
              <p:nvSpPr>
                <p:cNvPr id="38" name="Shape 2310">
                  <a:extLst>
                    <a:ext uri="{FF2B5EF4-FFF2-40B4-BE49-F238E27FC236}">
                      <a16:creationId xmlns:a16="http://schemas.microsoft.com/office/drawing/2014/main" id="{4F1F6F3F-8059-6E4F-8784-31BBA6AB432F}"/>
                    </a:ext>
                  </a:extLst>
                </p:cNvPr>
                <p:cNvSpPr/>
                <p:nvPr/>
              </p:nvSpPr>
              <p:spPr>
                <a:xfrm>
                  <a:off x="12370910" y="2975680"/>
                  <a:ext cx="728291" cy="1805802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20000" h="120000" extrusionOk="0">
                      <a:moveTo>
                        <a:pt x="70608" y="120000"/>
                      </a:moveTo>
                      <a:cubicBezTo>
                        <a:pt x="70608" y="120000"/>
                        <a:pt x="77565" y="98931"/>
                        <a:pt x="71652" y="80977"/>
                      </a:cubicBezTo>
                      <a:cubicBezTo>
                        <a:pt x="71652" y="80977"/>
                        <a:pt x="120000" y="33893"/>
                        <a:pt x="0" y="0"/>
                      </a:cubicBezTo>
                      <a:cubicBezTo>
                        <a:pt x="0" y="0"/>
                        <a:pt x="4521" y="10625"/>
                        <a:pt x="3826" y="34076"/>
                      </a:cubicBezTo>
                      <a:cubicBezTo>
                        <a:pt x="3478" y="57526"/>
                        <a:pt x="25739" y="79877"/>
                        <a:pt x="49739" y="86473"/>
                      </a:cubicBezTo>
                      <a:cubicBezTo>
                        <a:pt x="36521" y="40488"/>
                        <a:pt x="36521" y="40488"/>
                        <a:pt x="36521" y="40488"/>
                      </a:cubicBezTo>
                      <a:cubicBezTo>
                        <a:pt x="36521" y="40488"/>
                        <a:pt x="68173" y="84641"/>
                        <a:pt x="70608" y="120000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lIns="121898" tIns="60941" rIns="121898" bIns="60941" anchor="t" anchorCtr="0">
                  <a:noAutofit/>
                </a:bodyPr>
                <a:lstStyle/>
                <a:p>
                  <a:pPr>
                    <a:buClr>
                      <a:srgbClr val="000000"/>
                    </a:buClr>
                  </a:pPr>
                  <a:endParaRPr sz="1200">
                    <a:solidFill>
                      <a:schemeClr val="dk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39" name="Shape 2311">
                  <a:extLst>
                    <a:ext uri="{FF2B5EF4-FFF2-40B4-BE49-F238E27FC236}">
                      <a16:creationId xmlns:a16="http://schemas.microsoft.com/office/drawing/2014/main" id="{E9C61370-6348-204C-A7A5-CF7373A12F6A}"/>
                    </a:ext>
                  </a:extLst>
                </p:cNvPr>
                <p:cNvSpPr/>
                <p:nvPr/>
              </p:nvSpPr>
              <p:spPr>
                <a:xfrm>
                  <a:off x="11799167" y="3845303"/>
                  <a:ext cx="878033" cy="1983277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20000" h="120000" extrusionOk="0">
                      <a:moveTo>
                        <a:pt x="120000" y="120000"/>
                      </a:moveTo>
                      <a:cubicBezTo>
                        <a:pt x="120000" y="120000"/>
                        <a:pt x="94554" y="104666"/>
                        <a:pt x="81831" y="88000"/>
                      </a:cubicBezTo>
                      <a:cubicBezTo>
                        <a:pt x="81831" y="88000"/>
                        <a:pt x="0" y="63000"/>
                        <a:pt x="58698" y="0"/>
                      </a:cubicBezTo>
                      <a:cubicBezTo>
                        <a:pt x="58698" y="0"/>
                        <a:pt x="65638" y="10000"/>
                        <a:pt x="88192" y="29333"/>
                      </a:cubicBezTo>
                      <a:cubicBezTo>
                        <a:pt x="111036" y="48666"/>
                        <a:pt x="115662" y="73666"/>
                        <a:pt x="103518" y="86166"/>
                      </a:cubicBezTo>
                      <a:cubicBezTo>
                        <a:pt x="69975" y="44333"/>
                        <a:pt x="69975" y="44333"/>
                        <a:pt x="69975" y="44333"/>
                      </a:cubicBezTo>
                      <a:cubicBezTo>
                        <a:pt x="69975" y="44333"/>
                        <a:pt x="88192" y="90000"/>
                        <a:pt x="120000" y="120000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lIns="121898" tIns="60941" rIns="121898" bIns="60941" anchor="t" anchorCtr="0">
                  <a:noAutofit/>
                </a:bodyPr>
                <a:lstStyle/>
                <a:p>
                  <a:pPr>
                    <a:buClr>
                      <a:srgbClr val="000000"/>
                    </a:buClr>
                  </a:pPr>
                  <a:endParaRPr sz="1200">
                    <a:solidFill>
                      <a:schemeClr val="dk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40" name="Shape 2312">
                  <a:extLst>
                    <a:ext uri="{FF2B5EF4-FFF2-40B4-BE49-F238E27FC236}">
                      <a16:creationId xmlns:a16="http://schemas.microsoft.com/office/drawing/2014/main" id="{069359F7-ABA9-1E46-AF12-76B9E514E922}"/>
                    </a:ext>
                  </a:extLst>
                </p:cNvPr>
                <p:cNvSpPr/>
                <p:nvPr/>
              </p:nvSpPr>
              <p:spPr>
                <a:xfrm>
                  <a:off x="12809928" y="4493085"/>
                  <a:ext cx="983536" cy="2098637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20000" h="120000" extrusionOk="0">
                      <a:moveTo>
                        <a:pt x="60129" y="120000"/>
                      </a:moveTo>
                      <a:cubicBezTo>
                        <a:pt x="60129" y="120000"/>
                        <a:pt x="50580" y="96600"/>
                        <a:pt x="54193" y="78102"/>
                      </a:cubicBezTo>
                      <a:cubicBezTo>
                        <a:pt x="54193" y="78102"/>
                        <a:pt x="0" y="21976"/>
                        <a:pt x="116387" y="0"/>
                      </a:cubicBezTo>
                      <a:cubicBezTo>
                        <a:pt x="116387" y="0"/>
                        <a:pt x="113290" y="10750"/>
                        <a:pt x="116645" y="36047"/>
                      </a:cubicBezTo>
                      <a:cubicBezTo>
                        <a:pt x="120000" y="61185"/>
                        <a:pt x="100645" y="82371"/>
                        <a:pt x="76903" y="86640"/>
                      </a:cubicBezTo>
                      <a:cubicBezTo>
                        <a:pt x="84903" y="39209"/>
                        <a:pt x="84903" y="39209"/>
                        <a:pt x="84903" y="39209"/>
                      </a:cubicBezTo>
                      <a:cubicBezTo>
                        <a:pt x="84903" y="39209"/>
                        <a:pt x="58322" y="82529"/>
                        <a:pt x="60129" y="120000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lIns="121898" tIns="60941" rIns="121898" bIns="60941" anchor="t" anchorCtr="0">
                  <a:noAutofit/>
                </a:bodyPr>
                <a:lstStyle/>
                <a:p>
                  <a:pPr>
                    <a:buClr>
                      <a:srgbClr val="000000"/>
                    </a:buClr>
                  </a:pPr>
                  <a:endParaRPr sz="1200">
                    <a:solidFill>
                      <a:schemeClr val="dk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41" name="Shape 2313">
                  <a:extLst>
                    <a:ext uri="{FF2B5EF4-FFF2-40B4-BE49-F238E27FC236}">
                      <a16:creationId xmlns:a16="http://schemas.microsoft.com/office/drawing/2014/main" id="{238BF16E-CC8D-F142-B8C7-D37AD5A8DA2E}"/>
                    </a:ext>
                  </a:extLst>
                </p:cNvPr>
                <p:cNvSpPr/>
                <p:nvPr/>
              </p:nvSpPr>
              <p:spPr>
                <a:xfrm>
                  <a:off x="13041346" y="3317317"/>
                  <a:ext cx="1007359" cy="1459730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20000" h="120000" extrusionOk="0">
                      <a:moveTo>
                        <a:pt x="0" y="120000"/>
                      </a:moveTo>
                      <a:cubicBezTo>
                        <a:pt x="0" y="120000"/>
                        <a:pt x="9559" y="93232"/>
                        <a:pt x="24654" y="76219"/>
                      </a:cubicBezTo>
                      <a:cubicBezTo>
                        <a:pt x="24654" y="76219"/>
                        <a:pt x="26666" y="0"/>
                        <a:pt x="120000" y="22457"/>
                      </a:cubicBezTo>
                      <a:cubicBezTo>
                        <a:pt x="120000" y="22457"/>
                        <a:pt x="110440" y="31984"/>
                        <a:pt x="95597" y="58071"/>
                      </a:cubicBezTo>
                      <a:cubicBezTo>
                        <a:pt x="80503" y="84385"/>
                        <a:pt x="52830" y="97996"/>
                        <a:pt x="34213" y="93232"/>
                      </a:cubicBezTo>
                      <a:cubicBezTo>
                        <a:pt x="71949" y="49224"/>
                        <a:pt x="71949" y="49224"/>
                        <a:pt x="71949" y="49224"/>
                      </a:cubicBezTo>
                      <a:cubicBezTo>
                        <a:pt x="71949" y="49224"/>
                        <a:pt x="24402" y="82117"/>
                        <a:pt x="0" y="120000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lIns="121898" tIns="60941" rIns="121898" bIns="60941" anchor="t" anchorCtr="0">
                  <a:noAutofit/>
                </a:bodyPr>
                <a:lstStyle/>
                <a:p>
                  <a:pPr>
                    <a:buClr>
                      <a:srgbClr val="000000"/>
                    </a:buClr>
                  </a:pPr>
                  <a:endParaRPr sz="1200">
                    <a:solidFill>
                      <a:schemeClr val="dk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42" name="Shape 2314">
                  <a:extLst>
                    <a:ext uri="{FF2B5EF4-FFF2-40B4-BE49-F238E27FC236}">
                      <a16:creationId xmlns:a16="http://schemas.microsoft.com/office/drawing/2014/main" id="{D2F2C6D4-1323-B549-A8AF-F5309F437BE5}"/>
                    </a:ext>
                  </a:extLst>
                </p:cNvPr>
                <p:cNvSpPr/>
                <p:nvPr/>
              </p:nvSpPr>
              <p:spPr>
                <a:xfrm>
                  <a:off x="12738460" y="2190355"/>
                  <a:ext cx="1194536" cy="2049829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20000" h="120000" extrusionOk="0">
                      <a:moveTo>
                        <a:pt x="15504" y="119999"/>
                      </a:moveTo>
                      <a:cubicBezTo>
                        <a:pt x="15504" y="119999"/>
                        <a:pt x="23150" y="92345"/>
                        <a:pt x="34619" y="74231"/>
                      </a:cubicBezTo>
                      <a:cubicBezTo>
                        <a:pt x="34619" y="74231"/>
                        <a:pt x="0" y="11805"/>
                        <a:pt x="120000" y="0"/>
                      </a:cubicBezTo>
                      <a:cubicBezTo>
                        <a:pt x="120000" y="0"/>
                        <a:pt x="106831" y="9703"/>
                        <a:pt x="103433" y="35417"/>
                      </a:cubicBezTo>
                      <a:cubicBezTo>
                        <a:pt x="98761" y="72129"/>
                        <a:pt x="69026" y="80539"/>
                        <a:pt x="48637" y="83611"/>
                      </a:cubicBezTo>
                      <a:cubicBezTo>
                        <a:pt x="77097" y="37196"/>
                        <a:pt x="77097" y="37196"/>
                        <a:pt x="77097" y="37196"/>
                      </a:cubicBezTo>
                      <a:cubicBezTo>
                        <a:pt x="77097" y="37196"/>
                        <a:pt x="44176" y="59191"/>
                        <a:pt x="15504" y="119999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lIns="121898" tIns="60941" rIns="121898" bIns="60941" anchor="t" anchorCtr="0">
                  <a:noAutofit/>
                </a:bodyPr>
                <a:lstStyle/>
                <a:p>
                  <a:pPr>
                    <a:buClr>
                      <a:srgbClr val="000000"/>
                    </a:buClr>
                  </a:pPr>
                  <a:endParaRPr sz="1200">
                    <a:solidFill>
                      <a:schemeClr val="dk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</p:grpSp>
        <p:grpSp>
          <p:nvGrpSpPr>
            <p:cNvPr id="28" name="Shape 2315">
              <a:extLst>
                <a:ext uri="{FF2B5EF4-FFF2-40B4-BE49-F238E27FC236}">
                  <a16:creationId xmlns:a16="http://schemas.microsoft.com/office/drawing/2014/main" id="{3E3DCD27-12CC-D941-A9E7-4E760D4B9059}"/>
                </a:ext>
              </a:extLst>
            </p:cNvPr>
            <p:cNvGrpSpPr/>
            <p:nvPr/>
          </p:nvGrpSpPr>
          <p:grpSpPr>
            <a:xfrm>
              <a:off x="8334671" y="3641210"/>
              <a:ext cx="3964772" cy="4938226"/>
              <a:chOff x="8334671" y="3641210"/>
              <a:chExt cx="3964772" cy="4938226"/>
            </a:xfrm>
          </p:grpSpPr>
          <p:sp>
            <p:nvSpPr>
              <p:cNvPr id="29" name="Shape 2316">
                <a:extLst>
                  <a:ext uri="{FF2B5EF4-FFF2-40B4-BE49-F238E27FC236}">
                    <a16:creationId xmlns:a16="http://schemas.microsoft.com/office/drawing/2014/main" id="{03D56C65-60F2-EA41-9BB3-0D51C9432558}"/>
                  </a:ext>
                </a:extLst>
              </p:cNvPr>
              <p:cNvSpPr/>
              <p:nvPr/>
            </p:nvSpPr>
            <p:spPr>
              <a:xfrm>
                <a:off x="10424259" y="7243939"/>
                <a:ext cx="1875185" cy="1335496"/>
              </a:xfrm>
              <a:custGeom>
                <a:avLst/>
                <a:gdLst/>
                <a:ahLst/>
                <a:cxnLst/>
                <a:rect l="0" t="0" r="0" b="0"/>
                <a:pathLst>
                  <a:path w="120000" h="120000" extrusionOk="0">
                    <a:moveTo>
                      <a:pt x="120000" y="0"/>
                    </a:moveTo>
                    <a:cubicBezTo>
                      <a:pt x="120000" y="0"/>
                      <a:pt x="104153" y="25093"/>
                      <a:pt x="87358" y="37018"/>
                    </a:cubicBezTo>
                    <a:cubicBezTo>
                      <a:pt x="87358" y="37018"/>
                      <a:pt x="60541" y="120000"/>
                      <a:pt x="0" y="53664"/>
                    </a:cubicBezTo>
                    <a:cubicBezTo>
                      <a:pt x="0" y="53664"/>
                      <a:pt x="10022" y="47453"/>
                      <a:pt x="29796" y="25093"/>
                    </a:cubicBezTo>
                    <a:cubicBezTo>
                      <a:pt x="49435" y="2981"/>
                      <a:pt x="74085" y="248"/>
                      <a:pt x="86139" y="14161"/>
                    </a:cubicBezTo>
                    <a:cubicBezTo>
                      <a:pt x="43882" y="45465"/>
                      <a:pt x="43882" y="45465"/>
                      <a:pt x="43882" y="45465"/>
                    </a:cubicBezTo>
                    <a:cubicBezTo>
                      <a:pt x="43882" y="45465"/>
                      <a:pt x="89525" y="30559"/>
                      <a:pt x="12000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lIns="121898" tIns="60941" rIns="121898" bIns="60941" anchor="t" anchorCtr="0">
                <a:noAutofit/>
              </a:bodyPr>
              <a:lstStyle/>
              <a:p>
                <a:pPr>
                  <a:buClr>
                    <a:srgbClr val="000000"/>
                  </a:buClr>
                </a:pPr>
                <a:endParaRPr sz="12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0" name="Shape 2317">
                <a:extLst>
                  <a:ext uri="{FF2B5EF4-FFF2-40B4-BE49-F238E27FC236}">
                    <a16:creationId xmlns:a16="http://schemas.microsoft.com/office/drawing/2014/main" id="{93974612-40D6-8645-B263-0BA1CC0F116C}"/>
                  </a:ext>
                </a:extLst>
              </p:cNvPr>
              <p:cNvSpPr/>
              <p:nvPr/>
            </p:nvSpPr>
            <p:spPr>
              <a:xfrm>
                <a:off x="8477607" y="5988307"/>
                <a:ext cx="1534861" cy="1331058"/>
              </a:xfrm>
              <a:custGeom>
                <a:avLst/>
                <a:gdLst/>
                <a:ahLst/>
                <a:cxnLst/>
                <a:rect l="0" t="0" r="0" b="0"/>
                <a:pathLst>
                  <a:path w="120000" h="120000" extrusionOk="0">
                    <a:moveTo>
                      <a:pt x="120000" y="91180"/>
                    </a:moveTo>
                    <a:cubicBezTo>
                      <a:pt x="120000" y="91180"/>
                      <a:pt x="94214" y="93416"/>
                      <a:pt x="75041" y="84223"/>
                    </a:cubicBezTo>
                    <a:cubicBezTo>
                      <a:pt x="75041" y="84223"/>
                      <a:pt x="8760" y="120000"/>
                      <a:pt x="0" y="0"/>
                    </a:cubicBezTo>
                    <a:cubicBezTo>
                      <a:pt x="0" y="0"/>
                      <a:pt x="11074" y="6211"/>
                      <a:pt x="38181" y="10683"/>
                    </a:cubicBezTo>
                    <a:cubicBezTo>
                      <a:pt x="65123" y="14906"/>
                      <a:pt x="85289" y="40496"/>
                      <a:pt x="86776" y="64596"/>
                    </a:cubicBezTo>
                    <a:cubicBezTo>
                      <a:pt x="37520" y="42484"/>
                      <a:pt x="37520" y="42484"/>
                      <a:pt x="37520" y="42484"/>
                    </a:cubicBezTo>
                    <a:cubicBezTo>
                      <a:pt x="37520" y="42484"/>
                      <a:pt x="80165" y="81490"/>
                      <a:pt x="120000" y="9118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lIns="121898" tIns="60941" rIns="121898" bIns="60941" anchor="t" anchorCtr="0">
                <a:noAutofit/>
              </a:bodyPr>
              <a:lstStyle/>
              <a:p>
                <a:pPr>
                  <a:buClr>
                    <a:srgbClr val="000000"/>
                  </a:buClr>
                </a:pPr>
                <a:endParaRPr sz="12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1" name="Shape 2318">
                <a:extLst>
                  <a:ext uri="{FF2B5EF4-FFF2-40B4-BE49-F238E27FC236}">
                    <a16:creationId xmlns:a16="http://schemas.microsoft.com/office/drawing/2014/main" id="{EDB070FF-474D-1545-A3E6-8786A3CBDDA1}"/>
                  </a:ext>
                </a:extLst>
              </p:cNvPr>
              <p:cNvSpPr/>
              <p:nvPr/>
            </p:nvSpPr>
            <p:spPr>
              <a:xfrm>
                <a:off x="9832096" y="5779776"/>
                <a:ext cx="830390" cy="1082594"/>
              </a:xfrm>
              <a:custGeom>
                <a:avLst/>
                <a:gdLst/>
                <a:ahLst/>
                <a:cxnLst/>
                <a:rect l="0" t="0" r="0" b="0"/>
                <a:pathLst>
                  <a:path w="120000" h="120000" extrusionOk="0">
                    <a:moveTo>
                      <a:pt x="119999" y="120000"/>
                    </a:moveTo>
                    <a:cubicBezTo>
                      <a:pt x="119999" y="120000"/>
                      <a:pt x="93673" y="108396"/>
                      <a:pt x="77448" y="92824"/>
                    </a:cubicBezTo>
                    <a:cubicBezTo>
                      <a:pt x="77448" y="92824"/>
                      <a:pt x="0" y="83664"/>
                      <a:pt x="30918" y="0"/>
                    </a:cubicBezTo>
                    <a:cubicBezTo>
                      <a:pt x="30918" y="0"/>
                      <a:pt x="39795" y="9770"/>
                      <a:pt x="65510" y="25954"/>
                    </a:cubicBezTo>
                    <a:cubicBezTo>
                      <a:pt x="90918" y="42442"/>
                      <a:pt x="102244" y="69007"/>
                      <a:pt x="95816" y="85801"/>
                    </a:cubicBezTo>
                    <a:cubicBezTo>
                      <a:pt x="54183" y="46717"/>
                      <a:pt x="54183" y="46717"/>
                      <a:pt x="54183" y="46717"/>
                    </a:cubicBezTo>
                    <a:cubicBezTo>
                      <a:pt x="54183" y="46717"/>
                      <a:pt x="83571" y="93740"/>
                      <a:pt x="119999" y="12000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lIns="121898" tIns="60941" rIns="121898" bIns="60941" anchor="t" anchorCtr="0">
                <a:noAutofit/>
              </a:bodyPr>
              <a:lstStyle/>
              <a:p>
                <a:pPr>
                  <a:buClr>
                    <a:srgbClr val="000000"/>
                  </a:buClr>
                </a:pPr>
                <a:endParaRPr sz="12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2" name="Shape 2319">
                <a:extLst>
                  <a:ext uri="{FF2B5EF4-FFF2-40B4-BE49-F238E27FC236}">
                    <a16:creationId xmlns:a16="http://schemas.microsoft.com/office/drawing/2014/main" id="{EE474841-5EAE-CE48-BF1A-99984A1EFE61}"/>
                  </a:ext>
                </a:extLst>
              </p:cNvPr>
              <p:cNvSpPr/>
              <p:nvPr/>
            </p:nvSpPr>
            <p:spPr>
              <a:xfrm>
                <a:off x="8947257" y="7186263"/>
                <a:ext cx="1174118" cy="1042661"/>
              </a:xfrm>
              <a:custGeom>
                <a:avLst/>
                <a:gdLst/>
                <a:ahLst/>
                <a:cxnLst/>
                <a:rect l="0" t="0" r="0" b="0"/>
                <a:pathLst>
                  <a:path w="120000" h="120000" extrusionOk="0">
                    <a:moveTo>
                      <a:pt x="120000" y="6666"/>
                    </a:moveTo>
                    <a:cubicBezTo>
                      <a:pt x="120000" y="6666"/>
                      <a:pt x="102454" y="29841"/>
                      <a:pt x="85342" y="39682"/>
                    </a:cubicBezTo>
                    <a:cubicBezTo>
                      <a:pt x="85342" y="39682"/>
                      <a:pt x="51985" y="120000"/>
                      <a:pt x="0" y="44444"/>
                    </a:cubicBezTo>
                    <a:cubicBezTo>
                      <a:pt x="0" y="44444"/>
                      <a:pt x="10180" y="39365"/>
                      <a:pt x="31191" y="19682"/>
                    </a:cubicBezTo>
                    <a:cubicBezTo>
                      <a:pt x="51985" y="0"/>
                      <a:pt x="76028" y="634"/>
                      <a:pt x="86425" y="16190"/>
                    </a:cubicBezTo>
                    <a:cubicBezTo>
                      <a:pt x="42888" y="42222"/>
                      <a:pt x="42888" y="42222"/>
                      <a:pt x="42888" y="42222"/>
                    </a:cubicBezTo>
                    <a:cubicBezTo>
                      <a:pt x="42888" y="42222"/>
                      <a:pt x="88158" y="33333"/>
                      <a:pt x="120000" y="6666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lIns="121898" tIns="60941" rIns="121898" bIns="60941" anchor="t" anchorCtr="0">
                <a:noAutofit/>
              </a:bodyPr>
              <a:lstStyle/>
              <a:p>
                <a:pPr>
                  <a:buClr>
                    <a:srgbClr val="000000"/>
                  </a:buClr>
                </a:pPr>
                <a:endParaRPr sz="12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3" name="Shape 2320">
                <a:extLst>
                  <a:ext uri="{FF2B5EF4-FFF2-40B4-BE49-F238E27FC236}">
                    <a16:creationId xmlns:a16="http://schemas.microsoft.com/office/drawing/2014/main" id="{DB7DCAD1-6CC9-404B-BA1D-DF016CFBA1B2}"/>
                  </a:ext>
                </a:extLst>
              </p:cNvPr>
              <p:cNvSpPr/>
              <p:nvPr/>
            </p:nvSpPr>
            <p:spPr>
              <a:xfrm>
                <a:off x="8334671" y="3641210"/>
                <a:ext cx="1670991" cy="3110242"/>
              </a:xfrm>
              <a:custGeom>
                <a:avLst/>
                <a:gdLst/>
                <a:ahLst/>
                <a:cxnLst/>
                <a:rect l="0" t="0" r="0" b="0"/>
                <a:pathLst>
                  <a:path w="120000" h="120000" extrusionOk="0">
                    <a:moveTo>
                      <a:pt x="107224" y="120000"/>
                    </a:moveTo>
                    <a:cubicBezTo>
                      <a:pt x="107224" y="120000"/>
                      <a:pt x="87604" y="99964"/>
                      <a:pt x="79087" y="83765"/>
                    </a:cubicBezTo>
                    <a:cubicBezTo>
                      <a:pt x="79087" y="83765"/>
                      <a:pt x="0" y="62344"/>
                      <a:pt x="69657" y="0"/>
                    </a:cubicBezTo>
                    <a:cubicBezTo>
                      <a:pt x="69657" y="0"/>
                      <a:pt x="69505" y="11829"/>
                      <a:pt x="90342" y="28880"/>
                    </a:cubicBezTo>
                    <a:cubicBezTo>
                      <a:pt x="120000" y="52966"/>
                      <a:pt x="107680" y="71722"/>
                      <a:pt x="96730" y="83019"/>
                    </a:cubicBezTo>
                    <a:cubicBezTo>
                      <a:pt x="74220" y="42095"/>
                      <a:pt x="74220" y="42095"/>
                      <a:pt x="74220" y="42095"/>
                    </a:cubicBezTo>
                    <a:cubicBezTo>
                      <a:pt x="74220" y="42095"/>
                      <a:pt x="71939" y="70444"/>
                      <a:pt x="107224" y="12000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lIns="121898" tIns="60941" rIns="121898" bIns="60941" anchor="t" anchorCtr="0">
                <a:noAutofit/>
              </a:bodyPr>
              <a:lstStyle/>
              <a:p>
                <a:pPr>
                  <a:buClr>
                    <a:srgbClr val="000000"/>
                  </a:buClr>
                </a:pPr>
                <a:endParaRPr sz="12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</p:grpSp>
      <p:grpSp>
        <p:nvGrpSpPr>
          <p:cNvPr id="66" name="Group 65">
            <a:extLst>
              <a:ext uri="{FF2B5EF4-FFF2-40B4-BE49-F238E27FC236}">
                <a16:creationId xmlns:a16="http://schemas.microsoft.com/office/drawing/2014/main" id="{28A17D49-99B0-FB4A-9BF5-6708235484B9}"/>
              </a:ext>
            </a:extLst>
          </p:cNvPr>
          <p:cNvGrpSpPr/>
          <p:nvPr/>
        </p:nvGrpSpPr>
        <p:grpSpPr>
          <a:xfrm>
            <a:off x="686201" y="1946457"/>
            <a:ext cx="2198178" cy="572464"/>
            <a:chOff x="2194602" y="2009322"/>
            <a:chExt cx="2198178" cy="572464"/>
          </a:xfrm>
        </p:grpSpPr>
        <p:sp>
          <p:nvSpPr>
            <p:cNvPr id="67" name="Rectangle 66">
              <a:extLst>
                <a:ext uri="{FF2B5EF4-FFF2-40B4-BE49-F238E27FC236}">
                  <a16:creationId xmlns:a16="http://schemas.microsoft.com/office/drawing/2014/main" id="{23E08CE5-9DAA-DF44-8069-0DCD87646C2B}"/>
                </a:ext>
              </a:extLst>
            </p:cNvPr>
            <p:cNvSpPr/>
            <p:nvPr/>
          </p:nvSpPr>
          <p:spPr>
            <a:xfrm>
              <a:off x="2540742" y="2009322"/>
              <a:ext cx="1852038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68" name="Shape 2778">
              <a:extLst>
                <a:ext uri="{FF2B5EF4-FFF2-40B4-BE49-F238E27FC236}">
                  <a16:creationId xmlns:a16="http://schemas.microsoft.com/office/drawing/2014/main" id="{6D429C09-5C21-D142-A701-93553F0CE9A4}"/>
                </a:ext>
              </a:extLst>
            </p:cNvPr>
            <p:cNvSpPr/>
            <p:nvPr/>
          </p:nvSpPr>
          <p:spPr>
            <a:xfrm>
              <a:off x="2194602" y="216516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481" y="12956"/>
                  </a:moveTo>
                  <a:cubicBezTo>
                    <a:pt x="17070" y="12258"/>
                    <a:pt x="16576" y="11533"/>
                    <a:pt x="16011" y="10795"/>
                  </a:cubicBezTo>
                  <a:cubicBezTo>
                    <a:pt x="16573" y="10063"/>
                    <a:pt x="17072" y="9339"/>
                    <a:pt x="17481" y="8644"/>
                  </a:cubicBezTo>
                  <a:cubicBezTo>
                    <a:pt x="19410" y="9181"/>
                    <a:pt x="20618" y="9948"/>
                    <a:pt x="20618" y="10800"/>
                  </a:cubicBezTo>
                  <a:cubicBezTo>
                    <a:pt x="20618" y="11652"/>
                    <a:pt x="19410" y="12419"/>
                    <a:pt x="17481" y="12956"/>
                  </a:cubicBezTo>
                  <a:moveTo>
                    <a:pt x="17742" y="17743"/>
                  </a:moveTo>
                  <a:cubicBezTo>
                    <a:pt x="17140" y="18345"/>
                    <a:pt x="15740" y="18028"/>
                    <a:pt x="13996" y="17045"/>
                  </a:cubicBezTo>
                  <a:cubicBezTo>
                    <a:pt x="14198" y="16261"/>
                    <a:pt x="14365" y="15406"/>
                    <a:pt x="14487" y="14488"/>
                  </a:cubicBezTo>
                  <a:cubicBezTo>
                    <a:pt x="15405" y="14366"/>
                    <a:pt x="16261" y="14198"/>
                    <a:pt x="17044" y="13996"/>
                  </a:cubicBezTo>
                  <a:cubicBezTo>
                    <a:pt x="18028" y="15740"/>
                    <a:pt x="18345" y="17140"/>
                    <a:pt x="17742" y="17743"/>
                  </a:cubicBezTo>
                  <a:moveTo>
                    <a:pt x="15404" y="11561"/>
                  </a:moveTo>
                  <a:cubicBezTo>
                    <a:pt x="15837" y="12119"/>
                    <a:pt x="16219" y="12662"/>
                    <a:pt x="16554" y="13185"/>
                  </a:cubicBezTo>
                  <a:cubicBezTo>
                    <a:pt x="15950" y="13317"/>
                    <a:pt x="15295" y="13429"/>
                    <a:pt x="14597" y="13517"/>
                  </a:cubicBezTo>
                  <a:cubicBezTo>
                    <a:pt x="14631" y="13155"/>
                    <a:pt x="14655" y="12784"/>
                    <a:pt x="14677" y="12409"/>
                  </a:cubicBezTo>
                  <a:cubicBezTo>
                    <a:pt x="14930" y="12127"/>
                    <a:pt x="15170" y="11844"/>
                    <a:pt x="15404" y="11561"/>
                  </a:cubicBezTo>
                  <a:moveTo>
                    <a:pt x="15402" y="10032"/>
                  </a:moveTo>
                  <a:cubicBezTo>
                    <a:pt x="15170" y="9752"/>
                    <a:pt x="14928" y="9471"/>
                    <a:pt x="14677" y="9191"/>
                  </a:cubicBezTo>
                  <a:cubicBezTo>
                    <a:pt x="14655" y="8817"/>
                    <a:pt x="14631" y="8445"/>
                    <a:pt x="14597" y="8084"/>
                  </a:cubicBezTo>
                  <a:cubicBezTo>
                    <a:pt x="15295" y="8171"/>
                    <a:pt x="15950" y="8283"/>
                    <a:pt x="16554" y="8415"/>
                  </a:cubicBezTo>
                  <a:cubicBezTo>
                    <a:pt x="16221" y="8935"/>
                    <a:pt x="15832" y="9478"/>
                    <a:pt x="15402" y="10032"/>
                  </a:cubicBezTo>
                  <a:moveTo>
                    <a:pt x="17742" y="3857"/>
                  </a:moveTo>
                  <a:cubicBezTo>
                    <a:pt x="18345" y="4460"/>
                    <a:pt x="18028" y="5860"/>
                    <a:pt x="17044" y="7604"/>
                  </a:cubicBezTo>
                  <a:cubicBezTo>
                    <a:pt x="16261" y="7402"/>
                    <a:pt x="15405" y="7234"/>
                    <a:pt x="14487" y="7112"/>
                  </a:cubicBezTo>
                  <a:cubicBezTo>
                    <a:pt x="14365" y="6194"/>
                    <a:pt x="14198" y="5339"/>
                    <a:pt x="13996" y="4555"/>
                  </a:cubicBezTo>
                  <a:cubicBezTo>
                    <a:pt x="15740" y="3572"/>
                    <a:pt x="17140" y="3255"/>
                    <a:pt x="17742" y="3857"/>
                  </a:cubicBezTo>
                  <a:moveTo>
                    <a:pt x="13718" y="12012"/>
                  </a:moveTo>
                  <a:cubicBezTo>
                    <a:pt x="13448" y="12303"/>
                    <a:pt x="13172" y="12593"/>
                    <a:pt x="12882" y="12883"/>
                  </a:cubicBezTo>
                  <a:cubicBezTo>
                    <a:pt x="12593" y="13172"/>
                    <a:pt x="12303" y="13449"/>
                    <a:pt x="12012" y="13719"/>
                  </a:cubicBezTo>
                  <a:cubicBezTo>
                    <a:pt x="11614" y="13733"/>
                    <a:pt x="11212" y="13745"/>
                    <a:pt x="10800" y="13745"/>
                  </a:cubicBezTo>
                  <a:cubicBezTo>
                    <a:pt x="10387" y="13745"/>
                    <a:pt x="9985" y="13733"/>
                    <a:pt x="9587" y="13719"/>
                  </a:cubicBezTo>
                  <a:cubicBezTo>
                    <a:pt x="9297" y="13449"/>
                    <a:pt x="9006" y="13172"/>
                    <a:pt x="8717" y="12883"/>
                  </a:cubicBezTo>
                  <a:cubicBezTo>
                    <a:pt x="8428" y="12593"/>
                    <a:pt x="8152" y="12303"/>
                    <a:pt x="7881" y="12012"/>
                  </a:cubicBezTo>
                  <a:cubicBezTo>
                    <a:pt x="7866" y="11614"/>
                    <a:pt x="7855" y="11212"/>
                    <a:pt x="7855" y="10800"/>
                  </a:cubicBezTo>
                  <a:cubicBezTo>
                    <a:pt x="7855" y="10388"/>
                    <a:pt x="7866" y="9986"/>
                    <a:pt x="7881" y="9587"/>
                  </a:cubicBezTo>
                  <a:cubicBezTo>
                    <a:pt x="8152" y="9297"/>
                    <a:pt x="8428" y="9007"/>
                    <a:pt x="8717" y="8717"/>
                  </a:cubicBezTo>
                  <a:cubicBezTo>
                    <a:pt x="9006" y="8428"/>
                    <a:pt x="9297" y="8151"/>
                    <a:pt x="9587" y="7881"/>
                  </a:cubicBezTo>
                  <a:cubicBezTo>
                    <a:pt x="9985" y="7867"/>
                    <a:pt x="10387" y="7855"/>
                    <a:pt x="10800" y="7855"/>
                  </a:cubicBezTo>
                  <a:cubicBezTo>
                    <a:pt x="11212" y="7855"/>
                    <a:pt x="11614" y="7867"/>
                    <a:pt x="12012" y="7881"/>
                  </a:cubicBezTo>
                  <a:cubicBezTo>
                    <a:pt x="12303" y="8151"/>
                    <a:pt x="12593" y="8428"/>
                    <a:pt x="12882" y="8717"/>
                  </a:cubicBezTo>
                  <a:cubicBezTo>
                    <a:pt x="13172" y="9007"/>
                    <a:pt x="13448" y="9297"/>
                    <a:pt x="13718" y="9587"/>
                  </a:cubicBezTo>
                  <a:cubicBezTo>
                    <a:pt x="13733" y="9986"/>
                    <a:pt x="13745" y="10388"/>
                    <a:pt x="13745" y="10800"/>
                  </a:cubicBezTo>
                  <a:cubicBezTo>
                    <a:pt x="13745" y="11212"/>
                    <a:pt x="13733" y="11614"/>
                    <a:pt x="13718" y="12012"/>
                  </a:cubicBezTo>
                  <a:moveTo>
                    <a:pt x="13185" y="16555"/>
                  </a:moveTo>
                  <a:cubicBezTo>
                    <a:pt x="12662" y="16219"/>
                    <a:pt x="12120" y="15837"/>
                    <a:pt x="11561" y="15404"/>
                  </a:cubicBezTo>
                  <a:cubicBezTo>
                    <a:pt x="11844" y="15170"/>
                    <a:pt x="12127" y="14931"/>
                    <a:pt x="12409" y="14677"/>
                  </a:cubicBezTo>
                  <a:cubicBezTo>
                    <a:pt x="12783" y="14655"/>
                    <a:pt x="13155" y="14631"/>
                    <a:pt x="13517" y="14597"/>
                  </a:cubicBezTo>
                  <a:cubicBezTo>
                    <a:pt x="13429" y="15295"/>
                    <a:pt x="13316" y="15950"/>
                    <a:pt x="13185" y="16555"/>
                  </a:cubicBezTo>
                  <a:moveTo>
                    <a:pt x="10800" y="20618"/>
                  </a:moveTo>
                  <a:cubicBezTo>
                    <a:pt x="9948" y="20618"/>
                    <a:pt x="9181" y="19410"/>
                    <a:pt x="8643" y="17481"/>
                  </a:cubicBezTo>
                  <a:cubicBezTo>
                    <a:pt x="9339" y="17072"/>
                    <a:pt x="10062" y="16573"/>
                    <a:pt x="10795" y="16011"/>
                  </a:cubicBezTo>
                  <a:cubicBezTo>
                    <a:pt x="11532" y="16576"/>
                    <a:pt x="12258" y="17070"/>
                    <a:pt x="12957" y="17481"/>
                  </a:cubicBezTo>
                  <a:cubicBezTo>
                    <a:pt x="12419" y="19410"/>
                    <a:pt x="11652" y="20618"/>
                    <a:pt x="10800" y="20618"/>
                  </a:cubicBezTo>
                  <a:moveTo>
                    <a:pt x="8083" y="14597"/>
                  </a:moveTo>
                  <a:cubicBezTo>
                    <a:pt x="8445" y="14631"/>
                    <a:pt x="8816" y="14655"/>
                    <a:pt x="9190" y="14677"/>
                  </a:cubicBezTo>
                  <a:cubicBezTo>
                    <a:pt x="9471" y="14929"/>
                    <a:pt x="9751" y="15170"/>
                    <a:pt x="10032" y="15403"/>
                  </a:cubicBezTo>
                  <a:cubicBezTo>
                    <a:pt x="9478" y="15832"/>
                    <a:pt x="8935" y="16221"/>
                    <a:pt x="8415" y="16555"/>
                  </a:cubicBezTo>
                  <a:cubicBezTo>
                    <a:pt x="8283" y="15950"/>
                    <a:pt x="8171" y="15295"/>
                    <a:pt x="8083" y="14597"/>
                  </a:cubicBezTo>
                  <a:moveTo>
                    <a:pt x="8415" y="5045"/>
                  </a:moveTo>
                  <a:cubicBezTo>
                    <a:pt x="8938" y="5381"/>
                    <a:pt x="9480" y="5762"/>
                    <a:pt x="10038" y="6196"/>
                  </a:cubicBezTo>
                  <a:cubicBezTo>
                    <a:pt x="9756" y="6430"/>
                    <a:pt x="9473" y="6670"/>
                    <a:pt x="9190" y="6924"/>
                  </a:cubicBezTo>
                  <a:cubicBezTo>
                    <a:pt x="8816" y="6945"/>
                    <a:pt x="8445" y="6969"/>
                    <a:pt x="8083" y="7003"/>
                  </a:cubicBezTo>
                  <a:cubicBezTo>
                    <a:pt x="8171" y="6305"/>
                    <a:pt x="8283" y="5650"/>
                    <a:pt x="8415" y="5045"/>
                  </a:cubicBezTo>
                  <a:moveTo>
                    <a:pt x="10800" y="982"/>
                  </a:moveTo>
                  <a:cubicBezTo>
                    <a:pt x="11652" y="982"/>
                    <a:pt x="12419" y="2191"/>
                    <a:pt x="12957" y="4119"/>
                  </a:cubicBezTo>
                  <a:cubicBezTo>
                    <a:pt x="12261" y="4528"/>
                    <a:pt x="11537" y="5027"/>
                    <a:pt x="10804" y="5589"/>
                  </a:cubicBezTo>
                  <a:cubicBezTo>
                    <a:pt x="10067" y="5024"/>
                    <a:pt x="9341" y="4530"/>
                    <a:pt x="8643" y="4119"/>
                  </a:cubicBezTo>
                  <a:cubicBezTo>
                    <a:pt x="9181" y="2191"/>
                    <a:pt x="9948" y="982"/>
                    <a:pt x="10800" y="982"/>
                  </a:cubicBezTo>
                  <a:moveTo>
                    <a:pt x="13517" y="7003"/>
                  </a:moveTo>
                  <a:cubicBezTo>
                    <a:pt x="13155" y="6969"/>
                    <a:pt x="12783" y="6945"/>
                    <a:pt x="12409" y="6924"/>
                  </a:cubicBezTo>
                  <a:cubicBezTo>
                    <a:pt x="12129" y="6671"/>
                    <a:pt x="11848" y="6430"/>
                    <a:pt x="11568" y="6198"/>
                  </a:cubicBezTo>
                  <a:cubicBezTo>
                    <a:pt x="12122" y="5768"/>
                    <a:pt x="12665" y="5379"/>
                    <a:pt x="13185" y="5045"/>
                  </a:cubicBezTo>
                  <a:cubicBezTo>
                    <a:pt x="13316" y="5650"/>
                    <a:pt x="13429" y="6305"/>
                    <a:pt x="13517" y="7003"/>
                  </a:cubicBezTo>
                  <a:moveTo>
                    <a:pt x="7112" y="7112"/>
                  </a:moveTo>
                  <a:cubicBezTo>
                    <a:pt x="6194" y="7234"/>
                    <a:pt x="5339" y="7402"/>
                    <a:pt x="4555" y="7604"/>
                  </a:cubicBezTo>
                  <a:cubicBezTo>
                    <a:pt x="3572" y="5860"/>
                    <a:pt x="3255" y="4460"/>
                    <a:pt x="3858" y="3857"/>
                  </a:cubicBezTo>
                  <a:cubicBezTo>
                    <a:pt x="4460" y="3255"/>
                    <a:pt x="5860" y="3572"/>
                    <a:pt x="7604" y="4555"/>
                  </a:cubicBezTo>
                  <a:cubicBezTo>
                    <a:pt x="7402" y="5339"/>
                    <a:pt x="7234" y="6194"/>
                    <a:pt x="7112" y="7112"/>
                  </a:cubicBezTo>
                  <a:moveTo>
                    <a:pt x="3858" y="17743"/>
                  </a:moveTo>
                  <a:cubicBezTo>
                    <a:pt x="3255" y="17140"/>
                    <a:pt x="3572" y="15740"/>
                    <a:pt x="4555" y="13996"/>
                  </a:cubicBezTo>
                  <a:cubicBezTo>
                    <a:pt x="5339" y="14198"/>
                    <a:pt x="6194" y="14366"/>
                    <a:pt x="7112" y="14488"/>
                  </a:cubicBezTo>
                  <a:cubicBezTo>
                    <a:pt x="7234" y="15406"/>
                    <a:pt x="7402" y="16261"/>
                    <a:pt x="7604" y="17045"/>
                  </a:cubicBezTo>
                  <a:cubicBezTo>
                    <a:pt x="5860" y="18028"/>
                    <a:pt x="4460" y="18345"/>
                    <a:pt x="3858" y="17743"/>
                  </a:cubicBezTo>
                  <a:moveTo>
                    <a:pt x="7003" y="13517"/>
                  </a:moveTo>
                  <a:cubicBezTo>
                    <a:pt x="6305" y="13429"/>
                    <a:pt x="5650" y="13317"/>
                    <a:pt x="5045" y="13185"/>
                  </a:cubicBezTo>
                  <a:cubicBezTo>
                    <a:pt x="5379" y="12665"/>
                    <a:pt x="5768" y="12122"/>
                    <a:pt x="6197" y="11568"/>
                  </a:cubicBezTo>
                  <a:cubicBezTo>
                    <a:pt x="6429" y="11848"/>
                    <a:pt x="6671" y="12129"/>
                    <a:pt x="6923" y="12409"/>
                  </a:cubicBezTo>
                  <a:cubicBezTo>
                    <a:pt x="6944" y="12784"/>
                    <a:pt x="6968" y="13155"/>
                    <a:pt x="7003" y="13517"/>
                  </a:cubicBezTo>
                  <a:moveTo>
                    <a:pt x="6923" y="9191"/>
                  </a:moveTo>
                  <a:cubicBezTo>
                    <a:pt x="6669" y="9473"/>
                    <a:pt x="6429" y="9756"/>
                    <a:pt x="6196" y="10039"/>
                  </a:cubicBezTo>
                  <a:cubicBezTo>
                    <a:pt x="5763" y="9481"/>
                    <a:pt x="5381" y="8938"/>
                    <a:pt x="5045" y="8415"/>
                  </a:cubicBezTo>
                  <a:cubicBezTo>
                    <a:pt x="5650" y="8283"/>
                    <a:pt x="6305" y="8171"/>
                    <a:pt x="7003" y="8084"/>
                  </a:cubicBezTo>
                  <a:cubicBezTo>
                    <a:pt x="6968" y="8445"/>
                    <a:pt x="6944" y="8816"/>
                    <a:pt x="6923" y="9191"/>
                  </a:cubicBezTo>
                  <a:moveTo>
                    <a:pt x="982" y="10800"/>
                  </a:moveTo>
                  <a:cubicBezTo>
                    <a:pt x="982" y="9948"/>
                    <a:pt x="2190" y="9181"/>
                    <a:pt x="4119" y="8644"/>
                  </a:cubicBezTo>
                  <a:cubicBezTo>
                    <a:pt x="4530" y="9342"/>
                    <a:pt x="5023" y="10067"/>
                    <a:pt x="5588" y="10805"/>
                  </a:cubicBezTo>
                  <a:cubicBezTo>
                    <a:pt x="5027" y="11537"/>
                    <a:pt x="4528" y="12262"/>
                    <a:pt x="4119" y="12956"/>
                  </a:cubicBezTo>
                  <a:cubicBezTo>
                    <a:pt x="2190" y="12419"/>
                    <a:pt x="982" y="11652"/>
                    <a:pt x="982" y="10800"/>
                  </a:cubicBezTo>
                  <a:moveTo>
                    <a:pt x="21600" y="10800"/>
                  </a:moveTo>
                  <a:cubicBezTo>
                    <a:pt x="21600" y="9624"/>
                    <a:pt x="20173" y="8571"/>
                    <a:pt x="17918" y="7853"/>
                  </a:cubicBezTo>
                  <a:cubicBezTo>
                    <a:pt x="19002" y="5750"/>
                    <a:pt x="19269" y="3995"/>
                    <a:pt x="18437" y="3163"/>
                  </a:cubicBezTo>
                  <a:cubicBezTo>
                    <a:pt x="17605" y="2332"/>
                    <a:pt x="15850" y="2598"/>
                    <a:pt x="13748" y="3682"/>
                  </a:cubicBezTo>
                  <a:cubicBezTo>
                    <a:pt x="13029" y="1427"/>
                    <a:pt x="11976" y="0"/>
                    <a:pt x="10800" y="0"/>
                  </a:cubicBezTo>
                  <a:cubicBezTo>
                    <a:pt x="9623" y="0"/>
                    <a:pt x="8571" y="1427"/>
                    <a:pt x="7852" y="3682"/>
                  </a:cubicBezTo>
                  <a:cubicBezTo>
                    <a:pt x="5750" y="2598"/>
                    <a:pt x="3995" y="2332"/>
                    <a:pt x="3163" y="3163"/>
                  </a:cubicBezTo>
                  <a:cubicBezTo>
                    <a:pt x="2331" y="3995"/>
                    <a:pt x="2598" y="5750"/>
                    <a:pt x="3682" y="7853"/>
                  </a:cubicBezTo>
                  <a:cubicBezTo>
                    <a:pt x="1426" y="8571"/>
                    <a:pt x="0" y="9624"/>
                    <a:pt x="0" y="10800"/>
                  </a:cubicBezTo>
                  <a:cubicBezTo>
                    <a:pt x="0" y="11976"/>
                    <a:pt x="1426" y="13029"/>
                    <a:pt x="3682" y="13748"/>
                  </a:cubicBezTo>
                  <a:cubicBezTo>
                    <a:pt x="2598" y="15851"/>
                    <a:pt x="2331" y="17605"/>
                    <a:pt x="3163" y="18437"/>
                  </a:cubicBezTo>
                  <a:cubicBezTo>
                    <a:pt x="3995" y="19268"/>
                    <a:pt x="5750" y="19002"/>
                    <a:pt x="7852" y="17918"/>
                  </a:cubicBezTo>
                  <a:cubicBezTo>
                    <a:pt x="8571" y="20173"/>
                    <a:pt x="9623" y="21600"/>
                    <a:pt x="10800" y="21600"/>
                  </a:cubicBezTo>
                  <a:cubicBezTo>
                    <a:pt x="11976" y="21600"/>
                    <a:pt x="13029" y="20173"/>
                    <a:pt x="13748" y="17918"/>
                  </a:cubicBezTo>
                  <a:cubicBezTo>
                    <a:pt x="15850" y="19002"/>
                    <a:pt x="17605" y="19268"/>
                    <a:pt x="18437" y="18437"/>
                  </a:cubicBezTo>
                  <a:cubicBezTo>
                    <a:pt x="19269" y="17605"/>
                    <a:pt x="19002" y="15851"/>
                    <a:pt x="17918" y="13748"/>
                  </a:cubicBezTo>
                  <a:cubicBezTo>
                    <a:pt x="20173" y="13029"/>
                    <a:pt x="21600" y="11976"/>
                    <a:pt x="21600" y="10800"/>
                  </a:cubicBezTo>
                  <a:moveTo>
                    <a:pt x="10800" y="9818"/>
                  </a:moveTo>
                  <a:cubicBezTo>
                    <a:pt x="10258" y="9818"/>
                    <a:pt x="9818" y="10258"/>
                    <a:pt x="9818" y="10800"/>
                  </a:cubicBezTo>
                  <a:cubicBezTo>
                    <a:pt x="9818" y="11342"/>
                    <a:pt x="10258" y="11782"/>
                    <a:pt x="10800" y="11782"/>
                  </a:cubicBezTo>
                  <a:cubicBezTo>
                    <a:pt x="11342" y="11782"/>
                    <a:pt x="11782" y="11342"/>
                    <a:pt x="11782" y="10800"/>
                  </a:cubicBezTo>
                  <a:cubicBezTo>
                    <a:pt x="11782" y="10258"/>
                    <a:pt x="11342" y="9818"/>
                    <a:pt x="10800" y="9818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69" name="Group 68">
            <a:extLst>
              <a:ext uri="{FF2B5EF4-FFF2-40B4-BE49-F238E27FC236}">
                <a16:creationId xmlns:a16="http://schemas.microsoft.com/office/drawing/2014/main" id="{12D6B858-6AED-4A49-B123-187B96C967E8}"/>
              </a:ext>
            </a:extLst>
          </p:cNvPr>
          <p:cNvGrpSpPr/>
          <p:nvPr/>
        </p:nvGrpSpPr>
        <p:grpSpPr>
          <a:xfrm>
            <a:off x="675184" y="3885452"/>
            <a:ext cx="2199302" cy="572464"/>
            <a:chOff x="4129724" y="2015877"/>
            <a:chExt cx="2199302" cy="572464"/>
          </a:xfrm>
        </p:grpSpPr>
        <p:sp>
          <p:nvSpPr>
            <p:cNvPr id="72" name="Rectangle 71">
              <a:extLst>
                <a:ext uri="{FF2B5EF4-FFF2-40B4-BE49-F238E27FC236}">
                  <a16:creationId xmlns:a16="http://schemas.microsoft.com/office/drawing/2014/main" id="{F260A5DE-F841-9747-AE54-B412499789A9}"/>
                </a:ext>
              </a:extLst>
            </p:cNvPr>
            <p:cNvSpPr/>
            <p:nvPr/>
          </p:nvSpPr>
          <p:spPr>
            <a:xfrm>
              <a:off x="4477137" y="2015877"/>
              <a:ext cx="1851889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90" name="Shape 2748">
              <a:extLst>
                <a:ext uri="{FF2B5EF4-FFF2-40B4-BE49-F238E27FC236}">
                  <a16:creationId xmlns:a16="http://schemas.microsoft.com/office/drawing/2014/main" id="{A3DC739E-4470-5345-AA75-BE884FC2EC8D}"/>
                </a:ext>
              </a:extLst>
            </p:cNvPr>
            <p:cNvSpPr/>
            <p:nvPr/>
          </p:nvSpPr>
          <p:spPr>
            <a:xfrm>
              <a:off x="4129724" y="2143124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8280" y="18579"/>
                  </a:moveTo>
                  <a:cubicBezTo>
                    <a:pt x="20323" y="16614"/>
                    <a:pt x="21600" y="1385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6" y="0"/>
                    <a:pt x="0" y="4835"/>
                    <a:pt x="0" y="10800"/>
                  </a:cubicBezTo>
                  <a:cubicBezTo>
                    <a:pt x="0" y="13859"/>
                    <a:pt x="1277" y="16614"/>
                    <a:pt x="3320" y="18579"/>
                  </a:cubicBezTo>
                  <a:lnTo>
                    <a:pt x="2107" y="20762"/>
                  </a:lnTo>
                  <a:cubicBezTo>
                    <a:pt x="2019" y="20851"/>
                    <a:pt x="1964" y="20974"/>
                    <a:pt x="1964" y="21109"/>
                  </a:cubicBezTo>
                  <a:cubicBezTo>
                    <a:pt x="1964" y="21380"/>
                    <a:pt x="2184" y="21600"/>
                    <a:pt x="2455" y="21600"/>
                  </a:cubicBezTo>
                  <a:cubicBezTo>
                    <a:pt x="2590" y="21600"/>
                    <a:pt x="2713" y="21545"/>
                    <a:pt x="2802" y="21456"/>
                  </a:cubicBezTo>
                  <a:cubicBezTo>
                    <a:pt x="2858" y="21400"/>
                    <a:pt x="2894" y="21327"/>
                    <a:pt x="2917" y="21248"/>
                  </a:cubicBezTo>
                  <a:lnTo>
                    <a:pt x="4044" y="19219"/>
                  </a:lnTo>
                  <a:cubicBezTo>
                    <a:pt x="5895" y="20706"/>
                    <a:pt x="8242" y="21600"/>
                    <a:pt x="10800" y="21600"/>
                  </a:cubicBezTo>
                  <a:cubicBezTo>
                    <a:pt x="13358" y="21600"/>
                    <a:pt x="15705" y="20706"/>
                    <a:pt x="17555" y="19219"/>
                  </a:cubicBezTo>
                  <a:lnTo>
                    <a:pt x="18683" y="21248"/>
                  </a:lnTo>
                  <a:cubicBezTo>
                    <a:pt x="18743" y="21450"/>
                    <a:pt x="18923" y="21600"/>
                    <a:pt x="19145" y="21600"/>
                  </a:cubicBezTo>
                  <a:cubicBezTo>
                    <a:pt x="19416" y="21600"/>
                    <a:pt x="19636" y="21380"/>
                    <a:pt x="19636" y="21109"/>
                  </a:cubicBezTo>
                  <a:cubicBezTo>
                    <a:pt x="19636" y="20974"/>
                    <a:pt x="19581" y="20851"/>
                    <a:pt x="19493" y="20762"/>
                  </a:cubicBezTo>
                  <a:cubicBezTo>
                    <a:pt x="19493" y="20762"/>
                    <a:pt x="18280" y="18579"/>
                    <a:pt x="18280" y="18579"/>
                  </a:cubicBezTo>
                  <a:close/>
                  <a:moveTo>
                    <a:pt x="10800" y="16691"/>
                  </a:moveTo>
                  <a:cubicBezTo>
                    <a:pt x="7547" y="16691"/>
                    <a:pt x="4909" y="14053"/>
                    <a:pt x="4909" y="10800"/>
                  </a:cubicBezTo>
                  <a:cubicBezTo>
                    <a:pt x="4909" y="7547"/>
                    <a:pt x="7547" y="4909"/>
                    <a:pt x="10800" y="4909"/>
                  </a:cubicBezTo>
                  <a:cubicBezTo>
                    <a:pt x="14053" y="4909"/>
                    <a:pt x="16691" y="7547"/>
                    <a:pt x="16691" y="10800"/>
                  </a:cubicBezTo>
                  <a:cubicBezTo>
                    <a:pt x="16691" y="14053"/>
                    <a:pt x="14053" y="16691"/>
                    <a:pt x="10800" y="16691"/>
                  </a:cubicBezTo>
                  <a:moveTo>
                    <a:pt x="10800" y="3927"/>
                  </a:moveTo>
                  <a:cubicBezTo>
                    <a:pt x="7004" y="3927"/>
                    <a:pt x="3927" y="7004"/>
                    <a:pt x="3927" y="10800"/>
                  </a:cubicBezTo>
                  <a:cubicBezTo>
                    <a:pt x="3927" y="14596"/>
                    <a:pt x="7004" y="17673"/>
                    <a:pt x="10800" y="17673"/>
                  </a:cubicBezTo>
                  <a:cubicBezTo>
                    <a:pt x="14596" y="17673"/>
                    <a:pt x="17673" y="14596"/>
                    <a:pt x="17673" y="10800"/>
                  </a:cubicBezTo>
                  <a:cubicBezTo>
                    <a:pt x="17673" y="7004"/>
                    <a:pt x="14596" y="3927"/>
                    <a:pt x="10800" y="3927"/>
                  </a:cubicBezTo>
                  <a:moveTo>
                    <a:pt x="10800" y="12764"/>
                  </a:moveTo>
                  <a:cubicBezTo>
                    <a:pt x="9716" y="12764"/>
                    <a:pt x="8836" y="11884"/>
                    <a:pt x="8836" y="10800"/>
                  </a:cubicBezTo>
                  <a:cubicBezTo>
                    <a:pt x="8836" y="9716"/>
                    <a:pt x="9716" y="8836"/>
                    <a:pt x="10800" y="8836"/>
                  </a:cubicBezTo>
                  <a:cubicBezTo>
                    <a:pt x="11884" y="8836"/>
                    <a:pt x="12764" y="9716"/>
                    <a:pt x="12764" y="10800"/>
                  </a:cubicBezTo>
                  <a:cubicBezTo>
                    <a:pt x="12764" y="11884"/>
                    <a:pt x="11884" y="12764"/>
                    <a:pt x="10800" y="12764"/>
                  </a:cubicBezTo>
                  <a:moveTo>
                    <a:pt x="10800" y="7855"/>
                  </a:moveTo>
                  <a:cubicBezTo>
                    <a:pt x="9173" y="7855"/>
                    <a:pt x="7855" y="9173"/>
                    <a:pt x="7855" y="10800"/>
                  </a:cubicBezTo>
                  <a:cubicBezTo>
                    <a:pt x="7855" y="12427"/>
                    <a:pt x="9173" y="13745"/>
                    <a:pt x="10800" y="13745"/>
                  </a:cubicBezTo>
                  <a:cubicBezTo>
                    <a:pt x="12427" y="13745"/>
                    <a:pt x="13745" y="12427"/>
                    <a:pt x="13745" y="10800"/>
                  </a:cubicBezTo>
                  <a:cubicBezTo>
                    <a:pt x="13745" y="9173"/>
                    <a:pt x="12427" y="7855"/>
                    <a:pt x="10800" y="7855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91" name="Group 90">
            <a:extLst>
              <a:ext uri="{FF2B5EF4-FFF2-40B4-BE49-F238E27FC236}">
                <a16:creationId xmlns:a16="http://schemas.microsoft.com/office/drawing/2014/main" id="{4F653C9D-252B-1342-AB2A-E4941929EF54}"/>
              </a:ext>
            </a:extLst>
          </p:cNvPr>
          <p:cNvGrpSpPr/>
          <p:nvPr/>
        </p:nvGrpSpPr>
        <p:grpSpPr>
          <a:xfrm>
            <a:off x="686201" y="2916932"/>
            <a:ext cx="2126143" cy="572464"/>
            <a:chOff x="6064846" y="2015877"/>
            <a:chExt cx="2126143" cy="572464"/>
          </a:xfrm>
        </p:grpSpPr>
        <p:sp>
          <p:nvSpPr>
            <p:cNvPr id="92" name="Rectangle 91">
              <a:extLst>
                <a:ext uri="{FF2B5EF4-FFF2-40B4-BE49-F238E27FC236}">
                  <a16:creationId xmlns:a16="http://schemas.microsoft.com/office/drawing/2014/main" id="{FA1CE8A9-E379-BE4E-B5AF-7D31A0AE9ED4}"/>
                </a:ext>
              </a:extLst>
            </p:cNvPr>
            <p:cNvSpPr/>
            <p:nvPr/>
          </p:nvSpPr>
          <p:spPr>
            <a:xfrm>
              <a:off x="6413532" y="2015877"/>
              <a:ext cx="1777457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93" name="Shape 2774">
              <a:extLst>
                <a:ext uri="{FF2B5EF4-FFF2-40B4-BE49-F238E27FC236}">
                  <a16:creationId xmlns:a16="http://schemas.microsoft.com/office/drawing/2014/main" id="{9CD76710-078B-BF46-9197-12F4724E2EE8}"/>
                </a:ext>
              </a:extLst>
            </p:cNvPr>
            <p:cNvSpPr/>
            <p:nvPr/>
          </p:nvSpPr>
          <p:spPr>
            <a:xfrm>
              <a:off x="6064846" y="216285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2945"/>
                  </a:moveTo>
                  <a:lnTo>
                    <a:pt x="982" y="2945"/>
                  </a:lnTo>
                  <a:lnTo>
                    <a:pt x="982" y="1964"/>
                  </a:lnTo>
                  <a:lnTo>
                    <a:pt x="20618" y="1964"/>
                  </a:lnTo>
                  <a:cubicBezTo>
                    <a:pt x="20618" y="1964"/>
                    <a:pt x="20618" y="2945"/>
                    <a:pt x="20618" y="2945"/>
                  </a:cubicBezTo>
                  <a:close/>
                  <a:moveTo>
                    <a:pt x="19636" y="15709"/>
                  </a:moveTo>
                  <a:lnTo>
                    <a:pt x="1964" y="15709"/>
                  </a:lnTo>
                  <a:lnTo>
                    <a:pt x="1964" y="3927"/>
                  </a:lnTo>
                  <a:lnTo>
                    <a:pt x="19636" y="3927"/>
                  </a:lnTo>
                  <a:cubicBezTo>
                    <a:pt x="19636" y="3927"/>
                    <a:pt x="19636" y="15709"/>
                    <a:pt x="19636" y="15709"/>
                  </a:cubicBezTo>
                  <a:close/>
                  <a:moveTo>
                    <a:pt x="20618" y="982"/>
                  </a:moveTo>
                  <a:lnTo>
                    <a:pt x="11782" y="982"/>
                  </a:lnTo>
                  <a:cubicBezTo>
                    <a:pt x="11782" y="440"/>
                    <a:pt x="11342" y="0"/>
                    <a:pt x="10800" y="0"/>
                  </a:cubicBezTo>
                  <a:cubicBezTo>
                    <a:pt x="10257" y="0"/>
                    <a:pt x="9818" y="440"/>
                    <a:pt x="9818" y="982"/>
                  </a:cubicBezTo>
                  <a:lnTo>
                    <a:pt x="982" y="982"/>
                  </a:lnTo>
                  <a:cubicBezTo>
                    <a:pt x="439" y="982"/>
                    <a:pt x="0" y="1422"/>
                    <a:pt x="0" y="1964"/>
                  </a:cubicBezTo>
                  <a:lnTo>
                    <a:pt x="0" y="2945"/>
                  </a:lnTo>
                  <a:cubicBezTo>
                    <a:pt x="0" y="3488"/>
                    <a:pt x="439" y="3927"/>
                    <a:pt x="982" y="3927"/>
                  </a:cubicBezTo>
                  <a:lnTo>
                    <a:pt x="982" y="15709"/>
                  </a:lnTo>
                  <a:cubicBezTo>
                    <a:pt x="982" y="16252"/>
                    <a:pt x="1421" y="16691"/>
                    <a:pt x="1964" y="16691"/>
                  </a:cubicBezTo>
                  <a:lnTo>
                    <a:pt x="10309" y="16691"/>
                  </a:lnTo>
                  <a:lnTo>
                    <a:pt x="10309" y="17960"/>
                  </a:lnTo>
                  <a:lnTo>
                    <a:pt x="7507" y="20762"/>
                  </a:lnTo>
                  <a:cubicBezTo>
                    <a:pt x="7419" y="20851"/>
                    <a:pt x="7364" y="20974"/>
                    <a:pt x="7364" y="21109"/>
                  </a:cubicBezTo>
                  <a:cubicBezTo>
                    <a:pt x="7364" y="21380"/>
                    <a:pt x="7583" y="21600"/>
                    <a:pt x="7855" y="21600"/>
                  </a:cubicBezTo>
                  <a:cubicBezTo>
                    <a:pt x="7990" y="21600"/>
                    <a:pt x="8113" y="21545"/>
                    <a:pt x="8202" y="21456"/>
                  </a:cubicBezTo>
                  <a:lnTo>
                    <a:pt x="10800" y="18858"/>
                  </a:lnTo>
                  <a:lnTo>
                    <a:pt x="13398" y="21456"/>
                  </a:lnTo>
                  <a:cubicBezTo>
                    <a:pt x="13488" y="21545"/>
                    <a:pt x="13610" y="21600"/>
                    <a:pt x="13745" y="21600"/>
                  </a:cubicBezTo>
                  <a:cubicBezTo>
                    <a:pt x="14017" y="21600"/>
                    <a:pt x="14236" y="21380"/>
                    <a:pt x="14236" y="21109"/>
                  </a:cubicBezTo>
                  <a:cubicBezTo>
                    <a:pt x="14236" y="20974"/>
                    <a:pt x="14182" y="20851"/>
                    <a:pt x="14093" y="20762"/>
                  </a:cubicBezTo>
                  <a:lnTo>
                    <a:pt x="11291" y="17960"/>
                  </a:lnTo>
                  <a:lnTo>
                    <a:pt x="11291" y="16691"/>
                  </a:lnTo>
                  <a:lnTo>
                    <a:pt x="19636" y="16691"/>
                  </a:lnTo>
                  <a:cubicBezTo>
                    <a:pt x="20178" y="16691"/>
                    <a:pt x="20618" y="16252"/>
                    <a:pt x="20618" y="15709"/>
                  </a:cubicBezTo>
                  <a:lnTo>
                    <a:pt x="20618" y="3927"/>
                  </a:lnTo>
                  <a:cubicBezTo>
                    <a:pt x="21160" y="3927"/>
                    <a:pt x="21600" y="3488"/>
                    <a:pt x="21600" y="2945"/>
                  </a:cubicBezTo>
                  <a:lnTo>
                    <a:pt x="21600" y="1964"/>
                  </a:lnTo>
                  <a:cubicBezTo>
                    <a:pt x="21600" y="1422"/>
                    <a:pt x="21160" y="982"/>
                    <a:pt x="20618" y="982"/>
                  </a:cubicBezTo>
                  <a:moveTo>
                    <a:pt x="16200" y="5891"/>
                  </a:moveTo>
                  <a:cubicBezTo>
                    <a:pt x="16471" y="5891"/>
                    <a:pt x="16691" y="6111"/>
                    <a:pt x="16691" y="6382"/>
                  </a:cubicBezTo>
                  <a:cubicBezTo>
                    <a:pt x="16691" y="6653"/>
                    <a:pt x="16471" y="6873"/>
                    <a:pt x="16200" y="6873"/>
                  </a:cubicBezTo>
                  <a:cubicBezTo>
                    <a:pt x="15929" y="6873"/>
                    <a:pt x="15709" y="6653"/>
                    <a:pt x="15709" y="6382"/>
                  </a:cubicBezTo>
                  <a:cubicBezTo>
                    <a:pt x="15709" y="6111"/>
                    <a:pt x="15929" y="5891"/>
                    <a:pt x="16200" y="5891"/>
                  </a:cubicBezTo>
                  <a:moveTo>
                    <a:pt x="16200" y="7855"/>
                  </a:moveTo>
                  <a:cubicBezTo>
                    <a:pt x="17013" y="7855"/>
                    <a:pt x="17673" y="7196"/>
                    <a:pt x="17673" y="6382"/>
                  </a:cubicBezTo>
                  <a:cubicBezTo>
                    <a:pt x="17673" y="5569"/>
                    <a:pt x="17013" y="4909"/>
                    <a:pt x="16200" y="4909"/>
                  </a:cubicBezTo>
                  <a:cubicBezTo>
                    <a:pt x="15387" y="4909"/>
                    <a:pt x="14727" y="5569"/>
                    <a:pt x="14727" y="6382"/>
                  </a:cubicBezTo>
                  <a:cubicBezTo>
                    <a:pt x="14727" y="7196"/>
                    <a:pt x="15387" y="7855"/>
                    <a:pt x="16200" y="7855"/>
                  </a:cubicBezTo>
                  <a:moveTo>
                    <a:pt x="8422" y="8135"/>
                  </a:moveTo>
                  <a:lnTo>
                    <a:pt x="11926" y="11638"/>
                  </a:lnTo>
                  <a:cubicBezTo>
                    <a:pt x="12015" y="11727"/>
                    <a:pt x="12138" y="11782"/>
                    <a:pt x="12273" y="11782"/>
                  </a:cubicBezTo>
                  <a:cubicBezTo>
                    <a:pt x="12408" y="11782"/>
                    <a:pt x="12531" y="11727"/>
                    <a:pt x="12620" y="11638"/>
                  </a:cubicBezTo>
                  <a:lnTo>
                    <a:pt x="14183" y="10075"/>
                  </a:lnTo>
                  <a:lnTo>
                    <a:pt x="16200" y="12764"/>
                  </a:lnTo>
                  <a:lnTo>
                    <a:pt x="5336" y="12764"/>
                  </a:lnTo>
                  <a:cubicBezTo>
                    <a:pt x="5336" y="12764"/>
                    <a:pt x="8422" y="8135"/>
                    <a:pt x="8422" y="8135"/>
                  </a:cubicBezTo>
                  <a:close/>
                  <a:moveTo>
                    <a:pt x="4418" y="13745"/>
                  </a:moveTo>
                  <a:lnTo>
                    <a:pt x="17182" y="13745"/>
                  </a:lnTo>
                  <a:cubicBezTo>
                    <a:pt x="17453" y="13745"/>
                    <a:pt x="17673" y="13526"/>
                    <a:pt x="17673" y="13255"/>
                  </a:cubicBezTo>
                  <a:cubicBezTo>
                    <a:pt x="17673" y="13144"/>
                    <a:pt x="17630" y="13047"/>
                    <a:pt x="17568" y="12965"/>
                  </a:cubicBezTo>
                  <a:lnTo>
                    <a:pt x="17575" y="12960"/>
                  </a:lnTo>
                  <a:lnTo>
                    <a:pt x="14629" y="9033"/>
                  </a:lnTo>
                  <a:lnTo>
                    <a:pt x="14622" y="9038"/>
                  </a:lnTo>
                  <a:cubicBezTo>
                    <a:pt x="14533" y="8919"/>
                    <a:pt x="14397" y="8836"/>
                    <a:pt x="14236" y="8836"/>
                  </a:cubicBezTo>
                  <a:cubicBezTo>
                    <a:pt x="14101" y="8836"/>
                    <a:pt x="13978" y="8891"/>
                    <a:pt x="13889" y="8980"/>
                  </a:cubicBezTo>
                  <a:lnTo>
                    <a:pt x="12273" y="10597"/>
                  </a:lnTo>
                  <a:lnTo>
                    <a:pt x="8693" y="7017"/>
                  </a:lnTo>
                  <a:cubicBezTo>
                    <a:pt x="8604" y="6928"/>
                    <a:pt x="8481" y="6873"/>
                    <a:pt x="8345" y="6873"/>
                  </a:cubicBezTo>
                  <a:cubicBezTo>
                    <a:pt x="8175" y="6873"/>
                    <a:pt x="8033" y="6965"/>
                    <a:pt x="7945" y="7097"/>
                  </a:cubicBezTo>
                  <a:lnTo>
                    <a:pt x="7937" y="7091"/>
                  </a:lnTo>
                  <a:lnTo>
                    <a:pt x="4010" y="12982"/>
                  </a:lnTo>
                  <a:lnTo>
                    <a:pt x="4017" y="12988"/>
                  </a:lnTo>
                  <a:cubicBezTo>
                    <a:pt x="3965" y="13066"/>
                    <a:pt x="3927" y="13154"/>
                    <a:pt x="3927" y="13255"/>
                  </a:cubicBezTo>
                  <a:cubicBezTo>
                    <a:pt x="3927" y="13526"/>
                    <a:pt x="4147" y="13745"/>
                    <a:pt x="4418" y="13745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94" name="Group 93">
            <a:extLst>
              <a:ext uri="{FF2B5EF4-FFF2-40B4-BE49-F238E27FC236}">
                <a16:creationId xmlns:a16="http://schemas.microsoft.com/office/drawing/2014/main" id="{945A3B72-BE87-B440-93E0-C49E3FA454FC}"/>
              </a:ext>
            </a:extLst>
          </p:cNvPr>
          <p:cNvGrpSpPr/>
          <p:nvPr/>
        </p:nvGrpSpPr>
        <p:grpSpPr>
          <a:xfrm>
            <a:off x="686201" y="4793046"/>
            <a:ext cx="2199302" cy="572464"/>
            <a:chOff x="8002514" y="2015877"/>
            <a:chExt cx="2199302" cy="572464"/>
          </a:xfrm>
        </p:grpSpPr>
        <p:sp>
          <p:nvSpPr>
            <p:cNvPr id="95" name="Rectangle 94">
              <a:extLst>
                <a:ext uri="{FF2B5EF4-FFF2-40B4-BE49-F238E27FC236}">
                  <a16:creationId xmlns:a16="http://schemas.microsoft.com/office/drawing/2014/main" id="{1AF23695-1F19-FD4B-919D-9684CED6F061}"/>
                </a:ext>
              </a:extLst>
            </p:cNvPr>
            <p:cNvSpPr/>
            <p:nvPr/>
          </p:nvSpPr>
          <p:spPr>
            <a:xfrm>
              <a:off x="8349927" y="2015877"/>
              <a:ext cx="1851889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96" name="Shape 2784">
              <a:extLst>
                <a:ext uri="{FF2B5EF4-FFF2-40B4-BE49-F238E27FC236}">
                  <a16:creationId xmlns:a16="http://schemas.microsoft.com/office/drawing/2014/main" id="{B0F0A040-A9C9-1648-9CCF-605239CFADD8}"/>
                </a:ext>
              </a:extLst>
            </p:cNvPr>
            <p:cNvSpPr/>
            <p:nvPr/>
          </p:nvSpPr>
          <p:spPr>
            <a:xfrm>
              <a:off x="8002514" y="216825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353" y="11229"/>
                  </a:moveTo>
                  <a:lnTo>
                    <a:pt x="20356" y="11234"/>
                  </a:lnTo>
                  <a:lnTo>
                    <a:pt x="11029" y="16143"/>
                  </a:lnTo>
                  <a:lnTo>
                    <a:pt x="11026" y="16138"/>
                  </a:lnTo>
                  <a:cubicBezTo>
                    <a:pt x="10957" y="16174"/>
                    <a:pt x="10883" y="16200"/>
                    <a:pt x="10800" y="16200"/>
                  </a:cubicBezTo>
                  <a:cubicBezTo>
                    <a:pt x="10717" y="16200"/>
                    <a:pt x="10643" y="16174"/>
                    <a:pt x="10574" y="16138"/>
                  </a:cubicBezTo>
                  <a:lnTo>
                    <a:pt x="10571" y="16143"/>
                  </a:lnTo>
                  <a:lnTo>
                    <a:pt x="1244" y="11234"/>
                  </a:lnTo>
                  <a:lnTo>
                    <a:pt x="1247" y="11229"/>
                  </a:lnTo>
                  <a:cubicBezTo>
                    <a:pt x="1091" y="11147"/>
                    <a:pt x="982" y="10988"/>
                    <a:pt x="982" y="10800"/>
                  </a:cubicBezTo>
                  <a:cubicBezTo>
                    <a:pt x="982" y="10612"/>
                    <a:pt x="1091" y="10453"/>
                    <a:pt x="1247" y="10371"/>
                  </a:cubicBezTo>
                  <a:lnTo>
                    <a:pt x="1244" y="10366"/>
                  </a:lnTo>
                  <a:lnTo>
                    <a:pt x="3562" y="9146"/>
                  </a:lnTo>
                  <a:lnTo>
                    <a:pt x="10113" y="12594"/>
                  </a:lnTo>
                  <a:lnTo>
                    <a:pt x="10117" y="12588"/>
                  </a:lnTo>
                  <a:cubicBezTo>
                    <a:pt x="10322" y="12697"/>
                    <a:pt x="10552" y="12764"/>
                    <a:pt x="10800" y="12764"/>
                  </a:cubicBezTo>
                  <a:cubicBezTo>
                    <a:pt x="11048" y="12764"/>
                    <a:pt x="11278" y="12697"/>
                    <a:pt x="11483" y="12588"/>
                  </a:cubicBezTo>
                  <a:lnTo>
                    <a:pt x="11486" y="12594"/>
                  </a:lnTo>
                  <a:lnTo>
                    <a:pt x="18038" y="9146"/>
                  </a:lnTo>
                  <a:lnTo>
                    <a:pt x="20356" y="10366"/>
                  </a:lnTo>
                  <a:lnTo>
                    <a:pt x="20353" y="10371"/>
                  </a:lnTo>
                  <a:cubicBezTo>
                    <a:pt x="20509" y="10453"/>
                    <a:pt x="20618" y="10612"/>
                    <a:pt x="20618" y="10800"/>
                  </a:cubicBezTo>
                  <a:cubicBezTo>
                    <a:pt x="20618" y="10988"/>
                    <a:pt x="20509" y="11147"/>
                    <a:pt x="20353" y="11229"/>
                  </a:cubicBezTo>
                  <a:moveTo>
                    <a:pt x="20356" y="14784"/>
                  </a:moveTo>
                  <a:lnTo>
                    <a:pt x="20353" y="14790"/>
                  </a:lnTo>
                  <a:cubicBezTo>
                    <a:pt x="20509" y="14872"/>
                    <a:pt x="20618" y="15030"/>
                    <a:pt x="20618" y="15218"/>
                  </a:cubicBezTo>
                  <a:cubicBezTo>
                    <a:pt x="20618" y="15407"/>
                    <a:pt x="20509" y="15565"/>
                    <a:pt x="20353" y="15647"/>
                  </a:cubicBezTo>
                  <a:lnTo>
                    <a:pt x="20356" y="15653"/>
                  </a:lnTo>
                  <a:lnTo>
                    <a:pt x="11029" y="20562"/>
                  </a:lnTo>
                  <a:lnTo>
                    <a:pt x="11026" y="20556"/>
                  </a:lnTo>
                  <a:cubicBezTo>
                    <a:pt x="10957" y="20592"/>
                    <a:pt x="10883" y="20618"/>
                    <a:pt x="10800" y="20618"/>
                  </a:cubicBezTo>
                  <a:cubicBezTo>
                    <a:pt x="10717" y="20618"/>
                    <a:pt x="10643" y="20592"/>
                    <a:pt x="10574" y="20556"/>
                  </a:cubicBezTo>
                  <a:lnTo>
                    <a:pt x="10571" y="20562"/>
                  </a:lnTo>
                  <a:lnTo>
                    <a:pt x="1244" y="15653"/>
                  </a:lnTo>
                  <a:lnTo>
                    <a:pt x="1247" y="15647"/>
                  </a:lnTo>
                  <a:cubicBezTo>
                    <a:pt x="1091" y="15565"/>
                    <a:pt x="982" y="15407"/>
                    <a:pt x="982" y="15218"/>
                  </a:cubicBezTo>
                  <a:cubicBezTo>
                    <a:pt x="982" y="15030"/>
                    <a:pt x="1091" y="14872"/>
                    <a:pt x="1247" y="14790"/>
                  </a:cubicBezTo>
                  <a:lnTo>
                    <a:pt x="1244" y="14784"/>
                  </a:lnTo>
                  <a:lnTo>
                    <a:pt x="3562" y="13564"/>
                  </a:lnTo>
                  <a:lnTo>
                    <a:pt x="10113" y="17012"/>
                  </a:lnTo>
                  <a:lnTo>
                    <a:pt x="10117" y="17006"/>
                  </a:lnTo>
                  <a:cubicBezTo>
                    <a:pt x="10322" y="17115"/>
                    <a:pt x="10552" y="17182"/>
                    <a:pt x="10800" y="17182"/>
                  </a:cubicBezTo>
                  <a:cubicBezTo>
                    <a:pt x="11048" y="17182"/>
                    <a:pt x="11278" y="17115"/>
                    <a:pt x="11483" y="17006"/>
                  </a:cubicBezTo>
                  <a:lnTo>
                    <a:pt x="11486" y="17012"/>
                  </a:lnTo>
                  <a:lnTo>
                    <a:pt x="18038" y="13564"/>
                  </a:lnTo>
                  <a:cubicBezTo>
                    <a:pt x="18038" y="13564"/>
                    <a:pt x="20356" y="14784"/>
                    <a:pt x="20356" y="14784"/>
                  </a:cubicBezTo>
                  <a:close/>
                  <a:moveTo>
                    <a:pt x="1244" y="6816"/>
                  </a:moveTo>
                  <a:lnTo>
                    <a:pt x="1247" y="6811"/>
                  </a:lnTo>
                  <a:cubicBezTo>
                    <a:pt x="1091" y="6728"/>
                    <a:pt x="982" y="6570"/>
                    <a:pt x="982" y="6382"/>
                  </a:cubicBezTo>
                  <a:cubicBezTo>
                    <a:pt x="982" y="6194"/>
                    <a:pt x="1091" y="6035"/>
                    <a:pt x="1247" y="5953"/>
                  </a:cubicBezTo>
                  <a:lnTo>
                    <a:pt x="1244" y="5947"/>
                  </a:lnTo>
                  <a:lnTo>
                    <a:pt x="10571" y="1038"/>
                  </a:lnTo>
                  <a:lnTo>
                    <a:pt x="10574" y="1044"/>
                  </a:lnTo>
                  <a:cubicBezTo>
                    <a:pt x="10643" y="1008"/>
                    <a:pt x="10717" y="982"/>
                    <a:pt x="10800" y="982"/>
                  </a:cubicBezTo>
                  <a:cubicBezTo>
                    <a:pt x="10883" y="982"/>
                    <a:pt x="10957" y="1008"/>
                    <a:pt x="11026" y="1044"/>
                  </a:cubicBezTo>
                  <a:lnTo>
                    <a:pt x="11029" y="1038"/>
                  </a:lnTo>
                  <a:lnTo>
                    <a:pt x="20356" y="5947"/>
                  </a:lnTo>
                  <a:lnTo>
                    <a:pt x="20353" y="5953"/>
                  </a:lnTo>
                  <a:cubicBezTo>
                    <a:pt x="20509" y="6035"/>
                    <a:pt x="20618" y="6194"/>
                    <a:pt x="20618" y="6382"/>
                  </a:cubicBezTo>
                  <a:cubicBezTo>
                    <a:pt x="20618" y="6570"/>
                    <a:pt x="20509" y="6728"/>
                    <a:pt x="20353" y="6811"/>
                  </a:cubicBezTo>
                  <a:lnTo>
                    <a:pt x="20356" y="6816"/>
                  </a:lnTo>
                  <a:lnTo>
                    <a:pt x="11029" y="11725"/>
                  </a:lnTo>
                  <a:lnTo>
                    <a:pt x="11026" y="11720"/>
                  </a:lnTo>
                  <a:cubicBezTo>
                    <a:pt x="10957" y="11756"/>
                    <a:pt x="10883" y="11782"/>
                    <a:pt x="10800" y="11782"/>
                  </a:cubicBezTo>
                  <a:cubicBezTo>
                    <a:pt x="10717" y="11782"/>
                    <a:pt x="10643" y="11756"/>
                    <a:pt x="10574" y="11720"/>
                  </a:cubicBezTo>
                  <a:lnTo>
                    <a:pt x="10571" y="11725"/>
                  </a:lnTo>
                  <a:cubicBezTo>
                    <a:pt x="10571" y="11725"/>
                    <a:pt x="1244" y="6816"/>
                    <a:pt x="1244" y="6816"/>
                  </a:cubicBezTo>
                  <a:close/>
                  <a:moveTo>
                    <a:pt x="21600" y="10800"/>
                  </a:moveTo>
                  <a:cubicBezTo>
                    <a:pt x="21600" y="10234"/>
                    <a:pt x="21278" y="9749"/>
                    <a:pt x="20810" y="9503"/>
                  </a:cubicBezTo>
                  <a:lnTo>
                    <a:pt x="20813" y="9497"/>
                  </a:lnTo>
                  <a:lnTo>
                    <a:pt x="19092" y="8591"/>
                  </a:lnTo>
                  <a:lnTo>
                    <a:pt x="20813" y="7685"/>
                  </a:lnTo>
                  <a:lnTo>
                    <a:pt x="20810" y="7679"/>
                  </a:lnTo>
                  <a:cubicBezTo>
                    <a:pt x="21278" y="7433"/>
                    <a:pt x="21600" y="6948"/>
                    <a:pt x="21600" y="6382"/>
                  </a:cubicBezTo>
                  <a:cubicBezTo>
                    <a:pt x="21600" y="5816"/>
                    <a:pt x="21278" y="5331"/>
                    <a:pt x="20810" y="5085"/>
                  </a:cubicBezTo>
                  <a:lnTo>
                    <a:pt x="20813" y="5079"/>
                  </a:lnTo>
                  <a:lnTo>
                    <a:pt x="11486" y="170"/>
                  </a:lnTo>
                  <a:lnTo>
                    <a:pt x="11483" y="175"/>
                  </a:lnTo>
                  <a:cubicBezTo>
                    <a:pt x="11278" y="67"/>
                    <a:pt x="11048" y="0"/>
                    <a:pt x="10800" y="0"/>
                  </a:cubicBezTo>
                  <a:cubicBezTo>
                    <a:pt x="10552" y="0"/>
                    <a:pt x="10322" y="67"/>
                    <a:pt x="10117" y="175"/>
                  </a:cubicBezTo>
                  <a:lnTo>
                    <a:pt x="10113" y="170"/>
                  </a:lnTo>
                  <a:lnTo>
                    <a:pt x="786" y="5079"/>
                  </a:lnTo>
                  <a:lnTo>
                    <a:pt x="790" y="5085"/>
                  </a:lnTo>
                  <a:cubicBezTo>
                    <a:pt x="322" y="5331"/>
                    <a:pt x="0" y="5816"/>
                    <a:pt x="0" y="6382"/>
                  </a:cubicBezTo>
                  <a:cubicBezTo>
                    <a:pt x="0" y="6948"/>
                    <a:pt x="322" y="7433"/>
                    <a:pt x="790" y="7679"/>
                  </a:cubicBezTo>
                  <a:lnTo>
                    <a:pt x="786" y="7685"/>
                  </a:lnTo>
                  <a:lnTo>
                    <a:pt x="2508" y="8591"/>
                  </a:lnTo>
                  <a:lnTo>
                    <a:pt x="786" y="9497"/>
                  </a:lnTo>
                  <a:lnTo>
                    <a:pt x="790" y="9503"/>
                  </a:lnTo>
                  <a:cubicBezTo>
                    <a:pt x="322" y="9749"/>
                    <a:pt x="0" y="10234"/>
                    <a:pt x="0" y="10800"/>
                  </a:cubicBezTo>
                  <a:cubicBezTo>
                    <a:pt x="0" y="11366"/>
                    <a:pt x="322" y="11851"/>
                    <a:pt x="790" y="12097"/>
                  </a:cubicBezTo>
                  <a:lnTo>
                    <a:pt x="786" y="12103"/>
                  </a:lnTo>
                  <a:lnTo>
                    <a:pt x="2508" y="13009"/>
                  </a:lnTo>
                  <a:lnTo>
                    <a:pt x="786" y="13915"/>
                  </a:lnTo>
                  <a:lnTo>
                    <a:pt x="790" y="13921"/>
                  </a:lnTo>
                  <a:cubicBezTo>
                    <a:pt x="322" y="14167"/>
                    <a:pt x="0" y="14652"/>
                    <a:pt x="0" y="15218"/>
                  </a:cubicBezTo>
                  <a:cubicBezTo>
                    <a:pt x="0" y="15784"/>
                    <a:pt x="322" y="16269"/>
                    <a:pt x="790" y="16515"/>
                  </a:cubicBezTo>
                  <a:lnTo>
                    <a:pt x="786" y="16521"/>
                  </a:lnTo>
                  <a:lnTo>
                    <a:pt x="10113" y="21430"/>
                  </a:lnTo>
                  <a:lnTo>
                    <a:pt x="10117" y="21425"/>
                  </a:lnTo>
                  <a:cubicBezTo>
                    <a:pt x="10322" y="21533"/>
                    <a:pt x="10552" y="21600"/>
                    <a:pt x="10800" y="21600"/>
                  </a:cubicBezTo>
                  <a:cubicBezTo>
                    <a:pt x="11048" y="21600"/>
                    <a:pt x="11278" y="21533"/>
                    <a:pt x="11483" y="21425"/>
                  </a:cubicBezTo>
                  <a:lnTo>
                    <a:pt x="11486" y="21430"/>
                  </a:lnTo>
                  <a:lnTo>
                    <a:pt x="20813" y="16521"/>
                  </a:lnTo>
                  <a:lnTo>
                    <a:pt x="20810" y="16515"/>
                  </a:lnTo>
                  <a:cubicBezTo>
                    <a:pt x="21278" y="16269"/>
                    <a:pt x="21600" y="15784"/>
                    <a:pt x="21600" y="15218"/>
                  </a:cubicBezTo>
                  <a:cubicBezTo>
                    <a:pt x="21600" y="14652"/>
                    <a:pt x="21278" y="14167"/>
                    <a:pt x="20810" y="13921"/>
                  </a:cubicBezTo>
                  <a:lnTo>
                    <a:pt x="20813" y="13915"/>
                  </a:lnTo>
                  <a:lnTo>
                    <a:pt x="19092" y="13009"/>
                  </a:lnTo>
                  <a:lnTo>
                    <a:pt x="20813" y="12103"/>
                  </a:lnTo>
                  <a:lnTo>
                    <a:pt x="20810" y="12097"/>
                  </a:lnTo>
                  <a:cubicBezTo>
                    <a:pt x="21278" y="11851"/>
                    <a:pt x="21600" y="11366"/>
                    <a:pt x="21600" y="10800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sp>
        <p:nvSpPr>
          <p:cNvPr id="97" name="Rectangle 96">
            <a:extLst>
              <a:ext uri="{FF2B5EF4-FFF2-40B4-BE49-F238E27FC236}">
                <a16:creationId xmlns:a16="http://schemas.microsoft.com/office/drawing/2014/main" id="{C63BDE22-04B0-B443-A884-821FD0ACA86D}"/>
              </a:ext>
            </a:extLst>
          </p:cNvPr>
          <p:cNvSpPr/>
          <p:nvPr/>
        </p:nvSpPr>
        <p:spPr>
          <a:xfrm>
            <a:off x="8985964" y="3056358"/>
            <a:ext cx="253890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  <p:sp>
        <p:nvSpPr>
          <p:cNvPr id="98" name="Text Placeholder 33">
            <a:extLst>
              <a:ext uri="{FF2B5EF4-FFF2-40B4-BE49-F238E27FC236}">
                <a16:creationId xmlns:a16="http://schemas.microsoft.com/office/drawing/2014/main" id="{CBC627E7-A98F-8F42-B47A-39F5EFE3E839}"/>
              </a:ext>
            </a:extLst>
          </p:cNvPr>
          <p:cNvSpPr txBox="1">
            <a:spLocks/>
          </p:cNvSpPr>
          <p:nvPr/>
        </p:nvSpPr>
        <p:spPr>
          <a:xfrm>
            <a:off x="9106748" y="2085799"/>
            <a:ext cx="2634557" cy="306195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AU" sz="1400" b="1" dirty="0">
                <a:solidFill>
                  <a:schemeClr val="tx2"/>
                </a:solidFill>
                <a:latin typeface="Source Sans Pro" panose="020B05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Steps Data Analysis</a:t>
            </a:r>
          </a:p>
        </p:txBody>
      </p:sp>
      <p:sp>
        <p:nvSpPr>
          <p:cNvPr id="99" name="Text Placeholder 32">
            <a:extLst>
              <a:ext uri="{FF2B5EF4-FFF2-40B4-BE49-F238E27FC236}">
                <a16:creationId xmlns:a16="http://schemas.microsoft.com/office/drawing/2014/main" id="{91B50968-769D-0F47-B342-61D54C095CEC}"/>
              </a:ext>
            </a:extLst>
          </p:cNvPr>
          <p:cNvSpPr txBox="1">
            <a:spLocks/>
          </p:cNvSpPr>
          <p:nvPr/>
        </p:nvSpPr>
        <p:spPr>
          <a:xfrm>
            <a:off x="9106748" y="2391994"/>
            <a:ext cx="2463354" cy="510945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400" b="1" dirty="0">
                <a:solidFill>
                  <a:schemeClr val="accent2"/>
                </a:solidFill>
                <a:latin typeface="Source Sans Pro" panose="020B05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Process Steps Information Analysis</a:t>
            </a:r>
          </a:p>
        </p:txBody>
      </p:sp>
    </p:spTree>
    <p:extLst>
      <p:ext uri="{BB962C8B-B14F-4D97-AF65-F5344CB8AC3E}">
        <p14:creationId xmlns:p14="http://schemas.microsoft.com/office/powerpoint/2010/main" val="35759550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9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3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500"/>
                            </p:stCondLst>
                            <p:childTnLst>
                              <p:par>
                                <p:cTn id="4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7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97" grpId="0"/>
      <p:bldP spid="98" grpId="0"/>
      <p:bldP spid="99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122" name="Group 121">
            <a:extLst>
              <a:ext uri="{FF2B5EF4-FFF2-40B4-BE49-F238E27FC236}">
                <a16:creationId xmlns:a16="http://schemas.microsoft.com/office/drawing/2014/main" id="{2465E65E-9008-EE40-8D49-01E1D4E78A44}"/>
              </a:ext>
            </a:extLst>
          </p:cNvPr>
          <p:cNvGrpSpPr/>
          <p:nvPr/>
        </p:nvGrpSpPr>
        <p:grpSpPr>
          <a:xfrm>
            <a:off x="650749" y="1746951"/>
            <a:ext cx="4884096" cy="4399095"/>
            <a:chOff x="6659563" y="1801813"/>
            <a:chExt cx="5003800" cy="4506912"/>
          </a:xfrm>
        </p:grpSpPr>
        <p:grpSp>
          <p:nvGrpSpPr>
            <p:cNvPr id="123" name="Group 122">
              <a:extLst>
                <a:ext uri="{FF2B5EF4-FFF2-40B4-BE49-F238E27FC236}">
                  <a16:creationId xmlns:a16="http://schemas.microsoft.com/office/drawing/2014/main" id="{C4F0EF72-2983-654B-B825-52AE32886E3B}"/>
                </a:ext>
              </a:extLst>
            </p:cNvPr>
            <p:cNvGrpSpPr/>
            <p:nvPr/>
          </p:nvGrpSpPr>
          <p:grpSpPr>
            <a:xfrm>
              <a:off x="6659563" y="1801813"/>
              <a:ext cx="5003800" cy="2643187"/>
              <a:chOff x="6659563" y="1801813"/>
              <a:chExt cx="5003800" cy="2643187"/>
            </a:xfrm>
          </p:grpSpPr>
          <p:sp>
            <p:nvSpPr>
              <p:cNvPr id="127" name="Freeform 296">
                <a:extLst>
                  <a:ext uri="{FF2B5EF4-FFF2-40B4-BE49-F238E27FC236}">
                    <a16:creationId xmlns:a16="http://schemas.microsoft.com/office/drawing/2014/main" id="{6D6FF11D-D0A7-D843-85A5-68E42F0040CC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9553575" y="1911350"/>
                <a:ext cx="925513" cy="1017588"/>
              </a:xfrm>
              <a:custGeom>
                <a:avLst/>
                <a:gdLst>
                  <a:gd name="T0" fmla="*/ 221 w 243"/>
                  <a:gd name="T1" fmla="*/ 183 h 267"/>
                  <a:gd name="T2" fmla="*/ 221 w 243"/>
                  <a:gd name="T3" fmla="*/ 143 h 267"/>
                  <a:gd name="T4" fmla="*/ 187 w 243"/>
                  <a:gd name="T5" fmla="*/ 67 h 267"/>
                  <a:gd name="T6" fmla="*/ 120 w 243"/>
                  <a:gd name="T7" fmla="*/ 36 h 267"/>
                  <a:gd name="T8" fmla="*/ 35 w 243"/>
                  <a:gd name="T9" fmla="*/ 68 h 267"/>
                  <a:gd name="T10" fmla="*/ 53 w 243"/>
                  <a:gd name="T11" fmla="*/ 155 h 267"/>
                  <a:gd name="T12" fmla="*/ 63 w 243"/>
                  <a:gd name="T13" fmla="*/ 208 h 267"/>
                  <a:gd name="T14" fmla="*/ 34 w 243"/>
                  <a:gd name="T15" fmla="*/ 257 h 267"/>
                  <a:gd name="T16" fmla="*/ 53 w 243"/>
                  <a:gd name="T17" fmla="*/ 267 h 267"/>
                  <a:gd name="T18" fmla="*/ 79 w 243"/>
                  <a:gd name="T19" fmla="*/ 223 h 267"/>
                  <a:gd name="T20" fmla="*/ 110 w 243"/>
                  <a:gd name="T21" fmla="*/ 208 h 267"/>
                  <a:gd name="T22" fmla="*/ 125 w 243"/>
                  <a:gd name="T23" fmla="*/ 207 h 267"/>
                  <a:gd name="T24" fmla="*/ 180 w 243"/>
                  <a:gd name="T25" fmla="*/ 210 h 267"/>
                  <a:gd name="T26" fmla="*/ 221 w 243"/>
                  <a:gd name="T27" fmla="*/ 183 h 267"/>
                  <a:gd name="T28" fmla="*/ 62 w 243"/>
                  <a:gd name="T29" fmla="*/ 189 h 267"/>
                  <a:gd name="T30" fmla="*/ 55 w 243"/>
                  <a:gd name="T31" fmla="*/ 155 h 267"/>
                  <a:gd name="T32" fmla="*/ 60 w 243"/>
                  <a:gd name="T33" fmla="*/ 155 h 267"/>
                  <a:gd name="T34" fmla="*/ 75 w 243"/>
                  <a:gd name="T35" fmla="*/ 177 h 267"/>
                  <a:gd name="T36" fmla="*/ 67 w 243"/>
                  <a:gd name="T37" fmla="*/ 199 h 267"/>
                  <a:gd name="T38" fmla="*/ 62 w 243"/>
                  <a:gd name="T39" fmla="*/ 189 h 267"/>
                  <a:gd name="T40" fmla="*/ 89 w 243"/>
                  <a:gd name="T41" fmla="*/ 201 h 267"/>
                  <a:gd name="T42" fmla="*/ 95 w 243"/>
                  <a:gd name="T43" fmla="*/ 183 h 267"/>
                  <a:gd name="T44" fmla="*/ 102 w 243"/>
                  <a:gd name="T45" fmla="*/ 183 h 267"/>
                  <a:gd name="T46" fmla="*/ 114 w 243"/>
                  <a:gd name="T47" fmla="*/ 199 h 267"/>
                  <a:gd name="T48" fmla="*/ 89 w 243"/>
                  <a:gd name="T49" fmla="*/ 201 h 2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43" h="267">
                    <a:moveTo>
                      <a:pt x="221" y="183"/>
                    </a:moveTo>
                    <a:cubicBezTo>
                      <a:pt x="227" y="170"/>
                      <a:pt x="227" y="155"/>
                      <a:pt x="221" y="143"/>
                    </a:cubicBezTo>
                    <a:cubicBezTo>
                      <a:pt x="243" y="113"/>
                      <a:pt x="224" y="69"/>
                      <a:pt x="187" y="67"/>
                    </a:cubicBezTo>
                    <a:cubicBezTo>
                      <a:pt x="179" y="38"/>
                      <a:pt x="146" y="22"/>
                      <a:pt x="120" y="36"/>
                    </a:cubicBezTo>
                    <a:cubicBezTo>
                      <a:pt x="91" y="0"/>
                      <a:pt x="31" y="22"/>
                      <a:pt x="35" y="68"/>
                    </a:cubicBezTo>
                    <a:cubicBezTo>
                      <a:pt x="0" y="92"/>
                      <a:pt x="12" y="148"/>
                      <a:pt x="53" y="155"/>
                    </a:cubicBezTo>
                    <a:cubicBezTo>
                      <a:pt x="54" y="174"/>
                      <a:pt x="55" y="191"/>
                      <a:pt x="63" y="208"/>
                    </a:cubicBezTo>
                    <a:cubicBezTo>
                      <a:pt x="54" y="225"/>
                      <a:pt x="42" y="240"/>
                      <a:pt x="34" y="257"/>
                    </a:cubicBezTo>
                    <a:cubicBezTo>
                      <a:pt x="53" y="267"/>
                      <a:pt x="53" y="267"/>
                      <a:pt x="53" y="267"/>
                    </a:cubicBezTo>
                    <a:cubicBezTo>
                      <a:pt x="58" y="251"/>
                      <a:pt x="71" y="238"/>
                      <a:pt x="79" y="223"/>
                    </a:cubicBezTo>
                    <a:cubicBezTo>
                      <a:pt x="85" y="217"/>
                      <a:pt x="89" y="210"/>
                      <a:pt x="110" y="208"/>
                    </a:cubicBezTo>
                    <a:cubicBezTo>
                      <a:pt x="115" y="207"/>
                      <a:pt x="120" y="208"/>
                      <a:pt x="125" y="207"/>
                    </a:cubicBezTo>
                    <a:cubicBezTo>
                      <a:pt x="141" y="216"/>
                      <a:pt x="163" y="220"/>
                      <a:pt x="180" y="210"/>
                    </a:cubicBezTo>
                    <a:cubicBezTo>
                      <a:pt x="197" y="210"/>
                      <a:pt x="213" y="200"/>
                      <a:pt x="221" y="183"/>
                    </a:cubicBezTo>
                    <a:close/>
                    <a:moveTo>
                      <a:pt x="62" y="189"/>
                    </a:moveTo>
                    <a:cubicBezTo>
                      <a:pt x="58" y="180"/>
                      <a:pt x="57" y="166"/>
                      <a:pt x="55" y="155"/>
                    </a:cubicBezTo>
                    <a:cubicBezTo>
                      <a:pt x="57" y="155"/>
                      <a:pt x="58" y="155"/>
                      <a:pt x="60" y="155"/>
                    </a:cubicBezTo>
                    <a:cubicBezTo>
                      <a:pt x="62" y="164"/>
                      <a:pt x="67" y="172"/>
                      <a:pt x="75" y="177"/>
                    </a:cubicBezTo>
                    <a:cubicBezTo>
                      <a:pt x="73" y="184"/>
                      <a:pt x="71" y="192"/>
                      <a:pt x="67" y="199"/>
                    </a:cubicBezTo>
                    <a:cubicBezTo>
                      <a:pt x="66" y="196"/>
                      <a:pt x="64" y="193"/>
                      <a:pt x="62" y="189"/>
                    </a:cubicBezTo>
                    <a:close/>
                    <a:moveTo>
                      <a:pt x="89" y="201"/>
                    </a:moveTo>
                    <a:cubicBezTo>
                      <a:pt x="91" y="195"/>
                      <a:pt x="93" y="189"/>
                      <a:pt x="95" y="183"/>
                    </a:cubicBezTo>
                    <a:cubicBezTo>
                      <a:pt x="97" y="183"/>
                      <a:pt x="100" y="183"/>
                      <a:pt x="102" y="183"/>
                    </a:cubicBezTo>
                    <a:cubicBezTo>
                      <a:pt x="105" y="189"/>
                      <a:pt x="109" y="194"/>
                      <a:pt x="114" y="199"/>
                    </a:cubicBezTo>
                    <a:cubicBezTo>
                      <a:pt x="106" y="198"/>
                      <a:pt x="97" y="198"/>
                      <a:pt x="89" y="20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8" name="Freeform 297">
                <a:extLst>
                  <a:ext uri="{FF2B5EF4-FFF2-40B4-BE49-F238E27FC236}">
                    <a16:creationId xmlns:a16="http://schemas.microsoft.com/office/drawing/2014/main" id="{FA466B6C-2353-8C45-9025-B1D8F7529B1B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883400" y="3048000"/>
                <a:ext cx="704850" cy="730250"/>
              </a:xfrm>
              <a:custGeom>
                <a:avLst/>
                <a:gdLst>
                  <a:gd name="T0" fmla="*/ 74 w 185"/>
                  <a:gd name="T1" fmla="*/ 15 h 192"/>
                  <a:gd name="T2" fmla="*/ 40 w 185"/>
                  <a:gd name="T3" fmla="*/ 21 h 192"/>
                  <a:gd name="T4" fmla="*/ 10 w 185"/>
                  <a:gd name="T5" fmla="*/ 48 h 192"/>
                  <a:gd name="T6" fmla="*/ 14 w 185"/>
                  <a:gd name="T7" fmla="*/ 74 h 192"/>
                  <a:gd name="T8" fmla="*/ 8 w 185"/>
                  <a:gd name="T9" fmla="*/ 110 h 192"/>
                  <a:gd name="T10" fmla="*/ 44 w 185"/>
                  <a:gd name="T11" fmla="*/ 148 h 192"/>
                  <a:gd name="T12" fmla="*/ 81 w 185"/>
                  <a:gd name="T13" fmla="*/ 112 h 192"/>
                  <a:gd name="T14" fmla="*/ 100 w 185"/>
                  <a:gd name="T15" fmla="*/ 166 h 192"/>
                  <a:gd name="T16" fmla="*/ 103 w 185"/>
                  <a:gd name="T17" fmla="*/ 146 h 192"/>
                  <a:gd name="T18" fmla="*/ 88 w 185"/>
                  <a:gd name="T19" fmla="*/ 146 h 192"/>
                  <a:gd name="T20" fmla="*/ 75 w 185"/>
                  <a:gd name="T21" fmla="*/ 156 h 192"/>
                  <a:gd name="T22" fmla="*/ 68 w 185"/>
                  <a:gd name="T23" fmla="*/ 168 h 192"/>
                  <a:gd name="T24" fmla="*/ 71 w 185"/>
                  <a:gd name="T25" fmla="*/ 179 h 192"/>
                  <a:gd name="T26" fmla="*/ 83 w 185"/>
                  <a:gd name="T27" fmla="*/ 186 h 192"/>
                  <a:gd name="T28" fmla="*/ 91 w 185"/>
                  <a:gd name="T29" fmla="*/ 180 h 192"/>
                  <a:gd name="T30" fmla="*/ 131 w 185"/>
                  <a:gd name="T31" fmla="*/ 164 h 192"/>
                  <a:gd name="T32" fmla="*/ 185 w 185"/>
                  <a:gd name="T33" fmla="*/ 171 h 192"/>
                  <a:gd name="T34" fmla="*/ 128 w 185"/>
                  <a:gd name="T35" fmla="*/ 103 h 192"/>
                  <a:gd name="T36" fmla="*/ 135 w 185"/>
                  <a:gd name="T37" fmla="*/ 93 h 192"/>
                  <a:gd name="T38" fmla="*/ 140 w 185"/>
                  <a:gd name="T39" fmla="*/ 77 h 192"/>
                  <a:gd name="T40" fmla="*/ 125 w 185"/>
                  <a:gd name="T41" fmla="*/ 82 h 192"/>
                  <a:gd name="T42" fmla="*/ 117 w 185"/>
                  <a:gd name="T43" fmla="*/ 85 h 192"/>
                  <a:gd name="T44" fmla="*/ 118 w 185"/>
                  <a:gd name="T45" fmla="*/ 95 h 192"/>
                  <a:gd name="T46" fmla="*/ 120 w 185"/>
                  <a:gd name="T47" fmla="*/ 105 h 192"/>
                  <a:gd name="T48" fmla="*/ 120 w 185"/>
                  <a:gd name="T49" fmla="*/ 125 h 192"/>
                  <a:gd name="T50" fmla="*/ 107 w 185"/>
                  <a:gd name="T51" fmla="*/ 70 h 192"/>
                  <a:gd name="T52" fmla="*/ 111 w 185"/>
                  <a:gd name="T53" fmla="*/ 41 h 192"/>
                  <a:gd name="T54" fmla="*/ 88 w 185"/>
                  <a:gd name="T55" fmla="*/ 3 h 192"/>
                  <a:gd name="T56" fmla="*/ 96 w 185"/>
                  <a:gd name="T57" fmla="*/ 173 h 192"/>
                  <a:gd name="T58" fmla="*/ 99 w 185"/>
                  <a:gd name="T59" fmla="*/ 167 h 192"/>
                  <a:gd name="T60" fmla="*/ 96 w 185"/>
                  <a:gd name="T61" fmla="*/ 173 h 192"/>
                  <a:gd name="T62" fmla="*/ 84 w 185"/>
                  <a:gd name="T63" fmla="*/ 102 h 192"/>
                  <a:gd name="T64" fmla="*/ 95 w 185"/>
                  <a:gd name="T65" fmla="*/ 92 h 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85" h="192">
                    <a:moveTo>
                      <a:pt x="75" y="13"/>
                    </a:moveTo>
                    <a:cubicBezTo>
                      <a:pt x="74" y="14"/>
                      <a:pt x="74" y="15"/>
                      <a:pt x="74" y="15"/>
                    </a:cubicBezTo>
                    <a:cubicBezTo>
                      <a:pt x="68" y="15"/>
                      <a:pt x="62" y="17"/>
                      <a:pt x="57" y="21"/>
                    </a:cubicBezTo>
                    <a:cubicBezTo>
                      <a:pt x="52" y="19"/>
                      <a:pt x="46" y="19"/>
                      <a:pt x="40" y="21"/>
                    </a:cubicBezTo>
                    <a:cubicBezTo>
                      <a:pt x="33" y="19"/>
                      <a:pt x="24" y="20"/>
                      <a:pt x="18" y="26"/>
                    </a:cubicBezTo>
                    <a:cubicBezTo>
                      <a:pt x="12" y="31"/>
                      <a:pt x="9" y="39"/>
                      <a:pt x="10" y="48"/>
                    </a:cubicBezTo>
                    <a:cubicBezTo>
                      <a:pt x="11" y="52"/>
                      <a:pt x="13" y="56"/>
                      <a:pt x="17" y="59"/>
                    </a:cubicBezTo>
                    <a:cubicBezTo>
                      <a:pt x="14" y="64"/>
                      <a:pt x="13" y="69"/>
                      <a:pt x="14" y="74"/>
                    </a:cubicBezTo>
                    <a:cubicBezTo>
                      <a:pt x="4" y="80"/>
                      <a:pt x="0" y="92"/>
                      <a:pt x="4" y="103"/>
                    </a:cubicBezTo>
                    <a:cubicBezTo>
                      <a:pt x="5" y="105"/>
                      <a:pt x="6" y="108"/>
                      <a:pt x="8" y="110"/>
                    </a:cubicBezTo>
                    <a:cubicBezTo>
                      <a:pt x="1" y="120"/>
                      <a:pt x="2" y="134"/>
                      <a:pt x="11" y="143"/>
                    </a:cubicBezTo>
                    <a:cubicBezTo>
                      <a:pt x="20" y="152"/>
                      <a:pt x="34" y="154"/>
                      <a:pt x="44" y="148"/>
                    </a:cubicBezTo>
                    <a:cubicBezTo>
                      <a:pt x="51" y="144"/>
                      <a:pt x="56" y="137"/>
                      <a:pt x="57" y="130"/>
                    </a:cubicBezTo>
                    <a:cubicBezTo>
                      <a:pt x="68" y="128"/>
                      <a:pt x="77" y="122"/>
                      <a:pt x="81" y="112"/>
                    </a:cubicBezTo>
                    <a:cubicBezTo>
                      <a:pt x="92" y="122"/>
                      <a:pt x="108" y="142"/>
                      <a:pt x="127" y="160"/>
                    </a:cubicBezTo>
                    <a:cubicBezTo>
                      <a:pt x="117" y="168"/>
                      <a:pt x="109" y="166"/>
                      <a:pt x="100" y="166"/>
                    </a:cubicBezTo>
                    <a:cubicBezTo>
                      <a:pt x="102" y="163"/>
                      <a:pt x="102" y="160"/>
                      <a:pt x="101" y="157"/>
                    </a:cubicBezTo>
                    <a:cubicBezTo>
                      <a:pt x="104" y="155"/>
                      <a:pt x="105" y="150"/>
                      <a:pt x="103" y="146"/>
                    </a:cubicBezTo>
                    <a:cubicBezTo>
                      <a:pt x="101" y="143"/>
                      <a:pt x="97" y="141"/>
                      <a:pt x="93" y="142"/>
                    </a:cubicBezTo>
                    <a:cubicBezTo>
                      <a:pt x="91" y="143"/>
                      <a:pt x="89" y="144"/>
                      <a:pt x="88" y="146"/>
                    </a:cubicBezTo>
                    <a:cubicBezTo>
                      <a:pt x="84" y="145"/>
                      <a:pt x="79" y="149"/>
                      <a:pt x="79" y="153"/>
                    </a:cubicBezTo>
                    <a:cubicBezTo>
                      <a:pt x="77" y="154"/>
                      <a:pt x="76" y="155"/>
                      <a:pt x="75" y="156"/>
                    </a:cubicBezTo>
                    <a:cubicBezTo>
                      <a:pt x="72" y="155"/>
                      <a:pt x="68" y="157"/>
                      <a:pt x="66" y="159"/>
                    </a:cubicBezTo>
                    <a:cubicBezTo>
                      <a:pt x="65" y="162"/>
                      <a:pt x="65" y="166"/>
                      <a:pt x="68" y="168"/>
                    </a:cubicBezTo>
                    <a:cubicBezTo>
                      <a:pt x="68" y="170"/>
                      <a:pt x="69" y="172"/>
                      <a:pt x="70" y="173"/>
                    </a:cubicBezTo>
                    <a:cubicBezTo>
                      <a:pt x="70" y="175"/>
                      <a:pt x="70" y="177"/>
                      <a:pt x="71" y="179"/>
                    </a:cubicBezTo>
                    <a:cubicBezTo>
                      <a:pt x="68" y="182"/>
                      <a:pt x="69" y="188"/>
                      <a:pt x="73" y="190"/>
                    </a:cubicBezTo>
                    <a:cubicBezTo>
                      <a:pt x="77" y="192"/>
                      <a:pt x="82" y="190"/>
                      <a:pt x="83" y="186"/>
                    </a:cubicBezTo>
                    <a:cubicBezTo>
                      <a:pt x="84" y="185"/>
                      <a:pt x="84" y="185"/>
                      <a:pt x="84" y="185"/>
                    </a:cubicBezTo>
                    <a:cubicBezTo>
                      <a:pt x="87" y="185"/>
                      <a:pt x="90" y="183"/>
                      <a:pt x="91" y="180"/>
                    </a:cubicBezTo>
                    <a:cubicBezTo>
                      <a:pt x="93" y="179"/>
                      <a:pt x="94" y="177"/>
                      <a:pt x="95" y="175"/>
                    </a:cubicBezTo>
                    <a:cubicBezTo>
                      <a:pt x="101" y="170"/>
                      <a:pt x="122" y="168"/>
                      <a:pt x="131" y="164"/>
                    </a:cubicBezTo>
                    <a:cubicBezTo>
                      <a:pt x="145" y="177"/>
                      <a:pt x="159" y="188"/>
                      <a:pt x="172" y="192"/>
                    </a:cubicBezTo>
                    <a:cubicBezTo>
                      <a:pt x="185" y="171"/>
                      <a:pt x="185" y="171"/>
                      <a:pt x="185" y="171"/>
                    </a:cubicBezTo>
                    <a:cubicBezTo>
                      <a:pt x="153" y="164"/>
                      <a:pt x="135" y="147"/>
                      <a:pt x="123" y="129"/>
                    </a:cubicBezTo>
                    <a:cubicBezTo>
                      <a:pt x="125" y="124"/>
                      <a:pt x="127" y="113"/>
                      <a:pt x="128" y="103"/>
                    </a:cubicBezTo>
                    <a:cubicBezTo>
                      <a:pt x="130" y="102"/>
                      <a:pt x="131" y="101"/>
                      <a:pt x="132" y="100"/>
                    </a:cubicBezTo>
                    <a:cubicBezTo>
                      <a:pt x="134" y="99"/>
                      <a:pt x="136" y="96"/>
                      <a:pt x="135" y="93"/>
                    </a:cubicBezTo>
                    <a:cubicBezTo>
                      <a:pt x="138" y="92"/>
                      <a:pt x="140" y="89"/>
                      <a:pt x="139" y="86"/>
                    </a:cubicBezTo>
                    <a:cubicBezTo>
                      <a:pt x="142" y="84"/>
                      <a:pt x="142" y="79"/>
                      <a:pt x="140" y="77"/>
                    </a:cubicBezTo>
                    <a:cubicBezTo>
                      <a:pt x="137" y="74"/>
                      <a:pt x="133" y="75"/>
                      <a:pt x="131" y="78"/>
                    </a:cubicBezTo>
                    <a:cubicBezTo>
                      <a:pt x="128" y="77"/>
                      <a:pt x="125" y="79"/>
                      <a:pt x="125" y="82"/>
                    </a:cubicBezTo>
                    <a:cubicBezTo>
                      <a:pt x="124" y="82"/>
                      <a:pt x="123" y="83"/>
                      <a:pt x="122" y="84"/>
                    </a:cubicBezTo>
                    <a:cubicBezTo>
                      <a:pt x="120" y="83"/>
                      <a:pt x="118" y="84"/>
                      <a:pt x="117" y="85"/>
                    </a:cubicBezTo>
                    <a:cubicBezTo>
                      <a:pt x="115" y="87"/>
                      <a:pt x="115" y="90"/>
                      <a:pt x="117" y="91"/>
                    </a:cubicBezTo>
                    <a:cubicBezTo>
                      <a:pt x="117" y="93"/>
                      <a:pt x="117" y="94"/>
                      <a:pt x="118" y="95"/>
                    </a:cubicBezTo>
                    <a:cubicBezTo>
                      <a:pt x="118" y="96"/>
                      <a:pt x="118" y="97"/>
                      <a:pt x="119" y="98"/>
                    </a:cubicBezTo>
                    <a:cubicBezTo>
                      <a:pt x="117" y="100"/>
                      <a:pt x="117" y="104"/>
                      <a:pt x="120" y="105"/>
                    </a:cubicBezTo>
                    <a:cubicBezTo>
                      <a:pt x="122" y="107"/>
                      <a:pt x="125" y="106"/>
                      <a:pt x="127" y="103"/>
                    </a:cubicBezTo>
                    <a:cubicBezTo>
                      <a:pt x="125" y="111"/>
                      <a:pt x="123" y="120"/>
                      <a:pt x="120" y="125"/>
                    </a:cubicBezTo>
                    <a:cubicBezTo>
                      <a:pt x="112" y="111"/>
                      <a:pt x="106" y="98"/>
                      <a:pt x="100" y="87"/>
                    </a:cubicBezTo>
                    <a:cubicBezTo>
                      <a:pt x="104" y="82"/>
                      <a:pt x="107" y="76"/>
                      <a:pt x="107" y="70"/>
                    </a:cubicBezTo>
                    <a:cubicBezTo>
                      <a:pt x="113" y="63"/>
                      <a:pt x="114" y="52"/>
                      <a:pt x="110" y="44"/>
                    </a:cubicBezTo>
                    <a:cubicBezTo>
                      <a:pt x="110" y="43"/>
                      <a:pt x="111" y="42"/>
                      <a:pt x="111" y="41"/>
                    </a:cubicBezTo>
                    <a:cubicBezTo>
                      <a:pt x="119" y="33"/>
                      <a:pt x="120" y="21"/>
                      <a:pt x="114" y="12"/>
                    </a:cubicBezTo>
                    <a:cubicBezTo>
                      <a:pt x="108" y="4"/>
                      <a:pt x="97" y="0"/>
                      <a:pt x="88" y="3"/>
                    </a:cubicBezTo>
                    <a:cubicBezTo>
                      <a:pt x="82" y="4"/>
                      <a:pt x="78" y="8"/>
                      <a:pt x="75" y="13"/>
                    </a:cubicBezTo>
                    <a:close/>
                    <a:moveTo>
                      <a:pt x="96" y="173"/>
                    </a:moveTo>
                    <a:cubicBezTo>
                      <a:pt x="96" y="172"/>
                      <a:pt x="96" y="171"/>
                      <a:pt x="96" y="170"/>
                    </a:cubicBezTo>
                    <a:cubicBezTo>
                      <a:pt x="97" y="169"/>
                      <a:pt x="98" y="168"/>
                      <a:pt x="99" y="167"/>
                    </a:cubicBezTo>
                    <a:cubicBezTo>
                      <a:pt x="101" y="167"/>
                      <a:pt x="103" y="168"/>
                      <a:pt x="104" y="169"/>
                    </a:cubicBezTo>
                    <a:cubicBezTo>
                      <a:pt x="101" y="171"/>
                      <a:pt x="98" y="172"/>
                      <a:pt x="96" y="173"/>
                    </a:cubicBezTo>
                    <a:close/>
                    <a:moveTo>
                      <a:pt x="107" y="122"/>
                    </a:moveTo>
                    <a:cubicBezTo>
                      <a:pt x="104" y="118"/>
                      <a:pt x="93" y="109"/>
                      <a:pt x="84" y="102"/>
                    </a:cubicBezTo>
                    <a:cubicBezTo>
                      <a:pt x="84" y="101"/>
                      <a:pt x="84" y="99"/>
                      <a:pt x="84" y="97"/>
                    </a:cubicBezTo>
                    <a:cubicBezTo>
                      <a:pt x="88" y="96"/>
                      <a:pt x="92" y="94"/>
                      <a:pt x="95" y="92"/>
                    </a:cubicBezTo>
                    <a:cubicBezTo>
                      <a:pt x="100" y="102"/>
                      <a:pt x="104" y="115"/>
                      <a:pt x="107" y="122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9" name="Freeform 298">
                <a:extLst>
                  <a:ext uri="{FF2B5EF4-FFF2-40B4-BE49-F238E27FC236}">
                    <a16:creationId xmlns:a16="http://schemas.microsoft.com/office/drawing/2014/main" id="{EF6E5702-0A78-7A47-AD38-B4F241A9B98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93000" y="3355975"/>
                <a:ext cx="201613" cy="187325"/>
              </a:xfrm>
              <a:custGeom>
                <a:avLst/>
                <a:gdLst>
                  <a:gd name="T0" fmla="*/ 52 w 53"/>
                  <a:gd name="T1" fmla="*/ 10 h 49"/>
                  <a:gd name="T2" fmla="*/ 39 w 53"/>
                  <a:gd name="T3" fmla="*/ 14 h 49"/>
                  <a:gd name="T4" fmla="*/ 38 w 53"/>
                  <a:gd name="T5" fmla="*/ 14 h 49"/>
                  <a:gd name="T6" fmla="*/ 41 w 53"/>
                  <a:gd name="T7" fmla="*/ 9 h 49"/>
                  <a:gd name="T8" fmla="*/ 40 w 53"/>
                  <a:gd name="T9" fmla="*/ 8 h 49"/>
                  <a:gd name="T10" fmla="*/ 31 w 53"/>
                  <a:gd name="T11" fmla="*/ 11 h 49"/>
                  <a:gd name="T12" fmla="*/ 31 w 53"/>
                  <a:gd name="T13" fmla="*/ 10 h 49"/>
                  <a:gd name="T14" fmla="*/ 33 w 53"/>
                  <a:gd name="T15" fmla="*/ 7 h 49"/>
                  <a:gd name="T16" fmla="*/ 32 w 53"/>
                  <a:gd name="T17" fmla="*/ 6 h 49"/>
                  <a:gd name="T18" fmla="*/ 22 w 53"/>
                  <a:gd name="T19" fmla="*/ 8 h 49"/>
                  <a:gd name="T20" fmla="*/ 22 w 53"/>
                  <a:gd name="T21" fmla="*/ 7 h 49"/>
                  <a:gd name="T22" fmla="*/ 23 w 53"/>
                  <a:gd name="T23" fmla="*/ 4 h 49"/>
                  <a:gd name="T24" fmla="*/ 23 w 53"/>
                  <a:gd name="T25" fmla="*/ 3 h 49"/>
                  <a:gd name="T26" fmla="*/ 1 w 53"/>
                  <a:gd name="T27" fmla="*/ 0 h 49"/>
                  <a:gd name="T28" fmla="*/ 0 w 53"/>
                  <a:gd name="T29" fmla="*/ 1 h 49"/>
                  <a:gd name="T30" fmla="*/ 9 w 53"/>
                  <a:gd name="T31" fmla="*/ 21 h 49"/>
                  <a:gd name="T32" fmla="*/ 9 w 53"/>
                  <a:gd name="T33" fmla="*/ 22 h 49"/>
                  <a:gd name="T34" fmla="*/ 12 w 53"/>
                  <a:gd name="T35" fmla="*/ 19 h 49"/>
                  <a:gd name="T36" fmla="*/ 13 w 53"/>
                  <a:gd name="T37" fmla="*/ 19 h 49"/>
                  <a:gd name="T38" fmla="*/ 14 w 53"/>
                  <a:gd name="T39" fmla="*/ 30 h 49"/>
                  <a:gd name="T40" fmla="*/ 15 w 53"/>
                  <a:gd name="T41" fmla="*/ 30 h 49"/>
                  <a:gd name="T42" fmla="*/ 18 w 53"/>
                  <a:gd name="T43" fmla="*/ 27 h 49"/>
                  <a:gd name="T44" fmla="*/ 19 w 53"/>
                  <a:gd name="T45" fmla="*/ 28 h 49"/>
                  <a:gd name="T46" fmla="*/ 19 w 53"/>
                  <a:gd name="T47" fmla="*/ 37 h 49"/>
                  <a:gd name="T48" fmla="*/ 19 w 53"/>
                  <a:gd name="T49" fmla="*/ 37 h 49"/>
                  <a:gd name="T50" fmla="*/ 23 w 53"/>
                  <a:gd name="T51" fmla="*/ 34 h 49"/>
                  <a:gd name="T52" fmla="*/ 24 w 53"/>
                  <a:gd name="T53" fmla="*/ 34 h 49"/>
                  <a:gd name="T54" fmla="*/ 24 w 53"/>
                  <a:gd name="T55" fmla="*/ 48 h 49"/>
                  <a:gd name="T56" fmla="*/ 24 w 53"/>
                  <a:gd name="T57" fmla="*/ 48 h 49"/>
                  <a:gd name="T58" fmla="*/ 38 w 53"/>
                  <a:gd name="T59" fmla="*/ 33 h 49"/>
                  <a:gd name="T60" fmla="*/ 38 w 53"/>
                  <a:gd name="T61" fmla="*/ 33 h 49"/>
                  <a:gd name="T62" fmla="*/ 41 w 53"/>
                  <a:gd name="T63" fmla="*/ 35 h 49"/>
                  <a:gd name="T64" fmla="*/ 45 w 53"/>
                  <a:gd name="T65" fmla="*/ 31 h 49"/>
                  <a:gd name="T66" fmla="*/ 42 w 53"/>
                  <a:gd name="T67" fmla="*/ 28 h 49"/>
                  <a:gd name="T68" fmla="*/ 42 w 53"/>
                  <a:gd name="T69" fmla="*/ 29 h 49"/>
                  <a:gd name="T70" fmla="*/ 53 w 53"/>
                  <a:gd name="T71" fmla="*/ 11 h 49"/>
                  <a:gd name="T72" fmla="*/ 52 w 53"/>
                  <a:gd name="T73" fmla="*/ 10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53" h="49">
                    <a:moveTo>
                      <a:pt x="52" y="10"/>
                    </a:moveTo>
                    <a:cubicBezTo>
                      <a:pt x="48" y="13"/>
                      <a:pt x="44" y="14"/>
                      <a:pt x="39" y="14"/>
                    </a:cubicBezTo>
                    <a:cubicBezTo>
                      <a:pt x="38" y="14"/>
                      <a:pt x="38" y="14"/>
                      <a:pt x="38" y="14"/>
                    </a:cubicBezTo>
                    <a:cubicBezTo>
                      <a:pt x="39" y="12"/>
                      <a:pt x="40" y="10"/>
                      <a:pt x="41" y="9"/>
                    </a:cubicBezTo>
                    <a:cubicBezTo>
                      <a:pt x="41" y="9"/>
                      <a:pt x="41" y="8"/>
                      <a:pt x="40" y="8"/>
                    </a:cubicBezTo>
                    <a:cubicBezTo>
                      <a:pt x="38" y="10"/>
                      <a:pt x="35" y="11"/>
                      <a:pt x="31" y="11"/>
                    </a:cubicBezTo>
                    <a:cubicBezTo>
                      <a:pt x="31" y="11"/>
                      <a:pt x="31" y="11"/>
                      <a:pt x="31" y="10"/>
                    </a:cubicBezTo>
                    <a:cubicBezTo>
                      <a:pt x="32" y="9"/>
                      <a:pt x="32" y="7"/>
                      <a:pt x="33" y="7"/>
                    </a:cubicBezTo>
                    <a:cubicBezTo>
                      <a:pt x="33" y="6"/>
                      <a:pt x="33" y="6"/>
                      <a:pt x="32" y="6"/>
                    </a:cubicBezTo>
                    <a:cubicBezTo>
                      <a:pt x="29" y="7"/>
                      <a:pt x="26" y="8"/>
                      <a:pt x="22" y="8"/>
                    </a:cubicBezTo>
                    <a:cubicBezTo>
                      <a:pt x="22" y="8"/>
                      <a:pt x="21" y="7"/>
                      <a:pt x="22" y="7"/>
                    </a:cubicBezTo>
                    <a:cubicBezTo>
                      <a:pt x="22" y="6"/>
                      <a:pt x="23" y="4"/>
                      <a:pt x="23" y="4"/>
                    </a:cubicBezTo>
                    <a:cubicBezTo>
                      <a:pt x="23" y="3"/>
                      <a:pt x="23" y="3"/>
                      <a:pt x="23" y="3"/>
                    </a:cubicBezTo>
                    <a:cubicBezTo>
                      <a:pt x="17" y="5"/>
                      <a:pt x="5" y="2"/>
                      <a:pt x="1" y="0"/>
                    </a:cubicBezTo>
                    <a:cubicBezTo>
                      <a:pt x="0" y="0"/>
                      <a:pt x="0" y="1"/>
                      <a:pt x="0" y="1"/>
                    </a:cubicBezTo>
                    <a:cubicBezTo>
                      <a:pt x="2" y="4"/>
                      <a:pt x="9" y="15"/>
                      <a:pt x="9" y="21"/>
                    </a:cubicBezTo>
                    <a:cubicBezTo>
                      <a:pt x="9" y="22"/>
                      <a:pt x="9" y="22"/>
                      <a:pt x="9" y="22"/>
                    </a:cubicBezTo>
                    <a:cubicBezTo>
                      <a:pt x="10" y="21"/>
                      <a:pt x="11" y="20"/>
                      <a:pt x="12" y="19"/>
                    </a:cubicBezTo>
                    <a:cubicBezTo>
                      <a:pt x="13" y="19"/>
                      <a:pt x="13" y="19"/>
                      <a:pt x="13" y="19"/>
                    </a:cubicBezTo>
                    <a:cubicBezTo>
                      <a:pt x="14" y="23"/>
                      <a:pt x="15" y="27"/>
                      <a:pt x="14" y="30"/>
                    </a:cubicBezTo>
                    <a:cubicBezTo>
                      <a:pt x="14" y="30"/>
                      <a:pt x="15" y="30"/>
                      <a:pt x="15" y="30"/>
                    </a:cubicBezTo>
                    <a:cubicBezTo>
                      <a:pt x="16" y="30"/>
                      <a:pt x="17" y="29"/>
                      <a:pt x="18" y="27"/>
                    </a:cubicBezTo>
                    <a:cubicBezTo>
                      <a:pt x="18" y="27"/>
                      <a:pt x="19" y="27"/>
                      <a:pt x="19" y="28"/>
                    </a:cubicBezTo>
                    <a:cubicBezTo>
                      <a:pt x="19" y="31"/>
                      <a:pt x="19" y="34"/>
                      <a:pt x="19" y="37"/>
                    </a:cubicBezTo>
                    <a:cubicBezTo>
                      <a:pt x="18" y="37"/>
                      <a:pt x="19" y="38"/>
                      <a:pt x="19" y="37"/>
                    </a:cubicBezTo>
                    <a:cubicBezTo>
                      <a:pt x="20" y="37"/>
                      <a:pt x="21" y="35"/>
                      <a:pt x="23" y="34"/>
                    </a:cubicBezTo>
                    <a:cubicBezTo>
                      <a:pt x="23" y="33"/>
                      <a:pt x="24" y="34"/>
                      <a:pt x="24" y="34"/>
                    </a:cubicBezTo>
                    <a:cubicBezTo>
                      <a:pt x="25" y="39"/>
                      <a:pt x="25" y="44"/>
                      <a:pt x="24" y="48"/>
                    </a:cubicBezTo>
                    <a:cubicBezTo>
                      <a:pt x="24" y="48"/>
                      <a:pt x="24" y="49"/>
                      <a:pt x="24" y="48"/>
                    </a:cubicBezTo>
                    <a:cubicBezTo>
                      <a:pt x="27" y="46"/>
                      <a:pt x="34" y="39"/>
                      <a:pt x="38" y="33"/>
                    </a:cubicBezTo>
                    <a:cubicBezTo>
                      <a:pt x="38" y="33"/>
                      <a:pt x="38" y="33"/>
                      <a:pt x="38" y="33"/>
                    </a:cubicBezTo>
                    <a:cubicBezTo>
                      <a:pt x="41" y="35"/>
                      <a:pt x="41" y="35"/>
                      <a:pt x="41" y="35"/>
                    </a:cubicBezTo>
                    <a:cubicBezTo>
                      <a:pt x="45" y="31"/>
                      <a:pt x="45" y="31"/>
                      <a:pt x="45" y="31"/>
                    </a:cubicBezTo>
                    <a:cubicBezTo>
                      <a:pt x="42" y="28"/>
                      <a:pt x="42" y="28"/>
                      <a:pt x="42" y="28"/>
                    </a:cubicBezTo>
                    <a:cubicBezTo>
                      <a:pt x="42" y="29"/>
                      <a:pt x="42" y="29"/>
                      <a:pt x="42" y="29"/>
                    </a:cubicBezTo>
                    <a:cubicBezTo>
                      <a:pt x="46" y="23"/>
                      <a:pt x="51" y="14"/>
                      <a:pt x="53" y="11"/>
                    </a:cubicBezTo>
                    <a:cubicBezTo>
                      <a:pt x="53" y="10"/>
                      <a:pt x="53" y="10"/>
                      <a:pt x="52" y="1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0" name="Freeform 299">
                <a:extLst>
                  <a:ext uri="{FF2B5EF4-FFF2-40B4-BE49-F238E27FC236}">
                    <a16:creationId xmlns:a16="http://schemas.microsoft.com/office/drawing/2014/main" id="{0114CC74-5F3D-C54F-9001-5B4F6CA9517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351713" y="2571750"/>
                <a:ext cx="762000" cy="806450"/>
              </a:xfrm>
              <a:custGeom>
                <a:avLst/>
                <a:gdLst>
                  <a:gd name="T0" fmla="*/ 48 w 200"/>
                  <a:gd name="T1" fmla="*/ 69 h 212"/>
                  <a:gd name="T2" fmla="*/ 64 w 200"/>
                  <a:gd name="T3" fmla="*/ 55 h 212"/>
                  <a:gd name="T4" fmla="*/ 58 w 200"/>
                  <a:gd name="T5" fmla="*/ 65 h 212"/>
                  <a:gd name="T6" fmla="*/ 54 w 200"/>
                  <a:gd name="T7" fmla="*/ 60 h 212"/>
                  <a:gd name="T8" fmla="*/ 58 w 200"/>
                  <a:gd name="T9" fmla="*/ 65 h 212"/>
                  <a:gd name="T10" fmla="*/ 22 w 200"/>
                  <a:gd name="T11" fmla="*/ 35 h 212"/>
                  <a:gd name="T12" fmla="*/ 3 w 200"/>
                  <a:gd name="T13" fmla="*/ 1 h 212"/>
                  <a:gd name="T14" fmla="*/ 49 w 200"/>
                  <a:gd name="T15" fmla="*/ 48 h 212"/>
                  <a:gd name="T16" fmla="*/ 43 w 200"/>
                  <a:gd name="T17" fmla="*/ 54 h 212"/>
                  <a:gd name="T18" fmla="*/ 50 w 200"/>
                  <a:gd name="T19" fmla="*/ 106 h 212"/>
                  <a:gd name="T20" fmla="*/ 29 w 200"/>
                  <a:gd name="T21" fmla="*/ 138 h 212"/>
                  <a:gd name="T22" fmla="*/ 48 w 200"/>
                  <a:gd name="T23" fmla="*/ 75 h 212"/>
                  <a:gd name="T24" fmla="*/ 136 w 200"/>
                  <a:gd name="T25" fmla="*/ 47 h 212"/>
                  <a:gd name="T26" fmla="*/ 71 w 200"/>
                  <a:gd name="T27" fmla="*/ 63 h 212"/>
                  <a:gd name="T28" fmla="*/ 97 w 200"/>
                  <a:gd name="T29" fmla="*/ 46 h 212"/>
                  <a:gd name="T30" fmla="*/ 136 w 200"/>
                  <a:gd name="T31" fmla="*/ 47 h 212"/>
                  <a:gd name="T32" fmla="*/ 160 w 200"/>
                  <a:gd name="T33" fmla="*/ 164 h 212"/>
                  <a:gd name="T34" fmla="*/ 64 w 200"/>
                  <a:gd name="T35" fmla="*/ 75 h 212"/>
                  <a:gd name="T36" fmla="*/ 68 w 200"/>
                  <a:gd name="T37" fmla="*/ 71 h 212"/>
                  <a:gd name="T38" fmla="*/ 130 w 200"/>
                  <a:gd name="T39" fmla="*/ 69 h 212"/>
                  <a:gd name="T40" fmla="*/ 140 w 200"/>
                  <a:gd name="T41" fmla="*/ 60 h 212"/>
                  <a:gd name="T42" fmla="*/ 137 w 200"/>
                  <a:gd name="T43" fmla="*/ 66 h 212"/>
                  <a:gd name="T44" fmla="*/ 134 w 200"/>
                  <a:gd name="T45" fmla="*/ 63 h 212"/>
                  <a:gd name="T46" fmla="*/ 137 w 200"/>
                  <a:gd name="T47" fmla="*/ 66 h 212"/>
                  <a:gd name="T48" fmla="*/ 101 w 200"/>
                  <a:gd name="T49" fmla="*/ 28 h 212"/>
                  <a:gd name="T50" fmla="*/ 119 w 200"/>
                  <a:gd name="T51" fmla="*/ 40 h 212"/>
                  <a:gd name="T52" fmla="*/ 130 w 200"/>
                  <a:gd name="T53" fmla="*/ 54 h 212"/>
                  <a:gd name="T54" fmla="*/ 129 w 200"/>
                  <a:gd name="T55" fmla="*/ 58 h 212"/>
                  <a:gd name="T56" fmla="*/ 124 w 200"/>
                  <a:gd name="T57" fmla="*/ 57 h 212"/>
                  <a:gd name="T58" fmla="*/ 135 w 200"/>
                  <a:gd name="T59" fmla="*/ 74 h 212"/>
                  <a:gd name="T60" fmla="*/ 121 w 200"/>
                  <a:gd name="T61" fmla="*/ 113 h 212"/>
                  <a:gd name="T62" fmla="*/ 123 w 200"/>
                  <a:gd name="T63" fmla="*/ 89 h 212"/>
                  <a:gd name="T64" fmla="*/ 135 w 200"/>
                  <a:gd name="T65" fmla="*/ 74 h 212"/>
                  <a:gd name="T66" fmla="*/ 163 w 200"/>
                  <a:gd name="T67" fmla="*/ 63 h 212"/>
                  <a:gd name="T68" fmla="*/ 144 w 200"/>
                  <a:gd name="T69" fmla="*/ 60 h 212"/>
                  <a:gd name="T70" fmla="*/ 184 w 200"/>
                  <a:gd name="T71" fmla="*/ 53 h 212"/>
                  <a:gd name="T72" fmla="*/ 143 w 200"/>
                  <a:gd name="T73" fmla="*/ 70 h 212"/>
                  <a:gd name="T74" fmla="*/ 192 w 200"/>
                  <a:gd name="T75" fmla="*/ 136 h 212"/>
                  <a:gd name="T76" fmla="*/ 142 w 200"/>
                  <a:gd name="T77" fmla="*/ 72 h 212"/>
                  <a:gd name="T78" fmla="*/ 45 w 200"/>
                  <a:gd name="T79" fmla="*/ 145 h 212"/>
                  <a:gd name="T80" fmla="*/ 55 w 200"/>
                  <a:gd name="T81" fmla="*/ 137 h 212"/>
                  <a:gd name="T82" fmla="*/ 45 w 200"/>
                  <a:gd name="T83" fmla="*/ 145 h 212"/>
                  <a:gd name="T84" fmla="*/ 49 w 200"/>
                  <a:gd name="T85" fmla="*/ 139 h 212"/>
                  <a:gd name="T86" fmla="*/ 52 w 200"/>
                  <a:gd name="T87" fmla="*/ 143 h 212"/>
                  <a:gd name="T88" fmla="*/ 27 w 200"/>
                  <a:gd name="T89" fmla="*/ 122 h 212"/>
                  <a:gd name="T90" fmla="*/ 17 w 200"/>
                  <a:gd name="T91" fmla="*/ 103 h 212"/>
                  <a:gd name="T92" fmla="*/ 27 w 200"/>
                  <a:gd name="T93" fmla="*/ 122 h 212"/>
                  <a:gd name="T94" fmla="*/ 46 w 200"/>
                  <a:gd name="T95" fmla="*/ 132 h 212"/>
                  <a:gd name="T96" fmla="*/ 42 w 200"/>
                  <a:gd name="T97" fmla="*/ 136 h 212"/>
                  <a:gd name="T98" fmla="*/ 44 w 200"/>
                  <a:gd name="T99" fmla="*/ 129 h 212"/>
                  <a:gd name="T100" fmla="*/ 76 w 200"/>
                  <a:gd name="T101" fmla="*/ 131 h 212"/>
                  <a:gd name="T102" fmla="*/ 100 w 200"/>
                  <a:gd name="T103" fmla="*/ 132 h 212"/>
                  <a:gd name="T104" fmla="*/ 60 w 200"/>
                  <a:gd name="T105" fmla="*/ 142 h 212"/>
                  <a:gd name="T106" fmla="*/ 34 w 200"/>
                  <a:gd name="T107" fmla="*/ 189 h 212"/>
                  <a:gd name="T108" fmla="*/ 45 w 200"/>
                  <a:gd name="T109" fmla="*/ 149 h 212"/>
                  <a:gd name="T110" fmla="*/ 46 w 200"/>
                  <a:gd name="T111" fmla="*/ 168 h 212"/>
                  <a:gd name="T112" fmla="*/ 34 w 200"/>
                  <a:gd name="T113" fmla="*/ 189 h 212"/>
                  <a:gd name="T114" fmla="*/ 58 w 200"/>
                  <a:gd name="T115" fmla="*/ 147 h 212"/>
                  <a:gd name="T116" fmla="*/ 107 w 200"/>
                  <a:gd name="T117" fmla="*/ 212 h 212"/>
                  <a:gd name="T118" fmla="*/ 57 w 200"/>
                  <a:gd name="T119" fmla="*/ 148 h 2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200" h="212">
                    <a:moveTo>
                      <a:pt x="49" y="54"/>
                    </a:moveTo>
                    <a:cubicBezTo>
                      <a:pt x="45" y="58"/>
                      <a:pt x="44" y="65"/>
                      <a:pt x="48" y="69"/>
                    </a:cubicBezTo>
                    <a:cubicBezTo>
                      <a:pt x="52" y="74"/>
                      <a:pt x="59" y="74"/>
                      <a:pt x="63" y="70"/>
                    </a:cubicBezTo>
                    <a:cubicBezTo>
                      <a:pt x="68" y="66"/>
                      <a:pt x="68" y="59"/>
                      <a:pt x="64" y="55"/>
                    </a:cubicBezTo>
                    <a:cubicBezTo>
                      <a:pt x="60" y="51"/>
                      <a:pt x="53" y="50"/>
                      <a:pt x="49" y="54"/>
                    </a:cubicBezTo>
                    <a:close/>
                    <a:moveTo>
                      <a:pt x="58" y="65"/>
                    </a:moveTo>
                    <a:cubicBezTo>
                      <a:pt x="57" y="66"/>
                      <a:pt x="55" y="66"/>
                      <a:pt x="54" y="64"/>
                    </a:cubicBezTo>
                    <a:cubicBezTo>
                      <a:pt x="52" y="63"/>
                      <a:pt x="53" y="61"/>
                      <a:pt x="54" y="60"/>
                    </a:cubicBezTo>
                    <a:cubicBezTo>
                      <a:pt x="55" y="58"/>
                      <a:pt x="57" y="59"/>
                      <a:pt x="59" y="60"/>
                    </a:cubicBezTo>
                    <a:cubicBezTo>
                      <a:pt x="60" y="61"/>
                      <a:pt x="60" y="63"/>
                      <a:pt x="58" y="65"/>
                    </a:cubicBezTo>
                    <a:close/>
                    <a:moveTo>
                      <a:pt x="43" y="54"/>
                    </a:moveTo>
                    <a:cubicBezTo>
                      <a:pt x="37" y="49"/>
                      <a:pt x="29" y="43"/>
                      <a:pt x="22" y="35"/>
                    </a:cubicBezTo>
                    <a:cubicBezTo>
                      <a:pt x="11" y="23"/>
                      <a:pt x="4" y="10"/>
                      <a:pt x="1" y="3"/>
                    </a:cubicBezTo>
                    <a:cubicBezTo>
                      <a:pt x="0" y="2"/>
                      <a:pt x="2" y="0"/>
                      <a:pt x="3" y="1"/>
                    </a:cubicBezTo>
                    <a:cubicBezTo>
                      <a:pt x="10" y="5"/>
                      <a:pt x="22" y="13"/>
                      <a:pt x="32" y="25"/>
                    </a:cubicBezTo>
                    <a:cubicBezTo>
                      <a:pt x="40" y="33"/>
                      <a:pt x="45" y="42"/>
                      <a:pt x="49" y="48"/>
                    </a:cubicBezTo>
                    <a:cubicBezTo>
                      <a:pt x="48" y="49"/>
                      <a:pt x="47" y="50"/>
                      <a:pt x="46" y="51"/>
                    </a:cubicBezTo>
                    <a:cubicBezTo>
                      <a:pt x="45" y="52"/>
                      <a:pt x="44" y="53"/>
                      <a:pt x="43" y="54"/>
                    </a:cubicBezTo>
                    <a:close/>
                    <a:moveTo>
                      <a:pt x="55" y="77"/>
                    </a:moveTo>
                    <a:cubicBezTo>
                      <a:pt x="55" y="85"/>
                      <a:pt x="53" y="95"/>
                      <a:pt x="50" y="106"/>
                    </a:cubicBezTo>
                    <a:cubicBezTo>
                      <a:pt x="45" y="121"/>
                      <a:pt x="37" y="133"/>
                      <a:pt x="33" y="140"/>
                    </a:cubicBezTo>
                    <a:cubicBezTo>
                      <a:pt x="32" y="141"/>
                      <a:pt x="29" y="140"/>
                      <a:pt x="29" y="138"/>
                    </a:cubicBezTo>
                    <a:cubicBezTo>
                      <a:pt x="30" y="131"/>
                      <a:pt x="31" y="116"/>
                      <a:pt x="36" y="101"/>
                    </a:cubicBezTo>
                    <a:cubicBezTo>
                      <a:pt x="39" y="91"/>
                      <a:pt x="44" y="82"/>
                      <a:pt x="48" y="75"/>
                    </a:cubicBezTo>
                    <a:cubicBezTo>
                      <a:pt x="50" y="76"/>
                      <a:pt x="53" y="77"/>
                      <a:pt x="55" y="77"/>
                    </a:cubicBezTo>
                    <a:close/>
                    <a:moveTo>
                      <a:pt x="136" y="47"/>
                    </a:moveTo>
                    <a:cubicBezTo>
                      <a:pt x="129" y="51"/>
                      <a:pt x="116" y="57"/>
                      <a:pt x="100" y="60"/>
                    </a:cubicBezTo>
                    <a:cubicBezTo>
                      <a:pt x="89" y="62"/>
                      <a:pt x="79" y="63"/>
                      <a:pt x="71" y="63"/>
                    </a:cubicBezTo>
                    <a:cubicBezTo>
                      <a:pt x="72" y="60"/>
                      <a:pt x="71" y="58"/>
                      <a:pt x="70" y="55"/>
                    </a:cubicBezTo>
                    <a:cubicBezTo>
                      <a:pt x="77" y="52"/>
                      <a:pt x="86" y="48"/>
                      <a:pt x="97" y="46"/>
                    </a:cubicBezTo>
                    <a:cubicBezTo>
                      <a:pt x="113" y="43"/>
                      <a:pt x="127" y="43"/>
                      <a:pt x="135" y="43"/>
                    </a:cubicBezTo>
                    <a:cubicBezTo>
                      <a:pt x="137" y="44"/>
                      <a:pt x="137" y="46"/>
                      <a:pt x="136" y="47"/>
                    </a:cubicBezTo>
                    <a:close/>
                    <a:moveTo>
                      <a:pt x="68" y="71"/>
                    </a:moveTo>
                    <a:cubicBezTo>
                      <a:pt x="160" y="164"/>
                      <a:pt x="160" y="164"/>
                      <a:pt x="160" y="164"/>
                    </a:cubicBezTo>
                    <a:cubicBezTo>
                      <a:pt x="147" y="176"/>
                      <a:pt x="147" y="176"/>
                      <a:pt x="147" y="176"/>
                    </a:cubicBezTo>
                    <a:cubicBezTo>
                      <a:pt x="64" y="75"/>
                      <a:pt x="64" y="75"/>
                      <a:pt x="64" y="75"/>
                    </a:cubicBezTo>
                    <a:cubicBezTo>
                      <a:pt x="65" y="75"/>
                      <a:pt x="66" y="74"/>
                      <a:pt x="66" y="74"/>
                    </a:cubicBezTo>
                    <a:cubicBezTo>
                      <a:pt x="67" y="73"/>
                      <a:pt x="68" y="72"/>
                      <a:pt x="68" y="71"/>
                    </a:cubicBezTo>
                    <a:close/>
                    <a:moveTo>
                      <a:pt x="131" y="60"/>
                    </a:moveTo>
                    <a:cubicBezTo>
                      <a:pt x="128" y="62"/>
                      <a:pt x="128" y="66"/>
                      <a:pt x="130" y="69"/>
                    </a:cubicBezTo>
                    <a:cubicBezTo>
                      <a:pt x="133" y="72"/>
                      <a:pt x="137" y="72"/>
                      <a:pt x="140" y="70"/>
                    </a:cubicBezTo>
                    <a:cubicBezTo>
                      <a:pt x="142" y="67"/>
                      <a:pt x="143" y="63"/>
                      <a:pt x="140" y="60"/>
                    </a:cubicBezTo>
                    <a:cubicBezTo>
                      <a:pt x="138" y="57"/>
                      <a:pt x="133" y="57"/>
                      <a:pt x="131" y="60"/>
                    </a:cubicBezTo>
                    <a:close/>
                    <a:moveTo>
                      <a:pt x="137" y="66"/>
                    </a:moveTo>
                    <a:cubicBezTo>
                      <a:pt x="136" y="67"/>
                      <a:pt x="134" y="67"/>
                      <a:pt x="134" y="66"/>
                    </a:cubicBezTo>
                    <a:cubicBezTo>
                      <a:pt x="133" y="65"/>
                      <a:pt x="133" y="64"/>
                      <a:pt x="134" y="63"/>
                    </a:cubicBezTo>
                    <a:cubicBezTo>
                      <a:pt x="135" y="62"/>
                      <a:pt x="136" y="62"/>
                      <a:pt x="137" y="63"/>
                    </a:cubicBezTo>
                    <a:cubicBezTo>
                      <a:pt x="137" y="64"/>
                      <a:pt x="137" y="65"/>
                      <a:pt x="137" y="66"/>
                    </a:cubicBezTo>
                    <a:close/>
                    <a:moveTo>
                      <a:pt x="108" y="41"/>
                    </a:moveTo>
                    <a:cubicBezTo>
                      <a:pt x="105" y="36"/>
                      <a:pt x="102" y="31"/>
                      <a:pt x="101" y="28"/>
                    </a:cubicBezTo>
                    <a:cubicBezTo>
                      <a:pt x="100" y="27"/>
                      <a:pt x="101" y="26"/>
                      <a:pt x="102" y="26"/>
                    </a:cubicBezTo>
                    <a:cubicBezTo>
                      <a:pt x="106" y="29"/>
                      <a:pt x="113" y="33"/>
                      <a:pt x="119" y="40"/>
                    </a:cubicBezTo>
                    <a:cubicBezTo>
                      <a:pt x="115" y="40"/>
                      <a:pt x="112" y="40"/>
                      <a:pt x="108" y="41"/>
                    </a:cubicBezTo>
                    <a:close/>
                    <a:moveTo>
                      <a:pt x="130" y="54"/>
                    </a:moveTo>
                    <a:cubicBezTo>
                      <a:pt x="130" y="55"/>
                      <a:pt x="131" y="55"/>
                      <a:pt x="131" y="56"/>
                    </a:cubicBezTo>
                    <a:cubicBezTo>
                      <a:pt x="130" y="56"/>
                      <a:pt x="129" y="57"/>
                      <a:pt x="129" y="58"/>
                    </a:cubicBezTo>
                    <a:cubicBezTo>
                      <a:pt x="128" y="58"/>
                      <a:pt x="128" y="59"/>
                      <a:pt x="127" y="59"/>
                    </a:cubicBezTo>
                    <a:cubicBezTo>
                      <a:pt x="126" y="59"/>
                      <a:pt x="125" y="58"/>
                      <a:pt x="124" y="57"/>
                    </a:cubicBezTo>
                    <a:cubicBezTo>
                      <a:pt x="126" y="56"/>
                      <a:pt x="128" y="55"/>
                      <a:pt x="130" y="54"/>
                    </a:cubicBezTo>
                    <a:close/>
                    <a:moveTo>
                      <a:pt x="135" y="74"/>
                    </a:moveTo>
                    <a:cubicBezTo>
                      <a:pt x="134" y="79"/>
                      <a:pt x="133" y="85"/>
                      <a:pt x="131" y="92"/>
                    </a:cubicBezTo>
                    <a:cubicBezTo>
                      <a:pt x="128" y="101"/>
                      <a:pt x="123" y="109"/>
                      <a:pt x="121" y="113"/>
                    </a:cubicBezTo>
                    <a:cubicBezTo>
                      <a:pt x="120" y="114"/>
                      <a:pt x="118" y="113"/>
                      <a:pt x="118" y="112"/>
                    </a:cubicBezTo>
                    <a:cubicBezTo>
                      <a:pt x="119" y="107"/>
                      <a:pt x="119" y="98"/>
                      <a:pt x="123" y="89"/>
                    </a:cubicBezTo>
                    <a:cubicBezTo>
                      <a:pt x="125" y="83"/>
                      <a:pt x="127" y="77"/>
                      <a:pt x="130" y="73"/>
                    </a:cubicBezTo>
                    <a:cubicBezTo>
                      <a:pt x="131" y="74"/>
                      <a:pt x="133" y="74"/>
                      <a:pt x="135" y="74"/>
                    </a:cubicBezTo>
                    <a:close/>
                    <a:moveTo>
                      <a:pt x="185" y="55"/>
                    </a:moveTo>
                    <a:cubicBezTo>
                      <a:pt x="180" y="58"/>
                      <a:pt x="172" y="61"/>
                      <a:pt x="163" y="63"/>
                    </a:cubicBezTo>
                    <a:cubicBezTo>
                      <a:pt x="156" y="65"/>
                      <a:pt x="150" y="65"/>
                      <a:pt x="145" y="65"/>
                    </a:cubicBezTo>
                    <a:cubicBezTo>
                      <a:pt x="145" y="63"/>
                      <a:pt x="144" y="62"/>
                      <a:pt x="144" y="60"/>
                    </a:cubicBezTo>
                    <a:cubicBezTo>
                      <a:pt x="148" y="58"/>
                      <a:pt x="154" y="56"/>
                      <a:pt x="161" y="55"/>
                    </a:cubicBezTo>
                    <a:cubicBezTo>
                      <a:pt x="170" y="53"/>
                      <a:pt x="179" y="53"/>
                      <a:pt x="184" y="53"/>
                    </a:cubicBezTo>
                    <a:cubicBezTo>
                      <a:pt x="185" y="53"/>
                      <a:pt x="186" y="55"/>
                      <a:pt x="185" y="55"/>
                    </a:cubicBezTo>
                    <a:close/>
                    <a:moveTo>
                      <a:pt x="143" y="70"/>
                    </a:moveTo>
                    <a:cubicBezTo>
                      <a:pt x="200" y="128"/>
                      <a:pt x="200" y="128"/>
                      <a:pt x="200" y="128"/>
                    </a:cubicBezTo>
                    <a:cubicBezTo>
                      <a:pt x="192" y="136"/>
                      <a:pt x="192" y="136"/>
                      <a:pt x="192" y="136"/>
                    </a:cubicBezTo>
                    <a:cubicBezTo>
                      <a:pt x="140" y="73"/>
                      <a:pt x="140" y="73"/>
                      <a:pt x="140" y="73"/>
                    </a:cubicBezTo>
                    <a:cubicBezTo>
                      <a:pt x="141" y="72"/>
                      <a:pt x="141" y="72"/>
                      <a:pt x="142" y="72"/>
                    </a:cubicBezTo>
                    <a:cubicBezTo>
                      <a:pt x="142" y="71"/>
                      <a:pt x="142" y="71"/>
                      <a:pt x="143" y="70"/>
                    </a:cubicBezTo>
                    <a:close/>
                    <a:moveTo>
                      <a:pt x="45" y="145"/>
                    </a:moveTo>
                    <a:cubicBezTo>
                      <a:pt x="48" y="148"/>
                      <a:pt x="52" y="148"/>
                      <a:pt x="55" y="146"/>
                    </a:cubicBezTo>
                    <a:cubicBezTo>
                      <a:pt x="57" y="143"/>
                      <a:pt x="58" y="139"/>
                      <a:pt x="55" y="137"/>
                    </a:cubicBezTo>
                    <a:cubicBezTo>
                      <a:pt x="53" y="134"/>
                      <a:pt x="49" y="134"/>
                      <a:pt x="46" y="136"/>
                    </a:cubicBezTo>
                    <a:cubicBezTo>
                      <a:pt x="43" y="139"/>
                      <a:pt x="43" y="143"/>
                      <a:pt x="45" y="145"/>
                    </a:cubicBezTo>
                    <a:close/>
                    <a:moveTo>
                      <a:pt x="49" y="142"/>
                    </a:moveTo>
                    <a:cubicBezTo>
                      <a:pt x="48" y="142"/>
                      <a:pt x="48" y="140"/>
                      <a:pt x="49" y="139"/>
                    </a:cubicBezTo>
                    <a:cubicBezTo>
                      <a:pt x="50" y="139"/>
                      <a:pt x="51" y="139"/>
                      <a:pt x="52" y="140"/>
                    </a:cubicBezTo>
                    <a:cubicBezTo>
                      <a:pt x="53" y="140"/>
                      <a:pt x="53" y="142"/>
                      <a:pt x="52" y="143"/>
                    </a:cubicBezTo>
                    <a:cubicBezTo>
                      <a:pt x="51" y="143"/>
                      <a:pt x="50" y="143"/>
                      <a:pt x="49" y="142"/>
                    </a:cubicBezTo>
                    <a:close/>
                    <a:moveTo>
                      <a:pt x="27" y="122"/>
                    </a:moveTo>
                    <a:cubicBezTo>
                      <a:pt x="22" y="115"/>
                      <a:pt x="18" y="108"/>
                      <a:pt x="16" y="104"/>
                    </a:cubicBezTo>
                    <a:cubicBezTo>
                      <a:pt x="15" y="103"/>
                      <a:pt x="16" y="102"/>
                      <a:pt x="17" y="103"/>
                    </a:cubicBezTo>
                    <a:cubicBezTo>
                      <a:pt x="20" y="105"/>
                      <a:pt x="25" y="108"/>
                      <a:pt x="29" y="112"/>
                    </a:cubicBezTo>
                    <a:cubicBezTo>
                      <a:pt x="28" y="115"/>
                      <a:pt x="28" y="119"/>
                      <a:pt x="27" y="122"/>
                    </a:cubicBezTo>
                    <a:close/>
                    <a:moveTo>
                      <a:pt x="44" y="129"/>
                    </a:moveTo>
                    <a:cubicBezTo>
                      <a:pt x="45" y="130"/>
                      <a:pt x="45" y="131"/>
                      <a:pt x="46" y="132"/>
                    </a:cubicBezTo>
                    <a:cubicBezTo>
                      <a:pt x="45" y="133"/>
                      <a:pt x="45" y="133"/>
                      <a:pt x="44" y="134"/>
                    </a:cubicBezTo>
                    <a:cubicBezTo>
                      <a:pt x="43" y="135"/>
                      <a:pt x="43" y="135"/>
                      <a:pt x="42" y="136"/>
                    </a:cubicBezTo>
                    <a:cubicBezTo>
                      <a:pt x="42" y="135"/>
                      <a:pt x="41" y="135"/>
                      <a:pt x="40" y="134"/>
                    </a:cubicBezTo>
                    <a:cubicBezTo>
                      <a:pt x="41" y="133"/>
                      <a:pt x="43" y="131"/>
                      <a:pt x="44" y="129"/>
                    </a:cubicBezTo>
                    <a:close/>
                    <a:moveTo>
                      <a:pt x="59" y="137"/>
                    </a:moveTo>
                    <a:cubicBezTo>
                      <a:pt x="63" y="135"/>
                      <a:pt x="69" y="132"/>
                      <a:pt x="76" y="131"/>
                    </a:cubicBezTo>
                    <a:cubicBezTo>
                      <a:pt x="86" y="129"/>
                      <a:pt x="94" y="129"/>
                      <a:pt x="99" y="129"/>
                    </a:cubicBezTo>
                    <a:cubicBezTo>
                      <a:pt x="101" y="129"/>
                      <a:pt x="101" y="131"/>
                      <a:pt x="100" y="132"/>
                    </a:cubicBezTo>
                    <a:cubicBezTo>
                      <a:pt x="96" y="134"/>
                      <a:pt x="87" y="138"/>
                      <a:pt x="78" y="140"/>
                    </a:cubicBezTo>
                    <a:cubicBezTo>
                      <a:pt x="71" y="141"/>
                      <a:pt x="65" y="142"/>
                      <a:pt x="60" y="142"/>
                    </a:cubicBezTo>
                    <a:cubicBezTo>
                      <a:pt x="60" y="140"/>
                      <a:pt x="60" y="138"/>
                      <a:pt x="59" y="137"/>
                    </a:cubicBezTo>
                    <a:close/>
                    <a:moveTo>
                      <a:pt x="34" y="189"/>
                    </a:moveTo>
                    <a:cubicBezTo>
                      <a:pt x="34" y="184"/>
                      <a:pt x="35" y="175"/>
                      <a:pt x="38" y="165"/>
                    </a:cubicBezTo>
                    <a:cubicBezTo>
                      <a:pt x="40" y="159"/>
                      <a:pt x="43" y="153"/>
                      <a:pt x="45" y="149"/>
                    </a:cubicBezTo>
                    <a:cubicBezTo>
                      <a:pt x="47" y="150"/>
                      <a:pt x="48" y="150"/>
                      <a:pt x="50" y="151"/>
                    </a:cubicBezTo>
                    <a:cubicBezTo>
                      <a:pt x="49" y="155"/>
                      <a:pt x="48" y="162"/>
                      <a:pt x="46" y="168"/>
                    </a:cubicBezTo>
                    <a:cubicBezTo>
                      <a:pt x="43" y="178"/>
                      <a:pt x="39" y="185"/>
                      <a:pt x="36" y="189"/>
                    </a:cubicBezTo>
                    <a:cubicBezTo>
                      <a:pt x="35" y="190"/>
                      <a:pt x="34" y="190"/>
                      <a:pt x="34" y="189"/>
                    </a:cubicBezTo>
                    <a:close/>
                    <a:moveTo>
                      <a:pt x="57" y="148"/>
                    </a:moveTo>
                    <a:cubicBezTo>
                      <a:pt x="57" y="148"/>
                      <a:pt x="58" y="147"/>
                      <a:pt x="58" y="147"/>
                    </a:cubicBezTo>
                    <a:cubicBezTo>
                      <a:pt x="115" y="205"/>
                      <a:pt x="115" y="205"/>
                      <a:pt x="115" y="205"/>
                    </a:cubicBezTo>
                    <a:cubicBezTo>
                      <a:pt x="107" y="212"/>
                      <a:pt x="107" y="212"/>
                      <a:pt x="107" y="212"/>
                    </a:cubicBezTo>
                    <a:cubicBezTo>
                      <a:pt x="55" y="149"/>
                      <a:pt x="55" y="149"/>
                      <a:pt x="55" y="149"/>
                    </a:cubicBezTo>
                    <a:cubicBezTo>
                      <a:pt x="56" y="149"/>
                      <a:pt x="56" y="149"/>
                      <a:pt x="57" y="148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1" name="Freeform 300">
                <a:extLst>
                  <a:ext uri="{FF2B5EF4-FFF2-40B4-BE49-F238E27FC236}">
                    <a16:creationId xmlns:a16="http://schemas.microsoft.com/office/drawing/2014/main" id="{7AEFD907-77DA-6B44-B387-89E0C6EFC46F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534275" y="1801813"/>
                <a:ext cx="968375" cy="1143000"/>
              </a:xfrm>
              <a:custGeom>
                <a:avLst/>
                <a:gdLst>
                  <a:gd name="T0" fmla="*/ 135 w 254"/>
                  <a:gd name="T1" fmla="*/ 160 h 300"/>
                  <a:gd name="T2" fmla="*/ 175 w 254"/>
                  <a:gd name="T3" fmla="*/ 228 h 300"/>
                  <a:gd name="T4" fmla="*/ 125 w 254"/>
                  <a:gd name="T5" fmla="*/ 215 h 300"/>
                  <a:gd name="T6" fmla="*/ 127 w 254"/>
                  <a:gd name="T7" fmla="*/ 214 h 300"/>
                  <a:gd name="T8" fmla="*/ 133 w 254"/>
                  <a:gd name="T9" fmla="*/ 205 h 300"/>
                  <a:gd name="T10" fmla="*/ 138 w 254"/>
                  <a:gd name="T11" fmla="*/ 190 h 300"/>
                  <a:gd name="T12" fmla="*/ 123 w 254"/>
                  <a:gd name="T13" fmla="*/ 188 h 300"/>
                  <a:gd name="T14" fmla="*/ 110 w 254"/>
                  <a:gd name="T15" fmla="*/ 183 h 300"/>
                  <a:gd name="T16" fmla="*/ 94 w 254"/>
                  <a:gd name="T17" fmla="*/ 193 h 300"/>
                  <a:gd name="T18" fmla="*/ 85 w 254"/>
                  <a:gd name="T19" fmla="*/ 200 h 300"/>
                  <a:gd name="T20" fmla="*/ 80 w 254"/>
                  <a:gd name="T21" fmla="*/ 211 h 300"/>
                  <a:gd name="T22" fmla="*/ 92 w 254"/>
                  <a:gd name="T23" fmla="*/ 230 h 300"/>
                  <a:gd name="T24" fmla="*/ 106 w 254"/>
                  <a:gd name="T25" fmla="*/ 226 h 300"/>
                  <a:gd name="T26" fmla="*/ 181 w 254"/>
                  <a:gd name="T27" fmla="*/ 233 h 300"/>
                  <a:gd name="T28" fmla="*/ 219 w 254"/>
                  <a:gd name="T29" fmla="*/ 300 h 300"/>
                  <a:gd name="T30" fmla="*/ 209 w 254"/>
                  <a:gd name="T31" fmla="*/ 236 h 300"/>
                  <a:gd name="T32" fmla="*/ 209 w 254"/>
                  <a:gd name="T33" fmla="*/ 187 h 300"/>
                  <a:gd name="T34" fmla="*/ 211 w 254"/>
                  <a:gd name="T35" fmla="*/ 186 h 300"/>
                  <a:gd name="T36" fmla="*/ 230 w 254"/>
                  <a:gd name="T37" fmla="*/ 175 h 300"/>
                  <a:gd name="T38" fmla="*/ 237 w 254"/>
                  <a:gd name="T39" fmla="*/ 168 h 300"/>
                  <a:gd name="T40" fmla="*/ 244 w 254"/>
                  <a:gd name="T41" fmla="*/ 155 h 300"/>
                  <a:gd name="T42" fmla="*/ 250 w 254"/>
                  <a:gd name="T43" fmla="*/ 135 h 300"/>
                  <a:gd name="T44" fmla="*/ 230 w 254"/>
                  <a:gd name="T45" fmla="*/ 133 h 300"/>
                  <a:gd name="T46" fmla="*/ 212 w 254"/>
                  <a:gd name="T47" fmla="*/ 129 h 300"/>
                  <a:gd name="T48" fmla="*/ 191 w 254"/>
                  <a:gd name="T49" fmla="*/ 143 h 300"/>
                  <a:gd name="T50" fmla="*/ 180 w 254"/>
                  <a:gd name="T51" fmla="*/ 153 h 300"/>
                  <a:gd name="T52" fmla="*/ 174 w 254"/>
                  <a:gd name="T53" fmla="*/ 168 h 300"/>
                  <a:gd name="T54" fmla="*/ 192 w 254"/>
                  <a:gd name="T55" fmla="*/ 193 h 300"/>
                  <a:gd name="T56" fmla="*/ 205 w 254"/>
                  <a:gd name="T57" fmla="*/ 189 h 300"/>
                  <a:gd name="T58" fmla="*/ 198 w 254"/>
                  <a:gd name="T59" fmla="*/ 225 h 300"/>
                  <a:gd name="T60" fmla="*/ 165 w 254"/>
                  <a:gd name="T61" fmla="*/ 186 h 300"/>
                  <a:gd name="T62" fmla="*/ 166 w 254"/>
                  <a:gd name="T63" fmla="*/ 113 h 300"/>
                  <a:gd name="T64" fmla="*/ 199 w 254"/>
                  <a:gd name="T65" fmla="*/ 77 h 300"/>
                  <a:gd name="T66" fmla="*/ 159 w 254"/>
                  <a:gd name="T67" fmla="*/ 11 h 300"/>
                  <a:gd name="T68" fmla="*/ 119 w 254"/>
                  <a:gd name="T69" fmla="*/ 8 h 300"/>
                  <a:gd name="T70" fmla="*/ 86 w 254"/>
                  <a:gd name="T71" fmla="*/ 24 h 300"/>
                  <a:gd name="T72" fmla="*/ 32 w 254"/>
                  <a:gd name="T73" fmla="*/ 58 h 300"/>
                  <a:gd name="T74" fmla="*/ 24 w 254"/>
                  <a:gd name="T75" fmla="*/ 105 h 300"/>
                  <a:gd name="T76" fmla="*/ 10 w 254"/>
                  <a:gd name="T77" fmla="*/ 152 h 300"/>
                  <a:gd name="T78" fmla="*/ 60 w 254"/>
                  <a:gd name="T79" fmla="*/ 158 h 300"/>
                  <a:gd name="T80" fmla="*/ 98 w 254"/>
                  <a:gd name="T81" fmla="*/ 155 h 300"/>
                  <a:gd name="T82" fmla="*/ 113 w 254"/>
                  <a:gd name="T83" fmla="*/ 150 h 300"/>
                  <a:gd name="T84" fmla="*/ 124 w 254"/>
                  <a:gd name="T85" fmla="*/ 217 h 300"/>
                  <a:gd name="T86" fmla="*/ 109 w 254"/>
                  <a:gd name="T87" fmla="*/ 224 h 300"/>
                  <a:gd name="T88" fmla="*/ 121 w 254"/>
                  <a:gd name="T89" fmla="*/ 219 h 300"/>
                  <a:gd name="T90" fmla="*/ 152 w 254"/>
                  <a:gd name="T91" fmla="*/ 170 h 300"/>
                  <a:gd name="T92" fmla="*/ 140 w 254"/>
                  <a:gd name="T93" fmla="*/ 119 h 300"/>
                  <a:gd name="T94" fmla="*/ 152 w 254"/>
                  <a:gd name="T95" fmla="*/ 170 h 300"/>
                  <a:gd name="T96" fmla="*/ 121 w 254"/>
                  <a:gd name="T97" fmla="*/ 146 h 300"/>
                  <a:gd name="T98" fmla="*/ 130 w 254"/>
                  <a:gd name="T99" fmla="*/ 150 h 300"/>
                  <a:gd name="T100" fmla="*/ 119 w 254"/>
                  <a:gd name="T101" fmla="*/ 147 h 3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254" h="300">
                    <a:moveTo>
                      <a:pt x="133" y="158"/>
                    </a:moveTo>
                    <a:cubicBezTo>
                      <a:pt x="134" y="158"/>
                      <a:pt x="134" y="159"/>
                      <a:pt x="135" y="160"/>
                    </a:cubicBezTo>
                    <a:cubicBezTo>
                      <a:pt x="139" y="168"/>
                      <a:pt x="161" y="206"/>
                      <a:pt x="176" y="225"/>
                    </a:cubicBezTo>
                    <a:cubicBezTo>
                      <a:pt x="177" y="226"/>
                      <a:pt x="176" y="228"/>
                      <a:pt x="175" y="228"/>
                    </a:cubicBezTo>
                    <a:cubicBezTo>
                      <a:pt x="162" y="228"/>
                      <a:pt x="150" y="229"/>
                      <a:pt x="137" y="228"/>
                    </a:cubicBezTo>
                    <a:cubicBezTo>
                      <a:pt x="132" y="225"/>
                      <a:pt x="128" y="220"/>
                      <a:pt x="125" y="215"/>
                    </a:cubicBezTo>
                    <a:cubicBezTo>
                      <a:pt x="125" y="215"/>
                      <a:pt x="125" y="215"/>
                      <a:pt x="126" y="215"/>
                    </a:cubicBezTo>
                    <a:cubicBezTo>
                      <a:pt x="126" y="214"/>
                      <a:pt x="126" y="214"/>
                      <a:pt x="127" y="214"/>
                    </a:cubicBezTo>
                    <a:cubicBezTo>
                      <a:pt x="130" y="212"/>
                      <a:pt x="131" y="209"/>
                      <a:pt x="131" y="206"/>
                    </a:cubicBezTo>
                    <a:cubicBezTo>
                      <a:pt x="132" y="205"/>
                      <a:pt x="132" y="205"/>
                      <a:pt x="133" y="205"/>
                    </a:cubicBezTo>
                    <a:cubicBezTo>
                      <a:pt x="133" y="204"/>
                      <a:pt x="134" y="204"/>
                      <a:pt x="135" y="204"/>
                    </a:cubicBezTo>
                    <a:cubicBezTo>
                      <a:pt x="139" y="201"/>
                      <a:pt x="141" y="195"/>
                      <a:pt x="138" y="190"/>
                    </a:cubicBezTo>
                    <a:cubicBezTo>
                      <a:pt x="135" y="186"/>
                      <a:pt x="129" y="184"/>
                      <a:pt x="124" y="187"/>
                    </a:cubicBezTo>
                    <a:cubicBezTo>
                      <a:pt x="124" y="187"/>
                      <a:pt x="124" y="187"/>
                      <a:pt x="123" y="188"/>
                    </a:cubicBezTo>
                    <a:cubicBezTo>
                      <a:pt x="121" y="186"/>
                      <a:pt x="119" y="186"/>
                      <a:pt x="116" y="187"/>
                    </a:cubicBezTo>
                    <a:cubicBezTo>
                      <a:pt x="115" y="185"/>
                      <a:pt x="112" y="184"/>
                      <a:pt x="110" y="183"/>
                    </a:cubicBezTo>
                    <a:cubicBezTo>
                      <a:pt x="107" y="180"/>
                      <a:pt x="102" y="179"/>
                      <a:pt x="98" y="182"/>
                    </a:cubicBezTo>
                    <a:cubicBezTo>
                      <a:pt x="94" y="184"/>
                      <a:pt x="92" y="189"/>
                      <a:pt x="94" y="193"/>
                    </a:cubicBezTo>
                    <a:cubicBezTo>
                      <a:pt x="92" y="194"/>
                      <a:pt x="90" y="196"/>
                      <a:pt x="90" y="198"/>
                    </a:cubicBezTo>
                    <a:cubicBezTo>
                      <a:pt x="88" y="198"/>
                      <a:pt x="86" y="199"/>
                      <a:pt x="85" y="200"/>
                    </a:cubicBezTo>
                    <a:cubicBezTo>
                      <a:pt x="81" y="202"/>
                      <a:pt x="79" y="207"/>
                      <a:pt x="80" y="211"/>
                    </a:cubicBezTo>
                    <a:cubicBezTo>
                      <a:pt x="80" y="211"/>
                      <a:pt x="80" y="211"/>
                      <a:pt x="80" y="211"/>
                    </a:cubicBezTo>
                    <a:cubicBezTo>
                      <a:pt x="75" y="214"/>
                      <a:pt x="73" y="221"/>
                      <a:pt x="76" y="226"/>
                    </a:cubicBezTo>
                    <a:cubicBezTo>
                      <a:pt x="80" y="232"/>
                      <a:pt x="87" y="234"/>
                      <a:pt x="92" y="230"/>
                    </a:cubicBezTo>
                    <a:cubicBezTo>
                      <a:pt x="93" y="230"/>
                      <a:pt x="94" y="229"/>
                      <a:pt x="95" y="227"/>
                    </a:cubicBezTo>
                    <a:cubicBezTo>
                      <a:pt x="99" y="229"/>
                      <a:pt x="103" y="229"/>
                      <a:pt x="106" y="226"/>
                    </a:cubicBezTo>
                    <a:cubicBezTo>
                      <a:pt x="107" y="226"/>
                      <a:pt x="108" y="225"/>
                      <a:pt x="109" y="225"/>
                    </a:cubicBezTo>
                    <a:cubicBezTo>
                      <a:pt x="132" y="232"/>
                      <a:pt x="157" y="230"/>
                      <a:pt x="181" y="233"/>
                    </a:cubicBezTo>
                    <a:cubicBezTo>
                      <a:pt x="182" y="233"/>
                      <a:pt x="183" y="234"/>
                      <a:pt x="184" y="235"/>
                    </a:cubicBezTo>
                    <a:cubicBezTo>
                      <a:pt x="199" y="255"/>
                      <a:pt x="213" y="275"/>
                      <a:pt x="219" y="300"/>
                    </a:cubicBezTo>
                    <a:cubicBezTo>
                      <a:pt x="240" y="287"/>
                      <a:pt x="240" y="287"/>
                      <a:pt x="240" y="287"/>
                    </a:cubicBezTo>
                    <a:cubicBezTo>
                      <a:pt x="233" y="268"/>
                      <a:pt x="222" y="252"/>
                      <a:pt x="209" y="236"/>
                    </a:cubicBezTo>
                    <a:cubicBezTo>
                      <a:pt x="207" y="234"/>
                      <a:pt x="206" y="232"/>
                      <a:pt x="206" y="229"/>
                    </a:cubicBezTo>
                    <a:cubicBezTo>
                      <a:pt x="207" y="215"/>
                      <a:pt x="208" y="201"/>
                      <a:pt x="209" y="187"/>
                    </a:cubicBezTo>
                    <a:cubicBezTo>
                      <a:pt x="209" y="187"/>
                      <a:pt x="209" y="187"/>
                      <a:pt x="209" y="187"/>
                    </a:cubicBezTo>
                    <a:cubicBezTo>
                      <a:pt x="210" y="187"/>
                      <a:pt x="210" y="187"/>
                      <a:pt x="211" y="186"/>
                    </a:cubicBezTo>
                    <a:cubicBezTo>
                      <a:pt x="214" y="184"/>
                      <a:pt x="216" y="181"/>
                      <a:pt x="217" y="178"/>
                    </a:cubicBezTo>
                    <a:cubicBezTo>
                      <a:pt x="221" y="179"/>
                      <a:pt x="226" y="178"/>
                      <a:pt x="230" y="175"/>
                    </a:cubicBezTo>
                    <a:cubicBezTo>
                      <a:pt x="232" y="173"/>
                      <a:pt x="234" y="171"/>
                      <a:pt x="235" y="169"/>
                    </a:cubicBezTo>
                    <a:cubicBezTo>
                      <a:pt x="236" y="169"/>
                      <a:pt x="236" y="168"/>
                      <a:pt x="237" y="168"/>
                    </a:cubicBezTo>
                    <a:cubicBezTo>
                      <a:pt x="241" y="165"/>
                      <a:pt x="243" y="161"/>
                      <a:pt x="242" y="156"/>
                    </a:cubicBezTo>
                    <a:cubicBezTo>
                      <a:pt x="243" y="156"/>
                      <a:pt x="244" y="155"/>
                      <a:pt x="244" y="155"/>
                    </a:cubicBezTo>
                    <a:cubicBezTo>
                      <a:pt x="245" y="154"/>
                      <a:pt x="246" y="154"/>
                      <a:pt x="246" y="153"/>
                    </a:cubicBezTo>
                    <a:cubicBezTo>
                      <a:pt x="252" y="149"/>
                      <a:pt x="254" y="141"/>
                      <a:pt x="250" y="135"/>
                    </a:cubicBezTo>
                    <a:cubicBezTo>
                      <a:pt x="245" y="129"/>
                      <a:pt x="237" y="128"/>
                      <a:pt x="231" y="132"/>
                    </a:cubicBezTo>
                    <a:cubicBezTo>
                      <a:pt x="231" y="132"/>
                      <a:pt x="231" y="133"/>
                      <a:pt x="230" y="133"/>
                    </a:cubicBezTo>
                    <a:cubicBezTo>
                      <a:pt x="227" y="131"/>
                      <a:pt x="224" y="131"/>
                      <a:pt x="220" y="132"/>
                    </a:cubicBezTo>
                    <a:cubicBezTo>
                      <a:pt x="218" y="130"/>
                      <a:pt x="215" y="129"/>
                      <a:pt x="212" y="129"/>
                    </a:cubicBezTo>
                    <a:cubicBezTo>
                      <a:pt x="207" y="124"/>
                      <a:pt x="200" y="124"/>
                      <a:pt x="195" y="128"/>
                    </a:cubicBezTo>
                    <a:cubicBezTo>
                      <a:pt x="190" y="131"/>
                      <a:pt x="188" y="137"/>
                      <a:pt x="191" y="143"/>
                    </a:cubicBezTo>
                    <a:cubicBezTo>
                      <a:pt x="188" y="145"/>
                      <a:pt x="186" y="147"/>
                      <a:pt x="186" y="150"/>
                    </a:cubicBezTo>
                    <a:cubicBezTo>
                      <a:pt x="184" y="150"/>
                      <a:pt x="181" y="151"/>
                      <a:pt x="180" y="153"/>
                    </a:cubicBezTo>
                    <a:cubicBezTo>
                      <a:pt x="175" y="156"/>
                      <a:pt x="173" y="162"/>
                      <a:pt x="175" y="167"/>
                    </a:cubicBezTo>
                    <a:cubicBezTo>
                      <a:pt x="175" y="167"/>
                      <a:pt x="174" y="168"/>
                      <a:pt x="174" y="168"/>
                    </a:cubicBezTo>
                    <a:cubicBezTo>
                      <a:pt x="167" y="173"/>
                      <a:pt x="166" y="182"/>
                      <a:pt x="171" y="189"/>
                    </a:cubicBezTo>
                    <a:cubicBezTo>
                      <a:pt x="175" y="196"/>
                      <a:pt x="185" y="198"/>
                      <a:pt x="192" y="193"/>
                    </a:cubicBezTo>
                    <a:cubicBezTo>
                      <a:pt x="193" y="192"/>
                      <a:pt x="195" y="190"/>
                      <a:pt x="196" y="189"/>
                    </a:cubicBezTo>
                    <a:cubicBezTo>
                      <a:pt x="199" y="190"/>
                      <a:pt x="202" y="190"/>
                      <a:pt x="205" y="189"/>
                    </a:cubicBezTo>
                    <a:cubicBezTo>
                      <a:pt x="203" y="201"/>
                      <a:pt x="202" y="213"/>
                      <a:pt x="200" y="224"/>
                    </a:cubicBezTo>
                    <a:cubicBezTo>
                      <a:pt x="200" y="225"/>
                      <a:pt x="199" y="226"/>
                      <a:pt x="198" y="225"/>
                    </a:cubicBezTo>
                    <a:cubicBezTo>
                      <a:pt x="190" y="216"/>
                      <a:pt x="175" y="199"/>
                      <a:pt x="169" y="193"/>
                    </a:cubicBezTo>
                    <a:cubicBezTo>
                      <a:pt x="167" y="191"/>
                      <a:pt x="166" y="188"/>
                      <a:pt x="165" y="186"/>
                    </a:cubicBezTo>
                    <a:cubicBezTo>
                      <a:pt x="158" y="164"/>
                      <a:pt x="152" y="142"/>
                      <a:pt x="149" y="119"/>
                    </a:cubicBezTo>
                    <a:cubicBezTo>
                      <a:pt x="155" y="118"/>
                      <a:pt x="161" y="117"/>
                      <a:pt x="166" y="113"/>
                    </a:cubicBezTo>
                    <a:cubicBezTo>
                      <a:pt x="178" y="106"/>
                      <a:pt x="185" y="94"/>
                      <a:pt x="186" y="82"/>
                    </a:cubicBezTo>
                    <a:cubicBezTo>
                      <a:pt x="191" y="81"/>
                      <a:pt x="195" y="79"/>
                      <a:pt x="199" y="77"/>
                    </a:cubicBezTo>
                    <a:cubicBezTo>
                      <a:pt x="217" y="66"/>
                      <a:pt x="223" y="42"/>
                      <a:pt x="212" y="24"/>
                    </a:cubicBezTo>
                    <a:cubicBezTo>
                      <a:pt x="201" y="6"/>
                      <a:pt x="177" y="0"/>
                      <a:pt x="159" y="11"/>
                    </a:cubicBezTo>
                    <a:cubicBezTo>
                      <a:pt x="159" y="12"/>
                      <a:pt x="159" y="12"/>
                      <a:pt x="158" y="12"/>
                    </a:cubicBezTo>
                    <a:cubicBezTo>
                      <a:pt x="148" y="3"/>
                      <a:pt x="132" y="1"/>
                      <a:pt x="119" y="8"/>
                    </a:cubicBezTo>
                    <a:cubicBezTo>
                      <a:pt x="114" y="11"/>
                      <a:pt x="110" y="16"/>
                      <a:pt x="108" y="20"/>
                    </a:cubicBezTo>
                    <a:cubicBezTo>
                      <a:pt x="101" y="19"/>
                      <a:pt x="93" y="20"/>
                      <a:pt x="86" y="24"/>
                    </a:cubicBezTo>
                    <a:cubicBezTo>
                      <a:pt x="76" y="14"/>
                      <a:pt x="59" y="12"/>
                      <a:pt x="46" y="20"/>
                    </a:cubicBezTo>
                    <a:cubicBezTo>
                      <a:pt x="33" y="28"/>
                      <a:pt x="28" y="44"/>
                      <a:pt x="32" y="58"/>
                    </a:cubicBezTo>
                    <a:cubicBezTo>
                      <a:pt x="29" y="65"/>
                      <a:pt x="29" y="74"/>
                      <a:pt x="32" y="82"/>
                    </a:cubicBezTo>
                    <a:cubicBezTo>
                      <a:pt x="27" y="88"/>
                      <a:pt x="24" y="97"/>
                      <a:pt x="24" y="105"/>
                    </a:cubicBezTo>
                    <a:cubicBezTo>
                      <a:pt x="23" y="105"/>
                      <a:pt x="22" y="106"/>
                      <a:pt x="21" y="107"/>
                    </a:cubicBezTo>
                    <a:cubicBezTo>
                      <a:pt x="5" y="116"/>
                      <a:pt x="0" y="136"/>
                      <a:pt x="10" y="152"/>
                    </a:cubicBezTo>
                    <a:cubicBezTo>
                      <a:pt x="19" y="167"/>
                      <a:pt x="39" y="172"/>
                      <a:pt x="55" y="162"/>
                    </a:cubicBezTo>
                    <a:cubicBezTo>
                      <a:pt x="57" y="161"/>
                      <a:pt x="58" y="160"/>
                      <a:pt x="60" y="158"/>
                    </a:cubicBezTo>
                    <a:cubicBezTo>
                      <a:pt x="62" y="158"/>
                      <a:pt x="64" y="157"/>
                      <a:pt x="65" y="156"/>
                    </a:cubicBezTo>
                    <a:cubicBezTo>
                      <a:pt x="75" y="161"/>
                      <a:pt x="87" y="161"/>
                      <a:pt x="98" y="155"/>
                    </a:cubicBezTo>
                    <a:cubicBezTo>
                      <a:pt x="99" y="154"/>
                      <a:pt x="100" y="153"/>
                      <a:pt x="101" y="152"/>
                    </a:cubicBezTo>
                    <a:cubicBezTo>
                      <a:pt x="105" y="152"/>
                      <a:pt x="109" y="151"/>
                      <a:pt x="113" y="150"/>
                    </a:cubicBezTo>
                    <a:cubicBezTo>
                      <a:pt x="120" y="151"/>
                      <a:pt x="126" y="153"/>
                      <a:pt x="133" y="158"/>
                    </a:cubicBezTo>
                    <a:close/>
                    <a:moveTo>
                      <a:pt x="124" y="217"/>
                    </a:moveTo>
                    <a:cubicBezTo>
                      <a:pt x="126" y="221"/>
                      <a:pt x="129" y="224"/>
                      <a:pt x="132" y="227"/>
                    </a:cubicBezTo>
                    <a:cubicBezTo>
                      <a:pt x="125" y="226"/>
                      <a:pt x="117" y="226"/>
                      <a:pt x="109" y="224"/>
                    </a:cubicBezTo>
                    <a:cubicBezTo>
                      <a:pt x="110" y="223"/>
                      <a:pt x="111" y="222"/>
                      <a:pt x="111" y="221"/>
                    </a:cubicBezTo>
                    <a:cubicBezTo>
                      <a:pt x="115" y="221"/>
                      <a:pt x="118" y="221"/>
                      <a:pt x="121" y="219"/>
                    </a:cubicBezTo>
                    <a:cubicBezTo>
                      <a:pt x="122" y="218"/>
                      <a:pt x="123" y="217"/>
                      <a:pt x="124" y="217"/>
                    </a:cubicBezTo>
                    <a:close/>
                    <a:moveTo>
                      <a:pt x="152" y="170"/>
                    </a:moveTo>
                    <a:cubicBezTo>
                      <a:pt x="145" y="159"/>
                      <a:pt x="138" y="148"/>
                      <a:pt x="131" y="137"/>
                    </a:cubicBezTo>
                    <a:cubicBezTo>
                      <a:pt x="136" y="132"/>
                      <a:pt x="139" y="126"/>
                      <a:pt x="140" y="119"/>
                    </a:cubicBezTo>
                    <a:cubicBezTo>
                      <a:pt x="142" y="120"/>
                      <a:pt x="144" y="120"/>
                      <a:pt x="146" y="119"/>
                    </a:cubicBezTo>
                    <a:cubicBezTo>
                      <a:pt x="147" y="136"/>
                      <a:pt x="149" y="153"/>
                      <a:pt x="152" y="170"/>
                    </a:cubicBezTo>
                    <a:close/>
                    <a:moveTo>
                      <a:pt x="119" y="147"/>
                    </a:moveTo>
                    <a:cubicBezTo>
                      <a:pt x="120" y="147"/>
                      <a:pt x="120" y="147"/>
                      <a:pt x="121" y="146"/>
                    </a:cubicBezTo>
                    <a:cubicBezTo>
                      <a:pt x="123" y="145"/>
                      <a:pt x="124" y="144"/>
                      <a:pt x="126" y="142"/>
                    </a:cubicBezTo>
                    <a:cubicBezTo>
                      <a:pt x="127" y="145"/>
                      <a:pt x="129" y="147"/>
                      <a:pt x="130" y="150"/>
                    </a:cubicBezTo>
                    <a:cubicBezTo>
                      <a:pt x="130" y="150"/>
                      <a:pt x="130" y="151"/>
                      <a:pt x="129" y="150"/>
                    </a:cubicBezTo>
                    <a:cubicBezTo>
                      <a:pt x="126" y="149"/>
                      <a:pt x="122" y="148"/>
                      <a:pt x="119" y="147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2" name="Freeform 301">
                <a:extLst>
                  <a:ext uri="{FF2B5EF4-FFF2-40B4-BE49-F238E27FC236}">
                    <a16:creationId xmlns:a16="http://schemas.microsoft.com/office/drawing/2014/main" id="{6DD39721-747A-DA47-A05B-8657BF194E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902825" y="2814638"/>
                <a:ext cx="171450" cy="206375"/>
              </a:xfrm>
              <a:custGeom>
                <a:avLst/>
                <a:gdLst>
                  <a:gd name="T0" fmla="*/ 41 w 45"/>
                  <a:gd name="T1" fmla="*/ 53 h 54"/>
                  <a:gd name="T2" fmla="*/ 36 w 45"/>
                  <a:gd name="T3" fmla="*/ 40 h 54"/>
                  <a:gd name="T4" fmla="*/ 36 w 45"/>
                  <a:gd name="T5" fmla="*/ 40 h 54"/>
                  <a:gd name="T6" fmla="*/ 41 w 45"/>
                  <a:gd name="T7" fmla="*/ 42 h 54"/>
                  <a:gd name="T8" fmla="*/ 42 w 45"/>
                  <a:gd name="T9" fmla="*/ 41 h 54"/>
                  <a:gd name="T10" fmla="*/ 38 w 45"/>
                  <a:gd name="T11" fmla="*/ 33 h 54"/>
                  <a:gd name="T12" fmla="*/ 39 w 45"/>
                  <a:gd name="T13" fmla="*/ 32 h 54"/>
                  <a:gd name="T14" fmla="*/ 43 w 45"/>
                  <a:gd name="T15" fmla="*/ 34 h 54"/>
                  <a:gd name="T16" fmla="*/ 43 w 45"/>
                  <a:gd name="T17" fmla="*/ 33 h 54"/>
                  <a:gd name="T18" fmla="*/ 40 w 45"/>
                  <a:gd name="T19" fmla="*/ 23 h 54"/>
                  <a:gd name="T20" fmla="*/ 41 w 45"/>
                  <a:gd name="T21" fmla="*/ 22 h 54"/>
                  <a:gd name="T22" fmla="*/ 45 w 45"/>
                  <a:gd name="T23" fmla="*/ 24 h 54"/>
                  <a:gd name="T24" fmla="*/ 45 w 45"/>
                  <a:gd name="T25" fmla="*/ 23 h 54"/>
                  <a:gd name="T26" fmla="*/ 45 w 45"/>
                  <a:gd name="T27" fmla="*/ 1 h 54"/>
                  <a:gd name="T28" fmla="*/ 45 w 45"/>
                  <a:gd name="T29" fmla="*/ 1 h 54"/>
                  <a:gd name="T30" fmla="*/ 25 w 45"/>
                  <a:gd name="T31" fmla="*/ 11 h 54"/>
                  <a:gd name="T32" fmla="*/ 25 w 45"/>
                  <a:gd name="T33" fmla="*/ 12 h 54"/>
                  <a:gd name="T34" fmla="*/ 28 w 45"/>
                  <a:gd name="T35" fmla="*/ 15 h 54"/>
                  <a:gd name="T36" fmla="*/ 28 w 45"/>
                  <a:gd name="T37" fmla="*/ 15 h 54"/>
                  <a:gd name="T38" fmla="*/ 17 w 45"/>
                  <a:gd name="T39" fmla="*/ 17 h 54"/>
                  <a:gd name="T40" fmla="*/ 17 w 45"/>
                  <a:gd name="T41" fmla="*/ 18 h 54"/>
                  <a:gd name="T42" fmla="*/ 20 w 45"/>
                  <a:gd name="T43" fmla="*/ 21 h 54"/>
                  <a:gd name="T44" fmla="*/ 20 w 45"/>
                  <a:gd name="T45" fmla="*/ 22 h 54"/>
                  <a:gd name="T46" fmla="*/ 11 w 45"/>
                  <a:gd name="T47" fmla="*/ 22 h 54"/>
                  <a:gd name="T48" fmla="*/ 11 w 45"/>
                  <a:gd name="T49" fmla="*/ 23 h 54"/>
                  <a:gd name="T50" fmla="*/ 15 w 45"/>
                  <a:gd name="T51" fmla="*/ 27 h 54"/>
                  <a:gd name="T52" fmla="*/ 14 w 45"/>
                  <a:gd name="T53" fmla="*/ 27 h 54"/>
                  <a:gd name="T54" fmla="*/ 0 w 45"/>
                  <a:gd name="T55" fmla="*/ 29 h 54"/>
                  <a:gd name="T56" fmla="*/ 0 w 45"/>
                  <a:gd name="T57" fmla="*/ 29 h 54"/>
                  <a:gd name="T58" fmla="*/ 17 w 45"/>
                  <a:gd name="T59" fmla="*/ 42 h 54"/>
                  <a:gd name="T60" fmla="*/ 17 w 45"/>
                  <a:gd name="T61" fmla="*/ 42 h 54"/>
                  <a:gd name="T62" fmla="*/ 15 w 45"/>
                  <a:gd name="T63" fmla="*/ 45 h 54"/>
                  <a:gd name="T64" fmla="*/ 20 w 45"/>
                  <a:gd name="T65" fmla="*/ 48 h 54"/>
                  <a:gd name="T66" fmla="*/ 22 w 45"/>
                  <a:gd name="T67" fmla="*/ 45 h 54"/>
                  <a:gd name="T68" fmla="*/ 22 w 45"/>
                  <a:gd name="T69" fmla="*/ 45 h 54"/>
                  <a:gd name="T70" fmla="*/ 40 w 45"/>
                  <a:gd name="T71" fmla="*/ 54 h 54"/>
                  <a:gd name="T72" fmla="*/ 41 w 45"/>
                  <a:gd name="T73" fmla="*/ 53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45" h="54">
                    <a:moveTo>
                      <a:pt x="41" y="53"/>
                    </a:moveTo>
                    <a:cubicBezTo>
                      <a:pt x="38" y="50"/>
                      <a:pt x="37" y="45"/>
                      <a:pt x="36" y="40"/>
                    </a:cubicBezTo>
                    <a:cubicBezTo>
                      <a:pt x="36" y="40"/>
                      <a:pt x="36" y="40"/>
                      <a:pt x="36" y="40"/>
                    </a:cubicBezTo>
                    <a:cubicBezTo>
                      <a:pt x="38" y="41"/>
                      <a:pt x="40" y="41"/>
                      <a:pt x="41" y="42"/>
                    </a:cubicBezTo>
                    <a:cubicBezTo>
                      <a:pt x="41" y="42"/>
                      <a:pt x="42" y="41"/>
                      <a:pt x="42" y="41"/>
                    </a:cubicBezTo>
                    <a:cubicBezTo>
                      <a:pt x="40" y="39"/>
                      <a:pt x="39" y="36"/>
                      <a:pt x="38" y="33"/>
                    </a:cubicBezTo>
                    <a:cubicBezTo>
                      <a:pt x="38" y="32"/>
                      <a:pt x="38" y="32"/>
                      <a:pt x="39" y="32"/>
                    </a:cubicBezTo>
                    <a:cubicBezTo>
                      <a:pt x="40" y="33"/>
                      <a:pt x="42" y="33"/>
                      <a:pt x="43" y="34"/>
                    </a:cubicBezTo>
                    <a:cubicBezTo>
                      <a:pt x="43" y="34"/>
                      <a:pt x="43" y="33"/>
                      <a:pt x="43" y="33"/>
                    </a:cubicBezTo>
                    <a:cubicBezTo>
                      <a:pt x="41" y="30"/>
                      <a:pt x="41" y="27"/>
                      <a:pt x="40" y="23"/>
                    </a:cubicBezTo>
                    <a:cubicBezTo>
                      <a:pt x="40" y="23"/>
                      <a:pt x="41" y="22"/>
                      <a:pt x="41" y="22"/>
                    </a:cubicBezTo>
                    <a:cubicBezTo>
                      <a:pt x="42" y="23"/>
                      <a:pt x="44" y="23"/>
                      <a:pt x="45" y="24"/>
                    </a:cubicBezTo>
                    <a:cubicBezTo>
                      <a:pt x="45" y="24"/>
                      <a:pt x="45" y="23"/>
                      <a:pt x="45" y="23"/>
                    </a:cubicBezTo>
                    <a:cubicBezTo>
                      <a:pt x="42" y="17"/>
                      <a:pt x="45" y="5"/>
                      <a:pt x="45" y="1"/>
                    </a:cubicBezTo>
                    <a:cubicBezTo>
                      <a:pt x="45" y="1"/>
                      <a:pt x="45" y="0"/>
                      <a:pt x="45" y="1"/>
                    </a:cubicBezTo>
                    <a:cubicBezTo>
                      <a:pt x="42" y="3"/>
                      <a:pt x="32" y="11"/>
                      <a:pt x="25" y="11"/>
                    </a:cubicBezTo>
                    <a:cubicBezTo>
                      <a:pt x="25" y="11"/>
                      <a:pt x="25" y="12"/>
                      <a:pt x="25" y="12"/>
                    </a:cubicBezTo>
                    <a:cubicBezTo>
                      <a:pt x="26" y="12"/>
                      <a:pt x="27" y="13"/>
                      <a:pt x="28" y="15"/>
                    </a:cubicBezTo>
                    <a:cubicBezTo>
                      <a:pt x="28" y="15"/>
                      <a:pt x="28" y="15"/>
                      <a:pt x="28" y="15"/>
                    </a:cubicBezTo>
                    <a:cubicBezTo>
                      <a:pt x="24" y="17"/>
                      <a:pt x="21" y="18"/>
                      <a:pt x="17" y="17"/>
                    </a:cubicBezTo>
                    <a:cubicBezTo>
                      <a:pt x="17" y="17"/>
                      <a:pt x="17" y="18"/>
                      <a:pt x="17" y="18"/>
                    </a:cubicBezTo>
                    <a:cubicBezTo>
                      <a:pt x="18" y="19"/>
                      <a:pt x="19" y="20"/>
                      <a:pt x="20" y="21"/>
                    </a:cubicBezTo>
                    <a:cubicBezTo>
                      <a:pt x="21" y="21"/>
                      <a:pt x="20" y="22"/>
                      <a:pt x="20" y="22"/>
                    </a:cubicBezTo>
                    <a:cubicBezTo>
                      <a:pt x="17" y="22"/>
                      <a:pt x="14" y="23"/>
                      <a:pt x="11" y="22"/>
                    </a:cubicBezTo>
                    <a:cubicBezTo>
                      <a:pt x="10" y="22"/>
                      <a:pt x="10" y="23"/>
                      <a:pt x="11" y="23"/>
                    </a:cubicBezTo>
                    <a:cubicBezTo>
                      <a:pt x="11" y="24"/>
                      <a:pt x="13" y="25"/>
                      <a:pt x="15" y="27"/>
                    </a:cubicBezTo>
                    <a:cubicBezTo>
                      <a:pt x="15" y="27"/>
                      <a:pt x="15" y="27"/>
                      <a:pt x="14" y="27"/>
                    </a:cubicBezTo>
                    <a:cubicBezTo>
                      <a:pt x="10" y="29"/>
                      <a:pt x="5" y="29"/>
                      <a:pt x="0" y="29"/>
                    </a:cubicBezTo>
                    <a:cubicBezTo>
                      <a:pt x="0" y="29"/>
                      <a:pt x="0" y="29"/>
                      <a:pt x="0" y="29"/>
                    </a:cubicBezTo>
                    <a:cubicBezTo>
                      <a:pt x="3" y="32"/>
                      <a:pt x="10" y="38"/>
                      <a:pt x="17" y="42"/>
                    </a:cubicBezTo>
                    <a:cubicBezTo>
                      <a:pt x="17" y="42"/>
                      <a:pt x="17" y="42"/>
                      <a:pt x="17" y="42"/>
                    </a:cubicBezTo>
                    <a:cubicBezTo>
                      <a:pt x="15" y="45"/>
                      <a:pt x="15" y="45"/>
                      <a:pt x="15" y="45"/>
                    </a:cubicBezTo>
                    <a:cubicBezTo>
                      <a:pt x="20" y="48"/>
                      <a:pt x="20" y="48"/>
                      <a:pt x="20" y="48"/>
                    </a:cubicBezTo>
                    <a:cubicBezTo>
                      <a:pt x="22" y="45"/>
                      <a:pt x="22" y="45"/>
                      <a:pt x="22" y="45"/>
                    </a:cubicBezTo>
                    <a:cubicBezTo>
                      <a:pt x="22" y="45"/>
                      <a:pt x="22" y="45"/>
                      <a:pt x="22" y="45"/>
                    </a:cubicBezTo>
                    <a:cubicBezTo>
                      <a:pt x="28" y="49"/>
                      <a:pt x="37" y="53"/>
                      <a:pt x="40" y="54"/>
                    </a:cubicBezTo>
                    <a:cubicBezTo>
                      <a:pt x="41" y="54"/>
                      <a:pt x="41" y="54"/>
                      <a:pt x="41" y="53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3" name="Freeform 302">
                <a:extLst>
                  <a:ext uri="{FF2B5EF4-FFF2-40B4-BE49-F238E27FC236}">
                    <a16:creationId xmlns:a16="http://schemas.microsoft.com/office/drawing/2014/main" id="{B2CABB78-858C-6D4A-9805-BD4A5C24631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9077325" y="2444750"/>
                <a:ext cx="582613" cy="388938"/>
              </a:xfrm>
              <a:custGeom>
                <a:avLst/>
                <a:gdLst>
                  <a:gd name="T0" fmla="*/ 60 w 153"/>
                  <a:gd name="T1" fmla="*/ 3 h 102"/>
                  <a:gd name="T2" fmla="*/ 70 w 153"/>
                  <a:gd name="T3" fmla="*/ 8 h 102"/>
                  <a:gd name="T4" fmla="*/ 59 w 153"/>
                  <a:gd name="T5" fmla="*/ 6 h 102"/>
                  <a:gd name="T6" fmla="*/ 51 w 153"/>
                  <a:gd name="T7" fmla="*/ 0 h 102"/>
                  <a:gd name="T8" fmla="*/ 118 w 153"/>
                  <a:gd name="T9" fmla="*/ 38 h 102"/>
                  <a:gd name="T10" fmla="*/ 124 w 153"/>
                  <a:gd name="T11" fmla="*/ 43 h 102"/>
                  <a:gd name="T12" fmla="*/ 116 w 153"/>
                  <a:gd name="T13" fmla="*/ 94 h 102"/>
                  <a:gd name="T14" fmla="*/ 110 w 153"/>
                  <a:gd name="T15" fmla="*/ 45 h 102"/>
                  <a:gd name="T16" fmla="*/ 90 w 153"/>
                  <a:gd name="T17" fmla="*/ 63 h 102"/>
                  <a:gd name="T18" fmla="*/ 150 w 153"/>
                  <a:gd name="T19" fmla="*/ 74 h 102"/>
                  <a:gd name="T20" fmla="*/ 60 w 153"/>
                  <a:gd name="T21" fmla="*/ 40 h 102"/>
                  <a:gd name="T22" fmla="*/ 55 w 153"/>
                  <a:gd name="T23" fmla="*/ 41 h 102"/>
                  <a:gd name="T24" fmla="*/ 62 w 153"/>
                  <a:gd name="T25" fmla="*/ 58 h 102"/>
                  <a:gd name="T26" fmla="*/ 79 w 153"/>
                  <a:gd name="T27" fmla="*/ 61 h 102"/>
                  <a:gd name="T28" fmla="*/ 75 w 153"/>
                  <a:gd name="T29" fmla="*/ 66 h 102"/>
                  <a:gd name="T30" fmla="*/ 62 w 153"/>
                  <a:gd name="T31" fmla="*/ 68 h 102"/>
                  <a:gd name="T32" fmla="*/ 60 w 153"/>
                  <a:gd name="T33" fmla="*/ 73 h 102"/>
                  <a:gd name="T34" fmla="*/ 79 w 153"/>
                  <a:gd name="T35" fmla="*/ 67 h 102"/>
                  <a:gd name="T36" fmla="*/ 56 w 153"/>
                  <a:gd name="T37" fmla="*/ 66 h 102"/>
                  <a:gd name="T38" fmla="*/ 7 w 153"/>
                  <a:gd name="T39" fmla="*/ 49 h 102"/>
                  <a:gd name="T40" fmla="*/ 49 w 153"/>
                  <a:gd name="T41" fmla="*/ 33 h 102"/>
                  <a:gd name="T42" fmla="*/ 38 w 153"/>
                  <a:gd name="T43" fmla="*/ 23 h 102"/>
                  <a:gd name="T44" fmla="*/ 28 w 153"/>
                  <a:gd name="T45" fmla="*/ 84 h 102"/>
                  <a:gd name="T46" fmla="*/ 56 w 153"/>
                  <a:gd name="T47" fmla="*/ 66 h 102"/>
                  <a:gd name="T48" fmla="*/ 120 w 153"/>
                  <a:gd name="T49" fmla="*/ 71 h 102"/>
                  <a:gd name="T50" fmla="*/ 109 w 153"/>
                  <a:gd name="T51" fmla="*/ 28 h 102"/>
                  <a:gd name="T52" fmla="*/ 69 w 153"/>
                  <a:gd name="T53" fmla="*/ 67 h 102"/>
                  <a:gd name="T54" fmla="*/ 69 w 153"/>
                  <a:gd name="T55" fmla="*/ 67 h 102"/>
                  <a:gd name="T56" fmla="*/ 68 w 153"/>
                  <a:gd name="T57" fmla="*/ 67 h 102"/>
                  <a:gd name="T58" fmla="*/ 68 w 153"/>
                  <a:gd name="T59" fmla="*/ 67 h 102"/>
                  <a:gd name="T60" fmla="*/ 68 w 153"/>
                  <a:gd name="T61" fmla="*/ 67 h 102"/>
                  <a:gd name="T62" fmla="*/ 32 w 153"/>
                  <a:gd name="T63" fmla="*/ 56 h 102"/>
                  <a:gd name="T64" fmla="*/ 31 w 153"/>
                  <a:gd name="T65" fmla="*/ 52 h 102"/>
                  <a:gd name="T66" fmla="*/ 59 w 153"/>
                  <a:gd name="T67" fmla="*/ 9 h 102"/>
                  <a:gd name="T68" fmla="*/ 64 w 153"/>
                  <a:gd name="T69" fmla="*/ 8 h 102"/>
                  <a:gd name="T70" fmla="*/ 107 w 153"/>
                  <a:gd name="T71" fmla="*/ 19 h 102"/>
                  <a:gd name="T72" fmla="*/ 105 w 153"/>
                  <a:gd name="T73" fmla="*/ 10 h 102"/>
                  <a:gd name="T74" fmla="*/ 120 w 153"/>
                  <a:gd name="T75" fmla="*/ 7 h 102"/>
                  <a:gd name="T76" fmla="*/ 121 w 153"/>
                  <a:gd name="T77" fmla="*/ 12 h 102"/>
                  <a:gd name="T78" fmla="*/ 122 w 153"/>
                  <a:gd name="T79" fmla="*/ 68 h 102"/>
                  <a:gd name="T80" fmla="*/ 65 w 153"/>
                  <a:gd name="T81" fmla="*/ 61 h 102"/>
                  <a:gd name="T82" fmla="*/ 38 w 153"/>
                  <a:gd name="T83" fmla="*/ 53 h 102"/>
                  <a:gd name="T84" fmla="*/ 106 w 153"/>
                  <a:gd name="T85" fmla="*/ 24 h 102"/>
                  <a:gd name="T86" fmla="*/ 70 w 153"/>
                  <a:gd name="T87" fmla="*/ 60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153" h="102">
                    <a:moveTo>
                      <a:pt x="51" y="0"/>
                    </a:moveTo>
                    <a:cubicBezTo>
                      <a:pt x="51" y="0"/>
                      <a:pt x="56" y="2"/>
                      <a:pt x="60" y="3"/>
                    </a:cubicBezTo>
                    <a:cubicBezTo>
                      <a:pt x="63" y="3"/>
                      <a:pt x="70" y="4"/>
                      <a:pt x="71" y="6"/>
                    </a:cubicBezTo>
                    <a:cubicBezTo>
                      <a:pt x="71" y="7"/>
                      <a:pt x="71" y="7"/>
                      <a:pt x="70" y="8"/>
                    </a:cubicBezTo>
                    <a:cubicBezTo>
                      <a:pt x="69" y="8"/>
                      <a:pt x="66" y="7"/>
                      <a:pt x="65" y="6"/>
                    </a:cubicBezTo>
                    <a:cubicBezTo>
                      <a:pt x="64" y="6"/>
                      <a:pt x="61" y="6"/>
                      <a:pt x="59" y="6"/>
                    </a:cubicBezTo>
                    <a:cubicBezTo>
                      <a:pt x="58" y="7"/>
                      <a:pt x="52" y="5"/>
                      <a:pt x="51" y="3"/>
                    </a:cubicBezTo>
                    <a:cubicBezTo>
                      <a:pt x="49" y="1"/>
                      <a:pt x="51" y="0"/>
                      <a:pt x="51" y="0"/>
                    </a:cubicBezTo>
                    <a:close/>
                    <a:moveTo>
                      <a:pt x="125" y="38"/>
                    </a:moveTo>
                    <a:cubicBezTo>
                      <a:pt x="123" y="38"/>
                      <a:pt x="120" y="38"/>
                      <a:pt x="118" y="38"/>
                    </a:cubicBezTo>
                    <a:cubicBezTo>
                      <a:pt x="119" y="42"/>
                      <a:pt x="119" y="42"/>
                      <a:pt x="119" y="42"/>
                    </a:cubicBezTo>
                    <a:cubicBezTo>
                      <a:pt x="121" y="42"/>
                      <a:pt x="123" y="43"/>
                      <a:pt x="124" y="43"/>
                    </a:cubicBezTo>
                    <a:cubicBezTo>
                      <a:pt x="138" y="45"/>
                      <a:pt x="148" y="59"/>
                      <a:pt x="146" y="73"/>
                    </a:cubicBezTo>
                    <a:cubicBezTo>
                      <a:pt x="143" y="87"/>
                      <a:pt x="130" y="96"/>
                      <a:pt x="116" y="94"/>
                    </a:cubicBezTo>
                    <a:cubicBezTo>
                      <a:pt x="102" y="92"/>
                      <a:pt x="92" y="78"/>
                      <a:pt x="94" y="64"/>
                    </a:cubicBezTo>
                    <a:cubicBezTo>
                      <a:pt x="96" y="55"/>
                      <a:pt x="102" y="48"/>
                      <a:pt x="110" y="45"/>
                    </a:cubicBezTo>
                    <a:cubicBezTo>
                      <a:pt x="109" y="40"/>
                      <a:pt x="109" y="40"/>
                      <a:pt x="109" y="40"/>
                    </a:cubicBezTo>
                    <a:cubicBezTo>
                      <a:pt x="99" y="44"/>
                      <a:pt x="92" y="52"/>
                      <a:pt x="90" y="63"/>
                    </a:cubicBezTo>
                    <a:cubicBezTo>
                      <a:pt x="87" y="80"/>
                      <a:pt x="98" y="96"/>
                      <a:pt x="115" y="99"/>
                    </a:cubicBezTo>
                    <a:cubicBezTo>
                      <a:pt x="132" y="102"/>
                      <a:pt x="147" y="90"/>
                      <a:pt x="150" y="74"/>
                    </a:cubicBezTo>
                    <a:cubicBezTo>
                      <a:pt x="153" y="57"/>
                      <a:pt x="142" y="41"/>
                      <a:pt x="125" y="38"/>
                    </a:cubicBezTo>
                    <a:close/>
                    <a:moveTo>
                      <a:pt x="60" y="40"/>
                    </a:moveTo>
                    <a:cubicBezTo>
                      <a:pt x="60" y="39"/>
                      <a:pt x="60" y="38"/>
                      <a:pt x="59" y="37"/>
                    </a:cubicBezTo>
                    <a:cubicBezTo>
                      <a:pt x="55" y="41"/>
                      <a:pt x="55" y="41"/>
                      <a:pt x="55" y="41"/>
                    </a:cubicBezTo>
                    <a:cubicBezTo>
                      <a:pt x="58" y="45"/>
                      <a:pt x="59" y="51"/>
                      <a:pt x="59" y="57"/>
                    </a:cubicBezTo>
                    <a:cubicBezTo>
                      <a:pt x="62" y="58"/>
                      <a:pt x="62" y="58"/>
                      <a:pt x="62" y="58"/>
                    </a:cubicBezTo>
                    <a:lnTo>
                      <a:pt x="60" y="40"/>
                    </a:lnTo>
                    <a:close/>
                    <a:moveTo>
                      <a:pt x="79" y="61"/>
                    </a:moveTo>
                    <a:cubicBezTo>
                      <a:pt x="75" y="65"/>
                      <a:pt x="75" y="65"/>
                      <a:pt x="75" y="65"/>
                    </a:cubicBezTo>
                    <a:cubicBezTo>
                      <a:pt x="75" y="65"/>
                      <a:pt x="75" y="66"/>
                      <a:pt x="75" y="66"/>
                    </a:cubicBezTo>
                    <a:cubicBezTo>
                      <a:pt x="74" y="69"/>
                      <a:pt x="70" y="72"/>
                      <a:pt x="67" y="71"/>
                    </a:cubicBezTo>
                    <a:cubicBezTo>
                      <a:pt x="65" y="71"/>
                      <a:pt x="63" y="70"/>
                      <a:pt x="62" y="68"/>
                    </a:cubicBezTo>
                    <a:cubicBezTo>
                      <a:pt x="62" y="68"/>
                      <a:pt x="62" y="68"/>
                      <a:pt x="62" y="68"/>
                    </a:cubicBezTo>
                    <a:cubicBezTo>
                      <a:pt x="62" y="70"/>
                      <a:pt x="61" y="71"/>
                      <a:pt x="60" y="73"/>
                    </a:cubicBezTo>
                    <a:cubicBezTo>
                      <a:pt x="61" y="74"/>
                      <a:pt x="64" y="76"/>
                      <a:pt x="66" y="76"/>
                    </a:cubicBezTo>
                    <a:cubicBezTo>
                      <a:pt x="72" y="77"/>
                      <a:pt x="78" y="73"/>
                      <a:pt x="79" y="67"/>
                    </a:cubicBezTo>
                    <a:cubicBezTo>
                      <a:pt x="80" y="65"/>
                      <a:pt x="79" y="63"/>
                      <a:pt x="79" y="61"/>
                    </a:cubicBezTo>
                    <a:close/>
                    <a:moveTo>
                      <a:pt x="56" y="66"/>
                    </a:moveTo>
                    <a:cubicBezTo>
                      <a:pt x="51" y="75"/>
                      <a:pt x="40" y="81"/>
                      <a:pt x="28" y="79"/>
                    </a:cubicBezTo>
                    <a:cubicBezTo>
                      <a:pt x="14" y="77"/>
                      <a:pt x="5" y="63"/>
                      <a:pt x="7" y="49"/>
                    </a:cubicBezTo>
                    <a:cubicBezTo>
                      <a:pt x="10" y="35"/>
                      <a:pt x="23" y="26"/>
                      <a:pt x="37" y="28"/>
                    </a:cubicBezTo>
                    <a:cubicBezTo>
                      <a:pt x="42" y="29"/>
                      <a:pt x="46" y="31"/>
                      <a:pt x="49" y="33"/>
                    </a:cubicBezTo>
                    <a:cubicBezTo>
                      <a:pt x="53" y="30"/>
                      <a:pt x="53" y="30"/>
                      <a:pt x="53" y="30"/>
                    </a:cubicBezTo>
                    <a:cubicBezTo>
                      <a:pt x="49" y="27"/>
                      <a:pt x="44" y="24"/>
                      <a:pt x="38" y="23"/>
                    </a:cubicBezTo>
                    <a:cubicBezTo>
                      <a:pt x="21" y="20"/>
                      <a:pt x="5" y="32"/>
                      <a:pt x="3" y="48"/>
                    </a:cubicBezTo>
                    <a:cubicBezTo>
                      <a:pt x="0" y="65"/>
                      <a:pt x="11" y="81"/>
                      <a:pt x="28" y="84"/>
                    </a:cubicBezTo>
                    <a:cubicBezTo>
                      <a:pt x="41" y="86"/>
                      <a:pt x="54" y="79"/>
                      <a:pt x="60" y="67"/>
                    </a:cubicBezTo>
                    <a:lnTo>
                      <a:pt x="56" y="66"/>
                    </a:lnTo>
                    <a:close/>
                    <a:moveTo>
                      <a:pt x="121" y="71"/>
                    </a:moveTo>
                    <a:cubicBezTo>
                      <a:pt x="120" y="71"/>
                      <a:pt x="120" y="71"/>
                      <a:pt x="120" y="71"/>
                    </a:cubicBezTo>
                    <a:cubicBezTo>
                      <a:pt x="119" y="71"/>
                      <a:pt x="118" y="70"/>
                      <a:pt x="118" y="69"/>
                    </a:cubicBezTo>
                    <a:cubicBezTo>
                      <a:pt x="109" y="28"/>
                      <a:pt x="109" y="28"/>
                      <a:pt x="109" y="28"/>
                    </a:cubicBezTo>
                    <a:cubicBezTo>
                      <a:pt x="70" y="66"/>
                      <a:pt x="70" y="66"/>
                      <a:pt x="70" y="66"/>
                    </a:cubicBezTo>
                    <a:cubicBezTo>
                      <a:pt x="70" y="67"/>
                      <a:pt x="70" y="67"/>
                      <a:pt x="69" y="67"/>
                    </a:cubicBezTo>
                    <a:cubicBezTo>
                      <a:pt x="69" y="67"/>
                      <a:pt x="69" y="67"/>
                      <a:pt x="69" y="67"/>
                    </a:cubicBezTo>
                    <a:cubicBezTo>
                      <a:pt x="69" y="67"/>
                      <a:pt x="69" y="67"/>
                      <a:pt x="69" y="67"/>
                    </a:cubicBezTo>
                    <a:cubicBezTo>
                      <a:pt x="68" y="67"/>
                      <a:pt x="68" y="67"/>
                      <a:pt x="68" y="67"/>
                    </a:cubicBezTo>
                    <a:cubicBezTo>
                      <a:pt x="68" y="67"/>
                      <a:pt x="68" y="67"/>
                      <a:pt x="68" y="67"/>
                    </a:cubicBezTo>
                    <a:cubicBezTo>
                      <a:pt x="68" y="67"/>
                      <a:pt x="68" y="67"/>
                      <a:pt x="68" y="67"/>
                    </a:cubicBezTo>
                    <a:cubicBezTo>
                      <a:pt x="68" y="67"/>
                      <a:pt x="68" y="67"/>
                      <a:pt x="68" y="67"/>
                    </a:cubicBezTo>
                    <a:cubicBezTo>
                      <a:pt x="68" y="67"/>
                      <a:pt x="68" y="67"/>
                      <a:pt x="68" y="67"/>
                    </a:cubicBezTo>
                    <a:cubicBezTo>
                      <a:pt x="68" y="67"/>
                      <a:pt x="68" y="67"/>
                      <a:pt x="68" y="67"/>
                    </a:cubicBezTo>
                    <a:cubicBezTo>
                      <a:pt x="67" y="67"/>
                      <a:pt x="67" y="67"/>
                      <a:pt x="67" y="67"/>
                    </a:cubicBezTo>
                    <a:cubicBezTo>
                      <a:pt x="32" y="56"/>
                      <a:pt x="32" y="56"/>
                      <a:pt x="32" y="56"/>
                    </a:cubicBezTo>
                    <a:cubicBezTo>
                      <a:pt x="31" y="56"/>
                      <a:pt x="31" y="55"/>
                      <a:pt x="30" y="54"/>
                    </a:cubicBezTo>
                    <a:cubicBezTo>
                      <a:pt x="30" y="53"/>
                      <a:pt x="31" y="52"/>
                      <a:pt x="31" y="52"/>
                    </a:cubicBezTo>
                    <a:cubicBezTo>
                      <a:pt x="61" y="26"/>
                      <a:pt x="61" y="26"/>
                      <a:pt x="61" y="26"/>
                    </a:cubicBezTo>
                    <a:cubicBezTo>
                      <a:pt x="59" y="9"/>
                      <a:pt x="59" y="9"/>
                      <a:pt x="59" y="9"/>
                    </a:cubicBezTo>
                    <a:cubicBezTo>
                      <a:pt x="60" y="9"/>
                      <a:pt x="60" y="9"/>
                      <a:pt x="60" y="8"/>
                    </a:cubicBezTo>
                    <a:cubicBezTo>
                      <a:pt x="61" y="8"/>
                      <a:pt x="63" y="8"/>
                      <a:pt x="64" y="8"/>
                    </a:cubicBezTo>
                    <a:cubicBezTo>
                      <a:pt x="66" y="24"/>
                      <a:pt x="66" y="24"/>
                      <a:pt x="66" y="24"/>
                    </a:cubicBezTo>
                    <a:cubicBezTo>
                      <a:pt x="107" y="19"/>
                      <a:pt x="107" y="19"/>
                      <a:pt x="107" y="19"/>
                    </a:cubicBezTo>
                    <a:cubicBezTo>
                      <a:pt x="105" y="12"/>
                      <a:pt x="105" y="12"/>
                      <a:pt x="105" y="12"/>
                    </a:cubicBezTo>
                    <a:cubicBezTo>
                      <a:pt x="105" y="11"/>
                      <a:pt x="105" y="11"/>
                      <a:pt x="105" y="10"/>
                    </a:cubicBezTo>
                    <a:cubicBezTo>
                      <a:pt x="106" y="9"/>
                      <a:pt x="106" y="9"/>
                      <a:pt x="107" y="9"/>
                    </a:cubicBezTo>
                    <a:cubicBezTo>
                      <a:pt x="120" y="7"/>
                      <a:pt x="120" y="7"/>
                      <a:pt x="120" y="7"/>
                    </a:cubicBezTo>
                    <a:cubicBezTo>
                      <a:pt x="121" y="7"/>
                      <a:pt x="122" y="8"/>
                      <a:pt x="123" y="9"/>
                    </a:cubicBezTo>
                    <a:cubicBezTo>
                      <a:pt x="123" y="11"/>
                      <a:pt x="122" y="12"/>
                      <a:pt x="121" y="12"/>
                    </a:cubicBezTo>
                    <a:cubicBezTo>
                      <a:pt x="110" y="13"/>
                      <a:pt x="110" y="13"/>
                      <a:pt x="110" y="13"/>
                    </a:cubicBezTo>
                    <a:cubicBezTo>
                      <a:pt x="122" y="68"/>
                      <a:pt x="122" y="68"/>
                      <a:pt x="122" y="68"/>
                    </a:cubicBezTo>
                    <a:cubicBezTo>
                      <a:pt x="123" y="69"/>
                      <a:pt x="122" y="70"/>
                      <a:pt x="121" y="71"/>
                    </a:cubicBezTo>
                    <a:close/>
                    <a:moveTo>
                      <a:pt x="65" y="61"/>
                    </a:moveTo>
                    <a:cubicBezTo>
                      <a:pt x="62" y="32"/>
                      <a:pt x="62" y="32"/>
                      <a:pt x="62" y="32"/>
                    </a:cubicBezTo>
                    <a:cubicBezTo>
                      <a:pt x="38" y="53"/>
                      <a:pt x="38" y="53"/>
                      <a:pt x="38" y="53"/>
                    </a:cubicBezTo>
                    <a:lnTo>
                      <a:pt x="65" y="61"/>
                    </a:lnTo>
                    <a:close/>
                    <a:moveTo>
                      <a:pt x="106" y="24"/>
                    </a:moveTo>
                    <a:cubicBezTo>
                      <a:pt x="66" y="29"/>
                      <a:pt x="66" y="29"/>
                      <a:pt x="66" y="29"/>
                    </a:cubicBezTo>
                    <a:cubicBezTo>
                      <a:pt x="70" y="60"/>
                      <a:pt x="70" y="60"/>
                      <a:pt x="70" y="60"/>
                    </a:cubicBezTo>
                    <a:lnTo>
                      <a:pt x="106" y="24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4" name="Freeform 303">
                <a:extLst>
                  <a:ext uri="{FF2B5EF4-FFF2-40B4-BE49-F238E27FC236}">
                    <a16:creationId xmlns:a16="http://schemas.microsoft.com/office/drawing/2014/main" id="{F99AA19F-6CCC-A144-9272-416724DCA803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0577513" y="2890838"/>
                <a:ext cx="955675" cy="827088"/>
              </a:xfrm>
              <a:custGeom>
                <a:avLst/>
                <a:gdLst>
                  <a:gd name="T0" fmla="*/ 111 w 251"/>
                  <a:gd name="T1" fmla="*/ 116 h 217"/>
                  <a:gd name="T2" fmla="*/ 57 w 251"/>
                  <a:gd name="T3" fmla="*/ 156 h 217"/>
                  <a:gd name="T4" fmla="*/ 63 w 251"/>
                  <a:gd name="T5" fmla="*/ 113 h 217"/>
                  <a:gd name="T6" fmla="*/ 64 w 251"/>
                  <a:gd name="T7" fmla="*/ 114 h 217"/>
                  <a:gd name="T8" fmla="*/ 73 w 251"/>
                  <a:gd name="T9" fmla="*/ 119 h 217"/>
                  <a:gd name="T10" fmla="*/ 86 w 251"/>
                  <a:gd name="T11" fmla="*/ 122 h 217"/>
                  <a:gd name="T12" fmla="*/ 87 w 251"/>
                  <a:gd name="T13" fmla="*/ 109 h 217"/>
                  <a:gd name="T14" fmla="*/ 89 w 251"/>
                  <a:gd name="T15" fmla="*/ 97 h 217"/>
                  <a:gd name="T16" fmla="*/ 79 w 251"/>
                  <a:gd name="T17" fmla="*/ 84 h 217"/>
                  <a:gd name="T18" fmla="*/ 73 w 251"/>
                  <a:gd name="T19" fmla="*/ 77 h 217"/>
                  <a:gd name="T20" fmla="*/ 63 w 251"/>
                  <a:gd name="T21" fmla="*/ 74 h 217"/>
                  <a:gd name="T22" fmla="*/ 48 w 251"/>
                  <a:gd name="T23" fmla="*/ 86 h 217"/>
                  <a:gd name="T24" fmla="*/ 52 w 251"/>
                  <a:gd name="T25" fmla="*/ 98 h 217"/>
                  <a:gd name="T26" fmla="*/ 53 w 251"/>
                  <a:gd name="T27" fmla="*/ 162 h 217"/>
                  <a:gd name="T28" fmla="*/ 0 w 251"/>
                  <a:gd name="T29" fmla="*/ 200 h 217"/>
                  <a:gd name="T30" fmla="*/ 53 w 251"/>
                  <a:gd name="T31" fmla="*/ 186 h 217"/>
                  <a:gd name="T32" fmla="*/ 95 w 251"/>
                  <a:gd name="T33" fmla="*/ 182 h 217"/>
                  <a:gd name="T34" fmla="*/ 96 w 251"/>
                  <a:gd name="T35" fmla="*/ 183 h 217"/>
                  <a:gd name="T36" fmla="*/ 107 w 251"/>
                  <a:gd name="T37" fmla="*/ 198 h 217"/>
                  <a:gd name="T38" fmla="*/ 114 w 251"/>
                  <a:gd name="T39" fmla="*/ 204 h 217"/>
                  <a:gd name="T40" fmla="*/ 125 w 251"/>
                  <a:gd name="T41" fmla="*/ 209 h 217"/>
                  <a:gd name="T42" fmla="*/ 143 w 251"/>
                  <a:gd name="T43" fmla="*/ 212 h 217"/>
                  <a:gd name="T44" fmla="*/ 143 w 251"/>
                  <a:gd name="T45" fmla="*/ 195 h 217"/>
                  <a:gd name="T46" fmla="*/ 145 w 251"/>
                  <a:gd name="T47" fmla="*/ 179 h 217"/>
                  <a:gd name="T48" fmla="*/ 131 w 251"/>
                  <a:gd name="T49" fmla="*/ 162 h 217"/>
                  <a:gd name="T50" fmla="*/ 121 w 251"/>
                  <a:gd name="T51" fmla="*/ 154 h 217"/>
                  <a:gd name="T52" fmla="*/ 108 w 251"/>
                  <a:gd name="T53" fmla="*/ 151 h 217"/>
                  <a:gd name="T54" fmla="*/ 88 w 251"/>
                  <a:gd name="T55" fmla="*/ 168 h 217"/>
                  <a:gd name="T56" fmla="*/ 93 w 251"/>
                  <a:gd name="T57" fmla="*/ 179 h 217"/>
                  <a:gd name="T58" fmla="*/ 62 w 251"/>
                  <a:gd name="T59" fmla="*/ 176 h 217"/>
                  <a:gd name="T60" fmla="*/ 92 w 251"/>
                  <a:gd name="T61" fmla="*/ 144 h 217"/>
                  <a:gd name="T62" fmla="*/ 154 w 251"/>
                  <a:gd name="T63" fmla="*/ 139 h 217"/>
                  <a:gd name="T64" fmla="*/ 188 w 251"/>
                  <a:gd name="T65" fmla="*/ 164 h 217"/>
                  <a:gd name="T66" fmla="*/ 240 w 251"/>
                  <a:gd name="T67" fmla="*/ 124 h 217"/>
                  <a:gd name="T68" fmla="*/ 239 w 251"/>
                  <a:gd name="T69" fmla="*/ 90 h 217"/>
                  <a:gd name="T70" fmla="*/ 222 w 251"/>
                  <a:gd name="T71" fmla="*/ 63 h 217"/>
                  <a:gd name="T72" fmla="*/ 189 w 251"/>
                  <a:gd name="T73" fmla="*/ 20 h 217"/>
                  <a:gd name="T74" fmla="*/ 148 w 251"/>
                  <a:gd name="T75" fmla="*/ 17 h 217"/>
                  <a:gd name="T76" fmla="*/ 107 w 251"/>
                  <a:gd name="T77" fmla="*/ 9 h 217"/>
                  <a:gd name="T78" fmla="*/ 106 w 251"/>
                  <a:gd name="T79" fmla="*/ 53 h 217"/>
                  <a:gd name="T80" fmla="*/ 112 w 251"/>
                  <a:gd name="T81" fmla="*/ 84 h 217"/>
                  <a:gd name="T82" fmla="*/ 118 w 251"/>
                  <a:gd name="T83" fmla="*/ 97 h 217"/>
                  <a:gd name="T84" fmla="*/ 62 w 251"/>
                  <a:gd name="T85" fmla="*/ 112 h 217"/>
                  <a:gd name="T86" fmla="*/ 55 w 251"/>
                  <a:gd name="T87" fmla="*/ 100 h 217"/>
                  <a:gd name="T88" fmla="*/ 60 w 251"/>
                  <a:gd name="T89" fmla="*/ 110 h 217"/>
                  <a:gd name="T90" fmla="*/ 104 w 251"/>
                  <a:gd name="T91" fmla="*/ 132 h 217"/>
                  <a:gd name="T92" fmla="*/ 146 w 251"/>
                  <a:gd name="T93" fmla="*/ 118 h 217"/>
                  <a:gd name="T94" fmla="*/ 104 w 251"/>
                  <a:gd name="T95" fmla="*/ 132 h 217"/>
                  <a:gd name="T96" fmla="*/ 122 w 251"/>
                  <a:gd name="T97" fmla="*/ 103 h 217"/>
                  <a:gd name="T98" fmla="*/ 119 w 251"/>
                  <a:gd name="T99" fmla="*/ 111 h 217"/>
                  <a:gd name="T100" fmla="*/ 121 w 251"/>
                  <a:gd name="T101" fmla="*/ 102 h 2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251" h="217">
                    <a:moveTo>
                      <a:pt x="113" y="114"/>
                    </a:moveTo>
                    <a:cubicBezTo>
                      <a:pt x="112" y="115"/>
                      <a:pt x="112" y="116"/>
                      <a:pt x="111" y="116"/>
                    </a:cubicBezTo>
                    <a:cubicBezTo>
                      <a:pt x="105" y="121"/>
                      <a:pt x="74" y="143"/>
                      <a:pt x="59" y="157"/>
                    </a:cubicBezTo>
                    <a:cubicBezTo>
                      <a:pt x="59" y="158"/>
                      <a:pt x="57" y="158"/>
                      <a:pt x="57" y="156"/>
                    </a:cubicBezTo>
                    <a:cubicBezTo>
                      <a:pt x="56" y="146"/>
                      <a:pt x="54" y="135"/>
                      <a:pt x="54" y="124"/>
                    </a:cubicBezTo>
                    <a:cubicBezTo>
                      <a:pt x="56" y="120"/>
                      <a:pt x="59" y="116"/>
                      <a:pt x="63" y="113"/>
                    </a:cubicBezTo>
                    <a:cubicBezTo>
                      <a:pt x="64" y="113"/>
                      <a:pt x="64" y="113"/>
                      <a:pt x="64" y="113"/>
                    </a:cubicBezTo>
                    <a:cubicBezTo>
                      <a:pt x="64" y="114"/>
                      <a:pt x="64" y="114"/>
                      <a:pt x="64" y="114"/>
                    </a:cubicBezTo>
                    <a:cubicBezTo>
                      <a:pt x="66" y="117"/>
                      <a:pt x="69" y="118"/>
                      <a:pt x="72" y="118"/>
                    </a:cubicBezTo>
                    <a:cubicBezTo>
                      <a:pt x="72" y="118"/>
                      <a:pt x="73" y="118"/>
                      <a:pt x="73" y="119"/>
                    </a:cubicBezTo>
                    <a:cubicBezTo>
                      <a:pt x="73" y="119"/>
                      <a:pt x="74" y="120"/>
                      <a:pt x="74" y="120"/>
                    </a:cubicBezTo>
                    <a:cubicBezTo>
                      <a:pt x="77" y="124"/>
                      <a:pt x="82" y="124"/>
                      <a:pt x="86" y="122"/>
                    </a:cubicBezTo>
                    <a:cubicBezTo>
                      <a:pt x="89" y="119"/>
                      <a:pt x="90" y="114"/>
                      <a:pt x="87" y="110"/>
                    </a:cubicBezTo>
                    <a:cubicBezTo>
                      <a:pt x="87" y="110"/>
                      <a:pt x="87" y="109"/>
                      <a:pt x="87" y="109"/>
                    </a:cubicBezTo>
                    <a:cubicBezTo>
                      <a:pt x="87" y="107"/>
                      <a:pt x="88" y="105"/>
                      <a:pt x="87" y="103"/>
                    </a:cubicBezTo>
                    <a:cubicBezTo>
                      <a:pt x="88" y="101"/>
                      <a:pt x="89" y="99"/>
                      <a:pt x="89" y="97"/>
                    </a:cubicBezTo>
                    <a:cubicBezTo>
                      <a:pt x="91" y="94"/>
                      <a:pt x="92" y="90"/>
                      <a:pt x="89" y="87"/>
                    </a:cubicBezTo>
                    <a:cubicBezTo>
                      <a:pt x="87" y="84"/>
                      <a:pt x="83" y="83"/>
                      <a:pt x="79" y="84"/>
                    </a:cubicBezTo>
                    <a:cubicBezTo>
                      <a:pt x="78" y="83"/>
                      <a:pt x="76" y="82"/>
                      <a:pt x="75" y="81"/>
                    </a:cubicBezTo>
                    <a:cubicBezTo>
                      <a:pt x="74" y="80"/>
                      <a:pt x="74" y="79"/>
                      <a:pt x="73" y="77"/>
                    </a:cubicBezTo>
                    <a:cubicBezTo>
                      <a:pt x="71" y="74"/>
                      <a:pt x="67" y="73"/>
                      <a:pt x="63" y="75"/>
                    </a:cubicBezTo>
                    <a:cubicBezTo>
                      <a:pt x="63" y="75"/>
                      <a:pt x="63" y="74"/>
                      <a:pt x="63" y="74"/>
                    </a:cubicBezTo>
                    <a:cubicBezTo>
                      <a:pt x="60" y="70"/>
                      <a:pt x="54" y="69"/>
                      <a:pt x="49" y="73"/>
                    </a:cubicBezTo>
                    <a:cubicBezTo>
                      <a:pt x="45" y="76"/>
                      <a:pt x="44" y="82"/>
                      <a:pt x="48" y="86"/>
                    </a:cubicBezTo>
                    <a:cubicBezTo>
                      <a:pt x="48" y="87"/>
                      <a:pt x="49" y="88"/>
                      <a:pt x="50" y="89"/>
                    </a:cubicBezTo>
                    <a:cubicBezTo>
                      <a:pt x="49" y="92"/>
                      <a:pt x="50" y="95"/>
                      <a:pt x="52" y="98"/>
                    </a:cubicBezTo>
                    <a:cubicBezTo>
                      <a:pt x="53" y="99"/>
                      <a:pt x="53" y="99"/>
                      <a:pt x="54" y="100"/>
                    </a:cubicBezTo>
                    <a:cubicBezTo>
                      <a:pt x="50" y="120"/>
                      <a:pt x="53" y="141"/>
                      <a:pt x="53" y="162"/>
                    </a:cubicBezTo>
                    <a:cubicBezTo>
                      <a:pt x="53" y="163"/>
                      <a:pt x="53" y="164"/>
                      <a:pt x="52" y="164"/>
                    </a:cubicBezTo>
                    <a:cubicBezTo>
                      <a:pt x="36" y="179"/>
                      <a:pt x="20" y="193"/>
                      <a:pt x="0" y="200"/>
                    </a:cubicBezTo>
                    <a:cubicBezTo>
                      <a:pt x="13" y="217"/>
                      <a:pt x="13" y="217"/>
                      <a:pt x="13" y="217"/>
                    </a:cubicBezTo>
                    <a:cubicBezTo>
                      <a:pt x="28" y="209"/>
                      <a:pt x="41" y="199"/>
                      <a:pt x="53" y="186"/>
                    </a:cubicBezTo>
                    <a:cubicBezTo>
                      <a:pt x="54" y="184"/>
                      <a:pt x="56" y="183"/>
                      <a:pt x="59" y="183"/>
                    </a:cubicBezTo>
                    <a:cubicBezTo>
                      <a:pt x="71" y="183"/>
                      <a:pt x="83" y="182"/>
                      <a:pt x="95" y="182"/>
                    </a:cubicBezTo>
                    <a:cubicBezTo>
                      <a:pt x="95" y="182"/>
                      <a:pt x="95" y="182"/>
                      <a:pt x="95" y="182"/>
                    </a:cubicBezTo>
                    <a:cubicBezTo>
                      <a:pt x="95" y="182"/>
                      <a:pt x="95" y="183"/>
                      <a:pt x="96" y="183"/>
                    </a:cubicBezTo>
                    <a:cubicBezTo>
                      <a:pt x="98" y="186"/>
                      <a:pt x="100" y="187"/>
                      <a:pt x="103" y="188"/>
                    </a:cubicBezTo>
                    <a:cubicBezTo>
                      <a:pt x="103" y="192"/>
                      <a:pt x="104" y="195"/>
                      <a:pt x="107" y="198"/>
                    </a:cubicBezTo>
                    <a:cubicBezTo>
                      <a:pt x="109" y="200"/>
                      <a:pt x="110" y="202"/>
                      <a:pt x="113" y="203"/>
                    </a:cubicBezTo>
                    <a:cubicBezTo>
                      <a:pt x="113" y="203"/>
                      <a:pt x="113" y="203"/>
                      <a:pt x="114" y="204"/>
                    </a:cubicBezTo>
                    <a:cubicBezTo>
                      <a:pt x="116" y="207"/>
                      <a:pt x="120" y="208"/>
                      <a:pt x="124" y="207"/>
                    </a:cubicBezTo>
                    <a:cubicBezTo>
                      <a:pt x="124" y="208"/>
                      <a:pt x="125" y="208"/>
                      <a:pt x="125" y="209"/>
                    </a:cubicBezTo>
                    <a:cubicBezTo>
                      <a:pt x="126" y="209"/>
                      <a:pt x="126" y="210"/>
                      <a:pt x="127" y="211"/>
                    </a:cubicBezTo>
                    <a:cubicBezTo>
                      <a:pt x="131" y="215"/>
                      <a:pt x="138" y="216"/>
                      <a:pt x="143" y="212"/>
                    </a:cubicBezTo>
                    <a:cubicBezTo>
                      <a:pt x="147" y="208"/>
                      <a:pt x="148" y="201"/>
                      <a:pt x="144" y="196"/>
                    </a:cubicBezTo>
                    <a:cubicBezTo>
                      <a:pt x="143" y="196"/>
                      <a:pt x="143" y="195"/>
                      <a:pt x="143" y="195"/>
                    </a:cubicBezTo>
                    <a:cubicBezTo>
                      <a:pt x="144" y="192"/>
                      <a:pt x="144" y="189"/>
                      <a:pt x="142" y="187"/>
                    </a:cubicBezTo>
                    <a:cubicBezTo>
                      <a:pt x="144" y="184"/>
                      <a:pt x="145" y="182"/>
                      <a:pt x="145" y="179"/>
                    </a:cubicBezTo>
                    <a:cubicBezTo>
                      <a:pt x="148" y="175"/>
                      <a:pt x="148" y="169"/>
                      <a:pt x="144" y="165"/>
                    </a:cubicBezTo>
                    <a:cubicBezTo>
                      <a:pt x="141" y="161"/>
                      <a:pt x="135" y="160"/>
                      <a:pt x="131" y="162"/>
                    </a:cubicBezTo>
                    <a:cubicBezTo>
                      <a:pt x="129" y="160"/>
                      <a:pt x="126" y="159"/>
                      <a:pt x="124" y="159"/>
                    </a:cubicBezTo>
                    <a:cubicBezTo>
                      <a:pt x="124" y="157"/>
                      <a:pt x="123" y="155"/>
                      <a:pt x="121" y="154"/>
                    </a:cubicBezTo>
                    <a:cubicBezTo>
                      <a:pt x="118" y="150"/>
                      <a:pt x="113" y="149"/>
                      <a:pt x="108" y="151"/>
                    </a:cubicBezTo>
                    <a:cubicBezTo>
                      <a:pt x="108" y="151"/>
                      <a:pt x="108" y="151"/>
                      <a:pt x="108" y="151"/>
                    </a:cubicBezTo>
                    <a:cubicBezTo>
                      <a:pt x="103" y="145"/>
                      <a:pt x="95" y="145"/>
                      <a:pt x="90" y="149"/>
                    </a:cubicBezTo>
                    <a:cubicBezTo>
                      <a:pt x="84" y="154"/>
                      <a:pt x="84" y="162"/>
                      <a:pt x="88" y="168"/>
                    </a:cubicBezTo>
                    <a:cubicBezTo>
                      <a:pt x="90" y="169"/>
                      <a:pt x="91" y="170"/>
                      <a:pt x="92" y="171"/>
                    </a:cubicBezTo>
                    <a:cubicBezTo>
                      <a:pt x="92" y="173"/>
                      <a:pt x="92" y="176"/>
                      <a:pt x="93" y="179"/>
                    </a:cubicBezTo>
                    <a:cubicBezTo>
                      <a:pt x="83" y="178"/>
                      <a:pt x="72" y="178"/>
                      <a:pt x="63" y="178"/>
                    </a:cubicBezTo>
                    <a:cubicBezTo>
                      <a:pt x="62" y="178"/>
                      <a:pt x="61" y="177"/>
                      <a:pt x="62" y="176"/>
                    </a:cubicBezTo>
                    <a:cubicBezTo>
                      <a:pt x="69" y="168"/>
                      <a:pt x="81" y="154"/>
                      <a:pt x="86" y="148"/>
                    </a:cubicBezTo>
                    <a:cubicBezTo>
                      <a:pt x="88" y="147"/>
                      <a:pt x="90" y="145"/>
                      <a:pt x="92" y="144"/>
                    </a:cubicBezTo>
                    <a:cubicBezTo>
                      <a:pt x="110" y="136"/>
                      <a:pt x="128" y="130"/>
                      <a:pt x="147" y="125"/>
                    </a:cubicBezTo>
                    <a:cubicBezTo>
                      <a:pt x="148" y="130"/>
                      <a:pt x="150" y="134"/>
                      <a:pt x="154" y="139"/>
                    </a:cubicBezTo>
                    <a:cubicBezTo>
                      <a:pt x="161" y="148"/>
                      <a:pt x="171" y="153"/>
                      <a:pt x="182" y="153"/>
                    </a:cubicBezTo>
                    <a:cubicBezTo>
                      <a:pt x="183" y="157"/>
                      <a:pt x="185" y="160"/>
                      <a:pt x="188" y="164"/>
                    </a:cubicBezTo>
                    <a:cubicBezTo>
                      <a:pt x="199" y="178"/>
                      <a:pt x="219" y="181"/>
                      <a:pt x="234" y="170"/>
                    </a:cubicBezTo>
                    <a:cubicBezTo>
                      <a:pt x="248" y="159"/>
                      <a:pt x="251" y="138"/>
                      <a:pt x="240" y="124"/>
                    </a:cubicBezTo>
                    <a:cubicBezTo>
                      <a:pt x="239" y="124"/>
                      <a:pt x="239" y="123"/>
                      <a:pt x="239" y="123"/>
                    </a:cubicBezTo>
                    <a:cubicBezTo>
                      <a:pt x="246" y="113"/>
                      <a:pt x="246" y="100"/>
                      <a:pt x="239" y="90"/>
                    </a:cubicBezTo>
                    <a:cubicBezTo>
                      <a:pt x="236" y="86"/>
                      <a:pt x="232" y="83"/>
                      <a:pt x="227" y="81"/>
                    </a:cubicBezTo>
                    <a:cubicBezTo>
                      <a:pt x="228" y="75"/>
                      <a:pt x="226" y="68"/>
                      <a:pt x="222" y="63"/>
                    </a:cubicBezTo>
                    <a:cubicBezTo>
                      <a:pt x="230" y="53"/>
                      <a:pt x="230" y="39"/>
                      <a:pt x="223" y="29"/>
                    </a:cubicBezTo>
                    <a:cubicBezTo>
                      <a:pt x="214" y="18"/>
                      <a:pt x="200" y="15"/>
                      <a:pt x="189" y="20"/>
                    </a:cubicBezTo>
                    <a:cubicBezTo>
                      <a:pt x="182" y="18"/>
                      <a:pt x="175" y="19"/>
                      <a:pt x="168" y="22"/>
                    </a:cubicBezTo>
                    <a:cubicBezTo>
                      <a:pt x="162" y="18"/>
                      <a:pt x="155" y="16"/>
                      <a:pt x="148" y="17"/>
                    </a:cubicBezTo>
                    <a:cubicBezTo>
                      <a:pt x="148" y="16"/>
                      <a:pt x="147" y="16"/>
                      <a:pt x="146" y="15"/>
                    </a:cubicBezTo>
                    <a:cubicBezTo>
                      <a:pt x="137" y="2"/>
                      <a:pt x="119" y="0"/>
                      <a:pt x="107" y="9"/>
                    </a:cubicBezTo>
                    <a:cubicBezTo>
                      <a:pt x="95" y="19"/>
                      <a:pt x="93" y="36"/>
                      <a:pt x="102" y="48"/>
                    </a:cubicBezTo>
                    <a:cubicBezTo>
                      <a:pt x="103" y="50"/>
                      <a:pt x="104" y="51"/>
                      <a:pt x="106" y="53"/>
                    </a:cubicBezTo>
                    <a:cubicBezTo>
                      <a:pt x="107" y="54"/>
                      <a:pt x="107" y="56"/>
                      <a:pt x="108" y="57"/>
                    </a:cubicBezTo>
                    <a:cubicBezTo>
                      <a:pt x="105" y="66"/>
                      <a:pt x="106" y="76"/>
                      <a:pt x="112" y="84"/>
                    </a:cubicBezTo>
                    <a:cubicBezTo>
                      <a:pt x="113" y="85"/>
                      <a:pt x="114" y="86"/>
                      <a:pt x="115" y="87"/>
                    </a:cubicBezTo>
                    <a:cubicBezTo>
                      <a:pt x="115" y="90"/>
                      <a:pt x="116" y="94"/>
                      <a:pt x="118" y="97"/>
                    </a:cubicBezTo>
                    <a:cubicBezTo>
                      <a:pt x="118" y="103"/>
                      <a:pt x="116" y="108"/>
                      <a:pt x="113" y="114"/>
                    </a:cubicBezTo>
                    <a:close/>
                    <a:moveTo>
                      <a:pt x="62" y="112"/>
                    </a:moveTo>
                    <a:cubicBezTo>
                      <a:pt x="59" y="115"/>
                      <a:pt x="56" y="117"/>
                      <a:pt x="54" y="120"/>
                    </a:cubicBezTo>
                    <a:cubicBezTo>
                      <a:pt x="54" y="114"/>
                      <a:pt x="54" y="107"/>
                      <a:pt x="55" y="100"/>
                    </a:cubicBezTo>
                    <a:cubicBezTo>
                      <a:pt x="55" y="101"/>
                      <a:pt x="57" y="102"/>
                      <a:pt x="58" y="102"/>
                    </a:cubicBezTo>
                    <a:cubicBezTo>
                      <a:pt x="57" y="105"/>
                      <a:pt x="58" y="108"/>
                      <a:pt x="60" y="110"/>
                    </a:cubicBezTo>
                    <a:cubicBezTo>
                      <a:pt x="60" y="111"/>
                      <a:pt x="61" y="112"/>
                      <a:pt x="62" y="112"/>
                    </a:cubicBezTo>
                    <a:close/>
                    <a:moveTo>
                      <a:pt x="104" y="132"/>
                    </a:moveTo>
                    <a:cubicBezTo>
                      <a:pt x="113" y="125"/>
                      <a:pt x="122" y="118"/>
                      <a:pt x="130" y="111"/>
                    </a:cubicBezTo>
                    <a:cubicBezTo>
                      <a:pt x="135" y="115"/>
                      <a:pt x="140" y="117"/>
                      <a:pt x="146" y="118"/>
                    </a:cubicBezTo>
                    <a:cubicBezTo>
                      <a:pt x="146" y="119"/>
                      <a:pt x="146" y="121"/>
                      <a:pt x="147" y="123"/>
                    </a:cubicBezTo>
                    <a:cubicBezTo>
                      <a:pt x="132" y="125"/>
                      <a:pt x="118" y="128"/>
                      <a:pt x="104" y="132"/>
                    </a:cubicBezTo>
                    <a:close/>
                    <a:moveTo>
                      <a:pt x="121" y="102"/>
                    </a:moveTo>
                    <a:cubicBezTo>
                      <a:pt x="121" y="102"/>
                      <a:pt x="121" y="103"/>
                      <a:pt x="122" y="103"/>
                    </a:cubicBezTo>
                    <a:cubicBezTo>
                      <a:pt x="123" y="105"/>
                      <a:pt x="124" y="106"/>
                      <a:pt x="125" y="107"/>
                    </a:cubicBezTo>
                    <a:cubicBezTo>
                      <a:pt x="123" y="109"/>
                      <a:pt x="121" y="110"/>
                      <a:pt x="119" y="111"/>
                    </a:cubicBezTo>
                    <a:cubicBezTo>
                      <a:pt x="119" y="111"/>
                      <a:pt x="119" y="111"/>
                      <a:pt x="119" y="111"/>
                    </a:cubicBezTo>
                    <a:cubicBezTo>
                      <a:pt x="120" y="108"/>
                      <a:pt x="120" y="105"/>
                      <a:pt x="121" y="102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5" name="Freeform 304">
                <a:extLst>
                  <a:ext uri="{FF2B5EF4-FFF2-40B4-BE49-F238E27FC236}">
                    <a16:creationId xmlns:a16="http://schemas.microsoft.com/office/drawing/2014/main" id="{72612829-B7C5-8344-962F-E71CAA2CD3D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0721975" y="3778250"/>
                <a:ext cx="941388" cy="419100"/>
              </a:xfrm>
              <a:custGeom>
                <a:avLst/>
                <a:gdLst>
                  <a:gd name="T0" fmla="*/ 593 w 593"/>
                  <a:gd name="T1" fmla="*/ 60 h 264"/>
                  <a:gd name="T2" fmla="*/ 516 w 593"/>
                  <a:gd name="T3" fmla="*/ 34 h 264"/>
                  <a:gd name="T4" fmla="*/ 0 w 593"/>
                  <a:gd name="T5" fmla="*/ 80 h 264"/>
                  <a:gd name="T6" fmla="*/ 537 w 593"/>
                  <a:gd name="T7" fmla="*/ 185 h 264"/>
                  <a:gd name="T8" fmla="*/ 130 w 593"/>
                  <a:gd name="T9" fmla="*/ 106 h 264"/>
                  <a:gd name="T10" fmla="*/ 151 w 593"/>
                  <a:gd name="T11" fmla="*/ 77 h 264"/>
                  <a:gd name="T12" fmla="*/ 130 w 593"/>
                  <a:gd name="T13" fmla="*/ 106 h 264"/>
                  <a:gd name="T14" fmla="*/ 175 w 593"/>
                  <a:gd name="T15" fmla="*/ 75 h 264"/>
                  <a:gd name="T16" fmla="*/ 204 w 593"/>
                  <a:gd name="T17" fmla="*/ 94 h 264"/>
                  <a:gd name="T18" fmla="*/ 230 w 593"/>
                  <a:gd name="T19" fmla="*/ 92 h 264"/>
                  <a:gd name="T20" fmla="*/ 252 w 593"/>
                  <a:gd name="T21" fmla="*/ 63 h 264"/>
                  <a:gd name="T22" fmla="*/ 230 w 593"/>
                  <a:gd name="T23" fmla="*/ 92 h 264"/>
                  <a:gd name="T24" fmla="*/ 278 w 593"/>
                  <a:gd name="T25" fmla="*/ 58 h 264"/>
                  <a:gd name="T26" fmla="*/ 307 w 593"/>
                  <a:gd name="T27" fmla="*/ 80 h 264"/>
                  <a:gd name="T28" fmla="*/ 333 w 593"/>
                  <a:gd name="T29" fmla="*/ 75 h 264"/>
                  <a:gd name="T30" fmla="*/ 355 w 593"/>
                  <a:gd name="T31" fmla="*/ 46 h 264"/>
                  <a:gd name="T32" fmla="*/ 333 w 593"/>
                  <a:gd name="T33" fmla="*/ 75 h 264"/>
                  <a:gd name="T34" fmla="*/ 379 w 593"/>
                  <a:gd name="T35" fmla="*/ 41 h 264"/>
                  <a:gd name="T36" fmla="*/ 408 w 593"/>
                  <a:gd name="T37" fmla="*/ 63 h 264"/>
                  <a:gd name="T38" fmla="*/ 187 w 593"/>
                  <a:gd name="T39" fmla="*/ 137 h 264"/>
                  <a:gd name="T40" fmla="*/ 206 w 593"/>
                  <a:gd name="T41" fmla="*/ 108 h 264"/>
                  <a:gd name="T42" fmla="*/ 187 w 593"/>
                  <a:gd name="T43" fmla="*/ 137 h 264"/>
                  <a:gd name="T44" fmla="*/ 233 w 593"/>
                  <a:gd name="T45" fmla="*/ 106 h 264"/>
                  <a:gd name="T46" fmla="*/ 262 w 593"/>
                  <a:gd name="T47" fmla="*/ 128 h 264"/>
                  <a:gd name="T48" fmla="*/ 338 w 593"/>
                  <a:gd name="T49" fmla="*/ 116 h 264"/>
                  <a:gd name="T50" fmla="*/ 360 w 593"/>
                  <a:gd name="T51" fmla="*/ 87 h 264"/>
                  <a:gd name="T52" fmla="*/ 338 w 593"/>
                  <a:gd name="T53" fmla="*/ 116 h 264"/>
                  <a:gd name="T54" fmla="*/ 386 w 593"/>
                  <a:gd name="T55" fmla="*/ 82 h 264"/>
                  <a:gd name="T56" fmla="*/ 415 w 593"/>
                  <a:gd name="T57" fmla="*/ 104 h 264"/>
                  <a:gd name="T58" fmla="*/ 441 w 593"/>
                  <a:gd name="T59" fmla="*/ 99 h 264"/>
                  <a:gd name="T60" fmla="*/ 463 w 593"/>
                  <a:gd name="T61" fmla="*/ 70 h 264"/>
                  <a:gd name="T62" fmla="*/ 441 w 593"/>
                  <a:gd name="T63" fmla="*/ 99 h 264"/>
                  <a:gd name="T64" fmla="*/ 137 w 593"/>
                  <a:gd name="T65" fmla="*/ 161 h 264"/>
                  <a:gd name="T66" fmla="*/ 166 w 593"/>
                  <a:gd name="T67" fmla="*/ 180 h 264"/>
                  <a:gd name="T68" fmla="*/ 192 w 593"/>
                  <a:gd name="T69" fmla="*/ 178 h 264"/>
                  <a:gd name="T70" fmla="*/ 214 w 593"/>
                  <a:gd name="T71" fmla="*/ 149 h 264"/>
                  <a:gd name="T72" fmla="*/ 192 w 593"/>
                  <a:gd name="T73" fmla="*/ 178 h 264"/>
                  <a:gd name="T74" fmla="*/ 290 w 593"/>
                  <a:gd name="T75" fmla="*/ 137 h 264"/>
                  <a:gd name="T76" fmla="*/ 319 w 593"/>
                  <a:gd name="T77" fmla="*/ 159 h 264"/>
                  <a:gd name="T78" fmla="*/ 345 w 593"/>
                  <a:gd name="T79" fmla="*/ 154 h 264"/>
                  <a:gd name="T80" fmla="*/ 367 w 593"/>
                  <a:gd name="T81" fmla="*/ 125 h 264"/>
                  <a:gd name="T82" fmla="*/ 345 w 593"/>
                  <a:gd name="T83" fmla="*/ 154 h 264"/>
                  <a:gd name="T84" fmla="*/ 393 w 593"/>
                  <a:gd name="T85" fmla="*/ 120 h 264"/>
                  <a:gd name="T86" fmla="*/ 422 w 593"/>
                  <a:gd name="T87" fmla="*/ 142 h 264"/>
                  <a:gd name="T88" fmla="*/ 446 w 593"/>
                  <a:gd name="T89" fmla="*/ 137 h 264"/>
                  <a:gd name="T90" fmla="*/ 468 w 593"/>
                  <a:gd name="T91" fmla="*/ 108 h 264"/>
                  <a:gd name="T92" fmla="*/ 446 w 593"/>
                  <a:gd name="T93" fmla="*/ 137 h 264"/>
                  <a:gd name="T94" fmla="*/ 144 w 593"/>
                  <a:gd name="T95" fmla="*/ 200 h 264"/>
                  <a:gd name="T96" fmla="*/ 173 w 593"/>
                  <a:gd name="T97" fmla="*/ 221 h 264"/>
                  <a:gd name="T98" fmla="*/ 199 w 593"/>
                  <a:gd name="T99" fmla="*/ 216 h 264"/>
                  <a:gd name="T100" fmla="*/ 218 w 593"/>
                  <a:gd name="T101" fmla="*/ 188 h 264"/>
                  <a:gd name="T102" fmla="*/ 199 w 593"/>
                  <a:gd name="T103" fmla="*/ 216 h 264"/>
                  <a:gd name="T104" fmla="*/ 245 w 593"/>
                  <a:gd name="T105" fmla="*/ 183 h 264"/>
                  <a:gd name="T106" fmla="*/ 274 w 593"/>
                  <a:gd name="T107" fmla="*/ 204 h 264"/>
                  <a:gd name="T108" fmla="*/ 300 w 593"/>
                  <a:gd name="T109" fmla="*/ 202 h 264"/>
                  <a:gd name="T110" fmla="*/ 321 w 593"/>
                  <a:gd name="T111" fmla="*/ 173 h 264"/>
                  <a:gd name="T112" fmla="*/ 300 w 593"/>
                  <a:gd name="T113" fmla="*/ 202 h 264"/>
                  <a:gd name="T114" fmla="*/ 398 w 593"/>
                  <a:gd name="T115" fmla="*/ 161 h 264"/>
                  <a:gd name="T116" fmla="*/ 427 w 593"/>
                  <a:gd name="T117" fmla="*/ 180 h 2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593" h="264">
                    <a:moveTo>
                      <a:pt x="521" y="72"/>
                    </a:moveTo>
                    <a:lnTo>
                      <a:pt x="593" y="60"/>
                    </a:lnTo>
                    <a:lnTo>
                      <a:pt x="585" y="24"/>
                    </a:lnTo>
                    <a:lnTo>
                      <a:pt x="516" y="34"/>
                    </a:lnTo>
                    <a:lnTo>
                      <a:pt x="511" y="0"/>
                    </a:lnTo>
                    <a:lnTo>
                      <a:pt x="0" y="80"/>
                    </a:lnTo>
                    <a:lnTo>
                      <a:pt x="29" y="264"/>
                    </a:lnTo>
                    <a:lnTo>
                      <a:pt x="537" y="185"/>
                    </a:lnTo>
                    <a:lnTo>
                      <a:pt x="521" y="72"/>
                    </a:lnTo>
                    <a:close/>
                    <a:moveTo>
                      <a:pt x="130" y="106"/>
                    </a:moveTo>
                    <a:lnTo>
                      <a:pt x="125" y="82"/>
                    </a:lnTo>
                    <a:lnTo>
                      <a:pt x="151" y="77"/>
                    </a:lnTo>
                    <a:lnTo>
                      <a:pt x="154" y="104"/>
                    </a:lnTo>
                    <a:lnTo>
                      <a:pt x="130" y="106"/>
                    </a:lnTo>
                    <a:close/>
                    <a:moveTo>
                      <a:pt x="180" y="99"/>
                    </a:moveTo>
                    <a:lnTo>
                      <a:pt x="175" y="75"/>
                    </a:lnTo>
                    <a:lnTo>
                      <a:pt x="202" y="70"/>
                    </a:lnTo>
                    <a:lnTo>
                      <a:pt x="204" y="94"/>
                    </a:lnTo>
                    <a:lnTo>
                      <a:pt x="180" y="99"/>
                    </a:lnTo>
                    <a:close/>
                    <a:moveTo>
                      <a:pt x="230" y="92"/>
                    </a:moveTo>
                    <a:lnTo>
                      <a:pt x="228" y="65"/>
                    </a:lnTo>
                    <a:lnTo>
                      <a:pt x="252" y="63"/>
                    </a:lnTo>
                    <a:lnTo>
                      <a:pt x="257" y="87"/>
                    </a:lnTo>
                    <a:lnTo>
                      <a:pt x="230" y="92"/>
                    </a:lnTo>
                    <a:close/>
                    <a:moveTo>
                      <a:pt x="283" y="82"/>
                    </a:moveTo>
                    <a:lnTo>
                      <a:pt x="278" y="58"/>
                    </a:lnTo>
                    <a:lnTo>
                      <a:pt x="302" y="53"/>
                    </a:lnTo>
                    <a:lnTo>
                      <a:pt x="307" y="80"/>
                    </a:lnTo>
                    <a:lnTo>
                      <a:pt x="283" y="82"/>
                    </a:lnTo>
                    <a:close/>
                    <a:moveTo>
                      <a:pt x="333" y="75"/>
                    </a:moveTo>
                    <a:lnTo>
                      <a:pt x="329" y="51"/>
                    </a:lnTo>
                    <a:lnTo>
                      <a:pt x="355" y="46"/>
                    </a:lnTo>
                    <a:lnTo>
                      <a:pt x="357" y="72"/>
                    </a:lnTo>
                    <a:lnTo>
                      <a:pt x="333" y="75"/>
                    </a:lnTo>
                    <a:close/>
                    <a:moveTo>
                      <a:pt x="384" y="68"/>
                    </a:moveTo>
                    <a:lnTo>
                      <a:pt x="379" y="41"/>
                    </a:lnTo>
                    <a:lnTo>
                      <a:pt x="405" y="39"/>
                    </a:lnTo>
                    <a:lnTo>
                      <a:pt x="408" y="63"/>
                    </a:lnTo>
                    <a:lnTo>
                      <a:pt x="384" y="68"/>
                    </a:lnTo>
                    <a:close/>
                    <a:moveTo>
                      <a:pt x="187" y="137"/>
                    </a:moveTo>
                    <a:lnTo>
                      <a:pt x="182" y="113"/>
                    </a:lnTo>
                    <a:lnTo>
                      <a:pt x="206" y="108"/>
                    </a:lnTo>
                    <a:lnTo>
                      <a:pt x="211" y="135"/>
                    </a:lnTo>
                    <a:lnTo>
                      <a:pt x="187" y="137"/>
                    </a:lnTo>
                    <a:close/>
                    <a:moveTo>
                      <a:pt x="238" y="130"/>
                    </a:moveTo>
                    <a:lnTo>
                      <a:pt x="233" y="106"/>
                    </a:lnTo>
                    <a:lnTo>
                      <a:pt x="259" y="101"/>
                    </a:lnTo>
                    <a:lnTo>
                      <a:pt x="262" y="128"/>
                    </a:lnTo>
                    <a:lnTo>
                      <a:pt x="238" y="130"/>
                    </a:lnTo>
                    <a:close/>
                    <a:moveTo>
                      <a:pt x="338" y="116"/>
                    </a:moveTo>
                    <a:lnTo>
                      <a:pt x="336" y="89"/>
                    </a:lnTo>
                    <a:lnTo>
                      <a:pt x="360" y="87"/>
                    </a:lnTo>
                    <a:lnTo>
                      <a:pt x="365" y="111"/>
                    </a:lnTo>
                    <a:lnTo>
                      <a:pt x="338" y="116"/>
                    </a:lnTo>
                    <a:close/>
                    <a:moveTo>
                      <a:pt x="391" y="106"/>
                    </a:moveTo>
                    <a:lnTo>
                      <a:pt x="386" y="82"/>
                    </a:lnTo>
                    <a:lnTo>
                      <a:pt x="410" y="77"/>
                    </a:lnTo>
                    <a:lnTo>
                      <a:pt x="415" y="104"/>
                    </a:lnTo>
                    <a:lnTo>
                      <a:pt x="391" y="106"/>
                    </a:lnTo>
                    <a:close/>
                    <a:moveTo>
                      <a:pt x="441" y="99"/>
                    </a:moveTo>
                    <a:lnTo>
                      <a:pt x="437" y="75"/>
                    </a:lnTo>
                    <a:lnTo>
                      <a:pt x="463" y="70"/>
                    </a:lnTo>
                    <a:lnTo>
                      <a:pt x="465" y="94"/>
                    </a:lnTo>
                    <a:lnTo>
                      <a:pt x="441" y="99"/>
                    </a:lnTo>
                    <a:close/>
                    <a:moveTo>
                      <a:pt x="142" y="185"/>
                    </a:moveTo>
                    <a:lnTo>
                      <a:pt x="137" y="161"/>
                    </a:lnTo>
                    <a:lnTo>
                      <a:pt x="163" y="156"/>
                    </a:lnTo>
                    <a:lnTo>
                      <a:pt x="166" y="180"/>
                    </a:lnTo>
                    <a:lnTo>
                      <a:pt x="142" y="185"/>
                    </a:lnTo>
                    <a:close/>
                    <a:moveTo>
                      <a:pt x="192" y="178"/>
                    </a:moveTo>
                    <a:lnTo>
                      <a:pt x="190" y="152"/>
                    </a:lnTo>
                    <a:lnTo>
                      <a:pt x="214" y="149"/>
                    </a:lnTo>
                    <a:lnTo>
                      <a:pt x="218" y="173"/>
                    </a:lnTo>
                    <a:lnTo>
                      <a:pt x="192" y="178"/>
                    </a:lnTo>
                    <a:close/>
                    <a:moveTo>
                      <a:pt x="295" y="161"/>
                    </a:moveTo>
                    <a:lnTo>
                      <a:pt x="290" y="137"/>
                    </a:lnTo>
                    <a:lnTo>
                      <a:pt x="314" y="132"/>
                    </a:lnTo>
                    <a:lnTo>
                      <a:pt x="319" y="159"/>
                    </a:lnTo>
                    <a:lnTo>
                      <a:pt x="295" y="161"/>
                    </a:lnTo>
                    <a:close/>
                    <a:moveTo>
                      <a:pt x="345" y="154"/>
                    </a:moveTo>
                    <a:lnTo>
                      <a:pt x="341" y="130"/>
                    </a:lnTo>
                    <a:lnTo>
                      <a:pt x="367" y="125"/>
                    </a:lnTo>
                    <a:lnTo>
                      <a:pt x="369" y="149"/>
                    </a:lnTo>
                    <a:lnTo>
                      <a:pt x="345" y="154"/>
                    </a:lnTo>
                    <a:close/>
                    <a:moveTo>
                      <a:pt x="396" y="147"/>
                    </a:moveTo>
                    <a:lnTo>
                      <a:pt x="393" y="120"/>
                    </a:lnTo>
                    <a:lnTo>
                      <a:pt x="417" y="118"/>
                    </a:lnTo>
                    <a:lnTo>
                      <a:pt x="422" y="142"/>
                    </a:lnTo>
                    <a:lnTo>
                      <a:pt x="396" y="147"/>
                    </a:lnTo>
                    <a:close/>
                    <a:moveTo>
                      <a:pt x="446" y="137"/>
                    </a:moveTo>
                    <a:lnTo>
                      <a:pt x="444" y="113"/>
                    </a:lnTo>
                    <a:lnTo>
                      <a:pt x="468" y="108"/>
                    </a:lnTo>
                    <a:lnTo>
                      <a:pt x="473" y="135"/>
                    </a:lnTo>
                    <a:lnTo>
                      <a:pt x="446" y="137"/>
                    </a:lnTo>
                    <a:close/>
                    <a:moveTo>
                      <a:pt x="146" y="224"/>
                    </a:moveTo>
                    <a:lnTo>
                      <a:pt x="144" y="200"/>
                    </a:lnTo>
                    <a:lnTo>
                      <a:pt x="168" y="195"/>
                    </a:lnTo>
                    <a:lnTo>
                      <a:pt x="173" y="221"/>
                    </a:lnTo>
                    <a:lnTo>
                      <a:pt x="146" y="224"/>
                    </a:lnTo>
                    <a:close/>
                    <a:moveTo>
                      <a:pt x="199" y="216"/>
                    </a:moveTo>
                    <a:lnTo>
                      <a:pt x="194" y="192"/>
                    </a:lnTo>
                    <a:lnTo>
                      <a:pt x="218" y="188"/>
                    </a:lnTo>
                    <a:lnTo>
                      <a:pt x="223" y="214"/>
                    </a:lnTo>
                    <a:lnTo>
                      <a:pt x="199" y="216"/>
                    </a:lnTo>
                    <a:close/>
                    <a:moveTo>
                      <a:pt x="250" y="209"/>
                    </a:moveTo>
                    <a:lnTo>
                      <a:pt x="245" y="183"/>
                    </a:lnTo>
                    <a:lnTo>
                      <a:pt x="271" y="180"/>
                    </a:lnTo>
                    <a:lnTo>
                      <a:pt x="274" y="204"/>
                    </a:lnTo>
                    <a:lnTo>
                      <a:pt x="250" y="209"/>
                    </a:lnTo>
                    <a:close/>
                    <a:moveTo>
                      <a:pt x="300" y="202"/>
                    </a:moveTo>
                    <a:lnTo>
                      <a:pt x="298" y="176"/>
                    </a:lnTo>
                    <a:lnTo>
                      <a:pt x="321" y="173"/>
                    </a:lnTo>
                    <a:lnTo>
                      <a:pt x="326" y="197"/>
                    </a:lnTo>
                    <a:lnTo>
                      <a:pt x="300" y="202"/>
                    </a:lnTo>
                    <a:close/>
                    <a:moveTo>
                      <a:pt x="403" y="185"/>
                    </a:moveTo>
                    <a:lnTo>
                      <a:pt x="398" y="161"/>
                    </a:lnTo>
                    <a:lnTo>
                      <a:pt x="422" y="156"/>
                    </a:lnTo>
                    <a:lnTo>
                      <a:pt x="427" y="180"/>
                    </a:lnTo>
                    <a:lnTo>
                      <a:pt x="403" y="185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6" name="Freeform 305">
                <a:extLst>
                  <a:ext uri="{FF2B5EF4-FFF2-40B4-BE49-F238E27FC236}">
                    <a16:creationId xmlns:a16="http://schemas.microsoft.com/office/drawing/2014/main" id="{F0912A6E-CAC3-474B-AC19-92A74247C13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8467725" y="2243138"/>
                <a:ext cx="601663" cy="601663"/>
              </a:xfrm>
              <a:custGeom>
                <a:avLst/>
                <a:gdLst>
                  <a:gd name="T0" fmla="*/ 120 w 158"/>
                  <a:gd name="T1" fmla="*/ 24 h 158"/>
                  <a:gd name="T2" fmla="*/ 100 w 158"/>
                  <a:gd name="T3" fmla="*/ 48 h 158"/>
                  <a:gd name="T4" fmla="*/ 95 w 158"/>
                  <a:gd name="T5" fmla="*/ 44 h 158"/>
                  <a:gd name="T6" fmla="*/ 102 w 158"/>
                  <a:gd name="T7" fmla="*/ 12 h 158"/>
                  <a:gd name="T8" fmla="*/ 99 w 158"/>
                  <a:gd name="T9" fmla="*/ 43 h 158"/>
                  <a:gd name="T10" fmla="*/ 113 w 158"/>
                  <a:gd name="T11" fmla="*/ 25 h 158"/>
                  <a:gd name="T12" fmla="*/ 104 w 158"/>
                  <a:gd name="T13" fmla="*/ 0 h 158"/>
                  <a:gd name="T14" fmla="*/ 86 w 158"/>
                  <a:gd name="T15" fmla="*/ 38 h 158"/>
                  <a:gd name="T16" fmla="*/ 59 w 158"/>
                  <a:gd name="T17" fmla="*/ 17 h 158"/>
                  <a:gd name="T18" fmla="*/ 51 w 158"/>
                  <a:gd name="T19" fmla="*/ 18 h 158"/>
                  <a:gd name="T20" fmla="*/ 0 w 158"/>
                  <a:gd name="T21" fmla="*/ 105 h 158"/>
                  <a:gd name="T22" fmla="*/ 14 w 158"/>
                  <a:gd name="T23" fmla="*/ 102 h 158"/>
                  <a:gd name="T24" fmla="*/ 58 w 158"/>
                  <a:gd name="T25" fmla="*/ 29 h 158"/>
                  <a:gd name="T26" fmla="*/ 125 w 158"/>
                  <a:gd name="T27" fmla="*/ 80 h 158"/>
                  <a:gd name="T28" fmla="*/ 139 w 158"/>
                  <a:gd name="T29" fmla="*/ 78 h 158"/>
                  <a:gd name="T30" fmla="*/ 116 w 158"/>
                  <a:gd name="T31" fmla="*/ 60 h 158"/>
                  <a:gd name="T32" fmla="*/ 137 w 158"/>
                  <a:gd name="T33" fmla="*/ 53 h 158"/>
                  <a:gd name="T34" fmla="*/ 158 w 158"/>
                  <a:gd name="T35" fmla="*/ 20 h 158"/>
                  <a:gd name="T36" fmla="*/ 120 w 158"/>
                  <a:gd name="T37" fmla="*/ 24 h 158"/>
                  <a:gd name="T38" fmla="*/ 107 w 158"/>
                  <a:gd name="T39" fmla="*/ 53 h 158"/>
                  <a:gd name="T40" fmla="*/ 103 w 158"/>
                  <a:gd name="T41" fmla="*/ 50 h 158"/>
                  <a:gd name="T42" fmla="*/ 145 w 158"/>
                  <a:gd name="T43" fmla="*/ 28 h 158"/>
                  <a:gd name="T44" fmla="*/ 107 w 158"/>
                  <a:gd name="T45" fmla="*/ 53 h 158"/>
                  <a:gd name="T46" fmla="*/ 117 w 158"/>
                  <a:gd name="T47" fmla="*/ 83 h 158"/>
                  <a:gd name="T48" fmla="*/ 117 w 158"/>
                  <a:gd name="T49" fmla="*/ 85 h 158"/>
                  <a:gd name="T50" fmla="*/ 128 w 158"/>
                  <a:gd name="T51" fmla="*/ 137 h 158"/>
                  <a:gd name="T52" fmla="*/ 126 w 158"/>
                  <a:gd name="T53" fmla="*/ 140 h 158"/>
                  <a:gd name="T54" fmla="*/ 101 w 158"/>
                  <a:gd name="T55" fmla="*/ 145 h 158"/>
                  <a:gd name="T56" fmla="*/ 98 w 158"/>
                  <a:gd name="T57" fmla="*/ 143 h 158"/>
                  <a:gd name="T58" fmla="*/ 90 w 158"/>
                  <a:gd name="T59" fmla="*/ 102 h 158"/>
                  <a:gd name="T60" fmla="*/ 87 w 158"/>
                  <a:gd name="T61" fmla="*/ 100 h 158"/>
                  <a:gd name="T62" fmla="*/ 57 w 158"/>
                  <a:gd name="T63" fmla="*/ 106 h 158"/>
                  <a:gd name="T64" fmla="*/ 55 w 158"/>
                  <a:gd name="T65" fmla="*/ 109 h 158"/>
                  <a:gd name="T66" fmla="*/ 63 w 158"/>
                  <a:gd name="T67" fmla="*/ 149 h 158"/>
                  <a:gd name="T68" fmla="*/ 61 w 158"/>
                  <a:gd name="T69" fmla="*/ 152 h 158"/>
                  <a:gd name="T70" fmla="*/ 36 w 158"/>
                  <a:gd name="T71" fmla="*/ 157 h 158"/>
                  <a:gd name="T72" fmla="*/ 33 w 158"/>
                  <a:gd name="T73" fmla="*/ 155 h 158"/>
                  <a:gd name="T74" fmla="*/ 23 w 158"/>
                  <a:gd name="T75" fmla="*/ 103 h 158"/>
                  <a:gd name="T76" fmla="*/ 24 w 158"/>
                  <a:gd name="T77" fmla="*/ 102 h 158"/>
                  <a:gd name="T78" fmla="*/ 58 w 158"/>
                  <a:gd name="T79" fmla="*/ 43 h 158"/>
                  <a:gd name="T80" fmla="*/ 62 w 158"/>
                  <a:gd name="T81" fmla="*/ 42 h 158"/>
                  <a:gd name="T82" fmla="*/ 117 w 158"/>
                  <a:gd name="T83" fmla="*/ 83 h 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58" h="158">
                    <a:moveTo>
                      <a:pt x="120" y="24"/>
                    </a:moveTo>
                    <a:cubicBezTo>
                      <a:pt x="106" y="29"/>
                      <a:pt x="102" y="40"/>
                      <a:pt x="100" y="48"/>
                    </a:cubicBezTo>
                    <a:cubicBezTo>
                      <a:pt x="95" y="44"/>
                      <a:pt x="95" y="44"/>
                      <a:pt x="95" y="44"/>
                    </a:cubicBezTo>
                    <a:cubicBezTo>
                      <a:pt x="96" y="33"/>
                      <a:pt x="99" y="22"/>
                      <a:pt x="102" y="12"/>
                    </a:cubicBezTo>
                    <a:cubicBezTo>
                      <a:pt x="100" y="22"/>
                      <a:pt x="99" y="32"/>
                      <a:pt x="99" y="43"/>
                    </a:cubicBezTo>
                    <a:cubicBezTo>
                      <a:pt x="101" y="37"/>
                      <a:pt x="105" y="30"/>
                      <a:pt x="113" y="25"/>
                    </a:cubicBezTo>
                    <a:cubicBezTo>
                      <a:pt x="110" y="15"/>
                      <a:pt x="106" y="9"/>
                      <a:pt x="104" y="0"/>
                    </a:cubicBezTo>
                    <a:cubicBezTo>
                      <a:pt x="93" y="9"/>
                      <a:pt x="85" y="24"/>
                      <a:pt x="86" y="38"/>
                    </a:cubicBezTo>
                    <a:cubicBezTo>
                      <a:pt x="59" y="17"/>
                      <a:pt x="59" y="17"/>
                      <a:pt x="59" y="17"/>
                    </a:cubicBezTo>
                    <a:cubicBezTo>
                      <a:pt x="57" y="15"/>
                      <a:pt x="53" y="16"/>
                      <a:pt x="51" y="18"/>
                    </a:cubicBezTo>
                    <a:cubicBezTo>
                      <a:pt x="0" y="105"/>
                      <a:pt x="0" y="105"/>
                      <a:pt x="0" y="105"/>
                    </a:cubicBezTo>
                    <a:cubicBezTo>
                      <a:pt x="14" y="102"/>
                      <a:pt x="14" y="102"/>
                      <a:pt x="14" y="102"/>
                    </a:cubicBezTo>
                    <a:cubicBezTo>
                      <a:pt x="58" y="29"/>
                      <a:pt x="58" y="29"/>
                      <a:pt x="58" y="29"/>
                    </a:cubicBezTo>
                    <a:cubicBezTo>
                      <a:pt x="125" y="80"/>
                      <a:pt x="125" y="80"/>
                      <a:pt x="125" y="80"/>
                    </a:cubicBezTo>
                    <a:cubicBezTo>
                      <a:pt x="139" y="78"/>
                      <a:pt x="139" y="78"/>
                      <a:pt x="139" y="78"/>
                    </a:cubicBezTo>
                    <a:cubicBezTo>
                      <a:pt x="116" y="60"/>
                      <a:pt x="116" y="60"/>
                      <a:pt x="116" y="60"/>
                    </a:cubicBezTo>
                    <a:cubicBezTo>
                      <a:pt x="123" y="60"/>
                      <a:pt x="131" y="59"/>
                      <a:pt x="137" y="53"/>
                    </a:cubicBezTo>
                    <a:cubicBezTo>
                      <a:pt x="148" y="40"/>
                      <a:pt x="150" y="31"/>
                      <a:pt x="158" y="20"/>
                    </a:cubicBezTo>
                    <a:cubicBezTo>
                      <a:pt x="158" y="20"/>
                      <a:pt x="138" y="16"/>
                      <a:pt x="120" y="24"/>
                    </a:cubicBezTo>
                    <a:close/>
                    <a:moveTo>
                      <a:pt x="107" y="53"/>
                    </a:moveTo>
                    <a:cubicBezTo>
                      <a:pt x="103" y="50"/>
                      <a:pt x="103" y="50"/>
                      <a:pt x="103" y="50"/>
                    </a:cubicBezTo>
                    <a:cubicBezTo>
                      <a:pt x="116" y="41"/>
                      <a:pt x="130" y="33"/>
                      <a:pt x="145" y="28"/>
                    </a:cubicBezTo>
                    <a:cubicBezTo>
                      <a:pt x="131" y="34"/>
                      <a:pt x="118" y="43"/>
                      <a:pt x="107" y="53"/>
                    </a:cubicBezTo>
                    <a:close/>
                    <a:moveTo>
                      <a:pt x="117" y="83"/>
                    </a:moveTo>
                    <a:cubicBezTo>
                      <a:pt x="117" y="84"/>
                      <a:pt x="117" y="84"/>
                      <a:pt x="117" y="85"/>
                    </a:cubicBezTo>
                    <a:cubicBezTo>
                      <a:pt x="128" y="137"/>
                      <a:pt x="128" y="137"/>
                      <a:pt x="128" y="137"/>
                    </a:cubicBezTo>
                    <a:cubicBezTo>
                      <a:pt x="128" y="138"/>
                      <a:pt x="127" y="140"/>
                      <a:pt x="126" y="140"/>
                    </a:cubicBezTo>
                    <a:cubicBezTo>
                      <a:pt x="101" y="145"/>
                      <a:pt x="101" y="145"/>
                      <a:pt x="101" y="145"/>
                    </a:cubicBezTo>
                    <a:cubicBezTo>
                      <a:pt x="99" y="145"/>
                      <a:pt x="98" y="144"/>
                      <a:pt x="98" y="143"/>
                    </a:cubicBezTo>
                    <a:cubicBezTo>
                      <a:pt x="90" y="102"/>
                      <a:pt x="90" y="102"/>
                      <a:pt x="90" y="102"/>
                    </a:cubicBezTo>
                    <a:cubicBezTo>
                      <a:pt x="90" y="101"/>
                      <a:pt x="88" y="100"/>
                      <a:pt x="87" y="100"/>
                    </a:cubicBezTo>
                    <a:cubicBezTo>
                      <a:pt x="57" y="106"/>
                      <a:pt x="57" y="106"/>
                      <a:pt x="57" y="106"/>
                    </a:cubicBezTo>
                    <a:cubicBezTo>
                      <a:pt x="56" y="106"/>
                      <a:pt x="55" y="108"/>
                      <a:pt x="55" y="109"/>
                    </a:cubicBezTo>
                    <a:cubicBezTo>
                      <a:pt x="63" y="149"/>
                      <a:pt x="63" y="149"/>
                      <a:pt x="63" y="149"/>
                    </a:cubicBezTo>
                    <a:cubicBezTo>
                      <a:pt x="64" y="151"/>
                      <a:pt x="63" y="152"/>
                      <a:pt x="61" y="152"/>
                    </a:cubicBezTo>
                    <a:cubicBezTo>
                      <a:pt x="36" y="157"/>
                      <a:pt x="36" y="157"/>
                      <a:pt x="36" y="157"/>
                    </a:cubicBezTo>
                    <a:cubicBezTo>
                      <a:pt x="35" y="158"/>
                      <a:pt x="34" y="157"/>
                      <a:pt x="33" y="155"/>
                    </a:cubicBezTo>
                    <a:cubicBezTo>
                      <a:pt x="23" y="103"/>
                      <a:pt x="23" y="103"/>
                      <a:pt x="23" y="103"/>
                    </a:cubicBezTo>
                    <a:cubicBezTo>
                      <a:pt x="23" y="103"/>
                      <a:pt x="23" y="102"/>
                      <a:pt x="24" y="102"/>
                    </a:cubicBezTo>
                    <a:cubicBezTo>
                      <a:pt x="58" y="43"/>
                      <a:pt x="58" y="43"/>
                      <a:pt x="58" y="43"/>
                    </a:cubicBezTo>
                    <a:cubicBezTo>
                      <a:pt x="59" y="41"/>
                      <a:pt x="61" y="41"/>
                      <a:pt x="62" y="42"/>
                    </a:cubicBezTo>
                    <a:lnTo>
                      <a:pt x="117" y="83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7" name="Freeform 306">
                <a:extLst>
                  <a:ext uri="{FF2B5EF4-FFF2-40B4-BE49-F238E27FC236}">
                    <a16:creationId xmlns:a16="http://schemas.microsoft.com/office/drawing/2014/main" id="{C383EA03-5CB4-5E43-9345-7B9285CB157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0090150" y="2844800"/>
                <a:ext cx="628650" cy="628650"/>
              </a:xfrm>
              <a:custGeom>
                <a:avLst/>
                <a:gdLst>
                  <a:gd name="T0" fmla="*/ 131 w 165"/>
                  <a:gd name="T1" fmla="*/ 75 h 165"/>
                  <a:gd name="T2" fmla="*/ 164 w 165"/>
                  <a:gd name="T3" fmla="*/ 90 h 165"/>
                  <a:gd name="T4" fmla="*/ 161 w 165"/>
                  <a:gd name="T5" fmla="*/ 105 h 165"/>
                  <a:gd name="T6" fmla="*/ 130 w 165"/>
                  <a:gd name="T7" fmla="*/ 77 h 165"/>
                  <a:gd name="T8" fmla="*/ 156 w 165"/>
                  <a:gd name="T9" fmla="*/ 128 h 165"/>
                  <a:gd name="T10" fmla="*/ 149 w 165"/>
                  <a:gd name="T11" fmla="*/ 154 h 165"/>
                  <a:gd name="T12" fmla="*/ 119 w 165"/>
                  <a:gd name="T13" fmla="*/ 96 h 165"/>
                  <a:gd name="T14" fmla="*/ 146 w 165"/>
                  <a:gd name="T15" fmla="*/ 155 h 165"/>
                  <a:gd name="T16" fmla="*/ 142 w 165"/>
                  <a:gd name="T17" fmla="*/ 164 h 165"/>
                  <a:gd name="T18" fmla="*/ 145 w 165"/>
                  <a:gd name="T19" fmla="*/ 160 h 165"/>
                  <a:gd name="T20" fmla="*/ 3 w 165"/>
                  <a:gd name="T21" fmla="*/ 20 h 165"/>
                  <a:gd name="T22" fmla="*/ 1 w 165"/>
                  <a:gd name="T23" fmla="*/ 24 h 165"/>
                  <a:gd name="T24" fmla="*/ 58 w 165"/>
                  <a:gd name="T25" fmla="*/ 102 h 165"/>
                  <a:gd name="T26" fmla="*/ 61 w 165"/>
                  <a:gd name="T27" fmla="*/ 106 h 165"/>
                  <a:gd name="T28" fmla="*/ 73 w 165"/>
                  <a:gd name="T29" fmla="*/ 96 h 165"/>
                  <a:gd name="T30" fmla="*/ 142 w 165"/>
                  <a:gd name="T31" fmla="*/ 164 h 165"/>
                  <a:gd name="T32" fmla="*/ 68 w 165"/>
                  <a:gd name="T33" fmla="*/ 103 h 165"/>
                  <a:gd name="T34" fmla="*/ 61 w 165"/>
                  <a:gd name="T35" fmla="*/ 109 h 165"/>
                  <a:gd name="T36" fmla="*/ 55 w 165"/>
                  <a:gd name="T37" fmla="*/ 102 h 165"/>
                  <a:gd name="T38" fmla="*/ 49 w 165"/>
                  <a:gd name="T39" fmla="*/ 84 h 165"/>
                  <a:gd name="T40" fmla="*/ 30 w 165"/>
                  <a:gd name="T41" fmla="*/ 82 h 165"/>
                  <a:gd name="T42" fmla="*/ 79 w 165"/>
                  <a:gd name="T43" fmla="*/ 136 h 165"/>
                  <a:gd name="T44" fmla="*/ 81 w 165"/>
                  <a:gd name="T45" fmla="*/ 117 h 165"/>
                  <a:gd name="T46" fmla="*/ 59 w 165"/>
                  <a:gd name="T47" fmla="*/ 3 h 165"/>
                  <a:gd name="T48" fmla="*/ 101 w 165"/>
                  <a:gd name="T49" fmla="*/ 27 h 165"/>
                  <a:gd name="T50" fmla="*/ 73 w 165"/>
                  <a:gd name="T51" fmla="*/ 0 h 165"/>
                  <a:gd name="T52" fmla="*/ 37 w 165"/>
                  <a:gd name="T53" fmla="*/ 9 h 165"/>
                  <a:gd name="T54" fmla="*/ 87 w 165"/>
                  <a:gd name="T55" fmla="*/ 35 h 165"/>
                  <a:gd name="T56" fmla="*/ 37 w 165"/>
                  <a:gd name="T57" fmla="*/ 9 h 165"/>
                  <a:gd name="T58" fmla="*/ 48 w 165"/>
                  <a:gd name="T59" fmla="*/ 56 h 165"/>
                  <a:gd name="T60" fmla="*/ 33 w 165"/>
                  <a:gd name="T61" fmla="*/ 10 h 165"/>
                  <a:gd name="T62" fmla="*/ 10 w 165"/>
                  <a:gd name="T63" fmla="*/ 19 h 165"/>
                  <a:gd name="T64" fmla="*/ 108 w 165"/>
                  <a:gd name="T65" fmla="*/ 34 h 165"/>
                  <a:gd name="T66" fmla="*/ 124 w 165"/>
                  <a:gd name="T67" fmla="*/ 68 h 165"/>
                  <a:gd name="T68" fmla="*/ 122 w 165"/>
                  <a:gd name="T69" fmla="*/ 70 h 165"/>
                  <a:gd name="T70" fmla="*/ 80 w 165"/>
                  <a:gd name="T71" fmla="*/ 52 h 165"/>
                  <a:gd name="T72" fmla="*/ 122 w 165"/>
                  <a:gd name="T73" fmla="*/ 70 h 165"/>
                  <a:gd name="T74" fmla="*/ 77 w 165"/>
                  <a:gd name="T75" fmla="*/ 54 h 165"/>
                  <a:gd name="T76" fmla="*/ 98 w 165"/>
                  <a:gd name="T77" fmla="*/ 107 h 1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65" h="165">
                    <a:moveTo>
                      <a:pt x="161" y="105"/>
                    </a:moveTo>
                    <a:cubicBezTo>
                      <a:pt x="131" y="75"/>
                      <a:pt x="131" y="75"/>
                      <a:pt x="131" y="75"/>
                    </a:cubicBezTo>
                    <a:cubicBezTo>
                      <a:pt x="133" y="71"/>
                      <a:pt x="135" y="67"/>
                      <a:pt x="138" y="63"/>
                    </a:cubicBezTo>
                    <a:cubicBezTo>
                      <a:pt x="164" y="90"/>
                      <a:pt x="164" y="90"/>
                      <a:pt x="164" y="90"/>
                    </a:cubicBezTo>
                    <a:cubicBezTo>
                      <a:pt x="164" y="90"/>
                      <a:pt x="165" y="91"/>
                      <a:pt x="165" y="92"/>
                    </a:cubicBezTo>
                    <a:cubicBezTo>
                      <a:pt x="163" y="96"/>
                      <a:pt x="162" y="101"/>
                      <a:pt x="161" y="105"/>
                    </a:cubicBezTo>
                    <a:close/>
                    <a:moveTo>
                      <a:pt x="160" y="108"/>
                    </a:moveTo>
                    <a:cubicBezTo>
                      <a:pt x="150" y="98"/>
                      <a:pt x="140" y="88"/>
                      <a:pt x="130" y="77"/>
                    </a:cubicBezTo>
                    <a:cubicBezTo>
                      <a:pt x="127" y="82"/>
                      <a:pt x="124" y="87"/>
                      <a:pt x="121" y="93"/>
                    </a:cubicBezTo>
                    <a:cubicBezTo>
                      <a:pt x="133" y="105"/>
                      <a:pt x="144" y="116"/>
                      <a:pt x="156" y="128"/>
                    </a:cubicBezTo>
                    <a:cubicBezTo>
                      <a:pt x="158" y="121"/>
                      <a:pt x="159" y="114"/>
                      <a:pt x="160" y="108"/>
                    </a:cubicBezTo>
                    <a:close/>
                    <a:moveTo>
                      <a:pt x="149" y="154"/>
                    </a:moveTo>
                    <a:cubicBezTo>
                      <a:pt x="151" y="146"/>
                      <a:pt x="153" y="138"/>
                      <a:pt x="155" y="132"/>
                    </a:cubicBezTo>
                    <a:cubicBezTo>
                      <a:pt x="119" y="96"/>
                      <a:pt x="119" y="96"/>
                      <a:pt x="119" y="96"/>
                    </a:cubicBezTo>
                    <a:cubicBezTo>
                      <a:pt x="116" y="102"/>
                      <a:pt x="112" y="109"/>
                      <a:pt x="108" y="117"/>
                    </a:cubicBezTo>
                    <a:cubicBezTo>
                      <a:pt x="146" y="155"/>
                      <a:pt x="146" y="155"/>
                      <a:pt x="146" y="155"/>
                    </a:cubicBezTo>
                    <a:cubicBezTo>
                      <a:pt x="147" y="156"/>
                      <a:pt x="149" y="155"/>
                      <a:pt x="149" y="154"/>
                    </a:cubicBezTo>
                    <a:close/>
                    <a:moveTo>
                      <a:pt x="142" y="164"/>
                    </a:moveTo>
                    <a:cubicBezTo>
                      <a:pt x="145" y="161"/>
                      <a:pt x="145" y="161"/>
                      <a:pt x="145" y="161"/>
                    </a:cubicBezTo>
                    <a:cubicBezTo>
                      <a:pt x="145" y="161"/>
                      <a:pt x="145" y="160"/>
                      <a:pt x="145" y="160"/>
                    </a:cubicBezTo>
                    <a:cubicBezTo>
                      <a:pt x="5" y="20"/>
                      <a:pt x="5" y="20"/>
                      <a:pt x="5" y="20"/>
                    </a:cubicBezTo>
                    <a:cubicBezTo>
                      <a:pt x="4" y="19"/>
                      <a:pt x="4" y="19"/>
                      <a:pt x="3" y="20"/>
                    </a:cubicBezTo>
                    <a:cubicBezTo>
                      <a:pt x="1" y="22"/>
                      <a:pt x="1" y="22"/>
                      <a:pt x="1" y="22"/>
                    </a:cubicBezTo>
                    <a:cubicBezTo>
                      <a:pt x="0" y="23"/>
                      <a:pt x="0" y="24"/>
                      <a:pt x="1" y="24"/>
                    </a:cubicBezTo>
                    <a:cubicBezTo>
                      <a:pt x="68" y="92"/>
                      <a:pt x="68" y="92"/>
                      <a:pt x="68" y="92"/>
                    </a:cubicBezTo>
                    <a:cubicBezTo>
                      <a:pt x="58" y="102"/>
                      <a:pt x="58" y="102"/>
                      <a:pt x="58" y="102"/>
                    </a:cubicBezTo>
                    <a:cubicBezTo>
                      <a:pt x="58" y="102"/>
                      <a:pt x="58" y="103"/>
                      <a:pt x="58" y="104"/>
                    </a:cubicBezTo>
                    <a:cubicBezTo>
                      <a:pt x="61" y="106"/>
                      <a:pt x="61" y="106"/>
                      <a:pt x="61" y="106"/>
                    </a:cubicBezTo>
                    <a:cubicBezTo>
                      <a:pt x="61" y="107"/>
                      <a:pt x="62" y="107"/>
                      <a:pt x="62" y="106"/>
                    </a:cubicBezTo>
                    <a:cubicBezTo>
                      <a:pt x="73" y="96"/>
                      <a:pt x="73" y="96"/>
                      <a:pt x="73" y="96"/>
                    </a:cubicBezTo>
                    <a:cubicBezTo>
                      <a:pt x="140" y="164"/>
                      <a:pt x="140" y="164"/>
                      <a:pt x="140" y="164"/>
                    </a:cubicBezTo>
                    <a:cubicBezTo>
                      <a:pt x="141" y="165"/>
                      <a:pt x="141" y="165"/>
                      <a:pt x="142" y="164"/>
                    </a:cubicBezTo>
                    <a:close/>
                    <a:moveTo>
                      <a:pt x="81" y="116"/>
                    </a:moveTo>
                    <a:cubicBezTo>
                      <a:pt x="68" y="103"/>
                      <a:pt x="68" y="103"/>
                      <a:pt x="68" y="103"/>
                    </a:cubicBezTo>
                    <a:cubicBezTo>
                      <a:pt x="62" y="109"/>
                      <a:pt x="62" y="109"/>
                      <a:pt x="62" y="109"/>
                    </a:cubicBezTo>
                    <a:cubicBezTo>
                      <a:pt x="62" y="110"/>
                      <a:pt x="61" y="110"/>
                      <a:pt x="61" y="109"/>
                    </a:cubicBezTo>
                    <a:cubicBezTo>
                      <a:pt x="55" y="104"/>
                      <a:pt x="55" y="104"/>
                      <a:pt x="55" y="104"/>
                    </a:cubicBezTo>
                    <a:cubicBezTo>
                      <a:pt x="55" y="103"/>
                      <a:pt x="55" y="102"/>
                      <a:pt x="55" y="102"/>
                    </a:cubicBezTo>
                    <a:cubicBezTo>
                      <a:pt x="61" y="96"/>
                      <a:pt x="61" y="96"/>
                      <a:pt x="61" y="96"/>
                    </a:cubicBezTo>
                    <a:cubicBezTo>
                      <a:pt x="49" y="84"/>
                      <a:pt x="49" y="84"/>
                      <a:pt x="49" y="84"/>
                    </a:cubicBezTo>
                    <a:cubicBezTo>
                      <a:pt x="49" y="83"/>
                      <a:pt x="48" y="83"/>
                      <a:pt x="48" y="83"/>
                    </a:cubicBezTo>
                    <a:cubicBezTo>
                      <a:pt x="30" y="82"/>
                      <a:pt x="30" y="82"/>
                      <a:pt x="30" y="82"/>
                    </a:cubicBezTo>
                    <a:cubicBezTo>
                      <a:pt x="29" y="82"/>
                      <a:pt x="28" y="84"/>
                      <a:pt x="29" y="85"/>
                    </a:cubicBezTo>
                    <a:cubicBezTo>
                      <a:pt x="79" y="136"/>
                      <a:pt x="79" y="136"/>
                      <a:pt x="79" y="136"/>
                    </a:cubicBezTo>
                    <a:cubicBezTo>
                      <a:pt x="80" y="137"/>
                      <a:pt x="82" y="136"/>
                      <a:pt x="82" y="134"/>
                    </a:cubicBezTo>
                    <a:cubicBezTo>
                      <a:pt x="81" y="117"/>
                      <a:pt x="81" y="117"/>
                      <a:pt x="81" y="117"/>
                    </a:cubicBezTo>
                    <a:cubicBezTo>
                      <a:pt x="81" y="116"/>
                      <a:pt x="81" y="116"/>
                      <a:pt x="81" y="116"/>
                    </a:cubicBezTo>
                    <a:close/>
                    <a:moveTo>
                      <a:pt x="59" y="3"/>
                    </a:moveTo>
                    <a:cubicBezTo>
                      <a:pt x="89" y="34"/>
                      <a:pt x="89" y="34"/>
                      <a:pt x="89" y="34"/>
                    </a:cubicBezTo>
                    <a:cubicBezTo>
                      <a:pt x="94" y="31"/>
                      <a:pt x="98" y="29"/>
                      <a:pt x="101" y="27"/>
                    </a:cubicBezTo>
                    <a:cubicBezTo>
                      <a:pt x="75" y="1"/>
                      <a:pt x="75" y="1"/>
                      <a:pt x="75" y="1"/>
                    </a:cubicBezTo>
                    <a:cubicBezTo>
                      <a:pt x="75" y="0"/>
                      <a:pt x="74" y="0"/>
                      <a:pt x="73" y="0"/>
                    </a:cubicBezTo>
                    <a:cubicBezTo>
                      <a:pt x="69" y="1"/>
                      <a:pt x="64" y="2"/>
                      <a:pt x="59" y="3"/>
                    </a:cubicBezTo>
                    <a:close/>
                    <a:moveTo>
                      <a:pt x="37" y="9"/>
                    </a:moveTo>
                    <a:cubicBezTo>
                      <a:pt x="49" y="20"/>
                      <a:pt x="60" y="32"/>
                      <a:pt x="72" y="43"/>
                    </a:cubicBezTo>
                    <a:cubicBezTo>
                      <a:pt x="77" y="40"/>
                      <a:pt x="82" y="38"/>
                      <a:pt x="87" y="35"/>
                    </a:cubicBezTo>
                    <a:cubicBezTo>
                      <a:pt x="77" y="25"/>
                      <a:pt x="67" y="14"/>
                      <a:pt x="56" y="4"/>
                    </a:cubicBezTo>
                    <a:cubicBezTo>
                      <a:pt x="50" y="5"/>
                      <a:pt x="44" y="7"/>
                      <a:pt x="37" y="9"/>
                    </a:cubicBezTo>
                    <a:close/>
                    <a:moveTo>
                      <a:pt x="10" y="19"/>
                    </a:moveTo>
                    <a:cubicBezTo>
                      <a:pt x="48" y="56"/>
                      <a:pt x="48" y="56"/>
                      <a:pt x="48" y="56"/>
                    </a:cubicBezTo>
                    <a:cubicBezTo>
                      <a:pt x="55" y="52"/>
                      <a:pt x="62" y="49"/>
                      <a:pt x="68" y="45"/>
                    </a:cubicBezTo>
                    <a:cubicBezTo>
                      <a:pt x="33" y="10"/>
                      <a:pt x="33" y="10"/>
                      <a:pt x="33" y="10"/>
                    </a:cubicBezTo>
                    <a:cubicBezTo>
                      <a:pt x="26" y="11"/>
                      <a:pt x="19" y="13"/>
                      <a:pt x="11" y="15"/>
                    </a:cubicBezTo>
                    <a:cubicBezTo>
                      <a:pt x="9" y="15"/>
                      <a:pt x="9" y="17"/>
                      <a:pt x="10" y="19"/>
                    </a:cubicBezTo>
                    <a:close/>
                    <a:moveTo>
                      <a:pt x="131" y="56"/>
                    </a:moveTo>
                    <a:cubicBezTo>
                      <a:pt x="127" y="53"/>
                      <a:pt x="112" y="38"/>
                      <a:pt x="108" y="34"/>
                    </a:cubicBezTo>
                    <a:cubicBezTo>
                      <a:pt x="105" y="36"/>
                      <a:pt x="101" y="38"/>
                      <a:pt x="97" y="41"/>
                    </a:cubicBezTo>
                    <a:cubicBezTo>
                      <a:pt x="101" y="45"/>
                      <a:pt x="119" y="63"/>
                      <a:pt x="124" y="68"/>
                    </a:cubicBezTo>
                    <a:cubicBezTo>
                      <a:pt x="126" y="64"/>
                      <a:pt x="129" y="60"/>
                      <a:pt x="131" y="56"/>
                    </a:cubicBezTo>
                    <a:close/>
                    <a:moveTo>
                      <a:pt x="122" y="70"/>
                    </a:moveTo>
                    <a:cubicBezTo>
                      <a:pt x="118" y="65"/>
                      <a:pt x="99" y="47"/>
                      <a:pt x="95" y="42"/>
                    </a:cubicBezTo>
                    <a:cubicBezTo>
                      <a:pt x="90" y="45"/>
                      <a:pt x="85" y="48"/>
                      <a:pt x="80" y="52"/>
                    </a:cubicBezTo>
                    <a:cubicBezTo>
                      <a:pt x="86" y="57"/>
                      <a:pt x="107" y="79"/>
                      <a:pt x="113" y="84"/>
                    </a:cubicBezTo>
                    <a:cubicBezTo>
                      <a:pt x="116" y="79"/>
                      <a:pt x="119" y="74"/>
                      <a:pt x="122" y="70"/>
                    </a:cubicBezTo>
                    <a:close/>
                    <a:moveTo>
                      <a:pt x="111" y="87"/>
                    </a:moveTo>
                    <a:cubicBezTo>
                      <a:pt x="105" y="82"/>
                      <a:pt x="83" y="59"/>
                      <a:pt x="77" y="54"/>
                    </a:cubicBezTo>
                    <a:cubicBezTo>
                      <a:pt x="71" y="58"/>
                      <a:pt x="65" y="62"/>
                      <a:pt x="58" y="66"/>
                    </a:cubicBezTo>
                    <a:cubicBezTo>
                      <a:pt x="64" y="73"/>
                      <a:pt x="91" y="100"/>
                      <a:pt x="98" y="107"/>
                    </a:cubicBezTo>
                    <a:cubicBezTo>
                      <a:pt x="103" y="100"/>
                      <a:pt x="107" y="93"/>
                      <a:pt x="111" y="87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8" name="Freeform 307">
                <a:extLst>
                  <a:ext uri="{FF2B5EF4-FFF2-40B4-BE49-F238E27FC236}">
                    <a16:creationId xmlns:a16="http://schemas.microsoft.com/office/drawing/2014/main" id="{9A23ACCA-A201-1948-BD17-760C5045B06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59563" y="3810000"/>
                <a:ext cx="719138" cy="635000"/>
              </a:xfrm>
              <a:custGeom>
                <a:avLst/>
                <a:gdLst>
                  <a:gd name="T0" fmla="*/ 186 w 189"/>
                  <a:gd name="T1" fmla="*/ 1 h 167"/>
                  <a:gd name="T2" fmla="*/ 146 w 189"/>
                  <a:gd name="T3" fmla="*/ 32 h 167"/>
                  <a:gd name="T4" fmla="*/ 144 w 189"/>
                  <a:gd name="T5" fmla="*/ 30 h 167"/>
                  <a:gd name="T6" fmla="*/ 146 w 189"/>
                  <a:gd name="T7" fmla="*/ 12 h 167"/>
                  <a:gd name="T8" fmla="*/ 144 w 189"/>
                  <a:gd name="T9" fmla="*/ 11 h 167"/>
                  <a:gd name="T10" fmla="*/ 118 w 189"/>
                  <a:gd name="T11" fmla="*/ 32 h 167"/>
                  <a:gd name="T12" fmla="*/ 115 w 189"/>
                  <a:gd name="T13" fmla="*/ 30 h 167"/>
                  <a:gd name="T14" fmla="*/ 117 w 189"/>
                  <a:gd name="T15" fmla="*/ 15 h 167"/>
                  <a:gd name="T16" fmla="*/ 114 w 189"/>
                  <a:gd name="T17" fmla="*/ 14 h 167"/>
                  <a:gd name="T18" fmla="*/ 82 w 189"/>
                  <a:gd name="T19" fmla="*/ 33 h 167"/>
                  <a:gd name="T20" fmla="*/ 80 w 189"/>
                  <a:gd name="T21" fmla="*/ 32 h 167"/>
                  <a:gd name="T22" fmla="*/ 81 w 189"/>
                  <a:gd name="T23" fmla="*/ 18 h 167"/>
                  <a:gd name="T24" fmla="*/ 78 w 189"/>
                  <a:gd name="T25" fmla="*/ 17 h 167"/>
                  <a:gd name="T26" fmla="*/ 2 w 189"/>
                  <a:gd name="T27" fmla="*/ 37 h 167"/>
                  <a:gd name="T28" fmla="*/ 1 w 189"/>
                  <a:gd name="T29" fmla="*/ 40 h 167"/>
                  <a:gd name="T30" fmla="*/ 56 w 189"/>
                  <a:gd name="T31" fmla="*/ 97 h 167"/>
                  <a:gd name="T32" fmla="*/ 59 w 189"/>
                  <a:gd name="T33" fmla="*/ 97 h 167"/>
                  <a:gd name="T34" fmla="*/ 66 w 189"/>
                  <a:gd name="T35" fmla="*/ 85 h 167"/>
                  <a:gd name="T36" fmla="*/ 68 w 189"/>
                  <a:gd name="T37" fmla="*/ 84 h 167"/>
                  <a:gd name="T38" fmla="*/ 86 w 189"/>
                  <a:gd name="T39" fmla="*/ 117 h 167"/>
                  <a:gd name="T40" fmla="*/ 89 w 189"/>
                  <a:gd name="T41" fmla="*/ 118 h 167"/>
                  <a:gd name="T42" fmla="*/ 95 w 189"/>
                  <a:gd name="T43" fmla="*/ 104 h 167"/>
                  <a:gd name="T44" fmla="*/ 98 w 189"/>
                  <a:gd name="T45" fmla="*/ 104 h 167"/>
                  <a:gd name="T46" fmla="*/ 110 w 189"/>
                  <a:gd name="T47" fmla="*/ 135 h 167"/>
                  <a:gd name="T48" fmla="*/ 113 w 189"/>
                  <a:gd name="T49" fmla="*/ 136 h 167"/>
                  <a:gd name="T50" fmla="*/ 120 w 189"/>
                  <a:gd name="T51" fmla="*/ 118 h 167"/>
                  <a:gd name="T52" fmla="*/ 123 w 189"/>
                  <a:gd name="T53" fmla="*/ 118 h 167"/>
                  <a:gd name="T54" fmla="*/ 142 w 189"/>
                  <a:gd name="T55" fmla="*/ 165 h 167"/>
                  <a:gd name="T56" fmla="*/ 145 w 189"/>
                  <a:gd name="T57" fmla="*/ 165 h 167"/>
                  <a:gd name="T58" fmla="*/ 171 w 189"/>
                  <a:gd name="T59" fmla="*/ 96 h 167"/>
                  <a:gd name="T60" fmla="*/ 171 w 189"/>
                  <a:gd name="T61" fmla="*/ 96 h 167"/>
                  <a:gd name="T62" fmla="*/ 183 w 189"/>
                  <a:gd name="T63" fmla="*/ 99 h 167"/>
                  <a:gd name="T64" fmla="*/ 189 w 189"/>
                  <a:gd name="T65" fmla="*/ 79 h 167"/>
                  <a:gd name="T66" fmla="*/ 177 w 189"/>
                  <a:gd name="T67" fmla="*/ 75 h 167"/>
                  <a:gd name="T68" fmla="*/ 176 w 189"/>
                  <a:gd name="T69" fmla="*/ 76 h 167"/>
                  <a:gd name="T70" fmla="*/ 189 w 189"/>
                  <a:gd name="T71" fmla="*/ 2 h 167"/>
                  <a:gd name="T72" fmla="*/ 186 w 189"/>
                  <a:gd name="T73" fmla="*/ 1 h 1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89" h="167">
                    <a:moveTo>
                      <a:pt x="186" y="1"/>
                    </a:moveTo>
                    <a:cubicBezTo>
                      <a:pt x="176" y="14"/>
                      <a:pt x="162" y="24"/>
                      <a:pt x="146" y="32"/>
                    </a:cubicBezTo>
                    <a:cubicBezTo>
                      <a:pt x="145" y="33"/>
                      <a:pt x="144" y="32"/>
                      <a:pt x="144" y="30"/>
                    </a:cubicBezTo>
                    <a:cubicBezTo>
                      <a:pt x="145" y="23"/>
                      <a:pt x="146" y="16"/>
                      <a:pt x="146" y="12"/>
                    </a:cubicBezTo>
                    <a:cubicBezTo>
                      <a:pt x="147" y="10"/>
                      <a:pt x="145" y="10"/>
                      <a:pt x="144" y="11"/>
                    </a:cubicBezTo>
                    <a:cubicBezTo>
                      <a:pt x="137" y="19"/>
                      <a:pt x="128" y="26"/>
                      <a:pt x="118" y="32"/>
                    </a:cubicBezTo>
                    <a:cubicBezTo>
                      <a:pt x="117" y="32"/>
                      <a:pt x="115" y="31"/>
                      <a:pt x="115" y="30"/>
                    </a:cubicBezTo>
                    <a:cubicBezTo>
                      <a:pt x="116" y="24"/>
                      <a:pt x="117" y="18"/>
                      <a:pt x="117" y="15"/>
                    </a:cubicBezTo>
                    <a:cubicBezTo>
                      <a:pt x="117" y="14"/>
                      <a:pt x="115" y="13"/>
                      <a:pt x="114" y="14"/>
                    </a:cubicBezTo>
                    <a:cubicBezTo>
                      <a:pt x="106" y="22"/>
                      <a:pt x="95" y="28"/>
                      <a:pt x="82" y="33"/>
                    </a:cubicBezTo>
                    <a:cubicBezTo>
                      <a:pt x="81" y="34"/>
                      <a:pt x="80" y="33"/>
                      <a:pt x="80" y="32"/>
                    </a:cubicBezTo>
                    <a:cubicBezTo>
                      <a:pt x="81" y="26"/>
                      <a:pt x="81" y="21"/>
                      <a:pt x="81" y="18"/>
                    </a:cubicBezTo>
                    <a:cubicBezTo>
                      <a:pt x="81" y="17"/>
                      <a:pt x="79" y="16"/>
                      <a:pt x="78" y="17"/>
                    </a:cubicBezTo>
                    <a:cubicBezTo>
                      <a:pt x="60" y="32"/>
                      <a:pt x="16" y="36"/>
                      <a:pt x="2" y="37"/>
                    </a:cubicBezTo>
                    <a:cubicBezTo>
                      <a:pt x="0" y="38"/>
                      <a:pt x="0" y="39"/>
                      <a:pt x="1" y="40"/>
                    </a:cubicBezTo>
                    <a:cubicBezTo>
                      <a:pt x="13" y="48"/>
                      <a:pt x="49" y="75"/>
                      <a:pt x="56" y="97"/>
                    </a:cubicBezTo>
                    <a:cubicBezTo>
                      <a:pt x="57" y="98"/>
                      <a:pt x="58" y="98"/>
                      <a:pt x="59" y="97"/>
                    </a:cubicBezTo>
                    <a:cubicBezTo>
                      <a:pt x="61" y="94"/>
                      <a:pt x="63" y="90"/>
                      <a:pt x="66" y="85"/>
                    </a:cubicBezTo>
                    <a:cubicBezTo>
                      <a:pt x="66" y="84"/>
                      <a:pt x="68" y="84"/>
                      <a:pt x="68" y="84"/>
                    </a:cubicBezTo>
                    <a:cubicBezTo>
                      <a:pt x="76" y="95"/>
                      <a:pt x="83" y="106"/>
                      <a:pt x="86" y="117"/>
                    </a:cubicBezTo>
                    <a:cubicBezTo>
                      <a:pt x="86" y="119"/>
                      <a:pt x="88" y="119"/>
                      <a:pt x="89" y="118"/>
                    </a:cubicBezTo>
                    <a:cubicBezTo>
                      <a:pt x="90" y="115"/>
                      <a:pt x="93" y="110"/>
                      <a:pt x="95" y="104"/>
                    </a:cubicBezTo>
                    <a:cubicBezTo>
                      <a:pt x="96" y="103"/>
                      <a:pt x="97" y="103"/>
                      <a:pt x="98" y="104"/>
                    </a:cubicBezTo>
                    <a:cubicBezTo>
                      <a:pt x="104" y="114"/>
                      <a:pt x="108" y="125"/>
                      <a:pt x="110" y="135"/>
                    </a:cubicBezTo>
                    <a:cubicBezTo>
                      <a:pt x="110" y="136"/>
                      <a:pt x="112" y="137"/>
                      <a:pt x="113" y="136"/>
                    </a:cubicBezTo>
                    <a:cubicBezTo>
                      <a:pt x="115" y="132"/>
                      <a:pt x="117" y="125"/>
                      <a:pt x="120" y="118"/>
                    </a:cubicBezTo>
                    <a:cubicBezTo>
                      <a:pt x="121" y="117"/>
                      <a:pt x="122" y="117"/>
                      <a:pt x="123" y="118"/>
                    </a:cubicBezTo>
                    <a:cubicBezTo>
                      <a:pt x="132" y="133"/>
                      <a:pt x="140" y="149"/>
                      <a:pt x="142" y="165"/>
                    </a:cubicBezTo>
                    <a:cubicBezTo>
                      <a:pt x="142" y="166"/>
                      <a:pt x="144" y="167"/>
                      <a:pt x="145" y="165"/>
                    </a:cubicBezTo>
                    <a:cubicBezTo>
                      <a:pt x="151" y="153"/>
                      <a:pt x="164" y="121"/>
                      <a:pt x="171" y="96"/>
                    </a:cubicBezTo>
                    <a:cubicBezTo>
                      <a:pt x="171" y="96"/>
                      <a:pt x="171" y="96"/>
                      <a:pt x="171" y="96"/>
                    </a:cubicBezTo>
                    <a:cubicBezTo>
                      <a:pt x="183" y="99"/>
                      <a:pt x="183" y="99"/>
                      <a:pt x="183" y="99"/>
                    </a:cubicBezTo>
                    <a:cubicBezTo>
                      <a:pt x="189" y="79"/>
                      <a:pt x="189" y="79"/>
                      <a:pt x="189" y="79"/>
                    </a:cubicBezTo>
                    <a:cubicBezTo>
                      <a:pt x="177" y="75"/>
                      <a:pt x="177" y="75"/>
                      <a:pt x="177" y="75"/>
                    </a:cubicBezTo>
                    <a:cubicBezTo>
                      <a:pt x="176" y="75"/>
                      <a:pt x="176" y="76"/>
                      <a:pt x="176" y="76"/>
                    </a:cubicBezTo>
                    <a:cubicBezTo>
                      <a:pt x="184" y="50"/>
                      <a:pt x="188" y="16"/>
                      <a:pt x="189" y="2"/>
                    </a:cubicBezTo>
                    <a:cubicBezTo>
                      <a:pt x="189" y="1"/>
                      <a:pt x="187" y="0"/>
                      <a:pt x="186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9" name="Freeform 308">
                <a:extLst>
                  <a:ext uri="{FF2B5EF4-FFF2-40B4-BE49-F238E27FC236}">
                    <a16:creationId xmlns:a16="http://schemas.microsoft.com/office/drawing/2014/main" id="{64CC4F13-B2F8-3E42-877D-B92F8EFB64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205913" y="2125663"/>
                <a:ext cx="228600" cy="79375"/>
              </a:xfrm>
              <a:custGeom>
                <a:avLst/>
                <a:gdLst>
                  <a:gd name="T0" fmla="*/ 29 w 60"/>
                  <a:gd name="T1" fmla="*/ 21 h 21"/>
                  <a:gd name="T2" fmla="*/ 26 w 60"/>
                  <a:gd name="T3" fmla="*/ 19 h 21"/>
                  <a:gd name="T4" fmla="*/ 17 w 60"/>
                  <a:gd name="T5" fmla="*/ 9 h 21"/>
                  <a:gd name="T6" fmla="*/ 4 w 60"/>
                  <a:gd name="T7" fmla="*/ 7 h 21"/>
                  <a:gd name="T8" fmla="*/ 0 w 60"/>
                  <a:gd name="T9" fmla="*/ 5 h 21"/>
                  <a:gd name="T10" fmla="*/ 2 w 60"/>
                  <a:gd name="T11" fmla="*/ 2 h 21"/>
                  <a:gd name="T12" fmla="*/ 20 w 60"/>
                  <a:gd name="T13" fmla="*/ 4 h 21"/>
                  <a:gd name="T14" fmla="*/ 30 w 60"/>
                  <a:gd name="T15" fmla="*/ 13 h 21"/>
                  <a:gd name="T16" fmla="*/ 40 w 60"/>
                  <a:gd name="T17" fmla="*/ 6 h 21"/>
                  <a:gd name="T18" fmla="*/ 58 w 60"/>
                  <a:gd name="T19" fmla="*/ 6 h 21"/>
                  <a:gd name="T20" fmla="*/ 60 w 60"/>
                  <a:gd name="T21" fmla="*/ 10 h 21"/>
                  <a:gd name="T22" fmla="*/ 56 w 60"/>
                  <a:gd name="T23" fmla="*/ 12 h 21"/>
                  <a:gd name="T24" fmla="*/ 42 w 60"/>
                  <a:gd name="T25" fmla="*/ 11 h 21"/>
                  <a:gd name="T26" fmla="*/ 31 w 60"/>
                  <a:gd name="T27" fmla="*/ 20 h 21"/>
                  <a:gd name="T28" fmla="*/ 29 w 60"/>
                  <a:gd name="T29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60" h="21">
                    <a:moveTo>
                      <a:pt x="29" y="21"/>
                    </a:moveTo>
                    <a:cubicBezTo>
                      <a:pt x="28" y="21"/>
                      <a:pt x="27" y="20"/>
                      <a:pt x="26" y="19"/>
                    </a:cubicBezTo>
                    <a:cubicBezTo>
                      <a:pt x="25" y="15"/>
                      <a:pt x="21" y="11"/>
                      <a:pt x="17" y="9"/>
                    </a:cubicBezTo>
                    <a:cubicBezTo>
                      <a:pt x="13" y="7"/>
                      <a:pt x="8" y="6"/>
                      <a:pt x="4" y="7"/>
                    </a:cubicBezTo>
                    <a:cubicBezTo>
                      <a:pt x="2" y="8"/>
                      <a:pt x="1" y="7"/>
                      <a:pt x="0" y="5"/>
                    </a:cubicBezTo>
                    <a:cubicBezTo>
                      <a:pt x="0" y="3"/>
                      <a:pt x="1" y="2"/>
                      <a:pt x="2" y="2"/>
                    </a:cubicBezTo>
                    <a:cubicBezTo>
                      <a:pt x="8" y="0"/>
                      <a:pt x="15" y="1"/>
                      <a:pt x="20" y="4"/>
                    </a:cubicBezTo>
                    <a:cubicBezTo>
                      <a:pt x="24" y="6"/>
                      <a:pt x="27" y="9"/>
                      <a:pt x="30" y="13"/>
                    </a:cubicBezTo>
                    <a:cubicBezTo>
                      <a:pt x="32" y="10"/>
                      <a:pt x="36" y="7"/>
                      <a:pt x="40" y="6"/>
                    </a:cubicBezTo>
                    <a:cubicBezTo>
                      <a:pt x="46" y="4"/>
                      <a:pt x="53" y="4"/>
                      <a:pt x="58" y="6"/>
                    </a:cubicBezTo>
                    <a:cubicBezTo>
                      <a:pt x="60" y="7"/>
                      <a:pt x="60" y="9"/>
                      <a:pt x="60" y="10"/>
                    </a:cubicBezTo>
                    <a:cubicBezTo>
                      <a:pt x="59" y="11"/>
                      <a:pt x="58" y="12"/>
                      <a:pt x="56" y="12"/>
                    </a:cubicBezTo>
                    <a:cubicBezTo>
                      <a:pt x="52" y="10"/>
                      <a:pt x="47" y="10"/>
                      <a:pt x="42" y="11"/>
                    </a:cubicBezTo>
                    <a:cubicBezTo>
                      <a:pt x="38" y="13"/>
                      <a:pt x="34" y="16"/>
                      <a:pt x="31" y="20"/>
                    </a:cubicBezTo>
                    <a:cubicBezTo>
                      <a:pt x="31" y="21"/>
                      <a:pt x="30" y="21"/>
                      <a:pt x="29" y="2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40" name="Freeform 309">
                <a:extLst>
                  <a:ext uri="{FF2B5EF4-FFF2-40B4-BE49-F238E27FC236}">
                    <a16:creationId xmlns:a16="http://schemas.microsoft.com/office/drawing/2014/main" id="{6B8A62F7-5291-3C4D-BFD6-6CAC36FB52F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344025" y="2033588"/>
                <a:ext cx="231775" cy="80963"/>
              </a:xfrm>
              <a:custGeom>
                <a:avLst/>
                <a:gdLst>
                  <a:gd name="T0" fmla="*/ 29 w 61"/>
                  <a:gd name="T1" fmla="*/ 21 h 21"/>
                  <a:gd name="T2" fmla="*/ 27 w 61"/>
                  <a:gd name="T3" fmla="*/ 19 h 21"/>
                  <a:gd name="T4" fmla="*/ 17 w 61"/>
                  <a:gd name="T5" fmla="*/ 8 h 21"/>
                  <a:gd name="T6" fmla="*/ 4 w 61"/>
                  <a:gd name="T7" fmla="*/ 6 h 21"/>
                  <a:gd name="T8" fmla="*/ 0 w 61"/>
                  <a:gd name="T9" fmla="*/ 4 h 21"/>
                  <a:gd name="T10" fmla="*/ 3 w 61"/>
                  <a:gd name="T11" fmla="*/ 1 h 21"/>
                  <a:gd name="T12" fmla="*/ 20 w 61"/>
                  <a:gd name="T13" fmla="*/ 3 h 21"/>
                  <a:gd name="T14" fmla="*/ 30 w 61"/>
                  <a:gd name="T15" fmla="*/ 12 h 21"/>
                  <a:gd name="T16" fmla="*/ 41 w 61"/>
                  <a:gd name="T17" fmla="*/ 5 h 21"/>
                  <a:gd name="T18" fmla="*/ 58 w 61"/>
                  <a:gd name="T19" fmla="*/ 6 h 21"/>
                  <a:gd name="T20" fmla="*/ 60 w 61"/>
                  <a:gd name="T21" fmla="*/ 9 h 21"/>
                  <a:gd name="T22" fmla="*/ 56 w 61"/>
                  <a:gd name="T23" fmla="*/ 11 h 21"/>
                  <a:gd name="T24" fmla="*/ 43 w 61"/>
                  <a:gd name="T25" fmla="*/ 11 h 21"/>
                  <a:gd name="T26" fmla="*/ 32 w 61"/>
                  <a:gd name="T27" fmla="*/ 19 h 21"/>
                  <a:gd name="T28" fmla="*/ 29 w 61"/>
                  <a:gd name="T29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61" h="21">
                    <a:moveTo>
                      <a:pt x="29" y="21"/>
                    </a:moveTo>
                    <a:cubicBezTo>
                      <a:pt x="28" y="20"/>
                      <a:pt x="27" y="20"/>
                      <a:pt x="27" y="19"/>
                    </a:cubicBezTo>
                    <a:cubicBezTo>
                      <a:pt x="25" y="14"/>
                      <a:pt x="22" y="11"/>
                      <a:pt x="17" y="8"/>
                    </a:cubicBezTo>
                    <a:cubicBezTo>
                      <a:pt x="13" y="6"/>
                      <a:pt x="8" y="6"/>
                      <a:pt x="4" y="6"/>
                    </a:cubicBezTo>
                    <a:cubicBezTo>
                      <a:pt x="2" y="7"/>
                      <a:pt x="1" y="6"/>
                      <a:pt x="0" y="4"/>
                    </a:cubicBezTo>
                    <a:cubicBezTo>
                      <a:pt x="0" y="3"/>
                      <a:pt x="1" y="1"/>
                      <a:pt x="3" y="1"/>
                    </a:cubicBezTo>
                    <a:cubicBezTo>
                      <a:pt x="9" y="0"/>
                      <a:pt x="15" y="1"/>
                      <a:pt x="20" y="3"/>
                    </a:cubicBezTo>
                    <a:cubicBezTo>
                      <a:pt x="24" y="5"/>
                      <a:pt x="27" y="9"/>
                      <a:pt x="30" y="12"/>
                    </a:cubicBezTo>
                    <a:cubicBezTo>
                      <a:pt x="33" y="9"/>
                      <a:pt x="37" y="7"/>
                      <a:pt x="41" y="5"/>
                    </a:cubicBezTo>
                    <a:cubicBezTo>
                      <a:pt x="46" y="3"/>
                      <a:pt x="53" y="3"/>
                      <a:pt x="58" y="6"/>
                    </a:cubicBezTo>
                    <a:cubicBezTo>
                      <a:pt x="60" y="6"/>
                      <a:pt x="61" y="8"/>
                      <a:pt x="60" y="9"/>
                    </a:cubicBezTo>
                    <a:cubicBezTo>
                      <a:pt x="59" y="11"/>
                      <a:pt x="58" y="11"/>
                      <a:pt x="56" y="11"/>
                    </a:cubicBezTo>
                    <a:cubicBezTo>
                      <a:pt x="52" y="9"/>
                      <a:pt x="47" y="9"/>
                      <a:pt x="43" y="11"/>
                    </a:cubicBezTo>
                    <a:cubicBezTo>
                      <a:pt x="38" y="12"/>
                      <a:pt x="34" y="15"/>
                      <a:pt x="32" y="19"/>
                    </a:cubicBezTo>
                    <a:cubicBezTo>
                      <a:pt x="31" y="20"/>
                      <a:pt x="30" y="21"/>
                      <a:pt x="29" y="2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41" name="Freeform 310">
                <a:extLst>
                  <a:ext uri="{FF2B5EF4-FFF2-40B4-BE49-F238E27FC236}">
                    <a16:creationId xmlns:a16="http://schemas.microsoft.com/office/drawing/2014/main" id="{ED60A6B3-91B8-6D42-889B-03F0AE5435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017000" y="2003425"/>
                <a:ext cx="227013" cy="79375"/>
              </a:xfrm>
              <a:custGeom>
                <a:avLst/>
                <a:gdLst>
                  <a:gd name="T0" fmla="*/ 29 w 60"/>
                  <a:gd name="T1" fmla="*/ 21 h 21"/>
                  <a:gd name="T2" fmla="*/ 26 w 60"/>
                  <a:gd name="T3" fmla="*/ 20 h 21"/>
                  <a:gd name="T4" fmla="*/ 17 w 60"/>
                  <a:gd name="T5" fmla="*/ 9 h 21"/>
                  <a:gd name="T6" fmla="*/ 4 w 60"/>
                  <a:gd name="T7" fmla="*/ 7 h 21"/>
                  <a:gd name="T8" fmla="*/ 0 w 60"/>
                  <a:gd name="T9" fmla="*/ 5 h 21"/>
                  <a:gd name="T10" fmla="*/ 2 w 60"/>
                  <a:gd name="T11" fmla="*/ 2 h 21"/>
                  <a:gd name="T12" fmla="*/ 20 w 60"/>
                  <a:gd name="T13" fmla="*/ 4 h 21"/>
                  <a:gd name="T14" fmla="*/ 29 w 60"/>
                  <a:gd name="T15" fmla="*/ 13 h 21"/>
                  <a:gd name="T16" fmla="*/ 40 w 60"/>
                  <a:gd name="T17" fmla="*/ 6 h 21"/>
                  <a:gd name="T18" fmla="*/ 58 w 60"/>
                  <a:gd name="T19" fmla="*/ 6 h 21"/>
                  <a:gd name="T20" fmla="*/ 60 w 60"/>
                  <a:gd name="T21" fmla="*/ 10 h 21"/>
                  <a:gd name="T22" fmla="*/ 56 w 60"/>
                  <a:gd name="T23" fmla="*/ 12 h 21"/>
                  <a:gd name="T24" fmla="*/ 42 w 60"/>
                  <a:gd name="T25" fmla="*/ 11 h 21"/>
                  <a:gd name="T26" fmla="*/ 31 w 60"/>
                  <a:gd name="T27" fmla="*/ 20 h 21"/>
                  <a:gd name="T28" fmla="*/ 29 w 60"/>
                  <a:gd name="T29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60" h="21">
                    <a:moveTo>
                      <a:pt x="29" y="21"/>
                    </a:moveTo>
                    <a:cubicBezTo>
                      <a:pt x="28" y="21"/>
                      <a:pt x="27" y="21"/>
                      <a:pt x="26" y="20"/>
                    </a:cubicBezTo>
                    <a:cubicBezTo>
                      <a:pt x="25" y="15"/>
                      <a:pt x="21" y="11"/>
                      <a:pt x="17" y="9"/>
                    </a:cubicBezTo>
                    <a:cubicBezTo>
                      <a:pt x="13" y="7"/>
                      <a:pt x="8" y="6"/>
                      <a:pt x="4" y="7"/>
                    </a:cubicBezTo>
                    <a:cubicBezTo>
                      <a:pt x="2" y="8"/>
                      <a:pt x="0" y="7"/>
                      <a:pt x="0" y="5"/>
                    </a:cubicBezTo>
                    <a:cubicBezTo>
                      <a:pt x="0" y="4"/>
                      <a:pt x="1" y="2"/>
                      <a:pt x="2" y="2"/>
                    </a:cubicBezTo>
                    <a:cubicBezTo>
                      <a:pt x="8" y="0"/>
                      <a:pt x="15" y="1"/>
                      <a:pt x="20" y="4"/>
                    </a:cubicBezTo>
                    <a:cubicBezTo>
                      <a:pt x="24" y="6"/>
                      <a:pt x="27" y="9"/>
                      <a:pt x="29" y="13"/>
                    </a:cubicBezTo>
                    <a:cubicBezTo>
                      <a:pt x="32" y="10"/>
                      <a:pt x="36" y="7"/>
                      <a:pt x="40" y="6"/>
                    </a:cubicBezTo>
                    <a:cubicBezTo>
                      <a:pt x="46" y="4"/>
                      <a:pt x="53" y="4"/>
                      <a:pt x="58" y="6"/>
                    </a:cubicBezTo>
                    <a:cubicBezTo>
                      <a:pt x="60" y="7"/>
                      <a:pt x="60" y="9"/>
                      <a:pt x="60" y="10"/>
                    </a:cubicBezTo>
                    <a:cubicBezTo>
                      <a:pt x="59" y="11"/>
                      <a:pt x="57" y="12"/>
                      <a:pt x="56" y="12"/>
                    </a:cubicBezTo>
                    <a:cubicBezTo>
                      <a:pt x="52" y="10"/>
                      <a:pt x="47" y="10"/>
                      <a:pt x="42" y="11"/>
                    </a:cubicBezTo>
                    <a:cubicBezTo>
                      <a:pt x="38" y="13"/>
                      <a:pt x="34" y="16"/>
                      <a:pt x="31" y="20"/>
                    </a:cubicBezTo>
                    <a:cubicBezTo>
                      <a:pt x="31" y="21"/>
                      <a:pt x="30" y="21"/>
                      <a:pt x="29" y="2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</p:grpSp>
        <p:grpSp>
          <p:nvGrpSpPr>
            <p:cNvPr id="124" name="Group 123">
              <a:extLst>
                <a:ext uri="{FF2B5EF4-FFF2-40B4-BE49-F238E27FC236}">
                  <a16:creationId xmlns:a16="http://schemas.microsoft.com/office/drawing/2014/main" id="{CF574BC8-EA4E-8148-ABA5-D0F865F0368A}"/>
                </a:ext>
              </a:extLst>
            </p:cNvPr>
            <p:cNvGrpSpPr/>
            <p:nvPr/>
          </p:nvGrpSpPr>
          <p:grpSpPr>
            <a:xfrm>
              <a:off x="7310438" y="2746375"/>
              <a:ext cx="3548063" cy="3562350"/>
              <a:chOff x="7310438" y="2746375"/>
              <a:chExt cx="3548063" cy="3562350"/>
            </a:xfrm>
          </p:grpSpPr>
          <p:sp>
            <p:nvSpPr>
              <p:cNvPr id="125" name="Oval 311">
                <a:extLst>
                  <a:ext uri="{FF2B5EF4-FFF2-40B4-BE49-F238E27FC236}">
                    <a16:creationId xmlns:a16="http://schemas.microsoft.com/office/drawing/2014/main" id="{ABA0B97B-D8B9-2E4A-9DB1-6DAC301B25C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310438" y="2746375"/>
                <a:ext cx="3548063" cy="3551238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6" name="Freeform 312">
                <a:extLst>
                  <a:ext uri="{FF2B5EF4-FFF2-40B4-BE49-F238E27FC236}">
                    <a16:creationId xmlns:a16="http://schemas.microsoft.com/office/drawing/2014/main" id="{4619B19B-AFA8-3D4F-8002-2BE1388F386B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519988" y="2746375"/>
                <a:ext cx="3262313" cy="3562350"/>
              </a:xfrm>
              <a:custGeom>
                <a:avLst/>
                <a:gdLst>
                  <a:gd name="T0" fmla="*/ 343 w 857"/>
                  <a:gd name="T1" fmla="*/ 53 h 935"/>
                  <a:gd name="T2" fmla="*/ 437 w 857"/>
                  <a:gd name="T3" fmla="*/ 38 h 935"/>
                  <a:gd name="T4" fmla="*/ 361 w 857"/>
                  <a:gd name="T5" fmla="*/ 76 h 935"/>
                  <a:gd name="T6" fmla="*/ 331 w 857"/>
                  <a:gd name="T7" fmla="*/ 8 h 935"/>
                  <a:gd name="T8" fmla="*/ 357 w 857"/>
                  <a:gd name="T9" fmla="*/ 7 h 935"/>
                  <a:gd name="T10" fmla="*/ 332 w 857"/>
                  <a:gd name="T11" fmla="*/ 13 h 935"/>
                  <a:gd name="T12" fmla="*/ 478 w 857"/>
                  <a:gd name="T13" fmla="*/ 5 h 935"/>
                  <a:gd name="T14" fmla="*/ 485 w 857"/>
                  <a:gd name="T15" fmla="*/ 8 h 935"/>
                  <a:gd name="T16" fmla="*/ 848 w 857"/>
                  <a:gd name="T17" fmla="*/ 349 h 935"/>
                  <a:gd name="T18" fmla="*/ 577 w 857"/>
                  <a:gd name="T19" fmla="*/ 40 h 935"/>
                  <a:gd name="T20" fmla="*/ 561 w 857"/>
                  <a:gd name="T21" fmla="*/ 77 h 935"/>
                  <a:gd name="T22" fmla="*/ 625 w 857"/>
                  <a:gd name="T23" fmla="*/ 80 h 935"/>
                  <a:gd name="T24" fmla="*/ 562 w 857"/>
                  <a:gd name="T25" fmla="*/ 153 h 935"/>
                  <a:gd name="T26" fmla="*/ 668 w 857"/>
                  <a:gd name="T27" fmla="*/ 186 h 935"/>
                  <a:gd name="T28" fmla="*/ 716 w 857"/>
                  <a:gd name="T29" fmla="*/ 163 h 935"/>
                  <a:gd name="T30" fmla="*/ 715 w 857"/>
                  <a:gd name="T31" fmla="*/ 244 h 935"/>
                  <a:gd name="T32" fmla="*/ 520 w 857"/>
                  <a:gd name="T33" fmla="*/ 348 h 935"/>
                  <a:gd name="T34" fmla="*/ 695 w 857"/>
                  <a:gd name="T35" fmla="*/ 467 h 935"/>
                  <a:gd name="T36" fmla="*/ 777 w 857"/>
                  <a:gd name="T37" fmla="*/ 646 h 935"/>
                  <a:gd name="T38" fmla="*/ 633 w 857"/>
                  <a:gd name="T39" fmla="*/ 80 h 935"/>
                  <a:gd name="T40" fmla="*/ 760 w 857"/>
                  <a:gd name="T41" fmla="*/ 174 h 935"/>
                  <a:gd name="T42" fmla="*/ 808 w 857"/>
                  <a:gd name="T43" fmla="*/ 456 h 935"/>
                  <a:gd name="T44" fmla="*/ 310 w 857"/>
                  <a:gd name="T45" fmla="*/ 13 h 935"/>
                  <a:gd name="T46" fmla="*/ 540 w 857"/>
                  <a:gd name="T47" fmla="*/ 19 h 935"/>
                  <a:gd name="T48" fmla="*/ 322 w 857"/>
                  <a:gd name="T49" fmla="*/ 13 h 935"/>
                  <a:gd name="T50" fmla="*/ 69 w 857"/>
                  <a:gd name="T51" fmla="*/ 344 h 935"/>
                  <a:gd name="T52" fmla="*/ 124 w 857"/>
                  <a:gd name="T53" fmla="*/ 281 h 935"/>
                  <a:gd name="T54" fmla="*/ 243 w 857"/>
                  <a:gd name="T55" fmla="*/ 159 h 935"/>
                  <a:gd name="T56" fmla="*/ 300 w 857"/>
                  <a:gd name="T57" fmla="*/ 115 h 935"/>
                  <a:gd name="T58" fmla="*/ 201 w 857"/>
                  <a:gd name="T59" fmla="*/ 107 h 935"/>
                  <a:gd name="T60" fmla="*/ 243 w 857"/>
                  <a:gd name="T61" fmla="*/ 44 h 935"/>
                  <a:gd name="T62" fmla="*/ 2 w 857"/>
                  <a:gd name="T63" fmla="*/ 294 h 935"/>
                  <a:gd name="T64" fmla="*/ 263 w 857"/>
                  <a:gd name="T65" fmla="*/ 108 h 935"/>
                  <a:gd name="T66" fmla="*/ 161 w 857"/>
                  <a:gd name="T67" fmla="*/ 156 h 935"/>
                  <a:gd name="T68" fmla="*/ 188 w 857"/>
                  <a:gd name="T69" fmla="*/ 57 h 935"/>
                  <a:gd name="T70" fmla="*/ 58 w 857"/>
                  <a:gd name="T71" fmla="*/ 182 h 935"/>
                  <a:gd name="T72" fmla="*/ 261 w 857"/>
                  <a:gd name="T73" fmla="*/ 32 h 935"/>
                  <a:gd name="T74" fmla="*/ 288 w 857"/>
                  <a:gd name="T75" fmla="*/ 36 h 935"/>
                  <a:gd name="T76" fmla="*/ 311 w 857"/>
                  <a:gd name="T77" fmla="*/ 27 h 935"/>
                  <a:gd name="T78" fmla="*/ 270 w 857"/>
                  <a:gd name="T79" fmla="*/ 61 h 935"/>
                  <a:gd name="T80" fmla="*/ 285 w 857"/>
                  <a:gd name="T81" fmla="*/ 60 h 935"/>
                  <a:gd name="T82" fmla="*/ 292 w 857"/>
                  <a:gd name="T83" fmla="*/ 129 h 935"/>
                  <a:gd name="T84" fmla="*/ 285 w 857"/>
                  <a:gd name="T85" fmla="*/ 40 h 935"/>
                  <a:gd name="T86" fmla="*/ 524 w 857"/>
                  <a:gd name="T87" fmla="*/ 98 h 935"/>
                  <a:gd name="T88" fmla="*/ 246 w 857"/>
                  <a:gd name="T89" fmla="*/ 64 h 935"/>
                  <a:gd name="T90" fmla="*/ 240 w 857"/>
                  <a:gd name="T91" fmla="*/ 44 h 935"/>
                  <a:gd name="T92" fmla="*/ 529 w 857"/>
                  <a:gd name="T93" fmla="*/ 88 h 935"/>
                  <a:gd name="T94" fmla="*/ 520 w 857"/>
                  <a:gd name="T95" fmla="*/ 89 h 935"/>
                  <a:gd name="T96" fmla="*/ 730 w 857"/>
                  <a:gd name="T97" fmla="*/ 228 h 935"/>
                  <a:gd name="T98" fmla="*/ 692 w 857"/>
                  <a:gd name="T99" fmla="*/ 199 h 935"/>
                  <a:gd name="T100" fmla="*/ 170 w 857"/>
                  <a:gd name="T101" fmla="*/ 211 h 935"/>
                  <a:gd name="T102" fmla="*/ 172 w 857"/>
                  <a:gd name="T103" fmla="*/ 333 h 935"/>
                  <a:gd name="T104" fmla="*/ 240 w 857"/>
                  <a:gd name="T105" fmla="*/ 821 h 935"/>
                  <a:gd name="T106" fmla="*/ 230 w 857"/>
                  <a:gd name="T107" fmla="*/ 773 h 935"/>
                  <a:gd name="T108" fmla="*/ 316 w 857"/>
                  <a:gd name="T109" fmla="*/ 632 h 935"/>
                  <a:gd name="T110" fmla="*/ 273 w 857"/>
                  <a:gd name="T111" fmla="*/ 480 h 935"/>
                  <a:gd name="T112" fmla="*/ 165 w 857"/>
                  <a:gd name="T113" fmla="*/ 382 h 935"/>
                  <a:gd name="T114" fmla="*/ 101 w 857"/>
                  <a:gd name="T115" fmla="*/ 514 h 935"/>
                  <a:gd name="T116" fmla="*/ 212 w 857"/>
                  <a:gd name="T117" fmla="*/ 795 h 935"/>
                  <a:gd name="T118" fmla="*/ 196 w 857"/>
                  <a:gd name="T119" fmla="*/ 762 h 935"/>
                  <a:gd name="T120" fmla="*/ 215 w 857"/>
                  <a:gd name="T121" fmla="*/ 798 h 935"/>
                  <a:gd name="T122" fmla="*/ 319 w 857"/>
                  <a:gd name="T123" fmla="*/ 888 h 935"/>
                  <a:gd name="T124" fmla="*/ 326 w 857"/>
                  <a:gd name="T125" fmla="*/ 905 h 9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857" h="935">
                    <a:moveTo>
                      <a:pt x="386" y="3"/>
                    </a:moveTo>
                    <a:cubicBezTo>
                      <a:pt x="386" y="3"/>
                      <a:pt x="387" y="3"/>
                      <a:pt x="388" y="3"/>
                    </a:cubicBezTo>
                    <a:cubicBezTo>
                      <a:pt x="387" y="3"/>
                      <a:pt x="384" y="3"/>
                      <a:pt x="383" y="4"/>
                    </a:cubicBezTo>
                    <a:cubicBezTo>
                      <a:pt x="383" y="3"/>
                      <a:pt x="381" y="4"/>
                      <a:pt x="381" y="4"/>
                    </a:cubicBezTo>
                    <a:cubicBezTo>
                      <a:pt x="380" y="4"/>
                      <a:pt x="379" y="4"/>
                      <a:pt x="379" y="4"/>
                    </a:cubicBezTo>
                    <a:cubicBezTo>
                      <a:pt x="377" y="4"/>
                      <a:pt x="375" y="5"/>
                      <a:pt x="373" y="5"/>
                    </a:cubicBezTo>
                    <a:cubicBezTo>
                      <a:pt x="374" y="5"/>
                      <a:pt x="375" y="5"/>
                      <a:pt x="377" y="5"/>
                    </a:cubicBezTo>
                    <a:cubicBezTo>
                      <a:pt x="374" y="6"/>
                      <a:pt x="371" y="7"/>
                      <a:pt x="369" y="7"/>
                    </a:cubicBezTo>
                    <a:cubicBezTo>
                      <a:pt x="368" y="8"/>
                      <a:pt x="367" y="8"/>
                      <a:pt x="365" y="8"/>
                    </a:cubicBezTo>
                    <a:cubicBezTo>
                      <a:pt x="364" y="8"/>
                      <a:pt x="362" y="8"/>
                      <a:pt x="360" y="8"/>
                    </a:cubicBezTo>
                    <a:cubicBezTo>
                      <a:pt x="359" y="8"/>
                      <a:pt x="358" y="8"/>
                      <a:pt x="357" y="9"/>
                    </a:cubicBezTo>
                    <a:cubicBezTo>
                      <a:pt x="356" y="9"/>
                      <a:pt x="354" y="10"/>
                      <a:pt x="355" y="10"/>
                    </a:cubicBezTo>
                    <a:cubicBezTo>
                      <a:pt x="354" y="10"/>
                      <a:pt x="354" y="11"/>
                      <a:pt x="354" y="11"/>
                    </a:cubicBezTo>
                    <a:cubicBezTo>
                      <a:pt x="355" y="11"/>
                      <a:pt x="356" y="11"/>
                      <a:pt x="358" y="10"/>
                    </a:cubicBezTo>
                    <a:cubicBezTo>
                      <a:pt x="358" y="10"/>
                      <a:pt x="357" y="11"/>
                      <a:pt x="357" y="11"/>
                    </a:cubicBezTo>
                    <a:cubicBezTo>
                      <a:pt x="358" y="11"/>
                      <a:pt x="360" y="11"/>
                      <a:pt x="361" y="11"/>
                    </a:cubicBezTo>
                    <a:cubicBezTo>
                      <a:pt x="360" y="11"/>
                      <a:pt x="360" y="11"/>
                      <a:pt x="359" y="11"/>
                    </a:cubicBezTo>
                    <a:cubicBezTo>
                      <a:pt x="359" y="11"/>
                      <a:pt x="359" y="11"/>
                      <a:pt x="359" y="11"/>
                    </a:cubicBezTo>
                    <a:cubicBezTo>
                      <a:pt x="356" y="11"/>
                      <a:pt x="354" y="12"/>
                      <a:pt x="351" y="12"/>
                    </a:cubicBezTo>
                    <a:cubicBezTo>
                      <a:pt x="351" y="12"/>
                      <a:pt x="351" y="12"/>
                      <a:pt x="351" y="12"/>
                    </a:cubicBezTo>
                    <a:cubicBezTo>
                      <a:pt x="351" y="12"/>
                      <a:pt x="349" y="12"/>
                      <a:pt x="349" y="12"/>
                    </a:cubicBezTo>
                    <a:cubicBezTo>
                      <a:pt x="349" y="13"/>
                      <a:pt x="348" y="13"/>
                      <a:pt x="348" y="13"/>
                    </a:cubicBezTo>
                    <a:cubicBezTo>
                      <a:pt x="348" y="13"/>
                      <a:pt x="349" y="13"/>
                      <a:pt x="349" y="13"/>
                    </a:cubicBezTo>
                    <a:cubicBezTo>
                      <a:pt x="348" y="14"/>
                      <a:pt x="347" y="15"/>
                      <a:pt x="346" y="15"/>
                    </a:cubicBezTo>
                    <a:cubicBezTo>
                      <a:pt x="347" y="15"/>
                      <a:pt x="347" y="15"/>
                      <a:pt x="348" y="15"/>
                    </a:cubicBezTo>
                    <a:cubicBezTo>
                      <a:pt x="347" y="15"/>
                      <a:pt x="349" y="15"/>
                      <a:pt x="350" y="15"/>
                    </a:cubicBezTo>
                    <a:cubicBezTo>
                      <a:pt x="350" y="14"/>
                      <a:pt x="351" y="14"/>
                      <a:pt x="352" y="14"/>
                    </a:cubicBezTo>
                    <a:cubicBezTo>
                      <a:pt x="351" y="15"/>
                      <a:pt x="353" y="14"/>
                      <a:pt x="354" y="14"/>
                    </a:cubicBezTo>
                    <a:cubicBezTo>
                      <a:pt x="354" y="14"/>
                      <a:pt x="353" y="14"/>
                      <a:pt x="353" y="15"/>
                    </a:cubicBezTo>
                    <a:cubicBezTo>
                      <a:pt x="353" y="14"/>
                      <a:pt x="358" y="14"/>
                      <a:pt x="359" y="13"/>
                    </a:cubicBezTo>
                    <a:cubicBezTo>
                      <a:pt x="358" y="15"/>
                      <a:pt x="359" y="14"/>
                      <a:pt x="360" y="14"/>
                    </a:cubicBezTo>
                    <a:cubicBezTo>
                      <a:pt x="360" y="14"/>
                      <a:pt x="360" y="14"/>
                      <a:pt x="360" y="14"/>
                    </a:cubicBezTo>
                    <a:cubicBezTo>
                      <a:pt x="361" y="14"/>
                      <a:pt x="363" y="14"/>
                      <a:pt x="361" y="16"/>
                    </a:cubicBezTo>
                    <a:cubicBezTo>
                      <a:pt x="362" y="15"/>
                      <a:pt x="363" y="15"/>
                      <a:pt x="363" y="16"/>
                    </a:cubicBezTo>
                    <a:cubicBezTo>
                      <a:pt x="363" y="16"/>
                      <a:pt x="363" y="17"/>
                      <a:pt x="362" y="17"/>
                    </a:cubicBezTo>
                    <a:cubicBezTo>
                      <a:pt x="363" y="17"/>
                      <a:pt x="363" y="18"/>
                      <a:pt x="363" y="18"/>
                    </a:cubicBezTo>
                    <a:cubicBezTo>
                      <a:pt x="363" y="18"/>
                      <a:pt x="363" y="19"/>
                      <a:pt x="364" y="19"/>
                    </a:cubicBezTo>
                    <a:cubicBezTo>
                      <a:pt x="362" y="19"/>
                      <a:pt x="361" y="20"/>
                      <a:pt x="360" y="20"/>
                    </a:cubicBezTo>
                    <a:cubicBezTo>
                      <a:pt x="361" y="20"/>
                      <a:pt x="361" y="20"/>
                      <a:pt x="362" y="20"/>
                    </a:cubicBezTo>
                    <a:cubicBezTo>
                      <a:pt x="361" y="21"/>
                      <a:pt x="361" y="23"/>
                      <a:pt x="360" y="24"/>
                    </a:cubicBezTo>
                    <a:cubicBezTo>
                      <a:pt x="361" y="24"/>
                      <a:pt x="361" y="24"/>
                      <a:pt x="361" y="24"/>
                    </a:cubicBezTo>
                    <a:cubicBezTo>
                      <a:pt x="361" y="24"/>
                      <a:pt x="361" y="24"/>
                      <a:pt x="360" y="24"/>
                    </a:cubicBezTo>
                    <a:cubicBezTo>
                      <a:pt x="360" y="24"/>
                      <a:pt x="360" y="25"/>
                      <a:pt x="360" y="25"/>
                    </a:cubicBezTo>
                    <a:cubicBezTo>
                      <a:pt x="359" y="25"/>
                      <a:pt x="358" y="25"/>
                      <a:pt x="357" y="26"/>
                    </a:cubicBezTo>
                    <a:cubicBezTo>
                      <a:pt x="358" y="26"/>
                      <a:pt x="355" y="27"/>
                      <a:pt x="355" y="28"/>
                    </a:cubicBezTo>
                    <a:cubicBezTo>
                      <a:pt x="355" y="28"/>
                      <a:pt x="355" y="28"/>
                      <a:pt x="356" y="28"/>
                    </a:cubicBezTo>
                    <a:cubicBezTo>
                      <a:pt x="355" y="29"/>
                      <a:pt x="352" y="30"/>
                      <a:pt x="355" y="30"/>
                    </a:cubicBezTo>
                    <a:cubicBezTo>
                      <a:pt x="356" y="30"/>
                      <a:pt x="357" y="29"/>
                      <a:pt x="358" y="28"/>
                    </a:cubicBezTo>
                    <a:cubicBezTo>
                      <a:pt x="358" y="28"/>
                      <a:pt x="358" y="28"/>
                      <a:pt x="358" y="29"/>
                    </a:cubicBezTo>
                    <a:cubicBezTo>
                      <a:pt x="359" y="29"/>
                      <a:pt x="359" y="29"/>
                      <a:pt x="359" y="29"/>
                    </a:cubicBezTo>
                    <a:cubicBezTo>
                      <a:pt x="360" y="29"/>
                      <a:pt x="361" y="29"/>
                      <a:pt x="362" y="29"/>
                    </a:cubicBezTo>
                    <a:cubicBezTo>
                      <a:pt x="360" y="30"/>
                      <a:pt x="364" y="29"/>
                      <a:pt x="364" y="29"/>
                    </a:cubicBezTo>
                    <a:cubicBezTo>
                      <a:pt x="364" y="30"/>
                      <a:pt x="362" y="30"/>
                      <a:pt x="362" y="30"/>
                    </a:cubicBezTo>
                    <a:cubicBezTo>
                      <a:pt x="364" y="30"/>
                      <a:pt x="366" y="31"/>
                      <a:pt x="363" y="31"/>
                    </a:cubicBezTo>
                    <a:cubicBezTo>
                      <a:pt x="364" y="32"/>
                      <a:pt x="362" y="31"/>
                      <a:pt x="362" y="32"/>
                    </a:cubicBezTo>
                    <a:cubicBezTo>
                      <a:pt x="364" y="32"/>
                      <a:pt x="361" y="33"/>
                      <a:pt x="361" y="33"/>
                    </a:cubicBezTo>
                    <a:cubicBezTo>
                      <a:pt x="363" y="35"/>
                      <a:pt x="361" y="34"/>
                      <a:pt x="360" y="34"/>
                    </a:cubicBezTo>
                    <a:cubicBezTo>
                      <a:pt x="359" y="33"/>
                      <a:pt x="359" y="33"/>
                      <a:pt x="358" y="32"/>
                    </a:cubicBezTo>
                    <a:cubicBezTo>
                      <a:pt x="357" y="32"/>
                      <a:pt x="355" y="32"/>
                      <a:pt x="354" y="32"/>
                    </a:cubicBezTo>
                    <a:cubicBezTo>
                      <a:pt x="353" y="32"/>
                      <a:pt x="353" y="33"/>
                      <a:pt x="352" y="33"/>
                    </a:cubicBezTo>
                    <a:cubicBezTo>
                      <a:pt x="353" y="33"/>
                      <a:pt x="354" y="33"/>
                      <a:pt x="354" y="34"/>
                    </a:cubicBezTo>
                    <a:cubicBezTo>
                      <a:pt x="354" y="34"/>
                      <a:pt x="351" y="35"/>
                      <a:pt x="351" y="35"/>
                    </a:cubicBezTo>
                    <a:cubicBezTo>
                      <a:pt x="350" y="35"/>
                      <a:pt x="347" y="37"/>
                      <a:pt x="347" y="38"/>
                    </a:cubicBezTo>
                    <a:cubicBezTo>
                      <a:pt x="348" y="38"/>
                      <a:pt x="349" y="38"/>
                      <a:pt x="350" y="38"/>
                    </a:cubicBezTo>
                    <a:cubicBezTo>
                      <a:pt x="349" y="39"/>
                      <a:pt x="349" y="39"/>
                      <a:pt x="347" y="39"/>
                    </a:cubicBezTo>
                    <a:cubicBezTo>
                      <a:pt x="347" y="41"/>
                      <a:pt x="351" y="40"/>
                      <a:pt x="352" y="39"/>
                    </a:cubicBezTo>
                    <a:cubicBezTo>
                      <a:pt x="353" y="39"/>
                      <a:pt x="355" y="39"/>
                      <a:pt x="355" y="38"/>
                    </a:cubicBezTo>
                    <a:cubicBezTo>
                      <a:pt x="357" y="37"/>
                      <a:pt x="356" y="37"/>
                      <a:pt x="355" y="36"/>
                    </a:cubicBezTo>
                    <a:cubicBezTo>
                      <a:pt x="355" y="36"/>
                      <a:pt x="355" y="35"/>
                      <a:pt x="354" y="35"/>
                    </a:cubicBezTo>
                    <a:cubicBezTo>
                      <a:pt x="355" y="33"/>
                      <a:pt x="356" y="35"/>
                      <a:pt x="356" y="35"/>
                    </a:cubicBezTo>
                    <a:cubicBezTo>
                      <a:pt x="358" y="36"/>
                      <a:pt x="360" y="36"/>
                      <a:pt x="361" y="35"/>
                    </a:cubicBezTo>
                    <a:cubicBezTo>
                      <a:pt x="361" y="36"/>
                      <a:pt x="361" y="36"/>
                      <a:pt x="360" y="37"/>
                    </a:cubicBezTo>
                    <a:cubicBezTo>
                      <a:pt x="360" y="37"/>
                      <a:pt x="358" y="37"/>
                      <a:pt x="360" y="38"/>
                    </a:cubicBezTo>
                    <a:cubicBezTo>
                      <a:pt x="358" y="39"/>
                      <a:pt x="359" y="38"/>
                      <a:pt x="358" y="39"/>
                    </a:cubicBezTo>
                    <a:cubicBezTo>
                      <a:pt x="360" y="39"/>
                      <a:pt x="359" y="39"/>
                      <a:pt x="360" y="39"/>
                    </a:cubicBezTo>
                    <a:cubicBezTo>
                      <a:pt x="360" y="39"/>
                      <a:pt x="359" y="39"/>
                      <a:pt x="359" y="39"/>
                    </a:cubicBezTo>
                    <a:cubicBezTo>
                      <a:pt x="361" y="39"/>
                      <a:pt x="359" y="41"/>
                      <a:pt x="358" y="41"/>
                    </a:cubicBezTo>
                    <a:cubicBezTo>
                      <a:pt x="358" y="40"/>
                      <a:pt x="358" y="40"/>
                      <a:pt x="358" y="40"/>
                    </a:cubicBezTo>
                    <a:cubicBezTo>
                      <a:pt x="356" y="40"/>
                      <a:pt x="357" y="41"/>
                      <a:pt x="357" y="42"/>
                    </a:cubicBezTo>
                    <a:cubicBezTo>
                      <a:pt x="356" y="42"/>
                      <a:pt x="356" y="43"/>
                      <a:pt x="355" y="43"/>
                    </a:cubicBezTo>
                    <a:cubicBezTo>
                      <a:pt x="354" y="43"/>
                      <a:pt x="353" y="43"/>
                      <a:pt x="353" y="43"/>
                    </a:cubicBezTo>
                    <a:cubicBezTo>
                      <a:pt x="352" y="43"/>
                      <a:pt x="349" y="44"/>
                      <a:pt x="349" y="44"/>
                    </a:cubicBezTo>
                    <a:cubicBezTo>
                      <a:pt x="351" y="44"/>
                      <a:pt x="352" y="45"/>
                      <a:pt x="354" y="44"/>
                    </a:cubicBezTo>
                    <a:cubicBezTo>
                      <a:pt x="354" y="44"/>
                      <a:pt x="356" y="43"/>
                      <a:pt x="356" y="44"/>
                    </a:cubicBezTo>
                    <a:cubicBezTo>
                      <a:pt x="355" y="45"/>
                      <a:pt x="353" y="45"/>
                      <a:pt x="352" y="45"/>
                    </a:cubicBezTo>
                    <a:cubicBezTo>
                      <a:pt x="351" y="45"/>
                      <a:pt x="351" y="44"/>
                      <a:pt x="350" y="45"/>
                    </a:cubicBezTo>
                    <a:cubicBezTo>
                      <a:pt x="350" y="44"/>
                      <a:pt x="350" y="44"/>
                      <a:pt x="349" y="45"/>
                    </a:cubicBezTo>
                    <a:cubicBezTo>
                      <a:pt x="350" y="45"/>
                      <a:pt x="350" y="45"/>
                      <a:pt x="351" y="46"/>
                    </a:cubicBezTo>
                    <a:cubicBezTo>
                      <a:pt x="349" y="47"/>
                      <a:pt x="346" y="46"/>
                      <a:pt x="345" y="48"/>
                    </a:cubicBezTo>
                    <a:cubicBezTo>
                      <a:pt x="347" y="47"/>
                      <a:pt x="349" y="46"/>
                      <a:pt x="352" y="46"/>
                    </a:cubicBezTo>
                    <a:cubicBezTo>
                      <a:pt x="352" y="47"/>
                      <a:pt x="351" y="46"/>
                      <a:pt x="351" y="47"/>
                    </a:cubicBezTo>
                    <a:cubicBezTo>
                      <a:pt x="352" y="48"/>
                      <a:pt x="353" y="47"/>
                      <a:pt x="353" y="47"/>
                    </a:cubicBezTo>
                    <a:cubicBezTo>
                      <a:pt x="354" y="47"/>
                      <a:pt x="353" y="45"/>
                      <a:pt x="355" y="46"/>
                    </a:cubicBezTo>
                    <a:cubicBezTo>
                      <a:pt x="354" y="47"/>
                      <a:pt x="354" y="48"/>
                      <a:pt x="352" y="48"/>
                    </a:cubicBezTo>
                    <a:cubicBezTo>
                      <a:pt x="351" y="48"/>
                      <a:pt x="350" y="47"/>
                      <a:pt x="349" y="47"/>
                    </a:cubicBezTo>
                    <a:cubicBezTo>
                      <a:pt x="348" y="47"/>
                      <a:pt x="347" y="48"/>
                      <a:pt x="346" y="48"/>
                    </a:cubicBezTo>
                    <a:cubicBezTo>
                      <a:pt x="345" y="48"/>
                      <a:pt x="345" y="48"/>
                      <a:pt x="344" y="49"/>
                    </a:cubicBezTo>
                    <a:cubicBezTo>
                      <a:pt x="344" y="49"/>
                      <a:pt x="344" y="50"/>
                      <a:pt x="344" y="50"/>
                    </a:cubicBezTo>
                    <a:cubicBezTo>
                      <a:pt x="344" y="50"/>
                      <a:pt x="345" y="50"/>
                      <a:pt x="345" y="50"/>
                    </a:cubicBezTo>
                    <a:cubicBezTo>
                      <a:pt x="345" y="51"/>
                      <a:pt x="344" y="51"/>
                      <a:pt x="344" y="52"/>
                    </a:cubicBezTo>
                    <a:cubicBezTo>
                      <a:pt x="343" y="52"/>
                      <a:pt x="343" y="52"/>
                      <a:pt x="343" y="53"/>
                    </a:cubicBezTo>
                    <a:cubicBezTo>
                      <a:pt x="343" y="53"/>
                      <a:pt x="343" y="53"/>
                      <a:pt x="344" y="53"/>
                    </a:cubicBezTo>
                    <a:cubicBezTo>
                      <a:pt x="343" y="53"/>
                      <a:pt x="342" y="53"/>
                      <a:pt x="341" y="53"/>
                    </a:cubicBezTo>
                    <a:cubicBezTo>
                      <a:pt x="341" y="55"/>
                      <a:pt x="343" y="54"/>
                      <a:pt x="344" y="54"/>
                    </a:cubicBezTo>
                    <a:cubicBezTo>
                      <a:pt x="343" y="55"/>
                      <a:pt x="342" y="55"/>
                      <a:pt x="342" y="55"/>
                    </a:cubicBezTo>
                    <a:cubicBezTo>
                      <a:pt x="343" y="55"/>
                      <a:pt x="344" y="56"/>
                      <a:pt x="344" y="55"/>
                    </a:cubicBezTo>
                    <a:cubicBezTo>
                      <a:pt x="345" y="55"/>
                      <a:pt x="345" y="55"/>
                      <a:pt x="346" y="55"/>
                    </a:cubicBezTo>
                    <a:cubicBezTo>
                      <a:pt x="346" y="55"/>
                      <a:pt x="344" y="56"/>
                      <a:pt x="344" y="56"/>
                    </a:cubicBezTo>
                    <a:cubicBezTo>
                      <a:pt x="344" y="57"/>
                      <a:pt x="345" y="57"/>
                      <a:pt x="345" y="57"/>
                    </a:cubicBezTo>
                    <a:cubicBezTo>
                      <a:pt x="344" y="58"/>
                      <a:pt x="343" y="57"/>
                      <a:pt x="343" y="58"/>
                    </a:cubicBezTo>
                    <a:cubicBezTo>
                      <a:pt x="345" y="58"/>
                      <a:pt x="343" y="59"/>
                      <a:pt x="344" y="59"/>
                    </a:cubicBezTo>
                    <a:cubicBezTo>
                      <a:pt x="344" y="60"/>
                      <a:pt x="343" y="59"/>
                      <a:pt x="343" y="61"/>
                    </a:cubicBezTo>
                    <a:cubicBezTo>
                      <a:pt x="345" y="60"/>
                      <a:pt x="347" y="59"/>
                      <a:pt x="349" y="59"/>
                    </a:cubicBezTo>
                    <a:cubicBezTo>
                      <a:pt x="348" y="61"/>
                      <a:pt x="348" y="59"/>
                      <a:pt x="347" y="60"/>
                    </a:cubicBezTo>
                    <a:cubicBezTo>
                      <a:pt x="347" y="60"/>
                      <a:pt x="347" y="61"/>
                      <a:pt x="347" y="61"/>
                    </a:cubicBezTo>
                    <a:cubicBezTo>
                      <a:pt x="346" y="62"/>
                      <a:pt x="344" y="61"/>
                      <a:pt x="343" y="62"/>
                    </a:cubicBezTo>
                    <a:cubicBezTo>
                      <a:pt x="344" y="62"/>
                      <a:pt x="344" y="62"/>
                      <a:pt x="345" y="62"/>
                    </a:cubicBezTo>
                    <a:cubicBezTo>
                      <a:pt x="345" y="63"/>
                      <a:pt x="343" y="63"/>
                      <a:pt x="343" y="63"/>
                    </a:cubicBezTo>
                    <a:cubicBezTo>
                      <a:pt x="343" y="64"/>
                      <a:pt x="343" y="64"/>
                      <a:pt x="343" y="64"/>
                    </a:cubicBezTo>
                    <a:cubicBezTo>
                      <a:pt x="342" y="65"/>
                      <a:pt x="343" y="65"/>
                      <a:pt x="344" y="65"/>
                    </a:cubicBezTo>
                    <a:cubicBezTo>
                      <a:pt x="345" y="66"/>
                      <a:pt x="342" y="66"/>
                      <a:pt x="344" y="66"/>
                    </a:cubicBezTo>
                    <a:cubicBezTo>
                      <a:pt x="344" y="67"/>
                      <a:pt x="344" y="66"/>
                      <a:pt x="343" y="68"/>
                    </a:cubicBezTo>
                    <a:cubicBezTo>
                      <a:pt x="344" y="68"/>
                      <a:pt x="345" y="67"/>
                      <a:pt x="346" y="67"/>
                    </a:cubicBezTo>
                    <a:cubicBezTo>
                      <a:pt x="345" y="68"/>
                      <a:pt x="344" y="70"/>
                      <a:pt x="347" y="69"/>
                    </a:cubicBezTo>
                    <a:cubicBezTo>
                      <a:pt x="347" y="69"/>
                      <a:pt x="346" y="70"/>
                      <a:pt x="346" y="71"/>
                    </a:cubicBezTo>
                    <a:cubicBezTo>
                      <a:pt x="347" y="71"/>
                      <a:pt x="348" y="70"/>
                      <a:pt x="350" y="70"/>
                    </a:cubicBezTo>
                    <a:cubicBezTo>
                      <a:pt x="349" y="70"/>
                      <a:pt x="349" y="71"/>
                      <a:pt x="349" y="71"/>
                    </a:cubicBezTo>
                    <a:cubicBezTo>
                      <a:pt x="349" y="72"/>
                      <a:pt x="349" y="71"/>
                      <a:pt x="349" y="71"/>
                    </a:cubicBezTo>
                    <a:cubicBezTo>
                      <a:pt x="350" y="71"/>
                      <a:pt x="350" y="71"/>
                      <a:pt x="351" y="71"/>
                    </a:cubicBezTo>
                    <a:cubicBezTo>
                      <a:pt x="350" y="72"/>
                      <a:pt x="349" y="72"/>
                      <a:pt x="349" y="73"/>
                    </a:cubicBezTo>
                    <a:cubicBezTo>
                      <a:pt x="351" y="72"/>
                      <a:pt x="349" y="73"/>
                      <a:pt x="350" y="73"/>
                    </a:cubicBezTo>
                    <a:cubicBezTo>
                      <a:pt x="350" y="73"/>
                      <a:pt x="350" y="74"/>
                      <a:pt x="349" y="74"/>
                    </a:cubicBezTo>
                    <a:cubicBezTo>
                      <a:pt x="350" y="74"/>
                      <a:pt x="351" y="74"/>
                      <a:pt x="351" y="74"/>
                    </a:cubicBezTo>
                    <a:cubicBezTo>
                      <a:pt x="351" y="74"/>
                      <a:pt x="351" y="74"/>
                      <a:pt x="352" y="74"/>
                    </a:cubicBezTo>
                    <a:cubicBezTo>
                      <a:pt x="351" y="74"/>
                      <a:pt x="350" y="74"/>
                      <a:pt x="350" y="75"/>
                    </a:cubicBezTo>
                    <a:cubicBezTo>
                      <a:pt x="350" y="75"/>
                      <a:pt x="351" y="75"/>
                      <a:pt x="351" y="75"/>
                    </a:cubicBezTo>
                    <a:cubicBezTo>
                      <a:pt x="351" y="75"/>
                      <a:pt x="351" y="76"/>
                      <a:pt x="350" y="76"/>
                    </a:cubicBezTo>
                    <a:cubicBezTo>
                      <a:pt x="351" y="77"/>
                      <a:pt x="352" y="76"/>
                      <a:pt x="352" y="77"/>
                    </a:cubicBezTo>
                    <a:cubicBezTo>
                      <a:pt x="352" y="76"/>
                      <a:pt x="351" y="78"/>
                      <a:pt x="351" y="78"/>
                    </a:cubicBezTo>
                    <a:cubicBezTo>
                      <a:pt x="353" y="78"/>
                      <a:pt x="352" y="77"/>
                      <a:pt x="353" y="77"/>
                    </a:cubicBezTo>
                    <a:cubicBezTo>
                      <a:pt x="354" y="77"/>
                      <a:pt x="354" y="77"/>
                      <a:pt x="355" y="77"/>
                    </a:cubicBezTo>
                    <a:cubicBezTo>
                      <a:pt x="357" y="77"/>
                      <a:pt x="358" y="75"/>
                      <a:pt x="359" y="75"/>
                    </a:cubicBezTo>
                    <a:cubicBezTo>
                      <a:pt x="359" y="75"/>
                      <a:pt x="359" y="76"/>
                      <a:pt x="358" y="76"/>
                    </a:cubicBezTo>
                    <a:cubicBezTo>
                      <a:pt x="359" y="76"/>
                      <a:pt x="359" y="76"/>
                      <a:pt x="359" y="76"/>
                    </a:cubicBezTo>
                    <a:cubicBezTo>
                      <a:pt x="359" y="77"/>
                      <a:pt x="357" y="77"/>
                      <a:pt x="357" y="77"/>
                    </a:cubicBezTo>
                    <a:cubicBezTo>
                      <a:pt x="358" y="77"/>
                      <a:pt x="359" y="77"/>
                      <a:pt x="360" y="77"/>
                    </a:cubicBezTo>
                    <a:cubicBezTo>
                      <a:pt x="360" y="78"/>
                      <a:pt x="360" y="78"/>
                      <a:pt x="359" y="78"/>
                    </a:cubicBezTo>
                    <a:cubicBezTo>
                      <a:pt x="360" y="78"/>
                      <a:pt x="360" y="78"/>
                      <a:pt x="361" y="79"/>
                    </a:cubicBezTo>
                    <a:cubicBezTo>
                      <a:pt x="361" y="78"/>
                      <a:pt x="361" y="78"/>
                      <a:pt x="361" y="78"/>
                    </a:cubicBezTo>
                    <a:cubicBezTo>
                      <a:pt x="361" y="78"/>
                      <a:pt x="363" y="77"/>
                      <a:pt x="362" y="78"/>
                    </a:cubicBezTo>
                    <a:cubicBezTo>
                      <a:pt x="363" y="78"/>
                      <a:pt x="364" y="77"/>
                      <a:pt x="364" y="77"/>
                    </a:cubicBezTo>
                    <a:cubicBezTo>
                      <a:pt x="363" y="79"/>
                      <a:pt x="362" y="79"/>
                      <a:pt x="361" y="80"/>
                    </a:cubicBezTo>
                    <a:cubicBezTo>
                      <a:pt x="362" y="80"/>
                      <a:pt x="363" y="79"/>
                      <a:pt x="364" y="79"/>
                    </a:cubicBezTo>
                    <a:cubicBezTo>
                      <a:pt x="363" y="80"/>
                      <a:pt x="364" y="80"/>
                      <a:pt x="364" y="81"/>
                    </a:cubicBezTo>
                    <a:cubicBezTo>
                      <a:pt x="365" y="80"/>
                      <a:pt x="365" y="79"/>
                      <a:pt x="366" y="79"/>
                    </a:cubicBezTo>
                    <a:cubicBezTo>
                      <a:pt x="366" y="80"/>
                      <a:pt x="365" y="80"/>
                      <a:pt x="365" y="81"/>
                    </a:cubicBezTo>
                    <a:cubicBezTo>
                      <a:pt x="365" y="81"/>
                      <a:pt x="367" y="81"/>
                      <a:pt x="367" y="82"/>
                    </a:cubicBezTo>
                    <a:cubicBezTo>
                      <a:pt x="369" y="81"/>
                      <a:pt x="368" y="80"/>
                      <a:pt x="370" y="80"/>
                    </a:cubicBezTo>
                    <a:cubicBezTo>
                      <a:pt x="370" y="80"/>
                      <a:pt x="369" y="80"/>
                      <a:pt x="369" y="79"/>
                    </a:cubicBezTo>
                    <a:cubicBezTo>
                      <a:pt x="369" y="79"/>
                      <a:pt x="370" y="79"/>
                      <a:pt x="370" y="79"/>
                    </a:cubicBezTo>
                    <a:cubicBezTo>
                      <a:pt x="370" y="78"/>
                      <a:pt x="368" y="78"/>
                      <a:pt x="368" y="78"/>
                    </a:cubicBezTo>
                    <a:cubicBezTo>
                      <a:pt x="368" y="77"/>
                      <a:pt x="369" y="77"/>
                      <a:pt x="370" y="77"/>
                    </a:cubicBezTo>
                    <a:cubicBezTo>
                      <a:pt x="371" y="76"/>
                      <a:pt x="372" y="74"/>
                      <a:pt x="373" y="73"/>
                    </a:cubicBezTo>
                    <a:cubicBezTo>
                      <a:pt x="371" y="73"/>
                      <a:pt x="374" y="72"/>
                      <a:pt x="375" y="71"/>
                    </a:cubicBezTo>
                    <a:cubicBezTo>
                      <a:pt x="373" y="71"/>
                      <a:pt x="374" y="70"/>
                      <a:pt x="375" y="69"/>
                    </a:cubicBezTo>
                    <a:cubicBezTo>
                      <a:pt x="375" y="69"/>
                      <a:pt x="375" y="69"/>
                      <a:pt x="376" y="68"/>
                    </a:cubicBezTo>
                    <a:cubicBezTo>
                      <a:pt x="376" y="68"/>
                      <a:pt x="376" y="68"/>
                      <a:pt x="376" y="68"/>
                    </a:cubicBezTo>
                    <a:cubicBezTo>
                      <a:pt x="376" y="67"/>
                      <a:pt x="376" y="66"/>
                      <a:pt x="377" y="66"/>
                    </a:cubicBezTo>
                    <a:cubicBezTo>
                      <a:pt x="377" y="67"/>
                      <a:pt x="378" y="67"/>
                      <a:pt x="379" y="67"/>
                    </a:cubicBezTo>
                    <a:cubicBezTo>
                      <a:pt x="378" y="66"/>
                      <a:pt x="379" y="66"/>
                      <a:pt x="379" y="65"/>
                    </a:cubicBezTo>
                    <a:cubicBezTo>
                      <a:pt x="379" y="65"/>
                      <a:pt x="378" y="64"/>
                      <a:pt x="378" y="64"/>
                    </a:cubicBezTo>
                    <a:cubicBezTo>
                      <a:pt x="379" y="64"/>
                      <a:pt x="380" y="64"/>
                      <a:pt x="381" y="64"/>
                    </a:cubicBezTo>
                    <a:cubicBezTo>
                      <a:pt x="381" y="63"/>
                      <a:pt x="381" y="63"/>
                      <a:pt x="382" y="61"/>
                    </a:cubicBezTo>
                    <a:cubicBezTo>
                      <a:pt x="382" y="61"/>
                      <a:pt x="381" y="61"/>
                      <a:pt x="380" y="61"/>
                    </a:cubicBezTo>
                    <a:cubicBezTo>
                      <a:pt x="380" y="60"/>
                      <a:pt x="382" y="61"/>
                      <a:pt x="383" y="60"/>
                    </a:cubicBezTo>
                    <a:cubicBezTo>
                      <a:pt x="385" y="59"/>
                      <a:pt x="383" y="58"/>
                      <a:pt x="382" y="56"/>
                    </a:cubicBezTo>
                    <a:cubicBezTo>
                      <a:pt x="383" y="56"/>
                      <a:pt x="385" y="56"/>
                      <a:pt x="386" y="56"/>
                    </a:cubicBezTo>
                    <a:cubicBezTo>
                      <a:pt x="386" y="55"/>
                      <a:pt x="385" y="55"/>
                      <a:pt x="387" y="54"/>
                    </a:cubicBezTo>
                    <a:cubicBezTo>
                      <a:pt x="388" y="54"/>
                      <a:pt x="389" y="54"/>
                      <a:pt x="391" y="54"/>
                    </a:cubicBezTo>
                    <a:cubicBezTo>
                      <a:pt x="392" y="54"/>
                      <a:pt x="393" y="53"/>
                      <a:pt x="394" y="53"/>
                    </a:cubicBezTo>
                    <a:cubicBezTo>
                      <a:pt x="394" y="57"/>
                      <a:pt x="397" y="53"/>
                      <a:pt x="398" y="53"/>
                    </a:cubicBezTo>
                    <a:cubicBezTo>
                      <a:pt x="399" y="53"/>
                      <a:pt x="399" y="54"/>
                      <a:pt x="399" y="54"/>
                    </a:cubicBezTo>
                    <a:cubicBezTo>
                      <a:pt x="400" y="54"/>
                      <a:pt x="401" y="52"/>
                      <a:pt x="400" y="52"/>
                    </a:cubicBezTo>
                    <a:cubicBezTo>
                      <a:pt x="400" y="52"/>
                      <a:pt x="401" y="52"/>
                      <a:pt x="401" y="52"/>
                    </a:cubicBezTo>
                    <a:cubicBezTo>
                      <a:pt x="402" y="51"/>
                      <a:pt x="402" y="51"/>
                      <a:pt x="402" y="51"/>
                    </a:cubicBezTo>
                    <a:cubicBezTo>
                      <a:pt x="402" y="50"/>
                      <a:pt x="403" y="50"/>
                      <a:pt x="403" y="50"/>
                    </a:cubicBezTo>
                    <a:cubicBezTo>
                      <a:pt x="405" y="49"/>
                      <a:pt x="406" y="49"/>
                      <a:pt x="408" y="48"/>
                    </a:cubicBezTo>
                    <a:cubicBezTo>
                      <a:pt x="408" y="47"/>
                      <a:pt x="408" y="47"/>
                      <a:pt x="409" y="46"/>
                    </a:cubicBezTo>
                    <a:cubicBezTo>
                      <a:pt x="410" y="46"/>
                      <a:pt x="411" y="46"/>
                      <a:pt x="411" y="46"/>
                    </a:cubicBezTo>
                    <a:cubicBezTo>
                      <a:pt x="412" y="44"/>
                      <a:pt x="410" y="43"/>
                      <a:pt x="410" y="42"/>
                    </a:cubicBezTo>
                    <a:cubicBezTo>
                      <a:pt x="409" y="42"/>
                      <a:pt x="411" y="43"/>
                      <a:pt x="412" y="43"/>
                    </a:cubicBezTo>
                    <a:cubicBezTo>
                      <a:pt x="412" y="44"/>
                      <a:pt x="413" y="44"/>
                      <a:pt x="413" y="44"/>
                    </a:cubicBezTo>
                    <a:cubicBezTo>
                      <a:pt x="414" y="44"/>
                      <a:pt x="417" y="44"/>
                      <a:pt x="417" y="43"/>
                    </a:cubicBezTo>
                    <a:cubicBezTo>
                      <a:pt x="417" y="43"/>
                      <a:pt x="418" y="42"/>
                      <a:pt x="418" y="43"/>
                    </a:cubicBezTo>
                    <a:cubicBezTo>
                      <a:pt x="418" y="43"/>
                      <a:pt x="419" y="43"/>
                      <a:pt x="419" y="42"/>
                    </a:cubicBezTo>
                    <a:cubicBezTo>
                      <a:pt x="421" y="42"/>
                      <a:pt x="423" y="43"/>
                      <a:pt x="424" y="42"/>
                    </a:cubicBezTo>
                    <a:cubicBezTo>
                      <a:pt x="425" y="42"/>
                      <a:pt x="426" y="42"/>
                      <a:pt x="427" y="41"/>
                    </a:cubicBezTo>
                    <a:cubicBezTo>
                      <a:pt x="428" y="41"/>
                      <a:pt x="429" y="41"/>
                      <a:pt x="428" y="40"/>
                    </a:cubicBezTo>
                    <a:cubicBezTo>
                      <a:pt x="431" y="40"/>
                      <a:pt x="430" y="39"/>
                      <a:pt x="431" y="39"/>
                    </a:cubicBezTo>
                    <a:cubicBezTo>
                      <a:pt x="431" y="39"/>
                      <a:pt x="432" y="39"/>
                      <a:pt x="432" y="39"/>
                    </a:cubicBezTo>
                    <a:cubicBezTo>
                      <a:pt x="432" y="39"/>
                      <a:pt x="433" y="39"/>
                      <a:pt x="433" y="39"/>
                    </a:cubicBezTo>
                    <a:cubicBezTo>
                      <a:pt x="434" y="38"/>
                      <a:pt x="436" y="38"/>
                      <a:pt x="437" y="38"/>
                    </a:cubicBezTo>
                    <a:cubicBezTo>
                      <a:pt x="437" y="37"/>
                      <a:pt x="436" y="36"/>
                      <a:pt x="438" y="37"/>
                    </a:cubicBezTo>
                    <a:cubicBezTo>
                      <a:pt x="438" y="36"/>
                      <a:pt x="438" y="36"/>
                      <a:pt x="440" y="35"/>
                    </a:cubicBezTo>
                    <a:cubicBezTo>
                      <a:pt x="440" y="35"/>
                      <a:pt x="434" y="34"/>
                      <a:pt x="432" y="34"/>
                    </a:cubicBezTo>
                    <a:cubicBezTo>
                      <a:pt x="431" y="34"/>
                      <a:pt x="429" y="34"/>
                      <a:pt x="427" y="34"/>
                    </a:cubicBezTo>
                    <a:cubicBezTo>
                      <a:pt x="430" y="32"/>
                      <a:pt x="420" y="35"/>
                      <a:pt x="422" y="32"/>
                    </a:cubicBezTo>
                    <a:cubicBezTo>
                      <a:pt x="422" y="31"/>
                      <a:pt x="424" y="31"/>
                      <a:pt x="425" y="31"/>
                    </a:cubicBezTo>
                    <a:cubicBezTo>
                      <a:pt x="427" y="32"/>
                      <a:pt x="428" y="31"/>
                      <a:pt x="430" y="31"/>
                    </a:cubicBezTo>
                    <a:cubicBezTo>
                      <a:pt x="429" y="30"/>
                      <a:pt x="427" y="30"/>
                      <a:pt x="426" y="29"/>
                    </a:cubicBezTo>
                    <a:cubicBezTo>
                      <a:pt x="426" y="29"/>
                      <a:pt x="421" y="30"/>
                      <a:pt x="421" y="30"/>
                    </a:cubicBezTo>
                    <a:cubicBezTo>
                      <a:pt x="421" y="29"/>
                      <a:pt x="422" y="29"/>
                      <a:pt x="422" y="29"/>
                    </a:cubicBezTo>
                    <a:cubicBezTo>
                      <a:pt x="422" y="29"/>
                      <a:pt x="422" y="29"/>
                      <a:pt x="421" y="28"/>
                    </a:cubicBezTo>
                    <a:cubicBezTo>
                      <a:pt x="423" y="28"/>
                      <a:pt x="423" y="29"/>
                      <a:pt x="425" y="29"/>
                    </a:cubicBezTo>
                    <a:cubicBezTo>
                      <a:pt x="426" y="29"/>
                      <a:pt x="427" y="29"/>
                      <a:pt x="428" y="29"/>
                    </a:cubicBezTo>
                    <a:cubicBezTo>
                      <a:pt x="430" y="30"/>
                      <a:pt x="432" y="31"/>
                      <a:pt x="434" y="32"/>
                    </a:cubicBezTo>
                    <a:cubicBezTo>
                      <a:pt x="435" y="33"/>
                      <a:pt x="436" y="34"/>
                      <a:pt x="437" y="34"/>
                    </a:cubicBezTo>
                    <a:cubicBezTo>
                      <a:pt x="437" y="34"/>
                      <a:pt x="439" y="34"/>
                      <a:pt x="439" y="34"/>
                    </a:cubicBezTo>
                    <a:cubicBezTo>
                      <a:pt x="441" y="34"/>
                      <a:pt x="441" y="33"/>
                      <a:pt x="440" y="33"/>
                    </a:cubicBezTo>
                    <a:cubicBezTo>
                      <a:pt x="441" y="32"/>
                      <a:pt x="438" y="30"/>
                      <a:pt x="437" y="30"/>
                    </a:cubicBezTo>
                    <a:cubicBezTo>
                      <a:pt x="437" y="30"/>
                      <a:pt x="437" y="30"/>
                      <a:pt x="437" y="30"/>
                    </a:cubicBezTo>
                    <a:cubicBezTo>
                      <a:pt x="435" y="28"/>
                      <a:pt x="432" y="27"/>
                      <a:pt x="429" y="27"/>
                    </a:cubicBezTo>
                    <a:cubicBezTo>
                      <a:pt x="429" y="27"/>
                      <a:pt x="429" y="27"/>
                      <a:pt x="430" y="26"/>
                    </a:cubicBezTo>
                    <a:cubicBezTo>
                      <a:pt x="428" y="25"/>
                      <a:pt x="428" y="26"/>
                      <a:pt x="426" y="26"/>
                    </a:cubicBezTo>
                    <a:cubicBezTo>
                      <a:pt x="426" y="26"/>
                      <a:pt x="424" y="25"/>
                      <a:pt x="423" y="25"/>
                    </a:cubicBezTo>
                    <a:cubicBezTo>
                      <a:pt x="424" y="24"/>
                      <a:pt x="425" y="24"/>
                      <a:pt x="424" y="24"/>
                    </a:cubicBezTo>
                    <a:cubicBezTo>
                      <a:pt x="425" y="24"/>
                      <a:pt x="429" y="24"/>
                      <a:pt x="428" y="22"/>
                    </a:cubicBezTo>
                    <a:cubicBezTo>
                      <a:pt x="429" y="22"/>
                      <a:pt x="429" y="23"/>
                      <a:pt x="430" y="23"/>
                    </a:cubicBezTo>
                    <a:cubicBezTo>
                      <a:pt x="431" y="23"/>
                      <a:pt x="432" y="23"/>
                      <a:pt x="433" y="23"/>
                    </a:cubicBezTo>
                    <a:cubicBezTo>
                      <a:pt x="434" y="23"/>
                      <a:pt x="436" y="24"/>
                      <a:pt x="436" y="23"/>
                    </a:cubicBezTo>
                    <a:cubicBezTo>
                      <a:pt x="436" y="23"/>
                      <a:pt x="437" y="22"/>
                      <a:pt x="437" y="22"/>
                    </a:cubicBezTo>
                    <a:cubicBezTo>
                      <a:pt x="437" y="22"/>
                      <a:pt x="437" y="21"/>
                      <a:pt x="435" y="21"/>
                    </a:cubicBezTo>
                    <a:cubicBezTo>
                      <a:pt x="435" y="21"/>
                      <a:pt x="434" y="21"/>
                      <a:pt x="434" y="22"/>
                    </a:cubicBezTo>
                    <a:cubicBezTo>
                      <a:pt x="433" y="21"/>
                      <a:pt x="433" y="21"/>
                      <a:pt x="432" y="19"/>
                    </a:cubicBezTo>
                    <a:cubicBezTo>
                      <a:pt x="433" y="19"/>
                      <a:pt x="434" y="20"/>
                      <a:pt x="435" y="20"/>
                    </a:cubicBezTo>
                    <a:cubicBezTo>
                      <a:pt x="436" y="20"/>
                      <a:pt x="438" y="21"/>
                      <a:pt x="438" y="21"/>
                    </a:cubicBezTo>
                    <a:cubicBezTo>
                      <a:pt x="440" y="20"/>
                      <a:pt x="438" y="20"/>
                      <a:pt x="438" y="19"/>
                    </a:cubicBezTo>
                    <a:cubicBezTo>
                      <a:pt x="437" y="19"/>
                      <a:pt x="436" y="20"/>
                      <a:pt x="435" y="20"/>
                    </a:cubicBezTo>
                    <a:cubicBezTo>
                      <a:pt x="435" y="18"/>
                      <a:pt x="433" y="19"/>
                      <a:pt x="433" y="19"/>
                    </a:cubicBezTo>
                    <a:cubicBezTo>
                      <a:pt x="435" y="18"/>
                      <a:pt x="432" y="17"/>
                      <a:pt x="431" y="17"/>
                    </a:cubicBezTo>
                    <a:cubicBezTo>
                      <a:pt x="432" y="17"/>
                      <a:pt x="434" y="17"/>
                      <a:pt x="435" y="17"/>
                    </a:cubicBezTo>
                    <a:cubicBezTo>
                      <a:pt x="435" y="16"/>
                      <a:pt x="433" y="14"/>
                      <a:pt x="431" y="14"/>
                    </a:cubicBezTo>
                    <a:cubicBezTo>
                      <a:pt x="431" y="15"/>
                      <a:pt x="430" y="15"/>
                      <a:pt x="429" y="14"/>
                    </a:cubicBezTo>
                    <a:cubicBezTo>
                      <a:pt x="431" y="14"/>
                      <a:pt x="431" y="13"/>
                      <a:pt x="430" y="13"/>
                    </a:cubicBezTo>
                    <a:cubicBezTo>
                      <a:pt x="431" y="12"/>
                      <a:pt x="433" y="13"/>
                      <a:pt x="435" y="13"/>
                    </a:cubicBezTo>
                    <a:cubicBezTo>
                      <a:pt x="434" y="12"/>
                      <a:pt x="432" y="12"/>
                      <a:pt x="432" y="11"/>
                    </a:cubicBezTo>
                    <a:cubicBezTo>
                      <a:pt x="432" y="11"/>
                      <a:pt x="431" y="12"/>
                      <a:pt x="430" y="12"/>
                    </a:cubicBezTo>
                    <a:cubicBezTo>
                      <a:pt x="430" y="12"/>
                      <a:pt x="429" y="11"/>
                      <a:pt x="429" y="11"/>
                    </a:cubicBezTo>
                    <a:cubicBezTo>
                      <a:pt x="430" y="10"/>
                      <a:pt x="430" y="11"/>
                      <a:pt x="431" y="11"/>
                    </a:cubicBezTo>
                    <a:cubicBezTo>
                      <a:pt x="429" y="10"/>
                      <a:pt x="426" y="10"/>
                      <a:pt x="426" y="9"/>
                    </a:cubicBezTo>
                    <a:cubicBezTo>
                      <a:pt x="427" y="9"/>
                      <a:pt x="428" y="9"/>
                      <a:pt x="428" y="10"/>
                    </a:cubicBezTo>
                    <a:cubicBezTo>
                      <a:pt x="428" y="9"/>
                      <a:pt x="428" y="7"/>
                      <a:pt x="427" y="7"/>
                    </a:cubicBezTo>
                    <a:cubicBezTo>
                      <a:pt x="427" y="7"/>
                      <a:pt x="428" y="7"/>
                      <a:pt x="428" y="7"/>
                    </a:cubicBezTo>
                    <a:cubicBezTo>
                      <a:pt x="427" y="6"/>
                      <a:pt x="427" y="5"/>
                      <a:pt x="426" y="5"/>
                    </a:cubicBezTo>
                    <a:cubicBezTo>
                      <a:pt x="425" y="5"/>
                      <a:pt x="425" y="6"/>
                      <a:pt x="425" y="6"/>
                    </a:cubicBezTo>
                    <a:cubicBezTo>
                      <a:pt x="424" y="6"/>
                      <a:pt x="424" y="5"/>
                      <a:pt x="424" y="5"/>
                    </a:cubicBezTo>
                    <a:cubicBezTo>
                      <a:pt x="424" y="5"/>
                      <a:pt x="424" y="5"/>
                      <a:pt x="425" y="5"/>
                    </a:cubicBezTo>
                    <a:cubicBezTo>
                      <a:pt x="424" y="5"/>
                      <a:pt x="427" y="5"/>
                      <a:pt x="428" y="5"/>
                    </a:cubicBezTo>
                    <a:cubicBezTo>
                      <a:pt x="427" y="3"/>
                      <a:pt x="426" y="5"/>
                      <a:pt x="424" y="4"/>
                    </a:cubicBezTo>
                    <a:cubicBezTo>
                      <a:pt x="425" y="4"/>
                      <a:pt x="426" y="4"/>
                      <a:pt x="427" y="4"/>
                    </a:cubicBezTo>
                    <a:cubicBezTo>
                      <a:pt x="427" y="4"/>
                      <a:pt x="427" y="4"/>
                      <a:pt x="427" y="4"/>
                    </a:cubicBezTo>
                    <a:cubicBezTo>
                      <a:pt x="427" y="4"/>
                      <a:pt x="427" y="3"/>
                      <a:pt x="428" y="3"/>
                    </a:cubicBezTo>
                    <a:cubicBezTo>
                      <a:pt x="426" y="2"/>
                      <a:pt x="424" y="3"/>
                      <a:pt x="422" y="3"/>
                    </a:cubicBezTo>
                    <a:cubicBezTo>
                      <a:pt x="422" y="3"/>
                      <a:pt x="422" y="3"/>
                      <a:pt x="422" y="3"/>
                    </a:cubicBezTo>
                    <a:cubicBezTo>
                      <a:pt x="422" y="3"/>
                      <a:pt x="421" y="3"/>
                      <a:pt x="421" y="3"/>
                    </a:cubicBezTo>
                    <a:cubicBezTo>
                      <a:pt x="421" y="3"/>
                      <a:pt x="421" y="3"/>
                      <a:pt x="420" y="3"/>
                    </a:cubicBezTo>
                    <a:cubicBezTo>
                      <a:pt x="420" y="3"/>
                      <a:pt x="419" y="4"/>
                      <a:pt x="419" y="4"/>
                    </a:cubicBezTo>
                    <a:cubicBezTo>
                      <a:pt x="419" y="4"/>
                      <a:pt x="418" y="4"/>
                      <a:pt x="418" y="4"/>
                    </a:cubicBezTo>
                    <a:cubicBezTo>
                      <a:pt x="418" y="3"/>
                      <a:pt x="419" y="3"/>
                      <a:pt x="419" y="3"/>
                    </a:cubicBezTo>
                    <a:cubicBezTo>
                      <a:pt x="418" y="2"/>
                      <a:pt x="418" y="2"/>
                      <a:pt x="417" y="2"/>
                    </a:cubicBezTo>
                    <a:cubicBezTo>
                      <a:pt x="417" y="3"/>
                      <a:pt x="416" y="3"/>
                      <a:pt x="415" y="3"/>
                    </a:cubicBezTo>
                    <a:cubicBezTo>
                      <a:pt x="414" y="3"/>
                      <a:pt x="413" y="2"/>
                      <a:pt x="412" y="2"/>
                    </a:cubicBezTo>
                    <a:cubicBezTo>
                      <a:pt x="411" y="3"/>
                      <a:pt x="410" y="3"/>
                      <a:pt x="409" y="3"/>
                    </a:cubicBezTo>
                    <a:cubicBezTo>
                      <a:pt x="411" y="1"/>
                      <a:pt x="415" y="2"/>
                      <a:pt x="418" y="2"/>
                    </a:cubicBezTo>
                    <a:cubicBezTo>
                      <a:pt x="418" y="2"/>
                      <a:pt x="418" y="2"/>
                      <a:pt x="418" y="2"/>
                    </a:cubicBezTo>
                    <a:cubicBezTo>
                      <a:pt x="417" y="1"/>
                      <a:pt x="413" y="1"/>
                      <a:pt x="413" y="1"/>
                    </a:cubicBezTo>
                    <a:cubicBezTo>
                      <a:pt x="412" y="0"/>
                      <a:pt x="410" y="1"/>
                      <a:pt x="409" y="0"/>
                    </a:cubicBezTo>
                    <a:cubicBezTo>
                      <a:pt x="408" y="0"/>
                      <a:pt x="407" y="1"/>
                      <a:pt x="406" y="1"/>
                    </a:cubicBezTo>
                    <a:cubicBezTo>
                      <a:pt x="405" y="1"/>
                      <a:pt x="404" y="1"/>
                      <a:pt x="403" y="1"/>
                    </a:cubicBezTo>
                    <a:cubicBezTo>
                      <a:pt x="403" y="1"/>
                      <a:pt x="404" y="1"/>
                      <a:pt x="403" y="2"/>
                    </a:cubicBezTo>
                    <a:cubicBezTo>
                      <a:pt x="402" y="2"/>
                      <a:pt x="403" y="1"/>
                      <a:pt x="402" y="2"/>
                    </a:cubicBezTo>
                    <a:cubicBezTo>
                      <a:pt x="401" y="0"/>
                      <a:pt x="399" y="3"/>
                      <a:pt x="400" y="3"/>
                    </a:cubicBezTo>
                    <a:cubicBezTo>
                      <a:pt x="399" y="3"/>
                      <a:pt x="398" y="3"/>
                      <a:pt x="397" y="3"/>
                    </a:cubicBezTo>
                    <a:cubicBezTo>
                      <a:pt x="398" y="3"/>
                      <a:pt x="399" y="2"/>
                      <a:pt x="399" y="2"/>
                    </a:cubicBezTo>
                    <a:cubicBezTo>
                      <a:pt x="399" y="2"/>
                      <a:pt x="395" y="3"/>
                      <a:pt x="394" y="3"/>
                    </a:cubicBezTo>
                    <a:cubicBezTo>
                      <a:pt x="394" y="3"/>
                      <a:pt x="394" y="3"/>
                      <a:pt x="394" y="3"/>
                    </a:cubicBezTo>
                    <a:cubicBezTo>
                      <a:pt x="393" y="3"/>
                      <a:pt x="393" y="3"/>
                      <a:pt x="392" y="3"/>
                    </a:cubicBezTo>
                    <a:cubicBezTo>
                      <a:pt x="392" y="3"/>
                      <a:pt x="394" y="2"/>
                      <a:pt x="395" y="2"/>
                    </a:cubicBezTo>
                    <a:cubicBezTo>
                      <a:pt x="394" y="2"/>
                      <a:pt x="393" y="2"/>
                      <a:pt x="392" y="2"/>
                    </a:cubicBezTo>
                    <a:cubicBezTo>
                      <a:pt x="390" y="2"/>
                      <a:pt x="388" y="3"/>
                      <a:pt x="386" y="3"/>
                    </a:cubicBezTo>
                    <a:close/>
                    <a:moveTo>
                      <a:pt x="348" y="50"/>
                    </a:moveTo>
                    <a:cubicBezTo>
                      <a:pt x="347" y="50"/>
                      <a:pt x="347" y="50"/>
                      <a:pt x="347" y="50"/>
                    </a:cubicBezTo>
                    <a:cubicBezTo>
                      <a:pt x="347" y="50"/>
                      <a:pt x="348" y="50"/>
                      <a:pt x="348" y="50"/>
                    </a:cubicBezTo>
                    <a:close/>
                    <a:moveTo>
                      <a:pt x="352" y="51"/>
                    </a:moveTo>
                    <a:cubicBezTo>
                      <a:pt x="354" y="50"/>
                      <a:pt x="355" y="49"/>
                      <a:pt x="356" y="49"/>
                    </a:cubicBezTo>
                    <a:cubicBezTo>
                      <a:pt x="355" y="50"/>
                      <a:pt x="354" y="51"/>
                      <a:pt x="352" y="51"/>
                    </a:cubicBezTo>
                    <a:close/>
                    <a:moveTo>
                      <a:pt x="357" y="47"/>
                    </a:moveTo>
                    <a:cubicBezTo>
                      <a:pt x="356" y="47"/>
                      <a:pt x="356" y="47"/>
                      <a:pt x="356" y="47"/>
                    </a:cubicBezTo>
                    <a:cubicBezTo>
                      <a:pt x="356" y="46"/>
                      <a:pt x="357" y="46"/>
                      <a:pt x="357" y="47"/>
                    </a:cubicBezTo>
                    <a:close/>
                    <a:moveTo>
                      <a:pt x="357" y="46"/>
                    </a:moveTo>
                    <a:cubicBezTo>
                      <a:pt x="357" y="45"/>
                      <a:pt x="357" y="45"/>
                      <a:pt x="358" y="46"/>
                    </a:cubicBezTo>
                    <a:cubicBezTo>
                      <a:pt x="357" y="46"/>
                      <a:pt x="357" y="46"/>
                      <a:pt x="357" y="46"/>
                    </a:cubicBezTo>
                    <a:close/>
                    <a:moveTo>
                      <a:pt x="361" y="76"/>
                    </a:moveTo>
                    <a:cubicBezTo>
                      <a:pt x="361" y="77"/>
                      <a:pt x="360" y="77"/>
                      <a:pt x="360" y="77"/>
                    </a:cubicBezTo>
                    <a:cubicBezTo>
                      <a:pt x="360" y="77"/>
                      <a:pt x="361" y="76"/>
                      <a:pt x="361" y="76"/>
                    </a:cubicBezTo>
                    <a:close/>
                    <a:moveTo>
                      <a:pt x="426" y="34"/>
                    </a:moveTo>
                    <a:cubicBezTo>
                      <a:pt x="426" y="35"/>
                      <a:pt x="425" y="35"/>
                      <a:pt x="425" y="35"/>
                    </a:cubicBezTo>
                    <a:cubicBezTo>
                      <a:pt x="425" y="34"/>
                      <a:pt x="426" y="34"/>
                      <a:pt x="426" y="34"/>
                    </a:cubicBezTo>
                    <a:close/>
                    <a:moveTo>
                      <a:pt x="431" y="17"/>
                    </a:moveTo>
                    <a:cubicBezTo>
                      <a:pt x="431" y="17"/>
                      <a:pt x="431" y="18"/>
                      <a:pt x="431" y="18"/>
                    </a:cubicBezTo>
                    <a:cubicBezTo>
                      <a:pt x="431" y="18"/>
                      <a:pt x="431" y="18"/>
                      <a:pt x="430" y="17"/>
                    </a:cubicBezTo>
                    <a:cubicBezTo>
                      <a:pt x="430" y="17"/>
                      <a:pt x="430" y="17"/>
                      <a:pt x="431" y="17"/>
                    </a:cubicBezTo>
                    <a:close/>
                    <a:moveTo>
                      <a:pt x="415" y="5"/>
                    </a:moveTo>
                    <a:cubicBezTo>
                      <a:pt x="415" y="4"/>
                      <a:pt x="416" y="4"/>
                      <a:pt x="416" y="4"/>
                    </a:cubicBezTo>
                    <a:cubicBezTo>
                      <a:pt x="416" y="4"/>
                      <a:pt x="415" y="4"/>
                      <a:pt x="415" y="5"/>
                    </a:cubicBezTo>
                    <a:cubicBezTo>
                      <a:pt x="415" y="5"/>
                      <a:pt x="415" y="5"/>
                      <a:pt x="415" y="5"/>
                    </a:cubicBezTo>
                    <a:close/>
                    <a:moveTo>
                      <a:pt x="413" y="1"/>
                    </a:moveTo>
                    <a:cubicBezTo>
                      <a:pt x="412" y="1"/>
                      <a:pt x="411" y="1"/>
                      <a:pt x="410" y="1"/>
                    </a:cubicBezTo>
                    <a:cubicBezTo>
                      <a:pt x="411" y="1"/>
                      <a:pt x="412" y="1"/>
                      <a:pt x="413" y="1"/>
                    </a:cubicBezTo>
                    <a:close/>
                    <a:moveTo>
                      <a:pt x="410" y="1"/>
                    </a:moveTo>
                    <a:cubicBezTo>
                      <a:pt x="410" y="1"/>
                      <a:pt x="409" y="1"/>
                      <a:pt x="409" y="1"/>
                    </a:cubicBezTo>
                    <a:cubicBezTo>
                      <a:pt x="409" y="1"/>
                      <a:pt x="410" y="1"/>
                      <a:pt x="410" y="1"/>
                    </a:cubicBezTo>
                    <a:close/>
                    <a:moveTo>
                      <a:pt x="395" y="51"/>
                    </a:moveTo>
                    <a:cubicBezTo>
                      <a:pt x="395" y="51"/>
                      <a:pt x="396" y="51"/>
                      <a:pt x="396" y="51"/>
                    </a:cubicBezTo>
                    <a:cubicBezTo>
                      <a:pt x="396" y="52"/>
                      <a:pt x="395" y="52"/>
                      <a:pt x="394" y="53"/>
                    </a:cubicBezTo>
                    <a:cubicBezTo>
                      <a:pt x="394" y="51"/>
                      <a:pt x="394" y="52"/>
                      <a:pt x="395" y="51"/>
                    </a:cubicBezTo>
                    <a:close/>
                    <a:moveTo>
                      <a:pt x="466" y="3"/>
                    </a:moveTo>
                    <a:cubicBezTo>
                      <a:pt x="465" y="3"/>
                      <a:pt x="464" y="3"/>
                      <a:pt x="463" y="3"/>
                    </a:cubicBezTo>
                    <a:cubicBezTo>
                      <a:pt x="464" y="3"/>
                      <a:pt x="464" y="3"/>
                      <a:pt x="464" y="3"/>
                    </a:cubicBezTo>
                    <a:cubicBezTo>
                      <a:pt x="464" y="3"/>
                      <a:pt x="464" y="3"/>
                      <a:pt x="464" y="3"/>
                    </a:cubicBezTo>
                    <a:cubicBezTo>
                      <a:pt x="464" y="3"/>
                      <a:pt x="465" y="3"/>
                      <a:pt x="465" y="3"/>
                    </a:cubicBezTo>
                    <a:cubicBezTo>
                      <a:pt x="465" y="3"/>
                      <a:pt x="465" y="3"/>
                      <a:pt x="465" y="3"/>
                    </a:cubicBezTo>
                    <a:cubicBezTo>
                      <a:pt x="467" y="3"/>
                      <a:pt x="468" y="3"/>
                      <a:pt x="470" y="4"/>
                    </a:cubicBezTo>
                    <a:cubicBezTo>
                      <a:pt x="470" y="4"/>
                      <a:pt x="471" y="4"/>
                      <a:pt x="472" y="4"/>
                    </a:cubicBezTo>
                    <a:cubicBezTo>
                      <a:pt x="472" y="4"/>
                      <a:pt x="471" y="4"/>
                      <a:pt x="471" y="4"/>
                    </a:cubicBezTo>
                    <a:cubicBezTo>
                      <a:pt x="471" y="4"/>
                      <a:pt x="471" y="4"/>
                      <a:pt x="472" y="4"/>
                    </a:cubicBezTo>
                    <a:cubicBezTo>
                      <a:pt x="471" y="4"/>
                      <a:pt x="470" y="4"/>
                      <a:pt x="469" y="4"/>
                    </a:cubicBezTo>
                    <a:cubicBezTo>
                      <a:pt x="470" y="4"/>
                      <a:pt x="470" y="4"/>
                      <a:pt x="470" y="4"/>
                    </a:cubicBezTo>
                    <a:cubicBezTo>
                      <a:pt x="470" y="4"/>
                      <a:pt x="470" y="4"/>
                      <a:pt x="469" y="4"/>
                    </a:cubicBezTo>
                    <a:cubicBezTo>
                      <a:pt x="469" y="4"/>
                      <a:pt x="468" y="3"/>
                      <a:pt x="468" y="3"/>
                    </a:cubicBezTo>
                    <a:cubicBezTo>
                      <a:pt x="468" y="3"/>
                      <a:pt x="468" y="3"/>
                      <a:pt x="469" y="3"/>
                    </a:cubicBezTo>
                    <a:cubicBezTo>
                      <a:pt x="468" y="3"/>
                      <a:pt x="467" y="3"/>
                      <a:pt x="467" y="3"/>
                    </a:cubicBezTo>
                    <a:cubicBezTo>
                      <a:pt x="467" y="3"/>
                      <a:pt x="467" y="3"/>
                      <a:pt x="467" y="3"/>
                    </a:cubicBezTo>
                    <a:cubicBezTo>
                      <a:pt x="466" y="3"/>
                      <a:pt x="466" y="3"/>
                      <a:pt x="465" y="3"/>
                    </a:cubicBezTo>
                    <a:cubicBezTo>
                      <a:pt x="465" y="3"/>
                      <a:pt x="466" y="3"/>
                      <a:pt x="466" y="3"/>
                    </a:cubicBezTo>
                    <a:close/>
                    <a:moveTo>
                      <a:pt x="465" y="3"/>
                    </a:moveTo>
                    <a:cubicBezTo>
                      <a:pt x="464" y="3"/>
                      <a:pt x="464" y="3"/>
                      <a:pt x="464" y="3"/>
                    </a:cubicBezTo>
                    <a:cubicBezTo>
                      <a:pt x="464" y="3"/>
                      <a:pt x="465" y="3"/>
                      <a:pt x="465" y="3"/>
                    </a:cubicBezTo>
                    <a:cubicBezTo>
                      <a:pt x="465" y="3"/>
                      <a:pt x="465" y="3"/>
                      <a:pt x="465" y="3"/>
                    </a:cubicBezTo>
                    <a:close/>
                    <a:moveTo>
                      <a:pt x="330" y="10"/>
                    </a:moveTo>
                    <a:cubicBezTo>
                      <a:pt x="330" y="10"/>
                      <a:pt x="329" y="10"/>
                      <a:pt x="329" y="10"/>
                    </a:cubicBezTo>
                    <a:cubicBezTo>
                      <a:pt x="330" y="10"/>
                      <a:pt x="330" y="10"/>
                      <a:pt x="331" y="10"/>
                    </a:cubicBezTo>
                    <a:cubicBezTo>
                      <a:pt x="330" y="10"/>
                      <a:pt x="330" y="10"/>
                      <a:pt x="330" y="10"/>
                    </a:cubicBezTo>
                    <a:cubicBezTo>
                      <a:pt x="329" y="11"/>
                      <a:pt x="328" y="11"/>
                      <a:pt x="326" y="11"/>
                    </a:cubicBezTo>
                    <a:cubicBezTo>
                      <a:pt x="326" y="11"/>
                      <a:pt x="325" y="11"/>
                      <a:pt x="325" y="11"/>
                    </a:cubicBezTo>
                    <a:cubicBezTo>
                      <a:pt x="324" y="11"/>
                      <a:pt x="326" y="11"/>
                      <a:pt x="325" y="11"/>
                    </a:cubicBezTo>
                    <a:cubicBezTo>
                      <a:pt x="325" y="11"/>
                      <a:pt x="326" y="11"/>
                      <a:pt x="324" y="11"/>
                    </a:cubicBezTo>
                    <a:cubicBezTo>
                      <a:pt x="326" y="10"/>
                      <a:pt x="328" y="11"/>
                      <a:pt x="330" y="10"/>
                    </a:cubicBezTo>
                    <a:close/>
                    <a:moveTo>
                      <a:pt x="321" y="9"/>
                    </a:moveTo>
                    <a:cubicBezTo>
                      <a:pt x="321" y="9"/>
                      <a:pt x="322" y="9"/>
                      <a:pt x="322" y="9"/>
                    </a:cubicBezTo>
                    <a:cubicBezTo>
                      <a:pt x="322" y="9"/>
                      <a:pt x="322" y="9"/>
                      <a:pt x="322" y="9"/>
                    </a:cubicBezTo>
                    <a:cubicBezTo>
                      <a:pt x="322" y="9"/>
                      <a:pt x="322" y="9"/>
                      <a:pt x="322" y="9"/>
                    </a:cubicBezTo>
                    <a:cubicBezTo>
                      <a:pt x="323" y="9"/>
                      <a:pt x="324" y="8"/>
                      <a:pt x="326" y="8"/>
                    </a:cubicBezTo>
                    <a:cubicBezTo>
                      <a:pt x="325" y="8"/>
                      <a:pt x="324" y="8"/>
                      <a:pt x="323" y="9"/>
                    </a:cubicBezTo>
                    <a:cubicBezTo>
                      <a:pt x="322" y="9"/>
                      <a:pt x="321" y="9"/>
                      <a:pt x="321" y="9"/>
                    </a:cubicBezTo>
                    <a:close/>
                    <a:moveTo>
                      <a:pt x="322" y="9"/>
                    </a:moveTo>
                    <a:cubicBezTo>
                      <a:pt x="322" y="9"/>
                      <a:pt x="321" y="9"/>
                      <a:pt x="321" y="9"/>
                    </a:cubicBezTo>
                    <a:cubicBezTo>
                      <a:pt x="321" y="9"/>
                      <a:pt x="322" y="9"/>
                      <a:pt x="322" y="9"/>
                    </a:cubicBezTo>
                    <a:close/>
                    <a:moveTo>
                      <a:pt x="468" y="6"/>
                    </a:moveTo>
                    <a:cubicBezTo>
                      <a:pt x="467" y="5"/>
                      <a:pt x="467" y="5"/>
                      <a:pt x="466" y="5"/>
                    </a:cubicBezTo>
                    <a:cubicBezTo>
                      <a:pt x="465" y="5"/>
                      <a:pt x="465" y="5"/>
                      <a:pt x="465" y="5"/>
                    </a:cubicBezTo>
                    <a:cubicBezTo>
                      <a:pt x="466" y="5"/>
                      <a:pt x="467" y="5"/>
                      <a:pt x="468" y="6"/>
                    </a:cubicBezTo>
                    <a:close/>
                    <a:moveTo>
                      <a:pt x="465" y="6"/>
                    </a:moveTo>
                    <a:cubicBezTo>
                      <a:pt x="463" y="5"/>
                      <a:pt x="461" y="5"/>
                      <a:pt x="460" y="5"/>
                    </a:cubicBezTo>
                    <a:cubicBezTo>
                      <a:pt x="460" y="4"/>
                      <a:pt x="461" y="5"/>
                      <a:pt x="461" y="5"/>
                    </a:cubicBezTo>
                    <a:cubicBezTo>
                      <a:pt x="464" y="5"/>
                      <a:pt x="466" y="6"/>
                      <a:pt x="468" y="6"/>
                    </a:cubicBezTo>
                    <a:cubicBezTo>
                      <a:pt x="468" y="6"/>
                      <a:pt x="468" y="6"/>
                      <a:pt x="467" y="6"/>
                    </a:cubicBezTo>
                    <a:cubicBezTo>
                      <a:pt x="468" y="6"/>
                      <a:pt x="468" y="6"/>
                      <a:pt x="469" y="6"/>
                    </a:cubicBezTo>
                    <a:cubicBezTo>
                      <a:pt x="468" y="6"/>
                      <a:pt x="467" y="5"/>
                      <a:pt x="466" y="5"/>
                    </a:cubicBezTo>
                    <a:cubicBezTo>
                      <a:pt x="467" y="5"/>
                      <a:pt x="468" y="6"/>
                      <a:pt x="469" y="6"/>
                    </a:cubicBezTo>
                    <a:cubicBezTo>
                      <a:pt x="468" y="6"/>
                      <a:pt x="468" y="5"/>
                      <a:pt x="468" y="5"/>
                    </a:cubicBezTo>
                    <a:cubicBezTo>
                      <a:pt x="469" y="5"/>
                      <a:pt x="470" y="6"/>
                      <a:pt x="471" y="6"/>
                    </a:cubicBezTo>
                    <a:cubicBezTo>
                      <a:pt x="471" y="6"/>
                      <a:pt x="474" y="6"/>
                      <a:pt x="475" y="7"/>
                    </a:cubicBezTo>
                    <a:cubicBezTo>
                      <a:pt x="474" y="7"/>
                      <a:pt x="478" y="7"/>
                      <a:pt x="477" y="7"/>
                    </a:cubicBezTo>
                    <a:cubicBezTo>
                      <a:pt x="478" y="8"/>
                      <a:pt x="479" y="8"/>
                      <a:pt x="480" y="8"/>
                    </a:cubicBezTo>
                    <a:cubicBezTo>
                      <a:pt x="477" y="8"/>
                      <a:pt x="473" y="8"/>
                      <a:pt x="470" y="7"/>
                    </a:cubicBezTo>
                    <a:cubicBezTo>
                      <a:pt x="471" y="7"/>
                      <a:pt x="471" y="7"/>
                      <a:pt x="472" y="7"/>
                    </a:cubicBezTo>
                    <a:cubicBezTo>
                      <a:pt x="470" y="7"/>
                      <a:pt x="471" y="7"/>
                      <a:pt x="471" y="7"/>
                    </a:cubicBezTo>
                    <a:cubicBezTo>
                      <a:pt x="470" y="7"/>
                      <a:pt x="470" y="6"/>
                      <a:pt x="469" y="6"/>
                    </a:cubicBezTo>
                    <a:cubicBezTo>
                      <a:pt x="469" y="7"/>
                      <a:pt x="469" y="7"/>
                      <a:pt x="469" y="7"/>
                    </a:cubicBezTo>
                    <a:cubicBezTo>
                      <a:pt x="469" y="7"/>
                      <a:pt x="467" y="6"/>
                      <a:pt x="466" y="6"/>
                    </a:cubicBezTo>
                    <a:cubicBezTo>
                      <a:pt x="466" y="6"/>
                      <a:pt x="464" y="6"/>
                      <a:pt x="464" y="6"/>
                    </a:cubicBezTo>
                    <a:cubicBezTo>
                      <a:pt x="463" y="6"/>
                      <a:pt x="462" y="5"/>
                      <a:pt x="462" y="5"/>
                    </a:cubicBezTo>
                    <a:cubicBezTo>
                      <a:pt x="463" y="5"/>
                      <a:pt x="464" y="6"/>
                      <a:pt x="465" y="6"/>
                    </a:cubicBezTo>
                    <a:close/>
                    <a:moveTo>
                      <a:pt x="466" y="5"/>
                    </a:moveTo>
                    <a:cubicBezTo>
                      <a:pt x="466" y="5"/>
                      <a:pt x="467" y="5"/>
                      <a:pt x="467" y="6"/>
                    </a:cubicBezTo>
                    <a:cubicBezTo>
                      <a:pt x="467" y="5"/>
                      <a:pt x="466" y="5"/>
                      <a:pt x="466" y="5"/>
                    </a:cubicBezTo>
                    <a:close/>
                    <a:moveTo>
                      <a:pt x="329" y="11"/>
                    </a:moveTo>
                    <a:cubicBezTo>
                      <a:pt x="331" y="11"/>
                      <a:pt x="332" y="10"/>
                      <a:pt x="334" y="10"/>
                    </a:cubicBezTo>
                    <a:cubicBezTo>
                      <a:pt x="334" y="10"/>
                      <a:pt x="329" y="11"/>
                      <a:pt x="329" y="11"/>
                    </a:cubicBezTo>
                    <a:close/>
                    <a:moveTo>
                      <a:pt x="331" y="8"/>
                    </a:moveTo>
                    <a:cubicBezTo>
                      <a:pt x="330" y="8"/>
                      <a:pt x="330" y="8"/>
                      <a:pt x="330" y="8"/>
                    </a:cubicBezTo>
                    <a:cubicBezTo>
                      <a:pt x="330" y="8"/>
                      <a:pt x="329" y="8"/>
                      <a:pt x="329" y="8"/>
                    </a:cubicBezTo>
                    <a:cubicBezTo>
                      <a:pt x="330" y="8"/>
                      <a:pt x="330" y="8"/>
                      <a:pt x="331" y="8"/>
                    </a:cubicBezTo>
                    <a:close/>
                    <a:moveTo>
                      <a:pt x="328" y="8"/>
                    </a:moveTo>
                    <a:cubicBezTo>
                      <a:pt x="329" y="8"/>
                      <a:pt x="329" y="8"/>
                      <a:pt x="330" y="8"/>
                    </a:cubicBezTo>
                    <a:cubicBezTo>
                      <a:pt x="331" y="8"/>
                      <a:pt x="332" y="8"/>
                      <a:pt x="330" y="8"/>
                    </a:cubicBezTo>
                    <a:cubicBezTo>
                      <a:pt x="332" y="7"/>
                      <a:pt x="334" y="7"/>
                      <a:pt x="335" y="7"/>
                    </a:cubicBezTo>
                    <a:cubicBezTo>
                      <a:pt x="335" y="7"/>
                      <a:pt x="335" y="7"/>
                      <a:pt x="334" y="7"/>
                    </a:cubicBezTo>
                    <a:cubicBezTo>
                      <a:pt x="335" y="7"/>
                      <a:pt x="332" y="8"/>
                      <a:pt x="332" y="8"/>
                    </a:cubicBezTo>
                    <a:cubicBezTo>
                      <a:pt x="333" y="8"/>
                      <a:pt x="334" y="7"/>
                      <a:pt x="335" y="7"/>
                    </a:cubicBezTo>
                    <a:cubicBezTo>
                      <a:pt x="334" y="7"/>
                      <a:pt x="333" y="8"/>
                      <a:pt x="332" y="8"/>
                    </a:cubicBezTo>
                    <a:cubicBezTo>
                      <a:pt x="333" y="8"/>
                      <a:pt x="334" y="7"/>
                      <a:pt x="334" y="8"/>
                    </a:cubicBezTo>
                    <a:cubicBezTo>
                      <a:pt x="334" y="8"/>
                      <a:pt x="333" y="8"/>
                      <a:pt x="333" y="8"/>
                    </a:cubicBezTo>
                    <a:cubicBezTo>
                      <a:pt x="334" y="8"/>
                      <a:pt x="331" y="8"/>
                      <a:pt x="331" y="9"/>
                    </a:cubicBezTo>
                    <a:cubicBezTo>
                      <a:pt x="331" y="9"/>
                      <a:pt x="329" y="9"/>
                      <a:pt x="329" y="9"/>
                    </a:cubicBezTo>
                    <a:cubicBezTo>
                      <a:pt x="327" y="10"/>
                      <a:pt x="324" y="11"/>
                      <a:pt x="322" y="11"/>
                    </a:cubicBezTo>
                    <a:cubicBezTo>
                      <a:pt x="324" y="10"/>
                      <a:pt x="326" y="9"/>
                      <a:pt x="328" y="9"/>
                    </a:cubicBezTo>
                    <a:cubicBezTo>
                      <a:pt x="328" y="9"/>
                      <a:pt x="328" y="9"/>
                      <a:pt x="329" y="9"/>
                    </a:cubicBezTo>
                    <a:cubicBezTo>
                      <a:pt x="328" y="9"/>
                      <a:pt x="327" y="9"/>
                      <a:pt x="327" y="9"/>
                    </a:cubicBezTo>
                    <a:cubicBezTo>
                      <a:pt x="327" y="9"/>
                      <a:pt x="328" y="9"/>
                      <a:pt x="328" y="9"/>
                    </a:cubicBezTo>
                    <a:cubicBezTo>
                      <a:pt x="327" y="9"/>
                      <a:pt x="326" y="9"/>
                      <a:pt x="324" y="9"/>
                    </a:cubicBezTo>
                    <a:cubicBezTo>
                      <a:pt x="325" y="9"/>
                      <a:pt x="326" y="9"/>
                      <a:pt x="327" y="9"/>
                    </a:cubicBezTo>
                    <a:cubicBezTo>
                      <a:pt x="328" y="9"/>
                      <a:pt x="330" y="8"/>
                      <a:pt x="328" y="8"/>
                    </a:cubicBezTo>
                    <a:close/>
                    <a:moveTo>
                      <a:pt x="323" y="9"/>
                    </a:moveTo>
                    <a:cubicBezTo>
                      <a:pt x="325" y="8"/>
                      <a:pt x="327" y="8"/>
                      <a:pt x="329" y="8"/>
                    </a:cubicBezTo>
                    <a:cubicBezTo>
                      <a:pt x="327" y="8"/>
                      <a:pt x="325" y="9"/>
                      <a:pt x="322" y="9"/>
                    </a:cubicBezTo>
                    <a:cubicBezTo>
                      <a:pt x="322" y="9"/>
                      <a:pt x="323" y="9"/>
                      <a:pt x="323" y="9"/>
                    </a:cubicBezTo>
                    <a:close/>
                    <a:moveTo>
                      <a:pt x="332" y="9"/>
                    </a:moveTo>
                    <a:cubicBezTo>
                      <a:pt x="334" y="8"/>
                      <a:pt x="335" y="8"/>
                      <a:pt x="337" y="8"/>
                    </a:cubicBezTo>
                    <a:cubicBezTo>
                      <a:pt x="336" y="8"/>
                      <a:pt x="335" y="8"/>
                      <a:pt x="333" y="9"/>
                    </a:cubicBezTo>
                    <a:cubicBezTo>
                      <a:pt x="335" y="8"/>
                      <a:pt x="331" y="9"/>
                      <a:pt x="331" y="10"/>
                    </a:cubicBezTo>
                    <a:cubicBezTo>
                      <a:pt x="330" y="10"/>
                      <a:pt x="329" y="10"/>
                      <a:pt x="329" y="10"/>
                    </a:cubicBezTo>
                    <a:cubicBezTo>
                      <a:pt x="327" y="10"/>
                      <a:pt x="326" y="11"/>
                      <a:pt x="325" y="11"/>
                    </a:cubicBezTo>
                    <a:cubicBezTo>
                      <a:pt x="327" y="10"/>
                      <a:pt x="329" y="10"/>
                      <a:pt x="331" y="9"/>
                    </a:cubicBezTo>
                    <a:cubicBezTo>
                      <a:pt x="329" y="9"/>
                      <a:pt x="332" y="9"/>
                      <a:pt x="332" y="9"/>
                    </a:cubicBezTo>
                    <a:close/>
                    <a:moveTo>
                      <a:pt x="462" y="3"/>
                    </a:moveTo>
                    <a:cubicBezTo>
                      <a:pt x="462" y="3"/>
                      <a:pt x="461" y="3"/>
                      <a:pt x="460" y="2"/>
                    </a:cubicBezTo>
                    <a:cubicBezTo>
                      <a:pt x="461" y="3"/>
                      <a:pt x="461" y="3"/>
                      <a:pt x="461" y="3"/>
                    </a:cubicBezTo>
                    <a:cubicBezTo>
                      <a:pt x="461" y="3"/>
                      <a:pt x="462" y="3"/>
                      <a:pt x="462" y="3"/>
                    </a:cubicBezTo>
                    <a:close/>
                    <a:moveTo>
                      <a:pt x="420" y="2"/>
                    </a:moveTo>
                    <a:cubicBezTo>
                      <a:pt x="420" y="2"/>
                      <a:pt x="420" y="3"/>
                      <a:pt x="420" y="3"/>
                    </a:cubicBezTo>
                    <a:cubicBezTo>
                      <a:pt x="420" y="3"/>
                      <a:pt x="420" y="2"/>
                      <a:pt x="420" y="2"/>
                    </a:cubicBezTo>
                    <a:close/>
                    <a:moveTo>
                      <a:pt x="344" y="7"/>
                    </a:moveTo>
                    <a:cubicBezTo>
                      <a:pt x="342" y="8"/>
                      <a:pt x="338" y="8"/>
                      <a:pt x="336" y="9"/>
                    </a:cubicBezTo>
                    <a:cubicBezTo>
                      <a:pt x="335" y="9"/>
                      <a:pt x="334" y="9"/>
                      <a:pt x="334" y="10"/>
                    </a:cubicBezTo>
                    <a:cubicBezTo>
                      <a:pt x="335" y="10"/>
                      <a:pt x="336" y="9"/>
                      <a:pt x="337" y="9"/>
                    </a:cubicBezTo>
                    <a:cubicBezTo>
                      <a:pt x="335" y="10"/>
                      <a:pt x="337" y="9"/>
                      <a:pt x="337" y="9"/>
                    </a:cubicBezTo>
                    <a:cubicBezTo>
                      <a:pt x="337" y="9"/>
                      <a:pt x="337" y="9"/>
                      <a:pt x="337" y="9"/>
                    </a:cubicBezTo>
                    <a:cubicBezTo>
                      <a:pt x="339" y="9"/>
                      <a:pt x="341" y="9"/>
                      <a:pt x="343" y="8"/>
                    </a:cubicBezTo>
                    <a:cubicBezTo>
                      <a:pt x="344" y="8"/>
                      <a:pt x="345" y="8"/>
                      <a:pt x="346" y="7"/>
                    </a:cubicBezTo>
                    <a:cubicBezTo>
                      <a:pt x="345" y="8"/>
                      <a:pt x="349" y="7"/>
                      <a:pt x="347" y="8"/>
                    </a:cubicBezTo>
                    <a:cubicBezTo>
                      <a:pt x="349" y="7"/>
                      <a:pt x="351" y="7"/>
                      <a:pt x="352" y="6"/>
                    </a:cubicBezTo>
                    <a:cubicBezTo>
                      <a:pt x="352" y="7"/>
                      <a:pt x="351" y="7"/>
                      <a:pt x="351" y="7"/>
                    </a:cubicBezTo>
                    <a:cubicBezTo>
                      <a:pt x="351" y="7"/>
                      <a:pt x="352" y="7"/>
                      <a:pt x="352" y="7"/>
                    </a:cubicBezTo>
                    <a:cubicBezTo>
                      <a:pt x="351" y="7"/>
                      <a:pt x="350" y="7"/>
                      <a:pt x="349" y="7"/>
                    </a:cubicBezTo>
                    <a:cubicBezTo>
                      <a:pt x="349" y="8"/>
                      <a:pt x="350" y="8"/>
                      <a:pt x="350" y="8"/>
                    </a:cubicBezTo>
                    <a:cubicBezTo>
                      <a:pt x="350" y="8"/>
                      <a:pt x="349" y="8"/>
                      <a:pt x="349" y="8"/>
                    </a:cubicBezTo>
                    <a:cubicBezTo>
                      <a:pt x="349" y="8"/>
                      <a:pt x="346" y="8"/>
                      <a:pt x="347" y="8"/>
                    </a:cubicBezTo>
                    <a:cubicBezTo>
                      <a:pt x="344" y="8"/>
                      <a:pt x="341" y="9"/>
                      <a:pt x="338" y="10"/>
                    </a:cubicBezTo>
                    <a:cubicBezTo>
                      <a:pt x="339" y="10"/>
                      <a:pt x="340" y="9"/>
                      <a:pt x="341" y="9"/>
                    </a:cubicBezTo>
                    <a:cubicBezTo>
                      <a:pt x="341" y="9"/>
                      <a:pt x="340" y="9"/>
                      <a:pt x="340" y="9"/>
                    </a:cubicBezTo>
                    <a:cubicBezTo>
                      <a:pt x="342" y="9"/>
                      <a:pt x="343" y="9"/>
                      <a:pt x="345" y="9"/>
                    </a:cubicBezTo>
                    <a:cubicBezTo>
                      <a:pt x="344" y="9"/>
                      <a:pt x="343" y="9"/>
                      <a:pt x="342" y="9"/>
                    </a:cubicBezTo>
                    <a:cubicBezTo>
                      <a:pt x="341" y="9"/>
                      <a:pt x="340" y="10"/>
                      <a:pt x="340" y="10"/>
                    </a:cubicBezTo>
                    <a:cubicBezTo>
                      <a:pt x="340" y="10"/>
                      <a:pt x="339" y="10"/>
                      <a:pt x="338" y="10"/>
                    </a:cubicBezTo>
                    <a:cubicBezTo>
                      <a:pt x="339" y="10"/>
                      <a:pt x="339" y="10"/>
                      <a:pt x="340" y="10"/>
                    </a:cubicBezTo>
                    <a:cubicBezTo>
                      <a:pt x="339" y="10"/>
                      <a:pt x="339" y="10"/>
                      <a:pt x="339" y="10"/>
                    </a:cubicBezTo>
                    <a:cubicBezTo>
                      <a:pt x="339" y="11"/>
                      <a:pt x="340" y="10"/>
                      <a:pt x="341" y="10"/>
                    </a:cubicBezTo>
                    <a:cubicBezTo>
                      <a:pt x="339" y="11"/>
                      <a:pt x="338" y="11"/>
                      <a:pt x="336" y="11"/>
                    </a:cubicBezTo>
                    <a:cubicBezTo>
                      <a:pt x="336" y="11"/>
                      <a:pt x="337" y="11"/>
                      <a:pt x="337" y="11"/>
                    </a:cubicBezTo>
                    <a:cubicBezTo>
                      <a:pt x="336" y="11"/>
                      <a:pt x="336" y="11"/>
                      <a:pt x="336" y="11"/>
                    </a:cubicBezTo>
                    <a:cubicBezTo>
                      <a:pt x="336" y="11"/>
                      <a:pt x="337" y="11"/>
                      <a:pt x="337" y="10"/>
                    </a:cubicBezTo>
                    <a:cubicBezTo>
                      <a:pt x="336" y="10"/>
                      <a:pt x="338" y="10"/>
                      <a:pt x="338" y="10"/>
                    </a:cubicBezTo>
                    <a:cubicBezTo>
                      <a:pt x="335" y="10"/>
                      <a:pt x="332" y="11"/>
                      <a:pt x="329" y="12"/>
                    </a:cubicBezTo>
                    <a:cubicBezTo>
                      <a:pt x="326" y="12"/>
                      <a:pt x="324" y="13"/>
                      <a:pt x="322" y="14"/>
                    </a:cubicBezTo>
                    <a:cubicBezTo>
                      <a:pt x="322" y="14"/>
                      <a:pt x="323" y="14"/>
                      <a:pt x="324" y="13"/>
                    </a:cubicBezTo>
                    <a:cubicBezTo>
                      <a:pt x="323" y="14"/>
                      <a:pt x="323" y="14"/>
                      <a:pt x="322" y="14"/>
                    </a:cubicBezTo>
                    <a:cubicBezTo>
                      <a:pt x="323" y="14"/>
                      <a:pt x="325" y="14"/>
                      <a:pt x="326" y="13"/>
                    </a:cubicBezTo>
                    <a:cubicBezTo>
                      <a:pt x="326" y="13"/>
                      <a:pt x="325" y="14"/>
                      <a:pt x="325" y="14"/>
                    </a:cubicBezTo>
                    <a:cubicBezTo>
                      <a:pt x="325" y="14"/>
                      <a:pt x="325" y="14"/>
                      <a:pt x="326" y="14"/>
                    </a:cubicBezTo>
                    <a:cubicBezTo>
                      <a:pt x="325" y="14"/>
                      <a:pt x="325" y="14"/>
                      <a:pt x="325" y="14"/>
                    </a:cubicBezTo>
                    <a:cubicBezTo>
                      <a:pt x="326" y="14"/>
                      <a:pt x="326" y="14"/>
                      <a:pt x="325" y="14"/>
                    </a:cubicBezTo>
                    <a:cubicBezTo>
                      <a:pt x="328" y="14"/>
                      <a:pt x="330" y="13"/>
                      <a:pt x="332" y="13"/>
                    </a:cubicBezTo>
                    <a:cubicBezTo>
                      <a:pt x="331" y="13"/>
                      <a:pt x="331" y="13"/>
                      <a:pt x="330" y="13"/>
                    </a:cubicBezTo>
                    <a:cubicBezTo>
                      <a:pt x="330" y="13"/>
                      <a:pt x="331" y="13"/>
                      <a:pt x="331" y="13"/>
                    </a:cubicBezTo>
                    <a:cubicBezTo>
                      <a:pt x="331" y="13"/>
                      <a:pt x="332" y="13"/>
                      <a:pt x="331" y="13"/>
                    </a:cubicBezTo>
                    <a:cubicBezTo>
                      <a:pt x="333" y="13"/>
                      <a:pt x="334" y="13"/>
                      <a:pt x="335" y="12"/>
                    </a:cubicBezTo>
                    <a:cubicBezTo>
                      <a:pt x="335" y="13"/>
                      <a:pt x="334" y="13"/>
                      <a:pt x="333" y="13"/>
                    </a:cubicBezTo>
                    <a:cubicBezTo>
                      <a:pt x="334" y="13"/>
                      <a:pt x="334" y="13"/>
                      <a:pt x="333" y="14"/>
                    </a:cubicBezTo>
                    <a:cubicBezTo>
                      <a:pt x="333" y="14"/>
                      <a:pt x="332" y="14"/>
                      <a:pt x="331" y="15"/>
                    </a:cubicBezTo>
                    <a:cubicBezTo>
                      <a:pt x="333" y="14"/>
                      <a:pt x="334" y="14"/>
                      <a:pt x="336" y="13"/>
                    </a:cubicBezTo>
                    <a:cubicBezTo>
                      <a:pt x="335" y="14"/>
                      <a:pt x="337" y="13"/>
                      <a:pt x="338" y="13"/>
                    </a:cubicBezTo>
                    <a:cubicBezTo>
                      <a:pt x="339" y="13"/>
                      <a:pt x="340" y="13"/>
                      <a:pt x="341" y="12"/>
                    </a:cubicBezTo>
                    <a:cubicBezTo>
                      <a:pt x="340" y="12"/>
                      <a:pt x="340" y="12"/>
                      <a:pt x="340" y="12"/>
                    </a:cubicBezTo>
                    <a:cubicBezTo>
                      <a:pt x="340" y="12"/>
                      <a:pt x="342" y="12"/>
                      <a:pt x="341" y="11"/>
                    </a:cubicBezTo>
                    <a:cubicBezTo>
                      <a:pt x="342" y="11"/>
                      <a:pt x="343" y="11"/>
                      <a:pt x="344" y="11"/>
                    </a:cubicBezTo>
                    <a:cubicBezTo>
                      <a:pt x="345" y="11"/>
                      <a:pt x="346" y="10"/>
                      <a:pt x="347" y="10"/>
                    </a:cubicBezTo>
                    <a:cubicBezTo>
                      <a:pt x="349" y="10"/>
                      <a:pt x="350" y="10"/>
                      <a:pt x="352" y="9"/>
                    </a:cubicBezTo>
                    <a:cubicBezTo>
                      <a:pt x="351" y="9"/>
                      <a:pt x="353" y="9"/>
                      <a:pt x="354" y="9"/>
                    </a:cubicBezTo>
                    <a:cubicBezTo>
                      <a:pt x="354" y="9"/>
                      <a:pt x="355" y="9"/>
                      <a:pt x="356" y="8"/>
                    </a:cubicBezTo>
                    <a:cubicBezTo>
                      <a:pt x="356" y="8"/>
                      <a:pt x="357" y="8"/>
                      <a:pt x="357" y="8"/>
                    </a:cubicBezTo>
                    <a:cubicBezTo>
                      <a:pt x="359" y="7"/>
                      <a:pt x="355" y="8"/>
                      <a:pt x="358" y="8"/>
                    </a:cubicBezTo>
                    <a:cubicBezTo>
                      <a:pt x="357" y="8"/>
                      <a:pt x="355" y="8"/>
                      <a:pt x="353" y="8"/>
                    </a:cubicBezTo>
                    <a:cubicBezTo>
                      <a:pt x="355" y="8"/>
                      <a:pt x="356" y="7"/>
                      <a:pt x="357" y="7"/>
                    </a:cubicBezTo>
                    <a:cubicBezTo>
                      <a:pt x="357" y="7"/>
                      <a:pt x="356" y="7"/>
                      <a:pt x="356" y="7"/>
                    </a:cubicBezTo>
                    <a:cubicBezTo>
                      <a:pt x="358" y="7"/>
                      <a:pt x="359" y="7"/>
                      <a:pt x="360" y="7"/>
                    </a:cubicBezTo>
                    <a:cubicBezTo>
                      <a:pt x="359" y="7"/>
                      <a:pt x="360" y="7"/>
                      <a:pt x="360" y="7"/>
                    </a:cubicBezTo>
                    <a:cubicBezTo>
                      <a:pt x="360" y="7"/>
                      <a:pt x="360" y="7"/>
                      <a:pt x="361" y="7"/>
                    </a:cubicBezTo>
                    <a:cubicBezTo>
                      <a:pt x="360" y="6"/>
                      <a:pt x="360" y="7"/>
                      <a:pt x="361" y="6"/>
                    </a:cubicBezTo>
                    <a:cubicBezTo>
                      <a:pt x="362" y="6"/>
                      <a:pt x="362" y="6"/>
                      <a:pt x="362" y="6"/>
                    </a:cubicBezTo>
                    <a:cubicBezTo>
                      <a:pt x="362" y="6"/>
                      <a:pt x="362" y="6"/>
                      <a:pt x="361" y="6"/>
                    </a:cubicBezTo>
                    <a:cubicBezTo>
                      <a:pt x="362" y="6"/>
                      <a:pt x="363" y="6"/>
                      <a:pt x="364" y="6"/>
                    </a:cubicBezTo>
                    <a:cubicBezTo>
                      <a:pt x="363" y="7"/>
                      <a:pt x="364" y="6"/>
                      <a:pt x="364" y="6"/>
                    </a:cubicBezTo>
                    <a:cubicBezTo>
                      <a:pt x="366" y="6"/>
                      <a:pt x="368" y="5"/>
                      <a:pt x="370" y="5"/>
                    </a:cubicBezTo>
                    <a:cubicBezTo>
                      <a:pt x="370" y="5"/>
                      <a:pt x="370" y="5"/>
                      <a:pt x="370" y="5"/>
                    </a:cubicBezTo>
                    <a:cubicBezTo>
                      <a:pt x="371" y="5"/>
                      <a:pt x="373" y="5"/>
                      <a:pt x="374" y="4"/>
                    </a:cubicBezTo>
                    <a:cubicBezTo>
                      <a:pt x="374" y="4"/>
                      <a:pt x="373" y="5"/>
                      <a:pt x="373" y="5"/>
                    </a:cubicBezTo>
                    <a:cubicBezTo>
                      <a:pt x="377" y="4"/>
                      <a:pt x="381" y="4"/>
                      <a:pt x="385" y="3"/>
                    </a:cubicBezTo>
                    <a:cubicBezTo>
                      <a:pt x="384" y="3"/>
                      <a:pt x="383" y="3"/>
                      <a:pt x="381" y="3"/>
                    </a:cubicBezTo>
                    <a:cubicBezTo>
                      <a:pt x="385" y="2"/>
                      <a:pt x="389" y="3"/>
                      <a:pt x="391" y="2"/>
                    </a:cubicBezTo>
                    <a:cubicBezTo>
                      <a:pt x="391" y="2"/>
                      <a:pt x="391" y="2"/>
                      <a:pt x="391" y="2"/>
                    </a:cubicBezTo>
                    <a:cubicBezTo>
                      <a:pt x="392" y="1"/>
                      <a:pt x="392" y="1"/>
                      <a:pt x="392" y="1"/>
                    </a:cubicBezTo>
                    <a:cubicBezTo>
                      <a:pt x="392" y="1"/>
                      <a:pt x="392" y="1"/>
                      <a:pt x="391" y="1"/>
                    </a:cubicBezTo>
                    <a:cubicBezTo>
                      <a:pt x="391" y="1"/>
                      <a:pt x="392" y="1"/>
                      <a:pt x="392" y="1"/>
                    </a:cubicBezTo>
                    <a:cubicBezTo>
                      <a:pt x="391" y="1"/>
                      <a:pt x="391" y="1"/>
                      <a:pt x="390" y="1"/>
                    </a:cubicBezTo>
                    <a:cubicBezTo>
                      <a:pt x="390" y="1"/>
                      <a:pt x="391" y="1"/>
                      <a:pt x="391" y="1"/>
                    </a:cubicBezTo>
                    <a:cubicBezTo>
                      <a:pt x="390" y="1"/>
                      <a:pt x="389" y="1"/>
                      <a:pt x="388" y="1"/>
                    </a:cubicBezTo>
                    <a:cubicBezTo>
                      <a:pt x="389" y="1"/>
                      <a:pt x="386" y="1"/>
                      <a:pt x="385" y="2"/>
                    </a:cubicBezTo>
                    <a:cubicBezTo>
                      <a:pt x="386" y="1"/>
                      <a:pt x="386" y="1"/>
                      <a:pt x="387" y="1"/>
                    </a:cubicBezTo>
                    <a:cubicBezTo>
                      <a:pt x="385" y="1"/>
                      <a:pt x="384" y="1"/>
                      <a:pt x="382" y="2"/>
                    </a:cubicBezTo>
                    <a:cubicBezTo>
                      <a:pt x="384" y="1"/>
                      <a:pt x="382" y="2"/>
                      <a:pt x="382" y="2"/>
                    </a:cubicBezTo>
                    <a:cubicBezTo>
                      <a:pt x="382" y="2"/>
                      <a:pt x="382" y="2"/>
                      <a:pt x="383" y="1"/>
                    </a:cubicBezTo>
                    <a:cubicBezTo>
                      <a:pt x="382" y="2"/>
                      <a:pt x="381" y="2"/>
                      <a:pt x="380" y="2"/>
                    </a:cubicBezTo>
                    <a:cubicBezTo>
                      <a:pt x="380" y="2"/>
                      <a:pt x="380" y="2"/>
                      <a:pt x="380" y="2"/>
                    </a:cubicBezTo>
                    <a:cubicBezTo>
                      <a:pt x="380" y="2"/>
                      <a:pt x="379" y="2"/>
                      <a:pt x="378" y="2"/>
                    </a:cubicBezTo>
                    <a:cubicBezTo>
                      <a:pt x="379" y="2"/>
                      <a:pt x="379" y="2"/>
                      <a:pt x="380" y="2"/>
                    </a:cubicBezTo>
                    <a:cubicBezTo>
                      <a:pt x="378" y="2"/>
                      <a:pt x="376" y="2"/>
                      <a:pt x="374" y="3"/>
                    </a:cubicBezTo>
                    <a:cubicBezTo>
                      <a:pt x="375" y="2"/>
                      <a:pt x="376" y="2"/>
                      <a:pt x="376" y="2"/>
                    </a:cubicBezTo>
                    <a:cubicBezTo>
                      <a:pt x="376" y="2"/>
                      <a:pt x="375" y="2"/>
                      <a:pt x="374" y="2"/>
                    </a:cubicBezTo>
                    <a:cubicBezTo>
                      <a:pt x="376" y="2"/>
                      <a:pt x="377" y="2"/>
                      <a:pt x="379" y="2"/>
                    </a:cubicBezTo>
                    <a:cubicBezTo>
                      <a:pt x="378" y="2"/>
                      <a:pt x="377" y="2"/>
                      <a:pt x="376" y="2"/>
                    </a:cubicBezTo>
                    <a:cubicBezTo>
                      <a:pt x="376" y="2"/>
                      <a:pt x="375" y="2"/>
                      <a:pt x="376" y="2"/>
                    </a:cubicBezTo>
                    <a:cubicBezTo>
                      <a:pt x="375" y="2"/>
                      <a:pt x="374" y="2"/>
                      <a:pt x="373" y="2"/>
                    </a:cubicBezTo>
                    <a:cubicBezTo>
                      <a:pt x="373" y="2"/>
                      <a:pt x="374" y="2"/>
                      <a:pt x="374" y="2"/>
                    </a:cubicBezTo>
                    <a:cubicBezTo>
                      <a:pt x="374" y="2"/>
                      <a:pt x="373" y="2"/>
                      <a:pt x="372" y="3"/>
                    </a:cubicBezTo>
                    <a:cubicBezTo>
                      <a:pt x="372" y="3"/>
                      <a:pt x="372" y="3"/>
                      <a:pt x="372" y="3"/>
                    </a:cubicBezTo>
                    <a:cubicBezTo>
                      <a:pt x="371" y="3"/>
                      <a:pt x="371" y="3"/>
                      <a:pt x="370" y="3"/>
                    </a:cubicBezTo>
                    <a:cubicBezTo>
                      <a:pt x="371" y="3"/>
                      <a:pt x="372" y="3"/>
                      <a:pt x="373" y="2"/>
                    </a:cubicBezTo>
                    <a:cubicBezTo>
                      <a:pt x="371" y="3"/>
                      <a:pt x="370" y="3"/>
                      <a:pt x="369" y="3"/>
                    </a:cubicBezTo>
                    <a:cubicBezTo>
                      <a:pt x="370" y="3"/>
                      <a:pt x="371" y="3"/>
                      <a:pt x="372" y="2"/>
                    </a:cubicBezTo>
                    <a:cubicBezTo>
                      <a:pt x="371" y="3"/>
                      <a:pt x="370" y="3"/>
                      <a:pt x="370" y="3"/>
                    </a:cubicBezTo>
                    <a:cubicBezTo>
                      <a:pt x="371" y="3"/>
                      <a:pt x="372" y="2"/>
                      <a:pt x="373" y="2"/>
                    </a:cubicBezTo>
                    <a:cubicBezTo>
                      <a:pt x="371" y="2"/>
                      <a:pt x="369" y="3"/>
                      <a:pt x="367" y="3"/>
                    </a:cubicBezTo>
                    <a:cubicBezTo>
                      <a:pt x="368" y="3"/>
                      <a:pt x="368" y="3"/>
                      <a:pt x="369" y="3"/>
                    </a:cubicBezTo>
                    <a:cubicBezTo>
                      <a:pt x="368" y="3"/>
                      <a:pt x="367" y="3"/>
                      <a:pt x="366" y="3"/>
                    </a:cubicBezTo>
                    <a:cubicBezTo>
                      <a:pt x="369" y="3"/>
                      <a:pt x="365" y="3"/>
                      <a:pt x="365" y="3"/>
                    </a:cubicBezTo>
                    <a:cubicBezTo>
                      <a:pt x="365" y="3"/>
                      <a:pt x="366" y="3"/>
                      <a:pt x="366" y="3"/>
                    </a:cubicBezTo>
                    <a:cubicBezTo>
                      <a:pt x="365" y="4"/>
                      <a:pt x="363" y="4"/>
                      <a:pt x="361" y="4"/>
                    </a:cubicBezTo>
                    <a:cubicBezTo>
                      <a:pt x="363" y="4"/>
                      <a:pt x="364" y="3"/>
                      <a:pt x="366" y="3"/>
                    </a:cubicBezTo>
                    <a:cubicBezTo>
                      <a:pt x="364" y="4"/>
                      <a:pt x="361" y="4"/>
                      <a:pt x="359" y="4"/>
                    </a:cubicBezTo>
                    <a:cubicBezTo>
                      <a:pt x="359" y="4"/>
                      <a:pt x="361" y="4"/>
                      <a:pt x="360" y="4"/>
                    </a:cubicBezTo>
                    <a:cubicBezTo>
                      <a:pt x="361" y="4"/>
                      <a:pt x="362" y="4"/>
                      <a:pt x="362" y="4"/>
                    </a:cubicBezTo>
                    <a:cubicBezTo>
                      <a:pt x="362" y="4"/>
                      <a:pt x="362" y="4"/>
                      <a:pt x="361" y="4"/>
                    </a:cubicBezTo>
                    <a:cubicBezTo>
                      <a:pt x="362" y="4"/>
                      <a:pt x="363" y="4"/>
                      <a:pt x="364" y="4"/>
                    </a:cubicBezTo>
                    <a:cubicBezTo>
                      <a:pt x="363" y="4"/>
                      <a:pt x="362" y="4"/>
                      <a:pt x="361" y="4"/>
                    </a:cubicBezTo>
                    <a:cubicBezTo>
                      <a:pt x="363" y="4"/>
                      <a:pt x="364" y="4"/>
                      <a:pt x="366" y="4"/>
                    </a:cubicBezTo>
                    <a:cubicBezTo>
                      <a:pt x="365" y="4"/>
                      <a:pt x="365" y="4"/>
                      <a:pt x="364" y="4"/>
                    </a:cubicBezTo>
                    <a:cubicBezTo>
                      <a:pt x="365" y="4"/>
                      <a:pt x="365" y="4"/>
                      <a:pt x="366" y="4"/>
                    </a:cubicBezTo>
                    <a:cubicBezTo>
                      <a:pt x="366" y="4"/>
                      <a:pt x="368" y="4"/>
                      <a:pt x="368" y="4"/>
                    </a:cubicBezTo>
                    <a:cubicBezTo>
                      <a:pt x="369" y="4"/>
                      <a:pt x="371" y="4"/>
                      <a:pt x="373" y="3"/>
                    </a:cubicBezTo>
                    <a:cubicBezTo>
                      <a:pt x="372" y="3"/>
                      <a:pt x="374" y="3"/>
                      <a:pt x="374" y="3"/>
                    </a:cubicBezTo>
                    <a:cubicBezTo>
                      <a:pt x="373" y="3"/>
                      <a:pt x="371" y="4"/>
                      <a:pt x="370" y="4"/>
                    </a:cubicBezTo>
                    <a:cubicBezTo>
                      <a:pt x="369" y="4"/>
                      <a:pt x="365" y="4"/>
                      <a:pt x="368" y="4"/>
                    </a:cubicBezTo>
                    <a:cubicBezTo>
                      <a:pt x="367" y="4"/>
                      <a:pt x="367" y="4"/>
                      <a:pt x="366" y="5"/>
                    </a:cubicBezTo>
                    <a:cubicBezTo>
                      <a:pt x="366" y="5"/>
                      <a:pt x="363" y="5"/>
                      <a:pt x="362" y="5"/>
                    </a:cubicBezTo>
                    <a:cubicBezTo>
                      <a:pt x="361" y="5"/>
                      <a:pt x="359" y="6"/>
                      <a:pt x="358" y="6"/>
                    </a:cubicBezTo>
                    <a:cubicBezTo>
                      <a:pt x="359" y="6"/>
                      <a:pt x="359" y="6"/>
                      <a:pt x="359" y="6"/>
                    </a:cubicBezTo>
                    <a:cubicBezTo>
                      <a:pt x="359" y="6"/>
                      <a:pt x="357" y="6"/>
                      <a:pt x="357" y="6"/>
                    </a:cubicBezTo>
                    <a:cubicBezTo>
                      <a:pt x="357" y="6"/>
                      <a:pt x="357" y="6"/>
                      <a:pt x="357" y="6"/>
                    </a:cubicBezTo>
                    <a:cubicBezTo>
                      <a:pt x="358" y="5"/>
                      <a:pt x="361" y="5"/>
                      <a:pt x="362" y="5"/>
                    </a:cubicBezTo>
                    <a:cubicBezTo>
                      <a:pt x="359" y="5"/>
                      <a:pt x="356" y="5"/>
                      <a:pt x="353" y="6"/>
                    </a:cubicBezTo>
                    <a:cubicBezTo>
                      <a:pt x="355" y="5"/>
                      <a:pt x="357" y="5"/>
                      <a:pt x="359" y="5"/>
                    </a:cubicBezTo>
                    <a:cubicBezTo>
                      <a:pt x="359" y="5"/>
                      <a:pt x="358" y="5"/>
                      <a:pt x="358" y="5"/>
                    </a:cubicBezTo>
                    <a:cubicBezTo>
                      <a:pt x="358" y="5"/>
                      <a:pt x="359" y="5"/>
                      <a:pt x="359" y="5"/>
                    </a:cubicBezTo>
                    <a:cubicBezTo>
                      <a:pt x="358" y="5"/>
                      <a:pt x="357" y="5"/>
                      <a:pt x="356" y="5"/>
                    </a:cubicBezTo>
                    <a:cubicBezTo>
                      <a:pt x="358" y="4"/>
                      <a:pt x="361" y="4"/>
                      <a:pt x="363" y="3"/>
                    </a:cubicBezTo>
                    <a:cubicBezTo>
                      <a:pt x="362" y="3"/>
                      <a:pt x="364" y="3"/>
                      <a:pt x="363" y="3"/>
                    </a:cubicBezTo>
                    <a:cubicBezTo>
                      <a:pt x="363" y="3"/>
                      <a:pt x="363" y="3"/>
                      <a:pt x="364" y="3"/>
                    </a:cubicBezTo>
                    <a:cubicBezTo>
                      <a:pt x="363" y="3"/>
                      <a:pt x="362" y="3"/>
                      <a:pt x="362" y="3"/>
                    </a:cubicBezTo>
                    <a:cubicBezTo>
                      <a:pt x="362" y="3"/>
                      <a:pt x="362" y="3"/>
                      <a:pt x="363" y="3"/>
                    </a:cubicBezTo>
                    <a:cubicBezTo>
                      <a:pt x="361" y="3"/>
                      <a:pt x="360" y="4"/>
                      <a:pt x="359" y="4"/>
                    </a:cubicBezTo>
                    <a:cubicBezTo>
                      <a:pt x="359" y="4"/>
                      <a:pt x="359" y="4"/>
                      <a:pt x="359" y="4"/>
                    </a:cubicBezTo>
                    <a:cubicBezTo>
                      <a:pt x="358" y="4"/>
                      <a:pt x="357" y="4"/>
                      <a:pt x="356" y="4"/>
                    </a:cubicBezTo>
                    <a:cubicBezTo>
                      <a:pt x="357" y="4"/>
                      <a:pt x="357" y="4"/>
                      <a:pt x="358" y="4"/>
                    </a:cubicBezTo>
                    <a:cubicBezTo>
                      <a:pt x="356" y="4"/>
                      <a:pt x="358" y="4"/>
                      <a:pt x="359" y="4"/>
                    </a:cubicBezTo>
                    <a:cubicBezTo>
                      <a:pt x="356" y="4"/>
                      <a:pt x="353" y="5"/>
                      <a:pt x="350" y="5"/>
                    </a:cubicBezTo>
                    <a:cubicBezTo>
                      <a:pt x="350" y="5"/>
                      <a:pt x="351" y="5"/>
                      <a:pt x="352" y="5"/>
                    </a:cubicBezTo>
                    <a:cubicBezTo>
                      <a:pt x="351" y="5"/>
                      <a:pt x="350" y="5"/>
                      <a:pt x="350" y="6"/>
                    </a:cubicBezTo>
                    <a:cubicBezTo>
                      <a:pt x="351" y="5"/>
                      <a:pt x="348" y="6"/>
                      <a:pt x="349" y="6"/>
                    </a:cubicBezTo>
                    <a:cubicBezTo>
                      <a:pt x="348" y="6"/>
                      <a:pt x="347" y="6"/>
                      <a:pt x="346" y="6"/>
                    </a:cubicBezTo>
                    <a:cubicBezTo>
                      <a:pt x="345" y="6"/>
                      <a:pt x="343" y="7"/>
                      <a:pt x="344" y="7"/>
                    </a:cubicBezTo>
                    <a:cubicBezTo>
                      <a:pt x="343" y="7"/>
                      <a:pt x="342" y="7"/>
                      <a:pt x="340" y="7"/>
                    </a:cubicBezTo>
                    <a:cubicBezTo>
                      <a:pt x="341" y="7"/>
                      <a:pt x="343" y="7"/>
                      <a:pt x="344" y="7"/>
                    </a:cubicBezTo>
                    <a:close/>
                    <a:moveTo>
                      <a:pt x="333" y="13"/>
                    </a:moveTo>
                    <a:cubicBezTo>
                      <a:pt x="333" y="13"/>
                      <a:pt x="332" y="13"/>
                      <a:pt x="332" y="13"/>
                    </a:cubicBezTo>
                    <a:cubicBezTo>
                      <a:pt x="332" y="13"/>
                      <a:pt x="334" y="12"/>
                      <a:pt x="334" y="12"/>
                    </a:cubicBezTo>
                    <a:cubicBezTo>
                      <a:pt x="334" y="12"/>
                      <a:pt x="334" y="12"/>
                      <a:pt x="333" y="13"/>
                    </a:cubicBezTo>
                    <a:close/>
                    <a:moveTo>
                      <a:pt x="341" y="11"/>
                    </a:moveTo>
                    <a:cubicBezTo>
                      <a:pt x="341" y="11"/>
                      <a:pt x="340" y="11"/>
                      <a:pt x="340" y="11"/>
                    </a:cubicBezTo>
                    <a:cubicBezTo>
                      <a:pt x="340" y="11"/>
                      <a:pt x="342" y="10"/>
                      <a:pt x="341" y="11"/>
                    </a:cubicBezTo>
                    <a:close/>
                    <a:moveTo>
                      <a:pt x="381" y="2"/>
                    </a:moveTo>
                    <a:cubicBezTo>
                      <a:pt x="382" y="2"/>
                      <a:pt x="382" y="2"/>
                      <a:pt x="383" y="2"/>
                    </a:cubicBezTo>
                    <a:cubicBezTo>
                      <a:pt x="382" y="2"/>
                      <a:pt x="381" y="2"/>
                      <a:pt x="380" y="2"/>
                    </a:cubicBezTo>
                    <a:cubicBezTo>
                      <a:pt x="380" y="2"/>
                      <a:pt x="381" y="2"/>
                      <a:pt x="381" y="2"/>
                    </a:cubicBezTo>
                    <a:close/>
                    <a:moveTo>
                      <a:pt x="378" y="2"/>
                    </a:moveTo>
                    <a:cubicBezTo>
                      <a:pt x="379" y="2"/>
                      <a:pt x="378" y="2"/>
                      <a:pt x="378" y="2"/>
                    </a:cubicBezTo>
                    <a:cubicBezTo>
                      <a:pt x="378" y="2"/>
                      <a:pt x="378" y="2"/>
                      <a:pt x="378" y="2"/>
                    </a:cubicBezTo>
                    <a:close/>
                    <a:moveTo>
                      <a:pt x="378" y="2"/>
                    </a:moveTo>
                    <a:cubicBezTo>
                      <a:pt x="378" y="2"/>
                      <a:pt x="378" y="2"/>
                      <a:pt x="378" y="2"/>
                    </a:cubicBezTo>
                    <a:cubicBezTo>
                      <a:pt x="378" y="2"/>
                      <a:pt x="377" y="2"/>
                      <a:pt x="377" y="2"/>
                    </a:cubicBezTo>
                    <a:cubicBezTo>
                      <a:pt x="377" y="2"/>
                      <a:pt x="377" y="2"/>
                      <a:pt x="378" y="2"/>
                    </a:cubicBezTo>
                    <a:close/>
                    <a:moveTo>
                      <a:pt x="373" y="4"/>
                    </a:moveTo>
                    <a:cubicBezTo>
                      <a:pt x="373" y="4"/>
                      <a:pt x="373" y="4"/>
                      <a:pt x="373" y="4"/>
                    </a:cubicBezTo>
                    <a:cubicBezTo>
                      <a:pt x="373" y="4"/>
                      <a:pt x="372" y="4"/>
                      <a:pt x="373" y="4"/>
                    </a:cubicBezTo>
                    <a:close/>
                    <a:moveTo>
                      <a:pt x="354" y="6"/>
                    </a:moveTo>
                    <a:cubicBezTo>
                      <a:pt x="354" y="6"/>
                      <a:pt x="353" y="6"/>
                      <a:pt x="353" y="6"/>
                    </a:cubicBezTo>
                    <a:cubicBezTo>
                      <a:pt x="353" y="6"/>
                      <a:pt x="354" y="6"/>
                      <a:pt x="354" y="6"/>
                    </a:cubicBezTo>
                    <a:close/>
                    <a:moveTo>
                      <a:pt x="353" y="5"/>
                    </a:moveTo>
                    <a:cubicBezTo>
                      <a:pt x="352" y="5"/>
                      <a:pt x="352" y="5"/>
                      <a:pt x="351" y="5"/>
                    </a:cubicBezTo>
                    <a:cubicBezTo>
                      <a:pt x="352" y="5"/>
                      <a:pt x="352" y="5"/>
                      <a:pt x="353" y="5"/>
                    </a:cubicBezTo>
                    <a:close/>
                    <a:moveTo>
                      <a:pt x="349" y="6"/>
                    </a:moveTo>
                    <a:cubicBezTo>
                      <a:pt x="349" y="6"/>
                      <a:pt x="349" y="6"/>
                      <a:pt x="349" y="6"/>
                    </a:cubicBezTo>
                    <a:cubicBezTo>
                      <a:pt x="349" y="6"/>
                      <a:pt x="349" y="6"/>
                      <a:pt x="349" y="6"/>
                    </a:cubicBezTo>
                    <a:close/>
                    <a:moveTo>
                      <a:pt x="372" y="3"/>
                    </a:moveTo>
                    <a:cubicBezTo>
                      <a:pt x="372" y="3"/>
                      <a:pt x="372" y="3"/>
                      <a:pt x="372" y="3"/>
                    </a:cubicBezTo>
                    <a:cubicBezTo>
                      <a:pt x="372" y="3"/>
                      <a:pt x="372" y="3"/>
                      <a:pt x="372" y="3"/>
                    </a:cubicBezTo>
                    <a:close/>
                    <a:moveTo>
                      <a:pt x="343" y="6"/>
                    </a:moveTo>
                    <a:cubicBezTo>
                      <a:pt x="343" y="6"/>
                      <a:pt x="344" y="6"/>
                      <a:pt x="344" y="6"/>
                    </a:cubicBezTo>
                    <a:cubicBezTo>
                      <a:pt x="342" y="6"/>
                      <a:pt x="345" y="6"/>
                      <a:pt x="345" y="6"/>
                    </a:cubicBezTo>
                    <a:cubicBezTo>
                      <a:pt x="345" y="6"/>
                      <a:pt x="346" y="6"/>
                      <a:pt x="346" y="6"/>
                    </a:cubicBezTo>
                    <a:cubicBezTo>
                      <a:pt x="345" y="6"/>
                      <a:pt x="343" y="6"/>
                      <a:pt x="343" y="6"/>
                    </a:cubicBezTo>
                    <a:close/>
                    <a:moveTo>
                      <a:pt x="348" y="5"/>
                    </a:moveTo>
                    <a:cubicBezTo>
                      <a:pt x="347" y="5"/>
                      <a:pt x="347" y="5"/>
                      <a:pt x="346" y="6"/>
                    </a:cubicBezTo>
                    <a:cubicBezTo>
                      <a:pt x="347" y="5"/>
                      <a:pt x="348" y="5"/>
                      <a:pt x="348" y="5"/>
                    </a:cubicBezTo>
                    <a:close/>
                    <a:moveTo>
                      <a:pt x="420" y="2"/>
                    </a:moveTo>
                    <a:cubicBezTo>
                      <a:pt x="420" y="2"/>
                      <a:pt x="421" y="2"/>
                      <a:pt x="421" y="2"/>
                    </a:cubicBezTo>
                    <a:cubicBezTo>
                      <a:pt x="420" y="2"/>
                      <a:pt x="420" y="2"/>
                      <a:pt x="420" y="2"/>
                    </a:cubicBezTo>
                    <a:close/>
                    <a:moveTo>
                      <a:pt x="359" y="7"/>
                    </a:moveTo>
                    <a:cubicBezTo>
                      <a:pt x="360" y="7"/>
                      <a:pt x="361" y="7"/>
                      <a:pt x="362" y="7"/>
                    </a:cubicBezTo>
                    <a:cubicBezTo>
                      <a:pt x="361" y="7"/>
                      <a:pt x="359" y="8"/>
                      <a:pt x="359" y="7"/>
                    </a:cubicBezTo>
                    <a:cubicBezTo>
                      <a:pt x="358" y="7"/>
                      <a:pt x="360" y="7"/>
                      <a:pt x="359" y="7"/>
                    </a:cubicBezTo>
                    <a:close/>
                    <a:moveTo>
                      <a:pt x="307" y="12"/>
                    </a:moveTo>
                    <a:cubicBezTo>
                      <a:pt x="312" y="11"/>
                      <a:pt x="317" y="10"/>
                      <a:pt x="321" y="9"/>
                    </a:cubicBezTo>
                    <a:cubicBezTo>
                      <a:pt x="321" y="10"/>
                      <a:pt x="319" y="10"/>
                      <a:pt x="317" y="10"/>
                    </a:cubicBezTo>
                    <a:cubicBezTo>
                      <a:pt x="315" y="11"/>
                      <a:pt x="313" y="11"/>
                      <a:pt x="311" y="12"/>
                    </a:cubicBezTo>
                    <a:cubicBezTo>
                      <a:pt x="310" y="12"/>
                      <a:pt x="308" y="12"/>
                      <a:pt x="307" y="12"/>
                    </a:cubicBezTo>
                    <a:close/>
                    <a:moveTo>
                      <a:pt x="455" y="2"/>
                    </a:moveTo>
                    <a:cubicBezTo>
                      <a:pt x="455" y="2"/>
                      <a:pt x="455" y="2"/>
                      <a:pt x="455" y="2"/>
                    </a:cubicBezTo>
                    <a:cubicBezTo>
                      <a:pt x="456" y="2"/>
                      <a:pt x="457" y="2"/>
                      <a:pt x="458" y="2"/>
                    </a:cubicBezTo>
                    <a:cubicBezTo>
                      <a:pt x="457" y="2"/>
                      <a:pt x="456" y="2"/>
                      <a:pt x="455" y="2"/>
                    </a:cubicBezTo>
                    <a:close/>
                    <a:moveTo>
                      <a:pt x="457" y="2"/>
                    </a:moveTo>
                    <a:cubicBezTo>
                      <a:pt x="459" y="2"/>
                      <a:pt x="460" y="2"/>
                      <a:pt x="461" y="3"/>
                    </a:cubicBezTo>
                    <a:cubicBezTo>
                      <a:pt x="460" y="2"/>
                      <a:pt x="459" y="2"/>
                      <a:pt x="458" y="2"/>
                    </a:cubicBezTo>
                    <a:cubicBezTo>
                      <a:pt x="458" y="2"/>
                      <a:pt x="457" y="2"/>
                      <a:pt x="457" y="2"/>
                    </a:cubicBezTo>
                    <a:close/>
                    <a:moveTo>
                      <a:pt x="452" y="2"/>
                    </a:moveTo>
                    <a:cubicBezTo>
                      <a:pt x="452" y="2"/>
                      <a:pt x="452" y="2"/>
                      <a:pt x="452" y="2"/>
                    </a:cubicBezTo>
                    <a:cubicBezTo>
                      <a:pt x="452" y="2"/>
                      <a:pt x="453" y="2"/>
                      <a:pt x="453" y="2"/>
                    </a:cubicBezTo>
                    <a:cubicBezTo>
                      <a:pt x="453" y="2"/>
                      <a:pt x="452" y="2"/>
                      <a:pt x="452" y="2"/>
                    </a:cubicBezTo>
                    <a:close/>
                    <a:moveTo>
                      <a:pt x="452" y="2"/>
                    </a:moveTo>
                    <a:cubicBezTo>
                      <a:pt x="452" y="2"/>
                      <a:pt x="452" y="2"/>
                      <a:pt x="452" y="2"/>
                    </a:cubicBezTo>
                    <a:cubicBezTo>
                      <a:pt x="452" y="2"/>
                      <a:pt x="452" y="2"/>
                      <a:pt x="452" y="2"/>
                    </a:cubicBezTo>
                    <a:close/>
                    <a:moveTo>
                      <a:pt x="322" y="10"/>
                    </a:moveTo>
                    <a:cubicBezTo>
                      <a:pt x="322" y="11"/>
                      <a:pt x="321" y="11"/>
                      <a:pt x="321" y="11"/>
                    </a:cubicBezTo>
                    <a:cubicBezTo>
                      <a:pt x="322" y="10"/>
                      <a:pt x="323" y="10"/>
                      <a:pt x="324" y="10"/>
                    </a:cubicBezTo>
                    <a:cubicBezTo>
                      <a:pt x="324" y="10"/>
                      <a:pt x="323" y="10"/>
                      <a:pt x="322" y="10"/>
                    </a:cubicBezTo>
                    <a:close/>
                    <a:moveTo>
                      <a:pt x="316" y="11"/>
                    </a:moveTo>
                    <a:cubicBezTo>
                      <a:pt x="318" y="11"/>
                      <a:pt x="320" y="10"/>
                      <a:pt x="322" y="10"/>
                    </a:cubicBezTo>
                    <a:cubicBezTo>
                      <a:pt x="321" y="10"/>
                      <a:pt x="320" y="10"/>
                      <a:pt x="319" y="11"/>
                    </a:cubicBezTo>
                    <a:cubicBezTo>
                      <a:pt x="318" y="11"/>
                      <a:pt x="318" y="11"/>
                      <a:pt x="317" y="11"/>
                    </a:cubicBezTo>
                    <a:cubicBezTo>
                      <a:pt x="317" y="11"/>
                      <a:pt x="315" y="11"/>
                      <a:pt x="316" y="11"/>
                    </a:cubicBezTo>
                    <a:close/>
                    <a:moveTo>
                      <a:pt x="395" y="2"/>
                    </a:moveTo>
                    <a:cubicBezTo>
                      <a:pt x="396" y="2"/>
                      <a:pt x="395" y="3"/>
                      <a:pt x="395" y="3"/>
                    </a:cubicBezTo>
                    <a:cubicBezTo>
                      <a:pt x="394" y="2"/>
                      <a:pt x="396" y="2"/>
                      <a:pt x="396" y="2"/>
                    </a:cubicBezTo>
                    <a:cubicBezTo>
                      <a:pt x="395" y="2"/>
                      <a:pt x="396" y="2"/>
                      <a:pt x="395" y="2"/>
                    </a:cubicBezTo>
                    <a:close/>
                    <a:moveTo>
                      <a:pt x="476" y="5"/>
                    </a:moveTo>
                    <a:cubicBezTo>
                      <a:pt x="477" y="5"/>
                      <a:pt x="477" y="5"/>
                      <a:pt x="478" y="5"/>
                    </a:cubicBezTo>
                    <a:cubicBezTo>
                      <a:pt x="477" y="5"/>
                      <a:pt x="476" y="5"/>
                      <a:pt x="476" y="5"/>
                    </a:cubicBezTo>
                    <a:close/>
                    <a:moveTo>
                      <a:pt x="471" y="9"/>
                    </a:moveTo>
                    <a:cubicBezTo>
                      <a:pt x="469" y="9"/>
                      <a:pt x="467" y="8"/>
                      <a:pt x="465" y="8"/>
                    </a:cubicBezTo>
                    <a:cubicBezTo>
                      <a:pt x="466" y="8"/>
                      <a:pt x="467" y="8"/>
                      <a:pt x="468" y="8"/>
                    </a:cubicBezTo>
                    <a:cubicBezTo>
                      <a:pt x="469" y="9"/>
                      <a:pt x="470" y="9"/>
                      <a:pt x="471" y="9"/>
                    </a:cubicBezTo>
                    <a:close/>
                    <a:moveTo>
                      <a:pt x="315" y="10"/>
                    </a:moveTo>
                    <a:cubicBezTo>
                      <a:pt x="317" y="10"/>
                      <a:pt x="319" y="9"/>
                      <a:pt x="321" y="9"/>
                    </a:cubicBezTo>
                    <a:cubicBezTo>
                      <a:pt x="319" y="9"/>
                      <a:pt x="316" y="10"/>
                      <a:pt x="314" y="10"/>
                    </a:cubicBezTo>
                    <a:cubicBezTo>
                      <a:pt x="314" y="10"/>
                      <a:pt x="315" y="10"/>
                      <a:pt x="315" y="10"/>
                    </a:cubicBezTo>
                    <a:close/>
                    <a:moveTo>
                      <a:pt x="471" y="4"/>
                    </a:moveTo>
                    <a:cubicBezTo>
                      <a:pt x="472" y="4"/>
                      <a:pt x="473" y="4"/>
                      <a:pt x="474" y="5"/>
                    </a:cubicBezTo>
                    <a:cubicBezTo>
                      <a:pt x="474" y="5"/>
                      <a:pt x="474" y="4"/>
                      <a:pt x="473" y="4"/>
                    </a:cubicBezTo>
                    <a:cubicBezTo>
                      <a:pt x="474" y="4"/>
                      <a:pt x="475" y="5"/>
                      <a:pt x="476" y="5"/>
                    </a:cubicBezTo>
                    <a:cubicBezTo>
                      <a:pt x="473" y="4"/>
                      <a:pt x="478" y="5"/>
                      <a:pt x="478" y="5"/>
                    </a:cubicBezTo>
                    <a:cubicBezTo>
                      <a:pt x="478" y="5"/>
                      <a:pt x="482" y="5"/>
                      <a:pt x="480" y="5"/>
                    </a:cubicBezTo>
                    <a:cubicBezTo>
                      <a:pt x="480" y="6"/>
                      <a:pt x="481" y="6"/>
                      <a:pt x="482" y="6"/>
                    </a:cubicBezTo>
                    <a:cubicBezTo>
                      <a:pt x="481" y="6"/>
                      <a:pt x="481" y="6"/>
                      <a:pt x="482" y="6"/>
                    </a:cubicBezTo>
                    <a:cubicBezTo>
                      <a:pt x="482" y="6"/>
                      <a:pt x="481" y="6"/>
                      <a:pt x="480" y="6"/>
                    </a:cubicBezTo>
                    <a:cubicBezTo>
                      <a:pt x="479" y="5"/>
                      <a:pt x="477" y="5"/>
                      <a:pt x="476" y="5"/>
                    </a:cubicBezTo>
                    <a:cubicBezTo>
                      <a:pt x="476" y="5"/>
                      <a:pt x="477" y="5"/>
                      <a:pt x="478" y="5"/>
                    </a:cubicBezTo>
                    <a:cubicBezTo>
                      <a:pt x="477" y="5"/>
                      <a:pt x="476" y="5"/>
                      <a:pt x="475" y="5"/>
                    </a:cubicBezTo>
                    <a:cubicBezTo>
                      <a:pt x="475" y="5"/>
                      <a:pt x="475" y="5"/>
                      <a:pt x="474" y="5"/>
                    </a:cubicBezTo>
                    <a:cubicBezTo>
                      <a:pt x="475" y="5"/>
                      <a:pt x="477" y="5"/>
                      <a:pt x="478" y="5"/>
                    </a:cubicBezTo>
                    <a:cubicBezTo>
                      <a:pt x="477" y="5"/>
                      <a:pt x="476" y="5"/>
                      <a:pt x="476" y="5"/>
                    </a:cubicBezTo>
                    <a:cubicBezTo>
                      <a:pt x="476" y="5"/>
                      <a:pt x="477" y="5"/>
                      <a:pt x="478" y="5"/>
                    </a:cubicBezTo>
                    <a:cubicBezTo>
                      <a:pt x="477" y="5"/>
                      <a:pt x="476" y="5"/>
                      <a:pt x="475" y="5"/>
                    </a:cubicBezTo>
                    <a:cubicBezTo>
                      <a:pt x="475" y="5"/>
                      <a:pt x="471" y="4"/>
                      <a:pt x="473" y="5"/>
                    </a:cubicBezTo>
                    <a:cubicBezTo>
                      <a:pt x="472" y="4"/>
                      <a:pt x="471" y="4"/>
                      <a:pt x="471" y="4"/>
                    </a:cubicBezTo>
                    <a:close/>
                    <a:moveTo>
                      <a:pt x="468" y="3"/>
                    </a:moveTo>
                    <a:cubicBezTo>
                      <a:pt x="468" y="3"/>
                      <a:pt x="469" y="4"/>
                      <a:pt x="469" y="4"/>
                    </a:cubicBezTo>
                    <a:cubicBezTo>
                      <a:pt x="469" y="4"/>
                      <a:pt x="468" y="4"/>
                      <a:pt x="468" y="3"/>
                    </a:cubicBezTo>
                    <a:close/>
                    <a:moveTo>
                      <a:pt x="480" y="12"/>
                    </a:moveTo>
                    <a:cubicBezTo>
                      <a:pt x="480" y="12"/>
                      <a:pt x="482" y="12"/>
                      <a:pt x="483" y="12"/>
                    </a:cubicBezTo>
                    <a:cubicBezTo>
                      <a:pt x="482" y="12"/>
                      <a:pt x="481" y="11"/>
                      <a:pt x="480" y="11"/>
                    </a:cubicBezTo>
                    <a:cubicBezTo>
                      <a:pt x="481" y="11"/>
                      <a:pt x="477" y="10"/>
                      <a:pt x="479" y="11"/>
                    </a:cubicBezTo>
                    <a:cubicBezTo>
                      <a:pt x="478" y="11"/>
                      <a:pt x="474" y="10"/>
                      <a:pt x="476" y="10"/>
                    </a:cubicBezTo>
                    <a:cubicBezTo>
                      <a:pt x="474" y="9"/>
                      <a:pt x="477" y="10"/>
                      <a:pt x="477" y="10"/>
                    </a:cubicBezTo>
                    <a:cubicBezTo>
                      <a:pt x="477" y="10"/>
                      <a:pt x="476" y="10"/>
                      <a:pt x="476" y="10"/>
                    </a:cubicBezTo>
                    <a:cubicBezTo>
                      <a:pt x="477" y="10"/>
                      <a:pt x="477" y="10"/>
                      <a:pt x="478" y="10"/>
                    </a:cubicBezTo>
                    <a:cubicBezTo>
                      <a:pt x="478" y="10"/>
                      <a:pt x="476" y="9"/>
                      <a:pt x="477" y="10"/>
                    </a:cubicBezTo>
                    <a:cubicBezTo>
                      <a:pt x="476" y="9"/>
                      <a:pt x="475" y="9"/>
                      <a:pt x="474" y="9"/>
                    </a:cubicBezTo>
                    <a:cubicBezTo>
                      <a:pt x="475" y="9"/>
                      <a:pt x="474" y="9"/>
                      <a:pt x="474" y="9"/>
                    </a:cubicBezTo>
                    <a:cubicBezTo>
                      <a:pt x="473" y="9"/>
                      <a:pt x="472" y="9"/>
                      <a:pt x="471" y="8"/>
                    </a:cubicBezTo>
                    <a:cubicBezTo>
                      <a:pt x="472" y="9"/>
                      <a:pt x="472" y="9"/>
                      <a:pt x="471" y="9"/>
                    </a:cubicBezTo>
                    <a:cubicBezTo>
                      <a:pt x="472" y="9"/>
                      <a:pt x="472" y="9"/>
                      <a:pt x="473" y="9"/>
                    </a:cubicBezTo>
                    <a:cubicBezTo>
                      <a:pt x="471" y="9"/>
                      <a:pt x="473" y="9"/>
                      <a:pt x="473" y="9"/>
                    </a:cubicBezTo>
                    <a:cubicBezTo>
                      <a:pt x="471" y="9"/>
                      <a:pt x="468" y="8"/>
                      <a:pt x="465" y="7"/>
                    </a:cubicBezTo>
                    <a:cubicBezTo>
                      <a:pt x="466" y="7"/>
                      <a:pt x="463" y="7"/>
                      <a:pt x="463" y="7"/>
                    </a:cubicBezTo>
                    <a:cubicBezTo>
                      <a:pt x="463" y="7"/>
                      <a:pt x="463" y="7"/>
                      <a:pt x="463" y="7"/>
                    </a:cubicBezTo>
                    <a:cubicBezTo>
                      <a:pt x="462" y="7"/>
                      <a:pt x="461" y="6"/>
                      <a:pt x="460" y="6"/>
                    </a:cubicBezTo>
                    <a:cubicBezTo>
                      <a:pt x="462" y="7"/>
                      <a:pt x="460" y="6"/>
                      <a:pt x="460" y="6"/>
                    </a:cubicBezTo>
                    <a:cubicBezTo>
                      <a:pt x="461" y="6"/>
                      <a:pt x="461" y="6"/>
                      <a:pt x="461" y="6"/>
                    </a:cubicBezTo>
                    <a:cubicBezTo>
                      <a:pt x="463" y="6"/>
                      <a:pt x="464" y="7"/>
                      <a:pt x="466" y="7"/>
                    </a:cubicBezTo>
                    <a:cubicBezTo>
                      <a:pt x="465" y="7"/>
                      <a:pt x="464" y="7"/>
                      <a:pt x="463" y="6"/>
                    </a:cubicBezTo>
                    <a:cubicBezTo>
                      <a:pt x="466" y="7"/>
                      <a:pt x="469" y="8"/>
                      <a:pt x="472" y="8"/>
                    </a:cubicBezTo>
                    <a:cubicBezTo>
                      <a:pt x="469" y="7"/>
                      <a:pt x="465" y="6"/>
                      <a:pt x="462" y="6"/>
                    </a:cubicBezTo>
                    <a:cubicBezTo>
                      <a:pt x="462" y="6"/>
                      <a:pt x="465" y="6"/>
                      <a:pt x="464" y="6"/>
                    </a:cubicBezTo>
                    <a:cubicBezTo>
                      <a:pt x="466" y="6"/>
                      <a:pt x="469" y="7"/>
                      <a:pt x="471" y="7"/>
                    </a:cubicBezTo>
                    <a:cubicBezTo>
                      <a:pt x="471" y="7"/>
                      <a:pt x="471" y="7"/>
                      <a:pt x="470" y="7"/>
                    </a:cubicBezTo>
                    <a:cubicBezTo>
                      <a:pt x="473" y="8"/>
                      <a:pt x="477" y="8"/>
                      <a:pt x="480" y="9"/>
                    </a:cubicBezTo>
                    <a:cubicBezTo>
                      <a:pt x="479" y="9"/>
                      <a:pt x="481" y="10"/>
                      <a:pt x="481" y="10"/>
                    </a:cubicBezTo>
                    <a:cubicBezTo>
                      <a:pt x="482" y="10"/>
                      <a:pt x="486" y="11"/>
                      <a:pt x="485" y="11"/>
                    </a:cubicBezTo>
                    <a:cubicBezTo>
                      <a:pt x="485" y="11"/>
                      <a:pt x="488" y="12"/>
                      <a:pt x="487" y="12"/>
                    </a:cubicBezTo>
                    <a:cubicBezTo>
                      <a:pt x="488" y="13"/>
                      <a:pt x="489" y="13"/>
                      <a:pt x="490" y="13"/>
                    </a:cubicBezTo>
                    <a:cubicBezTo>
                      <a:pt x="490" y="13"/>
                      <a:pt x="489" y="13"/>
                      <a:pt x="489" y="13"/>
                    </a:cubicBezTo>
                    <a:cubicBezTo>
                      <a:pt x="490" y="14"/>
                      <a:pt x="491" y="14"/>
                      <a:pt x="492" y="15"/>
                    </a:cubicBezTo>
                    <a:cubicBezTo>
                      <a:pt x="491" y="14"/>
                      <a:pt x="491" y="14"/>
                      <a:pt x="492" y="15"/>
                    </a:cubicBezTo>
                    <a:cubicBezTo>
                      <a:pt x="489" y="14"/>
                      <a:pt x="486" y="13"/>
                      <a:pt x="484" y="13"/>
                    </a:cubicBezTo>
                    <a:cubicBezTo>
                      <a:pt x="482" y="12"/>
                      <a:pt x="481" y="12"/>
                      <a:pt x="480" y="12"/>
                    </a:cubicBezTo>
                    <a:close/>
                    <a:moveTo>
                      <a:pt x="483" y="5"/>
                    </a:moveTo>
                    <a:cubicBezTo>
                      <a:pt x="483" y="5"/>
                      <a:pt x="481" y="5"/>
                      <a:pt x="482" y="5"/>
                    </a:cubicBezTo>
                    <a:cubicBezTo>
                      <a:pt x="479" y="5"/>
                      <a:pt x="475" y="4"/>
                      <a:pt x="472" y="4"/>
                    </a:cubicBezTo>
                    <a:cubicBezTo>
                      <a:pt x="473" y="4"/>
                      <a:pt x="473" y="4"/>
                      <a:pt x="472" y="4"/>
                    </a:cubicBezTo>
                    <a:cubicBezTo>
                      <a:pt x="472" y="4"/>
                      <a:pt x="473" y="4"/>
                      <a:pt x="474" y="4"/>
                    </a:cubicBezTo>
                    <a:cubicBezTo>
                      <a:pt x="473" y="4"/>
                      <a:pt x="475" y="4"/>
                      <a:pt x="475" y="4"/>
                    </a:cubicBezTo>
                    <a:cubicBezTo>
                      <a:pt x="476" y="4"/>
                      <a:pt x="477" y="5"/>
                      <a:pt x="478" y="5"/>
                    </a:cubicBezTo>
                    <a:cubicBezTo>
                      <a:pt x="479" y="5"/>
                      <a:pt x="481" y="5"/>
                      <a:pt x="483" y="5"/>
                    </a:cubicBezTo>
                    <a:close/>
                    <a:moveTo>
                      <a:pt x="471" y="4"/>
                    </a:moveTo>
                    <a:cubicBezTo>
                      <a:pt x="470" y="4"/>
                      <a:pt x="469" y="3"/>
                      <a:pt x="469" y="3"/>
                    </a:cubicBezTo>
                    <a:cubicBezTo>
                      <a:pt x="472" y="4"/>
                      <a:pt x="475" y="4"/>
                      <a:pt x="478" y="5"/>
                    </a:cubicBezTo>
                    <a:cubicBezTo>
                      <a:pt x="475" y="4"/>
                      <a:pt x="473" y="4"/>
                      <a:pt x="471" y="4"/>
                    </a:cubicBezTo>
                    <a:close/>
                    <a:moveTo>
                      <a:pt x="484" y="6"/>
                    </a:moveTo>
                    <a:cubicBezTo>
                      <a:pt x="483" y="6"/>
                      <a:pt x="483" y="6"/>
                      <a:pt x="483" y="6"/>
                    </a:cubicBezTo>
                    <a:cubicBezTo>
                      <a:pt x="484" y="6"/>
                      <a:pt x="484" y="6"/>
                      <a:pt x="484" y="6"/>
                    </a:cubicBezTo>
                    <a:cubicBezTo>
                      <a:pt x="483" y="6"/>
                      <a:pt x="483" y="6"/>
                      <a:pt x="482" y="6"/>
                    </a:cubicBezTo>
                    <a:cubicBezTo>
                      <a:pt x="482" y="6"/>
                      <a:pt x="482" y="6"/>
                      <a:pt x="482" y="6"/>
                    </a:cubicBezTo>
                    <a:cubicBezTo>
                      <a:pt x="481" y="5"/>
                      <a:pt x="479" y="5"/>
                      <a:pt x="478" y="5"/>
                    </a:cubicBezTo>
                    <a:cubicBezTo>
                      <a:pt x="478" y="5"/>
                      <a:pt x="479" y="5"/>
                      <a:pt x="480" y="5"/>
                    </a:cubicBezTo>
                    <a:cubicBezTo>
                      <a:pt x="480" y="5"/>
                      <a:pt x="480" y="5"/>
                      <a:pt x="480" y="5"/>
                    </a:cubicBezTo>
                    <a:cubicBezTo>
                      <a:pt x="480" y="5"/>
                      <a:pt x="481" y="5"/>
                      <a:pt x="481" y="5"/>
                    </a:cubicBezTo>
                    <a:cubicBezTo>
                      <a:pt x="482" y="5"/>
                      <a:pt x="482" y="5"/>
                      <a:pt x="482" y="5"/>
                    </a:cubicBezTo>
                    <a:cubicBezTo>
                      <a:pt x="480" y="5"/>
                      <a:pt x="479" y="5"/>
                      <a:pt x="477" y="5"/>
                    </a:cubicBezTo>
                    <a:cubicBezTo>
                      <a:pt x="478" y="5"/>
                      <a:pt x="478" y="5"/>
                      <a:pt x="479" y="5"/>
                    </a:cubicBezTo>
                    <a:cubicBezTo>
                      <a:pt x="480" y="5"/>
                      <a:pt x="481" y="5"/>
                      <a:pt x="482" y="5"/>
                    </a:cubicBezTo>
                    <a:cubicBezTo>
                      <a:pt x="483" y="5"/>
                      <a:pt x="483" y="6"/>
                      <a:pt x="483" y="6"/>
                    </a:cubicBezTo>
                    <a:cubicBezTo>
                      <a:pt x="483" y="6"/>
                      <a:pt x="483" y="6"/>
                      <a:pt x="484" y="6"/>
                    </a:cubicBezTo>
                    <a:close/>
                    <a:moveTo>
                      <a:pt x="293" y="15"/>
                    </a:moveTo>
                    <a:cubicBezTo>
                      <a:pt x="292" y="15"/>
                      <a:pt x="292" y="15"/>
                      <a:pt x="291" y="15"/>
                    </a:cubicBezTo>
                    <a:cubicBezTo>
                      <a:pt x="296" y="14"/>
                      <a:pt x="300" y="13"/>
                      <a:pt x="305" y="12"/>
                    </a:cubicBezTo>
                    <a:cubicBezTo>
                      <a:pt x="305" y="12"/>
                      <a:pt x="307" y="12"/>
                      <a:pt x="307" y="11"/>
                    </a:cubicBezTo>
                    <a:cubicBezTo>
                      <a:pt x="308" y="11"/>
                      <a:pt x="309" y="11"/>
                      <a:pt x="310" y="11"/>
                    </a:cubicBezTo>
                    <a:cubicBezTo>
                      <a:pt x="310" y="11"/>
                      <a:pt x="315" y="10"/>
                      <a:pt x="312" y="11"/>
                    </a:cubicBezTo>
                    <a:cubicBezTo>
                      <a:pt x="314" y="10"/>
                      <a:pt x="316" y="10"/>
                      <a:pt x="317" y="9"/>
                    </a:cubicBezTo>
                    <a:cubicBezTo>
                      <a:pt x="314" y="10"/>
                      <a:pt x="310" y="11"/>
                      <a:pt x="307" y="12"/>
                    </a:cubicBezTo>
                    <a:cubicBezTo>
                      <a:pt x="310" y="11"/>
                      <a:pt x="306" y="12"/>
                      <a:pt x="306" y="12"/>
                    </a:cubicBezTo>
                    <a:cubicBezTo>
                      <a:pt x="305" y="12"/>
                      <a:pt x="305" y="12"/>
                      <a:pt x="304" y="12"/>
                    </a:cubicBezTo>
                    <a:cubicBezTo>
                      <a:pt x="303" y="13"/>
                      <a:pt x="301" y="13"/>
                      <a:pt x="299" y="14"/>
                    </a:cubicBezTo>
                    <a:cubicBezTo>
                      <a:pt x="302" y="13"/>
                      <a:pt x="304" y="12"/>
                      <a:pt x="306" y="12"/>
                    </a:cubicBezTo>
                    <a:cubicBezTo>
                      <a:pt x="306" y="12"/>
                      <a:pt x="301" y="13"/>
                      <a:pt x="304" y="12"/>
                    </a:cubicBezTo>
                    <a:cubicBezTo>
                      <a:pt x="301" y="13"/>
                      <a:pt x="299" y="14"/>
                      <a:pt x="297" y="14"/>
                    </a:cubicBezTo>
                    <a:cubicBezTo>
                      <a:pt x="297" y="14"/>
                      <a:pt x="298" y="14"/>
                      <a:pt x="299" y="13"/>
                    </a:cubicBezTo>
                    <a:cubicBezTo>
                      <a:pt x="297" y="14"/>
                      <a:pt x="294" y="15"/>
                      <a:pt x="292" y="15"/>
                    </a:cubicBezTo>
                    <a:cubicBezTo>
                      <a:pt x="293" y="15"/>
                      <a:pt x="295" y="14"/>
                      <a:pt x="296" y="14"/>
                    </a:cubicBezTo>
                    <a:cubicBezTo>
                      <a:pt x="295" y="14"/>
                      <a:pt x="294" y="15"/>
                      <a:pt x="293" y="15"/>
                    </a:cubicBezTo>
                    <a:close/>
                    <a:moveTo>
                      <a:pt x="486" y="9"/>
                    </a:moveTo>
                    <a:cubicBezTo>
                      <a:pt x="486" y="9"/>
                      <a:pt x="485" y="9"/>
                      <a:pt x="484" y="9"/>
                    </a:cubicBezTo>
                    <a:cubicBezTo>
                      <a:pt x="485" y="9"/>
                      <a:pt x="486" y="9"/>
                      <a:pt x="486" y="9"/>
                    </a:cubicBezTo>
                    <a:close/>
                    <a:moveTo>
                      <a:pt x="489" y="6"/>
                    </a:moveTo>
                    <a:cubicBezTo>
                      <a:pt x="487" y="6"/>
                      <a:pt x="486" y="6"/>
                      <a:pt x="484" y="6"/>
                    </a:cubicBezTo>
                    <a:cubicBezTo>
                      <a:pt x="486" y="6"/>
                      <a:pt x="487" y="6"/>
                      <a:pt x="489" y="6"/>
                    </a:cubicBezTo>
                    <a:close/>
                    <a:moveTo>
                      <a:pt x="485" y="8"/>
                    </a:moveTo>
                    <a:cubicBezTo>
                      <a:pt x="485" y="8"/>
                      <a:pt x="485" y="9"/>
                      <a:pt x="486" y="9"/>
                    </a:cubicBezTo>
                    <a:cubicBezTo>
                      <a:pt x="485" y="8"/>
                      <a:pt x="484" y="9"/>
                      <a:pt x="483" y="8"/>
                    </a:cubicBezTo>
                    <a:cubicBezTo>
                      <a:pt x="484" y="8"/>
                      <a:pt x="484" y="8"/>
                      <a:pt x="485" y="8"/>
                    </a:cubicBezTo>
                    <a:close/>
                    <a:moveTo>
                      <a:pt x="481" y="10"/>
                    </a:moveTo>
                    <a:cubicBezTo>
                      <a:pt x="482" y="10"/>
                      <a:pt x="481" y="10"/>
                      <a:pt x="481" y="10"/>
                    </a:cubicBezTo>
                    <a:cubicBezTo>
                      <a:pt x="482" y="10"/>
                      <a:pt x="483" y="10"/>
                      <a:pt x="485" y="10"/>
                    </a:cubicBezTo>
                    <a:cubicBezTo>
                      <a:pt x="485" y="10"/>
                      <a:pt x="487" y="11"/>
                      <a:pt x="486" y="11"/>
                    </a:cubicBezTo>
                    <a:cubicBezTo>
                      <a:pt x="486" y="11"/>
                      <a:pt x="485" y="11"/>
                      <a:pt x="485" y="11"/>
                    </a:cubicBezTo>
                    <a:cubicBezTo>
                      <a:pt x="484" y="10"/>
                      <a:pt x="483" y="10"/>
                      <a:pt x="481" y="10"/>
                    </a:cubicBezTo>
                    <a:close/>
                    <a:moveTo>
                      <a:pt x="487" y="6"/>
                    </a:moveTo>
                    <a:cubicBezTo>
                      <a:pt x="486" y="6"/>
                      <a:pt x="484" y="6"/>
                      <a:pt x="483" y="6"/>
                    </a:cubicBezTo>
                    <a:cubicBezTo>
                      <a:pt x="484" y="6"/>
                      <a:pt x="484" y="6"/>
                      <a:pt x="484" y="6"/>
                    </a:cubicBezTo>
                    <a:cubicBezTo>
                      <a:pt x="483" y="6"/>
                      <a:pt x="482" y="6"/>
                      <a:pt x="481" y="6"/>
                    </a:cubicBezTo>
                    <a:cubicBezTo>
                      <a:pt x="482" y="6"/>
                      <a:pt x="483" y="6"/>
                      <a:pt x="483" y="6"/>
                    </a:cubicBezTo>
                    <a:cubicBezTo>
                      <a:pt x="484" y="6"/>
                      <a:pt x="486" y="6"/>
                      <a:pt x="487" y="6"/>
                    </a:cubicBezTo>
                    <a:close/>
                    <a:moveTo>
                      <a:pt x="845" y="300"/>
                    </a:moveTo>
                    <a:cubicBezTo>
                      <a:pt x="845" y="300"/>
                      <a:pt x="846" y="300"/>
                      <a:pt x="846" y="301"/>
                    </a:cubicBezTo>
                    <a:cubicBezTo>
                      <a:pt x="846" y="301"/>
                      <a:pt x="846" y="301"/>
                      <a:pt x="845" y="300"/>
                    </a:cubicBezTo>
                    <a:close/>
                    <a:moveTo>
                      <a:pt x="596" y="39"/>
                    </a:moveTo>
                    <a:cubicBezTo>
                      <a:pt x="596" y="39"/>
                      <a:pt x="596" y="39"/>
                      <a:pt x="596" y="38"/>
                    </a:cubicBezTo>
                    <a:cubicBezTo>
                      <a:pt x="596" y="39"/>
                      <a:pt x="597" y="39"/>
                      <a:pt x="596" y="39"/>
                    </a:cubicBezTo>
                    <a:close/>
                    <a:moveTo>
                      <a:pt x="596" y="38"/>
                    </a:moveTo>
                    <a:cubicBezTo>
                      <a:pt x="596" y="38"/>
                      <a:pt x="596" y="38"/>
                      <a:pt x="596" y="38"/>
                    </a:cubicBezTo>
                    <a:close/>
                    <a:moveTo>
                      <a:pt x="544" y="35"/>
                    </a:moveTo>
                    <a:cubicBezTo>
                      <a:pt x="544" y="35"/>
                      <a:pt x="544" y="35"/>
                      <a:pt x="544" y="36"/>
                    </a:cubicBezTo>
                    <a:cubicBezTo>
                      <a:pt x="544" y="35"/>
                      <a:pt x="544" y="35"/>
                      <a:pt x="544" y="35"/>
                    </a:cubicBezTo>
                    <a:close/>
                    <a:moveTo>
                      <a:pt x="580" y="432"/>
                    </a:moveTo>
                    <a:cubicBezTo>
                      <a:pt x="581" y="432"/>
                      <a:pt x="581" y="432"/>
                      <a:pt x="581" y="432"/>
                    </a:cubicBezTo>
                    <a:cubicBezTo>
                      <a:pt x="581" y="432"/>
                      <a:pt x="581" y="432"/>
                      <a:pt x="580" y="432"/>
                    </a:cubicBezTo>
                    <a:close/>
                    <a:moveTo>
                      <a:pt x="553" y="71"/>
                    </a:moveTo>
                    <a:cubicBezTo>
                      <a:pt x="553" y="71"/>
                      <a:pt x="553" y="71"/>
                      <a:pt x="553" y="71"/>
                    </a:cubicBezTo>
                    <a:close/>
                    <a:moveTo>
                      <a:pt x="514" y="312"/>
                    </a:moveTo>
                    <a:cubicBezTo>
                      <a:pt x="514" y="312"/>
                      <a:pt x="514" y="312"/>
                      <a:pt x="514" y="312"/>
                    </a:cubicBezTo>
                    <a:close/>
                    <a:moveTo>
                      <a:pt x="554" y="261"/>
                    </a:moveTo>
                    <a:cubicBezTo>
                      <a:pt x="554" y="261"/>
                      <a:pt x="554" y="261"/>
                      <a:pt x="554" y="261"/>
                    </a:cubicBezTo>
                    <a:close/>
                    <a:moveTo>
                      <a:pt x="853" y="383"/>
                    </a:moveTo>
                    <a:cubicBezTo>
                      <a:pt x="852" y="383"/>
                      <a:pt x="851" y="383"/>
                      <a:pt x="851" y="383"/>
                    </a:cubicBezTo>
                    <a:cubicBezTo>
                      <a:pt x="851" y="384"/>
                      <a:pt x="850" y="385"/>
                      <a:pt x="850" y="385"/>
                    </a:cubicBezTo>
                    <a:cubicBezTo>
                      <a:pt x="848" y="385"/>
                      <a:pt x="847" y="386"/>
                      <a:pt x="846" y="388"/>
                    </a:cubicBezTo>
                    <a:cubicBezTo>
                      <a:pt x="845" y="390"/>
                      <a:pt x="845" y="389"/>
                      <a:pt x="843" y="389"/>
                    </a:cubicBezTo>
                    <a:cubicBezTo>
                      <a:pt x="840" y="389"/>
                      <a:pt x="840" y="391"/>
                      <a:pt x="838" y="390"/>
                    </a:cubicBezTo>
                    <a:cubicBezTo>
                      <a:pt x="838" y="389"/>
                      <a:pt x="837" y="388"/>
                      <a:pt x="837" y="387"/>
                    </a:cubicBezTo>
                    <a:cubicBezTo>
                      <a:pt x="836" y="385"/>
                      <a:pt x="834" y="383"/>
                      <a:pt x="834" y="381"/>
                    </a:cubicBezTo>
                    <a:cubicBezTo>
                      <a:pt x="834" y="380"/>
                      <a:pt x="835" y="379"/>
                      <a:pt x="834" y="377"/>
                    </a:cubicBezTo>
                    <a:cubicBezTo>
                      <a:pt x="834" y="374"/>
                      <a:pt x="831" y="371"/>
                      <a:pt x="830" y="368"/>
                    </a:cubicBezTo>
                    <a:cubicBezTo>
                      <a:pt x="828" y="366"/>
                      <a:pt x="826" y="362"/>
                      <a:pt x="825" y="360"/>
                    </a:cubicBezTo>
                    <a:cubicBezTo>
                      <a:pt x="824" y="360"/>
                      <a:pt x="823" y="360"/>
                      <a:pt x="823" y="359"/>
                    </a:cubicBezTo>
                    <a:cubicBezTo>
                      <a:pt x="823" y="359"/>
                      <a:pt x="823" y="358"/>
                      <a:pt x="823" y="358"/>
                    </a:cubicBezTo>
                    <a:cubicBezTo>
                      <a:pt x="822" y="357"/>
                      <a:pt x="821" y="356"/>
                      <a:pt x="821" y="356"/>
                    </a:cubicBezTo>
                    <a:cubicBezTo>
                      <a:pt x="818" y="352"/>
                      <a:pt x="817" y="348"/>
                      <a:pt x="816" y="344"/>
                    </a:cubicBezTo>
                    <a:cubicBezTo>
                      <a:pt x="815" y="340"/>
                      <a:pt x="812" y="337"/>
                      <a:pt x="810" y="334"/>
                    </a:cubicBezTo>
                    <a:cubicBezTo>
                      <a:pt x="809" y="332"/>
                      <a:pt x="808" y="331"/>
                      <a:pt x="807" y="330"/>
                    </a:cubicBezTo>
                    <a:cubicBezTo>
                      <a:pt x="807" y="329"/>
                      <a:pt x="806" y="329"/>
                      <a:pt x="806" y="328"/>
                    </a:cubicBezTo>
                    <a:cubicBezTo>
                      <a:pt x="806" y="327"/>
                      <a:pt x="805" y="326"/>
                      <a:pt x="805" y="325"/>
                    </a:cubicBezTo>
                    <a:cubicBezTo>
                      <a:pt x="805" y="324"/>
                      <a:pt x="804" y="321"/>
                      <a:pt x="803" y="318"/>
                    </a:cubicBezTo>
                    <a:cubicBezTo>
                      <a:pt x="803" y="316"/>
                      <a:pt x="802" y="315"/>
                      <a:pt x="801" y="313"/>
                    </a:cubicBezTo>
                    <a:cubicBezTo>
                      <a:pt x="800" y="312"/>
                      <a:pt x="800" y="310"/>
                      <a:pt x="799" y="309"/>
                    </a:cubicBezTo>
                    <a:cubicBezTo>
                      <a:pt x="798" y="308"/>
                      <a:pt x="795" y="307"/>
                      <a:pt x="794" y="305"/>
                    </a:cubicBezTo>
                    <a:cubicBezTo>
                      <a:pt x="794" y="304"/>
                      <a:pt x="790" y="297"/>
                      <a:pt x="792" y="297"/>
                    </a:cubicBezTo>
                    <a:cubicBezTo>
                      <a:pt x="790" y="295"/>
                      <a:pt x="788" y="292"/>
                      <a:pt x="786" y="289"/>
                    </a:cubicBezTo>
                    <a:cubicBezTo>
                      <a:pt x="785" y="288"/>
                      <a:pt x="784" y="286"/>
                      <a:pt x="783" y="285"/>
                    </a:cubicBezTo>
                    <a:cubicBezTo>
                      <a:pt x="780" y="281"/>
                      <a:pt x="777" y="277"/>
                      <a:pt x="776" y="274"/>
                    </a:cubicBezTo>
                    <a:cubicBezTo>
                      <a:pt x="775" y="272"/>
                      <a:pt x="775" y="271"/>
                      <a:pt x="774" y="270"/>
                    </a:cubicBezTo>
                    <a:cubicBezTo>
                      <a:pt x="772" y="269"/>
                      <a:pt x="770" y="267"/>
                      <a:pt x="769" y="265"/>
                    </a:cubicBezTo>
                    <a:cubicBezTo>
                      <a:pt x="769" y="265"/>
                      <a:pt x="769" y="265"/>
                      <a:pt x="770" y="265"/>
                    </a:cubicBezTo>
                    <a:cubicBezTo>
                      <a:pt x="770" y="265"/>
                      <a:pt x="770" y="264"/>
                      <a:pt x="769" y="264"/>
                    </a:cubicBezTo>
                    <a:cubicBezTo>
                      <a:pt x="773" y="266"/>
                      <a:pt x="774" y="273"/>
                      <a:pt x="779" y="273"/>
                    </a:cubicBezTo>
                    <a:cubicBezTo>
                      <a:pt x="778" y="272"/>
                      <a:pt x="778" y="270"/>
                      <a:pt x="778" y="269"/>
                    </a:cubicBezTo>
                    <a:cubicBezTo>
                      <a:pt x="778" y="269"/>
                      <a:pt x="778" y="269"/>
                      <a:pt x="778" y="269"/>
                    </a:cubicBezTo>
                    <a:cubicBezTo>
                      <a:pt x="779" y="271"/>
                      <a:pt x="781" y="272"/>
                      <a:pt x="783" y="273"/>
                    </a:cubicBezTo>
                    <a:cubicBezTo>
                      <a:pt x="783" y="274"/>
                      <a:pt x="784" y="276"/>
                      <a:pt x="784" y="276"/>
                    </a:cubicBezTo>
                    <a:cubicBezTo>
                      <a:pt x="785" y="277"/>
                      <a:pt x="786" y="278"/>
                      <a:pt x="786" y="279"/>
                    </a:cubicBezTo>
                    <a:cubicBezTo>
                      <a:pt x="787" y="280"/>
                      <a:pt x="788" y="281"/>
                      <a:pt x="788" y="282"/>
                    </a:cubicBezTo>
                    <a:cubicBezTo>
                      <a:pt x="789" y="282"/>
                      <a:pt x="789" y="284"/>
                      <a:pt x="790" y="284"/>
                    </a:cubicBezTo>
                    <a:cubicBezTo>
                      <a:pt x="790" y="285"/>
                      <a:pt x="792" y="286"/>
                      <a:pt x="792" y="286"/>
                    </a:cubicBezTo>
                    <a:cubicBezTo>
                      <a:pt x="794" y="289"/>
                      <a:pt x="795" y="292"/>
                      <a:pt x="797" y="294"/>
                    </a:cubicBezTo>
                    <a:cubicBezTo>
                      <a:pt x="798" y="296"/>
                      <a:pt x="800" y="298"/>
                      <a:pt x="802" y="300"/>
                    </a:cubicBezTo>
                    <a:cubicBezTo>
                      <a:pt x="803" y="303"/>
                      <a:pt x="805" y="307"/>
                      <a:pt x="806" y="311"/>
                    </a:cubicBezTo>
                    <a:cubicBezTo>
                      <a:pt x="806" y="313"/>
                      <a:pt x="806" y="313"/>
                      <a:pt x="807" y="314"/>
                    </a:cubicBezTo>
                    <a:cubicBezTo>
                      <a:pt x="808" y="315"/>
                      <a:pt x="808" y="317"/>
                      <a:pt x="809" y="319"/>
                    </a:cubicBezTo>
                    <a:cubicBezTo>
                      <a:pt x="810" y="321"/>
                      <a:pt x="810" y="322"/>
                      <a:pt x="811" y="323"/>
                    </a:cubicBezTo>
                    <a:cubicBezTo>
                      <a:pt x="812" y="324"/>
                      <a:pt x="813" y="325"/>
                      <a:pt x="813" y="326"/>
                    </a:cubicBezTo>
                    <a:cubicBezTo>
                      <a:pt x="814" y="326"/>
                      <a:pt x="814" y="326"/>
                      <a:pt x="814" y="326"/>
                    </a:cubicBezTo>
                    <a:cubicBezTo>
                      <a:pt x="814" y="327"/>
                      <a:pt x="816" y="328"/>
                      <a:pt x="817" y="329"/>
                    </a:cubicBezTo>
                    <a:cubicBezTo>
                      <a:pt x="818" y="331"/>
                      <a:pt x="819" y="334"/>
                      <a:pt x="820" y="337"/>
                    </a:cubicBezTo>
                    <a:cubicBezTo>
                      <a:pt x="821" y="339"/>
                      <a:pt x="823" y="341"/>
                      <a:pt x="824" y="343"/>
                    </a:cubicBezTo>
                    <a:cubicBezTo>
                      <a:pt x="826" y="346"/>
                      <a:pt x="827" y="349"/>
                      <a:pt x="828" y="352"/>
                    </a:cubicBezTo>
                    <a:cubicBezTo>
                      <a:pt x="828" y="357"/>
                      <a:pt x="830" y="362"/>
                      <a:pt x="831" y="366"/>
                    </a:cubicBezTo>
                    <a:cubicBezTo>
                      <a:pt x="832" y="368"/>
                      <a:pt x="833" y="371"/>
                      <a:pt x="833" y="373"/>
                    </a:cubicBezTo>
                    <a:cubicBezTo>
                      <a:pt x="834" y="374"/>
                      <a:pt x="838" y="376"/>
                      <a:pt x="838" y="374"/>
                    </a:cubicBezTo>
                    <a:cubicBezTo>
                      <a:pt x="839" y="374"/>
                      <a:pt x="838" y="372"/>
                      <a:pt x="839" y="371"/>
                    </a:cubicBezTo>
                    <a:cubicBezTo>
                      <a:pt x="840" y="371"/>
                      <a:pt x="840" y="371"/>
                      <a:pt x="841" y="371"/>
                    </a:cubicBezTo>
                    <a:cubicBezTo>
                      <a:pt x="841" y="370"/>
                      <a:pt x="842" y="370"/>
                      <a:pt x="842" y="369"/>
                    </a:cubicBezTo>
                    <a:cubicBezTo>
                      <a:pt x="842" y="369"/>
                      <a:pt x="843" y="368"/>
                      <a:pt x="843" y="367"/>
                    </a:cubicBezTo>
                    <a:cubicBezTo>
                      <a:pt x="843" y="367"/>
                      <a:pt x="844" y="367"/>
                      <a:pt x="844" y="367"/>
                    </a:cubicBezTo>
                    <a:cubicBezTo>
                      <a:pt x="845" y="367"/>
                      <a:pt x="845" y="365"/>
                      <a:pt x="845" y="364"/>
                    </a:cubicBezTo>
                    <a:cubicBezTo>
                      <a:pt x="845" y="363"/>
                      <a:pt x="846" y="363"/>
                      <a:pt x="846" y="362"/>
                    </a:cubicBezTo>
                    <a:cubicBezTo>
                      <a:pt x="846" y="361"/>
                      <a:pt x="847" y="360"/>
                      <a:pt x="847" y="360"/>
                    </a:cubicBezTo>
                    <a:cubicBezTo>
                      <a:pt x="848" y="358"/>
                      <a:pt x="848" y="356"/>
                      <a:pt x="848" y="354"/>
                    </a:cubicBezTo>
                    <a:cubicBezTo>
                      <a:pt x="848" y="354"/>
                      <a:pt x="848" y="353"/>
                      <a:pt x="848" y="352"/>
                    </a:cubicBezTo>
                    <a:cubicBezTo>
                      <a:pt x="848" y="351"/>
                      <a:pt x="848" y="350"/>
                      <a:pt x="848" y="349"/>
                    </a:cubicBezTo>
                    <a:cubicBezTo>
                      <a:pt x="848" y="349"/>
                      <a:pt x="848" y="349"/>
                      <a:pt x="849" y="349"/>
                    </a:cubicBezTo>
                    <a:cubicBezTo>
                      <a:pt x="849" y="348"/>
                      <a:pt x="849" y="348"/>
                      <a:pt x="849" y="347"/>
                    </a:cubicBezTo>
                    <a:cubicBezTo>
                      <a:pt x="849" y="347"/>
                      <a:pt x="850" y="347"/>
                      <a:pt x="849" y="346"/>
                    </a:cubicBezTo>
                    <a:cubicBezTo>
                      <a:pt x="850" y="346"/>
                      <a:pt x="850" y="345"/>
                      <a:pt x="850" y="345"/>
                    </a:cubicBezTo>
                    <a:cubicBezTo>
                      <a:pt x="850" y="344"/>
                      <a:pt x="850" y="342"/>
                      <a:pt x="850" y="340"/>
                    </a:cubicBezTo>
                    <a:cubicBezTo>
                      <a:pt x="852" y="340"/>
                      <a:pt x="850" y="337"/>
                      <a:pt x="850" y="336"/>
                    </a:cubicBezTo>
                    <a:cubicBezTo>
                      <a:pt x="850" y="335"/>
                      <a:pt x="851" y="333"/>
                      <a:pt x="851" y="332"/>
                    </a:cubicBezTo>
                    <a:cubicBezTo>
                      <a:pt x="850" y="331"/>
                      <a:pt x="850" y="329"/>
                      <a:pt x="849" y="328"/>
                    </a:cubicBezTo>
                    <a:cubicBezTo>
                      <a:pt x="849" y="327"/>
                      <a:pt x="849" y="326"/>
                      <a:pt x="849" y="326"/>
                    </a:cubicBezTo>
                    <a:cubicBezTo>
                      <a:pt x="849" y="325"/>
                      <a:pt x="848" y="324"/>
                      <a:pt x="849" y="324"/>
                    </a:cubicBezTo>
                    <a:cubicBezTo>
                      <a:pt x="849" y="321"/>
                      <a:pt x="847" y="316"/>
                      <a:pt x="846" y="313"/>
                    </a:cubicBezTo>
                    <a:cubicBezTo>
                      <a:pt x="845" y="309"/>
                      <a:pt x="844" y="307"/>
                      <a:pt x="842" y="304"/>
                    </a:cubicBezTo>
                    <a:cubicBezTo>
                      <a:pt x="841" y="302"/>
                      <a:pt x="840" y="300"/>
                      <a:pt x="839" y="299"/>
                    </a:cubicBezTo>
                    <a:cubicBezTo>
                      <a:pt x="836" y="295"/>
                      <a:pt x="834" y="289"/>
                      <a:pt x="832" y="285"/>
                    </a:cubicBezTo>
                    <a:cubicBezTo>
                      <a:pt x="832" y="287"/>
                      <a:pt x="833" y="290"/>
                      <a:pt x="833" y="292"/>
                    </a:cubicBezTo>
                    <a:cubicBezTo>
                      <a:pt x="833" y="294"/>
                      <a:pt x="833" y="296"/>
                      <a:pt x="834" y="297"/>
                    </a:cubicBezTo>
                    <a:cubicBezTo>
                      <a:pt x="833" y="297"/>
                      <a:pt x="832" y="296"/>
                      <a:pt x="831" y="295"/>
                    </a:cubicBezTo>
                    <a:cubicBezTo>
                      <a:pt x="831" y="296"/>
                      <a:pt x="831" y="297"/>
                      <a:pt x="831" y="297"/>
                    </a:cubicBezTo>
                    <a:cubicBezTo>
                      <a:pt x="830" y="297"/>
                      <a:pt x="829" y="295"/>
                      <a:pt x="830" y="296"/>
                    </a:cubicBezTo>
                    <a:cubicBezTo>
                      <a:pt x="829" y="295"/>
                      <a:pt x="826" y="285"/>
                      <a:pt x="824" y="285"/>
                    </a:cubicBezTo>
                    <a:cubicBezTo>
                      <a:pt x="825" y="287"/>
                      <a:pt x="825" y="289"/>
                      <a:pt x="826" y="290"/>
                    </a:cubicBezTo>
                    <a:cubicBezTo>
                      <a:pt x="824" y="288"/>
                      <a:pt x="823" y="286"/>
                      <a:pt x="822" y="284"/>
                    </a:cubicBezTo>
                    <a:cubicBezTo>
                      <a:pt x="821" y="281"/>
                      <a:pt x="819" y="279"/>
                      <a:pt x="817" y="276"/>
                    </a:cubicBezTo>
                    <a:cubicBezTo>
                      <a:pt x="814" y="271"/>
                      <a:pt x="810" y="266"/>
                      <a:pt x="808" y="261"/>
                    </a:cubicBezTo>
                    <a:cubicBezTo>
                      <a:pt x="810" y="260"/>
                      <a:pt x="807" y="258"/>
                      <a:pt x="806" y="257"/>
                    </a:cubicBezTo>
                    <a:cubicBezTo>
                      <a:pt x="807" y="257"/>
                      <a:pt x="809" y="258"/>
                      <a:pt x="810" y="259"/>
                    </a:cubicBezTo>
                    <a:cubicBezTo>
                      <a:pt x="811" y="259"/>
                      <a:pt x="812" y="260"/>
                      <a:pt x="813" y="261"/>
                    </a:cubicBezTo>
                    <a:cubicBezTo>
                      <a:pt x="815" y="264"/>
                      <a:pt x="816" y="266"/>
                      <a:pt x="818" y="269"/>
                    </a:cubicBezTo>
                    <a:cubicBezTo>
                      <a:pt x="819" y="271"/>
                      <a:pt x="821" y="274"/>
                      <a:pt x="822" y="276"/>
                    </a:cubicBezTo>
                    <a:cubicBezTo>
                      <a:pt x="823" y="278"/>
                      <a:pt x="824" y="280"/>
                      <a:pt x="825" y="281"/>
                    </a:cubicBezTo>
                    <a:cubicBezTo>
                      <a:pt x="827" y="282"/>
                      <a:pt x="828" y="283"/>
                      <a:pt x="829" y="284"/>
                    </a:cubicBezTo>
                    <a:cubicBezTo>
                      <a:pt x="829" y="283"/>
                      <a:pt x="830" y="279"/>
                      <a:pt x="830" y="279"/>
                    </a:cubicBezTo>
                    <a:cubicBezTo>
                      <a:pt x="831" y="281"/>
                      <a:pt x="833" y="284"/>
                      <a:pt x="834" y="287"/>
                    </a:cubicBezTo>
                    <a:cubicBezTo>
                      <a:pt x="835" y="289"/>
                      <a:pt x="836" y="289"/>
                      <a:pt x="837" y="290"/>
                    </a:cubicBezTo>
                    <a:cubicBezTo>
                      <a:pt x="838" y="290"/>
                      <a:pt x="839" y="292"/>
                      <a:pt x="840" y="292"/>
                    </a:cubicBezTo>
                    <a:cubicBezTo>
                      <a:pt x="840" y="292"/>
                      <a:pt x="840" y="291"/>
                      <a:pt x="840" y="291"/>
                    </a:cubicBezTo>
                    <a:cubicBezTo>
                      <a:pt x="841" y="292"/>
                      <a:pt x="841" y="290"/>
                      <a:pt x="841" y="289"/>
                    </a:cubicBezTo>
                    <a:cubicBezTo>
                      <a:pt x="841" y="289"/>
                      <a:pt x="841" y="290"/>
                      <a:pt x="841" y="290"/>
                    </a:cubicBezTo>
                    <a:cubicBezTo>
                      <a:pt x="824" y="247"/>
                      <a:pt x="800" y="207"/>
                      <a:pt x="771" y="172"/>
                    </a:cubicBezTo>
                    <a:cubicBezTo>
                      <a:pt x="740" y="133"/>
                      <a:pt x="703" y="100"/>
                      <a:pt x="661" y="73"/>
                    </a:cubicBezTo>
                    <a:cubicBezTo>
                      <a:pt x="650" y="66"/>
                      <a:pt x="637" y="59"/>
                      <a:pt x="625" y="52"/>
                    </a:cubicBezTo>
                    <a:cubicBezTo>
                      <a:pt x="619" y="49"/>
                      <a:pt x="613" y="46"/>
                      <a:pt x="608" y="44"/>
                    </a:cubicBezTo>
                    <a:cubicBezTo>
                      <a:pt x="606" y="43"/>
                      <a:pt x="605" y="42"/>
                      <a:pt x="603" y="42"/>
                    </a:cubicBezTo>
                    <a:cubicBezTo>
                      <a:pt x="603" y="41"/>
                      <a:pt x="599" y="40"/>
                      <a:pt x="601" y="41"/>
                    </a:cubicBezTo>
                    <a:cubicBezTo>
                      <a:pt x="600" y="40"/>
                      <a:pt x="600" y="40"/>
                      <a:pt x="599" y="40"/>
                    </a:cubicBezTo>
                    <a:cubicBezTo>
                      <a:pt x="599" y="40"/>
                      <a:pt x="600" y="40"/>
                      <a:pt x="600" y="40"/>
                    </a:cubicBezTo>
                    <a:cubicBezTo>
                      <a:pt x="600" y="40"/>
                      <a:pt x="599" y="40"/>
                      <a:pt x="599" y="40"/>
                    </a:cubicBezTo>
                    <a:cubicBezTo>
                      <a:pt x="600" y="40"/>
                      <a:pt x="602" y="41"/>
                      <a:pt x="603" y="42"/>
                    </a:cubicBezTo>
                    <a:cubicBezTo>
                      <a:pt x="593" y="37"/>
                      <a:pt x="583" y="33"/>
                      <a:pt x="573" y="29"/>
                    </a:cubicBezTo>
                    <a:cubicBezTo>
                      <a:pt x="580" y="32"/>
                      <a:pt x="586" y="35"/>
                      <a:pt x="593" y="37"/>
                    </a:cubicBezTo>
                    <a:cubicBezTo>
                      <a:pt x="594" y="38"/>
                      <a:pt x="594" y="38"/>
                      <a:pt x="595" y="38"/>
                    </a:cubicBezTo>
                    <a:cubicBezTo>
                      <a:pt x="594" y="38"/>
                      <a:pt x="594" y="38"/>
                      <a:pt x="593" y="37"/>
                    </a:cubicBezTo>
                    <a:cubicBezTo>
                      <a:pt x="593" y="38"/>
                      <a:pt x="594" y="38"/>
                      <a:pt x="594" y="38"/>
                    </a:cubicBezTo>
                    <a:cubicBezTo>
                      <a:pt x="594" y="38"/>
                      <a:pt x="593" y="38"/>
                      <a:pt x="593" y="38"/>
                    </a:cubicBezTo>
                    <a:cubicBezTo>
                      <a:pt x="596" y="39"/>
                      <a:pt x="599" y="40"/>
                      <a:pt x="601" y="42"/>
                    </a:cubicBezTo>
                    <a:cubicBezTo>
                      <a:pt x="601" y="42"/>
                      <a:pt x="601" y="41"/>
                      <a:pt x="601" y="41"/>
                    </a:cubicBezTo>
                    <a:cubicBezTo>
                      <a:pt x="602" y="42"/>
                      <a:pt x="603" y="43"/>
                      <a:pt x="603" y="43"/>
                    </a:cubicBezTo>
                    <a:cubicBezTo>
                      <a:pt x="603" y="43"/>
                      <a:pt x="602" y="42"/>
                      <a:pt x="601" y="42"/>
                    </a:cubicBezTo>
                    <a:cubicBezTo>
                      <a:pt x="602" y="43"/>
                      <a:pt x="603" y="43"/>
                      <a:pt x="604" y="44"/>
                    </a:cubicBezTo>
                    <a:cubicBezTo>
                      <a:pt x="602" y="43"/>
                      <a:pt x="604" y="44"/>
                      <a:pt x="604" y="44"/>
                    </a:cubicBezTo>
                    <a:cubicBezTo>
                      <a:pt x="602" y="44"/>
                      <a:pt x="599" y="42"/>
                      <a:pt x="597" y="41"/>
                    </a:cubicBezTo>
                    <a:cubicBezTo>
                      <a:pt x="598" y="42"/>
                      <a:pt x="599" y="42"/>
                      <a:pt x="600" y="43"/>
                    </a:cubicBezTo>
                    <a:cubicBezTo>
                      <a:pt x="600" y="43"/>
                      <a:pt x="600" y="43"/>
                      <a:pt x="600" y="43"/>
                    </a:cubicBezTo>
                    <a:cubicBezTo>
                      <a:pt x="601" y="44"/>
                      <a:pt x="603" y="45"/>
                      <a:pt x="604" y="47"/>
                    </a:cubicBezTo>
                    <a:cubicBezTo>
                      <a:pt x="604" y="46"/>
                      <a:pt x="606" y="48"/>
                      <a:pt x="607" y="48"/>
                    </a:cubicBezTo>
                    <a:cubicBezTo>
                      <a:pt x="608" y="49"/>
                      <a:pt x="610" y="50"/>
                      <a:pt x="611" y="51"/>
                    </a:cubicBezTo>
                    <a:cubicBezTo>
                      <a:pt x="611" y="51"/>
                      <a:pt x="611" y="51"/>
                      <a:pt x="611" y="51"/>
                    </a:cubicBezTo>
                    <a:cubicBezTo>
                      <a:pt x="612" y="52"/>
                      <a:pt x="609" y="50"/>
                      <a:pt x="609" y="50"/>
                    </a:cubicBezTo>
                    <a:cubicBezTo>
                      <a:pt x="607" y="50"/>
                      <a:pt x="606" y="49"/>
                      <a:pt x="605" y="48"/>
                    </a:cubicBezTo>
                    <a:cubicBezTo>
                      <a:pt x="603" y="48"/>
                      <a:pt x="603" y="47"/>
                      <a:pt x="602" y="46"/>
                    </a:cubicBezTo>
                    <a:cubicBezTo>
                      <a:pt x="599" y="44"/>
                      <a:pt x="596" y="43"/>
                      <a:pt x="594" y="43"/>
                    </a:cubicBezTo>
                    <a:cubicBezTo>
                      <a:pt x="592" y="42"/>
                      <a:pt x="590" y="41"/>
                      <a:pt x="588" y="41"/>
                    </a:cubicBezTo>
                    <a:cubicBezTo>
                      <a:pt x="592" y="43"/>
                      <a:pt x="596" y="44"/>
                      <a:pt x="600" y="47"/>
                    </a:cubicBezTo>
                    <a:cubicBezTo>
                      <a:pt x="601" y="47"/>
                      <a:pt x="612" y="52"/>
                      <a:pt x="611" y="53"/>
                    </a:cubicBezTo>
                    <a:cubicBezTo>
                      <a:pt x="612" y="53"/>
                      <a:pt x="606" y="51"/>
                      <a:pt x="605" y="51"/>
                    </a:cubicBezTo>
                    <a:cubicBezTo>
                      <a:pt x="608" y="52"/>
                      <a:pt x="609" y="55"/>
                      <a:pt x="612" y="56"/>
                    </a:cubicBezTo>
                    <a:cubicBezTo>
                      <a:pt x="614" y="57"/>
                      <a:pt x="616" y="58"/>
                      <a:pt x="618" y="59"/>
                    </a:cubicBezTo>
                    <a:cubicBezTo>
                      <a:pt x="617" y="59"/>
                      <a:pt x="615" y="59"/>
                      <a:pt x="614" y="58"/>
                    </a:cubicBezTo>
                    <a:cubicBezTo>
                      <a:pt x="614" y="58"/>
                      <a:pt x="614" y="59"/>
                      <a:pt x="614" y="59"/>
                    </a:cubicBezTo>
                    <a:cubicBezTo>
                      <a:pt x="612" y="58"/>
                      <a:pt x="611" y="57"/>
                      <a:pt x="608" y="56"/>
                    </a:cubicBezTo>
                    <a:cubicBezTo>
                      <a:pt x="609" y="56"/>
                      <a:pt x="610" y="57"/>
                      <a:pt x="611" y="57"/>
                    </a:cubicBezTo>
                    <a:cubicBezTo>
                      <a:pt x="611" y="57"/>
                      <a:pt x="610" y="57"/>
                      <a:pt x="610" y="57"/>
                    </a:cubicBezTo>
                    <a:cubicBezTo>
                      <a:pt x="614" y="60"/>
                      <a:pt x="617" y="61"/>
                      <a:pt x="621" y="63"/>
                    </a:cubicBezTo>
                    <a:cubicBezTo>
                      <a:pt x="620" y="63"/>
                      <a:pt x="620" y="63"/>
                      <a:pt x="621" y="64"/>
                    </a:cubicBezTo>
                    <a:cubicBezTo>
                      <a:pt x="618" y="63"/>
                      <a:pt x="615" y="62"/>
                      <a:pt x="613" y="61"/>
                    </a:cubicBezTo>
                    <a:cubicBezTo>
                      <a:pt x="610" y="60"/>
                      <a:pt x="608" y="58"/>
                      <a:pt x="605" y="56"/>
                    </a:cubicBezTo>
                    <a:cubicBezTo>
                      <a:pt x="603" y="55"/>
                      <a:pt x="602" y="54"/>
                      <a:pt x="600" y="53"/>
                    </a:cubicBezTo>
                    <a:cubicBezTo>
                      <a:pt x="598" y="53"/>
                      <a:pt x="596" y="53"/>
                      <a:pt x="594" y="52"/>
                    </a:cubicBezTo>
                    <a:cubicBezTo>
                      <a:pt x="595" y="52"/>
                      <a:pt x="595" y="52"/>
                      <a:pt x="595" y="52"/>
                    </a:cubicBezTo>
                    <a:cubicBezTo>
                      <a:pt x="595" y="52"/>
                      <a:pt x="594" y="51"/>
                      <a:pt x="594" y="51"/>
                    </a:cubicBezTo>
                    <a:cubicBezTo>
                      <a:pt x="594" y="51"/>
                      <a:pt x="586" y="48"/>
                      <a:pt x="585" y="47"/>
                    </a:cubicBezTo>
                    <a:cubicBezTo>
                      <a:pt x="586" y="47"/>
                      <a:pt x="588" y="48"/>
                      <a:pt x="589" y="49"/>
                    </a:cubicBezTo>
                    <a:cubicBezTo>
                      <a:pt x="591" y="49"/>
                      <a:pt x="592" y="50"/>
                      <a:pt x="594" y="50"/>
                    </a:cubicBezTo>
                    <a:cubicBezTo>
                      <a:pt x="593" y="50"/>
                      <a:pt x="593" y="50"/>
                      <a:pt x="592" y="49"/>
                    </a:cubicBezTo>
                    <a:cubicBezTo>
                      <a:pt x="596" y="51"/>
                      <a:pt x="601" y="52"/>
                      <a:pt x="605" y="53"/>
                    </a:cubicBezTo>
                    <a:cubicBezTo>
                      <a:pt x="605" y="53"/>
                      <a:pt x="604" y="53"/>
                      <a:pt x="604" y="52"/>
                    </a:cubicBezTo>
                    <a:cubicBezTo>
                      <a:pt x="605" y="53"/>
                      <a:pt x="605" y="53"/>
                      <a:pt x="605" y="53"/>
                    </a:cubicBezTo>
                    <a:cubicBezTo>
                      <a:pt x="604" y="52"/>
                      <a:pt x="604" y="52"/>
                      <a:pt x="604" y="52"/>
                    </a:cubicBezTo>
                    <a:cubicBezTo>
                      <a:pt x="604" y="52"/>
                      <a:pt x="604" y="52"/>
                      <a:pt x="604" y="52"/>
                    </a:cubicBezTo>
                    <a:cubicBezTo>
                      <a:pt x="600" y="49"/>
                      <a:pt x="596" y="47"/>
                      <a:pt x="591" y="45"/>
                    </a:cubicBezTo>
                    <a:cubicBezTo>
                      <a:pt x="587" y="43"/>
                      <a:pt x="580" y="41"/>
                      <a:pt x="577" y="40"/>
                    </a:cubicBezTo>
                    <a:cubicBezTo>
                      <a:pt x="575" y="40"/>
                      <a:pt x="573" y="39"/>
                      <a:pt x="572" y="38"/>
                    </a:cubicBezTo>
                    <a:cubicBezTo>
                      <a:pt x="570" y="38"/>
                      <a:pt x="568" y="38"/>
                      <a:pt x="566" y="37"/>
                    </a:cubicBezTo>
                    <a:cubicBezTo>
                      <a:pt x="566" y="37"/>
                      <a:pt x="566" y="37"/>
                      <a:pt x="567" y="37"/>
                    </a:cubicBezTo>
                    <a:cubicBezTo>
                      <a:pt x="566" y="36"/>
                      <a:pt x="564" y="36"/>
                      <a:pt x="563" y="36"/>
                    </a:cubicBezTo>
                    <a:cubicBezTo>
                      <a:pt x="565" y="37"/>
                      <a:pt x="562" y="35"/>
                      <a:pt x="564" y="36"/>
                    </a:cubicBezTo>
                    <a:cubicBezTo>
                      <a:pt x="563" y="36"/>
                      <a:pt x="562" y="36"/>
                      <a:pt x="562" y="36"/>
                    </a:cubicBezTo>
                    <a:cubicBezTo>
                      <a:pt x="562" y="37"/>
                      <a:pt x="559" y="36"/>
                      <a:pt x="559" y="35"/>
                    </a:cubicBezTo>
                    <a:cubicBezTo>
                      <a:pt x="559" y="36"/>
                      <a:pt x="559" y="35"/>
                      <a:pt x="559" y="36"/>
                    </a:cubicBezTo>
                    <a:cubicBezTo>
                      <a:pt x="559" y="35"/>
                      <a:pt x="559" y="35"/>
                      <a:pt x="559" y="35"/>
                    </a:cubicBezTo>
                    <a:cubicBezTo>
                      <a:pt x="559" y="35"/>
                      <a:pt x="559" y="35"/>
                      <a:pt x="559" y="35"/>
                    </a:cubicBezTo>
                    <a:cubicBezTo>
                      <a:pt x="558" y="34"/>
                      <a:pt x="557" y="34"/>
                      <a:pt x="556" y="33"/>
                    </a:cubicBezTo>
                    <a:cubicBezTo>
                      <a:pt x="556" y="33"/>
                      <a:pt x="554" y="33"/>
                      <a:pt x="554" y="33"/>
                    </a:cubicBezTo>
                    <a:cubicBezTo>
                      <a:pt x="553" y="33"/>
                      <a:pt x="551" y="32"/>
                      <a:pt x="550" y="32"/>
                    </a:cubicBezTo>
                    <a:cubicBezTo>
                      <a:pt x="552" y="32"/>
                      <a:pt x="553" y="33"/>
                      <a:pt x="554" y="34"/>
                    </a:cubicBezTo>
                    <a:cubicBezTo>
                      <a:pt x="552" y="33"/>
                      <a:pt x="549" y="31"/>
                      <a:pt x="546" y="30"/>
                    </a:cubicBezTo>
                    <a:cubicBezTo>
                      <a:pt x="547" y="31"/>
                      <a:pt x="547" y="31"/>
                      <a:pt x="548" y="31"/>
                    </a:cubicBezTo>
                    <a:cubicBezTo>
                      <a:pt x="548" y="31"/>
                      <a:pt x="548" y="31"/>
                      <a:pt x="547" y="31"/>
                    </a:cubicBezTo>
                    <a:cubicBezTo>
                      <a:pt x="549" y="32"/>
                      <a:pt x="551" y="33"/>
                      <a:pt x="553" y="35"/>
                    </a:cubicBezTo>
                    <a:cubicBezTo>
                      <a:pt x="551" y="34"/>
                      <a:pt x="549" y="32"/>
                      <a:pt x="547" y="32"/>
                    </a:cubicBezTo>
                    <a:cubicBezTo>
                      <a:pt x="550" y="34"/>
                      <a:pt x="548" y="32"/>
                      <a:pt x="548" y="32"/>
                    </a:cubicBezTo>
                    <a:cubicBezTo>
                      <a:pt x="550" y="33"/>
                      <a:pt x="552" y="35"/>
                      <a:pt x="554" y="36"/>
                    </a:cubicBezTo>
                    <a:cubicBezTo>
                      <a:pt x="551" y="35"/>
                      <a:pt x="549" y="33"/>
                      <a:pt x="546" y="32"/>
                    </a:cubicBezTo>
                    <a:cubicBezTo>
                      <a:pt x="548" y="33"/>
                      <a:pt x="545" y="32"/>
                      <a:pt x="544" y="32"/>
                    </a:cubicBezTo>
                    <a:cubicBezTo>
                      <a:pt x="545" y="32"/>
                      <a:pt x="547" y="33"/>
                      <a:pt x="548" y="34"/>
                    </a:cubicBezTo>
                    <a:cubicBezTo>
                      <a:pt x="547" y="34"/>
                      <a:pt x="546" y="33"/>
                      <a:pt x="545" y="33"/>
                    </a:cubicBezTo>
                    <a:cubicBezTo>
                      <a:pt x="546" y="33"/>
                      <a:pt x="547" y="35"/>
                      <a:pt x="548" y="35"/>
                    </a:cubicBezTo>
                    <a:cubicBezTo>
                      <a:pt x="546" y="35"/>
                      <a:pt x="544" y="34"/>
                      <a:pt x="542" y="34"/>
                    </a:cubicBezTo>
                    <a:cubicBezTo>
                      <a:pt x="544" y="35"/>
                      <a:pt x="545" y="35"/>
                      <a:pt x="547" y="36"/>
                    </a:cubicBezTo>
                    <a:cubicBezTo>
                      <a:pt x="546" y="36"/>
                      <a:pt x="545" y="35"/>
                      <a:pt x="544" y="35"/>
                    </a:cubicBezTo>
                    <a:cubicBezTo>
                      <a:pt x="544" y="35"/>
                      <a:pt x="547" y="36"/>
                      <a:pt x="546" y="37"/>
                    </a:cubicBezTo>
                    <a:cubicBezTo>
                      <a:pt x="546" y="37"/>
                      <a:pt x="545" y="36"/>
                      <a:pt x="544" y="36"/>
                    </a:cubicBezTo>
                    <a:cubicBezTo>
                      <a:pt x="545" y="36"/>
                      <a:pt x="546" y="37"/>
                      <a:pt x="546" y="37"/>
                    </a:cubicBezTo>
                    <a:cubicBezTo>
                      <a:pt x="546" y="37"/>
                      <a:pt x="543" y="36"/>
                      <a:pt x="543" y="36"/>
                    </a:cubicBezTo>
                    <a:cubicBezTo>
                      <a:pt x="544" y="36"/>
                      <a:pt x="544" y="36"/>
                      <a:pt x="544" y="36"/>
                    </a:cubicBezTo>
                    <a:cubicBezTo>
                      <a:pt x="544" y="37"/>
                      <a:pt x="543" y="36"/>
                      <a:pt x="543" y="36"/>
                    </a:cubicBezTo>
                    <a:cubicBezTo>
                      <a:pt x="543" y="36"/>
                      <a:pt x="543" y="36"/>
                      <a:pt x="542" y="36"/>
                    </a:cubicBezTo>
                    <a:cubicBezTo>
                      <a:pt x="544" y="37"/>
                      <a:pt x="545" y="38"/>
                      <a:pt x="547" y="39"/>
                    </a:cubicBezTo>
                    <a:cubicBezTo>
                      <a:pt x="546" y="39"/>
                      <a:pt x="545" y="38"/>
                      <a:pt x="544" y="38"/>
                    </a:cubicBezTo>
                    <a:cubicBezTo>
                      <a:pt x="545" y="38"/>
                      <a:pt x="545" y="38"/>
                      <a:pt x="546" y="39"/>
                    </a:cubicBezTo>
                    <a:cubicBezTo>
                      <a:pt x="545" y="39"/>
                      <a:pt x="545" y="39"/>
                      <a:pt x="544" y="38"/>
                    </a:cubicBezTo>
                    <a:cubicBezTo>
                      <a:pt x="545" y="39"/>
                      <a:pt x="545" y="39"/>
                      <a:pt x="546" y="40"/>
                    </a:cubicBezTo>
                    <a:cubicBezTo>
                      <a:pt x="546" y="40"/>
                      <a:pt x="546" y="40"/>
                      <a:pt x="546" y="40"/>
                    </a:cubicBezTo>
                    <a:cubicBezTo>
                      <a:pt x="546" y="40"/>
                      <a:pt x="549" y="42"/>
                      <a:pt x="549" y="42"/>
                    </a:cubicBezTo>
                    <a:cubicBezTo>
                      <a:pt x="549" y="43"/>
                      <a:pt x="549" y="43"/>
                      <a:pt x="549" y="43"/>
                    </a:cubicBezTo>
                    <a:cubicBezTo>
                      <a:pt x="549" y="43"/>
                      <a:pt x="549" y="43"/>
                      <a:pt x="548" y="43"/>
                    </a:cubicBezTo>
                    <a:cubicBezTo>
                      <a:pt x="549" y="44"/>
                      <a:pt x="549" y="43"/>
                      <a:pt x="550" y="44"/>
                    </a:cubicBezTo>
                    <a:cubicBezTo>
                      <a:pt x="551" y="44"/>
                      <a:pt x="552" y="44"/>
                      <a:pt x="552" y="45"/>
                    </a:cubicBezTo>
                    <a:cubicBezTo>
                      <a:pt x="552" y="45"/>
                      <a:pt x="553" y="46"/>
                      <a:pt x="553" y="46"/>
                    </a:cubicBezTo>
                    <a:cubicBezTo>
                      <a:pt x="552" y="45"/>
                      <a:pt x="551" y="45"/>
                      <a:pt x="550" y="45"/>
                    </a:cubicBezTo>
                    <a:cubicBezTo>
                      <a:pt x="550" y="45"/>
                      <a:pt x="551" y="45"/>
                      <a:pt x="551" y="46"/>
                    </a:cubicBezTo>
                    <a:cubicBezTo>
                      <a:pt x="551" y="46"/>
                      <a:pt x="551" y="46"/>
                      <a:pt x="551" y="46"/>
                    </a:cubicBezTo>
                    <a:cubicBezTo>
                      <a:pt x="552" y="47"/>
                      <a:pt x="554" y="47"/>
                      <a:pt x="555" y="48"/>
                    </a:cubicBezTo>
                    <a:cubicBezTo>
                      <a:pt x="554" y="48"/>
                      <a:pt x="554" y="48"/>
                      <a:pt x="553" y="48"/>
                    </a:cubicBezTo>
                    <a:cubicBezTo>
                      <a:pt x="554" y="48"/>
                      <a:pt x="554" y="49"/>
                      <a:pt x="555" y="49"/>
                    </a:cubicBezTo>
                    <a:cubicBezTo>
                      <a:pt x="555" y="49"/>
                      <a:pt x="555" y="50"/>
                      <a:pt x="555" y="50"/>
                    </a:cubicBezTo>
                    <a:cubicBezTo>
                      <a:pt x="555" y="50"/>
                      <a:pt x="555" y="50"/>
                      <a:pt x="554" y="50"/>
                    </a:cubicBezTo>
                    <a:cubicBezTo>
                      <a:pt x="554" y="51"/>
                      <a:pt x="555" y="51"/>
                      <a:pt x="555" y="51"/>
                    </a:cubicBezTo>
                    <a:cubicBezTo>
                      <a:pt x="555" y="51"/>
                      <a:pt x="555" y="51"/>
                      <a:pt x="554" y="51"/>
                    </a:cubicBezTo>
                    <a:cubicBezTo>
                      <a:pt x="555" y="52"/>
                      <a:pt x="555" y="52"/>
                      <a:pt x="556" y="53"/>
                    </a:cubicBezTo>
                    <a:cubicBezTo>
                      <a:pt x="556" y="53"/>
                      <a:pt x="556" y="53"/>
                      <a:pt x="556" y="53"/>
                    </a:cubicBezTo>
                    <a:cubicBezTo>
                      <a:pt x="556" y="53"/>
                      <a:pt x="559" y="55"/>
                      <a:pt x="557" y="55"/>
                    </a:cubicBezTo>
                    <a:cubicBezTo>
                      <a:pt x="558" y="56"/>
                      <a:pt x="558" y="56"/>
                      <a:pt x="557" y="56"/>
                    </a:cubicBezTo>
                    <a:cubicBezTo>
                      <a:pt x="557" y="57"/>
                      <a:pt x="558" y="57"/>
                      <a:pt x="558" y="57"/>
                    </a:cubicBezTo>
                    <a:cubicBezTo>
                      <a:pt x="557" y="58"/>
                      <a:pt x="558" y="60"/>
                      <a:pt x="556" y="60"/>
                    </a:cubicBezTo>
                    <a:cubicBezTo>
                      <a:pt x="557" y="60"/>
                      <a:pt x="557" y="60"/>
                      <a:pt x="557" y="60"/>
                    </a:cubicBezTo>
                    <a:cubicBezTo>
                      <a:pt x="557" y="60"/>
                      <a:pt x="556" y="60"/>
                      <a:pt x="556" y="60"/>
                    </a:cubicBezTo>
                    <a:cubicBezTo>
                      <a:pt x="558" y="61"/>
                      <a:pt x="557" y="61"/>
                      <a:pt x="558" y="63"/>
                    </a:cubicBezTo>
                    <a:cubicBezTo>
                      <a:pt x="557" y="63"/>
                      <a:pt x="557" y="63"/>
                      <a:pt x="557" y="63"/>
                    </a:cubicBezTo>
                    <a:cubicBezTo>
                      <a:pt x="558" y="64"/>
                      <a:pt x="558" y="64"/>
                      <a:pt x="559" y="64"/>
                    </a:cubicBezTo>
                    <a:cubicBezTo>
                      <a:pt x="559" y="64"/>
                      <a:pt x="560" y="62"/>
                      <a:pt x="560" y="62"/>
                    </a:cubicBezTo>
                    <a:cubicBezTo>
                      <a:pt x="561" y="62"/>
                      <a:pt x="561" y="63"/>
                      <a:pt x="561" y="64"/>
                    </a:cubicBezTo>
                    <a:cubicBezTo>
                      <a:pt x="561" y="65"/>
                      <a:pt x="561" y="65"/>
                      <a:pt x="560" y="65"/>
                    </a:cubicBezTo>
                    <a:cubicBezTo>
                      <a:pt x="558" y="65"/>
                      <a:pt x="557" y="63"/>
                      <a:pt x="556" y="64"/>
                    </a:cubicBezTo>
                    <a:cubicBezTo>
                      <a:pt x="556" y="64"/>
                      <a:pt x="555" y="66"/>
                      <a:pt x="555" y="66"/>
                    </a:cubicBezTo>
                    <a:cubicBezTo>
                      <a:pt x="556" y="67"/>
                      <a:pt x="557" y="67"/>
                      <a:pt x="558" y="67"/>
                    </a:cubicBezTo>
                    <a:cubicBezTo>
                      <a:pt x="557" y="67"/>
                      <a:pt x="556" y="67"/>
                      <a:pt x="555" y="67"/>
                    </a:cubicBezTo>
                    <a:cubicBezTo>
                      <a:pt x="556" y="67"/>
                      <a:pt x="556" y="67"/>
                      <a:pt x="556" y="68"/>
                    </a:cubicBezTo>
                    <a:cubicBezTo>
                      <a:pt x="555" y="67"/>
                      <a:pt x="554" y="67"/>
                      <a:pt x="552" y="67"/>
                    </a:cubicBezTo>
                    <a:cubicBezTo>
                      <a:pt x="553" y="68"/>
                      <a:pt x="554" y="68"/>
                      <a:pt x="555" y="68"/>
                    </a:cubicBezTo>
                    <a:cubicBezTo>
                      <a:pt x="555" y="69"/>
                      <a:pt x="555" y="69"/>
                      <a:pt x="555" y="70"/>
                    </a:cubicBezTo>
                    <a:cubicBezTo>
                      <a:pt x="555" y="70"/>
                      <a:pt x="552" y="69"/>
                      <a:pt x="553" y="70"/>
                    </a:cubicBezTo>
                    <a:cubicBezTo>
                      <a:pt x="553" y="70"/>
                      <a:pt x="553" y="70"/>
                      <a:pt x="553" y="70"/>
                    </a:cubicBezTo>
                    <a:cubicBezTo>
                      <a:pt x="554" y="71"/>
                      <a:pt x="556" y="71"/>
                      <a:pt x="557" y="72"/>
                    </a:cubicBezTo>
                    <a:cubicBezTo>
                      <a:pt x="557" y="72"/>
                      <a:pt x="557" y="72"/>
                      <a:pt x="557" y="72"/>
                    </a:cubicBezTo>
                    <a:cubicBezTo>
                      <a:pt x="557" y="72"/>
                      <a:pt x="557" y="72"/>
                      <a:pt x="557" y="72"/>
                    </a:cubicBezTo>
                    <a:cubicBezTo>
                      <a:pt x="557" y="72"/>
                      <a:pt x="557" y="72"/>
                      <a:pt x="557" y="72"/>
                    </a:cubicBezTo>
                    <a:cubicBezTo>
                      <a:pt x="557" y="72"/>
                      <a:pt x="557" y="72"/>
                      <a:pt x="556" y="72"/>
                    </a:cubicBezTo>
                    <a:cubicBezTo>
                      <a:pt x="556" y="71"/>
                      <a:pt x="556" y="71"/>
                      <a:pt x="555" y="72"/>
                    </a:cubicBezTo>
                    <a:cubicBezTo>
                      <a:pt x="556" y="72"/>
                      <a:pt x="554" y="71"/>
                      <a:pt x="554" y="71"/>
                    </a:cubicBezTo>
                    <a:cubicBezTo>
                      <a:pt x="554" y="71"/>
                      <a:pt x="554" y="71"/>
                      <a:pt x="553" y="71"/>
                    </a:cubicBezTo>
                    <a:cubicBezTo>
                      <a:pt x="554" y="71"/>
                      <a:pt x="554" y="72"/>
                      <a:pt x="554" y="72"/>
                    </a:cubicBezTo>
                    <a:cubicBezTo>
                      <a:pt x="554" y="72"/>
                      <a:pt x="553" y="72"/>
                      <a:pt x="553" y="72"/>
                    </a:cubicBezTo>
                    <a:cubicBezTo>
                      <a:pt x="552" y="72"/>
                      <a:pt x="551" y="72"/>
                      <a:pt x="551" y="72"/>
                    </a:cubicBezTo>
                    <a:cubicBezTo>
                      <a:pt x="552" y="73"/>
                      <a:pt x="553" y="73"/>
                      <a:pt x="555" y="74"/>
                    </a:cubicBezTo>
                    <a:cubicBezTo>
                      <a:pt x="555" y="74"/>
                      <a:pt x="552" y="74"/>
                      <a:pt x="552" y="74"/>
                    </a:cubicBezTo>
                    <a:cubicBezTo>
                      <a:pt x="551" y="75"/>
                      <a:pt x="552" y="76"/>
                      <a:pt x="553" y="76"/>
                    </a:cubicBezTo>
                    <a:cubicBezTo>
                      <a:pt x="554" y="76"/>
                      <a:pt x="556" y="76"/>
                      <a:pt x="557" y="77"/>
                    </a:cubicBezTo>
                    <a:cubicBezTo>
                      <a:pt x="557" y="76"/>
                      <a:pt x="557" y="76"/>
                      <a:pt x="557" y="76"/>
                    </a:cubicBezTo>
                    <a:cubicBezTo>
                      <a:pt x="558" y="76"/>
                      <a:pt x="558" y="76"/>
                      <a:pt x="559" y="76"/>
                    </a:cubicBezTo>
                    <a:cubicBezTo>
                      <a:pt x="560" y="76"/>
                      <a:pt x="560" y="77"/>
                      <a:pt x="560" y="76"/>
                    </a:cubicBezTo>
                    <a:cubicBezTo>
                      <a:pt x="561" y="76"/>
                      <a:pt x="561" y="76"/>
                      <a:pt x="561" y="77"/>
                    </a:cubicBezTo>
                    <a:cubicBezTo>
                      <a:pt x="560" y="77"/>
                      <a:pt x="559" y="77"/>
                      <a:pt x="558" y="77"/>
                    </a:cubicBezTo>
                    <a:cubicBezTo>
                      <a:pt x="557" y="77"/>
                      <a:pt x="555" y="77"/>
                      <a:pt x="555" y="77"/>
                    </a:cubicBezTo>
                    <a:cubicBezTo>
                      <a:pt x="555" y="77"/>
                      <a:pt x="555" y="77"/>
                      <a:pt x="554" y="77"/>
                    </a:cubicBezTo>
                    <a:cubicBezTo>
                      <a:pt x="555" y="78"/>
                      <a:pt x="556" y="77"/>
                      <a:pt x="557" y="79"/>
                    </a:cubicBezTo>
                    <a:cubicBezTo>
                      <a:pt x="557" y="79"/>
                      <a:pt x="556" y="79"/>
                      <a:pt x="556" y="79"/>
                    </a:cubicBezTo>
                    <a:cubicBezTo>
                      <a:pt x="556" y="79"/>
                      <a:pt x="557" y="79"/>
                      <a:pt x="557" y="80"/>
                    </a:cubicBezTo>
                    <a:cubicBezTo>
                      <a:pt x="556" y="80"/>
                      <a:pt x="556" y="80"/>
                      <a:pt x="556" y="80"/>
                    </a:cubicBezTo>
                    <a:cubicBezTo>
                      <a:pt x="557" y="80"/>
                      <a:pt x="558" y="80"/>
                      <a:pt x="559" y="80"/>
                    </a:cubicBezTo>
                    <a:cubicBezTo>
                      <a:pt x="559" y="81"/>
                      <a:pt x="559" y="81"/>
                      <a:pt x="559" y="81"/>
                    </a:cubicBezTo>
                    <a:cubicBezTo>
                      <a:pt x="560" y="81"/>
                      <a:pt x="561" y="82"/>
                      <a:pt x="562" y="82"/>
                    </a:cubicBezTo>
                    <a:cubicBezTo>
                      <a:pt x="562" y="81"/>
                      <a:pt x="562" y="81"/>
                      <a:pt x="562" y="80"/>
                    </a:cubicBezTo>
                    <a:cubicBezTo>
                      <a:pt x="562" y="80"/>
                      <a:pt x="563" y="80"/>
                      <a:pt x="563" y="80"/>
                    </a:cubicBezTo>
                    <a:cubicBezTo>
                      <a:pt x="564" y="81"/>
                      <a:pt x="564" y="81"/>
                      <a:pt x="563" y="81"/>
                    </a:cubicBezTo>
                    <a:cubicBezTo>
                      <a:pt x="563" y="81"/>
                      <a:pt x="563" y="82"/>
                      <a:pt x="563" y="83"/>
                    </a:cubicBezTo>
                    <a:cubicBezTo>
                      <a:pt x="563" y="83"/>
                      <a:pt x="563" y="83"/>
                      <a:pt x="563" y="83"/>
                    </a:cubicBezTo>
                    <a:cubicBezTo>
                      <a:pt x="563" y="83"/>
                      <a:pt x="563" y="84"/>
                      <a:pt x="563" y="84"/>
                    </a:cubicBezTo>
                    <a:cubicBezTo>
                      <a:pt x="560" y="85"/>
                      <a:pt x="563" y="86"/>
                      <a:pt x="564" y="87"/>
                    </a:cubicBezTo>
                    <a:cubicBezTo>
                      <a:pt x="564" y="86"/>
                      <a:pt x="566" y="88"/>
                      <a:pt x="564" y="86"/>
                    </a:cubicBezTo>
                    <a:cubicBezTo>
                      <a:pt x="564" y="86"/>
                      <a:pt x="564" y="86"/>
                      <a:pt x="564" y="86"/>
                    </a:cubicBezTo>
                    <a:cubicBezTo>
                      <a:pt x="564" y="86"/>
                      <a:pt x="566" y="86"/>
                      <a:pt x="565" y="85"/>
                    </a:cubicBezTo>
                    <a:cubicBezTo>
                      <a:pt x="566" y="86"/>
                      <a:pt x="566" y="86"/>
                      <a:pt x="566" y="86"/>
                    </a:cubicBezTo>
                    <a:cubicBezTo>
                      <a:pt x="566" y="87"/>
                      <a:pt x="567" y="87"/>
                      <a:pt x="567" y="88"/>
                    </a:cubicBezTo>
                    <a:cubicBezTo>
                      <a:pt x="567" y="88"/>
                      <a:pt x="568" y="89"/>
                      <a:pt x="567" y="89"/>
                    </a:cubicBezTo>
                    <a:cubicBezTo>
                      <a:pt x="569" y="92"/>
                      <a:pt x="570" y="92"/>
                      <a:pt x="573" y="92"/>
                    </a:cubicBezTo>
                    <a:cubicBezTo>
                      <a:pt x="573" y="92"/>
                      <a:pt x="573" y="92"/>
                      <a:pt x="573" y="92"/>
                    </a:cubicBezTo>
                    <a:cubicBezTo>
                      <a:pt x="574" y="92"/>
                      <a:pt x="574" y="93"/>
                      <a:pt x="574" y="93"/>
                    </a:cubicBezTo>
                    <a:cubicBezTo>
                      <a:pt x="575" y="93"/>
                      <a:pt x="578" y="93"/>
                      <a:pt x="577" y="92"/>
                    </a:cubicBezTo>
                    <a:cubicBezTo>
                      <a:pt x="578" y="92"/>
                      <a:pt x="579" y="92"/>
                      <a:pt x="578" y="91"/>
                    </a:cubicBezTo>
                    <a:cubicBezTo>
                      <a:pt x="579" y="91"/>
                      <a:pt x="581" y="90"/>
                      <a:pt x="580" y="89"/>
                    </a:cubicBezTo>
                    <a:cubicBezTo>
                      <a:pt x="581" y="89"/>
                      <a:pt x="581" y="89"/>
                      <a:pt x="582" y="89"/>
                    </a:cubicBezTo>
                    <a:cubicBezTo>
                      <a:pt x="582" y="89"/>
                      <a:pt x="584" y="88"/>
                      <a:pt x="583" y="87"/>
                    </a:cubicBezTo>
                    <a:cubicBezTo>
                      <a:pt x="584" y="87"/>
                      <a:pt x="585" y="88"/>
                      <a:pt x="585" y="89"/>
                    </a:cubicBezTo>
                    <a:cubicBezTo>
                      <a:pt x="585" y="89"/>
                      <a:pt x="585" y="89"/>
                      <a:pt x="585" y="89"/>
                    </a:cubicBezTo>
                    <a:cubicBezTo>
                      <a:pt x="587" y="90"/>
                      <a:pt x="587" y="90"/>
                      <a:pt x="589" y="91"/>
                    </a:cubicBezTo>
                    <a:cubicBezTo>
                      <a:pt x="590" y="92"/>
                      <a:pt x="591" y="93"/>
                      <a:pt x="592" y="94"/>
                    </a:cubicBezTo>
                    <a:cubicBezTo>
                      <a:pt x="593" y="95"/>
                      <a:pt x="593" y="95"/>
                      <a:pt x="594" y="96"/>
                    </a:cubicBezTo>
                    <a:cubicBezTo>
                      <a:pt x="596" y="97"/>
                      <a:pt x="600" y="99"/>
                      <a:pt x="601" y="101"/>
                    </a:cubicBezTo>
                    <a:cubicBezTo>
                      <a:pt x="601" y="101"/>
                      <a:pt x="601" y="101"/>
                      <a:pt x="601" y="101"/>
                    </a:cubicBezTo>
                    <a:cubicBezTo>
                      <a:pt x="602" y="102"/>
                      <a:pt x="603" y="104"/>
                      <a:pt x="605" y="106"/>
                    </a:cubicBezTo>
                    <a:cubicBezTo>
                      <a:pt x="605" y="106"/>
                      <a:pt x="607" y="107"/>
                      <a:pt x="607" y="107"/>
                    </a:cubicBezTo>
                    <a:cubicBezTo>
                      <a:pt x="607" y="107"/>
                      <a:pt x="609" y="107"/>
                      <a:pt x="609" y="106"/>
                    </a:cubicBezTo>
                    <a:cubicBezTo>
                      <a:pt x="610" y="105"/>
                      <a:pt x="609" y="105"/>
                      <a:pt x="608" y="104"/>
                    </a:cubicBezTo>
                    <a:cubicBezTo>
                      <a:pt x="608" y="104"/>
                      <a:pt x="607" y="103"/>
                      <a:pt x="609" y="103"/>
                    </a:cubicBezTo>
                    <a:cubicBezTo>
                      <a:pt x="609" y="103"/>
                      <a:pt x="608" y="102"/>
                      <a:pt x="608" y="102"/>
                    </a:cubicBezTo>
                    <a:cubicBezTo>
                      <a:pt x="609" y="102"/>
                      <a:pt x="613" y="102"/>
                      <a:pt x="612" y="101"/>
                    </a:cubicBezTo>
                    <a:cubicBezTo>
                      <a:pt x="613" y="101"/>
                      <a:pt x="613" y="101"/>
                      <a:pt x="614" y="102"/>
                    </a:cubicBezTo>
                    <a:cubicBezTo>
                      <a:pt x="613" y="100"/>
                      <a:pt x="613" y="99"/>
                      <a:pt x="612" y="99"/>
                    </a:cubicBezTo>
                    <a:cubicBezTo>
                      <a:pt x="612" y="99"/>
                      <a:pt x="612" y="100"/>
                      <a:pt x="612" y="100"/>
                    </a:cubicBezTo>
                    <a:cubicBezTo>
                      <a:pt x="612" y="100"/>
                      <a:pt x="611" y="99"/>
                      <a:pt x="611" y="98"/>
                    </a:cubicBezTo>
                    <a:cubicBezTo>
                      <a:pt x="611" y="98"/>
                      <a:pt x="611" y="98"/>
                      <a:pt x="611" y="98"/>
                    </a:cubicBezTo>
                    <a:cubicBezTo>
                      <a:pt x="610" y="98"/>
                      <a:pt x="610" y="97"/>
                      <a:pt x="609" y="96"/>
                    </a:cubicBezTo>
                    <a:cubicBezTo>
                      <a:pt x="609" y="96"/>
                      <a:pt x="609" y="96"/>
                      <a:pt x="610" y="96"/>
                    </a:cubicBezTo>
                    <a:cubicBezTo>
                      <a:pt x="608" y="94"/>
                      <a:pt x="606" y="92"/>
                      <a:pt x="604" y="90"/>
                    </a:cubicBezTo>
                    <a:cubicBezTo>
                      <a:pt x="605" y="89"/>
                      <a:pt x="602" y="89"/>
                      <a:pt x="602" y="89"/>
                    </a:cubicBezTo>
                    <a:cubicBezTo>
                      <a:pt x="603" y="89"/>
                      <a:pt x="604" y="88"/>
                      <a:pt x="605" y="88"/>
                    </a:cubicBezTo>
                    <a:cubicBezTo>
                      <a:pt x="605" y="88"/>
                      <a:pt x="605" y="88"/>
                      <a:pt x="605" y="88"/>
                    </a:cubicBezTo>
                    <a:cubicBezTo>
                      <a:pt x="605" y="88"/>
                      <a:pt x="606" y="88"/>
                      <a:pt x="606" y="89"/>
                    </a:cubicBezTo>
                    <a:cubicBezTo>
                      <a:pt x="606" y="87"/>
                      <a:pt x="605" y="88"/>
                      <a:pt x="607" y="87"/>
                    </a:cubicBezTo>
                    <a:cubicBezTo>
                      <a:pt x="607" y="87"/>
                      <a:pt x="607" y="87"/>
                      <a:pt x="607" y="87"/>
                    </a:cubicBezTo>
                    <a:cubicBezTo>
                      <a:pt x="606" y="87"/>
                      <a:pt x="606" y="86"/>
                      <a:pt x="606" y="86"/>
                    </a:cubicBezTo>
                    <a:cubicBezTo>
                      <a:pt x="606" y="86"/>
                      <a:pt x="607" y="86"/>
                      <a:pt x="607" y="86"/>
                    </a:cubicBezTo>
                    <a:cubicBezTo>
                      <a:pt x="606" y="86"/>
                      <a:pt x="605" y="86"/>
                      <a:pt x="604" y="85"/>
                    </a:cubicBezTo>
                    <a:cubicBezTo>
                      <a:pt x="607" y="83"/>
                      <a:pt x="598" y="80"/>
                      <a:pt x="597" y="79"/>
                    </a:cubicBezTo>
                    <a:cubicBezTo>
                      <a:pt x="597" y="79"/>
                      <a:pt x="597" y="79"/>
                      <a:pt x="597" y="79"/>
                    </a:cubicBezTo>
                    <a:cubicBezTo>
                      <a:pt x="594" y="79"/>
                      <a:pt x="591" y="75"/>
                      <a:pt x="589" y="73"/>
                    </a:cubicBezTo>
                    <a:cubicBezTo>
                      <a:pt x="589" y="73"/>
                      <a:pt x="589" y="73"/>
                      <a:pt x="589" y="73"/>
                    </a:cubicBezTo>
                    <a:cubicBezTo>
                      <a:pt x="587" y="72"/>
                      <a:pt x="586" y="70"/>
                      <a:pt x="584" y="69"/>
                    </a:cubicBezTo>
                    <a:cubicBezTo>
                      <a:pt x="584" y="69"/>
                      <a:pt x="584" y="69"/>
                      <a:pt x="584" y="69"/>
                    </a:cubicBezTo>
                    <a:cubicBezTo>
                      <a:pt x="586" y="67"/>
                      <a:pt x="581" y="67"/>
                      <a:pt x="584" y="66"/>
                    </a:cubicBezTo>
                    <a:cubicBezTo>
                      <a:pt x="584" y="66"/>
                      <a:pt x="583" y="65"/>
                      <a:pt x="582" y="64"/>
                    </a:cubicBezTo>
                    <a:cubicBezTo>
                      <a:pt x="582" y="64"/>
                      <a:pt x="584" y="64"/>
                      <a:pt x="583" y="64"/>
                    </a:cubicBezTo>
                    <a:cubicBezTo>
                      <a:pt x="583" y="64"/>
                      <a:pt x="584" y="64"/>
                      <a:pt x="584" y="64"/>
                    </a:cubicBezTo>
                    <a:cubicBezTo>
                      <a:pt x="584" y="62"/>
                      <a:pt x="585" y="63"/>
                      <a:pt x="583" y="61"/>
                    </a:cubicBezTo>
                    <a:cubicBezTo>
                      <a:pt x="583" y="60"/>
                      <a:pt x="582" y="60"/>
                      <a:pt x="582" y="60"/>
                    </a:cubicBezTo>
                    <a:cubicBezTo>
                      <a:pt x="581" y="59"/>
                      <a:pt x="579" y="58"/>
                      <a:pt x="578" y="57"/>
                    </a:cubicBezTo>
                    <a:cubicBezTo>
                      <a:pt x="577" y="56"/>
                      <a:pt x="577" y="55"/>
                      <a:pt x="576" y="55"/>
                    </a:cubicBezTo>
                    <a:cubicBezTo>
                      <a:pt x="578" y="55"/>
                      <a:pt x="575" y="53"/>
                      <a:pt x="574" y="52"/>
                    </a:cubicBezTo>
                    <a:cubicBezTo>
                      <a:pt x="577" y="53"/>
                      <a:pt x="580" y="53"/>
                      <a:pt x="582" y="54"/>
                    </a:cubicBezTo>
                    <a:cubicBezTo>
                      <a:pt x="584" y="55"/>
                      <a:pt x="586" y="56"/>
                      <a:pt x="588" y="58"/>
                    </a:cubicBezTo>
                    <a:cubicBezTo>
                      <a:pt x="587" y="57"/>
                      <a:pt x="588" y="58"/>
                      <a:pt x="588" y="59"/>
                    </a:cubicBezTo>
                    <a:cubicBezTo>
                      <a:pt x="589" y="60"/>
                      <a:pt x="590" y="61"/>
                      <a:pt x="591" y="63"/>
                    </a:cubicBezTo>
                    <a:cubicBezTo>
                      <a:pt x="590" y="63"/>
                      <a:pt x="592" y="64"/>
                      <a:pt x="591" y="64"/>
                    </a:cubicBezTo>
                    <a:cubicBezTo>
                      <a:pt x="592" y="65"/>
                      <a:pt x="592" y="66"/>
                      <a:pt x="593" y="67"/>
                    </a:cubicBezTo>
                    <a:cubicBezTo>
                      <a:pt x="593" y="68"/>
                      <a:pt x="594" y="68"/>
                      <a:pt x="595" y="69"/>
                    </a:cubicBezTo>
                    <a:cubicBezTo>
                      <a:pt x="597" y="70"/>
                      <a:pt x="599" y="72"/>
                      <a:pt x="600" y="73"/>
                    </a:cubicBezTo>
                    <a:cubicBezTo>
                      <a:pt x="601" y="74"/>
                      <a:pt x="603" y="75"/>
                      <a:pt x="604" y="76"/>
                    </a:cubicBezTo>
                    <a:cubicBezTo>
                      <a:pt x="605" y="76"/>
                      <a:pt x="607" y="78"/>
                      <a:pt x="608" y="78"/>
                    </a:cubicBezTo>
                    <a:cubicBezTo>
                      <a:pt x="607" y="78"/>
                      <a:pt x="607" y="77"/>
                      <a:pt x="606" y="77"/>
                    </a:cubicBezTo>
                    <a:cubicBezTo>
                      <a:pt x="608" y="77"/>
                      <a:pt x="610" y="78"/>
                      <a:pt x="612" y="79"/>
                    </a:cubicBezTo>
                    <a:cubicBezTo>
                      <a:pt x="611" y="79"/>
                      <a:pt x="611" y="79"/>
                      <a:pt x="610" y="80"/>
                    </a:cubicBezTo>
                    <a:cubicBezTo>
                      <a:pt x="610" y="81"/>
                      <a:pt x="614" y="82"/>
                      <a:pt x="612" y="80"/>
                    </a:cubicBezTo>
                    <a:cubicBezTo>
                      <a:pt x="613" y="80"/>
                      <a:pt x="614" y="81"/>
                      <a:pt x="615" y="82"/>
                    </a:cubicBezTo>
                    <a:cubicBezTo>
                      <a:pt x="616" y="82"/>
                      <a:pt x="616" y="81"/>
                      <a:pt x="617" y="82"/>
                    </a:cubicBezTo>
                    <a:cubicBezTo>
                      <a:pt x="617" y="80"/>
                      <a:pt x="616" y="79"/>
                      <a:pt x="617" y="79"/>
                    </a:cubicBezTo>
                    <a:cubicBezTo>
                      <a:pt x="617" y="79"/>
                      <a:pt x="617" y="79"/>
                      <a:pt x="616" y="78"/>
                    </a:cubicBezTo>
                    <a:cubicBezTo>
                      <a:pt x="618" y="78"/>
                      <a:pt x="618" y="78"/>
                      <a:pt x="619" y="78"/>
                    </a:cubicBezTo>
                    <a:cubicBezTo>
                      <a:pt x="619" y="78"/>
                      <a:pt x="619" y="78"/>
                      <a:pt x="619" y="78"/>
                    </a:cubicBezTo>
                    <a:cubicBezTo>
                      <a:pt x="619" y="78"/>
                      <a:pt x="619" y="78"/>
                      <a:pt x="619" y="78"/>
                    </a:cubicBezTo>
                    <a:cubicBezTo>
                      <a:pt x="620" y="77"/>
                      <a:pt x="621" y="77"/>
                      <a:pt x="621" y="78"/>
                    </a:cubicBezTo>
                    <a:cubicBezTo>
                      <a:pt x="621" y="78"/>
                      <a:pt x="621" y="78"/>
                      <a:pt x="621" y="78"/>
                    </a:cubicBezTo>
                    <a:cubicBezTo>
                      <a:pt x="622" y="78"/>
                      <a:pt x="624" y="79"/>
                      <a:pt x="625" y="80"/>
                    </a:cubicBezTo>
                    <a:cubicBezTo>
                      <a:pt x="626" y="80"/>
                      <a:pt x="627" y="80"/>
                      <a:pt x="627" y="80"/>
                    </a:cubicBezTo>
                    <a:cubicBezTo>
                      <a:pt x="629" y="80"/>
                      <a:pt x="630" y="81"/>
                      <a:pt x="631" y="82"/>
                    </a:cubicBezTo>
                    <a:cubicBezTo>
                      <a:pt x="630" y="82"/>
                      <a:pt x="630" y="82"/>
                      <a:pt x="629" y="82"/>
                    </a:cubicBezTo>
                    <a:cubicBezTo>
                      <a:pt x="629" y="82"/>
                      <a:pt x="629" y="82"/>
                      <a:pt x="629" y="83"/>
                    </a:cubicBezTo>
                    <a:cubicBezTo>
                      <a:pt x="628" y="82"/>
                      <a:pt x="629" y="83"/>
                      <a:pt x="627" y="82"/>
                    </a:cubicBezTo>
                    <a:cubicBezTo>
                      <a:pt x="628" y="83"/>
                      <a:pt x="628" y="84"/>
                      <a:pt x="629" y="84"/>
                    </a:cubicBezTo>
                    <a:cubicBezTo>
                      <a:pt x="627" y="84"/>
                      <a:pt x="626" y="83"/>
                      <a:pt x="625" y="83"/>
                    </a:cubicBezTo>
                    <a:cubicBezTo>
                      <a:pt x="625" y="84"/>
                      <a:pt x="626" y="84"/>
                      <a:pt x="626" y="84"/>
                    </a:cubicBezTo>
                    <a:cubicBezTo>
                      <a:pt x="625" y="84"/>
                      <a:pt x="624" y="85"/>
                      <a:pt x="623" y="84"/>
                    </a:cubicBezTo>
                    <a:cubicBezTo>
                      <a:pt x="623" y="84"/>
                      <a:pt x="623" y="85"/>
                      <a:pt x="623" y="85"/>
                    </a:cubicBezTo>
                    <a:cubicBezTo>
                      <a:pt x="623" y="85"/>
                      <a:pt x="622" y="85"/>
                      <a:pt x="622" y="85"/>
                    </a:cubicBezTo>
                    <a:cubicBezTo>
                      <a:pt x="622" y="85"/>
                      <a:pt x="621" y="85"/>
                      <a:pt x="622" y="85"/>
                    </a:cubicBezTo>
                    <a:cubicBezTo>
                      <a:pt x="618" y="85"/>
                      <a:pt x="624" y="90"/>
                      <a:pt x="625" y="90"/>
                    </a:cubicBezTo>
                    <a:cubicBezTo>
                      <a:pt x="625" y="91"/>
                      <a:pt x="625" y="90"/>
                      <a:pt x="625" y="90"/>
                    </a:cubicBezTo>
                    <a:cubicBezTo>
                      <a:pt x="626" y="91"/>
                      <a:pt x="627" y="91"/>
                      <a:pt x="627" y="92"/>
                    </a:cubicBezTo>
                    <a:cubicBezTo>
                      <a:pt x="629" y="94"/>
                      <a:pt x="631" y="95"/>
                      <a:pt x="632" y="97"/>
                    </a:cubicBezTo>
                    <a:cubicBezTo>
                      <a:pt x="630" y="99"/>
                      <a:pt x="627" y="95"/>
                      <a:pt x="624" y="94"/>
                    </a:cubicBezTo>
                    <a:cubicBezTo>
                      <a:pt x="624" y="95"/>
                      <a:pt x="624" y="95"/>
                      <a:pt x="624" y="96"/>
                    </a:cubicBezTo>
                    <a:cubicBezTo>
                      <a:pt x="624" y="96"/>
                      <a:pt x="624" y="96"/>
                      <a:pt x="624" y="96"/>
                    </a:cubicBezTo>
                    <a:cubicBezTo>
                      <a:pt x="625" y="97"/>
                      <a:pt x="625" y="98"/>
                      <a:pt x="625" y="99"/>
                    </a:cubicBezTo>
                    <a:cubicBezTo>
                      <a:pt x="626" y="100"/>
                      <a:pt x="627" y="101"/>
                      <a:pt x="628" y="103"/>
                    </a:cubicBezTo>
                    <a:cubicBezTo>
                      <a:pt x="630" y="105"/>
                      <a:pt x="632" y="106"/>
                      <a:pt x="633" y="107"/>
                    </a:cubicBezTo>
                    <a:cubicBezTo>
                      <a:pt x="633" y="107"/>
                      <a:pt x="633" y="107"/>
                      <a:pt x="633" y="107"/>
                    </a:cubicBezTo>
                    <a:cubicBezTo>
                      <a:pt x="633" y="110"/>
                      <a:pt x="632" y="107"/>
                      <a:pt x="631" y="107"/>
                    </a:cubicBezTo>
                    <a:cubicBezTo>
                      <a:pt x="631" y="109"/>
                      <a:pt x="631" y="109"/>
                      <a:pt x="632" y="110"/>
                    </a:cubicBezTo>
                    <a:cubicBezTo>
                      <a:pt x="632" y="110"/>
                      <a:pt x="634" y="113"/>
                      <a:pt x="632" y="113"/>
                    </a:cubicBezTo>
                    <a:cubicBezTo>
                      <a:pt x="633" y="113"/>
                      <a:pt x="632" y="112"/>
                      <a:pt x="632" y="112"/>
                    </a:cubicBezTo>
                    <a:cubicBezTo>
                      <a:pt x="632" y="112"/>
                      <a:pt x="628" y="114"/>
                      <a:pt x="629" y="112"/>
                    </a:cubicBezTo>
                    <a:cubicBezTo>
                      <a:pt x="629" y="112"/>
                      <a:pt x="630" y="112"/>
                      <a:pt x="630" y="112"/>
                    </a:cubicBezTo>
                    <a:cubicBezTo>
                      <a:pt x="628" y="111"/>
                      <a:pt x="624" y="112"/>
                      <a:pt x="625" y="112"/>
                    </a:cubicBezTo>
                    <a:cubicBezTo>
                      <a:pt x="625" y="113"/>
                      <a:pt x="624" y="112"/>
                      <a:pt x="625" y="113"/>
                    </a:cubicBezTo>
                    <a:cubicBezTo>
                      <a:pt x="623" y="112"/>
                      <a:pt x="623" y="113"/>
                      <a:pt x="623" y="114"/>
                    </a:cubicBezTo>
                    <a:cubicBezTo>
                      <a:pt x="623" y="114"/>
                      <a:pt x="623" y="114"/>
                      <a:pt x="623" y="114"/>
                    </a:cubicBezTo>
                    <a:cubicBezTo>
                      <a:pt x="622" y="114"/>
                      <a:pt x="621" y="114"/>
                      <a:pt x="621" y="114"/>
                    </a:cubicBezTo>
                    <a:cubicBezTo>
                      <a:pt x="620" y="115"/>
                      <a:pt x="618" y="115"/>
                      <a:pt x="617" y="115"/>
                    </a:cubicBezTo>
                    <a:cubicBezTo>
                      <a:pt x="616" y="115"/>
                      <a:pt x="615" y="114"/>
                      <a:pt x="614" y="114"/>
                    </a:cubicBezTo>
                    <a:cubicBezTo>
                      <a:pt x="613" y="114"/>
                      <a:pt x="607" y="112"/>
                      <a:pt x="609" y="115"/>
                    </a:cubicBezTo>
                    <a:cubicBezTo>
                      <a:pt x="608" y="115"/>
                      <a:pt x="608" y="115"/>
                      <a:pt x="607" y="115"/>
                    </a:cubicBezTo>
                    <a:cubicBezTo>
                      <a:pt x="608" y="115"/>
                      <a:pt x="607" y="115"/>
                      <a:pt x="607" y="115"/>
                    </a:cubicBezTo>
                    <a:cubicBezTo>
                      <a:pt x="608" y="115"/>
                      <a:pt x="608" y="116"/>
                      <a:pt x="608" y="116"/>
                    </a:cubicBezTo>
                    <a:cubicBezTo>
                      <a:pt x="607" y="116"/>
                      <a:pt x="606" y="116"/>
                      <a:pt x="606" y="115"/>
                    </a:cubicBezTo>
                    <a:cubicBezTo>
                      <a:pt x="605" y="115"/>
                      <a:pt x="605" y="115"/>
                      <a:pt x="605" y="114"/>
                    </a:cubicBezTo>
                    <a:cubicBezTo>
                      <a:pt x="603" y="114"/>
                      <a:pt x="603" y="115"/>
                      <a:pt x="601" y="114"/>
                    </a:cubicBezTo>
                    <a:cubicBezTo>
                      <a:pt x="600" y="113"/>
                      <a:pt x="598" y="112"/>
                      <a:pt x="597" y="111"/>
                    </a:cubicBezTo>
                    <a:cubicBezTo>
                      <a:pt x="598" y="111"/>
                      <a:pt x="598" y="111"/>
                      <a:pt x="598" y="111"/>
                    </a:cubicBezTo>
                    <a:cubicBezTo>
                      <a:pt x="598" y="110"/>
                      <a:pt x="598" y="109"/>
                      <a:pt x="597" y="109"/>
                    </a:cubicBezTo>
                    <a:cubicBezTo>
                      <a:pt x="598" y="109"/>
                      <a:pt x="598" y="110"/>
                      <a:pt x="597" y="110"/>
                    </a:cubicBezTo>
                    <a:cubicBezTo>
                      <a:pt x="596" y="109"/>
                      <a:pt x="596" y="109"/>
                      <a:pt x="596" y="108"/>
                    </a:cubicBezTo>
                    <a:cubicBezTo>
                      <a:pt x="596" y="108"/>
                      <a:pt x="595" y="107"/>
                      <a:pt x="595" y="106"/>
                    </a:cubicBezTo>
                    <a:cubicBezTo>
                      <a:pt x="595" y="106"/>
                      <a:pt x="595" y="106"/>
                      <a:pt x="595" y="106"/>
                    </a:cubicBezTo>
                    <a:cubicBezTo>
                      <a:pt x="595" y="106"/>
                      <a:pt x="594" y="105"/>
                      <a:pt x="595" y="105"/>
                    </a:cubicBezTo>
                    <a:cubicBezTo>
                      <a:pt x="594" y="104"/>
                      <a:pt x="594" y="103"/>
                      <a:pt x="593" y="102"/>
                    </a:cubicBezTo>
                    <a:cubicBezTo>
                      <a:pt x="594" y="102"/>
                      <a:pt x="595" y="103"/>
                      <a:pt x="596" y="103"/>
                    </a:cubicBezTo>
                    <a:cubicBezTo>
                      <a:pt x="595" y="102"/>
                      <a:pt x="593" y="101"/>
                      <a:pt x="592" y="100"/>
                    </a:cubicBezTo>
                    <a:cubicBezTo>
                      <a:pt x="591" y="99"/>
                      <a:pt x="589" y="97"/>
                      <a:pt x="588" y="97"/>
                    </a:cubicBezTo>
                    <a:cubicBezTo>
                      <a:pt x="587" y="98"/>
                      <a:pt x="588" y="97"/>
                      <a:pt x="589" y="97"/>
                    </a:cubicBezTo>
                    <a:cubicBezTo>
                      <a:pt x="589" y="96"/>
                      <a:pt x="589" y="96"/>
                      <a:pt x="589" y="95"/>
                    </a:cubicBezTo>
                    <a:cubicBezTo>
                      <a:pt x="588" y="94"/>
                      <a:pt x="587" y="94"/>
                      <a:pt x="587" y="93"/>
                    </a:cubicBezTo>
                    <a:cubicBezTo>
                      <a:pt x="587" y="93"/>
                      <a:pt x="586" y="93"/>
                      <a:pt x="586" y="94"/>
                    </a:cubicBezTo>
                    <a:cubicBezTo>
                      <a:pt x="586" y="94"/>
                      <a:pt x="586" y="94"/>
                      <a:pt x="585" y="94"/>
                    </a:cubicBezTo>
                    <a:cubicBezTo>
                      <a:pt x="585" y="94"/>
                      <a:pt x="586" y="96"/>
                      <a:pt x="586" y="96"/>
                    </a:cubicBezTo>
                    <a:cubicBezTo>
                      <a:pt x="585" y="97"/>
                      <a:pt x="583" y="96"/>
                      <a:pt x="583" y="96"/>
                    </a:cubicBezTo>
                    <a:cubicBezTo>
                      <a:pt x="584" y="97"/>
                      <a:pt x="582" y="98"/>
                      <a:pt x="583" y="99"/>
                    </a:cubicBezTo>
                    <a:cubicBezTo>
                      <a:pt x="584" y="99"/>
                      <a:pt x="585" y="98"/>
                      <a:pt x="584" y="97"/>
                    </a:cubicBezTo>
                    <a:cubicBezTo>
                      <a:pt x="587" y="98"/>
                      <a:pt x="587" y="98"/>
                      <a:pt x="589" y="100"/>
                    </a:cubicBezTo>
                    <a:cubicBezTo>
                      <a:pt x="588" y="100"/>
                      <a:pt x="587" y="99"/>
                      <a:pt x="586" y="99"/>
                    </a:cubicBezTo>
                    <a:cubicBezTo>
                      <a:pt x="586" y="100"/>
                      <a:pt x="586" y="101"/>
                      <a:pt x="584" y="100"/>
                    </a:cubicBezTo>
                    <a:cubicBezTo>
                      <a:pt x="584" y="102"/>
                      <a:pt x="585" y="103"/>
                      <a:pt x="586" y="103"/>
                    </a:cubicBezTo>
                    <a:cubicBezTo>
                      <a:pt x="586" y="104"/>
                      <a:pt x="586" y="103"/>
                      <a:pt x="587" y="104"/>
                    </a:cubicBezTo>
                    <a:cubicBezTo>
                      <a:pt x="588" y="104"/>
                      <a:pt x="588" y="105"/>
                      <a:pt x="588" y="105"/>
                    </a:cubicBezTo>
                    <a:cubicBezTo>
                      <a:pt x="589" y="107"/>
                      <a:pt x="592" y="108"/>
                      <a:pt x="593" y="110"/>
                    </a:cubicBezTo>
                    <a:cubicBezTo>
                      <a:pt x="593" y="110"/>
                      <a:pt x="596" y="113"/>
                      <a:pt x="596" y="114"/>
                    </a:cubicBezTo>
                    <a:cubicBezTo>
                      <a:pt x="596" y="114"/>
                      <a:pt x="596" y="114"/>
                      <a:pt x="596" y="114"/>
                    </a:cubicBezTo>
                    <a:cubicBezTo>
                      <a:pt x="597" y="115"/>
                      <a:pt x="599" y="116"/>
                      <a:pt x="599" y="117"/>
                    </a:cubicBezTo>
                    <a:cubicBezTo>
                      <a:pt x="599" y="117"/>
                      <a:pt x="599" y="117"/>
                      <a:pt x="598" y="117"/>
                    </a:cubicBezTo>
                    <a:cubicBezTo>
                      <a:pt x="598" y="117"/>
                      <a:pt x="598" y="119"/>
                      <a:pt x="598" y="119"/>
                    </a:cubicBezTo>
                    <a:cubicBezTo>
                      <a:pt x="597" y="118"/>
                      <a:pt x="596" y="118"/>
                      <a:pt x="594" y="119"/>
                    </a:cubicBezTo>
                    <a:cubicBezTo>
                      <a:pt x="595" y="120"/>
                      <a:pt x="596" y="121"/>
                      <a:pt x="597" y="122"/>
                    </a:cubicBezTo>
                    <a:cubicBezTo>
                      <a:pt x="595" y="121"/>
                      <a:pt x="594" y="120"/>
                      <a:pt x="592" y="119"/>
                    </a:cubicBezTo>
                    <a:cubicBezTo>
                      <a:pt x="592" y="119"/>
                      <a:pt x="591" y="119"/>
                      <a:pt x="590" y="119"/>
                    </a:cubicBezTo>
                    <a:cubicBezTo>
                      <a:pt x="589" y="119"/>
                      <a:pt x="584" y="121"/>
                      <a:pt x="585" y="123"/>
                    </a:cubicBezTo>
                    <a:cubicBezTo>
                      <a:pt x="585" y="123"/>
                      <a:pt x="586" y="128"/>
                      <a:pt x="587" y="129"/>
                    </a:cubicBezTo>
                    <a:cubicBezTo>
                      <a:pt x="584" y="128"/>
                      <a:pt x="581" y="129"/>
                      <a:pt x="578" y="130"/>
                    </a:cubicBezTo>
                    <a:cubicBezTo>
                      <a:pt x="576" y="130"/>
                      <a:pt x="575" y="130"/>
                      <a:pt x="576" y="133"/>
                    </a:cubicBezTo>
                    <a:cubicBezTo>
                      <a:pt x="577" y="134"/>
                      <a:pt x="577" y="135"/>
                      <a:pt x="578" y="136"/>
                    </a:cubicBezTo>
                    <a:cubicBezTo>
                      <a:pt x="576" y="136"/>
                      <a:pt x="573" y="137"/>
                      <a:pt x="574" y="139"/>
                    </a:cubicBezTo>
                    <a:cubicBezTo>
                      <a:pt x="572" y="139"/>
                      <a:pt x="571" y="140"/>
                      <a:pt x="569" y="140"/>
                    </a:cubicBezTo>
                    <a:cubicBezTo>
                      <a:pt x="567" y="140"/>
                      <a:pt x="565" y="138"/>
                      <a:pt x="563" y="138"/>
                    </a:cubicBezTo>
                    <a:cubicBezTo>
                      <a:pt x="565" y="140"/>
                      <a:pt x="566" y="143"/>
                      <a:pt x="568" y="144"/>
                    </a:cubicBezTo>
                    <a:cubicBezTo>
                      <a:pt x="567" y="145"/>
                      <a:pt x="566" y="144"/>
                      <a:pt x="565" y="144"/>
                    </a:cubicBezTo>
                    <a:cubicBezTo>
                      <a:pt x="564" y="144"/>
                      <a:pt x="564" y="144"/>
                      <a:pt x="563" y="145"/>
                    </a:cubicBezTo>
                    <a:cubicBezTo>
                      <a:pt x="563" y="145"/>
                      <a:pt x="563" y="145"/>
                      <a:pt x="562" y="145"/>
                    </a:cubicBezTo>
                    <a:cubicBezTo>
                      <a:pt x="562" y="145"/>
                      <a:pt x="561" y="145"/>
                      <a:pt x="561" y="146"/>
                    </a:cubicBezTo>
                    <a:cubicBezTo>
                      <a:pt x="560" y="146"/>
                      <a:pt x="560" y="145"/>
                      <a:pt x="559" y="144"/>
                    </a:cubicBezTo>
                    <a:cubicBezTo>
                      <a:pt x="558" y="144"/>
                      <a:pt x="556" y="144"/>
                      <a:pt x="556" y="145"/>
                    </a:cubicBezTo>
                    <a:cubicBezTo>
                      <a:pt x="555" y="145"/>
                      <a:pt x="553" y="144"/>
                      <a:pt x="553" y="146"/>
                    </a:cubicBezTo>
                    <a:cubicBezTo>
                      <a:pt x="553" y="147"/>
                      <a:pt x="554" y="146"/>
                      <a:pt x="555" y="147"/>
                    </a:cubicBezTo>
                    <a:cubicBezTo>
                      <a:pt x="555" y="148"/>
                      <a:pt x="554" y="147"/>
                      <a:pt x="555" y="148"/>
                    </a:cubicBezTo>
                    <a:cubicBezTo>
                      <a:pt x="553" y="147"/>
                      <a:pt x="554" y="148"/>
                      <a:pt x="553" y="149"/>
                    </a:cubicBezTo>
                    <a:cubicBezTo>
                      <a:pt x="555" y="149"/>
                      <a:pt x="557" y="149"/>
                      <a:pt x="558" y="150"/>
                    </a:cubicBezTo>
                    <a:cubicBezTo>
                      <a:pt x="559" y="150"/>
                      <a:pt x="561" y="153"/>
                      <a:pt x="562" y="153"/>
                    </a:cubicBezTo>
                    <a:cubicBezTo>
                      <a:pt x="562" y="152"/>
                      <a:pt x="562" y="152"/>
                      <a:pt x="562" y="151"/>
                    </a:cubicBezTo>
                    <a:cubicBezTo>
                      <a:pt x="563" y="151"/>
                      <a:pt x="563" y="151"/>
                      <a:pt x="563" y="151"/>
                    </a:cubicBezTo>
                    <a:cubicBezTo>
                      <a:pt x="564" y="151"/>
                      <a:pt x="563" y="152"/>
                      <a:pt x="563" y="152"/>
                    </a:cubicBezTo>
                    <a:cubicBezTo>
                      <a:pt x="564" y="152"/>
                      <a:pt x="564" y="152"/>
                      <a:pt x="564" y="153"/>
                    </a:cubicBezTo>
                    <a:cubicBezTo>
                      <a:pt x="565" y="153"/>
                      <a:pt x="567" y="152"/>
                      <a:pt x="567" y="153"/>
                    </a:cubicBezTo>
                    <a:cubicBezTo>
                      <a:pt x="567" y="153"/>
                      <a:pt x="566" y="153"/>
                      <a:pt x="566" y="153"/>
                    </a:cubicBezTo>
                    <a:cubicBezTo>
                      <a:pt x="566" y="154"/>
                      <a:pt x="566" y="154"/>
                      <a:pt x="567" y="154"/>
                    </a:cubicBezTo>
                    <a:cubicBezTo>
                      <a:pt x="568" y="155"/>
                      <a:pt x="567" y="153"/>
                      <a:pt x="568" y="155"/>
                    </a:cubicBezTo>
                    <a:cubicBezTo>
                      <a:pt x="570" y="158"/>
                      <a:pt x="570" y="158"/>
                      <a:pt x="573" y="159"/>
                    </a:cubicBezTo>
                    <a:cubicBezTo>
                      <a:pt x="574" y="160"/>
                      <a:pt x="576" y="160"/>
                      <a:pt x="577" y="161"/>
                    </a:cubicBezTo>
                    <a:cubicBezTo>
                      <a:pt x="579" y="162"/>
                      <a:pt x="579" y="166"/>
                      <a:pt x="580" y="168"/>
                    </a:cubicBezTo>
                    <a:cubicBezTo>
                      <a:pt x="581" y="170"/>
                      <a:pt x="583" y="173"/>
                      <a:pt x="582" y="175"/>
                    </a:cubicBezTo>
                    <a:cubicBezTo>
                      <a:pt x="581" y="176"/>
                      <a:pt x="577" y="177"/>
                      <a:pt x="575" y="177"/>
                    </a:cubicBezTo>
                    <a:cubicBezTo>
                      <a:pt x="574" y="176"/>
                      <a:pt x="573" y="175"/>
                      <a:pt x="571" y="175"/>
                    </a:cubicBezTo>
                    <a:cubicBezTo>
                      <a:pt x="570" y="175"/>
                      <a:pt x="569" y="175"/>
                      <a:pt x="568" y="175"/>
                    </a:cubicBezTo>
                    <a:cubicBezTo>
                      <a:pt x="568" y="175"/>
                      <a:pt x="565" y="174"/>
                      <a:pt x="565" y="175"/>
                    </a:cubicBezTo>
                    <a:cubicBezTo>
                      <a:pt x="564" y="176"/>
                      <a:pt x="563" y="175"/>
                      <a:pt x="562" y="175"/>
                    </a:cubicBezTo>
                    <a:cubicBezTo>
                      <a:pt x="561" y="174"/>
                      <a:pt x="553" y="175"/>
                      <a:pt x="553" y="175"/>
                    </a:cubicBezTo>
                    <a:cubicBezTo>
                      <a:pt x="550" y="174"/>
                      <a:pt x="549" y="173"/>
                      <a:pt x="546" y="174"/>
                    </a:cubicBezTo>
                    <a:cubicBezTo>
                      <a:pt x="545" y="175"/>
                      <a:pt x="545" y="174"/>
                      <a:pt x="545" y="176"/>
                    </a:cubicBezTo>
                    <a:cubicBezTo>
                      <a:pt x="544" y="176"/>
                      <a:pt x="543" y="176"/>
                      <a:pt x="542" y="176"/>
                    </a:cubicBezTo>
                    <a:cubicBezTo>
                      <a:pt x="541" y="176"/>
                      <a:pt x="541" y="176"/>
                      <a:pt x="540" y="176"/>
                    </a:cubicBezTo>
                    <a:cubicBezTo>
                      <a:pt x="540" y="176"/>
                      <a:pt x="539" y="178"/>
                      <a:pt x="539" y="178"/>
                    </a:cubicBezTo>
                    <a:cubicBezTo>
                      <a:pt x="539" y="178"/>
                      <a:pt x="540" y="179"/>
                      <a:pt x="540" y="179"/>
                    </a:cubicBezTo>
                    <a:cubicBezTo>
                      <a:pt x="540" y="179"/>
                      <a:pt x="541" y="179"/>
                      <a:pt x="541" y="179"/>
                    </a:cubicBezTo>
                    <a:cubicBezTo>
                      <a:pt x="541" y="180"/>
                      <a:pt x="542" y="180"/>
                      <a:pt x="542" y="181"/>
                    </a:cubicBezTo>
                    <a:cubicBezTo>
                      <a:pt x="543" y="181"/>
                      <a:pt x="543" y="182"/>
                      <a:pt x="543" y="182"/>
                    </a:cubicBezTo>
                    <a:cubicBezTo>
                      <a:pt x="543" y="182"/>
                      <a:pt x="543" y="183"/>
                      <a:pt x="543" y="183"/>
                    </a:cubicBezTo>
                    <a:cubicBezTo>
                      <a:pt x="544" y="186"/>
                      <a:pt x="546" y="188"/>
                      <a:pt x="547" y="191"/>
                    </a:cubicBezTo>
                    <a:cubicBezTo>
                      <a:pt x="546" y="191"/>
                      <a:pt x="546" y="191"/>
                      <a:pt x="546" y="191"/>
                    </a:cubicBezTo>
                    <a:cubicBezTo>
                      <a:pt x="547" y="194"/>
                      <a:pt x="546" y="196"/>
                      <a:pt x="545" y="199"/>
                    </a:cubicBezTo>
                    <a:cubicBezTo>
                      <a:pt x="545" y="201"/>
                      <a:pt x="544" y="203"/>
                      <a:pt x="545" y="203"/>
                    </a:cubicBezTo>
                    <a:cubicBezTo>
                      <a:pt x="546" y="204"/>
                      <a:pt x="546" y="203"/>
                      <a:pt x="547" y="203"/>
                    </a:cubicBezTo>
                    <a:cubicBezTo>
                      <a:pt x="547" y="204"/>
                      <a:pt x="547" y="204"/>
                      <a:pt x="546" y="204"/>
                    </a:cubicBezTo>
                    <a:cubicBezTo>
                      <a:pt x="547" y="207"/>
                      <a:pt x="547" y="204"/>
                      <a:pt x="548" y="205"/>
                    </a:cubicBezTo>
                    <a:cubicBezTo>
                      <a:pt x="548" y="206"/>
                      <a:pt x="549" y="208"/>
                      <a:pt x="549" y="209"/>
                    </a:cubicBezTo>
                    <a:cubicBezTo>
                      <a:pt x="549" y="209"/>
                      <a:pt x="549" y="209"/>
                      <a:pt x="549" y="209"/>
                    </a:cubicBezTo>
                    <a:cubicBezTo>
                      <a:pt x="549" y="210"/>
                      <a:pt x="549" y="213"/>
                      <a:pt x="550" y="213"/>
                    </a:cubicBezTo>
                    <a:cubicBezTo>
                      <a:pt x="550" y="213"/>
                      <a:pt x="552" y="214"/>
                      <a:pt x="552" y="214"/>
                    </a:cubicBezTo>
                    <a:cubicBezTo>
                      <a:pt x="553" y="214"/>
                      <a:pt x="554" y="214"/>
                      <a:pt x="554" y="214"/>
                    </a:cubicBezTo>
                    <a:cubicBezTo>
                      <a:pt x="555" y="214"/>
                      <a:pt x="555" y="214"/>
                      <a:pt x="555" y="214"/>
                    </a:cubicBezTo>
                    <a:cubicBezTo>
                      <a:pt x="556" y="214"/>
                      <a:pt x="556" y="215"/>
                      <a:pt x="557" y="214"/>
                    </a:cubicBezTo>
                    <a:cubicBezTo>
                      <a:pt x="559" y="214"/>
                      <a:pt x="560" y="213"/>
                      <a:pt x="562" y="213"/>
                    </a:cubicBezTo>
                    <a:cubicBezTo>
                      <a:pt x="564" y="214"/>
                      <a:pt x="565" y="215"/>
                      <a:pt x="567" y="217"/>
                    </a:cubicBezTo>
                    <a:cubicBezTo>
                      <a:pt x="569" y="220"/>
                      <a:pt x="573" y="219"/>
                      <a:pt x="576" y="217"/>
                    </a:cubicBezTo>
                    <a:cubicBezTo>
                      <a:pt x="578" y="216"/>
                      <a:pt x="579" y="216"/>
                      <a:pt x="581" y="217"/>
                    </a:cubicBezTo>
                    <a:cubicBezTo>
                      <a:pt x="582" y="217"/>
                      <a:pt x="584" y="217"/>
                      <a:pt x="585" y="217"/>
                    </a:cubicBezTo>
                    <a:cubicBezTo>
                      <a:pt x="585" y="216"/>
                      <a:pt x="587" y="217"/>
                      <a:pt x="588" y="217"/>
                    </a:cubicBezTo>
                    <a:cubicBezTo>
                      <a:pt x="590" y="216"/>
                      <a:pt x="589" y="215"/>
                      <a:pt x="590" y="214"/>
                    </a:cubicBezTo>
                    <a:cubicBezTo>
                      <a:pt x="591" y="212"/>
                      <a:pt x="593" y="212"/>
                      <a:pt x="594" y="211"/>
                    </a:cubicBezTo>
                    <a:cubicBezTo>
                      <a:pt x="595" y="210"/>
                      <a:pt x="595" y="209"/>
                      <a:pt x="596" y="209"/>
                    </a:cubicBezTo>
                    <a:cubicBezTo>
                      <a:pt x="595" y="207"/>
                      <a:pt x="596" y="207"/>
                      <a:pt x="597" y="206"/>
                    </a:cubicBezTo>
                    <a:cubicBezTo>
                      <a:pt x="597" y="206"/>
                      <a:pt x="597" y="206"/>
                      <a:pt x="597" y="205"/>
                    </a:cubicBezTo>
                    <a:cubicBezTo>
                      <a:pt x="597" y="205"/>
                      <a:pt x="598" y="204"/>
                      <a:pt x="598" y="204"/>
                    </a:cubicBezTo>
                    <a:cubicBezTo>
                      <a:pt x="599" y="203"/>
                      <a:pt x="600" y="203"/>
                      <a:pt x="599" y="202"/>
                    </a:cubicBezTo>
                    <a:cubicBezTo>
                      <a:pt x="599" y="201"/>
                      <a:pt x="598" y="202"/>
                      <a:pt x="598" y="201"/>
                    </a:cubicBezTo>
                    <a:cubicBezTo>
                      <a:pt x="597" y="200"/>
                      <a:pt x="596" y="199"/>
                      <a:pt x="596" y="197"/>
                    </a:cubicBezTo>
                    <a:cubicBezTo>
                      <a:pt x="596" y="197"/>
                      <a:pt x="597" y="196"/>
                      <a:pt x="598" y="196"/>
                    </a:cubicBezTo>
                    <a:cubicBezTo>
                      <a:pt x="598" y="195"/>
                      <a:pt x="598" y="195"/>
                      <a:pt x="598" y="195"/>
                    </a:cubicBezTo>
                    <a:cubicBezTo>
                      <a:pt x="598" y="194"/>
                      <a:pt x="600" y="192"/>
                      <a:pt x="601" y="190"/>
                    </a:cubicBezTo>
                    <a:cubicBezTo>
                      <a:pt x="601" y="190"/>
                      <a:pt x="601" y="190"/>
                      <a:pt x="602" y="189"/>
                    </a:cubicBezTo>
                    <a:cubicBezTo>
                      <a:pt x="602" y="189"/>
                      <a:pt x="603" y="189"/>
                      <a:pt x="603" y="188"/>
                    </a:cubicBezTo>
                    <a:cubicBezTo>
                      <a:pt x="604" y="188"/>
                      <a:pt x="606" y="187"/>
                      <a:pt x="607" y="186"/>
                    </a:cubicBezTo>
                    <a:cubicBezTo>
                      <a:pt x="608" y="185"/>
                      <a:pt x="608" y="185"/>
                      <a:pt x="609" y="184"/>
                    </a:cubicBezTo>
                    <a:cubicBezTo>
                      <a:pt x="608" y="182"/>
                      <a:pt x="607" y="181"/>
                      <a:pt x="606" y="178"/>
                    </a:cubicBezTo>
                    <a:cubicBezTo>
                      <a:pt x="607" y="178"/>
                      <a:pt x="608" y="178"/>
                      <a:pt x="608" y="176"/>
                    </a:cubicBezTo>
                    <a:cubicBezTo>
                      <a:pt x="609" y="176"/>
                      <a:pt x="611" y="175"/>
                      <a:pt x="613" y="176"/>
                    </a:cubicBezTo>
                    <a:cubicBezTo>
                      <a:pt x="614" y="176"/>
                      <a:pt x="616" y="176"/>
                      <a:pt x="617" y="177"/>
                    </a:cubicBezTo>
                    <a:cubicBezTo>
                      <a:pt x="618" y="177"/>
                      <a:pt x="619" y="178"/>
                      <a:pt x="621" y="178"/>
                    </a:cubicBezTo>
                    <a:cubicBezTo>
                      <a:pt x="622" y="178"/>
                      <a:pt x="623" y="176"/>
                      <a:pt x="623" y="175"/>
                    </a:cubicBezTo>
                    <a:cubicBezTo>
                      <a:pt x="623" y="175"/>
                      <a:pt x="625" y="174"/>
                      <a:pt x="625" y="174"/>
                    </a:cubicBezTo>
                    <a:cubicBezTo>
                      <a:pt x="626" y="174"/>
                      <a:pt x="627" y="174"/>
                      <a:pt x="627" y="174"/>
                    </a:cubicBezTo>
                    <a:cubicBezTo>
                      <a:pt x="628" y="173"/>
                      <a:pt x="628" y="172"/>
                      <a:pt x="627" y="171"/>
                    </a:cubicBezTo>
                    <a:cubicBezTo>
                      <a:pt x="629" y="171"/>
                      <a:pt x="630" y="170"/>
                      <a:pt x="631" y="171"/>
                    </a:cubicBezTo>
                    <a:cubicBezTo>
                      <a:pt x="633" y="171"/>
                      <a:pt x="634" y="172"/>
                      <a:pt x="635" y="173"/>
                    </a:cubicBezTo>
                    <a:cubicBezTo>
                      <a:pt x="636" y="173"/>
                      <a:pt x="637" y="174"/>
                      <a:pt x="638" y="175"/>
                    </a:cubicBezTo>
                    <a:cubicBezTo>
                      <a:pt x="639" y="176"/>
                      <a:pt x="640" y="176"/>
                      <a:pt x="640" y="177"/>
                    </a:cubicBezTo>
                    <a:cubicBezTo>
                      <a:pt x="642" y="179"/>
                      <a:pt x="644" y="182"/>
                      <a:pt x="647" y="184"/>
                    </a:cubicBezTo>
                    <a:cubicBezTo>
                      <a:pt x="648" y="184"/>
                      <a:pt x="649" y="185"/>
                      <a:pt x="650" y="185"/>
                    </a:cubicBezTo>
                    <a:cubicBezTo>
                      <a:pt x="651" y="186"/>
                      <a:pt x="652" y="187"/>
                      <a:pt x="653" y="188"/>
                    </a:cubicBezTo>
                    <a:cubicBezTo>
                      <a:pt x="655" y="189"/>
                      <a:pt x="657" y="190"/>
                      <a:pt x="659" y="190"/>
                    </a:cubicBezTo>
                    <a:cubicBezTo>
                      <a:pt x="661" y="191"/>
                      <a:pt x="660" y="190"/>
                      <a:pt x="662" y="191"/>
                    </a:cubicBezTo>
                    <a:cubicBezTo>
                      <a:pt x="663" y="192"/>
                      <a:pt x="663" y="192"/>
                      <a:pt x="664" y="193"/>
                    </a:cubicBezTo>
                    <a:cubicBezTo>
                      <a:pt x="665" y="194"/>
                      <a:pt x="667" y="194"/>
                      <a:pt x="668" y="195"/>
                    </a:cubicBezTo>
                    <a:cubicBezTo>
                      <a:pt x="670" y="197"/>
                      <a:pt x="672" y="198"/>
                      <a:pt x="674" y="200"/>
                    </a:cubicBezTo>
                    <a:cubicBezTo>
                      <a:pt x="675" y="201"/>
                      <a:pt x="675" y="202"/>
                      <a:pt x="676" y="203"/>
                    </a:cubicBezTo>
                    <a:cubicBezTo>
                      <a:pt x="677" y="205"/>
                      <a:pt x="677" y="206"/>
                      <a:pt x="678" y="208"/>
                    </a:cubicBezTo>
                    <a:cubicBezTo>
                      <a:pt x="677" y="208"/>
                      <a:pt x="678" y="209"/>
                      <a:pt x="678" y="209"/>
                    </a:cubicBezTo>
                    <a:cubicBezTo>
                      <a:pt x="679" y="211"/>
                      <a:pt x="679" y="211"/>
                      <a:pt x="680" y="211"/>
                    </a:cubicBezTo>
                    <a:cubicBezTo>
                      <a:pt x="680" y="211"/>
                      <a:pt x="680" y="210"/>
                      <a:pt x="680" y="210"/>
                    </a:cubicBezTo>
                    <a:cubicBezTo>
                      <a:pt x="681" y="209"/>
                      <a:pt x="680" y="208"/>
                      <a:pt x="681" y="208"/>
                    </a:cubicBezTo>
                    <a:cubicBezTo>
                      <a:pt x="681" y="207"/>
                      <a:pt x="681" y="206"/>
                      <a:pt x="681" y="205"/>
                    </a:cubicBezTo>
                    <a:cubicBezTo>
                      <a:pt x="681" y="205"/>
                      <a:pt x="681" y="205"/>
                      <a:pt x="681" y="205"/>
                    </a:cubicBezTo>
                    <a:cubicBezTo>
                      <a:pt x="681" y="204"/>
                      <a:pt x="680" y="203"/>
                      <a:pt x="681" y="203"/>
                    </a:cubicBezTo>
                    <a:cubicBezTo>
                      <a:pt x="680" y="201"/>
                      <a:pt x="678" y="200"/>
                      <a:pt x="677" y="199"/>
                    </a:cubicBezTo>
                    <a:cubicBezTo>
                      <a:pt x="676" y="198"/>
                      <a:pt x="674" y="195"/>
                      <a:pt x="676" y="194"/>
                    </a:cubicBezTo>
                    <a:cubicBezTo>
                      <a:pt x="678" y="193"/>
                      <a:pt x="681" y="198"/>
                      <a:pt x="683" y="198"/>
                    </a:cubicBezTo>
                    <a:cubicBezTo>
                      <a:pt x="682" y="196"/>
                      <a:pt x="682" y="196"/>
                      <a:pt x="680" y="194"/>
                    </a:cubicBezTo>
                    <a:cubicBezTo>
                      <a:pt x="679" y="193"/>
                      <a:pt x="677" y="192"/>
                      <a:pt x="676" y="191"/>
                    </a:cubicBezTo>
                    <a:cubicBezTo>
                      <a:pt x="674" y="191"/>
                      <a:pt x="672" y="190"/>
                      <a:pt x="670" y="189"/>
                    </a:cubicBezTo>
                    <a:cubicBezTo>
                      <a:pt x="669" y="188"/>
                      <a:pt x="669" y="187"/>
                      <a:pt x="668" y="186"/>
                    </a:cubicBezTo>
                    <a:cubicBezTo>
                      <a:pt x="667" y="186"/>
                      <a:pt x="666" y="186"/>
                      <a:pt x="665" y="186"/>
                    </a:cubicBezTo>
                    <a:cubicBezTo>
                      <a:pt x="662" y="186"/>
                      <a:pt x="661" y="184"/>
                      <a:pt x="658" y="182"/>
                    </a:cubicBezTo>
                    <a:cubicBezTo>
                      <a:pt x="657" y="181"/>
                      <a:pt x="656" y="179"/>
                      <a:pt x="654" y="178"/>
                    </a:cubicBezTo>
                    <a:cubicBezTo>
                      <a:pt x="654" y="177"/>
                      <a:pt x="652" y="177"/>
                      <a:pt x="651" y="176"/>
                    </a:cubicBezTo>
                    <a:cubicBezTo>
                      <a:pt x="651" y="175"/>
                      <a:pt x="650" y="175"/>
                      <a:pt x="649" y="174"/>
                    </a:cubicBezTo>
                    <a:cubicBezTo>
                      <a:pt x="648" y="174"/>
                      <a:pt x="646" y="174"/>
                      <a:pt x="645" y="173"/>
                    </a:cubicBezTo>
                    <a:cubicBezTo>
                      <a:pt x="644" y="172"/>
                      <a:pt x="643" y="170"/>
                      <a:pt x="643" y="169"/>
                    </a:cubicBezTo>
                    <a:cubicBezTo>
                      <a:pt x="643" y="167"/>
                      <a:pt x="642" y="166"/>
                      <a:pt x="641" y="164"/>
                    </a:cubicBezTo>
                    <a:cubicBezTo>
                      <a:pt x="641" y="164"/>
                      <a:pt x="641" y="165"/>
                      <a:pt x="641" y="164"/>
                    </a:cubicBezTo>
                    <a:cubicBezTo>
                      <a:pt x="642" y="165"/>
                      <a:pt x="646" y="163"/>
                      <a:pt x="645" y="163"/>
                    </a:cubicBezTo>
                    <a:cubicBezTo>
                      <a:pt x="647" y="164"/>
                      <a:pt x="645" y="163"/>
                      <a:pt x="646" y="164"/>
                    </a:cubicBezTo>
                    <a:cubicBezTo>
                      <a:pt x="646" y="165"/>
                      <a:pt x="646" y="165"/>
                      <a:pt x="647" y="166"/>
                    </a:cubicBezTo>
                    <a:cubicBezTo>
                      <a:pt x="647" y="166"/>
                      <a:pt x="647" y="166"/>
                      <a:pt x="647" y="166"/>
                    </a:cubicBezTo>
                    <a:cubicBezTo>
                      <a:pt x="648" y="167"/>
                      <a:pt x="649" y="170"/>
                      <a:pt x="650" y="169"/>
                    </a:cubicBezTo>
                    <a:cubicBezTo>
                      <a:pt x="649" y="167"/>
                      <a:pt x="650" y="169"/>
                      <a:pt x="650" y="168"/>
                    </a:cubicBezTo>
                    <a:cubicBezTo>
                      <a:pt x="650" y="168"/>
                      <a:pt x="651" y="168"/>
                      <a:pt x="651" y="168"/>
                    </a:cubicBezTo>
                    <a:cubicBezTo>
                      <a:pt x="651" y="167"/>
                      <a:pt x="651" y="167"/>
                      <a:pt x="650" y="166"/>
                    </a:cubicBezTo>
                    <a:cubicBezTo>
                      <a:pt x="652" y="166"/>
                      <a:pt x="652" y="166"/>
                      <a:pt x="653" y="167"/>
                    </a:cubicBezTo>
                    <a:cubicBezTo>
                      <a:pt x="653" y="168"/>
                      <a:pt x="653" y="169"/>
                      <a:pt x="654" y="169"/>
                    </a:cubicBezTo>
                    <a:cubicBezTo>
                      <a:pt x="655" y="171"/>
                      <a:pt x="657" y="172"/>
                      <a:pt x="659" y="173"/>
                    </a:cubicBezTo>
                    <a:cubicBezTo>
                      <a:pt x="657" y="174"/>
                      <a:pt x="661" y="175"/>
                      <a:pt x="662" y="176"/>
                    </a:cubicBezTo>
                    <a:cubicBezTo>
                      <a:pt x="662" y="176"/>
                      <a:pt x="663" y="176"/>
                      <a:pt x="663" y="176"/>
                    </a:cubicBezTo>
                    <a:cubicBezTo>
                      <a:pt x="664" y="176"/>
                      <a:pt x="664" y="176"/>
                      <a:pt x="664" y="176"/>
                    </a:cubicBezTo>
                    <a:cubicBezTo>
                      <a:pt x="664" y="176"/>
                      <a:pt x="664" y="176"/>
                      <a:pt x="664" y="176"/>
                    </a:cubicBezTo>
                    <a:cubicBezTo>
                      <a:pt x="666" y="176"/>
                      <a:pt x="667" y="178"/>
                      <a:pt x="669" y="179"/>
                    </a:cubicBezTo>
                    <a:cubicBezTo>
                      <a:pt x="672" y="181"/>
                      <a:pt x="676" y="182"/>
                      <a:pt x="679" y="184"/>
                    </a:cubicBezTo>
                    <a:cubicBezTo>
                      <a:pt x="681" y="185"/>
                      <a:pt x="683" y="185"/>
                      <a:pt x="684" y="187"/>
                    </a:cubicBezTo>
                    <a:cubicBezTo>
                      <a:pt x="684" y="187"/>
                      <a:pt x="684" y="187"/>
                      <a:pt x="684" y="187"/>
                    </a:cubicBezTo>
                    <a:cubicBezTo>
                      <a:pt x="685" y="189"/>
                      <a:pt x="684" y="188"/>
                      <a:pt x="684" y="188"/>
                    </a:cubicBezTo>
                    <a:cubicBezTo>
                      <a:pt x="685" y="189"/>
                      <a:pt x="685" y="189"/>
                      <a:pt x="685" y="189"/>
                    </a:cubicBezTo>
                    <a:cubicBezTo>
                      <a:pt x="685" y="190"/>
                      <a:pt x="686" y="190"/>
                      <a:pt x="686" y="191"/>
                    </a:cubicBezTo>
                    <a:cubicBezTo>
                      <a:pt x="685" y="193"/>
                      <a:pt x="690" y="196"/>
                      <a:pt x="691" y="197"/>
                    </a:cubicBezTo>
                    <a:cubicBezTo>
                      <a:pt x="693" y="199"/>
                      <a:pt x="694" y="200"/>
                      <a:pt x="695" y="201"/>
                    </a:cubicBezTo>
                    <a:cubicBezTo>
                      <a:pt x="696" y="202"/>
                      <a:pt x="698" y="203"/>
                      <a:pt x="699" y="204"/>
                    </a:cubicBezTo>
                    <a:cubicBezTo>
                      <a:pt x="699" y="204"/>
                      <a:pt x="700" y="204"/>
                      <a:pt x="700" y="204"/>
                    </a:cubicBezTo>
                    <a:cubicBezTo>
                      <a:pt x="701" y="205"/>
                      <a:pt x="701" y="206"/>
                      <a:pt x="701" y="207"/>
                    </a:cubicBezTo>
                    <a:cubicBezTo>
                      <a:pt x="702" y="208"/>
                      <a:pt x="705" y="208"/>
                      <a:pt x="707" y="209"/>
                    </a:cubicBezTo>
                    <a:cubicBezTo>
                      <a:pt x="707" y="209"/>
                      <a:pt x="708" y="210"/>
                      <a:pt x="709" y="210"/>
                    </a:cubicBezTo>
                    <a:cubicBezTo>
                      <a:pt x="707" y="210"/>
                      <a:pt x="707" y="210"/>
                      <a:pt x="706" y="209"/>
                    </a:cubicBezTo>
                    <a:cubicBezTo>
                      <a:pt x="705" y="209"/>
                      <a:pt x="705" y="209"/>
                      <a:pt x="704" y="209"/>
                    </a:cubicBezTo>
                    <a:cubicBezTo>
                      <a:pt x="704" y="209"/>
                      <a:pt x="704" y="210"/>
                      <a:pt x="703" y="210"/>
                    </a:cubicBezTo>
                    <a:cubicBezTo>
                      <a:pt x="704" y="212"/>
                      <a:pt x="705" y="213"/>
                      <a:pt x="706" y="215"/>
                    </a:cubicBezTo>
                    <a:cubicBezTo>
                      <a:pt x="707" y="215"/>
                      <a:pt x="707" y="216"/>
                      <a:pt x="707" y="216"/>
                    </a:cubicBezTo>
                    <a:cubicBezTo>
                      <a:pt x="708" y="216"/>
                      <a:pt x="708" y="216"/>
                      <a:pt x="708" y="215"/>
                    </a:cubicBezTo>
                    <a:cubicBezTo>
                      <a:pt x="709" y="216"/>
                      <a:pt x="711" y="216"/>
                      <a:pt x="712" y="216"/>
                    </a:cubicBezTo>
                    <a:cubicBezTo>
                      <a:pt x="712" y="216"/>
                      <a:pt x="711" y="215"/>
                      <a:pt x="711" y="215"/>
                    </a:cubicBezTo>
                    <a:cubicBezTo>
                      <a:pt x="712" y="214"/>
                      <a:pt x="713" y="214"/>
                      <a:pt x="714" y="214"/>
                    </a:cubicBezTo>
                    <a:cubicBezTo>
                      <a:pt x="713" y="213"/>
                      <a:pt x="712" y="212"/>
                      <a:pt x="711" y="211"/>
                    </a:cubicBezTo>
                    <a:cubicBezTo>
                      <a:pt x="711" y="211"/>
                      <a:pt x="712" y="211"/>
                      <a:pt x="712" y="211"/>
                    </a:cubicBezTo>
                    <a:cubicBezTo>
                      <a:pt x="712" y="210"/>
                      <a:pt x="713" y="212"/>
                      <a:pt x="714" y="212"/>
                    </a:cubicBezTo>
                    <a:cubicBezTo>
                      <a:pt x="714" y="209"/>
                      <a:pt x="713" y="209"/>
                      <a:pt x="711" y="208"/>
                    </a:cubicBezTo>
                    <a:cubicBezTo>
                      <a:pt x="710" y="207"/>
                      <a:pt x="709" y="206"/>
                      <a:pt x="708" y="205"/>
                    </a:cubicBezTo>
                    <a:cubicBezTo>
                      <a:pt x="709" y="206"/>
                      <a:pt x="710" y="207"/>
                      <a:pt x="711" y="207"/>
                    </a:cubicBezTo>
                    <a:cubicBezTo>
                      <a:pt x="712" y="208"/>
                      <a:pt x="712" y="208"/>
                      <a:pt x="713" y="209"/>
                    </a:cubicBezTo>
                    <a:cubicBezTo>
                      <a:pt x="714" y="209"/>
                      <a:pt x="716" y="210"/>
                      <a:pt x="717" y="210"/>
                    </a:cubicBezTo>
                    <a:cubicBezTo>
                      <a:pt x="716" y="209"/>
                      <a:pt x="715" y="208"/>
                      <a:pt x="713" y="207"/>
                    </a:cubicBezTo>
                    <a:cubicBezTo>
                      <a:pt x="712" y="206"/>
                      <a:pt x="709" y="205"/>
                      <a:pt x="708" y="204"/>
                    </a:cubicBezTo>
                    <a:cubicBezTo>
                      <a:pt x="708" y="204"/>
                      <a:pt x="707" y="205"/>
                      <a:pt x="708" y="205"/>
                    </a:cubicBezTo>
                    <a:cubicBezTo>
                      <a:pt x="707" y="205"/>
                      <a:pt x="706" y="205"/>
                      <a:pt x="706" y="205"/>
                    </a:cubicBezTo>
                    <a:cubicBezTo>
                      <a:pt x="706" y="205"/>
                      <a:pt x="707" y="204"/>
                      <a:pt x="707" y="204"/>
                    </a:cubicBezTo>
                    <a:cubicBezTo>
                      <a:pt x="706" y="203"/>
                      <a:pt x="705" y="202"/>
                      <a:pt x="705" y="201"/>
                    </a:cubicBezTo>
                    <a:cubicBezTo>
                      <a:pt x="706" y="201"/>
                      <a:pt x="706" y="202"/>
                      <a:pt x="707" y="202"/>
                    </a:cubicBezTo>
                    <a:cubicBezTo>
                      <a:pt x="706" y="201"/>
                      <a:pt x="704" y="199"/>
                      <a:pt x="703" y="198"/>
                    </a:cubicBezTo>
                    <a:cubicBezTo>
                      <a:pt x="702" y="197"/>
                      <a:pt x="700" y="196"/>
                      <a:pt x="701" y="195"/>
                    </a:cubicBezTo>
                    <a:cubicBezTo>
                      <a:pt x="701" y="195"/>
                      <a:pt x="701" y="194"/>
                      <a:pt x="700" y="194"/>
                    </a:cubicBezTo>
                    <a:cubicBezTo>
                      <a:pt x="702" y="194"/>
                      <a:pt x="703" y="197"/>
                      <a:pt x="705" y="197"/>
                    </a:cubicBezTo>
                    <a:cubicBezTo>
                      <a:pt x="705" y="197"/>
                      <a:pt x="705" y="196"/>
                      <a:pt x="704" y="195"/>
                    </a:cubicBezTo>
                    <a:cubicBezTo>
                      <a:pt x="705" y="196"/>
                      <a:pt x="706" y="196"/>
                      <a:pt x="706" y="196"/>
                    </a:cubicBezTo>
                    <a:cubicBezTo>
                      <a:pt x="706" y="194"/>
                      <a:pt x="705" y="195"/>
                      <a:pt x="705" y="193"/>
                    </a:cubicBezTo>
                    <a:cubicBezTo>
                      <a:pt x="704" y="193"/>
                      <a:pt x="703" y="192"/>
                      <a:pt x="703" y="191"/>
                    </a:cubicBezTo>
                    <a:cubicBezTo>
                      <a:pt x="704" y="191"/>
                      <a:pt x="705" y="191"/>
                      <a:pt x="706" y="191"/>
                    </a:cubicBezTo>
                    <a:cubicBezTo>
                      <a:pt x="706" y="191"/>
                      <a:pt x="708" y="192"/>
                      <a:pt x="707" y="191"/>
                    </a:cubicBezTo>
                    <a:cubicBezTo>
                      <a:pt x="709" y="192"/>
                      <a:pt x="710" y="192"/>
                      <a:pt x="712" y="192"/>
                    </a:cubicBezTo>
                    <a:cubicBezTo>
                      <a:pt x="714" y="194"/>
                      <a:pt x="713" y="194"/>
                      <a:pt x="714" y="196"/>
                    </a:cubicBezTo>
                    <a:cubicBezTo>
                      <a:pt x="715" y="195"/>
                      <a:pt x="715" y="194"/>
                      <a:pt x="716" y="193"/>
                    </a:cubicBezTo>
                    <a:cubicBezTo>
                      <a:pt x="717" y="193"/>
                      <a:pt x="717" y="192"/>
                      <a:pt x="718" y="192"/>
                    </a:cubicBezTo>
                    <a:cubicBezTo>
                      <a:pt x="718" y="191"/>
                      <a:pt x="719" y="192"/>
                      <a:pt x="719" y="191"/>
                    </a:cubicBezTo>
                    <a:cubicBezTo>
                      <a:pt x="719" y="191"/>
                      <a:pt x="719" y="191"/>
                      <a:pt x="719" y="191"/>
                    </a:cubicBezTo>
                    <a:cubicBezTo>
                      <a:pt x="719" y="191"/>
                      <a:pt x="720" y="191"/>
                      <a:pt x="720" y="191"/>
                    </a:cubicBezTo>
                    <a:cubicBezTo>
                      <a:pt x="719" y="190"/>
                      <a:pt x="720" y="190"/>
                      <a:pt x="719" y="189"/>
                    </a:cubicBezTo>
                    <a:cubicBezTo>
                      <a:pt x="718" y="188"/>
                      <a:pt x="717" y="188"/>
                      <a:pt x="716" y="188"/>
                    </a:cubicBezTo>
                    <a:cubicBezTo>
                      <a:pt x="715" y="187"/>
                      <a:pt x="715" y="187"/>
                      <a:pt x="714" y="186"/>
                    </a:cubicBezTo>
                    <a:cubicBezTo>
                      <a:pt x="713" y="185"/>
                      <a:pt x="712" y="184"/>
                      <a:pt x="711" y="183"/>
                    </a:cubicBezTo>
                    <a:cubicBezTo>
                      <a:pt x="711" y="181"/>
                      <a:pt x="711" y="180"/>
                      <a:pt x="710" y="179"/>
                    </a:cubicBezTo>
                    <a:cubicBezTo>
                      <a:pt x="712" y="177"/>
                      <a:pt x="709" y="175"/>
                      <a:pt x="708" y="173"/>
                    </a:cubicBezTo>
                    <a:cubicBezTo>
                      <a:pt x="708" y="173"/>
                      <a:pt x="708" y="172"/>
                      <a:pt x="708" y="171"/>
                    </a:cubicBezTo>
                    <a:cubicBezTo>
                      <a:pt x="708" y="171"/>
                      <a:pt x="706" y="169"/>
                      <a:pt x="708" y="169"/>
                    </a:cubicBezTo>
                    <a:cubicBezTo>
                      <a:pt x="707" y="168"/>
                      <a:pt x="706" y="166"/>
                      <a:pt x="705" y="165"/>
                    </a:cubicBezTo>
                    <a:cubicBezTo>
                      <a:pt x="705" y="165"/>
                      <a:pt x="706" y="165"/>
                      <a:pt x="706" y="165"/>
                    </a:cubicBezTo>
                    <a:cubicBezTo>
                      <a:pt x="705" y="163"/>
                      <a:pt x="706" y="162"/>
                      <a:pt x="705" y="160"/>
                    </a:cubicBezTo>
                    <a:cubicBezTo>
                      <a:pt x="705" y="160"/>
                      <a:pt x="705" y="160"/>
                      <a:pt x="705" y="160"/>
                    </a:cubicBezTo>
                    <a:cubicBezTo>
                      <a:pt x="705" y="160"/>
                      <a:pt x="705" y="158"/>
                      <a:pt x="705" y="158"/>
                    </a:cubicBezTo>
                    <a:cubicBezTo>
                      <a:pt x="706" y="158"/>
                      <a:pt x="706" y="158"/>
                      <a:pt x="707" y="158"/>
                    </a:cubicBezTo>
                    <a:cubicBezTo>
                      <a:pt x="707" y="158"/>
                      <a:pt x="707" y="158"/>
                      <a:pt x="707" y="157"/>
                    </a:cubicBezTo>
                    <a:cubicBezTo>
                      <a:pt x="707" y="158"/>
                      <a:pt x="709" y="158"/>
                      <a:pt x="709" y="159"/>
                    </a:cubicBezTo>
                    <a:cubicBezTo>
                      <a:pt x="708" y="159"/>
                      <a:pt x="708" y="159"/>
                      <a:pt x="707" y="159"/>
                    </a:cubicBezTo>
                    <a:cubicBezTo>
                      <a:pt x="708" y="160"/>
                      <a:pt x="707" y="159"/>
                      <a:pt x="707" y="159"/>
                    </a:cubicBezTo>
                    <a:cubicBezTo>
                      <a:pt x="708" y="160"/>
                      <a:pt x="710" y="161"/>
                      <a:pt x="710" y="161"/>
                    </a:cubicBezTo>
                    <a:cubicBezTo>
                      <a:pt x="712" y="162"/>
                      <a:pt x="712" y="162"/>
                      <a:pt x="713" y="160"/>
                    </a:cubicBezTo>
                    <a:cubicBezTo>
                      <a:pt x="714" y="161"/>
                      <a:pt x="715" y="161"/>
                      <a:pt x="715" y="162"/>
                    </a:cubicBezTo>
                    <a:cubicBezTo>
                      <a:pt x="716" y="163"/>
                      <a:pt x="716" y="162"/>
                      <a:pt x="716" y="163"/>
                    </a:cubicBezTo>
                    <a:cubicBezTo>
                      <a:pt x="715" y="164"/>
                      <a:pt x="714" y="166"/>
                      <a:pt x="716" y="166"/>
                    </a:cubicBezTo>
                    <a:cubicBezTo>
                      <a:pt x="715" y="165"/>
                      <a:pt x="718" y="167"/>
                      <a:pt x="718" y="167"/>
                    </a:cubicBezTo>
                    <a:cubicBezTo>
                      <a:pt x="720" y="168"/>
                      <a:pt x="721" y="169"/>
                      <a:pt x="721" y="171"/>
                    </a:cubicBezTo>
                    <a:cubicBezTo>
                      <a:pt x="722" y="171"/>
                      <a:pt x="723" y="170"/>
                      <a:pt x="723" y="170"/>
                    </a:cubicBezTo>
                    <a:cubicBezTo>
                      <a:pt x="723" y="169"/>
                      <a:pt x="724" y="169"/>
                      <a:pt x="724" y="169"/>
                    </a:cubicBezTo>
                    <a:cubicBezTo>
                      <a:pt x="725" y="168"/>
                      <a:pt x="724" y="167"/>
                      <a:pt x="726" y="167"/>
                    </a:cubicBezTo>
                    <a:cubicBezTo>
                      <a:pt x="726" y="167"/>
                      <a:pt x="726" y="165"/>
                      <a:pt x="725" y="165"/>
                    </a:cubicBezTo>
                    <a:cubicBezTo>
                      <a:pt x="724" y="165"/>
                      <a:pt x="724" y="166"/>
                      <a:pt x="724" y="166"/>
                    </a:cubicBezTo>
                    <a:cubicBezTo>
                      <a:pt x="723" y="166"/>
                      <a:pt x="722" y="166"/>
                      <a:pt x="721" y="166"/>
                    </a:cubicBezTo>
                    <a:cubicBezTo>
                      <a:pt x="720" y="165"/>
                      <a:pt x="719" y="163"/>
                      <a:pt x="718" y="162"/>
                    </a:cubicBezTo>
                    <a:cubicBezTo>
                      <a:pt x="717" y="162"/>
                      <a:pt x="715" y="161"/>
                      <a:pt x="714" y="160"/>
                    </a:cubicBezTo>
                    <a:cubicBezTo>
                      <a:pt x="716" y="160"/>
                      <a:pt x="717" y="160"/>
                      <a:pt x="718" y="160"/>
                    </a:cubicBezTo>
                    <a:cubicBezTo>
                      <a:pt x="718" y="160"/>
                      <a:pt x="718" y="159"/>
                      <a:pt x="718" y="159"/>
                    </a:cubicBezTo>
                    <a:cubicBezTo>
                      <a:pt x="718" y="159"/>
                      <a:pt x="718" y="159"/>
                      <a:pt x="718" y="159"/>
                    </a:cubicBezTo>
                    <a:cubicBezTo>
                      <a:pt x="718" y="159"/>
                      <a:pt x="718" y="159"/>
                      <a:pt x="718" y="158"/>
                    </a:cubicBezTo>
                    <a:cubicBezTo>
                      <a:pt x="719" y="158"/>
                      <a:pt x="719" y="158"/>
                      <a:pt x="720" y="158"/>
                    </a:cubicBezTo>
                    <a:cubicBezTo>
                      <a:pt x="720" y="157"/>
                      <a:pt x="721" y="156"/>
                      <a:pt x="721" y="155"/>
                    </a:cubicBezTo>
                    <a:cubicBezTo>
                      <a:pt x="722" y="155"/>
                      <a:pt x="723" y="155"/>
                      <a:pt x="723" y="154"/>
                    </a:cubicBezTo>
                    <a:cubicBezTo>
                      <a:pt x="724" y="153"/>
                      <a:pt x="724" y="156"/>
                      <a:pt x="724" y="155"/>
                    </a:cubicBezTo>
                    <a:cubicBezTo>
                      <a:pt x="724" y="156"/>
                      <a:pt x="723" y="156"/>
                      <a:pt x="724" y="157"/>
                    </a:cubicBezTo>
                    <a:cubicBezTo>
                      <a:pt x="724" y="157"/>
                      <a:pt x="723" y="157"/>
                      <a:pt x="723" y="157"/>
                    </a:cubicBezTo>
                    <a:cubicBezTo>
                      <a:pt x="723" y="157"/>
                      <a:pt x="724" y="158"/>
                      <a:pt x="724" y="158"/>
                    </a:cubicBezTo>
                    <a:cubicBezTo>
                      <a:pt x="724" y="159"/>
                      <a:pt x="723" y="159"/>
                      <a:pt x="723" y="159"/>
                    </a:cubicBezTo>
                    <a:cubicBezTo>
                      <a:pt x="724" y="160"/>
                      <a:pt x="725" y="160"/>
                      <a:pt x="726" y="161"/>
                    </a:cubicBezTo>
                    <a:cubicBezTo>
                      <a:pt x="726" y="161"/>
                      <a:pt x="726" y="161"/>
                      <a:pt x="726" y="161"/>
                    </a:cubicBezTo>
                    <a:cubicBezTo>
                      <a:pt x="726" y="163"/>
                      <a:pt x="726" y="163"/>
                      <a:pt x="727" y="164"/>
                    </a:cubicBezTo>
                    <a:cubicBezTo>
                      <a:pt x="727" y="165"/>
                      <a:pt x="726" y="165"/>
                      <a:pt x="726" y="164"/>
                    </a:cubicBezTo>
                    <a:cubicBezTo>
                      <a:pt x="726" y="165"/>
                      <a:pt x="727" y="165"/>
                      <a:pt x="727" y="166"/>
                    </a:cubicBezTo>
                    <a:cubicBezTo>
                      <a:pt x="727" y="166"/>
                      <a:pt x="726" y="166"/>
                      <a:pt x="727" y="167"/>
                    </a:cubicBezTo>
                    <a:cubicBezTo>
                      <a:pt x="727" y="167"/>
                      <a:pt x="728" y="167"/>
                      <a:pt x="729" y="167"/>
                    </a:cubicBezTo>
                    <a:cubicBezTo>
                      <a:pt x="731" y="168"/>
                      <a:pt x="732" y="170"/>
                      <a:pt x="733" y="170"/>
                    </a:cubicBezTo>
                    <a:cubicBezTo>
                      <a:pt x="736" y="172"/>
                      <a:pt x="738" y="174"/>
                      <a:pt x="741" y="176"/>
                    </a:cubicBezTo>
                    <a:cubicBezTo>
                      <a:pt x="743" y="177"/>
                      <a:pt x="745" y="178"/>
                      <a:pt x="747" y="180"/>
                    </a:cubicBezTo>
                    <a:cubicBezTo>
                      <a:pt x="748" y="181"/>
                      <a:pt x="750" y="183"/>
                      <a:pt x="751" y="184"/>
                    </a:cubicBezTo>
                    <a:cubicBezTo>
                      <a:pt x="751" y="185"/>
                      <a:pt x="752" y="186"/>
                      <a:pt x="752" y="186"/>
                    </a:cubicBezTo>
                    <a:cubicBezTo>
                      <a:pt x="752" y="187"/>
                      <a:pt x="752" y="188"/>
                      <a:pt x="753" y="189"/>
                    </a:cubicBezTo>
                    <a:cubicBezTo>
                      <a:pt x="753" y="189"/>
                      <a:pt x="752" y="189"/>
                      <a:pt x="752" y="189"/>
                    </a:cubicBezTo>
                    <a:cubicBezTo>
                      <a:pt x="753" y="189"/>
                      <a:pt x="752" y="189"/>
                      <a:pt x="752" y="189"/>
                    </a:cubicBezTo>
                    <a:cubicBezTo>
                      <a:pt x="752" y="190"/>
                      <a:pt x="752" y="189"/>
                      <a:pt x="752" y="190"/>
                    </a:cubicBezTo>
                    <a:cubicBezTo>
                      <a:pt x="752" y="190"/>
                      <a:pt x="747" y="190"/>
                      <a:pt x="748" y="191"/>
                    </a:cubicBezTo>
                    <a:cubicBezTo>
                      <a:pt x="746" y="190"/>
                      <a:pt x="744" y="189"/>
                      <a:pt x="741" y="188"/>
                    </a:cubicBezTo>
                    <a:cubicBezTo>
                      <a:pt x="739" y="187"/>
                      <a:pt x="737" y="186"/>
                      <a:pt x="735" y="185"/>
                    </a:cubicBezTo>
                    <a:cubicBezTo>
                      <a:pt x="734" y="185"/>
                      <a:pt x="734" y="185"/>
                      <a:pt x="733" y="185"/>
                    </a:cubicBezTo>
                    <a:cubicBezTo>
                      <a:pt x="732" y="185"/>
                      <a:pt x="732" y="184"/>
                      <a:pt x="731" y="184"/>
                    </a:cubicBezTo>
                    <a:cubicBezTo>
                      <a:pt x="730" y="184"/>
                      <a:pt x="729" y="185"/>
                      <a:pt x="728" y="186"/>
                    </a:cubicBezTo>
                    <a:cubicBezTo>
                      <a:pt x="728" y="186"/>
                      <a:pt x="727" y="188"/>
                      <a:pt x="727" y="188"/>
                    </a:cubicBezTo>
                    <a:cubicBezTo>
                      <a:pt x="726" y="189"/>
                      <a:pt x="728" y="188"/>
                      <a:pt x="726" y="189"/>
                    </a:cubicBezTo>
                    <a:cubicBezTo>
                      <a:pt x="725" y="190"/>
                      <a:pt x="726" y="189"/>
                      <a:pt x="724" y="189"/>
                    </a:cubicBezTo>
                    <a:cubicBezTo>
                      <a:pt x="723" y="190"/>
                      <a:pt x="722" y="189"/>
                      <a:pt x="720" y="190"/>
                    </a:cubicBezTo>
                    <a:cubicBezTo>
                      <a:pt x="721" y="191"/>
                      <a:pt x="723" y="191"/>
                      <a:pt x="724" y="192"/>
                    </a:cubicBezTo>
                    <a:cubicBezTo>
                      <a:pt x="722" y="192"/>
                      <a:pt x="723" y="192"/>
                      <a:pt x="721" y="193"/>
                    </a:cubicBezTo>
                    <a:cubicBezTo>
                      <a:pt x="720" y="194"/>
                      <a:pt x="719" y="193"/>
                      <a:pt x="718" y="193"/>
                    </a:cubicBezTo>
                    <a:cubicBezTo>
                      <a:pt x="718" y="194"/>
                      <a:pt x="719" y="194"/>
                      <a:pt x="719" y="194"/>
                    </a:cubicBezTo>
                    <a:cubicBezTo>
                      <a:pt x="717" y="194"/>
                      <a:pt x="715" y="195"/>
                      <a:pt x="716" y="197"/>
                    </a:cubicBezTo>
                    <a:cubicBezTo>
                      <a:pt x="716" y="198"/>
                      <a:pt x="716" y="200"/>
                      <a:pt x="717" y="201"/>
                    </a:cubicBezTo>
                    <a:cubicBezTo>
                      <a:pt x="718" y="201"/>
                      <a:pt x="718" y="200"/>
                      <a:pt x="719" y="201"/>
                    </a:cubicBezTo>
                    <a:cubicBezTo>
                      <a:pt x="720" y="202"/>
                      <a:pt x="720" y="203"/>
                      <a:pt x="721" y="204"/>
                    </a:cubicBezTo>
                    <a:cubicBezTo>
                      <a:pt x="721" y="204"/>
                      <a:pt x="722" y="205"/>
                      <a:pt x="723" y="206"/>
                    </a:cubicBezTo>
                    <a:cubicBezTo>
                      <a:pt x="723" y="206"/>
                      <a:pt x="723" y="207"/>
                      <a:pt x="723" y="207"/>
                    </a:cubicBezTo>
                    <a:cubicBezTo>
                      <a:pt x="722" y="207"/>
                      <a:pt x="722" y="207"/>
                      <a:pt x="721" y="207"/>
                    </a:cubicBezTo>
                    <a:cubicBezTo>
                      <a:pt x="722" y="207"/>
                      <a:pt x="722" y="209"/>
                      <a:pt x="722" y="209"/>
                    </a:cubicBezTo>
                    <a:cubicBezTo>
                      <a:pt x="723" y="210"/>
                      <a:pt x="724" y="209"/>
                      <a:pt x="725" y="210"/>
                    </a:cubicBezTo>
                    <a:cubicBezTo>
                      <a:pt x="726" y="211"/>
                      <a:pt x="727" y="213"/>
                      <a:pt x="728" y="214"/>
                    </a:cubicBezTo>
                    <a:cubicBezTo>
                      <a:pt x="728" y="214"/>
                      <a:pt x="728" y="214"/>
                      <a:pt x="727" y="214"/>
                    </a:cubicBezTo>
                    <a:cubicBezTo>
                      <a:pt x="728" y="215"/>
                      <a:pt x="730" y="216"/>
                      <a:pt x="731" y="216"/>
                    </a:cubicBezTo>
                    <a:cubicBezTo>
                      <a:pt x="732" y="217"/>
                      <a:pt x="734" y="218"/>
                      <a:pt x="733" y="217"/>
                    </a:cubicBezTo>
                    <a:cubicBezTo>
                      <a:pt x="734" y="216"/>
                      <a:pt x="734" y="217"/>
                      <a:pt x="734" y="218"/>
                    </a:cubicBezTo>
                    <a:cubicBezTo>
                      <a:pt x="735" y="218"/>
                      <a:pt x="736" y="218"/>
                      <a:pt x="736" y="218"/>
                    </a:cubicBezTo>
                    <a:cubicBezTo>
                      <a:pt x="737" y="219"/>
                      <a:pt x="737" y="219"/>
                      <a:pt x="737" y="220"/>
                    </a:cubicBezTo>
                    <a:cubicBezTo>
                      <a:pt x="738" y="220"/>
                      <a:pt x="740" y="222"/>
                      <a:pt x="740" y="222"/>
                    </a:cubicBezTo>
                    <a:cubicBezTo>
                      <a:pt x="742" y="222"/>
                      <a:pt x="742" y="219"/>
                      <a:pt x="741" y="218"/>
                    </a:cubicBezTo>
                    <a:cubicBezTo>
                      <a:pt x="743" y="218"/>
                      <a:pt x="745" y="218"/>
                      <a:pt x="746" y="219"/>
                    </a:cubicBezTo>
                    <a:cubicBezTo>
                      <a:pt x="748" y="221"/>
                      <a:pt x="750" y="222"/>
                      <a:pt x="752" y="221"/>
                    </a:cubicBezTo>
                    <a:cubicBezTo>
                      <a:pt x="754" y="221"/>
                      <a:pt x="753" y="220"/>
                      <a:pt x="754" y="218"/>
                    </a:cubicBezTo>
                    <a:cubicBezTo>
                      <a:pt x="754" y="218"/>
                      <a:pt x="755" y="218"/>
                      <a:pt x="755" y="219"/>
                    </a:cubicBezTo>
                    <a:cubicBezTo>
                      <a:pt x="755" y="218"/>
                      <a:pt x="756" y="216"/>
                      <a:pt x="756" y="216"/>
                    </a:cubicBezTo>
                    <a:cubicBezTo>
                      <a:pt x="758" y="218"/>
                      <a:pt x="758" y="220"/>
                      <a:pt x="759" y="222"/>
                    </a:cubicBezTo>
                    <a:cubicBezTo>
                      <a:pt x="760" y="224"/>
                      <a:pt x="761" y="225"/>
                      <a:pt x="761" y="226"/>
                    </a:cubicBezTo>
                    <a:cubicBezTo>
                      <a:pt x="762" y="228"/>
                      <a:pt x="764" y="230"/>
                      <a:pt x="765" y="231"/>
                    </a:cubicBezTo>
                    <a:cubicBezTo>
                      <a:pt x="766" y="233"/>
                      <a:pt x="766" y="236"/>
                      <a:pt x="766" y="237"/>
                    </a:cubicBezTo>
                    <a:cubicBezTo>
                      <a:pt x="768" y="241"/>
                      <a:pt x="769" y="245"/>
                      <a:pt x="769" y="249"/>
                    </a:cubicBezTo>
                    <a:cubicBezTo>
                      <a:pt x="770" y="251"/>
                      <a:pt x="770" y="253"/>
                      <a:pt x="766" y="253"/>
                    </a:cubicBezTo>
                    <a:cubicBezTo>
                      <a:pt x="765" y="253"/>
                      <a:pt x="766" y="252"/>
                      <a:pt x="765" y="252"/>
                    </a:cubicBezTo>
                    <a:cubicBezTo>
                      <a:pt x="764" y="252"/>
                      <a:pt x="764" y="253"/>
                      <a:pt x="763" y="253"/>
                    </a:cubicBezTo>
                    <a:cubicBezTo>
                      <a:pt x="761" y="253"/>
                      <a:pt x="761" y="253"/>
                      <a:pt x="761" y="251"/>
                    </a:cubicBezTo>
                    <a:cubicBezTo>
                      <a:pt x="761" y="252"/>
                      <a:pt x="760" y="252"/>
                      <a:pt x="760" y="253"/>
                    </a:cubicBezTo>
                    <a:cubicBezTo>
                      <a:pt x="759" y="252"/>
                      <a:pt x="758" y="252"/>
                      <a:pt x="757" y="252"/>
                    </a:cubicBezTo>
                    <a:cubicBezTo>
                      <a:pt x="757" y="253"/>
                      <a:pt x="757" y="253"/>
                      <a:pt x="757" y="254"/>
                    </a:cubicBezTo>
                    <a:cubicBezTo>
                      <a:pt x="755" y="253"/>
                      <a:pt x="755" y="254"/>
                      <a:pt x="753" y="254"/>
                    </a:cubicBezTo>
                    <a:cubicBezTo>
                      <a:pt x="752" y="254"/>
                      <a:pt x="751" y="253"/>
                      <a:pt x="750" y="253"/>
                    </a:cubicBezTo>
                    <a:cubicBezTo>
                      <a:pt x="748" y="253"/>
                      <a:pt x="747" y="253"/>
                      <a:pt x="745" y="252"/>
                    </a:cubicBezTo>
                    <a:cubicBezTo>
                      <a:pt x="744" y="252"/>
                      <a:pt x="742" y="250"/>
                      <a:pt x="740" y="250"/>
                    </a:cubicBezTo>
                    <a:cubicBezTo>
                      <a:pt x="739" y="250"/>
                      <a:pt x="739" y="250"/>
                      <a:pt x="738" y="250"/>
                    </a:cubicBezTo>
                    <a:cubicBezTo>
                      <a:pt x="736" y="250"/>
                      <a:pt x="736" y="249"/>
                      <a:pt x="735" y="248"/>
                    </a:cubicBezTo>
                    <a:cubicBezTo>
                      <a:pt x="734" y="248"/>
                      <a:pt x="732" y="247"/>
                      <a:pt x="731" y="247"/>
                    </a:cubicBezTo>
                    <a:cubicBezTo>
                      <a:pt x="731" y="247"/>
                      <a:pt x="731" y="246"/>
                      <a:pt x="730" y="246"/>
                    </a:cubicBezTo>
                    <a:cubicBezTo>
                      <a:pt x="729" y="246"/>
                      <a:pt x="728" y="246"/>
                      <a:pt x="727" y="246"/>
                    </a:cubicBezTo>
                    <a:cubicBezTo>
                      <a:pt x="726" y="246"/>
                      <a:pt x="726" y="244"/>
                      <a:pt x="724" y="243"/>
                    </a:cubicBezTo>
                    <a:cubicBezTo>
                      <a:pt x="723" y="243"/>
                      <a:pt x="722" y="243"/>
                      <a:pt x="721" y="243"/>
                    </a:cubicBezTo>
                    <a:cubicBezTo>
                      <a:pt x="720" y="243"/>
                      <a:pt x="719" y="242"/>
                      <a:pt x="718" y="242"/>
                    </a:cubicBezTo>
                    <a:cubicBezTo>
                      <a:pt x="717" y="242"/>
                      <a:pt x="715" y="243"/>
                      <a:pt x="715" y="244"/>
                    </a:cubicBezTo>
                    <a:cubicBezTo>
                      <a:pt x="712" y="243"/>
                      <a:pt x="715" y="248"/>
                      <a:pt x="713" y="248"/>
                    </a:cubicBezTo>
                    <a:cubicBezTo>
                      <a:pt x="715" y="250"/>
                      <a:pt x="718" y="252"/>
                      <a:pt x="715" y="256"/>
                    </a:cubicBezTo>
                    <a:cubicBezTo>
                      <a:pt x="715" y="257"/>
                      <a:pt x="715" y="258"/>
                      <a:pt x="714" y="257"/>
                    </a:cubicBezTo>
                    <a:cubicBezTo>
                      <a:pt x="713" y="257"/>
                      <a:pt x="712" y="257"/>
                      <a:pt x="711" y="256"/>
                    </a:cubicBezTo>
                    <a:cubicBezTo>
                      <a:pt x="710" y="256"/>
                      <a:pt x="709" y="256"/>
                      <a:pt x="708" y="255"/>
                    </a:cubicBezTo>
                    <a:cubicBezTo>
                      <a:pt x="706" y="255"/>
                      <a:pt x="705" y="255"/>
                      <a:pt x="703" y="254"/>
                    </a:cubicBezTo>
                    <a:cubicBezTo>
                      <a:pt x="703" y="254"/>
                      <a:pt x="702" y="254"/>
                      <a:pt x="702" y="253"/>
                    </a:cubicBezTo>
                    <a:cubicBezTo>
                      <a:pt x="701" y="253"/>
                      <a:pt x="700" y="254"/>
                      <a:pt x="699" y="253"/>
                    </a:cubicBezTo>
                    <a:cubicBezTo>
                      <a:pt x="698" y="253"/>
                      <a:pt x="696" y="251"/>
                      <a:pt x="694" y="250"/>
                    </a:cubicBezTo>
                    <a:cubicBezTo>
                      <a:pt x="692" y="248"/>
                      <a:pt x="690" y="247"/>
                      <a:pt x="688" y="246"/>
                    </a:cubicBezTo>
                    <a:cubicBezTo>
                      <a:pt x="685" y="244"/>
                      <a:pt x="682" y="243"/>
                      <a:pt x="679" y="242"/>
                    </a:cubicBezTo>
                    <a:cubicBezTo>
                      <a:pt x="678" y="242"/>
                      <a:pt x="677" y="243"/>
                      <a:pt x="676" y="242"/>
                    </a:cubicBezTo>
                    <a:cubicBezTo>
                      <a:pt x="674" y="242"/>
                      <a:pt x="672" y="241"/>
                      <a:pt x="671" y="240"/>
                    </a:cubicBezTo>
                    <a:cubicBezTo>
                      <a:pt x="670" y="239"/>
                      <a:pt x="669" y="238"/>
                      <a:pt x="668" y="238"/>
                    </a:cubicBezTo>
                    <a:cubicBezTo>
                      <a:pt x="667" y="237"/>
                      <a:pt x="666" y="237"/>
                      <a:pt x="665" y="237"/>
                    </a:cubicBezTo>
                    <a:cubicBezTo>
                      <a:pt x="664" y="236"/>
                      <a:pt x="663" y="234"/>
                      <a:pt x="663" y="233"/>
                    </a:cubicBezTo>
                    <a:cubicBezTo>
                      <a:pt x="664" y="231"/>
                      <a:pt x="665" y="231"/>
                      <a:pt x="664" y="229"/>
                    </a:cubicBezTo>
                    <a:cubicBezTo>
                      <a:pt x="664" y="229"/>
                      <a:pt x="665" y="229"/>
                      <a:pt x="665" y="229"/>
                    </a:cubicBezTo>
                    <a:cubicBezTo>
                      <a:pt x="665" y="228"/>
                      <a:pt x="664" y="227"/>
                      <a:pt x="663" y="226"/>
                    </a:cubicBezTo>
                    <a:cubicBezTo>
                      <a:pt x="663" y="226"/>
                      <a:pt x="663" y="226"/>
                      <a:pt x="664" y="226"/>
                    </a:cubicBezTo>
                    <a:cubicBezTo>
                      <a:pt x="663" y="225"/>
                      <a:pt x="662" y="225"/>
                      <a:pt x="661" y="224"/>
                    </a:cubicBezTo>
                    <a:cubicBezTo>
                      <a:pt x="660" y="222"/>
                      <a:pt x="661" y="221"/>
                      <a:pt x="661" y="219"/>
                    </a:cubicBezTo>
                    <a:cubicBezTo>
                      <a:pt x="662" y="218"/>
                      <a:pt x="662" y="217"/>
                      <a:pt x="662" y="217"/>
                    </a:cubicBezTo>
                    <a:cubicBezTo>
                      <a:pt x="661" y="215"/>
                      <a:pt x="659" y="217"/>
                      <a:pt x="659" y="217"/>
                    </a:cubicBezTo>
                    <a:cubicBezTo>
                      <a:pt x="657" y="216"/>
                      <a:pt x="656" y="214"/>
                      <a:pt x="654" y="214"/>
                    </a:cubicBezTo>
                    <a:cubicBezTo>
                      <a:pt x="653" y="214"/>
                      <a:pt x="653" y="214"/>
                      <a:pt x="652" y="214"/>
                    </a:cubicBezTo>
                    <a:cubicBezTo>
                      <a:pt x="651" y="215"/>
                      <a:pt x="651" y="215"/>
                      <a:pt x="650" y="215"/>
                    </a:cubicBezTo>
                    <a:cubicBezTo>
                      <a:pt x="649" y="215"/>
                      <a:pt x="648" y="215"/>
                      <a:pt x="647" y="215"/>
                    </a:cubicBezTo>
                    <a:cubicBezTo>
                      <a:pt x="645" y="215"/>
                      <a:pt x="643" y="215"/>
                      <a:pt x="642" y="215"/>
                    </a:cubicBezTo>
                    <a:cubicBezTo>
                      <a:pt x="642" y="218"/>
                      <a:pt x="639" y="215"/>
                      <a:pt x="637" y="215"/>
                    </a:cubicBezTo>
                    <a:cubicBezTo>
                      <a:pt x="636" y="215"/>
                      <a:pt x="636" y="215"/>
                      <a:pt x="636" y="215"/>
                    </a:cubicBezTo>
                    <a:cubicBezTo>
                      <a:pt x="636" y="215"/>
                      <a:pt x="635" y="216"/>
                      <a:pt x="634" y="216"/>
                    </a:cubicBezTo>
                    <a:cubicBezTo>
                      <a:pt x="633" y="216"/>
                      <a:pt x="632" y="216"/>
                      <a:pt x="631" y="216"/>
                    </a:cubicBezTo>
                    <a:cubicBezTo>
                      <a:pt x="629" y="216"/>
                      <a:pt x="627" y="216"/>
                      <a:pt x="625" y="216"/>
                    </a:cubicBezTo>
                    <a:cubicBezTo>
                      <a:pt x="623" y="216"/>
                      <a:pt x="621" y="216"/>
                      <a:pt x="620" y="217"/>
                    </a:cubicBezTo>
                    <a:cubicBezTo>
                      <a:pt x="618" y="217"/>
                      <a:pt x="616" y="216"/>
                      <a:pt x="614" y="216"/>
                    </a:cubicBezTo>
                    <a:cubicBezTo>
                      <a:pt x="612" y="216"/>
                      <a:pt x="613" y="216"/>
                      <a:pt x="612" y="217"/>
                    </a:cubicBezTo>
                    <a:cubicBezTo>
                      <a:pt x="611" y="217"/>
                      <a:pt x="611" y="217"/>
                      <a:pt x="611" y="218"/>
                    </a:cubicBezTo>
                    <a:cubicBezTo>
                      <a:pt x="611" y="218"/>
                      <a:pt x="610" y="217"/>
                      <a:pt x="610" y="218"/>
                    </a:cubicBezTo>
                    <a:cubicBezTo>
                      <a:pt x="610" y="218"/>
                      <a:pt x="609" y="218"/>
                      <a:pt x="609" y="218"/>
                    </a:cubicBezTo>
                    <a:cubicBezTo>
                      <a:pt x="608" y="219"/>
                      <a:pt x="607" y="219"/>
                      <a:pt x="606" y="220"/>
                    </a:cubicBezTo>
                    <a:cubicBezTo>
                      <a:pt x="605" y="220"/>
                      <a:pt x="603" y="221"/>
                      <a:pt x="601" y="222"/>
                    </a:cubicBezTo>
                    <a:cubicBezTo>
                      <a:pt x="601" y="222"/>
                      <a:pt x="599" y="222"/>
                      <a:pt x="599" y="222"/>
                    </a:cubicBezTo>
                    <a:cubicBezTo>
                      <a:pt x="598" y="223"/>
                      <a:pt x="598" y="223"/>
                      <a:pt x="598" y="224"/>
                    </a:cubicBezTo>
                    <a:cubicBezTo>
                      <a:pt x="596" y="225"/>
                      <a:pt x="596" y="225"/>
                      <a:pt x="594" y="225"/>
                    </a:cubicBezTo>
                    <a:cubicBezTo>
                      <a:pt x="593" y="226"/>
                      <a:pt x="593" y="226"/>
                      <a:pt x="592" y="226"/>
                    </a:cubicBezTo>
                    <a:cubicBezTo>
                      <a:pt x="591" y="226"/>
                      <a:pt x="590" y="226"/>
                      <a:pt x="589" y="224"/>
                    </a:cubicBezTo>
                    <a:cubicBezTo>
                      <a:pt x="587" y="226"/>
                      <a:pt x="587" y="225"/>
                      <a:pt x="583" y="226"/>
                    </a:cubicBezTo>
                    <a:cubicBezTo>
                      <a:pt x="581" y="226"/>
                      <a:pt x="579" y="226"/>
                      <a:pt x="576" y="225"/>
                    </a:cubicBezTo>
                    <a:cubicBezTo>
                      <a:pt x="575" y="224"/>
                      <a:pt x="573" y="221"/>
                      <a:pt x="571" y="222"/>
                    </a:cubicBezTo>
                    <a:cubicBezTo>
                      <a:pt x="569" y="223"/>
                      <a:pt x="569" y="227"/>
                      <a:pt x="569" y="229"/>
                    </a:cubicBezTo>
                    <a:cubicBezTo>
                      <a:pt x="569" y="229"/>
                      <a:pt x="568" y="230"/>
                      <a:pt x="568" y="231"/>
                    </a:cubicBezTo>
                    <a:cubicBezTo>
                      <a:pt x="568" y="231"/>
                      <a:pt x="568" y="232"/>
                      <a:pt x="567" y="233"/>
                    </a:cubicBezTo>
                    <a:cubicBezTo>
                      <a:pt x="567" y="233"/>
                      <a:pt x="567" y="234"/>
                      <a:pt x="566" y="235"/>
                    </a:cubicBezTo>
                    <a:cubicBezTo>
                      <a:pt x="565" y="236"/>
                      <a:pt x="564" y="236"/>
                      <a:pt x="563" y="237"/>
                    </a:cubicBezTo>
                    <a:cubicBezTo>
                      <a:pt x="562" y="237"/>
                      <a:pt x="561" y="238"/>
                      <a:pt x="560" y="238"/>
                    </a:cubicBezTo>
                    <a:cubicBezTo>
                      <a:pt x="559" y="238"/>
                      <a:pt x="559" y="238"/>
                      <a:pt x="558" y="238"/>
                    </a:cubicBezTo>
                    <a:cubicBezTo>
                      <a:pt x="554" y="239"/>
                      <a:pt x="553" y="242"/>
                      <a:pt x="554" y="246"/>
                    </a:cubicBezTo>
                    <a:cubicBezTo>
                      <a:pt x="552" y="246"/>
                      <a:pt x="552" y="251"/>
                      <a:pt x="552" y="252"/>
                    </a:cubicBezTo>
                    <a:cubicBezTo>
                      <a:pt x="552" y="253"/>
                      <a:pt x="552" y="254"/>
                      <a:pt x="553" y="255"/>
                    </a:cubicBezTo>
                    <a:cubicBezTo>
                      <a:pt x="553" y="255"/>
                      <a:pt x="553" y="255"/>
                      <a:pt x="554" y="255"/>
                    </a:cubicBezTo>
                    <a:cubicBezTo>
                      <a:pt x="554" y="256"/>
                      <a:pt x="554" y="256"/>
                      <a:pt x="554" y="256"/>
                    </a:cubicBezTo>
                    <a:cubicBezTo>
                      <a:pt x="554" y="258"/>
                      <a:pt x="554" y="259"/>
                      <a:pt x="555" y="260"/>
                    </a:cubicBezTo>
                    <a:cubicBezTo>
                      <a:pt x="555" y="260"/>
                      <a:pt x="554" y="260"/>
                      <a:pt x="554" y="260"/>
                    </a:cubicBezTo>
                    <a:cubicBezTo>
                      <a:pt x="554" y="260"/>
                      <a:pt x="554" y="261"/>
                      <a:pt x="554" y="261"/>
                    </a:cubicBezTo>
                    <a:cubicBezTo>
                      <a:pt x="554" y="261"/>
                      <a:pt x="554" y="261"/>
                      <a:pt x="554" y="261"/>
                    </a:cubicBezTo>
                    <a:cubicBezTo>
                      <a:pt x="554" y="261"/>
                      <a:pt x="554" y="261"/>
                      <a:pt x="554" y="262"/>
                    </a:cubicBezTo>
                    <a:cubicBezTo>
                      <a:pt x="553" y="263"/>
                      <a:pt x="553" y="263"/>
                      <a:pt x="552" y="264"/>
                    </a:cubicBezTo>
                    <a:cubicBezTo>
                      <a:pt x="551" y="266"/>
                      <a:pt x="551" y="267"/>
                      <a:pt x="550" y="268"/>
                    </a:cubicBezTo>
                    <a:cubicBezTo>
                      <a:pt x="548" y="270"/>
                      <a:pt x="545" y="272"/>
                      <a:pt x="542" y="274"/>
                    </a:cubicBezTo>
                    <a:cubicBezTo>
                      <a:pt x="541" y="274"/>
                      <a:pt x="540" y="275"/>
                      <a:pt x="540" y="275"/>
                    </a:cubicBezTo>
                    <a:cubicBezTo>
                      <a:pt x="539" y="275"/>
                      <a:pt x="539" y="277"/>
                      <a:pt x="539" y="277"/>
                    </a:cubicBezTo>
                    <a:cubicBezTo>
                      <a:pt x="538" y="277"/>
                      <a:pt x="537" y="277"/>
                      <a:pt x="535" y="277"/>
                    </a:cubicBezTo>
                    <a:cubicBezTo>
                      <a:pt x="535" y="278"/>
                      <a:pt x="535" y="279"/>
                      <a:pt x="534" y="279"/>
                    </a:cubicBezTo>
                    <a:cubicBezTo>
                      <a:pt x="534" y="281"/>
                      <a:pt x="533" y="282"/>
                      <a:pt x="532" y="283"/>
                    </a:cubicBezTo>
                    <a:cubicBezTo>
                      <a:pt x="531" y="284"/>
                      <a:pt x="530" y="284"/>
                      <a:pt x="529" y="286"/>
                    </a:cubicBezTo>
                    <a:cubicBezTo>
                      <a:pt x="528" y="287"/>
                      <a:pt x="528" y="289"/>
                      <a:pt x="528" y="290"/>
                    </a:cubicBezTo>
                    <a:cubicBezTo>
                      <a:pt x="527" y="292"/>
                      <a:pt x="526" y="292"/>
                      <a:pt x="526" y="294"/>
                    </a:cubicBezTo>
                    <a:cubicBezTo>
                      <a:pt x="525" y="294"/>
                      <a:pt x="525" y="293"/>
                      <a:pt x="525" y="294"/>
                    </a:cubicBezTo>
                    <a:cubicBezTo>
                      <a:pt x="524" y="294"/>
                      <a:pt x="525" y="295"/>
                      <a:pt x="525" y="295"/>
                    </a:cubicBezTo>
                    <a:cubicBezTo>
                      <a:pt x="525" y="295"/>
                      <a:pt x="525" y="295"/>
                      <a:pt x="524" y="295"/>
                    </a:cubicBezTo>
                    <a:cubicBezTo>
                      <a:pt x="525" y="298"/>
                      <a:pt x="521" y="298"/>
                      <a:pt x="521" y="301"/>
                    </a:cubicBezTo>
                    <a:cubicBezTo>
                      <a:pt x="520" y="301"/>
                      <a:pt x="520" y="303"/>
                      <a:pt x="520" y="303"/>
                    </a:cubicBezTo>
                    <a:cubicBezTo>
                      <a:pt x="519" y="304"/>
                      <a:pt x="519" y="306"/>
                      <a:pt x="518" y="308"/>
                    </a:cubicBezTo>
                    <a:cubicBezTo>
                      <a:pt x="518" y="308"/>
                      <a:pt x="517" y="310"/>
                      <a:pt x="517" y="310"/>
                    </a:cubicBezTo>
                    <a:cubicBezTo>
                      <a:pt x="516" y="311"/>
                      <a:pt x="515" y="311"/>
                      <a:pt x="514" y="312"/>
                    </a:cubicBezTo>
                    <a:cubicBezTo>
                      <a:pt x="514" y="312"/>
                      <a:pt x="514" y="312"/>
                      <a:pt x="514" y="312"/>
                    </a:cubicBezTo>
                    <a:cubicBezTo>
                      <a:pt x="514" y="312"/>
                      <a:pt x="514" y="312"/>
                      <a:pt x="514" y="313"/>
                    </a:cubicBezTo>
                    <a:cubicBezTo>
                      <a:pt x="514" y="313"/>
                      <a:pt x="514" y="315"/>
                      <a:pt x="514" y="315"/>
                    </a:cubicBezTo>
                    <a:cubicBezTo>
                      <a:pt x="514" y="315"/>
                      <a:pt x="514" y="315"/>
                      <a:pt x="513" y="315"/>
                    </a:cubicBezTo>
                    <a:cubicBezTo>
                      <a:pt x="514" y="317"/>
                      <a:pt x="516" y="322"/>
                      <a:pt x="518" y="322"/>
                    </a:cubicBezTo>
                    <a:cubicBezTo>
                      <a:pt x="518" y="323"/>
                      <a:pt x="518" y="324"/>
                      <a:pt x="518" y="325"/>
                    </a:cubicBezTo>
                    <a:cubicBezTo>
                      <a:pt x="518" y="326"/>
                      <a:pt x="518" y="326"/>
                      <a:pt x="518" y="327"/>
                    </a:cubicBezTo>
                    <a:cubicBezTo>
                      <a:pt x="518" y="328"/>
                      <a:pt x="518" y="329"/>
                      <a:pt x="518" y="330"/>
                    </a:cubicBezTo>
                    <a:cubicBezTo>
                      <a:pt x="518" y="331"/>
                      <a:pt x="518" y="331"/>
                      <a:pt x="519" y="332"/>
                    </a:cubicBezTo>
                    <a:cubicBezTo>
                      <a:pt x="519" y="333"/>
                      <a:pt x="520" y="334"/>
                      <a:pt x="520" y="334"/>
                    </a:cubicBezTo>
                    <a:cubicBezTo>
                      <a:pt x="520" y="336"/>
                      <a:pt x="520" y="338"/>
                      <a:pt x="520" y="340"/>
                    </a:cubicBezTo>
                    <a:cubicBezTo>
                      <a:pt x="520" y="341"/>
                      <a:pt x="520" y="342"/>
                      <a:pt x="520" y="343"/>
                    </a:cubicBezTo>
                    <a:cubicBezTo>
                      <a:pt x="521" y="345"/>
                      <a:pt x="520" y="345"/>
                      <a:pt x="520" y="346"/>
                    </a:cubicBezTo>
                    <a:cubicBezTo>
                      <a:pt x="520" y="346"/>
                      <a:pt x="520" y="346"/>
                      <a:pt x="520" y="346"/>
                    </a:cubicBezTo>
                    <a:cubicBezTo>
                      <a:pt x="520" y="347"/>
                      <a:pt x="520" y="347"/>
                      <a:pt x="520" y="348"/>
                    </a:cubicBezTo>
                    <a:cubicBezTo>
                      <a:pt x="519" y="348"/>
                      <a:pt x="519" y="347"/>
                      <a:pt x="519" y="349"/>
                    </a:cubicBezTo>
                    <a:cubicBezTo>
                      <a:pt x="518" y="349"/>
                      <a:pt x="519" y="352"/>
                      <a:pt x="519" y="353"/>
                    </a:cubicBezTo>
                    <a:cubicBezTo>
                      <a:pt x="520" y="353"/>
                      <a:pt x="519" y="355"/>
                      <a:pt x="519" y="355"/>
                    </a:cubicBezTo>
                    <a:cubicBezTo>
                      <a:pt x="519" y="355"/>
                      <a:pt x="517" y="358"/>
                      <a:pt x="516" y="359"/>
                    </a:cubicBezTo>
                    <a:cubicBezTo>
                      <a:pt x="516" y="359"/>
                      <a:pt x="515" y="361"/>
                      <a:pt x="514" y="361"/>
                    </a:cubicBezTo>
                    <a:cubicBezTo>
                      <a:pt x="515" y="362"/>
                      <a:pt x="516" y="363"/>
                      <a:pt x="517" y="364"/>
                    </a:cubicBezTo>
                    <a:cubicBezTo>
                      <a:pt x="517" y="365"/>
                      <a:pt x="518" y="366"/>
                      <a:pt x="518" y="367"/>
                    </a:cubicBezTo>
                    <a:cubicBezTo>
                      <a:pt x="518" y="368"/>
                      <a:pt x="520" y="370"/>
                      <a:pt x="519" y="370"/>
                    </a:cubicBezTo>
                    <a:cubicBezTo>
                      <a:pt x="519" y="371"/>
                      <a:pt x="520" y="372"/>
                      <a:pt x="520" y="373"/>
                    </a:cubicBezTo>
                    <a:cubicBezTo>
                      <a:pt x="520" y="373"/>
                      <a:pt x="520" y="373"/>
                      <a:pt x="520" y="374"/>
                    </a:cubicBezTo>
                    <a:cubicBezTo>
                      <a:pt x="520" y="374"/>
                      <a:pt x="519" y="374"/>
                      <a:pt x="519" y="375"/>
                    </a:cubicBezTo>
                    <a:cubicBezTo>
                      <a:pt x="519" y="375"/>
                      <a:pt x="520" y="376"/>
                      <a:pt x="521" y="377"/>
                    </a:cubicBezTo>
                    <a:cubicBezTo>
                      <a:pt x="521" y="377"/>
                      <a:pt x="522" y="379"/>
                      <a:pt x="523" y="379"/>
                    </a:cubicBezTo>
                    <a:cubicBezTo>
                      <a:pt x="524" y="379"/>
                      <a:pt x="524" y="379"/>
                      <a:pt x="525" y="379"/>
                    </a:cubicBezTo>
                    <a:cubicBezTo>
                      <a:pt x="526" y="379"/>
                      <a:pt x="525" y="380"/>
                      <a:pt x="526" y="380"/>
                    </a:cubicBezTo>
                    <a:cubicBezTo>
                      <a:pt x="526" y="380"/>
                      <a:pt x="527" y="380"/>
                      <a:pt x="527" y="380"/>
                    </a:cubicBezTo>
                    <a:cubicBezTo>
                      <a:pt x="529" y="381"/>
                      <a:pt x="528" y="382"/>
                      <a:pt x="528" y="383"/>
                    </a:cubicBezTo>
                    <a:cubicBezTo>
                      <a:pt x="528" y="384"/>
                      <a:pt x="531" y="385"/>
                      <a:pt x="531" y="385"/>
                    </a:cubicBezTo>
                    <a:cubicBezTo>
                      <a:pt x="531" y="385"/>
                      <a:pt x="532" y="385"/>
                      <a:pt x="533" y="386"/>
                    </a:cubicBezTo>
                    <a:cubicBezTo>
                      <a:pt x="533" y="386"/>
                      <a:pt x="535" y="388"/>
                      <a:pt x="535" y="388"/>
                    </a:cubicBezTo>
                    <a:cubicBezTo>
                      <a:pt x="535" y="388"/>
                      <a:pt x="535" y="389"/>
                      <a:pt x="534" y="389"/>
                    </a:cubicBezTo>
                    <a:cubicBezTo>
                      <a:pt x="535" y="390"/>
                      <a:pt x="535" y="391"/>
                      <a:pt x="536" y="391"/>
                    </a:cubicBezTo>
                    <a:cubicBezTo>
                      <a:pt x="537" y="392"/>
                      <a:pt x="537" y="391"/>
                      <a:pt x="538" y="393"/>
                    </a:cubicBezTo>
                    <a:cubicBezTo>
                      <a:pt x="539" y="394"/>
                      <a:pt x="538" y="395"/>
                      <a:pt x="539" y="396"/>
                    </a:cubicBezTo>
                    <a:cubicBezTo>
                      <a:pt x="539" y="396"/>
                      <a:pt x="539" y="396"/>
                      <a:pt x="539" y="396"/>
                    </a:cubicBezTo>
                    <a:cubicBezTo>
                      <a:pt x="540" y="396"/>
                      <a:pt x="540" y="396"/>
                      <a:pt x="540" y="397"/>
                    </a:cubicBezTo>
                    <a:cubicBezTo>
                      <a:pt x="539" y="398"/>
                      <a:pt x="540" y="398"/>
                      <a:pt x="540" y="398"/>
                    </a:cubicBezTo>
                    <a:cubicBezTo>
                      <a:pt x="541" y="398"/>
                      <a:pt x="541" y="398"/>
                      <a:pt x="541" y="398"/>
                    </a:cubicBezTo>
                    <a:cubicBezTo>
                      <a:pt x="542" y="399"/>
                      <a:pt x="544" y="402"/>
                      <a:pt x="542" y="402"/>
                    </a:cubicBezTo>
                    <a:cubicBezTo>
                      <a:pt x="543" y="402"/>
                      <a:pt x="543" y="403"/>
                      <a:pt x="544" y="403"/>
                    </a:cubicBezTo>
                    <a:cubicBezTo>
                      <a:pt x="544" y="404"/>
                      <a:pt x="545" y="404"/>
                      <a:pt x="545" y="404"/>
                    </a:cubicBezTo>
                    <a:cubicBezTo>
                      <a:pt x="546" y="405"/>
                      <a:pt x="545" y="406"/>
                      <a:pt x="544" y="406"/>
                    </a:cubicBezTo>
                    <a:cubicBezTo>
                      <a:pt x="544" y="406"/>
                      <a:pt x="543" y="405"/>
                      <a:pt x="544" y="406"/>
                    </a:cubicBezTo>
                    <a:cubicBezTo>
                      <a:pt x="544" y="406"/>
                      <a:pt x="545" y="407"/>
                      <a:pt x="546" y="407"/>
                    </a:cubicBezTo>
                    <a:cubicBezTo>
                      <a:pt x="546" y="407"/>
                      <a:pt x="547" y="408"/>
                      <a:pt x="547" y="408"/>
                    </a:cubicBezTo>
                    <a:cubicBezTo>
                      <a:pt x="547" y="409"/>
                      <a:pt x="547" y="409"/>
                      <a:pt x="547" y="410"/>
                    </a:cubicBezTo>
                    <a:cubicBezTo>
                      <a:pt x="547" y="410"/>
                      <a:pt x="548" y="410"/>
                      <a:pt x="548" y="410"/>
                    </a:cubicBezTo>
                    <a:cubicBezTo>
                      <a:pt x="549" y="411"/>
                      <a:pt x="549" y="411"/>
                      <a:pt x="549" y="411"/>
                    </a:cubicBezTo>
                    <a:cubicBezTo>
                      <a:pt x="550" y="412"/>
                      <a:pt x="550" y="413"/>
                      <a:pt x="551" y="414"/>
                    </a:cubicBezTo>
                    <a:cubicBezTo>
                      <a:pt x="552" y="414"/>
                      <a:pt x="554" y="414"/>
                      <a:pt x="555" y="415"/>
                    </a:cubicBezTo>
                    <a:cubicBezTo>
                      <a:pt x="556" y="415"/>
                      <a:pt x="556" y="415"/>
                      <a:pt x="557" y="416"/>
                    </a:cubicBezTo>
                    <a:cubicBezTo>
                      <a:pt x="558" y="417"/>
                      <a:pt x="559" y="418"/>
                      <a:pt x="559" y="419"/>
                    </a:cubicBezTo>
                    <a:cubicBezTo>
                      <a:pt x="560" y="420"/>
                      <a:pt x="561" y="420"/>
                      <a:pt x="563" y="421"/>
                    </a:cubicBezTo>
                    <a:cubicBezTo>
                      <a:pt x="564" y="422"/>
                      <a:pt x="565" y="423"/>
                      <a:pt x="566" y="423"/>
                    </a:cubicBezTo>
                    <a:cubicBezTo>
                      <a:pt x="569" y="426"/>
                      <a:pt x="573" y="429"/>
                      <a:pt x="577" y="431"/>
                    </a:cubicBezTo>
                    <a:cubicBezTo>
                      <a:pt x="578" y="431"/>
                      <a:pt x="579" y="431"/>
                      <a:pt x="579" y="431"/>
                    </a:cubicBezTo>
                    <a:cubicBezTo>
                      <a:pt x="579" y="431"/>
                      <a:pt x="581" y="432"/>
                      <a:pt x="581" y="432"/>
                    </a:cubicBezTo>
                    <a:cubicBezTo>
                      <a:pt x="583" y="434"/>
                      <a:pt x="587" y="433"/>
                      <a:pt x="589" y="432"/>
                    </a:cubicBezTo>
                    <a:cubicBezTo>
                      <a:pt x="592" y="431"/>
                      <a:pt x="594" y="428"/>
                      <a:pt x="597" y="428"/>
                    </a:cubicBezTo>
                    <a:cubicBezTo>
                      <a:pt x="600" y="428"/>
                      <a:pt x="603" y="427"/>
                      <a:pt x="606" y="427"/>
                    </a:cubicBezTo>
                    <a:cubicBezTo>
                      <a:pt x="607" y="428"/>
                      <a:pt x="608" y="428"/>
                      <a:pt x="609" y="429"/>
                    </a:cubicBezTo>
                    <a:cubicBezTo>
                      <a:pt x="611" y="430"/>
                      <a:pt x="614" y="430"/>
                      <a:pt x="617" y="430"/>
                    </a:cubicBezTo>
                    <a:cubicBezTo>
                      <a:pt x="617" y="428"/>
                      <a:pt x="622" y="428"/>
                      <a:pt x="622" y="427"/>
                    </a:cubicBezTo>
                    <a:cubicBezTo>
                      <a:pt x="623" y="427"/>
                      <a:pt x="624" y="427"/>
                      <a:pt x="624" y="427"/>
                    </a:cubicBezTo>
                    <a:cubicBezTo>
                      <a:pt x="625" y="427"/>
                      <a:pt x="625" y="427"/>
                      <a:pt x="626" y="426"/>
                    </a:cubicBezTo>
                    <a:cubicBezTo>
                      <a:pt x="627" y="426"/>
                      <a:pt x="628" y="426"/>
                      <a:pt x="628" y="425"/>
                    </a:cubicBezTo>
                    <a:cubicBezTo>
                      <a:pt x="630" y="425"/>
                      <a:pt x="633" y="425"/>
                      <a:pt x="635" y="425"/>
                    </a:cubicBezTo>
                    <a:cubicBezTo>
                      <a:pt x="635" y="424"/>
                      <a:pt x="639" y="424"/>
                      <a:pt x="640" y="424"/>
                    </a:cubicBezTo>
                    <a:cubicBezTo>
                      <a:pt x="640" y="422"/>
                      <a:pt x="638" y="421"/>
                      <a:pt x="638" y="420"/>
                    </a:cubicBezTo>
                    <a:cubicBezTo>
                      <a:pt x="640" y="420"/>
                      <a:pt x="642" y="423"/>
                      <a:pt x="643" y="422"/>
                    </a:cubicBezTo>
                    <a:cubicBezTo>
                      <a:pt x="644" y="421"/>
                      <a:pt x="644" y="420"/>
                      <a:pt x="644" y="420"/>
                    </a:cubicBezTo>
                    <a:cubicBezTo>
                      <a:pt x="646" y="420"/>
                      <a:pt x="644" y="422"/>
                      <a:pt x="644" y="423"/>
                    </a:cubicBezTo>
                    <a:cubicBezTo>
                      <a:pt x="645" y="423"/>
                      <a:pt x="646" y="423"/>
                      <a:pt x="646" y="421"/>
                    </a:cubicBezTo>
                    <a:cubicBezTo>
                      <a:pt x="648" y="422"/>
                      <a:pt x="649" y="421"/>
                      <a:pt x="650" y="420"/>
                    </a:cubicBezTo>
                    <a:cubicBezTo>
                      <a:pt x="651" y="419"/>
                      <a:pt x="657" y="418"/>
                      <a:pt x="656" y="417"/>
                    </a:cubicBezTo>
                    <a:cubicBezTo>
                      <a:pt x="657" y="417"/>
                      <a:pt x="659" y="417"/>
                      <a:pt x="659" y="417"/>
                    </a:cubicBezTo>
                    <a:cubicBezTo>
                      <a:pt x="659" y="417"/>
                      <a:pt x="658" y="417"/>
                      <a:pt x="658" y="417"/>
                    </a:cubicBezTo>
                    <a:cubicBezTo>
                      <a:pt x="658" y="419"/>
                      <a:pt x="660" y="418"/>
                      <a:pt x="662" y="418"/>
                    </a:cubicBezTo>
                    <a:cubicBezTo>
                      <a:pt x="664" y="418"/>
                      <a:pt x="664" y="418"/>
                      <a:pt x="666" y="420"/>
                    </a:cubicBezTo>
                    <a:cubicBezTo>
                      <a:pt x="667" y="421"/>
                      <a:pt x="668" y="421"/>
                      <a:pt x="669" y="422"/>
                    </a:cubicBezTo>
                    <a:cubicBezTo>
                      <a:pt x="670" y="422"/>
                      <a:pt x="670" y="423"/>
                      <a:pt x="671" y="424"/>
                    </a:cubicBezTo>
                    <a:cubicBezTo>
                      <a:pt x="671" y="424"/>
                      <a:pt x="672" y="423"/>
                      <a:pt x="672" y="424"/>
                    </a:cubicBezTo>
                    <a:cubicBezTo>
                      <a:pt x="672" y="424"/>
                      <a:pt x="672" y="425"/>
                      <a:pt x="673" y="425"/>
                    </a:cubicBezTo>
                    <a:cubicBezTo>
                      <a:pt x="673" y="428"/>
                      <a:pt x="672" y="426"/>
                      <a:pt x="672" y="427"/>
                    </a:cubicBezTo>
                    <a:cubicBezTo>
                      <a:pt x="672" y="428"/>
                      <a:pt x="672" y="428"/>
                      <a:pt x="672" y="429"/>
                    </a:cubicBezTo>
                    <a:cubicBezTo>
                      <a:pt x="673" y="430"/>
                      <a:pt x="673" y="431"/>
                      <a:pt x="675" y="433"/>
                    </a:cubicBezTo>
                    <a:cubicBezTo>
                      <a:pt x="676" y="434"/>
                      <a:pt x="675" y="434"/>
                      <a:pt x="677" y="433"/>
                    </a:cubicBezTo>
                    <a:cubicBezTo>
                      <a:pt x="678" y="433"/>
                      <a:pt x="679" y="433"/>
                      <a:pt x="680" y="433"/>
                    </a:cubicBezTo>
                    <a:cubicBezTo>
                      <a:pt x="680" y="433"/>
                      <a:pt x="680" y="432"/>
                      <a:pt x="680" y="432"/>
                    </a:cubicBezTo>
                    <a:cubicBezTo>
                      <a:pt x="680" y="432"/>
                      <a:pt x="682" y="433"/>
                      <a:pt x="682" y="432"/>
                    </a:cubicBezTo>
                    <a:cubicBezTo>
                      <a:pt x="682" y="432"/>
                      <a:pt x="683" y="432"/>
                      <a:pt x="683" y="432"/>
                    </a:cubicBezTo>
                    <a:cubicBezTo>
                      <a:pt x="683" y="432"/>
                      <a:pt x="684" y="432"/>
                      <a:pt x="684" y="432"/>
                    </a:cubicBezTo>
                    <a:cubicBezTo>
                      <a:pt x="685" y="432"/>
                      <a:pt x="685" y="431"/>
                      <a:pt x="685" y="431"/>
                    </a:cubicBezTo>
                    <a:cubicBezTo>
                      <a:pt x="688" y="429"/>
                      <a:pt x="687" y="432"/>
                      <a:pt x="689" y="432"/>
                    </a:cubicBezTo>
                    <a:cubicBezTo>
                      <a:pt x="689" y="431"/>
                      <a:pt x="689" y="431"/>
                      <a:pt x="689" y="430"/>
                    </a:cubicBezTo>
                    <a:cubicBezTo>
                      <a:pt x="690" y="430"/>
                      <a:pt x="689" y="432"/>
                      <a:pt x="690" y="432"/>
                    </a:cubicBezTo>
                    <a:cubicBezTo>
                      <a:pt x="691" y="432"/>
                      <a:pt x="692" y="431"/>
                      <a:pt x="693" y="431"/>
                    </a:cubicBezTo>
                    <a:cubicBezTo>
                      <a:pt x="693" y="432"/>
                      <a:pt x="693" y="434"/>
                      <a:pt x="694" y="434"/>
                    </a:cubicBezTo>
                    <a:cubicBezTo>
                      <a:pt x="696" y="435"/>
                      <a:pt x="697" y="433"/>
                      <a:pt x="698" y="434"/>
                    </a:cubicBezTo>
                    <a:cubicBezTo>
                      <a:pt x="695" y="434"/>
                      <a:pt x="698" y="439"/>
                      <a:pt x="698" y="439"/>
                    </a:cubicBezTo>
                    <a:cubicBezTo>
                      <a:pt x="698" y="440"/>
                      <a:pt x="699" y="440"/>
                      <a:pt x="699" y="441"/>
                    </a:cubicBezTo>
                    <a:cubicBezTo>
                      <a:pt x="699" y="442"/>
                      <a:pt x="699" y="442"/>
                      <a:pt x="699" y="444"/>
                    </a:cubicBezTo>
                    <a:cubicBezTo>
                      <a:pt x="699" y="444"/>
                      <a:pt x="698" y="444"/>
                      <a:pt x="698" y="444"/>
                    </a:cubicBezTo>
                    <a:cubicBezTo>
                      <a:pt x="698" y="446"/>
                      <a:pt x="698" y="448"/>
                      <a:pt x="698" y="451"/>
                    </a:cubicBezTo>
                    <a:cubicBezTo>
                      <a:pt x="698" y="452"/>
                      <a:pt x="697" y="453"/>
                      <a:pt x="697" y="455"/>
                    </a:cubicBezTo>
                    <a:cubicBezTo>
                      <a:pt x="697" y="456"/>
                      <a:pt x="697" y="457"/>
                      <a:pt x="697" y="457"/>
                    </a:cubicBezTo>
                    <a:cubicBezTo>
                      <a:pt x="697" y="459"/>
                      <a:pt x="698" y="459"/>
                      <a:pt x="696" y="460"/>
                    </a:cubicBezTo>
                    <a:cubicBezTo>
                      <a:pt x="696" y="461"/>
                      <a:pt x="695" y="460"/>
                      <a:pt x="695" y="462"/>
                    </a:cubicBezTo>
                    <a:cubicBezTo>
                      <a:pt x="695" y="461"/>
                      <a:pt x="697" y="463"/>
                      <a:pt x="697" y="463"/>
                    </a:cubicBezTo>
                    <a:cubicBezTo>
                      <a:pt x="696" y="463"/>
                      <a:pt x="696" y="463"/>
                      <a:pt x="695" y="463"/>
                    </a:cubicBezTo>
                    <a:cubicBezTo>
                      <a:pt x="695" y="465"/>
                      <a:pt x="695" y="466"/>
                      <a:pt x="695" y="467"/>
                    </a:cubicBezTo>
                    <a:cubicBezTo>
                      <a:pt x="695" y="468"/>
                      <a:pt x="694" y="470"/>
                      <a:pt x="694" y="470"/>
                    </a:cubicBezTo>
                    <a:cubicBezTo>
                      <a:pt x="693" y="472"/>
                      <a:pt x="692" y="469"/>
                      <a:pt x="692" y="472"/>
                    </a:cubicBezTo>
                    <a:cubicBezTo>
                      <a:pt x="693" y="473"/>
                      <a:pt x="693" y="473"/>
                      <a:pt x="694" y="473"/>
                    </a:cubicBezTo>
                    <a:cubicBezTo>
                      <a:pt x="694" y="474"/>
                      <a:pt x="694" y="474"/>
                      <a:pt x="695" y="475"/>
                    </a:cubicBezTo>
                    <a:cubicBezTo>
                      <a:pt x="696" y="476"/>
                      <a:pt x="696" y="477"/>
                      <a:pt x="697" y="476"/>
                    </a:cubicBezTo>
                    <a:cubicBezTo>
                      <a:pt x="697" y="478"/>
                      <a:pt x="696" y="477"/>
                      <a:pt x="695" y="477"/>
                    </a:cubicBezTo>
                    <a:cubicBezTo>
                      <a:pt x="695" y="479"/>
                      <a:pt x="696" y="478"/>
                      <a:pt x="697" y="479"/>
                    </a:cubicBezTo>
                    <a:cubicBezTo>
                      <a:pt x="697" y="480"/>
                      <a:pt x="697" y="480"/>
                      <a:pt x="697" y="481"/>
                    </a:cubicBezTo>
                    <a:cubicBezTo>
                      <a:pt x="698" y="481"/>
                      <a:pt x="698" y="481"/>
                      <a:pt x="698" y="481"/>
                    </a:cubicBezTo>
                    <a:cubicBezTo>
                      <a:pt x="700" y="483"/>
                      <a:pt x="703" y="485"/>
                      <a:pt x="703" y="487"/>
                    </a:cubicBezTo>
                    <a:cubicBezTo>
                      <a:pt x="704" y="487"/>
                      <a:pt x="704" y="488"/>
                      <a:pt x="704" y="489"/>
                    </a:cubicBezTo>
                    <a:cubicBezTo>
                      <a:pt x="704" y="489"/>
                      <a:pt x="704" y="489"/>
                      <a:pt x="705" y="490"/>
                    </a:cubicBezTo>
                    <a:cubicBezTo>
                      <a:pt x="705" y="491"/>
                      <a:pt x="706" y="491"/>
                      <a:pt x="706" y="491"/>
                    </a:cubicBezTo>
                    <a:cubicBezTo>
                      <a:pt x="707" y="492"/>
                      <a:pt x="709" y="493"/>
                      <a:pt x="709" y="495"/>
                    </a:cubicBezTo>
                    <a:cubicBezTo>
                      <a:pt x="710" y="494"/>
                      <a:pt x="710" y="496"/>
                      <a:pt x="710" y="497"/>
                    </a:cubicBezTo>
                    <a:cubicBezTo>
                      <a:pt x="710" y="498"/>
                      <a:pt x="711" y="498"/>
                      <a:pt x="711" y="499"/>
                    </a:cubicBezTo>
                    <a:cubicBezTo>
                      <a:pt x="711" y="499"/>
                      <a:pt x="712" y="499"/>
                      <a:pt x="712" y="499"/>
                    </a:cubicBezTo>
                    <a:cubicBezTo>
                      <a:pt x="712" y="500"/>
                      <a:pt x="711" y="501"/>
                      <a:pt x="711" y="501"/>
                    </a:cubicBezTo>
                    <a:cubicBezTo>
                      <a:pt x="711" y="502"/>
                      <a:pt x="711" y="502"/>
                      <a:pt x="711" y="502"/>
                    </a:cubicBezTo>
                    <a:cubicBezTo>
                      <a:pt x="712" y="504"/>
                      <a:pt x="713" y="504"/>
                      <a:pt x="712" y="506"/>
                    </a:cubicBezTo>
                    <a:cubicBezTo>
                      <a:pt x="713" y="506"/>
                      <a:pt x="714" y="509"/>
                      <a:pt x="714" y="510"/>
                    </a:cubicBezTo>
                    <a:cubicBezTo>
                      <a:pt x="714" y="510"/>
                      <a:pt x="714" y="510"/>
                      <a:pt x="714" y="510"/>
                    </a:cubicBezTo>
                    <a:cubicBezTo>
                      <a:pt x="714" y="511"/>
                      <a:pt x="715" y="513"/>
                      <a:pt x="716" y="515"/>
                    </a:cubicBezTo>
                    <a:cubicBezTo>
                      <a:pt x="716" y="517"/>
                      <a:pt x="715" y="519"/>
                      <a:pt x="717" y="520"/>
                    </a:cubicBezTo>
                    <a:cubicBezTo>
                      <a:pt x="717" y="520"/>
                      <a:pt x="716" y="524"/>
                      <a:pt x="718" y="524"/>
                    </a:cubicBezTo>
                    <a:cubicBezTo>
                      <a:pt x="716" y="526"/>
                      <a:pt x="716" y="530"/>
                      <a:pt x="715" y="532"/>
                    </a:cubicBezTo>
                    <a:cubicBezTo>
                      <a:pt x="715" y="532"/>
                      <a:pt x="716" y="532"/>
                      <a:pt x="716" y="532"/>
                    </a:cubicBezTo>
                    <a:cubicBezTo>
                      <a:pt x="715" y="534"/>
                      <a:pt x="716" y="537"/>
                      <a:pt x="717" y="539"/>
                    </a:cubicBezTo>
                    <a:cubicBezTo>
                      <a:pt x="717" y="541"/>
                      <a:pt x="717" y="543"/>
                      <a:pt x="717" y="544"/>
                    </a:cubicBezTo>
                    <a:cubicBezTo>
                      <a:pt x="717" y="546"/>
                      <a:pt x="716" y="549"/>
                      <a:pt x="715" y="551"/>
                    </a:cubicBezTo>
                    <a:cubicBezTo>
                      <a:pt x="715" y="553"/>
                      <a:pt x="713" y="553"/>
                      <a:pt x="712" y="555"/>
                    </a:cubicBezTo>
                    <a:cubicBezTo>
                      <a:pt x="712" y="556"/>
                      <a:pt x="712" y="556"/>
                      <a:pt x="711" y="557"/>
                    </a:cubicBezTo>
                    <a:cubicBezTo>
                      <a:pt x="711" y="558"/>
                      <a:pt x="709" y="558"/>
                      <a:pt x="709" y="558"/>
                    </a:cubicBezTo>
                    <a:cubicBezTo>
                      <a:pt x="709" y="559"/>
                      <a:pt x="709" y="560"/>
                      <a:pt x="709" y="561"/>
                    </a:cubicBezTo>
                    <a:cubicBezTo>
                      <a:pt x="708" y="562"/>
                      <a:pt x="708" y="562"/>
                      <a:pt x="707" y="564"/>
                    </a:cubicBezTo>
                    <a:cubicBezTo>
                      <a:pt x="707" y="566"/>
                      <a:pt x="706" y="568"/>
                      <a:pt x="705" y="569"/>
                    </a:cubicBezTo>
                    <a:cubicBezTo>
                      <a:pt x="705" y="570"/>
                      <a:pt x="704" y="571"/>
                      <a:pt x="704" y="572"/>
                    </a:cubicBezTo>
                    <a:cubicBezTo>
                      <a:pt x="704" y="572"/>
                      <a:pt x="703" y="572"/>
                      <a:pt x="703" y="572"/>
                    </a:cubicBezTo>
                    <a:cubicBezTo>
                      <a:pt x="703" y="572"/>
                      <a:pt x="703" y="573"/>
                      <a:pt x="703" y="573"/>
                    </a:cubicBezTo>
                    <a:cubicBezTo>
                      <a:pt x="702" y="573"/>
                      <a:pt x="702" y="575"/>
                      <a:pt x="702" y="575"/>
                    </a:cubicBezTo>
                    <a:cubicBezTo>
                      <a:pt x="701" y="577"/>
                      <a:pt x="701" y="582"/>
                      <a:pt x="700" y="585"/>
                    </a:cubicBezTo>
                    <a:cubicBezTo>
                      <a:pt x="700" y="585"/>
                      <a:pt x="701" y="585"/>
                      <a:pt x="701" y="585"/>
                    </a:cubicBezTo>
                    <a:cubicBezTo>
                      <a:pt x="700" y="587"/>
                      <a:pt x="699" y="587"/>
                      <a:pt x="699" y="589"/>
                    </a:cubicBezTo>
                    <a:cubicBezTo>
                      <a:pt x="699" y="591"/>
                      <a:pt x="700" y="592"/>
                      <a:pt x="700" y="593"/>
                    </a:cubicBezTo>
                    <a:cubicBezTo>
                      <a:pt x="701" y="595"/>
                      <a:pt x="703" y="596"/>
                      <a:pt x="703" y="598"/>
                    </a:cubicBezTo>
                    <a:cubicBezTo>
                      <a:pt x="704" y="599"/>
                      <a:pt x="704" y="599"/>
                      <a:pt x="703" y="600"/>
                    </a:cubicBezTo>
                    <a:cubicBezTo>
                      <a:pt x="703" y="601"/>
                      <a:pt x="703" y="601"/>
                      <a:pt x="703" y="602"/>
                    </a:cubicBezTo>
                    <a:cubicBezTo>
                      <a:pt x="704" y="603"/>
                      <a:pt x="703" y="604"/>
                      <a:pt x="703" y="605"/>
                    </a:cubicBezTo>
                    <a:cubicBezTo>
                      <a:pt x="703" y="605"/>
                      <a:pt x="704" y="607"/>
                      <a:pt x="704" y="607"/>
                    </a:cubicBezTo>
                    <a:cubicBezTo>
                      <a:pt x="704" y="607"/>
                      <a:pt x="705" y="610"/>
                      <a:pt x="705" y="610"/>
                    </a:cubicBezTo>
                    <a:cubicBezTo>
                      <a:pt x="706" y="612"/>
                      <a:pt x="706" y="613"/>
                      <a:pt x="705" y="615"/>
                    </a:cubicBezTo>
                    <a:cubicBezTo>
                      <a:pt x="707" y="615"/>
                      <a:pt x="708" y="619"/>
                      <a:pt x="708" y="621"/>
                    </a:cubicBezTo>
                    <a:cubicBezTo>
                      <a:pt x="707" y="620"/>
                      <a:pt x="707" y="621"/>
                      <a:pt x="706" y="622"/>
                    </a:cubicBezTo>
                    <a:cubicBezTo>
                      <a:pt x="706" y="622"/>
                      <a:pt x="707" y="622"/>
                      <a:pt x="707" y="622"/>
                    </a:cubicBezTo>
                    <a:cubicBezTo>
                      <a:pt x="707" y="623"/>
                      <a:pt x="706" y="625"/>
                      <a:pt x="706" y="625"/>
                    </a:cubicBezTo>
                    <a:cubicBezTo>
                      <a:pt x="706" y="626"/>
                      <a:pt x="705" y="626"/>
                      <a:pt x="705" y="627"/>
                    </a:cubicBezTo>
                    <a:cubicBezTo>
                      <a:pt x="705" y="628"/>
                      <a:pt x="705" y="629"/>
                      <a:pt x="705" y="630"/>
                    </a:cubicBezTo>
                    <a:cubicBezTo>
                      <a:pt x="705" y="630"/>
                      <a:pt x="704" y="634"/>
                      <a:pt x="705" y="634"/>
                    </a:cubicBezTo>
                    <a:cubicBezTo>
                      <a:pt x="705" y="636"/>
                      <a:pt x="705" y="637"/>
                      <a:pt x="704" y="639"/>
                    </a:cubicBezTo>
                    <a:cubicBezTo>
                      <a:pt x="704" y="641"/>
                      <a:pt x="703" y="642"/>
                      <a:pt x="704" y="643"/>
                    </a:cubicBezTo>
                    <a:cubicBezTo>
                      <a:pt x="702" y="645"/>
                      <a:pt x="702" y="647"/>
                      <a:pt x="703" y="649"/>
                    </a:cubicBezTo>
                    <a:cubicBezTo>
                      <a:pt x="703" y="650"/>
                      <a:pt x="702" y="652"/>
                      <a:pt x="702" y="653"/>
                    </a:cubicBezTo>
                    <a:cubicBezTo>
                      <a:pt x="703" y="655"/>
                      <a:pt x="703" y="655"/>
                      <a:pt x="705" y="657"/>
                    </a:cubicBezTo>
                    <a:cubicBezTo>
                      <a:pt x="705" y="657"/>
                      <a:pt x="705" y="657"/>
                      <a:pt x="706" y="657"/>
                    </a:cubicBezTo>
                    <a:cubicBezTo>
                      <a:pt x="706" y="657"/>
                      <a:pt x="706" y="660"/>
                      <a:pt x="706" y="660"/>
                    </a:cubicBezTo>
                    <a:cubicBezTo>
                      <a:pt x="706" y="661"/>
                      <a:pt x="706" y="664"/>
                      <a:pt x="707" y="663"/>
                    </a:cubicBezTo>
                    <a:cubicBezTo>
                      <a:pt x="707" y="666"/>
                      <a:pt x="706" y="668"/>
                      <a:pt x="706" y="670"/>
                    </a:cubicBezTo>
                    <a:cubicBezTo>
                      <a:pt x="705" y="672"/>
                      <a:pt x="706" y="673"/>
                      <a:pt x="706" y="675"/>
                    </a:cubicBezTo>
                    <a:cubicBezTo>
                      <a:pt x="706" y="676"/>
                      <a:pt x="706" y="678"/>
                      <a:pt x="706" y="679"/>
                    </a:cubicBezTo>
                    <a:cubicBezTo>
                      <a:pt x="706" y="681"/>
                      <a:pt x="705" y="684"/>
                      <a:pt x="704" y="685"/>
                    </a:cubicBezTo>
                    <a:cubicBezTo>
                      <a:pt x="703" y="686"/>
                      <a:pt x="702" y="685"/>
                      <a:pt x="701" y="687"/>
                    </a:cubicBezTo>
                    <a:cubicBezTo>
                      <a:pt x="701" y="687"/>
                      <a:pt x="701" y="687"/>
                      <a:pt x="701" y="688"/>
                    </a:cubicBezTo>
                    <a:cubicBezTo>
                      <a:pt x="702" y="688"/>
                      <a:pt x="702" y="689"/>
                      <a:pt x="701" y="689"/>
                    </a:cubicBezTo>
                    <a:cubicBezTo>
                      <a:pt x="701" y="689"/>
                      <a:pt x="700" y="690"/>
                      <a:pt x="701" y="690"/>
                    </a:cubicBezTo>
                    <a:cubicBezTo>
                      <a:pt x="701" y="691"/>
                      <a:pt x="701" y="691"/>
                      <a:pt x="701" y="692"/>
                    </a:cubicBezTo>
                    <a:cubicBezTo>
                      <a:pt x="700" y="693"/>
                      <a:pt x="700" y="696"/>
                      <a:pt x="700" y="696"/>
                    </a:cubicBezTo>
                    <a:cubicBezTo>
                      <a:pt x="701" y="697"/>
                      <a:pt x="701" y="695"/>
                      <a:pt x="702" y="695"/>
                    </a:cubicBezTo>
                    <a:cubicBezTo>
                      <a:pt x="702" y="696"/>
                      <a:pt x="702" y="696"/>
                      <a:pt x="702" y="696"/>
                    </a:cubicBezTo>
                    <a:cubicBezTo>
                      <a:pt x="703" y="696"/>
                      <a:pt x="703" y="697"/>
                      <a:pt x="704" y="697"/>
                    </a:cubicBezTo>
                    <a:cubicBezTo>
                      <a:pt x="706" y="698"/>
                      <a:pt x="708" y="697"/>
                      <a:pt x="710" y="696"/>
                    </a:cubicBezTo>
                    <a:cubicBezTo>
                      <a:pt x="711" y="696"/>
                      <a:pt x="712" y="695"/>
                      <a:pt x="712" y="695"/>
                    </a:cubicBezTo>
                    <a:cubicBezTo>
                      <a:pt x="713" y="695"/>
                      <a:pt x="714" y="695"/>
                      <a:pt x="715" y="695"/>
                    </a:cubicBezTo>
                    <a:cubicBezTo>
                      <a:pt x="716" y="695"/>
                      <a:pt x="716" y="696"/>
                      <a:pt x="717" y="695"/>
                    </a:cubicBezTo>
                    <a:cubicBezTo>
                      <a:pt x="717" y="695"/>
                      <a:pt x="719" y="693"/>
                      <a:pt x="718" y="695"/>
                    </a:cubicBezTo>
                    <a:cubicBezTo>
                      <a:pt x="720" y="694"/>
                      <a:pt x="720" y="694"/>
                      <a:pt x="721" y="694"/>
                    </a:cubicBezTo>
                    <a:cubicBezTo>
                      <a:pt x="722" y="694"/>
                      <a:pt x="722" y="694"/>
                      <a:pt x="723" y="694"/>
                    </a:cubicBezTo>
                    <a:cubicBezTo>
                      <a:pt x="725" y="694"/>
                      <a:pt x="724" y="693"/>
                      <a:pt x="726" y="694"/>
                    </a:cubicBezTo>
                    <a:cubicBezTo>
                      <a:pt x="726" y="694"/>
                      <a:pt x="726" y="694"/>
                      <a:pt x="727" y="694"/>
                    </a:cubicBezTo>
                    <a:cubicBezTo>
                      <a:pt x="728" y="695"/>
                      <a:pt x="729" y="694"/>
                      <a:pt x="731" y="693"/>
                    </a:cubicBezTo>
                    <a:cubicBezTo>
                      <a:pt x="731" y="693"/>
                      <a:pt x="731" y="693"/>
                      <a:pt x="732" y="693"/>
                    </a:cubicBezTo>
                    <a:cubicBezTo>
                      <a:pt x="733" y="694"/>
                      <a:pt x="733" y="694"/>
                      <a:pt x="733" y="693"/>
                    </a:cubicBezTo>
                    <a:cubicBezTo>
                      <a:pt x="732" y="693"/>
                      <a:pt x="734" y="692"/>
                      <a:pt x="734" y="692"/>
                    </a:cubicBezTo>
                    <a:cubicBezTo>
                      <a:pt x="734" y="692"/>
                      <a:pt x="736" y="692"/>
                      <a:pt x="737" y="692"/>
                    </a:cubicBezTo>
                    <a:cubicBezTo>
                      <a:pt x="739" y="691"/>
                      <a:pt x="741" y="689"/>
                      <a:pt x="743" y="687"/>
                    </a:cubicBezTo>
                    <a:cubicBezTo>
                      <a:pt x="748" y="683"/>
                      <a:pt x="753" y="679"/>
                      <a:pt x="757" y="675"/>
                    </a:cubicBezTo>
                    <a:cubicBezTo>
                      <a:pt x="761" y="671"/>
                      <a:pt x="763" y="666"/>
                      <a:pt x="767" y="663"/>
                    </a:cubicBezTo>
                    <a:cubicBezTo>
                      <a:pt x="769" y="662"/>
                      <a:pt x="770" y="661"/>
                      <a:pt x="771" y="659"/>
                    </a:cubicBezTo>
                    <a:cubicBezTo>
                      <a:pt x="771" y="658"/>
                      <a:pt x="771" y="657"/>
                      <a:pt x="772" y="656"/>
                    </a:cubicBezTo>
                    <a:cubicBezTo>
                      <a:pt x="772" y="656"/>
                      <a:pt x="773" y="655"/>
                      <a:pt x="774" y="654"/>
                    </a:cubicBezTo>
                    <a:cubicBezTo>
                      <a:pt x="775" y="652"/>
                      <a:pt x="775" y="651"/>
                      <a:pt x="775" y="649"/>
                    </a:cubicBezTo>
                    <a:cubicBezTo>
                      <a:pt x="776" y="648"/>
                      <a:pt x="777" y="647"/>
                      <a:pt x="777" y="646"/>
                    </a:cubicBezTo>
                    <a:cubicBezTo>
                      <a:pt x="777" y="646"/>
                      <a:pt x="777" y="645"/>
                      <a:pt x="777" y="645"/>
                    </a:cubicBezTo>
                    <a:cubicBezTo>
                      <a:pt x="778" y="644"/>
                      <a:pt x="777" y="643"/>
                      <a:pt x="777" y="642"/>
                    </a:cubicBezTo>
                    <a:cubicBezTo>
                      <a:pt x="778" y="640"/>
                      <a:pt x="781" y="639"/>
                      <a:pt x="783" y="638"/>
                    </a:cubicBezTo>
                    <a:cubicBezTo>
                      <a:pt x="786" y="636"/>
                      <a:pt x="790" y="635"/>
                      <a:pt x="791" y="631"/>
                    </a:cubicBezTo>
                    <a:cubicBezTo>
                      <a:pt x="792" y="628"/>
                      <a:pt x="793" y="623"/>
                      <a:pt x="794" y="620"/>
                    </a:cubicBezTo>
                    <a:cubicBezTo>
                      <a:pt x="794" y="618"/>
                      <a:pt x="794" y="616"/>
                      <a:pt x="795" y="615"/>
                    </a:cubicBezTo>
                    <a:cubicBezTo>
                      <a:pt x="795" y="611"/>
                      <a:pt x="797" y="607"/>
                      <a:pt x="798" y="603"/>
                    </a:cubicBezTo>
                    <a:cubicBezTo>
                      <a:pt x="799" y="601"/>
                      <a:pt x="800" y="599"/>
                      <a:pt x="801" y="597"/>
                    </a:cubicBezTo>
                    <a:cubicBezTo>
                      <a:pt x="802" y="596"/>
                      <a:pt x="805" y="592"/>
                      <a:pt x="804" y="591"/>
                    </a:cubicBezTo>
                    <a:cubicBezTo>
                      <a:pt x="805" y="590"/>
                      <a:pt x="809" y="590"/>
                      <a:pt x="808" y="590"/>
                    </a:cubicBezTo>
                    <a:cubicBezTo>
                      <a:pt x="741" y="590"/>
                      <a:pt x="813" y="587"/>
                      <a:pt x="814" y="585"/>
                    </a:cubicBezTo>
                    <a:cubicBezTo>
                      <a:pt x="815" y="585"/>
                      <a:pt x="816" y="583"/>
                      <a:pt x="817" y="582"/>
                    </a:cubicBezTo>
                    <a:cubicBezTo>
                      <a:pt x="818" y="582"/>
                      <a:pt x="819" y="582"/>
                      <a:pt x="819" y="581"/>
                    </a:cubicBezTo>
                    <a:cubicBezTo>
                      <a:pt x="819" y="580"/>
                      <a:pt x="819" y="579"/>
                      <a:pt x="820" y="578"/>
                    </a:cubicBezTo>
                    <a:cubicBezTo>
                      <a:pt x="820" y="577"/>
                      <a:pt x="822" y="576"/>
                      <a:pt x="822" y="575"/>
                    </a:cubicBezTo>
                    <a:cubicBezTo>
                      <a:pt x="823" y="572"/>
                      <a:pt x="823" y="569"/>
                      <a:pt x="824" y="566"/>
                    </a:cubicBezTo>
                    <a:cubicBezTo>
                      <a:pt x="825" y="562"/>
                      <a:pt x="826" y="559"/>
                      <a:pt x="826" y="556"/>
                    </a:cubicBezTo>
                    <a:cubicBezTo>
                      <a:pt x="827" y="553"/>
                      <a:pt x="827" y="550"/>
                      <a:pt x="827" y="547"/>
                    </a:cubicBezTo>
                    <a:cubicBezTo>
                      <a:pt x="828" y="544"/>
                      <a:pt x="828" y="542"/>
                      <a:pt x="829" y="539"/>
                    </a:cubicBezTo>
                    <a:cubicBezTo>
                      <a:pt x="828" y="538"/>
                      <a:pt x="827" y="534"/>
                      <a:pt x="827" y="533"/>
                    </a:cubicBezTo>
                    <a:cubicBezTo>
                      <a:pt x="827" y="531"/>
                      <a:pt x="827" y="527"/>
                      <a:pt x="827" y="525"/>
                    </a:cubicBezTo>
                    <a:cubicBezTo>
                      <a:pt x="828" y="522"/>
                      <a:pt x="829" y="518"/>
                      <a:pt x="829" y="515"/>
                    </a:cubicBezTo>
                    <a:cubicBezTo>
                      <a:pt x="828" y="514"/>
                      <a:pt x="827" y="512"/>
                      <a:pt x="827" y="511"/>
                    </a:cubicBezTo>
                    <a:cubicBezTo>
                      <a:pt x="827" y="510"/>
                      <a:pt x="828" y="509"/>
                      <a:pt x="827" y="508"/>
                    </a:cubicBezTo>
                    <a:cubicBezTo>
                      <a:pt x="828" y="505"/>
                      <a:pt x="829" y="502"/>
                      <a:pt x="829" y="499"/>
                    </a:cubicBezTo>
                    <a:cubicBezTo>
                      <a:pt x="830" y="498"/>
                      <a:pt x="831" y="496"/>
                      <a:pt x="831" y="495"/>
                    </a:cubicBezTo>
                    <a:cubicBezTo>
                      <a:pt x="831" y="492"/>
                      <a:pt x="831" y="491"/>
                      <a:pt x="832" y="488"/>
                    </a:cubicBezTo>
                    <a:cubicBezTo>
                      <a:pt x="832" y="488"/>
                      <a:pt x="832" y="487"/>
                      <a:pt x="833" y="486"/>
                    </a:cubicBezTo>
                    <a:cubicBezTo>
                      <a:pt x="833" y="485"/>
                      <a:pt x="834" y="485"/>
                      <a:pt x="835" y="484"/>
                    </a:cubicBezTo>
                    <a:cubicBezTo>
                      <a:pt x="835" y="483"/>
                      <a:pt x="835" y="481"/>
                      <a:pt x="836" y="480"/>
                    </a:cubicBezTo>
                    <a:cubicBezTo>
                      <a:pt x="836" y="479"/>
                      <a:pt x="837" y="479"/>
                      <a:pt x="837" y="478"/>
                    </a:cubicBezTo>
                    <a:cubicBezTo>
                      <a:pt x="838" y="476"/>
                      <a:pt x="838" y="475"/>
                      <a:pt x="838" y="473"/>
                    </a:cubicBezTo>
                    <a:cubicBezTo>
                      <a:pt x="839" y="470"/>
                      <a:pt x="840" y="467"/>
                      <a:pt x="841" y="465"/>
                    </a:cubicBezTo>
                    <a:cubicBezTo>
                      <a:pt x="843" y="459"/>
                      <a:pt x="846" y="454"/>
                      <a:pt x="848" y="448"/>
                    </a:cubicBezTo>
                    <a:cubicBezTo>
                      <a:pt x="849" y="446"/>
                      <a:pt x="849" y="444"/>
                      <a:pt x="850" y="442"/>
                    </a:cubicBezTo>
                    <a:cubicBezTo>
                      <a:pt x="851" y="441"/>
                      <a:pt x="851" y="440"/>
                      <a:pt x="851" y="439"/>
                    </a:cubicBezTo>
                    <a:cubicBezTo>
                      <a:pt x="851" y="438"/>
                      <a:pt x="851" y="437"/>
                      <a:pt x="852" y="436"/>
                    </a:cubicBezTo>
                    <a:cubicBezTo>
                      <a:pt x="852" y="434"/>
                      <a:pt x="852" y="432"/>
                      <a:pt x="853" y="430"/>
                    </a:cubicBezTo>
                    <a:cubicBezTo>
                      <a:pt x="853" y="428"/>
                      <a:pt x="853" y="425"/>
                      <a:pt x="853" y="422"/>
                    </a:cubicBezTo>
                    <a:cubicBezTo>
                      <a:pt x="854" y="417"/>
                      <a:pt x="853" y="412"/>
                      <a:pt x="854" y="407"/>
                    </a:cubicBezTo>
                    <a:cubicBezTo>
                      <a:pt x="854" y="403"/>
                      <a:pt x="854" y="400"/>
                      <a:pt x="854" y="396"/>
                    </a:cubicBezTo>
                    <a:cubicBezTo>
                      <a:pt x="854" y="391"/>
                      <a:pt x="853" y="387"/>
                      <a:pt x="853" y="383"/>
                    </a:cubicBezTo>
                    <a:close/>
                    <a:moveTo>
                      <a:pt x="604" y="43"/>
                    </a:moveTo>
                    <a:cubicBezTo>
                      <a:pt x="605" y="43"/>
                      <a:pt x="606" y="44"/>
                      <a:pt x="607" y="44"/>
                    </a:cubicBezTo>
                    <a:cubicBezTo>
                      <a:pt x="606" y="44"/>
                      <a:pt x="605" y="43"/>
                      <a:pt x="604" y="43"/>
                    </a:cubicBezTo>
                    <a:close/>
                    <a:moveTo>
                      <a:pt x="606" y="46"/>
                    </a:moveTo>
                    <a:cubicBezTo>
                      <a:pt x="608" y="47"/>
                      <a:pt x="610" y="48"/>
                      <a:pt x="611" y="48"/>
                    </a:cubicBezTo>
                    <a:cubicBezTo>
                      <a:pt x="612" y="49"/>
                      <a:pt x="613" y="49"/>
                      <a:pt x="614" y="50"/>
                    </a:cubicBezTo>
                    <a:cubicBezTo>
                      <a:pt x="614" y="50"/>
                      <a:pt x="613" y="50"/>
                      <a:pt x="613" y="50"/>
                    </a:cubicBezTo>
                    <a:cubicBezTo>
                      <a:pt x="611" y="48"/>
                      <a:pt x="608" y="47"/>
                      <a:pt x="606" y="46"/>
                    </a:cubicBezTo>
                    <a:close/>
                    <a:moveTo>
                      <a:pt x="617" y="51"/>
                    </a:moveTo>
                    <a:cubicBezTo>
                      <a:pt x="617" y="52"/>
                      <a:pt x="618" y="52"/>
                      <a:pt x="618" y="52"/>
                    </a:cubicBezTo>
                    <a:cubicBezTo>
                      <a:pt x="618" y="52"/>
                      <a:pt x="617" y="52"/>
                      <a:pt x="617" y="51"/>
                    </a:cubicBezTo>
                    <a:close/>
                    <a:moveTo>
                      <a:pt x="558" y="54"/>
                    </a:moveTo>
                    <a:cubicBezTo>
                      <a:pt x="558" y="54"/>
                      <a:pt x="558" y="54"/>
                      <a:pt x="558" y="54"/>
                    </a:cubicBezTo>
                    <a:cubicBezTo>
                      <a:pt x="559" y="54"/>
                      <a:pt x="558" y="54"/>
                      <a:pt x="558" y="54"/>
                    </a:cubicBezTo>
                    <a:close/>
                    <a:moveTo>
                      <a:pt x="557" y="69"/>
                    </a:moveTo>
                    <a:cubicBezTo>
                      <a:pt x="557" y="69"/>
                      <a:pt x="557" y="69"/>
                      <a:pt x="557" y="69"/>
                    </a:cubicBezTo>
                    <a:cubicBezTo>
                      <a:pt x="557" y="69"/>
                      <a:pt x="557" y="69"/>
                      <a:pt x="557" y="69"/>
                    </a:cubicBezTo>
                    <a:close/>
                    <a:moveTo>
                      <a:pt x="598" y="91"/>
                    </a:moveTo>
                    <a:cubicBezTo>
                      <a:pt x="598" y="91"/>
                      <a:pt x="598" y="92"/>
                      <a:pt x="599" y="92"/>
                    </a:cubicBezTo>
                    <a:cubicBezTo>
                      <a:pt x="599" y="92"/>
                      <a:pt x="598" y="92"/>
                      <a:pt x="598" y="91"/>
                    </a:cubicBezTo>
                    <a:close/>
                    <a:moveTo>
                      <a:pt x="601" y="84"/>
                    </a:moveTo>
                    <a:cubicBezTo>
                      <a:pt x="601" y="85"/>
                      <a:pt x="603" y="84"/>
                      <a:pt x="603" y="85"/>
                    </a:cubicBezTo>
                    <a:cubicBezTo>
                      <a:pt x="602" y="85"/>
                      <a:pt x="601" y="85"/>
                      <a:pt x="600" y="84"/>
                    </a:cubicBezTo>
                    <a:cubicBezTo>
                      <a:pt x="600" y="84"/>
                      <a:pt x="600" y="84"/>
                      <a:pt x="601" y="84"/>
                    </a:cubicBezTo>
                    <a:close/>
                    <a:moveTo>
                      <a:pt x="599" y="84"/>
                    </a:moveTo>
                    <a:cubicBezTo>
                      <a:pt x="599" y="84"/>
                      <a:pt x="599" y="84"/>
                      <a:pt x="598" y="84"/>
                    </a:cubicBezTo>
                    <a:cubicBezTo>
                      <a:pt x="598" y="84"/>
                      <a:pt x="599" y="84"/>
                      <a:pt x="599" y="84"/>
                    </a:cubicBezTo>
                    <a:close/>
                    <a:moveTo>
                      <a:pt x="596" y="88"/>
                    </a:moveTo>
                    <a:cubicBezTo>
                      <a:pt x="597" y="88"/>
                      <a:pt x="597" y="89"/>
                      <a:pt x="598" y="90"/>
                    </a:cubicBezTo>
                    <a:cubicBezTo>
                      <a:pt x="598" y="90"/>
                      <a:pt x="597" y="90"/>
                      <a:pt x="597" y="90"/>
                    </a:cubicBezTo>
                    <a:cubicBezTo>
                      <a:pt x="598" y="90"/>
                      <a:pt x="598" y="91"/>
                      <a:pt x="598" y="91"/>
                    </a:cubicBezTo>
                    <a:cubicBezTo>
                      <a:pt x="598" y="91"/>
                      <a:pt x="598" y="91"/>
                      <a:pt x="598" y="91"/>
                    </a:cubicBezTo>
                    <a:cubicBezTo>
                      <a:pt x="597" y="90"/>
                      <a:pt x="596" y="88"/>
                      <a:pt x="596" y="88"/>
                    </a:cubicBezTo>
                    <a:close/>
                    <a:moveTo>
                      <a:pt x="589" y="84"/>
                    </a:moveTo>
                    <a:cubicBezTo>
                      <a:pt x="590" y="85"/>
                      <a:pt x="592" y="85"/>
                      <a:pt x="593" y="87"/>
                    </a:cubicBezTo>
                    <a:cubicBezTo>
                      <a:pt x="593" y="88"/>
                      <a:pt x="592" y="89"/>
                      <a:pt x="593" y="89"/>
                    </a:cubicBezTo>
                    <a:cubicBezTo>
                      <a:pt x="592" y="89"/>
                      <a:pt x="591" y="90"/>
                      <a:pt x="590" y="89"/>
                    </a:cubicBezTo>
                    <a:cubicBezTo>
                      <a:pt x="590" y="89"/>
                      <a:pt x="590" y="89"/>
                      <a:pt x="590" y="89"/>
                    </a:cubicBezTo>
                    <a:cubicBezTo>
                      <a:pt x="589" y="88"/>
                      <a:pt x="588" y="87"/>
                      <a:pt x="590" y="87"/>
                    </a:cubicBezTo>
                    <a:cubicBezTo>
                      <a:pt x="590" y="87"/>
                      <a:pt x="590" y="86"/>
                      <a:pt x="590" y="86"/>
                    </a:cubicBezTo>
                    <a:cubicBezTo>
                      <a:pt x="589" y="85"/>
                      <a:pt x="588" y="85"/>
                      <a:pt x="588" y="84"/>
                    </a:cubicBezTo>
                    <a:cubicBezTo>
                      <a:pt x="588" y="84"/>
                      <a:pt x="588" y="84"/>
                      <a:pt x="589" y="84"/>
                    </a:cubicBezTo>
                    <a:close/>
                    <a:moveTo>
                      <a:pt x="600" y="117"/>
                    </a:moveTo>
                    <a:cubicBezTo>
                      <a:pt x="601" y="117"/>
                      <a:pt x="601" y="117"/>
                      <a:pt x="601" y="117"/>
                    </a:cubicBezTo>
                    <a:cubicBezTo>
                      <a:pt x="600" y="117"/>
                      <a:pt x="600" y="117"/>
                      <a:pt x="600" y="117"/>
                    </a:cubicBezTo>
                    <a:close/>
                    <a:moveTo>
                      <a:pt x="625" y="70"/>
                    </a:moveTo>
                    <a:cubicBezTo>
                      <a:pt x="625" y="70"/>
                      <a:pt x="623" y="69"/>
                      <a:pt x="622" y="68"/>
                    </a:cubicBezTo>
                    <a:cubicBezTo>
                      <a:pt x="623" y="68"/>
                      <a:pt x="624" y="69"/>
                      <a:pt x="625" y="70"/>
                    </a:cubicBezTo>
                    <a:close/>
                    <a:moveTo>
                      <a:pt x="619" y="66"/>
                    </a:moveTo>
                    <a:cubicBezTo>
                      <a:pt x="617" y="65"/>
                      <a:pt x="615" y="64"/>
                      <a:pt x="614" y="63"/>
                    </a:cubicBezTo>
                    <a:cubicBezTo>
                      <a:pt x="614" y="63"/>
                      <a:pt x="619" y="66"/>
                      <a:pt x="619" y="66"/>
                    </a:cubicBezTo>
                    <a:cubicBezTo>
                      <a:pt x="619" y="66"/>
                      <a:pt x="619" y="66"/>
                      <a:pt x="619" y="66"/>
                    </a:cubicBezTo>
                    <a:close/>
                    <a:moveTo>
                      <a:pt x="629" y="79"/>
                    </a:moveTo>
                    <a:cubicBezTo>
                      <a:pt x="626" y="77"/>
                      <a:pt x="623" y="76"/>
                      <a:pt x="620" y="73"/>
                    </a:cubicBezTo>
                    <a:cubicBezTo>
                      <a:pt x="620" y="73"/>
                      <a:pt x="621" y="73"/>
                      <a:pt x="621" y="73"/>
                    </a:cubicBezTo>
                    <a:cubicBezTo>
                      <a:pt x="621" y="73"/>
                      <a:pt x="620" y="73"/>
                      <a:pt x="620" y="72"/>
                    </a:cubicBezTo>
                    <a:cubicBezTo>
                      <a:pt x="625" y="74"/>
                      <a:pt x="629" y="76"/>
                      <a:pt x="633" y="79"/>
                    </a:cubicBezTo>
                    <a:cubicBezTo>
                      <a:pt x="633" y="79"/>
                      <a:pt x="632" y="79"/>
                      <a:pt x="632" y="79"/>
                    </a:cubicBezTo>
                    <a:cubicBezTo>
                      <a:pt x="632" y="79"/>
                      <a:pt x="633" y="79"/>
                      <a:pt x="633" y="80"/>
                    </a:cubicBezTo>
                    <a:cubicBezTo>
                      <a:pt x="633" y="80"/>
                      <a:pt x="632" y="79"/>
                      <a:pt x="633" y="81"/>
                    </a:cubicBezTo>
                    <a:cubicBezTo>
                      <a:pt x="631" y="81"/>
                      <a:pt x="631" y="80"/>
                      <a:pt x="629" y="79"/>
                    </a:cubicBezTo>
                    <a:close/>
                    <a:moveTo>
                      <a:pt x="636" y="91"/>
                    </a:moveTo>
                    <a:cubicBezTo>
                      <a:pt x="634" y="90"/>
                      <a:pt x="632" y="89"/>
                      <a:pt x="630" y="87"/>
                    </a:cubicBezTo>
                    <a:cubicBezTo>
                      <a:pt x="632" y="87"/>
                      <a:pt x="635" y="90"/>
                      <a:pt x="636" y="91"/>
                    </a:cubicBezTo>
                    <a:cubicBezTo>
                      <a:pt x="636" y="91"/>
                      <a:pt x="636" y="91"/>
                      <a:pt x="636" y="91"/>
                    </a:cubicBezTo>
                    <a:close/>
                    <a:moveTo>
                      <a:pt x="637" y="77"/>
                    </a:moveTo>
                    <a:cubicBezTo>
                      <a:pt x="634" y="75"/>
                      <a:pt x="630" y="74"/>
                      <a:pt x="627" y="72"/>
                    </a:cubicBezTo>
                    <a:cubicBezTo>
                      <a:pt x="628" y="72"/>
                      <a:pt x="628" y="72"/>
                      <a:pt x="627" y="71"/>
                    </a:cubicBezTo>
                    <a:cubicBezTo>
                      <a:pt x="627" y="71"/>
                      <a:pt x="628" y="72"/>
                      <a:pt x="628" y="72"/>
                    </a:cubicBezTo>
                    <a:cubicBezTo>
                      <a:pt x="628" y="71"/>
                      <a:pt x="627" y="70"/>
                      <a:pt x="626" y="70"/>
                    </a:cubicBezTo>
                    <a:cubicBezTo>
                      <a:pt x="630" y="72"/>
                      <a:pt x="637" y="76"/>
                      <a:pt x="637" y="77"/>
                    </a:cubicBezTo>
                    <a:close/>
                    <a:moveTo>
                      <a:pt x="638" y="92"/>
                    </a:moveTo>
                    <a:cubicBezTo>
                      <a:pt x="638" y="92"/>
                      <a:pt x="639" y="93"/>
                      <a:pt x="639" y="93"/>
                    </a:cubicBezTo>
                    <a:cubicBezTo>
                      <a:pt x="638" y="93"/>
                      <a:pt x="638" y="93"/>
                      <a:pt x="638" y="92"/>
                    </a:cubicBezTo>
                    <a:close/>
                    <a:moveTo>
                      <a:pt x="643" y="80"/>
                    </a:moveTo>
                    <a:cubicBezTo>
                      <a:pt x="642" y="80"/>
                      <a:pt x="641" y="80"/>
                      <a:pt x="641" y="79"/>
                    </a:cubicBezTo>
                    <a:cubicBezTo>
                      <a:pt x="641" y="79"/>
                      <a:pt x="642" y="79"/>
                      <a:pt x="641" y="79"/>
                    </a:cubicBezTo>
                    <a:cubicBezTo>
                      <a:pt x="642" y="79"/>
                      <a:pt x="643" y="79"/>
                      <a:pt x="644" y="80"/>
                    </a:cubicBezTo>
                    <a:cubicBezTo>
                      <a:pt x="643" y="80"/>
                      <a:pt x="643" y="80"/>
                      <a:pt x="643" y="80"/>
                    </a:cubicBezTo>
                    <a:close/>
                    <a:moveTo>
                      <a:pt x="659" y="91"/>
                    </a:moveTo>
                    <a:cubicBezTo>
                      <a:pt x="656" y="90"/>
                      <a:pt x="654" y="89"/>
                      <a:pt x="652" y="88"/>
                    </a:cubicBezTo>
                    <a:cubicBezTo>
                      <a:pt x="652" y="88"/>
                      <a:pt x="653" y="88"/>
                      <a:pt x="654" y="88"/>
                    </a:cubicBezTo>
                    <a:cubicBezTo>
                      <a:pt x="654" y="88"/>
                      <a:pt x="654" y="88"/>
                      <a:pt x="654" y="88"/>
                    </a:cubicBezTo>
                    <a:cubicBezTo>
                      <a:pt x="653" y="87"/>
                      <a:pt x="652" y="87"/>
                      <a:pt x="651" y="86"/>
                    </a:cubicBezTo>
                    <a:cubicBezTo>
                      <a:pt x="650" y="86"/>
                      <a:pt x="650" y="86"/>
                      <a:pt x="650" y="85"/>
                    </a:cubicBezTo>
                    <a:cubicBezTo>
                      <a:pt x="650" y="85"/>
                      <a:pt x="650" y="85"/>
                      <a:pt x="650" y="85"/>
                    </a:cubicBezTo>
                    <a:cubicBezTo>
                      <a:pt x="650" y="85"/>
                      <a:pt x="650" y="85"/>
                      <a:pt x="650" y="85"/>
                    </a:cubicBezTo>
                    <a:cubicBezTo>
                      <a:pt x="651" y="86"/>
                      <a:pt x="654" y="87"/>
                      <a:pt x="654" y="87"/>
                    </a:cubicBezTo>
                    <a:cubicBezTo>
                      <a:pt x="656" y="88"/>
                      <a:pt x="657" y="89"/>
                      <a:pt x="659" y="90"/>
                    </a:cubicBezTo>
                    <a:cubicBezTo>
                      <a:pt x="657" y="90"/>
                      <a:pt x="658" y="91"/>
                      <a:pt x="659" y="91"/>
                    </a:cubicBezTo>
                    <a:cubicBezTo>
                      <a:pt x="659" y="91"/>
                      <a:pt x="659" y="91"/>
                      <a:pt x="659" y="91"/>
                    </a:cubicBezTo>
                    <a:close/>
                    <a:moveTo>
                      <a:pt x="773" y="251"/>
                    </a:moveTo>
                    <a:cubicBezTo>
                      <a:pt x="773" y="250"/>
                      <a:pt x="772" y="249"/>
                      <a:pt x="772" y="249"/>
                    </a:cubicBezTo>
                    <a:cubicBezTo>
                      <a:pt x="772" y="248"/>
                      <a:pt x="773" y="249"/>
                      <a:pt x="772" y="248"/>
                    </a:cubicBezTo>
                    <a:cubicBezTo>
                      <a:pt x="772" y="248"/>
                      <a:pt x="772" y="248"/>
                      <a:pt x="772" y="248"/>
                    </a:cubicBezTo>
                    <a:cubicBezTo>
                      <a:pt x="772" y="249"/>
                      <a:pt x="773" y="250"/>
                      <a:pt x="773" y="251"/>
                    </a:cubicBezTo>
                    <a:cubicBezTo>
                      <a:pt x="773" y="251"/>
                      <a:pt x="773" y="251"/>
                      <a:pt x="773" y="251"/>
                    </a:cubicBezTo>
                    <a:close/>
                    <a:moveTo>
                      <a:pt x="777" y="213"/>
                    </a:moveTo>
                    <a:cubicBezTo>
                      <a:pt x="775" y="211"/>
                      <a:pt x="773" y="209"/>
                      <a:pt x="772" y="207"/>
                    </a:cubicBezTo>
                    <a:cubicBezTo>
                      <a:pt x="774" y="208"/>
                      <a:pt x="776" y="210"/>
                      <a:pt x="777" y="211"/>
                    </a:cubicBezTo>
                    <a:cubicBezTo>
                      <a:pt x="779" y="213"/>
                      <a:pt x="780" y="215"/>
                      <a:pt x="781" y="217"/>
                    </a:cubicBezTo>
                    <a:cubicBezTo>
                      <a:pt x="779" y="217"/>
                      <a:pt x="778" y="214"/>
                      <a:pt x="777" y="213"/>
                    </a:cubicBezTo>
                    <a:close/>
                    <a:moveTo>
                      <a:pt x="757" y="157"/>
                    </a:moveTo>
                    <a:cubicBezTo>
                      <a:pt x="759" y="160"/>
                      <a:pt x="763" y="164"/>
                      <a:pt x="766" y="168"/>
                    </a:cubicBezTo>
                    <a:cubicBezTo>
                      <a:pt x="769" y="170"/>
                      <a:pt x="770" y="174"/>
                      <a:pt x="772" y="177"/>
                    </a:cubicBezTo>
                    <a:cubicBezTo>
                      <a:pt x="772" y="176"/>
                      <a:pt x="771" y="175"/>
                      <a:pt x="770" y="175"/>
                    </a:cubicBezTo>
                    <a:cubicBezTo>
                      <a:pt x="771" y="176"/>
                      <a:pt x="772" y="177"/>
                      <a:pt x="773" y="178"/>
                    </a:cubicBezTo>
                    <a:cubicBezTo>
                      <a:pt x="772" y="177"/>
                      <a:pt x="770" y="175"/>
                      <a:pt x="769" y="173"/>
                    </a:cubicBezTo>
                    <a:cubicBezTo>
                      <a:pt x="769" y="174"/>
                      <a:pt x="770" y="174"/>
                      <a:pt x="769" y="175"/>
                    </a:cubicBezTo>
                    <a:cubicBezTo>
                      <a:pt x="767" y="172"/>
                      <a:pt x="764" y="168"/>
                      <a:pt x="762" y="165"/>
                    </a:cubicBezTo>
                    <a:cubicBezTo>
                      <a:pt x="761" y="164"/>
                      <a:pt x="759" y="163"/>
                      <a:pt x="759" y="162"/>
                    </a:cubicBezTo>
                    <a:cubicBezTo>
                      <a:pt x="760" y="162"/>
                      <a:pt x="760" y="163"/>
                      <a:pt x="761" y="163"/>
                    </a:cubicBezTo>
                    <a:cubicBezTo>
                      <a:pt x="761" y="163"/>
                      <a:pt x="759" y="161"/>
                      <a:pt x="758" y="160"/>
                    </a:cubicBezTo>
                    <a:cubicBezTo>
                      <a:pt x="759" y="160"/>
                      <a:pt x="759" y="160"/>
                      <a:pt x="759" y="160"/>
                    </a:cubicBezTo>
                    <a:cubicBezTo>
                      <a:pt x="758" y="160"/>
                      <a:pt x="758" y="160"/>
                      <a:pt x="758" y="159"/>
                    </a:cubicBezTo>
                    <a:cubicBezTo>
                      <a:pt x="758" y="159"/>
                      <a:pt x="758" y="160"/>
                      <a:pt x="758" y="160"/>
                    </a:cubicBezTo>
                    <a:cubicBezTo>
                      <a:pt x="758" y="159"/>
                      <a:pt x="756" y="157"/>
                      <a:pt x="757" y="158"/>
                    </a:cubicBezTo>
                    <a:cubicBezTo>
                      <a:pt x="757" y="157"/>
                      <a:pt x="757" y="157"/>
                      <a:pt x="756" y="157"/>
                    </a:cubicBezTo>
                    <a:cubicBezTo>
                      <a:pt x="756" y="157"/>
                      <a:pt x="757" y="157"/>
                      <a:pt x="757" y="157"/>
                    </a:cubicBezTo>
                    <a:close/>
                    <a:moveTo>
                      <a:pt x="764" y="194"/>
                    </a:moveTo>
                    <a:cubicBezTo>
                      <a:pt x="765" y="195"/>
                      <a:pt x="766" y="195"/>
                      <a:pt x="766" y="196"/>
                    </a:cubicBezTo>
                    <a:cubicBezTo>
                      <a:pt x="765" y="196"/>
                      <a:pt x="765" y="195"/>
                      <a:pt x="764" y="194"/>
                    </a:cubicBezTo>
                    <a:close/>
                    <a:moveTo>
                      <a:pt x="768" y="207"/>
                    </a:moveTo>
                    <a:cubicBezTo>
                      <a:pt x="768" y="207"/>
                      <a:pt x="767" y="207"/>
                      <a:pt x="768" y="207"/>
                    </a:cubicBezTo>
                    <a:cubicBezTo>
                      <a:pt x="767" y="208"/>
                      <a:pt x="765" y="207"/>
                      <a:pt x="766" y="206"/>
                    </a:cubicBezTo>
                    <a:cubicBezTo>
                      <a:pt x="766" y="204"/>
                      <a:pt x="768" y="206"/>
                      <a:pt x="767" y="204"/>
                    </a:cubicBezTo>
                    <a:cubicBezTo>
                      <a:pt x="768" y="204"/>
                      <a:pt x="769" y="206"/>
                      <a:pt x="769" y="207"/>
                    </a:cubicBezTo>
                    <a:cubicBezTo>
                      <a:pt x="769" y="207"/>
                      <a:pt x="769" y="207"/>
                      <a:pt x="768" y="207"/>
                    </a:cubicBezTo>
                    <a:close/>
                    <a:moveTo>
                      <a:pt x="770" y="190"/>
                    </a:moveTo>
                    <a:cubicBezTo>
                      <a:pt x="765" y="185"/>
                      <a:pt x="760" y="181"/>
                      <a:pt x="756" y="175"/>
                    </a:cubicBezTo>
                    <a:cubicBezTo>
                      <a:pt x="755" y="174"/>
                      <a:pt x="754" y="173"/>
                      <a:pt x="753" y="172"/>
                    </a:cubicBezTo>
                    <a:cubicBezTo>
                      <a:pt x="751" y="171"/>
                      <a:pt x="750" y="171"/>
                      <a:pt x="749" y="169"/>
                    </a:cubicBezTo>
                    <a:cubicBezTo>
                      <a:pt x="747" y="166"/>
                      <a:pt x="745" y="163"/>
                      <a:pt x="743" y="160"/>
                    </a:cubicBezTo>
                    <a:cubicBezTo>
                      <a:pt x="743" y="160"/>
                      <a:pt x="743" y="160"/>
                      <a:pt x="744" y="160"/>
                    </a:cubicBezTo>
                    <a:cubicBezTo>
                      <a:pt x="743" y="160"/>
                      <a:pt x="743" y="159"/>
                      <a:pt x="743" y="158"/>
                    </a:cubicBezTo>
                    <a:cubicBezTo>
                      <a:pt x="744" y="159"/>
                      <a:pt x="744" y="160"/>
                      <a:pt x="745" y="160"/>
                    </a:cubicBezTo>
                    <a:cubicBezTo>
                      <a:pt x="745" y="160"/>
                      <a:pt x="744" y="159"/>
                      <a:pt x="743" y="158"/>
                    </a:cubicBezTo>
                    <a:cubicBezTo>
                      <a:pt x="744" y="158"/>
                      <a:pt x="744" y="158"/>
                      <a:pt x="744" y="158"/>
                    </a:cubicBezTo>
                    <a:cubicBezTo>
                      <a:pt x="744" y="158"/>
                      <a:pt x="744" y="158"/>
                      <a:pt x="744" y="158"/>
                    </a:cubicBezTo>
                    <a:cubicBezTo>
                      <a:pt x="745" y="158"/>
                      <a:pt x="744" y="157"/>
                      <a:pt x="744" y="158"/>
                    </a:cubicBezTo>
                    <a:cubicBezTo>
                      <a:pt x="744" y="156"/>
                      <a:pt x="744" y="156"/>
                      <a:pt x="744" y="155"/>
                    </a:cubicBezTo>
                    <a:cubicBezTo>
                      <a:pt x="744" y="154"/>
                      <a:pt x="743" y="153"/>
                      <a:pt x="742" y="153"/>
                    </a:cubicBezTo>
                    <a:cubicBezTo>
                      <a:pt x="743" y="153"/>
                      <a:pt x="744" y="153"/>
                      <a:pt x="744" y="154"/>
                    </a:cubicBezTo>
                    <a:cubicBezTo>
                      <a:pt x="745" y="154"/>
                      <a:pt x="746" y="155"/>
                      <a:pt x="747" y="155"/>
                    </a:cubicBezTo>
                    <a:cubicBezTo>
                      <a:pt x="748" y="156"/>
                      <a:pt x="749" y="157"/>
                      <a:pt x="750" y="158"/>
                    </a:cubicBezTo>
                    <a:cubicBezTo>
                      <a:pt x="754" y="161"/>
                      <a:pt x="757" y="164"/>
                      <a:pt x="759" y="168"/>
                    </a:cubicBezTo>
                    <a:cubicBezTo>
                      <a:pt x="758" y="167"/>
                      <a:pt x="759" y="168"/>
                      <a:pt x="759" y="169"/>
                    </a:cubicBezTo>
                    <a:cubicBezTo>
                      <a:pt x="760" y="170"/>
                      <a:pt x="760" y="170"/>
                      <a:pt x="761" y="171"/>
                    </a:cubicBezTo>
                    <a:cubicBezTo>
                      <a:pt x="760" y="171"/>
                      <a:pt x="760" y="171"/>
                      <a:pt x="759" y="170"/>
                    </a:cubicBezTo>
                    <a:cubicBezTo>
                      <a:pt x="760" y="170"/>
                      <a:pt x="759" y="168"/>
                      <a:pt x="759" y="168"/>
                    </a:cubicBezTo>
                    <a:cubicBezTo>
                      <a:pt x="758" y="166"/>
                      <a:pt x="756" y="166"/>
                      <a:pt x="755" y="165"/>
                    </a:cubicBezTo>
                    <a:cubicBezTo>
                      <a:pt x="755" y="166"/>
                      <a:pt x="756" y="166"/>
                      <a:pt x="756" y="167"/>
                    </a:cubicBezTo>
                    <a:cubicBezTo>
                      <a:pt x="755" y="166"/>
                      <a:pt x="757" y="167"/>
                      <a:pt x="756" y="167"/>
                    </a:cubicBezTo>
                    <a:cubicBezTo>
                      <a:pt x="756" y="168"/>
                      <a:pt x="757" y="168"/>
                      <a:pt x="757" y="169"/>
                    </a:cubicBezTo>
                    <a:cubicBezTo>
                      <a:pt x="757" y="168"/>
                      <a:pt x="756" y="168"/>
                      <a:pt x="756" y="168"/>
                    </a:cubicBezTo>
                    <a:cubicBezTo>
                      <a:pt x="755" y="167"/>
                      <a:pt x="755" y="167"/>
                      <a:pt x="755" y="167"/>
                    </a:cubicBezTo>
                    <a:cubicBezTo>
                      <a:pt x="756" y="168"/>
                      <a:pt x="757" y="170"/>
                      <a:pt x="758" y="170"/>
                    </a:cubicBezTo>
                    <a:cubicBezTo>
                      <a:pt x="758" y="170"/>
                      <a:pt x="758" y="171"/>
                      <a:pt x="759" y="171"/>
                    </a:cubicBezTo>
                    <a:cubicBezTo>
                      <a:pt x="758" y="171"/>
                      <a:pt x="758" y="171"/>
                      <a:pt x="757" y="170"/>
                    </a:cubicBezTo>
                    <a:cubicBezTo>
                      <a:pt x="756" y="171"/>
                      <a:pt x="760" y="174"/>
                      <a:pt x="760" y="174"/>
                    </a:cubicBezTo>
                    <a:cubicBezTo>
                      <a:pt x="762" y="175"/>
                      <a:pt x="763" y="176"/>
                      <a:pt x="764" y="178"/>
                    </a:cubicBezTo>
                    <a:cubicBezTo>
                      <a:pt x="764" y="178"/>
                      <a:pt x="764" y="177"/>
                      <a:pt x="764" y="177"/>
                    </a:cubicBezTo>
                    <a:cubicBezTo>
                      <a:pt x="764" y="178"/>
                      <a:pt x="764" y="178"/>
                      <a:pt x="765" y="178"/>
                    </a:cubicBezTo>
                    <a:cubicBezTo>
                      <a:pt x="766" y="179"/>
                      <a:pt x="767" y="180"/>
                      <a:pt x="767" y="180"/>
                    </a:cubicBezTo>
                    <a:cubicBezTo>
                      <a:pt x="769" y="182"/>
                      <a:pt x="771" y="185"/>
                      <a:pt x="772" y="187"/>
                    </a:cubicBezTo>
                    <a:cubicBezTo>
                      <a:pt x="772" y="186"/>
                      <a:pt x="771" y="185"/>
                      <a:pt x="771" y="184"/>
                    </a:cubicBezTo>
                    <a:cubicBezTo>
                      <a:pt x="772" y="184"/>
                      <a:pt x="773" y="185"/>
                      <a:pt x="774" y="186"/>
                    </a:cubicBezTo>
                    <a:cubicBezTo>
                      <a:pt x="775" y="187"/>
                      <a:pt x="776" y="188"/>
                      <a:pt x="776" y="189"/>
                    </a:cubicBezTo>
                    <a:cubicBezTo>
                      <a:pt x="778" y="190"/>
                      <a:pt x="778" y="192"/>
                      <a:pt x="779" y="193"/>
                    </a:cubicBezTo>
                    <a:cubicBezTo>
                      <a:pt x="778" y="192"/>
                      <a:pt x="777" y="192"/>
                      <a:pt x="776" y="191"/>
                    </a:cubicBezTo>
                    <a:cubicBezTo>
                      <a:pt x="776" y="191"/>
                      <a:pt x="776" y="190"/>
                      <a:pt x="775" y="190"/>
                    </a:cubicBezTo>
                    <a:cubicBezTo>
                      <a:pt x="777" y="192"/>
                      <a:pt x="778" y="195"/>
                      <a:pt x="780" y="198"/>
                    </a:cubicBezTo>
                    <a:cubicBezTo>
                      <a:pt x="780" y="197"/>
                      <a:pt x="780" y="196"/>
                      <a:pt x="780" y="196"/>
                    </a:cubicBezTo>
                    <a:cubicBezTo>
                      <a:pt x="781" y="196"/>
                      <a:pt x="780" y="197"/>
                      <a:pt x="781" y="198"/>
                    </a:cubicBezTo>
                    <a:cubicBezTo>
                      <a:pt x="781" y="199"/>
                      <a:pt x="783" y="200"/>
                      <a:pt x="784" y="201"/>
                    </a:cubicBezTo>
                    <a:cubicBezTo>
                      <a:pt x="784" y="202"/>
                      <a:pt x="788" y="205"/>
                      <a:pt x="787" y="206"/>
                    </a:cubicBezTo>
                    <a:cubicBezTo>
                      <a:pt x="788" y="208"/>
                      <a:pt x="789" y="210"/>
                      <a:pt x="791" y="212"/>
                    </a:cubicBezTo>
                    <a:cubicBezTo>
                      <a:pt x="791" y="212"/>
                      <a:pt x="794" y="217"/>
                      <a:pt x="793" y="217"/>
                    </a:cubicBezTo>
                    <a:cubicBezTo>
                      <a:pt x="792" y="215"/>
                      <a:pt x="792" y="217"/>
                      <a:pt x="792" y="218"/>
                    </a:cubicBezTo>
                    <a:cubicBezTo>
                      <a:pt x="792" y="218"/>
                      <a:pt x="791" y="217"/>
                      <a:pt x="791" y="217"/>
                    </a:cubicBezTo>
                    <a:cubicBezTo>
                      <a:pt x="792" y="219"/>
                      <a:pt x="793" y="220"/>
                      <a:pt x="794" y="222"/>
                    </a:cubicBezTo>
                    <a:cubicBezTo>
                      <a:pt x="793" y="220"/>
                      <a:pt x="792" y="219"/>
                      <a:pt x="791" y="218"/>
                    </a:cubicBezTo>
                    <a:cubicBezTo>
                      <a:pt x="790" y="216"/>
                      <a:pt x="789" y="216"/>
                      <a:pt x="788" y="215"/>
                    </a:cubicBezTo>
                    <a:cubicBezTo>
                      <a:pt x="786" y="213"/>
                      <a:pt x="784" y="212"/>
                      <a:pt x="782" y="210"/>
                    </a:cubicBezTo>
                    <a:cubicBezTo>
                      <a:pt x="780" y="207"/>
                      <a:pt x="778" y="204"/>
                      <a:pt x="776" y="201"/>
                    </a:cubicBezTo>
                    <a:cubicBezTo>
                      <a:pt x="776" y="200"/>
                      <a:pt x="772" y="193"/>
                      <a:pt x="773" y="193"/>
                    </a:cubicBezTo>
                    <a:cubicBezTo>
                      <a:pt x="772" y="192"/>
                      <a:pt x="771" y="192"/>
                      <a:pt x="770" y="190"/>
                    </a:cubicBezTo>
                    <a:close/>
                    <a:moveTo>
                      <a:pt x="761" y="173"/>
                    </a:moveTo>
                    <a:cubicBezTo>
                      <a:pt x="761" y="173"/>
                      <a:pt x="761" y="173"/>
                      <a:pt x="760" y="173"/>
                    </a:cubicBezTo>
                    <a:cubicBezTo>
                      <a:pt x="760" y="173"/>
                      <a:pt x="761" y="173"/>
                      <a:pt x="761" y="173"/>
                    </a:cubicBezTo>
                    <a:close/>
                    <a:moveTo>
                      <a:pt x="712" y="602"/>
                    </a:moveTo>
                    <a:cubicBezTo>
                      <a:pt x="712" y="602"/>
                      <a:pt x="711" y="603"/>
                      <a:pt x="711" y="602"/>
                    </a:cubicBezTo>
                    <a:cubicBezTo>
                      <a:pt x="712" y="602"/>
                      <a:pt x="712" y="603"/>
                      <a:pt x="711" y="601"/>
                    </a:cubicBezTo>
                    <a:cubicBezTo>
                      <a:pt x="712" y="601"/>
                      <a:pt x="712" y="601"/>
                      <a:pt x="712" y="601"/>
                    </a:cubicBezTo>
                    <a:cubicBezTo>
                      <a:pt x="712" y="602"/>
                      <a:pt x="712" y="602"/>
                      <a:pt x="712" y="602"/>
                    </a:cubicBezTo>
                    <a:close/>
                    <a:moveTo>
                      <a:pt x="723" y="369"/>
                    </a:moveTo>
                    <a:cubicBezTo>
                      <a:pt x="723" y="369"/>
                      <a:pt x="722" y="368"/>
                      <a:pt x="721" y="368"/>
                    </a:cubicBezTo>
                    <a:cubicBezTo>
                      <a:pt x="720" y="368"/>
                      <a:pt x="719" y="369"/>
                      <a:pt x="718" y="368"/>
                    </a:cubicBezTo>
                    <a:cubicBezTo>
                      <a:pt x="718" y="368"/>
                      <a:pt x="716" y="367"/>
                      <a:pt x="716" y="367"/>
                    </a:cubicBezTo>
                    <a:cubicBezTo>
                      <a:pt x="716" y="366"/>
                      <a:pt x="716" y="366"/>
                      <a:pt x="715" y="365"/>
                    </a:cubicBezTo>
                    <a:cubicBezTo>
                      <a:pt x="715" y="364"/>
                      <a:pt x="714" y="364"/>
                      <a:pt x="714" y="363"/>
                    </a:cubicBezTo>
                    <a:cubicBezTo>
                      <a:pt x="714" y="363"/>
                      <a:pt x="715" y="363"/>
                      <a:pt x="715" y="363"/>
                    </a:cubicBezTo>
                    <a:cubicBezTo>
                      <a:pt x="716" y="364"/>
                      <a:pt x="715" y="364"/>
                      <a:pt x="716" y="364"/>
                    </a:cubicBezTo>
                    <a:cubicBezTo>
                      <a:pt x="717" y="366"/>
                      <a:pt x="718" y="365"/>
                      <a:pt x="719" y="366"/>
                    </a:cubicBezTo>
                    <a:cubicBezTo>
                      <a:pt x="720" y="366"/>
                      <a:pt x="719" y="366"/>
                      <a:pt x="720" y="367"/>
                    </a:cubicBezTo>
                    <a:cubicBezTo>
                      <a:pt x="721" y="367"/>
                      <a:pt x="721" y="366"/>
                      <a:pt x="722" y="366"/>
                    </a:cubicBezTo>
                    <a:cubicBezTo>
                      <a:pt x="723" y="366"/>
                      <a:pt x="723" y="367"/>
                      <a:pt x="724" y="368"/>
                    </a:cubicBezTo>
                    <a:cubicBezTo>
                      <a:pt x="724" y="369"/>
                      <a:pt x="723" y="368"/>
                      <a:pt x="723" y="369"/>
                    </a:cubicBezTo>
                    <a:close/>
                    <a:moveTo>
                      <a:pt x="768" y="263"/>
                    </a:moveTo>
                    <a:cubicBezTo>
                      <a:pt x="768" y="262"/>
                      <a:pt x="768" y="262"/>
                      <a:pt x="768" y="261"/>
                    </a:cubicBezTo>
                    <a:cubicBezTo>
                      <a:pt x="768" y="261"/>
                      <a:pt x="768" y="261"/>
                      <a:pt x="768" y="261"/>
                    </a:cubicBezTo>
                    <a:cubicBezTo>
                      <a:pt x="768" y="262"/>
                      <a:pt x="768" y="262"/>
                      <a:pt x="768" y="263"/>
                    </a:cubicBezTo>
                    <a:close/>
                    <a:moveTo>
                      <a:pt x="786" y="530"/>
                    </a:moveTo>
                    <a:cubicBezTo>
                      <a:pt x="785" y="529"/>
                      <a:pt x="789" y="524"/>
                      <a:pt x="789" y="528"/>
                    </a:cubicBezTo>
                    <a:cubicBezTo>
                      <a:pt x="788" y="529"/>
                      <a:pt x="787" y="532"/>
                      <a:pt x="786" y="530"/>
                    </a:cubicBezTo>
                    <a:close/>
                    <a:moveTo>
                      <a:pt x="801" y="383"/>
                    </a:moveTo>
                    <a:cubicBezTo>
                      <a:pt x="802" y="384"/>
                      <a:pt x="802" y="384"/>
                      <a:pt x="802" y="384"/>
                    </a:cubicBezTo>
                    <a:cubicBezTo>
                      <a:pt x="801" y="384"/>
                      <a:pt x="801" y="383"/>
                      <a:pt x="801" y="383"/>
                    </a:cubicBezTo>
                    <a:close/>
                    <a:moveTo>
                      <a:pt x="794" y="470"/>
                    </a:moveTo>
                    <a:cubicBezTo>
                      <a:pt x="795" y="470"/>
                      <a:pt x="794" y="469"/>
                      <a:pt x="795" y="468"/>
                    </a:cubicBezTo>
                    <a:cubicBezTo>
                      <a:pt x="795" y="468"/>
                      <a:pt x="796" y="467"/>
                      <a:pt x="797" y="468"/>
                    </a:cubicBezTo>
                    <a:cubicBezTo>
                      <a:pt x="798" y="469"/>
                      <a:pt x="793" y="475"/>
                      <a:pt x="794" y="470"/>
                    </a:cubicBezTo>
                    <a:close/>
                    <a:moveTo>
                      <a:pt x="793" y="477"/>
                    </a:moveTo>
                    <a:cubicBezTo>
                      <a:pt x="794" y="477"/>
                      <a:pt x="794" y="478"/>
                      <a:pt x="795" y="479"/>
                    </a:cubicBezTo>
                    <a:cubicBezTo>
                      <a:pt x="795" y="480"/>
                      <a:pt x="795" y="479"/>
                      <a:pt x="795" y="480"/>
                    </a:cubicBezTo>
                    <a:cubicBezTo>
                      <a:pt x="795" y="482"/>
                      <a:pt x="794" y="482"/>
                      <a:pt x="792" y="482"/>
                    </a:cubicBezTo>
                    <a:cubicBezTo>
                      <a:pt x="792" y="481"/>
                      <a:pt x="793" y="478"/>
                      <a:pt x="793" y="477"/>
                    </a:cubicBezTo>
                    <a:close/>
                    <a:moveTo>
                      <a:pt x="802" y="526"/>
                    </a:moveTo>
                    <a:cubicBezTo>
                      <a:pt x="801" y="527"/>
                      <a:pt x="800" y="527"/>
                      <a:pt x="800" y="526"/>
                    </a:cubicBezTo>
                    <a:cubicBezTo>
                      <a:pt x="799" y="526"/>
                      <a:pt x="799" y="527"/>
                      <a:pt x="798" y="527"/>
                    </a:cubicBezTo>
                    <a:cubicBezTo>
                      <a:pt x="799" y="524"/>
                      <a:pt x="798" y="521"/>
                      <a:pt x="797" y="519"/>
                    </a:cubicBezTo>
                    <a:cubicBezTo>
                      <a:pt x="797" y="517"/>
                      <a:pt x="796" y="516"/>
                      <a:pt x="795" y="514"/>
                    </a:cubicBezTo>
                    <a:cubicBezTo>
                      <a:pt x="795" y="514"/>
                      <a:pt x="794" y="514"/>
                      <a:pt x="794" y="514"/>
                    </a:cubicBezTo>
                    <a:cubicBezTo>
                      <a:pt x="794" y="513"/>
                      <a:pt x="794" y="511"/>
                      <a:pt x="794" y="510"/>
                    </a:cubicBezTo>
                    <a:cubicBezTo>
                      <a:pt x="794" y="508"/>
                      <a:pt x="793" y="507"/>
                      <a:pt x="793" y="505"/>
                    </a:cubicBezTo>
                    <a:cubicBezTo>
                      <a:pt x="794" y="503"/>
                      <a:pt x="794" y="502"/>
                      <a:pt x="794" y="500"/>
                    </a:cubicBezTo>
                    <a:cubicBezTo>
                      <a:pt x="793" y="499"/>
                      <a:pt x="793" y="499"/>
                      <a:pt x="793" y="499"/>
                    </a:cubicBezTo>
                    <a:cubicBezTo>
                      <a:pt x="793" y="498"/>
                      <a:pt x="794" y="497"/>
                      <a:pt x="794" y="496"/>
                    </a:cubicBezTo>
                    <a:cubicBezTo>
                      <a:pt x="793" y="496"/>
                      <a:pt x="793" y="495"/>
                      <a:pt x="793" y="495"/>
                    </a:cubicBezTo>
                    <a:cubicBezTo>
                      <a:pt x="793" y="495"/>
                      <a:pt x="793" y="494"/>
                      <a:pt x="793" y="494"/>
                    </a:cubicBezTo>
                    <a:cubicBezTo>
                      <a:pt x="793" y="493"/>
                      <a:pt x="794" y="493"/>
                      <a:pt x="794" y="492"/>
                    </a:cubicBezTo>
                    <a:cubicBezTo>
                      <a:pt x="794" y="491"/>
                      <a:pt x="794" y="490"/>
                      <a:pt x="794" y="489"/>
                    </a:cubicBezTo>
                    <a:cubicBezTo>
                      <a:pt x="796" y="489"/>
                      <a:pt x="796" y="489"/>
                      <a:pt x="796" y="490"/>
                    </a:cubicBezTo>
                    <a:cubicBezTo>
                      <a:pt x="796" y="492"/>
                      <a:pt x="796" y="493"/>
                      <a:pt x="796" y="495"/>
                    </a:cubicBezTo>
                    <a:cubicBezTo>
                      <a:pt x="796" y="498"/>
                      <a:pt x="796" y="501"/>
                      <a:pt x="796" y="504"/>
                    </a:cubicBezTo>
                    <a:cubicBezTo>
                      <a:pt x="796" y="506"/>
                      <a:pt x="795" y="507"/>
                      <a:pt x="796" y="509"/>
                    </a:cubicBezTo>
                    <a:cubicBezTo>
                      <a:pt x="796" y="509"/>
                      <a:pt x="797" y="509"/>
                      <a:pt x="797" y="510"/>
                    </a:cubicBezTo>
                    <a:cubicBezTo>
                      <a:pt x="797" y="510"/>
                      <a:pt x="797" y="510"/>
                      <a:pt x="797" y="511"/>
                    </a:cubicBezTo>
                    <a:cubicBezTo>
                      <a:pt x="798" y="512"/>
                      <a:pt x="799" y="512"/>
                      <a:pt x="799" y="513"/>
                    </a:cubicBezTo>
                    <a:cubicBezTo>
                      <a:pt x="799" y="514"/>
                      <a:pt x="799" y="515"/>
                      <a:pt x="799" y="516"/>
                    </a:cubicBezTo>
                    <a:cubicBezTo>
                      <a:pt x="798" y="516"/>
                      <a:pt x="798" y="517"/>
                      <a:pt x="798" y="518"/>
                    </a:cubicBezTo>
                    <a:cubicBezTo>
                      <a:pt x="798" y="518"/>
                      <a:pt x="799" y="518"/>
                      <a:pt x="799" y="518"/>
                    </a:cubicBezTo>
                    <a:cubicBezTo>
                      <a:pt x="799" y="519"/>
                      <a:pt x="800" y="522"/>
                      <a:pt x="800" y="522"/>
                    </a:cubicBezTo>
                    <a:cubicBezTo>
                      <a:pt x="800" y="524"/>
                      <a:pt x="801" y="523"/>
                      <a:pt x="801" y="525"/>
                    </a:cubicBezTo>
                    <a:cubicBezTo>
                      <a:pt x="802" y="525"/>
                      <a:pt x="802" y="526"/>
                      <a:pt x="802" y="526"/>
                    </a:cubicBezTo>
                    <a:close/>
                    <a:moveTo>
                      <a:pt x="803" y="453"/>
                    </a:moveTo>
                    <a:cubicBezTo>
                      <a:pt x="803" y="454"/>
                      <a:pt x="801" y="456"/>
                      <a:pt x="801" y="457"/>
                    </a:cubicBezTo>
                    <a:cubicBezTo>
                      <a:pt x="799" y="457"/>
                      <a:pt x="802" y="454"/>
                      <a:pt x="802" y="453"/>
                    </a:cubicBezTo>
                    <a:cubicBezTo>
                      <a:pt x="802" y="452"/>
                      <a:pt x="804" y="450"/>
                      <a:pt x="803" y="453"/>
                    </a:cubicBezTo>
                    <a:close/>
                    <a:moveTo>
                      <a:pt x="808" y="456"/>
                    </a:moveTo>
                    <a:cubicBezTo>
                      <a:pt x="808" y="456"/>
                      <a:pt x="808" y="456"/>
                      <a:pt x="808" y="456"/>
                    </a:cubicBezTo>
                    <a:cubicBezTo>
                      <a:pt x="807" y="456"/>
                      <a:pt x="806" y="455"/>
                      <a:pt x="806" y="455"/>
                    </a:cubicBezTo>
                    <a:cubicBezTo>
                      <a:pt x="807" y="452"/>
                      <a:pt x="808" y="455"/>
                      <a:pt x="808" y="456"/>
                    </a:cubicBezTo>
                    <a:close/>
                    <a:moveTo>
                      <a:pt x="810" y="539"/>
                    </a:moveTo>
                    <a:cubicBezTo>
                      <a:pt x="810" y="541"/>
                      <a:pt x="810" y="542"/>
                      <a:pt x="809" y="545"/>
                    </a:cubicBezTo>
                    <a:cubicBezTo>
                      <a:pt x="809" y="548"/>
                      <a:pt x="808" y="550"/>
                      <a:pt x="808" y="553"/>
                    </a:cubicBezTo>
                    <a:cubicBezTo>
                      <a:pt x="808" y="555"/>
                      <a:pt x="808" y="556"/>
                      <a:pt x="808" y="558"/>
                    </a:cubicBezTo>
                    <a:cubicBezTo>
                      <a:pt x="808" y="560"/>
                      <a:pt x="808" y="561"/>
                      <a:pt x="807" y="563"/>
                    </a:cubicBezTo>
                    <a:cubicBezTo>
                      <a:pt x="807" y="562"/>
                      <a:pt x="807" y="562"/>
                      <a:pt x="806" y="562"/>
                    </a:cubicBezTo>
                    <a:cubicBezTo>
                      <a:pt x="806" y="561"/>
                      <a:pt x="806" y="560"/>
                      <a:pt x="806" y="559"/>
                    </a:cubicBezTo>
                    <a:cubicBezTo>
                      <a:pt x="806" y="559"/>
                      <a:pt x="805" y="558"/>
                      <a:pt x="806" y="558"/>
                    </a:cubicBezTo>
                    <a:cubicBezTo>
                      <a:pt x="806" y="557"/>
                      <a:pt x="806" y="557"/>
                      <a:pt x="806" y="556"/>
                    </a:cubicBezTo>
                    <a:cubicBezTo>
                      <a:pt x="806" y="555"/>
                      <a:pt x="807" y="555"/>
                      <a:pt x="807" y="554"/>
                    </a:cubicBezTo>
                    <a:cubicBezTo>
                      <a:pt x="807" y="553"/>
                      <a:pt x="806" y="553"/>
                      <a:pt x="806" y="552"/>
                    </a:cubicBezTo>
                    <a:cubicBezTo>
                      <a:pt x="806" y="551"/>
                      <a:pt x="808" y="549"/>
                      <a:pt x="806" y="549"/>
                    </a:cubicBezTo>
                    <a:cubicBezTo>
                      <a:pt x="807" y="546"/>
                      <a:pt x="808" y="545"/>
                      <a:pt x="808" y="542"/>
                    </a:cubicBezTo>
                    <a:cubicBezTo>
                      <a:pt x="808" y="539"/>
                      <a:pt x="808" y="536"/>
                      <a:pt x="809" y="532"/>
                    </a:cubicBezTo>
                    <a:cubicBezTo>
                      <a:pt x="809" y="533"/>
                      <a:pt x="809" y="533"/>
                      <a:pt x="809" y="533"/>
                    </a:cubicBezTo>
                    <a:cubicBezTo>
                      <a:pt x="810" y="533"/>
                      <a:pt x="810" y="535"/>
                      <a:pt x="810" y="535"/>
                    </a:cubicBezTo>
                    <a:cubicBezTo>
                      <a:pt x="811" y="536"/>
                      <a:pt x="810" y="538"/>
                      <a:pt x="810" y="539"/>
                    </a:cubicBezTo>
                    <a:close/>
                    <a:moveTo>
                      <a:pt x="806" y="521"/>
                    </a:moveTo>
                    <a:cubicBezTo>
                      <a:pt x="806" y="518"/>
                      <a:pt x="806" y="520"/>
                      <a:pt x="807" y="519"/>
                    </a:cubicBezTo>
                    <a:cubicBezTo>
                      <a:pt x="807" y="519"/>
                      <a:pt x="809" y="521"/>
                      <a:pt x="808" y="521"/>
                    </a:cubicBezTo>
                    <a:cubicBezTo>
                      <a:pt x="807" y="522"/>
                      <a:pt x="807" y="521"/>
                      <a:pt x="806" y="521"/>
                    </a:cubicBezTo>
                    <a:close/>
                    <a:moveTo>
                      <a:pt x="813" y="484"/>
                    </a:moveTo>
                    <a:cubicBezTo>
                      <a:pt x="813" y="486"/>
                      <a:pt x="813" y="488"/>
                      <a:pt x="813" y="489"/>
                    </a:cubicBezTo>
                    <a:cubicBezTo>
                      <a:pt x="812" y="489"/>
                      <a:pt x="812" y="489"/>
                      <a:pt x="812" y="489"/>
                    </a:cubicBezTo>
                    <a:cubicBezTo>
                      <a:pt x="812" y="489"/>
                      <a:pt x="812" y="488"/>
                      <a:pt x="812" y="487"/>
                    </a:cubicBezTo>
                    <a:cubicBezTo>
                      <a:pt x="812" y="487"/>
                      <a:pt x="812" y="486"/>
                      <a:pt x="812" y="486"/>
                    </a:cubicBezTo>
                    <a:cubicBezTo>
                      <a:pt x="811" y="485"/>
                      <a:pt x="809" y="484"/>
                      <a:pt x="809" y="484"/>
                    </a:cubicBezTo>
                    <a:cubicBezTo>
                      <a:pt x="809" y="486"/>
                      <a:pt x="808" y="484"/>
                      <a:pt x="808" y="486"/>
                    </a:cubicBezTo>
                    <a:cubicBezTo>
                      <a:pt x="807" y="486"/>
                      <a:pt x="807" y="486"/>
                      <a:pt x="807" y="486"/>
                    </a:cubicBezTo>
                    <a:cubicBezTo>
                      <a:pt x="807" y="487"/>
                      <a:pt x="807" y="487"/>
                      <a:pt x="807" y="487"/>
                    </a:cubicBezTo>
                    <a:cubicBezTo>
                      <a:pt x="807" y="487"/>
                      <a:pt x="808" y="488"/>
                      <a:pt x="808" y="488"/>
                    </a:cubicBezTo>
                    <a:cubicBezTo>
                      <a:pt x="807" y="488"/>
                      <a:pt x="807" y="487"/>
                      <a:pt x="807" y="488"/>
                    </a:cubicBezTo>
                    <a:cubicBezTo>
                      <a:pt x="807" y="488"/>
                      <a:pt x="806" y="488"/>
                      <a:pt x="806" y="488"/>
                    </a:cubicBezTo>
                    <a:cubicBezTo>
                      <a:pt x="806" y="487"/>
                      <a:pt x="806" y="487"/>
                      <a:pt x="805" y="486"/>
                    </a:cubicBezTo>
                    <a:cubicBezTo>
                      <a:pt x="805" y="486"/>
                      <a:pt x="805" y="486"/>
                      <a:pt x="805" y="485"/>
                    </a:cubicBezTo>
                    <a:cubicBezTo>
                      <a:pt x="806" y="485"/>
                      <a:pt x="806" y="485"/>
                      <a:pt x="805" y="485"/>
                    </a:cubicBezTo>
                    <a:cubicBezTo>
                      <a:pt x="805" y="484"/>
                      <a:pt x="805" y="482"/>
                      <a:pt x="805" y="482"/>
                    </a:cubicBezTo>
                    <a:cubicBezTo>
                      <a:pt x="805" y="480"/>
                      <a:pt x="807" y="476"/>
                      <a:pt x="804" y="474"/>
                    </a:cubicBezTo>
                    <a:cubicBezTo>
                      <a:pt x="806" y="473"/>
                      <a:pt x="805" y="470"/>
                      <a:pt x="805" y="469"/>
                    </a:cubicBezTo>
                    <a:cubicBezTo>
                      <a:pt x="805" y="468"/>
                      <a:pt x="805" y="467"/>
                      <a:pt x="805" y="467"/>
                    </a:cubicBezTo>
                    <a:cubicBezTo>
                      <a:pt x="806" y="465"/>
                      <a:pt x="805" y="467"/>
                      <a:pt x="806" y="465"/>
                    </a:cubicBezTo>
                    <a:cubicBezTo>
                      <a:pt x="806" y="465"/>
                      <a:pt x="807" y="465"/>
                      <a:pt x="807" y="464"/>
                    </a:cubicBezTo>
                    <a:cubicBezTo>
                      <a:pt x="807" y="464"/>
                      <a:pt x="809" y="464"/>
                      <a:pt x="809" y="464"/>
                    </a:cubicBezTo>
                    <a:cubicBezTo>
                      <a:pt x="809" y="464"/>
                      <a:pt x="809" y="464"/>
                      <a:pt x="809" y="464"/>
                    </a:cubicBezTo>
                    <a:cubicBezTo>
                      <a:pt x="810" y="464"/>
                      <a:pt x="809" y="465"/>
                      <a:pt x="811" y="465"/>
                    </a:cubicBezTo>
                    <a:cubicBezTo>
                      <a:pt x="812" y="465"/>
                      <a:pt x="810" y="462"/>
                      <a:pt x="812" y="463"/>
                    </a:cubicBezTo>
                    <a:cubicBezTo>
                      <a:pt x="812" y="463"/>
                      <a:pt x="812" y="464"/>
                      <a:pt x="812" y="464"/>
                    </a:cubicBezTo>
                    <a:cubicBezTo>
                      <a:pt x="812" y="464"/>
                      <a:pt x="813" y="464"/>
                      <a:pt x="813" y="464"/>
                    </a:cubicBezTo>
                    <a:cubicBezTo>
                      <a:pt x="813" y="465"/>
                      <a:pt x="813" y="465"/>
                      <a:pt x="813" y="466"/>
                    </a:cubicBezTo>
                    <a:cubicBezTo>
                      <a:pt x="813" y="466"/>
                      <a:pt x="813" y="466"/>
                      <a:pt x="813" y="467"/>
                    </a:cubicBezTo>
                    <a:cubicBezTo>
                      <a:pt x="813" y="467"/>
                      <a:pt x="814" y="467"/>
                      <a:pt x="814" y="467"/>
                    </a:cubicBezTo>
                    <a:cubicBezTo>
                      <a:pt x="814" y="468"/>
                      <a:pt x="814" y="469"/>
                      <a:pt x="814" y="470"/>
                    </a:cubicBezTo>
                    <a:cubicBezTo>
                      <a:pt x="815" y="470"/>
                      <a:pt x="815" y="468"/>
                      <a:pt x="816" y="468"/>
                    </a:cubicBezTo>
                    <a:cubicBezTo>
                      <a:pt x="817" y="468"/>
                      <a:pt x="816" y="470"/>
                      <a:pt x="816" y="470"/>
                    </a:cubicBezTo>
                    <a:cubicBezTo>
                      <a:pt x="816" y="471"/>
                      <a:pt x="815" y="472"/>
                      <a:pt x="815" y="473"/>
                    </a:cubicBezTo>
                    <a:cubicBezTo>
                      <a:pt x="815" y="474"/>
                      <a:pt x="815" y="475"/>
                      <a:pt x="814" y="476"/>
                    </a:cubicBezTo>
                    <a:cubicBezTo>
                      <a:pt x="814" y="477"/>
                      <a:pt x="814" y="478"/>
                      <a:pt x="814" y="478"/>
                    </a:cubicBezTo>
                    <a:cubicBezTo>
                      <a:pt x="814" y="479"/>
                      <a:pt x="813" y="479"/>
                      <a:pt x="813" y="480"/>
                    </a:cubicBezTo>
                    <a:cubicBezTo>
                      <a:pt x="813" y="480"/>
                      <a:pt x="813" y="481"/>
                      <a:pt x="814" y="481"/>
                    </a:cubicBezTo>
                    <a:cubicBezTo>
                      <a:pt x="814" y="482"/>
                      <a:pt x="813" y="483"/>
                      <a:pt x="815" y="482"/>
                    </a:cubicBezTo>
                    <a:cubicBezTo>
                      <a:pt x="815" y="485"/>
                      <a:pt x="814" y="484"/>
                      <a:pt x="813" y="484"/>
                    </a:cubicBezTo>
                    <a:close/>
                    <a:moveTo>
                      <a:pt x="815" y="495"/>
                    </a:moveTo>
                    <a:cubicBezTo>
                      <a:pt x="815" y="495"/>
                      <a:pt x="817" y="492"/>
                      <a:pt x="817" y="493"/>
                    </a:cubicBezTo>
                    <a:cubicBezTo>
                      <a:pt x="816" y="494"/>
                      <a:pt x="816" y="496"/>
                      <a:pt x="815" y="495"/>
                    </a:cubicBezTo>
                    <a:close/>
                    <a:moveTo>
                      <a:pt x="819" y="386"/>
                    </a:moveTo>
                    <a:cubicBezTo>
                      <a:pt x="819" y="387"/>
                      <a:pt x="819" y="387"/>
                      <a:pt x="819" y="387"/>
                    </a:cubicBezTo>
                    <a:cubicBezTo>
                      <a:pt x="818" y="386"/>
                      <a:pt x="817" y="386"/>
                      <a:pt x="817" y="385"/>
                    </a:cubicBezTo>
                    <a:cubicBezTo>
                      <a:pt x="817" y="383"/>
                      <a:pt x="817" y="383"/>
                      <a:pt x="819" y="383"/>
                    </a:cubicBezTo>
                    <a:cubicBezTo>
                      <a:pt x="819" y="384"/>
                      <a:pt x="819" y="385"/>
                      <a:pt x="819" y="386"/>
                    </a:cubicBezTo>
                    <a:close/>
                    <a:moveTo>
                      <a:pt x="822" y="446"/>
                    </a:moveTo>
                    <a:cubicBezTo>
                      <a:pt x="822" y="445"/>
                      <a:pt x="819" y="441"/>
                      <a:pt x="819" y="441"/>
                    </a:cubicBezTo>
                    <a:cubicBezTo>
                      <a:pt x="819" y="438"/>
                      <a:pt x="819" y="436"/>
                      <a:pt x="819" y="434"/>
                    </a:cubicBezTo>
                    <a:cubicBezTo>
                      <a:pt x="821" y="435"/>
                      <a:pt x="821" y="439"/>
                      <a:pt x="821" y="441"/>
                    </a:cubicBezTo>
                    <a:cubicBezTo>
                      <a:pt x="821" y="442"/>
                      <a:pt x="822" y="443"/>
                      <a:pt x="822" y="444"/>
                    </a:cubicBezTo>
                    <a:cubicBezTo>
                      <a:pt x="823" y="445"/>
                      <a:pt x="823" y="446"/>
                      <a:pt x="823" y="448"/>
                    </a:cubicBezTo>
                    <a:cubicBezTo>
                      <a:pt x="822" y="447"/>
                      <a:pt x="822" y="447"/>
                      <a:pt x="822" y="446"/>
                    </a:cubicBezTo>
                    <a:close/>
                    <a:moveTo>
                      <a:pt x="845" y="299"/>
                    </a:moveTo>
                    <a:cubicBezTo>
                      <a:pt x="844" y="296"/>
                      <a:pt x="843" y="293"/>
                      <a:pt x="841" y="290"/>
                    </a:cubicBezTo>
                    <a:cubicBezTo>
                      <a:pt x="843" y="292"/>
                      <a:pt x="844" y="298"/>
                      <a:pt x="845" y="299"/>
                    </a:cubicBezTo>
                    <a:close/>
                    <a:moveTo>
                      <a:pt x="770" y="174"/>
                    </a:moveTo>
                    <a:cubicBezTo>
                      <a:pt x="770" y="174"/>
                      <a:pt x="770" y="175"/>
                      <a:pt x="770" y="175"/>
                    </a:cubicBezTo>
                    <a:cubicBezTo>
                      <a:pt x="770" y="174"/>
                      <a:pt x="770" y="174"/>
                      <a:pt x="770" y="174"/>
                    </a:cubicBezTo>
                    <a:close/>
                    <a:moveTo>
                      <a:pt x="303" y="17"/>
                    </a:moveTo>
                    <a:cubicBezTo>
                      <a:pt x="302" y="18"/>
                      <a:pt x="298" y="19"/>
                      <a:pt x="297" y="18"/>
                    </a:cubicBezTo>
                    <a:cubicBezTo>
                      <a:pt x="299" y="17"/>
                      <a:pt x="302" y="17"/>
                      <a:pt x="304" y="16"/>
                    </a:cubicBezTo>
                    <a:cubicBezTo>
                      <a:pt x="302" y="16"/>
                      <a:pt x="300" y="17"/>
                      <a:pt x="298" y="17"/>
                    </a:cubicBezTo>
                    <a:cubicBezTo>
                      <a:pt x="299" y="17"/>
                      <a:pt x="301" y="16"/>
                      <a:pt x="302" y="16"/>
                    </a:cubicBezTo>
                    <a:cubicBezTo>
                      <a:pt x="302" y="16"/>
                      <a:pt x="305" y="15"/>
                      <a:pt x="303" y="16"/>
                    </a:cubicBezTo>
                    <a:cubicBezTo>
                      <a:pt x="304" y="15"/>
                      <a:pt x="306" y="15"/>
                      <a:pt x="307" y="14"/>
                    </a:cubicBezTo>
                    <a:cubicBezTo>
                      <a:pt x="306" y="15"/>
                      <a:pt x="306" y="15"/>
                      <a:pt x="306" y="15"/>
                    </a:cubicBezTo>
                    <a:cubicBezTo>
                      <a:pt x="305" y="15"/>
                      <a:pt x="305" y="15"/>
                      <a:pt x="304" y="15"/>
                    </a:cubicBezTo>
                    <a:cubicBezTo>
                      <a:pt x="302" y="16"/>
                      <a:pt x="301" y="16"/>
                      <a:pt x="300" y="16"/>
                    </a:cubicBezTo>
                    <a:cubicBezTo>
                      <a:pt x="301" y="16"/>
                      <a:pt x="302" y="16"/>
                      <a:pt x="303" y="15"/>
                    </a:cubicBezTo>
                    <a:cubicBezTo>
                      <a:pt x="303" y="15"/>
                      <a:pt x="304" y="15"/>
                      <a:pt x="304" y="15"/>
                    </a:cubicBezTo>
                    <a:cubicBezTo>
                      <a:pt x="304" y="15"/>
                      <a:pt x="303" y="15"/>
                      <a:pt x="303" y="15"/>
                    </a:cubicBezTo>
                    <a:cubicBezTo>
                      <a:pt x="304" y="15"/>
                      <a:pt x="305" y="15"/>
                      <a:pt x="307" y="14"/>
                    </a:cubicBezTo>
                    <a:cubicBezTo>
                      <a:pt x="306" y="14"/>
                      <a:pt x="306" y="14"/>
                      <a:pt x="305" y="14"/>
                    </a:cubicBezTo>
                    <a:cubicBezTo>
                      <a:pt x="307" y="13"/>
                      <a:pt x="310" y="13"/>
                      <a:pt x="311" y="13"/>
                    </a:cubicBezTo>
                    <a:cubicBezTo>
                      <a:pt x="311" y="13"/>
                      <a:pt x="311" y="13"/>
                      <a:pt x="310" y="13"/>
                    </a:cubicBezTo>
                    <a:cubicBezTo>
                      <a:pt x="310" y="13"/>
                      <a:pt x="309" y="14"/>
                      <a:pt x="308" y="14"/>
                    </a:cubicBezTo>
                    <a:cubicBezTo>
                      <a:pt x="309" y="14"/>
                      <a:pt x="309" y="14"/>
                      <a:pt x="310" y="14"/>
                    </a:cubicBezTo>
                    <a:cubicBezTo>
                      <a:pt x="311" y="13"/>
                      <a:pt x="312" y="13"/>
                      <a:pt x="312" y="13"/>
                    </a:cubicBezTo>
                    <a:cubicBezTo>
                      <a:pt x="310" y="14"/>
                      <a:pt x="308" y="15"/>
                      <a:pt x="306" y="15"/>
                    </a:cubicBezTo>
                    <a:cubicBezTo>
                      <a:pt x="309" y="14"/>
                      <a:pt x="313" y="13"/>
                      <a:pt x="318" y="12"/>
                    </a:cubicBezTo>
                    <a:cubicBezTo>
                      <a:pt x="316" y="12"/>
                      <a:pt x="315" y="13"/>
                      <a:pt x="313" y="13"/>
                    </a:cubicBezTo>
                    <a:cubicBezTo>
                      <a:pt x="315" y="13"/>
                      <a:pt x="316" y="12"/>
                      <a:pt x="318" y="12"/>
                    </a:cubicBezTo>
                    <a:cubicBezTo>
                      <a:pt x="314" y="13"/>
                      <a:pt x="311" y="14"/>
                      <a:pt x="308" y="16"/>
                    </a:cubicBezTo>
                    <a:cubicBezTo>
                      <a:pt x="308" y="16"/>
                      <a:pt x="306" y="16"/>
                      <a:pt x="305" y="16"/>
                    </a:cubicBezTo>
                    <a:cubicBezTo>
                      <a:pt x="305" y="17"/>
                      <a:pt x="304" y="17"/>
                      <a:pt x="303" y="17"/>
                    </a:cubicBezTo>
                    <a:close/>
                    <a:moveTo>
                      <a:pt x="480" y="11"/>
                    </a:moveTo>
                    <a:cubicBezTo>
                      <a:pt x="480" y="11"/>
                      <a:pt x="481" y="11"/>
                      <a:pt x="481" y="11"/>
                    </a:cubicBezTo>
                    <a:cubicBezTo>
                      <a:pt x="480" y="11"/>
                      <a:pt x="480" y="11"/>
                      <a:pt x="480" y="11"/>
                    </a:cubicBezTo>
                    <a:close/>
                    <a:moveTo>
                      <a:pt x="298" y="17"/>
                    </a:moveTo>
                    <a:cubicBezTo>
                      <a:pt x="297" y="17"/>
                      <a:pt x="296" y="17"/>
                      <a:pt x="295" y="18"/>
                    </a:cubicBezTo>
                    <a:cubicBezTo>
                      <a:pt x="296" y="17"/>
                      <a:pt x="297" y="17"/>
                      <a:pt x="298" y="17"/>
                    </a:cubicBezTo>
                    <a:close/>
                    <a:moveTo>
                      <a:pt x="309" y="13"/>
                    </a:moveTo>
                    <a:cubicBezTo>
                      <a:pt x="309" y="13"/>
                      <a:pt x="309" y="13"/>
                      <a:pt x="310" y="13"/>
                    </a:cubicBezTo>
                    <a:cubicBezTo>
                      <a:pt x="309" y="13"/>
                      <a:pt x="309" y="13"/>
                      <a:pt x="309" y="13"/>
                    </a:cubicBezTo>
                    <a:close/>
                    <a:moveTo>
                      <a:pt x="313" y="12"/>
                    </a:moveTo>
                    <a:cubicBezTo>
                      <a:pt x="313" y="13"/>
                      <a:pt x="311" y="13"/>
                      <a:pt x="310" y="13"/>
                    </a:cubicBezTo>
                    <a:cubicBezTo>
                      <a:pt x="311" y="13"/>
                      <a:pt x="312" y="13"/>
                      <a:pt x="313" y="12"/>
                    </a:cubicBezTo>
                    <a:close/>
                    <a:moveTo>
                      <a:pt x="313" y="15"/>
                    </a:moveTo>
                    <a:cubicBezTo>
                      <a:pt x="312" y="15"/>
                      <a:pt x="312" y="15"/>
                      <a:pt x="312" y="15"/>
                    </a:cubicBezTo>
                    <a:cubicBezTo>
                      <a:pt x="312" y="15"/>
                      <a:pt x="312" y="15"/>
                      <a:pt x="313" y="15"/>
                    </a:cubicBezTo>
                    <a:close/>
                    <a:moveTo>
                      <a:pt x="297" y="19"/>
                    </a:moveTo>
                    <a:cubicBezTo>
                      <a:pt x="297" y="19"/>
                      <a:pt x="298" y="19"/>
                      <a:pt x="298" y="19"/>
                    </a:cubicBezTo>
                    <a:cubicBezTo>
                      <a:pt x="298" y="19"/>
                      <a:pt x="297" y="19"/>
                      <a:pt x="297" y="19"/>
                    </a:cubicBezTo>
                    <a:close/>
                    <a:moveTo>
                      <a:pt x="487" y="11"/>
                    </a:moveTo>
                    <a:cubicBezTo>
                      <a:pt x="488" y="11"/>
                      <a:pt x="492" y="12"/>
                      <a:pt x="492" y="12"/>
                    </a:cubicBezTo>
                    <a:cubicBezTo>
                      <a:pt x="493" y="12"/>
                      <a:pt x="494" y="12"/>
                      <a:pt x="495" y="12"/>
                    </a:cubicBezTo>
                    <a:cubicBezTo>
                      <a:pt x="495" y="12"/>
                      <a:pt x="494" y="12"/>
                      <a:pt x="494" y="12"/>
                    </a:cubicBezTo>
                    <a:cubicBezTo>
                      <a:pt x="494" y="13"/>
                      <a:pt x="494" y="13"/>
                      <a:pt x="495" y="13"/>
                    </a:cubicBezTo>
                    <a:cubicBezTo>
                      <a:pt x="494" y="13"/>
                      <a:pt x="494" y="13"/>
                      <a:pt x="494" y="13"/>
                    </a:cubicBezTo>
                    <a:cubicBezTo>
                      <a:pt x="494" y="13"/>
                      <a:pt x="492" y="12"/>
                      <a:pt x="492" y="13"/>
                    </a:cubicBezTo>
                    <a:cubicBezTo>
                      <a:pt x="492" y="13"/>
                      <a:pt x="487" y="11"/>
                      <a:pt x="486" y="11"/>
                    </a:cubicBezTo>
                    <a:cubicBezTo>
                      <a:pt x="487" y="11"/>
                      <a:pt x="488" y="11"/>
                      <a:pt x="488" y="11"/>
                    </a:cubicBezTo>
                    <a:cubicBezTo>
                      <a:pt x="488" y="11"/>
                      <a:pt x="488" y="11"/>
                      <a:pt x="487" y="11"/>
                    </a:cubicBezTo>
                    <a:close/>
                    <a:moveTo>
                      <a:pt x="289" y="18"/>
                    </a:moveTo>
                    <a:cubicBezTo>
                      <a:pt x="289" y="18"/>
                      <a:pt x="288" y="18"/>
                      <a:pt x="288" y="18"/>
                    </a:cubicBezTo>
                    <a:cubicBezTo>
                      <a:pt x="288" y="18"/>
                      <a:pt x="289" y="18"/>
                      <a:pt x="289" y="18"/>
                    </a:cubicBezTo>
                    <a:cubicBezTo>
                      <a:pt x="289" y="18"/>
                      <a:pt x="289" y="18"/>
                      <a:pt x="289" y="18"/>
                    </a:cubicBezTo>
                    <a:close/>
                    <a:moveTo>
                      <a:pt x="280" y="20"/>
                    </a:moveTo>
                    <a:cubicBezTo>
                      <a:pt x="280" y="20"/>
                      <a:pt x="282" y="19"/>
                      <a:pt x="283" y="19"/>
                    </a:cubicBezTo>
                    <a:cubicBezTo>
                      <a:pt x="284" y="18"/>
                      <a:pt x="286" y="18"/>
                      <a:pt x="288" y="18"/>
                    </a:cubicBezTo>
                    <a:cubicBezTo>
                      <a:pt x="287" y="18"/>
                      <a:pt x="290" y="17"/>
                      <a:pt x="290" y="17"/>
                    </a:cubicBezTo>
                    <a:cubicBezTo>
                      <a:pt x="291" y="17"/>
                      <a:pt x="293" y="17"/>
                      <a:pt x="294" y="16"/>
                    </a:cubicBezTo>
                    <a:cubicBezTo>
                      <a:pt x="293" y="16"/>
                      <a:pt x="292" y="17"/>
                      <a:pt x="291" y="17"/>
                    </a:cubicBezTo>
                    <a:cubicBezTo>
                      <a:pt x="292" y="17"/>
                      <a:pt x="290" y="17"/>
                      <a:pt x="292" y="16"/>
                    </a:cubicBezTo>
                    <a:cubicBezTo>
                      <a:pt x="291" y="17"/>
                      <a:pt x="291" y="17"/>
                      <a:pt x="290" y="17"/>
                    </a:cubicBezTo>
                    <a:cubicBezTo>
                      <a:pt x="287" y="17"/>
                      <a:pt x="291" y="17"/>
                      <a:pt x="289" y="17"/>
                    </a:cubicBezTo>
                    <a:cubicBezTo>
                      <a:pt x="290" y="17"/>
                      <a:pt x="292" y="17"/>
                      <a:pt x="294" y="16"/>
                    </a:cubicBezTo>
                    <a:cubicBezTo>
                      <a:pt x="292" y="16"/>
                      <a:pt x="290" y="17"/>
                      <a:pt x="288" y="17"/>
                    </a:cubicBezTo>
                    <a:cubicBezTo>
                      <a:pt x="288" y="17"/>
                      <a:pt x="288" y="17"/>
                      <a:pt x="289" y="17"/>
                    </a:cubicBezTo>
                    <a:cubicBezTo>
                      <a:pt x="288" y="17"/>
                      <a:pt x="287" y="17"/>
                      <a:pt x="286" y="18"/>
                    </a:cubicBezTo>
                    <a:cubicBezTo>
                      <a:pt x="287" y="17"/>
                      <a:pt x="287" y="17"/>
                      <a:pt x="288" y="17"/>
                    </a:cubicBezTo>
                    <a:cubicBezTo>
                      <a:pt x="287" y="17"/>
                      <a:pt x="287" y="17"/>
                      <a:pt x="286" y="17"/>
                    </a:cubicBezTo>
                    <a:cubicBezTo>
                      <a:pt x="287" y="17"/>
                      <a:pt x="288" y="17"/>
                      <a:pt x="289" y="16"/>
                    </a:cubicBezTo>
                    <a:cubicBezTo>
                      <a:pt x="289" y="16"/>
                      <a:pt x="289" y="16"/>
                      <a:pt x="288" y="16"/>
                    </a:cubicBezTo>
                    <a:cubicBezTo>
                      <a:pt x="291" y="16"/>
                      <a:pt x="294" y="15"/>
                      <a:pt x="297" y="14"/>
                    </a:cubicBezTo>
                    <a:cubicBezTo>
                      <a:pt x="297" y="14"/>
                      <a:pt x="296" y="14"/>
                      <a:pt x="295" y="15"/>
                    </a:cubicBezTo>
                    <a:cubicBezTo>
                      <a:pt x="295" y="15"/>
                      <a:pt x="294" y="15"/>
                      <a:pt x="293" y="16"/>
                    </a:cubicBezTo>
                    <a:cubicBezTo>
                      <a:pt x="294" y="15"/>
                      <a:pt x="295" y="15"/>
                      <a:pt x="295" y="15"/>
                    </a:cubicBezTo>
                    <a:cubicBezTo>
                      <a:pt x="296" y="15"/>
                      <a:pt x="297" y="15"/>
                      <a:pt x="298" y="14"/>
                    </a:cubicBezTo>
                    <a:cubicBezTo>
                      <a:pt x="298" y="14"/>
                      <a:pt x="299" y="14"/>
                      <a:pt x="299" y="14"/>
                    </a:cubicBezTo>
                    <a:cubicBezTo>
                      <a:pt x="299" y="14"/>
                      <a:pt x="302" y="13"/>
                      <a:pt x="299" y="14"/>
                    </a:cubicBezTo>
                    <a:cubicBezTo>
                      <a:pt x="299" y="14"/>
                      <a:pt x="299" y="14"/>
                      <a:pt x="300" y="14"/>
                    </a:cubicBezTo>
                    <a:cubicBezTo>
                      <a:pt x="299" y="14"/>
                      <a:pt x="297" y="15"/>
                      <a:pt x="298" y="15"/>
                    </a:cubicBezTo>
                    <a:cubicBezTo>
                      <a:pt x="297" y="15"/>
                      <a:pt x="296" y="15"/>
                      <a:pt x="295" y="16"/>
                    </a:cubicBezTo>
                    <a:cubicBezTo>
                      <a:pt x="297" y="16"/>
                      <a:pt x="301" y="14"/>
                      <a:pt x="303" y="14"/>
                    </a:cubicBezTo>
                    <a:cubicBezTo>
                      <a:pt x="306" y="13"/>
                      <a:pt x="308" y="12"/>
                      <a:pt x="311" y="12"/>
                    </a:cubicBezTo>
                    <a:cubicBezTo>
                      <a:pt x="309" y="12"/>
                      <a:pt x="306" y="13"/>
                      <a:pt x="303" y="14"/>
                    </a:cubicBezTo>
                    <a:cubicBezTo>
                      <a:pt x="304" y="14"/>
                      <a:pt x="305" y="14"/>
                      <a:pt x="305" y="14"/>
                    </a:cubicBezTo>
                    <a:cubicBezTo>
                      <a:pt x="303" y="14"/>
                      <a:pt x="301" y="14"/>
                      <a:pt x="299" y="15"/>
                    </a:cubicBezTo>
                    <a:cubicBezTo>
                      <a:pt x="300" y="15"/>
                      <a:pt x="301" y="15"/>
                      <a:pt x="302" y="15"/>
                    </a:cubicBezTo>
                    <a:cubicBezTo>
                      <a:pt x="301" y="15"/>
                      <a:pt x="300" y="15"/>
                      <a:pt x="298" y="16"/>
                    </a:cubicBezTo>
                    <a:cubicBezTo>
                      <a:pt x="301" y="15"/>
                      <a:pt x="303" y="14"/>
                      <a:pt x="305" y="14"/>
                    </a:cubicBezTo>
                    <a:cubicBezTo>
                      <a:pt x="304" y="15"/>
                      <a:pt x="302" y="15"/>
                      <a:pt x="300" y="15"/>
                    </a:cubicBezTo>
                    <a:cubicBezTo>
                      <a:pt x="298" y="16"/>
                      <a:pt x="296" y="17"/>
                      <a:pt x="293" y="17"/>
                    </a:cubicBezTo>
                    <a:cubicBezTo>
                      <a:pt x="293" y="17"/>
                      <a:pt x="292" y="18"/>
                      <a:pt x="293" y="17"/>
                    </a:cubicBezTo>
                    <a:cubicBezTo>
                      <a:pt x="292" y="17"/>
                      <a:pt x="291" y="18"/>
                      <a:pt x="290" y="18"/>
                    </a:cubicBezTo>
                    <a:cubicBezTo>
                      <a:pt x="290" y="18"/>
                      <a:pt x="291" y="17"/>
                      <a:pt x="291" y="17"/>
                    </a:cubicBezTo>
                    <a:cubicBezTo>
                      <a:pt x="288" y="18"/>
                      <a:pt x="283" y="19"/>
                      <a:pt x="280" y="20"/>
                    </a:cubicBezTo>
                    <a:close/>
                    <a:moveTo>
                      <a:pt x="288" y="17"/>
                    </a:moveTo>
                    <a:cubicBezTo>
                      <a:pt x="287" y="17"/>
                      <a:pt x="287" y="18"/>
                      <a:pt x="286" y="18"/>
                    </a:cubicBezTo>
                    <a:cubicBezTo>
                      <a:pt x="287" y="18"/>
                      <a:pt x="287" y="17"/>
                      <a:pt x="288" y="17"/>
                    </a:cubicBezTo>
                    <a:close/>
                    <a:moveTo>
                      <a:pt x="565" y="28"/>
                    </a:moveTo>
                    <a:cubicBezTo>
                      <a:pt x="565" y="28"/>
                      <a:pt x="565" y="28"/>
                      <a:pt x="565" y="28"/>
                    </a:cubicBezTo>
                    <a:cubicBezTo>
                      <a:pt x="565" y="28"/>
                      <a:pt x="565" y="28"/>
                      <a:pt x="565" y="28"/>
                    </a:cubicBezTo>
                    <a:close/>
                    <a:moveTo>
                      <a:pt x="523" y="14"/>
                    </a:moveTo>
                    <a:cubicBezTo>
                      <a:pt x="522" y="13"/>
                      <a:pt x="521" y="13"/>
                      <a:pt x="521" y="13"/>
                    </a:cubicBezTo>
                    <a:cubicBezTo>
                      <a:pt x="522" y="13"/>
                      <a:pt x="522" y="13"/>
                      <a:pt x="523" y="14"/>
                    </a:cubicBezTo>
                    <a:cubicBezTo>
                      <a:pt x="523" y="14"/>
                      <a:pt x="523" y="14"/>
                      <a:pt x="523" y="14"/>
                    </a:cubicBezTo>
                    <a:close/>
                    <a:moveTo>
                      <a:pt x="519" y="13"/>
                    </a:moveTo>
                    <a:cubicBezTo>
                      <a:pt x="520" y="13"/>
                      <a:pt x="520" y="13"/>
                      <a:pt x="521" y="13"/>
                    </a:cubicBezTo>
                    <a:cubicBezTo>
                      <a:pt x="520" y="13"/>
                      <a:pt x="519" y="13"/>
                      <a:pt x="519" y="13"/>
                    </a:cubicBezTo>
                    <a:close/>
                    <a:moveTo>
                      <a:pt x="523" y="14"/>
                    </a:moveTo>
                    <a:cubicBezTo>
                      <a:pt x="527" y="14"/>
                      <a:pt x="530" y="15"/>
                      <a:pt x="534" y="16"/>
                    </a:cubicBezTo>
                    <a:cubicBezTo>
                      <a:pt x="531" y="16"/>
                      <a:pt x="534" y="17"/>
                      <a:pt x="534" y="17"/>
                    </a:cubicBezTo>
                    <a:cubicBezTo>
                      <a:pt x="534" y="17"/>
                      <a:pt x="536" y="17"/>
                      <a:pt x="536" y="17"/>
                    </a:cubicBezTo>
                    <a:cubicBezTo>
                      <a:pt x="537" y="18"/>
                      <a:pt x="539" y="18"/>
                      <a:pt x="540" y="19"/>
                    </a:cubicBezTo>
                    <a:cubicBezTo>
                      <a:pt x="540" y="18"/>
                      <a:pt x="540" y="18"/>
                      <a:pt x="539" y="18"/>
                    </a:cubicBezTo>
                    <a:cubicBezTo>
                      <a:pt x="540" y="18"/>
                      <a:pt x="540" y="19"/>
                      <a:pt x="541" y="19"/>
                    </a:cubicBezTo>
                    <a:cubicBezTo>
                      <a:pt x="541" y="19"/>
                      <a:pt x="541" y="19"/>
                      <a:pt x="540" y="19"/>
                    </a:cubicBezTo>
                    <a:cubicBezTo>
                      <a:pt x="543" y="19"/>
                      <a:pt x="545" y="20"/>
                      <a:pt x="548" y="21"/>
                    </a:cubicBezTo>
                    <a:cubicBezTo>
                      <a:pt x="547" y="21"/>
                      <a:pt x="546" y="21"/>
                      <a:pt x="546" y="20"/>
                    </a:cubicBezTo>
                    <a:cubicBezTo>
                      <a:pt x="547" y="21"/>
                      <a:pt x="549" y="21"/>
                      <a:pt x="550" y="22"/>
                    </a:cubicBezTo>
                    <a:cubicBezTo>
                      <a:pt x="551" y="22"/>
                      <a:pt x="552" y="23"/>
                      <a:pt x="551" y="22"/>
                    </a:cubicBezTo>
                    <a:cubicBezTo>
                      <a:pt x="552" y="23"/>
                      <a:pt x="553" y="23"/>
                      <a:pt x="555" y="24"/>
                    </a:cubicBezTo>
                    <a:cubicBezTo>
                      <a:pt x="554" y="23"/>
                      <a:pt x="554" y="23"/>
                      <a:pt x="553" y="23"/>
                    </a:cubicBezTo>
                    <a:cubicBezTo>
                      <a:pt x="555" y="24"/>
                      <a:pt x="553" y="23"/>
                      <a:pt x="552" y="23"/>
                    </a:cubicBezTo>
                    <a:cubicBezTo>
                      <a:pt x="556" y="24"/>
                      <a:pt x="560" y="25"/>
                      <a:pt x="564" y="27"/>
                    </a:cubicBezTo>
                    <a:cubicBezTo>
                      <a:pt x="568" y="28"/>
                      <a:pt x="572" y="30"/>
                      <a:pt x="575" y="31"/>
                    </a:cubicBezTo>
                    <a:cubicBezTo>
                      <a:pt x="577" y="32"/>
                      <a:pt x="580" y="32"/>
                      <a:pt x="582" y="33"/>
                    </a:cubicBezTo>
                    <a:cubicBezTo>
                      <a:pt x="581" y="33"/>
                      <a:pt x="581" y="33"/>
                      <a:pt x="580" y="33"/>
                    </a:cubicBezTo>
                    <a:cubicBezTo>
                      <a:pt x="581" y="33"/>
                      <a:pt x="582" y="34"/>
                      <a:pt x="583" y="34"/>
                    </a:cubicBezTo>
                    <a:cubicBezTo>
                      <a:pt x="582" y="34"/>
                      <a:pt x="582" y="34"/>
                      <a:pt x="581" y="34"/>
                    </a:cubicBezTo>
                    <a:cubicBezTo>
                      <a:pt x="582" y="34"/>
                      <a:pt x="582" y="34"/>
                      <a:pt x="583" y="35"/>
                    </a:cubicBezTo>
                    <a:cubicBezTo>
                      <a:pt x="583" y="34"/>
                      <a:pt x="580" y="33"/>
                      <a:pt x="581" y="34"/>
                    </a:cubicBezTo>
                    <a:cubicBezTo>
                      <a:pt x="580" y="34"/>
                      <a:pt x="578" y="33"/>
                      <a:pt x="577" y="32"/>
                    </a:cubicBezTo>
                    <a:cubicBezTo>
                      <a:pt x="578" y="32"/>
                      <a:pt x="575" y="32"/>
                      <a:pt x="576" y="32"/>
                    </a:cubicBezTo>
                    <a:cubicBezTo>
                      <a:pt x="575" y="31"/>
                      <a:pt x="572" y="30"/>
                      <a:pt x="570" y="30"/>
                    </a:cubicBezTo>
                    <a:cubicBezTo>
                      <a:pt x="571" y="30"/>
                      <a:pt x="571" y="30"/>
                      <a:pt x="571" y="30"/>
                    </a:cubicBezTo>
                    <a:cubicBezTo>
                      <a:pt x="571" y="30"/>
                      <a:pt x="570" y="30"/>
                      <a:pt x="570" y="30"/>
                    </a:cubicBezTo>
                    <a:cubicBezTo>
                      <a:pt x="570" y="30"/>
                      <a:pt x="572" y="30"/>
                      <a:pt x="572" y="31"/>
                    </a:cubicBezTo>
                    <a:cubicBezTo>
                      <a:pt x="569" y="30"/>
                      <a:pt x="567" y="29"/>
                      <a:pt x="564" y="28"/>
                    </a:cubicBezTo>
                    <a:cubicBezTo>
                      <a:pt x="567" y="28"/>
                      <a:pt x="565" y="28"/>
                      <a:pt x="565" y="28"/>
                    </a:cubicBezTo>
                    <a:cubicBezTo>
                      <a:pt x="561" y="27"/>
                      <a:pt x="558" y="26"/>
                      <a:pt x="554" y="24"/>
                    </a:cubicBezTo>
                    <a:cubicBezTo>
                      <a:pt x="556" y="24"/>
                      <a:pt x="551" y="22"/>
                      <a:pt x="553" y="23"/>
                    </a:cubicBezTo>
                    <a:cubicBezTo>
                      <a:pt x="552" y="23"/>
                      <a:pt x="551" y="23"/>
                      <a:pt x="549" y="22"/>
                    </a:cubicBezTo>
                    <a:cubicBezTo>
                      <a:pt x="549" y="22"/>
                      <a:pt x="547" y="21"/>
                      <a:pt x="548" y="22"/>
                    </a:cubicBezTo>
                    <a:cubicBezTo>
                      <a:pt x="547" y="21"/>
                      <a:pt x="546" y="21"/>
                      <a:pt x="545" y="21"/>
                    </a:cubicBezTo>
                    <a:cubicBezTo>
                      <a:pt x="545" y="21"/>
                      <a:pt x="543" y="20"/>
                      <a:pt x="544" y="20"/>
                    </a:cubicBezTo>
                    <a:cubicBezTo>
                      <a:pt x="543" y="20"/>
                      <a:pt x="540" y="19"/>
                      <a:pt x="542" y="19"/>
                    </a:cubicBezTo>
                    <a:cubicBezTo>
                      <a:pt x="541" y="19"/>
                      <a:pt x="540" y="19"/>
                      <a:pt x="539" y="19"/>
                    </a:cubicBezTo>
                    <a:cubicBezTo>
                      <a:pt x="539" y="19"/>
                      <a:pt x="540" y="19"/>
                      <a:pt x="540" y="19"/>
                    </a:cubicBezTo>
                    <a:cubicBezTo>
                      <a:pt x="539" y="19"/>
                      <a:pt x="537" y="18"/>
                      <a:pt x="535" y="17"/>
                    </a:cubicBezTo>
                    <a:cubicBezTo>
                      <a:pt x="537" y="18"/>
                      <a:pt x="532" y="17"/>
                      <a:pt x="535" y="17"/>
                    </a:cubicBezTo>
                    <a:cubicBezTo>
                      <a:pt x="533" y="17"/>
                      <a:pt x="531" y="16"/>
                      <a:pt x="529" y="15"/>
                    </a:cubicBezTo>
                    <a:cubicBezTo>
                      <a:pt x="528" y="15"/>
                      <a:pt x="526" y="15"/>
                      <a:pt x="525" y="14"/>
                    </a:cubicBezTo>
                    <a:cubicBezTo>
                      <a:pt x="526" y="14"/>
                      <a:pt x="527" y="15"/>
                      <a:pt x="527" y="15"/>
                    </a:cubicBezTo>
                    <a:cubicBezTo>
                      <a:pt x="527" y="15"/>
                      <a:pt x="527" y="15"/>
                      <a:pt x="527" y="15"/>
                    </a:cubicBezTo>
                    <a:cubicBezTo>
                      <a:pt x="526" y="15"/>
                      <a:pt x="526" y="14"/>
                      <a:pt x="527" y="15"/>
                    </a:cubicBezTo>
                    <a:cubicBezTo>
                      <a:pt x="526" y="14"/>
                      <a:pt x="525" y="14"/>
                      <a:pt x="525" y="14"/>
                    </a:cubicBezTo>
                    <a:cubicBezTo>
                      <a:pt x="524" y="14"/>
                      <a:pt x="523" y="14"/>
                      <a:pt x="523" y="14"/>
                    </a:cubicBezTo>
                    <a:close/>
                    <a:moveTo>
                      <a:pt x="323" y="13"/>
                    </a:moveTo>
                    <a:cubicBezTo>
                      <a:pt x="324" y="13"/>
                      <a:pt x="325" y="12"/>
                      <a:pt x="326" y="12"/>
                    </a:cubicBezTo>
                    <a:cubicBezTo>
                      <a:pt x="326" y="12"/>
                      <a:pt x="323" y="13"/>
                      <a:pt x="323" y="13"/>
                    </a:cubicBezTo>
                    <a:close/>
                    <a:moveTo>
                      <a:pt x="304" y="13"/>
                    </a:moveTo>
                    <a:cubicBezTo>
                      <a:pt x="305" y="12"/>
                      <a:pt x="306" y="12"/>
                      <a:pt x="307" y="12"/>
                    </a:cubicBezTo>
                    <a:cubicBezTo>
                      <a:pt x="307" y="12"/>
                      <a:pt x="306" y="12"/>
                      <a:pt x="306" y="12"/>
                    </a:cubicBezTo>
                    <a:cubicBezTo>
                      <a:pt x="305" y="12"/>
                      <a:pt x="305" y="13"/>
                      <a:pt x="304" y="13"/>
                    </a:cubicBezTo>
                    <a:close/>
                    <a:moveTo>
                      <a:pt x="302" y="19"/>
                    </a:moveTo>
                    <a:cubicBezTo>
                      <a:pt x="301" y="19"/>
                      <a:pt x="301" y="19"/>
                      <a:pt x="301" y="19"/>
                    </a:cubicBezTo>
                    <a:cubicBezTo>
                      <a:pt x="301" y="19"/>
                      <a:pt x="301" y="18"/>
                      <a:pt x="301" y="18"/>
                    </a:cubicBezTo>
                    <a:cubicBezTo>
                      <a:pt x="300" y="18"/>
                      <a:pt x="304" y="17"/>
                      <a:pt x="301" y="18"/>
                    </a:cubicBezTo>
                    <a:cubicBezTo>
                      <a:pt x="303" y="18"/>
                      <a:pt x="305" y="17"/>
                      <a:pt x="306" y="16"/>
                    </a:cubicBezTo>
                    <a:cubicBezTo>
                      <a:pt x="306" y="16"/>
                      <a:pt x="306" y="16"/>
                      <a:pt x="306" y="16"/>
                    </a:cubicBezTo>
                    <a:cubicBezTo>
                      <a:pt x="307" y="16"/>
                      <a:pt x="309" y="16"/>
                      <a:pt x="310" y="15"/>
                    </a:cubicBezTo>
                    <a:cubicBezTo>
                      <a:pt x="310" y="15"/>
                      <a:pt x="310" y="16"/>
                      <a:pt x="310" y="16"/>
                    </a:cubicBezTo>
                    <a:cubicBezTo>
                      <a:pt x="310" y="16"/>
                      <a:pt x="310" y="16"/>
                      <a:pt x="311" y="16"/>
                    </a:cubicBezTo>
                    <a:cubicBezTo>
                      <a:pt x="308" y="17"/>
                      <a:pt x="304" y="19"/>
                      <a:pt x="301" y="19"/>
                    </a:cubicBezTo>
                    <a:cubicBezTo>
                      <a:pt x="301" y="19"/>
                      <a:pt x="301" y="19"/>
                      <a:pt x="302" y="19"/>
                    </a:cubicBezTo>
                    <a:close/>
                    <a:moveTo>
                      <a:pt x="324" y="18"/>
                    </a:moveTo>
                    <a:cubicBezTo>
                      <a:pt x="324" y="18"/>
                      <a:pt x="323" y="18"/>
                      <a:pt x="323" y="18"/>
                    </a:cubicBezTo>
                    <a:cubicBezTo>
                      <a:pt x="323" y="18"/>
                      <a:pt x="324" y="18"/>
                      <a:pt x="324" y="18"/>
                    </a:cubicBezTo>
                    <a:close/>
                    <a:moveTo>
                      <a:pt x="300" y="14"/>
                    </a:moveTo>
                    <a:cubicBezTo>
                      <a:pt x="300" y="14"/>
                      <a:pt x="301" y="13"/>
                      <a:pt x="301" y="13"/>
                    </a:cubicBezTo>
                    <a:cubicBezTo>
                      <a:pt x="302" y="13"/>
                      <a:pt x="302" y="13"/>
                      <a:pt x="302" y="13"/>
                    </a:cubicBezTo>
                    <a:cubicBezTo>
                      <a:pt x="301" y="13"/>
                      <a:pt x="300" y="14"/>
                      <a:pt x="300" y="14"/>
                    </a:cubicBezTo>
                    <a:close/>
                    <a:moveTo>
                      <a:pt x="435" y="18"/>
                    </a:moveTo>
                    <a:cubicBezTo>
                      <a:pt x="435" y="18"/>
                      <a:pt x="437" y="18"/>
                      <a:pt x="437" y="19"/>
                    </a:cubicBezTo>
                    <a:cubicBezTo>
                      <a:pt x="436" y="20"/>
                      <a:pt x="435" y="18"/>
                      <a:pt x="435" y="18"/>
                    </a:cubicBezTo>
                    <a:close/>
                    <a:moveTo>
                      <a:pt x="328" y="16"/>
                    </a:moveTo>
                    <a:cubicBezTo>
                      <a:pt x="327" y="16"/>
                      <a:pt x="329" y="16"/>
                      <a:pt x="328" y="16"/>
                    </a:cubicBezTo>
                    <a:cubicBezTo>
                      <a:pt x="328" y="16"/>
                      <a:pt x="326" y="17"/>
                      <a:pt x="325" y="17"/>
                    </a:cubicBezTo>
                    <a:cubicBezTo>
                      <a:pt x="325" y="18"/>
                      <a:pt x="324" y="18"/>
                      <a:pt x="323" y="18"/>
                    </a:cubicBezTo>
                    <a:cubicBezTo>
                      <a:pt x="322" y="18"/>
                      <a:pt x="321" y="19"/>
                      <a:pt x="319" y="19"/>
                    </a:cubicBezTo>
                    <a:cubicBezTo>
                      <a:pt x="318" y="19"/>
                      <a:pt x="317" y="19"/>
                      <a:pt x="318" y="19"/>
                    </a:cubicBezTo>
                    <a:cubicBezTo>
                      <a:pt x="317" y="19"/>
                      <a:pt x="317" y="19"/>
                      <a:pt x="317" y="19"/>
                    </a:cubicBezTo>
                    <a:cubicBezTo>
                      <a:pt x="317" y="19"/>
                      <a:pt x="317" y="18"/>
                      <a:pt x="318" y="18"/>
                    </a:cubicBezTo>
                    <a:cubicBezTo>
                      <a:pt x="317" y="18"/>
                      <a:pt x="316" y="19"/>
                      <a:pt x="315" y="19"/>
                    </a:cubicBezTo>
                    <a:cubicBezTo>
                      <a:pt x="315" y="19"/>
                      <a:pt x="314" y="19"/>
                      <a:pt x="313" y="19"/>
                    </a:cubicBezTo>
                    <a:cubicBezTo>
                      <a:pt x="312" y="19"/>
                      <a:pt x="311" y="20"/>
                      <a:pt x="313" y="19"/>
                    </a:cubicBezTo>
                    <a:cubicBezTo>
                      <a:pt x="312" y="19"/>
                      <a:pt x="311" y="19"/>
                      <a:pt x="310" y="19"/>
                    </a:cubicBezTo>
                    <a:cubicBezTo>
                      <a:pt x="311" y="19"/>
                      <a:pt x="311" y="19"/>
                      <a:pt x="312" y="19"/>
                    </a:cubicBezTo>
                    <a:cubicBezTo>
                      <a:pt x="311" y="19"/>
                      <a:pt x="310" y="20"/>
                      <a:pt x="309" y="19"/>
                    </a:cubicBezTo>
                    <a:cubicBezTo>
                      <a:pt x="310" y="19"/>
                      <a:pt x="308" y="19"/>
                      <a:pt x="307" y="19"/>
                    </a:cubicBezTo>
                    <a:cubicBezTo>
                      <a:pt x="308" y="19"/>
                      <a:pt x="309" y="19"/>
                      <a:pt x="310" y="18"/>
                    </a:cubicBezTo>
                    <a:cubicBezTo>
                      <a:pt x="308" y="19"/>
                      <a:pt x="306" y="19"/>
                      <a:pt x="304" y="20"/>
                    </a:cubicBezTo>
                    <a:cubicBezTo>
                      <a:pt x="307" y="18"/>
                      <a:pt x="303" y="20"/>
                      <a:pt x="303" y="20"/>
                    </a:cubicBezTo>
                    <a:cubicBezTo>
                      <a:pt x="307" y="17"/>
                      <a:pt x="313" y="16"/>
                      <a:pt x="317" y="14"/>
                    </a:cubicBezTo>
                    <a:cubicBezTo>
                      <a:pt x="317" y="14"/>
                      <a:pt x="316" y="14"/>
                      <a:pt x="318" y="14"/>
                    </a:cubicBezTo>
                    <a:cubicBezTo>
                      <a:pt x="317" y="14"/>
                      <a:pt x="316" y="14"/>
                      <a:pt x="315" y="14"/>
                    </a:cubicBezTo>
                    <a:cubicBezTo>
                      <a:pt x="316" y="14"/>
                      <a:pt x="317" y="14"/>
                      <a:pt x="316" y="14"/>
                    </a:cubicBezTo>
                    <a:cubicBezTo>
                      <a:pt x="317" y="13"/>
                      <a:pt x="318" y="13"/>
                      <a:pt x="319" y="13"/>
                    </a:cubicBezTo>
                    <a:cubicBezTo>
                      <a:pt x="320" y="12"/>
                      <a:pt x="320" y="12"/>
                      <a:pt x="321" y="12"/>
                    </a:cubicBezTo>
                    <a:cubicBezTo>
                      <a:pt x="321" y="12"/>
                      <a:pt x="323" y="11"/>
                      <a:pt x="322" y="12"/>
                    </a:cubicBezTo>
                    <a:cubicBezTo>
                      <a:pt x="322" y="12"/>
                      <a:pt x="322" y="12"/>
                      <a:pt x="322" y="12"/>
                    </a:cubicBezTo>
                    <a:cubicBezTo>
                      <a:pt x="321" y="12"/>
                      <a:pt x="321" y="12"/>
                      <a:pt x="323" y="12"/>
                    </a:cubicBezTo>
                    <a:cubicBezTo>
                      <a:pt x="322" y="12"/>
                      <a:pt x="321" y="13"/>
                      <a:pt x="320" y="13"/>
                    </a:cubicBezTo>
                    <a:cubicBezTo>
                      <a:pt x="321" y="13"/>
                      <a:pt x="320" y="13"/>
                      <a:pt x="322" y="13"/>
                    </a:cubicBezTo>
                    <a:cubicBezTo>
                      <a:pt x="322" y="13"/>
                      <a:pt x="323" y="13"/>
                      <a:pt x="323" y="13"/>
                    </a:cubicBezTo>
                    <a:cubicBezTo>
                      <a:pt x="322" y="13"/>
                      <a:pt x="322" y="13"/>
                      <a:pt x="321" y="14"/>
                    </a:cubicBezTo>
                    <a:cubicBezTo>
                      <a:pt x="322" y="14"/>
                      <a:pt x="320" y="14"/>
                      <a:pt x="320" y="14"/>
                    </a:cubicBezTo>
                    <a:cubicBezTo>
                      <a:pt x="318" y="15"/>
                      <a:pt x="317" y="15"/>
                      <a:pt x="316" y="15"/>
                    </a:cubicBezTo>
                    <a:cubicBezTo>
                      <a:pt x="317" y="15"/>
                      <a:pt x="318" y="15"/>
                      <a:pt x="318" y="15"/>
                    </a:cubicBezTo>
                    <a:cubicBezTo>
                      <a:pt x="318" y="15"/>
                      <a:pt x="318" y="15"/>
                      <a:pt x="318" y="15"/>
                    </a:cubicBezTo>
                    <a:cubicBezTo>
                      <a:pt x="318" y="15"/>
                      <a:pt x="318" y="15"/>
                      <a:pt x="318" y="15"/>
                    </a:cubicBezTo>
                    <a:cubicBezTo>
                      <a:pt x="318" y="15"/>
                      <a:pt x="317" y="15"/>
                      <a:pt x="317" y="16"/>
                    </a:cubicBezTo>
                    <a:cubicBezTo>
                      <a:pt x="319" y="15"/>
                      <a:pt x="317" y="16"/>
                      <a:pt x="317" y="16"/>
                    </a:cubicBezTo>
                    <a:cubicBezTo>
                      <a:pt x="318" y="16"/>
                      <a:pt x="318" y="16"/>
                      <a:pt x="318" y="16"/>
                    </a:cubicBezTo>
                    <a:cubicBezTo>
                      <a:pt x="318" y="16"/>
                      <a:pt x="320" y="15"/>
                      <a:pt x="319" y="16"/>
                    </a:cubicBezTo>
                    <a:cubicBezTo>
                      <a:pt x="320" y="16"/>
                      <a:pt x="324" y="15"/>
                      <a:pt x="326" y="15"/>
                    </a:cubicBezTo>
                    <a:cubicBezTo>
                      <a:pt x="325" y="15"/>
                      <a:pt x="326" y="15"/>
                      <a:pt x="326" y="15"/>
                    </a:cubicBezTo>
                    <a:cubicBezTo>
                      <a:pt x="326" y="15"/>
                      <a:pt x="327" y="15"/>
                      <a:pt x="328" y="15"/>
                    </a:cubicBezTo>
                    <a:cubicBezTo>
                      <a:pt x="328" y="15"/>
                      <a:pt x="327" y="15"/>
                      <a:pt x="327" y="16"/>
                    </a:cubicBezTo>
                    <a:cubicBezTo>
                      <a:pt x="327" y="16"/>
                      <a:pt x="328" y="16"/>
                      <a:pt x="328" y="16"/>
                    </a:cubicBezTo>
                    <a:close/>
                    <a:moveTo>
                      <a:pt x="434" y="14"/>
                    </a:moveTo>
                    <a:cubicBezTo>
                      <a:pt x="434" y="14"/>
                      <a:pt x="435" y="14"/>
                      <a:pt x="435" y="15"/>
                    </a:cubicBezTo>
                    <a:cubicBezTo>
                      <a:pt x="434" y="14"/>
                      <a:pt x="434" y="14"/>
                      <a:pt x="433" y="13"/>
                    </a:cubicBezTo>
                    <a:cubicBezTo>
                      <a:pt x="433" y="13"/>
                      <a:pt x="434" y="14"/>
                      <a:pt x="434" y="14"/>
                    </a:cubicBezTo>
                    <a:close/>
                    <a:moveTo>
                      <a:pt x="436" y="16"/>
                    </a:moveTo>
                    <a:cubicBezTo>
                      <a:pt x="437" y="16"/>
                      <a:pt x="439" y="17"/>
                      <a:pt x="439" y="17"/>
                    </a:cubicBezTo>
                    <a:cubicBezTo>
                      <a:pt x="438" y="17"/>
                      <a:pt x="439" y="18"/>
                      <a:pt x="437" y="18"/>
                    </a:cubicBezTo>
                    <a:cubicBezTo>
                      <a:pt x="437" y="18"/>
                      <a:pt x="436" y="17"/>
                      <a:pt x="436" y="16"/>
                    </a:cubicBezTo>
                    <a:close/>
                    <a:moveTo>
                      <a:pt x="331" y="15"/>
                    </a:moveTo>
                    <a:cubicBezTo>
                      <a:pt x="331" y="15"/>
                      <a:pt x="331" y="15"/>
                      <a:pt x="331" y="15"/>
                    </a:cubicBezTo>
                    <a:cubicBezTo>
                      <a:pt x="331" y="14"/>
                      <a:pt x="333" y="14"/>
                      <a:pt x="334" y="14"/>
                    </a:cubicBezTo>
                    <a:cubicBezTo>
                      <a:pt x="333" y="15"/>
                      <a:pt x="332" y="15"/>
                      <a:pt x="331" y="15"/>
                    </a:cubicBezTo>
                    <a:close/>
                    <a:moveTo>
                      <a:pt x="352" y="11"/>
                    </a:moveTo>
                    <a:cubicBezTo>
                      <a:pt x="351" y="11"/>
                      <a:pt x="351" y="11"/>
                      <a:pt x="351" y="11"/>
                    </a:cubicBezTo>
                    <a:cubicBezTo>
                      <a:pt x="351" y="11"/>
                      <a:pt x="351" y="11"/>
                      <a:pt x="352" y="11"/>
                    </a:cubicBezTo>
                    <a:close/>
                    <a:moveTo>
                      <a:pt x="362" y="19"/>
                    </a:moveTo>
                    <a:cubicBezTo>
                      <a:pt x="362" y="19"/>
                      <a:pt x="360" y="19"/>
                      <a:pt x="360" y="19"/>
                    </a:cubicBezTo>
                    <a:cubicBezTo>
                      <a:pt x="361" y="19"/>
                      <a:pt x="361" y="19"/>
                      <a:pt x="362" y="19"/>
                    </a:cubicBezTo>
                    <a:close/>
                    <a:moveTo>
                      <a:pt x="352" y="11"/>
                    </a:moveTo>
                    <a:cubicBezTo>
                      <a:pt x="352" y="11"/>
                      <a:pt x="352" y="11"/>
                      <a:pt x="352" y="11"/>
                    </a:cubicBezTo>
                    <a:cubicBezTo>
                      <a:pt x="352" y="11"/>
                      <a:pt x="352" y="11"/>
                      <a:pt x="352" y="11"/>
                    </a:cubicBezTo>
                    <a:close/>
                    <a:moveTo>
                      <a:pt x="439" y="19"/>
                    </a:moveTo>
                    <a:cubicBezTo>
                      <a:pt x="439" y="19"/>
                      <a:pt x="439" y="19"/>
                      <a:pt x="439" y="19"/>
                    </a:cubicBezTo>
                    <a:cubicBezTo>
                      <a:pt x="438" y="19"/>
                      <a:pt x="438" y="19"/>
                      <a:pt x="439" y="19"/>
                    </a:cubicBezTo>
                    <a:close/>
                    <a:moveTo>
                      <a:pt x="433" y="13"/>
                    </a:moveTo>
                    <a:cubicBezTo>
                      <a:pt x="433" y="13"/>
                      <a:pt x="433" y="13"/>
                      <a:pt x="433" y="13"/>
                    </a:cubicBezTo>
                    <a:cubicBezTo>
                      <a:pt x="433" y="13"/>
                      <a:pt x="433" y="13"/>
                      <a:pt x="433" y="13"/>
                    </a:cubicBezTo>
                    <a:close/>
                    <a:moveTo>
                      <a:pt x="435" y="20"/>
                    </a:moveTo>
                    <a:cubicBezTo>
                      <a:pt x="435" y="20"/>
                      <a:pt x="435" y="20"/>
                      <a:pt x="435" y="21"/>
                    </a:cubicBezTo>
                    <a:cubicBezTo>
                      <a:pt x="434" y="21"/>
                      <a:pt x="433" y="21"/>
                      <a:pt x="433" y="20"/>
                    </a:cubicBezTo>
                    <a:cubicBezTo>
                      <a:pt x="433" y="20"/>
                      <a:pt x="434" y="20"/>
                      <a:pt x="435" y="20"/>
                    </a:cubicBezTo>
                    <a:close/>
                    <a:moveTo>
                      <a:pt x="299" y="19"/>
                    </a:moveTo>
                    <a:cubicBezTo>
                      <a:pt x="299" y="19"/>
                      <a:pt x="298" y="19"/>
                      <a:pt x="298" y="19"/>
                    </a:cubicBezTo>
                    <a:cubicBezTo>
                      <a:pt x="298" y="19"/>
                      <a:pt x="299" y="19"/>
                      <a:pt x="299" y="19"/>
                    </a:cubicBezTo>
                    <a:close/>
                    <a:moveTo>
                      <a:pt x="196" y="774"/>
                    </a:moveTo>
                    <a:cubicBezTo>
                      <a:pt x="196" y="774"/>
                      <a:pt x="196" y="774"/>
                      <a:pt x="196" y="774"/>
                    </a:cubicBezTo>
                    <a:cubicBezTo>
                      <a:pt x="196" y="774"/>
                      <a:pt x="196" y="774"/>
                      <a:pt x="196" y="774"/>
                    </a:cubicBezTo>
                    <a:close/>
                    <a:moveTo>
                      <a:pt x="249" y="160"/>
                    </a:moveTo>
                    <a:cubicBezTo>
                      <a:pt x="249" y="160"/>
                      <a:pt x="249" y="160"/>
                      <a:pt x="249" y="160"/>
                    </a:cubicBezTo>
                    <a:cubicBezTo>
                      <a:pt x="249" y="160"/>
                      <a:pt x="249" y="160"/>
                      <a:pt x="249" y="160"/>
                    </a:cubicBezTo>
                    <a:close/>
                    <a:moveTo>
                      <a:pt x="275" y="76"/>
                    </a:moveTo>
                    <a:cubicBezTo>
                      <a:pt x="275" y="76"/>
                      <a:pt x="275" y="76"/>
                      <a:pt x="274" y="76"/>
                    </a:cubicBezTo>
                    <a:cubicBezTo>
                      <a:pt x="275" y="76"/>
                      <a:pt x="275" y="76"/>
                      <a:pt x="275" y="76"/>
                    </a:cubicBezTo>
                    <a:close/>
                    <a:moveTo>
                      <a:pt x="97" y="407"/>
                    </a:moveTo>
                    <a:cubicBezTo>
                      <a:pt x="97" y="409"/>
                      <a:pt x="97" y="410"/>
                      <a:pt x="97" y="411"/>
                    </a:cubicBezTo>
                    <a:cubicBezTo>
                      <a:pt x="99" y="411"/>
                      <a:pt x="100" y="410"/>
                      <a:pt x="101" y="409"/>
                    </a:cubicBezTo>
                    <a:cubicBezTo>
                      <a:pt x="102" y="407"/>
                      <a:pt x="101" y="406"/>
                      <a:pt x="99" y="406"/>
                    </a:cubicBezTo>
                    <a:cubicBezTo>
                      <a:pt x="99" y="403"/>
                      <a:pt x="101" y="404"/>
                      <a:pt x="102" y="403"/>
                    </a:cubicBezTo>
                    <a:cubicBezTo>
                      <a:pt x="103" y="402"/>
                      <a:pt x="103" y="401"/>
                      <a:pt x="103" y="401"/>
                    </a:cubicBezTo>
                    <a:cubicBezTo>
                      <a:pt x="104" y="400"/>
                      <a:pt x="105" y="400"/>
                      <a:pt x="106" y="399"/>
                    </a:cubicBezTo>
                    <a:cubicBezTo>
                      <a:pt x="106" y="400"/>
                      <a:pt x="107" y="400"/>
                      <a:pt x="108" y="401"/>
                    </a:cubicBezTo>
                    <a:cubicBezTo>
                      <a:pt x="108" y="400"/>
                      <a:pt x="110" y="395"/>
                      <a:pt x="106" y="395"/>
                    </a:cubicBezTo>
                    <a:cubicBezTo>
                      <a:pt x="105" y="396"/>
                      <a:pt x="105" y="396"/>
                      <a:pt x="104" y="397"/>
                    </a:cubicBezTo>
                    <a:cubicBezTo>
                      <a:pt x="103" y="398"/>
                      <a:pt x="101" y="397"/>
                      <a:pt x="99" y="398"/>
                    </a:cubicBezTo>
                    <a:cubicBezTo>
                      <a:pt x="99" y="399"/>
                      <a:pt x="97" y="401"/>
                      <a:pt x="96" y="401"/>
                    </a:cubicBezTo>
                    <a:cubicBezTo>
                      <a:pt x="96" y="400"/>
                      <a:pt x="94" y="399"/>
                      <a:pt x="93" y="398"/>
                    </a:cubicBezTo>
                    <a:cubicBezTo>
                      <a:pt x="93" y="400"/>
                      <a:pt x="92" y="399"/>
                      <a:pt x="91" y="399"/>
                    </a:cubicBezTo>
                    <a:cubicBezTo>
                      <a:pt x="90" y="398"/>
                      <a:pt x="90" y="398"/>
                      <a:pt x="90" y="397"/>
                    </a:cubicBezTo>
                    <a:cubicBezTo>
                      <a:pt x="90" y="396"/>
                      <a:pt x="90" y="395"/>
                      <a:pt x="90" y="395"/>
                    </a:cubicBezTo>
                    <a:cubicBezTo>
                      <a:pt x="90" y="394"/>
                      <a:pt x="89" y="394"/>
                      <a:pt x="89" y="394"/>
                    </a:cubicBezTo>
                    <a:cubicBezTo>
                      <a:pt x="88" y="394"/>
                      <a:pt x="88" y="393"/>
                      <a:pt x="88" y="392"/>
                    </a:cubicBezTo>
                    <a:cubicBezTo>
                      <a:pt x="88" y="392"/>
                      <a:pt x="87" y="391"/>
                      <a:pt x="86" y="390"/>
                    </a:cubicBezTo>
                    <a:cubicBezTo>
                      <a:pt x="85" y="389"/>
                      <a:pt x="85" y="388"/>
                      <a:pt x="85" y="387"/>
                    </a:cubicBezTo>
                    <a:cubicBezTo>
                      <a:pt x="85" y="385"/>
                      <a:pt x="84" y="384"/>
                      <a:pt x="84" y="382"/>
                    </a:cubicBezTo>
                    <a:cubicBezTo>
                      <a:pt x="85" y="380"/>
                      <a:pt x="85" y="379"/>
                      <a:pt x="85" y="376"/>
                    </a:cubicBezTo>
                    <a:cubicBezTo>
                      <a:pt x="86" y="376"/>
                      <a:pt x="86" y="375"/>
                      <a:pt x="86" y="374"/>
                    </a:cubicBezTo>
                    <a:cubicBezTo>
                      <a:pt x="86" y="374"/>
                      <a:pt x="87" y="374"/>
                      <a:pt x="87" y="374"/>
                    </a:cubicBezTo>
                    <a:cubicBezTo>
                      <a:pt x="87" y="373"/>
                      <a:pt x="87" y="372"/>
                      <a:pt x="87" y="371"/>
                    </a:cubicBezTo>
                    <a:cubicBezTo>
                      <a:pt x="87" y="370"/>
                      <a:pt x="88" y="369"/>
                      <a:pt x="88" y="368"/>
                    </a:cubicBezTo>
                    <a:cubicBezTo>
                      <a:pt x="88" y="367"/>
                      <a:pt x="89" y="365"/>
                      <a:pt x="89" y="364"/>
                    </a:cubicBezTo>
                    <a:cubicBezTo>
                      <a:pt x="90" y="362"/>
                      <a:pt x="91" y="363"/>
                      <a:pt x="91" y="361"/>
                    </a:cubicBezTo>
                    <a:cubicBezTo>
                      <a:pt x="91" y="360"/>
                      <a:pt x="91" y="360"/>
                      <a:pt x="91" y="359"/>
                    </a:cubicBezTo>
                    <a:cubicBezTo>
                      <a:pt x="91" y="358"/>
                      <a:pt x="91" y="358"/>
                      <a:pt x="90" y="358"/>
                    </a:cubicBezTo>
                    <a:cubicBezTo>
                      <a:pt x="90" y="358"/>
                      <a:pt x="90" y="357"/>
                      <a:pt x="89" y="357"/>
                    </a:cubicBezTo>
                    <a:cubicBezTo>
                      <a:pt x="88" y="356"/>
                      <a:pt x="88" y="357"/>
                      <a:pt x="87" y="356"/>
                    </a:cubicBezTo>
                    <a:cubicBezTo>
                      <a:pt x="87" y="355"/>
                      <a:pt x="88" y="354"/>
                      <a:pt x="87" y="353"/>
                    </a:cubicBezTo>
                    <a:cubicBezTo>
                      <a:pt x="85" y="353"/>
                      <a:pt x="83" y="352"/>
                      <a:pt x="82" y="352"/>
                    </a:cubicBezTo>
                    <a:cubicBezTo>
                      <a:pt x="80" y="352"/>
                      <a:pt x="79" y="352"/>
                      <a:pt x="77" y="353"/>
                    </a:cubicBezTo>
                    <a:cubicBezTo>
                      <a:pt x="75" y="353"/>
                      <a:pt x="74" y="354"/>
                      <a:pt x="73" y="354"/>
                    </a:cubicBezTo>
                    <a:cubicBezTo>
                      <a:pt x="72" y="354"/>
                      <a:pt x="70" y="353"/>
                      <a:pt x="69" y="353"/>
                    </a:cubicBezTo>
                    <a:cubicBezTo>
                      <a:pt x="69" y="353"/>
                      <a:pt x="68" y="353"/>
                      <a:pt x="68" y="353"/>
                    </a:cubicBezTo>
                    <a:cubicBezTo>
                      <a:pt x="67" y="354"/>
                      <a:pt x="67" y="354"/>
                      <a:pt x="67" y="353"/>
                    </a:cubicBezTo>
                    <a:cubicBezTo>
                      <a:pt x="66" y="353"/>
                      <a:pt x="65" y="354"/>
                      <a:pt x="64" y="354"/>
                    </a:cubicBezTo>
                    <a:cubicBezTo>
                      <a:pt x="65" y="352"/>
                      <a:pt x="67" y="351"/>
                      <a:pt x="68" y="349"/>
                    </a:cubicBezTo>
                    <a:cubicBezTo>
                      <a:pt x="68" y="347"/>
                      <a:pt x="69" y="346"/>
                      <a:pt x="69" y="344"/>
                    </a:cubicBezTo>
                    <a:cubicBezTo>
                      <a:pt x="70" y="342"/>
                      <a:pt x="71" y="341"/>
                      <a:pt x="71" y="338"/>
                    </a:cubicBezTo>
                    <a:cubicBezTo>
                      <a:pt x="71" y="337"/>
                      <a:pt x="70" y="337"/>
                      <a:pt x="71" y="335"/>
                    </a:cubicBezTo>
                    <a:cubicBezTo>
                      <a:pt x="71" y="335"/>
                      <a:pt x="72" y="333"/>
                      <a:pt x="73" y="333"/>
                    </a:cubicBezTo>
                    <a:cubicBezTo>
                      <a:pt x="72" y="334"/>
                      <a:pt x="72" y="335"/>
                      <a:pt x="72" y="335"/>
                    </a:cubicBezTo>
                    <a:cubicBezTo>
                      <a:pt x="72" y="336"/>
                      <a:pt x="73" y="335"/>
                      <a:pt x="73" y="337"/>
                    </a:cubicBezTo>
                    <a:cubicBezTo>
                      <a:pt x="74" y="337"/>
                      <a:pt x="74" y="336"/>
                      <a:pt x="74" y="334"/>
                    </a:cubicBezTo>
                    <a:cubicBezTo>
                      <a:pt x="74" y="333"/>
                      <a:pt x="75" y="331"/>
                      <a:pt x="76" y="330"/>
                    </a:cubicBezTo>
                    <a:cubicBezTo>
                      <a:pt x="77" y="328"/>
                      <a:pt x="77" y="326"/>
                      <a:pt x="78" y="324"/>
                    </a:cubicBezTo>
                    <a:cubicBezTo>
                      <a:pt x="78" y="322"/>
                      <a:pt x="80" y="319"/>
                      <a:pt x="81" y="317"/>
                    </a:cubicBezTo>
                    <a:cubicBezTo>
                      <a:pt x="83" y="314"/>
                      <a:pt x="80" y="312"/>
                      <a:pt x="78" y="313"/>
                    </a:cubicBezTo>
                    <a:cubicBezTo>
                      <a:pt x="75" y="313"/>
                      <a:pt x="72" y="316"/>
                      <a:pt x="70" y="316"/>
                    </a:cubicBezTo>
                    <a:cubicBezTo>
                      <a:pt x="68" y="317"/>
                      <a:pt x="67" y="318"/>
                      <a:pt x="66" y="320"/>
                    </a:cubicBezTo>
                    <a:cubicBezTo>
                      <a:pt x="66" y="321"/>
                      <a:pt x="65" y="323"/>
                      <a:pt x="64" y="324"/>
                    </a:cubicBezTo>
                    <a:cubicBezTo>
                      <a:pt x="63" y="326"/>
                      <a:pt x="62" y="327"/>
                      <a:pt x="62" y="328"/>
                    </a:cubicBezTo>
                    <a:cubicBezTo>
                      <a:pt x="61" y="329"/>
                      <a:pt x="61" y="330"/>
                      <a:pt x="61" y="330"/>
                    </a:cubicBezTo>
                    <a:cubicBezTo>
                      <a:pt x="61" y="331"/>
                      <a:pt x="60" y="331"/>
                      <a:pt x="60" y="331"/>
                    </a:cubicBezTo>
                    <a:cubicBezTo>
                      <a:pt x="59" y="332"/>
                      <a:pt x="59" y="332"/>
                      <a:pt x="58" y="333"/>
                    </a:cubicBezTo>
                    <a:cubicBezTo>
                      <a:pt x="58" y="333"/>
                      <a:pt x="58" y="334"/>
                      <a:pt x="57" y="334"/>
                    </a:cubicBezTo>
                    <a:cubicBezTo>
                      <a:pt x="56" y="334"/>
                      <a:pt x="56" y="334"/>
                      <a:pt x="56" y="335"/>
                    </a:cubicBezTo>
                    <a:cubicBezTo>
                      <a:pt x="56" y="334"/>
                      <a:pt x="55" y="334"/>
                      <a:pt x="55" y="333"/>
                    </a:cubicBezTo>
                    <a:cubicBezTo>
                      <a:pt x="55" y="333"/>
                      <a:pt x="54" y="334"/>
                      <a:pt x="53" y="334"/>
                    </a:cubicBezTo>
                    <a:cubicBezTo>
                      <a:pt x="53" y="332"/>
                      <a:pt x="50" y="336"/>
                      <a:pt x="50" y="336"/>
                    </a:cubicBezTo>
                    <a:cubicBezTo>
                      <a:pt x="49" y="336"/>
                      <a:pt x="49" y="336"/>
                      <a:pt x="48" y="336"/>
                    </a:cubicBezTo>
                    <a:cubicBezTo>
                      <a:pt x="47" y="336"/>
                      <a:pt x="47" y="337"/>
                      <a:pt x="46" y="337"/>
                    </a:cubicBezTo>
                    <a:cubicBezTo>
                      <a:pt x="46" y="337"/>
                      <a:pt x="45" y="337"/>
                      <a:pt x="45" y="337"/>
                    </a:cubicBezTo>
                    <a:cubicBezTo>
                      <a:pt x="43" y="337"/>
                      <a:pt x="44" y="336"/>
                      <a:pt x="43" y="335"/>
                    </a:cubicBezTo>
                    <a:cubicBezTo>
                      <a:pt x="42" y="333"/>
                      <a:pt x="40" y="333"/>
                      <a:pt x="39" y="333"/>
                    </a:cubicBezTo>
                    <a:cubicBezTo>
                      <a:pt x="39" y="331"/>
                      <a:pt x="38" y="328"/>
                      <a:pt x="39" y="326"/>
                    </a:cubicBezTo>
                    <a:cubicBezTo>
                      <a:pt x="38" y="326"/>
                      <a:pt x="37" y="323"/>
                      <a:pt x="37" y="322"/>
                    </a:cubicBezTo>
                    <a:cubicBezTo>
                      <a:pt x="36" y="322"/>
                      <a:pt x="37" y="319"/>
                      <a:pt x="37" y="319"/>
                    </a:cubicBezTo>
                    <a:cubicBezTo>
                      <a:pt x="37" y="317"/>
                      <a:pt x="36" y="316"/>
                      <a:pt x="37" y="315"/>
                    </a:cubicBezTo>
                    <a:cubicBezTo>
                      <a:pt x="36" y="315"/>
                      <a:pt x="36" y="316"/>
                      <a:pt x="35" y="316"/>
                    </a:cubicBezTo>
                    <a:cubicBezTo>
                      <a:pt x="36" y="314"/>
                      <a:pt x="37" y="313"/>
                      <a:pt x="37" y="311"/>
                    </a:cubicBezTo>
                    <a:cubicBezTo>
                      <a:pt x="38" y="309"/>
                      <a:pt x="39" y="308"/>
                      <a:pt x="39" y="306"/>
                    </a:cubicBezTo>
                    <a:cubicBezTo>
                      <a:pt x="40" y="304"/>
                      <a:pt x="40" y="301"/>
                      <a:pt x="40" y="298"/>
                    </a:cubicBezTo>
                    <a:cubicBezTo>
                      <a:pt x="41" y="296"/>
                      <a:pt x="42" y="292"/>
                      <a:pt x="44" y="290"/>
                    </a:cubicBezTo>
                    <a:cubicBezTo>
                      <a:pt x="45" y="289"/>
                      <a:pt x="47" y="288"/>
                      <a:pt x="48" y="286"/>
                    </a:cubicBezTo>
                    <a:cubicBezTo>
                      <a:pt x="48" y="286"/>
                      <a:pt x="48" y="285"/>
                      <a:pt x="47" y="285"/>
                    </a:cubicBezTo>
                    <a:cubicBezTo>
                      <a:pt x="48" y="284"/>
                      <a:pt x="50" y="282"/>
                      <a:pt x="48" y="282"/>
                    </a:cubicBezTo>
                    <a:cubicBezTo>
                      <a:pt x="48" y="281"/>
                      <a:pt x="48" y="280"/>
                      <a:pt x="49" y="278"/>
                    </a:cubicBezTo>
                    <a:cubicBezTo>
                      <a:pt x="49" y="278"/>
                      <a:pt x="49" y="275"/>
                      <a:pt x="49" y="275"/>
                    </a:cubicBezTo>
                    <a:cubicBezTo>
                      <a:pt x="50" y="273"/>
                      <a:pt x="50" y="275"/>
                      <a:pt x="51" y="273"/>
                    </a:cubicBezTo>
                    <a:cubicBezTo>
                      <a:pt x="52" y="273"/>
                      <a:pt x="52" y="272"/>
                      <a:pt x="52" y="271"/>
                    </a:cubicBezTo>
                    <a:cubicBezTo>
                      <a:pt x="53" y="270"/>
                      <a:pt x="54" y="270"/>
                      <a:pt x="56" y="269"/>
                    </a:cubicBezTo>
                    <a:cubicBezTo>
                      <a:pt x="57" y="268"/>
                      <a:pt x="57" y="268"/>
                      <a:pt x="58" y="267"/>
                    </a:cubicBezTo>
                    <a:cubicBezTo>
                      <a:pt x="59" y="265"/>
                      <a:pt x="60" y="266"/>
                      <a:pt x="61" y="266"/>
                    </a:cubicBezTo>
                    <a:cubicBezTo>
                      <a:pt x="63" y="265"/>
                      <a:pt x="65" y="262"/>
                      <a:pt x="66" y="260"/>
                    </a:cubicBezTo>
                    <a:cubicBezTo>
                      <a:pt x="67" y="261"/>
                      <a:pt x="67" y="261"/>
                      <a:pt x="68" y="261"/>
                    </a:cubicBezTo>
                    <a:cubicBezTo>
                      <a:pt x="69" y="260"/>
                      <a:pt x="71" y="259"/>
                      <a:pt x="71" y="258"/>
                    </a:cubicBezTo>
                    <a:cubicBezTo>
                      <a:pt x="71" y="260"/>
                      <a:pt x="72" y="258"/>
                      <a:pt x="73" y="258"/>
                    </a:cubicBezTo>
                    <a:cubicBezTo>
                      <a:pt x="74" y="258"/>
                      <a:pt x="75" y="259"/>
                      <a:pt x="75" y="260"/>
                    </a:cubicBezTo>
                    <a:cubicBezTo>
                      <a:pt x="76" y="260"/>
                      <a:pt x="77" y="259"/>
                      <a:pt x="77" y="259"/>
                    </a:cubicBezTo>
                    <a:cubicBezTo>
                      <a:pt x="78" y="260"/>
                      <a:pt x="77" y="261"/>
                      <a:pt x="79" y="261"/>
                    </a:cubicBezTo>
                    <a:cubicBezTo>
                      <a:pt x="79" y="261"/>
                      <a:pt x="81" y="260"/>
                      <a:pt x="81" y="261"/>
                    </a:cubicBezTo>
                    <a:cubicBezTo>
                      <a:pt x="81" y="261"/>
                      <a:pt x="79" y="262"/>
                      <a:pt x="79" y="263"/>
                    </a:cubicBezTo>
                    <a:cubicBezTo>
                      <a:pt x="80" y="263"/>
                      <a:pt x="80" y="264"/>
                      <a:pt x="81" y="264"/>
                    </a:cubicBezTo>
                    <a:cubicBezTo>
                      <a:pt x="82" y="264"/>
                      <a:pt x="82" y="263"/>
                      <a:pt x="83" y="262"/>
                    </a:cubicBezTo>
                    <a:cubicBezTo>
                      <a:pt x="83" y="262"/>
                      <a:pt x="85" y="260"/>
                      <a:pt x="85" y="259"/>
                    </a:cubicBezTo>
                    <a:cubicBezTo>
                      <a:pt x="86" y="260"/>
                      <a:pt x="86" y="261"/>
                      <a:pt x="87" y="261"/>
                    </a:cubicBezTo>
                    <a:cubicBezTo>
                      <a:pt x="87" y="262"/>
                      <a:pt x="87" y="262"/>
                      <a:pt x="87" y="262"/>
                    </a:cubicBezTo>
                    <a:cubicBezTo>
                      <a:pt x="87" y="262"/>
                      <a:pt x="88" y="262"/>
                      <a:pt x="89" y="262"/>
                    </a:cubicBezTo>
                    <a:cubicBezTo>
                      <a:pt x="88" y="263"/>
                      <a:pt x="88" y="263"/>
                      <a:pt x="88" y="264"/>
                    </a:cubicBezTo>
                    <a:cubicBezTo>
                      <a:pt x="89" y="264"/>
                      <a:pt x="90" y="263"/>
                      <a:pt x="90" y="262"/>
                    </a:cubicBezTo>
                    <a:cubicBezTo>
                      <a:pt x="89" y="262"/>
                      <a:pt x="88" y="261"/>
                      <a:pt x="89" y="260"/>
                    </a:cubicBezTo>
                    <a:cubicBezTo>
                      <a:pt x="89" y="260"/>
                      <a:pt x="90" y="260"/>
                      <a:pt x="90" y="260"/>
                    </a:cubicBezTo>
                    <a:cubicBezTo>
                      <a:pt x="91" y="257"/>
                      <a:pt x="89" y="259"/>
                      <a:pt x="89" y="257"/>
                    </a:cubicBezTo>
                    <a:cubicBezTo>
                      <a:pt x="89" y="257"/>
                      <a:pt x="88" y="258"/>
                      <a:pt x="88" y="257"/>
                    </a:cubicBezTo>
                    <a:cubicBezTo>
                      <a:pt x="88" y="256"/>
                      <a:pt x="89" y="256"/>
                      <a:pt x="89" y="256"/>
                    </a:cubicBezTo>
                    <a:cubicBezTo>
                      <a:pt x="90" y="256"/>
                      <a:pt x="90" y="256"/>
                      <a:pt x="90" y="256"/>
                    </a:cubicBezTo>
                    <a:cubicBezTo>
                      <a:pt x="91" y="256"/>
                      <a:pt x="91" y="255"/>
                      <a:pt x="91" y="255"/>
                    </a:cubicBezTo>
                    <a:cubicBezTo>
                      <a:pt x="92" y="255"/>
                      <a:pt x="96" y="254"/>
                      <a:pt x="95" y="256"/>
                    </a:cubicBezTo>
                    <a:cubicBezTo>
                      <a:pt x="97" y="255"/>
                      <a:pt x="97" y="254"/>
                      <a:pt x="98" y="254"/>
                    </a:cubicBezTo>
                    <a:cubicBezTo>
                      <a:pt x="98" y="255"/>
                      <a:pt x="97" y="255"/>
                      <a:pt x="97" y="256"/>
                    </a:cubicBezTo>
                    <a:cubicBezTo>
                      <a:pt x="98" y="256"/>
                      <a:pt x="99" y="256"/>
                      <a:pt x="100" y="255"/>
                    </a:cubicBezTo>
                    <a:cubicBezTo>
                      <a:pt x="100" y="255"/>
                      <a:pt x="101" y="254"/>
                      <a:pt x="101" y="254"/>
                    </a:cubicBezTo>
                    <a:cubicBezTo>
                      <a:pt x="101" y="257"/>
                      <a:pt x="102" y="254"/>
                      <a:pt x="103" y="254"/>
                    </a:cubicBezTo>
                    <a:cubicBezTo>
                      <a:pt x="105" y="255"/>
                      <a:pt x="104" y="255"/>
                      <a:pt x="105" y="256"/>
                    </a:cubicBezTo>
                    <a:cubicBezTo>
                      <a:pt x="105" y="257"/>
                      <a:pt x="105" y="256"/>
                      <a:pt x="106" y="257"/>
                    </a:cubicBezTo>
                    <a:cubicBezTo>
                      <a:pt x="107" y="257"/>
                      <a:pt x="107" y="257"/>
                      <a:pt x="107" y="258"/>
                    </a:cubicBezTo>
                    <a:cubicBezTo>
                      <a:pt x="107" y="259"/>
                      <a:pt x="107" y="259"/>
                      <a:pt x="108" y="259"/>
                    </a:cubicBezTo>
                    <a:cubicBezTo>
                      <a:pt x="109" y="261"/>
                      <a:pt x="110" y="260"/>
                      <a:pt x="112" y="259"/>
                    </a:cubicBezTo>
                    <a:cubicBezTo>
                      <a:pt x="113" y="259"/>
                      <a:pt x="114" y="258"/>
                      <a:pt x="115" y="258"/>
                    </a:cubicBezTo>
                    <a:cubicBezTo>
                      <a:pt x="116" y="259"/>
                      <a:pt x="115" y="261"/>
                      <a:pt x="115" y="262"/>
                    </a:cubicBezTo>
                    <a:cubicBezTo>
                      <a:pt x="116" y="264"/>
                      <a:pt x="117" y="262"/>
                      <a:pt x="116" y="265"/>
                    </a:cubicBezTo>
                    <a:cubicBezTo>
                      <a:pt x="116" y="266"/>
                      <a:pt x="116" y="268"/>
                      <a:pt x="115" y="268"/>
                    </a:cubicBezTo>
                    <a:cubicBezTo>
                      <a:pt x="115" y="269"/>
                      <a:pt x="114" y="270"/>
                      <a:pt x="114" y="271"/>
                    </a:cubicBezTo>
                    <a:cubicBezTo>
                      <a:pt x="114" y="271"/>
                      <a:pt x="114" y="272"/>
                      <a:pt x="114" y="273"/>
                    </a:cubicBezTo>
                    <a:cubicBezTo>
                      <a:pt x="115" y="272"/>
                      <a:pt x="115" y="272"/>
                      <a:pt x="116" y="271"/>
                    </a:cubicBezTo>
                    <a:cubicBezTo>
                      <a:pt x="116" y="271"/>
                      <a:pt x="117" y="271"/>
                      <a:pt x="117" y="271"/>
                    </a:cubicBezTo>
                    <a:cubicBezTo>
                      <a:pt x="117" y="273"/>
                      <a:pt x="114" y="276"/>
                      <a:pt x="115" y="278"/>
                    </a:cubicBezTo>
                    <a:cubicBezTo>
                      <a:pt x="115" y="279"/>
                      <a:pt x="116" y="278"/>
                      <a:pt x="116" y="279"/>
                    </a:cubicBezTo>
                    <a:cubicBezTo>
                      <a:pt x="116" y="280"/>
                      <a:pt x="116" y="280"/>
                      <a:pt x="116" y="281"/>
                    </a:cubicBezTo>
                    <a:cubicBezTo>
                      <a:pt x="116" y="282"/>
                      <a:pt x="116" y="282"/>
                      <a:pt x="117" y="282"/>
                    </a:cubicBezTo>
                    <a:cubicBezTo>
                      <a:pt x="117" y="283"/>
                      <a:pt x="116" y="284"/>
                      <a:pt x="116" y="284"/>
                    </a:cubicBezTo>
                    <a:cubicBezTo>
                      <a:pt x="116" y="284"/>
                      <a:pt x="117" y="284"/>
                      <a:pt x="117" y="285"/>
                    </a:cubicBezTo>
                    <a:cubicBezTo>
                      <a:pt x="117" y="286"/>
                      <a:pt x="117" y="286"/>
                      <a:pt x="118" y="287"/>
                    </a:cubicBezTo>
                    <a:cubicBezTo>
                      <a:pt x="118" y="287"/>
                      <a:pt x="119" y="289"/>
                      <a:pt x="119" y="289"/>
                    </a:cubicBezTo>
                    <a:cubicBezTo>
                      <a:pt x="120" y="290"/>
                      <a:pt x="120" y="289"/>
                      <a:pt x="120" y="288"/>
                    </a:cubicBezTo>
                    <a:cubicBezTo>
                      <a:pt x="120" y="288"/>
                      <a:pt x="121" y="287"/>
                      <a:pt x="121" y="287"/>
                    </a:cubicBezTo>
                    <a:cubicBezTo>
                      <a:pt x="121" y="286"/>
                      <a:pt x="121" y="286"/>
                      <a:pt x="122" y="285"/>
                    </a:cubicBezTo>
                    <a:cubicBezTo>
                      <a:pt x="123" y="284"/>
                      <a:pt x="123" y="282"/>
                      <a:pt x="124" y="281"/>
                    </a:cubicBezTo>
                    <a:cubicBezTo>
                      <a:pt x="125" y="279"/>
                      <a:pt x="125" y="279"/>
                      <a:pt x="125" y="276"/>
                    </a:cubicBezTo>
                    <a:cubicBezTo>
                      <a:pt x="125" y="274"/>
                      <a:pt x="125" y="272"/>
                      <a:pt x="125" y="270"/>
                    </a:cubicBezTo>
                    <a:cubicBezTo>
                      <a:pt x="125" y="269"/>
                      <a:pt x="125" y="269"/>
                      <a:pt x="125" y="268"/>
                    </a:cubicBezTo>
                    <a:cubicBezTo>
                      <a:pt x="125" y="268"/>
                      <a:pt x="125" y="268"/>
                      <a:pt x="125" y="267"/>
                    </a:cubicBezTo>
                    <a:cubicBezTo>
                      <a:pt x="125" y="267"/>
                      <a:pt x="125" y="266"/>
                      <a:pt x="125" y="265"/>
                    </a:cubicBezTo>
                    <a:cubicBezTo>
                      <a:pt x="125" y="264"/>
                      <a:pt x="125" y="263"/>
                      <a:pt x="125" y="261"/>
                    </a:cubicBezTo>
                    <a:cubicBezTo>
                      <a:pt x="125" y="261"/>
                      <a:pt x="126" y="259"/>
                      <a:pt x="126" y="258"/>
                    </a:cubicBezTo>
                    <a:cubicBezTo>
                      <a:pt x="126" y="257"/>
                      <a:pt x="125" y="256"/>
                      <a:pt x="125" y="255"/>
                    </a:cubicBezTo>
                    <a:cubicBezTo>
                      <a:pt x="125" y="254"/>
                      <a:pt x="128" y="251"/>
                      <a:pt x="129" y="250"/>
                    </a:cubicBezTo>
                    <a:cubicBezTo>
                      <a:pt x="130" y="249"/>
                      <a:pt x="130" y="248"/>
                      <a:pt x="131" y="248"/>
                    </a:cubicBezTo>
                    <a:cubicBezTo>
                      <a:pt x="131" y="247"/>
                      <a:pt x="131" y="247"/>
                      <a:pt x="131" y="246"/>
                    </a:cubicBezTo>
                    <a:cubicBezTo>
                      <a:pt x="131" y="246"/>
                      <a:pt x="131" y="246"/>
                      <a:pt x="132" y="246"/>
                    </a:cubicBezTo>
                    <a:cubicBezTo>
                      <a:pt x="132" y="246"/>
                      <a:pt x="133" y="245"/>
                      <a:pt x="133" y="245"/>
                    </a:cubicBezTo>
                    <a:cubicBezTo>
                      <a:pt x="134" y="244"/>
                      <a:pt x="136" y="242"/>
                      <a:pt x="137" y="241"/>
                    </a:cubicBezTo>
                    <a:cubicBezTo>
                      <a:pt x="137" y="241"/>
                      <a:pt x="137" y="242"/>
                      <a:pt x="138" y="242"/>
                    </a:cubicBezTo>
                    <a:cubicBezTo>
                      <a:pt x="138" y="241"/>
                      <a:pt x="139" y="241"/>
                      <a:pt x="139" y="241"/>
                    </a:cubicBezTo>
                    <a:cubicBezTo>
                      <a:pt x="140" y="240"/>
                      <a:pt x="140" y="239"/>
                      <a:pt x="141" y="239"/>
                    </a:cubicBezTo>
                    <a:cubicBezTo>
                      <a:pt x="141" y="238"/>
                      <a:pt x="142" y="239"/>
                      <a:pt x="142" y="239"/>
                    </a:cubicBezTo>
                    <a:cubicBezTo>
                      <a:pt x="143" y="238"/>
                      <a:pt x="143" y="237"/>
                      <a:pt x="144" y="237"/>
                    </a:cubicBezTo>
                    <a:cubicBezTo>
                      <a:pt x="144" y="236"/>
                      <a:pt x="144" y="236"/>
                      <a:pt x="144" y="236"/>
                    </a:cubicBezTo>
                    <a:cubicBezTo>
                      <a:pt x="145" y="236"/>
                      <a:pt x="146" y="236"/>
                      <a:pt x="146" y="236"/>
                    </a:cubicBezTo>
                    <a:cubicBezTo>
                      <a:pt x="146" y="236"/>
                      <a:pt x="147" y="235"/>
                      <a:pt x="147" y="235"/>
                    </a:cubicBezTo>
                    <a:cubicBezTo>
                      <a:pt x="148" y="235"/>
                      <a:pt x="149" y="235"/>
                      <a:pt x="150" y="234"/>
                    </a:cubicBezTo>
                    <a:cubicBezTo>
                      <a:pt x="151" y="234"/>
                      <a:pt x="152" y="232"/>
                      <a:pt x="154" y="231"/>
                    </a:cubicBezTo>
                    <a:cubicBezTo>
                      <a:pt x="154" y="230"/>
                      <a:pt x="155" y="230"/>
                      <a:pt x="156" y="230"/>
                    </a:cubicBezTo>
                    <a:cubicBezTo>
                      <a:pt x="157" y="229"/>
                      <a:pt x="156" y="228"/>
                      <a:pt x="156" y="227"/>
                    </a:cubicBezTo>
                    <a:cubicBezTo>
                      <a:pt x="157" y="227"/>
                      <a:pt x="158" y="227"/>
                      <a:pt x="158" y="227"/>
                    </a:cubicBezTo>
                    <a:cubicBezTo>
                      <a:pt x="158" y="226"/>
                      <a:pt x="159" y="226"/>
                      <a:pt x="159" y="226"/>
                    </a:cubicBezTo>
                    <a:cubicBezTo>
                      <a:pt x="159" y="225"/>
                      <a:pt x="158" y="224"/>
                      <a:pt x="158" y="224"/>
                    </a:cubicBezTo>
                    <a:cubicBezTo>
                      <a:pt x="159" y="224"/>
                      <a:pt x="160" y="224"/>
                      <a:pt x="161" y="223"/>
                    </a:cubicBezTo>
                    <a:cubicBezTo>
                      <a:pt x="161" y="225"/>
                      <a:pt x="164" y="225"/>
                      <a:pt x="164" y="223"/>
                    </a:cubicBezTo>
                    <a:cubicBezTo>
                      <a:pt x="162" y="223"/>
                      <a:pt x="165" y="222"/>
                      <a:pt x="164" y="222"/>
                    </a:cubicBezTo>
                    <a:cubicBezTo>
                      <a:pt x="163" y="221"/>
                      <a:pt x="162" y="221"/>
                      <a:pt x="161" y="221"/>
                    </a:cubicBezTo>
                    <a:cubicBezTo>
                      <a:pt x="162" y="220"/>
                      <a:pt x="163" y="221"/>
                      <a:pt x="164" y="219"/>
                    </a:cubicBezTo>
                    <a:cubicBezTo>
                      <a:pt x="165" y="219"/>
                      <a:pt x="165" y="218"/>
                      <a:pt x="166" y="217"/>
                    </a:cubicBezTo>
                    <a:cubicBezTo>
                      <a:pt x="165" y="216"/>
                      <a:pt x="163" y="216"/>
                      <a:pt x="163" y="215"/>
                    </a:cubicBezTo>
                    <a:cubicBezTo>
                      <a:pt x="163" y="215"/>
                      <a:pt x="163" y="213"/>
                      <a:pt x="163" y="213"/>
                    </a:cubicBezTo>
                    <a:cubicBezTo>
                      <a:pt x="163" y="213"/>
                      <a:pt x="165" y="213"/>
                      <a:pt x="165" y="213"/>
                    </a:cubicBezTo>
                    <a:cubicBezTo>
                      <a:pt x="167" y="211"/>
                      <a:pt x="164" y="211"/>
                      <a:pt x="165" y="210"/>
                    </a:cubicBezTo>
                    <a:cubicBezTo>
                      <a:pt x="165" y="210"/>
                      <a:pt x="166" y="210"/>
                      <a:pt x="166" y="209"/>
                    </a:cubicBezTo>
                    <a:cubicBezTo>
                      <a:pt x="165" y="209"/>
                      <a:pt x="164" y="208"/>
                      <a:pt x="164" y="207"/>
                    </a:cubicBezTo>
                    <a:cubicBezTo>
                      <a:pt x="166" y="207"/>
                      <a:pt x="165" y="206"/>
                      <a:pt x="166" y="205"/>
                    </a:cubicBezTo>
                    <a:cubicBezTo>
                      <a:pt x="166" y="205"/>
                      <a:pt x="167" y="205"/>
                      <a:pt x="167" y="204"/>
                    </a:cubicBezTo>
                    <a:cubicBezTo>
                      <a:pt x="168" y="203"/>
                      <a:pt x="168" y="202"/>
                      <a:pt x="169" y="201"/>
                    </a:cubicBezTo>
                    <a:cubicBezTo>
                      <a:pt x="169" y="201"/>
                      <a:pt x="169" y="200"/>
                      <a:pt x="170" y="200"/>
                    </a:cubicBezTo>
                    <a:cubicBezTo>
                      <a:pt x="170" y="199"/>
                      <a:pt x="171" y="199"/>
                      <a:pt x="172" y="198"/>
                    </a:cubicBezTo>
                    <a:cubicBezTo>
                      <a:pt x="172" y="198"/>
                      <a:pt x="173" y="198"/>
                      <a:pt x="173" y="198"/>
                    </a:cubicBezTo>
                    <a:cubicBezTo>
                      <a:pt x="174" y="198"/>
                      <a:pt x="174" y="198"/>
                      <a:pt x="174" y="198"/>
                    </a:cubicBezTo>
                    <a:cubicBezTo>
                      <a:pt x="174" y="197"/>
                      <a:pt x="174" y="197"/>
                      <a:pt x="175" y="197"/>
                    </a:cubicBezTo>
                    <a:cubicBezTo>
                      <a:pt x="175" y="198"/>
                      <a:pt x="174" y="198"/>
                      <a:pt x="174" y="199"/>
                    </a:cubicBezTo>
                    <a:cubicBezTo>
                      <a:pt x="174" y="199"/>
                      <a:pt x="171" y="202"/>
                      <a:pt x="172" y="202"/>
                    </a:cubicBezTo>
                    <a:cubicBezTo>
                      <a:pt x="171" y="203"/>
                      <a:pt x="170" y="203"/>
                      <a:pt x="169" y="204"/>
                    </a:cubicBezTo>
                    <a:cubicBezTo>
                      <a:pt x="169" y="204"/>
                      <a:pt x="169" y="204"/>
                      <a:pt x="169" y="204"/>
                    </a:cubicBezTo>
                    <a:cubicBezTo>
                      <a:pt x="169" y="205"/>
                      <a:pt x="169" y="205"/>
                      <a:pt x="168" y="205"/>
                    </a:cubicBezTo>
                    <a:cubicBezTo>
                      <a:pt x="168" y="206"/>
                      <a:pt x="168" y="206"/>
                      <a:pt x="169" y="206"/>
                    </a:cubicBezTo>
                    <a:cubicBezTo>
                      <a:pt x="168" y="207"/>
                      <a:pt x="168" y="207"/>
                      <a:pt x="168" y="208"/>
                    </a:cubicBezTo>
                    <a:cubicBezTo>
                      <a:pt x="169" y="208"/>
                      <a:pt x="166" y="208"/>
                      <a:pt x="169" y="208"/>
                    </a:cubicBezTo>
                    <a:cubicBezTo>
                      <a:pt x="169" y="208"/>
                      <a:pt x="169" y="208"/>
                      <a:pt x="169" y="207"/>
                    </a:cubicBezTo>
                    <a:cubicBezTo>
                      <a:pt x="170" y="207"/>
                      <a:pt x="170" y="207"/>
                      <a:pt x="171" y="207"/>
                    </a:cubicBezTo>
                    <a:cubicBezTo>
                      <a:pt x="170" y="208"/>
                      <a:pt x="170" y="209"/>
                      <a:pt x="170" y="210"/>
                    </a:cubicBezTo>
                    <a:cubicBezTo>
                      <a:pt x="170" y="209"/>
                      <a:pt x="172" y="209"/>
                      <a:pt x="172" y="209"/>
                    </a:cubicBezTo>
                    <a:cubicBezTo>
                      <a:pt x="174" y="208"/>
                      <a:pt x="173" y="208"/>
                      <a:pt x="174" y="207"/>
                    </a:cubicBezTo>
                    <a:cubicBezTo>
                      <a:pt x="174" y="207"/>
                      <a:pt x="177" y="205"/>
                      <a:pt x="175" y="205"/>
                    </a:cubicBezTo>
                    <a:cubicBezTo>
                      <a:pt x="175" y="204"/>
                      <a:pt x="176" y="203"/>
                      <a:pt x="176" y="202"/>
                    </a:cubicBezTo>
                    <a:cubicBezTo>
                      <a:pt x="175" y="201"/>
                      <a:pt x="176" y="200"/>
                      <a:pt x="176" y="199"/>
                    </a:cubicBezTo>
                    <a:cubicBezTo>
                      <a:pt x="180" y="201"/>
                      <a:pt x="180" y="200"/>
                      <a:pt x="183" y="198"/>
                    </a:cubicBezTo>
                    <a:cubicBezTo>
                      <a:pt x="184" y="197"/>
                      <a:pt x="189" y="192"/>
                      <a:pt x="186" y="192"/>
                    </a:cubicBezTo>
                    <a:cubicBezTo>
                      <a:pt x="187" y="190"/>
                      <a:pt x="191" y="188"/>
                      <a:pt x="192" y="187"/>
                    </a:cubicBezTo>
                    <a:cubicBezTo>
                      <a:pt x="193" y="187"/>
                      <a:pt x="194" y="187"/>
                      <a:pt x="194" y="187"/>
                    </a:cubicBezTo>
                    <a:cubicBezTo>
                      <a:pt x="195" y="186"/>
                      <a:pt x="195" y="187"/>
                      <a:pt x="195" y="186"/>
                    </a:cubicBezTo>
                    <a:cubicBezTo>
                      <a:pt x="197" y="186"/>
                      <a:pt x="199" y="185"/>
                      <a:pt x="200" y="185"/>
                    </a:cubicBezTo>
                    <a:cubicBezTo>
                      <a:pt x="201" y="188"/>
                      <a:pt x="202" y="183"/>
                      <a:pt x="203" y="183"/>
                    </a:cubicBezTo>
                    <a:cubicBezTo>
                      <a:pt x="204" y="183"/>
                      <a:pt x="204" y="184"/>
                      <a:pt x="205" y="184"/>
                    </a:cubicBezTo>
                    <a:cubicBezTo>
                      <a:pt x="205" y="184"/>
                      <a:pt x="206" y="184"/>
                      <a:pt x="206" y="184"/>
                    </a:cubicBezTo>
                    <a:cubicBezTo>
                      <a:pt x="206" y="184"/>
                      <a:pt x="207" y="183"/>
                      <a:pt x="207" y="183"/>
                    </a:cubicBezTo>
                    <a:cubicBezTo>
                      <a:pt x="207" y="183"/>
                      <a:pt x="208" y="183"/>
                      <a:pt x="208" y="183"/>
                    </a:cubicBezTo>
                    <a:cubicBezTo>
                      <a:pt x="208" y="183"/>
                      <a:pt x="207" y="182"/>
                      <a:pt x="206" y="182"/>
                    </a:cubicBezTo>
                    <a:cubicBezTo>
                      <a:pt x="205" y="180"/>
                      <a:pt x="207" y="181"/>
                      <a:pt x="208" y="180"/>
                    </a:cubicBezTo>
                    <a:cubicBezTo>
                      <a:pt x="208" y="179"/>
                      <a:pt x="207" y="180"/>
                      <a:pt x="208" y="179"/>
                    </a:cubicBezTo>
                    <a:cubicBezTo>
                      <a:pt x="208" y="178"/>
                      <a:pt x="208" y="178"/>
                      <a:pt x="208" y="178"/>
                    </a:cubicBezTo>
                    <a:cubicBezTo>
                      <a:pt x="208" y="178"/>
                      <a:pt x="209" y="177"/>
                      <a:pt x="209" y="177"/>
                    </a:cubicBezTo>
                    <a:cubicBezTo>
                      <a:pt x="210" y="176"/>
                      <a:pt x="211" y="176"/>
                      <a:pt x="212" y="175"/>
                    </a:cubicBezTo>
                    <a:cubicBezTo>
                      <a:pt x="212" y="175"/>
                      <a:pt x="212" y="175"/>
                      <a:pt x="211" y="175"/>
                    </a:cubicBezTo>
                    <a:cubicBezTo>
                      <a:pt x="212" y="174"/>
                      <a:pt x="213" y="173"/>
                      <a:pt x="214" y="172"/>
                    </a:cubicBezTo>
                    <a:cubicBezTo>
                      <a:pt x="214" y="172"/>
                      <a:pt x="215" y="172"/>
                      <a:pt x="215" y="173"/>
                    </a:cubicBezTo>
                    <a:cubicBezTo>
                      <a:pt x="216" y="172"/>
                      <a:pt x="216" y="172"/>
                      <a:pt x="217" y="172"/>
                    </a:cubicBezTo>
                    <a:cubicBezTo>
                      <a:pt x="216" y="174"/>
                      <a:pt x="217" y="172"/>
                      <a:pt x="217" y="172"/>
                    </a:cubicBezTo>
                    <a:cubicBezTo>
                      <a:pt x="219" y="171"/>
                      <a:pt x="218" y="173"/>
                      <a:pt x="220" y="171"/>
                    </a:cubicBezTo>
                    <a:cubicBezTo>
                      <a:pt x="220" y="171"/>
                      <a:pt x="221" y="169"/>
                      <a:pt x="222" y="169"/>
                    </a:cubicBezTo>
                    <a:cubicBezTo>
                      <a:pt x="222" y="169"/>
                      <a:pt x="222" y="170"/>
                      <a:pt x="222" y="170"/>
                    </a:cubicBezTo>
                    <a:cubicBezTo>
                      <a:pt x="223" y="170"/>
                      <a:pt x="223" y="170"/>
                      <a:pt x="223" y="169"/>
                    </a:cubicBezTo>
                    <a:cubicBezTo>
                      <a:pt x="225" y="171"/>
                      <a:pt x="225" y="170"/>
                      <a:pt x="227" y="169"/>
                    </a:cubicBezTo>
                    <a:cubicBezTo>
                      <a:pt x="229" y="168"/>
                      <a:pt x="229" y="168"/>
                      <a:pt x="230" y="166"/>
                    </a:cubicBezTo>
                    <a:cubicBezTo>
                      <a:pt x="230" y="165"/>
                      <a:pt x="229" y="165"/>
                      <a:pt x="230" y="164"/>
                    </a:cubicBezTo>
                    <a:cubicBezTo>
                      <a:pt x="231" y="164"/>
                      <a:pt x="232" y="165"/>
                      <a:pt x="232" y="165"/>
                    </a:cubicBezTo>
                    <a:cubicBezTo>
                      <a:pt x="234" y="165"/>
                      <a:pt x="235" y="165"/>
                      <a:pt x="236" y="164"/>
                    </a:cubicBezTo>
                    <a:cubicBezTo>
                      <a:pt x="234" y="163"/>
                      <a:pt x="236" y="162"/>
                      <a:pt x="237" y="162"/>
                    </a:cubicBezTo>
                    <a:cubicBezTo>
                      <a:pt x="237" y="162"/>
                      <a:pt x="237" y="163"/>
                      <a:pt x="237" y="163"/>
                    </a:cubicBezTo>
                    <a:cubicBezTo>
                      <a:pt x="237" y="164"/>
                      <a:pt x="237" y="162"/>
                      <a:pt x="237" y="164"/>
                    </a:cubicBezTo>
                    <a:cubicBezTo>
                      <a:pt x="238" y="164"/>
                      <a:pt x="239" y="162"/>
                      <a:pt x="241" y="161"/>
                    </a:cubicBezTo>
                    <a:cubicBezTo>
                      <a:pt x="241" y="161"/>
                      <a:pt x="242" y="159"/>
                      <a:pt x="243" y="159"/>
                    </a:cubicBezTo>
                    <a:cubicBezTo>
                      <a:pt x="243" y="159"/>
                      <a:pt x="244" y="159"/>
                      <a:pt x="245" y="159"/>
                    </a:cubicBezTo>
                    <a:cubicBezTo>
                      <a:pt x="245" y="161"/>
                      <a:pt x="244" y="160"/>
                      <a:pt x="243" y="161"/>
                    </a:cubicBezTo>
                    <a:cubicBezTo>
                      <a:pt x="243" y="161"/>
                      <a:pt x="241" y="163"/>
                      <a:pt x="241" y="163"/>
                    </a:cubicBezTo>
                    <a:cubicBezTo>
                      <a:pt x="244" y="163"/>
                      <a:pt x="246" y="162"/>
                      <a:pt x="249" y="163"/>
                    </a:cubicBezTo>
                    <a:cubicBezTo>
                      <a:pt x="249" y="163"/>
                      <a:pt x="247" y="164"/>
                      <a:pt x="246" y="164"/>
                    </a:cubicBezTo>
                    <a:cubicBezTo>
                      <a:pt x="246" y="164"/>
                      <a:pt x="243" y="167"/>
                      <a:pt x="244" y="164"/>
                    </a:cubicBezTo>
                    <a:cubicBezTo>
                      <a:pt x="241" y="164"/>
                      <a:pt x="240" y="165"/>
                      <a:pt x="238" y="167"/>
                    </a:cubicBezTo>
                    <a:cubicBezTo>
                      <a:pt x="236" y="168"/>
                      <a:pt x="235" y="168"/>
                      <a:pt x="233" y="169"/>
                    </a:cubicBezTo>
                    <a:cubicBezTo>
                      <a:pt x="232" y="170"/>
                      <a:pt x="230" y="171"/>
                      <a:pt x="231" y="173"/>
                    </a:cubicBezTo>
                    <a:cubicBezTo>
                      <a:pt x="231" y="173"/>
                      <a:pt x="234" y="174"/>
                      <a:pt x="234" y="174"/>
                    </a:cubicBezTo>
                    <a:cubicBezTo>
                      <a:pt x="234" y="174"/>
                      <a:pt x="234" y="175"/>
                      <a:pt x="235" y="174"/>
                    </a:cubicBezTo>
                    <a:cubicBezTo>
                      <a:pt x="236" y="174"/>
                      <a:pt x="236" y="173"/>
                      <a:pt x="237" y="173"/>
                    </a:cubicBezTo>
                    <a:cubicBezTo>
                      <a:pt x="237" y="174"/>
                      <a:pt x="236" y="174"/>
                      <a:pt x="236" y="174"/>
                    </a:cubicBezTo>
                    <a:cubicBezTo>
                      <a:pt x="236" y="174"/>
                      <a:pt x="236" y="174"/>
                      <a:pt x="236" y="175"/>
                    </a:cubicBezTo>
                    <a:cubicBezTo>
                      <a:pt x="237" y="174"/>
                      <a:pt x="239" y="173"/>
                      <a:pt x="240" y="173"/>
                    </a:cubicBezTo>
                    <a:cubicBezTo>
                      <a:pt x="241" y="172"/>
                      <a:pt x="241" y="173"/>
                      <a:pt x="241" y="171"/>
                    </a:cubicBezTo>
                    <a:cubicBezTo>
                      <a:pt x="242" y="171"/>
                      <a:pt x="242" y="171"/>
                      <a:pt x="242" y="170"/>
                    </a:cubicBezTo>
                    <a:cubicBezTo>
                      <a:pt x="242" y="170"/>
                      <a:pt x="242" y="170"/>
                      <a:pt x="242" y="169"/>
                    </a:cubicBezTo>
                    <a:cubicBezTo>
                      <a:pt x="243" y="169"/>
                      <a:pt x="243" y="169"/>
                      <a:pt x="243" y="169"/>
                    </a:cubicBezTo>
                    <a:cubicBezTo>
                      <a:pt x="243" y="169"/>
                      <a:pt x="244" y="168"/>
                      <a:pt x="244" y="169"/>
                    </a:cubicBezTo>
                    <a:cubicBezTo>
                      <a:pt x="244" y="169"/>
                      <a:pt x="245" y="170"/>
                      <a:pt x="245" y="170"/>
                    </a:cubicBezTo>
                    <a:cubicBezTo>
                      <a:pt x="246" y="170"/>
                      <a:pt x="246" y="169"/>
                      <a:pt x="247" y="168"/>
                    </a:cubicBezTo>
                    <a:cubicBezTo>
                      <a:pt x="249" y="167"/>
                      <a:pt x="252" y="168"/>
                      <a:pt x="254" y="166"/>
                    </a:cubicBezTo>
                    <a:cubicBezTo>
                      <a:pt x="256" y="165"/>
                      <a:pt x="256" y="163"/>
                      <a:pt x="259" y="163"/>
                    </a:cubicBezTo>
                    <a:cubicBezTo>
                      <a:pt x="259" y="162"/>
                      <a:pt x="258" y="162"/>
                      <a:pt x="257" y="162"/>
                    </a:cubicBezTo>
                    <a:cubicBezTo>
                      <a:pt x="257" y="162"/>
                      <a:pt x="258" y="161"/>
                      <a:pt x="258" y="160"/>
                    </a:cubicBezTo>
                    <a:cubicBezTo>
                      <a:pt x="256" y="160"/>
                      <a:pt x="255" y="163"/>
                      <a:pt x="252" y="163"/>
                    </a:cubicBezTo>
                    <a:cubicBezTo>
                      <a:pt x="252" y="161"/>
                      <a:pt x="251" y="161"/>
                      <a:pt x="250" y="160"/>
                    </a:cubicBezTo>
                    <a:cubicBezTo>
                      <a:pt x="250" y="161"/>
                      <a:pt x="249" y="160"/>
                      <a:pt x="249" y="160"/>
                    </a:cubicBezTo>
                    <a:cubicBezTo>
                      <a:pt x="249" y="160"/>
                      <a:pt x="248" y="161"/>
                      <a:pt x="248" y="161"/>
                    </a:cubicBezTo>
                    <a:cubicBezTo>
                      <a:pt x="248" y="159"/>
                      <a:pt x="249" y="160"/>
                      <a:pt x="250" y="158"/>
                    </a:cubicBezTo>
                    <a:cubicBezTo>
                      <a:pt x="250" y="159"/>
                      <a:pt x="249" y="158"/>
                      <a:pt x="250" y="158"/>
                    </a:cubicBezTo>
                    <a:cubicBezTo>
                      <a:pt x="249" y="158"/>
                      <a:pt x="248" y="158"/>
                      <a:pt x="248" y="158"/>
                    </a:cubicBezTo>
                    <a:cubicBezTo>
                      <a:pt x="247" y="158"/>
                      <a:pt x="247" y="158"/>
                      <a:pt x="246" y="158"/>
                    </a:cubicBezTo>
                    <a:cubicBezTo>
                      <a:pt x="247" y="157"/>
                      <a:pt x="247" y="157"/>
                      <a:pt x="246" y="157"/>
                    </a:cubicBezTo>
                    <a:cubicBezTo>
                      <a:pt x="246" y="157"/>
                      <a:pt x="246" y="155"/>
                      <a:pt x="246" y="155"/>
                    </a:cubicBezTo>
                    <a:cubicBezTo>
                      <a:pt x="247" y="154"/>
                      <a:pt x="248" y="154"/>
                      <a:pt x="248" y="153"/>
                    </a:cubicBezTo>
                    <a:cubicBezTo>
                      <a:pt x="247" y="153"/>
                      <a:pt x="246" y="153"/>
                      <a:pt x="245" y="153"/>
                    </a:cubicBezTo>
                    <a:cubicBezTo>
                      <a:pt x="246" y="152"/>
                      <a:pt x="247" y="152"/>
                      <a:pt x="247" y="151"/>
                    </a:cubicBezTo>
                    <a:cubicBezTo>
                      <a:pt x="248" y="151"/>
                      <a:pt x="247" y="149"/>
                      <a:pt x="249" y="149"/>
                    </a:cubicBezTo>
                    <a:cubicBezTo>
                      <a:pt x="249" y="147"/>
                      <a:pt x="247" y="148"/>
                      <a:pt x="245" y="149"/>
                    </a:cubicBezTo>
                    <a:cubicBezTo>
                      <a:pt x="245" y="149"/>
                      <a:pt x="244" y="149"/>
                      <a:pt x="244" y="149"/>
                    </a:cubicBezTo>
                    <a:cubicBezTo>
                      <a:pt x="243" y="149"/>
                      <a:pt x="243" y="148"/>
                      <a:pt x="244" y="148"/>
                    </a:cubicBezTo>
                    <a:cubicBezTo>
                      <a:pt x="244" y="147"/>
                      <a:pt x="244" y="147"/>
                      <a:pt x="243" y="147"/>
                    </a:cubicBezTo>
                    <a:cubicBezTo>
                      <a:pt x="244" y="146"/>
                      <a:pt x="245" y="146"/>
                      <a:pt x="245" y="145"/>
                    </a:cubicBezTo>
                    <a:cubicBezTo>
                      <a:pt x="245" y="146"/>
                      <a:pt x="246" y="147"/>
                      <a:pt x="245" y="147"/>
                    </a:cubicBezTo>
                    <a:cubicBezTo>
                      <a:pt x="246" y="147"/>
                      <a:pt x="248" y="147"/>
                      <a:pt x="248" y="147"/>
                    </a:cubicBezTo>
                    <a:cubicBezTo>
                      <a:pt x="249" y="146"/>
                      <a:pt x="249" y="145"/>
                      <a:pt x="250" y="145"/>
                    </a:cubicBezTo>
                    <a:cubicBezTo>
                      <a:pt x="251" y="144"/>
                      <a:pt x="251" y="145"/>
                      <a:pt x="251" y="144"/>
                    </a:cubicBezTo>
                    <a:cubicBezTo>
                      <a:pt x="253" y="144"/>
                      <a:pt x="253" y="142"/>
                      <a:pt x="254" y="141"/>
                    </a:cubicBezTo>
                    <a:cubicBezTo>
                      <a:pt x="255" y="142"/>
                      <a:pt x="255" y="141"/>
                      <a:pt x="254" y="140"/>
                    </a:cubicBezTo>
                    <a:cubicBezTo>
                      <a:pt x="254" y="139"/>
                      <a:pt x="253" y="139"/>
                      <a:pt x="252" y="139"/>
                    </a:cubicBezTo>
                    <a:cubicBezTo>
                      <a:pt x="250" y="138"/>
                      <a:pt x="250" y="138"/>
                      <a:pt x="248" y="138"/>
                    </a:cubicBezTo>
                    <a:cubicBezTo>
                      <a:pt x="245" y="138"/>
                      <a:pt x="242" y="140"/>
                      <a:pt x="239" y="141"/>
                    </a:cubicBezTo>
                    <a:cubicBezTo>
                      <a:pt x="236" y="143"/>
                      <a:pt x="232" y="145"/>
                      <a:pt x="228" y="147"/>
                    </a:cubicBezTo>
                    <a:cubicBezTo>
                      <a:pt x="227" y="147"/>
                      <a:pt x="227" y="148"/>
                      <a:pt x="227" y="148"/>
                    </a:cubicBezTo>
                    <a:cubicBezTo>
                      <a:pt x="225" y="149"/>
                      <a:pt x="224" y="150"/>
                      <a:pt x="222" y="151"/>
                    </a:cubicBezTo>
                    <a:cubicBezTo>
                      <a:pt x="223" y="150"/>
                      <a:pt x="224" y="149"/>
                      <a:pt x="225" y="148"/>
                    </a:cubicBezTo>
                    <a:cubicBezTo>
                      <a:pt x="226" y="148"/>
                      <a:pt x="227" y="147"/>
                      <a:pt x="227" y="147"/>
                    </a:cubicBezTo>
                    <a:cubicBezTo>
                      <a:pt x="227" y="146"/>
                      <a:pt x="227" y="145"/>
                      <a:pt x="227" y="145"/>
                    </a:cubicBezTo>
                    <a:cubicBezTo>
                      <a:pt x="230" y="145"/>
                      <a:pt x="232" y="142"/>
                      <a:pt x="234" y="141"/>
                    </a:cubicBezTo>
                    <a:cubicBezTo>
                      <a:pt x="235" y="141"/>
                      <a:pt x="235" y="141"/>
                      <a:pt x="236" y="141"/>
                    </a:cubicBezTo>
                    <a:cubicBezTo>
                      <a:pt x="236" y="141"/>
                      <a:pt x="237" y="140"/>
                      <a:pt x="237" y="140"/>
                    </a:cubicBezTo>
                    <a:cubicBezTo>
                      <a:pt x="238" y="139"/>
                      <a:pt x="238" y="140"/>
                      <a:pt x="239" y="139"/>
                    </a:cubicBezTo>
                    <a:cubicBezTo>
                      <a:pt x="239" y="139"/>
                      <a:pt x="239" y="139"/>
                      <a:pt x="240" y="138"/>
                    </a:cubicBezTo>
                    <a:cubicBezTo>
                      <a:pt x="240" y="138"/>
                      <a:pt x="241" y="138"/>
                      <a:pt x="242" y="137"/>
                    </a:cubicBezTo>
                    <a:cubicBezTo>
                      <a:pt x="243" y="137"/>
                      <a:pt x="243" y="136"/>
                      <a:pt x="244" y="135"/>
                    </a:cubicBezTo>
                    <a:cubicBezTo>
                      <a:pt x="245" y="135"/>
                      <a:pt x="245" y="135"/>
                      <a:pt x="246" y="134"/>
                    </a:cubicBezTo>
                    <a:cubicBezTo>
                      <a:pt x="248" y="133"/>
                      <a:pt x="248" y="133"/>
                      <a:pt x="250" y="133"/>
                    </a:cubicBezTo>
                    <a:cubicBezTo>
                      <a:pt x="252" y="133"/>
                      <a:pt x="253" y="134"/>
                      <a:pt x="255" y="134"/>
                    </a:cubicBezTo>
                    <a:cubicBezTo>
                      <a:pt x="255" y="133"/>
                      <a:pt x="256" y="133"/>
                      <a:pt x="257" y="133"/>
                    </a:cubicBezTo>
                    <a:cubicBezTo>
                      <a:pt x="257" y="133"/>
                      <a:pt x="258" y="134"/>
                      <a:pt x="258" y="134"/>
                    </a:cubicBezTo>
                    <a:cubicBezTo>
                      <a:pt x="260" y="134"/>
                      <a:pt x="261" y="133"/>
                      <a:pt x="262" y="133"/>
                    </a:cubicBezTo>
                    <a:cubicBezTo>
                      <a:pt x="263" y="133"/>
                      <a:pt x="264" y="132"/>
                      <a:pt x="265" y="133"/>
                    </a:cubicBezTo>
                    <a:cubicBezTo>
                      <a:pt x="265" y="133"/>
                      <a:pt x="265" y="133"/>
                      <a:pt x="266" y="134"/>
                    </a:cubicBezTo>
                    <a:cubicBezTo>
                      <a:pt x="267" y="134"/>
                      <a:pt x="267" y="133"/>
                      <a:pt x="267" y="133"/>
                    </a:cubicBezTo>
                    <a:cubicBezTo>
                      <a:pt x="269" y="133"/>
                      <a:pt x="268" y="133"/>
                      <a:pt x="269" y="133"/>
                    </a:cubicBezTo>
                    <a:cubicBezTo>
                      <a:pt x="269" y="134"/>
                      <a:pt x="270" y="134"/>
                      <a:pt x="271" y="134"/>
                    </a:cubicBezTo>
                    <a:cubicBezTo>
                      <a:pt x="272" y="134"/>
                      <a:pt x="272" y="133"/>
                      <a:pt x="273" y="133"/>
                    </a:cubicBezTo>
                    <a:cubicBezTo>
                      <a:pt x="273" y="133"/>
                      <a:pt x="274" y="133"/>
                      <a:pt x="274" y="133"/>
                    </a:cubicBezTo>
                    <a:cubicBezTo>
                      <a:pt x="274" y="133"/>
                      <a:pt x="275" y="133"/>
                      <a:pt x="276" y="133"/>
                    </a:cubicBezTo>
                    <a:cubicBezTo>
                      <a:pt x="277" y="133"/>
                      <a:pt x="278" y="133"/>
                      <a:pt x="279" y="132"/>
                    </a:cubicBezTo>
                    <a:cubicBezTo>
                      <a:pt x="280" y="132"/>
                      <a:pt x="280" y="131"/>
                      <a:pt x="280" y="131"/>
                    </a:cubicBezTo>
                    <a:cubicBezTo>
                      <a:pt x="280" y="131"/>
                      <a:pt x="281" y="131"/>
                      <a:pt x="281" y="131"/>
                    </a:cubicBezTo>
                    <a:cubicBezTo>
                      <a:pt x="281" y="131"/>
                      <a:pt x="282" y="130"/>
                      <a:pt x="282" y="130"/>
                    </a:cubicBezTo>
                    <a:cubicBezTo>
                      <a:pt x="284" y="129"/>
                      <a:pt x="284" y="128"/>
                      <a:pt x="286" y="127"/>
                    </a:cubicBezTo>
                    <a:cubicBezTo>
                      <a:pt x="286" y="127"/>
                      <a:pt x="286" y="126"/>
                      <a:pt x="286" y="126"/>
                    </a:cubicBezTo>
                    <a:cubicBezTo>
                      <a:pt x="287" y="126"/>
                      <a:pt x="287" y="126"/>
                      <a:pt x="287" y="126"/>
                    </a:cubicBezTo>
                    <a:cubicBezTo>
                      <a:pt x="288" y="126"/>
                      <a:pt x="288" y="126"/>
                      <a:pt x="288" y="125"/>
                    </a:cubicBezTo>
                    <a:cubicBezTo>
                      <a:pt x="289" y="125"/>
                      <a:pt x="290" y="125"/>
                      <a:pt x="291" y="125"/>
                    </a:cubicBezTo>
                    <a:cubicBezTo>
                      <a:pt x="291" y="125"/>
                      <a:pt x="291" y="125"/>
                      <a:pt x="291" y="125"/>
                    </a:cubicBezTo>
                    <a:cubicBezTo>
                      <a:pt x="292" y="124"/>
                      <a:pt x="293" y="125"/>
                      <a:pt x="294" y="125"/>
                    </a:cubicBezTo>
                    <a:cubicBezTo>
                      <a:pt x="294" y="125"/>
                      <a:pt x="296" y="124"/>
                      <a:pt x="297" y="124"/>
                    </a:cubicBezTo>
                    <a:cubicBezTo>
                      <a:pt x="298" y="123"/>
                      <a:pt x="299" y="123"/>
                      <a:pt x="300" y="122"/>
                    </a:cubicBezTo>
                    <a:cubicBezTo>
                      <a:pt x="300" y="122"/>
                      <a:pt x="301" y="121"/>
                      <a:pt x="301" y="121"/>
                    </a:cubicBezTo>
                    <a:cubicBezTo>
                      <a:pt x="301" y="121"/>
                      <a:pt x="301" y="119"/>
                      <a:pt x="301" y="118"/>
                    </a:cubicBezTo>
                    <a:cubicBezTo>
                      <a:pt x="301" y="118"/>
                      <a:pt x="302" y="118"/>
                      <a:pt x="302" y="118"/>
                    </a:cubicBezTo>
                    <a:cubicBezTo>
                      <a:pt x="302" y="118"/>
                      <a:pt x="302" y="117"/>
                      <a:pt x="302" y="117"/>
                    </a:cubicBezTo>
                    <a:cubicBezTo>
                      <a:pt x="302" y="117"/>
                      <a:pt x="302" y="116"/>
                      <a:pt x="302" y="116"/>
                    </a:cubicBezTo>
                    <a:cubicBezTo>
                      <a:pt x="301" y="116"/>
                      <a:pt x="301" y="117"/>
                      <a:pt x="300" y="117"/>
                    </a:cubicBezTo>
                    <a:cubicBezTo>
                      <a:pt x="300" y="116"/>
                      <a:pt x="300" y="116"/>
                      <a:pt x="300" y="115"/>
                    </a:cubicBezTo>
                    <a:cubicBezTo>
                      <a:pt x="298" y="115"/>
                      <a:pt x="297" y="113"/>
                      <a:pt x="296" y="113"/>
                    </a:cubicBezTo>
                    <a:cubicBezTo>
                      <a:pt x="295" y="113"/>
                      <a:pt x="293" y="114"/>
                      <a:pt x="292" y="115"/>
                    </a:cubicBezTo>
                    <a:cubicBezTo>
                      <a:pt x="290" y="115"/>
                      <a:pt x="289" y="116"/>
                      <a:pt x="287" y="116"/>
                    </a:cubicBezTo>
                    <a:cubicBezTo>
                      <a:pt x="285" y="117"/>
                      <a:pt x="284" y="118"/>
                      <a:pt x="282" y="118"/>
                    </a:cubicBezTo>
                    <a:cubicBezTo>
                      <a:pt x="282" y="115"/>
                      <a:pt x="284" y="117"/>
                      <a:pt x="286" y="116"/>
                    </a:cubicBezTo>
                    <a:cubicBezTo>
                      <a:pt x="286" y="116"/>
                      <a:pt x="287" y="115"/>
                      <a:pt x="287" y="115"/>
                    </a:cubicBezTo>
                    <a:cubicBezTo>
                      <a:pt x="288" y="115"/>
                      <a:pt x="289" y="115"/>
                      <a:pt x="290" y="114"/>
                    </a:cubicBezTo>
                    <a:cubicBezTo>
                      <a:pt x="291" y="114"/>
                      <a:pt x="292" y="113"/>
                      <a:pt x="292" y="113"/>
                    </a:cubicBezTo>
                    <a:cubicBezTo>
                      <a:pt x="293" y="113"/>
                      <a:pt x="294" y="113"/>
                      <a:pt x="295" y="113"/>
                    </a:cubicBezTo>
                    <a:cubicBezTo>
                      <a:pt x="295" y="113"/>
                      <a:pt x="298" y="112"/>
                      <a:pt x="298" y="111"/>
                    </a:cubicBezTo>
                    <a:cubicBezTo>
                      <a:pt x="296" y="111"/>
                      <a:pt x="296" y="110"/>
                      <a:pt x="297" y="109"/>
                    </a:cubicBezTo>
                    <a:cubicBezTo>
                      <a:pt x="295" y="109"/>
                      <a:pt x="292" y="112"/>
                      <a:pt x="293" y="108"/>
                    </a:cubicBezTo>
                    <a:cubicBezTo>
                      <a:pt x="292" y="108"/>
                      <a:pt x="291" y="109"/>
                      <a:pt x="292" y="108"/>
                    </a:cubicBezTo>
                    <a:cubicBezTo>
                      <a:pt x="291" y="108"/>
                      <a:pt x="290" y="109"/>
                      <a:pt x="290" y="109"/>
                    </a:cubicBezTo>
                    <a:cubicBezTo>
                      <a:pt x="290" y="107"/>
                      <a:pt x="288" y="107"/>
                      <a:pt x="287" y="108"/>
                    </a:cubicBezTo>
                    <a:cubicBezTo>
                      <a:pt x="288" y="106"/>
                      <a:pt x="287" y="106"/>
                      <a:pt x="288" y="105"/>
                    </a:cubicBezTo>
                    <a:cubicBezTo>
                      <a:pt x="288" y="105"/>
                      <a:pt x="287" y="104"/>
                      <a:pt x="287" y="104"/>
                    </a:cubicBezTo>
                    <a:cubicBezTo>
                      <a:pt x="287" y="103"/>
                      <a:pt x="287" y="103"/>
                      <a:pt x="286" y="104"/>
                    </a:cubicBezTo>
                    <a:cubicBezTo>
                      <a:pt x="285" y="104"/>
                      <a:pt x="284" y="103"/>
                      <a:pt x="285" y="103"/>
                    </a:cubicBezTo>
                    <a:cubicBezTo>
                      <a:pt x="285" y="102"/>
                      <a:pt x="285" y="101"/>
                      <a:pt x="284" y="102"/>
                    </a:cubicBezTo>
                    <a:cubicBezTo>
                      <a:pt x="285" y="100"/>
                      <a:pt x="284" y="101"/>
                      <a:pt x="283" y="101"/>
                    </a:cubicBezTo>
                    <a:cubicBezTo>
                      <a:pt x="283" y="100"/>
                      <a:pt x="284" y="100"/>
                      <a:pt x="285" y="99"/>
                    </a:cubicBezTo>
                    <a:cubicBezTo>
                      <a:pt x="283" y="100"/>
                      <a:pt x="283" y="99"/>
                      <a:pt x="284" y="99"/>
                    </a:cubicBezTo>
                    <a:cubicBezTo>
                      <a:pt x="284" y="99"/>
                      <a:pt x="285" y="99"/>
                      <a:pt x="286" y="99"/>
                    </a:cubicBezTo>
                    <a:cubicBezTo>
                      <a:pt x="286" y="99"/>
                      <a:pt x="287" y="99"/>
                      <a:pt x="287" y="98"/>
                    </a:cubicBezTo>
                    <a:cubicBezTo>
                      <a:pt x="287" y="99"/>
                      <a:pt x="287" y="99"/>
                      <a:pt x="288" y="99"/>
                    </a:cubicBezTo>
                    <a:cubicBezTo>
                      <a:pt x="288" y="98"/>
                      <a:pt x="288" y="98"/>
                      <a:pt x="288" y="97"/>
                    </a:cubicBezTo>
                    <a:cubicBezTo>
                      <a:pt x="288" y="97"/>
                      <a:pt x="286" y="97"/>
                      <a:pt x="287" y="96"/>
                    </a:cubicBezTo>
                    <a:cubicBezTo>
                      <a:pt x="286" y="96"/>
                      <a:pt x="286" y="96"/>
                      <a:pt x="285" y="96"/>
                    </a:cubicBezTo>
                    <a:cubicBezTo>
                      <a:pt x="286" y="95"/>
                      <a:pt x="286" y="95"/>
                      <a:pt x="287" y="95"/>
                    </a:cubicBezTo>
                    <a:cubicBezTo>
                      <a:pt x="287" y="94"/>
                      <a:pt x="288" y="94"/>
                      <a:pt x="288" y="93"/>
                    </a:cubicBezTo>
                    <a:cubicBezTo>
                      <a:pt x="287" y="92"/>
                      <a:pt x="288" y="92"/>
                      <a:pt x="286" y="92"/>
                    </a:cubicBezTo>
                    <a:cubicBezTo>
                      <a:pt x="288" y="91"/>
                      <a:pt x="285" y="92"/>
                      <a:pt x="286" y="91"/>
                    </a:cubicBezTo>
                    <a:cubicBezTo>
                      <a:pt x="287" y="91"/>
                      <a:pt x="287" y="90"/>
                      <a:pt x="288" y="90"/>
                    </a:cubicBezTo>
                    <a:cubicBezTo>
                      <a:pt x="287" y="89"/>
                      <a:pt x="286" y="90"/>
                      <a:pt x="284" y="90"/>
                    </a:cubicBezTo>
                    <a:cubicBezTo>
                      <a:pt x="285" y="88"/>
                      <a:pt x="287" y="89"/>
                      <a:pt x="288" y="87"/>
                    </a:cubicBezTo>
                    <a:cubicBezTo>
                      <a:pt x="287" y="87"/>
                      <a:pt x="287" y="87"/>
                      <a:pt x="287" y="87"/>
                    </a:cubicBezTo>
                    <a:cubicBezTo>
                      <a:pt x="288" y="86"/>
                      <a:pt x="287" y="86"/>
                      <a:pt x="288" y="85"/>
                    </a:cubicBezTo>
                    <a:cubicBezTo>
                      <a:pt x="287" y="85"/>
                      <a:pt x="286" y="85"/>
                      <a:pt x="285" y="85"/>
                    </a:cubicBezTo>
                    <a:cubicBezTo>
                      <a:pt x="286" y="85"/>
                      <a:pt x="286" y="84"/>
                      <a:pt x="286" y="84"/>
                    </a:cubicBezTo>
                    <a:cubicBezTo>
                      <a:pt x="287" y="82"/>
                      <a:pt x="288" y="80"/>
                      <a:pt x="289" y="78"/>
                    </a:cubicBezTo>
                    <a:cubicBezTo>
                      <a:pt x="287" y="78"/>
                      <a:pt x="285" y="80"/>
                      <a:pt x="284" y="81"/>
                    </a:cubicBezTo>
                    <a:cubicBezTo>
                      <a:pt x="283" y="82"/>
                      <a:pt x="282" y="83"/>
                      <a:pt x="281" y="84"/>
                    </a:cubicBezTo>
                    <a:cubicBezTo>
                      <a:pt x="280" y="85"/>
                      <a:pt x="278" y="85"/>
                      <a:pt x="278" y="87"/>
                    </a:cubicBezTo>
                    <a:cubicBezTo>
                      <a:pt x="276" y="86"/>
                      <a:pt x="275" y="88"/>
                      <a:pt x="274" y="88"/>
                    </a:cubicBezTo>
                    <a:cubicBezTo>
                      <a:pt x="273" y="89"/>
                      <a:pt x="272" y="89"/>
                      <a:pt x="271" y="89"/>
                    </a:cubicBezTo>
                    <a:cubicBezTo>
                      <a:pt x="271" y="88"/>
                      <a:pt x="270" y="88"/>
                      <a:pt x="271" y="87"/>
                    </a:cubicBezTo>
                    <a:cubicBezTo>
                      <a:pt x="270" y="87"/>
                      <a:pt x="270" y="87"/>
                      <a:pt x="269" y="88"/>
                    </a:cubicBezTo>
                    <a:cubicBezTo>
                      <a:pt x="269" y="88"/>
                      <a:pt x="270" y="85"/>
                      <a:pt x="270" y="85"/>
                    </a:cubicBezTo>
                    <a:cubicBezTo>
                      <a:pt x="269" y="85"/>
                      <a:pt x="268" y="85"/>
                      <a:pt x="268" y="85"/>
                    </a:cubicBezTo>
                    <a:cubicBezTo>
                      <a:pt x="269" y="84"/>
                      <a:pt x="267" y="85"/>
                      <a:pt x="267" y="85"/>
                    </a:cubicBezTo>
                    <a:cubicBezTo>
                      <a:pt x="267" y="85"/>
                      <a:pt x="266" y="84"/>
                      <a:pt x="266" y="84"/>
                    </a:cubicBezTo>
                    <a:cubicBezTo>
                      <a:pt x="268" y="82"/>
                      <a:pt x="268" y="82"/>
                      <a:pt x="269" y="80"/>
                    </a:cubicBezTo>
                    <a:cubicBezTo>
                      <a:pt x="269" y="80"/>
                      <a:pt x="269" y="80"/>
                      <a:pt x="269" y="80"/>
                    </a:cubicBezTo>
                    <a:cubicBezTo>
                      <a:pt x="269" y="79"/>
                      <a:pt x="270" y="79"/>
                      <a:pt x="271" y="79"/>
                    </a:cubicBezTo>
                    <a:cubicBezTo>
                      <a:pt x="271" y="79"/>
                      <a:pt x="272" y="78"/>
                      <a:pt x="271" y="78"/>
                    </a:cubicBezTo>
                    <a:cubicBezTo>
                      <a:pt x="272" y="77"/>
                      <a:pt x="273" y="76"/>
                      <a:pt x="274" y="76"/>
                    </a:cubicBezTo>
                    <a:cubicBezTo>
                      <a:pt x="274" y="76"/>
                      <a:pt x="271" y="76"/>
                      <a:pt x="271" y="76"/>
                    </a:cubicBezTo>
                    <a:cubicBezTo>
                      <a:pt x="271" y="75"/>
                      <a:pt x="271" y="75"/>
                      <a:pt x="271" y="75"/>
                    </a:cubicBezTo>
                    <a:cubicBezTo>
                      <a:pt x="271" y="75"/>
                      <a:pt x="273" y="75"/>
                      <a:pt x="273" y="74"/>
                    </a:cubicBezTo>
                    <a:cubicBezTo>
                      <a:pt x="272" y="74"/>
                      <a:pt x="271" y="74"/>
                      <a:pt x="269" y="74"/>
                    </a:cubicBezTo>
                    <a:cubicBezTo>
                      <a:pt x="269" y="73"/>
                      <a:pt x="269" y="73"/>
                      <a:pt x="269" y="72"/>
                    </a:cubicBezTo>
                    <a:cubicBezTo>
                      <a:pt x="268" y="73"/>
                      <a:pt x="269" y="72"/>
                      <a:pt x="269" y="70"/>
                    </a:cubicBezTo>
                    <a:cubicBezTo>
                      <a:pt x="269" y="70"/>
                      <a:pt x="269" y="69"/>
                      <a:pt x="268" y="69"/>
                    </a:cubicBezTo>
                    <a:cubicBezTo>
                      <a:pt x="267" y="68"/>
                      <a:pt x="267" y="68"/>
                      <a:pt x="266" y="69"/>
                    </a:cubicBezTo>
                    <a:cubicBezTo>
                      <a:pt x="263" y="69"/>
                      <a:pt x="261" y="70"/>
                      <a:pt x="258" y="70"/>
                    </a:cubicBezTo>
                    <a:cubicBezTo>
                      <a:pt x="258" y="69"/>
                      <a:pt x="255" y="69"/>
                      <a:pt x="255" y="69"/>
                    </a:cubicBezTo>
                    <a:cubicBezTo>
                      <a:pt x="253" y="69"/>
                      <a:pt x="252" y="70"/>
                      <a:pt x="251" y="71"/>
                    </a:cubicBezTo>
                    <a:cubicBezTo>
                      <a:pt x="253" y="71"/>
                      <a:pt x="251" y="73"/>
                      <a:pt x="250" y="73"/>
                    </a:cubicBezTo>
                    <a:cubicBezTo>
                      <a:pt x="249" y="73"/>
                      <a:pt x="247" y="75"/>
                      <a:pt x="246" y="75"/>
                    </a:cubicBezTo>
                    <a:cubicBezTo>
                      <a:pt x="247" y="76"/>
                      <a:pt x="245" y="77"/>
                      <a:pt x="244" y="78"/>
                    </a:cubicBezTo>
                    <a:cubicBezTo>
                      <a:pt x="244" y="79"/>
                      <a:pt x="243" y="80"/>
                      <a:pt x="244" y="80"/>
                    </a:cubicBezTo>
                    <a:cubicBezTo>
                      <a:pt x="243" y="81"/>
                      <a:pt x="242" y="81"/>
                      <a:pt x="242" y="82"/>
                    </a:cubicBezTo>
                    <a:cubicBezTo>
                      <a:pt x="241" y="82"/>
                      <a:pt x="241" y="82"/>
                      <a:pt x="240" y="82"/>
                    </a:cubicBezTo>
                    <a:cubicBezTo>
                      <a:pt x="239" y="83"/>
                      <a:pt x="241" y="82"/>
                      <a:pt x="240" y="83"/>
                    </a:cubicBezTo>
                    <a:cubicBezTo>
                      <a:pt x="238" y="84"/>
                      <a:pt x="236" y="84"/>
                      <a:pt x="234" y="86"/>
                    </a:cubicBezTo>
                    <a:cubicBezTo>
                      <a:pt x="233" y="87"/>
                      <a:pt x="234" y="86"/>
                      <a:pt x="234" y="87"/>
                    </a:cubicBezTo>
                    <a:cubicBezTo>
                      <a:pt x="234" y="87"/>
                      <a:pt x="234" y="88"/>
                      <a:pt x="234" y="88"/>
                    </a:cubicBezTo>
                    <a:cubicBezTo>
                      <a:pt x="234" y="88"/>
                      <a:pt x="235" y="89"/>
                      <a:pt x="235" y="89"/>
                    </a:cubicBezTo>
                    <a:cubicBezTo>
                      <a:pt x="234" y="91"/>
                      <a:pt x="231" y="96"/>
                      <a:pt x="233" y="96"/>
                    </a:cubicBezTo>
                    <a:cubicBezTo>
                      <a:pt x="232" y="96"/>
                      <a:pt x="228" y="99"/>
                      <a:pt x="229" y="100"/>
                    </a:cubicBezTo>
                    <a:cubicBezTo>
                      <a:pt x="229" y="101"/>
                      <a:pt x="230" y="99"/>
                      <a:pt x="230" y="99"/>
                    </a:cubicBezTo>
                    <a:cubicBezTo>
                      <a:pt x="229" y="101"/>
                      <a:pt x="228" y="101"/>
                      <a:pt x="227" y="102"/>
                    </a:cubicBezTo>
                    <a:cubicBezTo>
                      <a:pt x="225" y="103"/>
                      <a:pt x="224" y="104"/>
                      <a:pt x="222" y="105"/>
                    </a:cubicBezTo>
                    <a:cubicBezTo>
                      <a:pt x="220" y="106"/>
                      <a:pt x="219" y="107"/>
                      <a:pt x="216" y="108"/>
                    </a:cubicBezTo>
                    <a:cubicBezTo>
                      <a:pt x="215" y="108"/>
                      <a:pt x="214" y="109"/>
                      <a:pt x="213" y="109"/>
                    </a:cubicBezTo>
                    <a:cubicBezTo>
                      <a:pt x="211" y="110"/>
                      <a:pt x="210" y="112"/>
                      <a:pt x="209" y="113"/>
                    </a:cubicBezTo>
                    <a:cubicBezTo>
                      <a:pt x="211" y="114"/>
                      <a:pt x="209" y="117"/>
                      <a:pt x="208" y="117"/>
                    </a:cubicBezTo>
                    <a:cubicBezTo>
                      <a:pt x="207" y="118"/>
                      <a:pt x="207" y="119"/>
                      <a:pt x="206" y="120"/>
                    </a:cubicBezTo>
                    <a:cubicBezTo>
                      <a:pt x="206" y="121"/>
                      <a:pt x="205" y="122"/>
                      <a:pt x="205" y="123"/>
                    </a:cubicBezTo>
                    <a:cubicBezTo>
                      <a:pt x="204" y="123"/>
                      <a:pt x="203" y="124"/>
                      <a:pt x="203" y="124"/>
                    </a:cubicBezTo>
                    <a:cubicBezTo>
                      <a:pt x="202" y="125"/>
                      <a:pt x="202" y="126"/>
                      <a:pt x="201" y="126"/>
                    </a:cubicBezTo>
                    <a:cubicBezTo>
                      <a:pt x="201" y="127"/>
                      <a:pt x="200" y="126"/>
                      <a:pt x="199" y="127"/>
                    </a:cubicBezTo>
                    <a:cubicBezTo>
                      <a:pt x="199" y="127"/>
                      <a:pt x="198" y="127"/>
                      <a:pt x="198" y="128"/>
                    </a:cubicBezTo>
                    <a:cubicBezTo>
                      <a:pt x="197" y="128"/>
                      <a:pt x="196" y="128"/>
                      <a:pt x="194" y="128"/>
                    </a:cubicBezTo>
                    <a:cubicBezTo>
                      <a:pt x="196" y="126"/>
                      <a:pt x="194" y="123"/>
                      <a:pt x="195" y="120"/>
                    </a:cubicBezTo>
                    <a:cubicBezTo>
                      <a:pt x="195" y="118"/>
                      <a:pt x="197" y="117"/>
                      <a:pt x="198" y="115"/>
                    </a:cubicBezTo>
                    <a:cubicBezTo>
                      <a:pt x="199" y="114"/>
                      <a:pt x="200" y="113"/>
                      <a:pt x="201" y="111"/>
                    </a:cubicBezTo>
                    <a:cubicBezTo>
                      <a:pt x="201" y="111"/>
                      <a:pt x="203" y="110"/>
                      <a:pt x="204" y="108"/>
                    </a:cubicBezTo>
                    <a:cubicBezTo>
                      <a:pt x="204" y="108"/>
                      <a:pt x="202" y="107"/>
                      <a:pt x="203" y="107"/>
                    </a:cubicBezTo>
                    <a:cubicBezTo>
                      <a:pt x="202" y="107"/>
                      <a:pt x="202" y="107"/>
                      <a:pt x="201" y="107"/>
                    </a:cubicBezTo>
                    <a:cubicBezTo>
                      <a:pt x="202" y="106"/>
                      <a:pt x="195" y="107"/>
                      <a:pt x="196" y="105"/>
                    </a:cubicBezTo>
                    <a:cubicBezTo>
                      <a:pt x="195" y="105"/>
                      <a:pt x="194" y="104"/>
                      <a:pt x="193" y="103"/>
                    </a:cubicBezTo>
                    <a:cubicBezTo>
                      <a:pt x="193" y="103"/>
                      <a:pt x="192" y="102"/>
                      <a:pt x="192" y="102"/>
                    </a:cubicBezTo>
                    <a:cubicBezTo>
                      <a:pt x="192" y="102"/>
                      <a:pt x="193" y="100"/>
                      <a:pt x="193" y="100"/>
                    </a:cubicBezTo>
                    <a:cubicBezTo>
                      <a:pt x="193" y="99"/>
                      <a:pt x="193" y="99"/>
                      <a:pt x="194" y="98"/>
                    </a:cubicBezTo>
                    <a:cubicBezTo>
                      <a:pt x="193" y="98"/>
                      <a:pt x="193" y="98"/>
                      <a:pt x="192" y="98"/>
                    </a:cubicBezTo>
                    <a:cubicBezTo>
                      <a:pt x="192" y="98"/>
                      <a:pt x="192" y="97"/>
                      <a:pt x="193" y="97"/>
                    </a:cubicBezTo>
                    <a:cubicBezTo>
                      <a:pt x="191" y="97"/>
                      <a:pt x="190" y="96"/>
                      <a:pt x="190" y="94"/>
                    </a:cubicBezTo>
                    <a:cubicBezTo>
                      <a:pt x="189" y="94"/>
                      <a:pt x="187" y="95"/>
                      <a:pt x="186" y="95"/>
                    </a:cubicBezTo>
                    <a:cubicBezTo>
                      <a:pt x="186" y="94"/>
                      <a:pt x="187" y="92"/>
                      <a:pt x="188" y="92"/>
                    </a:cubicBezTo>
                    <a:cubicBezTo>
                      <a:pt x="188" y="91"/>
                      <a:pt x="189" y="90"/>
                      <a:pt x="190" y="89"/>
                    </a:cubicBezTo>
                    <a:cubicBezTo>
                      <a:pt x="191" y="88"/>
                      <a:pt x="191" y="87"/>
                      <a:pt x="192" y="86"/>
                    </a:cubicBezTo>
                    <a:cubicBezTo>
                      <a:pt x="190" y="86"/>
                      <a:pt x="189" y="86"/>
                      <a:pt x="188" y="87"/>
                    </a:cubicBezTo>
                    <a:cubicBezTo>
                      <a:pt x="190" y="84"/>
                      <a:pt x="192" y="82"/>
                      <a:pt x="195" y="80"/>
                    </a:cubicBezTo>
                    <a:cubicBezTo>
                      <a:pt x="196" y="79"/>
                      <a:pt x="198" y="78"/>
                      <a:pt x="199" y="78"/>
                    </a:cubicBezTo>
                    <a:cubicBezTo>
                      <a:pt x="200" y="77"/>
                      <a:pt x="200" y="77"/>
                      <a:pt x="201" y="77"/>
                    </a:cubicBezTo>
                    <a:cubicBezTo>
                      <a:pt x="201" y="77"/>
                      <a:pt x="203" y="76"/>
                      <a:pt x="202" y="76"/>
                    </a:cubicBezTo>
                    <a:cubicBezTo>
                      <a:pt x="203" y="75"/>
                      <a:pt x="205" y="74"/>
                      <a:pt x="206" y="73"/>
                    </a:cubicBezTo>
                    <a:cubicBezTo>
                      <a:pt x="208" y="73"/>
                      <a:pt x="209" y="73"/>
                      <a:pt x="210" y="72"/>
                    </a:cubicBezTo>
                    <a:cubicBezTo>
                      <a:pt x="211" y="72"/>
                      <a:pt x="212" y="71"/>
                      <a:pt x="213" y="70"/>
                    </a:cubicBezTo>
                    <a:cubicBezTo>
                      <a:pt x="213" y="70"/>
                      <a:pt x="214" y="70"/>
                      <a:pt x="215" y="70"/>
                    </a:cubicBezTo>
                    <a:cubicBezTo>
                      <a:pt x="214" y="70"/>
                      <a:pt x="216" y="69"/>
                      <a:pt x="215" y="69"/>
                    </a:cubicBezTo>
                    <a:cubicBezTo>
                      <a:pt x="215" y="69"/>
                      <a:pt x="217" y="68"/>
                      <a:pt x="217" y="68"/>
                    </a:cubicBezTo>
                    <a:cubicBezTo>
                      <a:pt x="218" y="68"/>
                      <a:pt x="219" y="68"/>
                      <a:pt x="220" y="68"/>
                    </a:cubicBezTo>
                    <a:cubicBezTo>
                      <a:pt x="221" y="68"/>
                      <a:pt x="224" y="65"/>
                      <a:pt x="223" y="65"/>
                    </a:cubicBezTo>
                    <a:cubicBezTo>
                      <a:pt x="225" y="64"/>
                      <a:pt x="227" y="63"/>
                      <a:pt x="229" y="62"/>
                    </a:cubicBezTo>
                    <a:cubicBezTo>
                      <a:pt x="230" y="61"/>
                      <a:pt x="232" y="61"/>
                      <a:pt x="233" y="61"/>
                    </a:cubicBezTo>
                    <a:cubicBezTo>
                      <a:pt x="233" y="61"/>
                      <a:pt x="234" y="60"/>
                      <a:pt x="234" y="60"/>
                    </a:cubicBezTo>
                    <a:cubicBezTo>
                      <a:pt x="235" y="60"/>
                      <a:pt x="234" y="61"/>
                      <a:pt x="235" y="61"/>
                    </a:cubicBezTo>
                    <a:cubicBezTo>
                      <a:pt x="235" y="61"/>
                      <a:pt x="235" y="61"/>
                      <a:pt x="234" y="61"/>
                    </a:cubicBezTo>
                    <a:cubicBezTo>
                      <a:pt x="237" y="60"/>
                      <a:pt x="241" y="59"/>
                      <a:pt x="244" y="57"/>
                    </a:cubicBezTo>
                    <a:cubicBezTo>
                      <a:pt x="242" y="56"/>
                      <a:pt x="239" y="56"/>
                      <a:pt x="237" y="56"/>
                    </a:cubicBezTo>
                    <a:cubicBezTo>
                      <a:pt x="238" y="56"/>
                      <a:pt x="238" y="56"/>
                      <a:pt x="239" y="55"/>
                    </a:cubicBezTo>
                    <a:cubicBezTo>
                      <a:pt x="239" y="55"/>
                      <a:pt x="242" y="55"/>
                      <a:pt x="240" y="55"/>
                    </a:cubicBezTo>
                    <a:cubicBezTo>
                      <a:pt x="241" y="55"/>
                      <a:pt x="242" y="54"/>
                      <a:pt x="242" y="54"/>
                    </a:cubicBezTo>
                    <a:cubicBezTo>
                      <a:pt x="242" y="54"/>
                      <a:pt x="243" y="54"/>
                      <a:pt x="243" y="54"/>
                    </a:cubicBezTo>
                    <a:cubicBezTo>
                      <a:pt x="244" y="54"/>
                      <a:pt x="244" y="54"/>
                      <a:pt x="245" y="54"/>
                    </a:cubicBezTo>
                    <a:cubicBezTo>
                      <a:pt x="244" y="55"/>
                      <a:pt x="245" y="56"/>
                      <a:pt x="245" y="56"/>
                    </a:cubicBezTo>
                    <a:cubicBezTo>
                      <a:pt x="247" y="56"/>
                      <a:pt x="249" y="54"/>
                      <a:pt x="250" y="53"/>
                    </a:cubicBezTo>
                    <a:cubicBezTo>
                      <a:pt x="251" y="53"/>
                      <a:pt x="251" y="52"/>
                      <a:pt x="251" y="52"/>
                    </a:cubicBezTo>
                    <a:cubicBezTo>
                      <a:pt x="252" y="52"/>
                      <a:pt x="253" y="52"/>
                      <a:pt x="253" y="52"/>
                    </a:cubicBezTo>
                    <a:cubicBezTo>
                      <a:pt x="254" y="53"/>
                      <a:pt x="254" y="53"/>
                      <a:pt x="255" y="53"/>
                    </a:cubicBezTo>
                    <a:cubicBezTo>
                      <a:pt x="257" y="53"/>
                      <a:pt x="256" y="52"/>
                      <a:pt x="257" y="52"/>
                    </a:cubicBezTo>
                    <a:cubicBezTo>
                      <a:pt x="256" y="52"/>
                      <a:pt x="261" y="48"/>
                      <a:pt x="258" y="51"/>
                    </a:cubicBezTo>
                    <a:cubicBezTo>
                      <a:pt x="259" y="52"/>
                      <a:pt x="258" y="52"/>
                      <a:pt x="260" y="51"/>
                    </a:cubicBezTo>
                    <a:cubicBezTo>
                      <a:pt x="261" y="51"/>
                      <a:pt x="262" y="50"/>
                      <a:pt x="263" y="50"/>
                    </a:cubicBezTo>
                    <a:cubicBezTo>
                      <a:pt x="265" y="49"/>
                      <a:pt x="268" y="49"/>
                      <a:pt x="270" y="48"/>
                    </a:cubicBezTo>
                    <a:cubicBezTo>
                      <a:pt x="272" y="47"/>
                      <a:pt x="272" y="46"/>
                      <a:pt x="273" y="44"/>
                    </a:cubicBezTo>
                    <a:cubicBezTo>
                      <a:pt x="274" y="43"/>
                      <a:pt x="275" y="43"/>
                      <a:pt x="276" y="42"/>
                    </a:cubicBezTo>
                    <a:cubicBezTo>
                      <a:pt x="277" y="42"/>
                      <a:pt x="280" y="41"/>
                      <a:pt x="278" y="41"/>
                    </a:cubicBezTo>
                    <a:cubicBezTo>
                      <a:pt x="280" y="40"/>
                      <a:pt x="282" y="39"/>
                      <a:pt x="284" y="38"/>
                    </a:cubicBezTo>
                    <a:cubicBezTo>
                      <a:pt x="283" y="38"/>
                      <a:pt x="283" y="38"/>
                      <a:pt x="282" y="38"/>
                    </a:cubicBezTo>
                    <a:cubicBezTo>
                      <a:pt x="282" y="37"/>
                      <a:pt x="285" y="37"/>
                      <a:pt x="282" y="36"/>
                    </a:cubicBezTo>
                    <a:cubicBezTo>
                      <a:pt x="282" y="36"/>
                      <a:pt x="282" y="36"/>
                      <a:pt x="282" y="36"/>
                    </a:cubicBezTo>
                    <a:cubicBezTo>
                      <a:pt x="281" y="35"/>
                      <a:pt x="280" y="36"/>
                      <a:pt x="279" y="37"/>
                    </a:cubicBezTo>
                    <a:cubicBezTo>
                      <a:pt x="278" y="37"/>
                      <a:pt x="277" y="37"/>
                      <a:pt x="277" y="38"/>
                    </a:cubicBezTo>
                    <a:cubicBezTo>
                      <a:pt x="276" y="38"/>
                      <a:pt x="275" y="39"/>
                      <a:pt x="275" y="39"/>
                    </a:cubicBezTo>
                    <a:cubicBezTo>
                      <a:pt x="273" y="41"/>
                      <a:pt x="270" y="42"/>
                      <a:pt x="267" y="43"/>
                    </a:cubicBezTo>
                    <a:cubicBezTo>
                      <a:pt x="266" y="44"/>
                      <a:pt x="265" y="44"/>
                      <a:pt x="263" y="45"/>
                    </a:cubicBezTo>
                    <a:cubicBezTo>
                      <a:pt x="262" y="45"/>
                      <a:pt x="261" y="46"/>
                      <a:pt x="260" y="47"/>
                    </a:cubicBezTo>
                    <a:cubicBezTo>
                      <a:pt x="259" y="47"/>
                      <a:pt x="257" y="48"/>
                      <a:pt x="256" y="48"/>
                    </a:cubicBezTo>
                    <a:cubicBezTo>
                      <a:pt x="258" y="42"/>
                      <a:pt x="266" y="42"/>
                      <a:pt x="270" y="38"/>
                    </a:cubicBezTo>
                    <a:cubicBezTo>
                      <a:pt x="267" y="38"/>
                      <a:pt x="265" y="39"/>
                      <a:pt x="263" y="41"/>
                    </a:cubicBezTo>
                    <a:cubicBezTo>
                      <a:pt x="262" y="42"/>
                      <a:pt x="260" y="42"/>
                      <a:pt x="258" y="43"/>
                    </a:cubicBezTo>
                    <a:cubicBezTo>
                      <a:pt x="260" y="41"/>
                      <a:pt x="263" y="39"/>
                      <a:pt x="265" y="38"/>
                    </a:cubicBezTo>
                    <a:cubicBezTo>
                      <a:pt x="264" y="38"/>
                      <a:pt x="265" y="38"/>
                      <a:pt x="264" y="38"/>
                    </a:cubicBezTo>
                    <a:cubicBezTo>
                      <a:pt x="265" y="36"/>
                      <a:pt x="269" y="35"/>
                      <a:pt x="271" y="34"/>
                    </a:cubicBezTo>
                    <a:cubicBezTo>
                      <a:pt x="270" y="34"/>
                      <a:pt x="270" y="34"/>
                      <a:pt x="269" y="35"/>
                    </a:cubicBezTo>
                    <a:cubicBezTo>
                      <a:pt x="270" y="34"/>
                      <a:pt x="271" y="34"/>
                      <a:pt x="272" y="33"/>
                    </a:cubicBezTo>
                    <a:cubicBezTo>
                      <a:pt x="272" y="34"/>
                      <a:pt x="272" y="33"/>
                      <a:pt x="272" y="34"/>
                    </a:cubicBezTo>
                    <a:cubicBezTo>
                      <a:pt x="273" y="34"/>
                      <a:pt x="274" y="33"/>
                      <a:pt x="274" y="33"/>
                    </a:cubicBezTo>
                    <a:cubicBezTo>
                      <a:pt x="275" y="32"/>
                      <a:pt x="275" y="31"/>
                      <a:pt x="276" y="31"/>
                    </a:cubicBezTo>
                    <a:cubicBezTo>
                      <a:pt x="275" y="31"/>
                      <a:pt x="276" y="31"/>
                      <a:pt x="275" y="31"/>
                    </a:cubicBezTo>
                    <a:cubicBezTo>
                      <a:pt x="276" y="31"/>
                      <a:pt x="277" y="29"/>
                      <a:pt x="277" y="29"/>
                    </a:cubicBezTo>
                    <a:cubicBezTo>
                      <a:pt x="279" y="27"/>
                      <a:pt x="284" y="25"/>
                      <a:pt x="288" y="25"/>
                    </a:cubicBezTo>
                    <a:cubicBezTo>
                      <a:pt x="290" y="25"/>
                      <a:pt x="291" y="24"/>
                      <a:pt x="293" y="24"/>
                    </a:cubicBezTo>
                    <a:cubicBezTo>
                      <a:pt x="294" y="23"/>
                      <a:pt x="300" y="21"/>
                      <a:pt x="301" y="21"/>
                    </a:cubicBezTo>
                    <a:cubicBezTo>
                      <a:pt x="300" y="21"/>
                      <a:pt x="299" y="21"/>
                      <a:pt x="299" y="21"/>
                    </a:cubicBezTo>
                    <a:cubicBezTo>
                      <a:pt x="299" y="21"/>
                      <a:pt x="300" y="21"/>
                      <a:pt x="300" y="20"/>
                    </a:cubicBezTo>
                    <a:cubicBezTo>
                      <a:pt x="300" y="20"/>
                      <a:pt x="300" y="20"/>
                      <a:pt x="300" y="20"/>
                    </a:cubicBezTo>
                    <a:cubicBezTo>
                      <a:pt x="296" y="20"/>
                      <a:pt x="292" y="22"/>
                      <a:pt x="289" y="23"/>
                    </a:cubicBezTo>
                    <a:cubicBezTo>
                      <a:pt x="286" y="25"/>
                      <a:pt x="282" y="26"/>
                      <a:pt x="279" y="28"/>
                    </a:cubicBezTo>
                    <a:cubicBezTo>
                      <a:pt x="278" y="28"/>
                      <a:pt x="276" y="28"/>
                      <a:pt x="275" y="29"/>
                    </a:cubicBezTo>
                    <a:cubicBezTo>
                      <a:pt x="274" y="29"/>
                      <a:pt x="274" y="30"/>
                      <a:pt x="273" y="30"/>
                    </a:cubicBezTo>
                    <a:cubicBezTo>
                      <a:pt x="272" y="30"/>
                      <a:pt x="271" y="30"/>
                      <a:pt x="270" y="31"/>
                    </a:cubicBezTo>
                    <a:cubicBezTo>
                      <a:pt x="268" y="31"/>
                      <a:pt x="266" y="33"/>
                      <a:pt x="265" y="33"/>
                    </a:cubicBezTo>
                    <a:cubicBezTo>
                      <a:pt x="264" y="34"/>
                      <a:pt x="261" y="35"/>
                      <a:pt x="262" y="35"/>
                    </a:cubicBezTo>
                    <a:cubicBezTo>
                      <a:pt x="261" y="35"/>
                      <a:pt x="260" y="36"/>
                      <a:pt x="259" y="36"/>
                    </a:cubicBezTo>
                    <a:cubicBezTo>
                      <a:pt x="260" y="36"/>
                      <a:pt x="260" y="36"/>
                      <a:pt x="259" y="37"/>
                    </a:cubicBezTo>
                    <a:cubicBezTo>
                      <a:pt x="260" y="37"/>
                      <a:pt x="261" y="36"/>
                      <a:pt x="262" y="35"/>
                    </a:cubicBezTo>
                    <a:cubicBezTo>
                      <a:pt x="262" y="36"/>
                      <a:pt x="262" y="36"/>
                      <a:pt x="262" y="36"/>
                    </a:cubicBezTo>
                    <a:cubicBezTo>
                      <a:pt x="262" y="36"/>
                      <a:pt x="260" y="37"/>
                      <a:pt x="260" y="37"/>
                    </a:cubicBezTo>
                    <a:cubicBezTo>
                      <a:pt x="260" y="37"/>
                      <a:pt x="262" y="37"/>
                      <a:pt x="264" y="36"/>
                    </a:cubicBezTo>
                    <a:cubicBezTo>
                      <a:pt x="261" y="37"/>
                      <a:pt x="254" y="40"/>
                      <a:pt x="253" y="41"/>
                    </a:cubicBezTo>
                    <a:cubicBezTo>
                      <a:pt x="254" y="41"/>
                      <a:pt x="255" y="40"/>
                      <a:pt x="255" y="40"/>
                    </a:cubicBezTo>
                    <a:cubicBezTo>
                      <a:pt x="252" y="42"/>
                      <a:pt x="249" y="43"/>
                      <a:pt x="246" y="44"/>
                    </a:cubicBezTo>
                    <a:cubicBezTo>
                      <a:pt x="244" y="45"/>
                      <a:pt x="243" y="45"/>
                      <a:pt x="242" y="46"/>
                    </a:cubicBezTo>
                    <a:cubicBezTo>
                      <a:pt x="240" y="47"/>
                      <a:pt x="239" y="48"/>
                      <a:pt x="237" y="49"/>
                    </a:cubicBezTo>
                    <a:cubicBezTo>
                      <a:pt x="238" y="48"/>
                      <a:pt x="239" y="47"/>
                      <a:pt x="240" y="46"/>
                    </a:cubicBezTo>
                    <a:cubicBezTo>
                      <a:pt x="241" y="45"/>
                      <a:pt x="243" y="44"/>
                      <a:pt x="244" y="43"/>
                    </a:cubicBezTo>
                    <a:cubicBezTo>
                      <a:pt x="244" y="44"/>
                      <a:pt x="243" y="44"/>
                      <a:pt x="243" y="44"/>
                    </a:cubicBezTo>
                    <a:cubicBezTo>
                      <a:pt x="244" y="44"/>
                      <a:pt x="245" y="43"/>
                      <a:pt x="246" y="43"/>
                    </a:cubicBezTo>
                    <a:cubicBezTo>
                      <a:pt x="245" y="43"/>
                      <a:pt x="244" y="43"/>
                      <a:pt x="243" y="43"/>
                    </a:cubicBezTo>
                    <a:cubicBezTo>
                      <a:pt x="244" y="43"/>
                      <a:pt x="244" y="43"/>
                      <a:pt x="244" y="43"/>
                    </a:cubicBezTo>
                    <a:cubicBezTo>
                      <a:pt x="242" y="43"/>
                      <a:pt x="240" y="45"/>
                      <a:pt x="237" y="45"/>
                    </a:cubicBezTo>
                    <a:cubicBezTo>
                      <a:pt x="236" y="45"/>
                      <a:pt x="236" y="45"/>
                      <a:pt x="235" y="45"/>
                    </a:cubicBezTo>
                    <a:cubicBezTo>
                      <a:pt x="234" y="45"/>
                      <a:pt x="233" y="45"/>
                      <a:pt x="232" y="46"/>
                    </a:cubicBezTo>
                    <a:cubicBezTo>
                      <a:pt x="232" y="45"/>
                      <a:pt x="232" y="44"/>
                      <a:pt x="234" y="43"/>
                    </a:cubicBezTo>
                    <a:cubicBezTo>
                      <a:pt x="233" y="44"/>
                      <a:pt x="232" y="44"/>
                      <a:pt x="231" y="44"/>
                    </a:cubicBezTo>
                    <a:cubicBezTo>
                      <a:pt x="232" y="44"/>
                      <a:pt x="233" y="43"/>
                      <a:pt x="233" y="43"/>
                    </a:cubicBezTo>
                    <a:cubicBezTo>
                      <a:pt x="233" y="42"/>
                      <a:pt x="232" y="43"/>
                      <a:pt x="232" y="43"/>
                    </a:cubicBezTo>
                    <a:cubicBezTo>
                      <a:pt x="232" y="43"/>
                      <a:pt x="237" y="40"/>
                      <a:pt x="237" y="40"/>
                    </a:cubicBezTo>
                    <a:cubicBezTo>
                      <a:pt x="236" y="39"/>
                      <a:pt x="227" y="43"/>
                      <a:pt x="227" y="43"/>
                    </a:cubicBezTo>
                    <a:cubicBezTo>
                      <a:pt x="227" y="43"/>
                      <a:pt x="227" y="43"/>
                      <a:pt x="227" y="43"/>
                    </a:cubicBezTo>
                    <a:cubicBezTo>
                      <a:pt x="228" y="43"/>
                      <a:pt x="229" y="43"/>
                      <a:pt x="229" y="42"/>
                    </a:cubicBezTo>
                    <a:cubicBezTo>
                      <a:pt x="229" y="43"/>
                      <a:pt x="231" y="42"/>
                      <a:pt x="232" y="42"/>
                    </a:cubicBezTo>
                    <a:cubicBezTo>
                      <a:pt x="233" y="42"/>
                      <a:pt x="233" y="41"/>
                      <a:pt x="234" y="41"/>
                    </a:cubicBezTo>
                    <a:cubicBezTo>
                      <a:pt x="232" y="43"/>
                      <a:pt x="229" y="43"/>
                      <a:pt x="226" y="44"/>
                    </a:cubicBezTo>
                    <a:cubicBezTo>
                      <a:pt x="222" y="46"/>
                      <a:pt x="219" y="48"/>
                      <a:pt x="215" y="49"/>
                    </a:cubicBezTo>
                    <a:cubicBezTo>
                      <a:pt x="217" y="48"/>
                      <a:pt x="219" y="47"/>
                      <a:pt x="222" y="46"/>
                    </a:cubicBezTo>
                    <a:cubicBezTo>
                      <a:pt x="221" y="46"/>
                      <a:pt x="220" y="47"/>
                      <a:pt x="219" y="47"/>
                    </a:cubicBezTo>
                    <a:cubicBezTo>
                      <a:pt x="220" y="46"/>
                      <a:pt x="222" y="45"/>
                      <a:pt x="224" y="44"/>
                    </a:cubicBezTo>
                    <a:cubicBezTo>
                      <a:pt x="224" y="44"/>
                      <a:pt x="216" y="46"/>
                      <a:pt x="216" y="45"/>
                    </a:cubicBezTo>
                    <a:cubicBezTo>
                      <a:pt x="216" y="45"/>
                      <a:pt x="225" y="41"/>
                      <a:pt x="226" y="40"/>
                    </a:cubicBezTo>
                    <a:cubicBezTo>
                      <a:pt x="226" y="41"/>
                      <a:pt x="225" y="41"/>
                      <a:pt x="224" y="41"/>
                    </a:cubicBezTo>
                    <a:cubicBezTo>
                      <a:pt x="224" y="41"/>
                      <a:pt x="224" y="41"/>
                      <a:pt x="224" y="41"/>
                    </a:cubicBezTo>
                    <a:cubicBezTo>
                      <a:pt x="224" y="41"/>
                      <a:pt x="225" y="40"/>
                      <a:pt x="225" y="40"/>
                    </a:cubicBezTo>
                    <a:cubicBezTo>
                      <a:pt x="225" y="40"/>
                      <a:pt x="226" y="40"/>
                      <a:pt x="226" y="40"/>
                    </a:cubicBezTo>
                    <a:cubicBezTo>
                      <a:pt x="227" y="39"/>
                      <a:pt x="229" y="37"/>
                      <a:pt x="232" y="36"/>
                    </a:cubicBezTo>
                    <a:cubicBezTo>
                      <a:pt x="231" y="36"/>
                      <a:pt x="230" y="36"/>
                      <a:pt x="229" y="37"/>
                    </a:cubicBezTo>
                    <a:cubicBezTo>
                      <a:pt x="231" y="36"/>
                      <a:pt x="232" y="35"/>
                      <a:pt x="234" y="35"/>
                    </a:cubicBezTo>
                    <a:cubicBezTo>
                      <a:pt x="233" y="34"/>
                      <a:pt x="226" y="38"/>
                      <a:pt x="225" y="38"/>
                    </a:cubicBezTo>
                    <a:cubicBezTo>
                      <a:pt x="228" y="37"/>
                      <a:pt x="230" y="36"/>
                      <a:pt x="233" y="35"/>
                    </a:cubicBezTo>
                    <a:cubicBezTo>
                      <a:pt x="233" y="34"/>
                      <a:pt x="234" y="34"/>
                      <a:pt x="234" y="34"/>
                    </a:cubicBezTo>
                    <a:cubicBezTo>
                      <a:pt x="237" y="33"/>
                      <a:pt x="239" y="32"/>
                      <a:pt x="242" y="31"/>
                    </a:cubicBezTo>
                    <a:cubicBezTo>
                      <a:pt x="240" y="32"/>
                      <a:pt x="237" y="33"/>
                      <a:pt x="235" y="34"/>
                    </a:cubicBezTo>
                    <a:cubicBezTo>
                      <a:pt x="234" y="34"/>
                      <a:pt x="235" y="33"/>
                      <a:pt x="235" y="33"/>
                    </a:cubicBezTo>
                    <a:cubicBezTo>
                      <a:pt x="234" y="34"/>
                      <a:pt x="232" y="35"/>
                      <a:pt x="231" y="35"/>
                    </a:cubicBezTo>
                    <a:cubicBezTo>
                      <a:pt x="231" y="35"/>
                      <a:pt x="231" y="35"/>
                      <a:pt x="232" y="35"/>
                    </a:cubicBezTo>
                    <a:cubicBezTo>
                      <a:pt x="230" y="36"/>
                      <a:pt x="228" y="36"/>
                      <a:pt x="226" y="37"/>
                    </a:cubicBezTo>
                    <a:cubicBezTo>
                      <a:pt x="227" y="37"/>
                      <a:pt x="229" y="36"/>
                      <a:pt x="230" y="36"/>
                    </a:cubicBezTo>
                    <a:cubicBezTo>
                      <a:pt x="231" y="35"/>
                      <a:pt x="231" y="35"/>
                      <a:pt x="232" y="35"/>
                    </a:cubicBezTo>
                    <a:cubicBezTo>
                      <a:pt x="229" y="36"/>
                      <a:pt x="227" y="37"/>
                      <a:pt x="225" y="38"/>
                    </a:cubicBezTo>
                    <a:cubicBezTo>
                      <a:pt x="187" y="54"/>
                      <a:pt x="151" y="76"/>
                      <a:pt x="118" y="102"/>
                    </a:cubicBezTo>
                    <a:cubicBezTo>
                      <a:pt x="118" y="103"/>
                      <a:pt x="116" y="104"/>
                      <a:pt x="115" y="105"/>
                    </a:cubicBezTo>
                    <a:cubicBezTo>
                      <a:pt x="113" y="106"/>
                      <a:pt x="112" y="107"/>
                      <a:pt x="110" y="109"/>
                    </a:cubicBezTo>
                    <a:cubicBezTo>
                      <a:pt x="111" y="108"/>
                      <a:pt x="112" y="107"/>
                      <a:pt x="113" y="107"/>
                    </a:cubicBezTo>
                    <a:cubicBezTo>
                      <a:pt x="109" y="110"/>
                      <a:pt x="104" y="114"/>
                      <a:pt x="100" y="118"/>
                    </a:cubicBezTo>
                    <a:cubicBezTo>
                      <a:pt x="101" y="117"/>
                      <a:pt x="102" y="116"/>
                      <a:pt x="103" y="116"/>
                    </a:cubicBezTo>
                    <a:cubicBezTo>
                      <a:pt x="101" y="117"/>
                      <a:pt x="99" y="119"/>
                      <a:pt x="97" y="121"/>
                    </a:cubicBezTo>
                    <a:cubicBezTo>
                      <a:pt x="97" y="121"/>
                      <a:pt x="97" y="120"/>
                      <a:pt x="98" y="120"/>
                    </a:cubicBezTo>
                    <a:cubicBezTo>
                      <a:pt x="94" y="124"/>
                      <a:pt x="90" y="127"/>
                      <a:pt x="87" y="131"/>
                    </a:cubicBezTo>
                    <a:cubicBezTo>
                      <a:pt x="87" y="130"/>
                      <a:pt x="88" y="130"/>
                      <a:pt x="88" y="130"/>
                    </a:cubicBezTo>
                    <a:cubicBezTo>
                      <a:pt x="88" y="130"/>
                      <a:pt x="86" y="132"/>
                      <a:pt x="86" y="132"/>
                    </a:cubicBezTo>
                    <a:cubicBezTo>
                      <a:pt x="87" y="132"/>
                      <a:pt x="87" y="131"/>
                      <a:pt x="88" y="131"/>
                    </a:cubicBezTo>
                    <a:cubicBezTo>
                      <a:pt x="86" y="133"/>
                      <a:pt x="85" y="134"/>
                      <a:pt x="83" y="136"/>
                    </a:cubicBezTo>
                    <a:cubicBezTo>
                      <a:pt x="84" y="136"/>
                      <a:pt x="84" y="136"/>
                      <a:pt x="85" y="135"/>
                    </a:cubicBezTo>
                    <a:cubicBezTo>
                      <a:pt x="84" y="136"/>
                      <a:pt x="84" y="136"/>
                      <a:pt x="83" y="137"/>
                    </a:cubicBezTo>
                    <a:cubicBezTo>
                      <a:pt x="81" y="139"/>
                      <a:pt x="79" y="142"/>
                      <a:pt x="77" y="144"/>
                    </a:cubicBezTo>
                    <a:cubicBezTo>
                      <a:pt x="78" y="144"/>
                      <a:pt x="75" y="146"/>
                      <a:pt x="75" y="146"/>
                    </a:cubicBezTo>
                    <a:cubicBezTo>
                      <a:pt x="75" y="147"/>
                      <a:pt x="74" y="148"/>
                      <a:pt x="73" y="148"/>
                    </a:cubicBezTo>
                    <a:cubicBezTo>
                      <a:pt x="73" y="148"/>
                      <a:pt x="75" y="145"/>
                      <a:pt x="76" y="144"/>
                    </a:cubicBezTo>
                    <a:cubicBezTo>
                      <a:pt x="74" y="146"/>
                      <a:pt x="72" y="148"/>
                      <a:pt x="71" y="150"/>
                    </a:cubicBezTo>
                    <a:cubicBezTo>
                      <a:pt x="68" y="153"/>
                      <a:pt x="66" y="156"/>
                      <a:pt x="63" y="158"/>
                    </a:cubicBezTo>
                    <a:cubicBezTo>
                      <a:pt x="58" y="164"/>
                      <a:pt x="54" y="169"/>
                      <a:pt x="49" y="175"/>
                    </a:cubicBezTo>
                    <a:cubicBezTo>
                      <a:pt x="58" y="164"/>
                      <a:pt x="66" y="154"/>
                      <a:pt x="76" y="144"/>
                    </a:cubicBezTo>
                    <a:cubicBezTo>
                      <a:pt x="75" y="144"/>
                      <a:pt x="75" y="145"/>
                      <a:pt x="75" y="145"/>
                    </a:cubicBezTo>
                    <a:cubicBezTo>
                      <a:pt x="75" y="144"/>
                      <a:pt x="75" y="144"/>
                      <a:pt x="75" y="144"/>
                    </a:cubicBezTo>
                    <a:cubicBezTo>
                      <a:pt x="67" y="153"/>
                      <a:pt x="60" y="162"/>
                      <a:pt x="51" y="172"/>
                    </a:cubicBezTo>
                    <a:cubicBezTo>
                      <a:pt x="48" y="176"/>
                      <a:pt x="45" y="180"/>
                      <a:pt x="42" y="184"/>
                    </a:cubicBezTo>
                    <a:cubicBezTo>
                      <a:pt x="40" y="186"/>
                      <a:pt x="38" y="189"/>
                      <a:pt x="36" y="192"/>
                    </a:cubicBezTo>
                    <a:cubicBezTo>
                      <a:pt x="35" y="194"/>
                      <a:pt x="33" y="196"/>
                      <a:pt x="32" y="198"/>
                    </a:cubicBezTo>
                    <a:cubicBezTo>
                      <a:pt x="33" y="197"/>
                      <a:pt x="34" y="196"/>
                      <a:pt x="35" y="195"/>
                    </a:cubicBezTo>
                    <a:cubicBezTo>
                      <a:pt x="32" y="199"/>
                      <a:pt x="30" y="203"/>
                      <a:pt x="27" y="207"/>
                    </a:cubicBezTo>
                    <a:cubicBezTo>
                      <a:pt x="28" y="207"/>
                      <a:pt x="28" y="205"/>
                      <a:pt x="29" y="205"/>
                    </a:cubicBezTo>
                    <a:cubicBezTo>
                      <a:pt x="26" y="210"/>
                      <a:pt x="23" y="214"/>
                      <a:pt x="21" y="218"/>
                    </a:cubicBezTo>
                    <a:cubicBezTo>
                      <a:pt x="20" y="221"/>
                      <a:pt x="19" y="224"/>
                      <a:pt x="17" y="227"/>
                    </a:cubicBezTo>
                    <a:cubicBezTo>
                      <a:pt x="17" y="227"/>
                      <a:pt x="16" y="229"/>
                      <a:pt x="16" y="229"/>
                    </a:cubicBezTo>
                    <a:cubicBezTo>
                      <a:pt x="16" y="230"/>
                      <a:pt x="16" y="229"/>
                      <a:pt x="17" y="230"/>
                    </a:cubicBezTo>
                    <a:cubicBezTo>
                      <a:pt x="17" y="230"/>
                      <a:pt x="17" y="231"/>
                      <a:pt x="17" y="231"/>
                    </a:cubicBezTo>
                    <a:cubicBezTo>
                      <a:pt x="17" y="232"/>
                      <a:pt x="16" y="233"/>
                      <a:pt x="16" y="233"/>
                    </a:cubicBezTo>
                    <a:cubicBezTo>
                      <a:pt x="17" y="232"/>
                      <a:pt x="16" y="235"/>
                      <a:pt x="16" y="236"/>
                    </a:cubicBezTo>
                    <a:cubicBezTo>
                      <a:pt x="16" y="237"/>
                      <a:pt x="15" y="238"/>
                      <a:pt x="15" y="239"/>
                    </a:cubicBezTo>
                    <a:cubicBezTo>
                      <a:pt x="14" y="241"/>
                      <a:pt x="13" y="243"/>
                      <a:pt x="12" y="246"/>
                    </a:cubicBezTo>
                    <a:cubicBezTo>
                      <a:pt x="11" y="248"/>
                      <a:pt x="10" y="251"/>
                      <a:pt x="9" y="254"/>
                    </a:cubicBezTo>
                    <a:cubicBezTo>
                      <a:pt x="9" y="256"/>
                      <a:pt x="9" y="257"/>
                      <a:pt x="9" y="258"/>
                    </a:cubicBezTo>
                    <a:cubicBezTo>
                      <a:pt x="9" y="262"/>
                      <a:pt x="7" y="266"/>
                      <a:pt x="5" y="269"/>
                    </a:cubicBezTo>
                    <a:cubicBezTo>
                      <a:pt x="5" y="269"/>
                      <a:pt x="5" y="270"/>
                      <a:pt x="5" y="270"/>
                    </a:cubicBezTo>
                    <a:cubicBezTo>
                      <a:pt x="5" y="271"/>
                      <a:pt x="4" y="271"/>
                      <a:pt x="4" y="271"/>
                    </a:cubicBezTo>
                    <a:cubicBezTo>
                      <a:pt x="3" y="271"/>
                      <a:pt x="3" y="271"/>
                      <a:pt x="3" y="271"/>
                    </a:cubicBezTo>
                    <a:cubicBezTo>
                      <a:pt x="3" y="271"/>
                      <a:pt x="3" y="271"/>
                      <a:pt x="3" y="271"/>
                    </a:cubicBezTo>
                    <a:cubicBezTo>
                      <a:pt x="2" y="272"/>
                      <a:pt x="2" y="274"/>
                      <a:pt x="2" y="275"/>
                    </a:cubicBezTo>
                    <a:cubicBezTo>
                      <a:pt x="2" y="276"/>
                      <a:pt x="3" y="276"/>
                      <a:pt x="3" y="276"/>
                    </a:cubicBezTo>
                    <a:cubicBezTo>
                      <a:pt x="3" y="275"/>
                      <a:pt x="2" y="277"/>
                      <a:pt x="2" y="277"/>
                    </a:cubicBezTo>
                    <a:cubicBezTo>
                      <a:pt x="5" y="277"/>
                      <a:pt x="3" y="284"/>
                      <a:pt x="2" y="286"/>
                    </a:cubicBezTo>
                    <a:cubicBezTo>
                      <a:pt x="2" y="287"/>
                      <a:pt x="1" y="289"/>
                      <a:pt x="1" y="290"/>
                    </a:cubicBezTo>
                    <a:cubicBezTo>
                      <a:pt x="0" y="292"/>
                      <a:pt x="1" y="292"/>
                      <a:pt x="1" y="294"/>
                    </a:cubicBezTo>
                    <a:cubicBezTo>
                      <a:pt x="1" y="297"/>
                      <a:pt x="1" y="300"/>
                      <a:pt x="0" y="303"/>
                    </a:cubicBezTo>
                    <a:cubicBezTo>
                      <a:pt x="1" y="303"/>
                      <a:pt x="2" y="301"/>
                      <a:pt x="2" y="300"/>
                    </a:cubicBezTo>
                    <a:cubicBezTo>
                      <a:pt x="2" y="299"/>
                      <a:pt x="2" y="298"/>
                      <a:pt x="3" y="297"/>
                    </a:cubicBezTo>
                    <a:cubicBezTo>
                      <a:pt x="3" y="297"/>
                      <a:pt x="3" y="296"/>
                      <a:pt x="3" y="296"/>
                    </a:cubicBezTo>
                    <a:cubicBezTo>
                      <a:pt x="3" y="295"/>
                      <a:pt x="3" y="295"/>
                      <a:pt x="2" y="294"/>
                    </a:cubicBezTo>
                    <a:cubicBezTo>
                      <a:pt x="2" y="293"/>
                      <a:pt x="3" y="292"/>
                      <a:pt x="4" y="290"/>
                    </a:cubicBezTo>
                    <a:cubicBezTo>
                      <a:pt x="6" y="285"/>
                      <a:pt x="6" y="279"/>
                      <a:pt x="7" y="273"/>
                    </a:cubicBezTo>
                    <a:cubicBezTo>
                      <a:pt x="8" y="271"/>
                      <a:pt x="9" y="268"/>
                      <a:pt x="9" y="265"/>
                    </a:cubicBezTo>
                    <a:cubicBezTo>
                      <a:pt x="9" y="265"/>
                      <a:pt x="9" y="264"/>
                      <a:pt x="9" y="264"/>
                    </a:cubicBezTo>
                    <a:cubicBezTo>
                      <a:pt x="9" y="262"/>
                      <a:pt x="10" y="261"/>
                      <a:pt x="10" y="260"/>
                    </a:cubicBezTo>
                    <a:cubicBezTo>
                      <a:pt x="12" y="255"/>
                      <a:pt x="13" y="250"/>
                      <a:pt x="15" y="246"/>
                    </a:cubicBezTo>
                    <a:cubicBezTo>
                      <a:pt x="15" y="246"/>
                      <a:pt x="16" y="247"/>
                      <a:pt x="16" y="248"/>
                    </a:cubicBezTo>
                    <a:cubicBezTo>
                      <a:pt x="16" y="247"/>
                      <a:pt x="17" y="246"/>
                      <a:pt x="17" y="246"/>
                    </a:cubicBezTo>
                    <a:cubicBezTo>
                      <a:pt x="17" y="248"/>
                      <a:pt x="17" y="249"/>
                      <a:pt x="16" y="251"/>
                    </a:cubicBezTo>
                    <a:cubicBezTo>
                      <a:pt x="15" y="252"/>
                      <a:pt x="15" y="254"/>
                      <a:pt x="15" y="255"/>
                    </a:cubicBezTo>
                    <a:cubicBezTo>
                      <a:pt x="14" y="257"/>
                      <a:pt x="14" y="260"/>
                      <a:pt x="13" y="263"/>
                    </a:cubicBezTo>
                    <a:cubicBezTo>
                      <a:pt x="14" y="263"/>
                      <a:pt x="13" y="264"/>
                      <a:pt x="12" y="264"/>
                    </a:cubicBezTo>
                    <a:cubicBezTo>
                      <a:pt x="12" y="265"/>
                      <a:pt x="12" y="265"/>
                      <a:pt x="12" y="265"/>
                    </a:cubicBezTo>
                    <a:cubicBezTo>
                      <a:pt x="12" y="266"/>
                      <a:pt x="12" y="266"/>
                      <a:pt x="13" y="266"/>
                    </a:cubicBezTo>
                    <a:cubicBezTo>
                      <a:pt x="13" y="268"/>
                      <a:pt x="11" y="271"/>
                      <a:pt x="13" y="271"/>
                    </a:cubicBezTo>
                    <a:cubicBezTo>
                      <a:pt x="12" y="273"/>
                      <a:pt x="12" y="274"/>
                      <a:pt x="12" y="276"/>
                    </a:cubicBezTo>
                    <a:cubicBezTo>
                      <a:pt x="12" y="276"/>
                      <a:pt x="12" y="276"/>
                      <a:pt x="11" y="277"/>
                    </a:cubicBezTo>
                    <a:cubicBezTo>
                      <a:pt x="11" y="277"/>
                      <a:pt x="11" y="278"/>
                      <a:pt x="12" y="278"/>
                    </a:cubicBezTo>
                    <a:cubicBezTo>
                      <a:pt x="12" y="278"/>
                      <a:pt x="12" y="279"/>
                      <a:pt x="12" y="279"/>
                    </a:cubicBezTo>
                    <a:cubicBezTo>
                      <a:pt x="12" y="281"/>
                      <a:pt x="10" y="282"/>
                      <a:pt x="10" y="284"/>
                    </a:cubicBezTo>
                    <a:cubicBezTo>
                      <a:pt x="11" y="284"/>
                      <a:pt x="11" y="287"/>
                      <a:pt x="11" y="288"/>
                    </a:cubicBezTo>
                    <a:cubicBezTo>
                      <a:pt x="11" y="289"/>
                      <a:pt x="11" y="289"/>
                      <a:pt x="11" y="290"/>
                    </a:cubicBezTo>
                    <a:cubicBezTo>
                      <a:pt x="11" y="291"/>
                      <a:pt x="11" y="292"/>
                      <a:pt x="11" y="292"/>
                    </a:cubicBezTo>
                    <a:cubicBezTo>
                      <a:pt x="11" y="293"/>
                      <a:pt x="11" y="294"/>
                      <a:pt x="11" y="294"/>
                    </a:cubicBezTo>
                    <a:cubicBezTo>
                      <a:pt x="11" y="296"/>
                      <a:pt x="11" y="297"/>
                      <a:pt x="11" y="299"/>
                    </a:cubicBezTo>
                    <a:cubicBezTo>
                      <a:pt x="11" y="301"/>
                      <a:pt x="11" y="303"/>
                      <a:pt x="11" y="305"/>
                    </a:cubicBezTo>
                    <a:cubicBezTo>
                      <a:pt x="11" y="307"/>
                      <a:pt x="11" y="310"/>
                      <a:pt x="10" y="312"/>
                    </a:cubicBezTo>
                    <a:cubicBezTo>
                      <a:pt x="10" y="315"/>
                      <a:pt x="10" y="316"/>
                      <a:pt x="9" y="318"/>
                    </a:cubicBezTo>
                    <a:cubicBezTo>
                      <a:pt x="8" y="320"/>
                      <a:pt x="7" y="322"/>
                      <a:pt x="7" y="325"/>
                    </a:cubicBezTo>
                    <a:cubicBezTo>
                      <a:pt x="7" y="326"/>
                      <a:pt x="7" y="331"/>
                      <a:pt x="9" y="331"/>
                    </a:cubicBezTo>
                    <a:cubicBezTo>
                      <a:pt x="9" y="332"/>
                      <a:pt x="9" y="332"/>
                      <a:pt x="10" y="334"/>
                    </a:cubicBezTo>
                    <a:cubicBezTo>
                      <a:pt x="10" y="334"/>
                      <a:pt x="10" y="335"/>
                      <a:pt x="10" y="336"/>
                    </a:cubicBezTo>
                    <a:cubicBezTo>
                      <a:pt x="10" y="337"/>
                      <a:pt x="11" y="337"/>
                      <a:pt x="11" y="338"/>
                    </a:cubicBezTo>
                    <a:cubicBezTo>
                      <a:pt x="12" y="338"/>
                      <a:pt x="13" y="339"/>
                      <a:pt x="13" y="339"/>
                    </a:cubicBezTo>
                    <a:cubicBezTo>
                      <a:pt x="13" y="339"/>
                      <a:pt x="14" y="339"/>
                      <a:pt x="14" y="340"/>
                    </a:cubicBezTo>
                    <a:cubicBezTo>
                      <a:pt x="15" y="340"/>
                      <a:pt x="15" y="341"/>
                      <a:pt x="15" y="341"/>
                    </a:cubicBezTo>
                    <a:cubicBezTo>
                      <a:pt x="15" y="342"/>
                      <a:pt x="16" y="343"/>
                      <a:pt x="17" y="344"/>
                    </a:cubicBezTo>
                    <a:cubicBezTo>
                      <a:pt x="18" y="344"/>
                      <a:pt x="18" y="344"/>
                      <a:pt x="18" y="345"/>
                    </a:cubicBezTo>
                    <a:cubicBezTo>
                      <a:pt x="19" y="346"/>
                      <a:pt x="20" y="346"/>
                      <a:pt x="21" y="347"/>
                    </a:cubicBezTo>
                    <a:cubicBezTo>
                      <a:pt x="21" y="347"/>
                      <a:pt x="22" y="347"/>
                      <a:pt x="22" y="347"/>
                    </a:cubicBezTo>
                    <a:cubicBezTo>
                      <a:pt x="22" y="347"/>
                      <a:pt x="22" y="347"/>
                      <a:pt x="22" y="347"/>
                    </a:cubicBezTo>
                    <a:cubicBezTo>
                      <a:pt x="23" y="348"/>
                      <a:pt x="23" y="347"/>
                      <a:pt x="23" y="347"/>
                    </a:cubicBezTo>
                    <a:cubicBezTo>
                      <a:pt x="24" y="347"/>
                      <a:pt x="24" y="348"/>
                      <a:pt x="24" y="348"/>
                    </a:cubicBezTo>
                    <a:cubicBezTo>
                      <a:pt x="24" y="348"/>
                      <a:pt x="25" y="348"/>
                      <a:pt x="25" y="348"/>
                    </a:cubicBezTo>
                    <a:cubicBezTo>
                      <a:pt x="25" y="349"/>
                      <a:pt x="26" y="350"/>
                      <a:pt x="26" y="351"/>
                    </a:cubicBezTo>
                    <a:cubicBezTo>
                      <a:pt x="26" y="351"/>
                      <a:pt x="26" y="351"/>
                      <a:pt x="27" y="351"/>
                    </a:cubicBezTo>
                    <a:cubicBezTo>
                      <a:pt x="28" y="350"/>
                      <a:pt x="28" y="350"/>
                      <a:pt x="28" y="351"/>
                    </a:cubicBezTo>
                    <a:cubicBezTo>
                      <a:pt x="28" y="351"/>
                      <a:pt x="28" y="351"/>
                      <a:pt x="29" y="351"/>
                    </a:cubicBezTo>
                    <a:cubicBezTo>
                      <a:pt x="29" y="351"/>
                      <a:pt x="30" y="351"/>
                      <a:pt x="30" y="351"/>
                    </a:cubicBezTo>
                    <a:cubicBezTo>
                      <a:pt x="31" y="353"/>
                      <a:pt x="33" y="352"/>
                      <a:pt x="35" y="351"/>
                    </a:cubicBezTo>
                    <a:cubicBezTo>
                      <a:pt x="37" y="351"/>
                      <a:pt x="39" y="351"/>
                      <a:pt x="40" y="349"/>
                    </a:cubicBezTo>
                    <a:cubicBezTo>
                      <a:pt x="40" y="350"/>
                      <a:pt x="43" y="350"/>
                      <a:pt x="43" y="351"/>
                    </a:cubicBezTo>
                    <a:cubicBezTo>
                      <a:pt x="45" y="351"/>
                      <a:pt x="44" y="352"/>
                      <a:pt x="45" y="353"/>
                    </a:cubicBezTo>
                    <a:cubicBezTo>
                      <a:pt x="46" y="352"/>
                      <a:pt x="46" y="353"/>
                      <a:pt x="46" y="353"/>
                    </a:cubicBezTo>
                    <a:cubicBezTo>
                      <a:pt x="46" y="354"/>
                      <a:pt x="47" y="354"/>
                      <a:pt x="47" y="355"/>
                    </a:cubicBezTo>
                    <a:cubicBezTo>
                      <a:pt x="47" y="355"/>
                      <a:pt x="47" y="355"/>
                      <a:pt x="47" y="356"/>
                    </a:cubicBezTo>
                    <a:cubicBezTo>
                      <a:pt x="48" y="356"/>
                      <a:pt x="47" y="357"/>
                      <a:pt x="48" y="358"/>
                    </a:cubicBezTo>
                    <a:cubicBezTo>
                      <a:pt x="48" y="358"/>
                      <a:pt x="49" y="358"/>
                      <a:pt x="49" y="359"/>
                    </a:cubicBezTo>
                    <a:cubicBezTo>
                      <a:pt x="49" y="359"/>
                      <a:pt x="49" y="360"/>
                      <a:pt x="50" y="361"/>
                    </a:cubicBezTo>
                    <a:cubicBezTo>
                      <a:pt x="50" y="361"/>
                      <a:pt x="52" y="363"/>
                      <a:pt x="52" y="363"/>
                    </a:cubicBezTo>
                    <a:cubicBezTo>
                      <a:pt x="51" y="365"/>
                      <a:pt x="53" y="365"/>
                      <a:pt x="54" y="365"/>
                    </a:cubicBezTo>
                    <a:cubicBezTo>
                      <a:pt x="55" y="366"/>
                      <a:pt x="55" y="366"/>
                      <a:pt x="56" y="367"/>
                    </a:cubicBezTo>
                    <a:cubicBezTo>
                      <a:pt x="57" y="367"/>
                      <a:pt x="57" y="368"/>
                      <a:pt x="58" y="369"/>
                    </a:cubicBezTo>
                    <a:cubicBezTo>
                      <a:pt x="59" y="369"/>
                      <a:pt x="60" y="369"/>
                      <a:pt x="61" y="369"/>
                    </a:cubicBezTo>
                    <a:cubicBezTo>
                      <a:pt x="61" y="369"/>
                      <a:pt x="63" y="369"/>
                      <a:pt x="63" y="369"/>
                    </a:cubicBezTo>
                    <a:cubicBezTo>
                      <a:pt x="65" y="370"/>
                      <a:pt x="66" y="370"/>
                      <a:pt x="67" y="370"/>
                    </a:cubicBezTo>
                    <a:cubicBezTo>
                      <a:pt x="68" y="370"/>
                      <a:pt x="68" y="369"/>
                      <a:pt x="70" y="369"/>
                    </a:cubicBezTo>
                    <a:cubicBezTo>
                      <a:pt x="69" y="369"/>
                      <a:pt x="69" y="370"/>
                      <a:pt x="69" y="371"/>
                    </a:cubicBezTo>
                    <a:cubicBezTo>
                      <a:pt x="68" y="371"/>
                      <a:pt x="68" y="371"/>
                      <a:pt x="69" y="372"/>
                    </a:cubicBezTo>
                    <a:cubicBezTo>
                      <a:pt x="68" y="373"/>
                      <a:pt x="68" y="373"/>
                      <a:pt x="69" y="373"/>
                    </a:cubicBezTo>
                    <a:cubicBezTo>
                      <a:pt x="71" y="375"/>
                      <a:pt x="71" y="376"/>
                      <a:pt x="71" y="378"/>
                    </a:cubicBezTo>
                    <a:cubicBezTo>
                      <a:pt x="72" y="379"/>
                      <a:pt x="75" y="386"/>
                      <a:pt x="75" y="386"/>
                    </a:cubicBezTo>
                    <a:cubicBezTo>
                      <a:pt x="74" y="387"/>
                      <a:pt x="74" y="387"/>
                      <a:pt x="74" y="387"/>
                    </a:cubicBezTo>
                    <a:cubicBezTo>
                      <a:pt x="75" y="388"/>
                      <a:pt x="75" y="388"/>
                      <a:pt x="75" y="389"/>
                    </a:cubicBezTo>
                    <a:cubicBezTo>
                      <a:pt x="74" y="389"/>
                      <a:pt x="74" y="389"/>
                      <a:pt x="74" y="389"/>
                    </a:cubicBezTo>
                    <a:cubicBezTo>
                      <a:pt x="73" y="392"/>
                      <a:pt x="73" y="392"/>
                      <a:pt x="74" y="394"/>
                    </a:cubicBezTo>
                    <a:cubicBezTo>
                      <a:pt x="75" y="394"/>
                      <a:pt x="75" y="395"/>
                      <a:pt x="76" y="395"/>
                    </a:cubicBezTo>
                    <a:cubicBezTo>
                      <a:pt x="77" y="395"/>
                      <a:pt x="77" y="393"/>
                      <a:pt x="77" y="392"/>
                    </a:cubicBezTo>
                    <a:cubicBezTo>
                      <a:pt x="79" y="393"/>
                      <a:pt x="79" y="392"/>
                      <a:pt x="79" y="394"/>
                    </a:cubicBezTo>
                    <a:cubicBezTo>
                      <a:pt x="80" y="396"/>
                      <a:pt x="80" y="396"/>
                      <a:pt x="82" y="397"/>
                    </a:cubicBezTo>
                    <a:cubicBezTo>
                      <a:pt x="82" y="397"/>
                      <a:pt x="83" y="398"/>
                      <a:pt x="83" y="398"/>
                    </a:cubicBezTo>
                    <a:cubicBezTo>
                      <a:pt x="84" y="399"/>
                      <a:pt x="83" y="400"/>
                      <a:pt x="83" y="401"/>
                    </a:cubicBezTo>
                    <a:cubicBezTo>
                      <a:pt x="83" y="401"/>
                      <a:pt x="83" y="402"/>
                      <a:pt x="83" y="403"/>
                    </a:cubicBezTo>
                    <a:cubicBezTo>
                      <a:pt x="83" y="403"/>
                      <a:pt x="84" y="404"/>
                      <a:pt x="84" y="404"/>
                    </a:cubicBezTo>
                    <a:cubicBezTo>
                      <a:pt x="84" y="404"/>
                      <a:pt x="84" y="402"/>
                      <a:pt x="84" y="401"/>
                    </a:cubicBezTo>
                    <a:cubicBezTo>
                      <a:pt x="86" y="402"/>
                      <a:pt x="85" y="403"/>
                      <a:pt x="86" y="404"/>
                    </a:cubicBezTo>
                    <a:cubicBezTo>
                      <a:pt x="87" y="405"/>
                      <a:pt x="88" y="404"/>
                      <a:pt x="89" y="404"/>
                    </a:cubicBezTo>
                    <a:cubicBezTo>
                      <a:pt x="90" y="404"/>
                      <a:pt x="90" y="405"/>
                      <a:pt x="91" y="405"/>
                    </a:cubicBezTo>
                    <a:cubicBezTo>
                      <a:pt x="92" y="405"/>
                      <a:pt x="92" y="405"/>
                      <a:pt x="93" y="405"/>
                    </a:cubicBezTo>
                    <a:cubicBezTo>
                      <a:pt x="95" y="407"/>
                      <a:pt x="93" y="408"/>
                      <a:pt x="97" y="407"/>
                    </a:cubicBezTo>
                    <a:close/>
                    <a:moveTo>
                      <a:pt x="229" y="159"/>
                    </a:moveTo>
                    <a:cubicBezTo>
                      <a:pt x="230" y="159"/>
                      <a:pt x="230" y="160"/>
                      <a:pt x="229" y="160"/>
                    </a:cubicBezTo>
                    <a:cubicBezTo>
                      <a:pt x="229" y="159"/>
                      <a:pt x="229" y="159"/>
                      <a:pt x="229" y="159"/>
                    </a:cubicBezTo>
                    <a:close/>
                    <a:moveTo>
                      <a:pt x="266" y="115"/>
                    </a:moveTo>
                    <a:cubicBezTo>
                      <a:pt x="266" y="115"/>
                      <a:pt x="267" y="116"/>
                      <a:pt x="268" y="116"/>
                    </a:cubicBezTo>
                    <a:cubicBezTo>
                      <a:pt x="268" y="117"/>
                      <a:pt x="268" y="117"/>
                      <a:pt x="267" y="117"/>
                    </a:cubicBezTo>
                    <a:cubicBezTo>
                      <a:pt x="267" y="117"/>
                      <a:pt x="266" y="118"/>
                      <a:pt x="266" y="118"/>
                    </a:cubicBezTo>
                    <a:cubicBezTo>
                      <a:pt x="266" y="117"/>
                      <a:pt x="265" y="115"/>
                      <a:pt x="266" y="115"/>
                    </a:cubicBezTo>
                    <a:close/>
                    <a:moveTo>
                      <a:pt x="263" y="107"/>
                    </a:moveTo>
                    <a:cubicBezTo>
                      <a:pt x="263" y="107"/>
                      <a:pt x="264" y="107"/>
                      <a:pt x="264" y="107"/>
                    </a:cubicBezTo>
                    <a:cubicBezTo>
                      <a:pt x="264" y="107"/>
                      <a:pt x="264" y="108"/>
                      <a:pt x="263" y="108"/>
                    </a:cubicBezTo>
                    <a:cubicBezTo>
                      <a:pt x="263" y="108"/>
                      <a:pt x="263" y="108"/>
                      <a:pt x="263" y="107"/>
                    </a:cubicBezTo>
                    <a:close/>
                    <a:moveTo>
                      <a:pt x="250" y="113"/>
                    </a:moveTo>
                    <a:cubicBezTo>
                      <a:pt x="250" y="113"/>
                      <a:pt x="251" y="113"/>
                      <a:pt x="251" y="112"/>
                    </a:cubicBezTo>
                    <a:cubicBezTo>
                      <a:pt x="252" y="112"/>
                      <a:pt x="252" y="111"/>
                      <a:pt x="253" y="111"/>
                    </a:cubicBezTo>
                    <a:cubicBezTo>
                      <a:pt x="252" y="112"/>
                      <a:pt x="252" y="113"/>
                      <a:pt x="252" y="113"/>
                    </a:cubicBezTo>
                    <a:cubicBezTo>
                      <a:pt x="251" y="114"/>
                      <a:pt x="251" y="114"/>
                      <a:pt x="250" y="115"/>
                    </a:cubicBezTo>
                    <a:cubicBezTo>
                      <a:pt x="250" y="115"/>
                      <a:pt x="249" y="115"/>
                      <a:pt x="249" y="115"/>
                    </a:cubicBezTo>
                    <a:cubicBezTo>
                      <a:pt x="249" y="114"/>
                      <a:pt x="250" y="114"/>
                      <a:pt x="250" y="113"/>
                    </a:cubicBezTo>
                    <a:close/>
                    <a:moveTo>
                      <a:pt x="243" y="119"/>
                    </a:moveTo>
                    <a:cubicBezTo>
                      <a:pt x="243" y="119"/>
                      <a:pt x="246" y="117"/>
                      <a:pt x="245" y="119"/>
                    </a:cubicBezTo>
                    <a:cubicBezTo>
                      <a:pt x="244" y="121"/>
                      <a:pt x="243" y="121"/>
                      <a:pt x="241" y="122"/>
                    </a:cubicBezTo>
                    <a:cubicBezTo>
                      <a:pt x="240" y="121"/>
                      <a:pt x="242" y="120"/>
                      <a:pt x="243" y="119"/>
                    </a:cubicBezTo>
                    <a:close/>
                    <a:moveTo>
                      <a:pt x="240" y="103"/>
                    </a:moveTo>
                    <a:cubicBezTo>
                      <a:pt x="239" y="103"/>
                      <a:pt x="239" y="103"/>
                      <a:pt x="239" y="104"/>
                    </a:cubicBezTo>
                    <a:cubicBezTo>
                      <a:pt x="238" y="104"/>
                      <a:pt x="238" y="104"/>
                      <a:pt x="237" y="104"/>
                    </a:cubicBezTo>
                    <a:cubicBezTo>
                      <a:pt x="238" y="103"/>
                      <a:pt x="239" y="103"/>
                      <a:pt x="240" y="103"/>
                    </a:cubicBezTo>
                    <a:close/>
                    <a:moveTo>
                      <a:pt x="238" y="101"/>
                    </a:moveTo>
                    <a:cubicBezTo>
                      <a:pt x="237" y="102"/>
                      <a:pt x="237" y="102"/>
                      <a:pt x="236" y="102"/>
                    </a:cubicBezTo>
                    <a:cubicBezTo>
                      <a:pt x="237" y="101"/>
                      <a:pt x="235" y="101"/>
                      <a:pt x="235" y="101"/>
                    </a:cubicBezTo>
                    <a:cubicBezTo>
                      <a:pt x="236" y="100"/>
                      <a:pt x="236" y="100"/>
                      <a:pt x="238" y="101"/>
                    </a:cubicBezTo>
                    <a:close/>
                    <a:moveTo>
                      <a:pt x="236" y="109"/>
                    </a:moveTo>
                    <a:cubicBezTo>
                      <a:pt x="236" y="109"/>
                      <a:pt x="235" y="109"/>
                      <a:pt x="235" y="109"/>
                    </a:cubicBezTo>
                    <a:cubicBezTo>
                      <a:pt x="235" y="109"/>
                      <a:pt x="236" y="109"/>
                      <a:pt x="236" y="109"/>
                    </a:cubicBezTo>
                    <a:close/>
                    <a:moveTo>
                      <a:pt x="228" y="129"/>
                    </a:moveTo>
                    <a:cubicBezTo>
                      <a:pt x="227" y="129"/>
                      <a:pt x="226" y="130"/>
                      <a:pt x="226" y="130"/>
                    </a:cubicBezTo>
                    <a:cubicBezTo>
                      <a:pt x="227" y="129"/>
                      <a:pt x="227" y="129"/>
                      <a:pt x="228" y="129"/>
                    </a:cubicBezTo>
                    <a:cubicBezTo>
                      <a:pt x="228" y="129"/>
                      <a:pt x="228" y="129"/>
                      <a:pt x="228" y="129"/>
                    </a:cubicBezTo>
                    <a:close/>
                    <a:moveTo>
                      <a:pt x="222" y="129"/>
                    </a:moveTo>
                    <a:cubicBezTo>
                      <a:pt x="223" y="129"/>
                      <a:pt x="224" y="128"/>
                      <a:pt x="225" y="128"/>
                    </a:cubicBezTo>
                    <a:cubicBezTo>
                      <a:pt x="228" y="126"/>
                      <a:pt x="226" y="129"/>
                      <a:pt x="224" y="130"/>
                    </a:cubicBezTo>
                    <a:cubicBezTo>
                      <a:pt x="222" y="131"/>
                      <a:pt x="221" y="132"/>
                      <a:pt x="219" y="131"/>
                    </a:cubicBezTo>
                    <a:cubicBezTo>
                      <a:pt x="219" y="131"/>
                      <a:pt x="221" y="130"/>
                      <a:pt x="222" y="129"/>
                    </a:cubicBezTo>
                    <a:close/>
                    <a:moveTo>
                      <a:pt x="220" y="153"/>
                    </a:moveTo>
                    <a:cubicBezTo>
                      <a:pt x="220" y="153"/>
                      <a:pt x="219" y="154"/>
                      <a:pt x="218" y="154"/>
                    </a:cubicBezTo>
                    <a:cubicBezTo>
                      <a:pt x="218" y="154"/>
                      <a:pt x="218" y="154"/>
                      <a:pt x="217" y="154"/>
                    </a:cubicBezTo>
                    <a:cubicBezTo>
                      <a:pt x="218" y="153"/>
                      <a:pt x="219" y="153"/>
                      <a:pt x="220" y="153"/>
                    </a:cubicBezTo>
                    <a:close/>
                    <a:moveTo>
                      <a:pt x="202" y="167"/>
                    </a:moveTo>
                    <a:cubicBezTo>
                      <a:pt x="201" y="168"/>
                      <a:pt x="201" y="169"/>
                      <a:pt x="200" y="169"/>
                    </a:cubicBezTo>
                    <a:cubicBezTo>
                      <a:pt x="200" y="168"/>
                      <a:pt x="201" y="166"/>
                      <a:pt x="202" y="166"/>
                    </a:cubicBezTo>
                    <a:cubicBezTo>
                      <a:pt x="202" y="166"/>
                      <a:pt x="202" y="167"/>
                      <a:pt x="202" y="167"/>
                    </a:cubicBezTo>
                    <a:close/>
                    <a:moveTo>
                      <a:pt x="200" y="163"/>
                    </a:moveTo>
                    <a:cubicBezTo>
                      <a:pt x="200" y="162"/>
                      <a:pt x="199" y="162"/>
                      <a:pt x="199" y="162"/>
                    </a:cubicBezTo>
                    <a:cubicBezTo>
                      <a:pt x="199" y="161"/>
                      <a:pt x="201" y="162"/>
                      <a:pt x="201" y="163"/>
                    </a:cubicBezTo>
                    <a:cubicBezTo>
                      <a:pt x="201" y="162"/>
                      <a:pt x="202" y="162"/>
                      <a:pt x="202" y="162"/>
                    </a:cubicBezTo>
                    <a:cubicBezTo>
                      <a:pt x="201" y="163"/>
                      <a:pt x="198" y="164"/>
                      <a:pt x="197" y="164"/>
                    </a:cubicBezTo>
                    <a:cubicBezTo>
                      <a:pt x="197" y="164"/>
                      <a:pt x="199" y="163"/>
                      <a:pt x="200" y="163"/>
                    </a:cubicBezTo>
                    <a:close/>
                    <a:moveTo>
                      <a:pt x="286" y="25"/>
                    </a:moveTo>
                    <a:cubicBezTo>
                      <a:pt x="285" y="25"/>
                      <a:pt x="285" y="25"/>
                      <a:pt x="284" y="26"/>
                    </a:cubicBezTo>
                    <a:cubicBezTo>
                      <a:pt x="285" y="25"/>
                      <a:pt x="285" y="25"/>
                      <a:pt x="286" y="25"/>
                    </a:cubicBezTo>
                    <a:close/>
                    <a:moveTo>
                      <a:pt x="146" y="170"/>
                    </a:moveTo>
                    <a:cubicBezTo>
                      <a:pt x="142" y="170"/>
                      <a:pt x="142" y="176"/>
                      <a:pt x="140" y="178"/>
                    </a:cubicBezTo>
                    <a:cubicBezTo>
                      <a:pt x="139" y="179"/>
                      <a:pt x="138" y="180"/>
                      <a:pt x="137" y="181"/>
                    </a:cubicBezTo>
                    <a:cubicBezTo>
                      <a:pt x="136" y="182"/>
                      <a:pt x="134" y="185"/>
                      <a:pt x="132" y="184"/>
                    </a:cubicBezTo>
                    <a:cubicBezTo>
                      <a:pt x="131" y="183"/>
                      <a:pt x="134" y="178"/>
                      <a:pt x="134" y="178"/>
                    </a:cubicBezTo>
                    <a:cubicBezTo>
                      <a:pt x="135" y="176"/>
                      <a:pt x="136" y="175"/>
                      <a:pt x="137" y="173"/>
                    </a:cubicBezTo>
                    <a:cubicBezTo>
                      <a:pt x="139" y="170"/>
                      <a:pt x="143" y="168"/>
                      <a:pt x="145" y="165"/>
                    </a:cubicBezTo>
                    <a:cubicBezTo>
                      <a:pt x="143" y="165"/>
                      <a:pt x="141" y="168"/>
                      <a:pt x="140" y="168"/>
                    </a:cubicBezTo>
                    <a:cubicBezTo>
                      <a:pt x="141" y="166"/>
                      <a:pt x="143" y="165"/>
                      <a:pt x="145" y="163"/>
                    </a:cubicBezTo>
                    <a:cubicBezTo>
                      <a:pt x="146" y="162"/>
                      <a:pt x="146" y="161"/>
                      <a:pt x="147" y="161"/>
                    </a:cubicBezTo>
                    <a:cubicBezTo>
                      <a:pt x="148" y="161"/>
                      <a:pt x="150" y="159"/>
                      <a:pt x="149" y="161"/>
                    </a:cubicBezTo>
                    <a:cubicBezTo>
                      <a:pt x="149" y="161"/>
                      <a:pt x="150" y="160"/>
                      <a:pt x="150" y="160"/>
                    </a:cubicBezTo>
                    <a:cubicBezTo>
                      <a:pt x="150" y="160"/>
                      <a:pt x="151" y="160"/>
                      <a:pt x="151" y="160"/>
                    </a:cubicBezTo>
                    <a:cubicBezTo>
                      <a:pt x="152" y="159"/>
                      <a:pt x="153" y="159"/>
                      <a:pt x="153" y="159"/>
                    </a:cubicBezTo>
                    <a:cubicBezTo>
                      <a:pt x="154" y="159"/>
                      <a:pt x="154" y="159"/>
                      <a:pt x="155" y="158"/>
                    </a:cubicBezTo>
                    <a:cubicBezTo>
                      <a:pt x="155" y="158"/>
                      <a:pt x="156" y="159"/>
                      <a:pt x="156" y="159"/>
                    </a:cubicBezTo>
                    <a:cubicBezTo>
                      <a:pt x="157" y="159"/>
                      <a:pt x="157" y="159"/>
                      <a:pt x="158" y="159"/>
                    </a:cubicBezTo>
                    <a:cubicBezTo>
                      <a:pt x="158" y="159"/>
                      <a:pt x="158" y="158"/>
                      <a:pt x="159" y="158"/>
                    </a:cubicBezTo>
                    <a:cubicBezTo>
                      <a:pt x="158" y="160"/>
                      <a:pt x="160" y="159"/>
                      <a:pt x="160" y="159"/>
                    </a:cubicBezTo>
                    <a:cubicBezTo>
                      <a:pt x="160" y="159"/>
                      <a:pt x="160" y="157"/>
                      <a:pt x="160" y="157"/>
                    </a:cubicBezTo>
                    <a:cubicBezTo>
                      <a:pt x="159" y="157"/>
                      <a:pt x="159" y="157"/>
                      <a:pt x="158" y="157"/>
                    </a:cubicBezTo>
                    <a:cubicBezTo>
                      <a:pt x="158" y="156"/>
                      <a:pt x="159" y="155"/>
                      <a:pt x="159" y="154"/>
                    </a:cubicBezTo>
                    <a:cubicBezTo>
                      <a:pt x="158" y="154"/>
                      <a:pt x="157" y="155"/>
                      <a:pt x="156" y="155"/>
                    </a:cubicBezTo>
                    <a:cubicBezTo>
                      <a:pt x="155" y="156"/>
                      <a:pt x="152" y="156"/>
                      <a:pt x="151" y="157"/>
                    </a:cubicBezTo>
                    <a:cubicBezTo>
                      <a:pt x="151" y="156"/>
                      <a:pt x="151" y="156"/>
                      <a:pt x="151" y="156"/>
                    </a:cubicBezTo>
                    <a:cubicBezTo>
                      <a:pt x="150" y="156"/>
                      <a:pt x="150" y="156"/>
                      <a:pt x="149" y="156"/>
                    </a:cubicBezTo>
                    <a:cubicBezTo>
                      <a:pt x="150" y="155"/>
                      <a:pt x="150" y="154"/>
                      <a:pt x="150" y="153"/>
                    </a:cubicBezTo>
                    <a:cubicBezTo>
                      <a:pt x="149" y="153"/>
                      <a:pt x="148" y="153"/>
                      <a:pt x="147" y="154"/>
                    </a:cubicBezTo>
                    <a:cubicBezTo>
                      <a:pt x="147" y="154"/>
                      <a:pt x="147" y="153"/>
                      <a:pt x="147" y="153"/>
                    </a:cubicBezTo>
                    <a:cubicBezTo>
                      <a:pt x="147" y="153"/>
                      <a:pt x="149" y="151"/>
                      <a:pt x="148" y="152"/>
                    </a:cubicBezTo>
                    <a:cubicBezTo>
                      <a:pt x="150" y="152"/>
                      <a:pt x="152" y="151"/>
                      <a:pt x="152" y="150"/>
                    </a:cubicBezTo>
                    <a:cubicBezTo>
                      <a:pt x="149" y="150"/>
                      <a:pt x="147" y="152"/>
                      <a:pt x="145" y="153"/>
                    </a:cubicBezTo>
                    <a:cubicBezTo>
                      <a:pt x="143" y="154"/>
                      <a:pt x="141" y="155"/>
                      <a:pt x="139" y="155"/>
                    </a:cubicBezTo>
                    <a:cubicBezTo>
                      <a:pt x="140" y="154"/>
                      <a:pt x="138" y="155"/>
                      <a:pt x="139" y="153"/>
                    </a:cubicBezTo>
                    <a:cubicBezTo>
                      <a:pt x="138" y="154"/>
                      <a:pt x="137" y="154"/>
                      <a:pt x="136" y="154"/>
                    </a:cubicBezTo>
                    <a:cubicBezTo>
                      <a:pt x="135" y="154"/>
                      <a:pt x="138" y="154"/>
                      <a:pt x="135" y="154"/>
                    </a:cubicBezTo>
                    <a:cubicBezTo>
                      <a:pt x="138" y="151"/>
                      <a:pt x="142" y="150"/>
                      <a:pt x="146" y="148"/>
                    </a:cubicBezTo>
                    <a:cubicBezTo>
                      <a:pt x="146" y="148"/>
                      <a:pt x="148" y="148"/>
                      <a:pt x="148" y="147"/>
                    </a:cubicBezTo>
                    <a:cubicBezTo>
                      <a:pt x="149" y="146"/>
                      <a:pt x="150" y="145"/>
                      <a:pt x="151" y="144"/>
                    </a:cubicBezTo>
                    <a:cubicBezTo>
                      <a:pt x="152" y="144"/>
                      <a:pt x="153" y="144"/>
                      <a:pt x="154" y="144"/>
                    </a:cubicBezTo>
                    <a:cubicBezTo>
                      <a:pt x="154" y="143"/>
                      <a:pt x="155" y="143"/>
                      <a:pt x="156" y="142"/>
                    </a:cubicBezTo>
                    <a:cubicBezTo>
                      <a:pt x="156" y="143"/>
                      <a:pt x="155" y="143"/>
                      <a:pt x="155" y="143"/>
                    </a:cubicBezTo>
                    <a:cubicBezTo>
                      <a:pt x="155" y="143"/>
                      <a:pt x="155" y="143"/>
                      <a:pt x="155" y="144"/>
                    </a:cubicBezTo>
                    <a:cubicBezTo>
                      <a:pt x="156" y="143"/>
                      <a:pt x="156" y="142"/>
                      <a:pt x="157" y="141"/>
                    </a:cubicBezTo>
                    <a:cubicBezTo>
                      <a:pt x="158" y="141"/>
                      <a:pt x="158" y="142"/>
                      <a:pt x="159" y="142"/>
                    </a:cubicBezTo>
                    <a:cubicBezTo>
                      <a:pt x="159" y="142"/>
                      <a:pt x="160" y="141"/>
                      <a:pt x="161" y="141"/>
                    </a:cubicBezTo>
                    <a:cubicBezTo>
                      <a:pt x="160" y="143"/>
                      <a:pt x="161" y="141"/>
                      <a:pt x="162" y="141"/>
                    </a:cubicBezTo>
                    <a:cubicBezTo>
                      <a:pt x="162" y="143"/>
                      <a:pt x="161" y="144"/>
                      <a:pt x="161" y="144"/>
                    </a:cubicBezTo>
                    <a:cubicBezTo>
                      <a:pt x="161" y="145"/>
                      <a:pt x="162" y="146"/>
                      <a:pt x="161" y="147"/>
                    </a:cubicBezTo>
                    <a:cubicBezTo>
                      <a:pt x="162" y="147"/>
                      <a:pt x="163" y="147"/>
                      <a:pt x="164" y="147"/>
                    </a:cubicBezTo>
                    <a:cubicBezTo>
                      <a:pt x="163" y="148"/>
                      <a:pt x="162" y="150"/>
                      <a:pt x="164" y="151"/>
                    </a:cubicBezTo>
                    <a:cubicBezTo>
                      <a:pt x="161" y="152"/>
                      <a:pt x="162" y="154"/>
                      <a:pt x="161" y="156"/>
                    </a:cubicBezTo>
                    <a:cubicBezTo>
                      <a:pt x="161" y="156"/>
                      <a:pt x="161" y="156"/>
                      <a:pt x="161" y="156"/>
                    </a:cubicBezTo>
                    <a:cubicBezTo>
                      <a:pt x="162" y="156"/>
                      <a:pt x="162" y="156"/>
                      <a:pt x="162" y="157"/>
                    </a:cubicBezTo>
                    <a:cubicBezTo>
                      <a:pt x="162" y="157"/>
                      <a:pt x="162" y="157"/>
                      <a:pt x="163" y="157"/>
                    </a:cubicBezTo>
                    <a:cubicBezTo>
                      <a:pt x="163" y="157"/>
                      <a:pt x="163" y="157"/>
                      <a:pt x="163" y="158"/>
                    </a:cubicBezTo>
                    <a:cubicBezTo>
                      <a:pt x="163" y="158"/>
                      <a:pt x="164" y="157"/>
                      <a:pt x="164" y="158"/>
                    </a:cubicBezTo>
                    <a:cubicBezTo>
                      <a:pt x="165" y="158"/>
                      <a:pt x="166" y="158"/>
                      <a:pt x="167" y="158"/>
                    </a:cubicBezTo>
                    <a:cubicBezTo>
                      <a:pt x="166" y="158"/>
                      <a:pt x="168" y="158"/>
                      <a:pt x="168" y="158"/>
                    </a:cubicBezTo>
                    <a:cubicBezTo>
                      <a:pt x="168" y="158"/>
                      <a:pt x="169" y="158"/>
                      <a:pt x="169" y="158"/>
                    </a:cubicBezTo>
                    <a:cubicBezTo>
                      <a:pt x="169" y="159"/>
                      <a:pt x="169" y="159"/>
                      <a:pt x="169" y="159"/>
                    </a:cubicBezTo>
                    <a:cubicBezTo>
                      <a:pt x="170" y="160"/>
                      <a:pt x="172" y="159"/>
                      <a:pt x="173" y="159"/>
                    </a:cubicBezTo>
                    <a:cubicBezTo>
                      <a:pt x="173" y="159"/>
                      <a:pt x="173" y="160"/>
                      <a:pt x="173" y="160"/>
                    </a:cubicBezTo>
                    <a:cubicBezTo>
                      <a:pt x="174" y="160"/>
                      <a:pt x="174" y="161"/>
                      <a:pt x="174" y="161"/>
                    </a:cubicBezTo>
                    <a:cubicBezTo>
                      <a:pt x="174" y="161"/>
                      <a:pt x="175" y="161"/>
                      <a:pt x="175" y="161"/>
                    </a:cubicBezTo>
                    <a:cubicBezTo>
                      <a:pt x="174" y="163"/>
                      <a:pt x="173" y="164"/>
                      <a:pt x="175" y="166"/>
                    </a:cubicBezTo>
                    <a:cubicBezTo>
                      <a:pt x="174" y="166"/>
                      <a:pt x="174" y="167"/>
                      <a:pt x="173" y="167"/>
                    </a:cubicBezTo>
                    <a:cubicBezTo>
                      <a:pt x="173" y="166"/>
                      <a:pt x="172" y="167"/>
                      <a:pt x="172" y="167"/>
                    </a:cubicBezTo>
                    <a:cubicBezTo>
                      <a:pt x="171" y="168"/>
                      <a:pt x="172" y="167"/>
                      <a:pt x="171" y="168"/>
                    </a:cubicBezTo>
                    <a:cubicBezTo>
                      <a:pt x="172" y="168"/>
                      <a:pt x="171" y="169"/>
                      <a:pt x="171" y="169"/>
                    </a:cubicBezTo>
                    <a:cubicBezTo>
                      <a:pt x="170" y="169"/>
                      <a:pt x="169" y="169"/>
                      <a:pt x="170" y="168"/>
                    </a:cubicBezTo>
                    <a:cubicBezTo>
                      <a:pt x="168" y="168"/>
                      <a:pt x="169" y="167"/>
                      <a:pt x="167" y="168"/>
                    </a:cubicBezTo>
                    <a:cubicBezTo>
                      <a:pt x="169" y="165"/>
                      <a:pt x="164" y="168"/>
                      <a:pt x="163" y="169"/>
                    </a:cubicBezTo>
                    <a:cubicBezTo>
                      <a:pt x="162" y="171"/>
                      <a:pt x="161" y="172"/>
                      <a:pt x="161" y="173"/>
                    </a:cubicBezTo>
                    <a:cubicBezTo>
                      <a:pt x="160" y="176"/>
                      <a:pt x="158" y="175"/>
                      <a:pt x="156" y="177"/>
                    </a:cubicBezTo>
                    <a:cubicBezTo>
                      <a:pt x="156" y="176"/>
                      <a:pt x="157" y="175"/>
                      <a:pt x="157" y="174"/>
                    </a:cubicBezTo>
                    <a:cubicBezTo>
                      <a:pt x="158" y="172"/>
                      <a:pt x="158" y="171"/>
                      <a:pt x="156" y="171"/>
                    </a:cubicBezTo>
                    <a:cubicBezTo>
                      <a:pt x="155" y="171"/>
                      <a:pt x="154" y="173"/>
                      <a:pt x="153" y="173"/>
                    </a:cubicBezTo>
                    <a:cubicBezTo>
                      <a:pt x="153" y="172"/>
                      <a:pt x="156" y="169"/>
                      <a:pt x="157" y="168"/>
                    </a:cubicBezTo>
                    <a:cubicBezTo>
                      <a:pt x="159" y="166"/>
                      <a:pt x="158" y="165"/>
                      <a:pt x="159" y="163"/>
                    </a:cubicBezTo>
                    <a:cubicBezTo>
                      <a:pt x="159" y="163"/>
                      <a:pt x="159" y="162"/>
                      <a:pt x="157" y="162"/>
                    </a:cubicBezTo>
                    <a:cubicBezTo>
                      <a:pt x="157" y="161"/>
                      <a:pt x="157" y="161"/>
                      <a:pt x="157" y="160"/>
                    </a:cubicBezTo>
                    <a:cubicBezTo>
                      <a:pt x="155" y="161"/>
                      <a:pt x="155" y="162"/>
                      <a:pt x="154" y="163"/>
                    </a:cubicBezTo>
                    <a:cubicBezTo>
                      <a:pt x="154" y="163"/>
                      <a:pt x="153" y="163"/>
                      <a:pt x="153" y="163"/>
                    </a:cubicBezTo>
                    <a:cubicBezTo>
                      <a:pt x="152" y="163"/>
                      <a:pt x="152" y="164"/>
                      <a:pt x="151" y="164"/>
                    </a:cubicBezTo>
                    <a:cubicBezTo>
                      <a:pt x="151" y="164"/>
                      <a:pt x="151" y="165"/>
                      <a:pt x="150" y="165"/>
                    </a:cubicBezTo>
                    <a:cubicBezTo>
                      <a:pt x="150" y="165"/>
                      <a:pt x="150" y="166"/>
                      <a:pt x="149" y="165"/>
                    </a:cubicBezTo>
                    <a:cubicBezTo>
                      <a:pt x="149" y="165"/>
                      <a:pt x="149" y="165"/>
                      <a:pt x="148" y="166"/>
                    </a:cubicBezTo>
                    <a:cubicBezTo>
                      <a:pt x="147" y="167"/>
                      <a:pt x="146" y="168"/>
                      <a:pt x="146" y="170"/>
                    </a:cubicBezTo>
                    <a:close/>
                    <a:moveTo>
                      <a:pt x="166" y="90"/>
                    </a:moveTo>
                    <a:cubicBezTo>
                      <a:pt x="166" y="90"/>
                      <a:pt x="166" y="91"/>
                      <a:pt x="166" y="91"/>
                    </a:cubicBezTo>
                    <a:cubicBezTo>
                      <a:pt x="166" y="91"/>
                      <a:pt x="166" y="91"/>
                      <a:pt x="166" y="91"/>
                    </a:cubicBezTo>
                    <a:cubicBezTo>
                      <a:pt x="165" y="92"/>
                      <a:pt x="163" y="93"/>
                      <a:pt x="162" y="94"/>
                    </a:cubicBezTo>
                    <a:cubicBezTo>
                      <a:pt x="161" y="95"/>
                      <a:pt x="160" y="95"/>
                      <a:pt x="159" y="96"/>
                    </a:cubicBezTo>
                    <a:cubicBezTo>
                      <a:pt x="159" y="96"/>
                      <a:pt x="158" y="97"/>
                      <a:pt x="158" y="97"/>
                    </a:cubicBezTo>
                    <a:cubicBezTo>
                      <a:pt x="157" y="98"/>
                      <a:pt x="156" y="98"/>
                      <a:pt x="155" y="98"/>
                    </a:cubicBezTo>
                    <a:cubicBezTo>
                      <a:pt x="157" y="96"/>
                      <a:pt x="159" y="95"/>
                      <a:pt x="161" y="93"/>
                    </a:cubicBezTo>
                    <a:cubicBezTo>
                      <a:pt x="163" y="92"/>
                      <a:pt x="165" y="90"/>
                      <a:pt x="166" y="90"/>
                    </a:cubicBezTo>
                    <a:close/>
                    <a:moveTo>
                      <a:pt x="164" y="90"/>
                    </a:moveTo>
                    <a:cubicBezTo>
                      <a:pt x="165" y="89"/>
                      <a:pt x="166" y="88"/>
                      <a:pt x="167" y="88"/>
                    </a:cubicBezTo>
                    <a:cubicBezTo>
                      <a:pt x="167" y="89"/>
                      <a:pt x="165" y="90"/>
                      <a:pt x="164" y="90"/>
                    </a:cubicBezTo>
                    <a:close/>
                    <a:moveTo>
                      <a:pt x="160" y="138"/>
                    </a:moveTo>
                    <a:cubicBezTo>
                      <a:pt x="159" y="138"/>
                      <a:pt x="159" y="138"/>
                      <a:pt x="159" y="138"/>
                    </a:cubicBezTo>
                    <a:cubicBezTo>
                      <a:pt x="159" y="137"/>
                      <a:pt x="159" y="137"/>
                      <a:pt x="160" y="136"/>
                    </a:cubicBezTo>
                    <a:cubicBezTo>
                      <a:pt x="159" y="136"/>
                      <a:pt x="159" y="137"/>
                      <a:pt x="158" y="137"/>
                    </a:cubicBezTo>
                    <a:cubicBezTo>
                      <a:pt x="159" y="135"/>
                      <a:pt x="161" y="134"/>
                      <a:pt x="163" y="133"/>
                    </a:cubicBezTo>
                    <a:cubicBezTo>
                      <a:pt x="162" y="136"/>
                      <a:pt x="162" y="137"/>
                      <a:pt x="160" y="138"/>
                    </a:cubicBezTo>
                    <a:cubicBezTo>
                      <a:pt x="160" y="138"/>
                      <a:pt x="160" y="137"/>
                      <a:pt x="160" y="138"/>
                    </a:cubicBezTo>
                    <a:close/>
                    <a:moveTo>
                      <a:pt x="174" y="169"/>
                    </a:moveTo>
                    <a:cubicBezTo>
                      <a:pt x="174" y="169"/>
                      <a:pt x="173" y="170"/>
                      <a:pt x="172" y="170"/>
                    </a:cubicBezTo>
                    <a:cubicBezTo>
                      <a:pt x="172" y="169"/>
                      <a:pt x="174" y="168"/>
                      <a:pt x="175" y="168"/>
                    </a:cubicBezTo>
                    <a:cubicBezTo>
                      <a:pt x="174" y="168"/>
                      <a:pt x="174" y="169"/>
                      <a:pt x="174" y="169"/>
                    </a:cubicBezTo>
                    <a:close/>
                    <a:moveTo>
                      <a:pt x="186" y="170"/>
                    </a:moveTo>
                    <a:cubicBezTo>
                      <a:pt x="187" y="169"/>
                      <a:pt x="189" y="168"/>
                      <a:pt x="190" y="168"/>
                    </a:cubicBezTo>
                    <a:cubicBezTo>
                      <a:pt x="189" y="169"/>
                      <a:pt x="186" y="170"/>
                      <a:pt x="186" y="172"/>
                    </a:cubicBezTo>
                    <a:cubicBezTo>
                      <a:pt x="183" y="174"/>
                      <a:pt x="181" y="176"/>
                      <a:pt x="177" y="176"/>
                    </a:cubicBezTo>
                    <a:cubicBezTo>
                      <a:pt x="175" y="176"/>
                      <a:pt x="175" y="175"/>
                      <a:pt x="173" y="176"/>
                    </a:cubicBezTo>
                    <a:cubicBezTo>
                      <a:pt x="172" y="176"/>
                      <a:pt x="171" y="176"/>
                      <a:pt x="171" y="176"/>
                    </a:cubicBezTo>
                    <a:cubicBezTo>
                      <a:pt x="170" y="176"/>
                      <a:pt x="170" y="176"/>
                      <a:pt x="170" y="177"/>
                    </a:cubicBezTo>
                    <a:cubicBezTo>
                      <a:pt x="169" y="178"/>
                      <a:pt x="169" y="178"/>
                      <a:pt x="168" y="179"/>
                    </a:cubicBezTo>
                    <a:cubicBezTo>
                      <a:pt x="166" y="181"/>
                      <a:pt x="163" y="182"/>
                      <a:pt x="160" y="183"/>
                    </a:cubicBezTo>
                    <a:cubicBezTo>
                      <a:pt x="156" y="184"/>
                      <a:pt x="153" y="187"/>
                      <a:pt x="148" y="187"/>
                    </a:cubicBezTo>
                    <a:cubicBezTo>
                      <a:pt x="149" y="186"/>
                      <a:pt x="149" y="186"/>
                      <a:pt x="148" y="186"/>
                    </a:cubicBezTo>
                    <a:cubicBezTo>
                      <a:pt x="149" y="186"/>
                      <a:pt x="149" y="186"/>
                      <a:pt x="150" y="185"/>
                    </a:cubicBezTo>
                    <a:cubicBezTo>
                      <a:pt x="149" y="185"/>
                      <a:pt x="149" y="185"/>
                      <a:pt x="149" y="184"/>
                    </a:cubicBezTo>
                    <a:cubicBezTo>
                      <a:pt x="149" y="185"/>
                      <a:pt x="148" y="185"/>
                      <a:pt x="148" y="185"/>
                    </a:cubicBezTo>
                    <a:cubicBezTo>
                      <a:pt x="149" y="183"/>
                      <a:pt x="151" y="182"/>
                      <a:pt x="152" y="181"/>
                    </a:cubicBezTo>
                    <a:cubicBezTo>
                      <a:pt x="153" y="179"/>
                      <a:pt x="153" y="178"/>
                      <a:pt x="155" y="178"/>
                    </a:cubicBezTo>
                    <a:cubicBezTo>
                      <a:pt x="154" y="180"/>
                      <a:pt x="152" y="181"/>
                      <a:pt x="151" y="182"/>
                    </a:cubicBezTo>
                    <a:cubicBezTo>
                      <a:pt x="154" y="182"/>
                      <a:pt x="156" y="181"/>
                      <a:pt x="159" y="179"/>
                    </a:cubicBezTo>
                    <a:cubicBezTo>
                      <a:pt x="161" y="178"/>
                      <a:pt x="164" y="177"/>
                      <a:pt x="166" y="177"/>
                    </a:cubicBezTo>
                    <a:cubicBezTo>
                      <a:pt x="168" y="176"/>
                      <a:pt x="169" y="178"/>
                      <a:pt x="170" y="175"/>
                    </a:cubicBezTo>
                    <a:cubicBezTo>
                      <a:pt x="169" y="175"/>
                      <a:pt x="169" y="175"/>
                      <a:pt x="169" y="175"/>
                    </a:cubicBezTo>
                    <a:cubicBezTo>
                      <a:pt x="170" y="173"/>
                      <a:pt x="173" y="172"/>
                      <a:pt x="175" y="172"/>
                    </a:cubicBezTo>
                    <a:cubicBezTo>
                      <a:pt x="176" y="172"/>
                      <a:pt x="177" y="172"/>
                      <a:pt x="178" y="172"/>
                    </a:cubicBezTo>
                    <a:cubicBezTo>
                      <a:pt x="179" y="172"/>
                      <a:pt x="179" y="172"/>
                      <a:pt x="179" y="173"/>
                    </a:cubicBezTo>
                    <a:cubicBezTo>
                      <a:pt x="180" y="173"/>
                      <a:pt x="182" y="173"/>
                      <a:pt x="183" y="171"/>
                    </a:cubicBezTo>
                    <a:cubicBezTo>
                      <a:pt x="182" y="172"/>
                      <a:pt x="182" y="172"/>
                      <a:pt x="181" y="172"/>
                    </a:cubicBezTo>
                    <a:cubicBezTo>
                      <a:pt x="181" y="172"/>
                      <a:pt x="181" y="172"/>
                      <a:pt x="181" y="171"/>
                    </a:cubicBezTo>
                    <a:cubicBezTo>
                      <a:pt x="180" y="171"/>
                      <a:pt x="180" y="170"/>
                      <a:pt x="179" y="170"/>
                    </a:cubicBezTo>
                    <a:cubicBezTo>
                      <a:pt x="179" y="170"/>
                      <a:pt x="182" y="169"/>
                      <a:pt x="182" y="170"/>
                    </a:cubicBezTo>
                    <a:cubicBezTo>
                      <a:pt x="182" y="169"/>
                      <a:pt x="183" y="170"/>
                      <a:pt x="183" y="170"/>
                    </a:cubicBezTo>
                    <a:cubicBezTo>
                      <a:pt x="184" y="170"/>
                      <a:pt x="185" y="170"/>
                      <a:pt x="186" y="170"/>
                    </a:cubicBezTo>
                    <a:close/>
                    <a:moveTo>
                      <a:pt x="175" y="157"/>
                    </a:moveTo>
                    <a:cubicBezTo>
                      <a:pt x="176" y="156"/>
                      <a:pt x="178" y="156"/>
                      <a:pt x="179" y="157"/>
                    </a:cubicBezTo>
                    <a:cubicBezTo>
                      <a:pt x="179" y="157"/>
                      <a:pt x="178" y="158"/>
                      <a:pt x="177" y="158"/>
                    </a:cubicBezTo>
                    <a:cubicBezTo>
                      <a:pt x="178" y="157"/>
                      <a:pt x="176" y="157"/>
                      <a:pt x="175" y="157"/>
                    </a:cubicBezTo>
                    <a:close/>
                    <a:moveTo>
                      <a:pt x="227" y="38"/>
                    </a:moveTo>
                    <a:cubicBezTo>
                      <a:pt x="227" y="38"/>
                      <a:pt x="227" y="38"/>
                      <a:pt x="226" y="38"/>
                    </a:cubicBezTo>
                    <a:cubicBezTo>
                      <a:pt x="227" y="38"/>
                      <a:pt x="227" y="38"/>
                      <a:pt x="228" y="37"/>
                    </a:cubicBezTo>
                    <a:cubicBezTo>
                      <a:pt x="228" y="37"/>
                      <a:pt x="229" y="37"/>
                      <a:pt x="229" y="37"/>
                    </a:cubicBezTo>
                    <a:cubicBezTo>
                      <a:pt x="229" y="37"/>
                      <a:pt x="228" y="37"/>
                      <a:pt x="227" y="38"/>
                    </a:cubicBezTo>
                    <a:close/>
                    <a:moveTo>
                      <a:pt x="188" y="57"/>
                    </a:moveTo>
                    <a:cubicBezTo>
                      <a:pt x="188" y="58"/>
                      <a:pt x="197" y="52"/>
                      <a:pt x="198" y="52"/>
                    </a:cubicBezTo>
                    <a:cubicBezTo>
                      <a:pt x="198" y="52"/>
                      <a:pt x="198" y="52"/>
                      <a:pt x="198" y="52"/>
                    </a:cubicBezTo>
                    <a:cubicBezTo>
                      <a:pt x="198" y="52"/>
                      <a:pt x="201" y="50"/>
                      <a:pt x="201" y="50"/>
                    </a:cubicBezTo>
                    <a:cubicBezTo>
                      <a:pt x="202" y="50"/>
                      <a:pt x="200" y="51"/>
                      <a:pt x="201" y="50"/>
                    </a:cubicBezTo>
                    <a:cubicBezTo>
                      <a:pt x="201" y="50"/>
                      <a:pt x="201" y="50"/>
                      <a:pt x="201" y="50"/>
                    </a:cubicBezTo>
                    <a:cubicBezTo>
                      <a:pt x="204" y="47"/>
                      <a:pt x="210" y="45"/>
                      <a:pt x="215" y="43"/>
                    </a:cubicBezTo>
                    <a:cubicBezTo>
                      <a:pt x="216" y="43"/>
                      <a:pt x="217" y="42"/>
                      <a:pt x="218" y="42"/>
                    </a:cubicBezTo>
                    <a:cubicBezTo>
                      <a:pt x="213" y="44"/>
                      <a:pt x="207" y="47"/>
                      <a:pt x="202" y="49"/>
                    </a:cubicBezTo>
                    <a:cubicBezTo>
                      <a:pt x="204" y="49"/>
                      <a:pt x="206" y="49"/>
                      <a:pt x="208" y="48"/>
                    </a:cubicBezTo>
                    <a:cubicBezTo>
                      <a:pt x="207" y="49"/>
                      <a:pt x="206" y="49"/>
                      <a:pt x="205" y="49"/>
                    </a:cubicBezTo>
                    <a:cubicBezTo>
                      <a:pt x="204" y="50"/>
                      <a:pt x="203" y="50"/>
                      <a:pt x="203" y="51"/>
                    </a:cubicBezTo>
                    <a:cubicBezTo>
                      <a:pt x="203" y="51"/>
                      <a:pt x="204" y="51"/>
                      <a:pt x="204" y="50"/>
                    </a:cubicBezTo>
                    <a:cubicBezTo>
                      <a:pt x="202" y="52"/>
                      <a:pt x="199" y="53"/>
                      <a:pt x="197" y="54"/>
                    </a:cubicBezTo>
                    <a:cubicBezTo>
                      <a:pt x="195" y="55"/>
                      <a:pt x="194" y="56"/>
                      <a:pt x="192" y="57"/>
                    </a:cubicBezTo>
                    <a:cubicBezTo>
                      <a:pt x="193" y="56"/>
                      <a:pt x="192" y="56"/>
                      <a:pt x="193" y="56"/>
                    </a:cubicBezTo>
                    <a:cubicBezTo>
                      <a:pt x="191" y="57"/>
                      <a:pt x="188" y="59"/>
                      <a:pt x="187" y="59"/>
                    </a:cubicBezTo>
                    <a:cubicBezTo>
                      <a:pt x="187" y="58"/>
                      <a:pt x="194" y="55"/>
                      <a:pt x="194" y="55"/>
                    </a:cubicBezTo>
                    <a:cubicBezTo>
                      <a:pt x="194" y="55"/>
                      <a:pt x="188" y="58"/>
                      <a:pt x="188" y="57"/>
                    </a:cubicBezTo>
                    <a:close/>
                    <a:moveTo>
                      <a:pt x="178" y="64"/>
                    </a:moveTo>
                    <a:cubicBezTo>
                      <a:pt x="178" y="64"/>
                      <a:pt x="178" y="64"/>
                      <a:pt x="178" y="64"/>
                    </a:cubicBezTo>
                    <a:cubicBezTo>
                      <a:pt x="178" y="63"/>
                      <a:pt x="180" y="63"/>
                      <a:pt x="181" y="62"/>
                    </a:cubicBezTo>
                    <a:cubicBezTo>
                      <a:pt x="181" y="63"/>
                      <a:pt x="178" y="64"/>
                      <a:pt x="181" y="63"/>
                    </a:cubicBezTo>
                    <a:cubicBezTo>
                      <a:pt x="180" y="64"/>
                      <a:pt x="178" y="65"/>
                      <a:pt x="177" y="65"/>
                    </a:cubicBezTo>
                    <a:cubicBezTo>
                      <a:pt x="178" y="65"/>
                      <a:pt x="178" y="64"/>
                      <a:pt x="178" y="64"/>
                    </a:cubicBezTo>
                    <a:cubicBezTo>
                      <a:pt x="178" y="64"/>
                      <a:pt x="178" y="64"/>
                      <a:pt x="178" y="64"/>
                    </a:cubicBezTo>
                    <a:close/>
                    <a:moveTo>
                      <a:pt x="166" y="73"/>
                    </a:moveTo>
                    <a:cubicBezTo>
                      <a:pt x="167" y="73"/>
                      <a:pt x="167" y="73"/>
                      <a:pt x="166" y="73"/>
                    </a:cubicBezTo>
                    <a:cubicBezTo>
                      <a:pt x="167" y="73"/>
                      <a:pt x="168" y="72"/>
                      <a:pt x="168" y="71"/>
                    </a:cubicBezTo>
                    <a:cubicBezTo>
                      <a:pt x="168" y="72"/>
                      <a:pt x="168" y="72"/>
                      <a:pt x="168" y="72"/>
                    </a:cubicBezTo>
                    <a:cubicBezTo>
                      <a:pt x="170" y="72"/>
                      <a:pt x="173" y="70"/>
                      <a:pt x="175" y="69"/>
                    </a:cubicBezTo>
                    <a:cubicBezTo>
                      <a:pt x="176" y="69"/>
                      <a:pt x="177" y="67"/>
                      <a:pt x="179" y="66"/>
                    </a:cubicBezTo>
                    <a:cubicBezTo>
                      <a:pt x="180" y="66"/>
                      <a:pt x="182" y="64"/>
                      <a:pt x="183" y="64"/>
                    </a:cubicBezTo>
                    <a:cubicBezTo>
                      <a:pt x="182" y="64"/>
                      <a:pt x="181" y="65"/>
                      <a:pt x="182" y="65"/>
                    </a:cubicBezTo>
                    <a:cubicBezTo>
                      <a:pt x="180" y="66"/>
                      <a:pt x="179" y="67"/>
                      <a:pt x="177" y="68"/>
                    </a:cubicBezTo>
                    <a:cubicBezTo>
                      <a:pt x="181" y="69"/>
                      <a:pt x="186" y="64"/>
                      <a:pt x="190" y="64"/>
                    </a:cubicBezTo>
                    <a:cubicBezTo>
                      <a:pt x="190" y="64"/>
                      <a:pt x="183" y="67"/>
                      <a:pt x="181" y="68"/>
                    </a:cubicBezTo>
                    <a:cubicBezTo>
                      <a:pt x="178" y="69"/>
                      <a:pt x="175" y="71"/>
                      <a:pt x="172" y="73"/>
                    </a:cubicBezTo>
                    <a:cubicBezTo>
                      <a:pt x="172" y="72"/>
                      <a:pt x="172" y="72"/>
                      <a:pt x="173" y="72"/>
                    </a:cubicBezTo>
                    <a:cubicBezTo>
                      <a:pt x="171" y="72"/>
                      <a:pt x="169" y="74"/>
                      <a:pt x="168" y="74"/>
                    </a:cubicBezTo>
                    <a:cubicBezTo>
                      <a:pt x="167" y="75"/>
                      <a:pt x="166" y="75"/>
                      <a:pt x="164" y="75"/>
                    </a:cubicBezTo>
                    <a:cubicBezTo>
                      <a:pt x="165" y="75"/>
                      <a:pt x="167" y="74"/>
                      <a:pt x="166" y="73"/>
                    </a:cubicBezTo>
                    <a:close/>
                    <a:moveTo>
                      <a:pt x="152" y="88"/>
                    </a:moveTo>
                    <a:cubicBezTo>
                      <a:pt x="154" y="87"/>
                      <a:pt x="157" y="86"/>
                      <a:pt x="159" y="84"/>
                    </a:cubicBezTo>
                    <a:cubicBezTo>
                      <a:pt x="160" y="84"/>
                      <a:pt x="164" y="81"/>
                      <a:pt x="164" y="81"/>
                    </a:cubicBezTo>
                    <a:cubicBezTo>
                      <a:pt x="164" y="82"/>
                      <a:pt x="164" y="82"/>
                      <a:pt x="164" y="82"/>
                    </a:cubicBezTo>
                    <a:cubicBezTo>
                      <a:pt x="164" y="82"/>
                      <a:pt x="167" y="81"/>
                      <a:pt x="166" y="82"/>
                    </a:cubicBezTo>
                    <a:cubicBezTo>
                      <a:pt x="169" y="81"/>
                      <a:pt x="165" y="83"/>
                      <a:pt x="167" y="82"/>
                    </a:cubicBezTo>
                    <a:cubicBezTo>
                      <a:pt x="166" y="82"/>
                      <a:pt x="162" y="84"/>
                      <a:pt x="161" y="84"/>
                    </a:cubicBezTo>
                    <a:cubicBezTo>
                      <a:pt x="161" y="84"/>
                      <a:pt x="160" y="85"/>
                      <a:pt x="159" y="85"/>
                    </a:cubicBezTo>
                    <a:cubicBezTo>
                      <a:pt x="157" y="86"/>
                      <a:pt x="154" y="89"/>
                      <a:pt x="152" y="89"/>
                    </a:cubicBezTo>
                    <a:cubicBezTo>
                      <a:pt x="152" y="88"/>
                      <a:pt x="153" y="88"/>
                      <a:pt x="152" y="88"/>
                    </a:cubicBezTo>
                    <a:close/>
                    <a:moveTo>
                      <a:pt x="153" y="99"/>
                    </a:moveTo>
                    <a:cubicBezTo>
                      <a:pt x="153" y="99"/>
                      <a:pt x="153" y="99"/>
                      <a:pt x="153" y="99"/>
                    </a:cubicBezTo>
                    <a:cubicBezTo>
                      <a:pt x="153" y="99"/>
                      <a:pt x="153" y="99"/>
                      <a:pt x="154" y="99"/>
                    </a:cubicBezTo>
                    <a:cubicBezTo>
                      <a:pt x="153" y="99"/>
                      <a:pt x="153" y="100"/>
                      <a:pt x="152" y="100"/>
                    </a:cubicBezTo>
                    <a:cubicBezTo>
                      <a:pt x="152" y="100"/>
                      <a:pt x="152" y="100"/>
                      <a:pt x="153" y="99"/>
                    </a:cubicBezTo>
                    <a:close/>
                    <a:moveTo>
                      <a:pt x="145" y="117"/>
                    </a:moveTo>
                    <a:cubicBezTo>
                      <a:pt x="145" y="116"/>
                      <a:pt x="145" y="116"/>
                      <a:pt x="145" y="115"/>
                    </a:cubicBezTo>
                    <a:cubicBezTo>
                      <a:pt x="146" y="114"/>
                      <a:pt x="148" y="113"/>
                      <a:pt x="149" y="113"/>
                    </a:cubicBezTo>
                    <a:cubicBezTo>
                      <a:pt x="149" y="112"/>
                      <a:pt x="150" y="112"/>
                      <a:pt x="150" y="112"/>
                    </a:cubicBezTo>
                    <a:cubicBezTo>
                      <a:pt x="150" y="112"/>
                      <a:pt x="151" y="112"/>
                      <a:pt x="151" y="112"/>
                    </a:cubicBezTo>
                    <a:cubicBezTo>
                      <a:pt x="152" y="112"/>
                      <a:pt x="153" y="111"/>
                      <a:pt x="153" y="110"/>
                    </a:cubicBezTo>
                    <a:cubicBezTo>
                      <a:pt x="153" y="111"/>
                      <a:pt x="152" y="111"/>
                      <a:pt x="153" y="111"/>
                    </a:cubicBezTo>
                    <a:cubicBezTo>
                      <a:pt x="150" y="114"/>
                      <a:pt x="149" y="115"/>
                      <a:pt x="147" y="118"/>
                    </a:cubicBezTo>
                    <a:cubicBezTo>
                      <a:pt x="147" y="119"/>
                      <a:pt x="146" y="121"/>
                      <a:pt x="145" y="122"/>
                    </a:cubicBezTo>
                    <a:cubicBezTo>
                      <a:pt x="145" y="122"/>
                      <a:pt x="142" y="126"/>
                      <a:pt x="145" y="126"/>
                    </a:cubicBezTo>
                    <a:cubicBezTo>
                      <a:pt x="144" y="126"/>
                      <a:pt x="141" y="129"/>
                      <a:pt x="141" y="129"/>
                    </a:cubicBezTo>
                    <a:cubicBezTo>
                      <a:pt x="141" y="130"/>
                      <a:pt x="140" y="130"/>
                      <a:pt x="140" y="130"/>
                    </a:cubicBezTo>
                    <a:cubicBezTo>
                      <a:pt x="140" y="131"/>
                      <a:pt x="138" y="132"/>
                      <a:pt x="137" y="132"/>
                    </a:cubicBezTo>
                    <a:cubicBezTo>
                      <a:pt x="139" y="130"/>
                      <a:pt x="139" y="129"/>
                      <a:pt x="140" y="128"/>
                    </a:cubicBezTo>
                    <a:cubicBezTo>
                      <a:pt x="141" y="127"/>
                      <a:pt x="143" y="126"/>
                      <a:pt x="141" y="126"/>
                    </a:cubicBezTo>
                    <a:cubicBezTo>
                      <a:pt x="142" y="125"/>
                      <a:pt x="144" y="124"/>
                      <a:pt x="142" y="124"/>
                    </a:cubicBezTo>
                    <a:cubicBezTo>
                      <a:pt x="142" y="123"/>
                      <a:pt x="143" y="122"/>
                      <a:pt x="144" y="122"/>
                    </a:cubicBezTo>
                    <a:cubicBezTo>
                      <a:pt x="144" y="121"/>
                      <a:pt x="144" y="121"/>
                      <a:pt x="144" y="121"/>
                    </a:cubicBezTo>
                    <a:cubicBezTo>
                      <a:pt x="144" y="121"/>
                      <a:pt x="144" y="121"/>
                      <a:pt x="143" y="121"/>
                    </a:cubicBezTo>
                    <a:cubicBezTo>
                      <a:pt x="144" y="120"/>
                      <a:pt x="143" y="119"/>
                      <a:pt x="144" y="118"/>
                    </a:cubicBezTo>
                    <a:cubicBezTo>
                      <a:pt x="144" y="117"/>
                      <a:pt x="145" y="117"/>
                      <a:pt x="146" y="117"/>
                    </a:cubicBezTo>
                    <a:cubicBezTo>
                      <a:pt x="145" y="117"/>
                      <a:pt x="145" y="117"/>
                      <a:pt x="145" y="117"/>
                    </a:cubicBezTo>
                    <a:close/>
                    <a:moveTo>
                      <a:pt x="136" y="123"/>
                    </a:moveTo>
                    <a:cubicBezTo>
                      <a:pt x="136" y="122"/>
                      <a:pt x="138" y="121"/>
                      <a:pt x="139" y="120"/>
                    </a:cubicBezTo>
                    <a:cubicBezTo>
                      <a:pt x="139" y="119"/>
                      <a:pt x="140" y="118"/>
                      <a:pt x="139" y="118"/>
                    </a:cubicBezTo>
                    <a:cubicBezTo>
                      <a:pt x="140" y="117"/>
                      <a:pt x="141" y="117"/>
                      <a:pt x="141" y="117"/>
                    </a:cubicBezTo>
                    <a:cubicBezTo>
                      <a:pt x="142" y="117"/>
                      <a:pt x="143" y="115"/>
                      <a:pt x="143" y="116"/>
                    </a:cubicBezTo>
                    <a:cubicBezTo>
                      <a:pt x="144" y="116"/>
                      <a:pt x="142" y="117"/>
                      <a:pt x="142" y="117"/>
                    </a:cubicBezTo>
                    <a:cubicBezTo>
                      <a:pt x="142" y="117"/>
                      <a:pt x="142" y="118"/>
                      <a:pt x="142" y="118"/>
                    </a:cubicBezTo>
                    <a:cubicBezTo>
                      <a:pt x="141" y="119"/>
                      <a:pt x="140" y="120"/>
                      <a:pt x="139" y="121"/>
                    </a:cubicBezTo>
                    <a:cubicBezTo>
                      <a:pt x="138" y="122"/>
                      <a:pt x="136" y="125"/>
                      <a:pt x="135" y="124"/>
                    </a:cubicBezTo>
                    <a:cubicBezTo>
                      <a:pt x="135" y="123"/>
                      <a:pt x="136" y="123"/>
                      <a:pt x="136" y="123"/>
                    </a:cubicBezTo>
                    <a:close/>
                    <a:moveTo>
                      <a:pt x="134" y="128"/>
                    </a:moveTo>
                    <a:cubicBezTo>
                      <a:pt x="135" y="127"/>
                      <a:pt x="135" y="124"/>
                      <a:pt x="137" y="124"/>
                    </a:cubicBezTo>
                    <a:cubicBezTo>
                      <a:pt x="137" y="125"/>
                      <a:pt x="136" y="126"/>
                      <a:pt x="138" y="125"/>
                    </a:cubicBezTo>
                    <a:cubicBezTo>
                      <a:pt x="136" y="127"/>
                      <a:pt x="135" y="133"/>
                      <a:pt x="131" y="133"/>
                    </a:cubicBezTo>
                    <a:cubicBezTo>
                      <a:pt x="132" y="132"/>
                      <a:pt x="135" y="129"/>
                      <a:pt x="134" y="128"/>
                    </a:cubicBezTo>
                    <a:close/>
                    <a:moveTo>
                      <a:pt x="81" y="258"/>
                    </a:moveTo>
                    <a:cubicBezTo>
                      <a:pt x="80" y="258"/>
                      <a:pt x="80" y="259"/>
                      <a:pt x="80" y="259"/>
                    </a:cubicBezTo>
                    <a:cubicBezTo>
                      <a:pt x="80" y="259"/>
                      <a:pt x="81" y="259"/>
                      <a:pt x="80" y="260"/>
                    </a:cubicBezTo>
                    <a:cubicBezTo>
                      <a:pt x="80" y="259"/>
                      <a:pt x="80" y="258"/>
                      <a:pt x="81" y="258"/>
                    </a:cubicBezTo>
                    <a:close/>
                    <a:moveTo>
                      <a:pt x="71" y="150"/>
                    </a:moveTo>
                    <a:cubicBezTo>
                      <a:pt x="71" y="151"/>
                      <a:pt x="70" y="152"/>
                      <a:pt x="69" y="152"/>
                    </a:cubicBezTo>
                    <a:cubicBezTo>
                      <a:pt x="70" y="152"/>
                      <a:pt x="72" y="149"/>
                      <a:pt x="71" y="150"/>
                    </a:cubicBezTo>
                    <a:close/>
                    <a:moveTo>
                      <a:pt x="58" y="182"/>
                    </a:moveTo>
                    <a:cubicBezTo>
                      <a:pt x="58" y="183"/>
                      <a:pt x="57" y="184"/>
                      <a:pt x="57" y="184"/>
                    </a:cubicBezTo>
                    <a:cubicBezTo>
                      <a:pt x="58" y="184"/>
                      <a:pt x="58" y="184"/>
                      <a:pt x="59" y="183"/>
                    </a:cubicBezTo>
                    <a:cubicBezTo>
                      <a:pt x="58" y="184"/>
                      <a:pt x="58" y="184"/>
                      <a:pt x="57" y="185"/>
                    </a:cubicBezTo>
                    <a:cubicBezTo>
                      <a:pt x="57" y="186"/>
                      <a:pt x="56" y="188"/>
                      <a:pt x="55" y="188"/>
                    </a:cubicBezTo>
                    <a:cubicBezTo>
                      <a:pt x="56" y="187"/>
                      <a:pt x="56" y="182"/>
                      <a:pt x="58" y="182"/>
                    </a:cubicBezTo>
                    <a:close/>
                    <a:moveTo>
                      <a:pt x="47" y="178"/>
                    </a:moveTo>
                    <a:cubicBezTo>
                      <a:pt x="45" y="181"/>
                      <a:pt x="43" y="184"/>
                      <a:pt x="40" y="187"/>
                    </a:cubicBezTo>
                    <a:cubicBezTo>
                      <a:pt x="43" y="184"/>
                      <a:pt x="45" y="181"/>
                      <a:pt x="47" y="178"/>
                    </a:cubicBezTo>
                    <a:close/>
                    <a:moveTo>
                      <a:pt x="74" y="377"/>
                    </a:moveTo>
                    <a:cubicBezTo>
                      <a:pt x="73" y="376"/>
                      <a:pt x="72" y="376"/>
                      <a:pt x="72" y="375"/>
                    </a:cubicBezTo>
                    <a:cubicBezTo>
                      <a:pt x="74" y="375"/>
                      <a:pt x="74" y="375"/>
                      <a:pt x="74" y="377"/>
                    </a:cubicBezTo>
                    <a:close/>
                    <a:moveTo>
                      <a:pt x="77" y="384"/>
                    </a:moveTo>
                    <a:cubicBezTo>
                      <a:pt x="76" y="384"/>
                      <a:pt x="76" y="384"/>
                      <a:pt x="76" y="383"/>
                    </a:cubicBezTo>
                    <a:cubicBezTo>
                      <a:pt x="75" y="382"/>
                      <a:pt x="75" y="381"/>
                      <a:pt x="74" y="381"/>
                    </a:cubicBezTo>
                    <a:cubicBezTo>
                      <a:pt x="75" y="380"/>
                      <a:pt x="75" y="379"/>
                      <a:pt x="75" y="378"/>
                    </a:cubicBezTo>
                    <a:cubicBezTo>
                      <a:pt x="76" y="378"/>
                      <a:pt x="76" y="378"/>
                      <a:pt x="77" y="379"/>
                    </a:cubicBezTo>
                    <a:cubicBezTo>
                      <a:pt x="77" y="380"/>
                      <a:pt x="77" y="380"/>
                      <a:pt x="77" y="380"/>
                    </a:cubicBezTo>
                    <a:cubicBezTo>
                      <a:pt x="77" y="380"/>
                      <a:pt x="78" y="380"/>
                      <a:pt x="78" y="380"/>
                    </a:cubicBezTo>
                    <a:cubicBezTo>
                      <a:pt x="79" y="380"/>
                      <a:pt x="79" y="381"/>
                      <a:pt x="79" y="381"/>
                    </a:cubicBezTo>
                    <a:cubicBezTo>
                      <a:pt x="79" y="382"/>
                      <a:pt x="80" y="384"/>
                      <a:pt x="80" y="385"/>
                    </a:cubicBezTo>
                    <a:cubicBezTo>
                      <a:pt x="79" y="385"/>
                      <a:pt x="78" y="384"/>
                      <a:pt x="77" y="384"/>
                    </a:cubicBezTo>
                    <a:close/>
                    <a:moveTo>
                      <a:pt x="234" y="88"/>
                    </a:moveTo>
                    <a:cubicBezTo>
                      <a:pt x="234" y="88"/>
                      <a:pt x="234" y="88"/>
                      <a:pt x="234" y="88"/>
                    </a:cubicBezTo>
                    <a:cubicBezTo>
                      <a:pt x="234" y="88"/>
                      <a:pt x="234" y="88"/>
                      <a:pt x="234" y="88"/>
                    </a:cubicBezTo>
                    <a:close/>
                    <a:moveTo>
                      <a:pt x="98" y="486"/>
                    </a:moveTo>
                    <a:cubicBezTo>
                      <a:pt x="98" y="486"/>
                      <a:pt x="98" y="486"/>
                      <a:pt x="98" y="486"/>
                    </a:cubicBezTo>
                    <a:close/>
                    <a:moveTo>
                      <a:pt x="196" y="774"/>
                    </a:moveTo>
                    <a:cubicBezTo>
                      <a:pt x="197" y="775"/>
                      <a:pt x="197" y="775"/>
                      <a:pt x="197" y="775"/>
                    </a:cubicBezTo>
                    <a:cubicBezTo>
                      <a:pt x="196" y="776"/>
                      <a:pt x="196" y="775"/>
                      <a:pt x="196" y="774"/>
                    </a:cubicBezTo>
                    <a:close/>
                    <a:moveTo>
                      <a:pt x="105" y="448"/>
                    </a:moveTo>
                    <a:cubicBezTo>
                      <a:pt x="105" y="449"/>
                      <a:pt x="105" y="449"/>
                      <a:pt x="105" y="449"/>
                    </a:cubicBezTo>
                    <a:cubicBezTo>
                      <a:pt x="105" y="449"/>
                      <a:pt x="105" y="449"/>
                      <a:pt x="105" y="448"/>
                    </a:cubicBezTo>
                    <a:close/>
                    <a:moveTo>
                      <a:pt x="293" y="20"/>
                    </a:moveTo>
                    <a:cubicBezTo>
                      <a:pt x="292" y="21"/>
                      <a:pt x="290" y="21"/>
                      <a:pt x="289" y="21"/>
                    </a:cubicBezTo>
                    <a:cubicBezTo>
                      <a:pt x="290" y="21"/>
                      <a:pt x="291" y="21"/>
                      <a:pt x="291" y="21"/>
                    </a:cubicBezTo>
                    <a:cubicBezTo>
                      <a:pt x="291" y="22"/>
                      <a:pt x="290" y="22"/>
                      <a:pt x="289" y="23"/>
                    </a:cubicBezTo>
                    <a:cubicBezTo>
                      <a:pt x="288" y="23"/>
                      <a:pt x="288" y="23"/>
                      <a:pt x="288" y="23"/>
                    </a:cubicBezTo>
                    <a:cubicBezTo>
                      <a:pt x="287" y="23"/>
                      <a:pt x="287" y="23"/>
                      <a:pt x="287" y="23"/>
                    </a:cubicBezTo>
                    <a:cubicBezTo>
                      <a:pt x="286" y="23"/>
                      <a:pt x="284" y="24"/>
                      <a:pt x="283" y="24"/>
                    </a:cubicBezTo>
                    <a:cubicBezTo>
                      <a:pt x="284" y="24"/>
                      <a:pt x="284" y="24"/>
                      <a:pt x="285" y="24"/>
                    </a:cubicBezTo>
                    <a:cubicBezTo>
                      <a:pt x="284" y="24"/>
                      <a:pt x="282" y="25"/>
                      <a:pt x="281" y="25"/>
                    </a:cubicBezTo>
                    <a:cubicBezTo>
                      <a:pt x="282" y="25"/>
                      <a:pt x="283" y="25"/>
                      <a:pt x="284" y="25"/>
                    </a:cubicBezTo>
                    <a:cubicBezTo>
                      <a:pt x="278" y="27"/>
                      <a:pt x="273" y="30"/>
                      <a:pt x="266" y="31"/>
                    </a:cubicBezTo>
                    <a:cubicBezTo>
                      <a:pt x="267" y="29"/>
                      <a:pt x="270" y="29"/>
                      <a:pt x="271" y="28"/>
                    </a:cubicBezTo>
                    <a:cubicBezTo>
                      <a:pt x="271" y="28"/>
                      <a:pt x="273" y="27"/>
                      <a:pt x="273" y="27"/>
                    </a:cubicBezTo>
                    <a:cubicBezTo>
                      <a:pt x="273" y="26"/>
                      <a:pt x="272" y="27"/>
                      <a:pt x="271" y="27"/>
                    </a:cubicBezTo>
                    <a:cubicBezTo>
                      <a:pt x="273" y="26"/>
                      <a:pt x="276" y="25"/>
                      <a:pt x="278" y="24"/>
                    </a:cubicBezTo>
                    <a:cubicBezTo>
                      <a:pt x="278" y="24"/>
                      <a:pt x="277" y="25"/>
                      <a:pt x="276" y="25"/>
                    </a:cubicBezTo>
                    <a:cubicBezTo>
                      <a:pt x="277" y="25"/>
                      <a:pt x="278" y="25"/>
                      <a:pt x="280" y="24"/>
                    </a:cubicBezTo>
                    <a:cubicBezTo>
                      <a:pt x="281" y="24"/>
                      <a:pt x="283" y="23"/>
                      <a:pt x="282" y="23"/>
                    </a:cubicBezTo>
                    <a:cubicBezTo>
                      <a:pt x="284" y="22"/>
                      <a:pt x="286" y="21"/>
                      <a:pt x="289" y="21"/>
                    </a:cubicBezTo>
                    <a:cubicBezTo>
                      <a:pt x="288" y="21"/>
                      <a:pt x="288" y="21"/>
                      <a:pt x="288" y="21"/>
                    </a:cubicBezTo>
                    <a:cubicBezTo>
                      <a:pt x="288" y="22"/>
                      <a:pt x="288" y="21"/>
                      <a:pt x="289" y="21"/>
                    </a:cubicBezTo>
                    <a:cubicBezTo>
                      <a:pt x="288" y="21"/>
                      <a:pt x="290" y="21"/>
                      <a:pt x="291" y="21"/>
                    </a:cubicBezTo>
                    <a:cubicBezTo>
                      <a:pt x="292" y="20"/>
                      <a:pt x="293" y="20"/>
                      <a:pt x="294" y="20"/>
                    </a:cubicBezTo>
                    <a:cubicBezTo>
                      <a:pt x="294" y="20"/>
                      <a:pt x="294" y="20"/>
                      <a:pt x="293" y="20"/>
                    </a:cubicBezTo>
                    <a:close/>
                    <a:moveTo>
                      <a:pt x="432" y="25"/>
                    </a:moveTo>
                    <a:cubicBezTo>
                      <a:pt x="431" y="25"/>
                      <a:pt x="429" y="25"/>
                      <a:pt x="428" y="25"/>
                    </a:cubicBezTo>
                    <a:cubicBezTo>
                      <a:pt x="429" y="26"/>
                      <a:pt x="425" y="26"/>
                      <a:pt x="425" y="25"/>
                    </a:cubicBezTo>
                    <a:cubicBezTo>
                      <a:pt x="424" y="23"/>
                      <a:pt x="427" y="25"/>
                      <a:pt x="428" y="24"/>
                    </a:cubicBezTo>
                    <a:cubicBezTo>
                      <a:pt x="428" y="24"/>
                      <a:pt x="428" y="24"/>
                      <a:pt x="427" y="24"/>
                    </a:cubicBezTo>
                    <a:cubicBezTo>
                      <a:pt x="429" y="23"/>
                      <a:pt x="430" y="23"/>
                      <a:pt x="432" y="24"/>
                    </a:cubicBezTo>
                    <a:cubicBezTo>
                      <a:pt x="432" y="24"/>
                      <a:pt x="432" y="24"/>
                      <a:pt x="432" y="24"/>
                    </a:cubicBezTo>
                    <a:cubicBezTo>
                      <a:pt x="433" y="24"/>
                      <a:pt x="434" y="24"/>
                      <a:pt x="434" y="25"/>
                    </a:cubicBezTo>
                    <a:cubicBezTo>
                      <a:pt x="433" y="25"/>
                      <a:pt x="433" y="25"/>
                      <a:pt x="433" y="25"/>
                    </a:cubicBezTo>
                    <a:cubicBezTo>
                      <a:pt x="434" y="25"/>
                      <a:pt x="435" y="25"/>
                      <a:pt x="436" y="25"/>
                    </a:cubicBezTo>
                    <a:cubicBezTo>
                      <a:pt x="438" y="26"/>
                      <a:pt x="435" y="26"/>
                      <a:pt x="434" y="26"/>
                    </a:cubicBezTo>
                    <a:cubicBezTo>
                      <a:pt x="435" y="27"/>
                      <a:pt x="436" y="27"/>
                      <a:pt x="437" y="27"/>
                    </a:cubicBezTo>
                    <a:cubicBezTo>
                      <a:pt x="437" y="27"/>
                      <a:pt x="437" y="28"/>
                      <a:pt x="436" y="28"/>
                    </a:cubicBezTo>
                    <a:cubicBezTo>
                      <a:pt x="437" y="28"/>
                      <a:pt x="437" y="28"/>
                      <a:pt x="438" y="28"/>
                    </a:cubicBezTo>
                    <a:cubicBezTo>
                      <a:pt x="438" y="29"/>
                      <a:pt x="435" y="28"/>
                      <a:pt x="434" y="28"/>
                    </a:cubicBezTo>
                    <a:cubicBezTo>
                      <a:pt x="433" y="27"/>
                      <a:pt x="431" y="26"/>
                      <a:pt x="432" y="25"/>
                    </a:cubicBezTo>
                    <a:close/>
                    <a:moveTo>
                      <a:pt x="269" y="26"/>
                    </a:moveTo>
                    <a:cubicBezTo>
                      <a:pt x="271" y="24"/>
                      <a:pt x="275" y="22"/>
                      <a:pt x="278" y="22"/>
                    </a:cubicBezTo>
                    <a:cubicBezTo>
                      <a:pt x="275" y="23"/>
                      <a:pt x="272" y="25"/>
                      <a:pt x="269" y="26"/>
                    </a:cubicBezTo>
                    <a:cubicBezTo>
                      <a:pt x="269" y="26"/>
                      <a:pt x="268" y="26"/>
                      <a:pt x="268" y="26"/>
                    </a:cubicBezTo>
                    <a:cubicBezTo>
                      <a:pt x="268" y="26"/>
                      <a:pt x="269" y="26"/>
                      <a:pt x="269" y="26"/>
                    </a:cubicBezTo>
                    <a:close/>
                    <a:moveTo>
                      <a:pt x="286" y="24"/>
                    </a:moveTo>
                    <a:cubicBezTo>
                      <a:pt x="285" y="24"/>
                      <a:pt x="285" y="24"/>
                      <a:pt x="285" y="24"/>
                    </a:cubicBezTo>
                    <a:cubicBezTo>
                      <a:pt x="285" y="24"/>
                      <a:pt x="286" y="24"/>
                      <a:pt x="286" y="24"/>
                    </a:cubicBezTo>
                    <a:close/>
                    <a:moveTo>
                      <a:pt x="258" y="36"/>
                    </a:moveTo>
                    <a:cubicBezTo>
                      <a:pt x="258" y="36"/>
                      <a:pt x="258" y="36"/>
                      <a:pt x="258" y="36"/>
                    </a:cubicBezTo>
                    <a:cubicBezTo>
                      <a:pt x="257" y="37"/>
                      <a:pt x="256" y="38"/>
                      <a:pt x="255" y="38"/>
                    </a:cubicBezTo>
                    <a:cubicBezTo>
                      <a:pt x="255" y="39"/>
                      <a:pt x="254" y="39"/>
                      <a:pt x="253" y="40"/>
                    </a:cubicBezTo>
                    <a:cubicBezTo>
                      <a:pt x="253" y="40"/>
                      <a:pt x="252" y="40"/>
                      <a:pt x="253" y="40"/>
                    </a:cubicBezTo>
                    <a:cubicBezTo>
                      <a:pt x="252" y="40"/>
                      <a:pt x="249" y="41"/>
                      <a:pt x="249" y="41"/>
                    </a:cubicBezTo>
                    <a:cubicBezTo>
                      <a:pt x="248" y="41"/>
                      <a:pt x="247" y="42"/>
                      <a:pt x="247" y="42"/>
                    </a:cubicBezTo>
                    <a:cubicBezTo>
                      <a:pt x="246" y="42"/>
                      <a:pt x="246" y="42"/>
                      <a:pt x="246" y="42"/>
                    </a:cubicBezTo>
                    <a:cubicBezTo>
                      <a:pt x="247" y="41"/>
                      <a:pt x="248" y="40"/>
                      <a:pt x="249" y="39"/>
                    </a:cubicBezTo>
                    <a:cubicBezTo>
                      <a:pt x="249" y="39"/>
                      <a:pt x="247" y="40"/>
                      <a:pt x="247" y="40"/>
                    </a:cubicBezTo>
                    <a:cubicBezTo>
                      <a:pt x="247" y="40"/>
                      <a:pt x="248" y="40"/>
                      <a:pt x="248" y="39"/>
                    </a:cubicBezTo>
                    <a:cubicBezTo>
                      <a:pt x="248" y="40"/>
                      <a:pt x="248" y="40"/>
                      <a:pt x="247" y="40"/>
                    </a:cubicBezTo>
                    <a:cubicBezTo>
                      <a:pt x="249" y="39"/>
                      <a:pt x="250" y="39"/>
                      <a:pt x="251" y="38"/>
                    </a:cubicBezTo>
                    <a:cubicBezTo>
                      <a:pt x="252" y="38"/>
                      <a:pt x="253" y="37"/>
                      <a:pt x="254" y="37"/>
                    </a:cubicBezTo>
                    <a:cubicBezTo>
                      <a:pt x="255" y="36"/>
                      <a:pt x="255" y="36"/>
                      <a:pt x="255" y="37"/>
                    </a:cubicBezTo>
                    <a:cubicBezTo>
                      <a:pt x="256" y="37"/>
                      <a:pt x="257" y="36"/>
                      <a:pt x="258" y="36"/>
                    </a:cubicBezTo>
                    <a:cubicBezTo>
                      <a:pt x="257" y="36"/>
                      <a:pt x="257" y="36"/>
                      <a:pt x="257" y="36"/>
                    </a:cubicBezTo>
                    <a:cubicBezTo>
                      <a:pt x="257" y="36"/>
                      <a:pt x="257" y="36"/>
                      <a:pt x="258" y="36"/>
                    </a:cubicBezTo>
                    <a:cubicBezTo>
                      <a:pt x="258" y="36"/>
                      <a:pt x="257" y="36"/>
                      <a:pt x="257" y="36"/>
                    </a:cubicBezTo>
                    <a:cubicBezTo>
                      <a:pt x="257" y="36"/>
                      <a:pt x="258" y="36"/>
                      <a:pt x="258" y="36"/>
                    </a:cubicBezTo>
                    <a:close/>
                    <a:moveTo>
                      <a:pt x="261" y="32"/>
                    </a:moveTo>
                    <a:cubicBezTo>
                      <a:pt x="260" y="33"/>
                      <a:pt x="259" y="33"/>
                      <a:pt x="257" y="34"/>
                    </a:cubicBezTo>
                    <a:cubicBezTo>
                      <a:pt x="258" y="33"/>
                      <a:pt x="260" y="32"/>
                      <a:pt x="261" y="32"/>
                    </a:cubicBezTo>
                    <a:close/>
                    <a:moveTo>
                      <a:pt x="243" y="32"/>
                    </a:moveTo>
                    <a:cubicBezTo>
                      <a:pt x="243" y="32"/>
                      <a:pt x="244" y="32"/>
                      <a:pt x="244" y="32"/>
                    </a:cubicBezTo>
                    <a:cubicBezTo>
                      <a:pt x="242" y="33"/>
                      <a:pt x="245" y="32"/>
                      <a:pt x="245" y="32"/>
                    </a:cubicBezTo>
                    <a:cubicBezTo>
                      <a:pt x="244" y="33"/>
                      <a:pt x="246" y="32"/>
                      <a:pt x="246" y="32"/>
                    </a:cubicBezTo>
                    <a:cubicBezTo>
                      <a:pt x="245" y="33"/>
                      <a:pt x="248" y="32"/>
                      <a:pt x="248" y="32"/>
                    </a:cubicBezTo>
                    <a:cubicBezTo>
                      <a:pt x="248" y="32"/>
                      <a:pt x="247" y="32"/>
                      <a:pt x="246" y="33"/>
                    </a:cubicBezTo>
                    <a:cubicBezTo>
                      <a:pt x="247" y="33"/>
                      <a:pt x="248" y="32"/>
                      <a:pt x="249" y="32"/>
                    </a:cubicBezTo>
                    <a:cubicBezTo>
                      <a:pt x="247" y="33"/>
                      <a:pt x="244" y="34"/>
                      <a:pt x="242" y="34"/>
                    </a:cubicBezTo>
                    <a:cubicBezTo>
                      <a:pt x="242" y="34"/>
                      <a:pt x="243" y="34"/>
                      <a:pt x="243" y="34"/>
                    </a:cubicBezTo>
                    <a:cubicBezTo>
                      <a:pt x="242" y="34"/>
                      <a:pt x="240" y="34"/>
                      <a:pt x="239" y="35"/>
                    </a:cubicBezTo>
                    <a:cubicBezTo>
                      <a:pt x="239" y="34"/>
                      <a:pt x="239" y="34"/>
                      <a:pt x="238" y="35"/>
                    </a:cubicBezTo>
                    <a:cubicBezTo>
                      <a:pt x="239" y="34"/>
                      <a:pt x="238" y="35"/>
                      <a:pt x="238" y="35"/>
                    </a:cubicBezTo>
                    <a:cubicBezTo>
                      <a:pt x="237" y="35"/>
                      <a:pt x="236" y="35"/>
                      <a:pt x="235" y="36"/>
                    </a:cubicBezTo>
                    <a:cubicBezTo>
                      <a:pt x="233" y="37"/>
                      <a:pt x="232" y="37"/>
                      <a:pt x="230" y="39"/>
                    </a:cubicBezTo>
                    <a:cubicBezTo>
                      <a:pt x="230" y="39"/>
                      <a:pt x="231" y="39"/>
                      <a:pt x="231" y="38"/>
                    </a:cubicBezTo>
                    <a:cubicBezTo>
                      <a:pt x="230" y="40"/>
                      <a:pt x="228" y="40"/>
                      <a:pt x="226" y="41"/>
                    </a:cubicBezTo>
                    <a:cubicBezTo>
                      <a:pt x="229" y="40"/>
                      <a:pt x="225" y="42"/>
                      <a:pt x="227" y="41"/>
                    </a:cubicBezTo>
                    <a:cubicBezTo>
                      <a:pt x="228" y="41"/>
                      <a:pt x="229" y="41"/>
                      <a:pt x="229" y="41"/>
                    </a:cubicBezTo>
                    <a:cubicBezTo>
                      <a:pt x="231" y="40"/>
                      <a:pt x="232" y="40"/>
                      <a:pt x="234" y="39"/>
                    </a:cubicBezTo>
                    <a:cubicBezTo>
                      <a:pt x="234" y="39"/>
                      <a:pt x="237" y="39"/>
                      <a:pt x="238" y="38"/>
                    </a:cubicBezTo>
                    <a:cubicBezTo>
                      <a:pt x="240" y="38"/>
                      <a:pt x="243" y="36"/>
                      <a:pt x="246" y="36"/>
                    </a:cubicBezTo>
                    <a:cubicBezTo>
                      <a:pt x="245" y="37"/>
                      <a:pt x="241" y="38"/>
                      <a:pt x="242" y="38"/>
                    </a:cubicBezTo>
                    <a:cubicBezTo>
                      <a:pt x="241" y="39"/>
                      <a:pt x="240" y="39"/>
                      <a:pt x="240" y="39"/>
                    </a:cubicBezTo>
                    <a:cubicBezTo>
                      <a:pt x="240" y="39"/>
                      <a:pt x="241" y="39"/>
                      <a:pt x="242" y="39"/>
                    </a:cubicBezTo>
                    <a:cubicBezTo>
                      <a:pt x="241" y="39"/>
                      <a:pt x="241" y="39"/>
                      <a:pt x="241" y="39"/>
                    </a:cubicBezTo>
                    <a:cubicBezTo>
                      <a:pt x="241" y="40"/>
                      <a:pt x="241" y="40"/>
                      <a:pt x="241" y="39"/>
                    </a:cubicBezTo>
                    <a:cubicBezTo>
                      <a:pt x="241" y="40"/>
                      <a:pt x="241" y="40"/>
                      <a:pt x="241" y="40"/>
                    </a:cubicBezTo>
                    <a:cubicBezTo>
                      <a:pt x="241" y="40"/>
                      <a:pt x="241" y="40"/>
                      <a:pt x="241" y="40"/>
                    </a:cubicBezTo>
                    <a:cubicBezTo>
                      <a:pt x="242" y="40"/>
                      <a:pt x="243" y="39"/>
                      <a:pt x="243" y="39"/>
                    </a:cubicBezTo>
                    <a:cubicBezTo>
                      <a:pt x="242" y="40"/>
                      <a:pt x="244" y="39"/>
                      <a:pt x="244" y="39"/>
                    </a:cubicBezTo>
                    <a:cubicBezTo>
                      <a:pt x="246" y="38"/>
                      <a:pt x="247" y="38"/>
                      <a:pt x="248" y="37"/>
                    </a:cubicBezTo>
                    <a:cubicBezTo>
                      <a:pt x="247" y="37"/>
                      <a:pt x="247" y="38"/>
                      <a:pt x="246" y="38"/>
                    </a:cubicBezTo>
                    <a:cubicBezTo>
                      <a:pt x="246" y="38"/>
                      <a:pt x="246" y="38"/>
                      <a:pt x="246" y="38"/>
                    </a:cubicBezTo>
                    <a:cubicBezTo>
                      <a:pt x="247" y="37"/>
                      <a:pt x="249" y="36"/>
                      <a:pt x="249" y="36"/>
                    </a:cubicBezTo>
                    <a:cubicBezTo>
                      <a:pt x="249" y="36"/>
                      <a:pt x="249" y="37"/>
                      <a:pt x="248" y="37"/>
                    </a:cubicBezTo>
                    <a:cubicBezTo>
                      <a:pt x="249" y="37"/>
                      <a:pt x="249" y="37"/>
                      <a:pt x="250" y="36"/>
                    </a:cubicBezTo>
                    <a:cubicBezTo>
                      <a:pt x="249" y="36"/>
                      <a:pt x="252" y="36"/>
                      <a:pt x="252" y="35"/>
                    </a:cubicBezTo>
                    <a:cubicBezTo>
                      <a:pt x="252" y="36"/>
                      <a:pt x="251" y="37"/>
                      <a:pt x="250" y="37"/>
                    </a:cubicBezTo>
                    <a:cubicBezTo>
                      <a:pt x="251" y="37"/>
                      <a:pt x="256" y="35"/>
                      <a:pt x="256" y="34"/>
                    </a:cubicBezTo>
                    <a:cubicBezTo>
                      <a:pt x="256" y="34"/>
                      <a:pt x="255" y="34"/>
                      <a:pt x="255" y="34"/>
                    </a:cubicBezTo>
                    <a:cubicBezTo>
                      <a:pt x="255" y="33"/>
                      <a:pt x="257" y="33"/>
                      <a:pt x="258" y="32"/>
                    </a:cubicBezTo>
                    <a:cubicBezTo>
                      <a:pt x="257" y="32"/>
                      <a:pt x="256" y="33"/>
                      <a:pt x="255" y="33"/>
                    </a:cubicBezTo>
                    <a:cubicBezTo>
                      <a:pt x="255" y="33"/>
                      <a:pt x="255" y="33"/>
                      <a:pt x="255" y="33"/>
                    </a:cubicBezTo>
                    <a:cubicBezTo>
                      <a:pt x="259" y="31"/>
                      <a:pt x="263" y="28"/>
                      <a:pt x="268" y="27"/>
                    </a:cubicBezTo>
                    <a:cubicBezTo>
                      <a:pt x="267" y="27"/>
                      <a:pt x="265" y="27"/>
                      <a:pt x="267" y="26"/>
                    </a:cubicBezTo>
                    <a:cubicBezTo>
                      <a:pt x="265" y="27"/>
                      <a:pt x="262" y="28"/>
                      <a:pt x="260" y="29"/>
                    </a:cubicBezTo>
                    <a:cubicBezTo>
                      <a:pt x="264" y="27"/>
                      <a:pt x="268" y="25"/>
                      <a:pt x="272" y="24"/>
                    </a:cubicBezTo>
                    <a:cubicBezTo>
                      <a:pt x="271" y="24"/>
                      <a:pt x="271" y="24"/>
                      <a:pt x="272" y="24"/>
                    </a:cubicBezTo>
                    <a:cubicBezTo>
                      <a:pt x="270" y="24"/>
                      <a:pt x="268" y="25"/>
                      <a:pt x="267" y="25"/>
                    </a:cubicBezTo>
                    <a:cubicBezTo>
                      <a:pt x="268" y="25"/>
                      <a:pt x="270" y="24"/>
                      <a:pt x="271" y="23"/>
                    </a:cubicBezTo>
                    <a:cubicBezTo>
                      <a:pt x="268" y="24"/>
                      <a:pt x="264" y="26"/>
                      <a:pt x="261" y="27"/>
                    </a:cubicBezTo>
                    <a:cubicBezTo>
                      <a:pt x="264" y="24"/>
                      <a:pt x="269" y="24"/>
                      <a:pt x="273" y="22"/>
                    </a:cubicBezTo>
                    <a:cubicBezTo>
                      <a:pt x="272" y="22"/>
                      <a:pt x="272" y="22"/>
                      <a:pt x="271" y="22"/>
                    </a:cubicBezTo>
                    <a:cubicBezTo>
                      <a:pt x="272" y="22"/>
                      <a:pt x="272" y="22"/>
                      <a:pt x="273" y="22"/>
                    </a:cubicBezTo>
                    <a:cubicBezTo>
                      <a:pt x="274" y="21"/>
                      <a:pt x="275" y="21"/>
                      <a:pt x="277" y="20"/>
                    </a:cubicBezTo>
                    <a:cubicBezTo>
                      <a:pt x="276" y="20"/>
                      <a:pt x="276" y="20"/>
                      <a:pt x="276" y="20"/>
                    </a:cubicBezTo>
                    <a:cubicBezTo>
                      <a:pt x="276" y="20"/>
                      <a:pt x="276" y="20"/>
                      <a:pt x="276" y="20"/>
                    </a:cubicBezTo>
                    <a:cubicBezTo>
                      <a:pt x="275" y="20"/>
                      <a:pt x="278" y="20"/>
                      <a:pt x="278" y="19"/>
                    </a:cubicBezTo>
                    <a:cubicBezTo>
                      <a:pt x="279" y="19"/>
                      <a:pt x="279" y="19"/>
                      <a:pt x="280" y="19"/>
                    </a:cubicBezTo>
                    <a:cubicBezTo>
                      <a:pt x="274" y="20"/>
                      <a:pt x="269" y="22"/>
                      <a:pt x="263" y="24"/>
                    </a:cubicBezTo>
                    <a:cubicBezTo>
                      <a:pt x="260" y="25"/>
                      <a:pt x="256" y="26"/>
                      <a:pt x="253" y="27"/>
                    </a:cubicBezTo>
                    <a:cubicBezTo>
                      <a:pt x="252" y="28"/>
                      <a:pt x="251" y="28"/>
                      <a:pt x="250" y="28"/>
                    </a:cubicBezTo>
                    <a:cubicBezTo>
                      <a:pt x="249" y="29"/>
                      <a:pt x="248" y="29"/>
                      <a:pt x="247" y="30"/>
                    </a:cubicBezTo>
                    <a:cubicBezTo>
                      <a:pt x="247" y="30"/>
                      <a:pt x="244" y="31"/>
                      <a:pt x="244" y="31"/>
                    </a:cubicBezTo>
                    <a:cubicBezTo>
                      <a:pt x="246" y="30"/>
                      <a:pt x="248" y="29"/>
                      <a:pt x="250" y="29"/>
                    </a:cubicBezTo>
                    <a:cubicBezTo>
                      <a:pt x="249" y="29"/>
                      <a:pt x="249" y="29"/>
                      <a:pt x="248" y="29"/>
                    </a:cubicBezTo>
                    <a:cubicBezTo>
                      <a:pt x="250" y="29"/>
                      <a:pt x="251" y="29"/>
                      <a:pt x="252" y="29"/>
                    </a:cubicBezTo>
                    <a:cubicBezTo>
                      <a:pt x="251" y="29"/>
                      <a:pt x="250" y="29"/>
                      <a:pt x="250" y="29"/>
                    </a:cubicBezTo>
                    <a:cubicBezTo>
                      <a:pt x="250" y="29"/>
                      <a:pt x="251" y="29"/>
                      <a:pt x="252" y="29"/>
                    </a:cubicBezTo>
                    <a:cubicBezTo>
                      <a:pt x="251" y="30"/>
                      <a:pt x="249" y="30"/>
                      <a:pt x="248" y="30"/>
                    </a:cubicBezTo>
                    <a:cubicBezTo>
                      <a:pt x="248" y="31"/>
                      <a:pt x="250" y="30"/>
                      <a:pt x="251" y="29"/>
                    </a:cubicBezTo>
                    <a:cubicBezTo>
                      <a:pt x="250" y="29"/>
                      <a:pt x="250" y="30"/>
                      <a:pt x="250" y="30"/>
                    </a:cubicBezTo>
                    <a:cubicBezTo>
                      <a:pt x="251" y="30"/>
                      <a:pt x="252" y="29"/>
                      <a:pt x="253" y="29"/>
                    </a:cubicBezTo>
                    <a:cubicBezTo>
                      <a:pt x="253" y="29"/>
                      <a:pt x="251" y="30"/>
                      <a:pt x="252" y="30"/>
                    </a:cubicBezTo>
                    <a:cubicBezTo>
                      <a:pt x="251" y="30"/>
                      <a:pt x="252" y="29"/>
                      <a:pt x="250" y="30"/>
                    </a:cubicBezTo>
                    <a:cubicBezTo>
                      <a:pt x="250" y="30"/>
                      <a:pt x="248" y="31"/>
                      <a:pt x="249" y="30"/>
                    </a:cubicBezTo>
                    <a:cubicBezTo>
                      <a:pt x="247" y="31"/>
                      <a:pt x="245" y="32"/>
                      <a:pt x="243" y="32"/>
                    </a:cubicBezTo>
                    <a:close/>
                    <a:moveTo>
                      <a:pt x="269" y="23"/>
                    </a:moveTo>
                    <a:cubicBezTo>
                      <a:pt x="268" y="23"/>
                      <a:pt x="267" y="24"/>
                      <a:pt x="266" y="24"/>
                    </a:cubicBezTo>
                    <a:cubicBezTo>
                      <a:pt x="265" y="25"/>
                      <a:pt x="262" y="25"/>
                      <a:pt x="259" y="26"/>
                    </a:cubicBezTo>
                    <a:cubicBezTo>
                      <a:pt x="262" y="25"/>
                      <a:pt x="266" y="23"/>
                      <a:pt x="269" y="23"/>
                    </a:cubicBezTo>
                    <a:close/>
                    <a:moveTo>
                      <a:pt x="241" y="40"/>
                    </a:moveTo>
                    <a:cubicBezTo>
                      <a:pt x="241" y="40"/>
                      <a:pt x="241" y="40"/>
                      <a:pt x="241" y="40"/>
                    </a:cubicBezTo>
                    <a:close/>
                    <a:moveTo>
                      <a:pt x="293" y="37"/>
                    </a:moveTo>
                    <a:cubicBezTo>
                      <a:pt x="292" y="37"/>
                      <a:pt x="292" y="37"/>
                      <a:pt x="291" y="37"/>
                    </a:cubicBezTo>
                    <a:cubicBezTo>
                      <a:pt x="292" y="37"/>
                      <a:pt x="292" y="36"/>
                      <a:pt x="293" y="37"/>
                    </a:cubicBezTo>
                    <a:close/>
                    <a:moveTo>
                      <a:pt x="591" y="37"/>
                    </a:moveTo>
                    <a:cubicBezTo>
                      <a:pt x="591" y="37"/>
                      <a:pt x="593" y="37"/>
                      <a:pt x="593" y="38"/>
                    </a:cubicBezTo>
                    <a:cubicBezTo>
                      <a:pt x="593" y="38"/>
                      <a:pt x="590" y="36"/>
                      <a:pt x="590" y="37"/>
                    </a:cubicBezTo>
                    <a:cubicBezTo>
                      <a:pt x="590" y="37"/>
                      <a:pt x="585" y="35"/>
                      <a:pt x="585" y="34"/>
                    </a:cubicBezTo>
                    <a:cubicBezTo>
                      <a:pt x="587" y="35"/>
                      <a:pt x="589" y="36"/>
                      <a:pt x="591" y="37"/>
                    </a:cubicBezTo>
                    <a:close/>
                    <a:moveTo>
                      <a:pt x="538" y="33"/>
                    </a:moveTo>
                    <a:cubicBezTo>
                      <a:pt x="539" y="33"/>
                      <a:pt x="539" y="34"/>
                      <a:pt x="540" y="34"/>
                    </a:cubicBezTo>
                    <a:cubicBezTo>
                      <a:pt x="539" y="34"/>
                      <a:pt x="538" y="34"/>
                      <a:pt x="538" y="33"/>
                    </a:cubicBezTo>
                    <a:close/>
                    <a:moveTo>
                      <a:pt x="280" y="34"/>
                    </a:moveTo>
                    <a:cubicBezTo>
                      <a:pt x="280" y="34"/>
                      <a:pt x="280" y="34"/>
                      <a:pt x="281" y="34"/>
                    </a:cubicBezTo>
                    <a:cubicBezTo>
                      <a:pt x="280" y="34"/>
                      <a:pt x="280" y="35"/>
                      <a:pt x="280" y="34"/>
                    </a:cubicBezTo>
                    <a:cubicBezTo>
                      <a:pt x="280" y="34"/>
                      <a:pt x="280" y="34"/>
                      <a:pt x="280" y="34"/>
                    </a:cubicBezTo>
                    <a:close/>
                    <a:moveTo>
                      <a:pt x="288" y="36"/>
                    </a:moveTo>
                    <a:cubicBezTo>
                      <a:pt x="288" y="37"/>
                      <a:pt x="288" y="37"/>
                      <a:pt x="288" y="37"/>
                    </a:cubicBezTo>
                    <a:cubicBezTo>
                      <a:pt x="288" y="37"/>
                      <a:pt x="288" y="37"/>
                      <a:pt x="288" y="36"/>
                    </a:cubicBezTo>
                    <a:close/>
                    <a:moveTo>
                      <a:pt x="291" y="36"/>
                    </a:moveTo>
                    <a:cubicBezTo>
                      <a:pt x="292" y="36"/>
                      <a:pt x="293" y="36"/>
                      <a:pt x="293" y="36"/>
                    </a:cubicBezTo>
                    <a:cubicBezTo>
                      <a:pt x="292" y="36"/>
                      <a:pt x="290" y="37"/>
                      <a:pt x="289" y="37"/>
                    </a:cubicBezTo>
                    <a:cubicBezTo>
                      <a:pt x="289" y="37"/>
                      <a:pt x="289" y="37"/>
                      <a:pt x="288" y="37"/>
                    </a:cubicBezTo>
                    <a:cubicBezTo>
                      <a:pt x="289" y="36"/>
                      <a:pt x="290" y="36"/>
                      <a:pt x="291" y="36"/>
                    </a:cubicBezTo>
                    <a:close/>
                    <a:moveTo>
                      <a:pt x="357" y="31"/>
                    </a:moveTo>
                    <a:cubicBezTo>
                      <a:pt x="357" y="30"/>
                      <a:pt x="357" y="30"/>
                      <a:pt x="358" y="30"/>
                    </a:cubicBezTo>
                    <a:cubicBezTo>
                      <a:pt x="359" y="30"/>
                      <a:pt x="358" y="31"/>
                      <a:pt x="357" y="31"/>
                    </a:cubicBezTo>
                    <a:close/>
                    <a:moveTo>
                      <a:pt x="539" y="34"/>
                    </a:moveTo>
                    <a:cubicBezTo>
                      <a:pt x="540" y="35"/>
                      <a:pt x="540" y="35"/>
                      <a:pt x="541" y="36"/>
                    </a:cubicBezTo>
                    <a:cubicBezTo>
                      <a:pt x="540" y="35"/>
                      <a:pt x="539" y="35"/>
                      <a:pt x="538" y="34"/>
                    </a:cubicBezTo>
                    <a:cubicBezTo>
                      <a:pt x="539" y="34"/>
                      <a:pt x="539" y="34"/>
                      <a:pt x="539" y="34"/>
                    </a:cubicBezTo>
                    <a:close/>
                    <a:moveTo>
                      <a:pt x="429" y="32"/>
                    </a:moveTo>
                    <a:cubicBezTo>
                      <a:pt x="430" y="33"/>
                      <a:pt x="429" y="33"/>
                      <a:pt x="428" y="33"/>
                    </a:cubicBezTo>
                    <a:cubicBezTo>
                      <a:pt x="426" y="31"/>
                      <a:pt x="422" y="35"/>
                      <a:pt x="422" y="32"/>
                    </a:cubicBezTo>
                    <a:cubicBezTo>
                      <a:pt x="424" y="32"/>
                      <a:pt x="426" y="32"/>
                      <a:pt x="427" y="32"/>
                    </a:cubicBezTo>
                    <a:cubicBezTo>
                      <a:pt x="428" y="32"/>
                      <a:pt x="429" y="31"/>
                      <a:pt x="429" y="32"/>
                    </a:cubicBezTo>
                    <a:close/>
                    <a:moveTo>
                      <a:pt x="539" y="32"/>
                    </a:moveTo>
                    <a:cubicBezTo>
                      <a:pt x="542" y="32"/>
                      <a:pt x="539" y="32"/>
                      <a:pt x="539" y="31"/>
                    </a:cubicBezTo>
                    <a:cubicBezTo>
                      <a:pt x="539" y="31"/>
                      <a:pt x="541" y="32"/>
                      <a:pt x="541" y="32"/>
                    </a:cubicBezTo>
                    <a:cubicBezTo>
                      <a:pt x="540" y="32"/>
                      <a:pt x="541" y="32"/>
                      <a:pt x="541" y="33"/>
                    </a:cubicBezTo>
                    <a:cubicBezTo>
                      <a:pt x="541" y="33"/>
                      <a:pt x="539" y="32"/>
                      <a:pt x="540" y="32"/>
                    </a:cubicBezTo>
                    <a:cubicBezTo>
                      <a:pt x="539" y="32"/>
                      <a:pt x="539" y="32"/>
                      <a:pt x="539" y="32"/>
                    </a:cubicBezTo>
                    <a:close/>
                    <a:moveTo>
                      <a:pt x="361" y="30"/>
                    </a:moveTo>
                    <a:cubicBezTo>
                      <a:pt x="361" y="31"/>
                      <a:pt x="360" y="31"/>
                      <a:pt x="360" y="31"/>
                    </a:cubicBezTo>
                    <a:cubicBezTo>
                      <a:pt x="360" y="30"/>
                      <a:pt x="361" y="30"/>
                      <a:pt x="361" y="30"/>
                    </a:cubicBezTo>
                    <a:close/>
                    <a:moveTo>
                      <a:pt x="315" y="30"/>
                    </a:moveTo>
                    <a:cubicBezTo>
                      <a:pt x="315" y="29"/>
                      <a:pt x="315" y="29"/>
                      <a:pt x="316" y="29"/>
                    </a:cubicBezTo>
                    <a:cubicBezTo>
                      <a:pt x="316" y="29"/>
                      <a:pt x="315" y="30"/>
                      <a:pt x="315" y="30"/>
                    </a:cubicBezTo>
                    <a:close/>
                    <a:moveTo>
                      <a:pt x="540" y="34"/>
                    </a:moveTo>
                    <a:cubicBezTo>
                      <a:pt x="540" y="34"/>
                      <a:pt x="541" y="34"/>
                      <a:pt x="541" y="34"/>
                    </a:cubicBezTo>
                    <a:cubicBezTo>
                      <a:pt x="541" y="34"/>
                      <a:pt x="540" y="34"/>
                      <a:pt x="540" y="34"/>
                    </a:cubicBezTo>
                    <a:close/>
                    <a:moveTo>
                      <a:pt x="281" y="69"/>
                    </a:moveTo>
                    <a:cubicBezTo>
                      <a:pt x="281" y="69"/>
                      <a:pt x="281" y="69"/>
                      <a:pt x="281" y="69"/>
                    </a:cubicBezTo>
                    <a:cubicBezTo>
                      <a:pt x="281" y="69"/>
                      <a:pt x="281" y="69"/>
                      <a:pt x="281" y="69"/>
                    </a:cubicBezTo>
                    <a:close/>
                    <a:moveTo>
                      <a:pt x="321" y="49"/>
                    </a:moveTo>
                    <a:cubicBezTo>
                      <a:pt x="321" y="49"/>
                      <a:pt x="322" y="49"/>
                      <a:pt x="322" y="49"/>
                    </a:cubicBezTo>
                    <a:cubicBezTo>
                      <a:pt x="322" y="49"/>
                      <a:pt x="323" y="49"/>
                      <a:pt x="323" y="48"/>
                    </a:cubicBezTo>
                    <a:cubicBezTo>
                      <a:pt x="323" y="48"/>
                      <a:pt x="322" y="46"/>
                      <a:pt x="322" y="46"/>
                    </a:cubicBezTo>
                    <a:cubicBezTo>
                      <a:pt x="321" y="47"/>
                      <a:pt x="321" y="48"/>
                      <a:pt x="319" y="48"/>
                    </a:cubicBezTo>
                    <a:cubicBezTo>
                      <a:pt x="319" y="47"/>
                      <a:pt x="320" y="47"/>
                      <a:pt x="320" y="47"/>
                    </a:cubicBezTo>
                    <a:cubicBezTo>
                      <a:pt x="319" y="47"/>
                      <a:pt x="318" y="48"/>
                      <a:pt x="317" y="48"/>
                    </a:cubicBezTo>
                    <a:cubicBezTo>
                      <a:pt x="318" y="48"/>
                      <a:pt x="319" y="47"/>
                      <a:pt x="320" y="46"/>
                    </a:cubicBezTo>
                    <a:cubicBezTo>
                      <a:pt x="319" y="47"/>
                      <a:pt x="319" y="46"/>
                      <a:pt x="319" y="46"/>
                    </a:cubicBezTo>
                    <a:cubicBezTo>
                      <a:pt x="318" y="47"/>
                      <a:pt x="318" y="48"/>
                      <a:pt x="317" y="48"/>
                    </a:cubicBezTo>
                    <a:cubicBezTo>
                      <a:pt x="318" y="46"/>
                      <a:pt x="315" y="48"/>
                      <a:pt x="316" y="47"/>
                    </a:cubicBezTo>
                    <a:cubicBezTo>
                      <a:pt x="313" y="47"/>
                      <a:pt x="316" y="46"/>
                      <a:pt x="316" y="46"/>
                    </a:cubicBezTo>
                    <a:cubicBezTo>
                      <a:pt x="316" y="46"/>
                      <a:pt x="317" y="45"/>
                      <a:pt x="317" y="45"/>
                    </a:cubicBezTo>
                    <a:cubicBezTo>
                      <a:pt x="314" y="45"/>
                      <a:pt x="318" y="44"/>
                      <a:pt x="316" y="44"/>
                    </a:cubicBezTo>
                    <a:cubicBezTo>
                      <a:pt x="315" y="45"/>
                      <a:pt x="315" y="45"/>
                      <a:pt x="314" y="45"/>
                    </a:cubicBezTo>
                    <a:cubicBezTo>
                      <a:pt x="315" y="45"/>
                      <a:pt x="316" y="44"/>
                      <a:pt x="317" y="43"/>
                    </a:cubicBezTo>
                    <a:cubicBezTo>
                      <a:pt x="315" y="44"/>
                      <a:pt x="314" y="44"/>
                      <a:pt x="314" y="45"/>
                    </a:cubicBezTo>
                    <a:cubicBezTo>
                      <a:pt x="314" y="45"/>
                      <a:pt x="314" y="44"/>
                      <a:pt x="314" y="44"/>
                    </a:cubicBezTo>
                    <a:cubicBezTo>
                      <a:pt x="314" y="44"/>
                      <a:pt x="313" y="45"/>
                      <a:pt x="312" y="45"/>
                    </a:cubicBezTo>
                    <a:cubicBezTo>
                      <a:pt x="312" y="44"/>
                      <a:pt x="311" y="45"/>
                      <a:pt x="310" y="45"/>
                    </a:cubicBezTo>
                    <a:cubicBezTo>
                      <a:pt x="311" y="45"/>
                      <a:pt x="312" y="44"/>
                      <a:pt x="313" y="44"/>
                    </a:cubicBezTo>
                    <a:cubicBezTo>
                      <a:pt x="312" y="43"/>
                      <a:pt x="312" y="43"/>
                      <a:pt x="312" y="44"/>
                    </a:cubicBezTo>
                    <a:cubicBezTo>
                      <a:pt x="312" y="44"/>
                      <a:pt x="312" y="43"/>
                      <a:pt x="312" y="43"/>
                    </a:cubicBezTo>
                    <a:cubicBezTo>
                      <a:pt x="311" y="44"/>
                      <a:pt x="311" y="43"/>
                      <a:pt x="312" y="43"/>
                    </a:cubicBezTo>
                    <a:cubicBezTo>
                      <a:pt x="311" y="43"/>
                      <a:pt x="311" y="43"/>
                      <a:pt x="310" y="43"/>
                    </a:cubicBezTo>
                    <a:cubicBezTo>
                      <a:pt x="311" y="43"/>
                      <a:pt x="312" y="43"/>
                      <a:pt x="312" y="42"/>
                    </a:cubicBezTo>
                    <a:cubicBezTo>
                      <a:pt x="311" y="42"/>
                      <a:pt x="311" y="42"/>
                      <a:pt x="311" y="42"/>
                    </a:cubicBezTo>
                    <a:cubicBezTo>
                      <a:pt x="312" y="41"/>
                      <a:pt x="311" y="41"/>
                      <a:pt x="310" y="41"/>
                    </a:cubicBezTo>
                    <a:cubicBezTo>
                      <a:pt x="310" y="41"/>
                      <a:pt x="310" y="41"/>
                      <a:pt x="310" y="41"/>
                    </a:cubicBezTo>
                    <a:cubicBezTo>
                      <a:pt x="309" y="40"/>
                      <a:pt x="311" y="40"/>
                      <a:pt x="312" y="40"/>
                    </a:cubicBezTo>
                    <a:cubicBezTo>
                      <a:pt x="313" y="40"/>
                      <a:pt x="313" y="39"/>
                      <a:pt x="313" y="39"/>
                    </a:cubicBezTo>
                    <a:cubicBezTo>
                      <a:pt x="314" y="38"/>
                      <a:pt x="314" y="38"/>
                      <a:pt x="314" y="38"/>
                    </a:cubicBezTo>
                    <a:cubicBezTo>
                      <a:pt x="315" y="38"/>
                      <a:pt x="316" y="39"/>
                      <a:pt x="317" y="37"/>
                    </a:cubicBezTo>
                    <a:cubicBezTo>
                      <a:pt x="316" y="37"/>
                      <a:pt x="316" y="37"/>
                      <a:pt x="317" y="37"/>
                    </a:cubicBezTo>
                    <a:cubicBezTo>
                      <a:pt x="316" y="37"/>
                      <a:pt x="316" y="36"/>
                      <a:pt x="315" y="37"/>
                    </a:cubicBezTo>
                    <a:cubicBezTo>
                      <a:pt x="315" y="37"/>
                      <a:pt x="316" y="36"/>
                      <a:pt x="315" y="36"/>
                    </a:cubicBezTo>
                    <a:cubicBezTo>
                      <a:pt x="316" y="35"/>
                      <a:pt x="321" y="36"/>
                      <a:pt x="320" y="33"/>
                    </a:cubicBezTo>
                    <a:cubicBezTo>
                      <a:pt x="319" y="33"/>
                      <a:pt x="318" y="34"/>
                      <a:pt x="317" y="35"/>
                    </a:cubicBezTo>
                    <a:cubicBezTo>
                      <a:pt x="317" y="34"/>
                      <a:pt x="319" y="34"/>
                      <a:pt x="317" y="34"/>
                    </a:cubicBezTo>
                    <a:cubicBezTo>
                      <a:pt x="317" y="34"/>
                      <a:pt x="321" y="32"/>
                      <a:pt x="319" y="32"/>
                    </a:cubicBezTo>
                    <a:cubicBezTo>
                      <a:pt x="320" y="31"/>
                      <a:pt x="317" y="33"/>
                      <a:pt x="316" y="33"/>
                    </a:cubicBezTo>
                    <a:cubicBezTo>
                      <a:pt x="317" y="32"/>
                      <a:pt x="317" y="32"/>
                      <a:pt x="318" y="32"/>
                    </a:cubicBezTo>
                    <a:cubicBezTo>
                      <a:pt x="317" y="32"/>
                      <a:pt x="316" y="32"/>
                      <a:pt x="315" y="32"/>
                    </a:cubicBezTo>
                    <a:cubicBezTo>
                      <a:pt x="316" y="32"/>
                      <a:pt x="317" y="31"/>
                      <a:pt x="319" y="31"/>
                    </a:cubicBezTo>
                    <a:cubicBezTo>
                      <a:pt x="318" y="31"/>
                      <a:pt x="316" y="31"/>
                      <a:pt x="318" y="31"/>
                    </a:cubicBezTo>
                    <a:cubicBezTo>
                      <a:pt x="317" y="31"/>
                      <a:pt x="316" y="31"/>
                      <a:pt x="315" y="31"/>
                    </a:cubicBezTo>
                    <a:cubicBezTo>
                      <a:pt x="316" y="31"/>
                      <a:pt x="317" y="31"/>
                      <a:pt x="318" y="30"/>
                    </a:cubicBezTo>
                    <a:cubicBezTo>
                      <a:pt x="317" y="30"/>
                      <a:pt x="317" y="30"/>
                      <a:pt x="317" y="30"/>
                    </a:cubicBezTo>
                    <a:cubicBezTo>
                      <a:pt x="317" y="30"/>
                      <a:pt x="317" y="29"/>
                      <a:pt x="318" y="29"/>
                    </a:cubicBezTo>
                    <a:cubicBezTo>
                      <a:pt x="316" y="29"/>
                      <a:pt x="315" y="30"/>
                      <a:pt x="314" y="31"/>
                    </a:cubicBezTo>
                    <a:cubicBezTo>
                      <a:pt x="314" y="30"/>
                      <a:pt x="314" y="30"/>
                      <a:pt x="313" y="30"/>
                    </a:cubicBezTo>
                    <a:cubicBezTo>
                      <a:pt x="314" y="30"/>
                      <a:pt x="315" y="29"/>
                      <a:pt x="315" y="29"/>
                    </a:cubicBezTo>
                    <a:cubicBezTo>
                      <a:pt x="315" y="29"/>
                      <a:pt x="313" y="30"/>
                      <a:pt x="312" y="30"/>
                    </a:cubicBezTo>
                    <a:cubicBezTo>
                      <a:pt x="312" y="30"/>
                      <a:pt x="312" y="30"/>
                      <a:pt x="312" y="30"/>
                    </a:cubicBezTo>
                    <a:cubicBezTo>
                      <a:pt x="313" y="29"/>
                      <a:pt x="313" y="29"/>
                      <a:pt x="315" y="28"/>
                    </a:cubicBezTo>
                    <a:cubicBezTo>
                      <a:pt x="316" y="28"/>
                      <a:pt x="316" y="27"/>
                      <a:pt x="317" y="27"/>
                    </a:cubicBezTo>
                    <a:cubicBezTo>
                      <a:pt x="316" y="27"/>
                      <a:pt x="319" y="25"/>
                      <a:pt x="319" y="25"/>
                    </a:cubicBezTo>
                    <a:cubicBezTo>
                      <a:pt x="318" y="25"/>
                      <a:pt x="317" y="26"/>
                      <a:pt x="315" y="26"/>
                    </a:cubicBezTo>
                    <a:cubicBezTo>
                      <a:pt x="316" y="25"/>
                      <a:pt x="315" y="26"/>
                      <a:pt x="315" y="25"/>
                    </a:cubicBezTo>
                    <a:cubicBezTo>
                      <a:pt x="314" y="25"/>
                      <a:pt x="316" y="25"/>
                      <a:pt x="315" y="25"/>
                    </a:cubicBezTo>
                    <a:cubicBezTo>
                      <a:pt x="315" y="24"/>
                      <a:pt x="313" y="24"/>
                      <a:pt x="313" y="24"/>
                    </a:cubicBezTo>
                    <a:cubicBezTo>
                      <a:pt x="312" y="25"/>
                      <a:pt x="311" y="25"/>
                      <a:pt x="311" y="26"/>
                    </a:cubicBezTo>
                    <a:cubicBezTo>
                      <a:pt x="311" y="26"/>
                      <a:pt x="311" y="26"/>
                      <a:pt x="311" y="26"/>
                    </a:cubicBezTo>
                    <a:cubicBezTo>
                      <a:pt x="311" y="26"/>
                      <a:pt x="310" y="27"/>
                      <a:pt x="311" y="27"/>
                    </a:cubicBezTo>
                    <a:cubicBezTo>
                      <a:pt x="310" y="27"/>
                      <a:pt x="309" y="27"/>
                      <a:pt x="310" y="26"/>
                    </a:cubicBezTo>
                    <a:cubicBezTo>
                      <a:pt x="309" y="26"/>
                      <a:pt x="308" y="27"/>
                      <a:pt x="307" y="27"/>
                    </a:cubicBezTo>
                    <a:cubicBezTo>
                      <a:pt x="308" y="27"/>
                      <a:pt x="305" y="28"/>
                      <a:pt x="304" y="28"/>
                    </a:cubicBezTo>
                    <a:cubicBezTo>
                      <a:pt x="305" y="27"/>
                      <a:pt x="307" y="27"/>
                      <a:pt x="308" y="26"/>
                    </a:cubicBezTo>
                    <a:cubicBezTo>
                      <a:pt x="308" y="26"/>
                      <a:pt x="307" y="26"/>
                      <a:pt x="306" y="27"/>
                    </a:cubicBezTo>
                    <a:cubicBezTo>
                      <a:pt x="307" y="26"/>
                      <a:pt x="307" y="26"/>
                      <a:pt x="307" y="26"/>
                    </a:cubicBezTo>
                    <a:cubicBezTo>
                      <a:pt x="305" y="25"/>
                      <a:pt x="302" y="28"/>
                      <a:pt x="301" y="28"/>
                    </a:cubicBezTo>
                    <a:cubicBezTo>
                      <a:pt x="301" y="28"/>
                      <a:pt x="301" y="28"/>
                      <a:pt x="300" y="28"/>
                    </a:cubicBezTo>
                    <a:cubicBezTo>
                      <a:pt x="302" y="27"/>
                      <a:pt x="303" y="27"/>
                      <a:pt x="305" y="26"/>
                    </a:cubicBezTo>
                    <a:cubicBezTo>
                      <a:pt x="304" y="26"/>
                      <a:pt x="304" y="26"/>
                      <a:pt x="305" y="26"/>
                    </a:cubicBezTo>
                    <a:cubicBezTo>
                      <a:pt x="306" y="25"/>
                      <a:pt x="306" y="25"/>
                      <a:pt x="307" y="25"/>
                    </a:cubicBezTo>
                    <a:cubicBezTo>
                      <a:pt x="307" y="24"/>
                      <a:pt x="308" y="24"/>
                      <a:pt x="308" y="24"/>
                    </a:cubicBezTo>
                    <a:cubicBezTo>
                      <a:pt x="308" y="24"/>
                      <a:pt x="307" y="25"/>
                      <a:pt x="307" y="25"/>
                    </a:cubicBezTo>
                    <a:cubicBezTo>
                      <a:pt x="308" y="26"/>
                      <a:pt x="309" y="25"/>
                      <a:pt x="310" y="25"/>
                    </a:cubicBezTo>
                    <a:cubicBezTo>
                      <a:pt x="309" y="25"/>
                      <a:pt x="311" y="25"/>
                      <a:pt x="312" y="25"/>
                    </a:cubicBezTo>
                    <a:cubicBezTo>
                      <a:pt x="313" y="24"/>
                      <a:pt x="314" y="24"/>
                      <a:pt x="315" y="24"/>
                    </a:cubicBezTo>
                    <a:cubicBezTo>
                      <a:pt x="318" y="23"/>
                      <a:pt x="319" y="22"/>
                      <a:pt x="322" y="21"/>
                    </a:cubicBezTo>
                    <a:cubicBezTo>
                      <a:pt x="321" y="21"/>
                      <a:pt x="321" y="21"/>
                      <a:pt x="321" y="21"/>
                    </a:cubicBezTo>
                    <a:cubicBezTo>
                      <a:pt x="321" y="20"/>
                      <a:pt x="319" y="21"/>
                      <a:pt x="318" y="21"/>
                    </a:cubicBezTo>
                    <a:cubicBezTo>
                      <a:pt x="318" y="21"/>
                      <a:pt x="318" y="21"/>
                      <a:pt x="318" y="21"/>
                    </a:cubicBezTo>
                    <a:cubicBezTo>
                      <a:pt x="317" y="21"/>
                      <a:pt x="317" y="21"/>
                      <a:pt x="316" y="21"/>
                    </a:cubicBezTo>
                    <a:cubicBezTo>
                      <a:pt x="316" y="21"/>
                      <a:pt x="314" y="21"/>
                      <a:pt x="313" y="22"/>
                    </a:cubicBezTo>
                    <a:cubicBezTo>
                      <a:pt x="314" y="20"/>
                      <a:pt x="312" y="21"/>
                      <a:pt x="311" y="22"/>
                    </a:cubicBezTo>
                    <a:cubicBezTo>
                      <a:pt x="308" y="22"/>
                      <a:pt x="306" y="23"/>
                      <a:pt x="304" y="24"/>
                    </a:cubicBezTo>
                    <a:cubicBezTo>
                      <a:pt x="303" y="24"/>
                      <a:pt x="300" y="25"/>
                      <a:pt x="299" y="26"/>
                    </a:cubicBezTo>
                    <a:cubicBezTo>
                      <a:pt x="299" y="26"/>
                      <a:pt x="299" y="26"/>
                      <a:pt x="299" y="26"/>
                    </a:cubicBezTo>
                    <a:cubicBezTo>
                      <a:pt x="299" y="26"/>
                      <a:pt x="299" y="26"/>
                      <a:pt x="300" y="26"/>
                    </a:cubicBezTo>
                    <a:cubicBezTo>
                      <a:pt x="299" y="26"/>
                      <a:pt x="298" y="27"/>
                      <a:pt x="297" y="27"/>
                    </a:cubicBezTo>
                    <a:cubicBezTo>
                      <a:pt x="298" y="27"/>
                      <a:pt x="298" y="27"/>
                      <a:pt x="298" y="27"/>
                    </a:cubicBezTo>
                    <a:cubicBezTo>
                      <a:pt x="297" y="26"/>
                      <a:pt x="294" y="28"/>
                      <a:pt x="295" y="28"/>
                    </a:cubicBezTo>
                    <a:cubicBezTo>
                      <a:pt x="294" y="29"/>
                      <a:pt x="292" y="29"/>
                      <a:pt x="290" y="30"/>
                    </a:cubicBezTo>
                    <a:cubicBezTo>
                      <a:pt x="290" y="30"/>
                      <a:pt x="290" y="30"/>
                      <a:pt x="290" y="30"/>
                    </a:cubicBezTo>
                    <a:cubicBezTo>
                      <a:pt x="289" y="30"/>
                      <a:pt x="288" y="30"/>
                      <a:pt x="287" y="30"/>
                    </a:cubicBezTo>
                    <a:cubicBezTo>
                      <a:pt x="289" y="30"/>
                      <a:pt x="290" y="30"/>
                      <a:pt x="292" y="29"/>
                    </a:cubicBezTo>
                    <a:cubicBezTo>
                      <a:pt x="295" y="27"/>
                      <a:pt x="297" y="26"/>
                      <a:pt x="299" y="24"/>
                    </a:cubicBezTo>
                    <a:cubicBezTo>
                      <a:pt x="301" y="24"/>
                      <a:pt x="303" y="23"/>
                      <a:pt x="305" y="22"/>
                    </a:cubicBezTo>
                    <a:cubicBezTo>
                      <a:pt x="307" y="22"/>
                      <a:pt x="309" y="22"/>
                      <a:pt x="311" y="21"/>
                    </a:cubicBezTo>
                    <a:cubicBezTo>
                      <a:pt x="310" y="21"/>
                      <a:pt x="310" y="21"/>
                      <a:pt x="310" y="21"/>
                    </a:cubicBezTo>
                    <a:cubicBezTo>
                      <a:pt x="309" y="21"/>
                      <a:pt x="308" y="21"/>
                      <a:pt x="306" y="21"/>
                    </a:cubicBezTo>
                    <a:cubicBezTo>
                      <a:pt x="307" y="21"/>
                      <a:pt x="305" y="21"/>
                      <a:pt x="305" y="21"/>
                    </a:cubicBezTo>
                    <a:cubicBezTo>
                      <a:pt x="303" y="22"/>
                      <a:pt x="302" y="22"/>
                      <a:pt x="300" y="23"/>
                    </a:cubicBezTo>
                    <a:cubicBezTo>
                      <a:pt x="298" y="23"/>
                      <a:pt x="296" y="24"/>
                      <a:pt x="294" y="25"/>
                    </a:cubicBezTo>
                    <a:cubicBezTo>
                      <a:pt x="290" y="26"/>
                      <a:pt x="286" y="27"/>
                      <a:pt x="283" y="30"/>
                    </a:cubicBezTo>
                    <a:cubicBezTo>
                      <a:pt x="283" y="30"/>
                      <a:pt x="284" y="30"/>
                      <a:pt x="285" y="30"/>
                    </a:cubicBezTo>
                    <a:cubicBezTo>
                      <a:pt x="284" y="31"/>
                      <a:pt x="283" y="31"/>
                      <a:pt x="284" y="31"/>
                    </a:cubicBezTo>
                    <a:cubicBezTo>
                      <a:pt x="282" y="31"/>
                      <a:pt x="282" y="32"/>
                      <a:pt x="281" y="32"/>
                    </a:cubicBezTo>
                    <a:cubicBezTo>
                      <a:pt x="282" y="32"/>
                      <a:pt x="281" y="33"/>
                      <a:pt x="280" y="33"/>
                    </a:cubicBezTo>
                    <a:cubicBezTo>
                      <a:pt x="281" y="34"/>
                      <a:pt x="282" y="32"/>
                      <a:pt x="283" y="33"/>
                    </a:cubicBezTo>
                    <a:cubicBezTo>
                      <a:pt x="282" y="33"/>
                      <a:pt x="282" y="34"/>
                      <a:pt x="280" y="35"/>
                    </a:cubicBezTo>
                    <a:cubicBezTo>
                      <a:pt x="281" y="35"/>
                      <a:pt x="281" y="35"/>
                      <a:pt x="281" y="35"/>
                    </a:cubicBezTo>
                    <a:cubicBezTo>
                      <a:pt x="282" y="35"/>
                      <a:pt x="282" y="34"/>
                      <a:pt x="283" y="34"/>
                    </a:cubicBezTo>
                    <a:cubicBezTo>
                      <a:pt x="283" y="34"/>
                      <a:pt x="283" y="35"/>
                      <a:pt x="282" y="35"/>
                    </a:cubicBezTo>
                    <a:cubicBezTo>
                      <a:pt x="283" y="35"/>
                      <a:pt x="285" y="35"/>
                      <a:pt x="286" y="35"/>
                    </a:cubicBezTo>
                    <a:cubicBezTo>
                      <a:pt x="286" y="35"/>
                      <a:pt x="286" y="35"/>
                      <a:pt x="286" y="35"/>
                    </a:cubicBezTo>
                    <a:cubicBezTo>
                      <a:pt x="287" y="36"/>
                      <a:pt x="287" y="36"/>
                      <a:pt x="288" y="35"/>
                    </a:cubicBezTo>
                    <a:cubicBezTo>
                      <a:pt x="289" y="35"/>
                      <a:pt x="289" y="33"/>
                      <a:pt x="290" y="33"/>
                    </a:cubicBezTo>
                    <a:cubicBezTo>
                      <a:pt x="290" y="34"/>
                      <a:pt x="289" y="35"/>
                      <a:pt x="289" y="35"/>
                    </a:cubicBezTo>
                    <a:cubicBezTo>
                      <a:pt x="290" y="35"/>
                      <a:pt x="289" y="36"/>
                      <a:pt x="288" y="36"/>
                    </a:cubicBezTo>
                    <a:cubicBezTo>
                      <a:pt x="290" y="36"/>
                      <a:pt x="290" y="35"/>
                      <a:pt x="291" y="34"/>
                    </a:cubicBezTo>
                    <a:cubicBezTo>
                      <a:pt x="292" y="34"/>
                      <a:pt x="293" y="33"/>
                      <a:pt x="294" y="33"/>
                    </a:cubicBezTo>
                    <a:cubicBezTo>
                      <a:pt x="295" y="34"/>
                      <a:pt x="294" y="34"/>
                      <a:pt x="294" y="35"/>
                    </a:cubicBezTo>
                    <a:cubicBezTo>
                      <a:pt x="296" y="34"/>
                      <a:pt x="297" y="34"/>
                      <a:pt x="298" y="33"/>
                    </a:cubicBezTo>
                    <a:cubicBezTo>
                      <a:pt x="298" y="33"/>
                      <a:pt x="297" y="33"/>
                      <a:pt x="297" y="33"/>
                    </a:cubicBezTo>
                    <a:cubicBezTo>
                      <a:pt x="297" y="33"/>
                      <a:pt x="299" y="32"/>
                      <a:pt x="299" y="32"/>
                    </a:cubicBezTo>
                    <a:cubicBezTo>
                      <a:pt x="299" y="33"/>
                      <a:pt x="298" y="33"/>
                      <a:pt x="298" y="34"/>
                    </a:cubicBezTo>
                    <a:cubicBezTo>
                      <a:pt x="298" y="34"/>
                      <a:pt x="299" y="33"/>
                      <a:pt x="300" y="33"/>
                    </a:cubicBezTo>
                    <a:cubicBezTo>
                      <a:pt x="299" y="34"/>
                      <a:pt x="297" y="35"/>
                      <a:pt x="296" y="36"/>
                    </a:cubicBezTo>
                    <a:cubicBezTo>
                      <a:pt x="298" y="36"/>
                      <a:pt x="298" y="34"/>
                      <a:pt x="300" y="35"/>
                    </a:cubicBezTo>
                    <a:cubicBezTo>
                      <a:pt x="299" y="35"/>
                      <a:pt x="299" y="35"/>
                      <a:pt x="300" y="35"/>
                    </a:cubicBezTo>
                    <a:cubicBezTo>
                      <a:pt x="299" y="36"/>
                      <a:pt x="299" y="36"/>
                      <a:pt x="298" y="36"/>
                    </a:cubicBezTo>
                    <a:cubicBezTo>
                      <a:pt x="299" y="36"/>
                      <a:pt x="300" y="35"/>
                      <a:pt x="301" y="35"/>
                    </a:cubicBezTo>
                    <a:cubicBezTo>
                      <a:pt x="300" y="36"/>
                      <a:pt x="299" y="36"/>
                      <a:pt x="298" y="37"/>
                    </a:cubicBezTo>
                    <a:cubicBezTo>
                      <a:pt x="299" y="38"/>
                      <a:pt x="298" y="38"/>
                      <a:pt x="297" y="38"/>
                    </a:cubicBezTo>
                    <a:cubicBezTo>
                      <a:pt x="297" y="38"/>
                      <a:pt x="296" y="39"/>
                      <a:pt x="295" y="39"/>
                    </a:cubicBezTo>
                    <a:cubicBezTo>
                      <a:pt x="295" y="40"/>
                      <a:pt x="293" y="40"/>
                      <a:pt x="295" y="40"/>
                    </a:cubicBezTo>
                    <a:cubicBezTo>
                      <a:pt x="294" y="40"/>
                      <a:pt x="294" y="41"/>
                      <a:pt x="293" y="41"/>
                    </a:cubicBezTo>
                    <a:cubicBezTo>
                      <a:pt x="296" y="41"/>
                      <a:pt x="298" y="39"/>
                      <a:pt x="300" y="39"/>
                    </a:cubicBezTo>
                    <a:cubicBezTo>
                      <a:pt x="299" y="40"/>
                      <a:pt x="298" y="40"/>
                      <a:pt x="297" y="42"/>
                    </a:cubicBezTo>
                    <a:cubicBezTo>
                      <a:pt x="297" y="42"/>
                      <a:pt x="297" y="42"/>
                      <a:pt x="298" y="42"/>
                    </a:cubicBezTo>
                    <a:cubicBezTo>
                      <a:pt x="297" y="42"/>
                      <a:pt x="297" y="42"/>
                      <a:pt x="298" y="43"/>
                    </a:cubicBezTo>
                    <a:cubicBezTo>
                      <a:pt x="297" y="43"/>
                      <a:pt x="295" y="45"/>
                      <a:pt x="296" y="45"/>
                    </a:cubicBezTo>
                    <a:cubicBezTo>
                      <a:pt x="295" y="45"/>
                      <a:pt x="293" y="46"/>
                      <a:pt x="295" y="46"/>
                    </a:cubicBezTo>
                    <a:cubicBezTo>
                      <a:pt x="294" y="47"/>
                      <a:pt x="290" y="47"/>
                      <a:pt x="291" y="49"/>
                    </a:cubicBezTo>
                    <a:cubicBezTo>
                      <a:pt x="291" y="49"/>
                      <a:pt x="289" y="49"/>
                      <a:pt x="290" y="49"/>
                    </a:cubicBezTo>
                    <a:cubicBezTo>
                      <a:pt x="288" y="49"/>
                      <a:pt x="287" y="50"/>
                      <a:pt x="285" y="51"/>
                    </a:cubicBezTo>
                    <a:cubicBezTo>
                      <a:pt x="285" y="51"/>
                      <a:pt x="283" y="52"/>
                      <a:pt x="283" y="52"/>
                    </a:cubicBezTo>
                    <a:cubicBezTo>
                      <a:pt x="282" y="52"/>
                      <a:pt x="281" y="54"/>
                      <a:pt x="282" y="54"/>
                    </a:cubicBezTo>
                    <a:cubicBezTo>
                      <a:pt x="281" y="55"/>
                      <a:pt x="282" y="56"/>
                      <a:pt x="281" y="57"/>
                    </a:cubicBezTo>
                    <a:cubicBezTo>
                      <a:pt x="280" y="57"/>
                      <a:pt x="278" y="57"/>
                      <a:pt x="277" y="57"/>
                    </a:cubicBezTo>
                    <a:cubicBezTo>
                      <a:pt x="276" y="57"/>
                      <a:pt x="275" y="57"/>
                      <a:pt x="275" y="57"/>
                    </a:cubicBezTo>
                    <a:cubicBezTo>
                      <a:pt x="275" y="57"/>
                      <a:pt x="272" y="58"/>
                      <a:pt x="273" y="57"/>
                    </a:cubicBezTo>
                    <a:cubicBezTo>
                      <a:pt x="272" y="58"/>
                      <a:pt x="269" y="58"/>
                      <a:pt x="269" y="58"/>
                    </a:cubicBezTo>
                    <a:cubicBezTo>
                      <a:pt x="268" y="58"/>
                      <a:pt x="267" y="58"/>
                      <a:pt x="266" y="58"/>
                    </a:cubicBezTo>
                    <a:cubicBezTo>
                      <a:pt x="265" y="59"/>
                      <a:pt x="264" y="60"/>
                      <a:pt x="263" y="61"/>
                    </a:cubicBezTo>
                    <a:cubicBezTo>
                      <a:pt x="264" y="61"/>
                      <a:pt x="261" y="62"/>
                      <a:pt x="261" y="62"/>
                    </a:cubicBezTo>
                    <a:cubicBezTo>
                      <a:pt x="260" y="63"/>
                      <a:pt x="260" y="63"/>
                      <a:pt x="260" y="63"/>
                    </a:cubicBezTo>
                    <a:cubicBezTo>
                      <a:pt x="259" y="65"/>
                      <a:pt x="261" y="63"/>
                      <a:pt x="260" y="64"/>
                    </a:cubicBezTo>
                    <a:cubicBezTo>
                      <a:pt x="261" y="64"/>
                      <a:pt x="263" y="64"/>
                      <a:pt x="265" y="64"/>
                    </a:cubicBezTo>
                    <a:cubicBezTo>
                      <a:pt x="266" y="63"/>
                      <a:pt x="267" y="62"/>
                      <a:pt x="268" y="62"/>
                    </a:cubicBezTo>
                    <a:cubicBezTo>
                      <a:pt x="267" y="64"/>
                      <a:pt x="270" y="62"/>
                      <a:pt x="270" y="62"/>
                    </a:cubicBezTo>
                    <a:cubicBezTo>
                      <a:pt x="271" y="61"/>
                      <a:pt x="269" y="62"/>
                      <a:pt x="270" y="61"/>
                    </a:cubicBezTo>
                    <a:cubicBezTo>
                      <a:pt x="271" y="61"/>
                      <a:pt x="272" y="60"/>
                      <a:pt x="272" y="60"/>
                    </a:cubicBezTo>
                    <a:cubicBezTo>
                      <a:pt x="272" y="61"/>
                      <a:pt x="271" y="61"/>
                      <a:pt x="271" y="62"/>
                    </a:cubicBezTo>
                    <a:cubicBezTo>
                      <a:pt x="272" y="62"/>
                      <a:pt x="273" y="61"/>
                      <a:pt x="273" y="61"/>
                    </a:cubicBezTo>
                    <a:cubicBezTo>
                      <a:pt x="273" y="62"/>
                      <a:pt x="273" y="62"/>
                      <a:pt x="272" y="63"/>
                    </a:cubicBezTo>
                    <a:cubicBezTo>
                      <a:pt x="273" y="63"/>
                      <a:pt x="274" y="62"/>
                      <a:pt x="275" y="62"/>
                    </a:cubicBezTo>
                    <a:cubicBezTo>
                      <a:pt x="275" y="62"/>
                      <a:pt x="275" y="62"/>
                      <a:pt x="275" y="62"/>
                    </a:cubicBezTo>
                    <a:cubicBezTo>
                      <a:pt x="274" y="63"/>
                      <a:pt x="274" y="63"/>
                      <a:pt x="273" y="65"/>
                    </a:cubicBezTo>
                    <a:cubicBezTo>
                      <a:pt x="275" y="65"/>
                      <a:pt x="273" y="66"/>
                      <a:pt x="272" y="67"/>
                    </a:cubicBezTo>
                    <a:cubicBezTo>
                      <a:pt x="273" y="67"/>
                      <a:pt x="274" y="66"/>
                      <a:pt x="273" y="68"/>
                    </a:cubicBezTo>
                    <a:cubicBezTo>
                      <a:pt x="273" y="67"/>
                      <a:pt x="275" y="66"/>
                      <a:pt x="275" y="66"/>
                    </a:cubicBezTo>
                    <a:cubicBezTo>
                      <a:pt x="275" y="66"/>
                      <a:pt x="275" y="67"/>
                      <a:pt x="276" y="67"/>
                    </a:cubicBezTo>
                    <a:cubicBezTo>
                      <a:pt x="276" y="67"/>
                      <a:pt x="276" y="67"/>
                      <a:pt x="276" y="67"/>
                    </a:cubicBezTo>
                    <a:cubicBezTo>
                      <a:pt x="275" y="68"/>
                      <a:pt x="273" y="68"/>
                      <a:pt x="272" y="69"/>
                    </a:cubicBezTo>
                    <a:cubicBezTo>
                      <a:pt x="273" y="69"/>
                      <a:pt x="274" y="69"/>
                      <a:pt x="273" y="70"/>
                    </a:cubicBezTo>
                    <a:cubicBezTo>
                      <a:pt x="274" y="70"/>
                      <a:pt x="275" y="69"/>
                      <a:pt x="275" y="69"/>
                    </a:cubicBezTo>
                    <a:cubicBezTo>
                      <a:pt x="275" y="71"/>
                      <a:pt x="278" y="69"/>
                      <a:pt x="279" y="69"/>
                    </a:cubicBezTo>
                    <a:cubicBezTo>
                      <a:pt x="279" y="69"/>
                      <a:pt x="279" y="69"/>
                      <a:pt x="279" y="69"/>
                    </a:cubicBezTo>
                    <a:cubicBezTo>
                      <a:pt x="280" y="69"/>
                      <a:pt x="280" y="69"/>
                      <a:pt x="281" y="69"/>
                    </a:cubicBezTo>
                    <a:cubicBezTo>
                      <a:pt x="281" y="69"/>
                      <a:pt x="282" y="69"/>
                      <a:pt x="282" y="70"/>
                    </a:cubicBezTo>
                    <a:cubicBezTo>
                      <a:pt x="283" y="69"/>
                      <a:pt x="283" y="69"/>
                      <a:pt x="283" y="69"/>
                    </a:cubicBezTo>
                    <a:cubicBezTo>
                      <a:pt x="284" y="69"/>
                      <a:pt x="284" y="69"/>
                      <a:pt x="283" y="70"/>
                    </a:cubicBezTo>
                    <a:cubicBezTo>
                      <a:pt x="284" y="70"/>
                      <a:pt x="286" y="70"/>
                      <a:pt x="286" y="70"/>
                    </a:cubicBezTo>
                    <a:cubicBezTo>
                      <a:pt x="286" y="70"/>
                      <a:pt x="288" y="70"/>
                      <a:pt x="288" y="70"/>
                    </a:cubicBezTo>
                    <a:cubicBezTo>
                      <a:pt x="290" y="70"/>
                      <a:pt x="290" y="70"/>
                      <a:pt x="292" y="69"/>
                    </a:cubicBezTo>
                    <a:cubicBezTo>
                      <a:pt x="291" y="68"/>
                      <a:pt x="290" y="68"/>
                      <a:pt x="289" y="68"/>
                    </a:cubicBezTo>
                    <a:cubicBezTo>
                      <a:pt x="289" y="67"/>
                      <a:pt x="290" y="67"/>
                      <a:pt x="289" y="67"/>
                    </a:cubicBezTo>
                    <a:cubicBezTo>
                      <a:pt x="290" y="66"/>
                      <a:pt x="288" y="66"/>
                      <a:pt x="287" y="66"/>
                    </a:cubicBezTo>
                    <a:cubicBezTo>
                      <a:pt x="288" y="65"/>
                      <a:pt x="283" y="63"/>
                      <a:pt x="288" y="62"/>
                    </a:cubicBezTo>
                    <a:cubicBezTo>
                      <a:pt x="287" y="62"/>
                      <a:pt x="289" y="63"/>
                      <a:pt x="289" y="63"/>
                    </a:cubicBezTo>
                    <a:cubicBezTo>
                      <a:pt x="290" y="63"/>
                      <a:pt x="290" y="62"/>
                      <a:pt x="291" y="62"/>
                    </a:cubicBezTo>
                    <a:cubicBezTo>
                      <a:pt x="291" y="62"/>
                      <a:pt x="292" y="63"/>
                      <a:pt x="292" y="63"/>
                    </a:cubicBezTo>
                    <a:cubicBezTo>
                      <a:pt x="292" y="63"/>
                      <a:pt x="293" y="63"/>
                      <a:pt x="293" y="63"/>
                    </a:cubicBezTo>
                    <a:cubicBezTo>
                      <a:pt x="295" y="63"/>
                      <a:pt x="294" y="63"/>
                      <a:pt x="295" y="63"/>
                    </a:cubicBezTo>
                    <a:cubicBezTo>
                      <a:pt x="295" y="63"/>
                      <a:pt x="295" y="64"/>
                      <a:pt x="295" y="64"/>
                    </a:cubicBezTo>
                    <a:cubicBezTo>
                      <a:pt x="297" y="63"/>
                      <a:pt x="296" y="65"/>
                      <a:pt x="296" y="65"/>
                    </a:cubicBezTo>
                    <a:cubicBezTo>
                      <a:pt x="296" y="65"/>
                      <a:pt x="297" y="65"/>
                      <a:pt x="298" y="65"/>
                    </a:cubicBezTo>
                    <a:cubicBezTo>
                      <a:pt x="296" y="65"/>
                      <a:pt x="299" y="63"/>
                      <a:pt x="296" y="63"/>
                    </a:cubicBezTo>
                    <a:cubicBezTo>
                      <a:pt x="297" y="62"/>
                      <a:pt x="298" y="63"/>
                      <a:pt x="299" y="62"/>
                    </a:cubicBezTo>
                    <a:cubicBezTo>
                      <a:pt x="299" y="62"/>
                      <a:pt x="299" y="61"/>
                      <a:pt x="300" y="61"/>
                    </a:cubicBezTo>
                    <a:cubicBezTo>
                      <a:pt x="300" y="61"/>
                      <a:pt x="301" y="61"/>
                      <a:pt x="301" y="60"/>
                    </a:cubicBezTo>
                    <a:cubicBezTo>
                      <a:pt x="301" y="61"/>
                      <a:pt x="302" y="58"/>
                      <a:pt x="302" y="58"/>
                    </a:cubicBezTo>
                    <a:cubicBezTo>
                      <a:pt x="300" y="58"/>
                      <a:pt x="301" y="59"/>
                      <a:pt x="300" y="59"/>
                    </a:cubicBezTo>
                    <a:cubicBezTo>
                      <a:pt x="300" y="59"/>
                      <a:pt x="300" y="59"/>
                      <a:pt x="300" y="58"/>
                    </a:cubicBezTo>
                    <a:cubicBezTo>
                      <a:pt x="300" y="58"/>
                      <a:pt x="300" y="59"/>
                      <a:pt x="299" y="59"/>
                    </a:cubicBezTo>
                    <a:cubicBezTo>
                      <a:pt x="299" y="58"/>
                      <a:pt x="300" y="58"/>
                      <a:pt x="300" y="58"/>
                    </a:cubicBezTo>
                    <a:cubicBezTo>
                      <a:pt x="299" y="57"/>
                      <a:pt x="300" y="57"/>
                      <a:pt x="298" y="57"/>
                    </a:cubicBezTo>
                    <a:cubicBezTo>
                      <a:pt x="299" y="56"/>
                      <a:pt x="299" y="55"/>
                      <a:pt x="299" y="54"/>
                    </a:cubicBezTo>
                    <a:cubicBezTo>
                      <a:pt x="299" y="54"/>
                      <a:pt x="298" y="54"/>
                      <a:pt x="298" y="54"/>
                    </a:cubicBezTo>
                    <a:cubicBezTo>
                      <a:pt x="298" y="52"/>
                      <a:pt x="300" y="52"/>
                      <a:pt x="299" y="53"/>
                    </a:cubicBezTo>
                    <a:cubicBezTo>
                      <a:pt x="301" y="53"/>
                      <a:pt x="301" y="51"/>
                      <a:pt x="302" y="50"/>
                    </a:cubicBezTo>
                    <a:cubicBezTo>
                      <a:pt x="301" y="50"/>
                      <a:pt x="302" y="50"/>
                      <a:pt x="302" y="50"/>
                    </a:cubicBezTo>
                    <a:cubicBezTo>
                      <a:pt x="302" y="50"/>
                      <a:pt x="302" y="51"/>
                      <a:pt x="302" y="51"/>
                    </a:cubicBezTo>
                    <a:cubicBezTo>
                      <a:pt x="303" y="51"/>
                      <a:pt x="303" y="50"/>
                      <a:pt x="304" y="50"/>
                    </a:cubicBezTo>
                    <a:cubicBezTo>
                      <a:pt x="304" y="50"/>
                      <a:pt x="304" y="49"/>
                      <a:pt x="303" y="49"/>
                    </a:cubicBezTo>
                    <a:cubicBezTo>
                      <a:pt x="304" y="49"/>
                      <a:pt x="305" y="50"/>
                      <a:pt x="305" y="49"/>
                    </a:cubicBezTo>
                    <a:cubicBezTo>
                      <a:pt x="304" y="50"/>
                      <a:pt x="305" y="51"/>
                      <a:pt x="304" y="52"/>
                    </a:cubicBezTo>
                    <a:cubicBezTo>
                      <a:pt x="305" y="52"/>
                      <a:pt x="303" y="52"/>
                      <a:pt x="305" y="52"/>
                    </a:cubicBezTo>
                    <a:cubicBezTo>
                      <a:pt x="304" y="53"/>
                      <a:pt x="307" y="52"/>
                      <a:pt x="307" y="52"/>
                    </a:cubicBezTo>
                    <a:cubicBezTo>
                      <a:pt x="307" y="53"/>
                      <a:pt x="306" y="53"/>
                      <a:pt x="305" y="54"/>
                    </a:cubicBezTo>
                    <a:cubicBezTo>
                      <a:pt x="306" y="54"/>
                      <a:pt x="306" y="53"/>
                      <a:pt x="307" y="53"/>
                    </a:cubicBezTo>
                    <a:cubicBezTo>
                      <a:pt x="307" y="54"/>
                      <a:pt x="306" y="54"/>
                      <a:pt x="306" y="54"/>
                    </a:cubicBezTo>
                    <a:cubicBezTo>
                      <a:pt x="306" y="54"/>
                      <a:pt x="307" y="54"/>
                      <a:pt x="308" y="54"/>
                    </a:cubicBezTo>
                    <a:cubicBezTo>
                      <a:pt x="307" y="54"/>
                      <a:pt x="306" y="55"/>
                      <a:pt x="306" y="55"/>
                    </a:cubicBezTo>
                    <a:cubicBezTo>
                      <a:pt x="307" y="55"/>
                      <a:pt x="307" y="55"/>
                      <a:pt x="308" y="55"/>
                    </a:cubicBezTo>
                    <a:cubicBezTo>
                      <a:pt x="307" y="56"/>
                      <a:pt x="307" y="55"/>
                      <a:pt x="306" y="56"/>
                    </a:cubicBezTo>
                    <a:cubicBezTo>
                      <a:pt x="306" y="56"/>
                      <a:pt x="306" y="56"/>
                      <a:pt x="306" y="56"/>
                    </a:cubicBezTo>
                    <a:cubicBezTo>
                      <a:pt x="307" y="56"/>
                      <a:pt x="307" y="56"/>
                      <a:pt x="308" y="56"/>
                    </a:cubicBezTo>
                    <a:cubicBezTo>
                      <a:pt x="307" y="57"/>
                      <a:pt x="308" y="56"/>
                      <a:pt x="307" y="57"/>
                    </a:cubicBezTo>
                    <a:cubicBezTo>
                      <a:pt x="309" y="57"/>
                      <a:pt x="308" y="57"/>
                      <a:pt x="309" y="57"/>
                    </a:cubicBezTo>
                    <a:cubicBezTo>
                      <a:pt x="310" y="56"/>
                      <a:pt x="311" y="56"/>
                      <a:pt x="311" y="54"/>
                    </a:cubicBezTo>
                    <a:cubicBezTo>
                      <a:pt x="311" y="54"/>
                      <a:pt x="311" y="54"/>
                      <a:pt x="311" y="54"/>
                    </a:cubicBezTo>
                    <a:cubicBezTo>
                      <a:pt x="311" y="54"/>
                      <a:pt x="312" y="53"/>
                      <a:pt x="312" y="53"/>
                    </a:cubicBezTo>
                    <a:cubicBezTo>
                      <a:pt x="312" y="55"/>
                      <a:pt x="314" y="54"/>
                      <a:pt x="315" y="53"/>
                    </a:cubicBezTo>
                    <a:cubicBezTo>
                      <a:pt x="314" y="53"/>
                      <a:pt x="314" y="53"/>
                      <a:pt x="314" y="52"/>
                    </a:cubicBezTo>
                    <a:cubicBezTo>
                      <a:pt x="314" y="53"/>
                      <a:pt x="316" y="51"/>
                      <a:pt x="316" y="52"/>
                    </a:cubicBezTo>
                    <a:cubicBezTo>
                      <a:pt x="316" y="51"/>
                      <a:pt x="319" y="50"/>
                      <a:pt x="318" y="50"/>
                    </a:cubicBezTo>
                    <a:cubicBezTo>
                      <a:pt x="318" y="50"/>
                      <a:pt x="319" y="50"/>
                      <a:pt x="319" y="50"/>
                    </a:cubicBezTo>
                    <a:cubicBezTo>
                      <a:pt x="319" y="50"/>
                      <a:pt x="320" y="49"/>
                      <a:pt x="319" y="50"/>
                    </a:cubicBezTo>
                    <a:cubicBezTo>
                      <a:pt x="320" y="51"/>
                      <a:pt x="321" y="49"/>
                      <a:pt x="321" y="49"/>
                    </a:cubicBezTo>
                    <a:close/>
                    <a:moveTo>
                      <a:pt x="313" y="36"/>
                    </a:moveTo>
                    <a:cubicBezTo>
                      <a:pt x="314" y="35"/>
                      <a:pt x="315" y="35"/>
                      <a:pt x="315" y="36"/>
                    </a:cubicBezTo>
                    <a:cubicBezTo>
                      <a:pt x="314" y="36"/>
                      <a:pt x="314" y="36"/>
                      <a:pt x="313" y="36"/>
                    </a:cubicBezTo>
                    <a:close/>
                    <a:moveTo>
                      <a:pt x="315" y="33"/>
                    </a:moveTo>
                    <a:cubicBezTo>
                      <a:pt x="315" y="33"/>
                      <a:pt x="316" y="33"/>
                      <a:pt x="316" y="33"/>
                    </a:cubicBezTo>
                    <a:cubicBezTo>
                      <a:pt x="315" y="33"/>
                      <a:pt x="315" y="33"/>
                      <a:pt x="314" y="33"/>
                    </a:cubicBezTo>
                    <a:cubicBezTo>
                      <a:pt x="314" y="33"/>
                      <a:pt x="315" y="33"/>
                      <a:pt x="315" y="33"/>
                    </a:cubicBezTo>
                    <a:close/>
                    <a:moveTo>
                      <a:pt x="315" y="34"/>
                    </a:moveTo>
                    <a:cubicBezTo>
                      <a:pt x="315" y="35"/>
                      <a:pt x="314" y="35"/>
                      <a:pt x="314" y="35"/>
                    </a:cubicBezTo>
                    <a:cubicBezTo>
                      <a:pt x="314" y="34"/>
                      <a:pt x="315" y="34"/>
                      <a:pt x="315" y="34"/>
                    </a:cubicBezTo>
                    <a:close/>
                    <a:moveTo>
                      <a:pt x="314" y="32"/>
                    </a:moveTo>
                    <a:cubicBezTo>
                      <a:pt x="314" y="31"/>
                      <a:pt x="313" y="32"/>
                      <a:pt x="313" y="32"/>
                    </a:cubicBezTo>
                    <a:cubicBezTo>
                      <a:pt x="313" y="32"/>
                      <a:pt x="313" y="32"/>
                      <a:pt x="314" y="32"/>
                    </a:cubicBezTo>
                    <a:close/>
                    <a:moveTo>
                      <a:pt x="285" y="60"/>
                    </a:moveTo>
                    <a:cubicBezTo>
                      <a:pt x="284" y="60"/>
                      <a:pt x="284" y="60"/>
                      <a:pt x="285" y="60"/>
                    </a:cubicBezTo>
                    <a:cubicBezTo>
                      <a:pt x="284" y="60"/>
                      <a:pt x="284" y="60"/>
                      <a:pt x="283" y="60"/>
                    </a:cubicBezTo>
                    <a:cubicBezTo>
                      <a:pt x="283" y="60"/>
                      <a:pt x="283" y="60"/>
                      <a:pt x="281" y="60"/>
                    </a:cubicBezTo>
                    <a:cubicBezTo>
                      <a:pt x="282" y="60"/>
                      <a:pt x="282" y="60"/>
                      <a:pt x="281" y="60"/>
                    </a:cubicBezTo>
                    <a:cubicBezTo>
                      <a:pt x="282" y="59"/>
                      <a:pt x="283" y="59"/>
                      <a:pt x="284" y="57"/>
                    </a:cubicBezTo>
                    <a:cubicBezTo>
                      <a:pt x="284" y="57"/>
                      <a:pt x="284" y="57"/>
                      <a:pt x="284" y="57"/>
                    </a:cubicBezTo>
                    <a:cubicBezTo>
                      <a:pt x="285" y="56"/>
                      <a:pt x="286" y="56"/>
                      <a:pt x="288" y="56"/>
                    </a:cubicBezTo>
                    <a:cubicBezTo>
                      <a:pt x="287" y="58"/>
                      <a:pt x="286" y="59"/>
                      <a:pt x="285" y="60"/>
                    </a:cubicBezTo>
                    <a:close/>
                    <a:moveTo>
                      <a:pt x="299" y="60"/>
                    </a:moveTo>
                    <a:cubicBezTo>
                      <a:pt x="299" y="61"/>
                      <a:pt x="298" y="60"/>
                      <a:pt x="298" y="60"/>
                    </a:cubicBezTo>
                    <a:cubicBezTo>
                      <a:pt x="299" y="60"/>
                      <a:pt x="299" y="60"/>
                      <a:pt x="299" y="60"/>
                    </a:cubicBezTo>
                    <a:close/>
                    <a:moveTo>
                      <a:pt x="299" y="50"/>
                    </a:moveTo>
                    <a:cubicBezTo>
                      <a:pt x="298" y="51"/>
                      <a:pt x="297" y="51"/>
                      <a:pt x="295" y="51"/>
                    </a:cubicBezTo>
                    <a:cubicBezTo>
                      <a:pt x="295" y="51"/>
                      <a:pt x="295" y="51"/>
                      <a:pt x="294" y="51"/>
                    </a:cubicBezTo>
                    <a:cubicBezTo>
                      <a:pt x="294" y="52"/>
                      <a:pt x="293" y="52"/>
                      <a:pt x="293" y="52"/>
                    </a:cubicBezTo>
                    <a:cubicBezTo>
                      <a:pt x="291" y="53"/>
                      <a:pt x="293" y="52"/>
                      <a:pt x="292" y="52"/>
                    </a:cubicBezTo>
                    <a:cubicBezTo>
                      <a:pt x="293" y="50"/>
                      <a:pt x="293" y="50"/>
                      <a:pt x="295" y="48"/>
                    </a:cubicBezTo>
                    <a:cubicBezTo>
                      <a:pt x="295" y="48"/>
                      <a:pt x="297" y="47"/>
                      <a:pt x="297" y="47"/>
                    </a:cubicBezTo>
                    <a:cubicBezTo>
                      <a:pt x="298" y="47"/>
                      <a:pt x="297" y="48"/>
                      <a:pt x="297" y="48"/>
                    </a:cubicBezTo>
                    <a:cubicBezTo>
                      <a:pt x="297" y="49"/>
                      <a:pt x="298" y="48"/>
                      <a:pt x="298" y="48"/>
                    </a:cubicBezTo>
                    <a:cubicBezTo>
                      <a:pt x="298" y="49"/>
                      <a:pt x="299" y="49"/>
                      <a:pt x="300" y="49"/>
                    </a:cubicBezTo>
                    <a:cubicBezTo>
                      <a:pt x="299" y="50"/>
                      <a:pt x="301" y="48"/>
                      <a:pt x="299" y="50"/>
                    </a:cubicBezTo>
                    <a:cubicBezTo>
                      <a:pt x="300" y="50"/>
                      <a:pt x="299" y="50"/>
                      <a:pt x="299" y="50"/>
                    </a:cubicBezTo>
                    <a:close/>
                    <a:moveTo>
                      <a:pt x="306" y="28"/>
                    </a:moveTo>
                    <a:cubicBezTo>
                      <a:pt x="306" y="28"/>
                      <a:pt x="306" y="28"/>
                      <a:pt x="306" y="28"/>
                    </a:cubicBezTo>
                    <a:cubicBezTo>
                      <a:pt x="306" y="28"/>
                      <a:pt x="306" y="28"/>
                      <a:pt x="306" y="28"/>
                    </a:cubicBezTo>
                    <a:close/>
                    <a:moveTo>
                      <a:pt x="545" y="34"/>
                    </a:moveTo>
                    <a:cubicBezTo>
                      <a:pt x="544" y="34"/>
                      <a:pt x="543" y="33"/>
                      <a:pt x="542" y="33"/>
                    </a:cubicBezTo>
                    <a:cubicBezTo>
                      <a:pt x="544" y="33"/>
                      <a:pt x="544" y="33"/>
                      <a:pt x="546" y="34"/>
                    </a:cubicBezTo>
                    <a:cubicBezTo>
                      <a:pt x="545" y="34"/>
                      <a:pt x="545" y="34"/>
                      <a:pt x="545" y="34"/>
                    </a:cubicBezTo>
                    <a:close/>
                    <a:moveTo>
                      <a:pt x="545" y="32"/>
                    </a:moveTo>
                    <a:cubicBezTo>
                      <a:pt x="544" y="31"/>
                      <a:pt x="544" y="31"/>
                      <a:pt x="543" y="30"/>
                    </a:cubicBezTo>
                    <a:cubicBezTo>
                      <a:pt x="543" y="30"/>
                      <a:pt x="545" y="31"/>
                      <a:pt x="545" y="31"/>
                    </a:cubicBezTo>
                    <a:cubicBezTo>
                      <a:pt x="545" y="31"/>
                      <a:pt x="545" y="31"/>
                      <a:pt x="545" y="32"/>
                    </a:cubicBezTo>
                    <a:close/>
                    <a:moveTo>
                      <a:pt x="546" y="32"/>
                    </a:moveTo>
                    <a:cubicBezTo>
                      <a:pt x="546" y="32"/>
                      <a:pt x="546" y="31"/>
                      <a:pt x="545" y="31"/>
                    </a:cubicBezTo>
                    <a:cubicBezTo>
                      <a:pt x="546" y="32"/>
                      <a:pt x="546" y="32"/>
                      <a:pt x="546" y="32"/>
                    </a:cubicBezTo>
                    <a:close/>
                    <a:moveTo>
                      <a:pt x="543" y="34"/>
                    </a:moveTo>
                    <a:cubicBezTo>
                      <a:pt x="543" y="33"/>
                      <a:pt x="543" y="33"/>
                      <a:pt x="542" y="33"/>
                    </a:cubicBezTo>
                    <a:cubicBezTo>
                      <a:pt x="543" y="33"/>
                      <a:pt x="543" y="33"/>
                      <a:pt x="544" y="34"/>
                    </a:cubicBezTo>
                    <a:cubicBezTo>
                      <a:pt x="543" y="34"/>
                      <a:pt x="543" y="34"/>
                      <a:pt x="543" y="34"/>
                    </a:cubicBezTo>
                    <a:close/>
                    <a:moveTo>
                      <a:pt x="269" y="35"/>
                    </a:moveTo>
                    <a:cubicBezTo>
                      <a:pt x="269" y="35"/>
                      <a:pt x="268" y="36"/>
                      <a:pt x="268" y="36"/>
                    </a:cubicBezTo>
                    <a:cubicBezTo>
                      <a:pt x="268" y="36"/>
                      <a:pt x="269" y="35"/>
                      <a:pt x="269" y="35"/>
                    </a:cubicBezTo>
                    <a:close/>
                    <a:moveTo>
                      <a:pt x="542" y="37"/>
                    </a:moveTo>
                    <a:cubicBezTo>
                      <a:pt x="542" y="37"/>
                      <a:pt x="540" y="36"/>
                      <a:pt x="540" y="36"/>
                    </a:cubicBezTo>
                    <a:cubicBezTo>
                      <a:pt x="540" y="35"/>
                      <a:pt x="541" y="36"/>
                      <a:pt x="542" y="36"/>
                    </a:cubicBezTo>
                    <a:cubicBezTo>
                      <a:pt x="543" y="37"/>
                      <a:pt x="541" y="36"/>
                      <a:pt x="542" y="37"/>
                    </a:cubicBezTo>
                    <a:close/>
                    <a:moveTo>
                      <a:pt x="275" y="37"/>
                    </a:moveTo>
                    <a:cubicBezTo>
                      <a:pt x="276" y="36"/>
                      <a:pt x="277" y="35"/>
                      <a:pt x="278" y="35"/>
                    </a:cubicBezTo>
                    <a:cubicBezTo>
                      <a:pt x="278" y="36"/>
                      <a:pt x="276" y="37"/>
                      <a:pt x="275" y="37"/>
                    </a:cubicBezTo>
                    <a:close/>
                    <a:moveTo>
                      <a:pt x="543" y="32"/>
                    </a:moveTo>
                    <a:cubicBezTo>
                      <a:pt x="542" y="32"/>
                      <a:pt x="542" y="31"/>
                      <a:pt x="541" y="31"/>
                    </a:cubicBezTo>
                    <a:cubicBezTo>
                      <a:pt x="542" y="31"/>
                      <a:pt x="542" y="31"/>
                      <a:pt x="543" y="32"/>
                    </a:cubicBezTo>
                    <a:close/>
                    <a:moveTo>
                      <a:pt x="259" y="51"/>
                    </a:moveTo>
                    <a:cubicBezTo>
                      <a:pt x="258" y="51"/>
                      <a:pt x="258" y="51"/>
                      <a:pt x="258" y="51"/>
                    </a:cubicBezTo>
                    <a:cubicBezTo>
                      <a:pt x="258" y="51"/>
                      <a:pt x="258" y="51"/>
                      <a:pt x="259" y="51"/>
                    </a:cubicBezTo>
                    <a:close/>
                    <a:moveTo>
                      <a:pt x="295" y="150"/>
                    </a:moveTo>
                    <a:cubicBezTo>
                      <a:pt x="294" y="151"/>
                      <a:pt x="294" y="152"/>
                      <a:pt x="294" y="153"/>
                    </a:cubicBezTo>
                    <a:cubicBezTo>
                      <a:pt x="293" y="151"/>
                      <a:pt x="293" y="150"/>
                      <a:pt x="295" y="150"/>
                    </a:cubicBezTo>
                    <a:close/>
                    <a:moveTo>
                      <a:pt x="299" y="130"/>
                    </a:moveTo>
                    <a:cubicBezTo>
                      <a:pt x="298" y="130"/>
                      <a:pt x="298" y="130"/>
                      <a:pt x="298" y="130"/>
                    </a:cubicBezTo>
                    <a:cubicBezTo>
                      <a:pt x="298" y="130"/>
                      <a:pt x="298" y="130"/>
                      <a:pt x="299" y="130"/>
                    </a:cubicBezTo>
                    <a:close/>
                    <a:moveTo>
                      <a:pt x="256" y="67"/>
                    </a:moveTo>
                    <a:cubicBezTo>
                      <a:pt x="256" y="67"/>
                      <a:pt x="256" y="68"/>
                      <a:pt x="255" y="68"/>
                    </a:cubicBezTo>
                    <a:cubicBezTo>
                      <a:pt x="256" y="67"/>
                      <a:pt x="256" y="67"/>
                      <a:pt x="256" y="67"/>
                    </a:cubicBezTo>
                    <a:close/>
                    <a:moveTo>
                      <a:pt x="597" y="107"/>
                    </a:moveTo>
                    <a:cubicBezTo>
                      <a:pt x="598" y="107"/>
                      <a:pt x="599" y="108"/>
                      <a:pt x="600" y="109"/>
                    </a:cubicBezTo>
                    <a:cubicBezTo>
                      <a:pt x="598" y="109"/>
                      <a:pt x="596" y="108"/>
                      <a:pt x="595" y="107"/>
                    </a:cubicBezTo>
                    <a:cubicBezTo>
                      <a:pt x="596" y="107"/>
                      <a:pt x="596" y="107"/>
                      <a:pt x="597" y="107"/>
                    </a:cubicBezTo>
                    <a:close/>
                    <a:moveTo>
                      <a:pt x="307" y="152"/>
                    </a:moveTo>
                    <a:cubicBezTo>
                      <a:pt x="307" y="151"/>
                      <a:pt x="308" y="151"/>
                      <a:pt x="308" y="150"/>
                    </a:cubicBezTo>
                    <a:cubicBezTo>
                      <a:pt x="308" y="150"/>
                      <a:pt x="307" y="150"/>
                      <a:pt x="307" y="150"/>
                    </a:cubicBezTo>
                    <a:cubicBezTo>
                      <a:pt x="306" y="149"/>
                      <a:pt x="306" y="150"/>
                      <a:pt x="306" y="150"/>
                    </a:cubicBezTo>
                    <a:cubicBezTo>
                      <a:pt x="305" y="151"/>
                      <a:pt x="305" y="152"/>
                      <a:pt x="304" y="152"/>
                    </a:cubicBezTo>
                    <a:cubicBezTo>
                      <a:pt x="304" y="151"/>
                      <a:pt x="304" y="151"/>
                      <a:pt x="304" y="151"/>
                    </a:cubicBezTo>
                    <a:cubicBezTo>
                      <a:pt x="304" y="150"/>
                      <a:pt x="305" y="150"/>
                      <a:pt x="305" y="149"/>
                    </a:cubicBezTo>
                    <a:cubicBezTo>
                      <a:pt x="306" y="149"/>
                      <a:pt x="306" y="149"/>
                      <a:pt x="307" y="148"/>
                    </a:cubicBezTo>
                    <a:cubicBezTo>
                      <a:pt x="305" y="147"/>
                      <a:pt x="305" y="147"/>
                      <a:pt x="305" y="146"/>
                    </a:cubicBezTo>
                    <a:cubicBezTo>
                      <a:pt x="304" y="146"/>
                      <a:pt x="304" y="147"/>
                      <a:pt x="303" y="148"/>
                    </a:cubicBezTo>
                    <a:cubicBezTo>
                      <a:pt x="302" y="148"/>
                      <a:pt x="300" y="148"/>
                      <a:pt x="301" y="150"/>
                    </a:cubicBezTo>
                    <a:cubicBezTo>
                      <a:pt x="299" y="150"/>
                      <a:pt x="298" y="151"/>
                      <a:pt x="296" y="151"/>
                    </a:cubicBezTo>
                    <a:cubicBezTo>
                      <a:pt x="297" y="150"/>
                      <a:pt x="297" y="151"/>
                      <a:pt x="298" y="150"/>
                    </a:cubicBezTo>
                    <a:cubicBezTo>
                      <a:pt x="299" y="149"/>
                      <a:pt x="299" y="149"/>
                      <a:pt x="300" y="148"/>
                    </a:cubicBezTo>
                    <a:cubicBezTo>
                      <a:pt x="301" y="147"/>
                      <a:pt x="301" y="147"/>
                      <a:pt x="302" y="146"/>
                    </a:cubicBezTo>
                    <a:cubicBezTo>
                      <a:pt x="300" y="146"/>
                      <a:pt x="299" y="148"/>
                      <a:pt x="297" y="148"/>
                    </a:cubicBezTo>
                    <a:cubicBezTo>
                      <a:pt x="298" y="147"/>
                      <a:pt x="298" y="147"/>
                      <a:pt x="299" y="146"/>
                    </a:cubicBezTo>
                    <a:cubicBezTo>
                      <a:pt x="297" y="146"/>
                      <a:pt x="295" y="147"/>
                      <a:pt x="294" y="147"/>
                    </a:cubicBezTo>
                    <a:cubicBezTo>
                      <a:pt x="293" y="147"/>
                      <a:pt x="291" y="148"/>
                      <a:pt x="291" y="146"/>
                    </a:cubicBezTo>
                    <a:cubicBezTo>
                      <a:pt x="290" y="147"/>
                      <a:pt x="289" y="148"/>
                      <a:pt x="288" y="147"/>
                    </a:cubicBezTo>
                    <a:cubicBezTo>
                      <a:pt x="288" y="147"/>
                      <a:pt x="286" y="146"/>
                      <a:pt x="285" y="146"/>
                    </a:cubicBezTo>
                    <a:cubicBezTo>
                      <a:pt x="285" y="147"/>
                      <a:pt x="284" y="147"/>
                      <a:pt x="283" y="146"/>
                    </a:cubicBezTo>
                    <a:cubicBezTo>
                      <a:pt x="282" y="146"/>
                      <a:pt x="281" y="146"/>
                      <a:pt x="280" y="146"/>
                    </a:cubicBezTo>
                    <a:cubicBezTo>
                      <a:pt x="280" y="147"/>
                      <a:pt x="279" y="148"/>
                      <a:pt x="278" y="148"/>
                    </a:cubicBezTo>
                    <a:cubicBezTo>
                      <a:pt x="277" y="148"/>
                      <a:pt x="277" y="147"/>
                      <a:pt x="277" y="146"/>
                    </a:cubicBezTo>
                    <a:cubicBezTo>
                      <a:pt x="277" y="145"/>
                      <a:pt x="279" y="145"/>
                      <a:pt x="280" y="144"/>
                    </a:cubicBezTo>
                    <a:cubicBezTo>
                      <a:pt x="280" y="144"/>
                      <a:pt x="282" y="141"/>
                      <a:pt x="282" y="143"/>
                    </a:cubicBezTo>
                    <a:cubicBezTo>
                      <a:pt x="282" y="143"/>
                      <a:pt x="283" y="142"/>
                      <a:pt x="283" y="142"/>
                    </a:cubicBezTo>
                    <a:cubicBezTo>
                      <a:pt x="282" y="142"/>
                      <a:pt x="281" y="142"/>
                      <a:pt x="280" y="142"/>
                    </a:cubicBezTo>
                    <a:cubicBezTo>
                      <a:pt x="280" y="140"/>
                      <a:pt x="282" y="141"/>
                      <a:pt x="283" y="141"/>
                    </a:cubicBezTo>
                    <a:cubicBezTo>
                      <a:pt x="283" y="140"/>
                      <a:pt x="283" y="139"/>
                      <a:pt x="284" y="139"/>
                    </a:cubicBezTo>
                    <a:cubicBezTo>
                      <a:pt x="284" y="139"/>
                      <a:pt x="285" y="140"/>
                      <a:pt x="286" y="140"/>
                    </a:cubicBezTo>
                    <a:cubicBezTo>
                      <a:pt x="286" y="139"/>
                      <a:pt x="287" y="139"/>
                      <a:pt x="288" y="138"/>
                    </a:cubicBezTo>
                    <a:cubicBezTo>
                      <a:pt x="287" y="138"/>
                      <a:pt x="286" y="138"/>
                      <a:pt x="286" y="138"/>
                    </a:cubicBezTo>
                    <a:cubicBezTo>
                      <a:pt x="285" y="137"/>
                      <a:pt x="286" y="137"/>
                      <a:pt x="286" y="137"/>
                    </a:cubicBezTo>
                    <a:cubicBezTo>
                      <a:pt x="287" y="136"/>
                      <a:pt x="290" y="134"/>
                      <a:pt x="288" y="134"/>
                    </a:cubicBezTo>
                    <a:cubicBezTo>
                      <a:pt x="289" y="133"/>
                      <a:pt x="290" y="132"/>
                      <a:pt x="289" y="131"/>
                    </a:cubicBezTo>
                    <a:cubicBezTo>
                      <a:pt x="290" y="131"/>
                      <a:pt x="290" y="131"/>
                      <a:pt x="290" y="131"/>
                    </a:cubicBezTo>
                    <a:cubicBezTo>
                      <a:pt x="291" y="129"/>
                      <a:pt x="291" y="130"/>
                      <a:pt x="292" y="129"/>
                    </a:cubicBezTo>
                    <a:cubicBezTo>
                      <a:pt x="292" y="129"/>
                      <a:pt x="293" y="129"/>
                      <a:pt x="293" y="129"/>
                    </a:cubicBezTo>
                    <a:cubicBezTo>
                      <a:pt x="293" y="129"/>
                      <a:pt x="293" y="128"/>
                      <a:pt x="293" y="128"/>
                    </a:cubicBezTo>
                    <a:cubicBezTo>
                      <a:pt x="294" y="127"/>
                      <a:pt x="296" y="126"/>
                      <a:pt x="298" y="126"/>
                    </a:cubicBezTo>
                    <a:cubicBezTo>
                      <a:pt x="297" y="127"/>
                      <a:pt x="299" y="126"/>
                      <a:pt x="300" y="126"/>
                    </a:cubicBezTo>
                    <a:cubicBezTo>
                      <a:pt x="300" y="127"/>
                      <a:pt x="299" y="127"/>
                      <a:pt x="299" y="127"/>
                    </a:cubicBezTo>
                    <a:cubicBezTo>
                      <a:pt x="298" y="127"/>
                      <a:pt x="296" y="128"/>
                      <a:pt x="298" y="128"/>
                    </a:cubicBezTo>
                    <a:cubicBezTo>
                      <a:pt x="297" y="129"/>
                      <a:pt x="297" y="129"/>
                      <a:pt x="296" y="130"/>
                    </a:cubicBezTo>
                    <a:cubicBezTo>
                      <a:pt x="296" y="130"/>
                      <a:pt x="296" y="130"/>
                      <a:pt x="295" y="130"/>
                    </a:cubicBezTo>
                    <a:cubicBezTo>
                      <a:pt x="295" y="130"/>
                      <a:pt x="295" y="131"/>
                      <a:pt x="294" y="132"/>
                    </a:cubicBezTo>
                    <a:cubicBezTo>
                      <a:pt x="294" y="133"/>
                      <a:pt x="293" y="133"/>
                      <a:pt x="292" y="134"/>
                    </a:cubicBezTo>
                    <a:cubicBezTo>
                      <a:pt x="292" y="135"/>
                      <a:pt x="292" y="135"/>
                      <a:pt x="291" y="136"/>
                    </a:cubicBezTo>
                    <a:cubicBezTo>
                      <a:pt x="293" y="136"/>
                      <a:pt x="291" y="137"/>
                      <a:pt x="291" y="137"/>
                    </a:cubicBezTo>
                    <a:cubicBezTo>
                      <a:pt x="292" y="137"/>
                      <a:pt x="293" y="134"/>
                      <a:pt x="295" y="135"/>
                    </a:cubicBezTo>
                    <a:cubicBezTo>
                      <a:pt x="295" y="134"/>
                      <a:pt x="295" y="134"/>
                      <a:pt x="296" y="134"/>
                    </a:cubicBezTo>
                    <a:cubicBezTo>
                      <a:pt x="295" y="135"/>
                      <a:pt x="297" y="135"/>
                      <a:pt x="297" y="136"/>
                    </a:cubicBezTo>
                    <a:cubicBezTo>
                      <a:pt x="296" y="136"/>
                      <a:pt x="295" y="137"/>
                      <a:pt x="295" y="137"/>
                    </a:cubicBezTo>
                    <a:cubicBezTo>
                      <a:pt x="296" y="137"/>
                      <a:pt x="295" y="137"/>
                      <a:pt x="297" y="137"/>
                    </a:cubicBezTo>
                    <a:cubicBezTo>
                      <a:pt x="297" y="137"/>
                      <a:pt x="296" y="138"/>
                      <a:pt x="296" y="138"/>
                    </a:cubicBezTo>
                    <a:cubicBezTo>
                      <a:pt x="297" y="138"/>
                      <a:pt x="298" y="137"/>
                      <a:pt x="298" y="139"/>
                    </a:cubicBezTo>
                    <a:cubicBezTo>
                      <a:pt x="299" y="138"/>
                      <a:pt x="299" y="138"/>
                      <a:pt x="299" y="137"/>
                    </a:cubicBezTo>
                    <a:cubicBezTo>
                      <a:pt x="301" y="138"/>
                      <a:pt x="302" y="137"/>
                      <a:pt x="303" y="136"/>
                    </a:cubicBezTo>
                    <a:cubicBezTo>
                      <a:pt x="303" y="137"/>
                      <a:pt x="302" y="137"/>
                      <a:pt x="302" y="138"/>
                    </a:cubicBezTo>
                    <a:cubicBezTo>
                      <a:pt x="303" y="138"/>
                      <a:pt x="304" y="138"/>
                      <a:pt x="304" y="138"/>
                    </a:cubicBezTo>
                    <a:cubicBezTo>
                      <a:pt x="305" y="137"/>
                      <a:pt x="305" y="137"/>
                      <a:pt x="305" y="137"/>
                    </a:cubicBezTo>
                    <a:cubicBezTo>
                      <a:pt x="306" y="137"/>
                      <a:pt x="306" y="137"/>
                      <a:pt x="307" y="138"/>
                    </a:cubicBezTo>
                    <a:cubicBezTo>
                      <a:pt x="306" y="139"/>
                      <a:pt x="305" y="140"/>
                      <a:pt x="304" y="140"/>
                    </a:cubicBezTo>
                    <a:cubicBezTo>
                      <a:pt x="304" y="141"/>
                      <a:pt x="304" y="141"/>
                      <a:pt x="305" y="141"/>
                    </a:cubicBezTo>
                    <a:cubicBezTo>
                      <a:pt x="304" y="143"/>
                      <a:pt x="306" y="141"/>
                      <a:pt x="307" y="141"/>
                    </a:cubicBezTo>
                    <a:cubicBezTo>
                      <a:pt x="306" y="142"/>
                      <a:pt x="305" y="142"/>
                      <a:pt x="305" y="143"/>
                    </a:cubicBezTo>
                    <a:cubicBezTo>
                      <a:pt x="305" y="143"/>
                      <a:pt x="306" y="143"/>
                      <a:pt x="305" y="144"/>
                    </a:cubicBezTo>
                    <a:cubicBezTo>
                      <a:pt x="308" y="143"/>
                      <a:pt x="309" y="143"/>
                      <a:pt x="311" y="142"/>
                    </a:cubicBezTo>
                    <a:cubicBezTo>
                      <a:pt x="310" y="143"/>
                      <a:pt x="306" y="145"/>
                      <a:pt x="309" y="146"/>
                    </a:cubicBezTo>
                    <a:cubicBezTo>
                      <a:pt x="308" y="147"/>
                      <a:pt x="307" y="146"/>
                      <a:pt x="307" y="147"/>
                    </a:cubicBezTo>
                    <a:cubicBezTo>
                      <a:pt x="307" y="148"/>
                      <a:pt x="309" y="148"/>
                      <a:pt x="309" y="148"/>
                    </a:cubicBezTo>
                    <a:cubicBezTo>
                      <a:pt x="310" y="146"/>
                      <a:pt x="311" y="145"/>
                      <a:pt x="313" y="144"/>
                    </a:cubicBezTo>
                    <a:cubicBezTo>
                      <a:pt x="312" y="145"/>
                      <a:pt x="312" y="145"/>
                      <a:pt x="311" y="146"/>
                    </a:cubicBezTo>
                    <a:cubicBezTo>
                      <a:pt x="310" y="147"/>
                      <a:pt x="310" y="147"/>
                      <a:pt x="310" y="149"/>
                    </a:cubicBezTo>
                    <a:cubicBezTo>
                      <a:pt x="312" y="149"/>
                      <a:pt x="311" y="147"/>
                      <a:pt x="313" y="147"/>
                    </a:cubicBezTo>
                    <a:cubicBezTo>
                      <a:pt x="313" y="148"/>
                      <a:pt x="312" y="149"/>
                      <a:pt x="311" y="150"/>
                    </a:cubicBezTo>
                    <a:cubicBezTo>
                      <a:pt x="310" y="152"/>
                      <a:pt x="309" y="152"/>
                      <a:pt x="307" y="152"/>
                    </a:cubicBezTo>
                    <a:close/>
                    <a:moveTo>
                      <a:pt x="588" y="118"/>
                    </a:moveTo>
                    <a:cubicBezTo>
                      <a:pt x="588" y="118"/>
                      <a:pt x="587" y="118"/>
                      <a:pt x="587" y="118"/>
                    </a:cubicBezTo>
                    <a:cubicBezTo>
                      <a:pt x="586" y="118"/>
                      <a:pt x="588" y="117"/>
                      <a:pt x="588" y="118"/>
                    </a:cubicBezTo>
                    <a:close/>
                    <a:moveTo>
                      <a:pt x="607" y="112"/>
                    </a:moveTo>
                    <a:cubicBezTo>
                      <a:pt x="607" y="113"/>
                      <a:pt x="605" y="112"/>
                      <a:pt x="606" y="112"/>
                    </a:cubicBezTo>
                    <a:cubicBezTo>
                      <a:pt x="605" y="113"/>
                      <a:pt x="604" y="112"/>
                      <a:pt x="603" y="111"/>
                    </a:cubicBezTo>
                    <a:cubicBezTo>
                      <a:pt x="604" y="111"/>
                      <a:pt x="603" y="110"/>
                      <a:pt x="602" y="110"/>
                    </a:cubicBezTo>
                    <a:cubicBezTo>
                      <a:pt x="603" y="110"/>
                      <a:pt x="604" y="111"/>
                      <a:pt x="605" y="111"/>
                    </a:cubicBezTo>
                    <a:cubicBezTo>
                      <a:pt x="605" y="111"/>
                      <a:pt x="607" y="109"/>
                      <a:pt x="607" y="110"/>
                    </a:cubicBezTo>
                    <a:cubicBezTo>
                      <a:pt x="609" y="111"/>
                      <a:pt x="606" y="111"/>
                      <a:pt x="607" y="112"/>
                    </a:cubicBezTo>
                    <a:close/>
                    <a:moveTo>
                      <a:pt x="629" y="73"/>
                    </a:moveTo>
                    <a:cubicBezTo>
                      <a:pt x="629" y="73"/>
                      <a:pt x="628" y="72"/>
                      <a:pt x="628" y="72"/>
                    </a:cubicBezTo>
                    <a:cubicBezTo>
                      <a:pt x="628" y="72"/>
                      <a:pt x="629" y="72"/>
                      <a:pt x="629" y="73"/>
                    </a:cubicBezTo>
                    <a:close/>
                    <a:moveTo>
                      <a:pt x="599" y="104"/>
                    </a:moveTo>
                    <a:cubicBezTo>
                      <a:pt x="600" y="104"/>
                      <a:pt x="600" y="106"/>
                      <a:pt x="601" y="106"/>
                    </a:cubicBezTo>
                    <a:cubicBezTo>
                      <a:pt x="600" y="105"/>
                      <a:pt x="600" y="105"/>
                      <a:pt x="601" y="105"/>
                    </a:cubicBezTo>
                    <a:cubicBezTo>
                      <a:pt x="600" y="104"/>
                      <a:pt x="600" y="104"/>
                      <a:pt x="599" y="103"/>
                    </a:cubicBezTo>
                    <a:cubicBezTo>
                      <a:pt x="599" y="103"/>
                      <a:pt x="599" y="103"/>
                      <a:pt x="599" y="103"/>
                    </a:cubicBezTo>
                    <a:cubicBezTo>
                      <a:pt x="601" y="103"/>
                      <a:pt x="602" y="104"/>
                      <a:pt x="603" y="106"/>
                    </a:cubicBezTo>
                    <a:cubicBezTo>
                      <a:pt x="603" y="106"/>
                      <a:pt x="603" y="106"/>
                      <a:pt x="603" y="106"/>
                    </a:cubicBezTo>
                    <a:cubicBezTo>
                      <a:pt x="604" y="106"/>
                      <a:pt x="604" y="106"/>
                      <a:pt x="604" y="107"/>
                    </a:cubicBezTo>
                    <a:cubicBezTo>
                      <a:pt x="605" y="107"/>
                      <a:pt x="606" y="108"/>
                      <a:pt x="604" y="108"/>
                    </a:cubicBezTo>
                    <a:cubicBezTo>
                      <a:pt x="606" y="111"/>
                      <a:pt x="604" y="108"/>
                      <a:pt x="605" y="109"/>
                    </a:cubicBezTo>
                    <a:cubicBezTo>
                      <a:pt x="603" y="109"/>
                      <a:pt x="603" y="108"/>
                      <a:pt x="602" y="108"/>
                    </a:cubicBezTo>
                    <a:cubicBezTo>
                      <a:pt x="603" y="110"/>
                      <a:pt x="600" y="107"/>
                      <a:pt x="600" y="107"/>
                    </a:cubicBezTo>
                    <a:cubicBezTo>
                      <a:pt x="599" y="107"/>
                      <a:pt x="598" y="106"/>
                      <a:pt x="598" y="106"/>
                    </a:cubicBezTo>
                    <a:cubicBezTo>
                      <a:pt x="600" y="106"/>
                      <a:pt x="597" y="104"/>
                      <a:pt x="599" y="104"/>
                    </a:cubicBezTo>
                    <a:close/>
                    <a:moveTo>
                      <a:pt x="601" y="109"/>
                    </a:moveTo>
                    <a:cubicBezTo>
                      <a:pt x="602" y="111"/>
                      <a:pt x="602" y="111"/>
                      <a:pt x="602" y="112"/>
                    </a:cubicBezTo>
                    <a:cubicBezTo>
                      <a:pt x="601" y="112"/>
                      <a:pt x="602" y="112"/>
                      <a:pt x="601" y="111"/>
                    </a:cubicBezTo>
                    <a:cubicBezTo>
                      <a:pt x="601" y="111"/>
                      <a:pt x="600" y="109"/>
                      <a:pt x="601" y="109"/>
                    </a:cubicBezTo>
                    <a:close/>
                    <a:moveTo>
                      <a:pt x="261" y="45"/>
                    </a:moveTo>
                    <a:cubicBezTo>
                      <a:pt x="261" y="46"/>
                      <a:pt x="260" y="46"/>
                      <a:pt x="260" y="46"/>
                    </a:cubicBezTo>
                    <a:cubicBezTo>
                      <a:pt x="260" y="46"/>
                      <a:pt x="261" y="45"/>
                      <a:pt x="261" y="45"/>
                    </a:cubicBezTo>
                    <a:close/>
                    <a:moveTo>
                      <a:pt x="261" y="45"/>
                    </a:moveTo>
                    <a:cubicBezTo>
                      <a:pt x="261" y="45"/>
                      <a:pt x="261" y="45"/>
                      <a:pt x="261" y="45"/>
                    </a:cubicBezTo>
                    <a:cubicBezTo>
                      <a:pt x="261" y="45"/>
                      <a:pt x="261" y="45"/>
                      <a:pt x="261" y="45"/>
                    </a:cubicBezTo>
                    <a:close/>
                    <a:moveTo>
                      <a:pt x="290" y="38"/>
                    </a:moveTo>
                    <a:cubicBezTo>
                      <a:pt x="290" y="38"/>
                      <a:pt x="290" y="38"/>
                      <a:pt x="290" y="38"/>
                    </a:cubicBezTo>
                    <a:cubicBezTo>
                      <a:pt x="290" y="38"/>
                      <a:pt x="289" y="39"/>
                      <a:pt x="290" y="38"/>
                    </a:cubicBezTo>
                    <a:close/>
                    <a:moveTo>
                      <a:pt x="614" y="96"/>
                    </a:moveTo>
                    <a:cubicBezTo>
                      <a:pt x="615" y="96"/>
                      <a:pt x="614" y="95"/>
                      <a:pt x="614" y="94"/>
                    </a:cubicBezTo>
                    <a:cubicBezTo>
                      <a:pt x="614" y="94"/>
                      <a:pt x="614" y="94"/>
                      <a:pt x="615" y="94"/>
                    </a:cubicBezTo>
                    <a:cubicBezTo>
                      <a:pt x="614" y="93"/>
                      <a:pt x="615" y="93"/>
                      <a:pt x="615" y="94"/>
                    </a:cubicBezTo>
                    <a:cubicBezTo>
                      <a:pt x="615" y="94"/>
                      <a:pt x="616" y="96"/>
                      <a:pt x="617" y="97"/>
                    </a:cubicBezTo>
                    <a:cubicBezTo>
                      <a:pt x="617" y="97"/>
                      <a:pt x="617" y="98"/>
                      <a:pt x="617" y="98"/>
                    </a:cubicBezTo>
                    <a:cubicBezTo>
                      <a:pt x="618" y="99"/>
                      <a:pt x="618" y="99"/>
                      <a:pt x="618" y="100"/>
                    </a:cubicBezTo>
                    <a:cubicBezTo>
                      <a:pt x="617" y="99"/>
                      <a:pt x="617" y="99"/>
                      <a:pt x="616" y="98"/>
                    </a:cubicBezTo>
                    <a:cubicBezTo>
                      <a:pt x="615" y="98"/>
                      <a:pt x="615" y="97"/>
                      <a:pt x="614" y="96"/>
                    </a:cubicBezTo>
                    <a:close/>
                    <a:moveTo>
                      <a:pt x="258" y="65"/>
                    </a:moveTo>
                    <a:cubicBezTo>
                      <a:pt x="258" y="66"/>
                      <a:pt x="258" y="66"/>
                      <a:pt x="258" y="66"/>
                    </a:cubicBezTo>
                    <a:cubicBezTo>
                      <a:pt x="257" y="66"/>
                      <a:pt x="257" y="66"/>
                      <a:pt x="257" y="66"/>
                    </a:cubicBezTo>
                    <a:cubicBezTo>
                      <a:pt x="257" y="66"/>
                      <a:pt x="257" y="65"/>
                      <a:pt x="258" y="65"/>
                    </a:cubicBezTo>
                    <a:cubicBezTo>
                      <a:pt x="258" y="65"/>
                      <a:pt x="258" y="65"/>
                      <a:pt x="258" y="65"/>
                    </a:cubicBezTo>
                    <a:close/>
                    <a:moveTo>
                      <a:pt x="302" y="57"/>
                    </a:moveTo>
                    <a:cubicBezTo>
                      <a:pt x="302" y="57"/>
                      <a:pt x="302" y="57"/>
                      <a:pt x="302" y="57"/>
                    </a:cubicBezTo>
                    <a:cubicBezTo>
                      <a:pt x="302" y="58"/>
                      <a:pt x="302" y="58"/>
                      <a:pt x="302" y="57"/>
                    </a:cubicBezTo>
                    <a:close/>
                    <a:moveTo>
                      <a:pt x="285" y="40"/>
                    </a:moveTo>
                    <a:cubicBezTo>
                      <a:pt x="285" y="40"/>
                      <a:pt x="285" y="40"/>
                      <a:pt x="286" y="40"/>
                    </a:cubicBezTo>
                    <a:cubicBezTo>
                      <a:pt x="285" y="41"/>
                      <a:pt x="284" y="41"/>
                      <a:pt x="283" y="41"/>
                    </a:cubicBezTo>
                    <a:cubicBezTo>
                      <a:pt x="284" y="41"/>
                      <a:pt x="284" y="40"/>
                      <a:pt x="285" y="40"/>
                    </a:cubicBezTo>
                    <a:close/>
                    <a:moveTo>
                      <a:pt x="295" y="38"/>
                    </a:moveTo>
                    <a:cubicBezTo>
                      <a:pt x="296" y="37"/>
                      <a:pt x="296" y="37"/>
                      <a:pt x="297" y="37"/>
                    </a:cubicBezTo>
                    <a:cubicBezTo>
                      <a:pt x="297" y="37"/>
                      <a:pt x="296" y="38"/>
                      <a:pt x="296" y="38"/>
                    </a:cubicBezTo>
                    <a:cubicBezTo>
                      <a:pt x="296" y="38"/>
                      <a:pt x="296" y="38"/>
                      <a:pt x="295" y="38"/>
                    </a:cubicBezTo>
                    <a:close/>
                    <a:moveTo>
                      <a:pt x="291" y="44"/>
                    </a:moveTo>
                    <a:cubicBezTo>
                      <a:pt x="292" y="44"/>
                      <a:pt x="292" y="43"/>
                      <a:pt x="293" y="43"/>
                    </a:cubicBezTo>
                    <a:cubicBezTo>
                      <a:pt x="294" y="44"/>
                      <a:pt x="291" y="44"/>
                      <a:pt x="291" y="44"/>
                    </a:cubicBezTo>
                    <a:close/>
                    <a:moveTo>
                      <a:pt x="295" y="42"/>
                    </a:moveTo>
                    <a:cubicBezTo>
                      <a:pt x="295" y="42"/>
                      <a:pt x="297" y="41"/>
                      <a:pt x="296" y="41"/>
                    </a:cubicBezTo>
                    <a:cubicBezTo>
                      <a:pt x="296" y="42"/>
                      <a:pt x="295" y="42"/>
                      <a:pt x="295" y="42"/>
                    </a:cubicBezTo>
                    <a:close/>
                    <a:moveTo>
                      <a:pt x="285" y="45"/>
                    </a:moveTo>
                    <a:cubicBezTo>
                      <a:pt x="287" y="43"/>
                      <a:pt x="289" y="42"/>
                      <a:pt x="291" y="42"/>
                    </a:cubicBezTo>
                    <a:cubicBezTo>
                      <a:pt x="291" y="43"/>
                      <a:pt x="290" y="43"/>
                      <a:pt x="291" y="43"/>
                    </a:cubicBezTo>
                    <a:cubicBezTo>
                      <a:pt x="290" y="44"/>
                      <a:pt x="287" y="45"/>
                      <a:pt x="286" y="46"/>
                    </a:cubicBezTo>
                    <a:cubicBezTo>
                      <a:pt x="285" y="46"/>
                      <a:pt x="285" y="46"/>
                      <a:pt x="285" y="45"/>
                    </a:cubicBezTo>
                    <a:close/>
                    <a:moveTo>
                      <a:pt x="441" y="51"/>
                    </a:moveTo>
                    <a:cubicBezTo>
                      <a:pt x="441" y="50"/>
                      <a:pt x="445" y="50"/>
                      <a:pt x="445" y="51"/>
                    </a:cubicBezTo>
                    <a:cubicBezTo>
                      <a:pt x="444" y="51"/>
                      <a:pt x="444" y="51"/>
                      <a:pt x="443" y="51"/>
                    </a:cubicBezTo>
                    <a:cubicBezTo>
                      <a:pt x="443" y="51"/>
                      <a:pt x="442" y="51"/>
                      <a:pt x="441" y="51"/>
                    </a:cubicBezTo>
                    <a:close/>
                    <a:moveTo>
                      <a:pt x="276" y="78"/>
                    </a:moveTo>
                    <a:cubicBezTo>
                      <a:pt x="276" y="77"/>
                      <a:pt x="277" y="77"/>
                      <a:pt x="277" y="77"/>
                    </a:cubicBezTo>
                    <a:cubicBezTo>
                      <a:pt x="277" y="78"/>
                      <a:pt x="277" y="78"/>
                      <a:pt x="277" y="78"/>
                    </a:cubicBezTo>
                    <a:cubicBezTo>
                      <a:pt x="276" y="78"/>
                      <a:pt x="276" y="78"/>
                      <a:pt x="276" y="78"/>
                    </a:cubicBezTo>
                    <a:close/>
                    <a:moveTo>
                      <a:pt x="297" y="67"/>
                    </a:moveTo>
                    <a:cubicBezTo>
                      <a:pt x="298" y="66"/>
                      <a:pt x="297" y="66"/>
                      <a:pt x="298" y="66"/>
                    </a:cubicBezTo>
                    <a:cubicBezTo>
                      <a:pt x="299" y="65"/>
                      <a:pt x="300" y="66"/>
                      <a:pt x="301" y="65"/>
                    </a:cubicBezTo>
                    <a:cubicBezTo>
                      <a:pt x="300" y="66"/>
                      <a:pt x="299" y="66"/>
                      <a:pt x="298" y="67"/>
                    </a:cubicBezTo>
                    <a:cubicBezTo>
                      <a:pt x="298" y="67"/>
                      <a:pt x="297" y="67"/>
                      <a:pt x="297" y="67"/>
                    </a:cubicBezTo>
                    <a:close/>
                    <a:moveTo>
                      <a:pt x="273" y="62"/>
                    </a:moveTo>
                    <a:cubicBezTo>
                      <a:pt x="272" y="63"/>
                      <a:pt x="272" y="63"/>
                      <a:pt x="271" y="63"/>
                    </a:cubicBezTo>
                    <a:cubicBezTo>
                      <a:pt x="272" y="62"/>
                      <a:pt x="272" y="62"/>
                      <a:pt x="273" y="62"/>
                    </a:cubicBezTo>
                    <a:close/>
                    <a:moveTo>
                      <a:pt x="273" y="70"/>
                    </a:moveTo>
                    <a:cubicBezTo>
                      <a:pt x="274" y="70"/>
                      <a:pt x="274" y="71"/>
                      <a:pt x="275" y="71"/>
                    </a:cubicBezTo>
                    <a:cubicBezTo>
                      <a:pt x="274" y="71"/>
                      <a:pt x="274" y="72"/>
                      <a:pt x="273" y="71"/>
                    </a:cubicBezTo>
                    <a:cubicBezTo>
                      <a:pt x="273" y="71"/>
                      <a:pt x="273" y="71"/>
                      <a:pt x="273" y="70"/>
                    </a:cubicBezTo>
                    <a:close/>
                    <a:moveTo>
                      <a:pt x="267" y="68"/>
                    </a:moveTo>
                    <a:cubicBezTo>
                      <a:pt x="266" y="68"/>
                      <a:pt x="266" y="68"/>
                      <a:pt x="266" y="68"/>
                    </a:cubicBezTo>
                    <a:cubicBezTo>
                      <a:pt x="266" y="67"/>
                      <a:pt x="267" y="67"/>
                      <a:pt x="267" y="67"/>
                    </a:cubicBezTo>
                    <a:cubicBezTo>
                      <a:pt x="267" y="67"/>
                      <a:pt x="267" y="67"/>
                      <a:pt x="267" y="68"/>
                    </a:cubicBezTo>
                    <a:close/>
                    <a:moveTo>
                      <a:pt x="259" y="66"/>
                    </a:moveTo>
                    <a:cubicBezTo>
                      <a:pt x="259" y="67"/>
                      <a:pt x="259" y="67"/>
                      <a:pt x="259" y="67"/>
                    </a:cubicBezTo>
                    <a:cubicBezTo>
                      <a:pt x="259" y="67"/>
                      <a:pt x="259" y="67"/>
                      <a:pt x="259" y="68"/>
                    </a:cubicBezTo>
                    <a:cubicBezTo>
                      <a:pt x="258" y="67"/>
                      <a:pt x="258" y="67"/>
                      <a:pt x="258" y="67"/>
                    </a:cubicBezTo>
                    <a:cubicBezTo>
                      <a:pt x="258" y="67"/>
                      <a:pt x="259" y="66"/>
                      <a:pt x="259" y="66"/>
                    </a:cubicBezTo>
                    <a:close/>
                    <a:moveTo>
                      <a:pt x="291" y="72"/>
                    </a:moveTo>
                    <a:cubicBezTo>
                      <a:pt x="291" y="73"/>
                      <a:pt x="290" y="73"/>
                      <a:pt x="289" y="73"/>
                    </a:cubicBezTo>
                    <a:cubicBezTo>
                      <a:pt x="290" y="72"/>
                      <a:pt x="290" y="72"/>
                      <a:pt x="291" y="72"/>
                    </a:cubicBezTo>
                    <a:close/>
                    <a:moveTo>
                      <a:pt x="220" y="101"/>
                    </a:moveTo>
                    <a:cubicBezTo>
                      <a:pt x="219" y="101"/>
                      <a:pt x="219" y="102"/>
                      <a:pt x="218" y="102"/>
                    </a:cubicBezTo>
                    <a:cubicBezTo>
                      <a:pt x="219" y="101"/>
                      <a:pt x="221" y="98"/>
                      <a:pt x="222" y="98"/>
                    </a:cubicBezTo>
                    <a:cubicBezTo>
                      <a:pt x="222" y="99"/>
                      <a:pt x="221" y="101"/>
                      <a:pt x="220" y="101"/>
                    </a:cubicBezTo>
                    <a:close/>
                    <a:moveTo>
                      <a:pt x="268" y="84"/>
                    </a:moveTo>
                    <a:cubicBezTo>
                      <a:pt x="268" y="84"/>
                      <a:pt x="268" y="83"/>
                      <a:pt x="268" y="84"/>
                    </a:cubicBezTo>
                    <a:close/>
                    <a:moveTo>
                      <a:pt x="199" y="118"/>
                    </a:moveTo>
                    <a:cubicBezTo>
                      <a:pt x="199" y="118"/>
                      <a:pt x="199" y="119"/>
                      <a:pt x="200" y="119"/>
                    </a:cubicBezTo>
                    <a:cubicBezTo>
                      <a:pt x="199" y="120"/>
                      <a:pt x="198" y="121"/>
                      <a:pt x="197" y="120"/>
                    </a:cubicBezTo>
                    <a:cubicBezTo>
                      <a:pt x="197" y="120"/>
                      <a:pt x="196" y="119"/>
                      <a:pt x="196" y="119"/>
                    </a:cubicBezTo>
                    <a:cubicBezTo>
                      <a:pt x="197" y="118"/>
                      <a:pt x="198" y="118"/>
                      <a:pt x="199" y="118"/>
                    </a:cubicBezTo>
                    <a:close/>
                    <a:moveTo>
                      <a:pt x="619" y="88"/>
                    </a:moveTo>
                    <a:cubicBezTo>
                      <a:pt x="618" y="88"/>
                      <a:pt x="617" y="87"/>
                      <a:pt x="616" y="87"/>
                    </a:cubicBezTo>
                    <a:cubicBezTo>
                      <a:pt x="616" y="87"/>
                      <a:pt x="616" y="86"/>
                      <a:pt x="617" y="86"/>
                    </a:cubicBezTo>
                    <a:cubicBezTo>
                      <a:pt x="617" y="86"/>
                      <a:pt x="620" y="88"/>
                      <a:pt x="619" y="88"/>
                    </a:cubicBezTo>
                    <a:close/>
                    <a:moveTo>
                      <a:pt x="270" y="154"/>
                    </a:moveTo>
                    <a:cubicBezTo>
                      <a:pt x="269" y="154"/>
                      <a:pt x="268" y="154"/>
                      <a:pt x="268" y="154"/>
                    </a:cubicBezTo>
                    <a:cubicBezTo>
                      <a:pt x="267" y="154"/>
                      <a:pt x="267" y="154"/>
                      <a:pt x="267" y="155"/>
                    </a:cubicBezTo>
                    <a:cubicBezTo>
                      <a:pt x="266" y="155"/>
                      <a:pt x="266" y="155"/>
                      <a:pt x="266" y="156"/>
                    </a:cubicBezTo>
                    <a:cubicBezTo>
                      <a:pt x="265" y="156"/>
                      <a:pt x="265" y="157"/>
                      <a:pt x="264" y="157"/>
                    </a:cubicBezTo>
                    <a:cubicBezTo>
                      <a:pt x="267" y="157"/>
                      <a:pt x="264" y="158"/>
                      <a:pt x="263" y="159"/>
                    </a:cubicBezTo>
                    <a:cubicBezTo>
                      <a:pt x="262" y="160"/>
                      <a:pt x="261" y="162"/>
                      <a:pt x="262" y="162"/>
                    </a:cubicBezTo>
                    <a:cubicBezTo>
                      <a:pt x="261" y="163"/>
                      <a:pt x="258" y="161"/>
                      <a:pt x="260" y="159"/>
                    </a:cubicBezTo>
                    <a:cubicBezTo>
                      <a:pt x="260" y="158"/>
                      <a:pt x="260" y="158"/>
                      <a:pt x="261" y="158"/>
                    </a:cubicBezTo>
                    <a:cubicBezTo>
                      <a:pt x="261" y="158"/>
                      <a:pt x="261" y="158"/>
                      <a:pt x="261" y="158"/>
                    </a:cubicBezTo>
                    <a:cubicBezTo>
                      <a:pt x="261" y="157"/>
                      <a:pt x="262" y="157"/>
                      <a:pt x="262" y="157"/>
                    </a:cubicBezTo>
                    <a:cubicBezTo>
                      <a:pt x="262" y="156"/>
                      <a:pt x="263" y="156"/>
                      <a:pt x="263" y="156"/>
                    </a:cubicBezTo>
                    <a:cubicBezTo>
                      <a:pt x="263" y="156"/>
                      <a:pt x="263" y="156"/>
                      <a:pt x="263" y="156"/>
                    </a:cubicBezTo>
                    <a:cubicBezTo>
                      <a:pt x="264" y="154"/>
                      <a:pt x="265" y="154"/>
                      <a:pt x="266" y="153"/>
                    </a:cubicBezTo>
                    <a:cubicBezTo>
                      <a:pt x="267" y="153"/>
                      <a:pt x="267" y="153"/>
                      <a:pt x="268" y="153"/>
                    </a:cubicBezTo>
                    <a:cubicBezTo>
                      <a:pt x="269" y="153"/>
                      <a:pt x="272" y="152"/>
                      <a:pt x="271" y="153"/>
                    </a:cubicBezTo>
                    <a:cubicBezTo>
                      <a:pt x="270" y="153"/>
                      <a:pt x="271" y="154"/>
                      <a:pt x="270" y="154"/>
                    </a:cubicBezTo>
                    <a:close/>
                    <a:moveTo>
                      <a:pt x="221" y="98"/>
                    </a:moveTo>
                    <a:cubicBezTo>
                      <a:pt x="220" y="98"/>
                      <a:pt x="220" y="99"/>
                      <a:pt x="219" y="99"/>
                    </a:cubicBezTo>
                    <a:cubicBezTo>
                      <a:pt x="219" y="98"/>
                      <a:pt x="222" y="97"/>
                      <a:pt x="221" y="98"/>
                    </a:cubicBezTo>
                    <a:close/>
                    <a:moveTo>
                      <a:pt x="217" y="102"/>
                    </a:moveTo>
                    <a:cubicBezTo>
                      <a:pt x="217" y="102"/>
                      <a:pt x="217" y="102"/>
                      <a:pt x="218" y="101"/>
                    </a:cubicBezTo>
                    <a:cubicBezTo>
                      <a:pt x="217" y="102"/>
                      <a:pt x="217" y="102"/>
                      <a:pt x="217" y="102"/>
                    </a:cubicBezTo>
                    <a:close/>
                    <a:moveTo>
                      <a:pt x="268" y="159"/>
                    </a:moveTo>
                    <a:cubicBezTo>
                      <a:pt x="269" y="159"/>
                      <a:pt x="269" y="159"/>
                      <a:pt x="269" y="159"/>
                    </a:cubicBezTo>
                    <a:cubicBezTo>
                      <a:pt x="269" y="159"/>
                      <a:pt x="269" y="159"/>
                      <a:pt x="269" y="159"/>
                    </a:cubicBezTo>
                    <a:cubicBezTo>
                      <a:pt x="270" y="160"/>
                      <a:pt x="268" y="160"/>
                      <a:pt x="267" y="160"/>
                    </a:cubicBezTo>
                    <a:cubicBezTo>
                      <a:pt x="267" y="161"/>
                      <a:pt x="267" y="161"/>
                      <a:pt x="266" y="161"/>
                    </a:cubicBezTo>
                    <a:cubicBezTo>
                      <a:pt x="266" y="162"/>
                      <a:pt x="264" y="162"/>
                      <a:pt x="264" y="162"/>
                    </a:cubicBezTo>
                    <a:cubicBezTo>
                      <a:pt x="264" y="161"/>
                      <a:pt x="265" y="160"/>
                      <a:pt x="266" y="159"/>
                    </a:cubicBezTo>
                    <a:cubicBezTo>
                      <a:pt x="264" y="159"/>
                      <a:pt x="266" y="158"/>
                      <a:pt x="267" y="158"/>
                    </a:cubicBezTo>
                    <a:cubicBezTo>
                      <a:pt x="268" y="158"/>
                      <a:pt x="268" y="158"/>
                      <a:pt x="269" y="157"/>
                    </a:cubicBezTo>
                    <a:cubicBezTo>
                      <a:pt x="270" y="158"/>
                      <a:pt x="269" y="158"/>
                      <a:pt x="270" y="158"/>
                    </a:cubicBezTo>
                    <a:cubicBezTo>
                      <a:pt x="270" y="158"/>
                      <a:pt x="269" y="159"/>
                      <a:pt x="268" y="159"/>
                    </a:cubicBezTo>
                    <a:close/>
                    <a:moveTo>
                      <a:pt x="522" y="95"/>
                    </a:moveTo>
                    <a:cubicBezTo>
                      <a:pt x="521" y="94"/>
                      <a:pt x="522" y="96"/>
                      <a:pt x="521" y="94"/>
                    </a:cubicBezTo>
                    <a:cubicBezTo>
                      <a:pt x="522" y="94"/>
                      <a:pt x="523" y="96"/>
                      <a:pt x="523" y="96"/>
                    </a:cubicBezTo>
                    <a:cubicBezTo>
                      <a:pt x="524" y="97"/>
                      <a:pt x="525" y="97"/>
                      <a:pt x="525" y="99"/>
                    </a:cubicBezTo>
                    <a:cubicBezTo>
                      <a:pt x="524" y="99"/>
                      <a:pt x="525" y="98"/>
                      <a:pt x="524" y="98"/>
                    </a:cubicBezTo>
                    <a:cubicBezTo>
                      <a:pt x="523" y="97"/>
                      <a:pt x="521" y="96"/>
                      <a:pt x="521" y="95"/>
                    </a:cubicBezTo>
                    <a:cubicBezTo>
                      <a:pt x="522" y="95"/>
                      <a:pt x="520" y="94"/>
                      <a:pt x="522" y="95"/>
                    </a:cubicBezTo>
                    <a:close/>
                    <a:moveTo>
                      <a:pt x="258" y="139"/>
                    </a:moveTo>
                    <a:cubicBezTo>
                      <a:pt x="258" y="138"/>
                      <a:pt x="257" y="137"/>
                      <a:pt x="255" y="137"/>
                    </a:cubicBezTo>
                    <a:cubicBezTo>
                      <a:pt x="256" y="134"/>
                      <a:pt x="257" y="135"/>
                      <a:pt x="259" y="136"/>
                    </a:cubicBezTo>
                    <a:cubicBezTo>
                      <a:pt x="260" y="137"/>
                      <a:pt x="261" y="137"/>
                      <a:pt x="263" y="137"/>
                    </a:cubicBezTo>
                    <a:cubicBezTo>
                      <a:pt x="262" y="139"/>
                      <a:pt x="265" y="139"/>
                      <a:pt x="266" y="140"/>
                    </a:cubicBezTo>
                    <a:cubicBezTo>
                      <a:pt x="265" y="141"/>
                      <a:pt x="265" y="141"/>
                      <a:pt x="264" y="141"/>
                    </a:cubicBezTo>
                    <a:cubicBezTo>
                      <a:pt x="263" y="141"/>
                      <a:pt x="261" y="140"/>
                      <a:pt x="261" y="140"/>
                    </a:cubicBezTo>
                    <a:cubicBezTo>
                      <a:pt x="260" y="140"/>
                      <a:pt x="259" y="139"/>
                      <a:pt x="258" y="139"/>
                    </a:cubicBezTo>
                    <a:close/>
                    <a:moveTo>
                      <a:pt x="264" y="148"/>
                    </a:moveTo>
                    <a:cubicBezTo>
                      <a:pt x="264" y="149"/>
                      <a:pt x="263" y="149"/>
                      <a:pt x="262" y="150"/>
                    </a:cubicBezTo>
                    <a:cubicBezTo>
                      <a:pt x="262" y="149"/>
                      <a:pt x="263" y="148"/>
                      <a:pt x="264" y="148"/>
                    </a:cubicBezTo>
                    <a:close/>
                    <a:moveTo>
                      <a:pt x="442" y="53"/>
                    </a:moveTo>
                    <a:cubicBezTo>
                      <a:pt x="441" y="53"/>
                      <a:pt x="441" y="53"/>
                      <a:pt x="441" y="52"/>
                    </a:cubicBezTo>
                    <a:cubicBezTo>
                      <a:pt x="442" y="52"/>
                      <a:pt x="442" y="53"/>
                      <a:pt x="443" y="53"/>
                    </a:cubicBezTo>
                    <a:cubicBezTo>
                      <a:pt x="443" y="53"/>
                      <a:pt x="445" y="54"/>
                      <a:pt x="446" y="54"/>
                    </a:cubicBezTo>
                    <a:cubicBezTo>
                      <a:pt x="445" y="53"/>
                      <a:pt x="445" y="53"/>
                      <a:pt x="444" y="53"/>
                    </a:cubicBezTo>
                    <a:cubicBezTo>
                      <a:pt x="444" y="53"/>
                      <a:pt x="444" y="52"/>
                      <a:pt x="444" y="52"/>
                    </a:cubicBezTo>
                    <a:cubicBezTo>
                      <a:pt x="444" y="52"/>
                      <a:pt x="443" y="52"/>
                      <a:pt x="443" y="52"/>
                    </a:cubicBezTo>
                    <a:cubicBezTo>
                      <a:pt x="444" y="51"/>
                      <a:pt x="447" y="52"/>
                      <a:pt x="447" y="53"/>
                    </a:cubicBezTo>
                    <a:cubicBezTo>
                      <a:pt x="448" y="54"/>
                      <a:pt x="448" y="56"/>
                      <a:pt x="449" y="56"/>
                    </a:cubicBezTo>
                    <a:cubicBezTo>
                      <a:pt x="449" y="56"/>
                      <a:pt x="450" y="55"/>
                      <a:pt x="450" y="55"/>
                    </a:cubicBezTo>
                    <a:cubicBezTo>
                      <a:pt x="451" y="54"/>
                      <a:pt x="451" y="55"/>
                      <a:pt x="451" y="55"/>
                    </a:cubicBezTo>
                    <a:cubicBezTo>
                      <a:pt x="451" y="54"/>
                      <a:pt x="451" y="53"/>
                      <a:pt x="450" y="53"/>
                    </a:cubicBezTo>
                    <a:cubicBezTo>
                      <a:pt x="453" y="52"/>
                      <a:pt x="451" y="53"/>
                      <a:pt x="453" y="54"/>
                    </a:cubicBezTo>
                    <a:cubicBezTo>
                      <a:pt x="453" y="54"/>
                      <a:pt x="453" y="54"/>
                      <a:pt x="454" y="54"/>
                    </a:cubicBezTo>
                    <a:cubicBezTo>
                      <a:pt x="454" y="54"/>
                      <a:pt x="453" y="53"/>
                      <a:pt x="453" y="53"/>
                    </a:cubicBezTo>
                    <a:cubicBezTo>
                      <a:pt x="454" y="53"/>
                      <a:pt x="455" y="52"/>
                      <a:pt x="455" y="52"/>
                    </a:cubicBezTo>
                    <a:cubicBezTo>
                      <a:pt x="457" y="52"/>
                      <a:pt x="456" y="54"/>
                      <a:pt x="458" y="54"/>
                    </a:cubicBezTo>
                    <a:cubicBezTo>
                      <a:pt x="458" y="53"/>
                      <a:pt x="457" y="53"/>
                      <a:pt x="457" y="52"/>
                    </a:cubicBezTo>
                    <a:cubicBezTo>
                      <a:pt x="458" y="52"/>
                      <a:pt x="459" y="53"/>
                      <a:pt x="460" y="53"/>
                    </a:cubicBezTo>
                    <a:cubicBezTo>
                      <a:pt x="460" y="53"/>
                      <a:pt x="461" y="52"/>
                      <a:pt x="461" y="52"/>
                    </a:cubicBezTo>
                    <a:cubicBezTo>
                      <a:pt x="461" y="52"/>
                      <a:pt x="462" y="52"/>
                      <a:pt x="462" y="52"/>
                    </a:cubicBezTo>
                    <a:cubicBezTo>
                      <a:pt x="463" y="52"/>
                      <a:pt x="463" y="52"/>
                      <a:pt x="463" y="51"/>
                    </a:cubicBezTo>
                    <a:cubicBezTo>
                      <a:pt x="465" y="51"/>
                      <a:pt x="465" y="52"/>
                      <a:pt x="466" y="52"/>
                    </a:cubicBezTo>
                    <a:cubicBezTo>
                      <a:pt x="468" y="52"/>
                      <a:pt x="468" y="51"/>
                      <a:pt x="469" y="51"/>
                    </a:cubicBezTo>
                    <a:cubicBezTo>
                      <a:pt x="470" y="52"/>
                      <a:pt x="468" y="52"/>
                      <a:pt x="469" y="53"/>
                    </a:cubicBezTo>
                    <a:cubicBezTo>
                      <a:pt x="469" y="53"/>
                      <a:pt x="469" y="53"/>
                      <a:pt x="469" y="53"/>
                    </a:cubicBezTo>
                    <a:cubicBezTo>
                      <a:pt x="469" y="54"/>
                      <a:pt x="469" y="54"/>
                      <a:pt x="470" y="55"/>
                    </a:cubicBezTo>
                    <a:cubicBezTo>
                      <a:pt x="470" y="55"/>
                      <a:pt x="471" y="55"/>
                      <a:pt x="472" y="55"/>
                    </a:cubicBezTo>
                    <a:cubicBezTo>
                      <a:pt x="473" y="55"/>
                      <a:pt x="473" y="55"/>
                      <a:pt x="474" y="56"/>
                    </a:cubicBezTo>
                    <a:cubicBezTo>
                      <a:pt x="474" y="56"/>
                      <a:pt x="474" y="56"/>
                      <a:pt x="474" y="56"/>
                    </a:cubicBezTo>
                    <a:cubicBezTo>
                      <a:pt x="475" y="57"/>
                      <a:pt x="475" y="57"/>
                      <a:pt x="475" y="58"/>
                    </a:cubicBezTo>
                    <a:cubicBezTo>
                      <a:pt x="475" y="58"/>
                      <a:pt x="474" y="58"/>
                      <a:pt x="473" y="58"/>
                    </a:cubicBezTo>
                    <a:cubicBezTo>
                      <a:pt x="474" y="59"/>
                      <a:pt x="473" y="59"/>
                      <a:pt x="472" y="59"/>
                    </a:cubicBezTo>
                    <a:cubicBezTo>
                      <a:pt x="473" y="59"/>
                      <a:pt x="473" y="59"/>
                      <a:pt x="472" y="59"/>
                    </a:cubicBezTo>
                    <a:cubicBezTo>
                      <a:pt x="472" y="59"/>
                      <a:pt x="473" y="60"/>
                      <a:pt x="473" y="60"/>
                    </a:cubicBezTo>
                    <a:cubicBezTo>
                      <a:pt x="472" y="60"/>
                      <a:pt x="470" y="61"/>
                      <a:pt x="470" y="61"/>
                    </a:cubicBezTo>
                    <a:cubicBezTo>
                      <a:pt x="469" y="61"/>
                      <a:pt x="468" y="62"/>
                      <a:pt x="466" y="62"/>
                    </a:cubicBezTo>
                    <a:cubicBezTo>
                      <a:pt x="466" y="62"/>
                      <a:pt x="465" y="61"/>
                      <a:pt x="466" y="63"/>
                    </a:cubicBezTo>
                    <a:cubicBezTo>
                      <a:pt x="464" y="63"/>
                      <a:pt x="463" y="62"/>
                      <a:pt x="462" y="62"/>
                    </a:cubicBezTo>
                    <a:cubicBezTo>
                      <a:pt x="462" y="63"/>
                      <a:pt x="463" y="63"/>
                      <a:pt x="463" y="63"/>
                    </a:cubicBezTo>
                    <a:cubicBezTo>
                      <a:pt x="463" y="63"/>
                      <a:pt x="462" y="64"/>
                      <a:pt x="462" y="65"/>
                    </a:cubicBezTo>
                    <a:cubicBezTo>
                      <a:pt x="462" y="65"/>
                      <a:pt x="462" y="64"/>
                      <a:pt x="461" y="64"/>
                    </a:cubicBezTo>
                    <a:cubicBezTo>
                      <a:pt x="461" y="64"/>
                      <a:pt x="461" y="64"/>
                      <a:pt x="460" y="64"/>
                    </a:cubicBezTo>
                    <a:cubicBezTo>
                      <a:pt x="459" y="64"/>
                      <a:pt x="457" y="64"/>
                      <a:pt x="455" y="64"/>
                    </a:cubicBezTo>
                    <a:cubicBezTo>
                      <a:pt x="455" y="64"/>
                      <a:pt x="455" y="64"/>
                      <a:pt x="456" y="63"/>
                    </a:cubicBezTo>
                    <a:cubicBezTo>
                      <a:pt x="454" y="62"/>
                      <a:pt x="452" y="62"/>
                      <a:pt x="450" y="62"/>
                    </a:cubicBezTo>
                    <a:cubicBezTo>
                      <a:pt x="449" y="62"/>
                      <a:pt x="446" y="63"/>
                      <a:pt x="445" y="62"/>
                    </a:cubicBezTo>
                    <a:cubicBezTo>
                      <a:pt x="446" y="61"/>
                      <a:pt x="447" y="62"/>
                      <a:pt x="448" y="61"/>
                    </a:cubicBezTo>
                    <a:cubicBezTo>
                      <a:pt x="448" y="61"/>
                      <a:pt x="449" y="61"/>
                      <a:pt x="449" y="60"/>
                    </a:cubicBezTo>
                    <a:cubicBezTo>
                      <a:pt x="449" y="60"/>
                      <a:pt x="447" y="60"/>
                      <a:pt x="448" y="60"/>
                    </a:cubicBezTo>
                    <a:cubicBezTo>
                      <a:pt x="447" y="59"/>
                      <a:pt x="447" y="60"/>
                      <a:pt x="447" y="60"/>
                    </a:cubicBezTo>
                    <a:cubicBezTo>
                      <a:pt x="447" y="60"/>
                      <a:pt x="446" y="59"/>
                      <a:pt x="446" y="59"/>
                    </a:cubicBezTo>
                    <a:cubicBezTo>
                      <a:pt x="446" y="59"/>
                      <a:pt x="445" y="59"/>
                      <a:pt x="445" y="59"/>
                    </a:cubicBezTo>
                    <a:cubicBezTo>
                      <a:pt x="443" y="58"/>
                      <a:pt x="441" y="60"/>
                      <a:pt x="441" y="58"/>
                    </a:cubicBezTo>
                    <a:cubicBezTo>
                      <a:pt x="441" y="58"/>
                      <a:pt x="442" y="58"/>
                      <a:pt x="442" y="58"/>
                    </a:cubicBezTo>
                    <a:cubicBezTo>
                      <a:pt x="443" y="57"/>
                      <a:pt x="444" y="57"/>
                      <a:pt x="445" y="57"/>
                    </a:cubicBezTo>
                    <a:cubicBezTo>
                      <a:pt x="445" y="57"/>
                      <a:pt x="446" y="57"/>
                      <a:pt x="446" y="57"/>
                    </a:cubicBezTo>
                    <a:cubicBezTo>
                      <a:pt x="447" y="56"/>
                      <a:pt x="445" y="56"/>
                      <a:pt x="445" y="56"/>
                    </a:cubicBezTo>
                    <a:cubicBezTo>
                      <a:pt x="445" y="56"/>
                      <a:pt x="445" y="55"/>
                      <a:pt x="446" y="55"/>
                    </a:cubicBezTo>
                    <a:cubicBezTo>
                      <a:pt x="445" y="53"/>
                      <a:pt x="440" y="57"/>
                      <a:pt x="439" y="55"/>
                    </a:cubicBezTo>
                    <a:cubicBezTo>
                      <a:pt x="439" y="56"/>
                      <a:pt x="439" y="56"/>
                      <a:pt x="439" y="55"/>
                    </a:cubicBezTo>
                    <a:cubicBezTo>
                      <a:pt x="439" y="55"/>
                      <a:pt x="439" y="55"/>
                      <a:pt x="440" y="55"/>
                    </a:cubicBezTo>
                    <a:cubicBezTo>
                      <a:pt x="440" y="55"/>
                      <a:pt x="441" y="55"/>
                      <a:pt x="441" y="54"/>
                    </a:cubicBezTo>
                    <a:cubicBezTo>
                      <a:pt x="442" y="53"/>
                      <a:pt x="441" y="54"/>
                      <a:pt x="440" y="53"/>
                    </a:cubicBezTo>
                    <a:cubicBezTo>
                      <a:pt x="441" y="53"/>
                      <a:pt x="441" y="53"/>
                      <a:pt x="442" y="53"/>
                    </a:cubicBezTo>
                    <a:close/>
                    <a:moveTo>
                      <a:pt x="353" y="42"/>
                    </a:moveTo>
                    <a:cubicBezTo>
                      <a:pt x="353" y="42"/>
                      <a:pt x="353" y="42"/>
                      <a:pt x="353" y="42"/>
                    </a:cubicBezTo>
                    <a:cubicBezTo>
                      <a:pt x="353" y="42"/>
                      <a:pt x="353" y="42"/>
                      <a:pt x="353" y="42"/>
                    </a:cubicBezTo>
                    <a:close/>
                    <a:moveTo>
                      <a:pt x="255" y="157"/>
                    </a:moveTo>
                    <a:cubicBezTo>
                      <a:pt x="254" y="157"/>
                      <a:pt x="249" y="160"/>
                      <a:pt x="249" y="156"/>
                    </a:cubicBezTo>
                    <a:cubicBezTo>
                      <a:pt x="249" y="156"/>
                      <a:pt x="248" y="156"/>
                      <a:pt x="248" y="156"/>
                    </a:cubicBezTo>
                    <a:cubicBezTo>
                      <a:pt x="248" y="155"/>
                      <a:pt x="249" y="153"/>
                      <a:pt x="251" y="153"/>
                    </a:cubicBezTo>
                    <a:cubicBezTo>
                      <a:pt x="250" y="154"/>
                      <a:pt x="250" y="155"/>
                      <a:pt x="249" y="155"/>
                    </a:cubicBezTo>
                    <a:cubicBezTo>
                      <a:pt x="250" y="155"/>
                      <a:pt x="251" y="155"/>
                      <a:pt x="250" y="156"/>
                    </a:cubicBezTo>
                    <a:cubicBezTo>
                      <a:pt x="251" y="156"/>
                      <a:pt x="253" y="155"/>
                      <a:pt x="252" y="157"/>
                    </a:cubicBezTo>
                    <a:cubicBezTo>
                      <a:pt x="254" y="156"/>
                      <a:pt x="255" y="156"/>
                      <a:pt x="257" y="156"/>
                    </a:cubicBezTo>
                    <a:cubicBezTo>
                      <a:pt x="257" y="157"/>
                      <a:pt x="256" y="156"/>
                      <a:pt x="256" y="157"/>
                    </a:cubicBezTo>
                    <a:cubicBezTo>
                      <a:pt x="256" y="158"/>
                      <a:pt x="257" y="158"/>
                      <a:pt x="257" y="158"/>
                    </a:cubicBezTo>
                    <a:cubicBezTo>
                      <a:pt x="256" y="159"/>
                      <a:pt x="254" y="160"/>
                      <a:pt x="254" y="158"/>
                    </a:cubicBezTo>
                    <a:cubicBezTo>
                      <a:pt x="255" y="158"/>
                      <a:pt x="255" y="157"/>
                      <a:pt x="255" y="157"/>
                    </a:cubicBezTo>
                    <a:close/>
                    <a:moveTo>
                      <a:pt x="365" y="81"/>
                    </a:moveTo>
                    <a:cubicBezTo>
                      <a:pt x="365" y="81"/>
                      <a:pt x="365" y="82"/>
                      <a:pt x="366" y="82"/>
                    </a:cubicBezTo>
                    <a:cubicBezTo>
                      <a:pt x="366" y="83"/>
                      <a:pt x="364" y="83"/>
                      <a:pt x="365" y="81"/>
                    </a:cubicBezTo>
                    <a:close/>
                    <a:moveTo>
                      <a:pt x="218" y="100"/>
                    </a:moveTo>
                    <a:cubicBezTo>
                      <a:pt x="218" y="100"/>
                      <a:pt x="218" y="100"/>
                      <a:pt x="219" y="100"/>
                    </a:cubicBezTo>
                    <a:cubicBezTo>
                      <a:pt x="218" y="100"/>
                      <a:pt x="218" y="100"/>
                      <a:pt x="218" y="100"/>
                    </a:cubicBezTo>
                    <a:close/>
                    <a:moveTo>
                      <a:pt x="250" y="62"/>
                    </a:moveTo>
                    <a:cubicBezTo>
                      <a:pt x="249" y="62"/>
                      <a:pt x="248" y="64"/>
                      <a:pt x="246" y="64"/>
                    </a:cubicBezTo>
                    <a:cubicBezTo>
                      <a:pt x="247" y="63"/>
                      <a:pt x="245" y="63"/>
                      <a:pt x="244" y="63"/>
                    </a:cubicBezTo>
                    <a:cubicBezTo>
                      <a:pt x="245" y="63"/>
                      <a:pt x="245" y="63"/>
                      <a:pt x="244" y="63"/>
                    </a:cubicBezTo>
                    <a:cubicBezTo>
                      <a:pt x="245" y="62"/>
                      <a:pt x="247" y="61"/>
                      <a:pt x="248" y="60"/>
                    </a:cubicBezTo>
                    <a:cubicBezTo>
                      <a:pt x="243" y="61"/>
                      <a:pt x="240" y="66"/>
                      <a:pt x="235" y="66"/>
                    </a:cubicBezTo>
                    <a:cubicBezTo>
                      <a:pt x="236" y="65"/>
                      <a:pt x="237" y="64"/>
                      <a:pt x="238" y="64"/>
                    </a:cubicBezTo>
                    <a:cubicBezTo>
                      <a:pt x="237" y="64"/>
                      <a:pt x="236" y="64"/>
                      <a:pt x="235" y="64"/>
                    </a:cubicBezTo>
                    <a:cubicBezTo>
                      <a:pt x="236" y="63"/>
                      <a:pt x="237" y="62"/>
                      <a:pt x="240" y="62"/>
                    </a:cubicBezTo>
                    <a:cubicBezTo>
                      <a:pt x="241" y="61"/>
                      <a:pt x="242" y="60"/>
                      <a:pt x="244" y="59"/>
                    </a:cubicBezTo>
                    <a:cubicBezTo>
                      <a:pt x="245" y="58"/>
                      <a:pt x="247" y="56"/>
                      <a:pt x="248" y="55"/>
                    </a:cubicBezTo>
                    <a:cubicBezTo>
                      <a:pt x="250" y="55"/>
                      <a:pt x="250" y="55"/>
                      <a:pt x="251" y="55"/>
                    </a:cubicBezTo>
                    <a:cubicBezTo>
                      <a:pt x="249" y="56"/>
                      <a:pt x="248" y="56"/>
                      <a:pt x="248" y="57"/>
                    </a:cubicBezTo>
                    <a:cubicBezTo>
                      <a:pt x="248" y="57"/>
                      <a:pt x="249" y="56"/>
                      <a:pt x="250" y="56"/>
                    </a:cubicBezTo>
                    <a:cubicBezTo>
                      <a:pt x="249" y="57"/>
                      <a:pt x="251" y="57"/>
                      <a:pt x="251" y="57"/>
                    </a:cubicBezTo>
                    <a:cubicBezTo>
                      <a:pt x="250" y="58"/>
                      <a:pt x="250" y="59"/>
                      <a:pt x="250" y="60"/>
                    </a:cubicBezTo>
                    <a:cubicBezTo>
                      <a:pt x="249" y="60"/>
                      <a:pt x="248" y="62"/>
                      <a:pt x="247" y="62"/>
                    </a:cubicBezTo>
                    <a:cubicBezTo>
                      <a:pt x="249" y="62"/>
                      <a:pt x="249" y="61"/>
                      <a:pt x="251" y="62"/>
                    </a:cubicBezTo>
                    <a:cubicBezTo>
                      <a:pt x="251" y="62"/>
                      <a:pt x="250" y="62"/>
                      <a:pt x="250" y="62"/>
                    </a:cubicBezTo>
                    <a:close/>
                    <a:moveTo>
                      <a:pt x="622" y="93"/>
                    </a:moveTo>
                    <a:cubicBezTo>
                      <a:pt x="623" y="93"/>
                      <a:pt x="623" y="93"/>
                      <a:pt x="623" y="93"/>
                    </a:cubicBezTo>
                    <a:cubicBezTo>
                      <a:pt x="623" y="93"/>
                      <a:pt x="622" y="93"/>
                      <a:pt x="622" y="93"/>
                    </a:cubicBezTo>
                    <a:close/>
                    <a:moveTo>
                      <a:pt x="587" y="38"/>
                    </a:moveTo>
                    <a:cubicBezTo>
                      <a:pt x="588" y="38"/>
                      <a:pt x="589" y="39"/>
                      <a:pt x="590" y="39"/>
                    </a:cubicBezTo>
                    <a:cubicBezTo>
                      <a:pt x="591" y="40"/>
                      <a:pt x="593" y="40"/>
                      <a:pt x="593" y="41"/>
                    </a:cubicBezTo>
                    <a:cubicBezTo>
                      <a:pt x="591" y="40"/>
                      <a:pt x="589" y="39"/>
                      <a:pt x="587" y="38"/>
                    </a:cubicBezTo>
                    <a:close/>
                    <a:moveTo>
                      <a:pt x="249" y="69"/>
                    </a:moveTo>
                    <a:cubicBezTo>
                      <a:pt x="247" y="70"/>
                      <a:pt x="247" y="71"/>
                      <a:pt x="245" y="72"/>
                    </a:cubicBezTo>
                    <a:cubicBezTo>
                      <a:pt x="243" y="71"/>
                      <a:pt x="248" y="69"/>
                      <a:pt x="249" y="69"/>
                    </a:cubicBezTo>
                    <a:close/>
                    <a:moveTo>
                      <a:pt x="619" y="89"/>
                    </a:moveTo>
                    <a:cubicBezTo>
                      <a:pt x="620" y="89"/>
                      <a:pt x="620" y="89"/>
                      <a:pt x="620" y="89"/>
                    </a:cubicBezTo>
                    <a:cubicBezTo>
                      <a:pt x="622" y="89"/>
                      <a:pt x="622" y="90"/>
                      <a:pt x="623" y="92"/>
                    </a:cubicBezTo>
                    <a:cubicBezTo>
                      <a:pt x="622" y="92"/>
                      <a:pt x="623" y="92"/>
                      <a:pt x="622" y="92"/>
                    </a:cubicBezTo>
                    <a:cubicBezTo>
                      <a:pt x="622" y="92"/>
                      <a:pt x="618" y="89"/>
                      <a:pt x="618" y="89"/>
                    </a:cubicBezTo>
                    <a:cubicBezTo>
                      <a:pt x="619" y="90"/>
                      <a:pt x="620" y="90"/>
                      <a:pt x="619" y="89"/>
                    </a:cubicBezTo>
                    <a:close/>
                    <a:moveTo>
                      <a:pt x="251" y="54"/>
                    </a:moveTo>
                    <a:cubicBezTo>
                      <a:pt x="252" y="54"/>
                      <a:pt x="251" y="53"/>
                      <a:pt x="253" y="54"/>
                    </a:cubicBezTo>
                    <a:cubicBezTo>
                      <a:pt x="252" y="54"/>
                      <a:pt x="252" y="54"/>
                      <a:pt x="251" y="55"/>
                    </a:cubicBezTo>
                    <a:cubicBezTo>
                      <a:pt x="251" y="54"/>
                      <a:pt x="252" y="54"/>
                      <a:pt x="251" y="54"/>
                    </a:cubicBezTo>
                    <a:close/>
                    <a:moveTo>
                      <a:pt x="631" y="107"/>
                    </a:moveTo>
                    <a:cubicBezTo>
                      <a:pt x="631" y="107"/>
                      <a:pt x="631" y="107"/>
                      <a:pt x="631" y="106"/>
                    </a:cubicBezTo>
                    <a:cubicBezTo>
                      <a:pt x="631" y="106"/>
                      <a:pt x="631" y="106"/>
                      <a:pt x="631" y="107"/>
                    </a:cubicBezTo>
                    <a:close/>
                    <a:moveTo>
                      <a:pt x="613" y="107"/>
                    </a:moveTo>
                    <a:cubicBezTo>
                      <a:pt x="613" y="107"/>
                      <a:pt x="615" y="108"/>
                      <a:pt x="616" y="109"/>
                    </a:cubicBezTo>
                    <a:cubicBezTo>
                      <a:pt x="615" y="110"/>
                      <a:pt x="613" y="108"/>
                      <a:pt x="613" y="107"/>
                    </a:cubicBezTo>
                    <a:close/>
                    <a:moveTo>
                      <a:pt x="554" y="67"/>
                    </a:moveTo>
                    <a:cubicBezTo>
                      <a:pt x="554" y="67"/>
                      <a:pt x="554" y="66"/>
                      <a:pt x="553" y="66"/>
                    </a:cubicBezTo>
                    <a:cubicBezTo>
                      <a:pt x="553" y="66"/>
                      <a:pt x="554" y="67"/>
                      <a:pt x="554" y="67"/>
                    </a:cubicBezTo>
                    <a:close/>
                    <a:moveTo>
                      <a:pt x="602" y="80"/>
                    </a:moveTo>
                    <a:cubicBezTo>
                      <a:pt x="602" y="81"/>
                      <a:pt x="603" y="80"/>
                      <a:pt x="603" y="80"/>
                    </a:cubicBezTo>
                    <a:cubicBezTo>
                      <a:pt x="602" y="80"/>
                      <a:pt x="602" y="80"/>
                      <a:pt x="601" y="79"/>
                    </a:cubicBezTo>
                    <a:cubicBezTo>
                      <a:pt x="602" y="80"/>
                      <a:pt x="606" y="81"/>
                      <a:pt x="605" y="82"/>
                    </a:cubicBezTo>
                    <a:cubicBezTo>
                      <a:pt x="605" y="82"/>
                      <a:pt x="602" y="81"/>
                      <a:pt x="602" y="80"/>
                    </a:cubicBezTo>
                    <a:close/>
                    <a:moveTo>
                      <a:pt x="233" y="70"/>
                    </a:moveTo>
                    <a:cubicBezTo>
                      <a:pt x="235" y="69"/>
                      <a:pt x="237" y="68"/>
                      <a:pt x="239" y="68"/>
                    </a:cubicBezTo>
                    <a:cubicBezTo>
                      <a:pt x="240" y="67"/>
                      <a:pt x="242" y="66"/>
                      <a:pt x="243" y="66"/>
                    </a:cubicBezTo>
                    <a:cubicBezTo>
                      <a:pt x="241" y="68"/>
                      <a:pt x="236" y="70"/>
                      <a:pt x="233" y="70"/>
                    </a:cubicBezTo>
                    <a:close/>
                    <a:moveTo>
                      <a:pt x="556" y="54"/>
                    </a:moveTo>
                    <a:cubicBezTo>
                      <a:pt x="556" y="54"/>
                      <a:pt x="557" y="54"/>
                      <a:pt x="557" y="54"/>
                    </a:cubicBezTo>
                    <a:cubicBezTo>
                      <a:pt x="557" y="54"/>
                      <a:pt x="556" y="54"/>
                      <a:pt x="556" y="54"/>
                    </a:cubicBezTo>
                    <a:close/>
                    <a:moveTo>
                      <a:pt x="598" y="79"/>
                    </a:moveTo>
                    <a:cubicBezTo>
                      <a:pt x="599" y="79"/>
                      <a:pt x="599" y="79"/>
                      <a:pt x="599" y="79"/>
                    </a:cubicBezTo>
                    <a:cubicBezTo>
                      <a:pt x="599" y="79"/>
                      <a:pt x="598" y="79"/>
                      <a:pt x="598" y="79"/>
                    </a:cubicBezTo>
                    <a:close/>
                    <a:moveTo>
                      <a:pt x="585" y="57"/>
                    </a:moveTo>
                    <a:cubicBezTo>
                      <a:pt x="585" y="56"/>
                      <a:pt x="585" y="56"/>
                      <a:pt x="585" y="56"/>
                    </a:cubicBezTo>
                    <a:cubicBezTo>
                      <a:pt x="585" y="57"/>
                      <a:pt x="586" y="57"/>
                      <a:pt x="585" y="57"/>
                    </a:cubicBezTo>
                    <a:close/>
                    <a:moveTo>
                      <a:pt x="554" y="63"/>
                    </a:moveTo>
                    <a:cubicBezTo>
                      <a:pt x="553" y="63"/>
                      <a:pt x="554" y="63"/>
                      <a:pt x="555" y="63"/>
                    </a:cubicBezTo>
                    <a:cubicBezTo>
                      <a:pt x="554" y="63"/>
                      <a:pt x="554" y="64"/>
                      <a:pt x="553" y="64"/>
                    </a:cubicBezTo>
                    <a:cubicBezTo>
                      <a:pt x="553" y="63"/>
                      <a:pt x="553" y="63"/>
                      <a:pt x="554" y="63"/>
                    </a:cubicBezTo>
                    <a:close/>
                    <a:moveTo>
                      <a:pt x="235" y="42"/>
                    </a:moveTo>
                    <a:cubicBezTo>
                      <a:pt x="236" y="41"/>
                      <a:pt x="236" y="41"/>
                      <a:pt x="237" y="41"/>
                    </a:cubicBezTo>
                    <a:cubicBezTo>
                      <a:pt x="237" y="41"/>
                      <a:pt x="236" y="42"/>
                      <a:pt x="235" y="42"/>
                    </a:cubicBezTo>
                    <a:close/>
                    <a:moveTo>
                      <a:pt x="561" y="83"/>
                    </a:moveTo>
                    <a:cubicBezTo>
                      <a:pt x="561" y="83"/>
                      <a:pt x="560" y="82"/>
                      <a:pt x="560" y="82"/>
                    </a:cubicBezTo>
                    <a:cubicBezTo>
                      <a:pt x="560" y="82"/>
                      <a:pt x="561" y="82"/>
                      <a:pt x="561" y="82"/>
                    </a:cubicBezTo>
                    <a:cubicBezTo>
                      <a:pt x="562" y="83"/>
                      <a:pt x="561" y="82"/>
                      <a:pt x="561" y="83"/>
                    </a:cubicBezTo>
                    <a:close/>
                    <a:moveTo>
                      <a:pt x="243" y="40"/>
                    </a:moveTo>
                    <a:cubicBezTo>
                      <a:pt x="242" y="40"/>
                      <a:pt x="242" y="41"/>
                      <a:pt x="241" y="41"/>
                    </a:cubicBezTo>
                    <a:cubicBezTo>
                      <a:pt x="242" y="40"/>
                      <a:pt x="243" y="40"/>
                      <a:pt x="244" y="40"/>
                    </a:cubicBezTo>
                    <a:cubicBezTo>
                      <a:pt x="244" y="40"/>
                      <a:pt x="243" y="40"/>
                      <a:pt x="243" y="40"/>
                    </a:cubicBezTo>
                    <a:close/>
                    <a:moveTo>
                      <a:pt x="547" y="43"/>
                    </a:moveTo>
                    <a:cubicBezTo>
                      <a:pt x="547" y="43"/>
                      <a:pt x="547" y="43"/>
                      <a:pt x="546" y="43"/>
                    </a:cubicBezTo>
                    <a:cubicBezTo>
                      <a:pt x="548" y="44"/>
                      <a:pt x="545" y="43"/>
                      <a:pt x="545" y="43"/>
                    </a:cubicBezTo>
                    <a:cubicBezTo>
                      <a:pt x="544" y="42"/>
                      <a:pt x="544" y="41"/>
                      <a:pt x="542" y="40"/>
                    </a:cubicBezTo>
                    <a:cubicBezTo>
                      <a:pt x="543" y="40"/>
                      <a:pt x="544" y="41"/>
                      <a:pt x="545" y="41"/>
                    </a:cubicBezTo>
                    <a:cubicBezTo>
                      <a:pt x="543" y="40"/>
                      <a:pt x="546" y="42"/>
                      <a:pt x="547" y="42"/>
                    </a:cubicBezTo>
                    <a:cubicBezTo>
                      <a:pt x="547" y="43"/>
                      <a:pt x="546" y="42"/>
                      <a:pt x="547" y="43"/>
                    </a:cubicBezTo>
                    <a:close/>
                    <a:moveTo>
                      <a:pt x="246" y="40"/>
                    </a:moveTo>
                    <a:cubicBezTo>
                      <a:pt x="245" y="40"/>
                      <a:pt x="245" y="40"/>
                      <a:pt x="245" y="40"/>
                    </a:cubicBezTo>
                    <a:cubicBezTo>
                      <a:pt x="246" y="39"/>
                      <a:pt x="247" y="39"/>
                      <a:pt x="248" y="39"/>
                    </a:cubicBezTo>
                    <a:cubicBezTo>
                      <a:pt x="247" y="39"/>
                      <a:pt x="247" y="39"/>
                      <a:pt x="246" y="40"/>
                    </a:cubicBezTo>
                    <a:cubicBezTo>
                      <a:pt x="246" y="40"/>
                      <a:pt x="245" y="40"/>
                      <a:pt x="246" y="40"/>
                    </a:cubicBezTo>
                    <a:close/>
                    <a:moveTo>
                      <a:pt x="559" y="82"/>
                    </a:moveTo>
                    <a:cubicBezTo>
                      <a:pt x="559" y="82"/>
                      <a:pt x="559" y="82"/>
                      <a:pt x="558" y="82"/>
                    </a:cubicBezTo>
                    <a:cubicBezTo>
                      <a:pt x="559" y="82"/>
                      <a:pt x="559" y="82"/>
                      <a:pt x="559" y="82"/>
                    </a:cubicBezTo>
                    <a:close/>
                    <a:moveTo>
                      <a:pt x="240" y="43"/>
                    </a:moveTo>
                    <a:cubicBezTo>
                      <a:pt x="240" y="43"/>
                      <a:pt x="241" y="43"/>
                      <a:pt x="241" y="42"/>
                    </a:cubicBezTo>
                    <a:cubicBezTo>
                      <a:pt x="242" y="42"/>
                      <a:pt x="240" y="43"/>
                      <a:pt x="240" y="43"/>
                    </a:cubicBezTo>
                    <a:close/>
                    <a:moveTo>
                      <a:pt x="248" y="38"/>
                    </a:moveTo>
                    <a:cubicBezTo>
                      <a:pt x="248" y="38"/>
                      <a:pt x="248" y="38"/>
                      <a:pt x="249" y="38"/>
                    </a:cubicBezTo>
                    <a:cubicBezTo>
                      <a:pt x="249" y="38"/>
                      <a:pt x="249" y="38"/>
                      <a:pt x="248" y="38"/>
                    </a:cubicBezTo>
                    <a:close/>
                    <a:moveTo>
                      <a:pt x="240" y="44"/>
                    </a:moveTo>
                    <a:cubicBezTo>
                      <a:pt x="240" y="44"/>
                      <a:pt x="240" y="44"/>
                      <a:pt x="240" y="43"/>
                    </a:cubicBezTo>
                    <a:cubicBezTo>
                      <a:pt x="240" y="44"/>
                      <a:pt x="240" y="44"/>
                      <a:pt x="240" y="44"/>
                    </a:cubicBezTo>
                    <a:close/>
                    <a:moveTo>
                      <a:pt x="585" y="99"/>
                    </a:moveTo>
                    <a:cubicBezTo>
                      <a:pt x="585" y="99"/>
                      <a:pt x="585" y="99"/>
                      <a:pt x="585" y="99"/>
                    </a:cubicBezTo>
                    <a:cubicBezTo>
                      <a:pt x="585" y="99"/>
                      <a:pt x="585" y="99"/>
                      <a:pt x="585" y="99"/>
                    </a:cubicBezTo>
                    <a:close/>
                    <a:moveTo>
                      <a:pt x="586" y="99"/>
                    </a:moveTo>
                    <a:cubicBezTo>
                      <a:pt x="586" y="99"/>
                      <a:pt x="585" y="99"/>
                      <a:pt x="585" y="99"/>
                    </a:cubicBezTo>
                    <a:cubicBezTo>
                      <a:pt x="585" y="99"/>
                      <a:pt x="585" y="99"/>
                      <a:pt x="584" y="98"/>
                    </a:cubicBezTo>
                    <a:cubicBezTo>
                      <a:pt x="585" y="98"/>
                      <a:pt x="585" y="98"/>
                      <a:pt x="586" y="99"/>
                    </a:cubicBezTo>
                    <a:close/>
                    <a:moveTo>
                      <a:pt x="585" y="99"/>
                    </a:moveTo>
                    <a:cubicBezTo>
                      <a:pt x="585" y="99"/>
                      <a:pt x="585" y="99"/>
                      <a:pt x="585" y="99"/>
                    </a:cubicBezTo>
                    <a:cubicBezTo>
                      <a:pt x="584" y="99"/>
                      <a:pt x="585" y="99"/>
                      <a:pt x="585" y="99"/>
                    </a:cubicBezTo>
                    <a:close/>
                    <a:moveTo>
                      <a:pt x="545" y="40"/>
                    </a:moveTo>
                    <a:cubicBezTo>
                      <a:pt x="545" y="40"/>
                      <a:pt x="545" y="40"/>
                      <a:pt x="545" y="40"/>
                    </a:cubicBezTo>
                    <a:cubicBezTo>
                      <a:pt x="545" y="40"/>
                      <a:pt x="545" y="40"/>
                      <a:pt x="544" y="40"/>
                    </a:cubicBezTo>
                    <a:cubicBezTo>
                      <a:pt x="545" y="40"/>
                      <a:pt x="545" y="40"/>
                      <a:pt x="545" y="40"/>
                    </a:cubicBezTo>
                    <a:cubicBezTo>
                      <a:pt x="543" y="39"/>
                      <a:pt x="542" y="39"/>
                      <a:pt x="542" y="37"/>
                    </a:cubicBezTo>
                    <a:cubicBezTo>
                      <a:pt x="542" y="38"/>
                      <a:pt x="543" y="38"/>
                      <a:pt x="544" y="39"/>
                    </a:cubicBezTo>
                    <a:cubicBezTo>
                      <a:pt x="545" y="39"/>
                      <a:pt x="545" y="39"/>
                      <a:pt x="545" y="40"/>
                    </a:cubicBezTo>
                    <a:close/>
                    <a:moveTo>
                      <a:pt x="545" y="40"/>
                    </a:moveTo>
                    <a:cubicBezTo>
                      <a:pt x="546" y="40"/>
                      <a:pt x="546" y="40"/>
                      <a:pt x="545" y="40"/>
                    </a:cubicBezTo>
                    <a:close/>
                    <a:moveTo>
                      <a:pt x="556" y="112"/>
                    </a:moveTo>
                    <a:cubicBezTo>
                      <a:pt x="557" y="112"/>
                      <a:pt x="562" y="115"/>
                      <a:pt x="562" y="116"/>
                    </a:cubicBezTo>
                    <a:cubicBezTo>
                      <a:pt x="561" y="116"/>
                      <a:pt x="560" y="115"/>
                      <a:pt x="559" y="115"/>
                    </a:cubicBezTo>
                    <a:cubicBezTo>
                      <a:pt x="560" y="117"/>
                      <a:pt x="563" y="117"/>
                      <a:pt x="564" y="119"/>
                    </a:cubicBezTo>
                    <a:cubicBezTo>
                      <a:pt x="564" y="119"/>
                      <a:pt x="565" y="122"/>
                      <a:pt x="566" y="121"/>
                    </a:cubicBezTo>
                    <a:cubicBezTo>
                      <a:pt x="566" y="120"/>
                      <a:pt x="566" y="121"/>
                      <a:pt x="566" y="120"/>
                    </a:cubicBezTo>
                    <a:cubicBezTo>
                      <a:pt x="567" y="120"/>
                      <a:pt x="567" y="120"/>
                      <a:pt x="568" y="120"/>
                    </a:cubicBezTo>
                    <a:cubicBezTo>
                      <a:pt x="569" y="120"/>
                      <a:pt x="570" y="120"/>
                      <a:pt x="571" y="121"/>
                    </a:cubicBezTo>
                    <a:cubicBezTo>
                      <a:pt x="572" y="122"/>
                      <a:pt x="572" y="122"/>
                      <a:pt x="573" y="123"/>
                    </a:cubicBezTo>
                    <a:cubicBezTo>
                      <a:pt x="573" y="125"/>
                      <a:pt x="572" y="126"/>
                      <a:pt x="573" y="127"/>
                    </a:cubicBezTo>
                    <a:cubicBezTo>
                      <a:pt x="571" y="126"/>
                      <a:pt x="570" y="126"/>
                      <a:pt x="570" y="127"/>
                    </a:cubicBezTo>
                    <a:cubicBezTo>
                      <a:pt x="570" y="127"/>
                      <a:pt x="569" y="127"/>
                      <a:pt x="569" y="127"/>
                    </a:cubicBezTo>
                    <a:cubicBezTo>
                      <a:pt x="569" y="127"/>
                      <a:pt x="570" y="129"/>
                      <a:pt x="570" y="129"/>
                    </a:cubicBezTo>
                    <a:cubicBezTo>
                      <a:pt x="571" y="129"/>
                      <a:pt x="572" y="129"/>
                      <a:pt x="572" y="129"/>
                    </a:cubicBezTo>
                    <a:cubicBezTo>
                      <a:pt x="573" y="129"/>
                      <a:pt x="574" y="129"/>
                      <a:pt x="574" y="130"/>
                    </a:cubicBezTo>
                    <a:cubicBezTo>
                      <a:pt x="573" y="130"/>
                      <a:pt x="571" y="132"/>
                      <a:pt x="571" y="132"/>
                    </a:cubicBezTo>
                    <a:cubicBezTo>
                      <a:pt x="570" y="132"/>
                      <a:pt x="569" y="131"/>
                      <a:pt x="569" y="131"/>
                    </a:cubicBezTo>
                    <a:cubicBezTo>
                      <a:pt x="567" y="131"/>
                      <a:pt x="567" y="131"/>
                      <a:pt x="566" y="131"/>
                    </a:cubicBezTo>
                    <a:cubicBezTo>
                      <a:pt x="565" y="132"/>
                      <a:pt x="565" y="132"/>
                      <a:pt x="564" y="132"/>
                    </a:cubicBezTo>
                    <a:cubicBezTo>
                      <a:pt x="563" y="132"/>
                      <a:pt x="562" y="132"/>
                      <a:pt x="561" y="131"/>
                    </a:cubicBezTo>
                    <a:cubicBezTo>
                      <a:pt x="562" y="133"/>
                      <a:pt x="559" y="131"/>
                      <a:pt x="560" y="133"/>
                    </a:cubicBezTo>
                    <a:cubicBezTo>
                      <a:pt x="558" y="133"/>
                      <a:pt x="555" y="132"/>
                      <a:pt x="553" y="133"/>
                    </a:cubicBezTo>
                    <a:cubicBezTo>
                      <a:pt x="553" y="134"/>
                      <a:pt x="553" y="134"/>
                      <a:pt x="552" y="135"/>
                    </a:cubicBezTo>
                    <a:cubicBezTo>
                      <a:pt x="552" y="134"/>
                      <a:pt x="551" y="133"/>
                      <a:pt x="550" y="134"/>
                    </a:cubicBezTo>
                    <a:cubicBezTo>
                      <a:pt x="550" y="134"/>
                      <a:pt x="549" y="134"/>
                      <a:pt x="549" y="134"/>
                    </a:cubicBezTo>
                    <a:cubicBezTo>
                      <a:pt x="548" y="134"/>
                      <a:pt x="547" y="134"/>
                      <a:pt x="547" y="135"/>
                    </a:cubicBezTo>
                    <a:cubicBezTo>
                      <a:pt x="546" y="134"/>
                      <a:pt x="547" y="136"/>
                      <a:pt x="546" y="137"/>
                    </a:cubicBezTo>
                    <a:cubicBezTo>
                      <a:pt x="546" y="137"/>
                      <a:pt x="544" y="136"/>
                      <a:pt x="543" y="136"/>
                    </a:cubicBezTo>
                    <a:cubicBezTo>
                      <a:pt x="542" y="136"/>
                      <a:pt x="543" y="137"/>
                      <a:pt x="542" y="135"/>
                    </a:cubicBezTo>
                    <a:cubicBezTo>
                      <a:pt x="543" y="135"/>
                      <a:pt x="544" y="135"/>
                      <a:pt x="545" y="134"/>
                    </a:cubicBezTo>
                    <a:cubicBezTo>
                      <a:pt x="544" y="135"/>
                      <a:pt x="546" y="132"/>
                      <a:pt x="546" y="132"/>
                    </a:cubicBezTo>
                    <a:cubicBezTo>
                      <a:pt x="546" y="129"/>
                      <a:pt x="546" y="129"/>
                      <a:pt x="549" y="129"/>
                    </a:cubicBezTo>
                    <a:cubicBezTo>
                      <a:pt x="550" y="129"/>
                      <a:pt x="554" y="130"/>
                      <a:pt x="554" y="129"/>
                    </a:cubicBezTo>
                    <a:cubicBezTo>
                      <a:pt x="554" y="129"/>
                      <a:pt x="555" y="129"/>
                      <a:pt x="554" y="128"/>
                    </a:cubicBezTo>
                    <a:cubicBezTo>
                      <a:pt x="554" y="126"/>
                      <a:pt x="554" y="126"/>
                      <a:pt x="552" y="127"/>
                    </a:cubicBezTo>
                    <a:cubicBezTo>
                      <a:pt x="553" y="129"/>
                      <a:pt x="551" y="127"/>
                      <a:pt x="549" y="127"/>
                    </a:cubicBezTo>
                    <a:cubicBezTo>
                      <a:pt x="549" y="127"/>
                      <a:pt x="548" y="128"/>
                      <a:pt x="547" y="128"/>
                    </a:cubicBezTo>
                    <a:cubicBezTo>
                      <a:pt x="546" y="128"/>
                      <a:pt x="546" y="127"/>
                      <a:pt x="546" y="127"/>
                    </a:cubicBezTo>
                    <a:cubicBezTo>
                      <a:pt x="544" y="126"/>
                      <a:pt x="545" y="127"/>
                      <a:pt x="544" y="128"/>
                    </a:cubicBezTo>
                    <a:cubicBezTo>
                      <a:pt x="543" y="128"/>
                      <a:pt x="542" y="127"/>
                      <a:pt x="543" y="127"/>
                    </a:cubicBezTo>
                    <a:cubicBezTo>
                      <a:pt x="543" y="126"/>
                      <a:pt x="542" y="127"/>
                      <a:pt x="542" y="127"/>
                    </a:cubicBezTo>
                    <a:cubicBezTo>
                      <a:pt x="542" y="127"/>
                      <a:pt x="541" y="125"/>
                      <a:pt x="541" y="125"/>
                    </a:cubicBezTo>
                    <a:cubicBezTo>
                      <a:pt x="543" y="125"/>
                      <a:pt x="543" y="123"/>
                      <a:pt x="545" y="123"/>
                    </a:cubicBezTo>
                    <a:cubicBezTo>
                      <a:pt x="544" y="121"/>
                      <a:pt x="544" y="121"/>
                      <a:pt x="543" y="121"/>
                    </a:cubicBezTo>
                    <a:cubicBezTo>
                      <a:pt x="542" y="121"/>
                      <a:pt x="541" y="121"/>
                      <a:pt x="541" y="121"/>
                    </a:cubicBezTo>
                    <a:cubicBezTo>
                      <a:pt x="540" y="120"/>
                      <a:pt x="543" y="119"/>
                      <a:pt x="543" y="118"/>
                    </a:cubicBezTo>
                    <a:cubicBezTo>
                      <a:pt x="543" y="118"/>
                      <a:pt x="541" y="118"/>
                      <a:pt x="540" y="117"/>
                    </a:cubicBezTo>
                    <a:cubicBezTo>
                      <a:pt x="541" y="117"/>
                      <a:pt x="540" y="116"/>
                      <a:pt x="541" y="116"/>
                    </a:cubicBezTo>
                    <a:cubicBezTo>
                      <a:pt x="543" y="116"/>
                      <a:pt x="542" y="117"/>
                      <a:pt x="543" y="117"/>
                    </a:cubicBezTo>
                    <a:cubicBezTo>
                      <a:pt x="544" y="117"/>
                      <a:pt x="544" y="117"/>
                      <a:pt x="545" y="117"/>
                    </a:cubicBezTo>
                    <a:cubicBezTo>
                      <a:pt x="546" y="118"/>
                      <a:pt x="547" y="117"/>
                      <a:pt x="547" y="118"/>
                    </a:cubicBezTo>
                    <a:cubicBezTo>
                      <a:pt x="547" y="117"/>
                      <a:pt x="547" y="117"/>
                      <a:pt x="548" y="117"/>
                    </a:cubicBezTo>
                    <a:cubicBezTo>
                      <a:pt x="548" y="116"/>
                      <a:pt x="546" y="115"/>
                      <a:pt x="548" y="115"/>
                    </a:cubicBezTo>
                    <a:cubicBezTo>
                      <a:pt x="547" y="114"/>
                      <a:pt x="547" y="113"/>
                      <a:pt x="546" y="112"/>
                    </a:cubicBezTo>
                    <a:cubicBezTo>
                      <a:pt x="546" y="112"/>
                      <a:pt x="546" y="112"/>
                      <a:pt x="546" y="112"/>
                    </a:cubicBezTo>
                    <a:cubicBezTo>
                      <a:pt x="545" y="112"/>
                      <a:pt x="544" y="113"/>
                      <a:pt x="543" y="112"/>
                    </a:cubicBezTo>
                    <a:cubicBezTo>
                      <a:pt x="542" y="111"/>
                      <a:pt x="542" y="110"/>
                      <a:pt x="544" y="110"/>
                    </a:cubicBezTo>
                    <a:cubicBezTo>
                      <a:pt x="543" y="109"/>
                      <a:pt x="541" y="109"/>
                      <a:pt x="540" y="109"/>
                    </a:cubicBezTo>
                    <a:cubicBezTo>
                      <a:pt x="539" y="109"/>
                      <a:pt x="538" y="110"/>
                      <a:pt x="537" y="109"/>
                    </a:cubicBezTo>
                    <a:cubicBezTo>
                      <a:pt x="537" y="110"/>
                      <a:pt x="537" y="110"/>
                      <a:pt x="537" y="111"/>
                    </a:cubicBezTo>
                    <a:cubicBezTo>
                      <a:pt x="537" y="110"/>
                      <a:pt x="534" y="110"/>
                      <a:pt x="534" y="109"/>
                    </a:cubicBezTo>
                    <a:cubicBezTo>
                      <a:pt x="535" y="109"/>
                      <a:pt x="534" y="107"/>
                      <a:pt x="534" y="106"/>
                    </a:cubicBezTo>
                    <a:cubicBezTo>
                      <a:pt x="534" y="106"/>
                      <a:pt x="533" y="105"/>
                      <a:pt x="533" y="105"/>
                    </a:cubicBezTo>
                    <a:cubicBezTo>
                      <a:pt x="533" y="104"/>
                      <a:pt x="533" y="103"/>
                      <a:pt x="531" y="103"/>
                    </a:cubicBezTo>
                    <a:cubicBezTo>
                      <a:pt x="532" y="104"/>
                      <a:pt x="531" y="103"/>
                      <a:pt x="530" y="103"/>
                    </a:cubicBezTo>
                    <a:cubicBezTo>
                      <a:pt x="531" y="103"/>
                      <a:pt x="530" y="104"/>
                      <a:pt x="530" y="104"/>
                    </a:cubicBezTo>
                    <a:cubicBezTo>
                      <a:pt x="530" y="104"/>
                      <a:pt x="529" y="103"/>
                      <a:pt x="529" y="103"/>
                    </a:cubicBezTo>
                    <a:cubicBezTo>
                      <a:pt x="530" y="103"/>
                      <a:pt x="529" y="102"/>
                      <a:pt x="529" y="102"/>
                    </a:cubicBezTo>
                    <a:cubicBezTo>
                      <a:pt x="529" y="102"/>
                      <a:pt x="531" y="101"/>
                      <a:pt x="530" y="101"/>
                    </a:cubicBezTo>
                    <a:cubicBezTo>
                      <a:pt x="529" y="100"/>
                      <a:pt x="528" y="101"/>
                      <a:pt x="527" y="101"/>
                    </a:cubicBezTo>
                    <a:cubicBezTo>
                      <a:pt x="527" y="100"/>
                      <a:pt x="526" y="99"/>
                      <a:pt x="527" y="98"/>
                    </a:cubicBezTo>
                    <a:cubicBezTo>
                      <a:pt x="527" y="98"/>
                      <a:pt x="526" y="98"/>
                      <a:pt x="525" y="97"/>
                    </a:cubicBezTo>
                    <a:cubicBezTo>
                      <a:pt x="528" y="96"/>
                      <a:pt x="522" y="95"/>
                      <a:pt x="525" y="94"/>
                    </a:cubicBezTo>
                    <a:cubicBezTo>
                      <a:pt x="524" y="94"/>
                      <a:pt x="524" y="94"/>
                      <a:pt x="524" y="93"/>
                    </a:cubicBezTo>
                    <a:cubicBezTo>
                      <a:pt x="527" y="93"/>
                      <a:pt x="525" y="93"/>
                      <a:pt x="525" y="91"/>
                    </a:cubicBezTo>
                    <a:cubicBezTo>
                      <a:pt x="526" y="91"/>
                      <a:pt x="525" y="89"/>
                      <a:pt x="524" y="88"/>
                    </a:cubicBezTo>
                    <a:cubicBezTo>
                      <a:pt x="525" y="88"/>
                      <a:pt x="526" y="89"/>
                      <a:pt x="526" y="89"/>
                    </a:cubicBezTo>
                    <a:cubicBezTo>
                      <a:pt x="526" y="89"/>
                      <a:pt x="526" y="89"/>
                      <a:pt x="527" y="89"/>
                    </a:cubicBezTo>
                    <a:cubicBezTo>
                      <a:pt x="526" y="89"/>
                      <a:pt x="528" y="90"/>
                      <a:pt x="526" y="89"/>
                    </a:cubicBezTo>
                    <a:cubicBezTo>
                      <a:pt x="528" y="89"/>
                      <a:pt x="528" y="88"/>
                      <a:pt x="529" y="88"/>
                    </a:cubicBezTo>
                    <a:cubicBezTo>
                      <a:pt x="531" y="88"/>
                      <a:pt x="532" y="89"/>
                      <a:pt x="532" y="90"/>
                    </a:cubicBezTo>
                    <a:cubicBezTo>
                      <a:pt x="532" y="91"/>
                      <a:pt x="531" y="92"/>
                      <a:pt x="531" y="92"/>
                    </a:cubicBezTo>
                    <a:cubicBezTo>
                      <a:pt x="530" y="93"/>
                      <a:pt x="530" y="93"/>
                      <a:pt x="530" y="94"/>
                    </a:cubicBezTo>
                    <a:cubicBezTo>
                      <a:pt x="531" y="95"/>
                      <a:pt x="532" y="94"/>
                      <a:pt x="534" y="94"/>
                    </a:cubicBezTo>
                    <a:cubicBezTo>
                      <a:pt x="535" y="94"/>
                      <a:pt x="536" y="94"/>
                      <a:pt x="536" y="94"/>
                    </a:cubicBezTo>
                    <a:cubicBezTo>
                      <a:pt x="537" y="94"/>
                      <a:pt x="538" y="93"/>
                      <a:pt x="539" y="94"/>
                    </a:cubicBezTo>
                    <a:cubicBezTo>
                      <a:pt x="540" y="95"/>
                      <a:pt x="540" y="95"/>
                      <a:pt x="540" y="96"/>
                    </a:cubicBezTo>
                    <a:cubicBezTo>
                      <a:pt x="540" y="97"/>
                      <a:pt x="541" y="98"/>
                      <a:pt x="541" y="98"/>
                    </a:cubicBezTo>
                    <a:cubicBezTo>
                      <a:pt x="541" y="98"/>
                      <a:pt x="540" y="100"/>
                      <a:pt x="539" y="100"/>
                    </a:cubicBezTo>
                    <a:cubicBezTo>
                      <a:pt x="540" y="101"/>
                      <a:pt x="541" y="101"/>
                      <a:pt x="542" y="102"/>
                    </a:cubicBezTo>
                    <a:cubicBezTo>
                      <a:pt x="540" y="102"/>
                      <a:pt x="541" y="103"/>
                      <a:pt x="540" y="103"/>
                    </a:cubicBezTo>
                    <a:cubicBezTo>
                      <a:pt x="541" y="104"/>
                      <a:pt x="542" y="103"/>
                      <a:pt x="543" y="103"/>
                    </a:cubicBezTo>
                    <a:cubicBezTo>
                      <a:pt x="544" y="104"/>
                      <a:pt x="544" y="104"/>
                      <a:pt x="545" y="105"/>
                    </a:cubicBezTo>
                    <a:cubicBezTo>
                      <a:pt x="545" y="105"/>
                      <a:pt x="546" y="105"/>
                      <a:pt x="546" y="105"/>
                    </a:cubicBezTo>
                    <a:cubicBezTo>
                      <a:pt x="547" y="106"/>
                      <a:pt x="547" y="106"/>
                      <a:pt x="548" y="107"/>
                    </a:cubicBezTo>
                    <a:cubicBezTo>
                      <a:pt x="549" y="108"/>
                      <a:pt x="550" y="109"/>
                      <a:pt x="552" y="110"/>
                    </a:cubicBezTo>
                    <a:cubicBezTo>
                      <a:pt x="553" y="111"/>
                      <a:pt x="555" y="111"/>
                      <a:pt x="556" y="112"/>
                    </a:cubicBezTo>
                    <a:close/>
                    <a:moveTo>
                      <a:pt x="152" y="145"/>
                    </a:moveTo>
                    <a:cubicBezTo>
                      <a:pt x="151" y="145"/>
                      <a:pt x="151" y="145"/>
                      <a:pt x="151" y="145"/>
                    </a:cubicBezTo>
                    <a:cubicBezTo>
                      <a:pt x="151" y="145"/>
                      <a:pt x="151" y="145"/>
                      <a:pt x="152" y="145"/>
                    </a:cubicBezTo>
                    <a:close/>
                    <a:moveTo>
                      <a:pt x="525" y="102"/>
                    </a:moveTo>
                    <a:cubicBezTo>
                      <a:pt x="525" y="102"/>
                      <a:pt x="525" y="103"/>
                      <a:pt x="525" y="103"/>
                    </a:cubicBezTo>
                    <a:cubicBezTo>
                      <a:pt x="525" y="103"/>
                      <a:pt x="525" y="103"/>
                      <a:pt x="525" y="102"/>
                    </a:cubicBezTo>
                    <a:close/>
                    <a:moveTo>
                      <a:pt x="518" y="96"/>
                    </a:moveTo>
                    <a:cubicBezTo>
                      <a:pt x="518" y="96"/>
                      <a:pt x="517" y="96"/>
                      <a:pt x="518" y="96"/>
                    </a:cubicBezTo>
                    <a:cubicBezTo>
                      <a:pt x="517" y="96"/>
                      <a:pt x="517" y="96"/>
                      <a:pt x="517" y="95"/>
                    </a:cubicBezTo>
                    <a:cubicBezTo>
                      <a:pt x="517" y="95"/>
                      <a:pt x="517" y="95"/>
                      <a:pt x="518" y="95"/>
                    </a:cubicBezTo>
                    <a:cubicBezTo>
                      <a:pt x="518" y="95"/>
                      <a:pt x="518" y="96"/>
                      <a:pt x="518" y="96"/>
                    </a:cubicBezTo>
                    <a:close/>
                    <a:moveTo>
                      <a:pt x="515" y="118"/>
                    </a:moveTo>
                    <a:cubicBezTo>
                      <a:pt x="517" y="118"/>
                      <a:pt x="518" y="118"/>
                      <a:pt x="519" y="118"/>
                    </a:cubicBezTo>
                    <a:cubicBezTo>
                      <a:pt x="519" y="119"/>
                      <a:pt x="521" y="119"/>
                      <a:pt x="521" y="117"/>
                    </a:cubicBezTo>
                    <a:cubicBezTo>
                      <a:pt x="522" y="117"/>
                      <a:pt x="521" y="119"/>
                      <a:pt x="520" y="120"/>
                    </a:cubicBezTo>
                    <a:cubicBezTo>
                      <a:pt x="520" y="121"/>
                      <a:pt x="521" y="122"/>
                      <a:pt x="519" y="122"/>
                    </a:cubicBezTo>
                    <a:cubicBezTo>
                      <a:pt x="520" y="123"/>
                      <a:pt x="521" y="122"/>
                      <a:pt x="521" y="123"/>
                    </a:cubicBezTo>
                    <a:cubicBezTo>
                      <a:pt x="518" y="124"/>
                      <a:pt x="520" y="124"/>
                      <a:pt x="520" y="125"/>
                    </a:cubicBezTo>
                    <a:cubicBezTo>
                      <a:pt x="519" y="125"/>
                      <a:pt x="518" y="125"/>
                      <a:pt x="517" y="125"/>
                    </a:cubicBezTo>
                    <a:cubicBezTo>
                      <a:pt x="518" y="126"/>
                      <a:pt x="518" y="126"/>
                      <a:pt x="519" y="126"/>
                    </a:cubicBezTo>
                    <a:cubicBezTo>
                      <a:pt x="519" y="127"/>
                      <a:pt x="519" y="127"/>
                      <a:pt x="519" y="128"/>
                    </a:cubicBezTo>
                    <a:cubicBezTo>
                      <a:pt x="519" y="128"/>
                      <a:pt x="522" y="126"/>
                      <a:pt x="522" y="127"/>
                    </a:cubicBezTo>
                    <a:cubicBezTo>
                      <a:pt x="521" y="128"/>
                      <a:pt x="521" y="128"/>
                      <a:pt x="521" y="129"/>
                    </a:cubicBezTo>
                    <a:cubicBezTo>
                      <a:pt x="522" y="129"/>
                      <a:pt x="523" y="128"/>
                      <a:pt x="523" y="128"/>
                    </a:cubicBezTo>
                    <a:cubicBezTo>
                      <a:pt x="525" y="128"/>
                      <a:pt x="524" y="128"/>
                      <a:pt x="525" y="129"/>
                    </a:cubicBezTo>
                    <a:cubicBezTo>
                      <a:pt x="526" y="129"/>
                      <a:pt x="528" y="127"/>
                      <a:pt x="528" y="126"/>
                    </a:cubicBezTo>
                    <a:cubicBezTo>
                      <a:pt x="529" y="126"/>
                      <a:pt x="530" y="126"/>
                      <a:pt x="530" y="127"/>
                    </a:cubicBezTo>
                    <a:cubicBezTo>
                      <a:pt x="530" y="126"/>
                      <a:pt x="531" y="126"/>
                      <a:pt x="531" y="126"/>
                    </a:cubicBezTo>
                    <a:cubicBezTo>
                      <a:pt x="531" y="124"/>
                      <a:pt x="531" y="125"/>
                      <a:pt x="533" y="125"/>
                    </a:cubicBezTo>
                    <a:cubicBezTo>
                      <a:pt x="532" y="123"/>
                      <a:pt x="533" y="124"/>
                      <a:pt x="533" y="123"/>
                    </a:cubicBezTo>
                    <a:cubicBezTo>
                      <a:pt x="533" y="124"/>
                      <a:pt x="534" y="124"/>
                      <a:pt x="534" y="124"/>
                    </a:cubicBezTo>
                    <a:cubicBezTo>
                      <a:pt x="534" y="123"/>
                      <a:pt x="533" y="123"/>
                      <a:pt x="533" y="123"/>
                    </a:cubicBezTo>
                    <a:cubicBezTo>
                      <a:pt x="534" y="123"/>
                      <a:pt x="534" y="123"/>
                      <a:pt x="535" y="123"/>
                    </a:cubicBezTo>
                    <a:cubicBezTo>
                      <a:pt x="534" y="121"/>
                      <a:pt x="534" y="120"/>
                      <a:pt x="533" y="119"/>
                    </a:cubicBezTo>
                    <a:cubicBezTo>
                      <a:pt x="533" y="118"/>
                      <a:pt x="530" y="117"/>
                      <a:pt x="532" y="117"/>
                    </a:cubicBezTo>
                    <a:cubicBezTo>
                      <a:pt x="532" y="117"/>
                      <a:pt x="531" y="116"/>
                      <a:pt x="530" y="115"/>
                    </a:cubicBezTo>
                    <a:cubicBezTo>
                      <a:pt x="531" y="114"/>
                      <a:pt x="532" y="114"/>
                      <a:pt x="531" y="114"/>
                    </a:cubicBezTo>
                    <a:cubicBezTo>
                      <a:pt x="532" y="113"/>
                      <a:pt x="533" y="113"/>
                      <a:pt x="534" y="113"/>
                    </a:cubicBezTo>
                    <a:cubicBezTo>
                      <a:pt x="534" y="112"/>
                      <a:pt x="533" y="112"/>
                      <a:pt x="533" y="112"/>
                    </a:cubicBezTo>
                    <a:cubicBezTo>
                      <a:pt x="531" y="111"/>
                      <a:pt x="533" y="110"/>
                      <a:pt x="531" y="110"/>
                    </a:cubicBezTo>
                    <a:cubicBezTo>
                      <a:pt x="531" y="109"/>
                      <a:pt x="531" y="108"/>
                      <a:pt x="529" y="108"/>
                    </a:cubicBezTo>
                    <a:cubicBezTo>
                      <a:pt x="528" y="108"/>
                      <a:pt x="527" y="109"/>
                      <a:pt x="526" y="109"/>
                    </a:cubicBezTo>
                    <a:cubicBezTo>
                      <a:pt x="526" y="109"/>
                      <a:pt x="526" y="109"/>
                      <a:pt x="527" y="109"/>
                    </a:cubicBezTo>
                    <a:cubicBezTo>
                      <a:pt x="526" y="108"/>
                      <a:pt x="525" y="107"/>
                      <a:pt x="524" y="107"/>
                    </a:cubicBezTo>
                    <a:cubicBezTo>
                      <a:pt x="526" y="110"/>
                      <a:pt x="520" y="106"/>
                      <a:pt x="521" y="109"/>
                    </a:cubicBezTo>
                    <a:cubicBezTo>
                      <a:pt x="518" y="109"/>
                      <a:pt x="522" y="110"/>
                      <a:pt x="522" y="110"/>
                    </a:cubicBezTo>
                    <a:cubicBezTo>
                      <a:pt x="522" y="110"/>
                      <a:pt x="522" y="110"/>
                      <a:pt x="522" y="111"/>
                    </a:cubicBezTo>
                    <a:cubicBezTo>
                      <a:pt x="522" y="111"/>
                      <a:pt x="521" y="111"/>
                      <a:pt x="521" y="111"/>
                    </a:cubicBezTo>
                    <a:cubicBezTo>
                      <a:pt x="520" y="112"/>
                      <a:pt x="520" y="111"/>
                      <a:pt x="521" y="113"/>
                    </a:cubicBezTo>
                    <a:cubicBezTo>
                      <a:pt x="521" y="113"/>
                      <a:pt x="521" y="113"/>
                      <a:pt x="521" y="113"/>
                    </a:cubicBezTo>
                    <a:cubicBezTo>
                      <a:pt x="520" y="113"/>
                      <a:pt x="520" y="112"/>
                      <a:pt x="519" y="112"/>
                    </a:cubicBezTo>
                    <a:cubicBezTo>
                      <a:pt x="519" y="112"/>
                      <a:pt x="518" y="113"/>
                      <a:pt x="518" y="113"/>
                    </a:cubicBezTo>
                    <a:cubicBezTo>
                      <a:pt x="517" y="113"/>
                      <a:pt x="516" y="112"/>
                      <a:pt x="516" y="112"/>
                    </a:cubicBezTo>
                    <a:cubicBezTo>
                      <a:pt x="516" y="113"/>
                      <a:pt x="515" y="113"/>
                      <a:pt x="516" y="114"/>
                    </a:cubicBezTo>
                    <a:cubicBezTo>
                      <a:pt x="517" y="114"/>
                      <a:pt x="517" y="114"/>
                      <a:pt x="518" y="115"/>
                    </a:cubicBezTo>
                    <a:cubicBezTo>
                      <a:pt x="518" y="115"/>
                      <a:pt x="518" y="115"/>
                      <a:pt x="518" y="115"/>
                    </a:cubicBezTo>
                    <a:cubicBezTo>
                      <a:pt x="517" y="115"/>
                      <a:pt x="516" y="116"/>
                      <a:pt x="516" y="116"/>
                    </a:cubicBezTo>
                    <a:cubicBezTo>
                      <a:pt x="516" y="116"/>
                      <a:pt x="516" y="116"/>
                      <a:pt x="516" y="117"/>
                    </a:cubicBezTo>
                    <a:cubicBezTo>
                      <a:pt x="515" y="117"/>
                      <a:pt x="518" y="117"/>
                      <a:pt x="515" y="117"/>
                    </a:cubicBezTo>
                    <a:cubicBezTo>
                      <a:pt x="515" y="117"/>
                      <a:pt x="515" y="118"/>
                      <a:pt x="515" y="118"/>
                    </a:cubicBezTo>
                    <a:close/>
                    <a:moveTo>
                      <a:pt x="522" y="122"/>
                    </a:moveTo>
                    <a:cubicBezTo>
                      <a:pt x="522" y="122"/>
                      <a:pt x="523" y="122"/>
                      <a:pt x="523" y="122"/>
                    </a:cubicBezTo>
                    <a:cubicBezTo>
                      <a:pt x="523" y="123"/>
                      <a:pt x="523" y="123"/>
                      <a:pt x="522" y="123"/>
                    </a:cubicBezTo>
                    <a:cubicBezTo>
                      <a:pt x="522" y="122"/>
                      <a:pt x="522" y="122"/>
                      <a:pt x="522" y="122"/>
                    </a:cubicBezTo>
                    <a:close/>
                    <a:moveTo>
                      <a:pt x="517" y="94"/>
                    </a:moveTo>
                    <a:cubicBezTo>
                      <a:pt x="517" y="94"/>
                      <a:pt x="516" y="94"/>
                      <a:pt x="516" y="94"/>
                    </a:cubicBezTo>
                    <a:cubicBezTo>
                      <a:pt x="517" y="94"/>
                      <a:pt x="518" y="93"/>
                      <a:pt x="518" y="94"/>
                    </a:cubicBezTo>
                    <a:cubicBezTo>
                      <a:pt x="517" y="95"/>
                      <a:pt x="517" y="95"/>
                      <a:pt x="517" y="94"/>
                    </a:cubicBezTo>
                    <a:close/>
                    <a:moveTo>
                      <a:pt x="560" y="83"/>
                    </a:moveTo>
                    <a:cubicBezTo>
                      <a:pt x="560" y="83"/>
                      <a:pt x="559" y="83"/>
                      <a:pt x="559" y="83"/>
                    </a:cubicBezTo>
                    <a:cubicBezTo>
                      <a:pt x="560" y="83"/>
                      <a:pt x="560" y="83"/>
                      <a:pt x="560" y="83"/>
                    </a:cubicBezTo>
                    <a:close/>
                    <a:moveTo>
                      <a:pt x="162" y="160"/>
                    </a:moveTo>
                    <a:cubicBezTo>
                      <a:pt x="162" y="159"/>
                      <a:pt x="162" y="159"/>
                      <a:pt x="162" y="159"/>
                    </a:cubicBezTo>
                    <a:cubicBezTo>
                      <a:pt x="162" y="160"/>
                      <a:pt x="162" y="160"/>
                      <a:pt x="162" y="160"/>
                    </a:cubicBezTo>
                    <a:close/>
                    <a:moveTo>
                      <a:pt x="149" y="162"/>
                    </a:moveTo>
                    <a:cubicBezTo>
                      <a:pt x="150" y="161"/>
                      <a:pt x="150" y="161"/>
                      <a:pt x="150" y="160"/>
                    </a:cubicBezTo>
                    <a:cubicBezTo>
                      <a:pt x="150" y="161"/>
                      <a:pt x="150" y="161"/>
                      <a:pt x="149" y="162"/>
                    </a:cubicBezTo>
                    <a:close/>
                    <a:moveTo>
                      <a:pt x="164" y="160"/>
                    </a:moveTo>
                    <a:cubicBezTo>
                      <a:pt x="164" y="159"/>
                      <a:pt x="167" y="161"/>
                      <a:pt x="168" y="162"/>
                    </a:cubicBezTo>
                    <a:cubicBezTo>
                      <a:pt x="168" y="162"/>
                      <a:pt x="167" y="162"/>
                      <a:pt x="167" y="162"/>
                    </a:cubicBezTo>
                    <a:cubicBezTo>
                      <a:pt x="167" y="162"/>
                      <a:pt x="163" y="161"/>
                      <a:pt x="164" y="160"/>
                    </a:cubicBezTo>
                    <a:close/>
                    <a:moveTo>
                      <a:pt x="518" y="90"/>
                    </a:moveTo>
                    <a:cubicBezTo>
                      <a:pt x="518" y="90"/>
                      <a:pt x="518" y="90"/>
                      <a:pt x="517" y="89"/>
                    </a:cubicBezTo>
                    <a:cubicBezTo>
                      <a:pt x="519" y="89"/>
                      <a:pt x="519" y="88"/>
                      <a:pt x="520" y="89"/>
                    </a:cubicBezTo>
                    <a:cubicBezTo>
                      <a:pt x="520" y="90"/>
                      <a:pt x="520" y="92"/>
                      <a:pt x="521" y="93"/>
                    </a:cubicBezTo>
                    <a:cubicBezTo>
                      <a:pt x="520" y="92"/>
                      <a:pt x="519" y="92"/>
                      <a:pt x="519" y="93"/>
                    </a:cubicBezTo>
                    <a:cubicBezTo>
                      <a:pt x="519" y="93"/>
                      <a:pt x="519" y="94"/>
                      <a:pt x="519" y="94"/>
                    </a:cubicBezTo>
                    <a:cubicBezTo>
                      <a:pt x="518" y="93"/>
                      <a:pt x="518" y="93"/>
                      <a:pt x="518" y="92"/>
                    </a:cubicBezTo>
                    <a:cubicBezTo>
                      <a:pt x="519" y="92"/>
                      <a:pt x="517" y="91"/>
                      <a:pt x="517" y="90"/>
                    </a:cubicBezTo>
                    <a:cubicBezTo>
                      <a:pt x="517" y="91"/>
                      <a:pt x="518" y="91"/>
                      <a:pt x="518" y="90"/>
                    </a:cubicBezTo>
                    <a:close/>
                    <a:moveTo>
                      <a:pt x="535" y="78"/>
                    </a:moveTo>
                    <a:cubicBezTo>
                      <a:pt x="534" y="78"/>
                      <a:pt x="534" y="78"/>
                      <a:pt x="534" y="77"/>
                    </a:cubicBezTo>
                    <a:cubicBezTo>
                      <a:pt x="534" y="77"/>
                      <a:pt x="535" y="77"/>
                      <a:pt x="535" y="78"/>
                    </a:cubicBezTo>
                    <a:close/>
                    <a:moveTo>
                      <a:pt x="533" y="80"/>
                    </a:moveTo>
                    <a:cubicBezTo>
                      <a:pt x="533" y="80"/>
                      <a:pt x="533" y="80"/>
                      <a:pt x="533" y="80"/>
                    </a:cubicBezTo>
                    <a:cubicBezTo>
                      <a:pt x="533" y="80"/>
                      <a:pt x="533" y="79"/>
                      <a:pt x="533" y="79"/>
                    </a:cubicBezTo>
                    <a:cubicBezTo>
                      <a:pt x="534" y="79"/>
                      <a:pt x="535" y="80"/>
                      <a:pt x="534" y="80"/>
                    </a:cubicBezTo>
                    <a:cubicBezTo>
                      <a:pt x="536" y="81"/>
                      <a:pt x="536" y="81"/>
                      <a:pt x="535" y="82"/>
                    </a:cubicBezTo>
                    <a:cubicBezTo>
                      <a:pt x="535" y="81"/>
                      <a:pt x="534" y="81"/>
                      <a:pt x="534" y="81"/>
                    </a:cubicBezTo>
                    <a:cubicBezTo>
                      <a:pt x="534" y="81"/>
                      <a:pt x="534" y="81"/>
                      <a:pt x="534" y="81"/>
                    </a:cubicBezTo>
                    <a:cubicBezTo>
                      <a:pt x="533" y="81"/>
                      <a:pt x="532" y="80"/>
                      <a:pt x="533" y="80"/>
                    </a:cubicBezTo>
                    <a:close/>
                    <a:moveTo>
                      <a:pt x="158" y="142"/>
                    </a:moveTo>
                    <a:cubicBezTo>
                      <a:pt x="158" y="143"/>
                      <a:pt x="158" y="143"/>
                      <a:pt x="157" y="143"/>
                    </a:cubicBezTo>
                    <a:cubicBezTo>
                      <a:pt x="157" y="142"/>
                      <a:pt x="157" y="142"/>
                      <a:pt x="158" y="142"/>
                    </a:cubicBezTo>
                    <a:close/>
                    <a:moveTo>
                      <a:pt x="525" y="102"/>
                    </a:moveTo>
                    <a:cubicBezTo>
                      <a:pt x="526" y="102"/>
                      <a:pt x="525" y="101"/>
                      <a:pt x="524" y="100"/>
                    </a:cubicBezTo>
                    <a:cubicBezTo>
                      <a:pt x="525" y="100"/>
                      <a:pt x="527" y="100"/>
                      <a:pt x="527" y="102"/>
                    </a:cubicBezTo>
                    <a:cubicBezTo>
                      <a:pt x="526" y="102"/>
                      <a:pt x="525" y="102"/>
                      <a:pt x="525" y="102"/>
                    </a:cubicBezTo>
                    <a:close/>
                    <a:moveTo>
                      <a:pt x="543" y="42"/>
                    </a:moveTo>
                    <a:cubicBezTo>
                      <a:pt x="543" y="42"/>
                      <a:pt x="543" y="42"/>
                      <a:pt x="543" y="42"/>
                    </a:cubicBezTo>
                    <a:cubicBezTo>
                      <a:pt x="543" y="42"/>
                      <a:pt x="543" y="42"/>
                      <a:pt x="543" y="42"/>
                    </a:cubicBezTo>
                    <a:close/>
                    <a:moveTo>
                      <a:pt x="542" y="41"/>
                    </a:moveTo>
                    <a:cubicBezTo>
                      <a:pt x="542" y="41"/>
                      <a:pt x="543" y="41"/>
                      <a:pt x="543" y="42"/>
                    </a:cubicBezTo>
                    <a:cubicBezTo>
                      <a:pt x="542" y="41"/>
                      <a:pt x="541" y="41"/>
                      <a:pt x="542" y="41"/>
                    </a:cubicBezTo>
                    <a:close/>
                    <a:moveTo>
                      <a:pt x="530" y="106"/>
                    </a:moveTo>
                    <a:cubicBezTo>
                      <a:pt x="531" y="106"/>
                      <a:pt x="531" y="106"/>
                      <a:pt x="531" y="107"/>
                    </a:cubicBezTo>
                    <a:cubicBezTo>
                      <a:pt x="531" y="107"/>
                      <a:pt x="530" y="106"/>
                      <a:pt x="530" y="106"/>
                    </a:cubicBezTo>
                    <a:close/>
                    <a:moveTo>
                      <a:pt x="528" y="106"/>
                    </a:moveTo>
                    <a:cubicBezTo>
                      <a:pt x="528" y="106"/>
                      <a:pt x="528" y="106"/>
                      <a:pt x="528" y="106"/>
                    </a:cubicBezTo>
                    <a:cubicBezTo>
                      <a:pt x="528" y="106"/>
                      <a:pt x="528" y="106"/>
                      <a:pt x="528" y="106"/>
                    </a:cubicBezTo>
                    <a:close/>
                    <a:moveTo>
                      <a:pt x="586" y="129"/>
                    </a:moveTo>
                    <a:cubicBezTo>
                      <a:pt x="584" y="129"/>
                      <a:pt x="584" y="129"/>
                      <a:pt x="583" y="127"/>
                    </a:cubicBezTo>
                    <a:cubicBezTo>
                      <a:pt x="584" y="128"/>
                      <a:pt x="585" y="128"/>
                      <a:pt x="586" y="129"/>
                    </a:cubicBezTo>
                    <a:close/>
                    <a:moveTo>
                      <a:pt x="529" y="103"/>
                    </a:moveTo>
                    <a:cubicBezTo>
                      <a:pt x="528" y="103"/>
                      <a:pt x="528" y="104"/>
                      <a:pt x="528" y="104"/>
                    </a:cubicBezTo>
                    <a:cubicBezTo>
                      <a:pt x="527" y="104"/>
                      <a:pt x="528" y="103"/>
                      <a:pt x="528" y="102"/>
                    </a:cubicBezTo>
                    <a:cubicBezTo>
                      <a:pt x="528" y="103"/>
                      <a:pt x="528" y="103"/>
                      <a:pt x="529" y="103"/>
                    </a:cubicBezTo>
                    <a:close/>
                    <a:moveTo>
                      <a:pt x="562" y="132"/>
                    </a:moveTo>
                    <a:cubicBezTo>
                      <a:pt x="562" y="132"/>
                      <a:pt x="563" y="132"/>
                      <a:pt x="563" y="133"/>
                    </a:cubicBezTo>
                    <a:cubicBezTo>
                      <a:pt x="562" y="133"/>
                      <a:pt x="562" y="133"/>
                      <a:pt x="562" y="133"/>
                    </a:cubicBezTo>
                    <a:cubicBezTo>
                      <a:pt x="562" y="133"/>
                      <a:pt x="562" y="133"/>
                      <a:pt x="562" y="132"/>
                    </a:cubicBezTo>
                    <a:close/>
                    <a:moveTo>
                      <a:pt x="545" y="44"/>
                    </a:moveTo>
                    <a:cubicBezTo>
                      <a:pt x="544" y="44"/>
                      <a:pt x="544" y="43"/>
                      <a:pt x="544" y="43"/>
                    </a:cubicBezTo>
                    <a:cubicBezTo>
                      <a:pt x="544" y="43"/>
                      <a:pt x="545" y="43"/>
                      <a:pt x="545" y="44"/>
                    </a:cubicBezTo>
                    <a:close/>
                    <a:moveTo>
                      <a:pt x="542" y="39"/>
                    </a:moveTo>
                    <a:cubicBezTo>
                      <a:pt x="543" y="40"/>
                      <a:pt x="541" y="38"/>
                      <a:pt x="542" y="39"/>
                    </a:cubicBezTo>
                    <a:close/>
                    <a:moveTo>
                      <a:pt x="543" y="44"/>
                    </a:moveTo>
                    <a:cubicBezTo>
                      <a:pt x="543" y="44"/>
                      <a:pt x="544" y="44"/>
                      <a:pt x="545" y="45"/>
                    </a:cubicBezTo>
                    <a:cubicBezTo>
                      <a:pt x="543" y="45"/>
                      <a:pt x="543" y="44"/>
                      <a:pt x="543" y="44"/>
                    </a:cubicBezTo>
                    <a:close/>
                    <a:moveTo>
                      <a:pt x="560" y="84"/>
                    </a:moveTo>
                    <a:cubicBezTo>
                      <a:pt x="560" y="84"/>
                      <a:pt x="561" y="84"/>
                      <a:pt x="560" y="84"/>
                    </a:cubicBezTo>
                    <a:cubicBezTo>
                      <a:pt x="560" y="84"/>
                      <a:pt x="560" y="84"/>
                      <a:pt x="560" y="84"/>
                    </a:cubicBezTo>
                    <a:close/>
                    <a:moveTo>
                      <a:pt x="508" y="269"/>
                    </a:moveTo>
                    <a:cubicBezTo>
                      <a:pt x="508" y="269"/>
                      <a:pt x="508" y="269"/>
                      <a:pt x="508" y="270"/>
                    </a:cubicBezTo>
                    <a:cubicBezTo>
                      <a:pt x="508" y="270"/>
                      <a:pt x="507" y="270"/>
                      <a:pt x="508" y="269"/>
                    </a:cubicBezTo>
                    <a:close/>
                    <a:moveTo>
                      <a:pt x="511" y="272"/>
                    </a:moveTo>
                    <a:cubicBezTo>
                      <a:pt x="511" y="271"/>
                      <a:pt x="511" y="271"/>
                      <a:pt x="512" y="271"/>
                    </a:cubicBezTo>
                    <a:cubicBezTo>
                      <a:pt x="513" y="271"/>
                      <a:pt x="515" y="270"/>
                      <a:pt x="515" y="271"/>
                    </a:cubicBezTo>
                    <a:cubicBezTo>
                      <a:pt x="514" y="271"/>
                      <a:pt x="512" y="274"/>
                      <a:pt x="512" y="273"/>
                    </a:cubicBezTo>
                    <a:cubicBezTo>
                      <a:pt x="511" y="273"/>
                      <a:pt x="511" y="273"/>
                      <a:pt x="511" y="272"/>
                    </a:cubicBezTo>
                    <a:close/>
                    <a:moveTo>
                      <a:pt x="533" y="268"/>
                    </a:moveTo>
                    <a:cubicBezTo>
                      <a:pt x="532" y="268"/>
                      <a:pt x="532" y="268"/>
                      <a:pt x="532" y="268"/>
                    </a:cubicBezTo>
                    <a:cubicBezTo>
                      <a:pt x="532" y="268"/>
                      <a:pt x="532" y="268"/>
                      <a:pt x="531" y="267"/>
                    </a:cubicBezTo>
                    <a:cubicBezTo>
                      <a:pt x="532" y="267"/>
                      <a:pt x="533" y="267"/>
                      <a:pt x="533" y="268"/>
                    </a:cubicBezTo>
                    <a:close/>
                    <a:moveTo>
                      <a:pt x="530" y="270"/>
                    </a:moveTo>
                    <a:cubicBezTo>
                      <a:pt x="531" y="272"/>
                      <a:pt x="531" y="273"/>
                      <a:pt x="528" y="273"/>
                    </a:cubicBezTo>
                    <a:cubicBezTo>
                      <a:pt x="528" y="272"/>
                      <a:pt x="529" y="272"/>
                      <a:pt x="529" y="272"/>
                    </a:cubicBezTo>
                    <a:cubicBezTo>
                      <a:pt x="529" y="271"/>
                      <a:pt x="529" y="271"/>
                      <a:pt x="529" y="270"/>
                    </a:cubicBezTo>
                    <a:cubicBezTo>
                      <a:pt x="530" y="270"/>
                      <a:pt x="530" y="270"/>
                      <a:pt x="531" y="270"/>
                    </a:cubicBezTo>
                    <a:cubicBezTo>
                      <a:pt x="531" y="270"/>
                      <a:pt x="531" y="270"/>
                      <a:pt x="530" y="270"/>
                    </a:cubicBezTo>
                    <a:close/>
                    <a:moveTo>
                      <a:pt x="520" y="272"/>
                    </a:moveTo>
                    <a:cubicBezTo>
                      <a:pt x="521" y="272"/>
                      <a:pt x="521" y="272"/>
                      <a:pt x="521" y="273"/>
                    </a:cubicBezTo>
                    <a:cubicBezTo>
                      <a:pt x="522" y="274"/>
                      <a:pt x="521" y="275"/>
                      <a:pt x="519" y="275"/>
                    </a:cubicBezTo>
                    <a:cubicBezTo>
                      <a:pt x="519" y="274"/>
                      <a:pt x="519" y="274"/>
                      <a:pt x="518" y="273"/>
                    </a:cubicBezTo>
                    <a:cubicBezTo>
                      <a:pt x="520" y="273"/>
                      <a:pt x="518" y="273"/>
                      <a:pt x="520" y="272"/>
                    </a:cubicBezTo>
                    <a:close/>
                    <a:moveTo>
                      <a:pt x="605" y="202"/>
                    </a:moveTo>
                    <a:cubicBezTo>
                      <a:pt x="605" y="202"/>
                      <a:pt x="605" y="201"/>
                      <a:pt x="604" y="201"/>
                    </a:cubicBezTo>
                    <a:cubicBezTo>
                      <a:pt x="605" y="201"/>
                      <a:pt x="606" y="200"/>
                      <a:pt x="606" y="200"/>
                    </a:cubicBezTo>
                    <a:cubicBezTo>
                      <a:pt x="606" y="200"/>
                      <a:pt x="606" y="202"/>
                      <a:pt x="605" y="202"/>
                    </a:cubicBezTo>
                    <a:close/>
                    <a:moveTo>
                      <a:pt x="278" y="469"/>
                    </a:moveTo>
                    <a:cubicBezTo>
                      <a:pt x="278" y="469"/>
                      <a:pt x="278" y="470"/>
                      <a:pt x="278" y="470"/>
                    </a:cubicBezTo>
                    <a:cubicBezTo>
                      <a:pt x="278" y="470"/>
                      <a:pt x="278" y="470"/>
                      <a:pt x="278" y="469"/>
                    </a:cubicBezTo>
                    <a:close/>
                    <a:moveTo>
                      <a:pt x="276" y="468"/>
                    </a:moveTo>
                    <a:cubicBezTo>
                      <a:pt x="276" y="467"/>
                      <a:pt x="277" y="467"/>
                      <a:pt x="277" y="467"/>
                    </a:cubicBezTo>
                    <a:cubicBezTo>
                      <a:pt x="277" y="467"/>
                      <a:pt x="277" y="468"/>
                      <a:pt x="276" y="468"/>
                    </a:cubicBezTo>
                    <a:close/>
                    <a:moveTo>
                      <a:pt x="723" y="212"/>
                    </a:moveTo>
                    <a:cubicBezTo>
                      <a:pt x="723" y="212"/>
                      <a:pt x="723" y="212"/>
                      <a:pt x="724" y="212"/>
                    </a:cubicBezTo>
                    <a:cubicBezTo>
                      <a:pt x="724" y="212"/>
                      <a:pt x="724" y="212"/>
                      <a:pt x="724" y="213"/>
                    </a:cubicBezTo>
                    <a:cubicBezTo>
                      <a:pt x="723" y="213"/>
                      <a:pt x="723" y="213"/>
                      <a:pt x="723" y="212"/>
                    </a:cubicBezTo>
                    <a:close/>
                    <a:moveTo>
                      <a:pt x="722" y="226"/>
                    </a:moveTo>
                    <a:cubicBezTo>
                      <a:pt x="723" y="227"/>
                      <a:pt x="723" y="227"/>
                      <a:pt x="725" y="227"/>
                    </a:cubicBezTo>
                    <a:cubicBezTo>
                      <a:pt x="725" y="226"/>
                      <a:pt x="726" y="226"/>
                      <a:pt x="726" y="227"/>
                    </a:cubicBezTo>
                    <a:cubicBezTo>
                      <a:pt x="727" y="227"/>
                      <a:pt x="727" y="227"/>
                      <a:pt x="728" y="227"/>
                    </a:cubicBezTo>
                    <a:cubicBezTo>
                      <a:pt x="728" y="227"/>
                      <a:pt x="729" y="227"/>
                      <a:pt x="729" y="226"/>
                    </a:cubicBezTo>
                    <a:cubicBezTo>
                      <a:pt x="729" y="227"/>
                      <a:pt x="730" y="227"/>
                      <a:pt x="730" y="228"/>
                    </a:cubicBezTo>
                    <a:cubicBezTo>
                      <a:pt x="731" y="228"/>
                      <a:pt x="731" y="228"/>
                      <a:pt x="732" y="229"/>
                    </a:cubicBezTo>
                    <a:cubicBezTo>
                      <a:pt x="731" y="229"/>
                      <a:pt x="730" y="229"/>
                      <a:pt x="729" y="229"/>
                    </a:cubicBezTo>
                    <a:cubicBezTo>
                      <a:pt x="729" y="229"/>
                      <a:pt x="729" y="229"/>
                      <a:pt x="729" y="229"/>
                    </a:cubicBezTo>
                    <a:cubicBezTo>
                      <a:pt x="728" y="229"/>
                      <a:pt x="728" y="230"/>
                      <a:pt x="728" y="229"/>
                    </a:cubicBezTo>
                    <a:cubicBezTo>
                      <a:pt x="726" y="230"/>
                      <a:pt x="726" y="229"/>
                      <a:pt x="724" y="228"/>
                    </a:cubicBezTo>
                    <a:cubicBezTo>
                      <a:pt x="722" y="228"/>
                      <a:pt x="720" y="228"/>
                      <a:pt x="719" y="226"/>
                    </a:cubicBezTo>
                    <a:cubicBezTo>
                      <a:pt x="721" y="226"/>
                      <a:pt x="719" y="226"/>
                      <a:pt x="720" y="225"/>
                    </a:cubicBezTo>
                    <a:cubicBezTo>
                      <a:pt x="720" y="225"/>
                      <a:pt x="721" y="226"/>
                      <a:pt x="722" y="226"/>
                    </a:cubicBezTo>
                    <a:close/>
                    <a:moveTo>
                      <a:pt x="726" y="218"/>
                    </a:moveTo>
                    <a:cubicBezTo>
                      <a:pt x="726" y="218"/>
                      <a:pt x="726" y="217"/>
                      <a:pt x="726" y="217"/>
                    </a:cubicBezTo>
                    <a:cubicBezTo>
                      <a:pt x="726" y="217"/>
                      <a:pt x="726" y="217"/>
                      <a:pt x="726" y="218"/>
                    </a:cubicBezTo>
                    <a:close/>
                    <a:moveTo>
                      <a:pt x="276" y="471"/>
                    </a:moveTo>
                    <a:cubicBezTo>
                      <a:pt x="276" y="472"/>
                      <a:pt x="275" y="472"/>
                      <a:pt x="275" y="472"/>
                    </a:cubicBezTo>
                    <a:cubicBezTo>
                      <a:pt x="275" y="471"/>
                      <a:pt x="275" y="471"/>
                      <a:pt x="276" y="471"/>
                    </a:cubicBezTo>
                    <a:close/>
                    <a:moveTo>
                      <a:pt x="753" y="226"/>
                    </a:moveTo>
                    <a:cubicBezTo>
                      <a:pt x="755" y="226"/>
                      <a:pt x="754" y="227"/>
                      <a:pt x="755" y="226"/>
                    </a:cubicBezTo>
                    <a:cubicBezTo>
                      <a:pt x="756" y="226"/>
                      <a:pt x="756" y="225"/>
                      <a:pt x="757" y="224"/>
                    </a:cubicBezTo>
                    <a:cubicBezTo>
                      <a:pt x="758" y="225"/>
                      <a:pt x="757" y="227"/>
                      <a:pt x="757" y="227"/>
                    </a:cubicBezTo>
                    <a:cubicBezTo>
                      <a:pt x="757" y="228"/>
                      <a:pt x="759" y="230"/>
                      <a:pt x="757" y="230"/>
                    </a:cubicBezTo>
                    <a:cubicBezTo>
                      <a:pt x="757" y="233"/>
                      <a:pt x="753" y="229"/>
                      <a:pt x="752" y="229"/>
                    </a:cubicBezTo>
                    <a:cubicBezTo>
                      <a:pt x="752" y="228"/>
                      <a:pt x="752" y="228"/>
                      <a:pt x="752" y="228"/>
                    </a:cubicBezTo>
                    <a:cubicBezTo>
                      <a:pt x="753" y="226"/>
                      <a:pt x="755" y="229"/>
                      <a:pt x="753" y="226"/>
                    </a:cubicBezTo>
                    <a:close/>
                    <a:moveTo>
                      <a:pt x="857" y="378"/>
                    </a:moveTo>
                    <a:cubicBezTo>
                      <a:pt x="856" y="379"/>
                      <a:pt x="856" y="378"/>
                      <a:pt x="855" y="378"/>
                    </a:cubicBezTo>
                    <a:cubicBezTo>
                      <a:pt x="856" y="378"/>
                      <a:pt x="856" y="378"/>
                      <a:pt x="856" y="378"/>
                    </a:cubicBezTo>
                    <a:cubicBezTo>
                      <a:pt x="856" y="378"/>
                      <a:pt x="856" y="378"/>
                      <a:pt x="857" y="378"/>
                    </a:cubicBezTo>
                    <a:cubicBezTo>
                      <a:pt x="857" y="378"/>
                      <a:pt x="857" y="378"/>
                      <a:pt x="857" y="378"/>
                    </a:cubicBezTo>
                    <a:close/>
                    <a:moveTo>
                      <a:pt x="734" y="226"/>
                    </a:moveTo>
                    <a:cubicBezTo>
                      <a:pt x="733" y="226"/>
                      <a:pt x="733" y="225"/>
                      <a:pt x="733" y="226"/>
                    </a:cubicBezTo>
                    <a:cubicBezTo>
                      <a:pt x="733" y="226"/>
                      <a:pt x="733" y="226"/>
                      <a:pt x="734" y="226"/>
                    </a:cubicBezTo>
                    <a:close/>
                    <a:moveTo>
                      <a:pt x="93" y="411"/>
                    </a:moveTo>
                    <a:cubicBezTo>
                      <a:pt x="92" y="411"/>
                      <a:pt x="93" y="411"/>
                      <a:pt x="92" y="410"/>
                    </a:cubicBezTo>
                    <a:cubicBezTo>
                      <a:pt x="93" y="410"/>
                      <a:pt x="93" y="410"/>
                      <a:pt x="93" y="411"/>
                    </a:cubicBezTo>
                    <a:close/>
                    <a:moveTo>
                      <a:pt x="719" y="203"/>
                    </a:moveTo>
                    <a:cubicBezTo>
                      <a:pt x="720" y="203"/>
                      <a:pt x="720" y="204"/>
                      <a:pt x="720" y="204"/>
                    </a:cubicBezTo>
                    <a:cubicBezTo>
                      <a:pt x="719" y="204"/>
                      <a:pt x="717" y="203"/>
                      <a:pt x="717" y="202"/>
                    </a:cubicBezTo>
                    <a:cubicBezTo>
                      <a:pt x="719" y="201"/>
                      <a:pt x="718" y="203"/>
                      <a:pt x="719" y="203"/>
                    </a:cubicBezTo>
                    <a:close/>
                    <a:moveTo>
                      <a:pt x="720" y="208"/>
                    </a:moveTo>
                    <a:cubicBezTo>
                      <a:pt x="720" y="208"/>
                      <a:pt x="721" y="208"/>
                      <a:pt x="721" y="208"/>
                    </a:cubicBezTo>
                    <a:cubicBezTo>
                      <a:pt x="720" y="208"/>
                      <a:pt x="720" y="208"/>
                      <a:pt x="719" y="207"/>
                    </a:cubicBezTo>
                    <a:cubicBezTo>
                      <a:pt x="720" y="207"/>
                      <a:pt x="720" y="207"/>
                      <a:pt x="720" y="208"/>
                    </a:cubicBezTo>
                    <a:close/>
                    <a:moveTo>
                      <a:pt x="726" y="217"/>
                    </a:moveTo>
                    <a:cubicBezTo>
                      <a:pt x="727" y="217"/>
                      <a:pt x="727" y="217"/>
                      <a:pt x="727" y="217"/>
                    </a:cubicBezTo>
                    <a:cubicBezTo>
                      <a:pt x="727" y="217"/>
                      <a:pt x="726" y="217"/>
                      <a:pt x="726" y="217"/>
                    </a:cubicBezTo>
                    <a:close/>
                    <a:moveTo>
                      <a:pt x="782" y="199"/>
                    </a:moveTo>
                    <a:cubicBezTo>
                      <a:pt x="782" y="200"/>
                      <a:pt x="782" y="200"/>
                      <a:pt x="783" y="201"/>
                    </a:cubicBezTo>
                    <a:cubicBezTo>
                      <a:pt x="783" y="201"/>
                      <a:pt x="782" y="199"/>
                      <a:pt x="782" y="199"/>
                    </a:cubicBezTo>
                    <a:close/>
                    <a:moveTo>
                      <a:pt x="287" y="464"/>
                    </a:moveTo>
                    <a:cubicBezTo>
                      <a:pt x="288" y="463"/>
                      <a:pt x="290" y="461"/>
                      <a:pt x="291" y="462"/>
                    </a:cubicBezTo>
                    <a:cubicBezTo>
                      <a:pt x="293" y="463"/>
                      <a:pt x="292" y="464"/>
                      <a:pt x="291" y="465"/>
                    </a:cubicBezTo>
                    <a:cubicBezTo>
                      <a:pt x="293" y="465"/>
                      <a:pt x="294" y="465"/>
                      <a:pt x="296" y="465"/>
                    </a:cubicBezTo>
                    <a:cubicBezTo>
                      <a:pt x="296" y="465"/>
                      <a:pt x="297" y="465"/>
                      <a:pt x="297" y="466"/>
                    </a:cubicBezTo>
                    <a:cubicBezTo>
                      <a:pt x="297" y="466"/>
                      <a:pt x="297" y="467"/>
                      <a:pt x="297" y="467"/>
                    </a:cubicBezTo>
                    <a:cubicBezTo>
                      <a:pt x="297" y="468"/>
                      <a:pt x="297" y="470"/>
                      <a:pt x="297" y="471"/>
                    </a:cubicBezTo>
                    <a:cubicBezTo>
                      <a:pt x="297" y="471"/>
                      <a:pt x="297" y="471"/>
                      <a:pt x="296" y="471"/>
                    </a:cubicBezTo>
                    <a:cubicBezTo>
                      <a:pt x="296" y="472"/>
                      <a:pt x="296" y="472"/>
                      <a:pt x="296" y="472"/>
                    </a:cubicBezTo>
                    <a:cubicBezTo>
                      <a:pt x="296" y="473"/>
                      <a:pt x="295" y="473"/>
                      <a:pt x="295" y="474"/>
                    </a:cubicBezTo>
                    <a:cubicBezTo>
                      <a:pt x="295" y="474"/>
                      <a:pt x="295" y="474"/>
                      <a:pt x="294" y="474"/>
                    </a:cubicBezTo>
                    <a:cubicBezTo>
                      <a:pt x="293" y="475"/>
                      <a:pt x="293" y="475"/>
                      <a:pt x="292" y="475"/>
                    </a:cubicBezTo>
                    <a:cubicBezTo>
                      <a:pt x="291" y="477"/>
                      <a:pt x="288" y="476"/>
                      <a:pt x="286" y="476"/>
                    </a:cubicBezTo>
                    <a:cubicBezTo>
                      <a:pt x="286" y="478"/>
                      <a:pt x="282" y="475"/>
                      <a:pt x="281" y="474"/>
                    </a:cubicBezTo>
                    <a:cubicBezTo>
                      <a:pt x="281" y="473"/>
                      <a:pt x="280" y="471"/>
                      <a:pt x="281" y="470"/>
                    </a:cubicBezTo>
                    <a:cubicBezTo>
                      <a:pt x="281" y="468"/>
                      <a:pt x="281" y="470"/>
                      <a:pt x="282" y="468"/>
                    </a:cubicBezTo>
                    <a:cubicBezTo>
                      <a:pt x="282" y="468"/>
                      <a:pt x="282" y="468"/>
                      <a:pt x="283" y="468"/>
                    </a:cubicBezTo>
                    <a:cubicBezTo>
                      <a:pt x="283" y="468"/>
                      <a:pt x="283" y="467"/>
                      <a:pt x="283" y="467"/>
                    </a:cubicBezTo>
                    <a:cubicBezTo>
                      <a:pt x="284" y="466"/>
                      <a:pt x="285" y="465"/>
                      <a:pt x="286" y="465"/>
                    </a:cubicBezTo>
                    <a:cubicBezTo>
                      <a:pt x="286" y="465"/>
                      <a:pt x="288" y="464"/>
                      <a:pt x="287" y="464"/>
                    </a:cubicBezTo>
                    <a:close/>
                    <a:moveTo>
                      <a:pt x="812" y="482"/>
                    </a:moveTo>
                    <a:cubicBezTo>
                      <a:pt x="812" y="481"/>
                      <a:pt x="811" y="481"/>
                      <a:pt x="811" y="481"/>
                    </a:cubicBezTo>
                    <a:cubicBezTo>
                      <a:pt x="811" y="481"/>
                      <a:pt x="811" y="480"/>
                      <a:pt x="811" y="480"/>
                    </a:cubicBezTo>
                    <a:cubicBezTo>
                      <a:pt x="811" y="480"/>
                      <a:pt x="813" y="480"/>
                      <a:pt x="812" y="482"/>
                    </a:cubicBezTo>
                    <a:close/>
                    <a:moveTo>
                      <a:pt x="614" y="198"/>
                    </a:moveTo>
                    <a:cubicBezTo>
                      <a:pt x="613" y="197"/>
                      <a:pt x="613" y="197"/>
                      <a:pt x="613" y="197"/>
                    </a:cubicBezTo>
                    <a:cubicBezTo>
                      <a:pt x="613" y="197"/>
                      <a:pt x="614" y="196"/>
                      <a:pt x="615" y="197"/>
                    </a:cubicBezTo>
                    <a:cubicBezTo>
                      <a:pt x="615" y="197"/>
                      <a:pt x="615" y="197"/>
                      <a:pt x="616" y="198"/>
                    </a:cubicBezTo>
                    <a:cubicBezTo>
                      <a:pt x="616" y="198"/>
                      <a:pt x="617" y="198"/>
                      <a:pt x="617" y="199"/>
                    </a:cubicBezTo>
                    <a:cubicBezTo>
                      <a:pt x="617" y="199"/>
                      <a:pt x="616" y="200"/>
                      <a:pt x="616" y="201"/>
                    </a:cubicBezTo>
                    <a:cubicBezTo>
                      <a:pt x="614" y="201"/>
                      <a:pt x="614" y="200"/>
                      <a:pt x="613" y="199"/>
                    </a:cubicBezTo>
                    <a:cubicBezTo>
                      <a:pt x="614" y="198"/>
                      <a:pt x="614" y="198"/>
                      <a:pt x="614" y="198"/>
                    </a:cubicBezTo>
                    <a:close/>
                    <a:moveTo>
                      <a:pt x="547" y="410"/>
                    </a:moveTo>
                    <a:cubicBezTo>
                      <a:pt x="547" y="410"/>
                      <a:pt x="548" y="410"/>
                      <a:pt x="548" y="411"/>
                    </a:cubicBezTo>
                    <a:cubicBezTo>
                      <a:pt x="548" y="411"/>
                      <a:pt x="548" y="411"/>
                      <a:pt x="548" y="411"/>
                    </a:cubicBezTo>
                    <a:cubicBezTo>
                      <a:pt x="547" y="411"/>
                      <a:pt x="547" y="412"/>
                      <a:pt x="547" y="410"/>
                    </a:cubicBezTo>
                    <a:close/>
                    <a:moveTo>
                      <a:pt x="691" y="438"/>
                    </a:moveTo>
                    <a:cubicBezTo>
                      <a:pt x="691" y="438"/>
                      <a:pt x="689" y="438"/>
                      <a:pt x="689" y="438"/>
                    </a:cubicBezTo>
                    <a:cubicBezTo>
                      <a:pt x="689" y="438"/>
                      <a:pt x="689" y="438"/>
                      <a:pt x="690" y="438"/>
                    </a:cubicBezTo>
                    <a:cubicBezTo>
                      <a:pt x="690" y="437"/>
                      <a:pt x="690" y="435"/>
                      <a:pt x="691" y="436"/>
                    </a:cubicBezTo>
                    <a:cubicBezTo>
                      <a:pt x="692" y="436"/>
                      <a:pt x="692" y="437"/>
                      <a:pt x="691" y="438"/>
                    </a:cubicBezTo>
                    <a:close/>
                    <a:moveTo>
                      <a:pt x="635" y="178"/>
                    </a:moveTo>
                    <a:cubicBezTo>
                      <a:pt x="636" y="178"/>
                      <a:pt x="638" y="181"/>
                      <a:pt x="639" y="182"/>
                    </a:cubicBezTo>
                    <a:cubicBezTo>
                      <a:pt x="639" y="183"/>
                      <a:pt x="639" y="183"/>
                      <a:pt x="639" y="183"/>
                    </a:cubicBezTo>
                    <a:cubicBezTo>
                      <a:pt x="638" y="183"/>
                      <a:pt x="638" y="184"/>
                      <a:pt x="639" y="185"/>
                    </a:cubicBezTo>
                    <a:cubicBezTo>
                      <a:pt x="639" y="186"/>
                      <a:pt x="640" y="187"/>
                      <a:pt x="640" y="188"/>
                    </a:cubicBezTo>
                    <a:cubicBezTo>
                      <a:pt x="635" y="188"/>
                      <a:pt x="634" y="184"/>
                      <a:pt x="633" y="181"/>
                    </a:cubicBezTo>
                    <a:cubicBezTo>
                      <a:pt x="634" y="180"/>
                      <a:pt x="635" y="180"/>
                      <a:pt x="635" y="178"/>
                    </a:cubicBezTo>
                    <a:close/>
                    <a:moveTo>
                      <a:pt x="624" y="198"/>
                    </a:moveTo>
                    <a:cubicBezTo>
                      <a:pt x="624" y="198"/>
                      <a:pt x="621" y="197"/>
                      <a:pt x="622" y="197"/>
                    </a:cubicBezTo>
                    <a:cubicBezTo>
                      <a:pt x="622" y="195"/>
                      <a:pt x="624" y="197"/>
                      <a:pt x="624" y="198"/>
                    </a:cubicBezTo>
                    <a:close/>
                    <a:moveTo>
                      <a:pt x="692" y="199"/>
                    </a:moveTo>
                    <a:cubicBezTo>
                      <a:pt x="692" y="199"/>
                      <a:pt x="692" y="199"/>
                      <a:pt x="692" y="199"/>
                    </a:cubicBezTo>
                    <a:cubicBezTo>
                      <a:pt x="692" y="198"/>
                      <a:pt x="692" y="199"/>
                      <a:pt x="692" y="199"/>
                    </a:cubicBezTo>
                    <a:close/>
                    <a:moveTo>
                      <a:pt x="692" y="199"/>
                    </a:moveTo>
                    <a:cubicBezTo>
                      <a:pt x="693" y="199"/>
                      <a:pt x="693" y="200"/>
                      <a:pt x="693" y="200"/>
                    </a:cubicBezTo>
                    <a:cubicBezTo>
                      <a:pt x="693" y="200"/>
                      <a:pt x="693" y="200"/>
                      <a:pt x="692" y="199"/>
                    </a:cubicBezTo>
                    <a:close/>
                    <a:moveTo>
                      <a:pt x="699" y="208"/>
                    </a:moveTo>
                    <a:cubicBezTo>
                      <a:pt x="699" y="208"/>
                      <a:pt x="701" y="208"/>
                      <a:pt x="701" y="209"/>
                    </a:cubicBezTo>
                    <a:cubicBezTo>
                      <a:pt x="700" y="209"/>
                      <a:pt x="701" y="210"/>
                      <a:pt x="700" y="209"/>
                    </a:cubicBezTo>
                    <a:cubicBezTo>
                      <a:pt x="698" y="208"/>
                      <a:pt x="700" y="211"/>
                      <a:pt x="699" y="208"/>
                    </a:cubicBezTo>
                    <a:close/>
                    <a:moveTo>
                      <a:pt x="676" y="211"/>
                    </a:moveTo>
                    <a:cubicBezTo>
                      <a:pt x="677" y="212"/>
                      <a:pt x="678" y="213"/>
                      <a:pt x="678" y="214"/>
                    </a:cubicBezTo>
                    <a:cubicBezTo>
                      <a:pt x="678" y="216"/>
                      <a:pt x="678" y="215"/>
                      <a:pt x="679" y="217"/>
                    </a:cubicBezTo>
                    <a:cubicBezTo>
                      <a:pt x="677" y="217"/>
                      <a:pt x="676" y="216"/>
                      <a:pt x="674" y="215"/>
                    </a:cubicBezTo>
                    <a:cubicBezTo>
                      <a:pt x="674" y="215"/>
                      <a:pt x="673" y="215"/>
                      <a:pt x="672" y="215"/>
                    </a:cubicBezTo>
                    <a:cubicBezTo>
                      <a:pt x="671" y="214"/>
                      <a:pt x="671" y="214"/>
                      <a:pt x="670" y="214"/>
                    </a:cubicBezTo>
                    <a:cubicBezTo>
                      <a:pt x="669" y="213"/>
                      <a:pt x="667" y="213"/>
                      <a:pt x="666" y="212"/>
                    </a:cubicBezTo>
                    <a:cubicBezTo>
                      <a:pt x="665" y="211"/>
                      <a:pt x="664" y="210"/>
                      <a:pt x="664" y="209"/>
                    </a:cubicBezTo>
                    <a:cubicBezTo>
                      <a:pt x="665" y="209"/>
                      <a:pt x="665" y="209"/>
                      <a:pt x="666" y="210"/>
                    </a:cubicBezTo>
                    <a:cubicBezTo>
                      <a:pt x="666" y="209"/>
                      <a:pt x="667" y="209"/>
                      <a:pt x="668" y="209"/>
                    </a:cubicBezTo>
                    <a:cubicBezTo>
                      <a:pt x="668" y="210"/>
                      <a:pt x="668" y="210"/>
                      <a:pt x="669" y="210"/>
                    </a:cubicBezTo>
                    <a:cubicBezTo>
                      <a:pt x="669" y="210"/>
                      <a:pt x="670" y="211"/>
                      <a:pt x="670" y="210"/>
                    </a:cubicBezTo>
                    <a:cubicBezTo>
                      <a:pt x="672" y="210"/>
                      <a:pt x="674" y="210"/>
                      <a:pt x="675" y="210"/>
                    </a:cubicBezTo>
                    <a:cubicBezTo>
                      <a:pt x="675" y="210"/>
                      <a:pt x="676" y="208"/>
                      <a:pt x="677" y="209"/>
                    </a:cubicBezTo>
                    <a:cubicBezTo>
                      <a:pt x="677" y="210"/>
                      <a:pt x="677" y="211"/>
                      <a:pt x="676" y="211"/>
                    </a:cubicBezTo>
                    <a:close/>
                    <a:moveTo>
                      <a:pt x="646" y="195"/>
                    </a:moveTo>
                    <a:cubicBezTo>
                      <a:pt x="645" y="196"/>
                      <a:pt x="647" y="198"/>
                      <a:pt x="647" y="200"/>
                    </a:cubicBezTo>
                    <a:cubicBezTo>
                      <a:pt x="647" y="201"/>
                      <a:pt x="647" y="202"/>
                      <a:pt x="647" y="202"/>
                    </a:cubicBezTo>
                    <a:cubicBezTo>
                      <a:pt x="646" y="202"/>
                      <a:pt x="647" y="203"/>
                      <a:pt x="645" y="203"/>
                    </a:cubicBezTo>
                    <a:cubicBezTo>
                      <a:pt x="643" y="203"/>
                      <a:pt x="642" y="202"/>
                      <a:pt x="642" y="200"/>
                    </a:cubicBezTo>
                    <a:cubicBezTo>
                      <a:pt x="641" y="199"/>
                      <a:pt x="640" y="196"/>
                      <a:pt x="639" y="195"/>
                    </a:cubicBezTo>
                    <a:cubicBezTo>
                      <a:pt x="637" y="194"/>
                      <a:pt x="638" y="193"/>
                      <a:pt x="637" y="192"/>
                    </a:cubicBezTo>
                    <a:cubicBezTo>
                      <a:pt x="639" y="192"/>
                      <a:pt x="639" y="189"/>
                      <a:pt x="641" y="190"/>
                    </a:cubicBezTo>
                    <a:cubicBezTo>
                      <a:pt x="642" y="190"/>
                      <a:pt x="643" y="191"/>
                      <a:pt x="644" y="192"/>
                    </a:cubicBezTo>
                    <a:cubicBezTo>
                      <a:pt x="645" y="193"/>
                      <a:pt x="645" y="193"/>
                      <a:pt x="646" y="195"/>
                    </a:cubicBezTo>
                    <a:close/>
                    <a:moveTo>
                      <a:pt x="713" y="220"/>
                    </a:moveTo>
                    <a:cubicBezTo>
                      <a:pt x="712" y="220"/>
                      <a:pt x="712" y="219"/>
                      <a:pt x="711" y="219"/>
                    </a:cubicBezTo>
                    <a:cubicBezTo>
                      <a:pt x="712" y="219"/>
                      <a:pt x="712" y="219"/>
                      <a:pt x="712" y="219"/>
                    </a:cubicBezTo>
                    <a:cubicBezTo>
                      <a:pt x="712" y="219"/>
                      <a:pt x="712" y="220"/>
                      <a:pt x="713" y="220"/>
                    </a:cubicBezTo>
                    <a:close/>
                    <a:moveTo>
                      <a:pt x="730" y="218"/>
                    </a:moveTo>
                    <a:cubicBezTo>
                      <a:pt x="730" y="218"/>
                      <a:pt x="730" y="217"/>
                      <a:pt x="729" y="217"/>
                    </a:cubicBezTo>
                    <a:cubicBezTo>
                      <a:pt x="730" y="217"/>
                      <a:pt x="730" y="217"/>
                      <a:pt x="730" y="218"/>
                    </a:cubicBezTo>
                    <a:cubicBezTo>
                      <a:pt x="730" y="218"/>
                      <a:pt x="730" y="218"/>
                      <a:pt x="730" y="218"/>
                    </a:cubicBezTo>
                    <a:close/>
                    <a:moveTo>
                      <a:pt x="216" y="388"/>
                    </a:moveTo>
                    <a:cubicBezTo>
                      <a:pt x="216" y="389"/>
                      <a:pt x="216" y="390"/>
                      <a:pt x="216" y="390"/>
                    </a:cubicBezTo>
                    <a:cubicBezTo>
                      <a:pt x="216" y="391"/>
                      <a:pt x="217" y="391"/>
                      <a:pt x="216" y="391"/>
                    </a:cubicBezTo>
                    <a:cubicBezTo>
                      <a:pt x="213" y="393"/>
                      <a:pt x="214" y="389"/>
                      <a:pt x="213" y="388"/>
                    </a:cubicBezTo>
                    <a:cubicBezTo>
                      <a:pt x="214" y="388"/>
                      <a:pt x="215" y="387"/>
                      <a:pt x="217" y="387"/>
                    </a:cubicBezTo>
                    <a:cubicBezTo>
                      <a:pt x="217" y="388"/>
                      <a:pt x="217" y="388"/>
                      <a:pt x="216" y="388"/>
                    </a:cubicBezTo>
                    <a:close/>
                    <a:moveTo>
                      <a:pt x="216" y="355"/>
                    </a:moveTo>
                    <a:cubicBezTo>
                      <a:pt x="216" y="356"/>
                      <a:pt x="216" y="356"/>
                      <a:pt x="217" y="357"/>
                    </a:cubicBezTo>
                    <a:cubicBezTo>
                      <a:pt x="217" y="357"/>
                      <a:pt x="216" y="357"/>
                      <a:pt x="215" y="356"/>
                    </a:cubicBezTo>
                    <a:cubicBezTo>
                      <a:pt x="215" y="356"/>
                      <a:pt x="215" y="355"/>
                      <a:pt x="215" y="355"/>
                    </a:cubicBezTo>
                    <a:cubicBezTo>
                      <a:pt x="216" y="355"/>
                      <a:pt x="216" y="355"/>
                      <a:pt x="216" y="355"/>
                    </a:cubicBezTo>
                    <a:close/>
                    <a:moveTo>
                      <a:pt x="220" y="363"/>
                    </a:moveTo>
                    <a:cubicBezTo>
                      <a:pt x="218" y="363"/>
                      <a:pt x="218" y="362"/>
                      <a:pt x="218" y="361"/>
                    </a:cubicBezTo>
                    <a:cubicBezTo>
                      <a:pt x="219" y="361"/>
                      <a:pt x="220" y="361"/>
                      <a:pt x="220" y="363"/>
                    </a:cubicBezTo>
                    <a:close/>
                    <a:moveTo>
                      <a:pt x="217" y="401"/>
                    </a:moveTo>
                    <a:cubicBezTo>
                      <a:pt x="220" y="401"/>
                      <a:pt x="220" y="401"/>
                      <a:pt x="217" y="401"/>
                    </a:cubicBezTo>
                    <a:cubicBezTo>
                      <a:pt x="217" y="401"/>
                      <a:pt x="217" y="401"/>
                      <a:pt x="217" y="401"/>
                    </a:cubicBezTo>
                    <a:close/>
                    <a:moveTo>
                      <a:pt x="217" y="350"/>
                    </a:moveTo>
                    <a:cubicBezTo>
                      <a:pt x="216" y="351"/>
                      <a:pt x="215" y="352"/>
                      <a:pt x="214" y="350"/>
                    </a:cubicBezTo>
                    <a:cubicBezTo>
                      <a:pt x="215" y="350"/>
                      <a:pt x="216" y="350"/>
                      <a:pt x="217" y="350"/>
                    </a:cubicBezTo>
                    <a:cubicBezTo>
                      <a:pt x="217" y="350"/>
                      <a:pt x="217" y="350"/>
                      <a:pt x="217" y="350"/>
                    </a:cubicBezTo>
                    <a:close/>
                    <a:moveTo>
                      <a:pt x="209" y="183"/>
                    </a:moveTo>
                    <a:cubicBezTo>
                      <a:pt x="209" y="183"/>
                      <a:pt x="210" y="183"/>
                      <a:pt x="211" y="183"/>
                    </a:cubicBezTo>
                    <a:cubicBezTo>
                      <a:pt x="210" y="184"/>
                      <a:pt x="210" y="184"/>
                      <a:pt x="209" y="184"/>
                    </a:cubicBezTo>
                    <a:cubicBezTo>
                      <a:pt x="209" y="184"/>
                      <a:pt x="209" y="183"/>
                      <a:pt x="209" y="183"/>
                    </a:cubicBezTo>
                    <a:close/>
                    <a:moveTo>
                      <a:pt x="284" y="447"/>
                    </a:moveTo>
                    <a:cubicBezTo>
                      <a:pt x="285" y="447"/>
                      <a:pt x="286" y="447"/>
                      <a:pt x="285" y="447"/>
                    </a:cubicBezTo>
                    <a:cubicBezTo>
                      <a:pt x="285" y="447"/>
                      <a:pt x="285" y="447"/>
                      <a:pt x="285" y="447"/>
                    </a:cubicBezTo>
                    <a:cubicBezTo>
                      <a:pt x="285" y="447"/>
                      <a:pt x="284" y="447"/>
                      <a:pt x="284" y="447"/>
                    </a:cubicBezTo>
                    <a:close/>
                    <a:moveTo>
                      <a:pt x="41" y="467"/>
                    </a:moveTo>
                    <a:cubicBezTo>
                      <a:pt x="41" y="467"/>
                      <a:pt x="40" y="468"/>
                      <a:pt x="40" y="467"/>
                    </a:cubicBezTo>
                    <a:cubicBezTo>
                      <a:pt x="40" y="466"/>
                      <a:pt x="40" y="466"/>
                      <a:pt x="41" y="467"/>
                    </a:cubicBezTo>
                    <a:close/>
                    <a:moveTo>
                      <a:pt x="225" y="371"/>
                    </a:moveTo>
                    <a:cubicBezTo>
                      <a:pt x="226" y="371"/>
                      <a:pt x="226" y="372"/>
                      <a:pt x="225" y="372"/>
                    </a:cubicBezTo>
                    <a:cubicBezTo>
                      <a:pt x="225" y="372"/>
                      <a:pt x="225" y="371"/>
                      <a:pt x="225" y="371"/>
                    </a:cubicBezTo>
                    <a:close/>
                    <a:moveTo>
                      <a:pt x="101" y="410"/>
                    </a:moveTo>
                    <a:cubicBezTo>
                      <a:pt x="101" y="410"/>
                      <a:pt x="101" y="411"/>
                      <a:pt x="100" y="411"/>
                    </a:cubicBezTo>
                    <a:cubicBezTo>
                      <a:pt x="100" y="410"/>
                      <a:pt x="100" y="410"/>
                      <a:pt x="101" y="410"/>
                    </a:cubicBezTo>
                    <a:close/>
                    <a:moveTo>
                      <a:pt x="39" y="469"/>
                    </a:moveTo>
                    <a:cubicBezTo>
                      <a:pt x="41" y="471"/>
                      <a:pt x="37" y="473"/>
                      <a:pt x="36" y="471"/>
                    </a:cubicBezTo>
                    <a:cubicBezTo>
                      <a:pt x="37" y="471"/>
                      <a:pt x="38" y="470"/>
                      <a:pt x="38" y="469"/>
                    </a:cubicBezTo>
                    <a:cubicBezTo>
                      <a:pt x="37" y="469"/>
                      <a:pt x="37" y="469"/>
                      <a:pt x="37" y="469"/>
                    </a:cubicBezTo>
                    <a:cubicBezTo>
                      <a:pt x="37" y="468"/>
                      <a:pt x="37" y="467"/>
                      <a:pt x="37" y="467"/>
                    </a:cubicBezTo>
                    <a:cubicBezTo>
                      <a:pt x="37" y="466"/>
                      <a:pt x="37" y="465"/>
                      <a:pt x="36" y="465"/>
                    </a:cubicBezTo>
                    <a:cubicBezTo>
                      <a:pt x="36" y="462"/>
                      <a:pt x="37" y="464"/>
                      <a:pt x="38" y="466"/>
                    </a:cubicBezTo>
                    <a:cubicBezTo>
                      <a:pt x="38" y="467"/>
                      <a:pt x="39" y="467"/>
                      <a:pt x="39" y="469"/>
                    </a:cubicBezTo>
                    <a:close/>
                    <a:moveTo>
                      <a:pt x="259" y="164"/>
                    </a:moveTo>
                    <a:cubicBezTo>
                      <a:pt x="259" y="164"/>
                      <a:pt x="259" y="165"/>
                      <a:pt x="258" y="164"/>
                    </a:cubicBezTo>
                    <a:cubicBezTo>
                      <a:pt x="258" y="164"/>
                      <a:pt x="258" y="164"/>
                      <a:pt x="259" y="164"/>
                    </a:cubicBezTo>
                    <a:close/>
                    <a:moveTo>
                      <a:pt x="168" y="164"/>
                    </a:moveTo>
                    <a:cubicBezTo>
                      <a:pt x="168" y="165"/>
                      <a:pt x="167" y="165"/>
                      <a:pt x="167" y="165"/>
                    </a:cubicBezTo>
                    <a:cubicBezTo>
                      <a:pt x="167" y="164"/>
                      <a:pt x="167" y="164"/>
                      <a:pt x="168" y="164"/>
                    </a:cubicBezTo>
                    <a:close/>
                    <a:moveTo>
                      <a:pt x="194" y="335"/>
                    </a:moveTo>
                    <a:cubicBezTo>
                      <a:pt x="194" y="335"/>
                      <a:pt x="192" y="337"/>
                      <a:pt x="192" y="337"/>
                    </a:cubicBezTo>
                    <a:cubicBezTo>
                      <a:pt x="190" y="337"/>
                      <a:pt x="186" y="337"/>
                      <a:pt x="186" y="335"/>
                    </a:cubicBezTo>
                    <a:cubicBezTo>
                      <a:pt x="186" y="334"/>
                      <a:pt x="186" y="334"/>
                      <a:pt x="187" y="334"/>
                    </a:cubicBezTo>
                    <a:cubicBezTo>
                      <a:pt x="188" y="333"/>
                      <a:pt x="190" y="333"/>
                      <a:pt x="190" y="334"/>
                    </a:cubicBezTo>
                    <a:cubicBezTo>
                      <a:pt x="191" y="334"/>
                      <a:pt x="192" y="334"/>
                      <a:pt x="193" y="333"/>
                    </a:cubicBezTo>
                    <a:cubicBezTo>
                      <a:pt x="193" y="335"/>
                      <a:pt x="195" y="333"/>
                      <a:pt x="194" y="335"/>
                    </a:cubicBezTo>
                    <a:close/>
                    <a:moveTo>
                      <a:pt x="172" y="209"/>
                    </a:moveTo>
                    <a:cubicBezTo>
                      <a:pt x="172" y="210"/>
                      <a:pt x="171" y="211"/>
                      <a:pt x="170" y="211"/>
                    </a:cubicBezTo>
                    <a:cubicBezTo>
                      <a:pt x="171" y="210"/>
                      <a:pt x="171" y="209"/>
                      <a:pt x="172" y="209"/>
                    </a:cubicBezTo>
                    <a:close/>
                    <a:moveTo>
                      <a:pt x="159" y="229"/>
                    </a:moveTo>
                    <a:cubicBezTo>
                      <a:pt x="158" y="229"/>
                      <a:pt x="158" y="230"/>
                      <a:pt x="157" y="229"/>
                    </a:cubicBezTo>
                    <a:cubicBezTo>
                      <a:pt x="158" y="229"/>
                      <a:pt x="158" y="228"/>
                      <a:pt x="159" y="229"/>
                    </a:cubicBezTo>
                    <a:cubicBezTo>
                      <a:pt x="159" y="229"/>
                      <a:pt x="159" y="229"/>
                      <a:pt x="159" y="229"/>
                    </a:cubicBezTo>
                    <a:close/>
                    <a:moveTo>
                      <a:pt x="131" y="295"/>
                    </a:moveTo>
                    <a:cubicBezTo>
                      <a:pt x="131" y="295"/>
                      <a:pt x="130" y="295"/>
                      <a:pt x="129" y="294"/>
                    </a:cubicBezTo>
                    <a:cubicBezTo>
                      <a:pt x="129" y="294"/>
                      <a:pt x="130" y="292"/>
                      <a:pt x="130" y="292"/>
                    </a:cubicBezTo>
                    <a:cubicBezTo>
                      <a:pt x="132" y="291"/>
                      <a:pt x="132" y="294"/>
                      <a:pt x="133" y="294"/>
                    </a:cubicBezTo>
                    <a:cubicBezTo>
                      <a:pt x="132" y="295"/>
                      <a:pt x="133" y="295"/>
                      <a:pt x="131" y="295"/>
                    </a:cubicBezTo>
                    <a:close/>
                    <a:moveTo>
                      <a:pt x="152" y="316"/>
                    </a:moveTo>
                    <a:cubicBezTo>
                      <a:pt x="152" y="316"/>
                      <a:pt x="152" y="316"/>
                      <a:pt x="152" y="316"/>
                    </a:cubicBezTo>
                    <a:cubicBezTo>
                      <a:pt x="152" y="316"/>
                      <a:pt x="152" y="316"/>
                      <a:pt x="152" y="316"/>
                    </a:cubicBezTo>
                    <a:close/>
                    <a:moveTo>
                      <a:pt x="85" y="261"/>
                    </a:moveTo>
                    <a:cubicBezTo>
                      <a:pt x="86" y="261"/>
                      <a:pt x="86" y="261"/>
                      <a:pt x="86" y="262"/>
                    </a:cubicBezTo>
                    <a:cubicBezTo>
                      <a:pt x="86" y="262"/>
                      <a:pt x="85" y="264"/>
                      <a:pt x="85" y="264"/>
                    </a:cubicBezTo>
                    <a:cubicBezTo>
                      <a:pt x="83" y="264"/>
                      <a:pt x="84" y="262"/>
                      <a:pt x="85" y="261"/>
                    </a:cubicBezTo>
                    <a:close/>
                    <a:moveTo>
                      <a:pt x="101" y="411"/>
                    </a:moveTo>
                    <a:cubicBezTo>
                      <a:pt x="101" y="410"/>
                      <a:pt x="101" y="410"/>
                      <a:pt x="101" y="410"/>
                    </a:cubicBezTo>
                    <a:cubicBezTo>
                      <a:pt x="102" y="410"/>
                      <a:pt x="102" y="411"/>
                      <a:pt x="101" y="411"/>
                    </a:cubicBezTo>
                    <a:close/>
                    <a:moveTo>
                      <a:pt x="135" y="323"/>
                    </a:moveTo>
                    <a:cubicBezTo>
                      <a:pt x="135" y="324"/>
                      <a:pt x="129" y="325"/>
                      <a:pt x="128" y="324"/>
                    </a:cubicBezTo>
                    <a:cubicBezTo>
                      <a:pt x="126" y="324"/>
                      <a:pt x="128" y="323"/>
                      <a:pt x="129" y="322"/>
                    </a:cubicBezTo>
                    <a:cubicBezTo>
                      <a:pt x="130" y="322"/>
                      <a:pt x="130" y="321"/>
                      <a:pt x="130" y="320"/>
                    </a:cubicBezTo>
                    <a:cubicBezTo>
                      <a:pt x="128" y="319"/>
                      <a:pt x="127" y="319"/>
                      <a:pt x="126" y="317"/>
                    </a:cubicBezTo>
                    <a:cubicBezTo>
                      <a:pt x="125" y="316"/>
                      <a:pt x="125" y="315"/>
                      <a:pt x="125" y="313"/>
                    </a:cubicBezTo>
                    <a:cubicBezTo>
                      <a:pt x="124" y="313"/>
                      <a:pt x="122" y="313"/>
                      <a:pt x="121" y="313"/>
                    </a:cubicBezTo>
                    <a:cubicBezTo>
                      <a:pt x="119" y="313"/>
                      <a:pt x="121" y="313"/>
                      <a:pt x="119" y="312"/>
                    </a:cubicBezTo>
                    <a:cubicBezTo>
                      <a:pt x="119" y="312"/>
                      <a:pt x="119" y="312"/>
                      <a:pt x="119" y="311"/>
                    </a:cubicBezTo>
                    <a:cubicBezTo>
                      <a:pt x="118" y="312"/>
                      <a:pt x="118" y="312"/>
                      <a:pt x="118" y="311"/>
                    </a:cubicBezTo>
                    <a:cubicBezTo>
                      <a:pt x="117" y="311"/>
                      <a:pt x="117" y="311"/>
                      <a:pt x="117" y="311"/>
                    </a:cubicBezTo>
                    <a:cubicBezTo>
                      <a:pt x="117" y="310"/>
                      <a:pt x="117" y="310"/>
                      <a:pt x="117" y="309"/>
                    </a:cubicBezTo>
                    <a:cubicBezTo>
                      <a:pt x="116" y="309"/>
                      <a:pt x="115" y="308"/>
                      <a:pt x="115" y="308"/>
                    </a:cubicBezTo>
                    <a:cubicBezTo>
                      <a:pt x="114" y="308"/>
                      <a:pt x="114" y="308"/>
                      <a:pt x="113" y="307"/>
                    </a:cubicBezTo>
                    <a:cubicBezTo>
                      <a:pt x="112" y="307"/>
                      <a:pt x="112" y="307"/>
                      <a:pt x="110" y="307"/>
                    </a:cubicBezTo>
                    <a:cubicBezTo>
                      <a:pt x="110" y="306"/>
                      <a:pt x="111" y="305"/>
                      <a:pt x="111" y="305"/>
                    </a:cubicBezTo>
                    <a:cubicBezTo>
                      <a:pt x="110" y="305"/>
                      <a:pt x="108" y="304"/>
                      <a:pt x="107" y="304"/>
                    </a:cubicBezTo>
                    <a:cubicBezTo>
                      <a:pt x="106" y="304"/>
                      <a:pt x="106" y="305"/>
                      <a:pt x="105" y="305"/>
                    </a:cubicBezTo>
                    <a:cubicBezTo>
                      <a:pt x="104" y="306"/>
                      <a:pt x="103" y="306"/>
                      <a:pt x="102" y="307"/>
                    </a:cubicBezTo>
                    <a:cubicBezTo>
                      <a:pt x="102" y="308"/>
                      <a:pt x="101" y="308"/>
                      <a:pt x="101" y="308"/>
                    </a:cubicBezTo>
                    <a:cubicBezTo>
                      <a:pt x="100" y="308"/>
                      <a:pt x="100" y="309"/>
                      <a:pt x="99" y="309"/>
                    </a:cubicBezTo>
                    <a:cubicBezTo>
                      <a:pt x="99" y="310"/>
                      <a:pt x="97" y="310"/>
                      <a:pt x="96" y="310"/>
                    </a:cubicBezTo>
                    <a:cubicBezTo>
                      <a:pt x="96" y="308"/>
                      <a:pt x="97" y="310"/>
                      <a:pt x="98" y="309"/>
                    </a:cubicBezTo>
                    <a:cubicBezTo>
                      <a:pt x="98" y="308"/>
                      <a:pt x="98" y="308"/>
                      <a:pt x="98" y="307"/>
                    </a:cubicBezTo>
                    <a:cubicBezTo>
                      <a:pt x="98" y="307"/>
                      <a:pt x="98" y="307"/>
                      <a:pt x="99" y="306"/>
                    </a:cubicBezTo>
                    <a:cubicBezTo>
                      <a:pt x="100" y="305"/>
                      <a:pt x="101" y="304"/>
                      <a:pt x="103" y="304"/>
                    </a:cubicBezTo>
                    <a:cubicBezTo>
                      <a:pt x="104" y="303"/>
                      <a:pt x="105" y="302"/>
                      <a:pt x="106" y="302"/>
                    </a:cubicBezTo>
                    <a:cubicBezTo>
                      <a:pt x="107" y="302"/>
                      <a:pt x="108" y="302"/>
                      <a:pt x="108" y="302"/>
                    </a:cubicBezTo>
                    <a:cubicBezTo>
                      <a:pt x="109" y="302"/>
                      <a:pt x="111" y="302"/>
                      <a:pt x="112" y="302"/>
                    </a:cubicBezTo>
                    <a:cubicBezTo>
                      <a:pt x="112" y="302"/>
                      <a:pt x="112" y="303"/>
                      <a:pt x="112" y="303"/>
                    </a:cubicBezTo>
                    <a:cubicBezTo>
                      <a:pt x="113" y="303"/>
                      <a:pt x="113" y="302"/>
                      <a:pt x="114" y="302"/>
                    </a:cubicBezTo>
                    <a:cubicBezTo>
                      <a:pt x="115" y="302"/>
                      <a:pt x="116" y="303"/>
                      <a:pt x="116" y="303"/>
                    </a:cubicBezTo>
                    <a:cubicBezTo>
                      <a:pt x="116" y="303"/>
                      <a:pt x="117" y="303"/>
                      <a:pt x="118" y="303"/>
                    </a:cubicBezTo>
                    <a:cubicBezTo>
                      <a:pt x="118" y="303"/>
                      <a:pt x="121" y="304"/>
                      <a:pt x="122" y="305"/>
                    </a:cubicBezTo>
                    <a:cubicBezTo>
                      <a:pt x="122" y="306"/>
                      <a:pt x="122" y="307"/>
                      <a:pt x="123" y="308"/>
                    </a:cubicBezTo>
                    <a:cubicBezTo>
                      <a:pt x="124" y="308"/>
                      <a:pt x="125" y="308"/>
                      <a:pt x="126" y="309"/>
                    </a:cubicBezTo>
                    <a:cubicBezTo>
                      <a:pt x="127" y="309"/>
                      <a:pt x="129" y="309"/>
                      <a:pt x="129" y="310"/>
                    </a:cubicBezTo>
                    <a:cubicBezTo>
                      <a:pt x="131" y="310"/>
                      <a:pt x="131" y="310"/>
                      <a:pt x="132" y="311"/>
                    </a:cubicBezTo>
                    <a:cubicBezTo>
                      <a:pt x="133" y="313"/>
                      <a:pt x="132" y="314"/>
                      <a:pt x="134" y="313"/>
                    </a:cubicBezTo>
                    <a:cubicBezTo>
                      <a:pt x="134" y="314"/>
                      <a:pt x="135" y="315"/>
                      <a:pt x="136" y="315"/>
                    </a:cubicBezTo>
                    <a:cubicBezTo>
                      <a:pt x="138" y="316"/>
                      <a:pt x="139" y="316"/>
                      <a:pt x="140" y="316"/>
                    </a:cubicBezTo>
                    <a:cubicBezTo>
                      <a:pt x="140" y="317"/>
                      <a:pt x="139" y="318"/>
                      <a:pt x="139" y="319"/>
                    </a:cubicBezTo>
                    <a:cubicBezTo>
                      <a:pt x="140" y="319"/>
                      <a:pt x="147" y="319"/>
                      <a:pt x="146" y="321"/>
                    </a:cubicBezTo>
                    <a:cubicBezTo>
                      <a:pt x="146" y="322"/>
                      <a:pt x="143" y="323"/>
                      <a:pt x="142" y="323"/>
                    </a:cubicBezTo>
                    <a:cubicBezTo>
                      <a:pt x="140" y="324"/>
                      <a:pt x="137" y="323"/>
                      <a:pt x="135" y="323"/>
                    </a:cubicBezTo>
                    <a:close/>
                    <a:moveTo>
                      <a:pt x="163" y="325"/>
                    </a:moveTo>
                    <a:cubicBezTo>
                      <a:pt x="163" y="325"/>
                      <a:pt x="163" y="325"/>
                      <a:pt x="163" y="325"/>
                    </a:cubicBezTo>
                    <a:cubicBezTo>
                      <a:pt x="163" y="325"/>
                      <a:pt x="163" y="325"/>
                      <a:pt x="163" y="325"/>
                    </a:cubicBezTo>
                    <a:close/>
                    <a:moveTo>
                      <a:pt x="162" y="333"/>
                    </a:moveTo>
                    <a:cubicBezTo>
                      <a:pt x="163" y="333"/>
                      <a:pt x="162" y="335"/>
                      <a:pt x="162" y="336"/>
                    </a:cubicBezTo>
                    <a:cubicBezTo>
                      <a:pt x="162" y="336"/>
                      <a:pt x="160" y="338"/>
                      <a:pt x="160" y="338"/>
                    </a:cubicBezTo>
                    <a:cubicBezTo>
                      <a:pt x="159" y="338"/>
                      <a:pt x="158" y="336"/>
                      <a:pt x="159" y="335"/>
                    </a:cubicBezTo>
                    <a:cubicBezTo>
                      <a:pt x="154" y="335"/>
                      <a:pt x="150" y="336"/>
                      <a:pt x="146" y="335"/>
                    </a:cubicBezTo>
                    <a:cubicBezTo>
                      <a:pt x="144" y="335"/>
                      <a:pt x="141" y="333"/>
                      <a:pt x="145" y="332"/>
                    </a:cubicBezTo>
                    <a:cubicBezTo>
                      <a:pt x="145" y="332"/>
                      <a:pt x="145" y="332"/>
                      <a:pt x="145" y="332"/>
                    </a:cubicBezTo>
                    <a:cubicBezTo>
                      <a:pt x="145" y="332"/>
                      <a:pt x="145" y="332"/>
                      <a:pt x="146" y="332"/>
                    </a:cubicBezTo>
                    <a:cubicBezTo>
                      <a:pt x="147" y="332"/>
                      <a:pt x="147" y="332"/>
                      <a:pt x="147" y="333"/>
                    </a:cubicBezTo>
                    <a:cubicBezTo>
                      <a:pt x="147" y="333"/>
                      <a:pt x="148" y="332"/>
                      <a:pt x="149" y="332"/>
                    </a:cubicBezTo>
                    <a:cubicBezTo>
                      <a:pt x="149" y="332"/>
                      <a:pt x="150" y="333"/>
                      <a:pt x="151" y="333"/>
                    </a:cubicBezTo>
                    <a:cubicBezTo>
                      <a:pt x="151" y="333"/>
                      <a:pt x="152" y="333"/>
                      <a:pt x="152" y="333"/>
                    </a:cubicBezTo>
                    <a:cubicBezTo>
                      <a:pt x="152" y="333"/>
                      <a:pt x="152" y="333"/>
                      <a:pt x="152" y="333"/>
                    </a:cubicBezTo>
                    <a:cubicBezTo>
                      <a:pt x="152" y="333"/>
                      <a:pt x="153" y="334"/>
                      <a:pt x="153" y="333"/>
                    </a:cubicBezTo>
                    <a:cubicBezTo>
                      <a:pt x="155" y="334"/>
                      <a:pt x="155" y="333"/>
                      <a:pt x="156" y="331"/>
                    </a:cubicBezTo>
                    <a:cubicBezTo>
                      <a:pt x="154" y="331"/>
                      <a:pt x="155" y="330"/>
                      <a:pt x="154" y="330"/>
                    </a:cubicBezTo>
                    <a:cubicBezTo>
                      <a:pt x="154" y="329"/>
                      <a:pt x="154" y="330"/>
                      <a:pt x="154" y="329"/>
                    </a:cubicBezTo>
                    <a:cubicBezTo>
                      <a:pt x="154" y="328"/>
                      <a:pt x="155" y="328"/>
                      <a:pt x="154" y="327"/>
                    </a:cubicBezTo>
                    <a:cubicBezTo>
                      <a:pt x="154" y="325"/>
                      <a:pt x="153" y="326"/>
                      <a:pt x="152" y="325"/>
                    </a:cubicBezTo>
                    <a:cubicBezTo>
                      <a:pt x="154" y="325"/>
                      <a:pt x="155" y="325"/>
                      <a:pt x="156" y="325"/>
                    </a:cubicBezTo>
                    <a:cubicBezTo>
                      <a:pt x="157" y="326"/>
                      <a:pt x="156" y="326"/>
                      <a:pt x="158" y="326"/>
                    </a:cubicBezTo>
                    <a:cubicBezTo>
                      <a:pt x="159" y="326"/>
                      <a:pt x="159" y="326"/>
                      <a:pt x="160" y="326"/>
                    </a:cubicBezTo>
                    <a:cubicBezTo>
                      <a:pt x="161" y="325"/>
                      <a:pt x="162" y="325"/>
                      <a:pt x="163" y="325"/>
                    </a:cubicBezTo>
                    <a:cubicBezTo>
                      <a:pt x="163" y="325"/>
                      <a:pt x="166" y="325"/>
                      <a:pt x="166" y="325"/>
                    </a:cubicBezTo>
                    <a:cubicBezTo>
                      <a:pt x="166" y="325"/>
                      <a:pt x="166" y="325"/>
                      <a:pt x="166" y="326"/>
                    </a:cubicBezTo>
                    <a:cubicBezTo>
                      <a:pt x="167" y="326"/>
                      <a:pt x="167" y="326"/>
                      <a:pt x="168" y="326"/>
                    </a:cubicBezTo>
                    <a:cubicBezTo>
                      <a:pt x="168" y="326"/>
                      <a:pt x="169" y="327"/>
                      <a:pt x="170" y="327"/>
                    </a:cubicBezTo>
                    <a:cubicBezTo>
                      <a:pt x="170" y="327"/>
                      <a:pt x="170" y="328"/>
                      <a:pt x="170" y="328"/>
                    </a:cubicBezTo>
                    <a:cubicBezTo>
                      <a:pt x="171" y="329"/>
                      <a:pt x="173" y="329"/>
                      <a:pt x="174" y="329"/>
                    </a:cubicBezTo>
                    <a:cubicBezTo>
                      <a:pt x="175" y="329"/>
                      <a:pt x="176" y="329"/>
                      <a:pt x="177" y="329"/>
                    </a:cubicBezTo>
                    <a:cubicBezTo>
                      <a:pt x="177" y="330"/>
                      <a:pt x="179" y="333"/>
                      <a:pt x="178" y="333"/>
                    </a:cubicBezTo>
                    <a:cubicBezTo>
                      <a:pt x="177" y="334"/>
                      <a:pt x="175" y="333"/>
                      <a:pt x="175" y="333"/>
                    </a:cubicBezTo>
                    <a:cubicBezTo>
                      <a:pt x="174" y="333"/>
                      <a:pt x="173" y="333"/>
                      <a:pt x="172" y="333"/>
                    </a:cubicBezTo>
                    <a:cubicBezTo>
                      <a:pt x="171" y="333"/>
                      <a:pt x="171" y="333"/>
                      <a:pt x="170" y="333"/>
                    </a:cubicBezTo>
                    <a:cubicBezTo>
                      <a:pt x="170" y="333"/>
                      <a:pt x="170" y="334"/>
                      <a:pt x="170" y="334"/>
                    </a:cubicBezTo>
                    <a:cubicBezTo>
                      <a:pt x="169" y="335"/>
                      <a:pt x="168" y="335"/>
                      <a:pt x="167" y="335"/>
                    </a:cubicBezTo>
                    <a:cubicBezTo>
                      <a:pt x="166" y="335"/>
                      <a:pt x="162" y="333"/>
                      <a:pt x="162" y="333"/>
                    </a:cubicBezTo>
                    <a:close/>
                    <a:moveTo>
                      <a:pt x="127" y="333"/>
                    </a:moveTo>
                    <a:cubicBezTo>
                      <a:pt x="127" y="333"/>
                      <a:pt x="128" y="333"/>
                      <a:pt x="129" y="333"/>
                    </a:cubicBezTo>
                    <a:cubicBezTo>
                      <a:pt x="130" y="333"/>
                      <a:pt x="130" y="333"/>
                      <a:pt x="130" y="334"/>
                    </a:cubicBezTo>
                    <a:cubicBezTo>
                      <a:pt x="131" y="334"/>
                      <a:pt x="132" y="335"/>
                      <a:pt x="132" y="335"/>
                    </a:cubicBezTo>
                    <a:cubicBezTo>
                      <a:pt x="134" y="337"/>
                      <a:pt x="131" y="337"/>
                      <a:pt x="129" y="337"/>
                    </a:cubicBezTo>
                    <a:cubicBezTo>
                      <a:pt x="128" y="339"/>
                      <a:pt x="126" y="338"/>
                      <a:pt x="124" y="337"/>
                    </a:cubicBezTo>
                    <a:cubicBezTo>
                      <a:pt x="124" y="337"/>
                      <a:pt x="123" y="335"/>
                      <a:pt x="123" y="335"/>
                    </a:cubicBezTo>
                    <a:cubicBezTo>
                      <a:pt x="123" y="335"/>
                      <a:pt x="121" y="334"/>
                      <a:pt x="121" y="334"/>
                    </a:cubicBezTo>
                    <a:cubicBezTo>
                      <a:pt x="121" y="333"/>
                      <a:pt x="123" y="332"/>
                      <a:pt x="125" y="332"/>
                    </a:cubicBezTo>
                    <a:cubicBezTo>
                      <a:pt x="126" y="332"/>
                      <a:pt x="127" y="332"/>
                      <a:pt x="127" y="333"/>
                    </a:cubicBezTo>
                    <a:close/>
                    <a:moveTo>
                      <a:pt x="199" y="386"/>
                    </a:moveTo>
                    <a:cubicBezTo>
                      <a:pt x="199" y="387"/>
                      <a:pt x="199" y="387"/>
                      <a:pt x="198" y="387"/>
                    </a:cubicBezTo>
                    <a:cubicBezTo>
                      <a:pt x="198" y="386"/>
                      <a:pt x="199" y="386"/>
                      <a:pt x="200" y="386"/>
                    </a:cubicBezTo>
                    <a:cubicBezTo>
                      <a:pt x="200" y="386"/>
                      <a:pt x="200" y="387"/>
                      <a:pt x="199" y="386"/>
                    </a:cubicBezTo>
                    <a:close/>
                    <a:moveTo>
                      <a:pt x="193" y="191"/>
                    </a:moveTo>
                    <a:cubicBezTo>
                      <a:pt x="191" y="191"/>
                      <a:pt x="190" y="191"/>
                      <a:pt x="188" y="191"/>
                    </a:cubicBezTo>
                    <a:cubicBezTo>
                      <a:pt x="189" y="190"/>
                      <a:pt x="192" y="189"/>
                      <a:pt x="193" y="189"/>
                    </a:cubicBezTo>
                    <a:cubicBezTo>
                      <a:pt x="195" y="189"/>
                      <a:pt x="196" y="189"/>
                      <a:pt x="199" y="189"/>
                    </a:cubicBezTo>
                    <a:cubicBezTo>
                      <a:pt x="198" y="189"/>
                      <a:pt x="197" y="190"/>
                      <a:pt x="196" y="190"/>
                    </a:cubicBezTo>
                    <a:cubicBezTo>
                      <a:pt x="195" y="191"/>
                      <a:pt x="194" y="190"/>
                      <a:pt x="193" y="191"/>
                    </a:cubicBezTo>
                    <a:close/>
                    <a:moveTo>
                      <a:pt x="103" y="310"/>
                    </a:moveTo>
                    <a:cubicBezTo>
                      <a:pt x="104" y="309"/>
                      <a:pt x="104" y="309"/>
                      <a:pt x="106" y="309"/>
                    </a:cubicBezTo>
                    <a:cubicBezTo>
                      <a:pt x="106" y="310"/>
                      <a:pt x="106" y="312"/>
                      <a:pt x="105" y="313"/>
                    </a:cubicBezTo>
                    <a:cubicBezTo>
                      <a:pt x="104" y="313"/>
                      <a:pt x="102" y="314"/>
                      <a:pt x="102" y="313"/>
                    </a:cubicBezTo>
                    <a:cubicBezTo>
                      <a:pt x="103" y="313"/>
                      <a:pt x="105" y="310"/>
                      <a:pt x="103" y="310"/>
                    </a:cubicBezTo>
                    <a:close/>
                    <a:moveTo>
                      <a:pt x="254" y="825"/>
                    </a:moveTo>
                    <a:cubicBezTo>
                      <a:pt x="253" y="825"/>
                      <a:pt x="252" y="824"/>
                      <a:pt x="251" y="823"/>
                    </a:cubicBezTo>
                    <a:cubicBezTo>
                      <a:pt x="253" y="823"/>
                      <a:pt x="253" y="824"/>
                      <a:pt x="254" y="825"/>
                    </a:cubicBezTo>
                    <a:close/>
                    <a:moveTo>
                      <a:pt x="848" y="605"/>
                    </a:moveTo>
                    <a:cubicBezTo>
                      <a:pt x="848" y="605"/>
                      <a:pt x="848" y="604"/>
                      <a:pt x="849" y="604"/>
                    </a:cubicBezTo>
                    <a:cubicBezTo>
                      <a:pt x="848" y="605"/>
                      <a:pt x="848" y="608"/>
                      <a:pt x="847" y="609"/>
                    </a:cubicBezTo>
                    <a:cubicBezTo>
                      <a:pt x="847" y="608"/>
                      <a:pt x="847" y="605"/>
                      <a:pt x="848" y="605"/>
                    </a:cubicBezTo>
                    <a:close/>
                    <a:moveTo>
                      <a:pt x="256" y="825"/>
                    </a:moveTo>
                    <a:cubicBezTo>
                      <a:pt x="256" y="826"/>
                      <a:pt x="256" y="826"/>
                      <a:pt x="257" y="826"/>
                    </a:cubicBezTo>
                    <a:cubicBezTo>
                      <a:pt x="256" y="826"/>
                      <a:pt x="256" y="826"/>
                      <a:pt x="256" y="825"/>
                    </a:cubicBezTo>
                    <a:close/>
                    <a:moveTo>
                      <a:pt x="250" y="820"/>
                    </a:moveTo>
                    <a:cubicBezTo>
                      <a:pt x="251" y="820"/>
                      <a:pt x="254" y="822"/>
                      <a:pt x="254" y="823"/>
                    </a:cubicBezTo>
                    <a:cubicBezTo>
                      <a:pt x="256" y="822"/>
                      <a:pt x="256" y="821"/>
                      <a:pt x="255" y="820"/>
                    </a:cubicBezTo>
                    <a:cubicBezTo>
                      <a:pt x="256" y="820"/>
                      <a:pt x="257" y="820"/>
                      <a:pt x="257" y="820"/>
                    </a:cubicBezTo>
                    <a:cubicBezTo>
                      <a:pt x="258" y="820"/>
                      <a:pt x="259" y="820"/>
                      <a:pt x="260" y="820"/>
                    </a:cubicBezTo>
                    <a:cubicBezTo>
                      <a:pt x="261" y="820"/>
                      <a:pt x="261" y="820"/>
                      <a:pt x="262" y="820"/>
                    </a:cubicBezTo>
                    <a:cubicBezTo>
                      <a:pt x="262" y="818"/>
                      <a:pt x="261" y="819"/>
                      <a:pt x="259" y="818"/>
                    </a:cubicBezTo>
                    <a:cubicBezTo>
                      <a:pt x="257" y="818"/>
                      <a:pt x="255" y="817"/>
                      <a:pt x="254" y="816"/>
                    </a:cubicBezTo>
                    <a:cubicBezTo>
                      <a:pt x="252" y="816"/>
                      <a:pt x="251" y="815"/>
                      <a:pt x="250" y="815"/>
                    </a:cubicBezTo>
                    <a:cubicBezTo>
                      <a:pt x="249" y="814"/>
                      <a:pt x="247" y="813"/>
                      <a:pt x="246" y="812"/>
                    </a:cubicBezTo>
                    <a:cubicBezTo>
                      <a:pt x="246" y="812"/>
                      <a:pt x="246" y="811"/>
                      <a:pt x="244" y="811"/>
                    </a:cubicBezTo>
                    <a:cubicBezTo>
                      <a:pt x="244" y="810"/>
                      <a:pt x="244" y="810"/>
                      <a:pt x="245" y="810"/>
                    </a:cubicBezTo>
                    <a:cubicBezTo>
                      <a:pt x="245" y="810"/>
                      <a:pt x="245" y="809"/>
                      <a:pt x="244" y="809"/>
                    </a:cubicBezTo>
                    <a:cubicBezTo>
                      <a:pt x="244" y="808"/>
                      <a:pt x="242" y="808"/>
                      <a:pt x="242" y="807"/>
                    </a:cubicBezTo>
                    <a:cubicBezTo>
                      <a:pt x="241" y="808"/>
                      <a:pt x="241" y="808"/>
                      <a:pt x="240" y="808"/>
                    </a:cubicBezTo>
                    <a:cubicBezTo>
                      <a:pt x="240" y="808"/>
                      <a:pt x="240" y="807"/>
                      <a:pt x="239" y="807"/>
                    </a:cubicBezTo>
                    <a:cubicBezTo>
                      <a:pt x="238" y="807"/>
                      <a:pt x="238" y="808"/>
                      <a:pt x="238" y="809"/>
                    </a:cubicBezTo>
                    <a:cubicBezTo>
                      <a:pt x="237" y="809"/>
                      <a:pt x="237" y="809"/>
                      <a:pt x="236" y="808"/>
                    </a:cubicBezTo>
                    <a:cubicBezTo>
                      <a:pt x="236" y="808"/>
                      <a:pt x="235" y="808"/>
                      <a:pt x="234" y="808"/>
                    </a:cubicBezTo>
                    <a:cubicBezTo>
                      <a:pt x="234" y="808"/>
                      <a:pt x="236" y="811"/>
                      <a:pt x="236" y="811"/>
                    </a:cubicBezTo>
                    <a:cubicBezTo>
                      <a:pt x="237" y="812"/>
                      <a:pt x="237" y="812"/>
                      <a:pt x="237" y="812"/>
                    </a:cubicBezTo>
                    <a:cubicBezTo>
                      <a:pt x="238" y="813"/>
                      <a:pt x="239" y="812"/>
                      <a:pt x="238" y="812"/>
                    </a:cubicBezTo>
                    <a:cubicBezTo>
                      <a:pt x="239" y="812"/>
                      <a:pt x="240" y="812"/>
                      <a:pt x="240" y="812"/>
                    </a:cubicBezTo>
                    <a:cubicBezTo>
                      <a:pt x="240" y="813"/>
                      <a:pt x="239" y="813"/>
                      <a:pt x="239" y="814"/>
                    </a:cubicBezTo>
                    <a:cubicBezTo>
                      <a:pt x="239" y="814"/>
                      <a:pt x="239" y="813"/>
                      <a:pt x="238" y="813"/>
                    </a:cubicBezTo>
                    <a:cubicBezTo>
                      <a:pt x="239" y="814"/>
                      <a:pt x="240" y="815"/>
                      <a:pt x="240" y="816"/>
                    </a:cubicBezTo>
                    <a:cubicBezTo>
                      <a:pt x="241" y="816"/>
                      <a:pt x="242" y="816"/>
                      <a:pt x="243" y="816"/>
                    </a:cubicBezTo>
                    <a:cubicBezTo>
                      <a:pt x="243" y="817"/>
                      <a:pt x="244" y="817"/>
                      <a:pt x="245" y="817"/>
                    </a:cubicBezTo>
                    <a:cubicBezTo>
                      <a:pt x="244" y="818"/>
                      <a:pt x="239" y="815"/>
                      <a:pt x="242" y="818"/>
                    </a:cubicBezTo>
                    <a:cubicBezTo>
                      <a:pt x="239" y="818"/>
                      <a:pt x="239" y="814"/>
                      <a:pt x="236" y="814"/>
                    </a:cubicBezTo>
                    <a:cubicBezTo>
                      <a:pt x="237" y="814"/>
                      <a:pt x="237" y="815"/>
                      <a:pt x="237" y="816"/>
                    </a:cubicBezTo>
                    <a:cubicBezTo>
                      <a:pt x="237" y="816"/>
                      <a:pt x="236" y="816"/>
                      <a:pt x="235" y="815"/>
                    </a:cubicBezTo>
                    <a:cubicBezTo>
                      <a:pt x="234" y="815"/>
                      <a:pt x="235" y="814"/>
                      <a:pt x="233" y="815"/>
                    </a:cubicBezTo>
                    <a:cubicBezTo>
                      <a:pt x="233" y="815"/>
                      <a:pt x="237" y="819"/>
                      <a:pt x="237" y="816"/>
                    </a:cubicBezTo>
                    <a:cubicBezTo>
                      <a:pt x="238" y="816"/>
                      <a:pt x="238" y="817"/>
                      <a:pt x="239" y="817"/>
                    </a:cubicBezTo>
                    <a:cubicBezTo>
                      <a:pt x="237" y="817"/>
                      <a:pt x="233" y="819"/>
                      <a:pt x="237" y="819"/>
                    </a:cubicBezTo>
                    <a:cubicBezTo>
                      <a:pt x="236" y="818"/>
                      <a:pt x="236" y="819"/>
                      <a:pt x="237" y="818"/>
                    </a:cubicBezTo>
                    <a:cubicBezTo>
                      <a:pt x="237" y="819"/>
                      <a:pt x="237" y="819"/>
                      <a:pt x="238" y="819"/>
                    </a:cubicBezTo>
                    <a:cubicBezTo>
                      <a:pt x="238" y="819"/>
                      <a:pt x="239" y="819"/>
                      <a:pt x="239" y="819"/>
                    </a:cubicBezTo>
                    <a:cubicBezTo>
                      <a:pt x="239" y="819"/>
                      <a:pt x="243" y="820"/>
                      <a:pt x="242" y="820"/>
                    </a:cubicBezTo>
                    <a:cubicBezTo>
                      <a:pt x="243" y="820"/>
                      <a:pt x="243" y="820"/>
                      <a:pt x="244" y="820"/>
                    </a:cubicBezTo>
                    <a:cubicBezTo>
                      <a:pt x="243" y="821"/>
                      <a:pt x="244" y="820"/>
                      <a:pt x="245" y="821"/>
                    </a:cubicBezTo>
                    <a:cubicBezTo>
                      <a:pt x="247" y="821"/>
                      <a:pt x="250" y="819"/>
                      <a:pt x="250" y="820"/>
                    </a:cubicBezTo>
                    <a:close/>
                    <a:moveTo>
                      <a:pt x="255" y="820"/>
                    </a:moveTo>
                    <a:cubicBezTo>
                      <a:pt x="254" y="820"/>
                      <a:pt x="252" y="820"/>
                      <a:pt x="251" y="820"/>
                    </a:cubicBezTo>
                    <a:cubicBezTo>
                      <a:pt x="252" y="820"/>
                      <a:pt x="252" y="820"/>
                      <a:pt x="253" y="820"/>
                    </a:cubicBezTo>
                    <a:cubicBezTo>
                      <a:pt x="252" y="819"/>
                      <a:pt x="254" y="819"/>
                      <a:pt x="255" y="820"/>
                    </a:cubicBezTo>
                    <a:close/>
                    <a:moveTo>
                      <a:pt x="233" y="816"/>
                    </a:moveTo>
                    <a:cubicBezTo>
                      <a:pt x="233" y="816"/>
                      <a:pt x="233" y="816"/>
                      <a:pt x="233" y="816"/>
                    </a:cubicBezTo>
                    <a:cubicBezTo>
                      <a:pt x="233" y="816"/>
                      <a:pt x="231" y="816"/>
                      <a:pt x="231" y="816"/>
                    </a:cubicBezTo>
                    <a:cubicBezTo>
                      <a:pt x="231" y="816"/>
                      <a:pt x="231" y="816"/>
                      <a:pt x="230" y="815"/>
                    </a:cubicBezTo>
                    <a:cubicBezTo>
                      <a:pt x="230" y="815"/>
                      <a:pt x="230" y="815"/>
                      <a:pt x="229" y="814"/>
                    </a:cubicBezTo>
                    <a:cubicBezTo>
                      <a:pt x="229" y="814"/>
                      <a:pt x="228" y="814"/>
                      <a:pt x="227" y="814"/>
                    </a:cubicBezTo>
                    <a:cubicBezTo>
                      <a:pt x="226" y="813"/>
                      <a:pt x="226" y="812"/>
                      <a:pt x="225" y="811"/>
                    </a:cubicBezTo>
                    <a:cubicBezTo>
                      <a:pt x="227" y="811"/>
                      <a:pt x="228" y="812"/>
                      <a:pt x="229" y="812"/>
                    </a:cubicBezTo>
                    <a:cubicBezTo>
                      <a:pt x="229" y="812"/>
                      <a:pt x="233" y="814"/>
                      <a:pt x="231" y="814"/>
                    </a:cubicBezTo>
                    <a:cubicBezTo>
                      <a:pt x="232" y="815"/>
                      <a:pt x="232" y="815"/>
                      <a:pt x="233" y="815"/>
                    </a:cubicBezTo>
                    <a:cubicBezTo>
                      <a:pt x="233" y="815"/>
                      <a:pt x="233" y="815"/>
                      <a:pt x="233" y="816"/>
                    </a:cubicBezTo>
                    <a:close/>
                    <a:moveTo>
                      <a:pt x="243" y="820"/>
                    </a:moveTo>
                    <a:cubicBezTo>
                      <a:pt x="243" y="821"/>
                      <a:pt x="242" y="821"/>
                      <a:pt x="242" y="821"/>
                    </a:cubicBezTo>
                    <a:cubicBezTo>
                      <a:pt x="242" y="821"/>
                      <a:pt x="242" y="822"/>
                      <a:pt x="242" y="822"/>
                    </a:cubicBezTo>
                    <a:cubicBezTo>
                      <a:pt x="241" y="822"/>
                      <a:pt x="241" y="822"/>
                      <a:pt x="240" y="821"/>
                    </a:cubicBezTo>
                    <a:cubicBezTo>
                      <a:pt x="241" y="820"/>
                      <a:pt x="242" y="820"/>
                      <a:pt x="243" y="820"/>
                    </a:cubicBezTo>
                    <a:close/>
                    <a:moveTo>
                      <a:pt x="239" y="820"/>
                    </a:moveTo>
                    <a:cubicBezTo>
                      <a:pt x="239" y="820"/>
                      <a:pt x="239" y="820"/>
                      <a:pt x="238" y="820"/>
                    </a:cubicBezTo>
                    <a:cubicBezTo>
                      <a:pt x="238" y="820"/>
                      <a:pt x="239" y="820"/>
                      <a:pt x="238" y="820"/>
                    </a:cubicBezTo>
                    <a:cubicBezTo>
                      <a:pt x="239" y="819"/>
                      <a:pt x="239" y="820"/>
                      <a:pt x="239" y="820"/>
                    </a:cubicBezTo>
                    <a:close/>
                    <a:moveTo>
                      <a:pt x="255" y="824"/>
                    </a:moveTo>
                    <a:cubicBezTo>
                      <a:pt x="256" y="824"/>
                      <a:pt x="257" y="824"/>
                      <a:pt x="257" y="824"/>
                    </a:cubicBezTo>
                    <a:cubicBezTo>
                      <a:pt x="257" y="825"/>
                      <a:pt x="257" y="825"/>
                      <a:pt x="257" y="825"/>
                    </a:cubicBezTo>
                    <a:cubicBezTo>
                      <a:pt x="257" y="825"/>
                      <a:pt x="256" y="825"/>
                      <a:pt x="255" y="824"/>
                    </a:cubicBezTo>
                    <a:close/>
                    <a:moveTo>
                      <a:pt x="844" y="611"/>
                    </a:moveTo>
                    <a:cubicBezTo>
                      <a:pt x="843" y="612"/>
                      <a:pt x="844" y="614"/>
                      <a:pt x="842" y="614"/>
                    </a:cubicBezTo>
                    <a:cubicBezTo>
                      <a:pt x="842" y="613"/>
                      <a:pt x="843" y="613"/>
                      <a:pt x="843" y="612"/>
                    </a:cubicBezTo>
                    <a:cubicBezTo>
                      <a:pt x="843" y="611"/>
                      <a:pt x="843" y="611"/>
                      <a:pt x="844" y="611"/>
                    </a:cubicBezTo>
                    <a:close/>
                    <a:moveTo>
                      <a:pt x="249" y="824"/>
                    </a:moveTo>
                    <a:cubicBezTo>
                      <a:pt x="250" y="824"/>
                      <a:pt x="245" y="823"/>
                      <a:pt x="245" y="822"/>
                    </a:cubicBezTo>
                    <a:cubicBezTo>
                      <a:pt x="245" y="822"/>
                      <a:pt x="245" y="822"/>
                      <a:pt x="246" y="821"/>
                    </a:cubicBezTo>
                    <a:cubicBezTo>
                      <a:pt x="247" y="821"/>
                      <a:pt x="246" y="821"/>
                      <a:pt x="247" y="821"/>
                    </a:cubicBezTo>
                    <a:cubicBezTo>
                      <a:pt x="247" y="821"/>
                      <a:pt x="248" y="821"/>
                      <a:pt x="249" y="821"/>
                    </a:cubicBezTo>
                    <a:cubicBezTo>
                      <a:pt x="251" y="820"/>
                      <a:pt x="251" y="821"/>
                      <a:pt x="252" y="823"/>
                    </a:cubicBezTo>
                    <a:cubicBezTo>
                      <a:pt x="251" y="822"/>
                      <a:pt x="250" y="822"/>
                      <a:pt x="249" y="823"/>
                    </a:cubicBezTo>
                    <a:cubicBezTo>
                      <a:pt x="249" y="823"/>
                      <a:pt x="250" y="824"/>
                      <a:pt x="249" y="824"/>
                    </a:cubicBezTo>
                    <a:close/>
                    <a:moveTo>
                      <a:pt x="848" y="562"/>
                    </a:moveTo>
                    <a:cubicBezTo>
                      <a:pt x="847" y="564"/>
                      <a:pt x="847" y="567"/>
                      <a:pt x="847" y="569"/>
                    </a:cubicBezTo>
                    <a:cubicBezTo>
                      <a:pt x="847" y="571"/>
                      <a:pt x="845" y="577"/>
                      <a:pt x="844" y="577"/>
                    </a:cubicBezTo>
                    <a:cubicBezTo>
                      <a:pt x="844" y="577"/>
                      <a:pt x="845" y="574"/>
                      <a:pt x="844" y="574"/>
                    </a:cubicBezTo>
                    <a:cubicBezTo>
                      <a:pt x="843" y="575"/>
                      <a:pt x="843" y="579"/>
                      <a:pt x="843" y="581"/>
                    </a:cubicBezTo>
                    <a:cubicBezTo>
                      <a:pt x="843" y="583"/>
                      <a:pt x="842" y="585"/>
                      <a:pt x="841" y="587"/>
                    </a:cubicBezTo>
                    <a:cubicBezTo>
                      <a:pt x="840" y="589"/>
                      <a:pt x="839" y="592"/>
                      <a:pt x="838" y="594"/>
                    </a:cubicBezTo>
                    <a:cubicBezTo>
                      <a:pt x="837" y="597"/>
                      <a:pt x="836" y="600"/>
                      <a:pt x="834" y="603"/>
                    </a:cubicBezTo>
                    <a:cubicBezTo>
                      <a:pt x="833" y="607"/>
                      <a:pt x="832" y="611"/>
                      <a:pt x="830" y="615"/>
                    </a:cubicBezTo>
                    <a:cubicBezTo>
                      <a:pt x="827" y="620"/>
                      <a:pt x="825" y="625"/>
                      <a:pt x="823" y="630"/>
                    </a:cubicBezTo>
                    <a:cubicBezTo>
                      <a:pt x="822" y="632"/>
                      <a:pt x="821" y="634"/>
                      <a:pt x="820" y="636"/>
                    </a:cubicBezTo>
                    <a:cubicBezTo>
                      <a:pt x="819" y="637"/>
                      <a:pt x="819" y="637"/>
                      <a:pt x="819" y="638"/>
                    </a:cubicBezTo>
                    <a:cubicBezTo>
                      <a:pt x="818" y="638"/>
                      <a:pt x="818" y="638"/>
                      <a:pt x="817" y="639"/>
                    </a:cubicBezTo>
                    <a:cubicBezTo>
                      <a:pt x="817" y="639"/>
                      <a:pt x="816" y="641"/>
                      <a:pt x="815" y="641"/>
                    </a:cubicBezTo>
                    <a:cubicBezTo>
                      <a:pt x="814" y="641"/>
                      <a:pt x="814" y="640"/>
                      <a:pt x="813" y="639"/>
                    </a:cubicBezTo>
                    <a:cubicBezTo>
                      <a:pt x="813" y="638"/>
                      <a:pt x="813" y="638"/>
                      <a:pt x="813" y="637"/>
                    </a:cubicBezTo>
                    <a:cubicBezTo>
                      <a:pt x="813" y="635"/>
                      <a:pt x="814" y="632"/>
                      <a:pt x="814" y="630"/>
                    </a:cubicBezTo>
                    <a:cubicBezTo>
                      <a:pt x="815" y="628"/>
                      <a:pt x="815" y="625"/>
                      <a:pt x="815" y="622"/>
                    </a:cubicBezTo>
                    <a:cubicBezTo>
                      <a:pt x="816" y="620"/>
                      <a:pt x="817" y="618"/>
                      <a:pt x="818" y="616"/>
                    </a:cubicBezTo>
                    <a:cubicBezTo>
                      <a:pt x="818" y="615"/>
                      <a:pt x="818" y="614"/>
                      <a:pt x="819" y="613"/>
                    </a:cubicBezTo>
                    <a:cubicBezTo>
                      <a:pt x="819" y="613"/>
                      <a:pt x="820" y="612"/>
                      <a:pt x="820" y="611"/>
                    </a:cubicBezTo>
                    <a:cubicBezTo>
                      <a:pt x="821" y="610"/>
                      <a:pt x="821" y="609"/>
                      <a:pt x="821" y="608"/>
                    </a:cubicBezTo>
                    <a:cubicBezTo>
                      <a:pt x="822" y="607"/>
                      <a:pt x="823" y="607"/>
                      <a:pt x="823" y="606"/>
                    </a:cubicBezTo>
                    <a:cubicBezTo>
                      <a:pt x="825" y="602"/>
                      <a:pt x="826" y="598"/>
                      <a:pt x="827" y="593"/>
                    </a:cubicBezTo>
                    <a:cubicBezTo>
                      <a:pt x="827" y="592"/>
                      <a:pt x="827" y="590"/>
                      <a:pt x="828" y="588"/>
                    </a:cubicBezTo>
                    <a:cubicBezTo>
                      <a:pt x="828" y="586"/>
                      <a:pt x="829" y="584"/>
                      <a:pt x="830" y="582"/>
                    </a:cubicBezTo>
                    <a:cubicBezTo>
                      <a:pt x="830" y="582"/>
                      <a:pt x="833" y="577"/>
                      <a:pt x="834" y="578"/>
                    </a:cubicBezTo>
                    <a:cubicBezTo>
                      <a:pt x="835" y="576"/>
                      <a:pt x="835" y="577"/>
                      <a:pt x="836" y="576"/>
                    </a:cubicBezTo>
                    <a:cubicBezTo>
                      <a:pt x="837" y="576"/>
                      <a:pt x="837" y="575"/>
                      <a:pt x="838" y="575"/>
                    </a:cubicBezTo>
                    <a:cubicBezTo>
                      <a:pt x="838" y="577"/>
                      <a:pt x="839" y="574"/>
                      <a:pt x="839" y="573"/>
                    </a:cubicBezTo>
                    <a:cubicBezTo>
                      <a:pt x="839" y="572"/>
                      <a:pt x="840" y="569"/>
                      <a:pt x="840" y="572"/>
                    </a:cubicBezTo>
                    <a:cubicBezTo>
                      <a:pt x="841" y="570"/>
                      <a:pt x="841" y="569"/>
                      <a:pt x="842" y="568"/>
                    </a:cubicBezTo>
                    <a:cubicBezTo>
                      <a:pt x="842" y="566"/>
                      <a:pt x="842" y="565"/>
                      <a:pt x="843" y="564"/>
                    </a:cubicBezTo>
                    <a:cubicBezTo>
                      <a:pt x="843" y="564"/>
                      <a:pt x="843" y="564"/>
                      <a:pt x="843" y="564"/>
                    </a:cubicBezTo>
                    <a:cubicBezTo>
                      <a:pt x="844" y="563"/>
                      <a:pt x="845" y="563"/>
                      <a:pt x="845" y="560"/>
                    </a:cubicBezTo>
                    <a:cubicBezTo>
                      <a:pt x="846" y="558"/>
                      <a:pt x="846" y="554"/>
                      <a:pt x="848" y="553"/>
                    </a:cubicBezTo>
                    <a:cubicBezTo>
                      <a:pt x="847" y="554"/>
                      <a:pt x="847" y="555"/>
                      <a:pt x="848" y="557"/>
                    </a:cubicBezTo>
                    <a:cubicBezTo>
                      <a:pt x="848" y="555"/>
                      <a:pt x="848" y="558"/>
                      <a:pt x="848" y="558"/>
                    </a:cubicBezTo>
                    <a:cubicBezTo>
                      <a:pt x="848" y="559"/>
                      <a:pt x="848" y="560"/>
                      <a:pt x="848" y="562"/>
                    </a:cubicBezTo>
                    <a:close/>
                    <a:moveTo>
                      <a:pt x="222" y="809"/>
                    </a:moveTo>
                    <a:cubicBezTo>
                      <a:pt x="221" y="809"/>
                      <a:pt x="220" y="809"/>
                      <a:pt x="219" y="808"/>
                    </a:cubicBezTo>
                    <a:cubicBezTo>
                      <a:pt x="220" y="808"/>
                      <a:pt x="221" y="809"/>
                      <a:pt x="222" y="809"/>
                    </a:cubicBezTo>
                    <a:cubicBezTo>
                      <a:pt x="222" y="807"/>
                      <a:pt x="220" y="805"/>
                      <a:pt x="219" y="804"/>
                    </a:cubicBezTo>
                    <a:cubicBezTo>
                      <a:pt x="219" y="804"/>
                      <a:pt x="219" y="804"/>
                      <a:pt x="219" y="804"/>
                    </a:cubicBezTo>
                    <a:cubicBezTo>
                      <a:pt x="219" y="804"/>
                      <a:pt x="220" y="803"/>
                      <a:pt x="220" y="803"/>
                    </a:cubicBezTo>
                    <a:cubicBezTo>
                      <a:pt x="221" y="804"/>
                      <a:pt x="221" y="805"/>
                      <a:pt x="222" y="805"/>
                    </a:cubicBezTo>
                    <a:cubicBezTo>
                      <a:pt x="221" y="805"/>
                      <a:pt x="223" y="804"/>
                      <a:pt x="223" y="804"/>
                    </a:cubicBezTo>
                    <a:cubicBezTo>
                      <a:pt x="223" y="804"/>
                      <a:pt x="222" y="802"/>
                      <a:pt x="222" y="802"/>
                    </a:cubicBezTo>
                    <a:cubicBezTo>
                      <a:pt x="223" y="803"/>
                      <a:pt x="224" y="802"/>
                      <a:pt x="225" y="803"/>
                    </a:cubicBezTo>
                    <a:cubicBezTo>
                      <a:pt x="224" y="804"/>
                      <a:pt x="225" y="805"/>
                      <a:pt x="224" y="806"/>
                    </a:cubicBezTo>
                    <a:cubicBezTo>
                      <a:pt x="224" y="806"/>
                      <a:pt x="224" y="806"/>
                      <a:pt x="224" y="806"/>
                    </a:cubicBezTo>
                    <a:cubicBezTo>
                      <a:pt x="223" y="805"/>
                      <a:pt x="223" y="805"/>
                      <a:pt x="223" y="805"/>
                    </a:cubicBezTo>
                    <a:cubicBezTo>
                      <a:pt x="222" y="805"/>
                      <a:pt x="222" y="805"/>
                      <a:pt x="221" y="805"/>
                    </a:cubicBezTo>
                    <a:cubicBezTo>
                      <a:pt x="222" y="806"/>
                      <a:pt x="224" y="809"/>
                      <a:pt x="225" y="810"/>
                    </a:cubicBezTo>
                    <a:cubicBezTo>
                      <a:pt x="225" y="810"/>
                      <a:pt x="226" y="810"/>
                      <a:pt x="226" y="810"/>
                    </a:cubicBezTo>
                    <a:cubicBezTo>
                      <a:pt x="226" y="810"/>
                      <a:pt x="226" y="810"/>
                      <a:pt x="226" y="810"/>
                    </a:cubicBezTo>
                    <a:cubicBezTo>
                      <a:pt x="228" y="811"/>
                      <a:pt x="229" y="812"/>
                      <a:pt x="231" y="812"/>
                    </a:cubicBezTo>
                    <a:cubicBezTo>
                      <a:pt x="230" y="812"/>
                      <a:pt x="230" y="812"/>
                      <a:pt x="230" y="811"/>
                    </a:cubicBezTo>
                    <a:cubicBezTo>
                      <a:pt x="231" y="811"/>
                      <a:pt x="231" y="812"/>
                      <a:pt x="232" y="813"/>
                    </a:cubicBezTo>
                    <a:cubicBezTo>
                      <a:pt x="233" y="814"/>
                      <a:pt x="235" y="814"/>
                      <a:pt x="236" y="814"/>
                    </a:cubicBezTo>
                    <a:cubicBezTo>
                      <a:pt x="235" y="811"/>
                      <a:pt x="234" y="810"/>
                      <a:pt x="233" y="808"/>
                    </a:cubicBezTo>
                    <a:cubicBezTo>
                      <a:pt x="235" y="807"/>
                      <a:pt x="236" y="807"/>
                      <a:pt x="238" y="807"/>
                    </a:cubicBezTo>
                    <a:cubicBezTo>
                      <a:pt x="238" y="805"/>
                      <a:pt x="239" y="805"/>
                      <a:pt x="241" y="805"/>
                    </a:cubicBezTo>
                    <a:cubicBezTo>
                      <a:pt x="241" y="805"/>
                      <a:pt x="240" y="803"/>
                      <a:pt x="239" y="803"/>
                    </a:cubicBezTo>
                    <a:cubicBezTo>
                      <a:pt x="239" y="802"/>
                      <a:pt x="238" y="803"/>
                      <a:pt x="238" y="803"/>
                    </a:cubicBezTo>
                    <a:cubicBezTo>
                      <a:pt x="237" y="802"/>
                      <a:pt x="236" y="800"/>
                      <a:pt x="236" y="800"/>
                    </a:cubicBezTo>
                    <a:cubicBezTo>
                      <a:pt x="235" y="798"/>
                      <a:pt x="235" y="796"/>
                      <a:pt x="237" y="796"/>
                    </a:cubicBezTo>
                    <a:cubicBezTo>
                      <a:pt x="236" y="795"/>
                      <a:pt x="234" y="794"/>
                      <a:pt x="234" y="794"/>
                    </a:cubicBezTo>
                    <a:cubicBezTo>
                      <a:pt x="234" y="793"/>
                      <a:pt x="234" y="792"/>
                      <a:pt x="234" y="792"/>
                    </a:cubicBezTo>
                    <a:cubicBezTo>
                      <a:pt x="235" y="792"/>
                      <a:pt x="238" y="796"/>
                      <a:pt x="239" y="792"/>
                    </a:cubicBezTo>
                    <a:cubicBezTo>
                      <a:pt x="239" y="791"/>
                      <a:pt x="237" y="790"/>
                      <a:pt x="237" y="788"/>
                    </a:cubicBezTo>
                    <a:cubicBezTo>
                      <a:pt x="237" y="787"/>
                      <a:pt x="238" y="786"/>
                      <a:pt x="239" y="785"/>
                    </a:cubicBezTo>
                    <a:cubicBezTo>
                      <a:pt x="240" y="783"/>
                      <a:pt x="241" y="783"/>
                      <a:pt x="242" y="781"/>
                    </a:cubicBezTo>
                    <a:cubicBezTo>
                      <a:pt x="241" y="781"/>
                      <a:pt x="240" y="780"/>
                      <a:pt x="239" y="780"/>
                    </a:cubicBezTo>
                    <a:cubicBezTo>
                      <a:pt x="240" y="779"/>
                      <a:pt x="240" y="779"/>
                      <a:pt x="240" y="779"/>
                    </a:cubicBezTo>
                    <a:cubicBezTo>
                      <a:pt x="240" y="778"/>
                      <a:pt x="239" y="778"/>
                      <a:pt x="239" y="777"/>
                    </a:cubicBezTo>
                    <a:cubicBezTo>
                      <a:pt x="239" y="777"/>
                      <a:pt x="238" y="777"/>
                      <a:pt x="238" y="776"/>
                    </a:cubicBezTo>
                    <a:cubicBezTo>
                      <a:pt x="237" y="776"/>
                      <a:pt x="236" y="776"/>
                      <a:pt x="235" y="776"/>
                    </a:cubicBezTo>
                    <a:cubicBezTo>
                      <a:pt x="235" y="776"/>
                      <a:pt x="234" y="775"/>
                      <a:pt x="234" y="775"/>
                    </a:cubicBezTo>
                    <a:cubicBezTo>
                      <a:pt x="232" y="774"/>
                      <a:pt x="231" y="774"/>
                      <a:pt x="230" y="773"/>
                    </a:cubicBezTo>
                    <a:cubicBezTo>
                      <a:pt x="227" y="771"/>
                      <a:pt x="228" y="769"/>
                      <a:pt x="229" y="767"/>
                    </a:cubicBezTo>
                    <a:cubicBezTo>
                      <a:pt x="230" y="766"/>
                      <a:pt x="230" y="766"/>
                      <a:pt x="231" y="765"/>
                    </a:cubicBezTo>
                    <a:cubicBezTo>
                      <a:pt x="231" y="765"/>
                      <a:pt x="231" y="765"/>
                      <a:pt x="231" y="765"/>
                    </a:cubicBezTo>
                    <a:cubicBezTo>
                      <a:pt x="232" y="764"/>
                      <a:pt x="231" y="764"/>
                      <a:pt x="233" y="764"/>
                    </a:cubicBezTo>
                    <a:cubicBezTo>
                      <a:pt x="234" y="764"/>
                      <a:pt x="236" y="764"/>
                      <a:pt x="235" y="763"/>
                    </a:cubicBezTo>
                    <a:cubicBezTo>
                      <a:pt x="235" y="762"/>
                      <a:pt x="234" y="762"/>
                      <a:pt x="234" y="762"/>
                    </a:cubicBezTo>
                    <a:cubicBezTo>
                      <a:pt x="234" y="761"/>
                      <a:pt x="235" y="759"/>
                      <a:pt x="235" y="759"/>
                    </a:cubicBezTo>
                    <a:cubicBezTo>
                      <a:pt x="235" y="758"/>
                      <a:pt x="234" y="756"/>
                      <a:pt x="234" y="755"/>
                    </a:cubicBezTo>
                    <a:cubicBezTo>
                      <a:pt x="233" y="752"/>
                      <a:pt x="234" y="752"/>
                      <a:pt x="236" y="750"/>
                    </a:cubicBezTo>
                    <a:cubicBezTo>
                      <a:pt x="235" y="750"/>
                      <a:pt x="233" y="750"/>
                      <a:pt x="233" y="749"/>
                    </a:cubicBezTo>
                    <a:cubicBezTo>
                      <a:pt x="234" y="749"/>
                      <a:pt x="236" y="749"/>
                      <a:pt x="237" y="750"/>
                    </a:cubicBezTo>
                    <a:cubicBezTo>
                      <a:pt x="238" y="750"/>
                      <a:pt x="238" y="751"/>
                      <a:pt x="240" y="750"/>
                    </a:cubicBezTo>
                    <a:cubicBezTo>
                      <a:pt x="241" y="748"/>
                      <a:pt x="239" y="746"/>
                      <a:pt x="237" y="746"/>
                    </a:cubicBezTo>
                    <a:cubicBezTo>
                      <a:pt x="237" y="747"/>
                      <a:pt x="237" y="747"/>
                      <a:pt x="237" y="748"/>
                    </a:cubicBezTo>
                    <a:cubicBezTo>
                      <a:pt x="236" y="747"/>
                      <a:pt x="234" y="747"/>
                      <a:pt x="233" y="746"/>
                    </a:cubicBezTo>
                    <a:cubicBezTo>
                      <a:pt x="232" y="746"/>
                      <a:pt x="231" y="746"/>
                      <a:pt x="232" y="745"/>
                    </a:cubicBezTo>
                    <a:cubicBezTo>
                      <a:pt x="231" y="744"/>
                      <a:pt x="231" y="743"/>
                      <a:pt x="231" y="743"/>
                    </a:cubicBezTo>
                    <a:cubicBezTo>
                      <a:pt x="231" y="743"/>
                      <a:pt x="229" y="742"/>
                      <a:pt x="229" y="742"/>
                    </a:cubicBezTo>
                    <a:cubicBezTo>
                      <a:pt x="229" y="742"/>
                      <a:pt x="229" y="741"/>
                      <a:pt x="229" y="741"/>
                    </a:cubicBezTo>
                    <a:cubicBezTo>
                      <a:pt x="229" y="740"/>
                      <a:pt x="228" y="740"/>
                      <a:pt x="229" y="739"/>
                    </a:cubicBezTo>
                    <a:cubicBezTo>
                      <a:pt x="229" y="737"/>
                      <a:pt x="230" y="738"/>
                      <a:pt x="232" y="739"/>
                    </a:cubicBezTo>
                    <a:cubicBezTo>
                      <a:pt x="232" y="739"/>
                      <a:pt x="233" y="739"/>
                      <a:pt x="233" y="740"/>
                    </a:cubicBezTo>
                    <a:cubicBezTo>
                      <a:pt x="234" y="740"/>
                      <a:pt x="235" y="741"/>
                      <a:pt x="236" y="741"/>
                    </a:cubicBezTo>
                    <a:cubicBezTo>
                      <a:pt x="237" y="741"/>
                      <a:pt x="238" y="741"/>
                      <a:pt x="238" y="741"/>
                    </a:cubicBezTo>
                    <a:cubicBezTo>
                      <a:pt x="240" y="740"/>
                      <a:pt x="239" y="740"/>
                      <a:pt x="240" y="739"/>
                    </a:cubicBezTo>
                    <a:cubicBezTo>
                      <a:pt x="242" y="737"/>
                      <a:pt x="242" y="737"/>
                      <a:pt x="241" y="735"/>
                    </a:cubicBezTo>
                    <a:cubicBezTo>
                      <a:pt x="241" y="734"/>
                      <a:pt x="241" y="733"/>
                      <a:pt x="241" y="733"/>
                    </a:cubicBezTo>
                    <a:cubicBezTo>
                      <a:pt x="241" y="732"/>
                      <a:pt x="241" y="731"/>
                      <a:pt x="241" y="730"/>
                    </a:cubicBezTo>
                    <a:cubicBezTo>
                      <a:pt x="241" y="729"/>
                      <a:pt x="240" y="729"/>
                      <a:pt x="239" y="728"/>
                    </a:cubicBezTo>
                    <a:cubicBezTo>
                      <a:pt x="239" y="728"/>
                      <a:pt x="238" y="728"/>
                      <a:pt x="238" y="727"/>
                    </a:cubicBezTo>
                    <a:cubicBezTo>
                      <a:pt x="237" y="727"/>
                      <a:pt x="237" y="725"/>
                      <a:pt x="238" y="725"/>
                    </a:cubicBezTo>
                    <a:cubicBezTo>
                      <a:pt x="239" y="725"/>
                      <a:pt x="240" y="727"/>
                      <a:pt x="241" y="727"/>
                    </a:cubicBezTo>
                    <a:cubicBezTo>
                      <a:pt x="241" y="727"/>
                      <a:pt x="240" y="726"/>
                      <a:pt x="240" y="726"/>
                    </a:cubicBezTo>
                    <a:cubicBezTo>
                      <a:pt x="243" y="726"/>
                      <a:pt x="246" y="725"/>
                      <a:pt x="248" y="725"/>
                    </a:cubicBezTo>
                    <a:cubicBezTo>
                      <a:pt x="251" y="725"/>
                      <a:pt x="253" y="725"/>
                      <a:pt x="256" y="724"/>
                    </a:cubicBezTo>
                    <a:cubicBezTo>
                      <a:pt x="257" y="723"/>
                      <a:pt x="257" y="723"/>
                      <a:pt x="258" y="723"/>
                    </a:cubicBezTo>
                    <a:cubicBezTo>
                      <a:pt x="259" y="723"/>
                      <a:pt x="260" y="723"/>
                      <a:pt x="261" y="722"/>
                    </a:cubicBezTo>
                    <a:cubicBezTo>
                      <a:pt x="262" y="721"/>
                      <a:pt x="263" y="720"/>
                      <a:pt x="263" y="718"/>
                    </a:cubicBezTo>
                    <a:cubicBezTo>
                      <a:pt x="264" y="717"/>
                      <a:pt x="265" y="716"/>
                      <a:pt x="264" y="715"/>
                    </a:cubicBezTo>
                    <a:cubicBezTo>
                      <a:pt x="264" y="715"/>
                      <a:pt x="265" y="713"/>
                      <a:pt x="265" y="713"/>
                    </a:cubicBezTo>
                    <a:cubicBezTo>
                      <a:pt x="265" y="712"/>
                      <a:pt x="266" y="710"/>
                      <a:pt x="265" y="710"/>
                    </a:cubicBezTo>
                    <a:cubicBezTo>
                      <a:pt x="264" y="709"/>
                      <a:pt x="262" y="709"/>
                      <a:pt x="261" y="709"/>
                    </a:cubicBezTo>
                    <a:cubicBezTo>
                      <a:pt x="260" y="708"/>
                      <a:pt x="260" y="707"/>
                      <a:pt x="260" y="706"/>
                    </a:cubicBezTo>
                    <a:cubicBezTo>
                      <a:pt x="259" y="704"/>
                      <a:pt x="258" y="703"/>
                      <a:pt x="256" y="701"/>
                    </a:cubicBezTo>
                    <a:cubicBezTo>
                      <a:pt x="254" y="700"/>
                      <a:pt x="252" y="698"/>
                      <a:pt x="251" y="696"/>
                    </a:cubicBezTo>
                    <a:cubicBezTo>
                      <a:pt x="251" y="695"/>
                      <a:pt x="250" y="695"/>
                      <a:pt x="250" y="694"/>
                    </a:cubicBezTo>
                    <a:cubicBezTo>
                      <a:pt x="250" y="694"/>
                      <a:pt x="251" y="693"/>
                      <a:pt x="251" y="693"/>
                    </a:cubicBezTo>
                    <a:cubicBezTo>
                      <a:pt x="251" y="691"/>
                      <a:pt x="251" y="690"/>
                      <a:pt x="250" y="688"/>
                    </a:cubicBezTo>
                    <a:cubicBezTo>
                      <a:pt x="252" y="688"/>
                      <a:pt x="251" y="690"/>
                      <a:pt x="252" y="691"/>
                    </a:cubicBezTo>
                    <a:cubicBezTo>
                      <a:pt x="252" y="693"/>
                      <a:pt x="253" y="695"/>
                      <a:pt x="255" y="696"/>
                    </a:cubicBezTo>
                    <a:cubicBezTo>
                      <a:pt x="257" y="697"/>
                      <a:pt x="258" y="697"/>
                      <a:pt x="259" y="698"/>
                    </a:cubicBezTo>
                    <a:cubicBezTo>
                      <a:pt x="260" y="698"/>
                      <a:pt x="261" y="699"/>
                      <a:pt x="263" y="700"/>
                    </a:cubicBezTo>
                    <a:cubicBezTo>
                      <a:pt x="264" y="700"/>
                      <a:pt x="265" y="701"/>
                      <a:pt x="267" y="700"/>
                    </a:cubicBezTo>
                    <a:cubicBezTo>
                      <a:pt x="267" y="700"/>
                      <a:pt x="267" y="700"/>
                      <a:pt x="268" y="699"/>
                    </a:cubicBezTo>
                    <a:cubicBezTo>
                      <a:pt x="269" y="700"/>
                      <a:pt x="269" y="700"/>
                      <a:pt x="270" y="700"/>
                    </a:cubicBezTo>
                    <a:cubicBezTo>
                      <a:pt x="272" y="700"/>
                      <a:pt x="274" y="700"/>
                      <a:pt x="275" y="700"/>
                    </a:cubicBezTo>
                    <a:cubicBezTo>
                      <a:pt x="277" y="700"/>
                      <a:pt x="279" y="697"/>
                      <a:pt x="279" y="696"/>
                    </a:cubicBezTo>
                    <a:cubicBezTo>
                      <a:pt x="280" y="694"/>
                      <a:pt x="280" y="693"/>
                      <a:pt x="281" y="692"/>
                    </a:cubicBezTo>
                    <a:cubicBezTo>
                      <a:pt x="282" y="691"/>
                      <a:pt x="284" y="690"/>
                      <a:pt x="284" y="688"/>
                    </a:cubicBezTo>
                    <a:cubicBezTo>
                      <a:pt x="284" y="687"/>
                      <a:pt x="283" y="686"/>
                      <a:pt x="282" y="686"/>
                    </a:cubicBezTo>
                    <a:cubicBezTo>
                      <a:pt x="282" y="685"/>
                      <a:pt x="284" y="684"/>
                      <a:pt x="284" y="683"/>
                    </a:cubicBezTo>
                    <a:cubicBezTo>
                      <a:pt x="284" y="683"/>
                      <a:pt x="284" y="683"/>
                      <a:pt x="285" y="683"/>
                    </a:cubicBezTo>
                    <a:cubicBezTo>
                      <a:pt x="284" y="682"/>
                      <a:pt x="285" y="681"/>
                      <a:pt x="285" y="681"/>
                    </a:cubicBezTo>
                    <a:cubicBezTo>
                      <a:pt x="286" y="679"/>
                      <a:pt x="286" y="679"/>
                      <a:pt x="287" y="679"/>
                    </a:cubicBezTo>
                    <a:cubicBezTo>
                      <a:pt x="288" y="678"/>
                      <a:pt x="288" y="678"/>
                      <a:pt x="288" y="678"/>
                    </a:cubicBezTo>
                    <a:cubicBezTo>
                      <a:pt x="288" y="678"/>
                      <a:pt x="288" y="677"/>
                      <a:pt x="289" y="677"/>
                    </a:cubicBezTo>
                    <a:cubicBezTo>
                      <a:pt x="289" y="677"/>
                      <a:pt x="289" y="676"/>
                      <a:pt x="289" y="675"/>
                    </a:cubicBezTo>
                    <a:cubicBezTo>
                      <a:pt x="290" y="674"/>
                      <a:pt x="290" y="673"/>
                      <a:pt x="291" y="673"/>
                    </a:cubicBezTo>
                    <a:cubicBezTo>
                      <a:pt x="291" y="674"/>
                      <a:pt x="291" y="674"/>
                      <a:pt x="292" y="674"/>
                    </a:cubicBezTo>
                    <a:cubicBezTo>
                      <a:pt x="292" y="674"/>
                      <a:pt x="293" y="674"/>
                      <a:pt x="293" y="674"/>
                    </a:cubicBezTo>
                    <a:cubicBezTo>
                      <a:pt x="294" y="674"/>
                      <a:pt x="294" y="673"/>
                      <a:pt x="294" y="675"/>
                    </a:cubicBezTo>
                    <a:cubicBezTo>
                      <a:pt x="294" y="675"/>
                      <a:pt x="294" y="676"/>
                      <a:pt x="294" y="677"/>
                    </a:cubicBezTo>
                    <a:cubicBezTo>
                      <a:pt x="294" y="678"/>
                      <a:pt x="293" y="680"/>
                      <a:pt x="292" y="680"/>
                    </a:cubicBezTo>
                    <a:cubicBezTo>
                      <a:pt x="292" y="683"/>
                      <a:pt x="295" y="677"/>
                      <a:pt x="295" y="677"/>
                    </a:cubicBezTo>
                    <a:cubicBezTo>
                      <a:pt x="295" y="677"/>
                      <a:pt x="295" y="676"/>
                      <a:pt x="295" y="676"/>
                    </a:cubicBezTo>
                    <a:cubicBezTo>
                      <a:pt x="296" y="676"/>
                      <a:pt x="296" y="676"/>
                      <a:pt x="295" y="675"/>
                    </a:cubicBezTo>
                    <a:cubicBezTo>
                      <a:pt x="296" y="675"/>
                      <a:pt x="296" y="674"/>
                      <a:pt x="296" y="674"/>
                    </a:cubicBezTo>
                    <a:cubicBezTo>
                      <a:pt x="296" y="674"/>
                      <a:pt x="296" y="673"/>
                      <a:pt x="296" y="672"/>
                    </a:cubicBezTo>
                    <a:cubicBezTo>
                      <a:pt x="297" y="673"/>
                      <a:pt x="297" y="672"/>
                      <a:pt x="296" y="671"/>
                    </a:cubicBezTo>
                    <a:cubicBezTo>
                      <a:pt x="297" y="671"/>
                      <a:pt x="297" y="668"/>
                      <a:pt x="298" y="668"/>
                    </a:cubicBezTo>
                    <a:cubicBezTo>
                      <a:pt x="298" y="667"/>
                      <a:pt x="299" y="666"/>
                      <a:pt x="300" y="666"/>
                    </a:cubicBezTo>
                    <a:cubicBezTo>
                      <a:pt x="301" y="664"/>
                      <a:pt x="304" y="663"/>
                      <a:pt x="304" y="661"/>
                    </a:cubicBezTo>
                    <a:cubicBezTo>
                      <a:pt x="304" y="660"/>
                      <a:pt x="304" y="658"/>
                      <a:pt x="304" y="658"/>
                    </a:cubicBezTo>
                    <a:cubicBezTo>
                      <a:pt x="304" y="658"/>
                      <a:pt x="303" y="657"/>
                      <a:pt x="303" y="656"/>
                    </a:cubicBezTo>
                    <a:cubicBezTo>
                      <a:pt x="303" y="656"/>
                      <a:pt x="304" y="656"/>
                      <a:pt x="304" y="655"/>
                    </a:cubicBezTo>
                    <a:cubicBezTo>
                      <a:pt x="304" y="655"/>
                      <a:pt x="304" y="653"/>
                      <a:pt x="303" y="653"/>
                    </a:cubicBezTo>
                    <a:cubicBezTo>
                      <a:pt x="303" y="652"/>
                      <a:pt x="302" y="653"/>
                      <a:pt x="302" y="652"/>
                    </a:cubicBezTo>
                    <a:cubicBezTo>
                      <a:pt x="302" y="652"/>
                      <a:pt x="302" y="651"/>
                      <a:pt x="302" y="651"/>
                    </a:cubicBezTo>
                    <a:cubicBezTo>
                      <a:pt x="302" y="650"/>
                      <a:pt x="301" y="651"/>
                      <a:pt x="301" y="649"/>
                    </a:cubicBezTo>
                    <a:cubicBezTo>
                      <a:pt x="302" y="649"/>
                      <a:pt x="301" y="645"/>
                      <a:pt x="300" y="645"/>
                    </a:cubicBezTo>
                    <a:cubicBezTo>
                      <a:pt x="301" y="645"/>
                      <a:pt x="301" y="644"/>
                      <a:pt x="301" y="643"/>
                    </a:cubicBezTo>
                    <a:cubicBezTo>
                      <a:pt x="302" y="643"/>
                      <a:pt x="302" y="643"/>
                      <a:pt x="302" y="642"/>
                    </a:cubicBezTo>
                    <a:cubicBezTo>
                      <a:pt x="302" y="642"/>
                      <a:pt x="301" y="641"/>
                      <a:pt x="301" y="641"/>
                    </a:cubicBezTo>
                    <a:cubicBezTo>
                      <a:pt x="302" y="640"/>
                      <a:pt x="303" y="640"/>
                      <a:pt x="304" y="640"/>
                    </a:cubicBezTo>
                    <a:cubicBezTo>
                      <a:pt x="305" y="640"/>
                      <a:pt x="305" y="639"/>
                      <a:pt x="306" y="639"/>
                    </a:cubicBezTo>
                    <a:cubicBezTo>
                      <a:pt x="307" y="637"/>
                      <a:pt x="309" y="637"/>
                      <a:pt x="310" y="636"/>
                    </a:cubicBezTo>
                    <a:cubicBezTo>
                      <a:pt x="312" y="636"/>
                      <a:pt x="313" y="635"/>
                      <a:pt x="313" y="635"/>
                    </a:cubicBezTo>
                    <a:cubicBezTo>
                      <a:pt x="314" y="634"/>
                      <a:pt x="314" y="634"/>
                      <a:pt x="314" y="634"/>
                    </a:cubicBezTo>
                    <a:cubicBezTo>
                      <a:pt x="315" y="634"/>
                      <a:pt x="315" y="634"/>
                      <a:pt x="316" y="633"/>
                    </a:cubicBezTo>
                    <a:cubicBezTo>
                      <a:pt x="316" y="633"/>
                      <a:pt x="316" y="633"/>
                      <a:pt x="316" y="632"/>
                    </a:cubicBezTo>
                    <a:cubicBezTo>
                      <a:pt x="315" y="632"/>
                      <a:pt x="316" y="631"/>
                      <a:pt x="316" y="632"/>
                    </a:cubicBezTo>
                    <a:cubicBezTo>
                      <a:pt x="317" y="632"/>
                      <a:pt x="317" y="631"/>
                      <a:pt x="318" y="631"/>
                    </a:cubicBezTo>
                    <a:cubicBezTo>
                      <a:pt x="320" y="631"/>
                      <a:pt x="319" y="631"/>
                      <a:pt x="320" y="631"/>
                    </a:cubicBezTo>
                    <a:cubicBezTo>
                      <a:pt x="322" y="631"/>
                      <a:pt x="324" y="630"/>
                      <a:pt x="327" y="630"/>
                    </a:cubicBezTo>
                    <a:cubicBezTo>
                      <a:pt x="326" y="629"/>
                      <a:pt x="326" y="628"/>
                      <a:pt x="325" y="627"/>
                    </a:cubicBezTo>
                    <a:cubicBezTo>
                      <a:pt x="326" y="627"/>
                      <a:pt x="327" y="626"/>
                      <a:pt x="328" y="626"/>
                    </a:cubicBezTo>
                    <a:cubicBezTo>
                      <a:pt x="329" y="626"/>
                      <a:pt x="330" y="626"/>
                      <a:pt x="331" y="626"/>
                    </a:cubicBezTo>
                    <a:cubicBezTo>
                      <a:pt x="333" y="625"/>
                      <a:pt x="333" y="625"/>
                      <a:pt x="334" y="625"/>
                    </a:cubicBezTo>
                    <a:cubicBezTo>
                      <a:pt x="334" y="625"/>
                      <a:pt x="335" y="625"/>
                      <a:pt x="335" y="625"/>
                    </a:cubicBezTo>
                    <a:cubicBezTo>
                      <a:pt x="336" y="625"/>
                      <a:pt x="337" y="625"/>
                      <a:pt x="338" y="625"/>
                    </a:cubicBezTo>
                    <a:cubicBezTo>
                      <a:pt x="338" y="624"/>
                      <a:pt x="337" y="623"/>
                      <a:pt x="338" y="623"/>
                    </a:cubicBezTo>
                    <a:cubicBezTo>
                      <a:pt x="339" y="623"/>
                      <a:pt x="339" y="624"/>
                      <a:pt x="340" y="624"/>
                    </a:cubicBezTo>
                    <a:cubicBezTo>
                      <a:pt x="341" y="625"/>
                      <a:pt x="343" y="625"/>
                      <a:pt x="344" y="624"/>
                    </a:cubicBezTo>
                    <a:cubicBezTo>
                      <a:pt x="345" y="623"/>
                      <a:pt x="344" y="622"/>
                      <a:pt x="345" y="622"/>
                    </a:cubicBezTo>
                    <a:cubicBezTo>
                      <a:pt x="345" y="621"/>
                      <a:pt x="345" y="621"/>
                      <a:pt x="346" y="621"/>
                    </a:cubicBezTo>
                    <a:cubicBezTo>
                      <a:pt x="347" y="620"/>
                      <a:pt x="349" y="619"/>
                      <a:pt x="349" y="619"/>
                    </a:cubicBezTo>
                    <a:cubicBezTo>
                      <a:pt x="348" y="617"/>
                      <a:pt x="347" y="616"/>
                      <a:pt x="347" y="614"/>
                    </a:cubicBezTo>
                    <a:cubicBezTo>
                      <a:pt x="348" y="613"/>
                      <a:pt x="350" y="611"/>
                      <a:pt x="352" y="609"/>
                    </a:cubicBezTo>
                    <a:cubicBezTo>
                      <a:pt x="353" y="607"/>
                      <a:pt x="354" y="605"/>
                      <a:pt x="355" y="603"/>
                    </a:cubicBezTo>
                    <a:cubicBezTo>
                      <a:pt x="356" y="603"/>
                      <a:pt x="356" y="602"/>
                      <a:pt x="357" y="602"/>
                    </a:cubicBezTo>
                    <a:cubicBezTo>
                      <a:pt x="357" y="602"/>
                      <a:pt x="358" y="601"/>
                      <a:pt x="357" y="600"/>
                    </a:cubicBezTo>
                    <a:cubicBezTo>
                      <a:pt x="358" y="600"/>
                      <a:pt x="359" y="599"/>
                      <a:pt x="359" y="599"/>
                    </a:cubicBezTo>
                    <a:cubicBezTo>
                      <a:pt x="359" y="597"/>
                      <a:pt x="359" y="595"/>
                      <a:pt x="359" y="593"/>
                    </a:cubicBezTo>
                    <a:cubicBezTo>
                      <a:pt x="359" y="592"/>
                      <a:pt x="360" y="591"/>
                      <a:pt x="361" y="591"/>
                    </a:cubicBezTo>
                    <a:cubicBezTo>
                      <a:pt x="362" y="590"/>
                      <a:pt x="363" y="590"/>
                      <a:pt x="362" y="588"/>
                    </a:cubicBezTo>
                    <a:cubicBezTo>
                      <a:pt x="362" y="588"/>
                      <a:pt x="360" y="586"/>
                      <a:pt x="362" y="586"/>
                    </a:cubicBezTo>
                    <a:cubicBezTo>
                      <a:pt x="362" y="585"/>
                      <a:pt x="362" y="584"/>
                      <a:pt x="362" y="583"/>
                    </a:cubicBezTo>
                    <a:cubicBezTo>
                      <a:pt x="363" y="582"/>
                      <a:pt x="364" y="580"/>
                      <a:pt x="364" y="580"/>
                    </a:cubicBezTo>
                    <a:cubicBezTo>
                      <a:pt x="364" y="579"/>
                      <a:pt x="363" y="576"/>
                      <a:pt x="364" y="576"/>
                    </a:cubicBezTo>
                    <a:cubicBezTo>
                      <a:pt x="364" y="574"/>
                      <a:pt x="364" y="573"/>
                      <a:pt x="363" y="571"/>
                    </a:cubicBezTo>
                    <a:cubicBezTo>
                      <a:pt x="363" y="570"/>
                      <a:pt x="364" y="567"/>
                      <a:pt x="363" y="567"/>
                    </a:cubicBezTo>
                    <a:cubicBezTo>
                      <a:pt x="363" y="566"/>
                      <a:pt x="364" y="563"/>
                      <a:pt x="361" y="563"/>
                    </a:cubicBezTo>
                    <a:cubicBezTo>
                      <a:pt x="361" y="562"/>
                      <a:pt x="363" y="561"/>
                      <a:pt x="363" y="560"/>
                    </a:cubicBezTo>
                    <a:cubicBezTo>
                      <a:pt x="363" y="560"/>
                      <a:pt x="363" y="560"/>
                      <a:pt x="363" y="559"/>
                    </a:cubicBezTo>
                    <a:cubicBezTo>
                      <a:pt x="363" y="559"/>
                      <a:pt x="363" y="559"/>
                      <a:pt x="363" y="558"/>
                    </a:cubicBezTo>
                    <a:cubicBezTo>
                      <a:pt x="365" y="558"/>
                      <a:pt x="366" y="554"/>
                      <a:pt x="366" y="553"/>
                    </a:cubicBezTo>
                    <a:cubicBezTo>
                      <a:pt x="368" y="553"/>
                      <a:pt x="368" y="553"/>
                      <a:pt x="370" y="555"/>
                    </a:cubicBezTo>
                    <a:cubicBezTo>
                      <a:pt x="370" y="553"/>
                      <a:pt x="371" y="551"/>
                      <a:pt x="372" y="550"/>
                    </a:cubicBezTo>
                    <a:cubicBezTo>
                      <a:pt x="373" y="550"/>
                      <a:pt x="373" y="550"/>
                      <a:pt x="374" y="549"/>
                    </a:cubicBezTo>
                    <a:cubicBezTo>
                      <a:pt x="374" y="548"/>
                      <a:pt x="374" y="547"/>
                      <a:pt x="374" y="546"/>
                    </a:cubicBezTo>
                    <a:cubicBezTo>
                      <a:pt x="375" y="545"/>
                      <a:pt x="377" y="541"/>
                      <a:pt x="379" y="539"/>
                    </a:cubicBezTo>
                    <a:cubicBezTo>
                      <a:pt x="381" y="538"/>
                      <a:pt x="384" y="536"/>
                      <a:pt x="387" y="534"/>
                    </a:cubicBezTo>
                    <a:cubicBezTo>
                      <a:pt x="387" y="534"/>
                      <a:pt x="388" y="533"/>
                      <a:pt x="389" y="533"/>
                    </a:cubicBezTo>
                    <a:cubicBezTo>
                      <a:pt x="389" y="533"/>
                      <a:pt x="389" y="532"/>
                      <a:pt x="389" y="532"/>
                    </a:cubicBezTo>
                    <a:cubicBezTo>
                      <a:pt x="390" y="531"/>
                      <a:pt x="391" y="529"/>
                      <a:pt x="391" y="528"/>
                    </a:cubicBezTo>
                    <a:cubicBezTo>
                      <a:pt x="392" y="528"/>
                      <a:pt x="393" y="525"/>
                      <a:pt x="393" y="524"/>
                    </a:cubicBezTo>
                    <a:cubicBezTo>
                      <a:pt x="395" y="524"/>
                      <a:pt x="393" y="524"/>
                      <a:pt x="394" y="524"/>
                    </a:cubicBezTo>
                    <a:cubicBezTo>
                      <a:pt x="394" y="523"/>
                      <a:pt x="394" y="522"/>
                      <a:pt x="394" y="522"/>
                    </a:cubicBezTo>
                    <a:cubicBezTo>
                      <a:pt x="394" y="521"/>
                      <a:pt x="394" y="521"/>
                      <a:pt x="394" y="520"/>
                    </a:cubicBezTo>
                    <a:cubicBezTo>
                      <a:pt x="395" y="520"/>
                      <a:pt x="395" y="515"/>
                      <a:pt x="393" y="515"/>
                    </a:cubicBezTo>
                    <a:cubicBezTo>
                      <a:pt x="394" y="511"/>
                      <a:pt x="391" y="508"/>
                      <a:pt x="389" y="505"/>
                    </a:cubicBezTo>
                    <a:cubicBezTo>
                      <a:pt x="389" y="504"/>
                      <a:pt x="388" y="503"/>
                      <a:pt x="387" y="501"/>
                    </a:cubicBezTo>
                    <a:cubicBezTo>
                      <a:pt x="386" y="501"/>
                      <a:pt x="384" y="500"/>
                      <a:pt x="383" y="500"/>
                    </a:cubicBezTo>
                    <a:cubicBezTo>
                      <a:pt x="383" y="500"/>
                      <a:pt x="382" y="501"/>
                      <a:pt x="381" y="501"/>
                    </a:cubicBezTo>
                    <a:cubicBezTo>
                      <a:pt x="381" y="499"/>
                      <a:pt x="379" y="499"/>
                      <a:pt x="377" y="499"/>
                    </a:cubicBezTo>
                    <a:cubicBezTo>
                      <a:pt x="377" y="499"/>
                      <a:pt x="377" y="500"/>
                      <a:pt x="376" y="500"/>
                    </a:cubicBezTo>
                    <a:cubicBezTo>
                      <a:pt x="376" y="500"/>
                      <a:pt x="376" y="500"/>
                      <a:pt x="376" y="499"/>
                    </a:cubicBezTo>
                    <a:cubicBezTo>
                      <a:pt x="376" y="499"/>
                      <a:pt x="376" y="499"/>
                      <a:pt x="376" y="499"/>
                    </a:cubicBezTo>
                    <a:cubicBezTo>
                      <a:pt x="375" y="498"/>
                      <a:pt x="375" y="498"/>
                      <a:pt x="374" y="497"/>
                    </a:cubicBezTo>
                    <a:cubicBezTo>
                      <a:pt x="372" y="495"/>
                      <a:pt x="369" y="493"/>
                      <a:pt x="366" y="491"/>
                    </a:cubicBezTo>
                    <a:cubicBezTo>
                      <a:pt x="365" y="490"/>
                      <a:pt x="364" y="490"/>
                      <a:pt x="363" y="489"/>
                    </a:cubicBezTo>
                    <a:cubicBezTo>
                      <a:pt x="361" y="488"/>
                      <a:pt x="361" y="488"/>
                      <a:pt x="360" y="487"/>
                    </a:cubicBezTo>
                    <a:cubicBezTo>
                      <a:pt x="360" y="487"/>
                      <a:pt x="359" y="487"/>
                      <a:pt x="359" y="487"/>
                    </a:cubicBezTo>
                    <a:cubicBezTo>
                      <a:pt x="358" y="487"/>
                      <a:pt x="358" y="487"/>
                      <a:pt x="358" y="487"/>
                    </a:cubicBezTo>
                    <a:cubicBezTo>
                      <a:pt x="358" y="487"/>
                      <a:pt x="357" y="486"/>
                      <a:pt x="356" y="486"/>
                    </a:cubicBezTo>
                    <a:cubicBezTo>
                      <a:pt x="355" y="485"/>
                      <a:pt x="353" y="486"/>
                      <a:pt x="351" y="486"/>
                    </a:cubicBezTo>
                    <a:cubicBezTo>
                      <a:pt x="351" y="485"/>
                      <a:pt x="346" y="485"/>
                      <a:pt x="345" y="485"/>
                    </a:cubicBezTo>
                    <a:cubicBezTo>
                      <a:pt x="345" y="485"/>
                      <a:pt x="343" y="484"/>
                      <a:pt x="343" y="484"/>
                    </a:cubicBezTo>
                    <a:cubicBezTo>
                      <a:pt x="343" y="483"/>
                      <a:pt x="343" y="483"/>
                      <a:pt x="342" y="484"/>
                    </a:cubicBezTo>
                    <a:cubicBezTo>
                      <a:pt x="341" y="483"/>
                      <a:pt x="340" y="483"/>
                      <a:pt x="340" y="484"/>
                    </a:cubicBezTo>
                    <a:cubicBezTo>
                      <a:pt x="339" y="484"/>
                      <a:pt x="340" y="485"/>
                      <a:pt x="339" y="484"/>
                    </a:cubicBezTo>
                    <a:cubicBezTo>
                      <a:pt x="339" y="484"/>
                      <a:pt x="338" y="483"/>
                      <a:pt x="338" y="483"/>
                    </a:cubicBezTo>
                    <a:cubicBezTo>
                      <a:pt x="337" y="482"/>
                      <a:pt x="335" y="482"/>
                      <a:pt x="333" y="482"/>
                    </a:cubicBezTo>
                    <a:cubicBezTo>
                      <a:pt x="333" y="483"/>
                      <a:pt x="332" y="481"/>
                      <a:pt x="331" y="482"/>
                    </a:cubicBezTo>
                    <a:cubicBezTo>
                      <a:pt x="330" y="482"/>
                      <a:pt x="330" y="484"/>
                      <a:pt x="329" y="485"/>
                    </a:cubicBezTo>
                    <a:cubicBezTo>
                      <a:pt x="328" y="485"/>
                      <a:pt x="327" y="485"/>
                      <a:pt x="327" y="485"/>
                    </a:cubicBezTo>
                    <a:cubicBezTo>
                      <a:pt x="325" y="485"/>
                      <a:pt x="326" y="483"/>
                      <a:pt x="326" y="482"/>
                    </a:cubicBezTo>
                    <a:cubicBezTo>
                      <a:pt x="326" y="482"/>
                      <a:pt x="325" y="482"/>
                      <a:pt x="324" y="482"/>
                    </a:cubicBezTo>
                    <a:cubicBezTo>
                      <a:pt x="325" y="481"/>
                      <a:pt x="326" y="480"/>
                      <a:pt x="325" y="479"/>
                    </a:cubicBezTo>
                    <a:cubicBezTo>
                      <a:pt x="325" y="478"/>
                      <a:pt x="324" y="478"/>
                      <a:pt x="323" y="478"/>
                    </a:cubicBezTo>
                    <a:cubicBezTo>
                      <a:pt x="323" y="478"/>
                      <a:pt x="323" y="477"/>
                      <a:pt x="323" y="476"/>
                    </a:cubicBezTo>
                    <a:cubicBezTo>
                      <a:pt x="321" y="473"/>
                      <a:pt x="319" y="477"/>
                      <a:pt x="318" y="477"/>
                    </a:cubicBezTo>
                    <a:cubicBezTo>
                      <a:pt x="318" y="475"/>
                      <a:pt x="319" y="474"/>
                      <a:pt x="317" y="473"/>
                    </a:cubicBezTo>
                    <a:cubicBezTo>
                      <a:pt x="316" y="472"/>
                      <a:pt x="315" y="474"/>
                      <a:pt x="315" y="471"/>
                    </a:cubicBezTo>
                    <a:cubicBezTo>
                      <a:pt x="312" y="472"/>
                      <a:pt x="312" y="472"/>
                      <a:pt x="310" y="470"/>
                    </a:cubicBezTo>
                    <a:cubicBezTo>
                      <a:pt x="310" y="470"/>
                      <a:pt x="309" y="469"/>
                      <a:pt x="308" y="469"/>
                    </a:cubicBezTo>
                    <a:cubicBezTo>
                      <a:pt x="306" y="468"/>
                      <a:pt x="305" y="468"/>
                      <a:pt x="303" y="468"/>
                    </a:cubicBezTo>
                    <a:cubicBezTo>
                      <a:pt x="301" y="469"/>
                      <a:pt x="299" y="470"/>
                      <a:pt x="297" y="472"/>
                    </a:cubicBezTo>
                    <a:cubicBezTo>
                      <a:pt x="298" y="472"/>
                      <a:pt x="299" y="473"/>
                      <a:pt x="299" y="474"/>
                    </a:cubicBezTo>
                    <a:cubicBezTo>
                      <a:pt x="296" y="474"/>
                      <a:pt x="296" y="474"/>
                      <a:pt x="295" y="476"/>
                    </a:cubicBezTo>
                    <a:cubicBezTo>
                      <a:pt x="294" y="476"/>
                      <a:pt x="294" y="477"/>
                      <a:pt x="293" y="477"/>
                    </a:cubicBezTo>
                    <a:cubicBezTo>
                      <a:pt x="293" y="477"/>
                      <a:pt x="293" y="477"/>
                      <a:pt x="293" y="478"/>
                    </a:cubicBezTo>
                    <a:cubicBezTo>
                      <a:pt x="292" y="478"/>
                      <a:pt x="292" y="478"/>
                      <a:pt x="292" y="477"/>
                    </a:cubicBezTo>
                    <a:cubicBezTo>
                      <a:pt x="292" y="477"/>
                      <a:pt x="291" y="477"/>
                      <a:pt x="291" y="477"/>
                    </a:cubicBezTo>
                    <a:cubicBezTo>
                      <a:pt x="290" y="477"/>
                      <a:pt x="290" y="477"/>
                      <a:pt x="290" y="477"/>
                    </a:cubicBezTo>
                    <a:cubicBezTo>
                      <a:pt x="288" y="477"/>
                      <a:pt x="286" y="476"/>
                      <a:pt x="286" y="478"/>
                    </a:cubicBezTo>
                    <a:cubicBezTo>
                      <a:pt x="284" y="478"/>
                      <a:pt x="284" y="478"/>
                      <a:pt x="282" y="476"/>
                    </a:cubicBezTo>
                    <a:cubicBezTo>
                      <a:pt x="282" y="475"/>
                      <a:pt x="281" y="474"/>
                      <a:pt x="281" y="474"/>
                    </a:cubicBezTo>
                    <a:cubicBezTo>
                      <a:pt x="280" y="472"/>
                      <a:pt x="280" y="471"/>
                      <a:pt x="278" y="471"/>
                    </a:cubicBezTo>
                    <a:cubicBezTo>
                      <a:pt x="278" y="472"/>
                      <a:pt x="276" y="473"/>
                      <a:pt x="275" y="473"/>
                    </a:cubicBezTo>
                    <a:cubicBezTo>
                      <a:pt x="276" y="474"/>
                      <a:pt x="275" y="477"/>
                      <a:pt x="275" y="478"/>
                    </a:cubicBezTo>
                    <a:cubicBezTo>
                      <a:pt x="274" y="478"/>
                      <a:pt x="275" y="480"/>
                      <a:pt x="273" y="480"/>
                    </a:cubicBezTo>
                    <a:cubicBezTo>
                      <a:pt x="274" y="478"/>
                      <a:pt x="275" y="476"/>
                      <a:pt x="274" y="474"/>
                    </a:cubicBezTo>
                    <a:cubicBezTo>
                      <a:pt x="273" y="471"/>
                      <a:pt x="270" y="474"/>
                      <a:pt x="268" y="474"/>
                    </a:cubicBezTo>
                    <a:cubicBezTo>
                      <a:pt x="268" y="474"/>
                      <a:pt x="268" y="474"/>
                      <a:pt x="267" y="474"/>
                    </a:cubicBezTo>
                    <a:cubicBezTo>
                      <a:pt x="267" y="474"/>
                      <a:pt x="263" y="475"/>
                      <a:pt x="262" y="475"/>
                    </a:cubicBezTo>
                    <a:cubicBezTo>
                      <a:pt x="262" y="476"/>
                      <a:pt x="262" y="476"/>
                      <a:pt x="261" y="476"/>
                    </a:cubicBezTo>
                    <a:cubicBezTo>
                      <a:pt x="260" y="476"/>
                      <a:pt x="260" y="476"/>
                      <a:pt x="260" y="478"/>
                    </a:cubicBezTo>
                    <a:cubicBezTo>
                      <a:pt x="260" y="478"/>
                      <a:pt x="258" y="480"/>
                      <a:pt x="258" y="480"/>
                    </a:cubicBezTo>
                    <a:cubicBezTo>
                      <a:pt x="256" y="481"/>
                      <a:pt x="253" y="480"/>
                      <a:pt x="251" y="480"/>
                    </a:cubicBezTo>
                    <a:cubicBezTo>
                      <a:pt x="249" y="480"/>
                      <a:pt x="247" y="481"/>
                      <a:pt x="245" y="481"/>
                    </a:cubicBezTo>
                    <a:cubicBezTo>
                      <a:pt x="245" y="478"/>
                      <a:pt x="256" y="480"/>
                      <a:pt x="257" y="480"/>
                    </a:cubicBezTo>
                    <a:cubicBezTo>
                      <a:pt x="257" y="479"/>
                      <a:pt x="259" y="478"/>
                      <a:pt x="260" y="477"/>
                    </a:cubicBezTo>
                    <a:cubicBezTo>
                      <a:pt x="259" y="476"/>
                      <a:pt x="260" y="476"/>
                      <a:pt x="261" y="476"/>
                    </a:cubicBezTo>
                    <a:cubicBezTo>
                      <a:pt x="261" y="476"/>
                      <a:pt x="261" y="475"/>
                      <a:pt x="261" y="475"/>
                    </a:cubicBezTo>
                    <a:cubicBezTo>
                      <a:pt x="262" y="475"/>
                      <a:pt x="266" y="474"/>
                      <a:pt x="266" y="474"/>
                    </a:cubicBezTo>
                    <a:cubicBezTo>
                      <a:pt x="268" y="474"/>
                      <a:pt x="269" y="473"/>
                      <a:pt x="270" y="472"/>
                    </a:cubicBezTo>
                    <a:cubicBezTo>
                      <a:pt x="271" y="472"/>
                      <a:pt x="272" y="472"/>
                      <a:pt x="273" y="472"/>
                    </a:cubicBezTo>
                    <a:cubicBezTo>
                      <a:pt x="273" y="471"/>
                      <a:pt x="273" y="470"/>
                      <a:pt x="274" y="469"/>
                    </a:cubicBezTo>
                    <a:cubicBezTo>
                      <a:pt x="274" y="468"/>
                      <a:pt x="275" y="468"/>
                      <a:pt x="275" y="467"/>
                    </a:cubicBezTo>
                    <a:cubicBezTo>
                      <a:pt x="276" y="466"/>
                      <a:pt x="276" y="466"/>
                      <a:pt x="276" y="465"/>
                    </a:cubicBezTo>
                    <a:cubicBezTo>
                      <a:pt x="276" y="465"/>
                      <a:pt x="276" y="465"/>
                      <a:pt x="276" y="464"/>
                    </a:cubicBezTo>
                    <a:cubicBezTo>
                      <a:pt x="277" y="463"/>
                      <a:pt x="276" y="464"/>
                      <a:pt x="277" y="463"/>
                    </a:cubicBezTo>
                    <a:cubicBezTo>
                      <a:pt x="278" y="463"/>
                      <a:pt x="279" y="462"/>
                      <a:pt x="279" y="462"/>
                    </a:cubicBezTo>
                    <a:cubicBezTo>
                      <a:pt x="280" y="461"/>
                      <a:pt x="281" y="460"/>
                      <a:pt x="282" y="460"/>
                    </a:cubicBezTo>
                    <a:cubicBezTo>
                      <a:pt x="281" y="461"/>
                      <a:pt x="281" y="463"/>
                      <a:pt x="283" y="463"/>
                    </a:cubicBezTo>
                    <a:cubicBezTo>
                      <a:pt x="284" y="464"/>
                      <a:pt x="285" y="464"/>
                      <a:pt x="286" y="463"/>
                    </a:cubicBezTo>
                    <a:cubicBezTo>
                      <a:pt x="287" y="462"/>
                      <a:pt x="286" y="463"/>
                      <a:pt x="286" y="462"/>
                    </a:cubicBezTo>
                    <a:cubicBezTo>
                      <a:pt x="285" y="462"/>
                      <a:pt x="285" y="462"/>
                      <a:pt x="285" y="462"/>
                    </a:cubicBezTo>
                    <a:cubicBezTo>
                      <a:pt x="285" y="461"/>
                      <a:pt x="285" y="460"/>
                      <a:pt x="285" y="460"/>
                    </a:cubicBezTo>
                    <a:cubicBezTo>
                      <a:pt x="285" y="459"/>
                      <a:pt x="284" y="460"/>
                      <a:pt x="284" y="459"/>
                    </a:cubicBezTo>
                    <a:cubicBezTo>
                      <a:pt x="286" y="459"/>
                      <a:pt x="286" y="460"/>
                      <a:pt x="287" y="458"/>
                    </a:cubicBezTo>
                    <a:cubicBezTo>
                      <a:pt x="287" y="457"/>
                      <a:pt x="287" y="456"/>
                      <a:pt x="286" y="456"/>
                    </a:cubicBezTo>
                    <a:cubicBezTo>
                      <a:pt x="284" y="456"/>
                      <a:pt x="284" y="458"/>
                      <a:pt x="282" y="458"/>
                    </a:cubicBezTo>
                    <a:cubicBezTo>
                      <a:pt x="283" y="457"/>
                      <a:pt x="285" y="456"/>
                      <a:pt x="283" y="454"/>
                    </a:cubicBezTo>
                    <a:cubicBezTo>
                      <a:pt x="283" y="454"/>
                      <a:pt x="282" y="454"/>
                      <a:pt x="282" y="453"/>
                    </a:cubicBezTo>
                    <a:cubicBezTo>
                      <a:pt x="282" y="453"/>
                      <a:pt x="284" y="453"/>
                      <a:pt x="285" y="453"/>
                    </a:cubicBezTo>
                    <a:cubicBezTo>
                      <a:pt x="285" y="452"/>
                      <a:pt x="286" y="452"/>
                      <a:pt x="286" y="451"/>
                    </a:cubicBezTo>
                    <a:cubicBezTo>
                      <a:pt x="286" y="449"/>
                      <a:pt x="284" y="449"/>
                      <a:pt x="283" y="449"/>
                    </a:cubicBezTo>
                    <a:cubicBezTo>
                      <a:pt x="283" y="450"/>
                      <a:pt x="283" y="450"/>
                      <a:pt x="282" y="449"/>
                    </a:cubicBezTo>
                    <a:cubicBezTo>
                      <a:pt x="282" y="448"/>
                      <a:pt x="282" y="443"/>
                      <a:pt x="280" y="443"/>
                    </a:cubicBezTo>
                    <a:cubicBezTo>
                      <a:pt x="280" y="442"/>
                      <a:pt x="281" y="441"/>
                      <a:pt x="281" y="440"/>
                    </a:cubicBezTo>
                    <a:cubicBezTo>
                      <a:pt x="280" y="440"/>
                      <a:pt x="280" y="440"/>
                      <a:pt x="280" y="439"/>
                    </a:cubicBezTo>
                    <a:cubicBezTo>
                      <a:pt x="279" y="439"/>
                      <a:pt x="279" y="437"/>
                      <a:pt x="278" y="436"/>
                    </a:cubicBezTo>
                    <a:cubicBezTo>
                      <a:pt x="278" y="436"/>
                      <a:pt x="278" y="435"/>
                      <a:pt x="278" y="435"/>
                    </a:cubicBezTo>
                    <a:cubicBezTo>
                      <a:pt x="278" y="435"/>
                      <a:pt x="278" y="434"/>
                      <a:pt x="278" y="434"/>
                    </a:cubicBezTo>
                    <a:cubicBezTo>
                      <a:pt x="278" y="433"/>
                      <a:pt x="278" y="433"/>
                      <a:pt x="277" y="433"/>
                    </a:cubicBezTo>
                    <a:cubicBezTo>
                      <a:pt x="277" y="432"/>
                      <a:pt x="276" y="432"/>
                      <a:pt x="275" y="431"/>
                    </a:cubicBezTo>
                    <a:cubicBezTo>
                      <a:pt x="274" y="430"/>
                      <a:pt x="275" y="430"/>
                      <a:pt x="273" y="429"/>
                    </a:cubicBezTo>
                    <a:cubicBezTo>
                      <a:pt x="272" y="429"/>
                      <a:pt x="272" y="429"/>
                      <a:pt x="272" y="427"/>
                    </a:cubicBezTo>
                    <a:cubicBezTo>
                      <a:pt x="270" y="427"/>
                      <a:pt x="269" y="425"/>
                      <a:pt x="269" y="424"/>
                    </a:cubicBezTo>
                    <a:cubicBezTo>
                      <a:pt x="268" y="424"/>
                      <a:pt x="262" y="421"/>
                      <a:pt x="262" y="421"/>
                    </a:cubicBezTo>
                    <a:cubicBezTo>
                      <a:pt x="262" y="421"/>
                      <a:pt x="261" y="421"/>
                      <a:pt x="260" y="421"/>
                    </a:cubicBezTo>
                    <a:cubicBezTo>
                      <a:pt x="260" y="422"/>
                      <a:pt x="259" y="421"/>
                      <a:pt x="259" y="421"/>
                    </a:cubicBezTo>
                    <a:cubicBezTo>
                      <a:pt x="259" y="420"/>
                      <a:pt x="258" y="420"/>
                      <a:pt x="258" y="420"/>
                    </a:cubicBezTo>
                    <a:cubicBezTo>
                      <a:pt x="258" y="421"/>
                      <a:pt x="258" y="422"/>
                      <a:pt x="257" y="421"/>
                    </a:cubicBezTo>
                    <a:cubicBezTo>
                      <a:pt x="258" y="420"/>
                      <a:pt x="258" y="420"/>
                      <a:pt x="256" y="419"/>
                    </a:cubicBezTo>
                    <a:cubicBezTo>
                      <a:pt x="255" y="419"/>
                      <a:pt x="254" y="418"/>
                      <a:pt x="253" y="418"/>
                    </a:cubicBezTo>
                    <a:cubicBezTo>
                      <a:pt x="253" y="419"/>
                      <a:pt x="252" y="419"/>
                      <a:pt x="251" y="418"/>
                    </a:cubicBezTo>
                    <a:cubicBezTo>
                      <a:pt x="251" y="420"/>
                      <a:pt x="244" y="419"/>
                      <a:pt x="244" y="419"/>
                    </a:cubicBezTo>
                    <a:cubicBezTo>
                      <a:pt x="243" y="419"/>
                      <a:pt x="242" y="419"/>
                      <a:pt x="241" y="420"/>
                    </a:cubicBezTo>
                    <a:cubicBezTo>
                      <a:pt x="241" y="420"/>
                      <a:pt x="241" y="421"/>
                      <a:pt x="240" y="421"/>
                    </a:cubicBezTo>
                    <a:cubicBezTo>
                      <a:pt x="240" y="420"/>
                      <a:pt x="240" y="419"/>
                      <a:pt x="239" y="418"/>
                    </a:cubicBezTo>
                    <a:cubicBezTo>
                      <a:pt x="238" y="417"/>
                      <a:pt x="237" y="416"/>
                      <a:pt x="235" y="415"/>
                    </a:cubicBezTo>
                    <a:cubicBezTo>
                      <a:pt x="234" y="415"/>
                      <a:pt x="233" y="413"/>
                      <a:pt x="231" y="414"/>
                    </a:cubicBezTo>
                    <a:cubicBezTo>
                      <a:pt x="230" y="415"/>
                      <a:pt x="230" y="415"/>
                      <a:pt x="229" y="417"/>
                    </a:cubicBezTo>
                    <a:cubicBezTo>
                      <a:pt x="229" y="417"/>
                      <a:pt x="229" y="419"/>
                      <a:pt x="228" y="419"/>
                    </a:cubicBezTo>
                    <a:cubicBezTo>
                      <a:pt x="229" y="416"/>
                      <a:pt x="228" y="418"/>
                      <a:pt x="228" y="417"/>
                    </a:cubicBezTo>
                    <a:cubicBezTo>
                      <a:pt x="228" y="418"/>
                      <a:pt x="227" y="418"/>
                      <a:pt x="226" y="418"/>
                    </a:cubicBezTo>
                    <a:cubicBezTo>
                      <a:pt x="226" y="416"/>
                      <a:pt x="229" y="414"/>
                      <a:pt x="229" y="412"/>
                    </a:cubicBezTo>
                    <a:cubicBezTo>
                      <a:pt x="229" y="412"/>
                      <a:pt x="230" y="410"/>
                      <a:pt x="230" y="410"/>
                    </a:cubicBezTo>
                    <a:cubicBezTo>
                      <a:pt x="229" y="409"/>
                      <a:pt x="229" y="409"/>
                      <a:pt x="228" y="409"/>
                    </a:cubicBezTo>
                    <a:cubicBezTo>
                      <a:pt x="227" y="408"/>
                      <a:pt x="227" y="407"/>
                      <a:pt x="226" y="406"/>
                    </a:cubicBezTo>
                    <a:cubicBezTo>
                      <a:pt x="225" y="406"/>
                      <a:pt x="225" y="406"/>
                      <a:pt x="224" y="406"/>
                    </a:cubicBezTo>
                    <a:cubicBezTo>
                      <a:pt x="224" y="405"/>
                      <a:pt x="224" y="405"/>
                      <a:pt x="224" y="404"/>
                    </a:cubicBezTo>
                    <a:cubicBezTo>
                      <a:pt x="223" y="404"/>
                      <a:pt x="222" y="405"/>
                      <a:pt x="222" y="403"/>
                    </a:cubicBezTo>
                    <a:cubicBezTo>
                      <a:pt x="220" y="404"/>
                      <a:pt x="220" y="403"/>
                      <a:pt x="218" y="403"/>
                    </a:cubicBezTo>
                    <a:cubicBezTo>
                      <a:pt x="216" y="402"/>
                      <a:pt x="215" y="403"/>
                      <a:pt x="213" y="403"/>
                    </a:cubicBezTo>
                    <a:cubicBezTo>
                      <a:pt x="212" y="403"/>
                      <a:pt x="211" y="403"/>
                      <a:pt x="209" y="404"/>
                    </a:cubicBezTo>
                    <a:cubicBezTo>
                      <a:pt x="208" y="404"/>
                      <a:pt x="206" y="405"/>
                      <a:pt x="204" y="405"/>
                    </a:cubicBezTo>
                    <a:cubicBezTo>
                      <a:pt x="206" y="404"/>
                      <a:pt x="205" y="403"/>
                      <a:pt x="207" y="403"/>
                    </a:cubicBezTo>
                    <a:cubicBezTo>
                      <a:pt x="208" y="402"/>
                      <a:pt x="210" y="403"/>
                      <a:pt x="211" y="402"/>
                    </a:cubicBezTo>
                    <a:cubicBezTo>
                      <a:pt x="211" y="402"/>
                      <a:pt x="213" y="402"/>
                      <a:pt x="213" y="401"/>
                    </a:cubicBezTo>
                    <a:cubicBezTo>
                      <a:pt x="214" y="401"/>
                      <a:pt x="214" y="401"/>
                      <a:pt x="214" y="400"/>
                    </a:cubicBezTo>
                    <a:cubicBezTo>
                      <a:pt x="213" y="399"/>
                      <a:pt x="213" y="399"/>
                      <a:pt x="214" y="399"/>
                    </a:cubicBezTo>
                    <a:cubicBezTo>
                      <a:pt x="215" y="397"/>
                      <a:pt x="216" y="396"/>
                      <a:pt x="214" y="395"/>
                    </a:cubicBezTo>
                    <a:cubicBezTo>
                      <a:pt x="213" y="395"/>
                      <a:pt x="212" y="395"/>
                      <a:pt x="211" y="395"/>
                    </a:cubicBezTo>
                    <a:cubicBezTo>
                      <a:pt x="209" y="394"/>
                      <a:pt x="209" y="394"/>
                      <a:pt x="208" y="394"/>
                    </a:cubicBezTo>
                    <a:cubicBezTo>
                      <a:pt x="208" y="394"/>
                      <a:pt x="207" y="395"/>
                      <a:pt x="206" y="395"/>
                    </a:cubicBezTo>
                    <a:cubicBezTo>
                      <a:pt x="206" y="394"/>
                      <a:pt x="205" y="393"/>
                      <a:pt x="205" y="392"/>
                    </a:cubicBezTo>
                    <a:cubicBezTo>
                      <a:pt x="204" y="390"/>
                      <a:pt x="207" y="392"/>
                      <a:pt x="207" y="390"/>
                    </a:cubicBezTo>
                    <a:cubicBezTo>
                      <a:pt x="208" y="388"/>
                      <a:pt x="199" y="389"/>
                      <a:pt x="198" y="389"/>
                    </a:cubicBezTo>
                    <a:cubicBezTo>
                      <a:pt x="200" y="390"/>
                      <a:pt x="200" y="390"/>
                      <a:pt x="198" y="390"/>
                    </a:cubicBezTo>
                    <a:cubicBezTo>
                      <a:pt x="196" y="390"/>
                      <a:pt x="196" y="390"/>
                      <a:pt x="195" y="391"/>
                    </a:cubicBezTo>
                    <a:cubicBezTo>
                      <a:pt x="194" y="391"/>
                      <a:pt x="193" y="392"/>
                      <a:pt x="193" y="392"/>
                    </a:cubicBezTo>
                    <a:cubicBezTo>
                      <a:pt x="191" y="393"/>
                      <a:pt x="188" y="392"/>
                      <a:pt x="186" y="392"/>
                    </a:cubicBezTo>
                    <a:cubicBezTo>
                      <a:pt x="186" y="392"/>
                      <a:pt x="186" y="392"/>
                      <a:pt x="185" y="392"/>
                    </a:cubicBezTo>
                    <a:cubicBezTo>
                      <a:pt x="184" y="391"/>
                      <a:pt x="184" y="391"/>
                      <a:pt x="184" y="391"/>
                    </a:cubicBezTo>
                    <a:cubicBezTo>
                      <a:pt x="183" y="390"/>
                      <a:pt x="184" y="390"/>
                      <a:pt x="183" y="389"/>
                    </a:cubicBezTo>
                    <a:cubicBezTo>
                      <a:pt x="182" y="389"/>
                      <a:pt x="180" y="389"/>
                      <a:pt x="180" y="389"/>
                    </a:cubicBezTo>
                    <a:cubicBezTo>
                      <a:pt x="177" y="390"/>
                      <a:pt x="172" y="391"/>
                      <a:pt x="170" y="389"/>
                    </a:cubicBezTo>
                    <a:cubicBezTo>
                      <a:pt x="172" y="389"/>
                      <a:pt x="171" y="385"/>
                      <a:pt x="170" y="384"/>
                    </a:cubicBezTo>
                    <a:cubicBezTo>
                      <a:pt x="169" y="383"/>
                      <a:pt x="167" y="383"/>
                      <a:pt x="165" y="382"/>
                    </a:cubicBezTo>
                    <a:cubicBezTo>
                      <a:pt x="164" y="381"/>
                      <a:pt x="162" y="380"/>
                      <a:pt x="161" y="380"/>
                    </a:cubicBezTo>
                    <a:cubicBezTo>
                      <a:pt x="160" y="379"/>
                      <a:pt x="159" y="379"/>
                      <a:pt x="159" y="381"/>
                    </a:cubicBezTo>
                    <a:cubicBezTo>
                      <a:pt x="159" y="382"/>
                      <a:pt x="160" y="382"/>
                      <a:pt x="160" y="383"/>
                    </a:cubicBezTo>
                    <a:cubicBezTo>
                      <a:pt x="161" y="383"/>
                      <a:pt x="162" y="383"/>
                      <a:pt x="162" y="384"/>
                    </a:cubicBezTo>
                    <a:cubicBezTo>
                      <a:pt x="161" y="384"/>
                      <a:pt x="159" y="385"/>
                      <a:pt x="158" y="385"/>
                    </a:cubicBezTo>
                    <a:cubicBezTo>
                      <a:pt x="157" y="385"/>
                      <a:pt x="155" y="386"/>
                      <a:pt x="154" y="386"/>
                    </a:cubicBezTo>
                    <a:cubicBezTo>
                      <a:pt x="153" y="387"/>
                      <a:pt x="153" y="389"/>
                      <a:pt x="152" y="389"/>
                    </a:cubicBezTo>
                    <a:cubicBezTo>
                      <a:pt x="152" y="391"/>
                      <a:pt x="153" y="391"/>
                      <a:pt x="154" y="392"/>
                    </a:cubicBezTo>
                    <a:cubicBezTo>
                      <a:pt x="154" y="393"/>
                      <a:pt x="154" y="394"/>
                      <a:pt x="154" y="395"/>
                    </a:cubicBezTo>
                    <a:cubicBezTo>
                      <a:pt x="154" y="396"/>
                      <a:pt x="155" y="398"/>
                      <a:pt x="154" y="399"/>
                    </a:cubicBezTo>
                    <a:cubicBezTo>
                      <a:pt x="153" y="399"/>
                      <a:pt x="150" y="401"/>
                      <a:pt x="150" y="401"/>
                    </a:cubicBezTo>
                    <a:cubicBezTo>
                      <a:pt x="150" y="400"/>
                      <a:pt x="150" y="399"/>
                      <a:pt x="150" y="399"/>
                    </a:cubicBezTo>
                    <a:cubicBezTo>
                      <a:pt x="148" y="399"/>
                      <a:pt x="149" y="396"/>
                      <a:pt x="147" y="396"/>
                    </a:cubicBezTo>
                    <a:cubicBezTo>
                      <a:pt x="147" y="395"/>
                      <a:pt x="147" y="395"/>
                      <a:pt x="148" y="395"/>
                    </a:cubicBezTo>
                    <a:cubicBezTo>
                      <a:pt x="147" y="392"/>
                      <a:pt x="151" y="391"/>
                      <a:pt x="151" y="389"/>
                    </a:cubicBezTo>
                    <a:cubicBezTo>
                      <a:pt x="151" y="389"/>
                      <a:pt x="150" y="389"/>
                      <a:pt x="150" y="388"/>
                    </a:cubicBezTo>
                    <a:cubicBezTo>
                      <a:pt x="150" y="388"/>
                      <a:pt x="150" y="387"/>
                      <a:pt x="150" y="387"/>
                    </a:cubicBezTo>
                    <a:cubicBezTo>
                      <a:pt x="150" y="386"/>
                      <a:pt x="149" y="386"/>
                      <a:pt x="148" y="386"/>
                    </a:cubicBezTo>
                    <a:cubicBezTo>
                      <a:pt x="148" y="384"/>
                      <a:pt x="150" y="384"/>
                      <a:pt x="150" y="383"/>
                    </a:cubicBezTo>
                    <a:cubicBezTo>
                      <a:pt x="151" y="383"/>
                      <a:pt x="151" y="383"/>
                      <a:pt x="151" y="383"/>
                    </a:cubicBezTo>
                    <a:cubicBezTo>
                      <a:pt x="151" y="383"/>
                      <a:pt x="152" y="382"/>
                      <a:pt x="151" y="382"/>
                    </a:cubicBezTo>
                    <a:cubicBezTo>
                      <a:pt x="151" y="381"/>
                      <a:pt x="151" y="381"/>
                      <a:pt x="152" y="381"/>
                    </a:cubicBezTo>
                    <a:cubicBezTo>
                      <a:pt x="152" y="381"/>
                      <a:pt x="153" y="381"/>
                      <a:pt x="153" y="381"/>
                    </a:cubicBezTo>
                    <a:cubicBezTo>
                      <a:pt x="155" y="378"/>
                      <a:pt x="151" y="379"/>
                      <a:pt x="151" y="378"/>
                    </a:cubicBezTo>
                    <a:cubicBezTo>
                      <a:pt x="151" y="378"/>
                      <a:pt x="150" y="378"/>
                      <a:pt x="149" y="379"/>
                    </a:cubicBezTo>
                    <a:cubicBezTo>
                      <a:pt x="148" y="379"/>
                      <a:pt x="148" y="380"/>
                      <a:pt x="148" y="380"/>
                    </a:cubicBezTo>
                    <a:cubicBezTo>
                      <a:pt x="147" y="382"/>
                      <a:pt x="145" y="383"/>
                      <a:pt x="144" y="383"/>
                    </a:cubicBezTo>
                    <a:cubicBezTo>
                      <a:pt x="144" y="383"/>
                      <a:pt x="143" y="383"/>
                      <a:pt x="143" y="383"/>
                    </a:cubicBezTo>
                    <a:cubicBezTo>
                      <a:pt x="142" y="384"/>
                      <a:pt x="142" y="384"/>
                      <a:pt x="141" y="384"/>
                    </a:cubicBezTo>
                    <a:cubicBezTo>
                      <a:pt x="141" y="384"/>
                      <a:pt x="140" y="385"/>
                      <a:pt x="139" y="385"/>
                    </a:cubicBezTo>
                    <a:cubicBezTo>
                      <a:pt x="137" y="386"/>
                      <a:pt x="134" y="386"/>
                      <a:pt x="133" y="389"/>
                    </a:cubicBezTo>
                    <a:cubicBezTo>
                      <a:pt x="131" y="387"/>
                      <a:pt x="129" y="389"/>
                      <a:pt x="128" y="392"/>
                    </a:cubicBezTo>
                    <a:cubicBezTo>
                      <a:pt x="128" y="393"/>
                      <a:pt x="128" y="394"/>
                      <a:pt x="128" y="395"/>
                    </a:cubicBezTo>
                    <a:cubicBezTo>
                      <a:pt x="127" y="396"/>
                      <a:pt x="126" y="396"/>
                      <a:pt x="126" y="397"/>
                    </a:cubicBezTo>
                    <a:cubicBezTo>
                      <a:pt x="126" y="397"/>
                      <a:pt x="126" y="399"/>
                      <a:pt x="126" y="399"/>
                    </a:cubicBezTo>
                    <a:cubicBezTo>
                      <a:pt x="124" y="399"/>
                      <a:pt x="124" y="399"/>
                      <a:pt x="123" y="401"/>
                    </a:cubicBezTo>
                    <a:cubicBezTo>
                      <a:pt x="122" y="401"/>
                      <a:pt x="121" y="403"/>
                      <a:pt x="121" y="403"/>
                    </a:cubicBezTo>
                    <a:cubicBezTo>
                      <a:pt x="121" y="405"/>
                      <a:pt x="122" y="408"/>
                      <a:pt x="119" y="408"/>
                    </a:cubicBezTo>
                    <a:cubicBezTo>
                      <a:pt x="119" y="408"/>
                      <a:pt x="118" y="406"/>
                      <a:pt x="118" y="406"/>
                    </a:cubicBezTo>
                    <a:cubicBezTo>
                      <a:pt x="117" y="404"/>
                      <a:pt x="116" y="404"/>
                      <a:pt x="115" y="403"/>
                    </a:cubicBezTo>
                    <a:cubicBezTo>
                      <a:pt x="114" y="403"/>
                      <a:pt x="115" y="401"/>
                      <a:pt x="114" y="401"/>
                    </a:cubicBezTo>
                    <a:cubicBezTo>
                      <a:pt x="113" y="400"/>
                      <a:pt x="112" y="400"/>
                      <a:pt x="111" y="399"/>
                    </a:cubicBezTo>
                    <a:cubicBezTo>
                      <a:pt x="111" y="397"/>
                      <a:pt x="112" y="396"/>
                      <a:pt x="110" y="396"/>
                    </a:cubicBezTo>
                    <a:cubicBezTo>
                      <a:pt x="109" y="396"/>
                      <a:pt x="109" y="398"/>
                      <a:pt x="108" y="399"/>
                    </a:cubicBezTo>
                    <a:cubicBezTo>
                      <a:pt x="108" y="400"/>
                      <a:pt x="108" y="402"/>
                      <a:pt x="108" y="403"/>
                    </a:cubicBezTo>
                    <a:cubicBezTo>
                      <a:pt x="108" y="404"/>
                      <a:pt x="109" y="403"/>
                      <a:pt x="109" y="405"/>
                    </a:cubicBezTo>
                    <a:cubicBezTo>
                      <a:pt x="110" y="405"/>
                      <a:pt x="111" y="405"/>
                      <a:pt x="113" y="404"/>
                    </a:cubicBezTo>
                    <a:cubicBezTo>
                      <a:pt x="113" y="405"/>
                      <a:pt x="113" y="406"/>
                      <a:pt x="113" y="406"/>
                    </a:cubicBezTo>
                    <a:cubicBezTo>
                      <a:pt x="112" y="406"/>
                      <a:pt x="112" y="406"/>
                      <a:pt x="111" y="406"/>
                    </a:cubicBezTo>
                    <a:cubicBezTo>
                      <a:pt x="111" y="406"/>
                      <a:pt x="111" y="407"/>
                      <a:pt x="111" y="407"/>
                    </a:cubicBezTo>
                    <a:cubicBezTo>
                      <a:pt x="110" y="408"/>
                      <a:pt x="110" y="410"/>
                      <a:pt x="110" y="411"/>
                    </a:cubicBezTo>
                    <a:cubicBezTo>
                      <a:pt x="111" y="411"/>
                      <a:pt x="112" y="413"/>
                      <a:pt x="113" y="413"/>
                    </a:cubicBezTo>
                    <a:cubicBezTo>
                      <a:pt x="113" y="413"/>
                      <a:pt x="115" y="413"/>
                      <a:pt x="115" y="414"/>
                    </a:cubicBezTo>
                    <a:cubicBezTo>
                      <a:pt x="115" y="414"/>
                      <a:pt x="115" y="418"/>
                      <a:pt x="115" y="419"/>
                    </a:cubicBezTo>
                    <a:cubicBezTo>
                      <a:pt x="114" y="419"/>
                      <a:pt x="115" y="422"/>
                      <a:pt x="115" y="422"/>
                    </a:cubicBezTo>
                    <a:cubicBezTo>
                      <a:pt x="115" y="423"/>
                      <a:pt x="115" y="424"/>
                      <a:pt x="114" y="424"/>
                    </a:cubicBezTo>
                    <a:cubicBezTo>
                      <a:pt x="113" y="424"/>
                      <a:pt x="113" y="425"/>
                      <a:pt x="114" y="425"/>
                    </a:cubicBezTo>
                    <a:cubicBezTo>
                      <a:pt x="114" y="427"/>
                      <a:pt x="114" y="429"/>
                      <a:pt x="113" y="431"/>
                    </a:cubicBezTo>
                    <a:cubicBezTo>
                      <a:pt x="113" y="433"/>
                      <a:pt x="112" y="433"/>
                      <a:pt x="111" y="434"/>
                    </a:cubicBezTo>
                    <a:cubicBezTo>
                      <a:pt x="111" y="436"/>
                      <a:pt x="113" y="437"/>
                      <a:pt x="114" y="437"/>
                    </a:cubicBezTo>
                    <a:cubicBezTo>
                      <a:pt x="114" y="439"/>
                      <a:pt x="112" y="440"/>
                      <a:pt x="111" y="442"/>
                    </a:cubicBezTo>
                    <a:cubicBezTo>
                      <a:pt x="111" y="443"/>
                      <a:pt x="111" y="443"/>
                      <a:pt x="110" y="443"/>
                    </a:cubicBezTo>
                    <a:cubicBezTo>
                      <a:pt x="109" y="444"/>
                      <a:pt x="109" y="444"/>
                      <a:pt x="108" y="444"/>
                    </a:cubicBezTo>
                    <a:cubicBezTo>
                      <a:pt x="107" y="445"/>
                      <a:pt x="106" y="446"/>
                      <a:pt x="106" y="447"/>
                    </a:cubicBezTo>
                    <a:cubicBezTo>
                      <a:pt x="105" y="448"/>
                      <a:pt x="105" y="449"/>
                      <a:pt x="105" y="449"/>
                    </a:cubicBezTo>
                    <a:cubicBezTo>
                      <a:pt x="105" y="450"/>
                      <a:pt x="106" y="450"/>
                      <a:pt x="106" y="451"/>
                    </a:cubicBezTo>
                    <a:cubicBezTo>
                      <a:pt x="106" y="451"/>
                      <a:pt x="104" y="451"/>
                      <a:pt x="103" y="451"/>
                    </a:cubicBezTo>
                    <a:cubicBezTo>
                      <a:pt x="103" y="451"/>
                      <a:pt x="104" y="452"/>
                      <a:pt x="104" y="453"/>
                    </a:cubicBezTo>
                    <a:cubicBezTo>
                      <a:pt x="103" y="454"/>
                      <a:pt x="102" y="455"/>
                      <a:pt x="101" y="456"/>
                    </a:cubicBezTo>
                    <a:cubicBezTo>
                      <a:pt x="100" y="456"/>
                      <a:pt x="99" y="456"/>
                      <a:pt x="100" y="457"/>
                    </a:cubicBezTo>
                    <a:cubicBezTo>
                      <a:pt x="100" y="457"/>
                      <a:pt x="99" y="457"/>
                      <a:pt x="99" y="457"/>
                    </a:cubicBezTo>
                    <a:cubicBezTo>
                      <a:pt x="99" y="458"/>
                      <a:pt x="99" y="459"/>
                      <a:pt x="99" y="459"/>
                    </a:cubicBezTo>
                    <a:cubicBezTo>
                      <a:pt x="99" y="460"/>
                      <a:pt x="100" y="462"/>
                      <a:pt x="100" y="463"/>
                    </a:cubicBezTo>
                    <a:cubicBezTo>
                      <a:pt x="99" y="463"/>
                      <a:pt x="99" y="464"/>
                      <a:pt x="99" y="464"/>
                    </a:cubicBezTo>
                    <a:cubicBezTo>
                      <a:pt x="98" y="465"/>
                      <a:pt x="98" y="465"/>
                      <a:pt x="97" y="465"/>
                    </a:cubicBezTo>
                    <a:cubicBezTo>
                      <a:pt x="97" y="465"/>
                      <a:pt x="97" y="466"/>
                      <a:pt x="97" y="466"/>
                    </a:cubicBezTo>
                    <a:cubicBezTo>
                      <a:pt x="96" y="467"/>
                      <a:pt x="96" y="468"/>
                      <a:pt x="97" y="469"/>
                    </a:cubicBezTo>
                    <a:cubicBezTo>
                      <a:pt x="97" y="469"/>
                      <a:pt x="98" y="470"/>
                      <a:pt x="97" y="471"/>
                    </a:cubicBezTo>
                    <a:cubicBezTo>
                      <a:pt x="97" y="471"/>
                      <a:pt x="96" y="471"/>
                      <a:pt x="96" y="471"/>
                    </a:cubicBezTo>
                    <a:cubicBezTo>
                      <a:pt x="96" y="471"/>
                      <a:pt x="96" y="472"/>
                      <a:pt x="95" y="472"/>
                    </a:cubicBezTo>
                    <a:cubicBezTo>
                      <a:pt x="95" y="474"/>
                      <a:pt x="94" y="472"/>
                      <a:pt x="94" y="474"/>
                    </a:cubicBezTo>
                    <a:cubicBezTo>
                      <a:pt x="95" y="475"/>
                      <a:pt x="95" y="476"/>
                      <a:pt x="95" y="477"/>
                    </a:cubicBezTo>
                    <a:cubicBezTo>
                      <a:pt x="93" y="477"/>
                      <a:pt x="94" y="479"/>
                      <a:pt x="95" y="481"/>
                    </a:cubicBezTo>
                    <a:cubicBezTo>
                      <a:pt x="95" y="481"/>
                      <a:pt x="96" y="481"/>
                      <a:pt x="96" y="482"/>
                    </a:cubicBezTo>
                    <a:cubicBezTo>
                      <a:pt x="96" y="482"/>
                      <a:pt x="94" y="484"/>
                      <a:pt x="94" y="484"/>
                    </a:cubicBezTo>
                    <a:cubicBezTo>
                      <a:pt x="95" y="484"/>
                      <a:pt x="96" y="485"/>
                      <a:pt x="97" y="486"/>
                    </a:cubicBezTo>
                    <a:cubicBezTo>
                      <a:pt x="97" y="486"/>
                      <a:pt x="98" y="486"/>
                      <a:pt x="98" y="486"/>
                    </a:cubicBezTo>
                    <a:cubicBezTo>
                      <a:pt x="98" y="486"/>
                      <a:pt x="98" y="486"/>
                      <a:pt x="98" y="486"/>
                    </a:cubicBezTo>
                    <a:cubicBezTo>
                      <a:pt x="100" y="485"/>
                      <a:pt x="100" y="482"/>
                      <a:pt x="100" y="486"/>
                    </a:cubicBezTo>
                    <a:cubicBezTo>
                      <a:pt x="99" y="486"/>
                      <a:pt x="99" y="486"/>
                      <a:pt x="98" y="486"/>
                    </a:cubicBezTo>
                    <a:cubicBezTo>
                      <a:pt x="98" y="487"/>
                      <a:pt x="98" y="488"/>
                      <a:pt x="99" y="488"/>
                    </a:cubicBezTo>
                    <a:cubicBezTo>
                      <a:pt x="96" y="491"/>
                      <a:pt x="94" y="493"/>
                      <a:pt x="93" y="497"/>
                    </a:cubicBezTo>
                    <a:cubicBezTo>
                      <a:pt x="92" y="498"/>
                      <a:pt x="92" y="498"/>
                      <a:pt x="93" y="499"/>
                    </a:cubicBezTo>
                    <a:cubicBezTo>
                      <a:pt x="93" y="500"/>
                      <a:pt x="93" y="500"/>
                      <a:pt x="93" y="500"/>
                    </a:cubicBezTo>
                    <a:cubicBezTo>
                      <a:pt x="94" y="501"/>
                      <a:pt x="93" y="500"/>
                      <a:pt x="94" y="501"/>
                    </a:cubicBezTo>
                    <a:cubicBezTo>
                      <a:pt x="94" y="502"/>
                      <a:pt x="94" y="503"/>
                      <a:pt x="95" y="504"/>
                    </a:cubicBezTo>
                    <a:cubicBezTo>
                      <a:pt x="95" y="506"/>
                      <a:pt x="94" y="507"/>
                      <a:pt x="95" y="509"/>
                    </a:cubicBezTo>
                    <a:cubicBezTo>
                      <a:pt x="95" y="509"/>
                      <a:pt x="97" y="510"/>
                      <a:pt x="98" y="511"/>
                    </a:cubicBezTo>
                    <a:cubicBezTo>
                      <a:pt x="99" y="511"/>
                      <a:pt x="99" y="512"/>
                      <a:pt x="99" y="512"/>
                    </a:cubicBezTo>
                    <a:cubicBezTo>
                      <a:pt x="100" y="513"/>
                      <a:pt x="100" y="513"/>
                      <a:pt x="100" y="513"/>
                    </a:cubicBezTo>
                    <a:cubicBezTo>
                      <a:pt x="101" y="513"/>
                      <a:pt x="101" y="514"/>
                      <a:pt x="101" y="514"/>
                    </a:cubicBezTo>
                    <a:cubicBezTo>
                      <a:pt x="101" y="514"/>
                      <a:pt x="102" y="514"/>
                      <a:pt x="102" y="515"/>
                    </a:cubicBezTo>
                    <a:cubicBezTo>
                      <a:pt x="102" y="515"/>
                      <a:pt x="102" y="516"/>
                      <a:pt x="103" y="517"/>
                    </a:cubicBezTo>
                    <a:cubicBezTo>
                      <a:pt x="104" y="519"/>
                      <a:pt x="107" y="521"/>
                      <a:pt x="109" y="523"/>
                    </a:cubicBezTo>
                    <a:cubicBezTo>
                      <a:pt x="110" y="523"/>
                      <a:pt x="110" y="524"/>
                      <a:pt x="110" y="525"/>
                    </a:cubicBezTo>
                    <a:cubicBezTo>
                      <a:pt x="111" y="525"/>
                      <a:pt x="111" y="525"/>
                      <a:pt x="111" y="526"/>
                    </a:cubicBezTo>
                    <a:cubicBezTo>
                      <a:pt x="112" y="527"/>
                      <a:pt x="113" y="528"/>
                      <a:pt x="113" y="529"/>
                    </a:cubicBezTo>
                    <a:cubicBezTo>
                      <a:pt x="114" y="530"/>
                      <a:pt x="114" y="531"/>
                      <a:pt x="115" y="532"/>
                    </a:cubicBezTo>
                    <a:cubicBezTo>
                      <a:pt x="115" y="532"/>
                      <a:pt x="115" y="533"/>
                      <a:pt x="115" y="534"/>
                    </a:cubicBezTo>
                    <a:cubicBezTo>
                      <a:pt x="115" y="534"/>
                      <a:pt x="116" y="535"/>
                      <a:pt x="116" y="535"/>
                    </a:cubicBezTo>
                    <a:cubicBezTo>
                      <a:pt x="116" y="536"/>
                      <a:pt x="116" y="535"/>
                      <a:pt x="116" y="536"/>
                    </a:cubicBezTo>
                    <a:cubicBezTo>
                      <a:pt x="117" y="537"/>
                      <a:pt x="117" y="537"/>
                      <a:pt x="117" y="538"/>
                    </a:cubicBezTo>
                    <a:cubicBezTo>
                      <a:pt x="117" y="539"/>
                      <a:pt x="118" y="540"/>
                      <a:pt x="118" y="541"/>
                    </a:cubicBezTo>
                    <a:cubicBezTo>
                      <a:pt x="119" y="543"/>
                      <a:pt x="119" y="544"/>
                      <a:pt x="120" y="545"/>
                    </a:cubicBezTo>
                    <a:cubicBezTo>
                      <a:pt x="120" y="546"/>
                      <a:pt x="121" y="546"/>
                      <a:pt x="121" y="547"/>
                    </a:cubicBezTo>
                    <a:cubicBezTo>
                      <a:pt x="122" y="548"/>
                      <a:pt x="121" y="549"/>
                      <a:pt x="122" y="550"/>
                    </a:cubicBezTo>
                    <a:cubicBezTo>
                      <a:pt x="123" y="551"/>
                      <a:pt x="123" y="551"/>
                      <a:pt x="124" y="552"/>
                    </a:cubicBezTo>
                    <a:cubicBezTo>
                      <a:pt x="124" y="552"/>
                      <a:pt x="124" y="553"/>
                      <a:pt x="125" y="554"/>
                    </a:cubicBezTo>
                    <a:cubicBezTo>
                      <a:pt x="125" y="555"/>
                      <a:pt x="126" y="556"/>
                      <a:pt x="127" y="558"/>
                    </a:cubicBezTo>
                    <a:cubicBezTo>
                      <a:pt x="127" y="559"/>
                      <a:pt x="129" y="562"/>
                      <a:pt x="127" y="562"/>
                    </a:cubicBezTo>
                    <a:cubicBezTo>
                      <a:pt x="128" y="564"/>
                      <a:pt x="129" y="564"/>
                      <a:pt x="129" y="565"/>
                    </a:cubicBezTo>
                    <a:cubicBezTo>
                      <a:pt x="130" y="567"/>
                      <a:pt x="131" y="568"/>
                      <a:pt x="132" y="569"/>
                    </a:cubicBezTo>
                    <a:cubicBezTo>
                      <a:pt x="134" y="572"/>
                      <a:pt x="138" y="574"/>
                      <a:pt x="141" y="576"/>
                    </a:cubicBezTo>
                    <a:cubicBezTo>
                      <a:pt x="143" y="579"/>
                      <a:pt x="147" y="579"/>
                      <a:pt x="150" y="580"/>
                    </a:cubicBezTo>
                    <a:cubicBezTo>
                      <a:pt x="151" y="581"/>
                      <a:pt x="152" y="582"/>
                      <a:pt x="153" y="582"/>
                    </a:cubicBezTo>
                    <a:cubicBezTo>
                      <a:pt x="155" y="583"/>
                      <a:pt x="157" y="584"/>
                      <a:pt x="158" y="584"/>
                    </a:cubicBezTo>
                    <a:cubicBezTo>
                      <a:pt x="160" y="585"/>
                      <a:pt x="161" y="588"/>
                      <a:pt x="162" y="589"/>
                    </a:cubicBezTo>
                    <a:cubicBezTo>
                      <a:pt x="164" y="591"/>
                      <a:pt x="165" y="593"/>
                      <a:pt x="166" y="595"/>
                    </a:cubicBezTo>
                    <a:cubicBezTo>
                      <a:pt x="168" y="600"/>
                      <a:pt x="167" y="605"/>
                      <a:pt x="168" y="609"/>
                    </a:cubicBezTo>
                    <a:cubicBezTo>
                      <a:pt x="169" y="610"/>
                      <a:pt x="169" y="611"/>
                      <a:pt x="169" y="612"/>
                    </a:cubicBezTo>
                    <a:cubicBezTo>
                      <a:pt x="169" y="613"/>
                      <a:pt x="169" y="612"/>
                      <a:pt x="169" y="613"/>
                    </a:cubicBezTo>
                    <a:cubicBezTo>
                      <a:pt x="169" y="613"/>
                      <a:pt x="169" y="614"/>
                      <a:pt x="169" y="614"/>
                    </a:cubicBezTo>
                    <a:cubicBezTo>
                      <a:pt x="169" y="615"/>
                      <a:pt x="168" y="616"/>
                      <a:pt x="169" y="617"/>
                    </a:cubicBezTo>
                    <a:cubicBezTo>
                      <a:pt x="169" y="619"/>
                      <a:pt x="169" y="621"/>
                      <a:pt x="169" y="622"/>
                    </a:cubicBezTo>
                    <a:cubicBezTo>
                      <a:pt x="169" y="624"/>
                      <a:pt x="168" y="625"/>
                      <a:pt x="169" y="626"/>
                    </a:cubicBezTo>
                    <a:cubicBezTo>
                      <a:pt x="169" y="627"/>
                      <a:pt x="170" y="627"/>
                      <a:pt x="170" y="628"/>
                    </a:cubicBezTo>
                    <a:cubicBezTo>
                      <a:pt x="170" y="629"/>
                      <a:pt x="170" y="631"/>
                      <a:pt x="170" y="633"/>
                    </a:cubicBezTo>
                    <a:cubicBezTo>
                      <a:pt x="170" y="634"/>
                      <a:pt x="170" y="637"/>
                      <a:pt x="171" y="638"/>
                    </a:cubicBezTo>
                    <a:cubicBezTo>
                      <a:pt x="171" y="639"/>
                      <a:pt x="172" y="640"/>
                      <a:pt x="172" y="641"/>
                    </a:cubicBezTo>
                    <a:cubicBezTo>
                      <a:pt x="172" y="641"/>
                      <a:pt x="172" y="642"/>
                      <a:pt x="172" y="643"/>
                    </a:cubicBezTo>
                    <a:cubicBezTo>
                      <a:pt x="172" y="643"/>
                      <a:pt x="172" y="645"/>
                      <a:pt x="172" y="645"/>
                    </a:cubicBezTo>
                    <a:cubicBezTo>
                      <a:pt x="172" y="647"/>
                      <a:pt x="172" y="650"/>
                      <a:pt x="173" y="653"/>
                    </a:cubicBezTo>
                    <a:cubicBezTo>
                      <a:pt x="173" y="654"/>
                      <a:pt x="173" y="659"/>
                      <a:pt x="173" y="659"/>
                    </a:cubicBezTo>
                    <a:cubicBezTo>
                      <a:pt x="173" y="660"/>
                      <a:pt x="173" y="661"/>
                      <a:pt x="173" y="662"/>
                    </a:cubicBezTo>
                    <a:cubicBezTo>
                      <a:pt x="173" y="661"/>
                      <a:pt x="173" y="663"/>
                      <a:pt x="173" y="663"/>
                    </a:cubicBezTo>
                    <a:cubicBezTo>
                      <a:pt x="173" y="665"/>
                      <a:pt x="175" y="667"/>
                      <a:pt x="176" y="669"/>
                    </a:cubicBezTo>
                    <a:cubicBezTo>
                      <a:pt x="175" y="669"/>
                      <a:pt x="176" y="672"/>
                      <a:pt x="176" y="673"/>
                    </a:cubicBezTo>
                    <a:cubicBezTo>
                      <a:pt x="176" y="673"/>
                      <a:pt x="175" y="675"/>
                      <a:pt x="175" y="675"/>
                    </a:cubicBezTo>
                    <a:cubicBezTo>
                      <a:pt x="176" y="677"/>
                      <a:pt x="178" y="679"/>
                      <a:pt x="179" y="680"/>
                    </a:cubicBezTo>
                    <a:cubicBezTo>
                      <a:pt x="179" y="682"/>
                      <a:pt x="179" y="684"/>
                      <a:pt x="180" y="685"/>
                    </a:cubicBezTo>
                    <a:cubicBezTo>
                      <a:pt x="180" y="686"/>
                      <a:pt x="180" y="687"/>
                      <a:pt x="180" y="687"/>
                    </a:cubicBezTo>
                    <a:cubicBezTo>
                      <a:pt x="180" y="689"/>
                      <a:pt x="180" y="688"/>
                      <a:pt x="180" y="689"/>
                    </a:cubicBezTo>
                    <a:cubicBezTo>
                      <a:pt x="179" y="690"/>
                      <a:pt x="180" y="691"/>
                      <a:pt x="180" y="692"/>
                    </a:cubicBezTo>
                    <a:cubicBezTo>
                      <a:pt x="180" y="693"/>
                      <a:pt x="180" y="694"/>
                      <a:pt x="180" y="696"/>
                    </a:cubicBezTo>
                    <a:cubicBezTo>
                      <a:pt x="180" y="698"/>
                      <a:pt x="180" y="699"/>
                      <a:pt x="180" y="701"/>
                    </a:cubicBezTo>
                    <a:cubicBezTo>
                      <a:pt x="179" y="702"/>
                      <a:pt x="179" y="703"/>
                      <a:pt x="179" y="703"/>
                    </a:cubicBezTo>
                    <a:cubicBezTo>
                      <a:pt x="180" y="705"/>
                      <a:pt x="180" y="706"/>
                      <a:pt x="181" y="707"/>
                    </a:cubicBezTo>
                    <a:cubicBezTo>
                      <a:pt x="182" y="710"/>
                      <a:pt x="179" y="713"/>
                      <a:pt x="181" y="716"/>
                    </a:cubicBezTo>
                    <a:cubicBezTo>
                      <a:pt x="177" y="718"/>
                      <a:pt x="181" y="719"/>
                      <a:pt x="182" y="722"/>
                    </a:cubicBezTo>
                    <a:cubicBezTo>
                      <a:pt x="183" y="723"/>
                      <a:pt x="183" y="724"/>
                      <a:pt x="183" y="725"/>
                    </a:cubicBezTo>
                    <a:cubicBezTo>
                      <a:pt x="184" y="726"/>
                      <a:pt x="185" y="727"/>
                      <a:pt x="185" y="728"/>
                    </a:cubicBezTo>
                    <a:cubicBezTo>
                      <a:pt x="186" y="729"/>
                      <a:pt x="187" y="731"/>
                      <a:pt x="187" y="732"/>
                    </a:cubicBezTo>
                    <a:cubicBezTo>
                      <a:pt x="186" y="733"/>
                      <a:pt x="186" y="733"/>
                      <a:pt x="186" y="733"/>
                    </a:cubicBezTo>
                    <a:cubicBezTo>
                      <a:pt x="186" y="733"/>
                      <a:pt x="186" y="734"/>
                      <a:pt x="186" y="734"/>
                    </a:cubicBezTo>
                    <a:cubicBezTo>
                      <a:pt x="186" y="734"/>
                      <a:pt x="186" y="736"/>
                      <a:pt x="186" y="736"/>
                    </a:cubicBezTo>
                    <a:cubicBezTo>
                      <a:pt x="187" y="738"/>
                      <a:pt x="188" y="744"/>
                      <a:pt x="191" y="744"/>
                    </a:cubicBezTo>
                    <a:cubicBezTo>
                      <a:pt x="192" y="742"/>
                      <a:pt x="192" y="742"/>
                      <a:pt x="193" y="743"/>
                    </a:cubicBezTo>
                    <a:cubicBezTo>
                      <a:pt x="194" y="743"/>
                      <a:pt x="195" y="745"/>
                      <a:pt x="194" y="745"/>
                    </a:cubicBezTo>
                    <a:cubicBezTo>
                      <a:pt x="195" y="746"/>
                      <a:pt x="196" y="748"/>
                      <a:pt x="196" y="750"/>
                    </a:cubicBezTo>
                    <a:cubicBezTo>
                      <a:pt x="197" y="750"/>
                      <a:pt x="197" y="751"/>
                      <a:pt x="197" y="751"/>
                    </a:cubicBezTo>
                    <a:cubicBezTo>
                      <a:pt x="196" y="752"/>
                      <a:pt x="196" y="752"/>
                      <a:pt x="196" y="752"/>
                    </a:cubicBezTo>
                    <a:cubicBezTo>
                      <a:pt x="196" y="753"/>
                      <a:pt x="197" y="753"/>
                      <a:pt x="197" y="754"/>
                    </a:cubicBezTo>
                    <a:cubicBezTo>
                      <a:pt x="197" y="754"/>
                      <a:pt x="198" y="755"/>
                      <a:pt x="198" y="755"/>
                    </a:cubicBezTo>
                    <a:cubicBezTo>
                      <a:pt x="198" y="756"/>
                      <a:pt x="199" y="756"/>
                      <a:pt x="199" y="756"/>
                    </a:cubicBezTo>
                    <a:cubicBezTo>
                      <a:pt x="199" y="756"/>
                      <a:pt x="198" y="757"/>
                      <a:pt x="198" y="757"/>
                    </a:cubicBezTo>
                    <a:cubicBezTo>
                      <a:pt x="198" y="758"/>
                      <a:pt x="199" y="759"/>
                      <a:pt x="199" y="760"/>
                    </a:cubicBezTo>
                    <a:cubicBezTo>
                      <a:pt x="199" y="760"/>
                      <a:pt x="198" y="760"/>
                      <a:pt x="198" y="760"/>
                    </a:cubicBezTo>
                    <a:cubicBezTo>
                      <a:pt x="198" y="760"/>
                      <a:pt x="199" y="761"/>
                      <a:pt x="199" y="761"/>
                    </a:cubicBezTo>
                    <a:cubicBezTo>
                      <a:pt x="199" y="761"/>
                      <a:pt x="198" y="761"/>
                      <a:pt x="198" y="761"/>
                    </a:cubicBezTo>
                    <a:cubicBezTo>
                      <a:pt x="198" y="762"/>
                      <a:pt x="199" y="763"/>
                      <a:pt x="199" y="764"/>
                    </a:cubicBezTo>
                    <a:cubicBezTo>
                      <a:pt x="200" y="764"/>
                      <a:pt x="200" y="765"/>
                      <a:pt x="200" y="766"/>
                    </a:cubicBezTo>
                    <a:cubicBezTo>
                      <a:pt x="200" y="766"/>
                      <a:pt x="200" y="767"/>
                      <a:pt x="201" y="766"/>
                    </a:cubicBezTo>
                    <a:cubicBezTo>
                      <a:pt x="201" y="766"/>
                      <a:pt x="201" y="767"/>
                      <a:pt x="201" y="767"/>
                    </a:cubicBezTo>
                    <a:cubicBezTo>
                      <a:pt x="201" y="767"/>
                      <a:pt x="201" y="768"/>
                      <a:pt x="201" y="768"/>
                    </a:cubicBezTo>
                    <a:cubicBezTo>
                      <a:pt x="202" y="769"/>
                      <a:pt x="204" y="772"/>
                      <a:pt x="202" y="772"/>
                    </a:cubicBezTo>
                    <a:cubicBezTo>
                      <a:pt x="202" y="772"/>
                      <a:pt x="199" y="769"/>
                      <a:pt x="201" y="772"/>
                    </a:cubicBezTo>
                    <a:cubicBezTo>
                      <a:pt x="198" y="772"/>
                      <a:pt x="200" y="772"/>
                      <a:pt x="199" y="771"/>
                    </a:cubicBezTo>
                    <a:cubicBezTo>
                      <a:pt x="199" y="771"/>
                      <a:pt x="198" y="771"/>
                      <a:pt x="198" y="772"/>
                    </a:cubicBezTo>
                    <a:cubicBezTo>
                      <a:pt x="198" y="770"/>
                      <a:pt x="196" y="769"/>
                      <a:pt x="196" y="771"/>
                    </a:cubicBezTo>
                    <a:cubicBezTo>
                      <a:pt x="196" y="771"/>
                      <a:pt x="196" y="774"/>
                      <a:pt x="196" y="774"/>
                    </a:cubicBezTo>
                    <a:cubicBezTo>
                      <a:pt x="197" y="774"/>
                      <a:pt x="198" y="775"/>
                      <a:pt x="197" y="774"/>
                    </a:cubicBezTo>
                    <a:cubicBezTo>
                      <a:pt x="198" y="774"/>
                      <a:pt x="198" y="775"/>
                      <a:pt x="199" y="776"/>
                    </a:cubicBezTo>
                    <a:cubicBezTo>
                      <a:pt x="200" y="776"/>
                      <a:pt x="201" y="776"/>
                      <a:pt x="200" y="775"/>
                    </a:cubicBezTo>
                    <a:cubicBezTo>
                      <a:pt x="202" y="775"/>
                      <a:pt x="203" y="776"/>
                      <a:pt x="204" y="777"/>
                    </a:cubicBezTo>
                    <a:cubicBezTo>
                      <a:pt x="204" y="778"/>
                      <a:pt x="204" y="780"/>
                      <a:pt x="206" y="780"/>
                    </a:cubicBezTo>
                    <a:cubicBezTo>
                      <a:pt x="204" y="780"/>
                      <a:pt x="204" y="780"/>
                      <a:pt x="204" y="781"/>
                    </a:cubicBezTo>
                    <a:cubicBezTo>
                      <a:pt x="204" y="782"/>
                      <a:pt x="207" y="784"/>
                      <a:pt x="207" y="785"/>
                    </a:cubicBezTo>
                    <a:cubicBezTo>
                      <a:pt x="208" y="786"/>
                      <a:pt x="209" y="790"/>
                      <a:pt x="210" y="790"/>
                    </a:cubicBezTo>
                    <a:cubicBezTo>
                      <a:pt x="210" y="789"/>
                      <a:pt x="210" y="788"/>
                      <a:pt x="211" y="788"/>
                    </a:cubicBezTo>
                    <a:cubicBezTo>
                      <a:pt x="211" y="789"/>
                      <a:pt x="210" y="791"/>
                      <a:pt x="210" y="791"/>
                    </a:cubicBezTo>
                    <a:cubicBezTo>
                      <a:pt x="210" y="791"/>
                      <a:pt x="211" y="793"/>
                      <a:pt x="211" y="793"/>
                    </a:cubicBezTo>
                    <a:cubicBezTo>
                      <a:pt x="211" y="793"/>
                      <a:pt x="211" y="794"/>
                      <a:pt x="212" y="795"/>
                    </a:cubicBezTo>
                    <a:cubicBezTo>
                      <a:pt x="212" y="795"/>
                      <a:pt x="214" y="796"/>
                      <a:pt x="214" y="796"/>
                    </a:cubicBezTo>
                    <a:cubicBezTo>
                      <a:pt x="214" y="796"/>
                      <a:pt x="215" y="797"/>
                      <a:pt x="216" y="797"/>
                    </a:cubicBezTo>
                    <a:cubicBezTo>
                      <a:pt x="216" y="798"/>
                      <a:pt x="217" y="798"/>
                      <a:pt x="217" y="798"/>
                    </a:cubicBezTo>
                    <a:cubicBezTo>
                      <a:pt x="214" y="799"/>
                      <a:pt x="218" y="801"/>
                      <a:pt x="219" y="802"/>
                    </a:cubicBezTo>
                    <a:cubicBezTo>
                      <a:pt x="218" y="802"/>
                      <a:pt x="218" y="802"/>
                      <a:pt x="219" y="803"/>
                    </a:cubicBezTo>
                    <a:cubicBezTo>
                      <a:pt x="218" y="803"/>
                      <a:pt x="217" y="803"/>
                      <a:pt x="217" y="803"/>
                    </a:cubicBezTo>
                    <a:cubicBezTo>
                      <a:pt x="217" y="803"/>
                      <a:pt x="217" y="803"/>
                      <a:pt x="217" y="804"/>
                    </a:cubicBezTo>
                    <a:cubicBezTo>
                      <a:pt x="216" y="803"/>
                      <a:pt x="215" y="803"/>
                      <a:pt x="214" y="804"/>
                    </a:cubicBezTo>
                    <a:cubicBezTo>
                      <a:pt x="215" y="805"/>
                      <a:pt x="217" y="807"/>
                      <a:pt x="219" y="808"/>
                    </a:cubicBezTo>
                    <a:cubicBezTo>
                      <a:pt x="220" y="810"/>
                      <a:pt x="223" y="811"/>
                      <a:pt x="225" y="811"/>
                    </a:cubicBezTo>
                    <a:cubicBezTo>
                      <a:pt x="225" y="811"/>
                      <a:pt x="225" y="811"/>
                      <a:pt x="225" y="811"/>
                    </a:cubicBezTo>
                    <a:cubicBezTo>
                      <a:pt x="224" y="810"/>
                      <a:pt x="223" y="810"/>
                      <a:pt x="222" y="809"/>
                    </a:cubicBezTo>
                    <a:close/>
                    <a:moveTo>
                      <a:pt x="232" y="811"/>
                    </a:moveTo>
                    <a:cubicBezTo>
                      <a:pt x="231" y="812"/>
                      <a:pt x="231" y="808"/>
                      <a:pt x="231" y="808"/>
                    </a:cubicBezTo>
                    <a:cubicBezTo>
                      <a:pt x="232" y="808"/>
                      <a:pt x="234" y="810"/>
                      <a:pt x="232" y="811"/>
                    </a:cubicBezTo>
                    <a:close/>
                    <a:moveTo>
                      <a:pt x="231" y="808"/>
                    </a:moveTo>
                    <a:cubicBezTo>
                      <a:pt x="230" y="808"/>
                      <a:pt x="228" y="808"/>
                      <a:pt x="228" y="807"/>
                    </a:cubicBezTo>
                    <a:cubicBezTo>
                      <a:pt x="229" y="807"/>
                      <a:pt x="230" y="808"/>
                      <a:pt x="231" y="808"/>
                    </a:cubicBezTo>
                    <a:close/>
                    <a:moveTo>
                      <a:pt x="228" y="809"/>
                    </a:moveTo>
                    <a:cubicBezTo>
                      <a:pt x="229" y="808"/>
                      <a:pt x="229" y="809"/>
                      <a:pt x="229" y="810"/>
                    </a:cubicBezTo>
                    <a:cubicBezTo>
                      <a:pt x="229" y="810"/>
                      <a:pt x="228" y="810"/>
                      <a:pt x="228" y="810"/>
                    </a:cubicBezTo>
                    <a:cubicBezTo>
                      <a:pt x="227" y="810"/>
                      <a:pt x="227" y="809"/>
                      <a:pt x="228" y="809"/>
                    </a:cubicBezTo>
                    <a:close/>
                    <a:moveTo>
                      <a:pt x="169" y="577"/>
                    </a:moveTo>
                    <a:cubicBezTo>
                      <a:pt x="168" y="577"/>
                      <a:pt x="167" y="576"/>
                      <a:pt x="167" y="576"/>
                    </a:cubicBezTo>
                    <a:cubicBezTo>
                      <a:pt x="166" y="576"/>
                      <a:pt x="166" y="576"/>
                      <a:pt x="166" y="575"/>
                    </a:cubicBezTo>
                    <a:cubicBezTo>
                      <a:pt x="165" y="575"/>
                      <a:pt x="165" y="574"/>
                      <a:pt x="165" y="574"/>
                    </a:cubicBezTo>
                    <a:cubicBezTo>
                      <a:pt x="164" y="573"/>
                      <a:pt x="163" y="574"/>
                      <a:pt x="162" y="574"/>
                    </a:cubicBezTo>
                    <a:cubicBezTo>
                      <a:pt x="162" y="573"/>
                      <a:pt x="162" y="573"/>
                      <a:pt x="162" y="572"/>
                    </a:cubicBezTo>
                    <a:cubicBezTo>
                      <a:pt x="162" y="571"/>
                      <a:pt x="162" y="570"/>
                      <a:pt x="164" y="570"/>
                    </a:cubicBezTo>
                    <a:cubicBezTo>
                      <a:pt x="164" y="570"/>
                      <a:pt x="165" y="572"/>
                      <a:pt x="165" y="572"/>
                    </a:cubicBezTo>
                    <a:cubicBezTo>
                      <a:pt x="165" y="572"/>
                      <a:pt x="165" y="572"/>
                      <a:pt x="165" y="572"/>
                    </a:cubicBezTo>
                    <a:cubicBezTo>
                      <a:pt x="165" y="573"/>
                      <a:pt x="165" y="573"/>
                      <a:pt x="165" y="574"/>
                    </a:cubicBezTo>
                    <a:cubicBezTo>
                      <a:pt x="166" y="574"/>
                      <a:pt x="166" y="574"/>
                      <a:pt x="167" y="574"/>
                    </a:cubicBezTo>
                    <a:cubicBezTo>
                      <a:pt x="167" y="574"/>
                      <a:pt x="169" y="575"/>
                      <a:pt x="169" y="576"/>
                    </a:cubicBezTo>
                    <a:cubicBezTo>
                      <a:pt x="169" y="577"/>
                      <a:pt x="169" y="576"/>
                      <a:pt x="169" y="577"/>
                    </a:cubicBezTo>
                    <a:close/>
                    <a:moveTo>
                      <a:pt x="182" y="596"/>
                    </a:moveTo>
                    <a:cubicBezTo>
                      <a:pt x="182" y="594"/>
                      <a:pt x="180" y="594"/>
                      <a:pt x="180" y="592"/>
                    </a:cubicBezTo>
                    <a:cubicBezTo>
                      <a:pt x="182" y="592"/>
                      <a:pt x="181" y="592"/>
                      <a:pt x="182" y="594"/>
                    </a:cubicBezTo>
                    <a:cubicBezTo>
                      <a:pt x="182" y="595"/>
                      <a:pt x="182" y="595"/>
                      <a:pt x="182" y="595"/>
                    </a:cubicBezTo>
                    <a:cubicBezTo>
                      <a:pt x="183" y="596"/>
                      <a:pt x="183" y="596"/>
                      <a:pt x="182" y="596"/>
                    </a:cubicBezTo>
                    <a:close/>
                    <a:moveTo>
                      <a:pt x="842" y="585"/>
                    </a:moveTo>
                    <a:cubicBezTo>
                      <a:pt x="842" y="586"/>
                      <a:pt x="842" y="586"/>
                      <a:pt x="842" y="586"/>
                    </a:cubicBezTo>
                    <a:cubicBezTo>
                      <a:pt x="842" y="586"/>
                      <a:pt x="842" y="585"/>
                      <a:pt x="843" y="585"/>
                    </a:cubicBezTo>
                    <a:cubicBezTo>
                      <a:pt x="843" y="585"/>
                      <a:pt x="842" y="585"/>
                      <a:pt x="842" y="585"/>
                    </a:cubicBezTo>
                    <a:close/>
                    <a:moveTo>
                      <a:pt x="829" y="511"/>
                    </a:moveTo>
                    <a:cubicBezTo>
                      <a:pt x="828" y="510"/>
                      <a:pt x="829" y="509"/>
                      <a:pt x="829" y="508"/>
                    </a:cubicBezTo>
                    <a:cubicBezTo>
                      <a:pt x="829" y="509"/>
                      <a:pt x="830" y="511"/>
                      <a:pt x="829" y="511"/>
                    </a:cubicBezTo>
                    <a:close/>
                    <a:moveTo>
                      <a:pt x="215" y="802"/>
                    </a:moveTo>
                    <a:cubicBezTo>
                      <a:pt x="212" y="802"/>
                      <a:pt x="212" y="799"/>
                      <a:pt x="211" y="797"/>
                    </a:cubicBezTo>
                    <a:cubicBezTo>
                      <a:pt x="211" y="797"/>
                      <a:pt x="211" y="797"/>
                      <a:pt x="211" y="797"/>
                    </a:cubicBezTo>
                    <a:cubicBezTo>
                      <a:pt x="213" y="797"/>
                      <a:pt x="215" y="800"/>
                      <a:pt x="216" y="801"/>
                    </a:cubicBezTo>
                    <a:cubicBezTo>
                      <a:pt x="215" y="801"/>
                      <a:pt x="215" y="800"/>
                      <a:pt x="214" y="800"/>
                    </a:cubicBezTo>
                    <a:cubicBezTo>
                      <a:pt x="215" y="800"/>
                      <a:pt x="215" y="800"/>
                      <a:pt x="214" y="800"/>
                    </a:cubicBezTo>
                    <a:cubicBezTo>
                      <a:pt x="215" y="801"/>
                      <a:pt x="215" y="801"/>
                      <a:pt x="216" y="802"/>
                    </a:cubicBezTo>
                    <a:cubicBezTo>
                      <a:pt x="214" y="801"/>
                      <a:pt x="214" y="802"/>
                      <a:pt x="215" y="802"/>
                    </a:cubicBezTo>
                    <a:close/>
                    <a:moveTo>
                      <a:pt x="323" y="866"/>
                    </a:moveTo>
                    <a:cubicBezTo>
                      <a:pt x="323" y="866"/>
                      <a:pt x="321" y="865"/>
                      <a:pt x="321" y="864"/>
                    </a:cubicBezTo>
                    <a:cubicBezTo>
                      <a:pt x="322" y="864"/>
                      <a:pt x="321" y="864"/>
                      <a:pt x="322" y="864"/>
                    </a:cubicBezTo>
                    <a:cubicBezTo>
                      <a:pt x="321" y="862"/>
                      <a:pt x="326" y="865"/>
                      <a:pt x="325" y="865"/>
                    </a:cubicBezTo>
                    <a:cubicBezTo>
                      <a:pt x="325" y="865"/>
                      <a:pt x="324" y="866"/>
                      <a:pt x="323" y="866"/>
                    </a:cubicBezTo>
                    <a:close/>
                    <a:moveTo>
                      <a:pt x="307" y="862"/>
                    </a:moveTo>
                    <a:cubicBezTo>
                      <a:pt x="306" y="862"/>
                      <a:pt x="304" y="862"/>
                      <a:pt x="303" y="862"/>
                    </a:cubicBezTo>
                    <a:cubicBezTo>
                      <a:pt x="304" y="861"/>
                      <a:pt x="304" y="862"/>
                      <a:pt x="304" y="861"/>
                    </a:cubicBezTo>
                    <a:cubicBezTo>
                      <a:pt x="305" y="861"/>
                      <a:pt x="307" y="861"/>
                      <a:pt x="307" y="862"/>
                    </a:cubicBezTo>
                    <a:cubicBezTo>
                      <a:pt x="307" y="862"/>
                      <a:pt x="307" y="862"/>
                      <a:pt x="307" y="862"/>
                    </a:cubicBezTo>
                    <a:close/>
                    <a:moveTo>
                      <a:pt x="202" y="770"/>
                    </a:moveTo>
                    <a:cubicBezTo>
                      <a:pt x="201" y="770"/>
                      <a:pt x="201" y="770"/>
                      <a:pt x="201" y="770"/>
                    </a:cubicBezTo>
                    <a:cubicBezTo>
                      <a:pt x="201" y="770"/>
                      <a:pt x="202" y="770"/>
                      <a:pt x="202" y="770"/>
                    </a:cubicBezTo>
                    <a:close/>
                    <a:moveTo>
                      <a:pt x="321" y="863"/>
                    </a:moveTo>
                    <a:cubicBezTo>
                      <a:pt x="320" y="863"/>
                      <a:pt x="320" y="863"/>
                      <a:pt x="320" y="863"/>
                    </a:cubicBezTo>
                    <a:cubicBezTo>
                      <a:pt x="320" y="863"/>
                      <a:pt x="321" y="863"/>
                      <a:pt x="321" y="863"/>
                    </a:cubicBezTo>
                    <a:cubicBezTo>
                      <a:pt x="320" y="863"/>
                      <a:pt x="320" y="863"/>
                      <a:pt x="321" y="863"/>
                    </a:cubicBezTo>
                    <a:close/>
                    <a:moveTo>
                      <a:pt x="308" y="861"/>
                    </a:moveTo>
                    <a:cubicBezTo>
                      <a:pt x="308" y="861"/>
                      <a:pt x="308" y="861"/>
                      <a:pt x="309" y="861"/>
                    </a:cubicBezTo>
                    <a:cubicBezTo>
                      <a:pt x="308" y="861"/>
                      <a:pt x="308" y="861"/>
                      <a:pt x="308" y="861"/>
                    </a:cubicBezTo>
                    <a:cubicBezTo>
                      <a:pt x="308" y="861"/>
                      <a:pt x="308" y="861"/>
                      <a:pt x="308" y="861"/>
                    </a:cubicBezTo>
                    <a:close/>
                    <a:moveTo>
                      <a:pt x="311" y="859"/>
                    </a:moveTo>
                    <a:cubicBezTo>
                      <a:pt x="311" y="859"/>
                      <a:pt x="310" y="859"/>
                      <a:pt x="310" y="860"/>
                    </a:cubicBezTo>
                    <a:cubicBezTo>
                      <a:pt x="309" y="860"/>
                      <a:pt x="308" y="859"/>
                      <a:pt x="310" y="859"/>
                    </a:cubicBezTo>
                    <a:cubicBezTo>
                      <a:pt x="310" y="858"/>
                      <a:pt x="311" y="858"/>
                      <a:pt x="312" y="858"/>
                    </a:cubicBezTo>
                    <a:cubicBezTo>
                      <a:pt x="312" y="858"/>
                      <a:pt x="312" y="859"/>
                      <a:pt x="313" y="859"/>
                    </a:cubicBezTo>
                    <a:cubicBezTo>
                      <a:pt x="312" y="858"/>
                      <a:pt x="311" y="859"/>
                      <a:pt x="311" y="859"/>
                    </a:cubicBezTo>
                    <a:close/>
                    <a:moveTo>
                      <a:pt x="322" y="855"/>
                    </a:moveTo>
                    <a:cubicBezTo>
                      <a:pt x="323" y="855"/>
                      <a:pt x="323" y="855"/>
                      <a:pt x="323" y="855"/>
                    </a:cubicBezTo>
                    <a:cubicBezTo>
                      <a:pt x="323" y="855"/>
                      <a:pt x="323" y="855"/>
                      <a:pt x="322" y="855"/>
                    </a:cubicBezTo>
                    <a:cubicBezTo>
                      <a:pt x="322" y="855"/>
                      <a:pt x="323" y="856"/>
                      <a:pt x="322" y="855"/>
                    </a:cubicBezTo>
                    <a:close/>
                    <a:moveTo>
                      <a:pt x="390" y="820"/>
                    </a:moveTo>
                    <a:cubicBezTo>
                      <a:pt x="389" y="820"/>
                      <a:pt x="389" y="821"/>
                      <a:pt x="389" y="821"/>
                    </a:cubicBezTo>
                    <a:cubicBezTo>
                      <a:pt x="388" y="821"/>
                      <a:pt x="386" y="819"/>
                      <a:pt x="386" y="818"/>
                    </a:cubicBezTo>
                    <a:cubicBezTo>
                      <a:pt x="387" y="818"/>
                      <a:pt x="387" y="818"/>
                      <a:pt x="387" y="819"/>
                    </a:cubicBezTo>
                    <a:cubicBezTo>
                      <a:pt x="388" y="819"/>
                      <a:pt x="390" y="818"/>
                      <a:pt x="390" y="820"/>
                    </a:cubicBezTo>
                    <a:close/>
                    <a:moveTo>
                      <a:pt x="210" y="795"/>
                    </a:moveTo>
                    <a:cubicBezTo>
                      <a:pt x="210" y="795"/>
                      <a:pt x="210" y="795"/>
                      <a:pt x="210" y="795"/>
                    </a:cubicBezTo>
                    <a:cubicBezTo>
                      <a:pt x="210" y="795"/>
                      <a:pt x="210" y="796"/>
                      <a:pt x="209" y="797"/>
                    </a:cubicBezTo>
                    <a:cubicBezTo>
                      <a:pt x="209" y="797"/>
                      <a:pt x="208" y="796"/>
                      <a:pt x="208" y="795"/>
                    </a:cubicBezTo>
                    <a:cubicBezTo>
                      <a:pt x="207" y="794"/>
                      <a:pt x="209" y="794"/>
                      <a:pt x="210" y="795"/>
                    </a:cubicBezTo>
                    <a:close/>
                    <a:moveTo>
                      <a:pt x="196" y="762"/>
                    </a:moveTo>
                    <a:cubicBezTo>
                      <a:pt x="195" y="761"/>
                      <a:pt x="195" y="762"/>
                      <a:pt x="194" y="761"/>
                    </a:cubicBezTo>
                    <a:cubicBezTo>
                      <a:pt x="195" y="761"/>
                      <a:pt x="195" y="761"/>
                      <a:pt x="194" y="760"/>
                    </a:cubicBezTo>
                    <a:cubicBezTo>
                      <a:pt x="195" y="760"/>
                      <a:pt x="195" y="761"/>
                      <a:pt x="195" y="761"/>
                    </a:cubicBezTo>
                    <a:cubicBezTo>
                      <a:pt x="195" y="761"/>
                      <a:pt x="196" y="761"/>
                      <a:pt x="196" y="762"/>
                    </a:cubicBezTo>
                    <a:close/>
                    <a:moveTo>
                      <a:pt x="198" y="769"/>
                    </a:moveTo>
                    <a:cubicBezTo>
                      <a:pt x="198" y="769"/>
                      <a:pt x="198" y="769"/>
                      <a:pt x="198" y="769"/>
                    </a:cubicBezTo>
                    <a:cubicBezTo>
                      <a:pt x="198" y="769"/>
                      <a:pt x="198" y="769"/>
                      <a:pt x="198" y="769"/>
                    </a:cubicBezTo>
                    <a:close/>
                    <a:moveTo>
                      <a:pt x="195" y="765"/>
                    </a:moveTo>
                    <a:cubicBezTo>
                      <a:pt x="197" y="765"/>
                      <a:pt x="194" y="764"/>
                      <a:pt x="197" y="765"/>
                    </a:cubicBezTo>
                    <a:cubicBezTo>
                      <a:pt x="197" y="764"/>
                      <a:pt x="197" y="763"/>
                      <a:pt x="197" y="764"/>
                    </a:cubicBezTo>
                    <a:cubicBezTo>
                      <a:pt x="198" y="764"/>
                      <a:pt x="199" y="765"/>
                      <a:pt x="199" y="766"/>
                    </a:cubicBezTo>
                    <a:cubicBezTo>
                      <a:pt x="199" y="766"/>
                      <a:pt x="198" y="766"/>
                      <a:pt x="198" y="766"/>
                    </a:cubicBezTo>
                    <a:cubicBezTo>
                      <a:pt x="198" y="768"/>
                      <a:pt x="199" y="767"/>
                      <a:pt x="201" y="768"/>
                    </a:cubicBezTo>
                    <a:cubicBezTo>
                      <a:pt x="199" y="768"/>
                      <a:pt x="199" y="768"/>
                      <a:pt x="199" y="768"/>
                    </a:cubicBezTo>
                    <a:cubicBezTo>
                      <a:pt x="200" y="769"/>
                      <a:pt x="200" y="769"/>
                      <a:pt x="199" y="769"/>
                    </a:cubicBezTo>
                    <a:cubicBezTo>
                      <a:pt x="199" y="769"/>
                      <a:pt x="197" y="769"/>
                      <a:pt x="198" y="769"/>
                    </a:cubicBezTo>
                    <a:cubicBezTo>
                      <a:pt x="197" y="769"/>
                      <a:pt x="197" y="769"/>
                      <a:pt x="196" y="768"/>
                    </a:cubicBezTo>
                    <a:cubicBezTo>
                      <a:pt x="197" y="769"/>
                      <a:pt x="198" y="768"/>
                      <a:pt x="197" y="768"/>
                    </a:cubicBezTo>
                    <a:cubicBezTo>
                      <a:pt x="198" y="768"/>
                      <a:pt x="198" y="768"/>
                      <a:pt x="198" y="767"/>
                    </a:cubicBezTo>
                    <a:cubicBezTo>
                      <a:pt x="197" y="767"/>
                      <a:pt x="196" y="766"/>
                      <a:pt x="195" y="765"/>
                    </a:cubicBezTo>
                    <a:close/>
                    <a:moveTo>
                      <a:pt x="194" y="754"/>
                    </a:moveTo>
                    <a:cubicBezTo>
                      <a:pt x="192" y="754"/>
                      <a:pt x="191" y="754"/>
                      <a:pt x="191" y="752"/>
                    </a:cubicBezTo>
                    <a:cubicBezTo>
                      <a:pt x="191" y="753"/>
                      <a:pt x="191" y="751"/>
                      <a:pt x="191" y="751"/>
                    </a:cubicBezTo>
                    <a:cubicBezTo>
                      <a:pt x="190" y="749"/>
                      <a:pt x="189" y="747"/>
                      <a:pt x="188" y="745"/>
                    </a:cubicBezTo>
                    <a:cubicBezTo>
                      <a:pt x="189" y="745"/>
                      <a:pt x="189" y="745"/>
                      <a:pt x="190" y="745"/>
                    </a:cubicBezTo>
                    <a:cubicBezTo>
                      <a:pt x="189" y="744"/>
                      <a:pt x="191" y="744"/>
                      <a:pt x="191" y="745"/>
                    </a:cubicBezTo>
                    <a:cubicBezTo>
                      <a:pt x="192" y="745"/>
                      <a:pt x="192" y="746"/>
                      <a:pt x="192" y="747"/>
                    </a:cubicBezTo>
                    <a:cubicBezTo>
                      <a:pt x="192" y="747"/>
                      <a:pt x="191" y="748"/>
                      <a:pt x="192" y="749"/>
                    </a:cubicBezTo>
                    <a:cubicBezTo>
                      <a:pt x="192" y="750"/>
                      <a:pt x="194" y="749"/>
                      <a:pt x="194" y="750"/>
                    </a:cubicBezTo>
                    <a:cubicBezTo>
                      <a:pt x="193" y="750"/>
                      <a:pt x="194" y="750"/>
                      <a:pt x="193" y="750"/>
                    </a:cubicBezTo>
                    <a:cubicBezTo>
                      <a:pt x="194" y="751"/>
                      <a:pt x="194" y="751"/>
                      <a:pt x="195" y="752"/>
                    </a:cubicBezTo>
                    <a:cubicBezTo>
                      <a:pt x="194" y="752"/>
                      <a:pt x="194" y="752"/>
                      <a:pt x="195" y="753"/>
                    </a:cubicBezTo>
                    <a:cubicBezTo>
                      <a:pt x="194" y="753"/>
                      <a:pt x="194" y="753"/>
                      <a:pt x="194" y="754"/>
                    </a:cubicBezTo>
                    <a:cubicBezTo>
                      <a:pt x="194" y="754"/>
                      <a:pt x="194" y="754"/>
                      <a:pt x="194" y="754"/>
                    </a:cubicBezTo>
                    <a:close/>
                    <a:moveTo>
                      <a:pt x="195" y="760"/>
                    </a:moveTo>
                    <a:cubicBezTo>
                      <a:pt x="194" y="760"/>
                      <a:pt x="194" y="759"/>
                      <a:pt x="193" y="758"/>
                    </a:cubicBezTo>
                    <a:cubicBezTo>
                      <a:pt x="194" y="758"/>
                      <a:pt x="194" y="759"/>
                      <a:pt x="195" y="760"/>
                    </a:cubicBezTo>
                    <a:close/>
                    <a:moveTo>
                      <a:pt x="209" y="797"/>
                    </a:moveTo>
                    <a:cubicBezTo>
                      <a:pt x="210" y="797"/>
                      <a:pt x="210" y="797"/>
                      <a:pt x="210" y="798"/>
                    </a:cubicBezTo>
                    <a:cubicBezTo>
                      <a:pt x="209" y="798"/>
                      <a:pt x="209" y="798"/>
                      <a:pt x="208" y="797"/>
                    </a:cubicBezTo>
                    <a:cubicBezTo>
                      <a:pt x="209" y="797"/>
                      <a:pt x="209" y="797"/>
                      <a:pt x="209" y="797"/>
                    </a:cubicBezTo>
                    <a:close/>
                    <a:moveTo>
                      <a:pt x="208" y="794"/>
                    </a:moveTo>
                    <a:cubicBezTo>
                      <a:pt x="207" y="793"/>
                      <a:pt x="205" y="792"/>
                      <a:pt x="205" y="791"/>
                    </a:cubicBezTo>
                    <a:cubicBezTo>
                      <a:pt x="206" y="790"/>
                      <a:pt x="205" y="790"/>
                      <a:pt x="204" y="789"/>
                    </a:cubicBezTo>
                    <a:cubicBezTo>
                      <a:pt x="204" y="788"/>
                      <a:pt x="203" y="788"/>
                      <a:pt x="203" y="787"/>
                    </a:cubicBezTo>
                    <a:cubicBezTo>
                      <a:pt x="202" y="788"/>
                      <a:pt x="201" y="784"/>
                      <a:pt x="201" y="783"/>
                    </a:cubicBezTo>
                    <a:cubicBezTo>
                      <a:pt x="201" y="783"/>
                      <a:pt x="202" y="783"/>
                      <a:pt x="202" y="784"/>
                    </a:cubicBezTo>
                    <a:cubicBezTo>
                      <a:pt x="202" y="783"/>
                      <a:pt x="202" y="783"/>
                      <a:pt x="201" y="782"/>
                    </a:cubicBezTo>
                    <a:cubicBezTo>
                      <a:pt x="201" y="782"/>
                      <a:pt x="201" y="782"/>
                      <a:pt x="201" y="782"/>
                    </a:cubicBezTo>
                    <a:cubicBezTo>
                      <a:pt x="203" y="782"/>
                      <a:pt x="204" y="782"/>
                      <a:pt x="205" y="784"/>
                    </a:cubicBezTo>
                    <a:cubicBezTo>
                      <a:pt x="206" y="785"/>
                      <a:pt x="207" y="786"/>
                      <a:pt x="207" y="787"/>
                    </a:cubicBezTo>
                    <a:cubicBezTo>
                      <a:pt x="209" y="790"/>
                      <a:pt x="210" y="791"/>
                      <a:pt x="210" y="794"/>
                    </a:cubicBezTo>
                    <a:cubicBezTo>
                      <a:pt x="209" y="794"/>
                      <a:pt x="209" y="793"/>
                      <a:pt x="208" y="793"/>
                    </a:cubicBezTo>
                    <a:cubicBezTo>
                      <a:pt x="208" y="793"/>
                      <a:pt x="208" y="793"/>
                      <a:pt x="208" y="794"/>
                    </a:cubicBezTo>
                    <a:close/>
                    <a:moveTo>
                      <a:pt x="196" y="762"/>
                    </a:moveTo>
                    <a:cubicBezTo>
                      <a:pt x="197" y="762"/>
                      <a:pt x="197" y="762"/>
                      <a:pt x="197" y="763"/>
                    </a:cubicBezTo>
                    <a:cubicBezTo>
                      <a:pt x="197" y="763"/>
                      <a:pt x="196" y="763"/>
                      <a:pt x="196" y="763"/>
                    </a:cubicBezTo>
                    <a:cubicBezTo>
                      <a:pt x="196" y="762"/>
                      <a:pt x="197" y="763"/>
                      <a:pt x="196" y="762"/>
                    </a:cubicBezTo>
                    <a:close/>
                    <a:moveTo>
                      <a:pt x="318" y="855"/>
                    </a:moveTo>
                    <a:cubicBezTo>
                      <a:pt x="318" y="855"/>
                      <a:pt x="317" y="855"/>
                      <a:pt x="317" y="854"/>
                    </a:cubicBezTo>
                    <a:cubicBezTo>
                      <a:pt x="318" y="854"/>
                      <a:pt x="319" y="853"/>
                      <a:pt x="320" y="855"/>
                    </a:cubicBezTo>
                    <a:cubicBezTo>
                      <a:pt x="320" y="855"/>
                      <a:pt x="320" y="855"/>
                      <a:pt x="319" y="855"/>
                    </a:cubicBezTo>
                    <a:cubicBezTo>
                      <a:pt x="319" y="854"/>
                      <a:pt x="318" y="854"/>
                      <a:pt x="318" y="855"/>
                    </a:cubicBezTo>
                    <a:close/>
                    <a:moveTo>
                      <a:pt x="285" y="686"/>
                    </a:moveTo>
                    <a:cubicBezTo>
                      <a:pt x="285" y="686"/>
                      <a:pt x="284" y="686"/>
                      <a:pt x="284" y="686"/>
                    </a:cubicBezTo>
                    <a:cubicBezTo>
                      <a:pt x="284" y="685"/>
                      <a:pt x="285" y="685"/>
                      <a:pt x="285" y="686"/>
                    </a:cubicBezTo>
                    <a:cubicBezTo>
                      <a:pt x="285" y="686"/>
                      <a:pt x="285" y="686"/>
                      <a:pt x="285" y="686"/>
                    </a:cubicBezTo>
                    <a:close/>
                    <a:moveTo>
                      <a:pt x="286" y="685"/>
                    </a:moveTo>
                    <a:cubicBezTo>
                      <a:pt x="288" y="685"/>
                      <a:pt x="289" y="684"/>
                      <a:pt x="291" y="685"/>
                    </a:cubicBezTo>
                    <a:cubicBezTo>
                      <a:pt x="290" y="685"/>
                      <a:pt x="290" y="685"/>
                      <a:pt x="290" y="685"/>
                    </a:cubicBezTo>
                    <a:cubicBezTo>
                      <a:pt x="289" y="686"/>
                      <a:pt x="287" y="686"/>
                      <a:pt x="286" y="685"/>
                    </a:cubicBezTo>
                    <a:close/>
                    <a:moveTo>
                      <a:pt x="285" y="804"/>
                    </a:moveTo>
                    <a:cubicBezTo>
                      <a:pt x="284" y="804"/>
                      <a:pt x="283" y="804"/>
                      <a:pt x="282" y="804"/>
                    </a:cubicBezTo>
                    <a:cubicBezTo>
                      <a:pt x="282" y="804"/>
                      <a:pt x="283" y="805"/>
                      <a:pt x="283" y="805"/>
                    </a:cubicBezTo>
                    <a:cubicBezTo>
                      <a:pt x="282" y="805"/>
                      <a:pt x="281" y="805"/>
                      <a:pt x="280" y="805"/>
                    </a:cubicBezTo>
                    <a:cubicBezTo>
                      <a:pt x="281" y="806"/>
                      <a:pt x="281" y="806"/>
                      <a:pt x="280" y="806"/>
                    </a:cubicBezTo>
                    <a:cubicBezTo>
                      <a:pt x="282" y="808"/>
                      <a:pt x="278" y="806"/>
                      <a:pt x="278" y="805"/>
                    </a:cubicBezTo>
                    <a:cubicBezTo>
                      <a:pt x="278" y="804"/>
                      <a:pt x="280" y="803"/>
                      <a:pt x="280" y="803"/>
                    </a:cubicBezTo>
                    <a:cubicBezTo>
                      <a:pt x="280" y="802"/>
                      <a:pt x="280" y="802"/>
                      <a:pt x="280" y="801"/>
                    </a:cubicBezTo>
                    <a:cubicBezTo>
                      <a:pt x="281" y="801"/>
                      <a:pt x="281" y="800"/>
                      <a:pt x="283" y="801"/>
                    </a:cubicBezTo>
                    <a:cubicBezTo>
                      <a:pt x="283" y="801"/>
                      <a:pt x="283" y="801"/>
                      <a:pt x="283" y="802"/>
                    </a:cubicBezTo>
                    <a:cubicBezTo>
                      <a:pt x="283" y="802"/>
                      <a:pt x="284" y="802"/>
                      <a:pt x="284" y="802"/>
                    </a:cubicBezTo>
                    <a:cubicBezTo>
                      <a:pt x="284" y="802"/>
                      <a:pt x="284" y="801"/>
                      <a:pt x="285" y="801"/>
                    </a:cubicBezTo>
                    <a:cubicBezTo>
                      <a:pt x="285" y="801"/>
                      <a:pt x="286" y="801"/>
                      <a:pt x="286" y="802"/>
                    </a:cubicBezTo>
                    <a:cubicBezTo>
                      <a:pt x="286" y="802"/>
                      <a:pt x="287" y="802"/>
                      <a:pt x="287" y="803"/>
                    </a:cubicBezTo>
                    <a:cubicBezTo>
                      <a:pt x="288" y="803"/>
                      <a:pt x="286" y="803"/>
                      <a:pt x="285" y="803"/>
                    </a:cubicBezTo>
                    <a:cubicBezTo>
                      <a:pt x="285" y="804"/>
                      <a:pt x="284" y="803"/>
                      <a:pt x="285" y="804"/>
                    </a:cubicBezTo>
                    <a:close/>
                    <a:moveTo>
                      <a:pt x="278" y="802"/>
                    </a:moveTo>
                    <a:cubicBezTo>
                      <a:pt x="278" y="802"/>
                      <a:pt x="277" y="802"/>
                      <a:pt x="277" y="802"/>
                    </a:cubicBezTo>
                    <a:cubicBezTo>
                      <a:pt x="277" y="803"/>
                      <a:pt x="277" y="804"/>
                      <a:pt x="277" y="804"/>
                    </a:cubicBezTo>
                    <a:cubicBezTo>
                      <a:pt x="276" y="804"/>
                      <a:pt x="276" y="804"/>
                      <a:pt x="276" y="804"/>
                    </a:cubicBezTo>
                    <a:cubicBezTo>
                      <a:pt x="276" y="804"/>
                      <a:pt x="273" y="805"/>
                      <a:pt x="274" y="806"/>
                    </a:cubicBezTo>
                    <a:cubicBezTo>
                      <a:pt x="273" y="806"/>
                      <a:pt x="273" y="805"/>
                      <a:pt x="272" y="805"/>
                    </a:cubicBezTo>
                    <a:cubicBezTo>
                      <a:pt x="274" y="804"/>
                      <a:pt x="273" y="803"/>
                      <a:pt x="274" y="803"/>
                    </a:cubicBezTo>
                    <a:cubicBezTo>
                      <a:pt x="274" y="802"/>
                      <a:pt x="273" y="802"/>
                      <a:pt x="273" y="802"/>
                    </a:cubicBezTo>
                    <a:cubicBezTo>
                      <a:pt x="273" y="802"/>
                      <a:pt x="273" y="801"/>
                      <a:pt x="272" y="800"/>
                    </a:cubicBezTo>
                    <a:cubicBezTo>
                      <a:pt x="274" y="801"/>
                      <a:pt x="274" y="801"/>
                      <a:pt x="276" y="801"/>
                    </a:cubicBezTo>
                    <a:cubicBezTo>
                      <a:pt x="277" y="801"/>
                      <a:pt x="278" y="801"/>
                      <a:pt x="279" y="801"/>
                    </a:cubicBezTo>
                    <a:cubicBezTo>
                      <a:pt x="278" y="801"/>
                      <a:pt x="278" y="801"/>
                      <a:pt x="278" y="802"/>
                    </a:cubicBezTo>
                    <a:close/>
                    <a:moveTo>
                      <a:pt x="289" y="683"/>
                    </a:moveTo>
                    <a:cubicBezTo>
                      <a:pt x="290" y="682"/>
                      <a:pt x="290" y="682"/>
                      <a:pt x="292" y="682"/>
                    </a:cubicBezTo>
                    <a:cubicBezTo>
                      <a:pt x="291" y="683"/>
                      <a:pt x="291" y="683"/>
                      <a:pt x="289" y="683"/>
                    </a:cubicBezTo>
                    <a:close/>
                    <a:moveTo>
                      <a:pt x="215" y="798"/>
                    </a:moveTo>
                    <a:cubicBezTo>
                      <a:pt x="214" y="798"/>
                      <a:pt x="213" y="797"/>
                      <a:pt x="212" y="796"/>
                    </a:cubicBezTo>
                    <a:cubicBezTo>
                      <a:pt x="213" y="796"/>
                      <a:pt x="214" y="797"/>
                      <a:pt x="215" y="798"/>
                    </a:cubicBezTo>
                    <a:close/>
                    <a:moveTo>
                      <a:pt x="266" y="818"/>
                    </a:moveTo>
                    <a:cubicBezTo>
                      <a:pt x="267" y="818"/>
                      <a:pt x="269" y="818"/>
                      <a:pt x="269" y="819"/>
                    </a:cubicBezTo>
                    <a:cubicBezTo>
                      <a:pt x="268" y="820"/>
                      <a:pt x="267" y="819"/>
                      <a:pt x="265" y="819"/>
                    </a:cubicBezTo>
                    <a:cubicBezTo>
                      <a:pt x="265" y="819"/>
                      <a:pt x="265" y="819"/>
                      <a:pt x="265" y="818"/>
                    </a:cubicBezTo>
                    <a:cubicBezTo>
                      <a:pt x="266" y="818"/>
                      <a:pt x="266" y="818"/>
                      <a:pt x="266" y="818"/>
                    </a:cubicBezTo>
                    <a:close/>
                    <a:moveTo>
                      <a:pt x="279" y="913"/>
                    </a:moveTo>
                    <a:cubicBezTo>
                      <a:pt x="278" y="913"/>
                      <a:pt x="277" y="913"/>
                      <a:pt x="276" y="912"/>
                    </a:cubicBezTo>
                    <a:cubicBezTo>
                      <a:pt x="276" y="912"/>
                      <a:pt x="278" y="913"/>
                      <a:pt x="279" y="913"/>
                    </a:cubicBezTo>
                    <a:close/>
                    <a:moveTo>
                      <a:pt x="283" y="914"/>
                    </a:moveTo>
                    <a:cubicBezTo>
                      <a:pt x="282" y="914"/>
                      <a:pt x="280" y="914"/>
                      <a:pt x="279" y="913"/>
                    </a:cubicBezTo>
                    <a:cubicBezTo>
                      <a:pt x="281" y="914"/>
                      <a:pt x="282" y="914"/>
                      <a:pt x="283" y="914"/>
                    </a:cubicBezTo>
                    <a:close/>
                    <a:moveTo>
                      <a:pt x="614" y="885"/>
                    </a:moveTo>
                    <a:cubicBezTo>
                      <a:pt x="614" y="885"/>
                      <a:pt x="614" y="885"/>
                      <a:pt x="614" y="885"/>
                    </a:cubicBezTo>
                    <a:cubicBezTo>
                      <a:pt x="614" y="885"/>
                      <a:pt x="614" y="885"/>
                      <a:pt x="614" y="885"/>
                    </a:cubicBezTo>
                    <a:close/>
                    <a:moveTo>
                      <a:pt x="626" y="875"/>
                    </a:moveTo>
                    <a:cubicBezTo>
                      <a:pt x="626" y="875"/>
                      <a:pt x="627" y="875"/>
                      <a:pt x="627" y="875"/>
                    </a:cubicBezTo>
                    <a:cubicBezTo>
                      <a:pt x="626" y="876"/>
                      <a:pt x="624" y="878"/>
                      <a:pt x="622" y="879"/>
                    </a:cubicBezTo>
                    <a:cubicBezTo>
                      <a:pt x="620" y="880"/>
                      <a:pt x="617" y="881"/>
                      <a:pt x="614" y="883"/>
                    </a:cubicBezTo>
                    <a:cubicBezTo>
                      <a:pt x="615" y="882"/>
                      <a:pt x="616" y="882"/>
                      <a:pt x="617" y="882"/>
                    </a:cubicBezTo>
                    <a:cubicBezTo>
                      <a:pt x="616" y="882"/>
                      <a:pt x="615" y="883"/>
                      <a:pt x="613" y="884"/>
                    </a:cubicBezTo>
                    <a:cubicBezTo>
                      <a:pt x="614" y="884"/>
                      <a:pt x="615" y="883"/>
                      <a:pt x="615" y="883"/>
                    </a:cubicBezTo>
                    <a:cubicBezTo>
                      <a:pt x="615" y="883"/>
                      <a:pt x="614" y="884"/>
                      <a:pt x="614" y="884"/>
                    </a:cubicBezTo>
                    <a:cubicBezTo>
                      <a:pt x="614" y="884"/>
                      <a:pt x="616" y="883"/>
                      <a:pt x="616" y="883"/>
                    </a:cubicBezTo>
                    <a:cubicBezTo>
                      <a:pt x="591" y="896"/>
                      <a:pt x="564" y="906"/>
                      <a:pt x="537" y="914"/>
                    </a:cubicBezTo>
                    <a:cubicBezTo>
                      <a:pt x="483" y="930"/>
                      <a:pt x="426" y="935"/>
                      <a:pt x="369" y="930"/>
                    </a:cubicBezTo>
                    <a:cubicBezTo>
                      <a:pt x="342" y="928"/>
                      <a:pt x="314" y="923"/>
                      <a:pt x="287" y="916"/>
                    </a:cubicBezTo>
                    <a:cubicBezTo>
                      <a:pt x="280" y="913"/>
                      <a:pt x="273" y="911"/>
                      <a:pt x="265" y="909"/>
                    </a:cubicBezTo>
                    <a:cubicBezTo>
                      <a:pt x="262" y="908"/>
                      <a:pt x="260" y="907"/>
                      <a:pt x="257" y="906"/>
                    </a:cubicBezTo>
                    <a:cubicBezTo>
                      <a:pt x="256" y="905"/>
                      <a:pt x="249" y="903"/>
                      <a:pt x="248" y="902"/>
                    </a:cubicBezTo>
                    <a:cubicBezTo>
                      <a:pt x="248" y="902"/>
                      <a:pt x="254" y="904"/>
                      <a:pt x="255" y="904"/>
                    </a:cubicBezTo>
                    <a:cubicBezTo>
                      <a:pt x="257" y="904"/>
                      <a:pt x="259" y="905"/>
                      <a:pt x="262" y="906"/>
                    </a:cubicBezTo>
                    <a:cubicBezTo>
                      <a:pt x="266" y="907"/>
                      <a:pt x="270" y="908"/>
                      <a:pt x="275" y="909"/>
                    </a:cubicBezTo>
                    <a:cubicBezTo>
                      <a:pt x="274" y="908"/>
                      <a:pt x="272" y="907"/>
                      <a:pt x="271" y="906"/>
                    </a:cubicBezTo>
                    <a:cubicBezTo>
                      <a:pt x="270" y="906"/>
                      <a:pt x="264" y="903"/>
                      <a:pt x="265" y="902"/>
                    </a:cubicBezTo>
                    <a:cubicBezTo>
                      <a:pt x="265" y="902"/>
                      <a:pt x="266" y="902"/>
                      <a:pt x="266" y="902"/>
                    </a:cubicBezTo>
                    <a:cubicBezTo>
                      <a:pt x="266" y="902"/>
                      <a:pt x="261" y="899"/>
                      <a:pt x="261" y="899"/>
                    </a:cubicBezTo>
                    <a:cubicBezTo>
                      <a:pt x="264" y="899"/>
                      <a:pt x="266" y="900"/>
                      <a:pt x="269" y="901"/>
                    </a:cubicBezTo>
                    <a:cubicBezTo>
                      <a:pt x="272" y="902"/>
                      <a:pt x="275" y="903"/>
                      <a:pt x="278" y="904"/>
                    </a:cubicBezTo>
                    <a:cubicBezTo>
                      <a:pt x="281" y="905"/>
                      <a:pt x="284" y="905"/>
                      <a:pt x="288" y="905"/>
                    </a:cubicBezTo>
                    <a:cubicBezTo>
                      <a:pt x="291" y="905"/>
                      <a:pt x="294" y="906"/>
                      <a:pt x="297" y="906"/>
                    </a:cubicBezTo>
                    <a:cubicBezTo>
                      <a:pt x="297" y="905"/>
                      <a:pt x="298" y="906"/>
                      <a:pt x="297" y="905"/>
                    </a:cubicBezTo>
                    <a:cubicBezTo>
                      <a:pt x="298" y="905"/>
                      <a:pt x="299" y="906"/>
                      <a:pt x="300" y="906"/>
                    </a:cubicBezTo>
                    <a:cubicBezTo>
                      <a:pt x="300" y="905"/>
                      <a:pt x="302" y="906"/>
                      <a:pt x="303" y="906"/>
                    </a:cubicBezTo>
                    <a:cubicBezTo>
                      <a:pt x="304" y="906"/>
                      <a:pt x="306" y="906"/>
                      <a:pt x="307" y="906"/>
                    </a:cubicBezTo>
                    <a:cubicBezTo>
                      <a:pt x="307" y="906"/>
                      <a:pt x="310" y="907"/>
                      <a:pt x="310" y="907"/>
                    </a:cubicBezTo>
                    <a:cubicBezTo>
                      <a:pt x="310" y="906"/>
                      <a:pt x="307" y="905"/>
                      <a:pt x="307" y="905"/>
                    </a:cubicBezTo>
                    <a:cubicBezTo>
                      <a:pt x="307" y="905"/>
                      <a:pt x="307" y="905"/>
                      <a:pt x="308" y="905"/>
                    </a:cubicBezTo>
                    <a:cubicBezTo>
                      <a:pt x="307" y="904"/>
                      <a:pt x="307" y="904"/>
                      <a:pt x="307" y="904"/>
                    </a:cubicBezTo>
                    <a:cubicBezTo>
                      <a:pt x="309" y="904"/>
                      <a:pt x="311" y="905"/>
                      <a:pt x="314" y="906"/>
                    </a:cubicBezTo>
                    <a:cubicBezTo>
                      <a:pt x="316" y="906"/>
                      <a:pt x="320" y="906"/>
                      <a:pt x="322" y="907"/>
                    </a:cubicBezTo>
                    <a:cubicBezTo>
                      <a:pt x="321" y="907"/>
                      <a:pt x="326" y="908"/>
                      <a:pt x="325" y="907"/>
                    </a:cubicBezTo>
                    <a:cubicBezTo>
                      <a:pt x="325" y="907"/>
                      <a:pt x="326" y="907"/>
                      <a:pt x="325" y="907"/>
                    </a:cubicBezTo>
                    <a:cubicBezTo>
                      <a:pt x="326" y="907"/>
                      <a:pt x="326" y="907"/>
                      <a:pt x="326" y="907"/>
                    </a:cubicBezTo>
                    <a:cubicBezTo>
                      <a:pt x="326" y="906"/>
                      <a:pt x="328" y="906"/>
                      <a:pt x="328" y="906"/>
                    </a:cubicBezTo>
                    <a:cubicBezTo>
                      <a:pt x="327" y="902"/>
                      <a:pt x="322" y="900"/>
                      <a:pt x="319" y="898"/>
                    </a:cubicBezTo>
                    <a:cubicBezTo>
                      <a:pt x="317" y="898"/>
                      <a:pt x="316" y="897"/>
                      <a:pt x="314" y="896"/>
                    </a:cubicBezTo>
                    <a:cubicBezTo>
                      <a:pt x="314" y="895"/>
                      <a:pt x="313" y="895"/>
                      <a:pt x="312" y="894"/>
                    </a:cubicBezTo>
                    <a:cubicBezTo>
                      <a:pt x="311" y="894"/>
                      <a:pt x="311" y="892"/>
                      <a:pt x="310" y="892"/>
                    </a:cubicBezTo>
                    <a:cubicBezTo>
                      <a:pt x="311" y="892"/>
                      <a:pt x="309" y="889"/>
                      <a:pt x="308" y="889"/>
                    </a:cubicBezTo>
                    <a:cubicBezTo>
                      <a:pt x="309" y="889"/>
                      <a:pt x="305" y="886"/>
                      <a:pt x="305" y="885"/>
                    </a:cubicBezTo>
                    <a:cubicBezTo>
                      <a:pt x="307" y="885"/>
                      <a:pt x="305" y="885"/>
                      <a:pt x="305" y="885"/>
                    </a:cubicBezTo>
                    <a:cubicBezTo>
                      <a:pt x="304" y="883"/>
                      <a:pt x="299" y="883"/>
                      <a:pt x="299" y="880"/>
                    </a:cubicBezTo>
                    <a:cubicBezTo>
                      <a:pt x="300" y="880"/>
                      <a:pt x="300" y="881"/>
                      <a:pt x="300" y="881"/>
                    </a:cubicBezTo>
                    <a:cubicBezTo>
                      <a:pt x="300" y="881"/>
                      <a:pt x="302" y="881"/>
                      <a:pt x="303" y="881"/>
                    </a:cubicBezTo>
                    <a:cubicBezTo>
                      <a:pt x="302" y="881"/>
                      <a:pt x="301" y="880"/>
                      <a:pt x="301" y="879"/>
                    </a:cubicBezTo>
                    <a:cubicBezTo>
                      <a:pt x="302" y="879"/>
                      <a:pt x="302" y="879"/>
                      <a:pt x="303" y="879"/>
                    </a:cubicBezTo>
                    <a:cubicBezTo>
                      <a:pt x="303" y="879"/>
                      <a:pt x="303" y="879"/>
                      <a:pt x="303" y="879"/>
                    </a:cubicBezTo>
                    <a:cubicBezTo>
                      <a:pt x="302" y="878"/>
                      <a:pt x="302" y="877"/>
                      <a:pt x="302" y="876"/>
                    </a:cubicBezTo>
                    <a:cubicBezTo>
                      <a:pt x="303" y="876"/>
                      <a:pt x="304" y="876"/>
                      <a:pt x="304" y="876"/>
                    </a:cubicBezTo>
                    <a:cubicBezTo>
                      <a:pt x="304" y="876"/>
                      <a:pt x="303" y="876"/>
                      <a:pt x="303" y="875"/>
                    </a:cubicBezTo>
                    <a:cubicBezTo>
                      <a:pt x="304" y="875"/>
                      <a:pt x="305" y="874"/>
                      <a:pt x="305" y="875"/>
                    </a:cubicBezTo>
                    <a:cubicBezTo>
                      <a:pt x="305" y="874"/>
                      <a:pt x="304" y="873"/>
                      <a:pt x="304" y="873"/>
                    </a:cubicBezTo>
                    <a:cubicBezTo>
                      <a:pt x="305" y="872"/>
                      <a:pt x="310" y="871"/>
                      <a:pt x="309" y="869"/>
                    </a:cubicBezTo>
                    <a:cubicBezTo>
                      <a:pt x="311" y="869"/>
                      <a:pt x="309" y="868"/>
                      <a:pt x="310" y="868"/>
                    </a:cubicBezTo>
                    <a:cubicBezTo>
                      <a:pt x="311" y="867"/>
                      <a:pt x="313" y="867"/>
                      <a:pt x="314" y="866"/>
                    </a:cubicBezTo>
                    <a:cubicBezTo>
                      <a:pt x="314" y="866"/>
                      <a:pt x="315" y="865"/>
                      <a:pt x="316" y="865"/>
                    </a:cubicBezTo>
                    <a:cubicBezTo>
                      <a:pt x="317" y="864"/>
                      <a:pt x="317" y="864"/>
                      <a:pt x="318" y="864"/>
                    </a:cubicBezTo>
                    <a:cubicBezTo>
                      <a:pt x="319" y="864"/>
                      <a:pt x="319" y="865"/>
                      <a:pt x="320" y="865"/>
                    </a:cubicBezTo>
                    <a:cubicBezTo>
                      <a:pt x="319" y="865"/>
                      <a:pt x="319" y="865"/>
                      <a:pt x="318" y="865"/>
                    </a:cubicBezTo>
                    <a:cubicBezTo>
                      <a:pt x="318" y="865"/>
                      <a:pt x="316" y="868"/>
                      <a:pt x="316" y="868"/>
                    </a:cubicBezTo>
                    <a:cubicBezTo>
                      <a:pt x="316" y="868"/>
                      <a:pt x="316" y="869"/>
                      <a:pt x="315" y="869"/>
                    </a:cubicBezTo>
                    <a:cubicBezTo>
                      <a:pt x="315" y="869"/>
                      <a:pt x="314" y="869"/>
                      <a:pt x="313" y="869"/>
                    </a:cubicBezTo>
                    <a:cubicBezTo>
                      <a:pt x="314" y="870"/>
                      <a:pt x="313" y="871"/>
                      <a:pt x="312" y="871"/>
                    </a:cubicBezTo>
                    <a:cubicBezTo>
                      <a:pt x="313" y="873"/>
                      <a:pt x="313" y="872"/>
                      <a:pt x="312" y="873"/>
                    </a:cubicBezTo>
                    <a:cubicBezTo>
                      <a:pt x="311" y="873"/>
                      <a:pt x="310" y="874"/>
                      <a:pt x="310" y="874"/>
                    </a:cubicBezTo>
                    <a:cubicBezTo>
                      <a:pt x="310" y="874"/>
                      <a:pt x="311" y="874"/>
                      <a:pt x="311" y="874"/>
                    </a:cubicBezTo>
                    <a:cubicBezTo>
                      <a:pt x="312" y="875"/>
                      <a:pt x="311" y="875"/>
                      <a:pt x="312" y="876"/>
                    </a:cubicBezTo>
                    <a:cubicBezTo>
                      <a:pt x="311" y="876"/>
                      <a:pt x="311" y="876"/>
                      <a:pt x="310" y="876"/>
                    </a:cubicBezTo>
                    <a:cubicBezTo>
                      <a:pt x="312" y="878"/>
                      <a:pt x="312" y="879"/>
                      <a:pt x="314" y="880"/>
                    </a:cubicBezTo>
                    <a:cubicBezTo>
                      <a:pt x="312" y="880"/>
                      <a:pt x="311" y="878"/>
                      <a:pt x="309" y="878"/>
                    </a:cubicBezTo>
                    <a:cubicBezTo>
                      <a:pt x="309" y="878"/>
                      <a:pt x="309" y="879"/>
                      <a:pt x="309" y="880"/>
                    </a:cubicBezTo>
                    <a:cubicBezTo>
                      <a:pt x="310" y="880"/>
                      <a:pt x="310" y="880"/>
                      <a:pt x="311" y="880"/>
                    </a:cubicBezTo>
                    <a:cubicBezTo>
                      <a:pt x="309" y="880"/>
                      <a:pt x="309" y="880"/>
                      <a:pt x="308" y="881"/>
                    </a:cubicBezTo>
                    <a:cubicBezTo>
                      <a:pt x="309" y="882"/>
                      <a:pt x="308" y="883"/>
                      <a:pt x="308" y="884"/>
                    </a:cubicBezTo>
                    <a:cubicBezTo>
                      <a:pt x="309" y="885"/>
                      <a:pt x="310" y="886"/>
                      <a:pt x="311" y="886"/>
                    </a:cubicBezTo>
                    <a:cubicBezTo>
                      <a:pt x="311" y="886"/>
                      <a:pt x="311" y="886"/>
                      <a:pt x="312" y="887"/>
                    </a:cubicBezTo>
                    <a:cubicBezTo>
                      <a:pt x="313" y="887"/>
                      <a:pt x="312" y="887"/>
                      <a:pt x="313" y="887"/>
                    </a:cubicBezTo>
                    <a:cubicBezTo>
                      <a:pt x="314" y="888"/>
                      <a:pt x="314" y="888"/>
                      <a:pt x="315" y="888"/>
                    </a:cubicBezTo>
                    <a:cubicBezTo>
                      <a:pt x="316" y="889"/>
                      <a:pt x="317" y="889"/>
                      <a:pt x="318" y="889"/>
                    </a:cubicBezTo>
                    <a:cubicBezTo>
                      <a:pt x="317" y="888"/>
                      <a:pt x="318" y="888"/>
                      <a:pt x="319" y="887"/>
                    </a:cubicBezTo>
                    <a:cubicBezTo>
                      <a:pt x="319" y="887"/>
                      <a:pt x="319" y="888"/>
                      <a:pt x="319" y="888"/>
                    </a:cubicBezTo>
                    <a:cubicBezTo>
                      <a:pt x="319" y="888"/>
                      <a:pt x="320" y="889"/>
                      <a:pt x="320" y="889"/>
                    </a:cubicBezTo>
                    <a:cubicBezTo>
                      <a:pt x="322" y="890"/>
                      <a:pt x="323" y="891"/>
                      <a:pt x="324" y="891"/>
                    </a:cubicBezTo>
                    <a:cubicBezTo>
                      <a:pt x="326" y="893"/>
                      <a:pt x="328" y="895"/>
                      <a:pt x="331" y="896"/>
                    </a:cubicBezTo>
                    <a:cubicBezTo>
                      <a:pt x="330" y="896"/>
                      <a:pt x="331" y="897"/>
                      <a:pt x="331" y="897"/>
                    </a:cubicBezTo>
                    <a:cubicBezTo>
                      <a:pt x="331" y="897"/>
                      <a:pt x="333" y="897"/>
                      <a:pt x="333" y="897"/>
                    </a:cubicBezTo>
                    <a:cubicBezTo>
                      <a:pt x="334" y="898"/>
                      <a:pt x="335" y="898"/>
                      <a:pt x="336" y="899"/>
                    </a:cubicBezTo>
                    <a:cubicBezTo>
                      <a:pt x="335" y="899"/>
                      <a:pt x="338" y="901"/>
                      <a:pt x="339" y="901"/>
                    </a:cubicBezTo>
                    <a:cubicBezTo>
                      <a:pt x="338" y="901"/>
                      <a:pt x="338" y="902"/>
                      <a:pt x="337" y="902"/>
                    </a:cubicBezTo>
                    <a:cubicBezTo>
                      <a:pt x="338" y="902"/>
                      <a:pt x="340" y="902"/>
                      <a:pt x="341" y="903"/>
                    </a:cubicBezTo>
                    <a:cubicBezTo>
                      <a:pt x="342" y="904"/>
                      <a:pt x="343" y="905"/>
                      <a:pt x="344" y="906"/>
                    </a:cubicBezTo>
                    <a:cubicBezTo>
                      <a:pt x="344" y="906"/>
                      <a:pt x="345" y="905"/>
                      <a:pt x="345" y="906"/>
                    </a:cubicBezTo>
                    <a:cubicBezTo>
                      <a:pt x="346" y="906"/>
                      <a:pt x="346" y="907"/>
                      <a:pt x="345" y="907"/>
                    </a:cubicBezTo>
                    <a:cubicBezTo>
                      <a:pt x="347" y="907"/>
                      <a:pt x="346" y="908"/>
                      <a:pt x="347" y="909"/>
                    </a:cubicBezTo>
                    <a:cubicBezTo>
                      <a:pt x="347" y="909"/>
                      <a:pt x="348" y="909"/>
                      <a:pt x="348" y="910"/>
                    </a:cubicBezTo>
                    <a:cubicBezTo>
                      <a:pt x="350" y="910"/>
                      <a:pt x="350" y="910"/>
                      <a:pt x="350" y="912"/>
                    </a:cubicBezTo>
                    <a:cubicBezTo>
                      <a:pt x="350" y="912"/>
                      <a:pt x="348" y="912"/>
                      <a:pt x="348" y="912"/>
                    </a:cubicBezTo>
                    <a:cubicBezTo>
                      <a:pt x="350" y="913"/>
                      <a:pt x="350" y="913"/>
                      <a:pt x="352" y="914"/>
                    </a:cubicBezTo>
                    <a:cubicBezTo>
                      <a:pt x="354" y="914"/>
                      <a:pt x="355" y="915"/>
                      <a:pt x="357" y="915"/>
                    </a:cubicBezTo>
                    <a:cubicBezTo>
                      <a:pt x="360" y="916"/>
                      <a:pt x="362" y="917"/>
                      <a:pt x="365" y="918"/>
                    </a:cubicBezTo>
                    <a:cubicBezTo>
                      <a:pt x="371" y="921"/>
                      <a:pt x="377" y="920"/>
                      <a:pt x="384" y="921"/>
                    </a:cubicBezTo>
                    <a:cubicBezTo>
                      <a:pt x="387" y="922"/>
                      <a:pt x="390" y="922"/>
                      <a:pt x="393" y="922"/>
                    </a:cubicBezTo>
                    <a:cubicBezTo>
                      <a:pt x="394" y="922"/>
                      <a:pt x="395" y="922"/>
                      <a:pt x="396" y="922"/>
                    </a:cubicBezTo>
                    <a:cubicBezTo>
                      <a:pt x="398" y="922"/>
                      <a:pt x="399" y="923"/>
                      <a:pt x="400" y="923"/>
                    </a:cubicBezTo>
                    <a:cubicBezTo>
                      <a:pt x="402" y="923"/>
                      <a:pt x="403" y="921"/>
                      <a:pt x="405" y="920"/>
                    </a:cubicBezTo>
                    <a:cubicBezTo>
                      <a:pt x="406" y="919"/>
                      <a:pt x="407" y="919"/>
                      <a:pt x="408" y="919"/>
                    </a:cubicBezTo>
                    <a:cubicBezTo>
                      <a:pt x="410" y="919"/>
                      <a:pt x="411" y="918"/>
                      <a:pt x="413" y="918"/>
                    </a:cubicBezTo>
                    <a:cubicBezTo>
                      <a:pt x="415" y="917"/>
                      <a:pt x="418" y="917"/>
                      <a:pt x="419" y="916"/>
                    </a:cubicBezTo>
                    <a:cubicBezTo>
                      <a:pt x="420" y="915"/>
                      <a:pt x="420" y="915"/>
                      <a:pt x="421" y="914"/>
                    </a:cubicBezTo>
                    <a:cubicBezTo>
                      <a:pt x="422" y="914"/>
                      <a:pt x="422" y="913"/>
                      <a:pt x="423" y="913"/>
                    </a:cubicBezTo>
                    <a:cubicBezTo>
                      <a:pt x="425" y="913"/>
                      <a:pt x="425" y="914"/>
                      <a:pt x="426" y="911"/>
                    </a:cubicBezTo>
                    <a:cubicBezTo>
                      <a:pt x="424" y="911"/>
                      <a:pt x="422" y="911"/>
                      <a:pt x="421" y="910"/>
                    </a:cubicBezTo>
                    <a:cubicBezTo>
                      <a:pt x="422" y="908"/>
                      <a:pt x="427" y="908"/>
                      <a:pt x="429" y="910"/>
                    </a:cubicBezTo>
                    <a:cubicBezTo>
                      <a:pt x="429" y="910"/>
                      <a:pt x="430" y="911"/>
                      <a:pt x="430" y="911"/>
                    </a:cubicBezTo>
                    <a:cubicBezTo>
                      <a:pt x="431" y="911"/>
                      <a:pt x="433" y="910"/>
                      <a:pt x="434" y="909"/>
                    </a:cubicBezTo>
                    <a:cubicBezTo>
                      <a:pt x="436" y="908"/>
                      <a:pt x="436" y="907"/>
                      <a:pt x="438" y="906"/>
                    </a:cubicBezTo>
                    <a:cubicBezTo>
                      <a:pt x="439" y="906"/>
                      <a:pt x="439" y="906"/>
                      <a:pt x="441" y="906"/>
                    </a:cubicBezTo>
                    <a:cubicBezTo>
                      <a:pt x="442" y="906"/>
                      <a:pt x="442" y="907"/>
                      <a:pt x="443" y="906"/>
                    </a:cubicBezTo>
                    <a:cubicBezTo>
                      <a:pt x="444" y="906"/>
                      <a:pt x="445" y="906"/>
                      <a:pt x="446" y="905"/>
                    </a:cubicBezTo>
                    <a:cubicBezTo>
                      <a:pt x="449" y="905"/>
                      <a:pt x="452" y="905"/>
                      <a:pt x="455" y="904"/>
                    </a:cubicBezTo>
                    <a:cubicBezTo>
                      <a:pt x="456" y="904"/>
                      <a:pt x="458" y="903"/>
                      <a:pt x="459" y="903"/>
                    </a:cubicBezTo>
                    <a:cubicBezTo>
                      <a:pt x="460" y="902"/>
                      <a:pt x="461" y="901"/>
                      <a:pt x="462" y="900"/>
                    </a:cubicBezTo>
                    <a:cubicBezTo>
                      <a:pt x="466" y="899"/>
                      <a:pt x="469" y="901"/>
                      <a:pt x="472" y="900"/>
                    </a:cubicBezTo>
                    <a:cubicBezTo>
                      <a:pt x="473" y="900"/>
                      <a:pt x="473" y="900"/>
                      <a:pt x="474" y="900"/>
                    </a:cubicBezTo>
                    <a:cubicBezTo>
                      <a:pt x="474" y="899"/>
                      <a:pt x="474" y="899"/>
                      <a:pt x="475" y="899"/>
                    </a:cubicBezTo>
                    <a:cubicBezTo>
                      <a:pt x="476" y="898"/>
                      <a:pt x="475" y="898"/>
                      <a:pt x="476" y="898"/>
                    </a:cubicBezTo>
                    <a:cubicBezTo>
                      <a:pt x="478" y="897"/>
                      <a:pt x="479" y="898"/>
                      <a:pt x="481" y="898"/>
                    </a:cubicBezTo>
                    <a:cubicBezTo>
                      <a:pt x="483" y="898"/>
                      <a:pt x="484" y="896"/>
                      <a:pt x="486" y="896"/>
                    </a:cubicBezTo>
                    <a:cubicBezTo>
                      <a:pt x="487" y="896"/>
                      <a:pt x="488" y="896"/>
                      <a:pt x="489" y="896"/>
                    </a:cubicBezTo>
                    <a:cubicBezTo>
                      <a:pt x="490" y="896"/>
                      <a:pt x="490" y="895"/>
                      <a:pt x="491" y="896"/>
                    </a:cubicBezTo>
                    <a:cubicBezTo>
                      <a:pt x="491" y="895"/>
                      <a:pt x="493" y="896"/>
                      <a:pt x="493" y="896"/>
                    </a:cubicBezTo>
                    <a:cubicBezTo>
                      <a:pt x="494" y="896"/>
                      <a:pt x="496" y="894"/>
                      <a:pt x="497" y="893"/>
                    </a:cubicBezTo>
                    <a:cubicBezTo>
                      <a:pt x="499" y="892"/>
                      <a:pt x="499" y="893"/>
                      <a:pt x="500" y="894"/>
                    </a:cubicBezTo>
                    <a:cubicBezTo>
                      <a:pt x="500" y="894"/>
                      <a:pt x="500" y="895"/>
                      <a:pt x="500" y="895"/>
                    </a:cubicBezTo>
                    <a:cubicBezTo>
                      <a:pt x="501" y="895"/>
                      <a:pt x="501" y="896"/>
                      <a:pt x="501" y="896"/>
                    </a:cubicBezTo>
                    <a:cubicBezTo>
                      <a:pt x="502" y="896"/>
                      <a:pt x="502" y="896"/>
                      <a:pt x="503" y="896"/>
                    </a:cubicBezTo>
                    <a:cubicBezTo>
                      <a:pt x="502" y="896"/>
                      <a:pt x="502" y="896"/>
                      <a:pt x="502" y="896"/>
                    </a:cubicBezTo>
                    <a:cubicBezTo>
                      <a:pt x="503" y="896"/>
                      <a:pt x="504" y="896"/>
                      <a:pt x="503" y="897"/>
                    </a:cubicBezTo>
                    <a:cubicBezTo>
                      <a:pt x="504" y="897"/>
                      <a:pt x="505" y="897"/>
                      <a:pt x="505" y="897"/>
                    </a:cubicBezTo>
                    <a:cubicBezTo>
                      <a:pt x="505" y="897"/>
                      <a:pt x="507" y="897"/>
                      <a:pt x="508" y="897"/>
                    </a:cubicBezTo>
                    <a:cubicBezTo>
                      <a:pt x="509" y="897"/>
                      <a:pt x="510" y="896"/>
                      <a:pt x="511" y="896"/>
                    </a:cubicBezTo>
                    <a:cubicBezTo>
                      <a:pt x="512" y="896"/>
                      <a:pt x="514" y="896"/>
                      <a:pt x="516" y="896"/>
                    </a:cubicBezTo>
                    <a:cubicBezTo>
                      <a:pt x="515" y="896"/>
                      <a:pt x="517" y="897"/>
                      <a:pt x="518" y="897"/>
                    </a:cubicBezTo>
                    <a:cubicBezTo>
                      <a:pt x="517" y="897"/>
                      <a:pt x="520" y="897"/>
                      <a:pt x="521" y="897"/>
                    </a:cubicBezTo>
                    <a:cubicBezTo>
                      <a:pt x="522" y="897"/>
                      <a:pt x="523" y="897"/>
                      <a:pt x="525" y="897"/>
                    </a:cubicBezTo>
                    <a:cubicBezTo>
                      <a:pt x="528" y="896"/>
                      <a:pt x="531" y="894"/>
                      <a:pt x="535" y="893"/>
                    </a:cubicBezTo>
                    <a:cubicBezTo>
                      <a:pt x="534" y="894"/>
                      <a:pt x="535" y="893"/>
                      <a:pt x="534" y="894"/>
                    </a:cubicBezTo>
                    <a:cubicBezTo>
                      <a:pt x="535" y="894"/>
                      <a:pt x="534" y="894"/>
                      <a:pt x="535" y="895"/>
                    </a:cubicBezTo>
                    <a:cubicBezTo>
                      <a:pt x="535" y="895"/>
                      <a:pt x="538" y="895"/>
                      <a:pt x="539" y="895"/>
                    </a:cubicBezTo>
                    <a:cubicBezTo>
                      <a:pt x="539" y="895"/>
                      <a:pt x="539" y="896"/>
                      <a:pt x="539" y="896"/>
                    </a:cubicBezTo>
                    <a:cubicBezTo>
                      <a:pt x="539" y="896"/>
                      <a:pt x="539" y="897"/>
                      <a:pt x="540" y="896"/>
                    </a:cubicBezTo>
                    <a:cubicBezTo>
                      <a:pt x="539" y="897"/>
                      <a:pt x="540" y="896"/>
                      <a:pt x="540" y="897"/>
                    </a:cubicBezTo>
                    <a:cubicBezTo>
                      <a:pt x="540" y="897"/>
                      <a:pt x="543" y="897"/>
                      <a:pt x="541" y="898"/>
                    </a:cubicBezTo>
                    <a:cubicBezTo>
                      <a:pt x="542" y="898"/>
                      <a:pt x="542" y="898"/>
                      <a:pt x="542" y="898"/>
                    </a:cubicBezTo>
                    <a:cubicBezTo>
                      <a:pt x="542" y="898"/>
                      <a:pt x="546" y="897"/>
                      <a:pt x="547" y="897"/>
                    </a:cubicBezTo>
                    <a:cubicBezTo>
                      <a:pt x="548" y="897"/>
                      <a:pt x="550" y="896"/>
                      <a:pt x="551" y="896"/>
                    </a:cubicBezTo>
                    <a:cubicBezTo>
                      <a:pt x="552" y="896"/>
                      <a:pt x="552" y="896"/>
                      <a:pt x="553" y="896"/>
                    </a:cubicBezTo>
                    <a:cubicBezTo>
                      <a:pt x="555" y="896"/>
                      <a:pt x="557" y="896"/>
                      <a:pt x="558" y="895"/>
                    </a:cubicBezTo>
                    <a:cubicBezTo>
                      <a:pt x="561" y="894"/>
                      <a:pt x="563" y="894"/>
                      <a:pt x="566" y="893"/>
                    </a:cubicBezTo>
                    <a:cubicBezTo>
                      <a:pt x="569" y="892"/>
                      <a:pt x="573" y="889"/>
                      <a:pt x="576" y="890"/>
                    </a:cubicBezTo>
                    <a:cubicBezTo>
                      <a:pt x="574" y="891"/>
                      <a:pt x="572" y="892"/>
                      <a:pt x="571" y="894"/>
                    </a:cubicBezTo>
                    <a:cubicBezTo>
                      <a:pt x="572" y="894"/>
                      <a:pt x="572" y="894"/>
                      <a:pt x="573" y="894"/>
                    </a:cubicBezTo>
                    <a:cubicBezTo>
                      <a:pt x="572" y="894"/>
                      <a:pt x="574" y="893"/>
                      <a:pt x="574" y="893"/>
                    </a:cubicBezTo>
                    <a:cubicBezTo>
                      <a:pt x="574" y="894"/>
                      <a:pt x="570" y="895"/>
                      <a:pt x="570" y="896"/>
                    </a:cubicBezTo>
                    <a:cubicBezTo>
                      <a:pt x="575" y="894"/>
                      <a:pt x="581" y="891"/>
                      <a:pt x="586" y="889"/>
                    </a:cubicBezTo>
                    <a:cubicBezTo>
                      <a:pt x="592" y="887"/>
                      <a:pt x="598" y="884"/>
                      <a:pt x="604" y="883"/>
                    </a:cubicBezTo>
                    <a:cubicBezTo>
                      <a:pt x="604" y="884"/>
                      <a:pt x="604" y="884"/>
                      <a:pt x="604" y="884"/>
                    </a:cubicBezTo>
                    <a:cubicBezTo>
                      <a:pt x="605" y="884"/>
                      <a:pt x="605" y="884"/>
                      <a:pt x="606" y="883"/>
                    </a:cubicBezTo>
                    <a:cubicBezTo>
                      <a:pt x="605" y="884"/>
                      <a:pt x="604" y="885"/>
                      <a:pt x="603" y="885"/>
                    </a:cubicBezTo>
                    <a:cubicBezTo>
                      <a:pt x="606" y="885"/>
                      <a:pt x="609" y="883"/>
                      <a:pt x="611" y="882"/>
                    </a:cubicBezTo>
                    <a:cubicBezTo>
                      <a:pt x="612" y="881"/>
                      <a:pt x="613" y="880"/>
                      <a:pt x="614" y="880"/>
                    </a:cubicBezTo>
                    <a:cubicBezTo>
                      <a:pt x="616" y="879"/>
                      <a:pt x="618" y="878"/>
                      <a:pt x="620" y="878"/>
                    </a:cubicBezTo>
                    <a:cubicBezTo>
                      <a:pt x="621" y="877"/>
                      <a:pt x="623" y="876"/>
                      <a:pt x="624" y="876"/>
                    </a:cubicBezTo>
                    <a:cubicBezTo>
                      <a:pt x="625" y="876"/>
                      <a:pt x="627" y="875"/>
                      <a:pt x="626" y="875"/>
                    </a:cubicBezTo>
                    <a:close/>
                    <a:moveTo>
                      <a:pt x="297" y="876"/>
                    </a:moveTo>
                    <a:cubicBezTo>
                      <a:pt x="298" y="875"/>
                      <a:pt x="300" y="875"/>
                      <a:pt x="300" y="876"/>
                    </a:cubicBezTo>
                    <a:cubicBezTo>
                      <a:pt x="300" y="878"/>
                      <a:pt x="298" y="876"/>
                      <a:pt x="297" y="876"/>
                    </a:cubicBezTo>
                    <a:close/>
                    <a:moveTo>
                      <a:pt x="302" y="889"/>
                    </a:moveTo>
                    <a:cubicBezTo>
                      <a:pt x="304" y="889"/>
                      <a:pt x="307" y="892"/>
                      <a:pt x="309" y="893"/>
                    </a:cubicBezTo>
                    <a:cubicBezTo>
                      <a:pt x="310" y="894"/>
                      <a:pt x="312" y="895"/>
                      <a:pt x="314" y="896"/>
                    </a:cubicBezTo>
                    <a:cubicBezTo>
                      <a:pt x="316" y="898"/>
                      <a:pt x="319" y="899"/>
                      <a:pt x="321" y="900"/>
                    </a:cubicBezTo>
                    <a:cubicBezTo>
                      <a:pt x="322" y="902"/>
                      <a:pt x="324" y="904"/>
                      <a:pt x="326" y="905"/>
                    </a:cubicBezTo>
                    <a:cubicBezTo>
                      <a:pt x="326" y="905"/>
                      <a:pt x="325" y="905"/>
                      <a:pt x="325" y="905"/>
                    </a:cubicBezTo>
                    <a:cubicBezTo>
                      <a:pt x="326" y="905"/>
                      <a:pt x="325" y="905"/>
                      <a:pt x="325" y="905"/>
                    </a:cubicBezTo>
                    <a:cubicBezTo>
                      <a:pt x="323" y="905"/>
                      <a:pt x="327" y="905"/>
                      <a:pt x="324" y="905"/>
                    </a:cubicBezTo>
                    <a:cubicBezTo>
                      <a:pt x="325" y="906"/>
                      <a:pt x="324" y="905"/>
                      <a:pt x="324" y="906"/>
                    </a:cubicBezTo>
                    <a:cubicBezTo>
                      <a:pt x="322" y="906"/>
                      <a:pt x="319" y="906"/>
                      <a:pt x="317" y="905"/>
                    </a:cubicBezTo>
                    <a:cubicBezTo>
                      <a:pt x="314" y="905"/>
                      <a:pt x="312" y="903"/>
                      <a:pt x="309" y="903"/>
                    </a:cubicBezTo>
                    <a:cubicBezTo>
                      <a:pt x="308" y="902"/>
                      <a:pt x="307" y="902"/>
                      <a:pt x="306" y="901"/>
                    </a:cubicBezTo>
                    <a:cubicBezTo>
                      <a:pt x="305" y="901"/>
                      <a:pt x="305" y="900"/>
                      <a:pt x="304" y="900"/>
                    </a:cubicBezTo>
                    <a:cubicBezTo>
                      <a:pt x="306" y="900"/>
                      <a:pt x="304" y="900"/>
                      <a:pt x="305" y="900"/>
                    </a:cubicBezTo>
                    <a:cubicBezTo>
                      <a:pt x="304" y="899"/>
                      <a:pt x="306" y="900"/>
                      <a:pt x="305" y="899"/>
                    </a:cubicBezTo>
                    <a:cubicBezTo>
                      <a:pt x="308" y="899"/>
                      <a:pt x="310" y="900"/>
                      <a:pt x="312" y="900"/>
                    </a:cubicBezTo>
                    <a:cubicBezTo>
                      <a:pt x="312" y="900"/>
                      <a:pt x="311" y="900"/>
                      <a:pt x="310" y="899"/>
                    </a:cubicBezTo>
                    <a:cubicBezTo>
                      <a:pt x="311" y="899"/>
                      <a:pt x="311" y="899"/>
                      <a:pt x="312" y="899"/>
                    </a:cubicBezTo>
                    <a:cubicBezTo>
                      <a:pt x="312" y="899"/>
                      <a:pt x="311" y="898"/>
                      <a:pt x="311" y="897"/>
                    </a:cubicBezTo>
                    <a:cubicBezTo>
                      <a:pt x="310" y="896"/>
                      <a:pt x="308" y="896"/>
                      <a:pt x="307" y="895"/>
                    </a:cubicBezTo>
                    <a:cubicBezTo>
                      <a:pt x="307" y="894"/>
                      <a:pt x="301" y="891"/>
                      <a:pt x="302" y="891"/>
                    </a:cubicBezTo>
                    <a:cubicBezTo>
                      <a:pt x="302" y="891"/>
                      <a:pt x="301" y="890"/>
                      <a:pt x="301" y="890"/>
                    </a:cubicBezTo>
                    <a:cubicBezTo>
                      <a:pt x="302" y="890"/>
                      <a:pt x="302" y="890"/>
                      <a:pt x="302" y="889"/>
                    </a:cubicBezTo>
                    <a:close/>
                    <a:moveTo>
                      <a:pt x="326" y="892"/>
                    </a:moveTo>
                    <a:cubicBezTo>
                      <a:pt x="326" y="892"/>
                      <a:pt x="326" y="892"/>
                      <a:pt x="325" y="891"/>
                    </a:cubicBezTo>
                    <a:cubicBezTo>
                      <a:pt x="327" y="892"/>
                      <a:pt x="327" y="892"/>
                      <a:pt x="328" y="894"/>
                    </a:cubicBezTo>
                    <a:cubicBezTo>
                      <a:pt x="327" y="894"/>
                      <a:pt x="327" y="893"/>
                      <a:pt x="326" y="892"/>
                    </a:cubicBezTo>
                    <a:close/>
                    <a:moveTo>
                      <a:pt x="302" y="869"/>
                    </a:moveTo>
                    <a:cubicBezTo>
                      <a:pt x="303" y="869"/>
                      <a:pt x="304" y="870"/>
                      <a:pt x="305" y="871"/>
                    </a:cubicBezTo>
                    <a:cubicBezTo>
                      <a:pt x="305" y="871"/>
                      <a:pt x="305" y="871"/>
                      <a:pt x="305" y="871"/>
                    </a:cubicBezTo>
                    <a:cubicBezTo>
                      <a:pt x="305" y="871"/>
                      <a:pt x="304" y="871"/>
                      <a:pt x="304" y="872"/>
                    </a:cubicBezTo>
                    <a:cubicBezTo>
                      <a:pt x="304" y="872"/>
                      <a:pt x="302" y="871"/>
                      <a:pt x="302" y="871"/>
                    </a:cubicBezTo>
                    <a:cubicBezTo>
                      <a:pt x="301" y="870"/>
                      <a:pt x="302" y="870"/>
                      <a:pt x="302" y="869"/>
                    </a:cubicBezTo>
                    <a:close/>
                    <a:moveTo>
                      <a:pt x="300" y="884"/>
                    </a:moveTo>
                    <a:cubicBezTo>
                      <a:pt x="299" y="884"/>
                      <a:pt x="300" y="884"/>
                      <a:pt x="300" y="885"/>
                    </a:cubicBezTo>
                    <a:cubicBezTo>
                      <a:pt x="300" y="886"/>
                      <a:pt x="298" y="884"/>
                      <a:pt x="298" y="883"/>
                    </a:cubicBezTo>
                    <a:cubicBezTo>
                      <a:pt x="297" y="883"/>
                      <a:pt x="296" y="881"/>
                      <a:pt x="296" y="880"/>
                    </a:cubicBezTo>
                    <a:cubicBezTo>
                      <a:pt x="298" y="880"/>
                      <a:pt x="297" y="881"/>
                      <a:pt x="299" y="881"/>
                    </a:cubicBezTo>
                    <a:cubicBezTo>
                      <a:pt x="299" y="882"/>
                      <a:pt x="299" y="882"/>
                      <a:pt x="299" y="882"/>
                    </a:cubicBezTo>
                    <a:cubicBezTo>
                      <a:pt x="298" y="882"/>
                      <a:pt x="300" y="884"/>
                      <a:pt x="300" y="884"/>
                    </a:cubicBezTo>
                    <a:close/>
                    <a:moveTo>
                      <a:pt x="319" y="869"/>
                    </a:moveTo>
                    <a:cubicBezTo>
                      <a:pt x="319" y="869"/>
                      <a:pt x="319" y="869"/>
                      <a:pt x="318" y="869"/>
                    </a:cubicBezTo>
                    <a:cubicBezTo>
                      <a:pt x="318" y="869"/>
                      <a:pt x="317" y="868"/>
                      <a:pt x="317" y="868"/>
                    </a:cubicBezTo>
                    <a:cubicBezTo>
                      <a:pt x="318" y="868"/>
                      <a:pt x="318" y="867"/>
                      <a:pt x="317" y="867"/>
                    </a:cubicBezTo>
                    <a:cubicBezTo>
                      <a:pt x="318" y="867"/>
                      <a:pt x="320" y="868"/>
                      <a:pt x="321" y="868"/>
                    </a:cubicBezTo>
                    <a:cubicBezTo>
                      <a:pt x="322" y="869"/>
                      <a:pt x="321" y="869"/>
                      <a:pt x="322" y="870"/>
                    </a:cubicBezTo>
                    <a:cubicBezTo>
                      <a:pt x="322" y="870"/>
                      <a:pt x="324" y="870"/>
                      <a:pt x="323" y="871"/>
                    </a:cubicBezTo>
                    <a:cubicBezTo>
                      <a:pt x="321" y="871"/>
                      <a:pt x="320" y="870"/>
                      <a:pt x="319" y="869"/>
                    </a:cubicBezTo>
                    <a:close/>
                    <a:moveTo>
                      <a:pt x="304" y="869"/>
                    </a:moveTo>
                    <a:cubicBezTo>
                      <a:pt x="303" y="869"/>
                      <a:pt x="303" y="869"/>
                      <a:pt x="303" y="869"/>
                    </a:cubicBezTo>
                    <a:cubicBezTo>
                      <a:pt x="303" y="869"/>
                      <a:pt x="303" y="869"/>
                      <a:pt x="303" y="869"/>
                    </a:cubicBezTo>
                    <a:cubicBezTo>
                      <a:pt x="303" y="869"/>
                      <a:pt x="304" y="869"/>
                      <a:pt x="304" y="869"/>
                    </a:cubicBezTo>
                    <a:close/>
                    <a:moveTo>
                      <a:pt x="306" y="868"/>
                    </a:moveTo>
                    <a:cubicBezTo>
                      <a:pt x="306" y="869"/>
                      <a:pt x="305" y="869"/>
                      <a:pt x="306" y="870"/>
                    </a:cubicBezTo>
                    <a:cubicBezTo>
                      <a:pt x="305" y="870"/>
                      <a:pt x="304" y="869"/>
                      <a:pt x="304" y="868"/>
                    </a:cubicBezTo>
                    <a:cubicBezTo>
                      <a:pt x="304" y="868"/>
                      <a:pt x="305" y="868"/>
                      <a:pt x="306" y="868"/>
                    </a:cubicBezTo>
                    <a:cubicBezTo>
                      <a:pt x="306" y="868"/>
                      <a:pt x="306" y="868"/>
                      <a:pt x="306" y="868"/>
                    </a:cubicBezTo>
                    <a:close/>
                    <a:moveTo>
                      <a:pt x="298" y="878"/>
                    </a:moveTo>
                    <a:cubicBezTo>
                      <a:pt x="298" y="878"/>
                      <a:pt x="299" y="878"/>
                      <a:pt x="299" y="878"/>
                    </a:cubicBezTo>
                    <a:cubicBezTo>
                      <a:pt x="299" y="878"/>
                      <a:pt x="298" y="878"/>
                      <a:pt x="298" y="878"/>
                    </a:cubicBezTo>
                    <a:close/>
                    <a:moveTo>
                      <a:pt x="304" y="885"/>
                    </a:moveTo>
                    <a:cubicBezTo>
                      <a:pt x="303" y="885"/>
                      <a:pt x="303" y="885"/>
                      <a:pt x="303" y="884"/>
                    </a:cubicBezTo>
                    <a:cubicBezTo>
                      <a:pt x="303" y="884"/>
                      <a:pt x="304" y="884"/>
                      <a:pt x="304" y="885"/>
                    </a:cubicBezTo>
                    <a:cubicBezTo>
                      <a:pt x="304" y="885"/>
                      <a:pt x="304" y="885"/>
                      <a:pt x="304" y="885"/>
                    </a:cubicBezTo>
                    <a:close/>
                    <a:moveTo>
                      <a:pt x="300" y="894"/>
                    </a:moveTo>
                    <a:cubicBezTo>
                      <a:pt x="302" y="895"/>
                      <a:pt x="302" y="896"/>
                      <a:pt x="303" y="897"/>
                    </a:cubicBezTo>
                    <a:cubicBezTo>
                      <a:pt x="302" y="897"/>
                      <a:pt x="301" y="897"/>
                      <a:pt x="301" y="897"/>
                    </a:cubicBezTo>
                    <a:cubicBezTo>
                      <a:pt x="301" y="897"/>
                      <a:pt x="301" y="898"/>
                      <a:pt x="300" y="898"/>
                    </a:cubicBezTo>
                    <a:cubicBezTo>
                      <a:pt x="299" y="897"/>
                      <a:pt x="299" y="897"/>
                      <a:pt x="298" y="896"/>
                    </a:cubicBezTo>
                    <a:cubicBezTo>
                      <a:pt x="296" y="895"/>
                      <a:pt x="295" y="894"/>
                      <a:pt x="298" y="894"/>
                    </a:cubicBezTo>
                    <a:cubicBezTo>
                      <a:pt x="299" y="894"/>
                      <a:pt x="300" y="894"/>
                      <a:pt x="300" y="894"/>
                    </a:cubicBezTo>
                    <a:close/>
                    <a:moveTo>
                      <a:pt x="320" y="866"/>
                    </a:moveTo>
                    <a:cubicBezTo>
                      <a:pt x="320" y="867"/>
                      <a:pt x="320" y="867"/>
                      <a:pt x="321" y="867"/>
                    </a:cubicBezTo>
                    <a:cubicBezTo>
                      <a:pt x="320" y="867"/>
                      <a:pt x="318" y="866"/>
                      <a:pt x="320" y="866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</p:grpSp>
      </p:grpSp>
      <p:grpSp>
        <p:nvGrpSpPr>
          <p:cNvPr id="142" name="Group 141">
            <a:extLst>
              <a:ext uri="{FF2B5EF4-FFF2-40B4-BE49-F238E27FC236}">
                <a16:creationId xmlns:a16="http://schemas.microsoft.com/office/drawing/2014/main" id="{B31C7303-B105-D040-A816-545962AD48CF}"/>
              </a:ext>
            </a:extLst>
          </p:cNvPr>
          <p:cNvGrpSpPr/>
          <p:nvPr/>
        </p:nvGrpSpPr>
        <p:grpSpPr>
          <a:xfrm>
            <a:off x="6172099" y="2184677"/>
            <a:ext cx="2198178" cy="572464"/>
            <a:chOff x="2194602" y="2009322"/>
            <a:chExt cx="2198178" cy="572464"/>
          </a:xfrm>
        </p:grpSpPr>
        <p:sp>
          <p:nvSpPr>
            <p:cNvPr id="143" name="Rectangle 142">
              <a:extLst>
                <a:ext uri="{FF2B5EF4-FFF2-40B4-BE49-F238E27FC236}">
                  <a16:creationId xmlns:a16="http://schemas.microsoft.com/office/drawing/2014/main" id="{09E73233-140C-C44E-9758-906E5E05DC65}"/>
                </a:ext>
              </a:extLst>
            </p:cNvPr>
            <p:cNvSpPr/>
            <p:nvPr/>
          </p:nvSpPr>
          <p:spPr>
            <a:xfrm>
              <a:off x="2540742" y="2009322"/>
              <a:ext cx="1852038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44" name="Shape 2778">
              <a:extLst>
                <a:ext uri="{FF2B5EF4-FFF2-40B4-BE49-F238E27FC236}">
                  <a16:creationId xmlns:a16="http://schemas.microsoft.com/office/drawing/2014/main" id="{95F64AC8-2FC4-FB41-B279-D7164A5C32CB}"/>
                </a:ext>
              </a:extLst>
            </p:cNvPr>
            <p:cNvSpPr/>
            <p:nvPr/>
          </p:nvSpPr>
          <p:spPr>
            <a:xfrm>
              <a:off x="2194602" y="216516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481" y="12956"/>
                  </a:moveTo>
                  <a:cubicBezTo>
                    <a:pt x="17070" y="12258"/>
                    <a:pt x="16576" y="11533"/>
                    <a:pt x="16011" y="10795"/>
                  </a:cubicBezTo>
                  <a:cubicBezTo>
                    <a:pt x="16573" y="10063"/>
                    <a:pt x="17072" y="9339"/>
                    <a:pt x="17481" y="8644"/>
                  </a:cubicBezTo>
                  <a:cubicBezTo>
                    <a:pt x="19410" y="9181"/>
                    <a:pt x="20618" y="9948"/>
                    <a:pt x="20618" y="10800"/>
                  </a:cubicBezTo>
                  <a:cubicBezTo>
                    <a:pt x="20618" y="11652"/>
                    <a:pt x="19410" y="12419"/>
                    <a:pt x="17481" y="12956"/>
                  </a:cubicBezTo>
                  <a:moveTo>
                    <a:pt x="17742" y="17743"/>
                  </a:moveTo>
                  <a:cubicBezTo>
                    <a:pt x="17140" y="18345"/>
                    <a:pt x="15740" y="18028"/>
                    <a:pt x="13996" y="17045"/>
                  </a:cubicBezTo>
                  <a:cubicBezTo>
                    <a:pt x="14198" y="16261"/>
                    <a:pt x="14365" y="15406"/>
                    <a:pt x="14487" y="14488"/>
                  </a:cubicBezTo>
                  <a:cubicBezTo>
                    <a:pt x="15405" y="14366"/>
                    <a:pt x="16261" y="14198"/>
                    <a:pt x="17044" y="13996"/>
                  </a:cubicBezTo>
                  <a:cubicBezTo>
                    <a:pt x="18028" y="15740"/>
                    <a:pt x="18345" y="17140"/>
                    <a:pt x="17742" y="17743"/>
                  </a:cubicBezTo>
                  <a:moveTo>
                    <a:pt x="15404" y="11561"/>
                  </a:moveTo>
                  <a:cubicBezTo>
                    <a:pt x="15837" y="12119"/>
                    <a:pt x="16219" y="12662"/>
                    <a:pt x="16554" y="13185"/>
                  </a:cubicBezTo>
                  <a:cubicBezTo>
                    <a:pt x="15950" y="13317"/>
                    <a:pt x="15295" y="13429"/>
                    <a:pt x="14597" y="13517"/>
                  </a:cubicBezTo>
                  <a:cubicBezTo>
                    <a:pt x="14631" y="13155"/>
                    <a:pt x="14655" y="12784"/>
                    <a:pt x="14677" y="12409"/>
                  </a:cubicBezTo>
                  <a:cubicBezTo>
                    <a:pt x="14930" y="12127"/>
                    <a:pt x="15170" y="11844"/>
                    <a:pt x="15404" y="11561"/>
                  </a:cubicBezTo>
                  <a:moveTo>
                    <a:pt x="15402" y="10032"/>
                  </a:moveTo>
                  <a:cubicBezTo>
                    <a:pt x="15170" y="9752"/>
                    <a:pt x="14928" y="9471"/>
                    <a:pt x="14677" y="9191"/>
                  </a:cubicBezTo>
                  <a:cubicBezTo>
                    <a:pt x="14655" y="8817"/>
                    <a:pt x="14631" y="8445"/>
                    <a:pt x="14597" y="8084"/>
                  </a:cubicBezTo>
                  <a:cubicBezTo>
                    <a:pt x="15295" y="8171"/>
                    <a:pt x="15950" y="8283"/>
                    <a:pt x="16554" y="8415"/>
                  </a:cubicBezTo>
                  <a:cubicBezTo>
                    <a:pt x="16221" y="8935"/>
                    <a:pt x="15832" y="9478"/>
                    <a:pt x="15402" y="10032"/>
                  </a:cubicBezTo>
                  <a:moveTo>
                    <a:pt x="17742" y="3857"/>
                  </a:moveTo>
                  <a:cubicBezTo>
                    <a:pt x="18345" y="4460"/>
                    <a:pt x="18028" y="5860"/>
                    <a:pt x="17044" y="7604"/>
                  </a:cubicBezTo>
                  <a:cubicBezTo>
                    <a:pt x="16261" y="7402"/>
                    <a:pt x="15405" y="7234"/>
                    <a:pt x="14487" y="7112"/>
                  </a:cubicBezTo>
                  <a:cubicBezTo>
                    <a:pt x="14365" y="6194"/>
                    <a:pt x="14198" y="5339"/>
                    <a:pt x="13996" y="4555"/>
                  </a:cubicBezTo>
                  <a:cubicBezTo>
                    <a:pt x="15740" y="3572"/>
                    <a:pt x="17140" y="3255"/>
                    <a:pt x="17742" y="3857"/>
                  </a:cubicBezTo>
                  <a:moveTo>
                    <a:pt x="13718" y="12012"/>
                  </a:moveTo>
                  <a:cubicBezTo>
                    <a:pt x="13448" y="12303"/>
                    <a:pt x="13172" y="12593"/>
                    <a:pt x="12882" y="12883"/>
                  </a:cubicBezTo>
                  <a:cubicBezTo>
                    <a:pt x="12593" y="13172"/>
                    <a:pt x="12303" y="13449"/>
                    <a:pt x="12012" y="13719"/>
                  </a:cubicBezTo>
                  <a:cubicBezTo>
                    <a:pt x="11614" y="13733"/>
                    <a:pt x="11212" y="13745"/>
                    <a:pt x="10800" y="13745"/>
                  </a:cubicBezTo>
                  <a:cubicBezTo>
                    <a:pt x="10387" y="13745"/>
                    <a:pt x="9985" y="13733"/>
                    <a:pt x="9587" y="13719"/>
                  </a:cubicBezTo>
                  <a:cubicBezTo>
                    <a:pt x="9297" y="13449"/>
                    <a:pt x="9006" y="13172"/>
                    <a:pt x="8717" y="12883"/>
                  </a:cubicBezTo>
                  <a:cubicBezTo>
                    <a:pt x="8428" y="12593"/>
                    <a:pt x="8152" y="12303"/>
                    <a:pt x="7881" y="12012"/>
                  </a:cubicBezTo>
                  <a:cubicBezTo>
                    <a:pt x="7866" y="11614"/>
                    <a:pt x="7855" y="11212"/>
                    <a:pt x="7855" y="10800"/>
                  </a:cubicBezTo>
                  <a:cubicBezTo>
                    <a:pt x="7855" y="10388"/>
                    <a:pt x="7866" y="9986"/>
                    <a:pt x="7881" y="9587"/>
                  </a:cubicBezTo>
                  <a:cubicBezTo>
                    <a:pt x="8152" y="9297"/>
                    <a:pt x="8428" y="9007"/>
                    <a:pt x="8717" y="8717"/>
                  </a:cubicBezTo>
                  <a:cubicBezTo>
                    <a:pt x="9006" y="8428"/>
                    <a:pt x="9297" y="8151"/>
                    <a:pt x="9587" y="7881"/>
                  </a:cubicBezTo>
                  <a:cubicBezTo>
                    <a:pt x="9985" y="7867"/>
                    <a:pt x="10387" y="7855"/>
                    <a:pt x="10800" y="7855"/>
                  </a:cubicBezTo>
                  <a:cubicBezTo>
                    <a:pt x="11212" y="7855"/>
                    <a:pt x="11614" y="7867"/>
                    <a:pt x="12012" y="7881"/>
                  </a:cubicBezTo>
                  <a:cubicBezTo>
                    <a:pt x="12303" y="8151"/>
                    <a:pt x="12593" y="8428"/>
                    <a:pt x="12882" y="8717"/>
                  </a:cubicBezTo>
                  <a:cubicBezTo>
                    <a:pt x="13172" y="9007"/>
                    <a:pt x="13448" y="9297"/>
                    <a:pt x="13718" y="9587"/>
                  </a:cubicBezTo>
                  <a:cubicBezTo>
                    <a:pt x="13733" y="9986"/>
                    <a:pt x="13745" y="10388"/>
                    <a:pt x="13745" y="10800"/>
                  </a:cubicBezTo>
                  <a:cubicBezTo>
                    <a:pt x="13745" y="11212"/>
                    <a:pt x="13733" y="11614"/>
                    <a:pt x="13718" y="12012"/>
                  </a:cubicBezTo>
                  <a:moveTo>
                    <a:pt x="13185" y="16555"/>
                  </a:moveTo>
                  <a:cubicBezTo>
                    <a:pt x="12662" y="16219"/>
                    <a:pt x="12120" y="15837"/>
                    <a:pt x="11561" y="15404"/>
                  </a:cubicBezTo>
                  <a:cubicBezTo>
                    <a:pt x="11844" y="15170"/>
                    <a:pt x="12127" y="14931"/>
                    <a:pt x="12409" y="14677"/>
                  </a:cubicBezTo>
                  <a:cubicBezTo>
                    <a:pt x="12783" y="14655"/>
                    <a:pt x="13155" y="14631"/>
                    <a:pt x="13517" y="14597"/>
                  </a:cubicBezTo>
                  <a:cubicBezTo>
                    <a:pt x="13429" y="15295"/>
                    <a:pt x="13316" y="15950"/>
                    <a:pt x="13185" y="16555"/>
                  </a:cubicBezTo>
                  <a:moveTo>
                    <a:pt x="10800" y="20618"/>
                  </a:moveTo>
                  <a:cubicBezTo>
                    <a:pt x="9948" y="20618"/>
                    <a:pt x="9181" y="19410"/>
                    <a:pt x="8643" y="17481"/>
                  </a:cubicBezTo>
                  <a:cubicBezTo>
                    <a:pt x="9339" y="17072"/>
                    <a:pt x="10062" y="16573"/>
                    <a:pt x="10795" y="16011"/>
                  </a:cubicBezTo>
                  <a:cubicBezTo>
                    <a:pt x="11532" y="16576"/>
                    <a:pt x="12258" y="17070"/>
                    <a:pt x="12957" y="17481"/>
                  </a:cubicBezTo>
                  <a:cubicBezTo>
                    <a:pt x="12419" y="19410"/>
                    <a:pt x="11652" y="20618"/>
                    <a:pt x="10800" y="20618"/>
                  </a:cubicBezTo>
                  <a:moveTo>
                    <a:pt x="8083" y="14597"/>
                  </a:moveTo>
                  <a:cubicBezTo>
                    <a:pt x="8445" y="14631"/>
                    <a:pt x="8816" y="14655"/>
                    <a:pt x="9190" y="14677"/>
                  </a:cubicBezTo>
                  <a:cubicBezTo>
                    <a:pt x="9471" y="14929"/>
                    <a:pt x="9751" y="15170"/>
                    <a:pt x="10032" y="15403"/>
                  </a:cubicBezTo>
                  <a:cubicBezTo>
                    <a:pt x="9478" y="15832"/>
                    <a:pt x="8935" y="16221"/>
                    <a:pt x="8415" y="16555"/>
                  </a:cubicBezTo>
                  <a:cubicBezTo>
                    <a:pt x="8283" y="15950"/>
                    <a:pt x="8171" y="15295"/>
                    <a:pt x="8083" y="14597"/>
                  </a:cubicBezTo>
                  <a:moveTo>
                    <a:pt x="8415" y="5045"/>
                  </a:moveTo>
                  <a:cubicBezTo>
                    <a:pt x="8938" y="5381"/>
                    <a:pt x="9480" y="5762"/>
                    <a:pt x="10038" y="6196"/>
                  </a:cubicBezTo>
                  <a:cubicBezTo>
                    <a:pt x="9756" y="6430"/>
                    <a:pt x="9473" y="6670"/>
                    <a:pt x="9190" y="6924"/>
                  </a:cubicBezTo>
                  <a:cubicBezTo>
                    <a:pt x="8816" y="6945"/>
                    <a:pt x="8445" y="6969"/>
                    <a:pt x="8083" y="7003"/>
                  </a:cubicBezTo>
                  <a:cubicBezTo>
                    <a:pt x="8171" y="6305"/>
                    <a:pt x="8283" y="5650"/>
                    <a:pt x="8415" y="5045"/>
                  </a:cubicBezTo>
                  <a:moveTo>
                    <a:pt x="10800" y="982"/>
                  </a:moveTo>
                  <a:cubicBezTo>
                    <a:pt x="11652" y="982"/>
                    <a:pt x="12419" y="2191"/>
                    <a:pt x="12957" y="4119"/>
                  </a:cubicBezTo>
                  <a:cubicBezTo>
                    <a:pt x="12261" y="4528"/>
                    <a:pt x="11537" y="5027"/>
                    <a:pt x="10804" y="5589"/>
                  </a:cubicBezTo>
                  <a:cubicBezTo>
                    <a:pt x="10067" y="5024"/>
                    <a:pt x="9341" y="4530"/>
                    <a:pt x="8643" y="4119"/>
                  </a:cubicBezTo>
                  <a:cubicBezTo>
                    <a:pt x="9181" y="2191"/>
                    <a:pt x="9948" y="982"/>
                    <a:pt x="10800" y="982"/>
                  </a:cubicBezTo>
                  <a:moveTo>
                    <a:pt x="13517" y="7003"/>
                  </a:moveTo>
                  <a:cubicBezTo>
                    <a:pt x="13155" y="6969"/>
                    <a:pt x="12783" y="6945"/>
                    <a:pt x="12409" y="6924"/>
                  </a:cubicBezTo>
                  <a:cubicBezTo>
                    <a:pt x="12129" y="6671"/>
                    <a:pt x="11848" y="6430"/>
                    <a:pt x="11568" y="6198"/>
                  </a:cubicBezTo>
                  <a:cubicBezTo>
                    <a:pt x="12122" y="5768"/>
                    <a:pt x="12665" y="5379"/>
                    <a:pt x="13185" y="5045"/>
                  </a:cubicBezTo>
                  <a:cubicBezTo>
                    <a:pt x="13316" y="5650"/>
                    <a:pt x="13429" y="6305"/>
                    <a:pt x="13517" y="7003"/>
                  </a:cubicBezTo>
                  <a:moveTo>
                    <a:pt x="7112" y="7112"/>
                  </a:moveTo>
                  <a:cubicBezTo>
                    <a:pt x="6194" y="7234"/>
                    <a:pt x="5339" y="7402"/>
                    <a:pt x="4555" y="7604"/>
                  </a:cubicBezTo>
                  <a:cubicBezTo>
                    <a:pt x="3572" y="5860"/>
                    <a:pt x="3255" y="4460"/>
                    <a:pt x="3858" y="3857"/>
                  </a:cubicBezTo>
                  <a:cubicBezTo>
                    <a:pt x="4460" y="3255"/>
                    <a:pt x="5860" y="3572"/>
                    <a:pt x="7604" y="4555"/>
                  </a:cubicBezTo>
                  <a:cubicBezTo>
                    <a:pt x="7402" y="5339"/>
                    <a:pt x="7234" y="6194"/>
                    <a:pt x="7112" y="7112"/>
                  </a:cubicBezTo>
                  <a:moveTo>
                    <a:pt x="3858" y="17743"/>
                  </a:moveTo>
                  <a:cubicBezTo>
                    <a:pt x="3255" y="17140"/>
                    <a:pt x="3572" y="15740"/>
                    <a:pt x="4555" y="13996"/>
                  </a:cubicBezTo>
                  <a:cubicBezTo>
                    <a:pt x="5339" y="14198"/>
                    <a:pt x="6194" y="14366"/>
                    <a:pt x="7112" y="14488"/>
                  </a:cubicBezTo>
                  <a:cubicBezTo>
                    <a:pt x="7234" y="15406"/>
                    <a:pt x="7402" y="16261"/>
                    <a:pt x="7604" y="17045"/>
                  </a:cubicBezTo>
                  <a:cubicBezTo>
                    <a:pt x="5860" y="18028"/>
                    <a:pt x="4460" y="18345"/>
                    <a:pt x="3858" y="17743"/>
                  </a:cubicBezTo>
                  <a:moveTo>
                    <a:pt x="7003" y="13517"/>
                  </a:moveTo>
                  <a:cubicBezTo>
                    <a:pt x="6305" y="13429"/>
                    <a:pt x="5650" y="13317"/>
                    <a:pt x="5045" y="13185"/>
                  </a:cubicBezTo>
                  <a:cubicBezTo>
                    <a:pt x="5379" y="12665"/>
                    <a:pt x="5768" y="12122"/>
                    <a:pt x="6197" y="11568"/>
                  </a:cubicBezTo>
                  <a:cubicBezTo>
                    <a:pt x="6429" y="11848"/>
                    <a:pt x="6671" y="12129"/>
                    <a:pt x="6923" y="12409"/>
                  </a:cubicBezTo>
                  <a:cubicBezTo>
                    <a:pt x="6944" y="12784"/>
                    <a:pt x="6968" y="13155"/>
                    <a:pt x="7003" y="13517"/>
                  </a:cubicBezTo>
                  <a:moveTo>
                    <a:pt x="6923" y="9191"/>
                  </a:moveTo>
                  <a:cubicBezTo>
                    <a:pt x="6669" y="9473"/>
                    <a:pt x="6429" y="9756"/>
                    <a:pt x="6196" y="10039"/>
                  </a:cubicBezTo>
                  <a:cubicBezTo>
                    <a:pt x="5763" y="9481"/>
                    <a:pt x="5381" y="8938"/>
                    <a:pt x="5045" y="8415"/>
                  </a:cubicBezTo>
                  <a:cubicBezTo>
                    <a:pt x="5650" y="8283"/>
                    <a:pt x="6305" y="8171"/>
                    <a:pt x="7003" y="8084"/>
                  </a:cubicBezTo>
                  <a:cubicBezTo>
                    <a:pt x="6968" y="8445"/>
                    <a:pt x="6944" y="8816"/>
                    <a:pt x="6923" y="9191"/>
                  </a:cubicBezTo>
                  <a:moveTo>
                    <a:pt x="982" y="10800"/>
                  </a:moveTo>
                  <a:cubicBezTo>
                    <a:pt x="982" y="9948"/>
                    <a:pt x="2190" y="9181"/>
                    <a:pt x="4119" y="8644"/>
                  </a:cubicBezTo>
                  <a:cubicBezTo>
                    <a:pt x="4530" y="9342"/>
                    <a:pt x="5023" y="10067"/>
                    <a:pt x="5588" y="10805"/>
                  </a:cubicBezTo>
                  <a:cubicBezTo>
                    <a:pt x="5027" y="11537"/>
                    <a:pt x="4528" y="12262"/>
                    <a:pt x="4119" y="12956"/>
                  </a:cubicBezTo>
                  <a:cubicBezTo>
                    <a:pt x="2190" y="12419"/>
                    <a:pt x="982" y="11652"/>
                    <a:pt x="982" y="10800"/>
                  </a:cubicBezTo>
                  <a:moveTo>
                    <a:pt x="21600" y="10800"/>
                  </a:moveTo>
                  <a:cubicBezTo>
                    <a:pt x="21600" y="9624"/>
                    <a:pt x="20173" y="8571"/>
                    <a:pt x="17918" y="7853"/>
                  </a:cubicBezTo>
                  <a:cubicBezTo>
                    <a:pt x="19002" y="5750"/>
                    <a:pt x="19269" y="3995"/>
                    <a:pt x="18437" y="3163"/>
                  </a:cubicBezTo>
                  <a:cubicBezTo>
                    <a:pt x="17605" y="2332"/>
                    <a:pt x="15850" y="2598"/>
                    <a:pt x="13748" y="3682"/>
                  </a:cubicBezTo>
                  <a:cubicBezTo>
                    <a:pt x="13029" y="1427"/>
                    <a:pt x="11976" y="0"/>
                    <a:pt x="10800" y="0"/>
                  </a:cubicBezTo>
                  <a:cubicBezTo>
                    <a:pt x="9623" y="0"/>
                    <a:pt x="8571" y="1427"/>
                    <a:pt x="7852" y="3682"/>
                  </a:cubicBezTo>
                  <a:cubicBezTo>
                    <a:pt x="5750" y="2598"/>
                    <a:pt x="3995" y="2332"/>
                    <a:pt x="3163" y="3163"/>
                  </a:cubicBezTo>
                  <a:cubicBezTo>
                    <a:pt x="2331" y="3995"/>
                    <a:pt x="2598" y="5750"/>
                    <a:pt x="3682" y="7853"/>
                  </a:cubicBezTo>
                  <a:cubicBezTo>
                    <a:pt x="1426" y="8571"/>
                    <a:pt x="0" y="9624"/>
                    <a:pt x="0" y="10800"/>
                  </a:cubicBezTo>
                  <a:cubicBezTo>
                    <a:pt x="0" y="11976"/>
                    <a:pt x="1426" y="13029"/>
                    <a:pt x="3682" y="13748"/>
                  </a:cubicBezTo>
                  <a:cubicBezTo>
                    <a:pt x="2598" y="15851"/>
                    <a:pt x="2331" y="17605"/>
                    <a:pt x="3163" y="18437"/>
                  </a:cubicBezTo>
                  <a:cubicBezTo>
                    <a:pt x="3995" y="19268"/>
                    <a:pt x="5750" y="19002"/>
                    <a:pt x="7852" y="17918"/>
                  </a:cubicBezTo>
                  <a:cubicBezTo>
                    <a:pt x="8571" y="20173"/>
                    <a:pt x="9623" y="21600"/>
                    <a:pt x="10800" y="21600"/>
                  </a:cubicBezTo>
                  <a:cubicBezTo>
                    <a:pt x="11976" y="21600"/>
                    <a:pt x="13029" y="20173"/>
                    <a:pt x="13748" y="17918"/>
                  </a:cubicBezTo>
                  <a:cubicBezTo>
                    <a:pt x="15850" y="19002"/>
                    <a:pt x="17605" y="19268"/>
                    <a:pt x="18437" y="18437"/>
                  </a:cubicBezTo>
                  <a:cubicBezTo>
                    <a:pt x="19269" y="17605"/>
                    <a:pt x="19002" y="15851"/>
                    <a:pt x="17918" y="13748"/>
                  </a:cubicBezTo>
                  <a:cubicBezTo>
                    <a:pt x="20173" y="13029"/>
                    <a:pt x="21600" y="11976"/>
                    <a:pt x="21600" y="10800"/>
                  </a:cubicBezTo>
                  <a:moveTo>
                    <a:pt x="10800" y="9818"/>
                  </a:moveTo>
                  <a:cubicBezTo>
                    <a:pt x="10258" y="9818"/>
                    <a:pt x="9818" y="10258"/>
                    <a:pt x="9818" y="10800"/>
                  </a:cubicBezTo>
                  <a:cubicBezTo>
                    <a:pt x="9818" y="11342"/>
                    <a:pt x="10258" y="11782"/>
                    <a:pt x="10800" y="11782"/>
                  </a:cubicBezTo>
                  <a:cubicBezTo>
                    <a:pt x="11342" y="11782"/>
                    <a:pt x="11782" y="11342"/>
                    <a:pt x="11782" y="10800"/>
                  </a:cubicBezTo>
                  <a:cubicBezTo>
                    <a:pt x="11782" y="10258"/>
                    <a:pt x="11342" y="9818"/>
                    <a:pt x="10800" y="9818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145" name="Group 144">
            <a:extLst>
              <a:ext uri="{FF2B5EF4-FFF2-40B4-BE49-F238E27FC236}">
                <a16:creationId xmlns:a16="http://schemas.microsoft.com/office/drawing/2014/main" id="{E72B716A-7C7C-1547-9D75-FD0737B45BF9}"/>
              </a:ext>
            </a:extLst>
          </p:cNvPr>
          <p:cNvGrpSpPr/>
          <p:nvPr/>
        </p:nvGrpSpPr>
        <p:grpSpPr>
          <a:xfrm>
            <a:off x="8729536" y="2204115"/>
            <a:ext cx="2199302" cy="572464"/>
            <a:chOff x="4129724" y="2015877"/>
            <a:chExt cx="2199302" cy="572464"/>
          </a:xfrm>
        </p:grpSpPr>
        <p:sp>
          <p:nvSpPr>
            <p:cNvPr id="146" name="Rectangle 145">
              <a:extLst>
                <a:ext uri="{FF2B5EF4-FFF2-40B4-BE49-F238E27FC236}">
                  <a16:creationId xmlns:a16="http://schemas.microsoft.com/office/drawing/2014/main" id="{55127D38-3A32-634D-872C-A6CFB3077F30}"/>
                </a:ext>
              </a:extLst>
            </p:cNvPr>
            <p:cNvSpPr/>
            <p:nvPr/>
          </p:nvSpPr>
          <p:spPr>
            <a:xfrm>
              <a:off x="4477137" y="2015877"/>
              <a:ext cx="1851889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47" name="Shape 2748">
              <a:extLst>
                <a:ext uri="{FF2B5EF4-FFF2-40B4-BE49-F238E27FC236}">
                  <a16:creationId xmlns:a16="http://schemas.microsoft.com/office/drawing/2014/main" id="{BE491EE0-F6EE-C24B-94B3-542BBCCE8A11}"/>
                </a:ext>
              </a:extLst>
            </p:cNvPr>
            <p:cNvSpPr/>
            <p:nvPr/>
          </p:nvSpPr>
          <p:spPr>
            <a:xfrm>
              <a:off x="4129724" y="2143124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8280" y="18579"/>
                  </a:moveTo>
                  <a:cubicBezTo>
                    <a:pt x="20323" y="16614"/>
                    <a:pt x="21600" y="1385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6" y="0"/>
                    <a:pt x="0" y="4835"/>
                    <a:pt x="0" y="10800"/>
                  </a:cubicBezTo>
                  <a:cubicBezTo>
                    <a:pt x="0" y="13859"/>
                    <a:pt x="1277" y="16614"/>
                    <a:pt x="3320" y="18579"/>
                  </a:cubicBezTo>
                  <a:lnTo>
                    <a:pt x="2107" y="20762"/>
                  </a:lnTo>
                  <a:cubicBezTo>
                    <a:pt x="2019" y="20851"/>
                    <a:pt x="1964" y="20974"/>
                    <a:pt x="1964" y="21109"/>
                  </a:cubicBezTo>
                  <a:cubicBezTo>
                    <a:pt x="1964" y="21380"/>
                    <a:pt x="2184" y="21600"/>
                    <a:pt x="2455" y="21600"/>
                  </a:cubicBezTo>
                  <a:cubicBezTo>
                    <a:pt x="2590" y="21600"/>
                    <a:pt x="2713" y="21545"/>
                    <a:pt x="2802" y="21456"/>
                  </a:cubicBezTo>
                  <a:cubicBezTo>
                    <a:pt x="2858" y="21400"/>
                    <a:pt x="2894" y="21327"/>
                    <a:pt x="2917" y="21248"/>
                  </a:cubicBezTo>
                  <a:lnTo>
                    <a:pt x="4044" y="19219"/>
                  </a:lnTo>
                  <a:cubicBezTo>
                    <a:pt x="5895" y="20706"/>
                    <a:pt x="8242" y="21600"/>
                    <a:pt x="10800" y="21600"/>
                  </a:cubicBezTo>
                  <a:cubicBezTo>
                    <a:pt x="13358" y="21600"/>
                    <a:pt x="15705" y="20706"/>
                    <a:pt x="17555" y="19219"/>
                  </a:cubicBezTo>
                  <a:lnTo>
                    <a:pt x="18683" y="21248"/>
                  </a:lnTo>
                  <a:cubicBezTo>
                    <a:pt x="18743" y="21450"/>
                    <a:pt x="18923" y="21600"/>
                    <a:pt x="19145" y="21600"/>
                  </a:cubicBezTo>
                  <a:cubicBezTo>
                    <a:pt x="19416" y="21600"/>
                    <a:pt x="19636" y="21380"/>
                    <a:pt x="19636" y="21109"/>
                  </a:cubicBezTo>
                  <a:cubicBezTo>
                    <a:pt x="19636" y="20974"/>
                    <a:pt x="19581" y="20851"/>
                    <a:pt x="19493" y="20762"/>
                  </a:cubicBezTo>
                  <a:cubicBezTo>
                    <a:pt x="19493" y="20762"/>
                    <a:pt x="18280" y="18579"/>
                    <a:pt x="18280" y="18579"/>
                  </a:cubicBezTo>
                  <a:close/>
                  <a:moveTo>
                    <a:pt x="10800" y="16691"/>
                  </a:moveTo>
                  <a:cubicBezTo>
                    <a:pt x="7547" y="16691"/>
                    <a:pt x="4909" y="14053"/>
                    <a:pt x="4909" y="10800"/>
                  </a:cubicBezTo>
                  <a:cubicBezTo>
                    <a:pt x="4909" y="7547"/>
                    <a:pt x="7547" y="4909"/>
                    <a:pt x="10800" y="4909"/>
                  </a:cubicBezTo>
                  <a:cubicBezTo>
                    <a:pt x="14053" y="4909"/>
                    <a:pt x="16691" y="7547"/>
                    <a:pt x="16691" y="10800"/>
                  </a:cubicBezTo>
                  <a:cubicBezTo>
                    <a:pt x="16691" y="14053"/>
                    <a:pt x="14053" y="16691"/>
                    <a:pt x="10800" y="16691"/>
                  </a:cubicBezTo>
                  <a:moveTo>
                    <a:pt x="10800" y="3927"/>
                  </a:moveTo>
                  <a:cubicBezTo>
                    <a:pt x="7004" y="3927"/>
                    <a:pt x="3927" y="7004"/>
                    <a:pt x="3927" y="10800"/>
                  </a:cubicBezTo>
                  <a:cubicBezTo>
                    <a:pt x="3927" y="14596"/>
                    <a:pt x="7004" y="17673"/>
                    <a:pt x="10800" y="17673"/>
                  </a:cubicBezTo>
                  <a:cubicBezTo>
                    <a:pt x="14596" y="17673"/>
                    <a:pt x="17673" y="14596"/>
                    <a:pt x="17673" y="10800"/>
                  </a:cubicBezTo>
                  <a:cubicBezTo>
                    <a:pt x="17673" y="7004"/>
                    <a:pt x="14596" y="3927"/>
                    <a:pt x="10800" y="3927"/>
                  </a:cubicBezTo>
                  <a:moveTo>
                    <a:pt x="10800" y="12764"/>
                  </a:moveTo>
                  <a:cubicBezTo>
                    <a:pt x="9716" y="12764"/>
                    <a:pt x="8836" y="11884"/>
                    <a:pt x="8836" y="10800"/>
                  </a:cubicBezTo>
                  <a:cubicBezTo>
                    <a:pt x="8836" y="9716"/>
                    <a:pt x="9716" y="8836"/>
                    <a:pt x="10800" y="8836"/>
                  </a:cubicBezTo>
                  <a:cubicBezTo>
                    <a:pt x="11884" y="8836"/>
                    <a:pt x="12764" y="9716"/>
                    <a:pt x="12764" y="10800"/>
                  </a:cubicBezTo>
                  <a:cubicBezTo>
                    <a:pt x="12764" y="11884"/>
                    <a:pt x="11884" y="12764"/>
                    <a:pt x="10800" y="12764"/>
                  </a:cubicBezTo>
                  <a:moveTo>
                    <a:pt x="10800" y="7855"/>
                  </a:moveTo>
                  <a:cubicBezTo>
                    <a:pt x="9173" y="7855"/>
                    <a:pt x="7855" y="9173"/>
                    <a:pt x="7855" y="10800"/>
                  </a:cubicBezTo>
                  <a:cubicBezTo>
                    <a:pt x="7855" y="12427"/>
                    <a:pt x="9173" y="13745"/>
                    <a:pt x="10800" y="13745"/>
                  </a:cubicBezTo>
                  <a:cubicBezTo>
                    <a:pt x="12427" y="13745"/>
                    <a:pt x="13745" y="12427"/>
                    <a:pt x="13745" y="10800"/>
                  </a:cubicBezTo>
                  <a:cubicBezTo>
                    <a:pt x="13745" y="9173"/>
                    <a:pt x="12427" y="7855"/>
                    <a:pt x="10800" y="7855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148" name="Group 147">
            <a:extLst>
              <a:ext uri="{FF2B5EF4-FFF2-40B4-BE49-F238E27FC236}">
                <a16:creationId xmlns:a16="http://schemas.microsoft.com/office/drawing/2014/main" id="{44E18F32-AE7C-2F41-92DF-21677CCCAE2F}"/>
              </a:ext>
            </a:extLst>
          </p:cNvPr>
          <p:cNvGrpSpPr/>
          <p:nvPr/>
        </p:nvGrpSpPr>
        <p:grpSpPr>
          <a:xfrm>
            <a:off x="6172099" y="3326329"/>
            <a:ext cx="2126143" cy="572464"/>
            <a:chOff x="6064846" y="2015877"/>
            <a:chExt cx="2126143" cy="572464"/>
          </a:xfrm>
        </p:grpSpPr>
        <p:sp>
          <p:nvSpPr>
            <p:cNvPr id="149" name="Rectangle 148">
              <a:extLst>
                <a:ext uri="{FF2B5EF4-FFF2-40B4-BE49-F238E27FC236}">
                  <a16:creationId xmlns:a16="http://schemas.microsoft.com/office/drawing/2014/main" id="{B046A41E-AA74-8441-8DC4-5BA4374DC0C0}"/>
                </a:ext>
              </a:extLst>
            </p:cNvPr>
            <p:cNvSpPr/>
            <p:nvPr/>
          </p:nvSpPr>
          <p:spPr>
            <a:xfrm>
              <a:off x="6413532" y="2015877"/>
              <a:ext cx="1777457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50" name="Shape 2774">
              <a:extLst>
                <a:ext uri="{FF2B5EF4-FFF2-40B4-BE49-F238E27FC236}">
                  <a16:creationId xmlns:a16="http://schemas.microsoft.com/office/drawing/2014/main" id="{7F85974B-40A7-3B4B-B3BF-41F00F87C9BA}"/>
                </a:ext>
              </a:extLst>
            </p:cNvPr>
            <p:cNvSpPr/>
            <p:nvPr/>
          </p:nvSpPr>
          <p:spPr>
            <a:xfrm>
              <a:off x="6064846" y="216285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2945"/>
                  </a:moveTo>
                  <a:lnTo>
                    <a:pt x="982" y="2945"/>
                  </a:lnTo>
                  <a:lnTo>
                    <a:pt x="982" y="1964"/>
                  </a:lnTo>
                  <a:lnTo>
                    <a:pt x="20618" y="1964"/>
                  </a:lnTo>
                  <a:cubicBezTo>
                    <a:pt x="20618" y="1964"/>
                    <a:pt x="20618" y="2945"/>
                    <a:pt x="20618" y="2945"/>
                  </a:cubicBezTo>
                  <a:close/>
                  <a:moveTo>
                    <a:pt x="19636" y="15709"/>
                  </a:moveTo>
                  <a:lnTo>
                    <a:pt x="1964" y="15709"/>
                  </a:lnTo>
                  <a:lnTo>
                    <a:pt x="1964" y="3927"/>
                  </a:lnTo>
                  <a:lnTo>
                    <a:pt x="19636" y="3927"/>
                  </a:lnTo>
                  <a:cubicBezTo>
                    <a:pt x="19636" y="3927"/>
                    <a:pt x="19636" y="15709"/>
                    <a:pt x="19636" y="15709"/>
                  </a:cubicBezTo>
                  <a:close/>
                  <a:moveTo>
                    <a:pt x="20618" y="982"/>
                  </a:moveTo>
                  <a:lnTo>
                    <a:pt x="11782" y="982"/>
                  </a:lnTo>
                  <a:cubicBezTo>
                    <a:pt x="11782" y="440"/>
                    <a:pt x="11342" y="0"/>
                    <a:pt x="10800" y="0"/>
                  </a:cubicBezTo>
                  <a:cubicBezTo>
                    <a:pt x="10257" y="0"/>
                    <a:pt x="9818" y="440"/>
                    <a:pt x="9818" y="982"/>
                  </a:cubicBezTo>
                  <a:lnTo>
                    <a:pt x="982" y="982"/>
                  </a:lnTo>
                  <a:cubicBezTo>
                    <a:pt x="439" y="982"/>
                    <a:pt x="0" y="1422"/>
                    <a:pt x="0" y="1964"/>
                  </a:cubicBezTo>
                  <a:lnTo>
                    <a:pt x="0" y="2945"/>
                  </a:lnTo>
                  <a:cubicBezTo>
                    <a:pt x="0" y="3488"/>
                    <a:pt x="439" y="3927"/>
                    <a:pt x="982" y="3927"/>
                  </a:cubicBezTo>
                  <a:lnTo>
                    <a:pt x="982" y="15709"/>
                  </a:lnTo>
                  <a:cubicBezTo>
                    <a:pt x="982" y="16252"/>
                    <a:pt x="1421" y="16691"/>
                    <a:pt x="1964" y="16691"/>
                  </a:cubicBezTo>
                  <a:lnTo>
                    <a:pt x="10309" y="16691"/>
                  </a:lnTo>
                  <a:lnTo>
                    <a:pt x="10309" y="17960"/>
                  </a:lnTo>
                  <a:lnTo>
                    <a:pt x="7507" y="20762"/>
                  </a:lnTo>
                  <a:cubicBezTo>
                    <a:pt x="7419" y="20851"/>
                    <a:pt x="7364" y="20974"/>
                    <a:pt x="7364" y="21109"/>
                  </a:cubicBezTo>
                  <a:cubicBezTo>
                    <a:pt x="7364" y="21380"/>
                    <a:pt x="7583" y="21600"/>
                    <a:pt x="7855" y="21600"/>
                  </a:cubicBezTo>
                  <a:cubicBezTo>
                    <a:pt x="7990" y="21600"/>
                    <a:pt x="8113" y="21545"/>
                    <a:pt x="8202" y="21456"/>
                  </a:cubicBezTo>
                  <a:lnTo>
                    <a:pt x="10800" y="18858"/>
                  </a:lnTo>
                  <a:lnTo>
                    <a:pt x="13398" y="21456"/>
                  </a:lnTo>
                  <a:cubicBezTo>
                    <a:pt x="13488" y="21545"/>
                    <a:pt x="13610" y="21600"/>
                    <a:pt x="13745" y="21600"/>
                  </a:cubicBezTo>
                  <a:cubicBezTo>
                    <a:pt x="14017" y="21600"/>
                    <a:pt x="14236" y="21380"/>
                    <a:pt x="14236" y="21109"/>
                  </a:cubicBezTo>
                  <a:cubicBezTo>
                    <a:pt x="14236" y="20974"/>
                    <a:pt x="14182" y="20851"/>
                    <a:pt x="14093" y="20762"/>
                  </a:cubicBezTo>
                  <a:lnTo>
                    <a:pt x="11291" y="17960"/>
                  </a:lnTo>
                  <a:lnTo>
                    <a:pt x="11291" y="16691"/>
                  </a:lnTo>
                  <a:lnTo>
                    <a:pt x="19636" y="16691"/>
                  </a:lnTo>
                  <a:cubicBezTo>
                    <a:pt x="20178" y="16691"/>
                    <a:pt x="20618" y="16252"/>
                    <a:pt x="20618" y="15709"/>
                  </a:cubicBezTo>
                  <a:lnTo>
                    <a:pt x="20618" y="3927"/>
                  </a:lnTo>
                  <a:cubicBezTo>
                    <a:pt x="21160" y="3927"/>
                    <a:pt x="21600" y="3488"/>
                    <a:pt x="21600" y="2945"/>
                  </a:cubicBezTo>
                  <a:lnTo>
                    <a:pt x="21600" y="1964"/>
                  </a:lnTo>
                  <a:cubicBezTo>
                    <a:pt x="21600" y="1422"/>
                    <a:pt x="21160" y="982"/>
                    <a:pt x="20618" y="982"/>
                  </a:cubicBezTo>
                  <a:moveTo>
                    <a:pt x="16200" y="5891"/>
                  </a:moveTo>
                  <a:cubicBezTo>
                    <a:pt x="16471" y="5891"/>
                    <a:pt x="16691" y="6111"/>
                    <a:pt x="16691" y="6382"/>
                  </a:cubicBezTo>
                  <a:cubicBezTo>
                    <a:pt x="16691" y="6653"/>
                    <a:pt x="16471" y="6873"/>
                    <a:pt x="16200" y="6873"/>
                  </a:cubicBezTo>
                  <a:cubicBezTo>
                    <a:pt x="15929" y="6873"/>
                    <a:pt x="15709" y="6653"/>
                    <a:pt x="15709" y="6382"/>
                  </a:cubicBezTo>
                  <a:cubicBezTo>
                    <a:pt x="15709" y="6111"/>
                    <a:pt x="15929" y="5891"/>
                    <a:pt x="16200" y="5891"/>
                  </a:cubicBezTo>
                  <a:moveTo>
                    <a:pt x="16200" y="7855"/>
                  </a:moveTo>
                  <a:cubicBezTo>
                    <a:pt x="17013" y="7855"/>
                    <a:pt x="17673" y="7196"/>
                    <a:pt x="17673" y="6382"/>
                  </a:cubicBezTo>
                  <a:cubicBezTo>
                    <a:pt x="17673" y="5569"/>
                    <a:pt x="17013" y="4909"/>
                    <a:pt x="16200" y="4909"/>
                  </a:cubicBezTo>
                  <a:cubicBezTo>
                    <a:pt x="15387" y="4909"/>
                    <a:pt x="14727" y="5569"/>
                    <a:pt x="14727" y="6382"/>
                  </a:cubicBezTo>
                  <a:cubicBezTo>
                    <a:pt x="14727" y="7196"/>
                    <a:pt x="15387" y="7855"/>
                    <a:pt x="16200" y="7855"/>
                  </a:cubicBezTo>
                  <a:moveTo>
                    <a:pt x="8422" y="8135"/>
                  </a:moveTo>
                  <a:lnTo>
                    <a:pt x="11926" y="11638"/>
                  </a:lnTo>
                  <a:cubicBezTo>
                    <a:pt x="12015" y="11727"/>
                    <a:pt x="12138" y="11782"/>
                    <a:pt x="12273" y="11782"/>
                  </a:cubicBezTo>
                  <a:cubicBezTo>
                    <a:pt x="12408" y="11782"/>
                    <a:pt x="12531" y="11727"/>
                    <a:pt x="12620" y="11638"/>
                  </a:cubicBezTo>
                  <a:lnTo>
                    <a:pt x="14183" y="10075"/>
                  </a:lnTo>
                  <a:lnTo>
                    <a:pt x="16200" y="12764"/>
                  </a:lnTo>
                  <a:lnTo>
                    <a:pt x="5336" y="12764"/>
                  </a:lnTo>
                  <a:cubicBezTo>
                    <a:pt x="5336" y="12764"/>
                    <a:pt x="8422" y="8135"/>
                    <a:pt x="8422" y="8135"/>
                  </a:cubicBezTo>
                  <a:close/>
                  <a:moveTo>
                    <a:pt x="4418" y="13745"/>
                  </a:moveTo>
                  <a:lnTo>
                    <a:pt x="17182" y="13745"/>
                  </a:lnTo>
                  <a:cubicBezTo>
                    <a:pt x="17453" y="13745"/>
                    <a:pt x="17673" y="13526"/>
                    <a:pt x="17673" y="13255"/>
                  </a:cubicBezTo>
                  <a:cubicBezTo>
                    <a:pt x="17673" y="13144"/>
                    <a:pt x="17630" y="13047"/>
                    <a:pt x="17568" y="12965"/>
                  </a:cubicBezTo>
                  <a:lnTo>
                    <a:pt x="17575" y="12960"/>
                  </a:lnTo>
                  <a:lnTo>
                    <a:pt x="14629" y="9033"/>
                  </a:lnTo>
                  <a:lnTo>
                    <a:pt x="14622" y="9038"/>
                  </a:lnTo>
                  <a:cubicBezTo>
                    <a:pt x="14533" y="8919"/>
                    <a:pt x="14397" y="8836"/>
                    <a:pt x="14236" y="8836"/>
                  </a:cubicBezTo>
                  <a:cubicBezTo>
                    <a:pt x="14101" y="8836"/>
                    <a:pt x="13978" y="8891"/>
                    <a:pt x="13889" y="8980"/>
                  </a:cubicBezTo>
                  <a:lnTo>
                    <a:pt x="12273" y="10597"/>
                  </a:lnTo>
                  <a:lnTo>
                    <a:pt x="8693" y="7017"/>
                  </a:lnTo>
                  <a:cubicBezTo>
                    <a:pt x="8604" y="6928"/>
                    <a:pt x="8481" y="6873"/>
                    <a:pt x="8345" y="6873"/>
                  </a:cubicBezTo>
                  <a:cubicBezTo>
                    <a:pt x="8175" y="6873"/>
                    <a:pt x="8033" y="6965"/>
                    <a:pt x="7945" y="7097"/>
                  </a:cubicBezTo>
                  <a:lnTo>
                    <a:pt x="7937" y="7091"/>
                  </a:lnTo>
                  <a:lnTo>
                    <a:pt x="4010" y="12982"/>
                  </a:lnTo>
                  <a:lnTo>
                    <a:pt x="4017" y="12988"/>
                  </a:lnTo>
                  <a:cubicBezTo>
                    <a:pt x="3965" y="13066"/>
                    <a:pt x="3927" y="13154"/>
                    <a:pt x="3927" y="13255"/>
                  </a:cubicBezTo>
                  <a:cubicBezTo>
                    <a:pt x="3927" y="13526"/>
                    <a:pt x="4147" y="13745"/>
                    <a:pt x="4418" y="13745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151" name="Group 150">
            <a:extLst>
              <a:ext uri="{FF2B5EF4-FFF2-40B4-BE49-F238E27FC236}">
                <a16:creationId xmlns:a16="http://schemas.microsoft.com/office/drawing/2014/main" id="{D18F5E64-905B-4F44-8DE5-63F223D51630}"/>
              </a:ext>
            </a:extLst>
          </p:cNvPr>
          <p:cNvGrpSpPr/>
          <p:nvPr/>
        </p:nvGrpSpPr>
        <p:grpSpPr>
          <a:xfrm>
            <a:off x="8729536" y="3296731"/>
            <a:ext cx="2199302" cy="572464"/>
            <a:chOff x="8002514" y="2015877"/>
            <a:chExt cx="2199302" cy="572464"/>
          </a:xfrm>
        </p:grpSpPr>
        <p:sp>
          <p:nvSpPr>
            <p:cNvPr id="152" name="Rectangle 151">
              <a:extLst>
                <a:ext uri="{FF2B5EF4-FFF2-40B4-BE49-F238E27FC236}">
                  <a16:creationId xmlns:a16="http://schemas.microsoft.com/office/drawing/2014/main" id="{605E59E0-27A9-3A46-910E-6E89600B4B5A}"/>
                </a:ext>
              </a:extLst>
            </p:cNvPr>
            <p:cNvSpPr/>
            <p:nvPr/>
          </p:nvSpPr>
          <p:spPr>
            <a:xfrm>
              <a:off x="8349927" y="2015877"/>
              <a:ext cx="1851889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53" name="Shape 2784">
              <a:extLst>
                <a:ext uri="{FF2B5EF4-FFF2-40B4-BE49-F238E27FC236}">
                  <a16:creationId xmlns:a16="http://schemas.microsoft.com/office/drawing/2014/main" id="{3BAB5FD1-CD2E-104D-886D-7E670CCD6D44}"/>
                </a:ext>
              </a:extLst>
            </p:cNvPr>
            <p:cNvSpPr/>
            <p:nvPr/>
          </p:nvSpPr>
          <p:spPr>
            <a:xfrm>
              <a:off x="8002514" y="216825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353" y="11229"/>
                  </a:moveTo>
                  <a:lnTo>
                    <a:pt x="20356" y="11234"/>
                  </a:lnTo>
                  <a:lnTo>
                    <a:pt x="11029" y="16143"/>
                  </a:lnTo>
                  <a:lnTo>
                    <a:pt x="11026" y="16138"/>
                  </a:lnTo>
                  <a:cubicBezTo>
                    <a:pt x="10957" y="16174"/>
                    <a:pt x="10883" y="16200"/>
                    <a:pt x="10800" y="16200"/>
                  </a:cubicBezTo>
                  <a:cubicBezTo>
                    <a:pt x="10717" y="16200"/>
                    <a:pt x="10643" y="16174"/>
                    <a:pt x="10574" y="16138"/>
                  </a:cubicBezTo>
                  <a:lnTo>
                    <a:pt x="10571" y="16143"/>
                  </a:lnTo>
                  <a:lnTo>
                    <a:pt x="1244" y="11234"/>
                  </a:lnTo>
                  <a:lnTo>
                    <a:pt x="1247" y="11229"/>
                  </a:lnTo>
                  <a:cubicBezTo>
                    <a:pt x="1091" y="11147"/>
                    <a:pt x="982" y="10988"/>
                    <a:pt x="982" y="10800"/>
                  </a:cubicBezTo>
                  <a:cubicBezTo>
                    <a:pt x="982" y="10612"/>
                    <a:pt x="1091" y="10453"/>
                    <a:pt x="1247" y="10371"/>
                  </a:cubicBezTo>
                  <a:lnTo>
                    <a:pt x="1244" y="10366"/>
                  </a:lnTo>
                  <a:lnTo>
                    <a:pt x="3562" y="9146"/>
                  </a:lnTo>
                  <a:lnTo>
                    <a:pt x="10113" y="12594"/>
                  </a:lnTo>
                  <a:lnTo>
                    <a:pt x="10117" y="12588"/>
                  </a:lnTo>
                  <a:cubicBezTo>
                    <a:pt x="10322" y="12697"/>
                    <a:pt x="10552" y="12764"/>
                    <a:pt x="10800" y="12764"/>
                  </a:cubicBezTo>
                  <a:cubicBezTo>
                    <a:pt x="11048" y="12764"/>
                    <a:pt x="11278" y="12697"/>
                    <a:pt x="11483" y="12588"/>
                  </a:cubicBezTo>
                  <a:lnTo>
                    <a:pt x="11486" y="12594"/>
                  </a:lnTo>
                  <a:lnTo>
                    <a:pt x="18038" y="9146"/>
                  </a:lnTo>
                  <a:lnTo>
                    <a:pt x="20356" y="10366"/>
                  </a:lnTo>
                  <a:lnTo>
                    <a:pt x="20353" y="10371"/>
                  </a:lnTo>
                  <a:cubicBezTo>
                    <a:pt x="20509" y="10453"/>
                    <a:pt x="20618" y="10612"/>
                    <a:pt x="20618" y="10800"/>
                  </a:cubicBezTo>
                  <a:cubicBezTo>
                    <a:pt x="20618" y="10988"/>
                    <a:pt x="20509" y="11147"/>
                    <a:pt x="20353" y="11229"/>
                  </a:cubicBezTo>
                  <a:moveTo>
                    <a:pt x="20356" y="14784"/>
                  </a:moveTo>
                  <a:lnTo>
                    <a:pt x="20353" y="14790"/>
                  </a:lnTo>
                  <a:cubicBezTo>
                    <a:pt x="20509" y="14872"/>
                    <a:pt x="20618" y="15030"/>
                    <a:pt x="20618" y="15218"/>
                  </a:cubicBezTo>
                  <a:cubicBezTo>
                    <a:pt x="20618" y="15407"/>
                    <a:pt x="20509" y="15565"/>
                    <a:pt x="20353" y="15647"/>
                  </a:cubicBezTo>
                  <a:lnTo>
                    <a:pt x="20356" y="15653"/>
                  </a:lnTo>
                  <a:lnTo>
                    <a:pt x="11029" y="20562"/>
                  </a:lnTo>
                  <a:lnTo>
                    <a:pt x="11026" y="20556"/>
                  </a:lnTo>
                  <a:cubicBezTo>
                    <a:pt x="10957" y="20592"/>
                    <a:pt x="10883" y="20618"/>
                    <a:pt x="10800" y="20618"/>
                  </a:cubicBezTo>
                  <a:cubicBezTo>
                    <a:pt x="10717" y="20618"/>
                    <a:pt x="10643" y="20592"/>
                    <a:pt x="10574" y="20556"/>
                  </a:cubicBezTo>
                  <a:lnTo>
                    <a:pt x="10571" y="20562"/>
                  </a:lnTo>
                  <a:lnTo>
                    <a:pt x="1244" y="15653"/>
                  </a:lnTo>
                  <a:lnTo>
                    <a:pt x="1247" y="15647"/>
                  </a:lnTo>
                  <a:cubicBezTo>
                    <a:pt x="1091" y="15565"/>
                    <a:pt x="982" y="15407"/>
                    <a:pt x="982" y="15218"/>
                  </a:cubicBezTo>
                  <a:cubicBezTo>
                    <a:pt x="982" y="15030"/>
                    <a:pt x="1091" y="14872"/>
                    <a:pt x="1247" y="14790"/>
                  </a:cubicBezTo>
                  <a:lnTo>
                    <a:pt x="1244" y="14784"/>
                  </a:lnTo>
                  <a:lnTo>
                    <a:pt x="3562" y="13564"/>
                  </a:lnTo>
                  <a:lnTo>
                    <a:pt x="10113" y="17012"/>
                  </a:lnTo>
                  <a:lnTo>
                    <a:pt x="10117" y="17006"/>
                  </a:lnTo>
                  <a:cubicBezTo>
                    <a:pt x="10322" y="17115"/>
                    <a:pt x="10552" y="17182"/>
                    <a:pt x="10800" y="17182"/>
                  </a:cubicBezTo>
                  <a:cubicBezTo>
                    <a:pt x="11048" y="17182"/>
                    <a:pt x="11278" y="17115"/>
                    <a:pt x="11483" y="17006"/>
                  </a:cubicBezTo>
                  <a:lnTo>
                    <a:pt x="11486" y="17012"/>
                  </a:lnTo>
                  <a:lnTo>
                    <a:pt x="18038" y="13564"/>
                  </a:lnTo>
                  <a:cubicBezTo>
                    <a:pt x="18038" y="13564"/>
                    <a:pt x="20356" y="14784"/>
                    <a:pt x="20356" y="14784"/>
                  </a:cubicBezTo>
                  <a:close/>
                  <a:moveTo>
                    <a:pt x="1244" y="6816"/>
                  </a:moveTo>
                  <a:lnTo>
                    <a:pt x="1247" y="6811"/>
                  </a:lnTo>
                  <a:cubicBezTo>
                    <a:pt x="1091" y="6728"/>
                    <a:pt x="982" y="6570"/>
                    <a:pt x="982" y="6382"/>
                  </a:cubicBezTo>
                  <a:cubicBezTo>
                    <a:pt x="982" y="6194"/>
                    <a:pt x="1091" y="6035"/>
                    <a:pt x="1247" y="5953"/>
                  </a:cubicBezTo>
                  <a:lnTo>
                    <a:pt x="1244" y="5947"/>
                  </a:lnTo>
                  <a:lnTo>
                    <a:pt x="10571" y="1038"/>
                  </a:lnTo>
                  <a:lnTo>
                    <a:pt x="10574" y="1044"/>
                  </a:lnTo>
                  <a:cubicBezTo>
                    <a:pt x="10643" y="1008"/>
                    <a:pt x="10717" y="982"/>
                    <a:pt x="10800" y="982"/>
                  </a:cubicBezTo>
                  <a:cubicBezTo>
                    <a:pt x="10883" y="982"/>
                    <a:pt x="10957" y="1008"/>
                    <a:pt x="11026" y="1044"/>
                  </a:cubicBezTo>
                  <a:lnTo>
                    <a:pt x="11029" y="1038"/>
                  </a:lnTo>
                  <a:lnTo>
                    <a:pt x="20356" y="5947"/>
                  </a:lnTo>
                  <a:lnTo>
                    <a:pt x="20353" y="5953"/>
                  </a:lnTo>
                  <a:cubicBezTo>
                    <a:pt x="20509" y="6035"/>
                    <a:pt x="20618" y="6194"/>
                    <a:pt x="20618" y="6382"/>
                  </a:cubicBezTo>
                  <a:cubicBezTo>
                    <a:pt x="20618" y="6570"/>
                    <a:pt x="20509" y="6728"/>
                    <a:pt x="20353" y="6811"/>
                  </a:cubicBezTo>
                  <a:lnTo>
                    <a:pt x="20356" y="6816"/>
                  </a:lnTo>
                  <a:lnTo>
                    <a:pt x="11029" y="11725"/>
                  </a:lnTo>
                  <a:lnTo>
                    <a:pt x="11026" y="11720"/>
                  </a:lnTo>
                  <a:cubicBezTo>
                    <a:pt x="10957" y="11756"/>
                    <a:pt x="10883" y="11782"/>
                    <a:pt x="10800" y="11782"/>
                  </a:cubicBezTo>
                  <a:cubicBezTo>
                    <a:pt x="10717" y="11782"/>
                    <a:pt x="10643" y="11756"/>
                    <a:pt x="10574" y="11720"/>
                  </a:cubicBezTo>
                  <a:lnTo>
                    <a:pt x="10571" y="11725"/>
                  </a:lnTo>
                  <a:cubicBezTo>
                    <a:pt x="10571" y="11725"/>
                    <a:pt x="1244" y="6816"/>
                    <a:pt x="1244" y="6816"/>
                  </a:cubicBezTo>
                  <a:close/>
                  <a:moveTo>
                    <a:pt x="21600" y="10800"/>
                  </a:moveTo>
                  <a:cubicBezTo>
                    <a:pt x="21600" y="10234"/>
                    <a:pt x="21278" y="9749"/>
                    <a:pt x="20810" y="9503"/>
                  </a:cubicBezTo>
                  <a:lnTo>
                    <a:pt x="20813" y="9497"/>
                  </a:lnTo>
                  <a:lnTo>
                    <a:pt x="19092" y="8591"/>
                  </a:lnTo>
                  <a:lnTo>
                    <a:pt x="20813" y="7685"/>
                  </a:lnTo>
                  <a:lnTo>
                    <a:pt x="20810" y="7679"/>
                  </a:lnTo>
                  <a:cubicBezTo>
                    <a:pt x="21278" y="7433"/>
                    <a:pt x="21600" y="6948"/>
                    <a:pt x="21600" y="6382"/>
                  </a:cubicBezTo>
                  <a:cubicBezTo>
                    <a:pt x="21600" y="5816"/>
                    <a:pt x="21278" y="5331"/>
                    <a:pt x="20810" y="5085"/>
                  </a:cubicBezTo>
                  <a:lnTo>
                    <a:pt x="20813" y="5079"/>
                  </a:lnTo>
                  <a:lnTo>
                    <a:pt x="11486" y="170"/>
                  </a:lnTo>
                  <a:lnTo>
                    <a:pt x="11483" y="175"/>
                  </a:lnTo>
                  <a:cubicBezTo>
                    <a:pt x="11278" y="67"/>
                    <a:pt x="11048" y="0"/>
                    <a:pt x="10800" y="0"/>
                  </a:cubicBezTo>
                  <a:cubicBezTo>
                    <a:pt x="10552" y="0"/>
                    <a:pt x="10322" y="67"/>
                    <a:pt x="10117" y="175"/>
                  </a:cubicBezTo>
                  <a:lnTo>
                    <a:pt x="10113" y="170"/>
                  </a:lnTo>
                  <a:lnTo>
                    <a:pt x="786" y="5079"/>
                  </a:lnTo>
                  <a:lnTo>
                    <a:pt x="790" y="5085"/>
                  </a:lnTo>
                  <a:cubicBezTo>
                    <a:pt x="322" y="5331"/>
                    <a:pt x="0" y="5816"/>
                    <a:pt x="0" y="6382"/>
                  </a:cubicBezTo>
                  <a:cubicBezTo>
                    <a:pt x="0" y="6948"/>
                    <a:pt x="322" y="7433"/>
                    <a:pt x="790" y="7679"/>
                  </a:cubicBezTo>
                  <a:lnTo>
                    <a:pt x="786" y="7685"/>
                  </a:lnTo>
                  <a:lnTo>
                    <a:pt x="2508" y="8591"/>
                  </a:lnTo>
                  <a:lnTo>
                    <a:pt x="786" y="9497"/>
                  </a:lnTo>
                  <a:lnTo>
                    <a:pt x="790" y="9503"/>
                  </a:lnTo>
                  <a:cubicBezTo>
                    <a:pt x="322" y="9749"/>
                    <a:pt x="0" y="10234"/>
                    <a:pt x="0" y="10800"/>
                  </a:cubicBezTo>
                  <a:cubicBezTo>
                    <a:pt x="0" y="11366"/>
                    <a:pt x="322" y="11851"/>
                    <a:pt x="790" y="12097"/>
                  </a:cubicBezTo>
                  <a:lnTo>
                    <a:pt x="786" y="12103"/>
                  </a:lnTo>
                  <a:lnTo>
                    <a:pt x="2508" y="13009"/>
                  </a:lnTo>
                  <a:lnTo>
                    <a:pt x="786" y="13915"/>
                  </a:lnTo>
                  <a:lnTo>
                    <a:pt x="790" y="13921"/>
                  </a:lnTo>
                  <a:cubicBezTo>
                    <a:pt x="322" y="14167"/>
                    <a:pt x="0" y="14652"/>
                    <a:pt x="0" y="15218"/>
                  </a:cubicBezTo>
                  <a:cubicBezTo>
                    <a:pt x="0" y="15784"/>
                    <a:pt x="322" y="16269"/>
                    <a:pt x="790" y="16515"/>
                  </a:cubicBezTo>
                  <a:lnTo>
                    <a:pt x="786" y="16521"/>
                  </a:lnTo>
                  <a:lnTo>
                    <a:pt x="10113" y="21430"/>
                  </a:lnTo>
                  <a:lnTo>
                    <a:pt x="10117" y="21425"/>
                  </a:lnTo>
                  <a:cubicBezTo>
                    <a:pt x="10322" y="21533"/>
                    <a:pt x="10552" y="21600"/>
                    <a:pt x="10800" y="21600"/>
                  </a:cubicBezTo>
                  <a:cubicBezTo>
                    <a:pt x="11048" y="21600"/>
                    <a:pt x="11278" y="21533"/>
                    <a:pt x="11483" y="21425"/>
                  </a:cubicBezTo>
                  <a:lnTo>
                    <a:pt x="11486" y="21430"/>
                  </a:lnTo>
                  <a:lnTo>
                    <a:pt x="20813" y="16521"/>
                  </a:lnTo>
                  <a:lnTo>
                    <a:pt x="20810" y="16515"/>
                  </a:lnTo>
                  <a:cubicBezTo>
                    <a:pt x="21278" y="16269"/>
                    <a:pt x="21600" y="15784"/>
                    <a:pt x="21600" y="15218"/>
                  </a:cubicBezTo>
                  <a:cubicBezTo>
                    <a:pt x="21600" y="14652"/>
                    <a:pt x="21278" y="14167"/>
                    <a:pt x="20810" y="13921"/>
                  </a:cubicBezTo>
                  <a:lnTo>
                    <a:pt x="20813" y="13915"/>
                  </a:lnTo>
                  <a:lnTo>
                    <a:pt x="19092" y="13009"/>
                  </a:lnTo>
                  <a:lnTo>
                    <a:pt x="20813" y="12103"/>
                  </a:lnTo>
                  <a:lnTo>
                    <a:pt x="20810" y="12097"/>
                  </a:lnTo>
                  <a:cubicBezTo>
                    <a:pt x="21278" y="11851"/>
                    <a:pt x="21600" y="11366"/>
                    <a:pt x="21600" y="10800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sp>
        <p:nvSpPr>
          <p:cNvPr id="154" name="Text Placeholder 33">
            <a:extLst>
              <a:ext uri="{FF2B5EF4-FFF2-40B4-BE49-F238E27FC236}">
                <a16:creationId xmlns:a16="http://schemas.microsoft.com/office/drawing/2014/main" id="{77D4DEEC-18EA-D344-9230-5395709864EE}"/>
              </a:ext>
            </a:extLst>
          </p:cNvPr>
          <p:cNvSpPr txBox="1">
            <a:spLocks/>
          </p:cNvSpPr>
          <p:nvPr/>
        </p:nvSpPr>
        <p:spPr>
          <a:xfrm>
            <a:off x="6172100" y="4454664"/>
            <a:ext cx="2634557" cy="306195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AU" sz="1100" b="1" dirty="0">
                <a:latin typeface="Source Sans Pro" panose="020B05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Steps Data Analysis</a:t>
            </a:r>
          </a:p>
        </p:txBody>
      </p:sp>
      <p:sp>
        <p:nvSpPr>
          <p:cNvPr id="155" name="Text Placeholder 32">
            <a:extLst>
              <a:ext uri="{FF2B5EF4-FFF2-40B4-BE49-F238E27FC236}">
                <a16:creationId xmlns:a16="http://schemas.microsoft.com/office/drawing/2014/main" id="{B9A86F5A-24AB-7F4C-9B18-430AD75FF5B0}"/>
              </a:ext>
            </a:extLst>
          </p:cNvPr>
          <p:cNvSpPr txBox="1">
            <a:spLocks/>
          </p:cNvSpPr>
          <p:nvPr/>
        </p:nvSpPr>
        <p:spPr>
          <a:xfrm>
            <a:off x="6172100" y="4760859"/>
            <a:ext cx="1604828" cy="983146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200" b="1" dirty="0">
                <a:solidFill>
                  <a:schemeClr val="accent2"/>
                </a:solidFill>
                <a:latin typeface="Source Sans Pro" panose="020B05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Process Steps Information Analysis</a:t>
            </a:r>
          </a:p>
        </p:txBody>
      </p:sp>
      <p:sp>
        <p:nvSpPr>
          <p:cNvPr id="156" name="Rectangle 155">
            <a:extLst>
              <a:ext uri="{FF2B5EF4-FFF2-40B4-BE49-F238E27FC236}">
                <a16:creationId xmlns:a16="http://schemas.microsoft.com/office/drawing/2014/main" id="{596FA8C1-BB0A-0C4A-AD13-BE288E25D619}"/>
              </a:ext>
            </a:extLst>
          </p:cNvPr>
          <p:cNvSpPr/>
          <p:nvPr/>
        </p:nvSpPr>
        <p:spPr>
          <a:xfrm>
            <a:off x="7862872" y="4374473"/>
            <a:ext cx="3065966" cy="8540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latin typeface="Source Sans Pro Light" panose="020B0403030403020204" pitchFamily="34" charset="0"/>
              </a:rPr>
              <a:t>Hashtag fashion axe </a:t>
            </a:r>
            <a:r>
              <a:rPr lang="en-US" sz="1100" dirty="0" err="1">
                <a:latin typeface="Source Sans Pro Light" panose="020B0403030403020204" pitchFamily="34" charset="0"/>
              </a:rPr>
              <a:t>fingerstache</a:t>
            </a:r>
            <a:r>
              <a:rPr lang="en-US" sz="1100" dirty="0">
                <a:latin typeface="Source Sans Pro Light" panose="020B0403030403020204" pitchFamily="34" charset="0"/>
              </a:rPr>
              <a:t>, everyday carry </a:t>
            </a:r>
            <a:r>
              <a:rPr lang="en-US" sz="1100" dirty="0" err="1">
                <a:latin typeface="Source Sans Pro Light" panose="020B0403030403020204" pitchFamily="34" charset="0"/>
              </a:rPr>
              <a:t>shoreditch</a:t>
            </a:r>
            <a:r>
              <a:rPr lang="en-US" sz="1100" dirty="0">
                <a:latin typeface="Source Sans Pro Light" panose="020B0403030403020204" pitchFamily="34" charset="0"/>
              </a:rPr>
              <a:t> </a:t>
            </a:r>
            <a:r>
              <a:rPr lang="en-US" sz="1100" dirty="0" err="1">
                <a:latin typeface="Source Sans Pro Light" panose="020B0403030403020204" pitchFamily="34" charset="0"/>
              </a:rPr>
              <a:t>pinterest</a:t>
            </a:r>
            <a:r>
              <a:rPr lang="en-US" sz="1100" dirty="0">
                <a:latin typeface="Source Sans Pro Light" panose="020B0403030403020204" pitchFamily="34" charset="0"/>
              </a:rPr>
              <a:t> umami authentic </a:t>
            </a:r>
            <a:r>
              <a:rPr lang="en-US" sz="1100" dirty="0" err="1">
                <a:latin typeface="Source Sans Pro Light" panose="020B0403030403020204" pitchFamily="34" charset="0"/>
              </a:rPr>
              <a:t>brooklyn</a:t>
            </a:r>
            <a:r>
              <a:rPr lang="en-US" sz="1100" dirty="0">
                <a:latin typeface="Source Sans Pro Light" panose="020B0403030403020204" pitchFamily="34" charset="0"/>
              </a:rPr>
              <a:t> YOLO heirloom </a:t>
            </a:r>
            <a:r>
              <a:rPr lang="en-US" sz="1100" dirty="0" err="1">
                <a:latin typeface="Source Sans Pro Light" panose="020B0403030403020204" pitchFamily="34" charset="0"/>
              </a:rPr>
              <a:t>keytar</a:t>
            </a:r>
            <a:r>
              <a:rPr lang="en-US" sz="1100" dirty="0">
                <a:latin typeface="Source Sans Pro Light" panose="020B0403030403020204" pitchFamily="34" charset="0"/>
              </a:rPr>
              <a:t> waistcoat </a:t>
            </a:r>
            <a:r>
              <a:rPr lang="en-US" sz="1100" dirty="0" err="1">
                <a:latin typeface="Source Sans Pro Light" panose="020B0403030403020204" pitchFamily="34" charset="0"/>
              </a:rPr>
              <a:t>kickstarter</a:t>
            </a:r>
            <a:r>
              <a:rPr lang="en-US" sz="1100" dirty="0">
                <a:latin typeface="Source Sans Pro Light" panose="020B0403030403020204" pitchFamily="34" charset="0"/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4737153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"/>
                            </p:stCondLst>
                            <p:childTnLst>
                              <p:par>
                                <p:cTn id="27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154" grpId="0"/>
      <p:bldP spid="155" grpId="0"/>
      <p:bldP spid="156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EDE0DA61-366B-7841-92AB-4478CF54B858}"/>
              </a:ext>
            </a:extLst>
          </p:cNvPr>
          <p:cNvGrpSpPr/>
          <p:nvPr/>
        </p:nvGrpSpPr>
        <p:grpSpPr>
          <a:xfrm>
            <a:off x="4763" y="1990725"/>
            <a:ext cx="12179300" cy="4867276"/>
            <a:chOff x="4763" y="1990725"/>
            <a:chExt cx="12179300" cy="4867276"/>
          </a:xfrm>
        </p:grpSpPr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9A2AC2CA-042E-1444-8CB2-B6471AABF566}"/>
                </a:ext>
              </a:extLst>
            </p:cNvPr>
            <p:cNvGrpSpPr/>
            <p:nvPr/>
          </p:nvGrpSpPr>
          <p:grpSpPr>
            <a:xfrm>
              <a:off x="107951" y="2128838"/>
              <a:ext cx="6645275" cy="3994150"/>
              <a:chOff x="107951" y="2128838"/>
              <a:chExt cx="6645275" cy="3994150"/>
            </a:xfrm>
          </p:grpSpPr>
          <p:sp>
            <p:nvSpPr>
              <p:cNvPr id="25" name="Freeform 82">
                <a:extLst>
                  <a:ext uri="{FF2B5EF4-FFF2-40B4-BE49-F238E27FC236}">
                    <a16:creationId xmlns:a16="http://schemas.microsoft.com/office/drawing/2014/main" id="{BF20083D-F2CC-8C4C-B6B2-6162262C8B5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074738" y="3060700"/>
                <a:ext cx="844550" cy="3062288"/>
              </a:xfrm>
              <a:custGeom>
                <a:avLst/>
                <a:gdLst>
                  <a:gd name="T0" fmla="*/ 0 w 532"/>
                  <a:gd name="T1" fmla="*/ 355 h 1929"/>
                  <a:gd name="T2" fmla="*/ 0 w 532"/>
                  <a:gd name="T3" fmla="*/ 1929 h 1929"/>
                  <a:gd name="T4" fmla="*/ 532 w 532"/>
                  <a:gd name="T5" fmla="*/ 1929 h 1929"/>
                  <a:gd name="T6" fmla="*/ 532 w 532"/>
                  <a:gd name="T7" fmla="*/ 0 h 1929"/>
                  <a:gd name="T8" fmla="*/ 0 w 532"/>
                  <a:gd name="T9" fmla="*/ 355 h 1929"/>
                  <a:gd name="T10" fmla="*/ 69 w 532"/>
                  <a:gd name="T11" fmla="*/ 1502 h 1929"/>
                  <a:gd name="T12" fmla="*/ 462 w 532"/>
                  <a:gd name="T13" fmla="*/ 1502 h 1929"/>
                  <a:gd name="T14" fmla="*/ 462 w 532"/>
                  <a:gd name="T15" fmla="*/ 1543 h 1929"/>
                  <a:gd name="T16" fmla="*/ 69 w 532"/>
                  <a:gd name="T17" fmla="*/ 1543 h 1929"/>
                  <a:gd name="T18" fmla="*/ 69 w 532"/>
                  <a:gd name="T19" fmla="*/ 1502 h 1929"/>
                  <a:gd name="T20" fmla="*/ 69 w 532"/>
                  <a:gd name="T21" fmla="*/ 1387 h 1929"/>
                  <a:gd name="T22" fmla="*/ 462 w 532"/>
                  <a:gd name="T23" fmla="*/ 1387 h 1929"/>
                  <a:gd name="T24" fmla="*/ 462 w 532"/>
                  <a:gd name="T25" fmla="*/ 1428 h 1929"/>
                  <a:gd name="T26" fmla="*/ 69 w 532"/>
                  <a:gd name="T27" fmla="*/ 1428 h 1929"/>
                  <a:gd name="T28" fmla="*/ 69 w 532"/>
                  <a:gd name="T29" fmla="*/ 1387 h 1929"/>
                  <a:gd name="T30" fmla="*/ 69 w 532"/>
                  <a:gd name="T31" fmla="*/ 1272 h 1929"/>
                  <a:gd name="T32" fmla="*/ 462 w 532"/>
                  <a:gd name="T33" fmla="*/ 1272 h 1929"/>
                  <a:gd name="T34" fmla="*/ 462 w 532"/>
                  <a:gd name="T35" fmla="*/ 1315 h 1929"/>
                  <a:gd name="T36" fmla="*/ 69 w 532"/>
                  <a:gd name="T37" fmla="*/ 1315 h 1929"/>
                  <a:gd name="T38" fmla="*/ 69 w 532"/>
                  <a:gd name="T39" fmla="*/ 1272 h 1929"/>
                  <a:gd name="T40" fmla="*/ 69 w 532"/>
                  <a:gd name="T41" fmla="*/ 1157 h 1929"/>
                  <a:gd name="T42" fmla="*/ 462 w 532"/>
                  <a:gd name="T43" fmla="*/ 1157 h 1929"/>
                  <a:gd name="T44" fmla="*/ 462 w 532"/>
                  <a:gd name="T45" fmla="*/ 1200 h 1929"/>
                  <a:gd name="T46" fmla="*/ 69 w 532"/>
                  <a:gd name="T47" fmla="*/ 1200 h 1929"/>
                  <a:gd name="T48" fmla="*/ 69 w 532"/>
                  <a:gd name="T49" fmla="*/ 1157 h 1929"/>
                  <a:gd name="T50" fmla="*/ 69 w 532"/>
                  <a:gd name="T51" fmla="*/ 1044 h 1929"/>
                  <a:gd name="T52" fmla="*/ 462 w 532"/>
                  <a:gd name="T53" fmla="*/ 1044 h 1929"/>
                  <a:gd name="T54" fmla="*/ 462 w 532"/>
                  <a:gd name="T55" fmla="*/ 1085 h 1929"/>
                  <a:gd name="T56" fmla="*/ 69 w 532"/>
                  <a:gd name="T57" fmla="*/ 1085 h 1929"/>
                  <a:gd name="T58" fmla="*/ 69 w 532"/>
                  <a:gd name="T59" fmla="*/ 1044 h 1929"/>
                  <a:gd name="T60" fmla="*/ 69 w 532"/>
                  <a:gd name="T61" fmla="*/ 929 h 1929"/>
                  <a:gd name="T62" fmla="*/ 462 w 532"/>
                  <a:gd name="T63" fmla="*/ 929 h 1929"/>
                  <a:gd name="T64" fmla="*/ 462 w 532"/>
                  <a:gd name="T65" fmla="*/ 969 h 1929"/>
                  <a:gd name="T66" fmla="*/ 69 w 532"/>
                  <a:gd name="T67" fmla="*/ 969 h 1929"/>
                  <a:gd name="T68" fmla="*/ 69 w 532"/>
                  <a:gd name="T69" fmla="*/ 929 h 1929"/>
                  <a:gd name="T70" fmla="*/ 69 w 532"/>
                  <a:gd name="T71" fmla="*/ 814 h 1929"/>
                  <a:gd name="T72" fmla="*/ 462 w 532"/>
                  <a:gd name="T73" fmla="*/ 814 h 1929"/>
                  <a:gd name="T74" fmla="*/ 462 w 532"/>
                  <a:gd name="T75" fmla="*/ 854 h 1929"/>
                  <a:gd name="T76" fmla="*/ 69 w 532"/>
                  <a:gd name="T77" fmla="*/ 854 h 1929"/>
                  <a:gd name="T78" fmla="*/ 69 w 532"/>
                  <a:gd name="T79" fmla="*/ 814 h 1929"/>
                  <a:gd name="T80" fmla="*/ 69 w 532"/>
                  <a:gd name="T81" fmla="*/ 698 h 1929"/>
                  <a:gd name="T82" fmla="*/ 462 w 532"/>
                  <a:gd name="T83" fmla="*/ 698 h 1929"/>
                  <a:gd name="T84" fmla="*/ 462 w 532"/>
                  <a:gd name="T85" fmla="*/ 739 h 1929"/>
                  <a:gd name="T86" fmla="*/ 69 w 532"/>
                  <a:gd name="T87" fmla="*/ 739 h 1929"/>
                  <a:gd name="T88" fmla="*/ 69 w 532"/>
                  <a:gd name="T89" fmla="*/ 698 h 1929"/>
                  <a:gd name="T90" fmla="*/ 69 w 532"/>
                  <a:gd name="T91" fmla="*/ 583 h 1929"/>
                  <a:gd name="T92" fmla="*/ 462 w 532"/>
                  <a:gd name="T93" fmla="*/ 583 h 1929"/>
                  <a:gd name="T94" fmla="*/ 462 w 532"/>
                  <a:gd name="T95" fmla="*/ 626 h 1929"/>
                  <a:gd name="T96" fmla="*/ 69 w 532"/>
                  <a:gd name="T97" fmla="*/ 626 h 1929"/>
                  <a:gd name="T98" fmla="*/ 69 w 532"/>
                  <a:gd name="T99" fmla="*/ 583 h 1929"/>
                  <a:gd name="T100" fmla="*/ 69 w 532"/>
                  <a:gd name="T101" fmla="*/ 468 h 1929"/>
                  <a:gd name="T102" fmla="*/ 462 w 532"/>
                  <a:gd name="T103" fmla="*/ 468 h 1929"/>
                  <a:gd name="T104" fmla="*/ 462 w 532"/>
                  <a:gd name="T105" fmla="*/ 511 h 1929"/>
                  <a:gd name="T106" fmla="*/ 69 w 532"/>
                  <a:gd name="T107" fmla="*/ 511 h 1929"/>
                  <a:gd name="T108" fmla="*/ 69 w 532"/>
                  <a:gd name="T109" fmla="*/ 468 h 19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532" h="1929">
                    <a:moveTo>
                      <a:pt x="0" y="355"/>
                    </a:moveTo>
                    <a:lnTo>
                      <a:pt x="0" y="1929"/>
                    </a:lnTo>
                    <a:lnTo>
                      <a:pt x="532" y="1929"/>
                    </a:lnTo>
                    <a:lnTo>
                      <a:pt x="532" y="0"/>
                    </a:lnTo>
                    <a:lnTo>
                      <a:pt x="0" y="355"/>
                    </a:lnTo>
                    <a:close/>
                    <a:moveTo>
                      <a:pt x="69" y="1502"/>
                    </a:moveTo>
                    <a:lnTo>
                      <a:pt x="462" y="1502"/>
                    </a:lnTo>
                    <a:lnTo>
                      <a:pt x="462" y="1543"/>
                    </a:lnTo>
                    <a:lnTo>
                      <a:pt x="69" y="1543"/>
                    </a:lnTo>
                    <a:lnTo>
                      <a:pt x="69" y="1502"/>
                    </a:lnTo>
                    <a:close/>
                    <a:moveTo>
                      <a:pt x="69" y="1387"/>
                    </a:moveTo>
                    <a:lnTo>
                      <a:pt x="462" y="1387"/>
                    </a:lnTo>
                    <a:lnTo>
                      <a:pt x="462" y="1428"/>
                    </a:lnTo>
                    <a:lnTo>
                      <a:pt x="69" y="1428"/>
                    </a:lnTo>
                    <a:lnTo>
                      <a:pt x="69" y="1387"/>
                    </a:lnTo>
                    <a:close/>
                    <a:moveTo>
                      <a:pt x="69" y="1272"/>
                    </a:moveTo>
                    <a:lnTo>
                      <a:pt x="462" y="1272"/>
                    </a:lnTo>
                    <a:lnTo>
                      <a:pt x="462" y="1315"/>
                    </a:lnTo>
                    <a:lnTo>
                      <a:pt x="69" y="1315"/>
                    </a:lnTo>
                    <a:lnTo>
                      <a:pt x="69" y="1272"/>
                    </a:lnTo>
                    <a:close/>
                    <a:moveTo>
                      <a:pt x="69" y="1157"/>
                    </a:moveTo>
                    <a:lnTo>
                      <a:pt x="462" y="1157"/>
                    </a:lnTo>
                    <a:lnTo>
                      <a:pt x="462" y="1200"/>
                    </a:lnTo>
                    <a:lnTo>
                      <a:pt x="69" y="1200"/>
                    </a:lnTo>
                    <a:lnTo>
                      <a:pt x="69" y="1157"/>
                    </a:lnTo>
                    <a:close/>
                    <a:moveTo>
                      <a:pt x="69" y="1044"/>
                    </a:moveTo>
                    <a:lnTo>
                      <a:pt x="462" y="1044"/>
                    </a:lnTo>
                    <a:lnTo>
                      <a:pt x="462" y="1085"/>
                    </a:lnTo>
                    <a:lnTo>
                      <a:pt x="69" y="1085"/>
                    </a:lnTo>
                    <a:lnTo>
                      <a:pt x="69" y="1044"/>
                    </a:lnTo>
                    <a:close/>
                    <a:moveTo>
                      <a:pt x="69" y="929"/>
                    </a:moveTo>
                    <a:lnTo>
                      <a:pt x="462" y="929"/>
                    </a:lnTo>
                    <a:lnTo>
                      <a:pt x="462" y="969"/>
                    </a:lnTo>
                    <a:lnTo>
                      <a:pt x="69" y="969"/>
                    </a:lnTo>
                    <a:lnTo>
                      <a:pt x="69" y="929"/>
                    </a:lnTo>
                    <a:close/>
                    <a:moveTo>
                      <a:pt x="69" y="814"/>
                    </a:moveTo>
                    <a:lnTo>
                      <a:pt x="462" y="814"/>
                    </a:lnTo>
                    <a:lnTo>
                      <a:pt x="462" y="854"/>
                    </a:lnTo>
                    <a:lnTo>
                      <a:pt x="69" y="854"/>
                    </a:lnTo>
                    <a:lnTo>
                      <a:pt x="69" y="814"/>
                    </a:lnTo>
                    <a:close/>
                    <a:moveTo>
                      <a:pt x="69" y="698"/>
                    </a:moveTo>
                    <a:lnTo>
                      <a:pt x="462" y="698"/>
                    </a:lnTo>
                    <a:lnTo>
                      <a:pt x="462" y="739"/>
                    </a:lnTo>
                    <a:lnTo>
                      <a:pt x="69" y="739"/>
                    </a:lnTo>
                    <a:lnTo>
                      <a:pt x="69" y="698"/>
                    </a:lnTo>
                    <a:close/>
                    <a:moveTo>
                      <a:pt x="69" y="583"/>
                    </a:moveTo>
                    <a:lnTo>
                      <a:pt x="462" y="583"/>
                    </a:lnTo>
                    <a:lnTo>
                      <a:pt x="462" y="626"/>
                    </a:lnTo>
                    <a:lnTo>
                      <a:pt x="69" y="626"/>
                    </a:lnTo>
                    <a:lnTo>
                      <a:pt x="69" y="583"/>
                    </a:lnTo>
                    <a:close/>
                    <a:moveTo>
                      <a:pt x="69" y="468"/>
                    </a:moveTo>
                    <a:lnTo>
                      <a:pt x="462" y="468"/>
                    </a:lnTo>
                    <a:lnTo>
                      <a:pt x="462" y="511"/>
                    </a:lnTo>
                    <a:lnTo>
                      <a:pt x="69" y="511"/>
                    </a:lnTo>
                    <a:lnTo>
                      <a:pt x="69" y="468"/>
                    </a:lnTo>
                    <a:close/>
                  </a:path>
                </a:pathLst>
              </a:custGeom>
              <a:solidFill>
                <a:srgbClr val="F1F2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26" name="Freeform 83">
                <a:extLst>
                  <a:ext uri="{FF2B5EF4-FFF2-40B4-BE49-F238E27FC236}">
                    <a16:creationId xmlns:a16="http://schemas.microsoft.com/office/drawing/2014/main" id="{A13980A3-4F08-1745-B27B-B5C569F16D85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07951" y="3571875"/>
                <a:ext cx="844550" cy="2551113"/>
              </a:xfrm>
              <a:custGeom>
                <a:avLst/>
                <a:gdLst>
                  <a:gd name="T0" fmla="*/ 0 w 532"/>
                  <a:gd name="T1" fmla="*/ 314 h 1607"/>
                  <a:gd name="T2" fmla="*/ 0 w 532"/>
                  <a:gd name="T3" fmla="*/ 1607 h 1607"/>
                  <a:gd name="T4" fmla="*/ 532 w 532"/>
                  <a:gd name="T5" fmla="*/ 1607 h 1607"/>
                  <a:gd name="T6" fmla="*/ 532 w 532"/>
                  <a:gd name="T7" fmla="*/ 314 h 1607"/>
                  <a:gd name="T8" fmla="*/ 347 w 532"/>
                  <a:gd name="T9" fmla="*/ 314 h 1607"/>
                  <a:gd name="T10" fmla="*/ 347 w 532"/>
                  <a:gd name="T11" fmla="*/ 192 h 1607"/>
                  <a:gd name="T12" fmla="*/ 242 w 532"/>
                  <a:gd name="T13" fmla="*/ 192 h 1607"/>
                  <a:gd name="T14" fmla="*/ 242 w 532"/>
                  <a:gd name="T15" fmla="*/ 314 h 1607"/>
                  <a:gd name="T16" fmla="*/ 163 w 532"/>
                  <a:gd name="T17" fmla="*/ 314 h 1607"/>
                  <a:gd name="T18" fmla="*/ 163 w 532"/>
                  <a:gd name="T19" fmla="*/ 0 h 1607"/>
                  <a:gd name="T20" fmla="*/ 55 w 532"/>
                  <a:gd name="T21" fmla="*/ 0 h 1607"/>
                  <a:gd name="T22" fmla="*/ 55 w 532"/>
                  <a:gd name="T23" fmla="*/ 314 h 1607"/>
                  <a:gd name="T24" fmla="*/ 0 w 532"/>
                  <a:gd name="T25" fmla="*/ 314 h 1607"/>
                  <a:gd name="T26" fmla="*/ 335 w 532"/>
                  <a:gd name="T27" fmla="*/ 1226 h 1607"/>
                  <a:gd name="T28" fmla="*/ 438 w 532"/>
                  <a:gd name="T29" fmla="*/ 1226 h 1607"/>
                  <a:gd name="T30" fmla="*/ 438 w 532"/>
                  <a:gd name="T31" fmla="*/ 1329 h 1607"/>
                  <a:gd name="T32" fmla="*/ 335 w 532"/>
                  <a:gd name="T33" fmla="*/ 1329 h 1607"/>
                  <a:gd name="T34" fmla="*/ 335 w 532"/>
                  <a:gd name="T35" fmla="*/ 1226 h 1607"/>
                  <a:gd name="T36" fmla="*/ 335 w 532"/>
                  <a:gd name="T37" fmla="*/ 1034 h 1607"/>
                  <a:gd name="T38" fmla="*/ 438 w 532"/>
                  <a:gd name="T39" fmla="*/ 1034 h 1607"/>
                  <a:gd name="T40" fmla="*/ 438 w 532"/>
                  <a:gd name="T41" fmla="*/ 1137 h 1607"/>
                  <a:gd name="T42" fmla="*/ 335 w 532"/>
                  <a:gd name="T43" fmla="*/ 1137 h 1607"/>
                  <a:gd name="T44" fmla="*/ 335 w 532"/>
                  <a:gd name="T45" fmla="*/ 1034 h 1607"/>
                  <a:gd name="T46" fmla="*/ 335 w 532"/>
                  <a:gd name="T47" fmla="*/ 842 h 1607"/>
                  <a:gd name="T48" fmla="*/ 438 w 532"/>
                  <a:gd name="T49" fmla="*/ 842 h 1607"/>
                  <a:gd name="T50" fmla="*/ 438 w 532"/>
                  <a:gd name="T51" fmla="*/ 947 h 1607"/>
                  <a:gd name="T52" fmla="*/ 335 w 532"/>
                  <a:gd name="T53" fmla="*/ 947 h 1607"/>
                  <a:gd name="T54" fmla="*/ 335 w 532"/>
                  <a:gd name="T55" fmla="*/ 842 h 1607"/>
                  <a:gd name="T56" fmla="*/ 335 w 532"/>
                  <a:gd name="T57" fmla="*/ 652 h 1607"/>
                  <a:gd name="T58" fmla="*/ 438 w 532"/>
                  <a:gd name="T59" fmla="*/ 652 h 1607"/>
                  <a:gd name="T60" fmla="*/ 438 w 532"/>
                  <a:gd name="T61" fmla="*/ 755 h 1607"/>
                  <a:gd name="T62" fmla="*/ 335 w 532"/>
                  <a:gd name="T63" fmla="*/ 755 h 1607"/>
                  <a:gd name="T64" fmla="*/ 335 w 532"/>
                  <a:gd name="T65" fmla="*/ 652 h 1607"/>
                  <a:gd name="T66" fmla="*/ 335 w 532"/>
                  <a:gd name="T67" fmla="*/ 460 h 1607"/>
                  <a:gd name="T68" fmla="*/ 438 w 532"/>
                  <a:gd name="T69" fmla="*/ 460 h 1607"/>
                  <a:gd name="T70" fmla="*/ 438 w 532"/>
                  <a:gd name="T71" fmla="*/ 566 h 1607"/>
                  <a:gd name="T72" fmla="*/ 335 w 532"/>
                  <a:gd name="T73" fmla="*/ 566 h 1607"/>
                  <a:gd name="T74" fmla="*/ 335 w 532"/>
                  <a:gd name="T75" fmla="*/ 460 h 1607"/>
                  <a:gd name="T76" fmla="*/ 93 w 532"/>
                  <a:gd name="T77" fmla="*/ 1226 h 1607"/>
                  <a:gd name="T78" fmla="*/ 196 w 532"/>
                  <a:gd name="T79" fmla="*/ 1226 h 1607"/>
                  <a:gd name="T80" fmla="*/ 196 w 532"/>
                  <a:gd name="T81" fmla="*/ 1329 h 1607"/>
                  <a:gd name="T82" fmla="*/ 93 w 532"/>
                  <a:gd name="T83" fmla="*/ 1329 h 1607"/>
                  <a:gd name="T84" fmla="*/ 93 w 532"/>
                  <a:gd name="T85" fmla="*/ 1226 h 1607"/>
                  <a:gd name="T86" fmla="*/ 93 w 532"/>
                  <a:gd name="T87" fmla="*/ 1034 h 1607"/>
                  <a:gd name="T88" fmla="*/ 196 w 532"/>
                  <a:gd name="T89" fmla="*/ 1034 h 1607"/>
                  <a:gd name="T90" fmla="*/ 196 w 532"/>
                  <a:gd name="T91" fmla="*/ 1137 h 1607"/>
                  <a:gd name="T92" fmla="*/ 93 w 532"/>
                  <a:gd name="T93" fmla="*/ 1137 h 1607"/>
                  <a:gd name="T94" fmla="*/ 93 w 532"/>
                  <a:gd name="T95" fmla="*/ 1034 h 1607"/>
                  <a:gd name="T96" fmla="*/ 93 w 532"/>
                  <a:gd name="T97" fmla="*/ 842 h 1607"/>
                  <a:gd name="T98" fmla="*/ 196 w 532"/>
                  <a:gd name="T99" fmla="*/ 842 h 1607"/>
                  <a:gd name="T100" fmla="*/ 196 w 532"/>
                  <a:gd name="T101" fmla="*/ 947 h 1607"/>
                  <a:gd name="T102" fmla="*/ 93 w 532"/>
                  <a:gd name="T103" fmla="*/ 947 h 1607"/>
                  <a:gd name="T104" fmla="*/ 93 w 532"/>
                  <a:gd name="T105" fmla="*/ 842 h 1607"/>
                  <a:gd name="T106" fmla="*/ 93 w 532"/>
                  <a:gd name="T107" fmla="*/ 652 h 1607"/>
                  <a:gd name="T108" fmla="*/ 196 w 532"/>
                  <a:gd name="T109" fmla="*/ 652 h 1607"/>
                  <a:gd name="T110" fmla="*/ 196 w 532"/>
                  <a:gd name="T111" fmla="*/ 755 h 1607"/>
                  <a:gd name="T112" fmla="*/ 93 w 532"/>
                  <a:gd name="T113" fmla="*/ 755 h 1607"/>
                  <a:gd name="T114" fmla="*/ 93 w 532"/>
                  <a:gd name="T115" fmla="*/ 652 h 1607"/>
                  <a:gd name="T116" fmla="*/ 93 w 532"/>
                  <a:gd name="T117" fmla="*/ 460 h 1607"/>
                  <a:gd name="T118" fmla="*/ 196 w 532"/>
                  <a:gd name="T119" fmla="*/ 460 h 1607"/>
                  <a:gd name="T120" fmla="*/ 196 w 532"/>
                  <a:gd name="T121" fmla="*/ 566 h 1607"/>
                  <a:gd name="T122" fmla="*/ 93 w 532"/>
                  <a:gd name="T123" fmla="*/ 566 h 1607"/>
                  <a:gd name="T124" fmla="*/ 93 w 532"/>
                  <a:gd name="T125" fmla="*/ 460 h 16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532" h="1607">
                    <a:moveTo>
                      <a:pt x="0" y="314"/>
                    </a:moveTo>
                    <a:lnTo>
                      <a:pt x="0" y="1607"/>
                    </a:lnTo>
                    <a:lnTo>
                      <a:pt x="532" y="1607"/>
                    </a:lnTo>
                    <a:lnTo>
                      <a:pt x="532" y="314"/>
                    </a:lnTo>
                    <a:lnTo>
                      <a:pt x="347" y="314"/>
                    </a:lnTo>
                    <a:lnTo>
                      <a:pt x="347" y="192"/>
                    </a:lnTo>
                    <a:lnTo>
                      <a:pt x="242" y="192"/>
                    </a:lnTo>
                    <a:lnTo>
                      <a:pt x="242" y="314"/>
                    </a:lnTo>
                    <a:lnTo>
                      <a:pt x="163" y="314"/>
                    </a:lnTo>
                    <a:lnTo>
                      <a:pt x="163" y="0"/>
                    </a:lnTo>
                    <a:lnTo>
                      <a:pt x="55" y="0"/>
                    </a:lnTo>
                    <a:lnTo>
                      <a:pt x="55" y="314"/>
                    </a:lnTo>
                    <a:lnTo>
                      <a:pt x="0" y="314"/>
                    </a:lnTo>
                    <a:close/>
                    <a:moveTo>
                      <a:pt x="335" y="1226"/>
                    </a:moveTo>
                    <a:lnTo>
                      <a:pt x="438" y="1226"/>
                    </a:lnTo>
                    <a:lnTo>
                      <a:pt x="438" y="1329"/>
                    </a:lnTo>
                    <a:lnTo>
                      <a:pt x="335" y="1329"/>
                    </a:lnTo>
                    <a:lnTo>
                      <a:pt x="335" y="1226"/>
                    </a:lnTo>
                    <a:close/>
                    <a:moveTo>
                      <a:pt x="335" y="1034"/>
                    </a:moveTo>
                    <a:lnTo>
                      <a:pt x="438" y="1034"/>
                    </a:lnTo>
                    <a:lnTo>
                      <a:pt x="438" y="1137"/>
                    </a:lnTo>
                    <a:lnTo>
                      <a:pt x="335" y="1137"/>
                    </a:lnTo>
                    <a:lnTo>
                      <a:pt x="335" y="1034"/>
                    </a:lnTo>
                    <a:close/>
                    <a:moveTo>
                      <a:pt x="335" y="842"/>
                    </a:moveTo>
                    <a:lnTo>
                      <a:pt x="438" y="842"/>
                    </a:lnTo>
                    <a:lnTo>
                      <a:pt x="438" y="947"/>
                    </a:lnTo>
                    <a:lnTo>
                      <a:pt x="335" y="947"/>
                    </a:lnTo>
                    <a:lnTo>
                      <a:pt x="335" y="842"/>
                    </a:lnTo>
                    <a:close/>
                    <a:moveTo>
                      <a:pt x="335" y="652"/>
                    </a:moveTo>
                    <a:lnTo>
                      <a:pt x="438" y="652"/>
                    </a:lnTo>
                    <a:lnTo>
                      <a:pt x="438" y="755"/>
                    </a:lnTo>
                    <a:lnTo>
                      <a:pt x="335" y="755"/>
                    </a:lnTo>
                    <a:lnTo>
                      <a:pt x="335" y="652"/>
                    </a:lnTo>
                    <a:close/>
                    <a:moveTo>
                      <a:pt x="335" y="460"/>
                    </a:moveTo>
                    <a:lnTo>
                      <a:pt x="438" y="460"/>
                    </a:lnTo>
                    <a:lnTo>
                      <a:pt x="438" y="566"/>
                    </a:lnTo>
                    <a:lnTo>
                      <a:pt x="335" y="566"/>
                    </a:lnTo>
                    <a:lnTo>
                      <a:pt x="335" y="460"/>
                    </a:lnTo>
                    <a:close/>
                    <a:moveTo>
                      <a:pt x="93" y="1226"/>
                    </a:moveTo>
                    <a:lnTo>
                      <a:pt x="196" y="1226"/>
                    </a:lnTo>
                    <a:lnTo>
                      <a:pt x="196" y="1329"/>
                    </a:lnTo>
                    <a:lnTo>
                      <a:pt x="93" y="1329"/>
                    </a:lnTo>
                    <a:lnTo>
                      <a:pt x="93" y="1226"/>
                    </a:lnTo>
                    <a:close/>
                    <a:moveTo>
                      <a:pt x="93" y="1034"/>
                    </a:moveTo>
                    <a:lnTo>
                      <a:pt x="196" y="1034"/>
                    </a:lnTo>
                    <a:lnTo>
                      <a:pt x="196" y="1137"/>
                    </a:lnTo>
                    <a:lnTo>
                      <a:pt x="93" y="1137"/>
                    </a:lnTo>
                    <a:lnTo>
                      <a:pt x="93" y="1034"/>
                    </a:lnTo>
                    <a:close/>
                    <a:moveTo>
                      <a:pt x="93" y="842"/>
                    </a:moveTo>
                    <a:lnTo>
                      <a:pt x="196" y="842"/>
                    </a:lnTo>
                    <a:lnTo>
                      <a:pt x="196" y="947"/>
                    </a:lnTo>
                    <a:lnTo>
                      <a:pt x="93" y="947"/>
                    </a:lnTo>
                    <a:lnTo>
                      <a:pt x="93" y="842"/>
                    </a:lnTo>
                    <a:close/>
                    <a:moveTo>
                      <a:pt x="93" y="652"/>
                    </a:moveTo>
                    <a:lnTo>
                      <a:pt x="196" y="652"/>
                    </a:lnTo>
                    <a:lnTo>
                      <a:pt x="196" y="755"/>
                    </a:lnTo>
                    <a:lnTo>
                      <a:pt x="93" y="755"/>
                    </a:lnTo>
                    <a:lnTo>
                      <a:pt x="93" y="652"/>
                    </a:lnTo>
                    <a:close/>
                    <a:moveTo>
                      <a:pt x="93" y="460"/>
                    </a:moveTo>
                    <a:lnTo>
                      <a:pt x="196" y="460"/>
                    </a:lnTo>
                    <a:lnTo>
                      <a:pt x="196" y="566"/>
                    </a:lnTo>
                    <a:lnTo>
                      <a:pt x="93" y="566"/>
                    </a:lnTo>
                    <a:lnTo>
                      <a:pt x="93" y="460"/>
                    </a:lnTo>
                    <a:close/>
                  </a:path>
                </a:pathLst>
              </a:custGeom>
              <a:solidFill>
                <a:srgbClr val="F1F2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27" name="Freeform 84">
                <a:extLst>
                  <a:ext uri="{FF2B5EF4-FFF2-40B4-BE49-F238E27FC236}">
                    <a16:creationId xmlns:a16="http://schemas.microsoft.com/office/drawing/2014/main" id="{1ED3B072-312D-864D-8959-92848829D836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008313" y="2128838"/>
                <a:ext cx="844550" cy="3994150"/>
              </a:xfrm>
              <a:custGeom>
                <a:avLst/>
                <a:gdLst>
                  <a:gd name="T0" fmla="*/ 0 w 532"/>
                  <a:gd name="T1" fmla="*/ 463 h 2516"/>
                  <a:gd name="T2" fmla="*/ 0 w 532"/>
                  <a:gd name="T3" fmla="*/ 2516 h 2516"/>
                  <a:gd name="T4" fmla="*/ 532 w 532"/>
                  <a:gd name="T5" fmla="*/ 2516 h 2516"/>
                  <a:gd name="T6" fmla="*/ 532 w 532"/>
                  <a:gd name="T7" fmla="*/ 463 h 2516"/>
                  <a:gd name="T8" fmla="*/ 258 w 532"/>
                  <a:gd name="T9" fmla="*/ 0 h 2516"/>
                  <a:gd name="T10" fmla="*/ 0 w 532"/>
                  <a:gd name="T11" fmla="*/ 463 h 2516"/>
                  <a:gd name="T12" fmla="*/ 371 w 532"/>
                  <a:gd name="T13" fmla="*/ 1832 h 2516"/>
                  <a:gd name="T14" fmla="*/ 443 w 532"/>
                  <a:gd name="T15" fmla="*/ 1832 h 2516"/>
                  <a:gd name="T16" fmla="*/ 443 w 532"/>
                  <a:gd name="T17" fmla="*/ 2139 h 2516"/>
                  <a:gd name="T18" fmla="*/ 371 w 532"/>
                  <a:gd name="T19" fmla="*/ 2139 h 2516"/>
                  <a:gd name="T20" fmla="*/ 371 w 532"/>
                  <a:gd name="T21" fmla="*/ 1832 h 2516"/>
                  <a:gd name="T22" fmla="*/ 371 w 532"/>
                  <a:gd name="T23" fmla="*/ 1432 h 2516"/>
                  <a:gd name="T24" fmla="*/ 443 w 532"/>
                  <a:gd name="T25" fmla="*/ 1432 h 2516"/>
                  <a:gd name="T26" fmla="*/ 443 w 532"/>
                  <a:gd name="T27" fmla="*/ 1739 h 2516"/>
                  <a:gd name="T28" fmla="*/ 371 w 532"/>
                  <a:gd name="T29" fmla="*/ 1739 h 2516"/>
                  <a:gd name="T30" fmla="*/ 371 w 532"/>
                  <a:gd name="T31" fmla="*/ 1432 h 2516"/>
                  <a:gd name="T32" fmla="*/ 371 w 532"/>
                  <a:gd name="T33" fmla="*/ 630 h 2516"/>
                  <a:gd name="T34" fmla="*/ 443 w 532"/>
                  <a:gd name="T35" fmla="*/ 630 h 2516"/>
                  <a:gd name="T36" fmla="*/ 443 w 532"/>
                  <a:gd name="T37" fmla="*/ 938 h 2516"/>
                  <a:gd name="T38" fmla="*/ 371 w 532"/>
                  <a:gd name="T39" fmla="*/ 938 h 2516"/>
                  <a:gd name="T40" fmla="*/ 371 w 532"/>
                  <a:gd name="T41" fmla="*/ 630 h 2516"/>
                  <a:gd name="T42" fmla="*/ 230 w 532"/>
                  <a:gd name="T43" fmla="*/ 1832 h 2516"/>
                  <a:gd name="T44" fmla="*/ 302 w 532"/>
                  <a:gd name="T45" fmla="*/ 1832 h 2516"/>
                  <a:gd name="T46" fmla="*/ 302 w 532"/>
                  <a:gd name="T47" fmla="*/ 2139 h 2516"/>
                  <a:gd name="T48" fmla="*/ 230 w 532"/>
                  <a:gd name="T49" fmla="*/ 2139 h 2516"/>
                  <a:gd name="T50" fmla="*/ 230 w 532"/>
                  <a:gd name="T51" fmla="*/ 1832 h 2516"/>
                  <a:gd name="T52" fmla="*/ 230 w 532"/>
                  <a:gd name="T53" fmla="*/ 1432 h 2516"/>
                  <a:gd name="T54" fmla="*/ 302 w 532"/>
                  <a:gd name="T55" fmla="*/ 1432 h 2516"/>
                  <a:gd name="T56" fmla="*/ 302 w 532"/>
                  <a:gd name="T57" fmla="*/ 1739 h 2516"/>
                  <a:gd name="T58" fmla="*/ 230 w 532"/>
                  <a:gd name="T59" fmla="*/ 1739 h 2516"/>
                  <a:gd name="T60" fmla="*/ 230 w 532"/>
                  <a:gd name="T61" fmla="*/ 1432 h 2516"/>
                  <a:gd name="T62" fmla="*/ 230 w 532"/>
                  <a:gd name="T63" fmla="*/ 1031 h 2516"/>
                  <a:gd name="T64" fmla="*/ 302 w 532"/>
                  <a:gd name="T65" fmla="*/ 1031 h 2516"/>
                  <a:gd name="T66" fmla="*/ 302 w 532"/>
                  <a:gd name="T67" fmla="*/ 1338 h 2516"/>
                  <a:gd name="T68" fmla="*/ 230 w 532"/>
                  <a:gd name="T69" fmla="*/ 1338 h 2516"/>
                  <a:gd name="T70" fmla="*/ 230 w 532"/>
                  <a:gd name="T71" fmla="*/ 1031 h 2516"/>
                  <a:gd name="T72" fmla="*/ 230 w 532"/>
                  <a:gd name="T73" fmla="*/ 630 h 2516"/>
                  <a:gd name="T74" fmla="*/ 302 w 532"/>
                  <a:gd name="T75" fmla="*/ 630 h 2516"/>
                  <a:gd name="T76" fmla="*/ 302 w 532"/>
                  <a:gd name="T77" fmla="*/ 938 h 2516"/>
                  <a:gd name="T78" fmla="*/ 230 w 532"/>
                  <a:gd name="T79" fmla="*/ 938 h 2516"/>
                  <a:gd name="T80" fmla="*/ 230 w 532"/>
                  <a:gd name="T81" fmla="*/ 630 h 2516"/>
                  <a:gd name="T82" fmla="*/ 88 w 532"/>
                  <a:gd name="T83" fmla="*/ 1832 h 2516"/>
                  <a:gd name="T84" fmla="*/ 160 w 532"/>
                  <a:gd name="T85" fmla="*/ 1832 h 2516"/>
                  <a:gd name="T86" fmla="*/ 160 w 532"/>
                  <a:gd name="T87" fmla="*/ 2139 h 2516"/>
                  <a:gd name="T88" fmla="*/ 88 w 532"/>
                  <a:gd name="T89" fmla="*/ 2139 h 2516"/>
                  <a:gd name="T90" fmla="*/ 88 w 532"/>
                  <a:gd name="T91" fmla="*/ 1832 h 2516"/>
                  <a:gd name="T92" fmla="*/ 88 w 532"/>
                  <a:gd name="T93" fmla="*/ 1031 h 2516"/>
                  <a:gd name="T94" fmla="*/ 160 w 532"/>
                  <a:gd name="T95" fmla="*/ 1031 h 2516"/>
                  <a:gd name="T96" fmla="*/ 160 w 532"/>
                  <a:gd name="T97" fmla="*/ 1338 h 2516"/>
                  <a:gd name="T98" fmla="*/ 88 w 532"/>
                  <a:gd name="T99" fmla="*/ 1338 h 2516"/>
                  <a:gd name="T100" fmla="*/ 88 w 532"/>
                  <a:gd name="T101" fmla="*/ 1031 h 25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532" h="2516">
                    <a:moveTo>
                      <a:pt x="0" y="463"/>
                    </a:moveTo>
                    <a:lnTo>
                      <a:pt x="0" y="2516"/>
                    </a:lnTo>
                    <a:lnTo>
                      <a:pt x="532" y="2516"/>
                    </a:lnTo>
                    <a:lnTo>
                      <a:pt x="532" y="463"/>
                    </a:lnTo>
                    <a:lnTo>
                      <a:pt x="258" y="0"/>
                    </a:lnTo>
                    <a:lnTo>
                      <a:pt x="0" y="463"/>
                    </a:lnTo>
                    <a:close/>
                    <a:moveTo>
                      <a:pt x="371" y="1832"/>
                    </a:moveTo>
                    <a:lnTo>
                      <a:pt x="443" y="1832"/>
                    </a:lnTo>
                    <a:lnTo>
                      <a:pt x="443" y="2139"/>
                    </a:lnTo>
                    <a:lnTo>
                      <a:pt x="371" y="2139"/>
                    </a:lnTo>
                    <a:lnTo>
                      <a:pt x="371" y="1832"/>
                    </a:lnTo>
                    <a:close/>
                    <a:moveTo>
                      <a:pt x="371" y="1432"/>
                    </a:moveTo>
                    <a:lnTo>
                      <a:pt x="443" y="1432"/>
                    </a:lnTo>
                    <a:lnTo>
                      <a:pt x="443" y="1739"/>
                    </a:lnTo>
                    <a:lnTo>
                      <a:pt x="371" y="1739"/>
                    </a:lnTo>
                    <a:lnTo>
                      <a:pt x="371" y="1432"/>
                    </a:lnTo>
                    <a:close/>
                    <a:moveTo>
                      <a:pt x="371" y="630"/>
                    </a:moveTo>
                    <a:lnTo>
                      <a:pt x="443" y="630"/>
                    </a:lnTo>
                    <a:lnTo>
                      <a:pt x="443" y="938"/>
                    </a:lnTo>
                    <a:lnTo>
                      <a:pt x="371" y="938"/>
                    </a:lnTo>
                    <a:lnTo>
                      <a:pt x="371" y="630"/>
                    </a:lnTo>
                    <a:close/>
                    <a:moveTo>
                      <a:pt x="230" y="1832"/>
                    </a:moveTo>
                    <a:lnTo>
                      <a:pt x="302" y="1832"/>
                    </a:lnTo>
                    <a:lnTo>
                      <a:pt x="302" y="2139"/>
                    </a:lnTo>
                    <a:lnTo>
                      <a:pt x="230" y="2139"/>
                    </a:lnTo>
                    <a:lnTo>
                      <a:pt x="230" y="1832"/>
                    </a:lnTo>
                    <a:close/>
                    <a:moveTo>
                      <a:pt x="230" y="1432"/>
                    </a:moveTo>
                    <a:lnTo>
                      <a:pt x="302" y="1432"/>
                    </a:lnTo>
                    <a:lnTo>
                      <a:pt x="302" y="1739"/>
                    </a:lnTo>
                    <a:lnTo>
                      <a:pt x="230" y="1739"/>
                    </a:lnTo>
                    <a:lnTo>
                      <a:pt x="230" y="1432"/>
                    </a:lnTo>
                    <a:close/>
                    <a:moveTo>
                      <a:pt x="230" y="1031"/>
                    </a:moveTo>
                    <a:lnTo>
                      <a:pt x="302" y="1031"/>
                    </a:lnTo>
                    <a:lnTo>
                      <a:pt x="302" y="1338"/>
                    </a:lnTo>
                    <a:lnTo>
                      <a:pt x="230" y="1338"/>
                    </a:lnTo>
                    <a:lnTo>
                      <a:pt x="230" y="1031"/>
                    </a:lnTo>
                    <a:close/>
                    <a:moveTo>
                      <a:pt x="230" y="630"/>
                    </a:moveTo>
                    <a:lnTo>
                      <a:pt x="302" y="630"/>
                    </a:lnTo>
                    <a:lnTo>
                      <a:pt x="302" y="938"/>
                    </a:lnTo>
                    <a:lnTo>
                      <a:pt x="230" y="938"/>
                    </a:lnTo>
                    <a:lnTo>
                      <a:pt x="230" y="630"/>
                    </a:lnTo>
                    <a:close/>
                    <a:moveTo>
                      <a:pt x="88" y="1832"/>
                    </a:moveTo>
                    <a:lnTo>
                      <a:pt x="160" y="1832"/>
                    </a:lnTo>
                    <a:lnTo>
                      <a:pt x="160" y="2139"/>
                    </a:lnTo>
                    <a:lnTo>
                      <a:pt x="88" y="2139"/>
                    </a:lnTo>
                    <a:lnTo>
                      <a:pt x="88" y="1832"/>
                    </a:lnTo>
                    <a:close/>
                    <a:moveTo>
                      <a:pt x="88" y="1031"/>
                    </a:moveTo>
                    <a:lnTo>
                      <a:pt x="160" y="1031"/>
                    </a:lnTo>
                    <a:lnTo>
                      <a:pt x="160" y="1338"/>
                    </a:lnTo>
                    <a:lnTo>
                      <a:pt x="88" y="1338"/>
                    </a:lnTo>
                    <a:lnTo>
                      <a:pt x="88" y="1031"/>
                    </a:lnTo>
                    <a:close/>
                  </a:path>
                </a:pathLst>
              </a:custGeom>
              <a:solidFill>
                <a:srgbClr val="F1F2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28" name="Freeform 85">
                <a:extLst>
                  <a:ext uri="{FF2B5EF4-FFF2-40B4-BE49-F238E27FC236}">
                    <a16:creationId xmlns:a16="http://schemas.microsoft.com/office/drawing/2014/main" id="{96431613-61AF-6742-BF2C-EC5B408090B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041526" y="3784600"/>
                <a:ext cx="844550" cy="2338388"/>
              </a:xfrm>
              <a:custGeom>
                <a:avLst/>
                <a:gdLst>
                  <a:gd name="T0" fmla="*/ 0 w 532"/>
                  <a:gd name="T1" fmla="*/ 384 h 1473"/>
                  <a:gd name="T2" fmla="*/ 0 w 532"/>
                  <a:gd name="T3" fmla="*/ 1473 h 1473"/>
                  <a:gd name="T4" fmla="*/ 532 w 532"/>
                  <a:gd name="T5" fmla="*/ 1473 h 1473"/>
                  <a:gd name="T6" fmla="*/ 532 w 532"/>
                  <a:gd name="T7" fmla="*/ 384 h 1473"/>
                  <a:gd name="T8" fmla="*/ 465 w 532"/>
                  <a:gd name="T9" fmla="*/ 384 h 1473"/>
                  <a:gd name="T10" fmla="*/ 465 w 532"/>
                  <a:gd name="T11" fmla="*/ 283 h 1473"/>
                  <a:gd name="T12" fmla="*/ 388 w 532"/>
                  <a:gd name="T13" fmla="*/ 283 h 1473"/>
                  <a:gd name="T14" fmla="*/ 388 w 532"/>
                  <a:gd name="T15" fmla="*/ 0 h 1473"/>
                  <a:gd name="T16" fmla="*/ 143 w 532"/>
                  <a:gd name="T17" fmla="*/ 0 h 1473"/>
                  <a:gd name="T18" fmla="*/ 143 w 532"/>
                  <a:gd name="T19" fmla="*/ 283 h 1473"/>
                  <a:gd name="T20" fmla="*/ 67 w 532"/>
                  <a:gd name="T21" fmla="*/ 283 h 1473"/>
                  <a:gd name="T22" fmla="*/ 67 w 532"/>
                  <a:gd name="T23" fmla="*/ 384 h 1473"/>
                  <a:gd name="T24" fmla="*/ 0 w 532"/>
                  <a:gd name="T25" fmla="*/ 384 h 1473"/>
                  <a:gd name="T26" fmla="*/ 362 w 532"/>
                  <a:gd name="T27" fmla="*/ 1029 h 1473"/>
                  <a:gd name="T28" fmla="*/ 457 w 532"/>
                  <a:gd name="T29" fmla="*/ 1029 h 1473"/>
                  <a:gd name="T30" fmla="*/ 457 w 532"/>
                  <a:gd name="T31" fmla="*/ 1137 h 1473"/>
                  <a:gd name="T32" fmla="*/ 362 w 532"/>
                  <a:gd name="T33" fmla="*/ 1137 h 1473"/>
                  <a:gd name="T34" fmla="*/ 362 w 532"/>
                  <a:gd name="T35" fmla="*/ 1029 h 1473"/>
                  <a:gd name="T36" fmla="*/ 362 w 532"/>
                  <a:gd name="T37" fmla="*/ 681 h 1473"/>
                  <a:gd name="T38" fmla="*/ 457 w 532"/>
                  <a:gd name="T39" fmla="*/ 681 h 1473"/>
                  <a:gd name="T40" fmla="*/ 457 w 532"/>
                  <a:gd name="T41" fmla="*/ 792 h 1473"/>
                  <a:gd name="T42" fmla="*/ 362 w 532"/>
                  <a:gd name="T43" fmla="*/ 792 h 1473"/>
                  <a:gd name="T44" fmla="*/ 362 w 532"/>
                  <a:gd name="T45" fmla="*/ 681 h 1473"/>
                  <a:gd name="T46" fmla="*/ 362 w 532"/>
                  <a:gd name="T47" fmla="*/ 509 h 1473"/>
                  <a:gd name="T48" fmla="*/ 457 w 532"/>
                  <a:gd name="T49" fmla="*/ 509 h 1473"/>
                  <a:gd name="T50" fmla="*/ 457 w 532"/>
                  <a:gd name="T51" fmla="*/ 619 h 1473"/>
                  <a:gd name="T52" fmla="*/ 362 w 532"/>
                  <a:gd name="T53" fmla="*/ 619 h 1473"/>
                  <a:gd name="T54" fmla="*/ 362 w 532"/>
                  <a:gd name="T55" fmla="*/ 509 h 1473"/>
                  <a:gd name="T56" fmla="*/ 218 w 532"/>
                  <a:gd name="T57" fmla="*/ 854 h 1473"/>
                  <a:gd name="T58" fmla="*/ 314 w 532"/>
                  <a:gd name="T59" fmla="*/ 854 h 1473"/>
                  <a:gd name="T60" fmla="*/ 314 w 532"/>
                  <a:gd name="T61" fmla="*/ 964 h 1473"/>
                  <a:gd name="T62" fmla="*/ 218 w 532"/>
                  <a:gd name="T63" fmla="*/ 964 h 1473"/>
                  <a:gd name="T64" fmla="*/ 218 w 532"/>
                  <a:gd name="T65" fmla="*/ 854 h 1473"/>
                  <a:gd name="T66" fmla="*/ 218 w 532"/>
                  <a:gd name="T67" fmla="*/ 681 h 1473"/>
                  <a:gd name="T68" fmla="*/ 314 w 532"/>
                  <a:gd name="T69" fmla="*/ 681 h 1473"/>
                  <a:gd name="T70" fmla="*/ 314 w 532"/>
                  <a:gd name="T71" fmla="*/ 792 h 1473"/>
                  <a:gd name="T72" fmla="*/ 218 w 532"/>
                  <a:gd name="T73" fmla="*/ 792 h 1473"/>
                  <a:gd name="T74" fmla="*/ 218 w 532"/>
                  <a:gd name="T75" fmla="*/ 681 h 1473"/>
                  <a:gd name="T76" fmla="*/ 218 w 532"/>
                  <a:gd name="T77" fmla="*/ 509 h 1473"/>
                  <a:gd name="T78" fmla="*/ 314 w 532"/>
                  <a:gd name="T79" fmla="*/ 509 h 1473"/>
                  <a:gd name="T80" fmla="*/ 314 w 532"/>
                  <a:gd name="T81" fmla="*/ 619 h 1473"/>
                  <a:gd name="T82" fmla="*/ 218 w 532"/>
                  <a:gd name="T83" fmla="*/ 619 h 1473"/>
                  <a:gd name="T84" fmla="*/ 218 w 532"/>
                  <a:gd name="T85" fmla="*/ 509 h 1473"/>
                  <a:gd name="T86" fmla="*/ 74 w 532"/>
                  <a:gd name="T87" fmla="*/ 1029 h 1473"/>
                  <a:gd name="T88" fmla="*/ 170 w 532"/>
                  <a:gd name="T89" fmla="*/ 1029 h 1473"/>
                  <a:gd name="T90" fmla="*/ 170 w 532"/>
                  <a:gd name="T91" fmla="*/ 1137 h 1473"/>
                  <a:gd name="T92" fmla="*/ 74 w 532"/>
                  <a:gd name="T93" fmla="*/ 1137 h 1473"/>
                  <a:gd name="T94" fmla="*/ 74 w 532"/>
                  <a:gd name="T95" fmla="*/ 1029 h 1473"/>
                  <a:gd name="T96" fmla="*/ 74 w 532"/>
                  <a:gd name="T97" fmla="*/ 854 h 1473"/>
                  <a:gd name="T98" fmla="*/ 170 w 532"/>
                  <a:gd name="T99" fmla="*/ 854 h 1473"/>
                  <a:gd name="T100" fmla="*/ 170 w 532"/>
                  <a:gd name="T101" fmla="*/ 964 h 1473"/>
                  <a:gd name="T102" fmla="*/ 74 w 532"/>
                  <a:gd name="T103" fmla="*/ 964 h 1473"/>
                  <a:gd name="T104" fmla="*/ 74 w 532"/>
                  <a:gd name="T105" fmla="*/ 854 h 1473"/>
                  <a:gd name="T106" fmla="*/ 74 w 532"/>
                  <a:gd name="T107" fmla="*/ 681 h 1473"/>
                  <a:gd name="T108" fmla="*/ 170 w 532"/>
                  <a:gd name="T109" fmla="*/ 681 h 1473"/>
                  <a:gd name="T110" fmla="*/ 170 w 532"/>
                  <a:gd name="T111" fmla="*/ 792 h 1473"/>
                  <a:gd name="T112" fmla="*/ 74 w 532"/>
                  <a:gd name="T113" fmla="*/ 792 h 1473"/>
                  <a:gd name="T114" fmla="*/ 74 w 532"/>
                  <a:gd name="T115" fmla="*/ 681 h 14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532" h="1473">
                    <a:moveTo>
                      <a:pt x="0" y="384"/>
                    </a:moveTo>
                    <a:lnTo>
                      <a:pt x="0" y="1473"/>
                    </a:lnTo>
                    <a:lnTo>
                      <a:pt x="532" y="1473"/>
                    </a:lnTo>
                    <a:lnTo>
                      <a:pt x="532" y="384"/>
                    </a:lnTo>
                    <a:lnTo>
                      <a:pt x="465" y="384"/>
                    </a:lnTo>
                    <a:lnTo>
                      <a:pt x="465" y="283"/>
                    </a:lnTo>
                    <a:lnTo>
                      <a:pt x="388" y="283"/>
                    </a:lnTo>
                    <a:lnTo>
                      <a:pt x="388" y="0"/>
                    </a:lnTo>
                    <a:lnTo>
                      <a:pt x="143" y="0"/>
                    </a:lnTo>
                    <a:lnTo>
                      <a:pt x="143" y="283"/>
                    </a:lnTo>
                    <a:lnTo>
                      <a:pt x="67" y="283"/>
                    </a:lnTo>
                    <a:lnTo>
                      <a:pt x="67" y="384"/>
                    </a:lnTo>
                    <a:lnTo>
                      <a:pt x="0" y="384"/>
                    </a:lnTo>
                    <a:close/>
                    <a:moveTo>
                      <a:pt x="362" y="1029"/>
                    </a:moveTo>
                    <a:lnTo>
                      <a:pt x="457" y="1029"/>
                    </a:lnTo>
                    <a:lnTo>
                      <a:pt x="457" y="1137"/>
                    </a:lnTo>
                    <a:lnTo>
                      <a:pt x="362" y="1137"/>
                    </a:lnTo>
                    <a:lnTo>
                      <a:pt x="362" y="1029"/>
                    </a:lnTo>
                    <a:close/>
                    <a:moveTo>
                      <a:pt x="362" y="681"/>
                    </a:moveTo>
                    <a:lnTo>
                      <a:pt x="457" y="681"/>
                    </a:lnTo>
                    <a:lnTo>
                      <a:pt x="457" y="792"/>
                    </a:lnTo>
                    <a:lnTo>
                      <a:pt x="362" y="792"/>
                    </a:lnTo>
                    <a:lnTo>
                      <a:pt x="362" y="681"/>
                    </a:lnTo>
                    <a:close/>
                    <a:moveTo>
                      <a:pt x="362" y="509"/>
                    </a:moveTo>
                    <a:lnTo>
                      <a:pt x="457" y="509"/>
                    </a:lnTo>
                    <a:lnTo>
                      <a:pt x="457" y="619"/>
                    </a:lnTo>
                    <a:lnTo>
                      <a:pt x="362" y="619"/>
                    </a:lnTo>
                    <a:lnTo>
                      <a:pt x="362" y="509"/>
                    </a:lnTo>
                    <a:close/>
                    <a:moveTo>
                      <a:pt x="218" y="854"/>
                    </a:moveTo>
                    <a:lnTo>
                      <a:pt x="314" y="854"/>
                    </a:lnTo>
                    <a:lnTo>
                      <a:pt x="314" y="964"/>
                    </a:lnTo>
                    <a:lnTo>
                      <a:pt x="218" y="964"/>
                    </a:lnTo>
                    <a:lnTo>
                      <a:pt x="218" y="854"/>
                    </a:lnTo>
                    <a:close/>
                    <a:moveTo>
                      <a:pt x="218" y="681"/>
                    </a:moveTo>
                    <a:lnTo>
                      <a:pt x="314" y="681"/>
                    </a:lnTo>
                    <a:lnTo>
                      <a:pt x="314" y="792"/>
                    </a:lnTo>
                    <a:lnTo>
                      <a:pt x="218" y="792"/>
                    </a:lnTo>
                    <a:lnTo>
                      <a:pt x="218" y="681"/>
                    </a:lnTo>
                    <a:close/>
                    <a:moveTo>
                      <a:pt x="218" y="509"/>
                    </a:moveTo>
                    <a:lnTo>
                      <a:pt x="314" y="509"/>
                    </a:lnTo>
                    <a:lnTo>
                      <a:pt x="314" y="619"/>
                    </a:lnTo>
                    <a:lnTo>
                      <a:pt x="218" y="619"/>
                    </a:lnTo>
                    <a:lnTo>
                      <a:pt x="218" y="509"/>
                    </a:lnTo>
                    <a:close/>
                    <a:moveTo>
                      <a:pt x="74" y="1029"/>
                    </a:moveTo>
                    <a:lnTo>
                      <a:pt x="170" y="1029"/>
                    </a:lnTo>
                    <a:lnTo>
                      <a:pt x="170" y="1137"/>
                    </a:lnTo>
                    <a:lnTo>
                      <a:pt x="74" y="1137"/>
                    </a:lnTo>
                    <a:lnTo>
                      <a:pt x="74" y="1029"/>
                    </a:lnTo>
                    <a:close/>
                    <a:moveTo>
                      <a:pt x="74" y="854"/>
                    </a:moveTo>
                    <a:lnTo>
                      <a:pt x="170" y="854"/>
                    </a:lnTo>
                    <a:lnTo>
                      <a:pt x="170" y="964"/>
                    </a:lnTo>
                    <a:lnTo>
                      <a:pt x="74" y="964"/>
                    </a:lnTo>
                    <a:lnTo>
                      <a:pt x="74" y="854"/>
                    </a:lnTo>
                    <a:close/>
                    <a:moveTo>
                      <a:pt x="74" y="681"/>
                    </a:moveTo>
                    <a:lnTo>
                      <a:pt x="170" y="681"/>
                    </a:lnTo>
                    <a:lnTo>
                      <a:pt x="170" y="792"/>
                    </a:lnTo>
                    <a:lnTo>
                      <a:pt x="74" y="792"/>
                    </a:lnTo>
                    <a:lnTo>
                      <a:pt x="74" y="681"/>
                    </a:lnTo>
                    <a:close/>
                  </a:path>
                </a:pathLst>
              </a:custGeom>
              <a:solidFill>
                <a:srgbClr val="F1F2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29" name="Freeform 86">
                <a:extLst>
                  <a:ext uri="{FF2B5EF4-FFF2-40B4-BE49-F238E27FC236}">
                    <a16:creationId xmlns:a16="http://schemas.microsoft.com/office/drawing/2014/main" id="{72F78A1D-81CC-0B47-8CB2-ED21EE5F0270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940301" y="3128963"/>
                <a:ext cx="846138" cy="2994025"/>
              </a:xfrm>
              <a:custGeom>
                <a:avLst/>
                <a:gdLst>
                  <a:gd name="T0" fmla="*/ 0 w 533"/>
                  <a:gd name="T1" fmla="*/ 1886 h 1886"/>
                  <a:gd name="T2" fmla="*/ 533 w 533"/>
                  <a:gd name="T3" fmla="*/ 92 h 1886"/>
                  <a:gd name="T4" fmla="*/ 487 w 533"/>
                  <a:gd name="T5" fmla="*/ 0 h 1886"/>
                  <a:gd name="T6" fmla="*/ 202 w 533"/>
                  <a:gd name="T7" fmla="*/ 92 h 1886"/>
                  <a:gd name="T8" fmla="*/ 310 w 533"/>
                  <a:gd name="T9" fmla="*/ 1466 h 1886"/>
                  <a:gd name="T10" fmla="*/ 456 w 533"/>
                  <a:gd name="T11" fmla="*/ 1517 h 1886"/>
                  <a:gd name="T12" fmla="*/ 310 w 533"/>
                  <a:gd name="T13" fmla="*/ 1466 h 1886"/>
                  <a:gd name="T14" fmla="*/ 456 w 533"/>
                  <a:gd name="T15" fmla="*/ 1346 h 1886"/>
                  <a:gd name="T16" fmla="*/ 310 w 533"/>
                  <a:gd name="T17" fmla="*/ 1397 h 1886"/>
                  <a:gd name="T18" fmla="*/ 310 w 533"/>
                  <a:gd name="T19" fmla="*/ 1226 h 1886"/>
                  <a:gd name="T20" fmla="*/ 456 w 533"/>
                  <a:gd name="T21" fmla="*/ 1277 h 1886"/>
                  <a:gd name="T22" fmla="*/ 310 w 533"/>
                  <a:gd name="T23" fmla="*/ 1226 h 1886"/>
                  <a:gd name="T24" fmla="*/ 456 w 533"/>
                  <a:gd name="T25" fmla="*/ 1106 h 1886"/>
                  <a:gd name="T26" fmla="*/ 310 w 533"/>
                  <a:gd name="T27" fmla="*/ 1157 h 1886"/>
                  <a:gd name="T28" fmla="*/ 310 w 533"/>
                  <a:gd name="T29" fmla="*/ 866 h 1886"/>
                  <a:gd name="T30" fmla="*/ 456 w 533"/>
                  <a:gd name="T31" fmla="*/ 917 h 1886"/>
                  <a:gd name="T32" fmla="*/ 310 w 533"/>
                  <a:gd name="T33" fmla="*/ 866 h 1886"/>
                  <a:gd name="T34" fmla="*/ 456 w 533"/>
                  <a:gd name="T35" fmla="*/ 747 h 1886"/>
                  <a:gd name="T36" fmla="*/ 310 w 533"/>
                  <a:gd name="T37" fmla="*/ 797 h 1886"/>
                  <a:gd name="T38" fmla="*/ 310 w 533"/>
                  <a:gd name="T39" fmla="*/ 627 h 1886"/>
                  <a:gd name="T40" fmla="*/ 456 w 533"/>
                  <a:gd name="T41" fmla="*/ 677 h 1886"/>
                  <a:gd name="T42" fmla="*/ 310 w 533"/>
                  <a:gd name="T43" fmla="*/ 627 h 1886"/>
                  <a:gd name="T44" fmla="*/ 456 w 533"/>
                  <a:gd name="T45" fmla="*/ 507 h 1886"/>
                  <a:gd name="T46" fmla="*/ 310 w 533"/>
                  <a:gd name="T47" fmla="*/ 557 h 1886"/>
                  <a:gd name="T48" fmla="*/ 310 w 533"/>
                  <a:gd name="T49" fmla="*/ 267 h 1886"/>
                  <a:gd name="T50" fmla="*/ 456 w 533"/>
                  <a:gd name="T51" fmla="*/ 317 h 1886"/>
                  <a:gd name="T52" fmla="*/ 310 w 533"/>
                  <a:gd name="T53" fmla="*/ 267 h 1886"/>
                  <a:gd name="T54" fmla="*/ 223 w 533"/>
                  <a:gd name="T55" fmla="*/ 1586 h 1886"/>
                  <a:gd name="T56" fmla="*/ 77 w 533"/>
                  <a:gd name="T57" fmla="*/ 1637 h 1886"/>
                  <a:gd name="T58" fmla="*/ 77 w 533"/>
                  <a:gd name="T59" fmla="*/ 1466 h 1886"/>
                  <a:gd name="T60" fmla="*/ 223 w 533"/>
                  <a:gd name="T61" fmla="*/ 1517 h 1886"/>
                  <a:gd name="T62" fmla="*/ 77 w 533"/>
                  <a:gd name="T63" fmla="*/ 1466 h 1886"/>
                  <a:gd name="T64" fmla="*/ 223 w 533"/>
                  <a:gd name="T65" fmla="*/ 1226 h 1886"/>
                  <a:gd name="T66" fmla="*/ 77 w 533"/>
                  <a:gd name="T67" fmla="*/ 1277 h 1886"/>
                  <a:gd name="T68" fmla="*/ 77 w 533"/>
                  <a:gd name="T69" fmla="*/ 986 h 1886"/>
                  <a:gd name="T70" fmla="*/ 223 w 533"/>
                  <a:gd name="T71" fmla="*/ 1037 h 1886"/>
                  <a:gd name="T72" fmla="*/ 77 w 533"/>
                  <a:gd name="T73" fmla="*/ 986 h 1886"/>
                  <a:gd name="T74" fmla="*/ 223 w 533"/>
                  <a:gd name="T75" fmla="*/ 866 h 1886"/>
                  <a:gd name="T76" fmla="*/ 77 w 533"/>
                  <a:gd name="T77" fmla="*/ 917 h 1886"/>
                  <a:gd name="T78" fmla="*/ 77 w 533"/>
                  <a:gd name="T79" fmla="*/ 627 h 1886"/>
                  <a:gd name="T80" fmla="*/ 223 w 533"/>
                  <a:gd name="T81" fmla="*/ 677 h 1886"/>
                  <a:gd name="T82" fmla="*/ 77 w 533"/>
                  <a:gd name="T83" fmla="*/ 627 h 1886"/>
                  <a:gd name="T84" fmla="*/ 223 w 533"/>
                  <a:gd name="T85" fmla="*/ 387 h 1886"/>
                  <a:gd name="T86" fmla="*/ 77 w 533"/>
                  <a:gd name="T87" fmla="*/ 437 h 1886"/>
                  <a:gd name="T88" fmla="*/ 77 w 533"/>
                  <a:gd name="T89" fmla="*/ 267 h 1886"/>
                  <a:gd name="T90" fmla="*/ 223 w 533"/>
                  <a:gd name="T91" fmla="*/ 317 h 1886"/>
                  <a:gd name="T92" fmla="*/ 77 w 533"/>
                  <a:gd name="T93" fmla="*/ 267 h 18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533" h="1886">
                    <a:moveTo>
                      <a:pt x="0" y="92"/>
                    </a:moveTo>
                    <a:lnTo>
                      <a:pt x="0" y="1886"/>
                    </a:lnTo>
                    <a:lnTo>
                      <a:pt x="533" y="1886"/>
                    </a:lnTo>
                    <a:lnTo>
                      <a:pt x="533" y="92"/>
                    </a:lnTo>
                    <a:lnTo>
                      <a:pt x="487" y="92"/>
                    </a:lnTo>
                    <a:lnTo>
                      <a:pt x="487" y="0"/>
                    </a:lnTo>
                    <a:lnTo>
                      <a:pt x="202" y="0"/>
                    </a:lnTo>
                    <a:lnTo>
                      <a:pt x="202" y="92"/>
                    </a:lnTo>
                    <a:lnTo>
                      <a:pt x="0" y="92"/>
                    </a:lnTo>
                    <a:close/>
                    <a:moveTo>
                      <a:pt x="310" y="1466"/>
                    </a:moveTo>
                    <a:lnTo>
                      <a:pt x="456" y="1466"/>
                    </a:lnTo>
                    <a:lnTo>
                      <a:pt x="456" y="1517"/>
                    </a:lnTo>
                    <a:lnTo>
                      <a:pt x="310" y="1517"/>
                    </a:lnTo>
                    <a:lnTo>
                      <a:pt x="310" y="1466"/>
                    </a:lnTo>
                    <a:close/>
                    <a:moveTo>
                      <a:pt x="310" y="1346"/>
                    </a:moveTo>
                    <a:lnTo>
                      <a:pt x="456" y="1346"/>
                    </a:lnTo>
                    <a:lnTo>
                      <a:pt x="456" y="1397"/>
                    </a:lnTo>
                    <a:lnTo>
                      <a:pt x="310" y="1397"/>
                    </a:lnTo>
                    <a:lnTo>
                      <a:pt x="310" y="1346"/>
                    </a:lnTo>
                    <a:close/>
                    <a:moveTo>
                      <a:pt x="310" y="1226"/>
                    </a:moveTo>
                    <a:lnTo>
                      <a:pt x="456" y="1226"/>
                    </a:lnTo>
                    <a:lnTo>
                      <a:pt x="456" y="1277"/>
                    </a:lnTo>
                    <a:lnTo>
                      <a:pt x="310" y="1277"/>
                    </a:lnTo>
                    <a:lnTo>
                      <a:pt x="310" y="1226"/>
                    </a:lnTo>
                    <a:close/>
                    <a:moveTo>
                      <a:pt x="310" y="1106"/>
                    </a:moveTo>
                    <a:lnTo>
                      <a:pt x="456" y="1106"/>
                    </a:lnTo>
                    <a:lnTo>
                      <a:pt x="456" y="1157"/>
                    </a:lnTo>
                    <a:lnTo>
                      <a:pt x="310" y="1157"/>
                    </a:lnTo>
                    <a:lnTo>
                      <a:pt x="310" y="1106"/>
                    </a:lnTo>
                    <a:close/>
                    <a:moveTo>
                      <a:pt x="310" y="866"/>
                    </a:moveTo>
                    <a:lnTo>
                      <a:pt x="456" y="866"/>
                    </a:lnTo>
                    <a:lnTo>
                      <a:pt x="456" y="917"/>
                    </a:lnTo>
                    <a:lnTo>
                      <a:pt x="310" y="917"/>
                    </a:lnTo>
                    <a:lnTo>
                      <a:pt x="310" y="866"/>
                    </a:lnTo>
                    <a:close/>
                    <a:moveTo>
                      <a:pt x="310" y="747"/>
                    </a:moveTo>
                    <a:lnTo>
                      <a:pt x="456" y="747"/>
                    </a:lnTo>
                    <a:lnTo>
                      <a:pt x="456" y="797"/>
                    </a:lnTo>
                    <a:lnTo>
                      <a:pt x="310" y="797"/>
                    </a:lnTo>
                    <a:lnTo>
                      <a:pt x="310" y="747"/>
                    </a:lnTo>
                    <a:close/>
                    <a:moveTo>
                      <a:pt x="310" y="627"/>
                    </a:moveTo>
                    <a:lnTo>
                      <a:pt x="456" y="627"/>
                    </a:lnTo>
                    <a:lnTo>
                      <a:pt x="456" y="677"/>
                    </a:lnTo>
                    <a:lnTo>
                      <a:pt x="310" y="677"/>
                    </a:lnTo>
                    <a:lnTo>
                      <a:pt x="310" y="627"/>
                    </a:lnTo>
                    <a:close/>
                    <a:moveTo>
                      <a:pt x="310" y="507"/>
                    </a:moveTo>
                    <a:lnTo>
                      <a:pt x="456" y="507"/>
                    </a:lnTo>
                    <a:lnTo>
                      <a:pt x="456" y="557"/>
                    </a:lnTo>
                    <a:lnTo>
                      <a:pt x="310" y="557"/>
                    </a:lnTo>
                    <a:lnTo>
                      <a:pt x="310" y="507"/>
                    </a:lnTo>
                    <a:close/>
                    <a:moveTo>
                      <a:pt x="310" y="267"/>
                    </a:moveTo>
                    <a:lnTo>
                      <a:pt x="456" y="267"/>
                    </a:lnTo>
                    <a:lnTo>
                      <a:pt x="456" y="317"/>
                    </a:lnTo>
                    <a:lnTo>
                      <a:pt x="310" y="317"/>
                    </a:lnTo>
                    <a:lnTo>
                      <a:pt x="310" y="267"/>
                    </a:lnTo>
                    <a:close/>
                    <a:moveTo>
                      <a:pt x="77" y="1586"/>
                    </a:moveTo>
                    <a:lnTo>
                      <a:pt x="223" y="1586"/>
                    </a:lnTo>
                    <a:lnTo>
                      <a:pt x="223" y="1637"/>
                    </a:lnTo>
                    <a:lnTo>
                      <a:pt x="77" y="1637"/>
                    </a:lnTo>
                    <a:lnTo>
                      <a:pt x="77" y="1586"/>
                    </a:lnTo>
                    <a:close/>
                    <a:moveTo>
                      <a:pt x="77" y="1466"/>
                    </a:moveTo>
                    <a:lnTo>
                      <a:pt x="223" y="1466"/>
                    </a:lnTo>
                    <a:lnTo>
                      <a:pt x="223" y="1517"/>
                    </a:lnTo>
                    <a:lnTo>
                      <a:pt x="77" y="1517"/>
                    </a:lnTo>
                    <a:lnTo>
                      <a:pt x="77" y="1466"/>
                    </a:lnTo>
                    <a:close/>
                    <a:moveTo>
                      <a:pt x="77" y="1226"/>
                    </a:moveTo>
                    <a:lnTo>
                      <a:pt x="223" y="1226"/>
                    </a:lnTo>
                    <a:lnTo>
                      <a:pt x="223" y="1277"/>
                    </a:lnTo>
                    <a:lnTo>
                      <a:pt x="77" y="1277"/>
                    </a:lnTo>
                    <a:lnTo>
                      <a:pt x="77" y="1226"/>
                    </a:lnTo>
                    <a:close/>
                    <a:moveTo>
                      <a:pt x="77" y="986"/>
                    </a:moveTo>
                    <a:lnTo>
                      <a:pt x="223" y="986"/>
                    </a:lnTo>
                    <a:lnTo>
                      <a:pt x="223" y="1037"/>
                    </a:lnTo>
                    <a:lnTo>
                      <a:pt x="77" y="1037"/>
                    </a:lnTo>
                    <a:lnTo>
                      <a:pt x="77" y="986"/>
                    </a:lnTo>
                    <a:close/>
                    <a:moveTo>
                      <a:pt x="77" y="866"/>
                    </a:moveTo>
                    <a:lnTo>
                      <a:pt x="223" y="866"/>
                    </a:lnTo>
                    <a:lnTo>
                      <a:pt x="223" y="917"/>
                    </a:lnTo>
                    <a:lnTo>
                      <a:pt x="77" y="917"/>
                    </a:lnTo>
                    <a:lnTo>
                      <a:pt x="77" y="866"/>
                    </a:lnTo>
                    <a:close/>
                    <a:moveTo>
                      <a:pt x="77" y="627"/>
                    </a:moveTo>
                    <a:lnTo>
                      <a:pt x="223" y="627"/>
                    </a:lnTo>
                    <a:lnTo>
                      <a:pt x="223" y="677"/>
                    </a:lnTo>
                    <a:lnTo>
                      <a:pt x="77" y="677"/>
                    </a:lnTo>
                    <a:lnTo>
                      <a:pt x="77" y="627"/>
                    </a:lnTo>
                    <a:close/>
                    <a:moveTo>
                      <a:pt x="77" y="387"/>
                    </a:moveTo>
                    <a:lnTo>
                      <a:pt x="223" y="387"/>
                    </a:lnTo>
                    <a:lnTo>
                      <a:pt x="223" y="437"/>
                    </a:lnTo>
                    <a:lnTo>
                      <a:pt x="77" y="437"/>
                    </a:lnTo>
                    <a:lnTo>
                      <a:pt x="77" y="387"/>
                    </a:lnTo>
                    <a:close/>
                    <a:moveTo>
                      <a:pt x="77" y="267"/>
                    </a:moveTo>
                    <a:lnTo>
                      <a:pt x="223" y="267"/>
                    </a:lnTo>
                    <a:lnTo>
                      <a:pt x="223" y="317"/>
                    </a:lnTo>
                    <a:lnTo>
                      <a:pt x="77" y="317"/>
                    </a:lnTo>
                    <a:lnTo>
                      <a:pt x="77" y="267"/>
                    </a:lnTo>
                    <a:close/>
                  </a:path>
                </a:pathLst>
              </a:custGeom>
              <a:solidFill>
                <a:srgbClr val="F1F2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0" name="Freeform 87">
                <a:extLst>
                  <a:ext uri="{FF2B5EF4-FFF2-40B4-BE49-F238E27FC236}">
                    <a16:creationId xmlns:a16="http://schemas.microsoft.com/office/drawing/2014/main" id="{F015A63A-CA32-784A-9005-8B2C08A83DD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973513" y="3460750"/>
                <a:ext cx="846138" cy="2662238"/>
              </a:xfrm>
              <a:custGeom>
                <a:avLst/>
                <a:gdLst>
                  <a:gd name="T0" fmla="*/ 0 w 533"/>
                  <a:gd name="T1" fmla="*/ 1677 h 1677"/>
                  <a:gd name="T2" fmla="*/ 533 w 533"/>
                  <a:gd name="T3" fmla="*/ 204 h 1677"/>
                  <a:gd name="T4" fmla="*/ 437 w 533"/>
                  <a:gd name="T5" fmla="*/ 0 h 1677"/>
                  <a:gd name="T6" fmla="*/ 329 w 533"/>
                  <a:gd name="T7" fmla="*/ 204 h 1677"/>
                  <a:gd name="T8" fmla="*/ 401 w 533"/>
                  <a:gd name="T9" fmla="*/ 1252 h 1677"/>
                  <a:gd name="T10" fmla="*/ 473 w 533"/>
                  <a:gd name="T11" fmla="*/ 1324 h 1677"/>
                  <a:gd name="T12" fmla="*/ 401 w 533"/>
                  <a:gd name="T13" fmla="*/ 1252 h 1677"/>
                  <a:gd name="T14" fmla="*/ 473 w 533"/>
                  <a:gd name="T15" fmla="*/ 1104 h 1677"/>
                  <a:gd name="T16" fmla="*/ 401 w 533"/>
                  <a:gd name="T17" fmla="*/ 1176 h 1677"/>
                  <a:gd name="T18" fmla="*/ 401 w 533"/>
                  <a:gd name="T19" fmla="*/ 957 h 1677"/>
                  <a:gd name="T20" fmla="*/ 473 w 533"/>
                  <a:gd name="T21" fmla="*/ 1029 h 1677"/>
                  <a:gd name="T22" fmla="*/ 401 w 533"/>
                  <a:gd name="T23" fmla="*/ 957 h 1677"/>
                  <a:gd name="T24" fmla="*/ 473 w 533"/>
                  <a:gd name="T25" fmla="*/ 811 h 1677"/>
                  <a:gd name="T26" fmla="*/ 401 w 533"/>
                  <a:gd name="T27" fmla="*/ 883 h 1677"/>
                  <a:gd name="T28" fmla="*/ 401 w 533"/>
                  <a:gd name="T29" fmla="*/ 662 h 1677"/>
                  <a:gd name="T30" fmla="*/ 473 w 533"/>
                  <a:gd name="T31" fmla="*/ 734 h 1677"/>
                  <a:gd name="T32" fmla="*/ 401 w 533"/>
                  <a:gd name="T33" fmla="*/ 662 h 1677"/>
                  <a:gd name="T34" fmla="*/ 473 w 533"/>
                  <a:gd name="T35" fmla="*/ 516 h 1677"/>
                  <a:gd name="T36" fmla="*/ 401 w 533"/>
                  <a:gd name="T37" fmla="*/ 588 h 1677"/>
                  <a:gd name="T38" fmla="*/ 288 w 533"/>
                  <a:gd name="T39" fmla="*/ 1104 h 1677"/>
                  <a:gd name="T40" fmla="*/ 360 w 533"/>
                  <a:gd name="T41" fmla="*/ 1176 h 1677"/>
                  <a:gd name="T42" fmla="*/ 288 w 533"/>
                  <a:gd name="T43" fmla="*/ 1104 h 1677"/>
                  <a:gd name="T44" fmla="*/ 360 w 533"/>
                  <a:gd name="T45" fmla="*/ 957 h 1677"/>
                  <a:gd name="T46" fmla="*/ 288 w 533"/>
                  <a:gd name="T47" fmla="*/ 1029 h 1677"/>
                  <a:gd name="T48" fmla="*/ 288 w 533"/>
                  <a:gd name="T49" fmla="*/ 662 h 1677"/>
                  <a:gd name="T50" fmla="*/ 360 w 533"/>
                  <a:gd name="T51" fmla="*/ 734 h 1677"/>
                  <a:gd name="T52" fmla="*/ 288 w 533"/>
                  <a:gd name="T53" fmla="*/ 662 h 1677"/>
                  <a:gd name="T54" fmla="*/ 360 w 533"/>
                  <a:gd name="T55" fmla="*/ 516 h 1677"/>
                  <a:gd name="T56" fmla="*/ 288 w 533"/>
                  <a:gd name="T57" fmla="*/ 588 h 1677"/>
                  <a:gd name="T58" fmla="*/ 288 w 533"/>
                  <a:gd name="T59" fmla="*/ 370 h 1677"/>
                  <a:gd name="T60" fmla="*/ 360 w 533"/>
                  <a:gd name="T61" fmla="*/ 442 h 1677"/>
                  <a:gd name="T62" fmla="*/ 288 w 533"/>
                  <a:gd name="T63" fmla="*/ 370 h 1677"/>
                  <a:gd name="T64" fmla="*/ 245 w 533"/>
                  <a:gd name="T65" fmla="*/ 1252 h 1677"/>
                  <a:gd name="T66" fmla="*/ 173 w 533"/>
                  <a:gd name="T67" fmla="*/ 1324 h 1677"/>
                  <a:gd name="T68" fmla="*/ 173 w 533"/>
                  <a:gd name="T69" fmla="*/ 1104 h 1677"/>
                  <a:gd name="T70" fmla="*/ 245 w 533"/>
                  <a:gd name="T71" fmla="*/ 1176 h 1677"/>
                  <a:gd name="T72" fmla="*/ 173 w 533"/>
                  <a:gd name="T73" fmla="*/ 1104 h 1677"/>
                  <a:gd name="T74" fmla="*/ 245 w 533"/>
                  <a:gd name="T75" fmla="*/ 811 h 1677"/>
                  <a:gd name="T76" fmla="*/ 173 w 533"/>
                  <a:gd name="T77" fmla="*/ 883 h 1677"/>
                  <a:gd name="T78" fmla="*/ 173 w 533"/>
                  <a:gd name="T79" fmla="*/ 662 h 1677"/>
                  <a:gd name="T80" fmla="*/ 245 w 533"/>
                  <a:gd name="T81" fmla="*/ 734 h 1677"/>
                  <a:gd name="T82" fmla="*/ 173 w 533"/>
                  <a:gd name="T83" fmla="*/ 662 h 1677"/>
                  <a:gd name="T84" fmla="*/ 245 w 533"/>
                  <a:gd name="T85" fmla="*/ 516 h 1677"/>
                  <a:gd name="T86" fmla="*/ 173 w 533"/>
                  <a:gd name="T87" fmla="*/ 588 h 1677"/>
                  <a:gd name="T88" fmla="*/ 173 w 533"/>
                  <a:gd name="T89" fmla="*/ 370 h 1677"/>
                  <a:gd name="T90" fmla="*/ 245 w 533"/>
                  <a:gd name="T91" fmla="*/ 442 h 1677"/>
                  <a:gd name="T92" fmla="*/ 173 w 533"/>
                  <a:gd name="T93" fmla="*/ 370 h 1677"/>
                  <a:gd name="T94" fmla="*/ 132 w 533"/>
                  <a:gd name="T95" fmla="*/ 1252 h 1677"/>
                  <a:gd name="T96" fmla="*/ 60 w 533"/>
                  <a:gd name="T97" fmla="*/ 1324 h 1677"/>
                  <a:gd name="T98" fmla="*/ 60 w 533"/>
                  <a:gd name="T99" fmla="*/ 1104 h 1677"/>
                  <a:gd name="T100" fmla="*/ 132 w 533"/>
                  <a:gd name="T101" fmla="*/ 1176 h 1677"/>
                  <a:gd name="T102" fmla="*/ 60 w 533"/>
                  <a:gd name="T103" fmla="*/ 1104 h 1677"/>
                  <a:gd name="T104" fmla="*/ 132 w 533"/>
                  <a:gd name="T105" fmla="*/ 957 h 1677"/>
                  <a:gd name="T106" fmla="*/ 60 w 533"/>
                  <a:gd name="T107" fmla="*/ 1029 h 1677"/>
                  <a:gd name="T108" fmla="*/ 60 w 533"/>
                  <a:gd name="T109" fmla="*/ 811 h 1677"/>
                  <a:gd name="T110" fmla="*/ 132 w 533"/>
                  <a:gd name="T111" fmla="*/ 883 h 1677"/>
                  <a:gd name="T112" fmla="*/ 60 w 533"/>
                  <a:gd name="T113" fmla="*/ 811 h 1677"/>
                  <a:gd name="T114" fmla="*/ 132 w 533"/>
                  <a:gd name="T115" fmla="*/ 516 h 1677"/>
                  <a:gd name="T116" fmla="*/ 60 w 533"/>
                  <a:gd name="T117" fmla="*/ 588 h 16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533" h="1677">
                    <a:moveTo>
                      <a:pt x="0" y="204"/>
                    </a:moveTo>
                    <a:lnTo>
                      <a:pt x="0" y="1677"/>
                    </a:lnTo>
                    <a:lnTo>
                      <a:pt x="533" y="1677"/>
                    </a:lnTo>
                    <a:lnTo>
                      <a:pt x="533" y="204"/>
                    </a:lnTo>
                    <a:lnTo>
                      <a:pt x="437" y="204"/>
                    </a:lnTo>
                    <a:lnTo>
                      <a:pt x="437" y="0"/>
                    </a:lnTo>
                    <a:lnTo>
                      <a:pt x="329" y="0"/>
                    </a:lnTo>
                    <a:lnTo>
                      <a:pt x="329" y="204"/>
                    </a:lnTo>
                    <a:lnTo>
                      <a:pt x="0" y="204"/>
                    </a:lnTo>
                    <a:close/>
                    <a:moveTo>
                      <a:pt x="401" y="1252"/>
                    </a:moveTo>
                    <a:lnTo>
                      <a:pt x="473" y="1252"/>
                    </a:lnTo>
                    <a:lnTo>
                      <a:pt x="473" y="1324"/>
                    </a:lnTo>
                    <a:lnTo>
                      <a:pt x="401" y="1324"/>
                    </a:lnTo>
                    <a:lnTo>
                      <a:pt x="401" y="1252"/>
                    </a:lnTo>
                    <a:close/>
                    <a:moveTo>
                      <a:pt x="401" y="1104"/>
                    </a:moveTo>
                    <a:lnTo>
                      <a:pt x="473" y="1104"/>
                    </a:lnTo>
                    <a:lnTo>
                      <a:pt x="473" y="1176"/>
                    </a:lnTo>
                    <a:lnTo>
                      <a:pt x="401" y="1176"/>
                    </a:lnTo>
                    <a:lnTo>
                      <a:pt x="401" y="1104"/>
                    </a:lnTo>
                    <a:close/>
                    <a:moveTo>
                      <a:pt x="401" y="957"/>
                    </a:moveTo>
                    <a:lnTo>
                      <a:pt x="473" y="957"/>
                    </a:lnTo>
                    <a:lnTo>
                      <a:pt x="473" y="1029"/>
                    </a:lnTo>
                    <a:lnTo>
                      <a:pt x="401" y="1029"/>
                    </a:lnTo>
                    <a:lnTo>
                      <a:pt x="401" y="957"/>
                    </a:lnTo>
                    <a:close/>
                    <a:moveTo>
                      <a:pt x="401" y="811"/>
                    </a:moveTo>
                    <a:lnTo>
                      <a:pt x="473" y="811"/>
                    </a:lnTo>
                    <a:lnTo>
                      <a:pt x="473" y="883"/>
                    </a:lnTo>
                    <a:lnTo>
                      <a:pt x="401" y="883"/>
                    </a:lnTo>
                    <a:lnTo>
                      <a:pt x="401" y="811"/>
                    </a:lnTo>
                    <a:close/>
                    <a:moveTo>
                      <a:pt x="401" y="662"/>
                    </a:moveTo>
                    <a:lnTo>
                      <a:pt x="473" y="662"/>
                    </a:lnTo>
                    <a:lnTo>
                      <a:pt x="473" y="734"/>
                    </a:lnTo>
                    <a:lnTo>
                      <a:pt x="401" y="734"/>
                    </a:lnTo>
                    <a:lnTo>
                      <a:pt x="401" y="662"/>
                    </a:lnTo>
                    <a:close/>
                    <a:moveTo>
                      <a:pt x="401" y="516"/>
                    </a:moveTo>
                    <a:lnTo>
                      <a:pt x="473" y="516"/>
                    </a:lnTo>
                    <a:lnTo>
                      <a:pt x="473" y="588"/>
                    </a:lnTo>
                    <a:lnTo>
                      <a:pt x="401" y="588"/>
                    </a:lnTo>
                    <a:lnTo>
                      <a:pt x="401" y="516"/>
                    </a:lnTo>
                    <a:close/>
                    <a:moveTo>
                      <a:pt x="288" y="1104"/>
                    </a:moveTo>
                    <a:lnTo>
                      <a:pt x="360" y="1104"/>
                    </a:lnTo>
                    <a:lnTo>
                      <a:pt x="360" y="1176"/>
                    </a:lnTo>
                    <a:lnTo>
                      <a:pt x="288" y="1176"/>
                    </a:lnTo>
                    <a:lnTo>
                      <a:pt x="288" y="1104"/>
                    </a:lnTo>
                    <a:close/>
                    <a:moveTo>
                      <a:pt x="288" y="957"/>
                    </a:moveTo>
                    <a:lnTo>
                      <a:pt x="360" y="957"/>
                    </a:lnTo>
                    <a:lnTo>
                      <a:pt x="360" y="1029"/>
                    </a:lnTo>
                    <a:lnTo>
                      <a:pt x="288" y="1029"/>
                    </a:lnTo>
                    <a:lnTo>
                      <a:pt x="288" y="957"/>
                    </a:lnTo>
                    <a:close/>
                    <a:moveTo>
                      <a:pt x="288" y="662"/>
                    </a:moveTo>
                    <a:lnTo>
                      <a:pt x="360" y="662"/>
                    </a:lnTo>
                    <a:lnTo>
                      <a:pt x="360" y="734"/>
                    </a:lnTo>
                    <a:lnTo>
                      <a:pt x="288" y="734"/>
                    </a:lnTo>
                    <a:lnTo>
                      <a:pt x="288" y="662"/>
                    </a:lnTo>
                    <a:close/>
                    <a:moveTo>
                      <a:pt x="288" y="516"/>
                    </a:moveTo>
                    <a:lnTo>
                      <a:pt x="360" y="516"/>
                    </a:lnTo>
                    <a:lnTo>
                      <a:pt x="360" y="588"/>
                    </a:lnTo>
                    <a:lnTo>
                      <a:pt x="288" y="588"/>
                    </a:lnTo>
                    <a:lnTo>
                      <a:pt x="288" y="516"/>
                    </a:lnTo>
                    <a:close/>
                    <a:moveTo>
                      <a:pt x="288" y="370"/>
                    </a:moveTo>
                    <a:lnTo>
                      <a:pt x="360" y="370"/>
                    </a:lnTo>
                    <a:lnTo>
                      <a:pt x="360" y="442"/>
                    </a:lnTo>
                    <a:lnTo>
                      <a:pt x="288" y="442"/>
                    </a:lnTo>
                    <a:lnTo>
                      <a:pt x="288" y="370"/>
                    </a:lnTo>
                    <a:close/>
                    <a:moveTo>
                      <a:pt x="173" y="1252"/>
                    </a:moveTo>
                    <a:lnTo>
                      <a:pt x="245" y="1252"/>
                    </a:lnTo>
                    <a:lnTo>
                      <a:pt x="245" y="1324"/>
                    </a:lnTo>
                    <a:lnTo>
                      <a:pt x="173" y="1324"/>
                    </a:lnTo>
                    <a:lnTo>
                      <a:pt x="173" y="1252"/>
                    </a:lnTo>
                    <a:close/>
                    <a:moveTo>
                      <a:pt x="173" y="1104"/>
                    </a:moveTo>
                    <a:lnTo>
                      <a:pt x="245" y="1104"/>
                    </a:lnTo>
                    <a:lnTo>
                      <a:pt x="245" y="1176"/>
                    </a:lnTo>
                    <a:lnTo>
                      <a:pt x="173" y="1176"/>
                    </a:lnTo>
                    <a:lnTo>
                      <a:pt x="173" y="1104"/>
                    </a:lnTo>
                    <a:close/>
                    <a:moveTo>
                      <a:pt x="173" y="811"/>
                    </a:moveTo>
                    <a:lnTo>
                      <a:pt x="245" y="811"/>
                    </a:lnTo>
                    <a:lnTo>
                      <a:pt x="245" y="883"/>
                    </a:lnTo>
                    <a:lnTo>
                      <a:pt x="173" y="883"/>
                    </a:lnTo>
                    <a:lnTo>
                      <a:pt x="173" y="811"/>
                    </a:lnTo>
                    <a:close/>
                    <a:moveTo>
                      <a:pt x="173" y="662"/>
                    </a:moveTo>
                    <a:lnTo>
                      <a:pt x="245" y="662"/>
                    </a:lnTo>
                    <a:lnTo>
                      <a:pt x="245" y="734"/>
                    </a:lnTo>
                    <a:lnTo>
                      <a:pt x="173" y="734"/>
                    </a:lnTo>
                    <a:lnTo>
                      <a:pt x="173" y="662"/>
                    </a:lnTo>
                    <a:close/>
                    <a:moveTo>
                      <a:pt x="173" y="516"/>
                    </a:moveTo>
                    <a:lnTo>
                      <a:pt x="245" y="516"/>
                    </a:lnTo>
                    <a:lnTo>
                      <a:pt x="245" y="588"/>
                    </a:lnTo>
                    <a:lnTo>
                      <a:pt x="173" y="588"/>
                    </a:lnTo>
                    <a:lnTo>
                      <a:pt x="173" y="516"/>
                    </a:lnTo>
                    <a:close/>
                    <a:moveTo>
                      <a:pt x="173" y="370"/>
                    </a:moveTo>
                    <a:lnTo>
                      <a:pt x="245" y="370"/>
                    </a:lnTo>
                    <a:lnTo>
                      <a:pt x="245" y="442"/>
                    </a:lnTo>
                    <a:lnTo>
                      <a:pt x="173" y="442"/>
                    </a:lnTo>
                    <a:lnTo>
                      <a:pt x="173" y="370"/>
                    </a:lnTo>
                    <a:close/>
                    <a:moveTo>
                      <a:pt x="60" y="1252"/>
                    </a:moveTo>
                    <a:lnTo>
                      <a:pt x="132" y="1252"/>
                    </a:lnTo>
                    <a:lnTo>
                      <a:pt x="132" y="1324"/>
                    </a:lnTo>
                    <a:lnTo>
                      <a:pt x="60" y="1324"/>
                    </a:lnTo>
                    <a:lnTo>
                      <a:pt x="60" y="1252"/>
                    </a:lnTo>
                    <a:close/>
                    <a:moveTo>
                      <a:pt x="60" y="1104"/>
                    </a:moveTo>
                    <a:lnTo>
                      <a:pt x="132" y="1104"/>
                    </a:lnTo>
                    <a:lnTo>
                      <a:pt x="132" y="1176"/>
                    </a:lnTo>
                    <a:lnTo>
                      <a:pt x="60" y="1176"/>
                    </a:lnTo>
                    <a:lnTo>
                      <a:pt x="60" y="1104"/>
                    </a:lnTo>
                    <a:close/>
                    <a:moveTo>
                      <a:pt x="60" y="957"/>
                    </a:moveTo>
                    <a:lnTo>
                      <a:pt x="132" y="957"/>
                    </a:lnTo>
                    <a:lnTo>
                      <a:pt x="132" y="1029"/>
                    </a:lnTo>
                    <a:lnTo>
                      <a:pt x="60" y="1029"/>
                    </a:lnTo>
                    <a:lnTo>
                      <a:pt x="60" y="957"/>
                    </a:lnTo>
                    <a:close/>
                    <a:moveTo>
                      <a:pt x="60" y="811"/>
                    </a:moveTo>
                    <a:lnTo>
                      <a:pt x="132" y="811"/>
                    </a:lnTo>
                    <a:lnTo>
                      <a:pt x="132" y="883"/>
                    </a:lnTo>
                    <a:lnTo>
                      <a:pt x="60" y="883"/>
                    </a:lnTo>
                    <a:lnTo>
                      <a:pt x="60" y="811"/>
                    </a:lnTo>
                    <a:close/>
                    <a:moveTo>
                      <a:pt x="60" y="516"/>
                    </a:moveTo>
                    <a:lnTo>
                      <a:pt x="132" y="516"/>
                    </a:lnTo>
                    <a:lnTo>
                      <a:pt x="132" y="588"/>
                    </a:lnTo>
                    <a:lnTo>
                      <a:pt x="60" y="588"/>
                    </a:lnTo>
                    <a:lnTo>
                      <a:pt x="60" y="516"/>
                    </a:lnTo>
                    <a:close/>
                  </a:path>
                </a:pathLst>
              </a:custGeom>
              <a:solidFill>
                <a:srgbClr val="F1F2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1" name="Freeform 88">
                <a:extLst>
                  <a:ext uri="{FF2B5EF4-FFF2-40B4-BE49-F238E27FC236}">
                    <a16:creationId xmlns:a16="http://schemas.microsoft.com/office/drawing/2014/main" id="{2A127833-2DFB-BA4E-8880-AC5CE53739E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907088" y="4092575"/>
                <a:ext cx="846138" cy="2030413"/>
              </a:xfrm>
              <a:custGeom>
                <a:avLst/>
                <a:gdLst>
                  <a:gd name="T0" fmla="*/ 0 w 533"/>
                  <a:gd name="T1" fmla="*/ 224 h 1279"/>
                  <a:gd name="T2" fmla="*/ 0 w 533"/>
                  <a:gd name="T3" fmla="*/ 1279 h 1279"/>
                  <a:gd name="T4" fmla="*/ 533 w 533"/>
                  <a:gd name="T5" fmla="*/ 1279 h 1279"/>
                  <a:gd name="T6" fmla="*/ 533 w 533"/>
                  <a:gd name="T7" fmla="*/ 224 h 1279"/>
                  <a:gd name="T8" fmla="*/ 451 w 533"/>
                  <a:gd name="T9" fmla="*/ 224 h 1279"/>
                  <a:gd name="T10" fmla="*/ 451 w 533"/>
                  <a:gd name="T11" fmla="*/ 116 h 1279"/>
                  <a:gd name="T12" fmla="*/ 82 w 533"/>
                  <a:gd name="T13" fmla="*/ 0 h 1279"/>
                  <a:gd name="T14" fmla="*/ 82 w 533"/>
                  <a:gd name="T15" fmla="*/ 224 h 1279"/>
                  <a:gd name="T16" fmla="*/ 0 w 533"/>
                  <a:gd name="T17" fmla="*/ 224 h 1279"/>
                  <a:gd name="T18" fmla="*/ 324 w 533"/>
                  <a:gd name="T19" fmla="*/ 792 h 1279"/>
                  <a:gd name="T20" fmla="*/ 432 w 533"/>
                  <a:gd name="T21" fmla="*/ 792 h 1279"/>
                  <a:gd name="T22" fmla="*/ 432 w 533"/>
                  <a:gd name="T23" fmla="*/ 900 h 1279"/>
                  <a:gd name="T24" fmla="*/ 324 w 533"/>
                  <a:gd name="T25" fmla="*/ 900 h 1279"/>
                  <a:gd name="T26" fmla="*/ 324 w 533"/>
                  <a:gd name="T27" fmla="*/ 792 h 1279"/>
                  <a:gd name="T28" fmla="*/ 324 w 533"/>
                  <a:gd name="T29" fmla="*/ 574 h 1279"/>
                  <a:gd name="T30" fmla="*/ 432 w 533"/>
                  <a:gd name="T31" fmla="*/ 574 h 1279"/>
                  <a:gd name="T32" fmla="*/ 432 w 533"/>
                  <a:gd name="T33" fmla="*/ 682 h 1279"/>
                  <a:gd name="T34" fmla="*/ 324 w 533"/>
                  <a:gd name="T35" fmla="*/ 682 h 1279"/>
                  <a:gd name="T36" fmla="*/ 324 w 533"/>
                  <a:gd name="T37" fmla="*/ 574 h 1279"/>
                  <a:gd name="T38" fmla="*/ 324 w 533"/>
                  <a:gd name="T39" fmla="*/ 355 h 1279"/>
                  <a:gd name="T40" fmla="*/ 432 w 533"/>
                  <a:gd name="T41" fmla="*/ 355 h 1279"/>
                  <a:gd name="T42" fmla="*/ 432 w 533"/>
                  <a:gd name="T43" fmla="*/ 463 h 1279"/>
                  <a:gd name="T44" fmla="*/ 324 w 533"/>
                  <a:gd name="T45" fmla="*/ 463 h 1279"/>
                  <a:gd name="T46" fmla="*/ 324 w 533"/>
                  <a:gd name="T47" fmla="*/ 355 h 1279"/>
                  <a:gd name="T48" fmla="*/ 101 w 533"/>
                  <a:gd name="T49" fmla="*/ 792 h 1279"/>
                  <a:gd name="T50" fmla="*/ 209 w 533"/>
                  <a:gd name="T51" fmla="*/ 792 h 1279"/>
                  <a:gd name="T52" fmla="*/ 209 w 533"/>
                  <a:gd name="T53" fmla="*/ 900 h 1279"/>
                  <a:gd name="T54" fmla="*/ 101 w 533"/>
                  <a:gd name="T55" fmla="*/ 900 h 1279"/>
                  <a:gd name="T56" fmla="*/ 101 w 533"/>
                  <a:gd name="T57" fmla="*/ 792 h 1279"/>
                  <a:gd name="T58" fmla="*/ 101 w 533"/>
                  <a:gd name="T59" fmla="*/ 574 h 1279"/>
                  <a:gd name="T60" fmla="*/ 209 w 533"/>
                  <a:gd name="T61" fmla="*/ 574 h 1279"/>
                  <a:gd name="T62" fmla="*/ 209 w 533"/>
                  <a:gd name="T63" fmla="*/ 682 h 1279"/>
                  <a:gd name="T64" fmla="*/ 101 w 533"/>
                  <a:gd name="T65" fmla="*/ 682 h 1279"/>
                  <a:gd name="T66" fmla="*/ 101 w 533"/>
                  <a:gd name="T67" fmla="*/ 574 h 1279"/>
                  <a:gd name="T68" fmla="*/ 101 w 533"/>
                  <a:gd name="T69" fmla="*/ 355 h 1279"/>
                  <a:gd name="T70" fmla="*/ 209 w 533"/>
                  <a:gd name="T71" fmla="*/ 355 h 1279"/>
                  <a:gd name="T72" fmla="*/ 209 w 533"/>
                  <a:gd name="T73" fmla="*/ 463 h 1279"/>
                  <a:gd name="T74" fmla="*/ 101 w 533"/>
                  <a:gd name="T75" fmla="*/ 463 h 1279"/>
                  <a:gd name="T76" fmla="*/ 101 w 533"/>
                  <a:gd name="T77" fmla="*/ 355 h 12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533" h="1279">
                    <a:moveTo>
                      <a:pt x="0" y="224"/>
                    </a:moveTo>
                    <a:lnTo>
                      <a:pt x="0" y="1279"/>
                    </a:lnTo>
                    <a:lnTo>
                      <a:pt x="533" y="1279"/>
                    </a:lnTo>
                    <a:lnTo>
                      <a:pt x="533" y="224"/>
                    </a:lnTo>
                    <a:lnTo>
                      <a:pt x="451" y="224"/>
                    </a:lnTo>
                    <a:lnTo>
                      <a:pt x="451" y="116"/>
                    </a:lnTo>
                    <a:lnTo>
                      <a:pt x="82" y="0"/>
                    </a:lnTo>
                    <a:lnTo>
                      <a:pt x="82" y="224"/>
                    </a:lnTo>
                    <a:lnTo>
                      <a:pt x="0" y="224"/>
                    </a:lnTo>
                    <a:close/>
                    <a:moveTo>
                      <a:pt x="324" y="792"/>
                    </a:moveTo>
                    <a:lnTo>
                      <a:pt x="432" y="792"/>
                    </a:lnTo>
                    <a:lnTo>
                      <a:pt x="432" y="900"/>
                    </a:lnTo>
                    <a:lnTo>
                      <a:pt x="324" y="900"/>
                    </a:lnTo>
                    <a:lnTo>
                      <a:pt x="324" y="792"/>
                    </a:lnTo>
                    <a:close/>
                    <a:moveTo>
                      <a:pt x="324" y="574"/>
                    </a:moveTo>
                    <a:lnTo>
                      <a:pt x="432" y="574"/>
                    </a:lnTo>
                    <a:lnTo>
                      <a:pt x="432" y="682"/>
                    </a:lnTo>
                    <a:lnTo>
                      <a:pt x="324" y="682"/>
                    </a:lnTo>
                    <a:lnTo>
                      <a:pt x="324" y="574"/>
                    </a:lnTo>
                    <a:close/>
                    <a:moveTo>
                      <a:pt x="324" y="355"/>
                    </a:moveTo>
                    <a:lnTo>
                      <a:pt x="432" y="355"/>
                    </a:lnTo>
                    <a:lnTo>
                      <a:pt x="432" y="463"/>
                    </a:lnTo>
                    <a:lnTo>
                      <a:pt x="324" y="463"/>
                    </a:lnTo>
                    <a:lnTo>
                      <a:pt x="324" y="355"/>
                    </a:lnTo>
                    <a:close/>
                    <a:moveTo>
                      <a:pt x="101" y="792"/>
                    </a:moveTo>
                    <a:lnTo>
                      <a:pt x="209" y="792"/>
                    </a:lnTo>
                    <a:lnTo>
                      <a:pt x="209" y="900"/>
                    </a:lnTo>
                    <a:lnTo>
                      <a:pt x="101" y="900"/>
                    </a:lnTo>
                    <a:lnTo>
                      <a:pt x="101" y="792"/>
                    </a:lnTo>
                    <a:close/>
                    <a:moveTo>
                      <a:pt x="101" y="574"/>
                    </a:moveTo>
                    <a:lnTo>
                      <a:pt x="209" y="574"/>
                    </a:lnTo>
                    <a:lnTo>
                      <a:pt x="209" y="682"/>
                    </a:lnTo>
                    <a:lnTo>
                      <a:pt x="101" y="682"/>
                    </a:lnTo>
                    <a:lnTo>
                      <a:pt x="101" y="574"/>
                    </a:lnTo>
                    <a:close/>
                    <a:moveTo>
                      <a:pt x="101" y="355"/>
                    </a:moveTo>
                    <a:lnTo>
                      <a:pt x="209" y="355"/>
                    </a:lnTo>
                    <a:lnTo>
                      <a:pt x="209" y="463"/>
                    </a:lnTo>
                    <a:lnTo>
                      <a:pt x="101" y="463"/>
                    </a:lnTo>
                    <a:lnTo>
                      <a:pt x="101" y="355"/>
                    </a:lnTo>
                    <a:close/>
                  </a:path>
                </a:pathLst>
              </a:custGeom>
              <a:solidFill>
                <a:srgbClr val="F1F2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</p:grpSp>
        <p:grpSp>
          <p:nvGrpSpPr>
            <p:cNvPr id="32" name="Group 31">
              <a:extLst>
                <a:ext uri="{FF2B5EF4-FFF2-40B4-BE49-F238E27FC236}">
                  <a16:creationId xmlns:a16="http://schemas.microsoft.com/office/drawing/2014/main" id="{45A3726E-03FF-7548-9531-66408BF7D487}"/>
                </a:ext>
              </a:extLst>
            </p:cNvPr>
            <p:cNvGrpSpPr/>
            <p:nvPr/>
          </p:nvGrpSpPr>
          <p:grpSpPr>
            <a:xfrm>
              <a:off x="917576" y="1990725"/>
              <a:ext cx="2474912" cy="3900488"/>
              <a:chOff x="917576" y="1990725"/>
              <a:chExt cx="2474912" cy="3900488"/>
            </a:xfrm>
            <a:solidFill>
              <a:schemeClr val="accent1"/>
            </a:solidFill>
          </p:grpSpPr>
          <p:sp>
            <p:nvSpPr>
              <p:cNvPr id="33" name="Freeform 89">
                <a:extLst>
                  <a:ext uri="{FF2B5EF4-FFF2-40B4-BE49-F238E27FC236}">
                    <a16:creationId xmlns:a16="http://schemas.microsoft.com/office/drawing/2014/main" id="{BC01EBAE-6247-C44C-B3E1-FAD8EDC8D947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971676" y="3224213"/>
                <a:ext cx="361950" cy="361950"/>
              </a:xfrm>
              <a:custGeom>
                <a:avLst/>
                <a:gdLst>
                  <a:gd name="T0" fmla="*/ 0 w 95"/>
                  <a:gd name="T1" fmla="*/ 48 h 95"/>
                  <a:gd name="T2" fmla="*/ 48 w 95"/>
                  <a:gd name="T3" fmla="*/ 95 h 95"/>
                  <a:gd name="T4" fmla="*/ 95 w 95"/>
                  <a:gd name="T5" fmla="*/ 48 h 95"/>
                  <a:gd name="T6" fmla="*/ 48 w 95"/>
                  <a:gd name="T7" fmla="*/ 0 h 95"/>
                  <a:gd name="T8" fmla="*/ 0 w 95"/>
                  <a:gd name="T9" fmla="*/ 48 h 95"/>
                  <a:gd name="T10" fmla="*/ 33 w 95"/>
                  <a:gd name="T11" fmla="*/ 48 h 95"/>
                  <a:gd name="T12" fmla="*/ 48 w 95"/>
                  <a:gd name="T13" fmla="*/ 33 h 95"/>
                  <a:gd name="T14" fmla="*/ 63 w 95"/>
                  <a:gd name="T15" fmla="*/ 48 h 95"/>
                  <a:gd name="T16" fmla="*/ 48 w 95"/>
                  <a:gd name="T17" fmla="*/ 63 h 95"/>
                  <a:gd name="T18" fmla="*/ 33 w 95"/>
                  <a:gd name="T19" fmla="*/ 48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95" h="95">
                    <a:moveTo>
                      <a:pt x="0" y="48"/>
                    </a:moveTo>
                    <a:cubicBezTo>
                      <a:pt x="0" y="74"/>
                      <a:pt x="21" y="95"/>
                      <a:pt x="48" y="95"/>
                    </a:cubicBezTo>
                    <a:cubicBezTo>
                      <a:pt x="74" y="95"/>
                      <a:pt x="95" y="74"/>
                      <a:pt x="95" y="48"/>
                    </a:cubicBezTo>
                    <a:cubicBezTo>
                      <a:pt x="95" y="21"/>
                      <a:pt x="74" y="0"/>
                      <a:pt x="48" y="0"/>
                    </a:cubicBezTo>
                    <a:cubicBezTo>
                      <a:pt x="21" y="0"/>
                      <a:pt x="0" y="21"/>
                      <a:pt x="0" y="48"/>
                    </a:cubicBezTo>
                    <a:close/>
                    <a:moveTo>
                      <a:pt x="33" y="48"/>
                    </a:moveTo>
                    <a:cubicBezTo>
                      <a:pt x="33" y="40"/>
                      <a:pt x="39" y="33"/>
                      <a:pt x="48" y="33"/>
                    </a:cubicBezTo>
                    <a:cubicBezTo>
                      <a:pt x="56" y="33"/>
                      <a:pt x="63" y="40"/>
                      <a:pt x="63" y="48"/>
                    </a:cubicBezTo>
                    <a:cubicBezTo>
                      <a:pt x="63" y="56"/>
                      <a:pt x="56" y="63"/>
                      <a:pt x="48" y="63"/>
                    </a:cubicBezTo>
                    <a:cubicBezTo>
                      <a:pt x="39" y="63"/>
                      <a:pt x="33" y="56"/>
                      <a:pt x="33" y="4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4" name="Freeform 90">
                <a:extLst>
                  <a:ext uri="{FF2B5EF4-FFF2-40B4-BE49-F238E27FC236}">
                    <a16:creationId xmlns:a16="http://schemas.microsoft.com/office/drawing/2014/main" id="{FDF373C3-EA42-134A-8FAA-EAE4B703537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28826" y="1990725"/>
                <a:ext cx="247650" cy="1162050"/>
              </a:xfrm>
              <a:custGeom>
                <a:avLst/>
                <a:gdLst>
                  <a:gd name="T0" fmla="*/ 33 w 65"/>
                  <a:gd name="T1" fmla="*/ 303 h 305"/>
                  <a:gd name="T2" fmla="*/ 15 w 65"/>
                  <a:gd name="T3" fmla="*/ 305 h 305"/>
                  <a:gd name="T4" fmla="*/ 0 w 65"/>
                  <a:gd name="T5" fmla="*/ 177 h 305"/>
                  <a:gd name="T6" fmla="*/ 24 w 65"/>
                  <a:gd name="T7" fmla="*/ 9 h 305"/>
                  <a:gd name="T8" fmla="*/ 41 w 65"/>
                  <a:gd name="T9" fmla="*/ 9 h 305"/>
                  <a:gd name="T10" fmla="*/ 65 w 65"/>
                  <a:gd name="T11" fmla="*/ 177 h 305"/>
                  <a:gd name="T12" fmla="*/ 51 w 65"/>
                  <a:gd name="T13" fmla="*/ 305 h 305"/>
                  <a:gd name="T14" fmla="*/ 33 w 65"/>
                  <a:gd name="T15" fmla="*/ 303 h 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5" h="305">
                    <a:moveTo>
                      <a:pt x="33" y="303"/>
                    </a:moveTo>
                    <a:cubicBezTo>
                      <a:pt x="26" y="303"/>
                      <a:pt x="20" y="304"/>
                      <a:pt x="15" y="305"/>
                    </a:cubicBezTo>
                    <a:cubicBezTo>
                      <a:pt x="7" y="271"/>
                      <a:pt x="0" y="226"/>
                      <a:pt x="0" y="177"/>
                    </a:cubicBezTo>
                    <a:cubicBezTo>
                      <a:pt x="0" y="105"/>
                      <a:pt x="15" y="43"/>
                      <a:pt x="24" y="9"/>
                    </a:cubicBezTo>
                    <a:cubicBezTo>
                      <a:pt x="27" y="0"/>
                      <a:pt x="39" y="0"/>
                      <a:pt x="41" y="9"/>
                    </a:cubicBezTo>
                    <a:cubicBezTo>
                      <a:pt x="51" y="43"/>
                      <a:pt x="65" y="105"/>
                      <a:pt x="65" y="177"/>
                    </a:cubicBezTo>
                    <a:cubicBezTo>
                      <a:pt x="65" y="226"/>
                      <a:pt x="58" y="271"/>
                      <a:pt x="51" y="305"/>
                    </a:cubicBezTo>
                    <a:cubicBezTo>
                      <a:pt x="45" y="304"/>
                      <a:pt x="39" y="303"/>
                      <a:pt x="33" y="30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5" name="Freeform 91">
                <a:extLst>
                  <a:ext uri="{FF2B5EF4-FFF2-40B4-BE49-F238E27FC236}">
                    <a16:creationId xmlns:a16="http://schemas.microsoft.com/office/drawing/2014/main" id="{D2985A2A-3742-CB40-B747-47980F23C97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38388" y="3471863"/>
                <a:ext cx="1054100" cy="663575"/>
              </a:xfrm>
              <a:custGeom>
                <a:avLst/>
                <a:gdLst>
                  <a:gd name="T0" fmla="*/ 18 w 277"/>
                  <a:gd name="T1" fmla="*/ 0 h 174"/>
                  <a:gd name="T2" fmla="*/ 137 w 277"/>
                  <a:gd name="T3" fmla="*/ 52 h 174"/>
                  <a:gd name="T4" fmla="*/ 270 w 277"/>
                  <a:gd name="T5" fmla="*/ 157 h 174"/>
                  <a:gd name="T6" fmla="*/ 262 w 277"/>
                  <a:gd name="T7" fmla="*/ 172 h 174"/>
                  <a:gd name="T8" fmla="*/ 105 w 277"/>
                  <a:gd name="T9" fmla="*/ 108 h 174"/>
                  <a:gd name="T10" fmla="*/ 0 w 277"/>
                  <a:gd name="T11" fmla="*/ 32 h 174"/>
                  <a:gd name="T12" fmla="*/ 18 w 277"/>
                  <a:gd name="T13" fmla="*/ 0 h 1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77" h="174">
                    <a:moveTo>
                      <a:pt x="18" y="0"/>
                    </a:moveTo>
                    <a:cubicBezTo>
                      <a:pt x="52" y="11"/>
                      <a:pt x="94" y="28"/>
                      <a:pt x="137" y="52"/>
                    </a:cubicBezTo>
                    <a:cubicBezTo>
                      <a:pt x="199" y="88"/>
                      <a:pt x="246" y="132"/>
                      <a:pt x="270" y="157"/>
                    </a:cubicBezTo>
                    <a:cubicBezTo>
                      <a:pt x="277" y="163"/>
                      <a:pt x="271" y="174"/>
                      <a:pt x="262" y="172"/>
                    </a:cubicBezTo>
                    <a:cubicBezTo>
                      <a:pt x="228" y="163"/>
                      <a:pt x="166" y="144"/>
                      <a:pt x="105" y="108"/>
                    </a:cubicBezTo>
                    <a:cubicBezTo>
                      <a:pt x="62" y="84"/>
                      <a:pt x="26" y="55"/>
                      <a:pt x="0" y="32"/>
                    </a:cubicBezTo>
                    <a:cubicBezTo>
                      <a:pt x="9" y="23"/>
                      <a:pt x="15" y="12"/>
                      <a:pt x="18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6" name="Freeform 92">
                <a:extLst>
                  <a:ext uri="{FF2B5EF4-FFF2-40B4-BE49-F238E27FC236}">
                    <a16:creationId xmlns:a16="http://schemas.microsoft.com/office/drawing/2014/main" id="{A9157537-2235-E540-B87A-97CE74D219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17576" y="3471863"/>
                <a:ext cx="1050925" cy="663575"/>
              </a:xfrm>
              <a:custGeom>
                <a:avLst/>
                <a:gdLst>
                  <a:gd name="T0" fmla="*/ 6 w 276"/>
                  <a:gd name="T1" fmla="*/ 157 h 174"/>
                  <a:gd name="T2" fmla="*/ 140 w 276"/>
                  <a:gd name="T3" fmla="*/ 52 h 174"/>
                  <a:gd name="T4" fmla="*/ 258 w 276"/>
                  <a:gd name="T5" fmla="*/ 0 h 174"/>
                  <a:gd name="T6" fmla="*/ 276 w 276"/>
                  <a:gd name="T7" fmla="*/ 32 h 174"/>
                  <a:gd name="T8" fmla="*/ 172 w 276"/>
                  <a:gd name="T9" fmla="*/ 108 h 174"/>
                  <a:gd name="T10" fmla="*/ 15 w 276"/>
                  <a:gd name="T11" fmla="*/ 172 h 174"/>
                  <a:gd name="T12" fmla="*/ 6 w 276"/>
                  <a:gd name="T13" fmla="*/ 157 h 1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76" h="174">
                    <a:moveTo>
                      <a:pt x="6" y="157"/>
                    </a:moveTo>
                    <a:cubicBezTo>
                      <a:pt x="31" y="132"/>
                      <a:pt x="78" y="88"/>
                      <a:pt x="140" y="52"/>
                    </a:cubicBezTo>
                    <a:cubicBezTo>
                      <a:pt x="182" y="28"/>
                      <a:pt x="225" y="11"/>
                      <a:pt x="258" y="0"/>
                    </a:cubicBezTo>
                    <a:cubicBezTo>
                      <a:pt x="261" y="12"/>
                      <a:pt x="268" y="23"/>
                      <a:pt x="276" y="32"/>
                    </a:cubicBezTo>
                    <a:cubicBezTo>
                      <a:pt x="250" y="55"/>
                      <a:pt x="215" y="84"/>
                      <a:pt x="172" y="108"/>
                    </a:cubicBezTo>
                    <a:cubicBezTo>
                      <a:pt x="110" y="144"/>
                      <a:pt x="49" y="163"/>
                      <a:pt x="15" y="172"/>
                    </a:cubicBezTo>
                    <a:cubicBezTo>
                      <a:pt x="6" y="174"/>
                      <a:pt x="0" y="163"/>
                      <a:pt x="6" y="15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7" name="Freeform 93">
                <a:extLst>
                  <a:ext uri="{FF2B5EF4-FFF2-40B4-BE49-F238E27FC236}">
                    <a16:creationId xmlns:a16="http://schemas.microsoft.com/office/drawing/2014/main" id="{5B0ADBF6-B35E-D249-88EB-3B0783FDEBE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03426" y="3662363"/>
                <a:ext cx="303213" cy="2228850"/>
              </a:xfrm>
              <a:custGeom>
                <a:avLst/>
                <a:gdLst>
                  <a:gd name="T0" fmla="*/ 40 w 80"/>
                  <a:gd name="T1" fmla="*/ 2 h 585"/>
                  <a:gd name="T2" fmla="*/ 52 w 80"/>
                  <a:gd name="T3" fmla="*/ 0 h 585"/>
                  <a:gd name="T4" fmla="*/ 80 w 80"/>
                  <a:gd name="T5" fmla="*/ 585 h 585"/>
                  <a:gd name="T6" fmla="*/ 0 w 80"/>
                  <a:gd name="T7" fmla="*/ 585 h 585"/>
                  <a:gd name="T8" fmla="*/ 27 w 80"/>
                  <a:gd name="T9" fmla="*/ 0 h 585"/>
                  <a:gd name="T10" fmla="*/ 40 w 80"/>
                  <a:gd name="T11" fmla="*/ 2 h 5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0" h="585">
                    <a:moveTo>
                      <a:pt x="40" y="2"/>
                    </a:moveTo>
                    <a:cubicBezTo>
                      <a:pt x="44" y="2"/>
                      <a:pt x="48" y="1"/>
                      <a:pt x="52" y="0"/>
                    </a:cubicBezTo>
                    <a:cubicBezTo>
                      <a:pt x="80" y="585"/>
                      <a:pt x="80" y="585"/>
                      <a:pt x="80" y="585"/>
                    </a:cubicBezTo>
                    <a:cubicBezTo>
                      <a:pt x="0" y="585"/>
                      <a:pt x="0" y="585"/>
                      <a:pt x="0" y="585"/>
                    </a:cubicBezTo>
                    <a:cubicBezTo>
                      <a:pt x="27" y="0"/>
                      <a:pt x="27" y="0"/>
                      <a:pt x="27" y="0"/>
                    </a:cubicBezTo>
                    <a:cubicBezTo>
                      <a:pt x="31" y="1"/>
                      <a:pt x="35" y="2"/>
                      <a:pt x="4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</p:grpSp>
        <p:grpSp>
          <p:nvGrpSpPr>
            <p:cNvPr id="38" name="Group 37">
              <a:extLst>
                <a:ext uri="{FF2B5EF4-FFF2-40B4-BE49-F238E27FC236}">
                  <a16:creationId xmlns:a16="http://schemas.microsoft.com/office/drawing/2014/main" id="{A0E324E0-F4BC-8047-9EE4-E495E177391C}"/>
                </a:ext>
              </a:extLst>
            </p:cNvPr>
            <p:cNvGrpSpPr/>
            <p:nvPr/>
          </p:nvGrpSpPr>
          <p:grpSpPr>
            <a:xfrm>
              <a:off x="2981326" y="3487738"/>
              <a:ext cx="1651000" cy="2600325"/>
              <a:chOff x="2981326" y="3487738"/>
              <a:chExt cx="1651000" cy="2600325"/>
            </a:xfrm>
            <a:solidFill>
              <a:schemeClr val="accent2"/>
            </a:solidFill>
          </p:grpSpPr>
          <p:sp>
            <p:nvSpPr>
              <p:cNvPr id="39" name="Freeform 94">
                <a:extLst>
                  <a:ext uri="{FF2B5EF4-FFF2-40B4-BE49-F238E27FC236}">
                    <a16:creationId xmlns:a16="http://schemas.microsoft.com/office/drawing/2014/main" id="{776B13E8-1423-FD45-B906-7CE68EDFB50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684588" y="4310063"/>
                <a:ext cx="244475" cy="239713"/>
              </a:xfrm>
              <a:custGeom>
                <a:avLst/>
                <a:gdLst>
                  <a:gd name="T0" fmla="*/ 0 w 64"/>
                  <a:gd name="T1" fmla="*/ 32 h 63"/>
                  <a:gd name="T2" fmla="*/ 32 w 64"/>
                  <a:gd name="T3" fmla="*/ 63 h 63"/>
                  <a:gd name="T4" fmla="*/ 64 w 64"/>
                  <a:gd name="T5" fmla="*/ 32 h 63"/>
                  <a:gd name="T6" fmla="*/ 32 w 64"/>
                  <a:gd name="T7" fmla="*/ 0 h 63"/>
                  <a:gd name="T8" fmla="*/ 0 w 64"/>
                  <a:gd name="T9" fmla="*/ 32 h 63"/>
                  <a:gd name="T10" fmla="*/ 22 w 64"/>
                  <a:gd name="T11" fmla="*/ 32 h 63"/>
                  <a:gd name="T12" fmla="*/ 32 w 64"/>
                  <a:gd name="T13" fmla="*/ 22 h 63"/>
                  <a:gd name="T14" fmla="*/ 42 w 64"/>
                  <a:gd name="T15" fmla="*/ 32 h 63"/>
                  <a:gd name="T16" fmla="*/ 32 w 64"/>
                  <a:gd name="T17" fmla="*/ 42 h 63"/>
                  <a:gd name="T18" fmla="*/ 22 w 64"/>
                  <a:gd name="T19" fmla="*/ 32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4" h="63">
                    <a:moveTo>
                      <a:pt x="0" y="32"/>
                    </a:moveTo>
                    <a:cubicBezTo>
                      <a:pt x="0" y="49"/>
                      <a:pt x="14" y="63"/>
                      <a:pt x="32" y="63"/>
                    </a:cubicBezTo>
                    <a:cubicBezTo>
                      <a:pt x="49" y="63"/>
                      <a:pt x="64" y="49"/>
                      <a:pt x="64" y="32"/>
                    </a:cubicBezTo>
                    <a:cubicBezTo>
                      <a:pt x="64" y="14"/>
                      <a:pt x="49" y="0"/>
                      <a:pt x="32" y="0"/>
                    </a:cubicBezTo>
                    <a:cubicBezTo>
                      <a:pt x="14" y="0"/>
                      <a:pt x="0" y="14"/>
                      <a:pt x="0" y="32"/>
                    </a:cubicBezTo>
                    <a:close/>
                    <a:moveTo>
                      <a:pt x="22" y="32"/>
                    </a:moveTo>
                    <a:cubicBezTo>
                      <a:pt x="22" y="26"/>
                      <a:pt x="26" y="22"/>
                      <a:pt x="32" y="22"/>
                    </a:cubicBezTo>
                    <a:cubicBezTo>
                      <a:pt x="37" y="22"/>
                      <a:pt x="42" y="26"/>
                      <a:pt x="42" y="32"/>
                    </a:cubicBezTo>
                    <a:cubicBezTo>
                      <a:pt x="42" y="37"/>
                      <a:pt x="37" y="42"/>
                      <a:pt x="32" y="42"/>
                    </a:cubicBezTo>
                    <a:cubicBezTo>
                      <a:pt x="26" y="42"/>
                      <a:pt x="22" y="37"/>
                      <a:pt x="22" y="3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40" name="Freeform 95">
                <a:extLst>
                  <a:ext uri="{FF2B5EF4-FFF2-40B4-BE49-F238E27FC236}">
                    <a16:creationId xmlns:a16="http://schemas.microsoft.com/office/drawing/2014/main" id="{0D37421C-608F-FD49-973B-B7969837BCB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22688" y="3487738"/>
                <a:ext cx="163513" cy="773113"/>
              </a:xfrm>
              <a:custGeom>
                <a:avLst/>
                <a:gdLst>
                  <a:gd name="T0" fmla="*/ 22 w 43"/>
                  <a:gd name="T1" fmla="*/ 202 h 203"/>
                  <a:gd name="T2" fmla="*/ 10 w 43"/>
                  <a:gd name="T3" fmla="*/ 203 h 203"/>
                  <a:gd name="T4" fmla="*/ 0 w 43"/>
                  <a:gd name="T5" fmla="*/ 117 h 203"/>
                  <a:gd name="T6" fmla="*/ 16 w 43"/>
                  <a:gd name="T7" fmla="*/ 6 h 203"/>
                  <a:gd name="T8" fmla="*/ 28 w 43"/>
                  <a:gd name="T9" fmla="*/ 6 h 203"/>
                  <a:gd name="T10" fmla="*/ 43 w 43"/>
                  <a:gd name="T11" fmla="*/ 117 h 203"/>
                  <a:gd name="T12" fmla="*/ 34 w 43"/>
                  <a:gd name="T13" fmla="*/ 203 h 203"/>
                  <a:gd name="T14" fmla="*/ 22 w 43"/>
                  <a:gd name="T15" fmla="*/ 202 h 2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3" h="203">
                    <a:moveTo>
                      <a:pt x="22" y="202"/>
                    </a:moveTo>
                    <a:cubicBezTo>
                      <a:pt x="18" y="202"/>
                      <a:pt x="14" y="202"/>
                      <a:pt x="10" y="203"/>
                    </a:cubicBezTo>
                    <a:cubicBezTo>
                      <a:pt x="5" y="180"/>
                      <a:pt x="0" y="150"/>
                      <a:pt x="0" y="117"/>
                    </a:cubicBezTo>
                    <a:cubicBezTo>
                      <a:pt x="0" y="70"/>
                      <a:pt x="10" y="28"/>
                      <a:pt x="16" y="6"/>
                    </a:cubicBezTo>
                    <a:cubicBezTo>
                      <a:pt x="18" y="0"/>
                      <a:pt x="26" y="0"/>
                      <a:pt x="28" y="6"/>
                    </a:cubicBezTo>
                    <a:cubicBezTo>
                      <a:pt x="34" y="28"/>
                      <a:pt x="43" y="70"/>
                      <a:pt x="43" y="117"/>
                    </a:cubicBezTo>
                    <a:cubicBezTo>
                      <a:pt x="43" y="150"/>
                      <a:pt x="39" y="180"/>
                      <a:pt x="34" y="203"/>
                    </a:cubicBezTo>
                    <a:cubicBezTo>
                      <a:pt x="30" y="202"/>
                      <a:pt x="26" y="202"/>
                      <a:pt x="22" y="20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41" name="Freeform 96">
                <a:extLst>
                  <a:ext uri="{FF2B5EF4-FFF2-40B4-BE49-F238E27FC236}">
                    <a16:creationId xmlns:a16="http://schemas.microsoft.com/office/drawing/2014/main" id="{EA544733-49A8-114C-B71D-A508A2D603A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29063" y="4473575"/>
                <a:ext cx="703263" cy="442913"/>
              </a:xfrm>
              <a:custGeom>
                <a:avLst/>
                <a:gdLst>
                  <a:gd name="T0" fmla="*/ 12 w 185"/>
                  <a:gd name="T1" fmla="*/ 0 h 116"/>
                  <a:gd name="T2" fmla="*/ 91 w 185"/>
                  <a:gd name="T3" fmla="*/ 35 h 116"/>
                  <a:gd name="T4" fmla="*/ 180 w 185"/>
                  <a:gd name="T5" fmla="*/ 105 h 116"/>
                  <a:gd name="T6" fmla="*/ 175 w 185"/>
                  <a:gd name="T7" fmla="*/ 115 h 116"/>
                  <a:gd name="T8" fmla="*/ 70 w 185"/>
                  <a:gd name="T9" fmla="*/ 72 h 116"/>
                  <a:gd name="T10" fmla="*/ 0 w 185"/>
                  <a:gd name="T11" fmla="*/ 21 h 116"/>
                  <a:gd name="T12" fmla="*/ 12 w 185"/>
                  <a:gd name="T13" fmla="*/ 0 h 1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5" h="116">
                    <a:moveTo>
                      <a:pt x="12" y="0"/>
                    </a:moveTo>
                    <a:cubicBezTo>
                      <a:pt x="35" y="7"/>
                      <a:pt x="63" y="19"/>
                      <a:pt x="91" y="35"/>
                    </a:cubicBezTo>
                    <a:cubicBezTo>
                      <a:pt x="133" y="59"/>
                      <a:pt x="164" y="88"/>
                      <a:pt x="180" y="105"/>
                    </a:cubicBezTo>
                    <a:cubicBezTo>
                      <a:pt x="185" y="109"/>
                      <a:pt x="181" y="116"/>
                      <a:pt x="175" y="115"/>
                    </a:cubicBezTo>
                    <a:cubicBezTo>
                      <a:pt x="152" y="109"/>
                      <a:pt x="111" y="96"/>
                      <a:pt x="70" y="72"/>
                    </a:cubicBezTo>
                    <a:cubicBezTo>
                      <a:pt x="41" y="56"/>
                      <a:pt x="18" y="37"/>
                      <a:pt x="0" y="21"/>
                    </a:cubicBezTo>
                    <a:cubicBezTo>
                      <a:pt x="6" y="16"/>
                      <a:pt x="10" y="8"/>
                      <a:pt x="1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42" name="Freeform 97">
                <a:extLst>
                  <a:ext uri="{FF2B5EF4-FFF2-40B4-BE49-F238E27FC236}">
                    <a16:creationId xmlns:a16="http://schemas.microsoft.com/office/drawing/2014/main" id="{B1CB0767-21A5-8240-BDCC-122AE3E021D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81326" y="4473575"/>
                <a:ext cx="703263" cy="442913"/>
              </a:xfrm>
              <a:custGeom>
                <a:avLst/>
                <a:gdLst>
                  <a:gd name="T0" fmla="*/ 4 w 185"/>
                  <a:gd name="T1" fmla="*/ 105 h 116"/>
                  <a:gd name="T2" fmla="*/ 93 w 185"/>
                  <a:gd name="T3" fmla="*/ 35 h 116"/>
                  <a:gd name="T4" fmla="*/ 173 w 185"/>
                  <a:gd name="T5" fmla="*/ 0 h 116"/>
                  <a:gd name="T6" fmla="*/ 185 w 185"/>
                  <a:gd name="T7" fmla="*/ 21 h 116"/>
                  <a:gd name="T8" fmla="*/ 115 w 185"/>
                  <a:gd name="T9" fmla="*/ 72 h 116"/>
                  <a:gd name="T10" fmla="*/ 10 w 185"/>
                  <a:gd name="T11" fmla="*/ 115 h 116"/>
                  <a:gd name="T12" fmla="*/ 4 w 185"/>
                  <a:gd name="T13" fmla="*/ 105 h 1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5" h="116">
                    <a:moveTo>
                      <a:pt x="4" y="105"/>
                    </a:moveTo>
                    <a:cubicBezTo>
                      <a:pt x="21" y="88"/>
                      <a:pt x="52" y="59"/>
                      <a:pt x="93" y="35"/>
                    </a:cubicBezTo>
                    <a:cubicBezTo>
                      <a:pt x="122" y="19"/>
                      <a:pt x="150" y="7"/>
                      <a:pt x="173" y="0"/>
                    </a:cubicBezTo>
                    <a:cubicBezTo>
                      <a:pt x="175" y="8"/>
                      <a:pt x="179" y="16"/>
                      <a:pt x="185" y="21"/>
                    </a:cubicBezTo>
                    <a:cubicBezTo>
                      <a:pt x="167" y="37"/>
                      <a:pt x="143" y="56"/>
                      <a:pt x="115" y="72"/>
                    </a:cubicBezTo>
                    <a:cubicBezTo>
                      <a:pt x="74" y="96"/>
                      <a:pt x="33" y="109"/>
                      <a:pt x="10" y="115"/>
                    </a:cubicBezTo>
                    <a:cubicBezTo>
                      <a:pt x="4" y="116"/>
                      <a:pt x="0" y="109"/>
                      <a:pt x="4" y="10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43" name="Freeform 98">
                <a:extLst>
                  <a:ext uri="{FF2B5EF4-FFF2-40B4-BE49-F238E27FC236}">
                    <a16:creationId xmlns:a16="http://schemas.microsoft.com/office/drawing/2014/main" id="{A606D091-DFC7-D548-80D3-56872CFB502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03638" y="4603750"/>
                <a:ext cx="206375" cy="1484313"/>
              </a:xfrm>
              <a:custGeom>
                <a:avLst/>
                <a:gdLst>
                  <a:gd name="T0" fmla="*/ 27 w 54"/>
                  <a:gd name="T1" fmla="*/ 1 h 390"/>
                  <a:gd name="T2" fmla="*/ 35 w 54"/>
                  <a:gd name="T3" fmla="*/ 0 h 390"/>
                  <a:gd name="T4" fmla="*/ 54 w 54"/>
                  <a:gd name="T5" fmla="*/ 390 h 390"/>
                  <a:gd name="T6" fmla="*/ 0 w 54"/>
                  <a:gd name="T7" fmla="*/ 390 h 390"/>
                  <a:gd name="T8" fmla="*/ 19 w 54"/>
                  <a:gd name="T9" fmla="*/ 0 h 390"/>
                  <a:gd name="T10" fmla="*/ 27 w 54"/>
                  <a:gd name="T11" fmla="*/ 1 h 3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4" h="390">
                    <a:moveTo>
                      <a:pt x="27" y="1"/>
                    </a:moveTo>
                    <a:cubicBezTo>
                      <a:pt x="30" y="1"/>
                      <a:pt x="33" y="0"/>
                      <a:pt x="35" y="0"/>
                    </a:cubicBezTo>
                    <a:cubicBezTo>
                      <a:pt x="54" y="390"/>
                      <a:pt x="54" y="390"/>
                      <a:pt x="54" y="390"/>
                    </a:cubicBezTo>
                    <a:cubicBezTo>
                      <a:pt x="0" y="390"/>
                      <a:pt x="0" y="390"/>
                      <a:pt x="0" y="390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21" y="0"/>
                      <a:pt x="24" y="1"/>
                      <a:pt x="27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</p:grpSp>
        <p:grpSp>
          <p:nvGrpSpPr>
            <p:cNvPr id="44" name="Group 43">
              <a:extLst>
                <a:ext uri="{FF2B5EF4-FFF2-40B4-BE49-F238E27FC236}">
                  <a16:creationId xmlns:a16="http://schemas.microsoft.com/office/drawing/2014/main" id="{7D9CC963-0D52-584B-8E59-178B682FAF22}"/>
                </a:ext>
              </a:extLst>
            </p:cNvPr>
            <p:cNvGrpSpPr/>
            <p:nvPr/>
          </p:nvGrpSpPr>
          <p:grpSpPr>
            <a:xfrm>
              <a:off x="4708526" y="4352925"/>
              <a:ext cx="1165225" cy="1835150"/>
              <a:chOff x="4708526" y="4352925"/>
              <a:chExt cx="1165225" cy="1835150"/>
            </a:xfrm>
            <a:solidFill>
              <a:schemeClr val="accent4"/>
            </a:solidFill>
          </p:grpSpPr>
          <p:sp>
            <p:nvSpPr>
              <p:cNvPr id="45" name="Freeform 99">
                <a:extLst>
                  <a:ext uri="{FF2B5EF4-FFF2-40B4-BE49-F238E27FC236}">
                    <a16:creationId xmlns:a16="http://schemas.microsoft.com/office/drawing/2014/main" id="{45D3A647-E77F-8B48-842A-AA54C687289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207001" y="4935538"/>
                <a:ext cx="171450" cy="171450"/>
              </a:xfrm>
              <a:custGeom>
                <a:avLst/>
                <a:gdLst>
                  <a:gd name="T0" fmla="*/ 0 w 45"/>
                  <a:gd name="T1" fmla="*/ 22 h 45"/>
                  <a:gd name="T2" fmla="*/ 22 w 45"/>
                  <a:gd name="T3" fmla="*/ 45 h 45"/>
                  <a:gd name="T4" fmla="*/ 45 w 45"/>
                  <a:gd name="T5" fmla="*/ 22 h 45"/>
                  <a:gd name="T6" fmla="*/ 22 w 45"/>
                  <a:gd name="T7" fmla="*/ 0 h 45"/>
                  <a:gd name="T8" fmla="*/ 0 w 45"/>
                  <a:gd name="T9" fmla="*/ 22 h 45"/>
                  <a:gd name="T10" fmla="*/ 15 w 45"/>
                  <a:gd name="T11" fmla="*/ 22 h 45"/>
                  <a:gd name="T12" fmla="*/ 22 w 45"/>
                  <a:gd name="T13" fmla="*/ 15 h 45"/>
                  <a:gd name="T14" fmla="*/ 29 w 45"/>
                  <a:gd name="T15" fmla="*/ 22 h 45"/>
                  <a:gd name="T16" fmla="*/ 22 w 45"/>
                  <a:gd name="T17" fmla="*/ 29 h 45"/>
                  <a:gd name="T18" fmla="*/ 15 w 45"/>
                  <a:gd name="T19" fmla="*/ 22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5" h="45">
                    <a:moveTo>
                      <a:pt x="0" y="22"/>
                    </a:moveTo>
                    <a:cubicBezTo>
                      <a:pt x="0" y="35"/>
                      <a:pt x="10" y="45"/>
                      <a:pt x="22" y="45"/>
                    </a:cubicBezTo>
                    <a:cubicBezTo>
                      <a:pt x="35" y="45"/>
                      <a:pt x="45" y="35"/>
                      <a:pt x="45" y="22"/>
                    </a:cubicBezTo>
                    <a:cubicBezTo>
                      <a:pt x="45" y="10"/>
                      <a:pt x="35" y="0"/>
                      <a:pt x="22" y="0"/>
                    </a:cubicBezTo>
                    <a:cubicBezTo>
                      <a:pt x="10" y="0"/>
                      <a:pt x="0" y="10"/>
                      <a:pt x="0" y="22"/>
                    </a:cubicBezTo>
                    <a:close/>
                    <a:moveTo>
                      <a:pt x="15" y="22"/>
                    </a:moveTo>
                    <a:cubicBezTo>
                      <a:pt x="15" y="18"/>
                      <a:pt x="18" y="15"/>
                      <a:pt x="22" y="15"/>
                    </a:cubicBezTo>
                    <a:cubicBezTo>
                      <a:pt x="26" y="15"/>
                      <a:pt x="29" y="18"/>
                      <a:pt x="29" y="22"/>
                    </a:cubicBezTo>
                    <a:cubicBezTo>
                      <a:pt x="29" y="26"/>
                      <a:pt x="26" y="29"/>
                      <a:pt x="22" y="29"/>
                    </a:cubicBezTo>
                    <a:cubicBezTo>
                      <a:pt x="18" y="29"/>
                      <a:pt x="15" y="26"/>
                      <a:pt x="15" y="2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46" name="Freeform 100">
                <a:extLst>
                  <a:ext uri="{FF2B5EF4-FFF2-40B4-BE49-F238E27FC236}">
                    <a16:creationId xmlns:a16="http://schemas.microsoft.com/office/drawing/2014/main" id="{3687FA82-1BBA-D647-ACE7-740A8A72C8B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3988" y="4352925"/>
                <a:ext cx="117475" cy="547688"/>
              </a:xfrm>
              <a:custGeom>
                <a:avLst/>
                <a:gdLst>
                  <a:gd name="T0" fmla="*/ 15 w 31"/>
                  <a:gd name="T1" fmla="*/ 143 h 144"/>
                  <a:gd name="T2" fmla="*/ 7 w 31"/>
                  <a:gd name="T3" fmla="*/ 144 h 144"/>
                  <a:gd name="T4" fmla="*/ 0 w 31"/>
                  <a:gd name="T5" fmla="*/ 83 h 144"/>
                  <a:gd name="T6" fmla="*/ 11 w 31"/>
                  <a:gd name="T7" fmla="*/ 4 h 144"/>
                  <a:gd name="T8" fmla="*/ 19 w 31"/>
                  <a:gd name="T9" fmla="*/ 4 h 144"/>
                  <a:gd name="T10" fmla="*/ 31 w 31"/>
                  <a:gd name="T11" fmla="*/ 83 h 144"/>
                  <a:gd name="T12" fmla="*/ 24 w 31"/>
                  <a:gd name="T13" fmla="*/ 144 h 144"/>
                  <a:gd name="T14" fmla="*/ 15 w 31"/>
                  <a:gd name="T15" fmla="*/ 143 h 1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1" h="144">
                    <a:moveTo>
                      <a:pt x="15" y="143"/>
                    </a:moveTo>
                    <a:cubicBezTo>
                      <a:pt x="12" y="143"/>
                      <a:pt x="10" y="143"/>
                      <a:pt x="7" y="144"/>
                    </a:cubicBezTo>
                    <a:cubicBezTo>
                      <a:pt x="3" y="128"/>
                      <a:pt x="0" y="107"/>
                      <a:pt x="0" y="83"/>
                    </a:cubicBezTo>
                    <a:cubicBezTo>
                      <a:pt x="0" y="50"/>
                      <a:pt x="7" y="20"/>
                      <a:pt x="11" y="4"/>
                    </a:cubicBezTo>
                    <a:cubicBezTo>
                      <a:pt x="12" y="0"/>
                      <a:pt x="18" y="0"/>
                      <a:pt x="19" y="4"/>
                    </a:cubicBezTo>
                    <a:cubicBezTo>
                      <a:pt x="24" y="20"/>
                      <a:pt x="31" y="50"/>
                      <a:pt x="31" y="83"/>
                    </a:cubicBezTo>
                    <a:cubicBezTo>
                      <a:pt x="31" y="107"/>
                      <a:pt x="27" y="128"/>
                      <a:pt x="24" y="144"/>
                    </a:cubicBezTo>
                    <a:cubicBezTo>
                      <a:pt x="21" y="143"/>
                      <a:pt x="18" y="143"/>
                      <a:pt x="15" y="14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47" name="Freeform 101">
                <a:extLst>
                  <a:ext uri="{FF2B5EF4-FFF2-40B4-BE49-F238E27FC236}">
                    <a16:creationId xmlns:a16="http://schemas.microsoft.com/office/drawing/2014/main" id="{F750B219-FC6E-554C-BD63-246C92E067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78451" y="5049838"/>
                <a:ext cx="495300" cy="311150"/>
              </a:xfrm>
              <a:custGeom>
                <a:avLst/>
                <a:gdLst>
                  <a:gd name="T0" fmla="*/ 9 w 130"/>
                  <a:gd name="T1" fmla="*/ 0 h 82"/>
                  <a:gd name="T2" fmla="*/ 65 w 130"/>
                  <a:gd name="T3" fmla="*/ 25 h 82"/>
                  <a:gd name="T4" fmla="*/ 127 w 130"/>
                  <a:gd name="T5" fmla="*/ 74 h 82"/>
                  <a:gd name="T6" fmla="*/ 123 w 130"/>
                  <a:gd name="T7" fmla="*/ 81 h 82"/>
                  <a:gd name="T8" fmla="*/ 49 w 130"/>
                  <a:gd name="T9" fmla="*/ 51 h 82"/>
                  <a:gd name="T10" fmla="*/ 0 w 130"/>
                  <a:gd name="T11" fmla="*/ 15 h 82"/>
                  <a:gd name="T12" fmla="*/ 9 w 130"/>
                  <a:gd name="T13" fmla="*/ 0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0" h="82">
                    <a:moveTo>
                      <a:pt x="9" y="0"/>
                    </a:moveTo>
                    <a:cubicBezTo>
                      <a:pt x="24" y="5"/>
                      <a:pt x="44" y="13"/>
                      <a:pt x="65" y="25"/>
                    </a:cubicBezTo>
                    <a:cubicBezTo>
                      <a:pt x="94" y="42"/>
                      <a:pt x="116" y="62"/>
                      <a:pt x="127" y="74"/>
                    </a:cubicBezTo>
                    <a:cubicBezTo>
                      <a:pt x="130" y="77"/>
                      <a:pt x="127" y="82"/>
                      <a:pt x="123" y="81"/>
                    </a:cubicBezTo>
                    <a:cubicBezTo>
                      <a:pt x="107" y="77"/>
                      <a:pt x="78" y="68"/>
                      <a:pt x="49" y="51"/>
                    </a:cubicBezTo>
                    <a:cubicBezTo>
                      <a:pt x="29" y="40"/>
                      <a:pt x="12" y="26"/>
                      <a:pt x="0" y="15"/>
                    </a:cubicBezTo>
                    <a:cubicBezTo>
                      <a:pt x="4" y="11"/>
                      <a:pt x="7" y="6"/>
                      <a:pt x="9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48" name="Freeform 102">
                <a:extLst>
                  <a:ext uri="{FF2B5EF4-FFF2-40B4-BE49-F238E27FC236}">
                    <a16:creationId xmlns:a16="http://schemas.microsoft.com/office/drawing/2014/main" id="{6CE23B69-0A09-A04E-98AC-FC977A9982C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08526" y="5049838"/>
                <a:ext cx="498475" cy="311150"/>
              </a:xfrm>
              <a:custGeom>
                <a:avLst/>
                <a:gdLst>
                  <a:gd name="T0" fmla="*/ 3 w 131"/>
                  <a:gd name="T1" fmla="*/ 74 h 82"/>
                  <a:gd name="T2" fmla="*/ 66 w 131"/>
                  <a:gd name="T3" fmla="*/ 25 h 82"/>
                  <a:gd name="T4" fmla="*/ 122 w 131"/>
                  <a:gd name="T5" fmla="*/ 0 h 82"/>
                  <a:gd name="T6" fmla="*/ 131 w 131"/>
                  <a:gd name="T7" fmla="*/ 15 h 82"/>
                  <a:gd name="T8" fmla="*/ 81 w 131"/>
                  <a:gd name="T9" fmla="*/ 51 h 82"/>
                  <a:gd name="T10" fmla="*/ 7 w 131"/>
                  <a:gd name="T11" fmla="*/ 81 h 82"/>
                  <a:gd name="T12" fmla="*/ 3 w 131"/>
                  <a:gd name="T13" fmla="*/ 74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1" h="82">
                    <a:moveTo>
                      <a:pt x="3" y="74"/>
                    </a:moveTo>
                    <a:cubicBezTo>
                      <a:pt x="15" y="62"/>
                      <a:pt x="37" y="42"/>
                      <a:pt x="66" y="25"/>
                    </a:cubicBezTo>
                    <a:cubicBezTo>
                      <a:pt x="86" y="13"/>
                      <a:pt x="106" y="5"/>
                      <a:pt x="122" y="0"/>
                    </a:cubicBezTo>
                    <a:cubicBezTo>
                      <a:pt x="124" y="6"/>
                      <a:pt x="127" y="11"/>
                      <a:pt x="131" y="15"/>
                    </a:cubicBezTo>
                    <a:cubicBezTo>
                      <a:pt x="118" y="26"/>
                      <a:pt x="101" y="40"/>
                      <a:pt x="81" y="51"/>
                    </a:cubicBezTo>
                    <a:cubicBezTo>
                      <a:pt x="52" y="68"/>
                      <a:pt x="24" y="77"/>
                      <a:pt x="7" y="81"/>
                    </a:cubicBezTo>
                    <a:cubicBezTo>
                      <a:pt x="3" y="82"/>
                      <a:pt x="0" y="77"/>
                      <a:pt x="3" y="7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49" name="Freeform 103">
                <a:extLst>
                  <a:ext uri="{FF2B5EF4-FFF2-40B4-BE49-F238E27FC236}">
                    <a16:creationId xmlns:a16="http://schemas.microsoft.com/office/drawing/2014/main" id="{FE43162D-177F-764A-8A99-032EE79141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22876" y="5140325"/>
                <a:ext cx="139700" cy="1047750"/>
              </a:xfrm>
              <a:custGeom>
                <a:avLst/>
                <a:gdLst>
                  <a:gd name="T0" fmla="*/ 18 w 37"/>
                  <a:gd name="T1" fmla="*/ 1 h 275"/>
                  <a:gd name="T2" fmla="*/ 24 w 37"/>
                  <a:gd name="T3" fmla="*/ 0 h 275"/>
                  <a:gd name="T4" fmla="*/ 37 w 37"/>
                  <a:gd name="T5" fmla="*/ 275 h 275"/>
                  <a:gd name="T6" fmla="*/ 0 w 37"/>
                  <a:gd name="T7" fmla="*/ 275 h 275"/>
                  <a:gd name="T8" fmla="*/ 12 w 37"/>
                  <a:gd name="T9" fmla="*/ 0 h 275"/>
                  <a:gd name="T10" fmla="*/ 18 w 37"/>
                  <a:gd name="T11" fmla="*/ 1 h 2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7" h="275">
                    <a:moveTo>
                      <a:pt x="18" y="1"/>
                    </a:moveTo>
                    <a:cubicBezTo>
                      <a:pt x="20" y="1"/>
                      <a:pt x="22" y="0"/>
                      <a:pt x="24" y="0"/>
                    </a:cubicBezTo>
                    <a:cubicBezTo>
                      <a:pt x="37" y="275"/>
                      <a:pt x="37" y="275"/>
                      <a:pt x="37" y="275"/>
                    </a:cubicBezTo>
                    <a:cubicBezTo>
                      <a:pt x="0" y="275"/>
                      <a:pt x="0" y="275"/>
                      <a:pt x="0" y="275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14" y="0"/>
                      <a:pt x="16" y="1"/>
                      <a:pt x="18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</p:grpSp>
        <p:grpSp>
          <p:nvGrpSpPr>
            <p:cNvPr id="50" name="Group 49">
              <a:extLst>
                <a:ext uri="{FF2B5EF4-FFF2-40B4-BE49-F238E27FC236}">
                  <a16:creationId xmlns:a16="http://schemas.microsoft.com/office/drawing/2014/main" id="{A5E46E7F-4049-3746-9EE3-94FDF03653AA}"/>
                </a:ext>
              </a:extLst>
            </p:cNvPr>
            <p:cNvGrpSpPr/>
            <p:nvPr/>
          </p:nvGrpSpPr>
          <p:grpSpPr>
            <a:xfrm>
              <a:off x="4763" y="5087938"/>
              <a:ext cx="12179300" cy="1770063"/>
              <a:chOff x="4763" y="5087938"/>
              <a:chExt cx="12179300" cy="1770063"/>
            </a:xfrm>
          </p:grpSpPr>
          <p:sp>
            <p:nvSpPr>
              <p:cNvPr id="51" name="Freeform 104">
                <a:extLst>
                  <a:ext uri="{FF2B5EF4-FFF2-40B4-BE49-F238E27FC236}">
                    <a16:creationId xmlns:a16="http://schemas.microsoft.com/office/drawing/2014/main" id="{FD268024-532B-A349-86C4-079354E6E72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63" y="5334000"/>
                <a:ext cx="12179300" cy="1489075"/>
              </a:xfrm>
              <a:custGeom>
                <a:avLst/>
                <a:gdLst>
                  <a:gd name="T0" fmla="*/ 0 w 3200"/>
                  <a:gd name="T1" fmla="*/ 129 h 391"/>
                  <a:gd name="T2" fmla="*/ 3200 w 3200"/>
                  <a:gd name="T3" fmla="*/ 0 h 391"/>
                  <a:gd name="T4" fmla="*/ 3200 w 3200"/>
                  <a:gd name="T5" fmla="*/ 268 h 391"/>
                  <a:gd name="T6" fmla="*/ 0 w 3200"/>
                  <a:gd name="T7" fmla="*/ 264 h 391"/>
                  <a:gd name="T8" fmla="*/ 0 w 3200"/>
                  <a:gd name="T9" fmla="*/ 129 h 3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200" h="391">
                    <a:moveTo>
                      <a:pt x="0" y="129"/>
                    </a:moveTo>
                    <a:cubicBezTo>
                      <a:pt x="217" y="129"/>
                      <a:pt x="2396" y="272"/>
                      <a:pt x="3200" y="0"/>
                    </a:cubicBezTo>
                    <a:cubicBezTo>
                      <a:pt x="3200" y="391"/>
                      <a:pt x="3200" y="268"/>
                      <a:pt x="3200" y="268"/>
                    </a:cubicBezTo>
                    <a:cubicBezTo>
                      <a:pt x="0" y="264"/>
                      <a:pt x="0" y="264"/>
                      <a:pt x="0" y="264"/>
                    </a:cubicBezTo>
                    <a:lnTo>
                      <a:pt x="0" y="129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52" name="Freeform 105">
                <a:extLst>
                  <a:ext uri="{FF2B5EF4-FFF2-40B4-BE49-F238E27FC236}">
                    <a16:creationId xmlns:a16="http://schemas.microsoft.com/office/drawing/2014/main" id="{FE7DBE01-103B-4B46-95C4-74B697F7464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63" y="5087938"/>
                <a:ext cx="12179300" cy="1770063"/>
              </a:xfrm>
              <a:custGeom>
                <a:avLst/>
                <a:gdLst>
                  <a:gd name="T0" fmla="*/ 3200 w 3200"/>
                  <a:gd name="T1" fmla="*/ 331 h 465"/>
                  <a:gd name="T2" fmla="*/ 0 w 3200"/>
                  <a:gd name="T3" fmla="*/ 0 h 465"/>
                  <a:gd name="T4" fmla="*/ 0 w 3200"/>
                  <a:gd name="T5" fmla="*/ 465 h 465"/>
                  <a:gd name="T6" fmla="*/ 3200 w 3200"/>
                  <a:gd name="T7" fmla="*/ 465 h 465"/>
                  <a:gd name="T8" fmla="*/ 3200 w 3200"/>
                  <a:gd name="T9" fmla="*/ 331 h 4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200" h="465">
                    <a:moveTo>
                      <a:pt x="3200" y="331"/>
                    </a:moveTo>
                    <a:cubicBezTo>
                      <a:pt x="2983" y="331"/>
                      <a:pt x="804" y="273"/>
                      <a:pt x="0" y="0"/>
                    </a:cubicBezTo>
                    <a:cubicBezTo>
                      <a:pt x="0" y="392"/>
                      <a:pt x="0" y="465"/>
                      <a:pt x="0" y="465"/>
                    </a:cubicBezTo>
                    <a:cubicBezTo>
                      <a:pt x="3200" y="465"/>
                      <a:pt x="3200" y="465"/>
                      <a:pt x="3200" y="465"/>
                    </a:cubicBezTo>
                    <a:lnTo>
                      <a:pt x="3200" y="33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</p:grpSp>
      </p:grpSp>
      <p:grpSp>
        <p:nvGrpSpPr>
          <p:cNvPr id="70" name="Group 69">
            <a:extLst>
              <a:ext uri="{FF2B5EF4-FFF2-40B4-BE49-F238E27FC236}">
                <a16:creationId xmlns:a16="http://schemas.microsoft.com/office/drawing/2014/main" id="{F097F6D9-A98D-2241-A7FD-D3B7762B2ADA}"/>
              </a:ext>
            </a:extLst>
          </p:cNvPr>
          <p:cNvGrpSpPr/>
          <p:nvPr/>
        </p:nvGrpSpPr>
        <p:grpSpPr>
          <a:xfrm>
            <a:off x="6873875" y="1892023"/>
            <a:ext cx="2198178" cy="572464"/>
            <a:chOff x="2194602" y="2009322"/>
            <a:chExt cx="2198178" cy="572464"/>
          </a:xfrm>
        </p:grpSpPr>
        <p:sp>
          <p:nvSpPr>
            <p:cNvPr id="71" name="Rectangle 70">
              <a:extLst>
                <a:ext uri="{FF2B5EF4-FFF2-40B4-BE49-F238E27FC236}">
                  <a16:creationId xmlns:a16="http://schemas.microsoft.com/office/drawing/2014/main" id="{1430020C-F9D6-4C41-B305-4DB0956BFFF4}"/>
                </a:ext>
              </a:extLst>
            </p:cNvPr>
            <p:cNvSpPr/>
            <p:nvPr/>
          </p:nvSpPr>
          <p:spPr>
            <a:xfrm>
              <a:off x="2540742" y="2009322"/>
              <a:ext cx="1852038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72" name="Shape 2778">
              <a:extLst>
                <a:ext uri="{FF2B5EF4-FFF2-40B4-BE49-F238E27FC236}">
                  <a16:creationId xmlns:a16="http://schemas.microsoft.com/office/drawing/2014/main" id="{A987EE28-438E-7F46-9368-7300F5D1BCC4}"/>
                </a:ext>
              </a:extLst>
            </p:cNvPr>
            <p:cNvSpPr/>
            <p:nvPr/>
          </p:nvSpPr>
          <p:spPr>
            <a:xfrm>
              <a:off x="2194602" y="216516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481" y="12956"/>
                  </a:moveTo>
                  <a:cubicBezTo>
                    <a:pt x="17070" y="12258"/>
                    <a:pt x="16576" y="11533"/>
                    <a:pt x="16011" y="10795"/>
                  </a:cubicBezTo>
                  <a:cubicBezTo>
                    <a:pt x="16573" y="10063"/>
                    <a:pt x="17072" y="9339"/>
                    <a:pt x="17481" y="8644"/>
                  </a:cubicBezTo>
                  <a:cubicBezTo>
                    <a:pt x="19410" y="9181"/>
                    <a:pt x="20618" y="9948"/>
                    <a:pt x="20618" y="10800"/>
                  </a:cubicBezTo>
                  <a:cubicBezTo>
                    <a:pt x="20618" y="11652"/>
                    <a:pt x="19410" y="12419"/>
                    <a:pt x="17481" y="12956"/>
                  </a:cubicBezTo>
                  <a:moveTo>
                    <a:pt x="17742" y="17743"/>
                  </a:moveTo>
                  <a:cubicBezTo>
                    <a:pt x="17140" y="18345"/>
                    <a:pt x="15740" y="18028"/>
                    <a:pt x="13996" y="17045"/>
                  </a:cubicBezTo>
                  <a:cubicBezTo>
                    <a:pt x="14198" y="16261"/>
                    <a:pt x="14365" y="15406"/>
                    <a:pt x="14487" y="14488"/>
                  </a:cubicBezTo>
                  <a:cubicBezTo>
                    <a:pt x="15405" y="14366"/>
                    <a:pt x="16261" y="14198"/>
                    <a:pt x="17044" y="13996"/>
                  </a:cubicBezTo>
                  <a:cubicBezTo>
                    <a:pt x="18028" y="15740"/>
                    <a:pt x="18345" y="17140"/>
                    <a:pt x="17742" y="17743"/>
                  </a:cubicBezTo>
                  <a:moveTo>
                    <a:pt x="15404" y="11561"/>
                  </a:moveTo>
                  <a:cubicBezTo>
                    <a:pt x="15837" y="12119"/>
                    <a:pt x="16219" y="12662"/>
                    <a:pt x="16554" y="13185"/>
                  </a:cubicBezTo>
                  <a:cubicBezTo>
                    <a:pt x="15950" y="13317"/>
                    <a:pt x="15295" y="13429"/>
                    <a:pt x="14597" y="13517"/>
                  </a:cubicBezTo>
                  <a:cubicBezTo>
                    <a:pt x="14631" y="13155"/>
                    <a:pt x="14655" y="12784"/>
                    <a:pt x="14677" y="12409"/>
                  </a:cubicBezTo>
                  <a:cubicBezTo>
                    <a:pt x="14930" y="12127"/>
                    <a:pt x="15170" y="11844"/>
                    <a:pt x="15404" y="11561"/>
                  </a:cubicBezTo>
                  <a:moveTo>
                    <a:pt x="15402" y="10032"/>
                  </a:moveTo>
                  <a:cubicBezTo>
                    <a:pt x="15170" y="9752"/>
                    <a:pt x="14928" y="9471"/>
                    <a:pt x="14677" y="9191"/>
                  </a:cubicBezTo>
                  <a:cubicBezTo>
                    <a:pt x="14655" y="8817"/>
                    <a:pt x="14631" y="8445"/>
                    <a:pt x="14597" y="8084"/>
                  </a:cubicBezTo>
                  <a:cubicBezTo>
                    <a:pt x="15295" y="8171"/>
                    <a:pt x="15950" y="8283"/>
                    <a:pt x="16554" y="8415"/>
                  </a:cubicBezTo>
                  <a:cubicBezTo>
                    <a:pt x="16221" y="8935"/>
                    <a:pt x="15832" y="9478"/>
                    <a:pt x="15402" y="10032"/>
                  </a:cubicBezTo>
                  <a:moveTo>
                    <a:pt x="17742" y="3857"/>
                  </a:moveTo>
                  <a:cubicBezTo>
                    <a:pt x="18345" y="4460"/>
                    <a:pt x="18028" y="5860"/>
                    <a:pt x="17044" y="7604"/>
                  </a:cubicBezTo>
                  <a:cubicBezTo>
                    <a:pt x="16261" y="7402"/>
                    <a:pt x="15405" y="7234"/>
                    <a:pt x="14487" y="7112"/>
                  </a:cubicBezTo>
                  <a:cubicBezTo>
                    <a:pt x="14365" y="6194"/>
                    <a:pt x="14198" y="5339"/>
                    <a:pt x="13996" y="4555"/>
                  </a:cubicBezTo>
                  <a:cubicBezTo>
                    <a:pt x="15740" y="3572"/>
                    <a:pt x="17140" y="3255"/>
                    <a:pt x="17742" y="3857"/>
                  </a:cubicBezTo>
                  <a:moveTo>
                    <a:pt x="13718" y="12012"/>
                  </a:moveTo>
                  <a:cubicBezTo>
                    <a:pt x="13448" y="12303"/>
                    <a:pt x="13172" y="12593"/>
                    <a:pt x="12882" y="12883"/>
                  </a:cubicBezTo>
                  <a:cubicBezTo>
                    <a:pt x="12593" y="13172"/>
                    <a:pt x="12303" y="13449"/>
                    <a:pt x="12012" y="13719"/>
                  </a:cubicBezTo>
                  <a:cubicBezTo>
                    <a:pt x="11614" y="13733"/>
                    <a:pt x="11212" y="13745"/>
                    <a:pt x="10800" y="13745"/>
                  </a:cubicBezTo>
                  <a:cubicBezTo>
                    <a:pt x="10387" y="13745"/>
                    <a:pt x="9985" y="13733"/>
                    <a:pt x="9587" y="13719"/>
                  </a:cubicBezTo>
                  <a:cubicBezTo>
                    <a:pt x="9297" y="13449"/>
                    <a:pt x="9006" y="13172"/>
                    <a:pt x="8717" y="12883"/>
                  </a:cubicBezTo>
                  <a:cubicBezTo>
                    <a:pt x="8428" y="12593"/>
                    <a:pt x="8152" y="12303"/>
                    <a:pt x="7881" y="12012"/>
                  </a:cubicBezTo>
                  <a:cubicBezTo>
                    <a:pt x="7866" y="11614"/>
                    <a:pt x="7855" y="11212"/>
                    <a:pt x="7855" y="10800"/>
                  </a:cubicBezTo>
                  <a:cubicBezTo>
                    <a:pt x="7855" y="10388"/>
                    <a:pt x="7866" y="9986"/>
                    <a:pt x="7881" y="9587"/>
                  </a:cubicBezTo>
                  <a:cubicBezTo>
                    <a:pt x="8152" y="9297"/>
                    <a:pt x="8428" y="9007"/>
                    <a:pt x="8717" y="8717"/>
                  </a:cubicBezTo>
                  <a:cubicBezTo>
                    <a:pt x="9006" y="8428"/>
                    <a:pt x="9297" y="8151"/>
                    <a:pt x="9587" y="7881"/>
                  </a:cubicBezTo>
                  <a:cubicBezTo>
                    <a:pt x="9985" y="7867"/>
                    <a:pt x="10387" y="7855"/>
                    <a:pt x="10800" y="7855"/>
                  </a:cubicBezTo>
                  <a:cubicBezTo>
                    <a:pt x="11212" y="7855"/>
                    <a:pt x="11614" y="7867"/>
                    <a:pt x="12012" y="7881"/>
                  </a:cubicBezTo>
                  <a:cubicBezTo>
                    <a:pt x="12303" y="8151"/>
                    <a:pt x="12593" y="8428"/>
                    <a:pt x="12882" y="8717"/>
                  </a:cubicBezTo>
                  <a:cubicBezTo>
                    <a:pt x="13172" y="9007"/>
                    <a:pt x="13448" y="9297"/>
                    <a:pt x="13718" y="9587"/>
                  </a:cubicBezTo>
                  <a:cubicBezTo>
                    <a:pt x="13733" y="9986"/>
                    <a:pt x="13745" y="10388"/>
                    <a:pt x="13745" y="10800"/>
                  </a:cubicBezTo>
                  <a:cubicBezTo>
                    <a:pt x="13745" y="11212"/>
                    <a:pt x="13733" y="11614"/>
                    <a:pt x="13718" y="12012"/>
                  </a:cubicBezTo>
                  <a:moveTo>
                    <a:pt x="13185" y="16555"/>
                  </a:moveTo>
                  <a:cubicBezTo>
                    <a:pt x="12662" y="16219"/>
                    <a:pt x="12120" y="15837"/>
                    <a:pt x="11561" y="15404"/>
                  </a:cubicBezTo>
                  <a:cubicBezTo>
                    <a:pt x="11844" y="15170"/>
                    <a:pt x="12127" y="14931"/>
                    <a:pt x="12409" y="14677"/>
                  </a:cubicBezTo>
                  <a:cubicBezTo>
                    <a:pt x="12783" y="14655"/>
                    <a:pt x="13155" y="14631"/>
                    <a:pt x="13517" y="14597"/>
                  </a:cubicBezTo>
                  <a:cubicBezTo>
                    <a:pt x="13429" y="15295"/>
                    <a:pt x="13316" y="15950"/>
                    <a:pt x="13185" y="16555"/>
                  </a:cubicBezTo>
                  <a:moveTo>
                    <a:pt x="10800" y="20618"/>
                  </a:moveTo>
                  <a:cubicBezTo>
                    <a:pt x="9948" y="20618"/>
                    <a:pt x="9181" y="19410"/>
                    <a:pt x="8643" y="17481"/>
                  </a:cubicBezTo>
                  <a:cubicBezTo>
                    <a:pt x="9339" y="17072"/>
                    <a:pt x="10062" y="16573"/>
                    <a:pt x="10795" y="16011"/>
                  </a:cubicBezTo>
                  <a:cubicBezTo>
                    <a:pt x="11532" y="16576"/>
                    <a:pt x="12258" y="17070"/>
                    <a:pt x="12957" y="17481"/>
                  </a:cubicBezTo>
                  <a:cubicBezTo>
                    <a:pt x="12419" y="19410"/>
                    <a:pt x="11652" y="20618"/>
                    <a:pt x="10800" y="20618"/>
                  </a:cubicBezTo>
                  <a:moveTo>
                    <a:pt x="8083" y="14597"/>
                  </a:moveTo>
                  <a:cubicBezTo>
                    <a:pt x="8445" y="14631"/>
                    <a:pt x="8816" y="14655"/>
                    <a:pt x="9190" y="14677"/>
                  </a:cubicBezTo>
                  <a:cubicBezTo>
                    <a:pt x="9471" y="14929"/>
                    <a:pt x="9751" y="15170"/>
                    <a:pt x="10032" y="15403"/>
                  </a:cubicBezTo>
                  <a:cubicBezTo>
                    <a:pt x="9478" y="15832"/>
                    <a:pt x="8935" y="16221"/>
                    <a:pt x="8415" y="16555"/>
                  </a:cubicBezTo>
                  <a:cubicBezTo>
                    <a:pt x="8283" y="15950"/>
                    <a:pt x="8171" y="15295"/>
                    <a:pt x="8083" y="14597"/>
                  </a:cubicBezTo>
                  <a:moveTo>
                    <a:pt x="8415" y="5045"/>
                  </a:moveTo>
                  <a:cubicBezTo>
                    <a:pt x="8938" y="5381"/>
                    <a:pt x="9480" y="5762"/>
                    <a:pt x="10038" y="6196"/>
                  </a:cubicBezTo>
                  <a:cubicBezTo>
                    <a:pt x="9756" y="6430"/>
                    <a:pt x="9473" y="6670"/>
                    <a:pt x="9190" y="6924"/>
                  </a:cubicBezTo>
                  <a:cubicBezTo>
                    <a:pt x="8816" y="6945"/>
                    <a:pt x="8445" y="6969"/>
                    <a:pt x="8083" y="7003"/>
                  </a:cubicBezTo>
                  <a:cubicBezTo>
                    <a:pt x="8171" y="6305"/>
                    <a:pt x="8283" y="5650"/>
                    <a:pt x="8415" y="5045"/>
                  </a:cubicBezTo>
                  <a:moveTo>
                    <a:pt x="10800" y="982"/>
                  </a:moveTo>
                  <a:cubicBezTo>
                    <a:pt x="11652" y="982"/>
                    <a:pt x="12419" y="2191"/>
                    <a:pt x="12957" y="4119"/>
                  </a:cubicBezTo>
                  <a:cubicBezTo>
                    <a:pt x="12261" y="4528"/>
                    <a:pt x="11537" y="5027"/>
                    <a:pt x="10804" y="5589"/>
                  </a:cubicBezTo>
                  <a:cubicBezTo>
                    <a:pt x="10067" y="5024"/>
                    <a:pt x="9341" y="4530"/>
                    <a:pt x="8643" y="4119"/>
                  </a:cubicBezTo>
                  <a:cubicBezTo>
                    <a:pt x="9181" y="2191"/>
                    <a:pt x="9948" y="982"/>
                    <a:pt x="10800" y="982"/>
                  </a:cubicBezTo>
                  <a:moveTo>
                    <a:pt x="13517" y="7003"/>
                  </a:moveTo>
                  <a:cubicBezTo>
                    <a:pt x="13155" y="6969"/>
                    <a:pt x="12783" y="6945"/>
                    <a:pt x="12409" y="6924"/>
                  </a:cubicBezTo>
                  <a:cubicBezTo>
                    <a:pt x="12129" y="6671"/>
                    <a:pt x="11848" y="6430"/>
                    <a:pt x="11568" y="6198"/>
                  </a:cubicBezTo>
                  <a:cubicBezTo>
                    <a:pt x="12122" y="5768"/>
                    <a:pt x="12665" y="5379"/>
                    <a:pt x="13185" y="5045"/>
                  </a:cubicBezTo>
                  <a:cubicBezTo>
                    <a:pt x="13316" y="5650"/>
                    <a:pt x="13429" y="6305"/>
                    <a:pt x="13517" y="7003"/>
                  </a:cubicBezTo>
                  <a:moveTo>
                    <a:pt x="7112" y="7112"/>
                  </a:moveTo>
                  <a:cubicBezTo>
                    <a:pt x="6194" y="7234"/>
                    <a:pt x="5339" y="7402"/>
                    <a:pt x="4555" y="7604"/>
                  </a:cubicBezTo>
                  <a:cubicBezTo>
                    <a:pt x="3572" y="5860"/>
                    <a:pt x="3255" y="4460"/>
                    <a:pt x="3858" y="3857"/>
                  </a:cubicBezTo>
                  <a:cubicBezTo>
                    <a:pt x="4460" y="3255"/>
                    <a:pt x="5860" y="3572"/>
                    <a:pt x="7604" y="4555"/>
                  </a:cubicBezTo>
                  <a:cubicBezTo>
                    <a:pt x="7402" y="5339"/>
                    <a:pt x="7234" y="6194"/>
                    <a:pt x="7112" y="7112"/>
                  </a:cubicBezTo>
                  <a:moveTo>
                    <a:pt x="3858" y="17743"/>
                  </a:moveTo>
                  <a:cubicBezTo>
                    <a:pt x="3255" y="17140"/>
                    <a:pt x="3572" y="15740"/>
                    <a:pt x="4555" y="13996"/>
                  </a:cubicBezTo>
                  <a:cubicBezTo>
                    <a:pt x="5339" y="14198"/>
                    <a:pt x="6194" y="14366"/>
                    <a:pt x="7112" y="14488"/>
                  </a:cubicBezTo>
                  <a:cubicBezTo>
                    <a:pt x="7234" y="15406"/>
                    <a:pt x="7402" y="16261"/>
                    <a:pt x="7604" y="17045"/>
                  </a:cubicBezTo>
                  <a:cubicBezTo>
                    <a:pt x="5860" y="18028"/>
                    <a:pt x="4460" y="18345"/>
                    <a:pt x="3858" y="17743"/>
                  </a:cubicBezTo>
                  <a:moveTo>
                    <a:pt x="7003" y="13517"/>
                  </a:moveTo>
                  <a:cubicBezTo>
                    <a:pt x="6305" y="13429"/>
                    <a:pt x="5650" y="13317"/>
                    <a:pt x="5045" y="13185"/>
                  </a:cubicBezTo>
                  <a:cubicBezTo>
                    <a:pt x="5379" y="12665"/>
                    <a:pt x="5768" y="12122"/>
                    <a:pt x="6197" y="11568"/>
                  </a:cubicBezTo>
                  <a:cubicBezTo>
                    <a:pt x="6429" y="11848"/>
                    <a:pt x="6671" y="12129"/>
                    <a:pt x="6923" y="12409"/>
                  </a:cubicBezTo>
                  <a:cubicBezTo>
                    <a:pt x="6944" y="12784"/>
                    <a:pt x="6968" y="13155"/>
                    <a:pt x="7003" y="13517"/>
                  </a:cubicBezTo>
                  <a:moveTo>
                    <a:pt x="6923" y="9191"/>
                  </a:moveTo>
                  <a:cubicBezTo>
                    <a:pt x="6669" y="9473"/>
                    <a:pt x="6429" y="9756"/>
                    <a:pt x="6196" y="10039"/>
                  </a:cubicBezTo>
                  <a:cubicBezTo>
                    <a:pt x="5763" y="9481"/>
                    <a:pt x="5381" y="8938"/>
                    <a:pt x="5045" y="8415"/>
                  </a:cubicBezTo>
                  <a:cubicBezTo>
                    <a:pt x="5650" y="8283"/>
                    <a:pt x="6305" y="8171"/>
                    <a:pt x="7003" y="8084"/>
                  </a:cubicBezTo>
                  <a:cubicBezTo>
                    <a:pt x="6968" y="8445"/>
                    <a:pt x="6944" y="8816"/>
                    <a:pt x="6923" y="9191"/>
                  </a:cubicBezTo>
                  <a:moveTo>
                    <a:pt x="982" y="10800"/>
                  </a:moveTo>
                  <a:cubicBezTo>
                    <a:pt x="982" y="9948"/>
                    <a:pt x="2190" y="9181"/>
                    <a:pt x="4119" y="8644"/>
                  </a:cubicBezTo>
                  <a:cubicBezTo>
                    <a:pt x="4530" y="9342"/>
                    <a:pt x="5023" y="10067"/>
                    <a:pt x="5588" y="10805"/>
                  </a:cubicBezTo>
                  <a:cubicBezTo>
                    <a:pt x="5027" y="11537"/>
                    <a:pt x="4528" y="12262"/>
                    <a:pt x="4119" y="12956"/>
                  </a:cubicBezTo>
                  <a:cubicBezTo>
                    <a:pt x="2190" y="12419"/>
                    <a:pt x="982" y="11652"/>
                    <a:pt x="982" y="10800"/>
                  </a:cubicBezTo>
                  <a:moveTo>
                    <a:pt x="21600" y="10800"/>
                  </a:moveTo>
                  <a:cubicBezTo>
                    <a:pt x="21600" y="9624"/>
                    <a:pt x="20173" y="8571"/>
                    <a:pt x="17918" y="7853"/>
                  </a:cubicBezTo>
                  <a:cubicBezTo>
                    <a:pt x="19002" y="5750"/>
                    <a:pt x="19269" y="3995"/>
                    <a:pt x="18437" y="3163"/>
                  </a:cubicBezTo>
                  <a:cubicBezTo>
                    <a:pt x="17605" y="2332"/>
                    <a:pt x="15850" y="2598"/>
                    <a:pt x="13748" y="3682"/>
                  </a:cubicBezTo>
                  <a:cubicBezTo>
                    <a:pt x="13029" y="1427"/>
                    <a:pt x="11976" y="0"/>
                    <a:pt x="10800" y="0"/>
                  </a:cubicBezTo>
                  <a:cubicBezTo>
                    <a:pt x="9623" y="0"/>
                    <a:pt x="8571" y="1427"/>
                    <a:pt x="7852" y="3682"/>
                  </a:cubicBezTo>
                  <a:cubicBezTo>
                    <a:pt x="5750" y="2598"/>
                    <a:pt x="3995" y="2332"/>
                    <a:pt x="3163" y="3163"/>
                  </a:cubicBezTo>
                  <a:cubicBezTo>
                    <a:pt x="2331" y="3995"/>
                    <a:pt x="2598" y="5750"/>
                    <a:pt x="3682" y="7853"/>
                  </a:cubicBezTo>
                  <a:cubicBezTo>
                    <a:pt x="1426" y="8571"/>
                    <a:pt x="0" y="9624"/>
                    <a:pt x="0" y="10800"/>
                  </a:cubicBezTo>
                  <a:cubicBezTo>
                    <a:pt x="0" y="11976"/>
                    <a:pt x="1426" y="13029"/>
                    <a:pt x="3682" y="13748"/>
                  </a:cubicBezTo>
                  <a:cubicBezTo>
                    <a:pt x="2598" y="15851"/>
                    <a:pt x="2331" y="17605"/>
                    <a:pt x="3163" y="18437"/>
                  </a:cubicBezTo>
                  <a:cubicBezTo>
                    <a:pt x="3995" y="19268"/>
                    <a:pt x="5750" y="19002"/>
                    <a:pt x="7852" y="17918"/>
                  </a:cubicBezTo>
                  <a:cubicBezTo>
                    <a:pt x="8571" y="20173"/>
                    <a:pt x="9623" y="21600"/>
                    <a:pt x="10800" y="21600"/>
                  </a:cubicBezTo>
                  <a:cubicBezTo>
                    <a:pt x="11976" y="21600"/>
                    <a:pt x="13029" y="20173"/>
                    <a:pt x="13748" y="17918"/>
                  </a:cubicBezTo>
                  <a:cubicBezTo>
                    <a:pt x="15850" y="19002"/>
                    <a:pt x="17605" y="19268"/>
                    <a:pt x="18437" y="18437"/>
                  </a:cubicBezTo>
                  <a:cubicBezTo>
                    <a:pt x="19269" y="17605"/>
                    <a:pt x="19002" y="15851"/>
                    <a:pt x="17918" y="13748"/>
                  </a:cubicBezTo>
                  <a:cubicBezTo>
                    <a:pt x="20173" y="13029"/>
                    <a:pt x="21600" y="11976"/>
                    <a:pt x="21600" y="10800"/>
                  </a:cubicBezTo>
                  <a:moveTo>
                    <a:pt x="10800" y="9818"/>
                  </a:moveTo>
                  <a:cubicBezTo>
                    <a:pt x="10258" y="9818"/>
                    <a:pt x="9818" y="10258"/>
                    <a:pt x="9818" y="10800"/>
                  </a:cubicBezTo>
                  <a:cubicBezTo>
                    <a:pt x="9818" y="11342"/>
                    <a:pt x="10258" y="11782"/>
                    <a:pt x="10800" y="11782"/>
                  </a:cubicBezTo>
                  <a:cubicBezTo>
                    <a:pt x="11342" y="11782"/>
                    <a:pt x="11782" y="11342"/>
                    <a:pt x="11782" y="10800"/>
                  </a:cubicBezTo>
                  <a:cubicBezTo>
                    <a:pt x="11782" y="10258"/>
                    <a:pt x="11342" y="9818"/>
                    <a:pt x="10800" y="9818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73" name="Group 72">
            <a:extLst>
              <a:ext uri="{FF2B5EF4-FFF2-40B4-BE49-F238E27FC236}">
                <a16:creationId xmlns:a16="http://schemas.microsoft.com/office/drawing/2014/main" id="{11E71E26-4E1B-0149-A9B1-458118799974}"/>
              </a:ext>
            </a:extLst>
          </p:cNvPr>
          <p:cNvGrpSpPr/>
          <p:nvPr/>
        </p:nvGrpSpPr>
        <p:grpSpPr>
          <a:xfrm>
            <a:off x="6862858" y="3831018"/>
            <a:ext cx="2199302" cy="572464"/>
            <a:chOff x="4129724" y="2015877"/>
            <a:chExt cx="2199302" cy="572464"/>
          </a:xfrm>
        </p:grpSpPr>
        <p:sp>
          <p:nvSpPr>
            <p:cNvPr id="74" name="Rectangle 73">
              <a:extLst>
                <a:ext uri="{FF2B5EF4-FFF2-40B4-BE49-F238E27FC236}">
                  <a16:creationId xmlns:a16="http://schemas.microsoft.com/office/drawing/2014/main" id="{E3E83909-B2D4-1145-ABB4-0C29821C669D}"/>
                </a:ext>
              </a:extLst>
            </p:cNvPr>
            <p:cNvSpPr/>
            <p:nvPr/>
          </p:nvSpPr>
          <p:spPr>
            <a:xfrm>
              <a:off x="4477137" y="2015877"/>
              <a:ext cx="1851889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75" name="Shape 2748">
              <a:extLst>
                <a:ext uri="{FF2B5EF4-FFF2-40B4-BE49-F238E27FC236}">
                  <a16:creationId xmlns:a16="http://schemas.microsoft.com/office/drawing/2014/main" id="{841C34F5-6558-2B4C-AA62-5C77003E0349}"/>
                </a:ext>
              </a:extLst>
            </p:cNvPr>
            <p:cNvSpPr/>
            <p:nvPr/>
          </p:nvSpPr>
          <p:spPr>
            <a:xfrm>
              <a:off x="4129724" y="2143124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8280" y="18579"/>
                  </a:moveTo>
                  <a:cubicBezTo>
                    <a:pt x="20323" y="16614"/>
                    <a:pt x="21600" y="1385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6" y="0"/>
                    <a:pt x="0" y="4835"/>
                    <a:pt x="0" y="10800"/>
                  </a:cubicBezTo>
                  <a:cubicBezTo>
                    <a:pt x="0" y="13859"/>
                    <a:pt x="1277" y="16614"/>
                    <a:pt x="3320" y="18579"/>
                  </a:cubicBezTo>
                  <a:lnTo>
                    <a:pt x="2107" y="20762"/>
                  </a:lnTo>
                  <a:cubicBezTo>
                    <a:pt x="2019" y="20851"/>
                    <a:pt x="1964" y="20974"/>
                    <a:pt x="1964" y="21109"/>
                  </a:cubicBezTo>
                  <a:cubicBezTo>
                    <a:pt x="1964" y="21380"/>
                    <a:pt x="2184" y="21600"/>
                    <a:pt x="2455" y="21600"/>
                  </a:cubicBezTo>
                  <a:cubicBezTo>
                    <a:pt x="2590" y="21600"/>
                    <a:pt x="2713" y="21545"/>
                    <a:pt x="2802" y="21456"/>
                  </a:cubicBezTo>
                  <a:cubicBezTo>
                    <a:pt x="2858" y="21400"/>
                    <a:pt x="2894" y="21327"/>
                    <a:pt x="2917" y="21248"/>
                  </a:cubicBezTo>
                  <a:lnTo>
                    <a:pt x="4044" y="19219"/>
                  </a:lnTo>
                  <a:cubicBezTo>
                    <a:pt x="5895" y="20706"/>
                    <a:pt x="8242" y="21600"/>
                    <a:pt x="10800" y="21600"/>
                  </a:cubicBezTo>
                  <a:cubicBezTo>
                    <a:pt x="13358" y="21600"/>
                    <a:pt x="15705" y="20706"/>
                    <a:pt x="17555" y="19219"/>
                  </a:cubicBezTo>
                  <a:lnTo>
                    <a:pt x="18683" y="21248"/>
                  </a:lnTo>
                  <a:cubicBezTo>
                    <a:pt x="18743" y="21450"/>
                    <a:pt x="18923" y="21600"/>
                    <a:pt x="19145" y="21600"/>
                  </a:cubicBezTo>
                  <a:cubicBezTo>
                    <a:pt x="19416" y="21600"/>
                    <a:pt x="19636" y="21380"/>
                    <a:pt x="19636" y="21109"/>
                  </a:cubicBezTo>
                  <a:cubicBezTo>
                    <a:pt x="19636" y="20974"/>
                    <a:pt x="19581" y="20851"/>
                    <a:pt x="19493" y="20762"/>
                  </a:cubicBezTo>
                  <a:cubicBezTo>
                    <a:pt x="19493" y="20762"/>
                    <a:pt x="18280" y="18579"/>
                    <a:pt x="18280" y="18579"/>
                  </a:cubicBezTo>
                  <a:close/>
                  <a:moveTo>
                    <a:pt x="10800" y="16691"/>
                  </a:moveTo>
                  <a:cubicBezTo>
                    <a:pt x="7547" y="16691"/>
                    <a:pt x="4909" y="14053"/>
                    <a:pt x="4909" y="10800"/>
                  </a:cubicBezTo>
                  <a:cubicBezTo>
                    <a:pt x="4909" y="7547"/>
                    <a:pt x="7547" y="4909"/>
                    <a:pt x="10800" y="4909"/>
                  </a:cubicBezTo>
                  <a:cubicBezTo>
                    <a:pt x="14053" y="4909"/>
                    <a:pt x="16691" y="7547"/>
                    <a:pt x="16691" y="10800"/>
                  </a:cubicBezTo>
                  <a:cubicBezTo>
                    <a:pt x="16691" y="14053"/>
                    <a:pt x="14053" y="16691"/>
                    <a:pt x="10800" y="16691"/>
                  </a:cubicBezTo>
                  <a:moveTo>
                    <a:pt x="10800" y="3927"/>
                  </a:moveTo>
                  <a:cubicBezTo>
                    <a:pt x="7004" y="3927"/>
                    <a:pt x="3927" y="7004"/>
                    <a:pt x="3927" y="10800"/>
                  </a:cubicBezTo>
                  <a:cubicBezTo>
                    <a:pt x="3927" y="14596"/>
                    <a:pt x="7004" y="17673"/>
                    <a:pt x="10800" y="17673"/>
                  </a:cubicBezTo>
                  <a:cubicBezTo>
                    <a:pt x="14596" y="17673"/>
                    <a:pt x="17673" y="14596"/>
                    <a:pt x="17673" y="10800"/>
                  </a:cubicBezTo>
                  <a:cubicBezTo>
                    <a:pt x="17673" y="7004"/>
                    <a:pt x="14596" y="3927"/>
                    <a:pt x="10800" y="3927"/>
                  </a:cubicBezTo>
                  <a:moveTo>
                    <a:pt x="10800" y="12764"/>
                  </a:moveTo>
                  <a:cubicBezTo>
                    <a:pt x="9716" y="12764"/>
                    <a:pt x="8836" y="11884"/>
                    <a:pt x="8836" y="10800"/>
                  </a:cubicBezTo>
                  <a:cubicBezTo>
                    <a:pt x="8836" y="9716"/>
                    <a:pt x="9716" y="8836"/>
                    <a:pt x="10800" y="8836"/>
                  </a:cubicBezTo>
                  <a:cubicBezTo>
                    <a:pt x="11884" y="8836"/>
                    <a:pt x="12764" y="9716"/>
                    <a:pt x="12764" y="10800"/>
                  </a:cubicBezTo>
                  <a:cubicBezTo>
                    <a:pt x="12764" y="11884"/>
                    <a:pt x="11884" y="12764"/>
                    <a:pt x="10800" y="12764"/>
                  </a:cubicBezTo>
                  <a:moveTo>
                    <a:pt x="10800" y="7855"/>
                  </a:moveTo>
                  <a:cubicBezTo>
                    <a:pt x="9173" y="7855"/>
                    <a:pt x="7855" y="9173"/>
                    <a:pt x="7855" y="10800"/>
                  </a:cubicBezTo>
                  <a:cubicBezTo>
                    <a:pt x="7855" y="12427"/>
                    <a:pt x="9173" y="13745"/>
                    <a:pt x="10800" y="13745"/>
                  </a:cubicBezTo>
                  <a:cubicBezTo>
                    <a:pt x="12427" y="13745"/>
                    <a:pt x="13745" y="12427"/>
                    <a:pt x="13745" y="10800"/>
                  </a:cubicBezTo>
                  <a:cubicBezTo>
                    <a:pt x="13745" y="9173"/>
                    <a:pt x="12427" y="7855"/>
                    <a:pt x="10800" y="7855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76" name="Group 75">
            <a:extLst>
              <a:ext uri="{FF2B5EF4-FFF2-40B4-BE49-F238E27FC236}">
                <a16:creationId xmlns:a16="http://schemas.microsoft.com/office/drawing/2014/main" id="{176FC08B-F59A-E644-BF9E-EB57E68D9FEA}"/>
              </a:ext>
            </a:extLst>
          </p:cNvPr>
          <p:cNvGrpSpPr/>
          <p:nvPr/>
        </p:nvGrpSpPr>
        <p:grpSpPr>
          <a:xfrm>
            <a:off x="6873875" y="2862498"/>
            <a:ext cx="2126143" cy="572464"/>
            <a:chOff x="6064846" y="2015877"/>
            <a:chExt cx="2126143" cy="572464"/>
          </a:xfrm>
        </p:grpSpPr>
        <p:sp>
          <p:nvSpPr>
            <p:cNvPr id="77" name="Rectangle 76">
              <a:extLst>
                <a:ext uri="{FF2B5EF4-FFF2-40B4-BE49-F238E27FC236}">
                  <a16:creationId xmlns:a16="http://schemas.microsoft.com/office/drawing/2014/main" id="{01C73C62-1421-134E-84EB-E0A28A320BA7}"/>
                </a:ext>
              </a:extLst>
            </p:cNvPr>
            <p:cNvSpPr/>
            <p:nvPr/>
          </p:nvSpPr>
          <p:spPr>
            <a:xfrm>
              <a:off x="6413532" y="2015877"/>
              <a:ext cx="1777457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78" name="Shape 2774">
              <a:extLst>
                <a:ext uri="{FF2B5EF4-FFF2-40B4-BE49-F238E27FC236}">
                  <a16:creationId xmlns:a16="http://schemas.microsoft.com/office/drawing/2014/main" id="{193CA0C3-459C-1646-922A-2919AB47947A}"/>
                </a:ext>
              </a:extLst>
            </p:cNvPr>
            <p:cNvSpPr/>
            <p:nvPr/>
          </p:nvSpPr>
          <p:spPr>
            <a:xfrm>
              <a:off x="6064846" y="216285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2945"/>
                  </a:moveTo>
                  <a:lnTo>
                    <a:pt x="982" y="2945"/>
                  </a:lnTo>
                  <a:lnTo>
                    <a:pt x="982" y="1964"/>
                  </a:lnTo>
                  <a:lnTo>
                    <a:pt x="20618" y="1964"/>
                  </a:lnTo>
                  <a:cubicBezTo>
                    <a:pt x="20618" y="1964"/>
                    <a:pt x="20618" y="2945"/>
                    <a:pt x="20618" y="2945"/>
                  </a:cubicBezTo>
                  <a:close/>
                  <a:moveTo>
                    <a:pt x="19636" y="15709"/>
                  </a:moveTo>
                  <a:lnTo>
                    <a:pt x="1964" y="15709"/>
                  </a:lnTo>
                  <a:lnTo>
                    <a:pt x="1964" y="3927"/>
                  </a:lnTo>
                  <a:lnTo>
                    <a:pt x="19636" y="3927"/>
                  </a:lnTo>
                  <a:cubicBezTo>
                    <a:pt x="19636" y="3927"/>
                    <a:pt x="19636" y="15709"/>
                    <a:pt x="19636" y="15709"/>
                  </a:cubicBezTo>
                  <a:close/>
                  <a:moveTo>
                    <a:pt x="20618" y="982"/>
                  </a:moveTo>
                  <a:lnTo>
                    <a:pt x="11782" y="982"/>
                  </a:lnTo>
                  <a:cubicBezTo>
                    <a:pt x="11782" y="440"/>
                    <a:pt x="11342" y="0"/>
                    <a:pt x="10800" y="0"/>
                  </a:cubicBezTo>
                  <a:cubicBezTo>
                    <a:pt x="10257" y="0"/>
                    <a:pt x="9818" y="440"/>
                    <a:pt x="9818" y="982"/>
                  </a:cubicBezTo>
                  <a:lnTo>
                    <a:pt x="982" y="982"/>
                  </a:lnTo>
                  <a:cubicBezTo>
                    <a:pt x="439" y="982"/>
                    <a:pt x="0" y="1422"/>
                    <a:pt x="0" y="1964"/>
                  </a:cubicBezTo>
                  <a:lnTo>
                    <a:pt x="0" y="2945"/>
                  </a:lnTo>
                  <a:cubicBezTo>
                    <a:pt x="0" y="3488"/>
                    <a:pt x="439" y="3927"/>
                    <a:pt x="982" y="3927"/>
                  </a:cubicBezTo>
                  <a:lnTo>
                    <a:pt x="982" y="15709"/>
                  </a:lnTo>
                  <a:cubicBezTo>
                    <a:pt x="982" y="16252"/>
                    <a:pt x="1421" y="16691"/>
                    <a:pt x="1964" y="16691"/>
                  </a:cubicBezTo>
                  <a:lnTo>
                    <a:pt x="10309" y="16691"/>
                  </a:lnTo>
                  <a:lnTo>
                    <a:pt x="10309" y="17960"/>
                  </a:lnTo>
                  <a:lnTo>
                    <a:pt x="7507" y="20762"/>
                  </a:lnTo>
                  <a:cubicBezTo>
                    <a:pt x="7419" y="20851"/>
                    <a:pt x="7364" y="20974"/>
                    <a:pt x="7364" y="21109"/>
                  </a:cubicBezTo>
                  <a:cubicBezTo>
                    <a:pt x="7364" y="21380"/>
                    <a:pt x="7583" y="21600"/>
                    <a:pt x="7855" y="21600"/>
                  </a:cubicBezTo>
                  <a:cubicBezTo>
                    <a:pt x="7990" y="21600"/>
                    <a:pt x="8113" y="21545"/>
                    <a:pt x="8202" y="21456"/>
                  </a:cubicBezTo>
                  <a:lnTo>
                    <a:pt x="10800" y="18858"/>
                  </a:lnTo>
                  <a:lnTo>
                    <a:pt x="13398" y="21456"/>
                  </a:lnTo>
                  <a:cubicBezTo>
                    <a:pt x="13488" y="21545"/>
                    <a:pt x="13610" y="21600"/>
                    <a:pt x="13745" y="21600"/>
                  </a:cubicBezTo>
                  <a:cubicBezTo>
                    <a:pt x="14017" y="21600"/>
                    <a:pt x="14236" y="21380"/>
                    <a:pt x="14236" y="21109"/>
                  </a:cubicBezTo>
                  <a:cubicBezTo>
                    <a:pt x="14236" y="20974"/>
                    <a:pt x="14182" y="20851"/>
                    <a:pt x="14093" y="20762"/>
                  </a:cubicBezTo>
                  <a:lnTo>
                    <a:pt x="11291" y="17960"/>
                  </a:lnTo>
                  <a:lnTo>
                    <a:pt x="11291" y="16691"/>
                  </a:lnTo>
                  <a:lnTo>
                    <a:pt x="19636" y="16691"/>
                  </a:lnTo>
                  <a:cubicBezTo>
                    <a:pt x="20178" y="16691"/>
                    <a:pt x="20618" y="16252"/>
                    <a:pt x="20618" y="15709"/>
                  </a:cubicBezTo>
                  <a:lnTo>
                    <a:pt x="20618" y="3927"/>
                  </a:lnTo>
                  <a:cubicBezTo>
                    <a:pt x="21160" y="3927"/>
                    <a:pt x="21600" y="3488"/>
                    <a:pt x="21600" y="2945"/>
                  </a:cubicBezTo>
                  <a:lnTo>
                    <a:pt x="21600" y="1964"/>
                  </a:lnTo>
                  <a:cubicBezTo>
                    <a:pt x="21600" y="1422"/>
                    <a:pt x="21160" y="982"/>
                    <a:pt x="20618" y="982"/>
                  </a:cubicBezTo>
                  <a:moveTo>
                    <a:pt x="16200" y="5891"/>
                  </a:moveTo>
                  <a:cubicBezTo>
                    <a:pt x="16471" y="5891"/>
                    <a:pt x="16691" y="6111"/>
                    <a:pt x="16691" y="6382"/>
                  </a:cubicBezTo>
                  <a:cubicBezTo>
                    <a:pt x="16691" y="6653"/>
                    <a:pt x="16471" y="6873"/>
                    <a:pt x="16200" y="6873"/>
                  </a:cubicBezTo>
                  <a:cubicBezTo>
                    <a:pt x="15929" y="6873"/>
                    <a:pt x="15709" y="6653"/>
                    <a:pt x="15709" y="6382"/>
                  </a:cubicBezTo>
                  <a:cubicBezTo>
                    <a:pt x="15709" y="6111"/>
                    <a:pt x="15929" y="5891"/>
                    <a:pt x="16200" y="5891"/>
                  </a:cubicBezTo>
                  <a:moveTo>
                    <a:pt x="16200" y="7855"/>
                  </a:moveTo>
                  <a:cubicBezTo>
                    <a:pt x="17013" y="7855"/>
                    <a:pt x="17673" y="7196"/>
                    <a:pt x="17673" y="6382"/>
                  </a:cubicBezTo>
                  <a:cubicBezTo>
                    <a:pt x="17673" y="5569"/>
                    <a:pt x="17013" y="4909"/>
                    <a:pt x="16200" y="4909"/>
                  </a:cubicBezTo>
                  <a:cubicBezTo>
                    <a:pt x="15387" y="4909"/>
                    <a:pt x="14727" y="5569"/>
                    <a:pt x="14727" y="6382"/>
                  </a:cubicBezTo>
                  <a:cubicBezTo>
                    <a:pt x="14727" y="7196"/>
                    <a:pt x="15387" y="7855"/>
                    <a:pt x="16200" y="7855"/>
                  </a:cubicBezTo>
                  <a:moveTo>
                    <a:pt x="8422" y="8135"/>
                  </a:moveTo>
                  <a:lnTo>
                    <a:pt x="11926" y="11638"/>
                  </a:lnTo>
                  <a:cubicBezTo>
                    <a:pt x="12015" y="11727"/>
                    <a:pt x="12138" y="11782"/>
                    <a:pt x="12273" y="11782"/>
                  </a:cubicBezTo>
                  <a:cubicBezTo>
                    <a:pt x="12408" y="11782"/>
                    <a:pt x="12531" y="11727"/>
                    <a:pt x="12620" y="11638"/>
                  </a:cubicBezTo>
                  <a:lnTo>
                    <a:pt x="14183" y="10075"/>
                  </a:lnTo>
                  <a:lnTo>
                    <a:pt x="16200" y="12764"/>
                  </a:lnTo>
                  <a:lnTo>
                    <a:pt x="5336" y="12764"/>
                  </a:lnTo>
                  <a:cubicBezTo>
                    <a:pt x="5336" y="12764"/>
                    <a:pt x="8422" y="8135"/>
                    <a:pt x="8422" y="8135"/>
                  </a:cubicBezTo>
                  <a:close/>
                  <a:moveTo>
                    <a:pt x="4418" y="13745"/>
                  </a:moveTo>
                  <a:lnTo>
                    <a:pt x="17182" y="13745"/>
                  </a:lnTo>
                  <a:cubicBezTo>
                    <a:pt x="17453" y="13745"/>
                    <a:pt x="17673" y="13526"/>
                    <a:pt x="17673" y="13255"/>
                  </a:cubicBezTo>
                  <a:cubicBezTo>
                    <a:pt x="17673" y="13144"/>
                    <a:pt x="17630" y="13047"/>
                    <a:pt x="17568" y="12965"/>
                  </a:cubicBezTo>
                  <a:lnTo>
                    <a:pt x="17575" y="12960"/>
                  </a:lnTo>
                  <a:lnTo>
                    <a:pt x="14629" y="9033"/>
                  </a:lnTo>
                  <a:lnTo>
                    <a:pt x="14622" y="9038"/>
                  </a:lnTo>
                  <a:cubicBezTo>
                    <a:pt x="14533" y="8919"/>
                    <a:pt x="14397" y="8836"/>
                    <a:pt x="14236" y="8836"/>
                  </a:cubicBezTo>
                  <a:cubicBezTo>
                    <a:pt x="14101" y="8836"/>
                    <a:pt x="13978" y="8891"/>
                    <a:pt x="13889" y="8980"/>
                  </a:cubicBezTo>
                  <a:lnTo>
                    <a:pt x="12273" y="10597"/>
                  </a:lnTo>
                  <a:lnTo>
                    <a:pt x="8693" y="7017"/>
                  </a:lnTo>
                  <a:cubicBezTo>
                    <a:pt x="8604" y="6928"/>
                    <a:pt x="8481" y="6873"/>
                    <a:pt x="8345" y="6873"/>
                  </a:cubicBezTo>
                  <a:cubicBezTo>
                    <a:pt x="8175" y="6873"/>
                    <a:pt x="8033" y="6965"/>
                    <a:pt x="7945" y="7097"/>
                  </a:cubicBezTo>
                  <a:lnTo>
                    <a:pt x="7937" y="7091"/>
                  </a:lnTo>
                  <a:lnTo>
                    <a:pt x="4010" y="12982"/>
                  </a:lnTo>
                  <a:lnTo>
                    <a:pt x="4017" y="12988"/>
                  </a:lnTo>
                  <a:cubicBezTo>
                    <a:pt x="3965" y="13066"/>
                    <a:pt x="3927" y="13154"/>
                    <a:pt x="3927" y="13255"/>
                  </a:cubicBezTo>
                  <a:cubicBezTo>
                    <a:pt x="3927" y="13526"/>
                    <a:pt x="4147" y="13745"/>
                    <a:pt x="4418" y="13745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79" name="Group 78">
            <a:extLst>
              <a:ext uri="{FF2B5EF4-FFF2-40B4-BE49-F238E27FC236}">
                <a16:creationId xmlns:a16="http://schemas.microsoft.com/office/drawing/2014/main" id="{FD1C16AC-0FCF-D04E-9699-7CF93E6CCF11}"/>
              </a:ext>
            </a:extLst>
          </p:cNvPr>
          <p:cNvGrpSpPr/>
          <p:nvPr/>
        </p:nvGrpSpPr>
        <p:grpSpPr>
          <a:xfrm>
            <a:off x="6873875" y="4738612"/>
            <a:ext cx="2199302" cy="572464"/>
            <a:chOff x="8002514" y="2015877"/>
            <a:chExt cx="2199302" cy="572464"/>
          </a:xfrm>
        </p:grpSpPr>
        <p:sp>
          <p:nvSpPr>
            <p:cNvPr id="80" name="Rectangle 79">
              <a:extLst>
                <a:ext uri="{FF2B5EF4-FFF2-40B4-BE49-F238E27FC236}">
                  <a16:creationId xmlns:a16="http://schemas.microsoft.com/office/drawing/2014/main" id="{7A6DACD5-F22D-7743-9CBA-FB28ADB7E1DC}"/>
                </a:ext>
              </a:extLst>
            </p:cNvPr>
            <p:cNvSpPr/>
            <p:nvPr/>
          </p:nvSpPr>
          <p:spPr>
            <a:xfrm>
              <a:off x="8349927" y="2015877"/>
              <a:ext cx="1851889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81" name="Shape 2784">
              <a:extLst>
                <a:ext uri="{FF2B5EF4-FFF2-40B4-BE49-F238E27FC236}">
                  <a16:creationId xmlns:a16="http://schemas.microsoft.com/office/drawing/2014/main" id="{21A623C8-E160-9B48-853C-7096ACDADFE7}"/>
                </a:ext>
              </a:extLst>
            </p:cNvPr>
            <p:cNvSpPr/>
            <p:nvPr/>
          </p:nvSpPr>
          <p:spPr>
            <a:xfrm>
              <a:off x="8002514" y="216825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353" y="11229"/>
                  </a:moveTo>
                  <a:lnTo>
                    <a:pt x="20356" y="11234"/>
                  </a:lnTo>
                  <a:lnTo>
                    <a:pt x="11029" y="16143"/>
                  </a:lnTo>
                  <a:lnTo>
                    <a:pt x="11026" y="16138"/>
                  </a:lnTo>
                  <a:cubicBezTo>
                    <a:pt x="10957" y="16174"/>
                    <a:pt x="10883" y="16200"/>
                    <a:pt x="10800" y="16200"/>
                  </a:cubicBezTo>
                  <a:cubicBezTo>
                    <a:pt x="10717" y="16200"/>
                    <a:pt x="10643" y="16174"/>
                    <a:pt x="10574" y="16138"/>
                  </a:cubicBezTo>
                  <a:lnTo>
                    <a:pt x="10571" y="16143"/>
                  </a:lnTo>
                  <a:lnTo>
                    <a:pt x="1244" y="11234"/>
                  </a:lnTo>
                  <a:lnTo>
                    <a:pt x="1247" y="11229"/>
                  </a:lnTo>
                  <a:cubicBezTo>
                    <a:pt x="1091" y="11147"/>
                    <a:pt x="982" y="10988"/>
                    <a:pt x="982" y="10800"/>
                  </a:cubicBezTo>
                  <a:cubicBezTo>
                    <a:pt x="982" y="10612"/>
                    <a:pt x="1091" y="10453"/>
                    <a:pt x="1247" y="10371"/>
                  </a:cubicBezTo>
                  <a:lnTo>
                    <a:pt x="1244" y="10366"/>
                  </a:lnTo>
                  <a:lnTo>
                    <a:pt x="3562" y="9146"/>
                  </a:lnTo>
                  <a:lnTo>
                    <a:pt x="10113" y="12594"/>
                  </a:lnTo>
                  <a:lnTo>
                    <a:pt x="10117" y="12588"/>
                  </a:lnTo>
                  <a:cubicBezTo>
                    <a:pt x="10322" y="12697"/>
                    <a:pt x="10552" y="12764"/>
                    <a:pt x="10800" y="12764"/>
                  </a:cubicBezTo>
                  <a:cubicBezTo>
                    <a:pt x="11048" y="12764"/>
                    <a:pt x="11278" y="12697"/>
                    <a:pt x="11483" y="12588"/>
                  </a:cubicBezTo>
                  <a:lnTo>
                    <a:pt x="11486" y="12594"/>
                  </a:lnTo>
                  <a:lnTo>
                    <a:pt x="18038" y="9146"/>
                  </a:lnTo>
                  <a:lnTo>
                    <a:pt x="20356" y="10366"/>
                  </a:lnTo>
                  <a:lnTo>
                    <a:pt x="20353" y="10371"/>
                  </a:lnTo>
                  <a:cubicBezTo>
                    <a:pt x="20509" y="10453"/>
                    <a:pt x="20618" y="10612"/>
                    <a:pt x="20618" y="10800"/>
                  </a:cubicBezTo>
                  <a:cubicBezTo>
                    <a:pt x="20618" y="10988"/>
                    <a:pt x="20509" y="11147"/>
                    <a:pt x="20353" y="11229"/>
                  </a:cubicBezTo>
                  <a:moveTo>
                    <a:pt x="20356" y="14784"/>
                  </a:moveTo>
                  <a:lnTo>
                    <a:pt x="20353" y="14790"/>
                  </a:lnTo>
                  <a:cubicBezTo>
                    <a:pt x="20509" y="14872"/>
                    <a:pt x="20618" y="15030"/>
                    <a:pt x="20618" y="15218"/>
                  </a:cubicBezTo>
                  <a:cubicBezTo>
                    <a:pt x="20618" y="15407"/>
                    <a:pt x="20509" y="15565"/>
                    <a:pt x="20353" y="15647"/>
                  </a:cubicBezTo>
                  <a:lnTo>
                    <a:pt x="20356" y="15653"/>
                  </a:lnTo>
                  <a:lnTo>
                    <a:pt x="11029" y="20562"/>
                  </a:lnTo>
                  <a:lnTo>
                    <a:pt x="11026" y="20556"/>
                  </a:lnTo>
                  <a:cubicBezTo>
                    <a:pt x="10957" y="20592"/>
                    <a:pt x="10883" y="20618"/>
                    <a:pt x="10800" y="20618"/>
                  </a:cubicBezTo>
                  <a:cubicBezTo>
                    <a:pt x="10717" y="20618"/>
                    <a:pt x="10643" y="20592"/>
                    <a:pt x="10574" y="20556"/>
                  </a:cubicBezTo>
                  <a:lnTo>
                    <a:pt x="10571" y="20562"/>
                  </a:lnTo>
                  <a:lnTo>
                    <a:pt x="1244" y="15653"/>
                  </a:lnTo>
                  <a:lnTo>
                    <a:pt x="1247" y="15647"/>
                  </a:lnTo>
                  <a:cubicBezTo>
                    <a:pt x="1091" y="15565"/>
                    <a:pt x="982" y="15407"/>
                    <a:pt x="982" y="15218"/>
                  </a:cubicBezTo>
                  <a:cubicBezTo>
                    <a:pt x="982" y="15030"/>
                    <a:pt x="1091" y="14872"/>
                    <a:pt x="1247" y="14790"/>
                  </a:cubicBezTo>
                  <a:lnTo>
                    <a:pt x="1244" y="14784"/>
                  </a:lnTo>
                  <a:lnTo>
                    <a:pt x="3562" y="13564"/>
                  </a:lnTo>
                  <a:lnTo>
                    <a:pt x="10113" y="17012"/>
                  </a:lnTo>
                  <a:lnTo>
                    <a:pt x="10117" y="17006"/>
                  </a:lnTo>
                  <a:cubicBezTo>
                    <a:pt x="10322" y="17115"/>
                    <a:pt x="10552" y="17182"/>
                    <a:pt x="10800" y="17182"/>
                  </a:cubicBezTo>
                  <a:cubicBezTo>
                    <a:pt x="11048" y="17182"/>
                    <a:pt x="11278" y="17115"/>
                    <a:pt x="11483" y="17006"/>
                  </a:cubicBezTo>
                  <a:lnTo>
                    <a:pt x="11486" y="17012"/>
                  </a:lnTo>
                  <a:lnTo>
                    <a:pt x="18038" y="13564"/>
                  </a:lnTo>
                  <a:cubicBezTo>
                    <a:pt x="18038" y="13564"/>
                    <a:pt x="20356" y="14784"/>
                    <a:pt x="20356" y="14784"/>
                  </a:cubicBezTo>
                  <a:close/>
                  <a:moveTo>
                    <a:pt x="1244" y="6816"/>
                  </a:moveTo>
                  <a:lnTo>
                    <a:pt x="1247" y="6811"/>
                  </a:lnTo>
                  <a:cubicBezTo>
                    <a:pt x="1091" y="6728"/>
                    <a:pt x="982" y="6570"/>
                    <a:pt x="982" y="6382"/>
                  </a:cubicBezTo>
                  <a:cubicBezTo>
                    <a:pt x="982" y="6194"/>
                    <a:pt x="1091" y="6035"/>
                    <a:pt x="1247" y="5953"/>
                  </a:cubicBezTo>
                  <a:lnTo>
                    <a:pt x="1244" y="5947"/>
                  </a:lnTo>
                  <a:lnTo>
                    <a:pt x="10571" y="1038"/>
                  </a:lnTo>
                  <a:lnTo>
                    <a:pt x="10574" y="1044"/>
                  </a:lnTo>
                  <a:cubicBezTo>
                    <a:pt x="10643" y="1008"/>
                    <a:pt x="10717" y="982"/>
                    <a:pt x="10800" y="982"/>
                  </a:cubicBezTo>
                  <a:cubicBezTo>
                    <a:pt x="10883" y="982"/>
                    <a:pt x="10957" y="1008"/>
                    <a:pt x="11026" y="1044"/>
                  </a:cubicBezTo>
                  <a:lnTo>
                    <a:pt x="11029" y="1038"/>
                  </a:lnTo>
                  <a:lnTo>
                    <a:pt x="20356" y="5947"/>
                  </a:lnTo>
                  <a:lnTo>
                    <a:pt x="20353" y="5953"/>
                  </a:lnTo>
                  <a:cubicBezTo>
                    <a:pt x="20509" y="6035"/>
                    <a:pt x="20618" y="6194"/>
                    <a:pt x="20618" y="6382"/>
                  </a:cubicBezTo>
                  <a:cubicBezTo>
                    <a:pt x="20618" y="6570"/>
                    <a:pt x="20509" y="6728"/>
                    <a:pt x="20353" y="6811"/>
                  </a:cubicBezTo>
                  <a:lnTo>
                    <a:pt x="20356" y="6816"/>
                  </a:lnTo>
                  <a:lnTo>
                    <a:pt x="11029" y="11725"/>
                  </a:lnTo>
                  <a:lnTo>
                    <a:pt x="11026" y="11720"/>
                  </a:lnTo>
                  <a:cubicBezTo>
                    <a:pt x="10957" y="11756"/>
                    <a:pt x="10883" y="11782"/>
                    <a:pt x="10800" y="11782"/>
                  </a:cubicBezTo>
                  <a:cubicBezTo>
                    <a:pt x="10717" y="11782"/>
                    <a:pt x="10643" y="11756"/>
                    <a:pt x="10574" y="11720"/>
                  </a:cubicBezTo>
                  <a:lnTo>
                    <a:pt x="10571" y="11725"/>
                  </a:lnTo>
                  <a:cubicBezTo>
                    <a:pt x="10571" y="11725"/>
                    <a:pt x="1244" y="6816"/>
                    <a:pt x="1244" y="6816"/>
                  </a:cubicBezTo>
                  <a:close/>
                  <a:moveTo>
                    <a:pt x="21600" y="10800"/>
                  </a:moveTo>
                  <a:cubicBezTo>
                    <a:pt x="21600" y="10234"/>
                    <a:pt x="21278" y="9749"/>
                    <a:pt x="20810" y="9503"/>
                  </a:cubicBezTo>
                  <a:lnTo>
                    <a:pt x="20813" y="9497"/>
                  </a:lnTo>
                  <a:lnTo>
                    <a:pt x="19092" y="8591"/>
                  </a:lnTo>
                  <a:lnTo>
                    <a:pt x="20813" y="7685"/>
                  </a:lnTo>
                  <a:lnTo>
                    <a:pt x="20810" y="7679"/>
                  </a:lnTo>
                  <a:cubicBezTo>
                    <a:pt x="21278" y="7433"/>
                    <a:pt x="21600" y="6948"/>
                    <a:pt x="21600" y="6382"/>
                  </a:cubicBezTo>
                  <a:cubicBezTo>
                    <a:pt x="21600" y="5816"/>
                    <a:pt x="21278" y="5331"/>
                    <a:pt x="20810" y="5085"/>
                  </a:cubicBezTo>
                  <a:lnTo>
                    <a:pt x="20813" y="5079"/>
                  </a:lnTo>
                  <a:lnTo>
                    <a:pt x="11486" y="170"/>
                  </a:lnTo>
                  <a:lnTo>
                    <a:pt x="11483" y="175"/>
                  </a:lnTo>
                  <a:cubicBezTo>
                    <a:pt x="11278" y="67"/>
                    <a:pt x="11048" y="0"/>
                    <a:pt x="10800" y="0"/>
                  </a:cubicBezTo>
                  <a:cubicBezTo>
                    <a:pt x="10552" y="0"/>
                    <a:pt x="10322" y="67"/>
                    <a:pt x="10117" y="175"/>
                  </a:cubicBezTo>
                  <a:lnTo>
                    <a:pt x="10113" y="170"/>
                  </a:lnTo>
                  <a:lnTo>
                    <a:pt x="786" y="5079"/>
                  </a:lnTo>
                  <a:lnTo>
                    <a:pt x="790" y="5085"/>
                  </a:lnTo>
                  <a:cubicBezTo>
                    <a:pt x="322" y="5331"/>
                    <a:pt x="0" y="5816"/>
                    <a:pt x="0" y="6382"/>
                  </a:cubicBezTo>
                  <a:cubicBezTo>
                    <a:pt x="0" y="6948"/>
                    <a:pt x="322" y="7433"/>
                    <a:pt x="790" y="7679"/>
                  </a:cubicBezTo>
                  <a:lnTo>
                    <a:pt x="786" y="7685"/>
                  </a:lnTo>
                  <a:lnTo>
                    <a:pt x="2508" y="8591"/>
                  </a:lnTo>
                  <a:lnTo>
                    <a:pt x="786" y="9497"/>
                  </a:lnTo>
                  <a:lnTo>
                    <a:pt x="790" y="9503"/>
                  </a:lnTo>
                  <a:cubicBezTo>
                    <a:pt x="322" y="9749"/>
                    <a:pt x="0" y="10234"/>
                    <a:pt x="0" y="10800"/>
                  </a:cubicBezTo>
                  <a:cubicBezTo>
                    <a:pt x="0" y="11366"/>
                    <a:pt x="322" y="11851"/>
                    <a:pt x="790" y="12097"/>
                  </a:cubicBezTo>
                  <a:lnTo>
                    <a:pt x="786" y="12103"/>
                  </a:lnTo>
                  <a:lnTo>
                    <a:pt x="2508" y="13009"/>
                  </a:lnTo>
                  <a:lnTo>
                    <a:pt x="786" y="13915"/>
                  </a:lnTo>
                  <a:lnTo>
                    <a:pt x="790" y="13921"/>
                  </a:lnTo>
                  <a:cubicBezTo>
                    <a:pt x="322" y="14167"/>
                    <a:pt x="0" y="14652"/>
                    <a:pt x="0" y="15218"/>
                  </a:cubicBezTo>
                  <a:cubicBezTo>
                    <a:pt x="0" y="15784"/>
                    <a:pt x="322" y="16269"/>
                    <a:pt x="790" y="16515"/>
                  </a:cubicBezTo>
                  <a:lnTo>
                    <a:pt x="786" y="16521"/>
                  </a:lnTo>
                  <a:lnTo>
                    <a:pt x="10113" y="21430"/>
                  </a:lnTo>
                  <a:lnTo>
                    <a:pt x="10117" y="21425"/>
                  </a:lnTo>
                  <a:cubicBezTo>
                    <a:pt x="10322" y="21533"/>
                    <a:pt x="10552" y="21600"/>
                    <a:pt x="10800" y="21600"/>
                  </a:cubicBezTo>
                  <a:cubicBezTo>
                    <a:pt x="11048" y="21600"/>
                    <a:pt x="11278" y="21533"/>
                    <a:pt x="11483" y="21425"/>
                  </a:cubicBezTo>
                  <a:lnTo>
                    <a:pt x="11486" y="21430"/>
                  </a:lnTo>
                  <a:lnTo>
                    <a:pt x="20813" y="16521"/>
                  </a:lnTo>
                  <a:lnTo>
                    <a:pt x="20810" y="16515"/>
                  </a:lnTo>
                  <a:cubicBezTo>
                    <a:pt x="21278" y="16269"/>
                    <a:pt x="21600" y="15784"/>
                    <a:pt x="21600" y="15218"/>
                  </a:cubicBezTo>
                  <a:cubicBezTo>
                    <a:pt x="21600" y="14652"/>
                    <a:pt x="21278" y="14167"/>
                    <a:pt x="20810" y="13921"/>
                  </a:cubicBezTo>
                  <a:lnTo>
                    <a:pt x="20813" y="13915"/>
                  </a:lnTo>
                  <a:lnTo>
                    <a:pt x="19092" y="13009"/>
                  </a:lnTo>
                  <a:lnTo>
                    <a:pt x="20813" y="12103"/>
                  </a:lnTo>
                  <a:lnTo>
                    <a:pt x="20810" y="12097"/>
                  </a:lnTo>
                  <a:cubicBezTo>
                    <a:pt x="21278" y="11851"/>
                    <a:pt x="21600" y="11366"/>
                    <a:pt x="21600" y="10800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sp>
        <p:nvSpPr>
          <p:cNvPr id="82" name="Rectangle 81">
            <a:extLst>
              <a:ext uri="{FF2B5EF4-FFF2-40B4-BE49-F238E27FC236}">
                <a16:creationId xmlns:a16="http://schemas.microsoft.com/office/drawing/2014/main" id="{9E8C1F95-69A8-254A-A187-6E6FFF64037B}"/>
              </a:ext>
            </a:extLst>
          </p:cNvPr>
          <p:cNvSpPr/>
          <p:nvPr/>
        </p:nvSpPr>
        <p:spPr>
          <a:xfrm>
            <a:off x="9329206" y="2862582"/>
            <a:ext cx="2249157" cy="25561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  <p:sp>
        <p:nvSpPr>
          <p:cNvPr id="83" name="Text Placeholder 33">
            <a:extLst>
              <a:ext uri="{FF2B5EF4-FFF2-40B4-BE49-F238E27FC236}">
                <a16:creationId xmlns:a16="http://schemas.microsoft.com/office/drawing/2014/main" id="{46471DB2-6CAC-524C-9E7B-555BC7C3A964}"/>
              </a:ext>
            </a:extLst>
          </p:cNvPr>
          <p:cNvSpPr txBox="1">
            <a:spLocks/>
          </p:cNvSpPr>
          <p:nvPr/>
        </p:nvSpPr>
        <p:spPr>
          <a:xfrm>
            <a:off x="9449990" y="1892023"/>
            <a:ext cx="2634557" cy="306195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AU" sz="1400" b="1" dirty="0">
                <a:latin typeface="Source Sans Pro" panose="020B05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Steps Data Analysis</a:t>
            </a:r>
          </a:p>
        </p:txBody>
      </p:sp>
      <p:sp>
        <p:nvSpPr>
          <p:cNvPr id="84" name="Text Placeholder 32">
            <a:extLst>
              <a:ext uri="{FF2B5EF4-FFF2-40B4-BE49-F238E27FC236}">
                <a16:creationId xmlns:a16="http://schemas.microsoft.com/office/drawing/2014/main" id="{F0D234A5-848C-CE41-85B6-0B4A8E267613}"/>
              </a:ext>
            </a:extLst>
          </p:cNvPr>
          <p:cNvSpPr txBox="1">
            <a:spLocks/>
          </p:cNvSpPr>
          <p:nvPr/>
        </p:nvSpPr>
        <p:spPr>
          <a:xfrm>
            <a:off x="9449990" y="2198218"/>
            <a:ext cx="2463354" cy="510945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400" b="1" dirty="0">
                <a:solidFill>
                  <a:schemeClr val="accent2"/>
                </a:solidFill>
                <a:latin typeface="Source Sans Pro" panose="020B05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Process Steps Information Analysis</a:t>
            </a:r>
          </a:p>
        </p:txBody>
      </p:sp>
    </p:spTree>
    <p:extLst>
      <p:ext uri="{BB962C8B-B14F-4D97-AF65-F5344CB8AC3E}">
        <p14:creationId xmlns:p14="http://schemas.microsoft.com/office/powerpoint/2010/main" val="37837012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8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000"/>
                            </p:stCondLst>
                            <p:childTnLst>
                              <p:par>
                                <p:cTn id="40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500"/>
                            </p:stCondLst>
                            <p:childTnLst>
                              <p:par>
                                <p:cTn id="44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6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82" grpId="0"/>
      <p:bldP spid="83" grpId="0"/>
      <p:bldP spid="84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8E6D3D40-BE2C-A24B-8C48-EB32AB66CD8A}"/>
              </a:ext>
            </a:extLst>
          </p:cNvPr>
          <p:cNvGrpSpPr/>
          <p:nvPr/>
        </p:nvGrpSpPr>
        <p:grpSpPr>
          <a:xfrm>
            <a:off x="6880205" y="1451145"/>
            <a:ext cx="4238416" cy="4888099"/>
            <a:chOff x="3810001" y="1144588"/>
            <a:chExt cx="4567238" cy="5267324"/>
          </a:xfrm>
        </p:grpSpPr>
        <p:sp>
          <p:nvSpPr>
            <p:cNvPr id="35" name="Freeform 963">
              <a:extLst>
                <a:ext uri="{FF2B5EF4-FFF2-40B4-BE49-F238E27FC236}">
                  <a16:creationId xmlns:a16="http://schemas.microsoft.com/office/drawing/2014/main" id="{1F411D2D-5AC5-E248-9DA1-155FB149820B}"/>
                </a:ext>
              </a:extLst>
            </p:cNvPr>
            <p:cNvSpPr>
              <a:spLocks/>
            </p:cNvSpPr>
            <p:nvPr/>
          </p:nvSpPr>
          <p:spPr bwMode="auto">
            <a:xfrm>
              <a:off x="5241926" y="1144588"/>
              <a:ext cx="1773238" cy="2532062"/>
            </a:xfrm>
            <a:custGeom>
              <a:avLst/>
              <a:gdLst>
                <a:gd name="T0" fmla="*/ 230 w 466"/>
                <a:gd name="T1" fmla="*/ 643 h 665"/>
                <a:gd name="T2" fmla="*/ 208 w 466"/>
                <a:gd name="T3" fmla="*/ 529 h 665"/>
                <a:gd name="T4" fmla="*/ 50 w 466"/>
                <a:gd name="T5" fmla="*/ 289 h 665"/>
                <a:gd name="T6" fmla="*/ 23 w 466"/>
                <a:gd name="T7" fmla="*/ 276 h 665"/>
                <a:gd name="T8" fmla="*/ 6 w 466"/>
                <a:gd name="T9" fmla="*/ 237 h 665"/>
                <a:gd name="T10" fmla="*/ 222 w 466"/>
                <a:gd name="T11" fmla="*/ 1 h 665"/>
                <a:gd name="T12" fmla="*/ 224 w 466"/>
                <a:gd name="T13" fmla="*/ 0 h 665"/>
                <a:gd name="T14" fmla="*/ 227 w 466"/>
                <a:gd name="T15" fmla="*/ 1 h 665"/>
                <a:gd name="T16" fmla="*/ 466 w 466"/>
                <a:gd name="T17" fmla="*/ 339 h 665"/>
                <a:gd name="T18" fmla="*/ 258 w 466"/>
                <a:gd name="T19" fmla="*/ 655 h 665"/>
                <a:gd name="T20" fmla="*/ 230 w 466"/>
                <a:gd name="T21" fmla="*/ 643 h 6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66" h="665">
                  <a:moveTo>
                    <a:pt x="230" y="643"/>
                  </a:moveTo>
                  <a:cubicBezTo>
                    <a:pt x="227" y="613"/>
                    <a:pt x="220" y="573"/>
                    <a:pt x="208" y="529"/>
                  </a:cubicBezTo>
                  <a:cubicBezTo>
                    <a:pt x="176" y="413"/>
                    <a:pt x="121" y="330"/>
                    <a:pt x="50" y="289"/>
                  </a:cubicBezTo>
                  <a:cubicBezTo>
                    <a:pt x="42" y="284"/>
                    <a:pt x="33" y="280"/>
                    <a:pt x="23" y="276"/>
                  </a:cubicBezTo>
                  <a:cubicBezTo>
                    <a:pt x="8" y="269"/>
                    <a:pt x="0" y="253"/>
                    <a:pt x="6" y="237"/>
                  </a:cubicBezTo>
                  <a:cubicBezTo>
                    <a:pt x="60" y="115"/>
                    <a:pt x="193" y="20"/>
                    <a:pt x="222" y="1"/>
                  </a:cubicBezTo>
                  <a:cubicBezTo>
                    <a:pt x="222" y="1"/>
                    <a:pt x="223" y="0"/>
                    <a:pt x="224" y="0"/>
                  </a:cubicBezTo>
                  <a:cubicBezTo>
                    <a:pt x="226" y="0"/>
                    <a:pt x="227" y="1"/>
                    <a:pt x="227" y="1"/>
                  </a:cubicBezTo>
                  <a:cubicBezTo>
                    <a:pt x="267" y="28"/>
                    <a:pt x="466" y="171"/>
                    <a:pt x="466" y="339"/>
                  </a:cubicBezTo>
                  <a:cubicBezTo>
                    <a:pt x="466" y="480"/>
                    <a:pt x="328" y="602"/>
                    <a:pt x="258" y="655"/>
                  </a:cubicBezTo>
                  <a:cubicBezTo>
                    <a:pt x="245" y="665"/>
                    <a:pt x="232" y="660"/>
                    <a:pt x="230" y="64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6" name="Freeform 964">
              <a:extLst>
                <a:ext uri="{FF2B5EF4-FFF2-40B4-BE49-F238E27FC236}">
                  <a16:creationId xmlns:a16="http://schemas.microsoft.com/office/drawing/2014/main" id="{1FCAEECE-0ADA-B940-94F0-8139B7BAF4CE}"/>
                </a:ext>
              </a:extLst>
            </p:cNvPr>
            <p:cNvSpPr>
              <a:spLocks/>
            </p:cNvSpPr>
            <p:nvPr/>
          </p:nvSpPr>
          <p:spPr bwMode="auto">
            <a:xfrm>
              <a:off x="3814763" y="2187575"/>
              <a:ext cx="2233613" cy="1504950"/>
            </a:xfrm>
            <a:custGeom>
              <a:avLst/>
              <a:gdLst>
                <a:gd name="T0" fmla="*/ 97 w 587"/>
                <a:gd name="T1" fmla="*/ 379 h 395"/>
                <a:gd name="T2" fmla="*/ 0 w 587"/>
                <a:gd name="T3" fmla="*/ 75 h 395"/>
                <a:gd name="T4" fmla="*/ 3 w 587"/>
                <a:gd name="T5" fmla="*/ 70 h 395"/>
                <a:gd name="T6" fmla="*/ 276 w 587"/>
                <a:gd name="T7" fmla="*/ 0 h 395"/>
                <a:gd name="T8" fmla="*/ 415 w 587"/>
                <a:gd name="T9" fmla="*/ 33 h 395"/>
                <a:gd name="T10" fmla="*/ 585 w 587"/>
                <a:gd name="T11" fmla="*/ 370 h 395"/>
                <a:gd name="T12" fmla="*/ 560 w 587"/>
                <a:gd name="T13" fmla="*/ 388 h 395"/>
                <a:gd name="T14" fmla="*/ 312 w 587"/>
                <a:gd name="T15" fmla="*/ 331 h 395"/>
                <a:gd name="T16" fmla="*/ 163 w 587"/>
                <a:gd name="T17" fmla="*/ 367 h 395"/>
                <a:gd name="T18" fmla="*/ 138 w 587"/>
                <a:gd name="T19" fmla="*/ 384 h 395"/>
                <a:gd name="T20" fmla="*/ 97 w 587"/>
                <a:gd name="T21" fmla="*/ 379 h 3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87" h="395">
                  <a:moveTo>
                    <a:pt x="97" y="379"/>
                  </a:moveTo>
                  <a:cubicBezTo>
                    <a:pt x="18" y="271"/>
                    <a:pt x="2" y="109"/>
                    <a:pt x="0" y="75"/>
                  </a:cubicBezTo>
                  <a:cubicBezTo>
                    <a:pt x="0" y="73"/>
                    <a:pt x="1" y="71"/>
                    <a:pt x="3" y="70"/>
                  </a:cubicBezTo>
                  <a:cubicBezTo>
                    <a:pt x="37" y="53"/>
                    <a:pt x="157" y="0"/>
                    <a:pt x="276" y="0"/>
                  </a:cubicBezTo>
                  <a:cubicBezTo>
                    <a:pt x="330" y="0"/>
                    <a:pt x="376" y="11"/>
                    <a:pt x="415" y="33"/>
                  </a:cubicBezTo>
                  <a:cubicBezTo>
                    <a:pt x="536" y="103"/>
                    <a:pt x="573" y="283"/>
                    <a:pt x="585" y="370"/>
                  </a:cubicBezTo>
                  <a:cubicBezTo>
                    <a:pt x="587" y="387"/>
                    <a:pt x="575" y="395"/>
                    <a:pt x="560" y="388"/>
                  </a:cubicBezTo>
                  <a:cubicBezTo>
                    <a:pt x="506" y="365"/>
                    <a:pt x="410" y="331"/>
                    <a:pt x="312" y="331"/>
                  </a:cubicBezTo>
                  <a:cubicBezTo>
                    <a:pt x="255" y="331"/>
                    <a:pt x="205" y="344"/>
                    <a:pt x="163" y="367"/>
                  </a:cubicBezTo>
                  <a:cubicBezTo>
                    <a:pt x="155" y="372"/>
                    <a:pt x="147" y="378"/>
                    <a:pt x="138" y="384"/>
                  </a:cubicBezTo>
                  <a:cubicBezTo>
                    <a:pt x="125" y="394"/>
                    <a:pt x="107" y="393"/>
                    <a:pt x="97" y="379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7" name="Freeform 965">
              <a:extLst>
                <a:ext uri="{FF2B5EF4-FFF2-40B4-BE49-F238E27FC236}">
                  <a16:creationId xmlns:a16="http://schemas.microsoft.com/office/drawing/2014/main" id="{472533FB-2CC4-C044-BF86-6CA452708FF7}"/>
                </a:ext>
              </a:extLst>
            </p:cNvPr>
            <p:cNvSpPr>
              <a:spLocks/>
            </p:cNvSpPr>
            <p:nvPr/>
          </p:nvSpPr>
          <p:spPr bwMode="auto">
            <a:xfrm>
              <a:off x="3810001" y="3524250"/>
              <a:ext cx="2162175" cy="1844675"/>
            </a:xfrm>
            <a:custGeom>
              <a:avLst/>
              <a:gdLst>
                <a:gd name="T0" fmla="*/ 3 w 568"/>
                <a:gd name="T1" fmla="*/ 414 h 484"/>
                <a:gd name="T2" fmla="*/ 0 w 568"/>
                <a:gd name="T3" fmla="*/ 409 h 484"/>
                <a:gd name="T4" fmla="*/ 174 w 568"/>
                <a:gd name="T5" fmla="*/ 34 h 484"/>
                <a:gd name="T6" fmla="*/ 313 w 568"/>
                <a:gd name="T7" fmla="*/ 0 h 484"/>
                <a:gd name="T8" fmla="*/ 551 w 568"/>
                <a:gd name="T9" fmla="*/ 55 h 484"/>
                <a:gd name="T10" fmla="*/ 554 w 568"/>
                <a:gd name="T11" fmla="*/ 85 h 484"/>
                <a:gd name="T12" fmla="*/ 466 w 568"/>
                <a:gd name="T13" fmla="*/ 162 h 484"/>
                <a:gd name="T14" fmla="*/ 338 w 568"/>
                <a:gd name="T15" fmla="*/ 419 h 484"/>
                <a:gd name="T16" fmla="*/ 340 w 568"/>
                <a:gd name="T17" fmla="*/ 448 h 484"/>
                <a:gd name="T18" fmla="*/ 315 w 568"/>
                <a:gd name="T19" fmla="*/ 482 h 484"/>
                <a:gd name="T20" fmla="*/ 276 w 568"/>
                <a:gd name="T21" fmla="*/ 484 h 484"/>
                <a:gd name="T22" fmla="*/ 3 w 568"/>
                <a:gd name="T23" fmla="*/ 414 h 4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68" h="484">
                  <a:moveTo>
                    <a:pt x="3" y="414"/>
                  </a:moveTo>
                  <a:cubicBezTo>
                    <a:pt x="1" y="413"/>
                    <a:pt x="0" y="410"/>
                    <a:pt x="0" y="409"/>
                  </a:cubicBezTo>
                  <a:cubicBezTo>
                    <a:pt x="3" y="361"/>
                    <a:pt x="28" y="118"/>
                    <a:pt x="174" y="34"/>
                  </a:cubicBezTo>
                  <a:cubicBezTo>
                    <a:pt x="212" y="11"/>
                    <a:pt x="259" y="0"/>
                    <a:pt x="313" y="0"/>
                  </a:cubicBezTo>
                  <a:cubicBezTo>
                    <a:pt x="405" y="0"/>
                    <a:pt x="498" y="33"/>
                    <a:pt x="551" y="55"/>
                  </a:cubicBezTo>
                  <a:cubicBezTo>
                    <a:pt x="567" y="62"/>
                    <a:pt x="568" y="75"/>
                    <a:pt x="554" y="85"/>
                  </a:cubicBezTo>
                  <a:cubicBezTo>
                    <a:pt x="530" y="103"/>
                    <a:pt x="498" y="130"/>
                    <a:pt x="466" y="162"/>
                  </a:cubicBezTo>
                  <a:cubicBezTo>
                    <a:pt x="382" y="248"/>
                    <a:pt x="338" y="336"/>
                    <a:pt x="338" y="419"/>
                  </a:cubicBezTo>
                  <a:cubicBezTo>
                    <a:pt x="338" y="428"/>
                    <a:pt x="338" y="438"/>
                    <a:pt x="340" y="448"/>
                  </a:cubicBezTo>
                  <a:cubicBezTo>
                    <a:pt x="342" y="465"/>
                    <a:pt x="332" y="480"/>
                    <a:pt x="315" y="482"/>
                  </a:cubicBezTo>
                  <a:cubicBezTo>
                    <a:pt x="302" y="484"/>
                    <a:pt x="289" y="484"/>
                    <a:pt x="276" y="484"/>
                  </a:cubicBezTo>
                  <a:cubicBezTo>
                    <a:pt x="157" y="484"/>
                    <a:pt x="37" y="430"/>
                    <a:pt x="3" y="414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8" name="Freeform 966">
              <a:extLst>
                <a:ext uri="{FF2B5EF4-FFF2-40B4-BE49-F238E27FC236}">
                  <a16:creationId xmlns:a16="http://schemas.microsoft.com/office/drawing/2014/main" id="{EC4D2E3C-E25C-2D4F-B6AD-51DB0575F22F}"/>
                </a:ext>
              </a:extLst>
            </p:cNvPr>
            <p:cNvSpPr>
              <a:spLocks/>
            </p:cNvSpPr>
            <p:nvPr/>
          </p:nvSpPr>
          <p:spPr bwMode="auto">
            <a:xfrm>
              <a:off x="5176838" y="3879850"/>
              <a:ext cx="1773238" cy="2532062"/>
            </a:xfrm>
            <a:custGeom>
              <a:avLst/>
              <a:gdLst>
                <a:gd name="T0" fmla="*/ 239 w 466"/>
                <a:gd name="T1" fmla="*/ 665 h 665"/>
                <a:gd name="T2" fmla="*/ 0 w 466"/>
                <a:gd name="T3" fmla="*/ 326 h 665"/>
                <a:gd name="T4" fmla="*/ 208 w 466"/>
                <a:gd name="T5" fmla="*/ 11 h 665"/>
                <a:gd name="T6" fmla="*/ 235 w 466"/>
                <a:gd name="T7" fmla="*/ 23 h 665"/>
                <a:gd name="T8" fmla="*/ 258 w 466"/>
                <a:gd name="T9" fmla="*/ 137 h 665"/>
                <a:gd name="T10" fmla="*/ 416 w 466"/>
                <a:gd name="T11" fmla="*/ 377 h 665"/>
                <a:gd name="T12" fmla="*/ 442 w 466"/>
                <a:gd name="T13" fmla="*/ 390 h 665"/>
                <a:gd name="T14" fmla="*/ 459 w 466"/>
                <a:gd name="T15" fmla="*/ 429 h 665"/>
                <a:gd name="T16" fmla="*/ 244 w 466"/>
                <a:gd name="T17" fmla="*/ 665 h 665"/>
                <a:gd name="T18" fmla="*/ 241 w 466"/>
                <a:gd name="T19" fmla="*/ 665 h 665"/>
                <a:gd name="T20" fmla="*/ 239 w 466"/>
                <a:gd name="T21" fmla="*/ 665 h 6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66" h="665">
                  <a:moveTo>
                    <a:pt x="239" y="665"/>
                  </a:moveTo>
                  <a:cubicBezTo>
                    <a:pt x="199" y="638"/>
                    <a:pt x="0" y="495"/>
                    <a:pt x="0" y="326"/>
                  </a:cubicBezTo>
                  <a:cubicBezTo>
                    <a:pt x="0" y="186"/>
                    <a:pt x="138" y="64"/>
                    <a:pt x="208" y="11"/>
                  </a:cubicBezTo>
                  <a:cubicBezTo>
                    <a:pt x="221" y="0"/>
                    <a:pt x="233" y="6"/>
                    <a:pt x="235" y="23"/>
                  </a:cubicBezTo>
                  <a:cubicBezTo>
                    <a:pt x="239" y="53"/>
                    <a:pt x="246" y="93"/>
                    <a:pt x="258" y="137"/>
                  </a:cubicBezTo>
                  <a:cubicBezTo>
                    <a:pt x="290" y="253"/>
                    <a:pt x="345" y="336"/>
                    <a:pt x="416" y="377"/>
                  </a:cubicBezTo>
                  <a:cubicBezTo>
                    <a:pt x="424" y="382"/>
                    <a:pt x="433" y="386"/>
                    <a:pt x="442" y="390"/>
                  </a:cubicBezTo>
                  <a:cubicBezTo>
                    <a:pt x="458" y="396"/>
                    <a:pt x="466" y="413"/>
                    <a:pt x="459" y="429"/>
                  </a:cubicBezTo>
                  <a:cubicBezTo>
                    <a:pt x="405" y="551"/>
                    <a:pt x="273" y="645"/>
                    <a:pt x="244" y="665"/>
                  </a:cubicBezTo>
                  <a:cubicBezTo>
                    <a:pt x="244" y="665"/>
                    <a:pt x="243" y="665"/>
                    <a:pt x="241" y="665"/>
                  </a:cubicBezTo>
                  <a:cubicBezTo>
                    <a:pt x="240" y="665"/>
                    <a:pt x="239" y="665"/>
                    <a:pt x="239" y="665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9" name="Freeform 967">
              <a:extLst>
                <a:ext uri="{FF2B5EF4-FFF2-40B4-BE49-F238E27FC236}">
                  <a16:creationId xmlns:a16="http://schemas.microsoft.com/office/drawing/2014/main" id="{D61D6293-204E-D243-9C20-78F623D0DAF7}"/>
                </a:ext>
              </a:extLst>
            </p:cNvPr>
            <p:cNvSpPr>
              <a:spLocks/>
            </p:cNvSpPr>
            <p:nvPr/>
          </p:nvSpPr>
          <p:spPr bwMode="auto">
            <a:xfrm>
              <a:off x="6143626" y="3867150"/>
              <a:ext cx="2233613" cy="1504950"/>
            </a:xfrm>
            <a:custGeom>
              <a:avLst/>
              <a:gdLst>
                <a:gd name="T0" fmla="*/ 172 w 587"/>
                <a:gd name="T1" fmla="*/ 362 h 395"/>
                <a:gd name="T2" fmla="*/ 2 w 587"/>
                <a:gd name="T3" fmla="*/ 25 h 395"/>
                <a:gd name="T4" fmla="*/ 27 w 587"/>
                <a:gd name="T5" fmla="*/ 7 h 395"/>
                <a:gd name="T6" fmla="*/ 274 w 587"/>
                <a:gd name="T7" fmla="*/ 63 h 395"/>
                <a:gd name="T8" fmla="*/ 424 w 587"/>
                <a:gd name="T9" fmla="*/ 27 h 395"/>
                <a:gd name="T10" fmla="*/ 448 w 587"/>
                <a:gd name="T11" fmla="*/ 11 h 395"/>
                <a:gd name="T12" fmla="*/ 490 w 587"/>
                <a:gd name="T13" fmla="*/ 15 h 395"/>
                <a:gd name="T14" fmla="*/ 587 w 587"/>
                <a:gd name="T15" fmla="*/ 320 h 395"/>
                <a:gd name="T16" fmla="*/ 584 w 587"/>
                <a:gd name="T17" fmla="*/ 325 h 395"/>
                <a:gd name="T18" fmla="*/ 311 w 587"/>
                <a:gd name="T19" fmla="*/ 395 h 395"/>
                <a:gd name="T20" fmla="*/ 172 w 587"/>
                <a:gd name="T21" fmla="*/ 362 h 3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87" h="395">
                  <a:moveTo>
                    <a:pt x="172" y="362"/>
                  </a:moveTo>
                  <a:cubicBezTo>
                    <a:pt x="51" y="292"/>
                    <a:pt x="13" y="111"/>
                    <a:pt x="2" y="25"/>
                  </a:cubicBezTo>
                  <a:cubicBezTo>
                    <a:pt x="0" y="8"/>
                    <a:pt x="11" y="0"/>
                    <a:pt x="27" y="7"/>
                  </a:cubicBezTo>
                  <a:cubicBezTo>
                    <a:pt x="81" y="30"/>
                    <a:pt x="177" y="63"/>
                    <a:pt x="274" y="63"/>
                  </a:cubicBezTo>
                  <a:cubicBezTo>
                    <a:pt x="332" y="63"/>
                    <a:pt x="382" y="51"/>
                    <a:pt x="424" y="27"/>
                  </a:cubicBezTo>
                  <a:cubicBezTo>
                    <a:pt x="432" y="23"/>
                    <a:pt x="440" y="17"/>
                    <a:pt x="448" y="11"/>
                  </a:cubicBezTo>
                  <a:cubicBezTo>
                    <a:pt x="461" y="1"/>
                    <a:pt x="480" y="2"/>
                    <a:pt x="490" y="15"/>
                  </a:cubicBezTo>
                  <a:cubicBezTo>
                    <a:pt x="569" y="123"/>
                    <a:pt x="585" y="286"/>
                    <a:pt x="587" y="320"/>
                  </a:cubicBezTo>
                  <a:cubicBezTo>
                    <a:pt x="587" y="321"/>
                    <a:pt x="586" y="324"/>
                    <a:pt x="584" y="325"/>
                  </a:cubicBezTo>
                  <a:cubicBezTo>
                    <a:pt x="550" y="341"/>
                    <a:pt x="430" y="395"/>
                    <a:pt x="311" y="395"/>
                  </a:cubicBezTo>
                  <a:cubicBezTo>
                    <a:pt x="257" y="395"/>
                    <a:pt x="210" y="384"/>
                    <a:pt x="172" y="362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0" name="Freeform 968">
              <a:extLst>
                <a:ext uri="{FF2B5EF4-FFF2-40B4-BE49-F238E27FC236}">
                  <a16:creationId xmlns:a16="http://schemas.microsoft.com/office/drawing/2014/main" id="{9AF883BC-621E-0447-81B3-D3C025BDF5B9}"/>
                </a:ext>
              </a:extLst>
            </p:cNvPr>
            <p:cNvSpPr>
              <a:spLocks/>
            </p:cNvSpPr>
            <p:nvPr/>
          </p:nvSpPr>
          <p:spPr bwMode="auto">
            <a:xfrm>
              <a:off x="6215063" y="2184400"/>
              <a:ext cx="2159000" cy="1843087"/>
            </a:xfrm>
            <a:custGeom>
              <a:avLst/>
              <a:gdLst>
                <a:gd name="T0" fmla="*/ 16 w 567"/>
                <a:gd name="T1" fmla="*/ 429 h 484"/>
                <a:gd name="T2" fmla="*/ 13 w 567"/>
                <a:gd name="T3" fmla="*/ 399 h 484"/>
                <a:gd name="T4" fmla="*/ 101 w 567"/>
                <a:gd name="T5" fmla="*/ 322 h 484"/>
                <a:gd name="T6" fmla="*/ 229 w 567"/>
                <a:gd name="T7" fmla="*/ 66 h 484"/>
                <a:gd name="T8" fmla="*/ 227 w 567"/>
                <a:gd name="T9" fmla="*/ 36 h 484"/>
                <a:gd name="T10" fmla="*/ 252 w 567"/>
                <a:gd name="T11" fmla="*/ 2 h 484"/>
                <a:gd name="T12" fmla="*/ 291 w 567"/>
                <a:gd name="T13" fmla="*/ 0 h 484"/>
                <a:gd name="T14" fmla="*/ 564 w 567"/>
                <a:gd name="T15" fmla="*/ 70 h 484"/>
                <a:gd name="T16" fmla="*/ 567 w 567"/>
                <a:gd name="T17" fmla="*/ 75 h 484"/>
                <a:gd name="T18" fmla="*/ 393 w 567"/>
                <a:gd name="T19" fmla="*/ 451 h 484"/>
                <a:gd name="T20" fmla="*/ 255 w 567"/>
                <a:gd name="T21" fmla="*/ 484 h 484"/>
                <a:gd name="T22" fmla="*/ 16 w 567"/>
                <a:gd name="T23" fmla="*/ 429 h 4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67" h="484">
                  <a:moveTo>
                    <a:pt x="16" y="429"/>
                  </a:moveTo>
                  <a:cubicBezTo>
                    <a:pt x="1" y="422"/>
                    <a:pt x="0" y="409"/>
                    <a:pt x="13" y="399"/>
                  </a:cubicBezTo>
                  <a:cubicBezTo>
                    <a:pt x="37" y="381"/>
                    <a:pt x="69" y="355"/>
                    <a:pt x="101" y="322"/>
                  </a:cubicBezTo>
                  <a:cubicBezTo>
                    <a:pt x="185" y="237"/>
                    <a:pt x="229" y="148"/>
                    <a:pt x="229" y="66"/>
                  </a:cubicBezTo>
                  <a:cubicBezTo>
                    <a:pt x="229" y="56"/>
                    <a:pt x="229" y="46"/>
                    <a:pt x="227" y="36"/>
                  </a:cubicBezTo>
                  <a:cubicBezTo>
                    <a:pt x="225" y="20"/>
                    <a:pt x="236" y="4"/>
                    <a:pt x="252" y="2"/>
                  </a:cubicBezTo>
                  <a:cubicBezTo>
                    <a:pt x="265" y="0"/>
                    <a:pt x="278" y="0"/>
                    <a:pt x="291" y="0"/>
                  </a:cubicBezTo>
                  <a:cubicBezTo>
                    <a:pt x="410" y="0"/>
                    <a:pt x="530" y="54"/>
                    <a:pt x="564" y="70"/>
                  </a:cubicBezTo>
                  <a:cubicBezTo>
                    <a:pt x="566" y="71"/>
                    <a:pt x="567" y="74"/>
                    <a:pt x="567" y="75"/>
                  </a:cubicBezTo>
                  <a:cubicBezTo>
                    <a:pt x="564" y="123"/>
                    <a:pt x="539" y="366"/>
                    <a:pt x="393" y="451"/>
                  </a:cubicBezTo>
                  <a:cubicBezTo>
                    <a:pt x="355" y="473"/>
                    <a:pt x="308" y="484"/>
                    <a:pt x="255" y="484"/>
                  </a:cubicBezTo>
                  <a:cubicBezTo>
                    <a:pt x="163" y="484"/>
                    <a:pt x="69" y="451"/>
                    <a:pt x="16" y="42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sp>
        <p:nvSpPr>
          <p:cNvPr id="41" name="TextBox 40">
            <a:extLst>
              <a:ext uri="{FF2B5EF4-FFF2-40B4-BE49-F238E27FC236}">
                <a16:creationId xmlns:a16="http://schemas.microsoft.com/office/drawing/2014/main" id="{B88514C6-1295-1E48-82CA-EA4F1F78DAAA}"/>
              </a:ext>
            </a:extLst>
          </p:cNvPr>
          <p:cNvSpPr txBox="1"/>
          <p:nvPr/>
        </p:nvSpPr>
        <p:spPr>
          <a:xfrm>
            <a:off x="862942" y="2171894"/>
            <a:ext cx="498880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Source Sans Pro" panose="020B0503030403020204" pitchFamily="34" charset="0"/>
              </a:rPr>
              <a:t>Great </a:t>
            </a:r>
            <a:r>
              <a:rPr lang="en-US" sz="2800" b="1" dirty="0">
                <a:latin typeface="Source Sans Pro" panose="020B0503030403020204" pitchFamily="34" charset="0"/>
              </a:rPr>
              <a:t>design</a:t>
            </a:r>
            <a:r>
              <a:rPr lang="en-US" sz="2800" dirty="0">
                <a:latin typeface="Source Sans Pro" panose="020B0503030403020204" pitchFamily="34" charset="0"/>
              </a:rPr>
              <a:t> is </a:t>
            </a:r>
            <a:r>
              <a:rPr lang="en-US" sz="2800" i="1" dirty="0">
                <a:latin typeface="Source Sans Pro" panose="020B0503030403020204" pitchFamily="34" charset="0"/>
              </a:rPr>
              <a:t>eliminating</a:t>
            </a:r>
            <a:r>
              <a:rPr lang="en-US" sz="2800" dirty="0">
                <a:latin typeface="Source Sans Pro" panose="020B0503030403020204" pitchFamily="34" charset="0"/>
              </a:rPr>
              <a:t> all unnecessary </a:t>
            </a:r>
            <a:r>
              <a:rPr lang="en-US" sz="2800" b="1" dirty="0">
                <a:latin typeface="Source Sans Pro" panose="020B0503030403020204" pitchFamily="34" charset="0"/>
              </a:rPr>
              <a:t>details</a:t>
            </a:r>
            <a:r>
              <a:rPr lang="en-US" sz="2800" dirty="0">
                <a:latin typeface="Source Sans Pro" panose="020B0503030403020204" pitchFamily="34" charset="0"/>
              </a:rPr>
              <a:t>. </a:t>
            </a: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80E91E9E-65A5-6245-9AF5-A6D5B40DE214}"/>
              </a:ext>
            </a:extLst>
          </p:cNvPr>
          <p:cNvSpPr/>
          <p:nvPr/>
        </p:nvSpPr>
        <p:spPr>
          <a:xfrm>
            <a:off x="862944" y="3132002"/>
            <a:ext cx="486453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  <p:sp>
        <p:nvSpPr>
          <p:cNvPr id="43" name="Freeform 17">
            <a:extLst>
              <a:ext uri="{FF2B5EF4-FFF2-40B4-BE49-F238E27FC236}">
                <a16:creationId xmlns:a16="http://schemas.microsoft.com/office/drawing/2014/main" id="{102A2080-69DD-0144-8AFB-74DA83E49DAD}"/>
              </a:ext>
            </a:extLst>
          </p:cNvPr>
          <p:cNvSpPr>
            <a:spLocks/>
          </p:cNvSpPr>
          <p:nvPr/>
        </p:nvSpPr>
        <p:spPr bwMode="auto">
          <a:xfrm>
            <a:off x="950236" y="4524238"/>
            <a:ext cx="914400" cy="914400"/>
          </a:xfrm>
          <a:custGeom>
            <a:avLst/>
            <a:gdLst>
              <a:gd name="T0" fmla="*/ 0 w 217"/>
              <a:gd name="T1" fmla="*/ 108 h 217"/>
              <a:gd name="T2" fmla="*/ 32 w 217"/>
              <a:gd name="T3" fmla="*/ 31 h 217"/>
              <a:gd name="T4" fmla="*/ 108 w 217"/>
              <a:gd name="T5" fmla="*/ 0 h 217"/>
              <a:gd name="T6" fmla="*/ 185 w 217"/>
              <a:gd name="T7" fmla="*/ 31 h 217"/>
              <a:gd name="T8" fmla="*/ 217 w 217"/>
              <a:gd name="T9" fmla="*/ 108 h 217"/>
              <a:gd name="T10" fmla="*/ 185 w 217"/>
              <a:gd name="T11" fmla="*/ 185 h 217"/>
              <a:gd name="T12" fmla="*/ 108 w 217"/>
              <a:gd name="T13" fmla="*/ 217 h 217"/>
              <a:gd name="T14" fmla="*/ 32 w 217"/>
              <a:gd name="T15" fmla="*/ 185 h 217"/>
              <a:gd name="T16" fmla="*/ 0 w 217"/>
              <a:gd name="T17" fmla="*/ 108 h 2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17" h="217">
                <a:moveTo>
                  <a:pt x="0" y="108"/>
                </a:moveTo>
                <a:cubicBezTo>
                  <a:pt x="0" y="78"/>
                  <a:pt x="12" y="51"/>
                  <a:pt x="32" y="31"/>
                </a:cubicBezTo>
                <a:cubicBezTo>
                  <a:pt x="51" y="12"/>
                  <a:pt x="78" y="0"/>
                  <a:pt x="108" y="0"/>
                </a:cubicBezTo>
                <a:cubicBezTo>
                  <a:pt x="138" y="0"/>
                  <a:pt x="165" y="12"/>
                  <a:pt x="185" y="31"/>
                </a:cubicBezTo>
                <a:cubicBezTo>
                  <a:pt x="205" y="51"/>
                  <a:pt x="217" y="78"/>
                  <a:pt x="217" y="108"/>
                </a:cubicBezTo>
                <a:cubicBezTo>
                  <a:pt x="217" y="138"/>
                  <a:pt x="205" y="165"/>
                  <a:pt x="185" y="185"/>
                </a:cubicBezTo>
                <a:cubicBezTo>
                  <a:pt x="165" y="204"/>
                  <a:pt x="138" y="217"/>
                  <a:pt x="108" y="217"/>
                </a:cubicBezTo>
                <a:cubicBezTo>
                  <a:pt x="78" y="217"/>
                  <a:pt x="51" y="204"/>
                  <a:pt x="32" y="185"/>
                </a:cubicBezTo>
                <a:cubicBezTo>
                  <a:pt x="12" y="165"/>
                  <a:pt x="0" y="138"/>
                  <a:pt x="0" y="108"/>
                </a:cubicBezTo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4" name="Freeform 18">
            <a:extLst>
              <a:ext uri="{FF2B5EF4-FFF2-40B4-BE49-F238E27FC236}">
                <a16:creationId xmlns:a16="http://schemas.microsoft.com/office/drawing/2014/main" id="{71E711B8-AC26-324B-997C-51B21912A3F2}"/>
              </a:ext>
            </a:extLst>
          </p:cNvPr>
          <p:cNvSpPr>
            <a:spLocks/>
          </p:cNvSpPr>
          <p:nvPr/>
        </p:nvSpPr>
        <p:spPr bwMode="auto">
          <a:xfrm>
            <a:off x="1025085" y="4600127"/>
            <a:ext cx="759713" cy="757646"/>
          </a:xfrm>
          <a:custGeom>
            <a:avLst/>
            <a:gdLst>
              <a:gd name="T0" fmla="*/ 180 w 180"/>
              <a:gd name="T1" fmla="*/ 90 h 180"/>
              <a:gd name="T2" fmla="*/ 154 w 180"/>
              <a:gd name="T3" fmla="*/ 154 h 180"/>
              <a:gd name="T4" fmla="*/ 90 w 180"/>
              <a:gd name="T5" fmla="*/ 180 h 180"/>
              <a:gd name="T6" fmla="*/ 27 w 180"/>
              <a:gd name="T7" fmla="*/ 154 h 180"/>
              <a:gd name="T8" fmla="*/ 0 w 180"/>
              <a:gd name="T9" fmla="*/ 90 h 180"/>
              <a:gd name="T10" fmla="*/ 27 w 180"/>
              <a:gd name="T11" fmla="*/ 26 h 180"/>
              <a:gd name="T12" fmla="*/ 90 w 180"/>
              <a:gd name="T13" fmla="*/ 0 h 180"/>
              <a:gd name="T14" fmla="*/ 154 w 180"/>
              <a:gd name="T15" fmla="*/ 26 h 180"/>
              <a:gd name="T16" fmla="*/ 180 w 180"/>
              <a:gd name="T17" fmla="*/ 90 h 1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80" h="180">
                <a:moveTo>
                  <a:pt x="180" y="90"/>
                </a:moveTo>
                <a:cubicBezTo>
                  <a:pt x="180" y="115"/>
                  <a:pt x="170" y="137"/>
                  <a:pt x="154" y="154"/>
                </a:cubicBezTo>
                <a:cubicBezTo>
                  <a:pt x="138" y="170"/>
                  <a:pt x="115" y="180"/>
                  <a:pt x="90" y="180"/>
                </a:cubicBezTo>
                <a:cubicBezTo>
                  <a:pt x="65" y="180"/>
                  <a:pt x="43" y="170"/>
                  <a:pt x="27" y="154"/>
                </a:cubicBezTo>
                <a:cubicBezTo>
                  <a:pt x="10" y="137"/>
                  <a:pt x="0" y="115"/>
                  <a:pt x="0" y="90"/>
                </a:cubicBezTo>
                <a:cubicBezTo>
                  <a:pt x="0" y="65"/>
                  <a:pt x="10" y="43"/>
                  <a:pt x="27" y="26"/>
                </a:cubicBezTo>
                <a:cubicBezTo>
                  <a:pt x="43" y="10"/>
                  <a:pt x="65" y="0"/>
                  <a:pt x="90" y="0"/>
                </a:cubicBezTo>
                <a:cubicBezTo>
                  <a:pt x="115" y="0"/>
                  <a:pt x="138" y="10"/>
                  <a:pt x="154" y="26"/>
                </a:cubicBezTo>
                <a:cubicBezTo>
                  <a:pt x="170" y="43"/>
                  <a:pt x="180" y="65"/>
                  <a:pt x="180" y="90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" name="Freeform 19">
            <a:extLst>
              <a:ext uri="{FF2B5EF4-FFF2-40B4-BE49-F238E27FC236}">
                <a16:creationId xmlns:a16="http://schemas.microsoft.com/office/drawing/2014/main" id="{CAE50654-E322-454E-91A9-C6F826BE1AD4}"/>
              </a:ext>
            </a:extLst>
          </p:cNvPr>
          <p:cNvSpPr>
            <a:spLocks/>
          </p:cNvSpPr>
          <p:nvPr/>
        </p:nvSpPr>
        <p:spPr bwMode="auto">
          <a:xfrm>
            <a:off x="1106170" y="4680992"/>
            <a:ext cx="602531" cy="600892"/>
          </a:xfrm>
          <a:custGeom>
            <a:avLst/>
            <a:gdLst>
              <a:gd name="T0" fmla="*/ 143 w 143"/>
              <a:gd name="T1" fmla="*/ 71 h 143"/>
              <a:gd name="T2" fmla="*/ 122 w 143"/>
              <a:gd name="T3" fmla="*/ 122 h 143"/>
              <a:gd name="T4" fmla="*/ 71 w 143"/>
              <a:gd name="T5" fmla="*/ 143 h 143"/>
              <a:gd name="T6" fmla="*/ 21 w 143"/>
              <a:gd name="T7" fmla="*/ 122 h 143"/>
              <a:gd name="T8" fmla="*/ 0 w 143"/>
              <a:gd name="T9" fmla="*/ 71 h 143"/>
              <a:gd name="T10" fmla="*/ 21 w 143"/>
              <a:gd name="T11" fmla="*/ 21 h 143"/>
              <a:gd name="T12" fmla="*/ 71 w 143"/>
              <a:gd name="T13" fmla="*/ 0 h 143"/>
              <a:gd name="T14" fmla="*/ 122 w 143"/>
              <a:gd name="T15" fmla="*/ 21 h 143"/>
              <a:gd name="T16" fmla="*/ 143 w 143"/>
              <a:gd name="T17" fmla="*/ 71 h 1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3" h="143">
                <a:moveTo>
                  <a:pt x="143" y="71"/>
                </a:moveTo>
                <a:cubicBezTo>
                  <a:pt x="143" y="91"/>
                  <a:pt x="135" y="109"/>
                  <a:pt x="122" y="122"/>
                </a:cubicBezTo>
                <a:cubicBezTo>
                  <a:pt x="109" y="135"/>
                  <a:pt x="91" y="143"/>
                  <a:pt x="71" y="143"/>
                </a:cubicBezTo>
                <a:cubicBezTo>
                  <a:pt x="52" y="143"/>
                  <a:pt x="34" y="135"/>
                  <a:pt x="21" y="122"/>
                </a:cubicBezTo>
                <a:cubicBezTo>
                  <a:pt x="8" y="109"/>
                  <a:pt x="0" y="91"/>
                  <a:pt x="0" y="71"/>
                </a:cubicBezTo>
                <a:cubicBezTo>
                  <a:pt x="0" y="51"/>
                  <a:pt x="8" y="33"/>
                  <a:pt x="21" y="21"/>
                </a:cubicBezTo>
                <a:cubicBezTo>
                  <a:pt x="34" y="8"/>
                  <a:pt x="52" y="0"/>
                  <a:pt x="71" y="0"/>
                </a:cubicBezTo>
                <a:cubicBezTo>
                  <a:pt x="91" y="0"/>
                  <a:pt x="109" y="8"/>
                  <a:pt x="122" y="21"/>
                </a:cubicBezTo>
                <a:cubicBezTo>
                  <a:pt x="135" y="33"/>
                  <a:pt x="143" y="51"/>
                  <a:pt x="143" y="71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6" name="Freeform 20">
            <a:extLst>
              <a:ext uri="{FF2B5EF4-FFF2-40B4-BE49-F238E27FC236}">
                <a16:creationId xmlns:a16="http://schemas.microsoft.com/office/drawing/2014/main" id="{F115278D-4550-9F4B-B304-287BC16D1F91}"/>
              </a:ext>
            </a:extLst>
          </p:cNvPr>
          <p:cNvSpPr>
            <a:spLocks/>
          </p:cNvSpPr>
          <p:nvPr/>
        </p:nvSpPr>
        <p:spPr bwMode="auto">
          <a:xfrm>
            <a:off x="1084963" y="4524238"/>
            <a:ext cx="779673" cy="914400"/>
          </a:xfrm>
          <a:custGeom>
            <a:avLst/>
            <a:gdLst>
              <a:gd name="T0" fmla="*/ 76 w 185"/>
              <a:gd name="T1" fmla="*/ 0 h 217"/>
              <a:gd name="T2" fmla="*/ 119 w 185"/>
              <a:gd name="T3" fmla="*/ 8 h 217"/>
              <a:gd name="T4" fmla="*/ 153 w 185"/>
              <a:gd name="T5" fmla="*/ 31 h 217"/>
              <a:gd name="T6" fmla="*/ 176 w 185"/>
              <a:gd name="T7" fmla="*/ 66 h 217"/>
              <a:gd name="T8" fmla="*/ 185 w 185"/>
              <a:gd name="T9" fmla="*/ 108 h 217"/>
              <a:gd name="T10" fmla="*/ 176 w 185"/>
              <a:gd name="T11" fmla="*/ 150 h 217"/>
              <a:gd name="T12" fmla="*/ 153 w 185"/>
              <a:gd name="T13" fmla="*/ 185 h 217"/>
              <a:gd name="T14" fmla="*/ 119 w 185"/>
              <a:gd name="T15" fmla="*/ 208 h 217"/>
              <a:gd name="T16" fmla="*/ 76 w 185"/>
              <a:gd name="T17" fmla="*/ 217 h 217"/>
              <a:gd name="T18" fmla="*/ 34 w 185"/>
              <a:gd name="T19" fmla="*/ 208 h 217"/>
              <a:gd name="T20" fmla="*/ 0 w 185"/>
              <a:gd name="T21" fmla="*/ 185 h 2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85" h="217">
                <a:moveTo>
                  <a:pt x="76" y="0"/>
                </a:moveTo>
                <a:cubicBezTo>
                  <a:pt x="91" y="0"/>
                  <a:pt x="106" y="3"/>
                  <a:pt x="119" y="8"/>
                </a:cubicBezTo>
                <a:cubicBezTo>
                  <a:pt x="132" y="14"/>
                  <a:pt x="143" y="22"/>
                  <a:pt x="153" y="31"/>
                </a:cubicBezTo>
                <a:cubicBezTo>
                  <a:pt x="163" y="41"/>
                  <a:pt x="171" y="53"/>
                  <a:pt x="176" y="66"/>
                </a:cubicBezTo>
                <a:cubicBezTo>
                  <a:pt x="182" y="79"/>
                  <a:pt x="185" y="93"/>
                  <a:pt x="185" y="108"/>
                </a:cubicBezTo>
                <a:cubicBezTo>
                  <a:pt x="185" y="123"/>
                  <a:pt x="182" y="137"/>
                  <a:pt x="176" y="150"/>
                </a:cubicBezTo>
                <a:cubicBezTo>
                  <a:pt x="171" y="163"/>
                  <a:pt x="163" y="175"/>
                  <a:pt x="153" y="185"/>
                </a:cubicBezTo>
                <a:cubicBezTo>
                  <a:pt x="143" y="195"/>
                  <a:pt x="132" y="203"/>
                  <a:pt x="119" y="208"/>
                </a:cubicBezTo>
                <a:cubicBezTo>
                  <a:pt x="106" y="214"/>
                  <a:pt x="91" y="217"/>
                  <a:pt x="76" y="217"/>
                </a:cubicBezTo>
                <a:cubicBezTo>
                  <a:pt x="61" y="217"/>
                  <a:pt x="47" y="214"/>
                  <a:pt x="34" y="208"/>
                </a:cubicBezTo>
                <a:cubicBezTo>
                  <a:pt x="21" y="203"/>
                  <a:pt x="9" y="195"/>
                  <a:pt x="0" y="185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7" name="Freeform 21">
            <a:extLst>
              <a:ext uri="{FF2B5EF4-FFF2-40B4-BE49-F238E27FC236}">
                <a16:creationId xmlns:a16="http://schemas.microsoft.com/office/drawing/2014/main" id="{A3191B62-EF14-BA4D-88D9-EDD9A9AEB1D6}"/>
              </a:ext>
            </a:extLst>
          </p:cNvPr>
          <p:cNvSpPr>
            <a:spLocks/>
          </p:cNvSpPr>
          <p:nvPr/>
        </p:nvSpPr>
        <p:spPr bwMode="auto">
          <a:xfrm>
            <a:off x="1025085" y="4709606"/>
            <a:ext cx="759713" cy="648167"/>
          </a:xfrm>
          <a:custGeom>
            <a:avLst/>
            <a:gdLst>
              <a:gd name="T0" fmla="*/ 154 w 180"/>
              <a:gd name="T1" fmla="*/ 0 h 154"/>
              <a:gd name="T2" fmla="*/ 180 w 180"/>
              <a:gd name="T3" fmla="*/ 64 h 154"/>
              <a:gd name="T4" fmla="*/ 154 w 180"/>
              <a:gd name="T5" fmla="*/ 128 h 154"/>
              <a:gd name="T6" fmla="*/ 90 w 180"/>
              <a:gd name="T7" fmla="*/ 154 h 154"/>
              <a:gd name="T8" fmla="*/ 27 w 180"/>
              <a:gd name="T9" fmla="*/ 128 h 154"/>
              <a:gd name="T10" fmla="*/ 0 w 180"/>
              <a:gd name="T11" fmla="*/ 64 h 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0" h="154">
                <a:moveTo>
                  <a:pt x="154" y="0"/>
                </a:moveTo>
                <a:cubicBezTo>
                  <a:pt x="170" y="17"/>
                  <a:pt x="180" y="39"/>
                  <a:pt x="180" y="64"/>
                </a:cubicBezTo>
                <a:cubicBezTo>
                  <a:pt x="180" y="89"/>
                  <a:pt x="170" y="111"/>
                  <a:pt x="154" y="128"/>
                </a:cubicBezTo>
                <a:cubicBezTo>
                  <a:pt x="138" y="144"/>
                  <a:pt x="115" y="154"/>
                  <a:pt x="90" y="154"/>
                </a:cubicBezTo>
                <a:cubicBezTo>
                  <a:pt x="65" y="154"/>
                  <a:pt x="43" y="144"/>
                  <a:pt x="27" y="128"/>
                </a:cubicBezTo>
                <a:cubicBezTo>
                  <a:pt x="10" y="111"/>
                  <a:pt x="0" y="89"/>
                  <a:pt x="0" y="64"/>
                </a:cubicBezTo>
              </a:path>
            </a:pathLst>
          </a:custGeom>
          <a:noFill/>
          <a:ln w="53975" cap="rnd">
            <a:solidFill>
              <a:schemeClr val="accent4">
                <a:lumMod val="75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8" name="Freeform 22">
            <a:extLst>
              <a:ext uri="{FF2B5EF4-FFF2-40B4-BE49-F238E27FC236}">
                <a16:creationId xmlns:a16="http://schemas.microsoft.com/office/drawing/2014/main" id="{654C4E81-D11B-D140-BAFE-6F161C714771}"/>
              </a:ext>
            </a:extLst>
          </p:cNvPr>
          <p:cNvSpPr>
            <a:spLocks/>
          </p:cNvSpPr>
          <p:nvPr/>
        </p:nvSpPr>
        <p:spPr bwMode="auto">
          <a:xfrm>
            <a:off x="1194741" y="4680992"/>
            <a:ext cx="513960" cy="600892"/>
          </a:xfrm>
          <a:custGeom>
            <a:avLst/>
            <a:gdLst>
              <a:gd name="T0" fmla="*/ 50 w 122"/>
              <a:gd name="T1" fmla="*/ 0 h 143"/>
              <a:gd name="T2" fmla="*/ 101 w 122"/>
              <a:gd name="T3" fmla="*/ 21 h 143"/>
              <a:gd name="T4" fmla="*/ 122 w 122"/>
              <a:gd name="T5" fmla="*/ 71 h 143"/>
              <a:gd name="T6" fmla="*/ 101 w 122"/>
              <a:gd name="T7" fmla="*/ 122 h 143"/>
              <a:gd name="T8" fmla="*/ 50 w 122"/>
              <a:gd name="T9" fmla="*/ 143 h 143"/>
              <a:gd name="T10" fmla="*/ 0 w 122"/>
              <a:gd name="T11" fmla="*/ 122 h 1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22" h="143">
                <a:moveTo>
                  <a:pt x="50" y="0"/>
                </a:moveTo>
                <a:cubicBezTo>
                  <a:pt x="70" y="0"/>
                  <a:pt x="88" y="8"/>
                  <a:pt x="101" y="21"/>
                </a:cubicBezTo>
                <a:cubicBezTo>
                  <a:pt x="114" y="33"/>
                  <a:pt x="122" y="51"/>
                  <a:pt x="122" y="71"/>
                </a:cubicBezTo>
                <a:cubicBezTo>
                  <a:pt x="122" y="91"/>
                  <a:pt x="114" y="109"/>
                  <a:pt x="101" y="122"/>
                </a:cubicBezTo>
                <a:cubicBezTo>
                  <a:pt x="88" y="135"/>
                  <a:pt x="70" y="143"/>
                  <a:pt x="50" y="143"/>
                </a:cubicBezTo>
                <a:cubicBezTo>
                  <a:pt x="31" y="143"/>
                  <a:pt x="13" y="135"/>
                  <a:pt x="0" y="122"/>
                </a:cubicBezTo>
              </a:path>
            </a:pathLst>
          </a:custGeom>
          <a:noFill/>
          <a:ln w="53975" cap="rnd">
            <a:solidFill>
              <a:schemeClr val="accent5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49" name="Group 48">
            <a:extLst>
              <a:ext uri="{FF2B5EF4-FFF2-40B4-BE49-F238E27FC236}">
                <a16:creationId xmlns:a16="http://schemas.microsoft.com/office/drawing/2014/main" id="{54565117-E967-9B4F-8A26-7952F94ADF77}"/>
              </a:ext>
            </a:extLst>
          </p:cNvPr>
          <p:cNvGrpSpPr/>
          <p:nvPr/>
        </p:nvGrpSpPr>
        <p:grpSpPr>
          <a:xfrm>
            <a:off x="2026341" y="4821807"/>
            <a:ext cx="450323" cy="480219"/>
            <a:chOff x="9080365" y="4226008"/>
            <a:chExt cx="450323" cy="480219"/>
          </a:xfrm>
        </p:grpSpPr>
        <p:sp>
          <p:nvSpPr>
            <p:cNvPr id="50" name="Text Placeholder 33">
              <a:extLst>
                <a:ext uri="{FF2B5EF4-FFF2-40B4-BE49-F238E27FC236}">
                  <a16:creationId xmlns:a16="http://schemas.microsoft.com/office/drawing/2014/main" id="{BE4E6DB4-0C26-B041-9AD4-668EB55DD931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080365" y="4226008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5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54%</a:t>
              </a:r>
            </a:p>
          </p:txBody>
        </p:sp>
        <p:sp>
          <p:nvSpPr>
            <p:cNvPr id="51" name="Text Placeholder 32">
              <a:extLst>
                <a:ext uri="{FF2B5EF4-FFF2-40B4-BE49-F238E27FC236}">
                  <a16:creationId xmlns:a16="http://schemas.microsoft.com/office/drawing/2014/main" id="{84B61639-A036-C24F-989E-763A3A58D114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080365" y="4499671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A</a:t>
              </a:r>
            </a:p>
          </p:txBody>
        </p:sp>
      </p:grpSp>
      <p:sp>
        <p:nvSpPr>
          <p:cNvPr id="52" name="Freeform 26">
            <a:extLst>
              <a:ext uri="{FF2B5EF4-FFF2-40B4-BE49-F238E27FC236}">
                <a16:creationId xmlns:a16="http://schemas.microsoft.com/office/drawing/2014/main" id="{EAE0766B-5FA6-E54E-A390-94F786970FEB}"/>
              </a:ext>
            </a:extLst>
          </p:cNvPr>
          <p:cNvSpPr>
            <a:spLocks/>
          </p:cNvSpPr>
          <p:nvPr/>
        </p:nvSpPr>
        <p:spPr bwMode="auto">
          <a:xfrm>
            <a:off x="4853110" y="4493173"/>
            <a:ext cx="914400" cy="914400"/>
          </a:xfrm>
          <a:custGeom>
            <a:avLst/>
            <a:gdLst>
              <a:gd name="T0" fmla="*/ 3 w 222"/>
              <a:gd name="T1" fmla="*/ 122 h 222"/>
              <a:gd name="T2" fmla="*/ 28 w 222"/>
              <a:gd name="T3" fmla="*/ 42 h 222"/>
              <a:gd name="T4" fmla="*/ 101 w 222"/>
              <a:gd name="T5" fmla="*/ 3 h 222"/>
              <a:gd name="T6" fmla="*/ 180 w 222"/>
              <a:gd name="T7" fmla="*/ 28 h 222"/>
              <a:gd name="T8" fmla="*/ 219 w 222"/>
              <a:gd name="T9" fmla="*/ 101 h 222"/>
              <a:gd name="T10" fmla="*/ 195 w 222"/>
              <a:gd name="T11" fmla="*/ 180 h 222"/>
              <a:gd name="T12" fmla="*/ 122 w 222"/>
              <a:gd name="T13" fmla="*/ 219 h 222"/>
              <a:gd name="T14" fmla="*/ 42 w 222"/>
              <a:gd name="T15" fmla="*/ 195 h 222"/>
              <a:gd name="T16" fmla="*/ 3 w 222"/>
              <a:gd name="T17" fmla="*/ 122 h 2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22" h="222">
                <a:moveTo>
                  <a:pt x="3" y="122"/>
                </a:moveTo>
                <a:cubicBezTo>
                  <a:pt x="0" y="92"/>
                  <a:pt x="10" y="64"/>
                  <a:pt x="28" y="42"/>
                </a:cubicBezTo>
                <a:cubicBezTo>
                  <a:pt x="45" y="21"/>
                  <a:pt x="71" y="6"/>
                  <a:pt x="101" y="3"/>
                </a:cubicBezTo>
                <a:cubicBezTo>
                  <a:pt x="131" y="0"/>
                  <a:pt x="159" y="10"/>
                  <a:pt x="180" y="28"/>
                </a:cubicBezTo>
                <a:cubicBezTo>
                  <a:pt x="202" y="45"/>
                  <a:pt x="216" y="71"/>
                  <a:pt x="219" y="101"/>
                </a:cubicBezTo>
                <a:cubicBezTo>
                  <a:pt x="222" y="131"/>
                  <a:pt x="213" y="159"/>
                  <a:pt x="195" y="180"/>
                </a:cubicBezTo>
                <a:cubicBezTo>
                  <a:pt x="177" y="202"/>
                  <a:pt x="152" y="216"/>
                  <a:pt x="122" y="219"/>
                </a:cubicBezTo>
                <a:cubicBezTo>
                  <a:pt x="92" y="222"/>
                  <a:pt x="64" y="213"/>
                  <a:pt x="42" y="195"/>
                </a:cubicBezTo>
                <a:cubicBezTo>
                  <a:pt x="21" y="177"/>
                  <a:pt x="6" y="151"/>
                  <a:pt x="3" y="122"/>
                </a:cubicBezTo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3" name="Freeform 27">
            <a:extLst>
              <a:ext uri="{FF2B5EF4-FFF2-40B4-BE49-F238E27FC236}">
                <a16:creationId xmlns:a16="http://schemas.microsoft.com/office/drawing/2014/main" id="{AE8EF978-7E9D-9148-B9DA-9596353E3747}"/>
              </a:ext>
            </a:extLst>
          </p:cNvPr>
          <p:cNvSpPr>
            <a:spLocks/>
          </p:cNvSpPr>
          <p:nvPr/>
        </p:nvSpPr>
        <p:spPr bwMode="auto">
          <a:xfrm>
            <a:off x="4932253" y="4571098"/>
            <a:ext cx="757332" cy="758550"/>
          </a:xfrm>
          <a:custGeom>
            <a:avLst/>
            <a:gdLst>
              <a:gd name="T0" fmla="*/ 101 w 184"/>
              <a:gd name="T1" fmla="*/ 182 h 184"/>
              <a:gd name="T2" fmla="*/ 35 w 184"/>
              <a:gd name="T3" fmla="*/ 162 h 184"/>
              <a:gd name="T4" fmla="*/ 3 w 184"/>
              <a:gd name="T5" fmla="*/ 101 h 184"/>
              <a:gd name="T6" fmla="*/ 23 w 184"/>
              <a:gd name="T7" fmla="*/ 35 h 184"/>
              <a:gd name="T8" fmla="*/ 84 w 184"/>
              <a:gd name="T9" fmla="*/ 3 h 184"/>
              <a:gd name="T10" fmla="*/ 150 w 184"/>
              <a:gd name="T11" fmla="*/ 23 h 184"/>
              <a:gd name="T12" fmla="*/ 182 w 184"/>
              <a:gd name="T13" fmla="*/ 84 h 184"/>
              <a:gd name="T14" fmla="*/ 162 w 184"/>
              <a:gd name="T15" fmla="*/ 150 h 184"/>
              <a:gd name="T16" fmla="*/ 101 w 184"/>
              <a:gd name="T17" fmla="*/ 182 h 1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84" h="184">
                <a:moveTo>
                  <a:pt x="101" y="182"/>
                </a:moveTo>
                <a:cubicBezTo>
                  <a:pt x="76" y="184"/>
                  <a:pt x="53" y="176"/>
                  <a:pt x="35" y="162"/>
                </a:cubicBezTo>
                <a:cubicBezTo>
                  <a:pt x="17" y="147"/>
                  <a:pt x="5" y="126"/>
                  <a:pt x="3" y="101"/>
                </a:cubicBezTo>
                <a:cubicBezTo>
                  <a:pt x="0" y="76"/>
                  <a:pt x="8" y="53"/>
                  <a:pt x="23" y="35"/>
                </a:cubicBezTo>
                <a:cubicBezTo>
                  <a:pt x="38" y="17"/>
                  <a:pt x="59" y="5"/>
                  <a:pt x="84" y="3"/>
                </a:cubicBezTo>
                <a:cubicBezTo>
                  <a:pt x="108" y="0"/>
                  <a:pt x="132" y="8"/>
                  <a:pt x="150" y="23"/>
                </a:cubicBezTo>
                <a:cubicBezTo>
                  <a:pt x="167" y="38"/>
                  <a:pt x="180" y="59"/>
                  <a:pt x="182" y="84"/>
                </a:cubicBezTo>
                <a:cubicBezTo>
                  <a:pt x="184" y="108"/>
                  <a:pt x="176" y="132"/>
                  <a:pt x="162" y="150"/>
                </a:cubicBezTo>
                <a:cubicBezTo>
                  <a:pt x="147" y="167"/>
                  <a:pt x="126" y="179"/>
                  <a:pt x="101" y="182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5" name="Freeform 28">
            <a:extLst>
              <a:ext uri="{FF2B5EF4-FFF2-40B4-BE49-F238E27FC236}">
                <a16:creationId xmlns:a16="http://schemas.microsoft.com/office/drawing/2014/main" id="{AC1C2984-7AE3-744A-A1CA-2646E8D8857C}"/>
              </a:ext>
            </a:extLst>
          </p:cNvPr>
          <p:cNvSpPr>
            <a:spLocks/>
          </p:cNvSpPr>
          <p:nvPr/>
        </p:nvSpPr>
        <p:spPr bwMode="auto">
          <a:xfrm>
            <a:off x="5010178" y="4650241"/>
            <a:ext cx="601483" cy="601483"/>
          </a:xfrm>
          <a:custGeom>
            <a:avLst/>
            <a:gdLst>
              <a:gd name="T0" fmla="*/ 80 w 146"/>
              <a:gd name="T1" fmla="*/ 144 h 146"/>
              <a:gd name="T2" fmla="*/ 28 w 146"/>
              <a:gd name="T3" fmla="*/ 128 h 146"/>
              <a:gd name="T4" fmla="*/ 2 w 146"/>
              <a:gd name="T5" fmla="*/ 80 h 146"/>
              <a:gd name="T6" fmla="*/ 18 w 146"/>
              <a:gd name="T7" fmla="*/ 28 h 146"/>
              <a:gd name="T8" fmla="*/ 66 w 146"/>
              <a:gd name="T9" fmla="*/ 2 h 146"/>
              <a:gd name="T10" fmla="*/ 119 w 146"/>
              <a:gd name="T11" fmla="*/ 18 h 146"/>
              <a:gd name="T12" fmla="*/ 144 w 146"/>
              <a:gd name="T13" fmla="*/ 66 h 146"/>
              <a:gd name="T14" fmla="*/ 128 w 146"/>
              <a:gd name="T15" fmla="*/ 119 h 146"/>
              <a:gd name="T16" fmla="*/ 80 w 146"/>
              <a:gd name="T17" fmla="*/ 144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6" h="146">
                <a:moveTo>
                  <a:pt x="80" y="144"/>
                </a:moveTo>
                <a:cubicBezTo>
                  <a:pt x="61" y="146"/>
                  <a:pt x="42" y="140"/>
                  <a:pt x="28" y="128"/>
                </a:cubicBezTo>
                <a:cubicBezTo>
                  <a:pt x="14" y="117"/>
                  <a:pt x="4" y="100"/>
                  <a:pt x="2" y="80"/>
                </a:cubicBezTo>
                <a:cubicBezTo>
                  <a:pt x="0" y="60"/>
                  <a:pt x="7" y="42"/>
                  <a:pt x="18" y="28"/>
                </a:cubicBezTo>
                <a:cubicBezTo>
                  <a:pt x="30" y="14"/>
                  <a:pt x="47" y="4"/>
                  <a:pt x="66" y="2"/>
                </a:cubicBezTo>
                <a:cubicBezTo>
                  <a:pt x="86" y="0"/>
                  <a:pt x="105" y="6"/>
                  <a:pt x="119" y="18"/>
                </a:cubicBezTo>
                <a:cubicBezTo>
                  <a:pt x="133" y="30"/>
                  <a:pt x="143" y="47"/>
                  <a:pt x="144" y="66"/>
                </a:cubicBezTo>
                <a:cubicBezTo>
                  <a:pt x="146" y="86"/>
                  <a:pt x="140" y="105"/>
                  <a:pt x="128" y="119"/>
                </a:cubicBezTo>
                <a:cubicBezTo>
                  <a:pt x="117" y="133"/>
                  <a:pt x="100" y="143"/>
                  <a:pt x="80" y="144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6" name="Freeform 29">
            <a:extLst>
              <a:ext uri="{FF2B5EF4-FFF2-40B4-BE49-F238E27FC236}">
                <a16:creationId xmlns:a16="http://schemas.microsoft.com/office/drawing/2014/main" id="{FEA8B3DB-215C-714B-ABB1-A65CDD7C0B2B}"/>
              </a:ext>
            </a:extLst>
          </p:cNvPr>
          <p:cNvSpPr>
            <a:spLocks/>
          </p:cNvSpPr>
          <p:nvPr/>
        </p:nvSpPr>
        <p:spPr bwMode="auto">
          <a:xfrm>
            <a:off x="4885985" y="4666069"/>
            <a:ext cx="82795" cy="152197"/>
          </a:xfrm>
          <a:custGeom>
            <a:avLst/>
            <a:gdLst>
              <a:gd name="T0" fmla="*/ 0 w 20"/>
              <a:gd name="T1" fmla="*/ 37 h 37"/>
              <a:gd name="T2" fmla="*/ 20 w 20"/>
              <a:gd name="T3" fmla="*/ 0 h 37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20" h="37">
                <a:moveTo>
                  <a:pt x="0" y="37"/>
                </a:moveTo>
                <a:cubicBezTo>
                  <a:pt x="4" y="23"/>
                  <a:pt x="11" y="11"/>
                  <a:pt x="20" y="0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7" name="Freeform 30">
            <a:extLst>
              <a:ext uri="{FF2B5EF4-FFF2-40B4-BE49-F238E27FC236}">
                <a16:creationId xmlns:a16="http://schemas.microsoft.com/office/drawing/2014/main" id="{94BB7DE7-5066-D641-8BB0-852002E7AAC1}"/>
              </a:ext>
            </a:extLst>
          </p:cNvPr>
          <p:cNvSpPr>
            <a:spLocks/>
          </p:cNvSpPr>
          <p:nvPr/>
        </p:nvSpPr>
        <p:spPr bwMode="auto">
          <a:xfrm>
            <a:off x="4866504" y="4909584"/>
            <a:ext cx="897354" cy="494336"/>
          </a:xfrm>
          <a:custGeom>
            <a:avLst/>
            <a:gdLst>
              <a:gd name="T0" fmla="*/ 216 w 218"/>
              <a:gd name="T1" fmla="*/ 0 h 120"/>
              <a:gd name="T2" fmla="*/ 212 w 218"/>
              <a:gd name="T3" fmla="*/ 43 h 120"/>
              <a:gd name="T4" fmla="*/ 192 w 218"/>
              <a:gd name="T5" fmla="*/ 79 h 120"/>
              <a:gd name="T6" fmla="*/ 160 w 218"/>
              <a:gd name="T7" fmla="*/ 106 h 120"/>
              <a:gd name="T8" fmla="*/ 119 w 218"/>
              <a:gd name="T9" fmla="*/ 118 h 120"/>
              <a:gd name="T10" fmla="*/ 76 w 218"/>
              <a:gd name="T11" fmla="*/ 114 h 120"/>
              <a:gd name="T12" fmla="*/ 39 w 218"/>
              <a:gd name="T13" fmla="*/ 94 h 120"/>
              <a:gd name="T14" fmla="*/ 13 w 218"/>
              <a:gd name="T15" fmla="*/ 62 h 120"/>
              <a:gd name="T16" fmla="*/ 0 w 218"/>
              <a:gd name="T17" fmla="*/ 21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18" h="120">
                <a:moveTo>
                  <a:pt x="216" y="0"/>
                </a:moveTo>
                <a:cubicBezTo>
                  <a:pt x="218" y="15"/>
                  <a:pt x="216" y="29"/>
                  <a:pt x="212" y="43"/>
                </a:cubicBezTo>
                <a:cubicBezTo>
                  <a:pt x="208" y="56"/>
                  <a:pt x="201" y="69"/>
                  <a:pt x="192" y="79"/>
                </a:cubicBezTo>
                <a:cubicBezTo>
                  <a:pt x="183" y="90"/>
                  <a:pt x="172" y="99"/>
                  <a:pt x="160" y="106"/>
                </a:cubicBezTo>
                <a:cubicBezTo>
                  <a:pt x="148" y="112"/>
                  <a:pt x="134" y="117"/>
                  <a:pt x="119" y="118"/>
                </a:cubicBezTo>
                <a:cubicBezTo>
                  <a:pt x="104" y="120"/>
                  <a:pt x="89" y="118"/>
                  <a:pt x="76" y="114"/>
                </a:cubicBezTo>
                <a:cubicBezTo>
                  <a:pt x="62" y="110"/>
                  <a:pt x="50" y="103"/>
                  <a:pt x="39" y="94"/>
                </a:cubicBezTo>
                <a:cubicBezTo>
                  <a:pt x="29" y="85"/>
                  <a:pt x="20" y="74"/>
                  <a:pt x="13" y="62"/>
                </a:cubicBezTo>
                <a:cubicBezTo>
                  <a:pt x="6" y="49"/>
                  <a:pt x="2" y="36"/>
                  <a:pt x="0" y="21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8" name="Freeform 31">
            <a:extLst>
              <a:ext uri="{FF2B5EF4-FFF2-40B4-BE49-F238E27FC236}">
                <a16:creationId xmlns:a16="http://schemas.microsoft.com/office/drawing/2014/main" id="{8C6E7772-445D-EF4C-B854-40FD4F8D9F23}"/>
              </a:ext>
            </a:extLst>
          </p:cNvPr>
          <p:cNvSpPr>
            <a:spLocks/>
          </p:cNvSpPr>
          <p:nvPr/>
        </p:nvSpPr>
        <p:spPr bwMode="auto">
          <a:xfrm>
            <a:off x="4932253" y="4584492"/>
            <a:ext cx="667232" cy="745157"/>
          </a:xfrm>
          <a:custGeom>
            <a:avLst/>
            <a:gdLst>
              <a:gd name="T0" fmla="*/ 162 w 162"/>
              <a:gd name="T1" fmla="*/ 147 h 181"/>
              <a:gd name="T2" fmla="*/ 101 w 162"/>
              <a:gd name="T3" fmla="*/ 179 h 181"/>
              <a:gd name="T4" fmla="*/ 35 w 162"/>
              <a:gd name="T5" fmla="*/ 159 h 181"/>
              <a:gd name="T6" fmla="*/ 3 w 162"/>
              <a:gd name="T7" fmla="*/ 98 h 181"/>
              <a:gd name="T8" fmla="*/ 23 w 162"/>
              <a:gd name="T9" fmla="*/ 32 h 181"/>
              <a:gd name="T10" fmla="*/ 84 w 162"/>
              <a:gd name="T11" fmla="*/ 0 h 1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62" h="181">
                <a:moveTo>
                  <a:pt x="162" y="147"/>
                </a:moveTo>
                <a:cubicBezTo>
                  <a:pt x="147" y="164"/>
                  <a:pt x="126" y="176"/>
                  <a:pt x="101" y="179"/>
                </a:cubicBezTo>
                <a:cubicBezTo>
                  <a:pt x="76" y="181"/>
                  <a:pt x="53" y="173"/>
                  <a:pt x="35" y="159"/>
                </a:cubicBezTo>
                <a:cubicBezTo>
                  <a:pt x="17" y="144"/>
                  <a:pt x="5" y="123"/>
                  <a:pt x="3" y="98"/>
                </a:cubicBezTo>
                <a:cubicBezTo>
                  <a:pt x="0" y="73"/>
                  <a:pt x="8" y="50"/>
                  <a:pt x="23" y="32"/>
                </a:cubicBezTo>
                <a:cubicBezTo>
                  <a:pt x="38" y="14"/>
                  <a:pt x="59" y="2"/>
                  <a:pt x="84" y="0"/>
                </a:cubicBezTo>
              </a:path>
            </a:pathLst>
          </a:custGeom>
          <a:noFill/>
          <a:ln w="53975" cap="rnd">
            <a:solidFill>
              <a:schemeClr val="accent5">
                <a:lumMod val="75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9" name="Freeform 32">
            <a:extLst>
              <a:ext uri="{FF2B5EF4-FFF2-40B4-BE49-F238E27FC236}">
                <a16:creationId xmlns:a16="http://schemas.microsoft.com/office/drawing/2014/main" id="{BEA45515-7268-6041-AAA8-92847F263908}"/>
              </a:ext>
            </a:extLst>
          </p:cNvPr>
          <p:cNvSpPr>
            <a:spLocks/>
          </p:cNvSpPr>
          <p:nvPr/>
        </p:nvSpPr>
        <p:spPr bwMode="auto">
          <a:xfrm>
            <a:off x="5010178" y="4764693"/>
            <a:ext cx="601483" cy="487030"/>
          </a:xfrm>
          <a:custGeom>
            <a:avLst/>
            <a:gdLst>
              <a:gd name="T0" fmla="*/ 144 w 146"/>
              <a:gd name="T1" fmla="*/ 38 h 118"/>
              <a:gd name="T2" fmla="*/ 128 w 146"/>
              <a:gd name="T3" fmla="*/ 91 h 118"/>
              <a:gd name="T4" fmla="*/ 80 w 146"/>
              <a:gd name="T5" fmla="*/ 116 h 118"/>
              <a:gd name="T6" fmla="*/ 28 w 146"/>
              <a:gd name="T7" fmla="*/ 100 h 118"/>
              <a:gd name="T8" fmla="*/ 2 w 146"/>
              <a:gd name="T9" fmla="*/ 52 h 118"/>
              <a:gd name="T10" fmla="*/ 18 w 146"/>
              <a:gd name="T11" fmla="*/ 0 h 1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46" h="118">
                <a:moveTo>
                  <a:pt x="144" y="38"/>
                </a:moveTo>
                <a:cubicBezTo>
                  <a:pt x="146" y="58"/>
                  <a:pt x="140" y="77"/>
                  <a:pt x="128" y="91"/>
                </a:cubicBezTo>
                <a:cubicBezTo>
                  <a:pt x="117" y="105"/>
                  <a:pt x="100" y="115"/>
                  <a:pt x="80" y="116"/>
                </a:cubicBezTo>
                <a:cubicBezTo>
                  <a:pt x="61" y="118"/>
                  <a:pt x="42" y="112"/>
                  <a:pt x="28" y="100"/>
                </a:cubicBezTo>
                <a:cubicBezTo>
                  <a:pt x="14" y="89"/>
                  <a:pt x="4" y="72"/>
                  <a:pt x="2" y="52"/>
                </a:cubicBezTo>
                <a:cubicBezTo>
                  <a:pt x="0" y="32"/>
                  <a:pt x="7" y="14"/>
                  <a:pt x="18" y="0"/>
                </a:cubicBezTo>
              </a:path>
            </a:pathLst>
          </a:custGeom>
          <a:noFill/>
          <a:ln w="53975" cap="rnd">
            <a:solidFill>
              <a:schemeClr val="accent5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0" name="Freeform 36">
            <a:extLst>
              <a:ext uri="{FF2B5EF4-FFF2-40B4-BE49-F238E27FC236}">
                <a16:creationId xmlns:a16="http://schemas.microsoft.com/office/drawing/2014/main" id="{0677B91E-7A68-F744-964B-E58663151C92}"/>
              </a:ext>
            </a:extLst>
          </p:cNvPr>
          <p:cNvSpPr>
            <a:spLocks/>
          </p:cNvSpPr>
          <p:nvPr/>
        </p:nvSpPr>
        <p:spPr bwMode="auto">
          <a:xfrm>
            <a:off x="2890123" y="4522512"/>
            <a:ext cx="914400" cy="914400"/>
          </a:xfrm>
          <a:custGeom>
            <a:avLst/>
            <a:gdLst>
              <a:gd name="T0" fmla="*/ 4 w 223"/>
              <a:gd name="T1" fmla="*/ 96 h 223"/>
              <a:gd name="T2" fmla="*/ 47 w 223"/>
              <a:gd name="T3" fmla="*/ 24 h 223"/>
              <a:gd name="T4" fmla="*/ 127 w 223"/>
              <a:gd name="T5" fmla="*/ 4 h 223"/>
              <a:gd name="T6" fmla="*/ 198 w 223"/>
              <a:gd name="T7" fmla="*/ 47 h 223"/>
              <a:gd name="T8" fmla="*/ 219 w 223"/>
              <a:gd name="T9" fmla="*/ 127 h 223"/>
              <a:gd name="T10" fmla="*/ 176 w 223"/>
              <a:gd name="T11" fmla="*/ 199 h 223"/>
              <a:gd name="T12" fmla="*/ 95 w 223"/>
              <a:gd name="T13" fmla="*/ 219 h 223"/>
              <a:gd name="T14" fmla="*/ 24 w 223"/>
              <a:gd name="T15" fmla="*/ 176 h 223"/>
              <a:gd name="T16" fmla="*/ 4 w 223"/>
              <a:gd name="T17" fmla="*/ 96 h 2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23" h="223">
                <a:moveTo>
                  <a:pt x="4" y="96"/>
                </a:moveTo>
                <a:cubicBezTo>
                  <a:pt x="8" y="68"/>
                  <a:pt x="23" y="42"/>
                  <a:pt x="47" y="24"/>
                </a:cubicBezTo>
                <a:cubicBezTo>
                  <a:pt x="71" y="7"/>
                  <a:pt x="100" y="0"/>
                  <a:pt x="127" y="4"/>
                </a:cubicBezTo>
                <a:cubicBezTo>
                  <a:pt x="155" y="8"/>
                  <a:pt x="181" y="23"/>
                  <a:pt x="198" y="47"/>
                </a:cubicBezTo>
                <a:cubicBezTo>
                  <a:pt x="216" y="71"/>
                  <a:pt x="223" y="100"/>
                  <a:pt x="219" y="127"/>
                </a:cubicBezTo>
                <a:cubicBezTo>
                  <a:pt x="215" y="155"/>
                  <a:pt x="200" y="181"/>
                  <a:pt x="176" y="199"/>
                </a:cubicBezTo>
                <a:cubicBezTo>
                  <a:pt x="152" y="216"/>
                  <a:pt x="123" y="223"/>
                  <a:pt x="95" y="219"/>
                </a:cubicBezTo>
                <a:cubicBezTo>
                  <a:pt x="68" y="215"/>
                  <a:pt x="42" y="200"/>
                  <a:pt x="24" y="176"/>
                </a:cubicBezTo>
                <a:cubicBezTo>
                  <a:pt x="6" y="152"/>
                  <a:pt x="0" y="123"/>
                  <a:pt x="4" y="96"/>
                </a:cubicBezTo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2" name="Freeform 37">
            <a:extLst>
              <a:ext uri="{FF2B5EF4-FFF2-40B4-BE49-F238E27FC236}">
                <a16:creationId xmlns:a16="http://schemas.microsoft.com/office/drawing/2014/main" id="{96138402-3C9B-4B44-876C-B5627A9BA616}"/>
              </a:ext>
            </a:extLst>
          </p:cNvPr>
          <p:cNvSpPr>
            <a:spLocks/>
          </p:cNvSpPr>
          <p:nvPr/>
        </p:nvSpPr>
        <p:spPr bwMode="auto">
          <a:xfrm>
            <a:off x="2968847" y="4600127"/>
            <a:ext cx="756954" cy="759170"/>
          </a:xfrm>
          <a:custGeom>
            <a:avLst/>
            <a:gdLst>
              <a:gd name="T0" fmla="*/ 20 w 185"/>
              <a:gd name="T1" fmla="*/ 146 h 185"/>
              <a:gd name="T2" fmla="*/ 3 w 185"/>
              <a:gd name="T3" fmla="*/ 79 h 185"/>
              <a:gd name="T4" fmla="*/ 39 w 185"/>
              <a:gd name="T5" fmla="*/ 20 h 185"/>
              <a:gd name="T6" fmla="*/ 106 w 185"/>
              <a:gd name="T7" fmla="*/ 3 h 185"/>
              <a:gd name="T8" fmla="*/ 165 w 185"/>
              <a:gd name="T9" fmla="*/ 39 h 185"/>
              <a:gd name="T10" fmla="*/ 181 w 185"/>
              <a:gd name="T11" fmla="*/ 106 h 185"/>
              <a:gd name="T12" fmla="*/ 146 w 185"/>
              <a:gd name="T13" fmla="*/ 165 h 185"/>
              <a:gd name="T14" fmla="*/ 79 w 185"/>
              <a:gd name="T15" fmla="*/ 182 h 185"/>
              <a:gd name="T16" fmla="*/ 20 w 185"/>
              <a:gd name="T17" fmla="*/ 146 h 1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85" h="185">
                <a:moveTo>
                  <a:pt x="20" y="146"/>
                </a:moveTo>
                <a:cubicBezTo>
                  <a:pt x="5" y="126"/>
                  <a:pt x="0" y="102"/>
                  <a:pt x="3" y="79"/>
                </a:cubicBezTo>
                <a:cubicBezTo>
                  <a:pt x="7" y="57"/>
                  <a:pt x="19" y="35"/>
                  <a:pt x="39" y="20"/>
                </a:cubicBezTo>
                <a:cubicBezTo>
                  <a:pt x="59" y="5"/>
                  <a:pt x="83" y="0"/>
                  <a:pt x="106" y="3"/>
                </a:cubicBezTo>
                <a:cubicBezTo>
                  <a:pt x="128" y="7"/>
                  <a:pt x="150" y="19"/>
                  <a:pt x="165" y="39"/>
                </a:cubicBezTo>
                <a:cubicBezTo>
                  <a:pt x="179" y="59"/>
                  <a:pt x="185" y="83"/>
                  <a:pt x="181" y="106"/>
                </a:cubicBezTo>
                <a:cubicBezTo>
                  <a:pt x="178" y="128"/>
                  <a:pt x="166" y="150"/>
                  <a:pt x="146" y="165"/>
                </a:cubicBezTo>
                <a:cubicBezTo>
                  <a:pt x="126" y="180"/>
                  <a:pt x="102" y="185"/>
                  <a:pt x="79" y="182"/>
                </a:cubicBezTo>
                <a:cubicBezTo>
                  <a:pt x="56" y="178"/>
                  <a:pt x="35" y="166"/>
                  <a:pt x="20" y="146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3" name="Freeform 38">
            <a:extLst>
              <a:ext uri="{FF2B5EF4-FFF2-40B4-BE49-F238E27FC236}">
                <a16:creationId xmlns:a16="http://schemas.microsoft.com/office/drawing/2014/main" id="{149AAC17-3320-594A-BE8A-387A61C4C4EE}"/>
              </a:ext>
            </a:extLst>
          </p:cNvPr>
          <p:cNvSpPr>
            <a:spLocks/>
          </p:cNvSpPr>
          <p:nvPr/>
        </p:nvSpPr>
        <p:spPr bwMode="auto">
          <a:xfrm>
            <a:off x="3046359" y="4678955"/>
            <a:ext cx="601930" cy="602728"/>
          </a:xfrm>
          <a:custGeom>
            <a:avLst/>
            <a:gdLst>
              <a:gd name="T0" fmla="*/ 16 w 147"/>
              <a:gd name="T1" fmla="*/ 116 h 147"/>
              <a:gd name="T2" fmla="*/ 3 w 147"/>
              <a:gd name="T3" fmla="*/ 63 h 147"/>
              <a:gd name="T4" fmla="*/ 31 w 147"/>
              <a:gd name="T5" fmla="*/ 16 h 147"/>
              <a:gd name="T6" fmla="*/ 84 w 147"/>
              <a:gd name="T7" fmla="*/ 3 h 147"/>
              <a:gd name="T8" fmla="*/ 131 w 147"/>
              <a:gd name="T9" fmla="*/ 31 h 147"/>
              <a:gd name="T10" fmla="*/ 144 w 147"/>
              <a:gd name="T11" fmla="*/ 84 h 147"/>
              <a:gd name="T12" fmla="*/ 116 w 147"/>
              <a:gd name="T13" fmla="*/ 131 h 147"/>
              <a:gd name="T14" fmla="*/ 63 w 147"/>
              <a:gd name="T15" fmla="*/ 144 h 147"/>
              <a:gd name="T16" fmla="*/ 16 w 147"/>
              <a:gd name="T17" fmla="*/ 116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7" h="147">
                <a:moveTo>
                  <a:pt x="16" y="116"/>
                </a:moveTo>
                <a:cubicBezTo>
                  <a:pt x="4" y="100"/>
                  <a:pt x="0" y="81"/>
                  <a:pt x="3" y="63"/>
                </a:cubicBezTo>
                <a:cubicBezTo>
                  <a:pt x="5" y="45"/>
                  <a:pt x="15" y="28"/>
                  <a:pt x="31" y="16"/>
                </a:cubicBezTo>
                <a:cubicBezTo>
                  <a:pt x="47" y="4"/>
                  <a:pt x="66" y="0"/>
                  <a:pt x="84" y="3"/>
                </a:cubicBezTo>
                <a:cubicBezTo>
                  <a:pt x="102" y="5"/>
                  <a:pt x="119" y="15"/>
                  <a:pt x="131" y="31"/>
                </a:cubicBezTo>
                <a:cubicBezTo>
                  <a:pt x="142" y="47"/>
                  <a:pt x="147" y="66"/>
                  <a:pt x="144" y="84"/>
                </a:cubicBezTo>
                <a:cubicBezTo>
                  <a:pt x="141" y="102"/>
                  <a:pt x="132" y="119"/>
                  <a:pt x="116" y="131"/>
                </a:cubicBezTo>
                <a:cubicBezTo>
                  <a:pt x="100" y="143"/>
                  <a:pt x="81" y="147"/>
                  <a:pt x="63" y="144"/>
                </a:cubicBezTo>
                <a:cubicBezTo>
                  <a:pt x="45" y="142"/>
                  <a:pt x="28" y="132"/>
                  <a:pt x="16" y="116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4" name="Freeform 39">
            <a:extLst>
              <a:ext uri="{FF2B5EF4-FFF2-40B4-BE49-F238E27FC236}">
                <a16:creationId xmlns:a16="http://schemas.microsoft.com/office/drawing/2014/main" id="{BF970EEB-DD1F-D14A-B3B7-2F9277A8CBFA}"/>
              </a:ext>
            </a:extLst>
          </p:cNvPr>
          <p:cNvSpPr>
            <a:spLocks/>
          </p:cNvSpPr>
          <p:nvPr/>
        </p:nvSpPr>
        <p:spPr bwMode="auto">
          <a:xfrm>
            <a:off x="2907079" y="4531002"/>
            <a:ext cx="503828" cy="385649"/>
          </a:xfrm>
          <a:custGeom>
            <a:avLst/>
            <a:gdLst>
              <a:gd name="T0" fmla="*/ 0 w 123"/>
              <a:gd name="T1" fmla="*/ 94 h 94"/>
              <a:gd name="T2" fmla="*/ 14 w 123"/>
              <a:gd name="T3" fmla="*/ 54 h 94"/>
              <a:gd name="T4" fmla="*/ 43 w 123"/>
              <a:gd name="T5" fmla="*/ 22 h 94"/>
              <a:gd name="T6" fmla="*/ 82 w 123"/>
              <a:gd name="T7" fmla="*/ 4 h 94"/>
              <a:gd name="T8" fmla="*/ 123 w 123"/>
              <a:gd name="T9" fmla="*/ 2 h 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3" h="94">
                <a:moveTo>
                  <a:pt x="0" y="94"/>
                </a:moveTo>
                <a:cubicBezTo>
                  <a:pt x="2" y="80"/>
                  <a:pt x="7" y="67"/>
                  <a:pt x="14" y="54"/>
                </a:cubicBezTo>
                <a:cubicBezTo>
                  <a:pt x="21" y="42"/>
                  <a:pt x="31" y="31"/>
                  <a:pt x="43" y="22"/>
                </a:cubicBezTo>
                <a:cubicBezTo>
                  <a:pt x="55" y="13"/>
                  <a:pt x="68" y="7"/>
                  <a:pt x="82" y="4"/>
                </a:cubicBezTo>
                <a:cubicBezTo>
                  <a:pt x="95" y="1"/>
                  <a:pt x="109" y="0"/>
                  <a:pt x="123" y="2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5" name="Freeform 40">
            <a:extLst>
              <a:ext uri="{FF2B5EF4-FFF2-40B4-BE49-F238E27FC236}">
                <a16:creationId xmlns:a16="http://schemas.microsoft.com/office/drawing/2014/main" id="{334D7FFD-60D3-2B4A-A0FF-48760CD552F7}"/>
              </a:ext>
            </a:extLst>
          </p:cNvPr>
          <p:cNvSpPr>
            <a:spLocks/>
          </p:cNvSpPr>
          <p:nvPr/>
        </p:nvSpPr>
        <p:spPr bwMode="auto">
          <a:xfrm>
            <a:off x="2915557" y="5084007"/>
            <a:ext cx="696397" cy="345629"/>
          </a:xfrm>
          <a:custGeom>
            <a:avLst/>
            <a:gdLst>
              <a:gd name="T0" fmla="*/ 170 w 170"/>
              <a:gd name="T1" fmla="*/ 62 h 84"/>
              <a:gd name="T2" fmla="*/ 131 w 170"/>
              <a:gd name="T3" fmla="*/ 80 h 84"/>
              <a:gd name="T4" fmla="*/ 89 w 170"/>
              <a:gd name="T5" fmla="*/ 82 h 84"/>
              <a:gd name="T6" fmla="*/ 50 w 170"/>
              <a:gd name="T7" fmla="*/ 68 h 84"/>
              <a:gd name="T8" fmla="*/ 18 w 170"/>
              <a:gd name="T9" fmla="*/ 39 h 84"/>
              <a:gd name="T10" fmla="*/ 0 w 170"/>
              <a:gd name="T11" fmla="*/ 0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70" h="84">
                <a:moveTo>
                  <a:pt x="170" y="62"/>
                </a:moveTo>
                <a:cubicBezTo>
                  <a:pt x="158" y="71"/>
                  <a:pt x="145" y="77"/>
                  <a:pt x="131" y="80"/>
                </a:cubicBezTo>
                <a:cubicBezTo>
                  <a:pt x="117" y="83"/>
                  <a:pt x="103" y="84"/>
                  <a:pt x="89" y="82"/>
                </a:cubicBezTo>
                <a:cubicBezTo>
                  <a:pt x="76" y="80"/>
                  <a:pt x="62" y="75"/>
                  <a:pt x="50" y="68"/>
                </a:cubicBezTo>
                <a:cubicBezTo>
                  <a:pt x="38" y="61"/>
                  <a:pt x="27" y="51"/>
                  <a:pt x="18" y="39"/>
                </a:cubicBezTo>
                <a:cubicBezTo>
                  <a:pt x="9" y="27"/>
                  <a:pt x="3" y="14"/>
                  <a:pt x="0" y="0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6" name="Freeform 41">
            <a:extLst>
              <a:ext uri="{FF2B5EF4-FFF2-40B4-BE49-F238E27FC236}">
                <a16:creationId xmlns:a16="http://schemas.microsoft.com/office/drawing/2014/main" id="{8FF19001-988C-8E40-A9D1-C842BD5FFBCC}"/>
              </a:ext>
            </a:extLst>
          </p:cNvPr>
          <p:cNvSpPr>
            <a:spLocks/>
          </p:cNvSpPr>
          <p:nvPr/>
        </p:nvSpPr>
        <p:spPr bwMode="auto">
          <a:xfrm>
            <a:off x="2968847" y="4600127"/>
            <a:ext cx="675808" cy="747043"/>
          </a:xfrm>
          <a:custGeom>
            <a:avLst/>
            <a:gdLst>
              <a:gd name="T0" fmla="*/ 79 w 165"/>
              <a:gd name="T1" fmla="*/ 182 h 182"/>
              <a:gd name="T2" fmla="*/ 20 w 165"/>
              <a:gd name="T3" fmla="*/ 146 h 182"/>
              <a:gd name="T4" fmla="*/ 3 w 165"/>
              <a:gd name="T5" fmla="*/ 79 h 182"/>
              <a:gd name="T6" fmla="*/ 39 w 165"/>
              <a:gd name="T7" fmla="*/ 20 h 182"/>
              <a:gd name="T8" fmla="*/ 106 w 165"/>
              <a:gd name="T9" fmla="*/ 3 h 182"/>
              <a:gd name="T10" fmla="*/ 165 w 165"/>
              <a:gd name="T11" fmla="*/ 39 h 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65" h="182">
                <a:moveTo>
                  <a:pt x="79" y="182"/>
                </a:moveTo>
                <a:cubicBezTo>
                  <a:pt x="56" y="178"/>
                  <a:pt x="35" y="166"/>
                  <a:pt x="20" y="146"/>
                </a:cubicBezTo>
                <a:cubicBezTo>
                  <a:pt x="5" y="126"/>
                  <a:pt x="0" y="102"/>
                  <a:pt x="3" y="79"/>
                </a:cubicBezTo>
                <a:cubicBezTo>
                  <a:pt x="7" y="57"/>
                  <a:pt x="19" y="35"/>
                  <a:pt x="39" y="20"/>
                </a:cubicBezTo>
                <a:cubicBezTo>
                  <a:pt x="59" y="5"/>
                  <a:pt x="83" y="0"/>
                  <a:pt x="106" y="3"/>
                </a:cubicBezTo>
                <a:cubicBezTo>
                  <a:pt x="128" y="7"/>
                  <a:pt x="150" y="19"/>
                  <a:pt x="165" y="39"/>
                </a:cubicBezTo>
              </a:path>
            </a:pathLst>
          </a:custGeom>
          <a:noFill/>
          <a:ln w="53975" cap="rnd">
            <a:solidFill>
              <a:schemeClr val="accent5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7" name="Freeform 42">
            <a:extLst>
              <a:ext uri="{FF2B5EF4-FFF2-40B4-BE49-F238E27FC236}">
                <a16:creationId xmlns:a16="http://schemas.microsoft.com/office/drawing/2014/main" id="{64185540-4512-A64F-BD17-3294015DCDA5}"/>
              </a:ext>
            </a:extLst>
          </p:cNvPr>
          <p:cNvSpPr>
            <a:spLocks/>
          </p:cNvSpPr>
          <p:nvPr/>
        </p:nvSpPr>
        <p:spPr bwMode="auto">
          <a:xfrm>
            <a:off x="3046359" y="4678955"/>
            <a:ext cx="474761" cy="602728"/>
          </a:xfrm>
          <a:custGeom>
            <a:avLst/>
            <a:gdLst>
              <a:gd name="T0" fmla="*/ 116 w 116"/>
              <a:gd name="T1" fmla="*/ 131 h 147"/>
              <a:gd name="T2" fmla="*/ 63 w 116"/>
              <a:gd name="T3" fmla="*/ 144 h 147"/>
              <a:gd name="T4" fmla="*/ 16 w 116"/>
              <a:gd name="T5" fmla="*/ 116 h 147"/>
              <a:gd name="T6" fmla="*/ 3 w 116"/>
              <a:gd name="T7" fmla="*/ 63 h 147"/>
              <a:gd name="T8" fmla="*/ 31 w 116"/>
              <a:gd name="T9" fmla="*/ 16 h 147"/>
              <a:gd name="T10" fmla="*/ 84 w 116"/>
              <a:gd name="T11" fmla="*/ 3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16" h="147">
                <a:moveTo>
                  <a:pt x="116" y="131"/>
                </a:moveTo>
                <a:cubicBezTo>
                  <a:pt x="100" y="143"/>
                  <a:pt x="81" y="147"/>
                  <a:pt x="63" y="144"/>
                </a:cubicBezTo>
                <a:cubicBezTo>
                  <a:pt x="45" y="142"/>
                  <a:pt x="28" y="132"/>
                  <a:pt x="16" y="116"/>
                </a:cubicBezTo>
                <a:cubicBezTo>
                  <a:pt x="4" y="100"/>
                  <a:pt x="0" y="81"/>
                  <a:pt x="3" y="63"/>
                </a:cubicBezTo>
                <a:cubicBezTo>
                  <a:pt x="5" y="45"/>
                  <a:pt x="15" y="28"/>
                  <a:pt x="31" y="16"/>
                </a:cubicBezTo>
                <a:cubicBezTo>
                  <a:pt x="47" y="4"/>
                  <a:pt x="66" y="0"/>
                  <a:pt x="84" y="3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68" name="Group 67">
            <a:extLst>
              <a:ext uri="{FF2B5EF4-FFF2-40B4-BE49-F238E27FC236}">
                <a16:creationId xmlns:a16="http://schemas.microsoft.com/office/drawing/2014/main" id="{1A9FB08F-77FF-FB41-8AC2-67469AB92A06}"/>
              </a:ext>
            </a:extLst>
          </p:cNvPr>
          <p:cNvGrpSpPr/>
          <p:nvPr/>
        </p:nvGrpSpPr>
        <p:grpSpPr>
          <a:xfrm>
            <a:off x="3992280" y="4815333"/>
            <a:ext cx="450323" cy="480219"/>
            <a:chOff x="9080365" y="4226008"/>
            <a:chExt cx="450323" cy="480219"/>
          </a:xfrm>
        </p:grpSpPr>
        <p:sp>
          <p:nvSpPr>
            <p:cNvPr id="69" name="Text Placeholder 33">
              <a:extLst>
                <a:ext uri="{FF2B5EF4-FFF2-40B4-BE49-F238E27FC236}">
                  <a16:creationId xmlns:a16="http://schemas.microsoft.com/office/drawing/2014/main" id="{772AF520-1D4B-F842-BDC0-BE29824F294F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080365" y="4226008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5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85%</a:t>
              </a:r>
            </a:p>
          </p:txBody>
        </p:sp>
        <p:sp>
          <p:nvSpPr>
            <p:cNvPr id="70" name="Text Placeholder 32">
              <a:extLst>
                <a:ext uri="{FF2B5EF4-FFF2-40B4-BE49-F238E27FC236}">
                  <a16:creationId xmlns:a16="http://schemas.microsoft.com/office/drawing/2014/main" id="{D8C5A74B-47F1-6940-9C4F-A89151F5C53D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080365" y="4499671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B</a:t>
              </a:r>
            </a:p>
          </p:txBody>
        </p:sp>
      </p:grpSp>
      <p:grpSp>
        <p:nvGrpSpPr>
          <p:cNvPr id="71" name="Group 70">
            <a:extLst>
              <a:ext uri="{FF2B5EF4-FFF2-40B4-BE49-F238E27FC236}">
                <a16:creationId xmlns:a16="http://schemas.microsoft.com/office/drawing/2014/main" id="{5A94D7F6-66EA-0043-BD98-64DCD740C1B8}"/>
              </a:ext>
            </a:extLst>
          </p:cNvPr>
          <p:cNvGrpSpPr/>
          <p:nvPr/>
        </p:nvGrpSpPr>
        <p:grpSpPr>
          <a:xfrm>
            <a:off x="5968234" y="4819371"/>
            <a:ext cx="450323" cy="480219"/>
            <a:chOff x="10925223" y="4226008"/>
            <a:chExt cx="450323" cy="480219"/>
          </a:xfrm>
        </p:grpSpPr>
        <p:sp>
          <p:nvSpPr>
            <p:cNvPr id="72" name="Text Placeholder 33">
              <a:extLst>
                <a:ext uri="{FF2B5EF4-FFF2-40B4-BE49-F238E27FC236}">
                  <a16:creationId xmlns:a16="http://schemas.microsoft.com/office/drawing/2014/main" id="{550B0D1D-E7F8-9D4C-877B-8FB45A83AC7C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0925223" y="4226008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5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35%</a:t>
              </a:r>
            </a:p>
          </p:txBody>
        </p:sp>
        <p:sp>
          <p:nvSpPr>
            <p:cNvPr id="73" name="Text Placeholder 32">
              <a:extLst>
                <a:ext uri="{FF2B5EF4-FFF2-40B4-BE49-F238E27FC236}">
                  <a16:creationId xmlns:a16="http://schemas.microsoft.com/office/drawing/2014/main" id="{FDD0EBDE-32AD-E54D-B29F-002398B2148B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0925223" y="4499671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C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3658583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900" decel="100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4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0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3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6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2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5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8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4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0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3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6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92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41" grpId="0"/>
      <p:bldP spid="42" grpId="0"/>
      <p:bldP spid="43" grpId="0" animBg="1"/>
      <p:bldP spid="44" grpId="0" animBg="1"/>
      <p:bldP spid="45" grpId="0" animBg="1"/>
      <p:bldP spid="46" grpId="0" animBg="1"/>
      <p:bldP spid="47" grpId="0" animBg="1"/>
      <p:bldP spid="48" grpId="0" animBg="1"/>
      <p:bldP spid="52" grpId="0" animBg="1"/>
      <p:bldP spid="53" grpId="0" animBg="1"/>
      <p:bldP spid="55" grpId="0" animBg="1"/>
      <p:bldP spid="56" grpId="0" animBg="1"/>
      <p:bldP spid="57" grpId="0" animBg="1"/>
      <p:bldP spid="58" grpId="0" animBg="1"/>
      <p:bldP spid="59" grpId="0" animBg="1"/>
      <p:bldP spid="60" grpId="0" animBg="1"/>
      <p:bldP spid="62" grpId="0" animBg="1"/>
      <p:bldP spid="63" grpId="0" animBg="1"/>
      <p:bldP spid="64" grpId="0" animBg="1"/>
      <p:bldP spid="65" grpId="0" animBg="1"/>
      <p:bldP spid="66" grpId="0" animBg="1"/>
      <p:bldP spid="67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ADB3D79E-2249-FE4D-8E87-8CDB098CF404}"/>
              </a:ext>
            </a:extLst>
          </p:cNvPr>
          <p:cNvGrpSpPr/>
          <p:nvPr/>
        </p:nvGrpSpPr>
        <p:grpSpPr>
          <a:xfrm>
            <a:off x="812500" y="1631893"/>
            <a:ext cx="4095676" cy="4714405"/>
            <a:chOff x="3089166" y="1695030"/>
            <a:chExt cx="2965668" cy="3413688"/>
          </a:xfrm>
        </p:grpSpPr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A70B37AA-A507-9543-ACBF-FD496B55F2A5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3136273" y="1695030"/>
              <a:ext cx="2871455" cy="2855291"/>
              <a:chOff x="2331" y="878"/>
              <a:chExt cx="3020" cy="3003"/>
            </a:xfrm>
            <a:solidFill>
              <a:schemeClr val="bg1">
                <a:lumMod val="65000"/>
                <a:alpha val="50000"/>
              </a:schemeClr>
            </a:solidFill>
          </p:grpSpPr>
          <p:sp>
            <p:nvSpPr>
              <p:cNvPr id="62" name="Freeform 13">
                <a:extLst>
                  <a:ext uri="{FF2B5EF4-FFF2-40B4-BE49-F238E27FC236}">
                    <a16:creationId xmlns:a16="http://schemas.microsoft.com/office/drawing/2014/main" id="{3D86662C-48B9-ED48-8843-459FBC9BE40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27" y="928"/>
                <a:ext cx="1524" cy="1515"/>
              </a:xfrm>
              <a:custGeom>
                <a:avLst/>
                <a:gdLst>
                  <a:gd name="T0" fmla="*/ 644 w 644"/>
                  <a:gd name="T1" fmla="*/ 599 h 640"/>
                  <a:gd name="T2" fmla="*/ 619 w 644"/>
                  <a:gd name="T3" fmla="*/ 600 h 640"/>
                  <a:gd name="T4" fmla="*/ 6 w 644"/>
                  <a:gd name="T5" fmla="*/ 0 h 640"/>
                  <a:gd name="T6" fmla="*/ 0 w 644"/>
                  <a:gd name="T7" fmla="*/ 0 h 640"/>
                  <a:gd name="T8" fmla="*/ 0 w 644"/>
                  <a:gd name="T9" fmla="*/ 38 h 640"/>
                  <a:gd name="T10" fmla="*/ 6 w 644"/>
                  <a:gd name="T11" fmla="*/ 38 h 640"/>
                  <a:gd name="T12" fmla="*/ 581 w 644"/>
                  <a:gd name="T13" fmla="*/ 601 h 640"/>
                  <a:gd name="T14" fmla="*/ 556 w 644"/>
                  <a:gd name="T15" fmla="*/ 601 h 640"/>
                  <a:gd name="T16" fmla="*/ 599 w 644"/>
                  <a:gd name="T17" fmla="*/ 640 h 640"/>
                  <a:gd name="T18" fmla="*/ 599 w 644"/>
                  <a:gd name="T19" fmla="*/ 640 h 640"/>
                  <a:gd name="T20" fmla="*/ 599 w 644"/>
                  <a:gd name="T21" fmla="*/ 640 h 640"/>
                  <a:gd name="T22" fmla="*/ 644 w 644"/>
                  <a:gd name="T23" fmla="*/ 599 h 6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644" h="640">
                    <a:moveTo>
                      <a:pt x="644" y="599"/>
                    </a:moveTo>
                    <a:cubicBezTo>
                      <a:pt x="619" y="600"/>
                      <a:pt x="619" y="600"/>
                      <a:pt x="619" y="600"/>
                    </a:cubicBezTo>
                    <a:cubicBezTo>
                      <a:pt x="612" y="268"/>
                      <a:pt x="340" y="0"/>
                      <a:pt x="6" y="0"/>
                    </a:cubicBezTo>
                    <a:cubicBezTo>
                      <a:pt x="4" y="0"/>
                      <a:pt x="2" y="0"/>
                      <a:pt x="0" y="0"/>
                    </a:cubicBezTo>
                    <a:cubicBezTo>
                      <a:pt x="0" y="38"/>
                      <a:pt x="0" y="38"/>
                      <a:pt x="0" y="38"/>
                    </a:cubicBezTo>
                    <a:cubicBezTo>
                      <a:pt x="2" y="38"/>
                      <a:pt x="4" y="38"/>
                      <a:pt x="6" y="38"/>
                    </a:cubicBezTo>
                    <a:cubicBezTo>
                      <a:pt x="319" y="38"/>
                      <a:pt x="574" y="289"/>
                      <a:pt x="581" y="601"/>
                    </a:cubicBezTo>
                    <a:cubicBezTo>
                      <a:pt x="556" y="601"/>
                      <a:pt x="556" y="601"/>
                      <a:pt x="556" y="601"/>
                    </a:cubicBezTo>
                    <a:cubicBezTo>
                      <a:pt x="599" y="640"/>
                      <a:pt x="599" y="640"/>
                      <a:pt x="599" y="640"/>
                    </a:cubicBezTo>
                    <a:cubicBezTo>
                      <a:pt x="599" y="640"/>
                      <a:pt x="599" y="640"/>
                      <a:pt x="599" y="640"/>
                    </a:cubicBezTo>
                    <a:cubicBezTo>
                      <a:pt x="599" y="640"/>
                      <a:pt x="599" y="640"/>
                      <a:pt x="599" y="640"/>
                    </a:cubicBezTo>
                    <a:lnTo>
                      <a:pt x="644" y="59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63" name="Freeform 14">
                <a:extLst>
                  <a:ext uri="{FF2B5EF4-FFF2-40B4-BE49-F238E27FC236}">
                    <a16:creationId xmlns:a16="http://schemas.microsoft.com/office/drawing/2014/main" id="{6FBF2B52-8A6E-9B4A-956B-DE19447DF8A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95" y="878"/>
                <a:ext cx="1380" cy="1390"/>
              </a:xfrm>
              <a:custGeom>
                <a:avLst/>
                <a:gdLst>
                  <a:gd name="T0" fmla="*/ 583 w 583"/>
                  <a:gd name="T1" fmla="*/ 41 h 587"/>
                  <a:gd name="T2" fmla="*/ 538 w 583"/>
                  <a:gd name="T3" fmla="*/ 0 h 587"/>
                  <a:gd name="T4" fmla="*/ 541 w 583"/>
                  <a:gd name="T5" fmla="*/ 25 h 587"/>
                  <a:gd name="T6" fmla="*/ 0 w 583"/>
                  <a:gd name="T7" fmla="*/ 584 h 587"/>
                  <a:gd name="T8" fmla="*/ 38 w 583"/>
                  <a:gd name="T9" fmla="*/ 587 h 587"/>
                  <a:gd name="T10" fmla="*/ 546 w 583"/>
                  <a:gd name="T11" fmla="*/ 63 h 587"/>
                  <a:gd name="T12" fmla="*/ 548 w 583"/>
                  <a:gd name="T13" fmla="*/ 88 h 587"/>
                  <a:gd name="T14" fmla="*/ 583 w 583"/>
                  <a:gd name="T15" fmla="*/ 41 h 5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83" h="587">
                    <a:moveTo>
                      <a:pt x="583" y="41"/>
                    </a:moveTo>
                    <a:cubicBezTo>
                      <a:pt x="538" y="0"/>
                      <a:pt x="538" y="0"/>
                      <a:pt x="538" y="0"/>
                    </a:cubicBezTo>
                    <a:cubicBezTo>
                      <a:pt x="541" y="25"/>
                      <a:pt x="541" y="25"/>
                      <a:pt x="541" y="25"/>
                    </a:cubicBezTo>
                    <a:cubicBezTo>
                      <a:pt x="252" y="58"/>
                      <a:pt x="24" y="292"/>
                      <a:pt x="0" y="584"/>
                    </a:cubicBezTo>
                    <a:cubicBezTo>
                      <a:pt x="38" y="587"/>
                      <a:pt x="38" y="587"/>
                      <a:pt x="38" y="587"/>
                    </a:cubicBezTo>
                    <a:cubicBezTo>
                      <a:pt x="61" y="313"/>
                      <a:pt x="275" y="94"/>
                      <a:pt x="546" y="63"/>
                    </a:cubicBezTo>
                    <a:cubicBezTo>
                      <a:pt x="548" y="88"/>
                      <a:pt x="548" y="88"/>
                      <a:pt x="548" y="88"/>
                    </a:cubicBezTo>
                    <a:lnTo>
                      <a:pt x="583" y="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64" name="Freeform 15">
                <a:extLst>
                  <a:ext uri="{FF2B5EF4-FFF2-40B4-BE49-F238E27FC236}">
                    <a16:creationId xmlns:a16="http://schemas.microsoft.com/office/drawing/2014/main" id="{C18572DB-729D-334E-B978-900DABBA5BA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31" y="2315"/>
                <a:ext cx="1524" cy="1516"/>
              </a:xfrm>
              <a:custGeom>
                <a:avLst/>
                <a:gdLst>
                  <a:gd name="T0" fmla="*/ 644 w 644"/>
                  <a:gd name="T1" fmla="*/ 602 h 640"/>
                  <a:gd name="T2" fmla="*/ 638 w 644"/>
                  <a:gd name="T3" fmla="*/ 602 h 640"/>
                  <a:gd name="T4" fmla="*/ 64 w 644"/>
                  <a:gd name="T5" fmla="*/ 39 h 640"/>
                  <a:gd name="T6" fmla="*/ 89 w 644"/>
                  <a:gd name="T7" fmla="*/ 39 h 640"/>
                  <a:gd name="T8" fmla="*/ 45 w 644"/>
                  <a:gd name="T9" fmla="*/ 0 h 640"/>
                  <a:gd name="T10" fmla="*/ 0 w 644"/>
                  <a:gd name="T11" fmla="*/ 41 h 640"/>
                  <a:gd name="T12" fmla="*/ 25 w 644"/>
                  <a:gd name="T13" fmla="*/ 40 h 640"/>
                  <a:gd name="T14" fmla="*/ 638 w 644"/>
                  <a:gd name="T15" fmla="*/ 640 h 640"/>
                  <a:gd name="T16" fmla="*/ 644 w 644"/>
                  <a:gd name="T17" fmla="*/ 640 h 640"/>
                  <a:gd name="T18" fmla="*/ 644 w 644"/>
                  <a:gd name="T19" fmla="*/ 602 h 6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44" h="640">
                    <a:moveTo>
                      <a:pt x="644" y="602"/>
                    </a:moveTo>
                    <a:cubicBezTo>
                      <a:pt x="642" y="602"/>
                      <a:pt x="640" y="602"/>
                      <a:pt x="638" y="602"/>
                    </a:cubicBezTo>
                    <a:cubicBezTo>
                      <a:pt x="325" y="602"/>
                      <a:pt x="70" y="351"/>
                      <a:pt x="64" y="39"/>
                    </a:cubicBezTo>
                    <a:cubicBezTo>
                      <a:pt x="89" y="39"/>
                      <a:pt x="89" y="39"/>
                      <a:pt x="89" y="39"/>
                    </a:cubicBezTo>
                    <a:cubicBezTo>
                      <a:pt x="45" y="0"/>
                      <a:pt x="45" y="0"/>
                      <a:pt x="45" y="0"/>
                    </a:cubicBezTo>
                    <a:cubicBezTo>
                      <a:pt x="0" y="41"/>
                      <a:pt x="0" y="41"/>
                      <a:pt x="0" y="41"/>
                    </a:cubicBezTo>
                    <a:cubicBezTo>
                      <a:pt x="25" y="40"/>
                      <a:pt x="25" y="40"/>
                      <a:pt x="25" y="40"/>
                    </a:cubicBezTo>
                    <a:cubicBezTo>
                      <a:pt x="32" y="372"/>
                      <a:pt x="304" y="640"/>
                      <a:pt x="638" y="640"/>
                    </a:cubicBezTo>
                    <a:cubicBezTo>
                      <a:pt x="640" y="640"/>
                      <a:pt x="642" y="640"/>
                      <a:pt x="644" y="640"/>
                    </a:cubicBezTo>
                    <a:lnTo>
                      <a:pt x="644" y="60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65" name="Freeform 16">
                <a:extLst>
                  <a:ext uri="{FF2B5EF4-FFF2-40B4-BE49-F238E27FC236}">
                    <a16:creationId xmlns:a16="http://schemas.microsoft.com/office/drawing/2014/main" id="{1F57E58C-4559-2340-BE67-B26D85CD15D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08" y="2491"/>
                <a:ext cx="1380" cy="1390"/>
              </a:xfrm>
              <a:custGeom>
                <a:avLst/>
                <a:gdLst>
                  <a:gd name="T0" fmla="*/ 583 w 583"/>
                  <a:gd name="T1" fmla="*/ 3 h 587"/>
                  <a:gd name="T2" fmla="*/ 545 w 583"/>
                  <a:gd name="T3" fmla="*/ 0 h 587"/>
                  <a:gd name="T4" fmla="*/ 38 w 583"/>
                  <a:gd name="T5" fmla="*/ 524 h 587"/>
                  <a:gd name="T6" fmla="*/ 35 w 583"/>
                  <a:gd name="T7" fmla="*/ 499 h 587"/>
                  <a:gd name="T8" fmla="*/ 0 w 583"/>
                  <a:gd name="T9" fmla="*/ 546 h 587"/>
                  <a:gd name="T10" fmla="*/ 45 w 583"/>
                  <a:gd name="T11" fmla="*/ 587 h 587"/>
                  <a:gd name="T12" fmla="*/ 42 w 583"/>
                  <a:gd name="T13" fmla="*/ 562 h 587"/>
                  <a:gd name="T14" fmla="*/ 583 w 583"/>
                  <a:gd name="T15" fmla="*/ 3 h 5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83" h="587">
                    <a:moveTo>
                      <a:pt x="583" y="3"/>
                    </a:moveTo>
                    <a:cubicBezTo>
                      <a:pt x="545" y="0"/>
                      <a:pt x="545" y="0"/>
                      <a:pt x="545" y="0"/>
                    </a:cubicBezTo>
                    <a:cubicBezTo>
                      <a:pt x="523" y="273"/>
                      <a:pt x="308" y="493"/>
                      <a:pt x="38" y="524"/>
                    </a:cubicBezTo>
                    <a:cubicBezTo>
                      <a:pt x="35" y="499"/>
                      <a:pt x="35" y="499"/>
                      <a:pt x="35" y="499"/>
                    </a:cubicBezTo>
                    <a:cubicBezTo>
                      <a:pt x="0" y="546"/>
                      <a:pt x="0" y="546"/>
                      <a:pt x="0" y="546"/>
                    </a:cubicBezTo>
                    <a:cubicBezTo>
                      <a:pt x="45" y="587"/>
                      <a:pt x="45" y="587"/>
                      <a:pt x="45" y="587"/>
                    </a:cubicBezTo>
                    <a:cubicBezTo>
                      <a:pt x="42" y="562"/>
                      <a:pt x="42" y="562"/>
                      <a:pt x="42" y="562"/>
                    </a:cubicBezTo>
                    <a:cubicBezTo>
                      <a:pt x="331" y="529"/>
                      <a:pt x="559" y="295"/>
                      <a:pt x="583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</p:grp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95239217-4FD7-0649-9304-A417F232B981}"/>
                </a:ext>
              </a:extLst>
            </p:cNvPr>
            <p:cNvSpPr/>
            <p:nvPr/>
          </p:nvSpPr>
          <p:spPr>
            <a:xfrm>
              <a:off x="3384963" y="1935638"/>
              <a:ext cx="2374074" cy="2374074"/>
            </a:xfrm>
            <a:prstGeom prst="ellipse">
              <a:avLst/>
            </a:prstGeom>
            <a:solidFill>
              <a:schemeClr val="bg1">
                <a:lumMod val="5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13"/>
            </a:p>
          </p:txBody>
        </p:sp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415DC27C-0E5C-074E-A833-688763B46A53}"/>
                </a:ext>
              </a:extLst>
            </p:cNvPr>
            <p:cNvGrpSpPr/>
            <p:nvPr/>
          </p:nvGrpSpPr>
          <p:grpSpPr>
            <a:xfrm>
              <a:off x="4095943" y="4297761"/>
              <a:ext cx="952114" cy="810957"/>
              <a:chOff x="5870577" y="4591051"/>
              <a:chExt cx="1092200" cy="930275"/>
            </a:xfrm>
          </p:grpSpPr>
          <p:sp>
            <p:nvSpPr>
              <p:cNvPr id="29" name="Rectangle 6">
                <a:extLst>
                  <a:ext uri="{FF2B5EF4-FFF2-40B4-BE49-F238E27FC236}">
                    <a16:creationId xmlns:a16="http://schemas.microsoft.com/office/drawing/2014/main" id="{62C499C4-CE83-C14B-8C5F-3AC283FDC94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964239" y="4595814"/>
                <a:ext cx="904875" cy="788987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30" name="Freeform 7">
                <a:extLst>
                  <a:ext uri="{FF2B5EF4-FFF2-40B4-BE49-F238E27FC236}">
                    <a16:creationId xmlns:a16="http://schemas.microsoft.com/office/drawing/2014/main" id="{1A6DB2F0-55A0-AC42-A7B6-6501E0AE3F5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4239" y="5384801"/>
                <a:ext cx="904875" cy="98425"/>
              </a:xfrm>
              <a:custGeom>
                <a:avLst/>
                <a:gdLst>
                  <a:gd name="T0" fmla="*/ 0 w 570"/>
                  <a:gd name="T1" fmla="*/ 0 h 62"/>
                  <a:gd name="T2" fmla="*/ 570 w 570"/>
                  <a:gd name="T3" fmla="*/ 0 h 62"/>
                  <a:gd name="T4" fmla="*/ 527 w 570"/>
                  <a:gd name="T5" fmla="*/ 62 h 62"/>
                  <a:gd name="T6" fmla="*/ 43 w 570"/>
                  <a:gd name="T7" fmla="*/ 62 h 62"/>
                  <a:gd name="T8" fmla="*/ 0 w 570"/>
                  <a:gd name="T9" fmla="*/ 0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0" h="62">
                    <a:moveTo>
                      <a:pt x="0" y="0"/>
                    </a:moveTo>
                    <a:lnTo>
                      <a:pt x="570" y="0"/>
                    </a:lnTo>
                    <a:lnTo>
                      <a:pt x="527" y="62"/>
                    </a:lnTo>
                    <a:lnTo>
                      <a:pt x="43" y="6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31" name="Freeform 8">
                <a:extLst>
                  <a:ext uri="{FF2B5EF4-FFF2-40B4-BE49-F238E27FC236}">
                    <a16:creationId xmlns:a16="http://schemas.microsoft.com/office/drawing/2014/main" id="{96DC50CE-DDA3-A046-A090-23A6FC79947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70577" y="4591051"/>
                <a:ext cx="1092200" cy="200025"/>
              </a:xfrm>
              <a:custGeom>
                <a:avLst/>
                <a:gdLst>
                  <a:gd name="T0" fmla="*/ 290 w 290"/>
                  <a:gd name="T1" fmla="*/ 20 h 53"/>
                  <a:gd name="T2" fmla="*/ 267 w 290"/>
                  <a:gd name="T3" fmla="*/ 41 h 53"/>
                  <a:gd name="T4" fmla="*/ 23 w 290"/>
                  <a:gd name="T5" fmla="*/ 52 h 53"/>
                  <a:gd name="T6" fmla="*/ 0 w 290"/>
                  <a:gd name="T7" fmla="*/ 33 h 53"/>
                  <a:gd name="T8" fmla="*/ 0 w 290"/>
                  <a:gd name="T9" fmla="*/ 33 h 53"/>
                  <a:gd name="T10" fmla="*/ 23 w 290"/>
                  <a:gd name="T11" fmla="*/ 12 h 53"/>
                  <a:gd name="T12" fmla="*/ 267 w 290"/>
                  <a:gd name="T13" fmla="*/ 1 h 53"/>
                  <a:gd name="T14" fmla="*/ 290 w 290"/>
                  <a:gd name="T15" fmla="*/ 20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90" h="53">
                    <a:moveTo>
                      <a:pt x="290" y="20"/>
                    </a:moveTo>
                    <a:cubicBezTo>
                      <a:pt x="290" y="31"/>
                      <a:pt x="280" y="40"/>
                      <a:pt x="267" y="41"/>
                    </a:cubicBezTo>
                    <a:cubicBezTo>
                      <a:pt x="23" y="52"/>
                      <a:pt x="23" y="52"/>
                      <a:pt x="23" y="52"/>
                    </a:cubicBezTo>
                    <a:cubicBezTo>
                      <a:pt x="10" y="53"/>
                      <a:pt x="0" y="44"/>
                      <a:pt x="0" y="33"/>
                    </a:cubicBezTo>
                    <a:cubicBezTo>
                      <a:pt x="0" y="33"/>
                      <a:pt x="0" y="33"/>
                      <a:pt x="0" y="33"/>
                    </a:cubicBezTo>
                    <a:cubicBezTo>
                      <a:pt x="0" y="22"/>
                      <a:pt x="10" y="13"/>
                      <a:pt x="23" y="12"/>
                    </a:cubicBezTo>
                    <a:cubicBezTo>
                      <a:pt x="267" y="1"/>
                      <a:pt x="267" y="1"/>
                      <a:pt x="267" y="1"/>
                    </a:cubicBezTo>
                    <a:cubicBezTo>
                      <a:pt x="280" y="0"/>
                      <a:pt x="290" y="9"/>
                      <a:pt x="290" y="2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32" name="Freeform 9">
                <a:extLst>
                  <a:ext uri="{FF2B5EF4-FFF2-40B4-BE49-F238E27FC236}">
                    <a16:creationId xmlns:a16="http://schemas.microsoft.com/office/drawing/2014/main" id="{52F43134-B653-D140-BEA9-91C6BB9EB75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70577" y="4791076"/>
                <a:ext cx="1092200" cy="195262"/>
              </a:xfrm>
              <a:custGeom>
                <a:avLst/>
                <a:gdLst>
                  <a:gd name="T0" fmla="*/ 290 w 290"/>
                  <a:gd name="T1" fmla="*/ 19 h 52"/>
                  <a:gd name="T2" fmla="*/ 267 w 290"/>
                  <a:gd name="T3" fmla="*/ 40 h 52"/>
                  <a:gd name="T4" fmla="*/ 23 w 290"/>
                  <a:gd name="T5" fmla="*/ 52 h 52"/>
                  <a:gd name="T6" fmla="*/ 0 w 290"/>
                  <a:gd name="T7" fmla="*/ 33 h 52"/>
                  <a:gd name="T8" fmla="*/ 0 w 290"/>
                  <a:gd name="T9" fmla="*/ 33 h 52"/>
                  <a:gd name="T10" fmla="*/ 23 w 290"/>
                  <a:gd name="T11" fmla="*/ 12 h 52"/>
                  <a:gd name="T12" fmla="*/ 267 w 290"/>
                  <a:gd name="T13" fmla="*/ 0 h 52"/>
                  <a:gd name="T14" fmla="*/ 290 w 290"/>
                  <a:gd name="T15" fmla="*/ 19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90" h="52">
                    <a:moveTo>
                      <a:pt x="290" y="19"/>
                    </a:moveTo>
                    <a:cubicBezTo>
                      <a:pt x="290" y="30"/>
                      <a:pt x="280" y="40"/>
                      <a:pt x="267" y="40"/>
                    </a:cubicBezTo>
                    <a:cubicBezTo>
                      <a:pt x="23" y="52"/>
                      <a:pt x="23" y="52"/>
                      <a:pt x="23" y="52"/>
                    </a:cubicBezTo>
                    <a:cubicBezTo>
                      <a:pt x="10" y="52"/>
                      <a:pt x="0" y="44"/>
                      <a:pt x="0" y="33"/>
                    </a:cubicBezTo>
                    <a:cubicBezTo>
                      <a:pt x="0" y="33"/>
                      <a:pt x="0" y="33"/>
                      <a:pt x="0" y="33"/>
                    </a:cubicBezTo>
                    <a:cubicBezTo>
                      <a:pt x="0" y="22"/>
                      <a:pt x="10" y="12"/>
                      <a:pt x="23" y="12"/>
                    </a:cubicBezTo>
                    <a:cubicBezTo>
                      <a:pt x="267" y="0"/>
                      <a:pt x="267" y="0"/>
                      <a:pt x="267" y="0"/>
                    </a:cubicBezTo>
                    <a:cubicBezTo>
                      <a:pt x="280" y="0"/>
                      <a:pt x="290" y="8"/>
                      <a:pt x="290" y="19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33" name="Freeform 10">
                <a:extLst>
                  <a:ext uri="{FF2B5EF4-FFF2-40B4-BE49-F238E27FC236}">
                    <a16:creationId xmlns:a16="http://schemas.microsoft.com/office/drawing/2014/main" id="{3BE0739A-49FC-1B49-9F45-07220F8C318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70577" y="4986339"/>
                <a:ext cx="1092200" cy="200025"/>
              </a:xfrm>
              <a:custGeom>
                <a:avLst/>
                <a:gdLst>
                  <a:gd name="T0" fmla="*/ 290 w 290"/>
                  <a:gd name="T1" fmla="*/ 20 h 53"/>
                  <a:gd name="T2" fmla="*/ 267 w 290"/>
                  <a:gd name="T3" fmla="*/ 41 h 53"/>
                  <a:gd name="T4" fmla="*/ 23 w 290"/>
                  <a:gd name="T5" fmla="*/ 52 h 53"/>
                  <a:gd name="T6" fmla="*/ 0 w 290"/>
                  <a:gd name="T7" fmla="*/ 33 h 53"/>
                  <a:gd name="T8" fmla="*/ 0 w 290"/>
                  <a:gd name="T9" fmla="*/ 33 h 53"/>
                  <a:gd name="T10" fmla="*/ 23 w 290"/>
                  <a:gd name="T11" fmla="*/ 12 h 53"/>
                  <a:gd name="T12" fmla="*/ 267 w 290"/>
                  <a:gd name="T13" fmla="*/ 1 h 53"/>
                  <a:gd name="T14" fmla="*/ 290 w 290"/>
                  <a:gd name="T15" fmla="*/ 20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90" h="53">
                    <a:moveTo>
                      <a:pt x="290" y="20"/>
                    </a:moveTo>
                    <a:cubicBezTo>
                      <a:pt x="290" y="31"/>
                      <a:pt x="280" y="40"/>
                      <a:pt x="267" y="41"/>
                    </a:cubicBezTo>
                    <a:cubicBezTo>
                      <a:pt x="23" y="52"/>
                      <a:pt x="23" y="52"/>
                      <a:pt x="23" y="52"/>
                    </a:cubicBezTo>
                    <a:cubicBezTo>
                      <a:pt x="10" y="53"/>
                      <a:pt x="0" y="44"/>
                      <a:pt x="0" y="33"/>
                    </a:cubicBezTo>
                    <a:cubicBezTo>
                      <a:pt x="0" y="33"/>
                      <a:pt x="0" y="33"/>
                      <a:pt x="0" y="33"/>
                    </a:cubicBezTo>
                    <a:cubicBezTo>
                      <a:pt x="0" y="22"/>
                      <a:pt x="10" y="13"/>
                      <a:pt x="23" y="12"/>
                    </a:cubicBezTo>
                    <a:cubicBezTo>
                      <a:pt x="267" y="1"/>
                      <a:pt x="267" y="1"/>
                      <a:pt x="267" y="1"/>
                    </a:cubicBezTo>
                    <a:cubicBezTo>
                      <a:pt x="280" y="0"/>
                      <a:pt x="290" y="9"/>
                      <a:pt x="290" y="2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34" name="Freeform 11">
                <a:extLst>
                  <a:ext uri="{FF2B5EF4-FFF2-40B4-BE49-F238E27FC236}">
                    <a16:creationId xmlns:a16="http://schemas.microsoft.com/office/drawing/2014/main" id="{389C072E-8B65-2D4D-BBA1-EB5E531A8D2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70577" y="5186364"/>
                <a:ext cx="1092200" cy="198437"/>
              </a:xfrm>
              <a:custGeom>
                <a:avLst/>
                <a:gdLst>
                  <a:gd name="T0" fmla="*/ 290 w 290"/>
                  <a:gd name="T1" fmla="*/ 20 h 53"/>
                  <a:gd name="T2" fmla="*/ 267 w 290"/>
                  <a:gd name="T3" fmla="*/ 41 h 53"/>
                  <a:gd name="T4" fmla="*/ 23 w 290"/>
                  <a:gd name="T5" fmla="*/ 52 h 53"/>
                  <a:gd name="T6" fmla="*/ 0 w 290"/>
                  <a:gd name="T7" fmla="*/ 33 h 53"/>
                  <a:gd name="T8" fmla="*/ 0 w 290"/>
                  <a:gd name="T9" fmla="*/ 33 h 53"/>
                  <a:gd name="T10" fmla="*/ 23 w 290"/>
                  <a:gd name="T11" fmla="*/ 12 h 53"/>
                  <a:gd name="T12" fmla="*/ 267 w 290"/>
                  <a:gd name="T13" fmla="*/ 1 h 53"/>
                  <a:gd name="T14" fmla="*/ 290 w 290"/>
                  <a:gd name="T15" fmla="*/ 20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90" h="53">
                    <a:moveTo>
                      <a:pt x="290" y="20"/>
                    </a:moveTo>
                    <a:cubicBezTo>
                      <a:pt x="290" y="31"/>
                      <a:pt x="280" y="40"/>
                      <a:pt x="267" y="41"/>
                    </a:cubicBezTo>
                    <a:cubicBezTo>
                      <a:pt x="23" y="52"/>
                      <a:pt x="23" y="52"/>
                      <a:pt x="23" y="52"/>
                    </a:cubicBezTo>
                    <a:cubicBezTo>
                      <a:pt x="10" y="53"/>
                      <a:pt x="0" y="44"/>
                      <a:pt x="0" y="33"/>
                    </a:cubicBezTo>
                    <a:cubicBezTo>
                      <a:pt x="0" y="33"/>
                      <a:pt x="0" y="33"/>
                      <a:pt x="0" y="33"/>
                    </a:cubicBezTo>
                    <a:cubicBezTo>
                      <a:pt x="0" y="22"/>
                      <a:pt x="10" y="13"/>
                      <a:pt x="23" y="12"/>
                    </a:cubicBezTo>
                    <a:cubicBezTo>
                      <a:pt x="267" y="1"/>
                      <a:pt x="267" y="1"/>
                      <a:pt x="267" y="1"/>
                    </a:cubicBezTo>
                    <a:cubicBezTo>
                      <a:pt x="280" y="0"/>
                      <a:pt x="290" y="9"/>
                      <a:pt x="290" y="2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50" name="Freeform 12">
                <a:extLst>
                  <a:ext uri="{FF2B5EF4-FFF2-40B4-BE49-F238E27FC236}">
                    <a16:creationId xmlns:a16="http://schemas.microsoft.com/office/drawing/2014/main" id="{7940ECE0-21BB-9048-91B1-395786B8EFC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59527" y="4591051"/>
                <a:ext cx="603250" cy="177800"/>
              </a:xfrm>
              <a:custGeom>
                <a:avLst/>
                <a:gdLst>
                  <a:gd name="T0" fmla="*/ 137 w 160"/>
                  <a:gd name="T1" fmla="*/ 1 h 47"/>
                  <a:gd name="T2" fmla="*/ 0 w 160"/>
                  <a:gd name="T3" fmla="*/ 7 h 47"/>
                  <a:gd name="T4" fmla="*/ 15 w 160"/>
                  <a:gd name="T5" fmla="*/ 26 h 47"/>
                  <a:gd name="T6" fmla="*/ 0 w 160"/>
                  <a:gd name="T7" fmla="*/ 47 h 47"/>
                  <a:gd name="T8" fmla="*/ 137 w 160"/>
                  <a:gd name="T9" fmla="*/ 41 h 47"/>
                  <a:gd name="T10" fmla="*/ 160 w 160"/>
                  <a:gd name="T11" fmla="*/ 20 h 47"/>
                  <a:gd name="T12" fmla="*/ 137 w 160"/>
                  <a:gd name="T13" fmla="*/ 1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0" h="47">
                    <a:moveTo>
                      <a:pt x="137" y="1"/>
                    </a:moveTo>
                    <a:cubicBezTo>
                      <a:pt x="0" y="7"/>
                      <a:pt x="0" y="7"/>
                      <a:pt x="0" y="7"/>
                    </a:cubicBezTo>
                    <a:cubicBezTo>
                      <a:pt x="8" y="7"/>
                      <a:pt x="15" y="15"/>
                      <a:pt x="15" y="26"/>
                    </a:cubicBezTo>
                    <a:cubicBezTo>
                      <a:pt x="15" y="37"/>
                      <a:pt x="8" y="47"/>
                      <a:pt x="0" y="47"/>
                    </a:cubicBezTo>
                    <a:cubicBezTo>
                      <a:pt x="137" y="41"/>
                      <a:pt x="137" y="41"/>
                      <a:pt x="137" y="41"/>
                    </a:cubicBezTo>
                    <a:cubicBezTo>
                      <a:pt x="150" y="40"/>
                      <a:pt x="160" y="31"/>
                      <a:pt x="160" y="20"/>
                    </a:cubicBezTo>
                    <a:cubicBezTo>
                      <a:pt x="160" y="9"/>
                      <a:pt x="150" y="0"/>
                      <a:pt x="137" y="1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51" name="Freeform 13">
                <a:extLst>
                  <a:ext uri="{FF2B5EF4-FFF2-40B4-BE49-F238E27FC236}">
                    <a16:creationId xmlns:a16="http://schemas.microsoft.com/office/drawing/2014/main" id="{4C801E7F-BE24-6044-AE5A-AE3A2D83F4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59527" y="4791076"/>
                <a:ext cx="603250" cy="176212"/>
              </a:xfrm>
              <a:custGeom>
                <a:avLst/>
                <a:gdLst>
                  <a:gd name="T0" fmla="*/ 137 w 160"/>
                  <a:gd name="T1" fmla="*/ 0 h 47"/>
                  <a:gd name="T2" fmla="*/ 0 w 160"/>
                  <a:gd name="T3" fmla="*/ 7 h 47"/>
                  <a:gd name="T4" fmla="*/ 15 w 160"/>
                  <a:gd name="T5" fmla="*/ 26 h 47"/>
                  <a:gd name="T6" fmla="*/ 0 w 160"/>
                  <a:gd name="T7" fmla="*/ 47 h 47"/>
                  <a:gd name="T8" fmla="*/ 137 w 160"/>
                  <a:gd name="T9" fmla="*/ 40 h 47"/>
                  <a:gd name="T10" fmla="*/ 160 w 160"/>
                  <a:gd name="T11" fmla="*/ 19 h 47"/>
                  <a:gd name="T12" fmla="*/ 137 w 160"/>
                  <a:gd name="T13" fmla="*/ 0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0" h="47">
                    <a:moveTo>
                      <a:pt x="137" y="0"/>
                    </a:moveTo>
                    <a:cubicBezTo>
                      <a:pt x="0" y="7"/>
                      <a:pt x="0" y="7"/>
                      <a:pt x="0" y="7"/>
                    </a:cubicBezTo>
                    <a:cubicBezTo>
                      <a:pt x="8" y="6"/>
                      <a:pt x="15" y="15"/>
                      <a:pt x="15" y="26"/>
                    </a:cubicBezTo>
                    <a:cubicBezTo>
                      <a:pt x="15" y="37"/>
                      <a:pt x="8" y="46"/>
                      <a:pt x="0" y="47"/>
                    </a:cubicBezTo>
                    <a:cubicBezTo>
                      <a:pt x="137" y="40"/>
                      <a:pt x="137" y="40"/>
                      <a:pt x="137" y="40"/>
                    </a:cubicBezTo>
                    <a:cubicBezTo>
                      <a:pt x="150" y="40"/>
                      <a:pt x="160" y="30"/>
                      <a:pt x="160" y="19"/>
                    </a:cubicBezTo>
                    <a:cubicBezTo>
                      <a:pt x="160" y="8"/>
                      <a:pt x="150" y="0"/>
                      <a:pt x="137" y="0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52" name="Freeform 14">
                <a:extLst>
                  <a:ext uri="{FF2B5EF4-FFF2-40B4-BE49-F238E27FC236}">
                    <a16:creationId xmlns:a16="http://schemas.microsoft.com/office/drawing/2014/main" id="{099C7BB9-8F83-D644-A47B-EB95916F98D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59527" y="4986339"/>
                <a:ext cx="603250" cy="176212"/>
              </a:xfrm>
              <a:custGeom>
                <a:avLst/>
                <a:gdLst>
                  <a:gd name="T0" fmla="*/ 137 w 160"/>
                  <a:gd name="T1" fmla="*/ 1 h 47"/>
                  <a:gd name="T2" fmla="*/ 0 w 160"/>
                  <a:gd name="T3" fmla="*/ 7 h 47"/>
                  <a:gd name="T4" fmla="*/ 15 w 160"/>
                  <a:gd name="T5" fmla="*/ 27 h 47"/>
                  <a:gd name="T6" fmla="*/ 0 w 160"/>
                  <a:gd name="T7" fmla="*/ 47 h 47"/>
                  <a:gd name="T8" fmla="*/ 137 w 160"/>
                  <a:gd name="T9" fmla="*/ 41 h 47"/>
                  <a:gd name="T10" fmla="*/ 160 w 160"/>
                  <a:gd name="T11" fmla="*/ 20 h 47"/>
                  <a:gd name="T12" fmla="*/ 137 w 160"/>
                  <a:gd name="T13" fmla="*/ 1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0" h="47">
                    <a:moveTo>
                      <a:pt x="137" y="1"/>
                    </a:moveTo>
                    <a:cubicBezTo>
                      <a:pt x="0" y="7"/>
                      <a:pt x="0" y="7"/>
                      <a:pt x="0" y="7"/>
                    </a:cubicBezTo>
                    <a:cubicBezTo>
                      <a:pt x="8" y="7"/>
                      <a:pt x="15" y="16"/>
                      <a:pt x="15" y="27"/>
                    </a:cubicBezTo>
                    <a:cubicBezTo>
                      <a:pt x="15" y="38"/>
                      <a:pt x="8" y="47"/>
                      <a:pt x="0" y="47"/>
                    </a:cubicBezTo>
                    <a:cubicBezTo>
                      <a:pt x="137" y="41"/>
                      <a:pt x="137" y="41"/>
                      <a:pt x="137" y="41"/>
                    </a:cubicBezTo>
                    <a:cubicBezTo>
                      <a:pt x="150" y="40"/>
                      <a:pt x="160" y="31"/>
                      <a:pt x="160" y="20"/>
                    </a:cubicBezTo>
                    <a:cubicBezTo>
                      <a:pt x="160" y="9"/>
                      <a:pt x="150" y="0"/>
                      <a:pt x="137" y="1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53" name="Freeform 15">
                <a:extLst>
                  <a:ext uri="{FF2B5EF4-FFF2-40B4-BE49-F238E27FC236}">
                    <a16:creationId xmlns:a16="http://schemas.microsoft.com/office/drawing/2014/main" id="{98B7CCBA-B24A-D24B-8C40-D3C5DB019C2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59527" y="5186364"/>
                <a:ext cx="603250" cy="176212"/>
              </a:xfrm>
              <a:custGeom>
                <a:avLst/>
                <a:gdLst>
                  <a:gd name="T0" fmla="*/ 137 w 160"/>
                  <a:gd name="T1" fmla="*/ 1 h 47"/>
                  <a:gd name="T2" fmla="*/ 0 w 160"/>
                  <a:gd name="T3" fmla="*/ 7 h 47"/>
                  <a:gd name="T4" fmla="*/ 15 w 160"/>
                  <a:gd name="T5" fmla="*/ 26 h 47"/>
                  <a:gd name="T6" fmla="*/ 0 w 160"/>
                  <a:gd name="T7" fmla="*/ 47 h 47"/>
                  <a:gd name="T8" fmla="*/ 137 w 160"/>
                  <a:gd name="T9" fmla="*/ 41 h 47"/>
                  <a:gd name="T10" fmla="*/ 160 w 160"/>
                  <a:gd name="T11" fmla="*/ 20 h 47"/>
                  <a:gd name="T12" fmla="*/ 137 w 160"/>
                  <a:gd name="T13" fmla="*/ 1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0" h="47">
                    <a:moveTo>
                      <a:pt x="137" y="1"/>
                    </a:moveTo>
                    <a:cubicBezTo>
                      <a:pt x="0" y="7"/>
                      <a:pt x="0" y="7"/>
                      <a:pt x="0" y="7"/>
                    </a:cubicBezTo>
                    <a:cubicBezTo>
                      <a:pt x="8" y="7"/>
                      <a:pt x="15" y="15"/>
                      <a:pt x="15" y="26"/>
                    </a:cubicBezTo>
                    <a:cubicBezTo>
                      <a:pt x="15" y="37"/>
                      <a:pt x="8" y="47"/>
                      <a:pt x="0" y="47"/>
                    </a:cubicBezTo>
                    <a:cubicBezTo>
                      <a:pt x="137" y="41"/>
                      <a:pt x="137" y="41"/>
                      <a:pt x="137" y="41"/>
                    </a:cubicBezTo>
                    <a:cubicBezTo>
                      <a:pt x="150" y="40"/>
                      <a:pt x="160" y="31"/>
                      <a:pt x="160" y="20"/>
                    </a:cubicBezTo>
                    <a:cubicBezTo>
                      <a:pt x="160" y="9"/>
                      <a:pt x="150" y="0"/>
                      <a:pt x="137" y="1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55" name="Freeform 16">
                <a:extLst>
                  <a:ext uri="{FF2B5EF4-FFF2-40B4-BE49-F238E27FC236}">
                    <a16:creationId xmlns:a16="http://schemas.microsoft.com/office/drawing/2014/main" id="{629A3322-DA3E-D543-9002-CFDB30030F7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59527" y="5340351"/>
                <a:ext cx="509588" cy="44450"/>
              </a:xfrm>
              <a:custGeom>
                <a:avLst/>
                <a:gdLst>
                  <a:gd name="T0" fmla="*/ 0 w 321"/>
                  <a:gd name="T1" fmla="*/ 28 h 28"/>
                  <a:gd name="T2" fmla="*/ 321 w 321"/>
                  <a:gd name="T3" fmla="*/ 28 h 28"/>
                  <a:gd name="T4" fmla="*/ 321 w 321"/>
                  <a:gd name="T5" fmla="*/ 0 h 28"/>
                  <a:gd name="T6" fmla="*/ 0 w 321"/>
                  <a:gd name="T7" fmla="*/ 14 h 28"/>
                  <a:gd name="T8" fmla="*/ 0 w 321"/>
                  <a:gd name="T9" fmla="*/ 28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21" h="28">
                    <a:moveTo>
                      <a:pt x="0" y="28"/>
                    </a:moveTo>
                    <a:lnTo>
                      <a:pt x="321" y="28"/>
                    </a:lnTo>
                    <a:lnTo>
                      <a:pt x="321" y="0"/>
                    </a:lnTo>
                    <a:lnTo>
                      <a:pt x="0" y="14"/>
                    </a:lnTo>
                    <a:lnTo>
                      <a:pt x="0" y="28"/>
                    </a:ln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56" name="Freeform 17">
                <a:extLst>
                  <a:ext uri="{FF2B5EF4-FFF2-40B4-BE49-F238E27FC236}">
                    <a16:creationId xmlns:a16="http://schemas.microsoft.com/office/drawing/2014/main" id="{F13CB0D3-4868-8443-810A-6FDA3DAE646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59527" y="5140326"/>
                <a:ext cx="509588" cy="71437"/>
              </a:xfrm>
              <a:custGeom>
                <a:avLst/>
                <a:gdLst>
                  <a:gd name="T0" fmla="*/ 0 w 321"/>
                  <a:gd name="T1" fmla="*/ 45 h 45"/>
                  <a:gd name="T2" fmla="*/ 321 w 321"/>
                  <a:gd name="T3" fmla="*/ 31 h 45"/>
                  <a:gd name="T4" fmla="*/ 321 w 321"/>
                  <a:gd name="T5" fmla="*/ 0 h 45"/>
                  <a:gd name="T6" fmla="*/ 0 w 321"/>
                  <a:gd name="T7" fmla="*/ 17 h 45"/>
                  <a:gd name="T8" fmla="*/ 0 w 321"/>
                  <a:gd name="T9" fmla="*/ 45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21" h="45">
                    <a:moveTo>
                      <a:pt x="0" y="45"/>
                    </a:moveTo>
                    <a:lnTo>
                      <a:pt x="321" y="31"/>
                    </a:lnTo>
                    <a:lnTo>
                      <a:pt x="321" y="0"/>
                    </a:lnTo>
                    <a:lnTo>
                      <a:pt x="0" y="17"/>
                    </a:lnTo>
                    <a:lnTo>
                      <a:pt x="0" y="45"/>
                    </a:ln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57" name="Freeform 18">
                <a:extLst>
                  <a:ext uri="{FF2B5EF4-FFF2-40B4-BE49-F238E27FC236}">
                    <a16:creationId xmlns:a16="http://schemas.microsoft.com/office/drawing/2014/main" id="{58D30614-6B9F-B842-B948-A650A1E625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59527" y="4745039"/>
                <a:ext cx="509588" cy="71437"/>
              </a:xfrm>
              <a:custGeom>
                <a:avLst/>
                <a:gdLst>
                  <a:gd name="T0" fmla="*/ 0 w 321"/>
                  <a:gd name="T1" fmla="*/ 15 h 45"/>
                  <a:gd name="T2" fmla="*/ 0 w 321"/>
                  <a:gd name="T3" fmla="*/ 45 h 45"/>
                  <a:gd name="T4" fmla="*/ 321 w 321"/>
                  <a:gd name="T5" fmla="*/ 29 h 45"/>
                  <a:gd name="T6" fmla="*/ 321 w 321"/>
                  <a:gd name="T7" fmla="*/ 0 h 45"/>
                  <a:gd name="T8" fmla="*/ 0 w 321"/>
                  <a:gd name="T9" fmla="*/ 15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21" h="45">
                    <a:moveTo>
                      <a:pt x="0" y="15"/>
                    </a:moveTo>
                    <a:lnTo>
                      <a:pt x="0" y="45"/>
                    </a:lnTo>
                    <a:lnTo>
                      <a:pt x="321" y="29"/>
                    </a:lnTo>
                    <a:lnTo>
                      <a:pt x="321" y="0"/>
                    </a:lnTo>
                    <a:lnTo>
                      <a:pt x="0" y="15"/>
                    </a:ln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58" name="Freeform 19">
                <a:extLst>
                  <a:ext uri="{FF2B5EF4-FFF2-40B4-BE49-F238E27FC236}">
                    <a16:creationId xmlns:a16="http://schemas.microsoft.com/office/drawing/2014/main" id="{EB8252A8-F560-5245-800A-F3086F8CE7D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59527" y="4945064"/>
                <a:ext cx="509588" cy="68262"/>
              </a:xfrm>
              <a:custGeom>
                <a:avLst/>
                <a:gdLst>
                  <a:gd name="T0" fmla="*/ 0 w 321"/>
                  <a:gd name="T1" fmla="*/ 43 h 43"/>
                  <a:gd name="T2" fmla="*/ 321 w 321"/>
                  <a:gd name="T3" fmla="*/ 28 h 43"/>
                  <a:gd name="T4" fmla="*/ 321 w 321"/>
                  <a:gd name="T5" fmla="*/ 0 h 43"/>
                  <a:gd name="T6" fmla="*/ 0 w 321"/>
                  <a:gd name="T7" fmla="*/ 14 h 43"/>
                  <a:gd name="T8" fmla="*/ 0 w 321"/>
                  <a:gd name="T9" fmla="*/ 43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21" h="43">
                    <a:moveTo>
                      <a:pt x="0" y="43"/>
                    </a:moveTo>
                    <a:lnTo>
                      <a:pt x="321" y="28"/>
                    </a:lnTo>
                    <a:lnTo>
                      <a:pt x="321" y="0"/>
                    </a:lnTo>
                    <a:lnTo>
                      <a:pt x="0" y="14"/>
                    </a:lnTo>
                    <a:lnTo>
                      <a:pt x="0" y="43"/>
                    </a:ln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59" name="Freeform 20">
                <a:extLst>
                  <a:ext uri="{FF2B5EF4-FFF2-40B4-BE49-F238E27FC236}">
                    <a16:creationId xmlns:a16="http://schemas.microsoft.com/office/drawing/2014/main" id="{2CAFB6C3-B67C-E848-9C50-E9357947B9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65839" y="5483226"/>
                <a:ext cx="696913" cy="38100"/>
              </a:xfrm>
              <a:custGeom>
                <a:avLst/>
                <a:gdLst>
                  <a:gd name="T0" fmla="*/ 0 w 185"/>
                  <a:gd name="T1" fmla="*/ 0 h 10"/>
                  <a:gd name="T2" fmla="*/ 0 w 185"/>
                  <a:gd name="T3" fmla="*/ 0 h 10"/>
                  <a:gd name="T4" fmla="*/ 46 w 185"/>
                  <a:gd name="T5" fmla="*/ 10 h 10"/>
                  <a:gd name="T6" fmla="*/ 140 w 185"/>
                  <a:gd name="T7" fmla="*/ 10 h 10"/>
                  <a:gd name="T8" fmla="*/ 185 w 185"/>
                  <a:gd name="T9" fmla="*/ 0 h 10"/>
                  <a:gd name="T10" fmla="*/ 185 w 185"/>
                  <a:gd name="T11" fmla="*/ 0 h 10"/>
                  <a:gd name="T12" fmla="*/ 0 w 185"/>
                  <a:gd name="T13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5" h="10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5"/>
                      <a:pt x="21" y="10"/>
                      <a:pt x="46" y="10"/>
                    </a:cubicBezTo>
                    <a:cubicBezTo>
                      <a:pt x="140" y="10"/>
                      <a:pt x="140" y="10"/>
                      <a:pt x="140" y="10"/>
                    </a:cubicBezTo>
                    <a:cubicBezTo>
                      <a:pt x="165" y="10"/>
                      <a:pt x="185" y="5"/>
                      <a:pt x="185" y="0"/>
                    </a:cubicBezTo>
                    <a:cubicBezTo>
                      <a:pt x="185" y="0"/>
                      <a:pt x="185" y="0"/>
                      <a:pt x="185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60" name="Freeform 21">
                <a:extLst>
                  <a:ext uri="{FF2B5EF4-FFF2-40B4-BE49-F238E27FC236}">
                    <a16:creationId xmlns:a16="http://schemas.microsoft.com/office/drawing/2014/main" id="{3ACD9F1E-7352-524B-9142-80BCC18ADF4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59527" y="5384801"/>
                <a:ext cx="509588" cy="98425"/>
              </a:xfrm>
              <a:custGeom>
                <a:avLst/>
                <a:gdLst>
                  <a:gd name="T0" fmla="*/ 0 w 321"/>
                  <a:gd name="T1" fmla="*/ 62 h 62"/>
                  <a:gd name="T2" fmla="*/ 278 w 321"/>
                  <a:gd name="T3" fmla="*/ 62 h 62"/>
                  <a:gd name="T4" fmla="*/ 321 w 321"/>
                  <a:gd name="T5" fmla="*/ 0 h 62"/>
                  <a:gd name="T6" fmla="*/ 0 w 321"/>
                  <a:gd name="T7" fmla="*/ 0 h 62"/>
                  <a:gd name="T8" fmla="*/ 0 w 321"/>
                  <a:gd name="T9" fmla="*/ 62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21" h="62">
                    <a:moveTo>
                      <a:pt x="0" y="62"/>
                    </a:moveTo>
                    <a:lnTo>
                      <a:pt x="278" y="62"/>
                    </a:lnTo>
                    <a:lnTo>
                      <a:pt x="321" y="0"/>
                    </a:lnTo>
                    <a:lnTo>
                      <a:pt x="0" y="0"/>
                    </a:lnTo>
                    <a:lnTo>
                      <a:pt x="0" y="62"/>
                    </a:lnTo>
                    <a:close/>
                  </a:path>
                </a:pathLst>
              </a:custGeom>
              <a:solidFill>
                <a:srgbClr val="4040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</p:grpSp>
        <p:sp>
          <p:nvSpPr>
            <p:cNvPr id="23" name="Freeform 22">
              <a:extLst>
                <a:ext uri="{FF2B5EF4-FFF2-40B4-BE49-F238E27FC236}">
                  <a16:creationId xmlns:a16="http://schemas.microsoft.com/office/drawing/2014/main" id="{6E3DAA10-2464-E340-9DF4-8203E95972FB}"/>
                </a:ext>
              </a:extLst>
            </p:cNvPr>
            <p:cNvSpPr>
              <a:spLocks/>
            </p:cNvSpPr>
            <p:nvPr/>
          </p:nvSpPr>
          <p:spPr bwMode="auto">
            <a:xfrm>
              <a:off x="4640502" y="2650936"/>
              <a:ext cx="1414332" cy="947963"/>
            </a:xfrm>
            <a:custGeom>
              <a:avLst/>
              <a:gdLst>
                <a:gd name="T0" fmla="*/ 184 w 431"/>
                <a:gd name="T1" fmla="*/ 258 h 289"/>
                <a:gd name="T2" fmla="*/ 258 w 431"/>
                <a:gd name="T3" fmla="*/ 266 h 289"/>
                <a:gd name="T4" fmla="*/ 268 w 431"/>
                <a:gd name="T5" fmla="*/ 265 h 289"/>
                <a:gd name="T6" fmla="*/ 329 w 431"/>
                <a:gd name="T7" fmla="*/ 237 h 289"/>
                <a:gd name="T8" fmla="*/ 356 w 431"/>
                <a:gd name="T9" fmla="*/ 215 h 289"/>
                <a:gd name="T10" fmla="*/ 321 w 431"/>
                <a:gd name="T11" fmla="*/ 221 h 289"/>
                <a:gd name="T12" fmla="*/ 403 w 431"/>
                <a:gd name="T13" fmla="*/ 131 h 289"/>
                <a:gd name="T14" fmla="*/ 431 w 431"/>
                <a:gd name="T15" fmla="*/ 6 h 289"/>
                <a:gd name="T16" fmla="*/ 365 w 431"/>
                <a:gd name="T17" fmla="*/ 36 h 289"/>
                <a:gd name="T18" fmla="*/ 130 w 431"/>
                <a:gd name="T19" fmla="*/ 49 h 289"/>
                <a:gd name="T20" fmla="*/ 71 w 431"/>
                <a:gd name="T21" fmla="*/ 102 h 289"/>
                <a:gd name="T22" fmla="*/ 73 w 431"/>
                <a:gd name="T23" fmla="*/ 84 h 289"/>
                <a:gd name="T24" fmla="*/ 3 w 431"/>
                <a:gd name="T25" fmla="*/ 286 h 289"/>
                <a:gd name="T26" fmla="*/ 81 w 431"/>
                <a:gd name="T27" fmla="*/ 172 h 289"/>
                <a:gd name="T28" fmla="*/ 279 w 431"/>
                <a:gd name="T29" fmla="*/ 104 h 289"/>
                <a:gd name="T30" fmla="*/ 89 w 431"/>
                <a:gd name="T31" fmla="*/ 180 h 289"/>
                <a:gd name="T32" fmla="*/ 20 w 431"/>
                <a:gd name="T33" fmla="*/ 289 h 289"/>
                <a:gd name="T34" fmla="*/ 63 w 431"/>
                <a:gd name="T35" fmla="*/ 265 h 289"/>
                <a:gd name="T36" fmla="*/ 223 w 431"/>
                <a:gd name="T37" fmla="*/ 279 h 289"/>
                <a:gd name="T38" fmla="*/ 184 w 431"/>
                <a:gd name="T39" fmla="*/ 258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31" h="289">
                  <a:moveTo>
                    <a:pt x="184" y="258"/>
                  </a:moveTo>
                  <a:cubicBezTo>
                    <a:pt x="184" y="258"/>
                    <a:pt x="225" y="270"/>
                    <a:pt x="258" y="266"/>
                  </a:cubicBezTo>
                  <a:cubicBezTo>
                    <a:pt x="261" y="266"/>
                    <a:pt x="265" y="265"/>
                    <a:pt x="268" y="265"/>
                  </a:cubicBezTo>
                  <a:cubicBezTo>
                    <a:pt x="289" y="259"/>
                    <a:pt x="309" y="251"/>
                    <a:pt x="329" y="237"/>
                  </a:cubicBezTo>
                  <a:cubicBezTo>
                    <a:pt x="339" y="231"/>
                    <a:pt x="348" y="223"/>
                    <a:pt x="356" y="215"/>
                  </a:cubicBezTo>
                  <a:cubicBezTo>
                    <a:pt x="336" y="219"/>
                    <a:pt x="321" y="221"/>
                    <a:pt x="321" y="221"/>
                  </a:cubicBezTo>
                  <a:cubicBezTo>
                    <a:pt x="321" y="221"/>
                    <a:pt x="362" y="212"/>
                    <a:pt x="403" y="131"/>
                  </a:cubicBezTo>
                  <a:cubicBezTo>
                    <a:pt x="429" y="81"/>
                    <a:pt x="431" y="6"/>
                    <a:pt x="431" y="6"/>
                  </a:cubicBezTo>
                  <a:cubicBezTo>
                    <a:pt x="431" y="6"/>
                    <a:pt x="419" y="29"/>
                    <a:pt x="365" y="36"/>
                  </a:cubicBezTo>
                  <a:cubicBezTo>
                    <a:pt x="320" y="42"/>
                    <a:pt x="223" y="0"/>
                    <a:pt x="130" y="49"/>
                  </a:cubicBezTo>
                  <a:cubicBezTo>
                    <a:pt x="87" y="72"/>
                    <a:pt x="71" y="102"/>
                    <a:pt x="71" y="102"/>
                  </a:cubicBezTo>
                  <a:cubicBezTo>
                    <a:pt x="71" y="102"/>
                    <a:pt x="68" y="97"/>
                    <a:pt x="73" y="84"/>
                  </a:cubicBezTo>
                  <a:cubicBezTo>
                    <a:pt x="0" y="154"/>
                    <a:pt x="3" y="286"/>
                    <a:pt x="3" y="286"/>
                  </a:cubicBezTo>
                  <a:cubicBezTo>
                    <a:pt x="3" y="286"/>
                    <a:pt x="9" y="238"/>
                    <a:pt x="81" y="172"/>
                  </a:cubicBezTo>
                  <a:cubicBezTo>
                    <a:pt x="159" y="101"/>
                    <a:pt x="279" y="104"/>
                    <a:pt x="279" y="104"/>
                  </a:cubicBezTo>
                  <a:cubicBezTo>
                    <a:pt x="279" y="104"/>
                    <a:pt x="158" y="111"/>
                    <a:pt x="89" y="180"/>
                  </a:cubicBezTo>
                  <a:cubicBezTo>
                    <a:pt x="42" y="226"/>
                    <a:pt x="25" y="272"/>
                    <a:pt x="20" y="289"/>
                  </a:cubicBezTo>
                  <a:cubicBezTo>
                    <a:pt x="24" y="282"/>
                    <a:pt x="34" y="271"/>
                    <a:pt x="63" y="265"/>
                  </a:cubicBezTo>
                  <a:cubicBezTo>
                    <a:pt x="106" y="255"/>
                    <a:pt x="159" y="281"/>
                    <a:pt x="223" y="279"/>
                  </a:cubicBezTo>
                  <a:cubicBezTo>
                    <a:pt x="200" y="270"/>
                    <a:pt x="184" y="258"/>
                    <a:pt x="184" y="258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24" name="Freeform 23">
              <a:extLst>
                <a:ext uri="{FF2B5EF4-FFF2-40B4-BE49-F238E27FC236}">
                  <a16:creationId xmlns:a16="http://schemas.microsoft.com/office/drawing/2014/main" id="{CCCBD3D6-0CB8-F840-807A-8FE2042F3AA6}"/>
                </a:ext>
              </a:extLst>
            </p:cNvPr>
            <p:cNvSpPr>
              <a:spLocks/>
            </p:cNvSpPr>
            <p:nvPr/>
          </p:nvSpPr>
          <p:spPr bwMode="auto">
            <a:xfrm>
              <a:off x="4673716" y="3655638"/>
              <a:ext cx="1062824" cy="590920"/>
            </a:xfrm>
            <a:custGeom>
              <a:avLst/>
              <a:gdLst>
                <a:gd name="T0" fmla="*/ 122 w 324"/>
                <a:gd name="T1" fmla="*/ 160 h 180"/>
                <a:gd name="T2" fmla="*/ 169 w 324"/>
                <a:gd name="T3" fmla="*/ 178 h 180"/>
                <a:gd name="T4" fmla="*/ 175 w 324"/>
                <a:gd name="T5" fmla="*/ 179 h 180"/>
                <a:gd name="T6" fmla="*/ 220 w 324"/>
                <a:gd name="T7" fmla="*/ 171 h 180"/>
                <a:gd name="T8" fmla="*/ 240 w 324"/>
                <a:gd name="T9" fmla="*/ 161 h 180"/>
                <a:gd name="T10" fmla="*/ 217 w 324"/>
                <a:gd name="T11" fmla="*/ 159 h 180"/>
                <a:gd name="T12" fmla="*/ 285 w 324"/>
                <a:gd name="T13" fmla="*/ 115 h 180"/>
                <a:gd name="T14" fmla="*/ 324 w 324"/>
                <a:gd name="T15" fmla="*/ 38 h 180"/>
                <a:gd name="T16" fmla="*/ 276 w 324"/>
                <a:gd name="T17" fmla="*/ 47 h 180"/>
                <a:gd name="T18" fmla="*/ 122 w 324"/>
                <a:gd name="T19" fmla="*/ 16 h 180"/>
                <a:gd name="T20" fmla="*/ 75 w 324"/>
                <a:gd name="T21" fmla="*/ 40 h 180"/>
                <a:gd name="T22" fmla="*/ 79 w 324"/>
                <a:gd name="T23" fmla="*/ 29 h 180"/>
                <a:gd name="T24" fmla="*/ 0 w 324"/>
                <a:gd name="T25" fmla="*/ 148 h 180"/>
                <a:gd name="T26" fmla="*/ 70 w 324"/>
                <a:gd name="T27" fmla="*/ 87 h 180"/>
                <a:gd name="T28" fmla="*/ 209 w 324"/>
                <a:gd name="T29" fmla="*/ 76 h 180"/>
                <a:gd name="T30" fmla="*/ 73 w 324"/>
                <a:gd name="T31" fmla="*/ 93 h 180"/>
                <a:gd name="T32" fmla="*/ 11 w 324"/>
                <a:gd name="T33" fmla="*/ 153 h 180"/>
                <a:gd name="T34" fmla="*/ 42 w 324"/>
                <a:gd name="T35" fmla="*/ 144 h 180"/>
                <a:gd name="T36" fmla="*/ 143 w 324"/>
                <a:gd name="T37" fmla="*/ 180 h 180"/>
                <a:gd name="T38" fmla="*/ 122 w 324"/>
                <a:gd name="T39" fmla="*/ 160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24" h="180">
                  <a:moveTo>
                    <a:pt x="122" y="160"/>
                  </a:moveTo>
                  <a:cubicBezTo>
                    <a:pt x="122" y="160"/>
                    <a:pt x="146" y="175"/>
                    <a:pt x="169" y="178"/>
                  </a:cubicBezTo>
                  <a:cubicBezTo>
                    <a:pt x="171" y="178"/>
                    <a:pt x="173" y="178"/>
                    <a:pt x="175" y="179"/>
                  </a:cubicBezTo>
                  <a:cubicBezTo>
                    <a:pt x="190" y="179"/>
                    <a:pt x="204" y="176"/>
                    <a:pt x="220" y="171"/>
                  </a:cubicBezTo>
                  <a:cubicBezTo>
                    <a:pt x="227" y="168"/>
                    <a:pt x="234" y="165"/>
                    <a:pt x="240" y="161"/>
                  </a:cubicBezTo>
                  <a:cubicBezTo>
                    <a:pt x="227" y="161"/>
                    <a:pt x="217" y="159"/>
                    <a:pt x="217" y="159"/>
                  </a:cubicBezTo>
                  <a:cubicBezTo>
                    <a:pt x="217" y="159"/>
                    <a:pt x="245" y="160"/>
                    <a:pt x="285" y="115"/>
                  </a:cubicBezTo>
                  <a:cubicBezTo>
                    <a:pt x="310" y="86"/>
                    <a:pt x="324" y="38"/>
                    <a:pt x="324" y="38"/>
                  </a:cubicBezTo>
                  <a:cubicBezTo>
                    <a:pt x="324" y="38"/>
                    <a:pt x="312" y="51"/>
                    <a:pt x="276" y="47"/>
                  </a:cubicBezTo>
                  <a:cubicBezTo>
                    <a:pt x="246" y="43"/>
                    <a:pt x="190" y="0"/>
                    <a:pt x="122" y="16"/>
                  </a:cubicBezTo>
                  <a:cubicBezTo>
                    <a:pt x="90" y="23"/>
                    <a:pt x="75" y="40"/>
                    <a:pt x="75" y="40"/>
                  </a:cubicBezTo>
                  <a:cubicBezTo>
                    <a:pt x="75" y="40"/>
                    <a:pt x="74" y="37"/>
                    <a:pt x="79" y="29"/>
                  </a:cubicBezTo>
                  <a:cubicBezTo>
                    <a:pt x="20" y="62"/>
                    <a:pt x="0" y="148"/>
                    <a:pt x="0" y="148"/>
                  </a:cubicBezTo>
                  <a:cubicBezTo>
                    <a:pt x="0" y="148"/>
                    <a:pt x="12" y="118"/>
                    <a:pt x="70" y="87"/>
                  </a:cubicBezTo>
                  <a:cubicBezTo>
                    <a:pt x="132" y="54"/>
                    <a:pt x="209" y="76"/>
                    <a:pt x="209" y="76"/>
                  </a:cubicBezTo>
                  <a:cubicBezTo>
                    <a:pt x="209" y="76"/>
                    <a:pt x="130" y="61"/>
                    <a:pt x="73" y="93"/>
                  </a:cubicBezTo>
                  <a:cubicBezTo>
                    <a:pt x="35" y="116"/>
                    <a:pt x="17" y="143"/>
                    <a:pt x="11" y="153"/>
                  </a:cubicBezTo>
                  <a:cubicBezTo>
                    <a:pt x="14" y="149"/>
                    <a:pt x="23" y="143"/>
                    <a:pt x="42" y="144"/>
                  </a:cubicBezTo>
                  <a:cubicBezTo>
                    <a:pt x="72" y="145"/>
                    <a:pt x="102" y="171"/>
                    <a:pt x="143" y="180"/>
                  </a:cubicBezTo>
                  <a:cubicBezTo>
                    <a:pt x="130" y="170"/>
                    <a:pt x="122" y="160"/>
                    <a:pt x="122" y="16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25" name="Freeform 24">
              <a:extLst>
                <a:ext uri="{FF2B5EF4-FFF2-40B4-BE49-F238E27FC236}">
                  <a16:creationId xmlns:a16="http://schemas.microsoft.com/office/drawing/2014/main" id="{A900EC3A-B0D9-4C4C-8B6B-80F3D17CD91D}"/>
                </a:ext>
              </a:extLst>
            </p:cNvPr>
            <p:cNvSpPr>
              <a:spLocks/>
            </p:cNvSpPr>
            <p:nvPr/>
          </p:nvSpPr>
          <p:spPr bwMode="auto">
            <a:xfrm>
              <a:off x="3429603" y="3668092"/>
              <a:ext cx="1062824" cy="578465"/>
            </a:xfrm>
            <a:custGeom>
              <a:avLst/>
              <a:gdLst>
                <a:gd name="T0" fmla="*/ 202 w 324"/>
                <a:gd name="T1" fmla="*/ 156 h 176"/>
                <a:gd name="T2" fmla="*/ 156 w 324"/>
                <a:gd name="T3" fmla="*/ 174 h 176"/>
                <a:gd name="T4" fmla="*/ 149 w 324"/>
                <a:gd name="T5" fmla="*/ 175 h 176"/>
                <a:gd name="T6" fmla="*/ 105 w 324"/>
                <a:gd name="T7" fmla="*/ 167 h 176"/>
                <a:gd name="T8" fmla="*/ 84 w 324"/>
                <a:gd name="T9" fmla="*/ 157 h 176"/>
                <a:gd name="T10" fmla="*/ 108 w 324"/>
                <a:gd name="T11" fmla="*/ 155 h 176"/>
                <a:gd name="T12" fmla="*/ 39 w 324"/>
                <a:gd name="T13" fmla="*/ 111 h 176"/>
                <a:gd name="T14" fmla="*/ 0 w 324"/>
                <a:gd name="T15" fmla="*/ 34 h 176"/>
                <a:gd name="T16" fmla="*/ 48 w 324"/>
                <a:gd name="T17" fmla="*/ 43 h 176"/>
                <a:gd name="T18" fmla="*/ 202 w 324"/>
                <a:gd name="T19" fmla="*/ 12 h 176"/>
                <a:gd name="T20" fmla="*/ 324 w 324"/>
                <a:gd name="T21" fmla="*/ 144 h 176"/>
                <a:gd name="T22" fmla="*/ 255 w 324"/>
                <a:gd name="T23" fmla="*/ 83 h 176"/>
                <a:gd name="T24" fmla="*/ 115 w 324"/>
                <a:gd name="T25" fmla="*/ 72 h 176"/>
                <a:gd name="T26" fmla="*/ 251 w 324"/>
                <a:gd name="T27" fmla="*/ 89 h 176"/>
                <a:gd name="T28" fmla="*/ 314 w 324"/>
                <a:gd name="T29" fmla="*/ 149 h 176"/>
                <a:gd name="T30" fmla="*/ 282 w 324"/>
                <a:gd name="T31" fmla="*/ 140 h 176"/>
                <a:gd name="T32" fmla="*/ 181 w 324"/>
                <a:gd name="T33" fmla="*/ 176 h 176"/>
                <a:gd name="T34" fmla="*/ 202 w 324"/>
                <a:gd name="T35" fmla="*/ 156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24" h="176">
                  <a:moveTo>
                    <a:pt x="202" y="156"/>
                  </a:moveTo>
                  <a:cubicBezTo>
                    <a:pt x="202" y="156"/>
                    <a:pt x="178" y="171"/>
                    <a:pt x="156" y="174"/>
                  </a:cubicBezTo>
                  <a:cubicBezTo>
                    <a:pt x="154" y="174"/>
                    <a:pt x="151" y="174"/>
                    <a:pt x="149" y="175"/>
                  </a:cubicBezTo>
                  <a:cubicBezTo>
                    <a:pt x="135" y="175"/>
                    <a:pt x="120" y="172"/>
                    <a:pt x="105" y="167"/>
                  </a:cubicBezTo>
                  <a:cubicBezTo>
                    <a:pt x="98" y="164"/>
                    <a:pt x="91" y="161"/>
                    <a:pt x="84" y="157"/>
                  </a:cubicBezTo>
                  <a:cubicBezTo>
                    <a:pt x="97" y="157"/>
                    <a:pt x="108" y="155"/>
                    <a:pt x="108" y="155"/>
                  </a:cubicBezTo>
                  <a:cubicBezTo>
                    <a:pt x="108" y="155"/>
                    <a:pt x="80" y="156"/>
                    <a:pt x="39" y="111"/>
                  </a:cubicBezTo>
                  <a:cubicBezTo>
                    <a:pt x="14" y="82"/>
                    <a:pt x="0" y="34"/>
                    <a:pt x="0" y="34"/>
                  </a:cubicBezTo>
                  <a:cubicBezTo>
                    <a:pt x="0" y="34"/>
                    <a:pt x="12" y="47"/>
                    <a:pt x="48" y="43"/>
                  </a:cubicBezTo>
                  <a:cubicBezTo>
                    <a:pt x="78" y="39"/>
                    <a:pt x="133" y="0"/>
                    <a:pt x="202" y="12"/>
                  </a:cubicBezTo>
                  <a:cubicBezTo>
                    <a:pt x="306" y="30"/>
                    <a:pt x="324" y="144"/>
                    <a:pt x="324" y="144"/>
                  </a:cubicBezTo>
                  <a:cubicBezTo>
                    <a:pt x="324" y="144"/>
                    <a:pt x="313" y="114"/>
                    <a:pt x="255" y="83"/>
                  </a:cubicBezTo>
                  <a:cubicBezTo>
                    <a:pt x="192" y="50"/>
                    <a:pt x="115" y="72"/>
                    <a:pt x="115" y="72"/>
                  </a:cubicBezTo>
                  <a:cubicBezTo>
                    <a:pt x="115" y="72"/>
                    <a:pt x="195" y="57"/>
                    <a:pt x="251" y="89"/>
                  </a:cubicBezTo>
                  <a:cubicBezTo>
                    <a:pt x="289" y="112"/>
                    <a:pt x="307" y="139"/>
                    <a:pt x="314" y="149"/>
                  </a:cubicBezTo>
                  <a:cubicBezTo>
                    <a:pt x="310" y="145"/>
                    <a:pt x="302" y="139"/>
                    <a:pt x="282" y="140"/>
                  </a:cubicBezTo>
                  <a:cubicBezTo>
                    <a:pt x="253" y="141"/>
                    <a:pt x="223" y="167"/>
                    <a:pt x="181" y="176"/>
                  </a:cubicBezTo>
                  <a:cubicBezTo>
                    <a:pt x="194" y="166"/>
                    <a:pt x="202" y="156"/>
                    <a:pt x="202" y="15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26" name="Freeform 25">
              <a:extLst>
                <a:ext uri="{FF2B5EF4-FFF2-40B4-BE49-F238E27FC236}">
                  <a16:creationId xmlns:a16="http://schemas.microsoft.com/office/drawing/2014/main" id="{168470AD-DD6B-0D41-8668-6208FC38872F}"/>
                </a:ext>
              </a:extLst>
            </p:cNvPr>
            <p:cNvSpPr>
              <a:spLocks/>
            </p:cNvSpPr>
            <p:nvPr/>
          </p:nvSpPr>
          <p:spPr bwMode="auto">
            <a:xfrm>
              <a:off x="4594834" y="1787391"/>
              <a:ext cx="830332" cy="1040683"/>
            </a:xfrm>
            <a:custGeom>
              <a:avLst/>
              <a:gdLst>
                <a:gd name="T0" fmla="*/ 196 w 253"/>
                <a:gd name="T1" fmla="*/ 236 h 317"/>
                <a:gd name="T2" fmla="*/ 237 w 253"/>
                <a:gd name="T3" fmla="*/ 196 h 317"/>
                <a:gd name="T4" fmla="*/ 252 w 253"/>
                <a:gd name="T5" fmla="*/ 139 h 317"/>
                <a:gd name="T6" fmla="*/ 236 w 253"/>
                <a:gd name="T7" fmla="*/ 154 h 317"/>
                <a:gd name="T8" fmla="*/ 239 w 253"/>
                <a:gd name="T9" fmla="*/ 81 h 317"/>
                <a:gd name="T10" fmla="*/ 215 w 253"/>
                <a:gd name="T11" fmla="*/ 23 h 317"/>
                <a:gd name="T12" fmla="*/ 198 w 253"/>
                <a:gd name="T13" fmla="*/ 0 h 317"/>
                <a:gd name="T14" fmla="*/ 184 w 253"/>
                <a:gd name="T15" fmla="*/ 44 h 317"/>
                <a:gd name="T16" fmla="*/ 64 w 253"/>
                <a:gd name="T17" fmla="*/ 116 h 317"/>
                <a:gd name="T18" fmla="*/ 23 w 253"/>
                <a:gd name="T19" fmla="*/ 270 h 317"/>
                <a:gd name="T20" fmla="*/ 31 w 253"/>
                <a:gd name="T21" fmla="*/ 317 h 317"/>
                <a:gd name="T22" fmla="*/ 55 w 253"/>
                <a:gd name="T23" fmla="*/ 225 h 317"/>
                <a:gd name="T24" fmla="*/ 141 w 253"/>
                <a:gd name="T25" fmla="*/ 153 h 317"/>
                <a:gd name="T26" fmla="*/ 65 w 253"/>
                <a:gd name="T27" fmla="*/ 240 h 317"/>
                <a:gd name="T28" fmla="*/ 51 w 253"/>
                <a:gd name="T29" fmla="*/ 317 h 317"/>
                <a:gd name="T30" fmla="*/ 152 w 253"/>
                <a:gd name="T31" fmla="*/ 278 h 317"/>
                <a:gd name="T32" fmla="*/ 224 w 253"/>
                <a:gd name="T33" fmla="*/ 233 h 317"/>
                <a:gd name="T34" fmla="*/ 196 w 253"/>
                <a:gd name="T35" fmla="*/ 236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53" h="317">
                  <a:moveTo>
                    <a:pt x="196" y="236"/>
                  </a:moveTo>
                  <a:cubicBezTo>
                    <a:pt x="196" y="236"/>
                    <a:pt x="221" y="224"/>
                    <a:pt x="237" y="196"/>
                  </a:cubicBezTo>
                  <a:cubicBezTo>
                    <a:pt x="253" y="167"/>
                    <a:pt x="252" y="139"/>
                    <a:pt x="252" y="139"/>
                  </a:cubicBezTo>
                  <a:cubicBezTo>
                    <a:pt x="236" y="154"/>
                    <a:pt x="236" y="154"/>
                    <a:pt x="236" y="154"/>
                  </a:cubicBezTo>
                  <a:cubicBezTo>
                    <a:pt x="236" y="154"/>
                    <a:pt x="248" y="131"/>
                    <a:pt x="239" y="81"/>
                  </a:cubicBezTo>
                  <a:cubicBezTo>
                    <a:pt x="235" y="58"/>
                    <a:pt x="225" y="37"/>
                    <a:pt x="215" y="23"/>
                  </a:cubicBezTo>
                  <a:cubicBezTo>
                    <a:pt x="206" y="9"/>
                    <a:pt x="198" y="0"/>
                    <a:pt x="198" y="0"/>
                  </a:cubicBezTo>
                  <a:cubicBezTo>
                    <a:pt x="198" y="0"/>
                    <a:pt x="204" y="18"/>
                    <a:pt x="184" y="44"/>
                  </a:cubicBezTo>
                  <a:cubicBezTo>
                    <a:pt x="152" y="86"/>
                    <a:pt x="123" y="74"/>
                    <a:pt x="64" y="116"/>
                  </a:cubicBezTo>
                  <a:cubicBezTo>
                    <a:pt x="0" y="161"/>
                    <a:pt x="13" y="236"/>
                    <a:pt x="23" y="270"/>
                  </a:cubicBezTo>
                  <a:cubicBezTo>
                    <a:pt x="30" y="295"/>
                    <a:pt x="31" y="311"/>
                    <a:pt x="31" y="317"/>
                  </a:cubicBezTo>
                  <a:cubicBezTo>
                    <a:pt x="32" y="306"/>
                    <a:pt x="36" y="269"/>
                    <a:pt x="55" y="225"/>
                  </a:cubicBezTo>
                  <a:cubicBezTo>
                    <a:pt x="78" y="172"/>
                    <a:pt x="141" y="153"/>
                    <a:pt x="141" y="153"/>
                  </a:cubicBezTo>
                  <a:cubicBezTo>
                    <a:pt x="141" y="153"/>
                    <a:pt x="84" y="176"/>
                    <a:pt x="65" y="240"/>
                  </a:cubicBezTo>
                  <a:cubicBezTo>
                    <a:pt x="54" y="279"/>
                    <a:pt x="51" y="317"/>
                    <a:pt x="51" y="317"/>
                  </a:cubicBezTo>
                  <a:cubicBezTo>
                    <a:pt x="51" y="317"/>
                    <a:pt x="74" y="297"/>
                    <a:pt x="152" y="278"/>
                  </a:cubicBezTo>
                  <a:cubicBezTo>
                    <a:pt x="177" y="271"/>
                    <a:pt x="204" y="255"/>
                    <a:pt x="224" y="233"/>
                  </a:cubicBezTo>
                  <a:cubicBezTo>
                    <a:pt x="202" y="241"/>
                    <a:pt x="196" y="236"/>
                    <a:pt x="196" y="236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27" name="Freeform 26">
              <a:extLst>
                <a:ext uri="{FF2B5EF4-FFF2-40B4-BE49-F238E27FC236}">
                  <a16:creationId xmlns:a16="http://schemas.microsoft.com/office/drawing/2014/main" id="{E65705CC-F140-4C4C-B86E-61EB93BEC787}"/>
                </a:ext>
              </a:extLst>
            </p:cNvPr>
            <p:cNvSpPr>
              <a:spLocks/>
            </p:cNvSpPr>
            <p:nvPr/>
          </p:nvSpPr>
          <p:spPr bwMode="auto">
            <a:xfrm>
              <a:off x="3669015" y="1928548"/>
              <a:ext cx="830332" cy="899526"/>
            </a:xfrm>
            <a:custGeom>
              <a:avLst/>
              <a:gdLst>
                <a:gd name="T0" fmla="*/ 108 w 253"/>
                <a:gd name="T1" fmla="*/ 47 h 274"/>
                <a:gd name="T2" fmla="*/ 124 w 253"/>
                <a:gd name="T3" fmla="*/ 66 h 274"/>
                <a:gd name="T4" fmla="*/ 94 w 253"/>
                <a:gd name="T5" fmla="*/ 58 h 274"/>
                <a:gd name="T6" fmla="*/ 34 w 253"/>
                <a:gd name="T7" fmla="*/ 0 h 274"/>
                <a:gd name="T8" fmla="*/ 21 w 253"/>
                <a:gd name="T9" fmla="*/ 138 h 274"/>
                <a:gd name="T10" fmla="*/ 65 w 253"/>
                <a:gd name="T11" fmla="*/ 211 h 274"/>
                <a:gd name="T12" fmla="*/ 52 w 253"/>
                <a:gd name="T13" fmla="*/ 210 h 274"/>
                <a:gd name="T14" fmla="*/ 149 w 253"/>
                <a:gd name="T15" fmla="*/ 250 h 274"/>
                <a:gd name="T16" fmla="*/ 238 w 253"/>
                <a:gd name="T17" fmla="*/ 274 h 274"/>
                <a:gd name="T18" fmla="*/ 239 w 253"/>
                <a:gd name="T19" fmla="*/ 273 h 274"/>
                <a:gd name="T20" fmla="*/ 222 w 253"/>
                <a:gd name="T21" fmla="*/ 224 h 274"/>
                <a:gd name="T22" fmla="*/ 131 w 253"/>
                <a:gd name="T23" fmla="*/ 135 h 274"/>
                <a:gd name="T24" fmla="*/ 213 w 253"/>
                <a:gd name="T25" fmla="*/ 184 h 274"/>
                <a:gd name="T26" fmla="*/ 249 w 253"/>
                <a:gd name="T27" fmla="*/ 238 h 274"/>
                <a:gd name="T28" fmla="*/ 240 w 253"/>
                <a:gd name="T29" fmla="*/ 153 h 274"/>
                <a:gd name="T30" fmla="*/ 237 w 253"/>
                <a:gd name="T31" fmla="*/ 144 h 274"/>
                <a:gd name="T32" fmla="*/ 108 w 253"/>
                <a:gd name="T33" fmla="*/ 47 h 2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53" h="274">
                  <a:moveTo>
                    <a:pt x="108" y="47"/>
                  </a:moveTo>
                  <a:cubicBezTo>
                    <a:pt x="124" y="66"/>
                    <a:pt x="124" y="66"/>
                    <a:pt x="124" y="66"/>
                  </a:cubicBezTo>
                  <a:cubicBezTo>
                    <a:pt x="113" y="63"/>
                    <a:pt x="102" y="61"/>
                    <a:pt x="94" y="58"/>
                  </a:cubicBezTo>
                  <a:cubicBezTo>
                    <a:pt x="55" y="47"/>
                    <a:pt x="34" y="0"/>
                    <a:pt x="34" y="0"/>
                  </a:cubicBezTo>
                  <a:cubicBezTo>
                    <a:pt x="34" y="0"/>
                    <a:pt x="0" y="69"/>
                    <a:pt x="21" y="138"/>
                  </a:cubicBezTo>
                  <a:cubicBezTo>
                    <a:pt x="31" y="168"/>
                    <a:pt x="46" y="192"/>
                    <a:pt x="65" y="211"/>
                  </a:cubicBezTo>
                  <a:cubicBezTo>
                    <a:pt x="61" y="211"/>
                    <a:pt x="57" y="210"/>
                    <a:pt x="52" y="210"/>
                  </a:cubicBezTo>
                  <a:cubicBezTo>
                    <a:pt x="77" y="239"/>
                    <a:pt x="116" y="247"/>
                    <a:pt x="149" y="250"/>
                  </a:cubicBezTo>
                  <a:cubicBezTo>
                    <a:pt x="209" y="254"/>
                    <a:pt x="238" y="274"/>
                    <a:pt x="238" y="274"/>
                  </a:cubicBezTo>
                  <a:cubicBezTo>
                    <a:pt x="238" y="274"/>
                    <a:pt x="239" y="274"/>
                    <a:pt x="239" y="273"/>
                  </a:cubicBezTo>
                  <a:cubicBezTo>
                    <a:pt x="235" y="259"/>
                    <a:pt x="230" y="243"/>
                    <a:pt x="222" y="224"/>
                  </a:cubicBezTo>
                  <a:cubicBezTo>
                    <a:pt x="194" y="161"/>
                    <a:pt x="131" y="135"/>
                    <a:pt x="131" y="135"/>
                  </a:cubicBezTo>
                  <a:cubicBezTo>
                    <a:pt x="131" y="135"/>
                    <a:pt x="176" y="149"/>
                    <a:pt x="213" y="184"/>
                  </a:cubicBezTo>
                  <a:cubicBezTo>
                    <a:pt x="227" y="197"/>
                    <a:pt x="239" y="217"/>
                    <a:pt x="249" y="238"/>
                  </a:cubicBezTo>
                  <a:cubicBezTo>
                    <a:pt x="253" y="216"/>
                    <a:pt x="253" y="186"/>
                    <a:pt x="240" y="153"/>
                  </a:cubicBezTo>
                  <a:cubicBezTo>
                    <a:pt x="239" y="150"/>
                    <a:pt x="238" y="147"/>
                    <a:pt x="237" y="144"/>
                  </a:cubicBezTo>
                  <a:cubicBezTo>
                    <a:pt x="209" y="82"/>
                    <a:pt x="146" y="58"/>
                    <a:pt x="108" y="47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28" name="Freeform 27">
              <a:extLst>
                <a:ext uri="{FF2B5EF4-FFF2-40B4-BE49-F238E27FC236}">
                  <a16:creationId xmlns:a16="http://schemas.microsoft.com/office/drawing/2014/main" id="{9A9F853A-B99E-804A-B759-8C3991171114}"/>
                </a:ext>
              </a:extLst>
            </p:cNvPr>
            <p:cNvSpPr>
              <a:spLocks/>
            </p:cNvSpPr>
            <p:nvPr/>
          </p:nvSpPr>
          <p:spPr bwMode="auto">
            <a:xfrm>
              <a:off x="3089166" y="2670311"/>
              <a:ext cx="1414332" cy="928588"/>
            </a:xfrm>
            <a:custGeom>
              <a:avLst/>
              <a:gdLst>
                <a:gd name="T0" fmla="*/ 350 w 431"/>
                <a:gd name="T1" fmla="*/ 166 h 283"/>
                <a:gd name="T2" fmla="*/ 428 w 431"/>
                <a:gd name="T3" fmla="*/ 280 h 283"/>
                <a:gd name="T4" fmla="*/ 358 w 431"/>
                <a:gd name="T5" fmla="*/ 78 h 283"/>
                <a:gd name="T6" fmla="*/ 360 w 431"/>
                <a:gd name="T7" fmla="*/ 96 h 283"/>
                <a:gd name="T8" fmla="*/ 288 w 431"/>
                <a:gd name="T9" fmla="*/ 35 h 283"/>
                <a:gd name="T10" fmla="*/ 148 w 431"/>
                <a:gd name="T11" fmla="*/ 13 h 283"/>
                <a:gd name="T12" fmla="*/ 165 w 431"/>
                <a:gd name="T13" fmla="*/ 24 h 283"/>
                <a:gd name="T14" fmla="*/ 66 w 431"/>
                <a:gd name="T15" fmla="*/ 30 h 283"/>
                <a:gd name="T16" fmla="*/ 0 w 431"/>
                <a:gd name="T17" fmla="*/ 0 h 283"/>
                <a:gd name="T18" fmla="*/ 28 w 431"/>
                <a:gd name="T19" fmla="*/ 125 h 283"/>
                <a:gd name="T20" fmla="*/ 111 w 431"/>
                <a:gd name="T21" fmla="*/ 215 h 283"/>
                <a:gd name="T22" fmla="*/ 76 w 431"/>
                <a:gd name="T23" fmla="*/ 209 h 283"/>
                <a:gd name="T24" fmla="*/ 102 w 431"/>
                <a:gd name="T25" fmla="*/ 231 h 283"/>
                <a:gd name="T26" fmla="*/ 209 w 431"/>
                <a:gd name="T27" fmla="*/ 273 h 283"/>
                <a:gd name="T28" fmla="*/ 369 w 431"/>
                <a:gd name="T29" fmla="*/ 259 h 283"/>
                <a:gd name="T30" fmla="*/ 411 w 431"/>
                <a:gd name="T31" fmla="*/ 283 h 283"/>
                <a:gd name="T32" fmla="*/ 343 w 431"/>
                <a:gd name="T33" fmla="*/ 174 h 283"/>
                <a:gd name="T34" fmla="*/ 152 w 431"/>
                <a:gd name="T35" fmla="*/ 98 h 283"/>
                <a:gd name="T36" fmla="*/ 350 w 431"/>
                <a:gd name="T37" fmla="*/ 166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31" h="283">
                  <a:moveTo>
                    <a:pt x="350" y="166"/>
                  </a:moveTo>
                  <a:cubicBezTo>
                    <a:pt x="423" y="232"/>
                    <a:pt x="428" y="280"/>
                    <a:pt x="428" y="280"/>
                  </a:cubicBezTo>
                  <a:cubicBezTo>
                    <a:pt x="428" y="280"/>
                    <a:pt x="431" y="148"/>
                    <a:pt x="358" y="78"/>
                  </a:cubicBezTo>
                  <a:cubicBezTo>
                    <a:pt x="363" y="91"/>
                    <a:pt x="360" y="96"/>
                    <a:pt x="360" y="96"/>
                  </a:cubicBezTo>
                  <a:cubicBezTo>
                    <a:pt x="360" y="96"/>
                    <a:pt x="331" y="54"/>
                    <a:pt x="288" y="35"/>
                  </a:cubicBezTo>
                  <a:cubicBezTo>
                    <a:pt x="211" y="1"/>
                    <a:pt x="148" y="13"/>
                    <a:pt x="148" y="13"/>
                  </a:cubicBezTo>
                  <a:cubicBezTo>
                    <a:pt x="165" y="24"/>
                    <a:pt x="165" y="24"/>
                    <a:pt x="165" y="24"/>
                  </a:cubicBezTo>
                  <a:cubicBezTo>
                    <a:pt x="134" y="29"/>
                    <a:pt x="103" y="34"/>
                    <a:pt x="66" y="30"/>
                  </a:cubicBezTo>
                  <a:cubicBezTo>
                    <a:pt x="12" y="24"/>
                    <a:pt x="0" y="0"/>
                    <a:pt x="0" y="0"/>
                  </a:cubicBezTo>
                  <a:cubicBezTo>
                    <a:pt x="0" y="0"/>
                    <a:pt x="2" y="75"/>
                    <a:pt x="28" y="125"/>
                  </a:cubicBezTo>
                  <a:cubicBezTo>
                    <a:pt x="70" y="206"/>
                    <a:pt x="111" y="215"/>
                    <a:pt x="111" y="215"/>
                  </a:cubicBezTo>
                  <a:cubicBezTo>
                    <a:pt x="111" y="215"/>
                    <a:pt x="95" y="213"/>
                    <a:pt x="76" y="209"/>
                  </a:cubicBezTo>
                  <a:cubicBezTo>
                    <a:pt x="83" y="217"/>
                    <a:pt x="92" y="225"/>
                    <a:pt x="102" y="231"/>
                  </a:cubicBezTo>
                  <a:cubicBezTo>
                    <a:pt x="122" y="245"/>
                    <a:pt x="175" y="271"/>
                    <a:pt x="209" y="273"/>
                  </a:cubicBezTo>
                  <a:cubicBezTo>
                    <a:pt x="266" y="278"/>
                    <a:pt x="325" y="249"/>
                    <a:pt x="369" y="259"/>
                  </a:cubicBezTo>
                  <a:cubicBezTo>
                    <a:pt x="397" y="265"/>
                    <a:pt x="407" y="276"/>
                    <a:pt x="411" y="283"/>
                  </a:cubicBezTo>
                  <a:cubicBezTo>
                    <a:pt x="406" y="266"/>
                    <a:pt x="390" y="220"/>
                    <a:pt x="343" y="174"/>
                  </a:cubicBezTo>
                  <a:cubicBezTo>
                    <a:pt x="273" y="105"/>
                    <a:pt x="152" y="98"/>
                    <a:pt x="152" y="98"/>
                  </a:cubicBezTo>
                  <a:cubicBezTo>
                    <a:pt x="152" y="98"/>
                    <a:pt x="272" y="95"/>
                    <a:pt x="350" y="166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</p:grpSp>
      <p:sp>
        <p:nvSpPr>
          <p:cNvPr id="66" name="TextBox 65">
            <a:extLst>
              <a:ext uri="{FF2B5EF4-FFF2-40B4-BE49-F238E27FC236}">
                <a16:creationId xmlns:a16="http://schemas.microsoft.com/office/drawing/2014/main" id="{8543047F-47FC-7B45-B793-934BBF3E633C}"/>
              </a:ext>
            </a:extLst>
          </p:cNvPr>
          <p:cNvSpPr txBox="1"/>
          <p:nvPr/>
        </p:nvSpPr>
        <p:spPr>
          <a:xfrm>
            <a:off x="6111830" y="2163427"/>
            <a:ext cx="498880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Source Sans Pro" panose="020B0503030403020204" pitchFamily="34" charset="0"/>
              </a:rPr>
              <a:t>Great </a:t>
            </a:r>
            <a:r>
              <a:rPr lang="en-US" sz="2800" b="1" dirty="0">
                <a:latin typeface="Source Sans Pro" panose="020B0503030403020204" pitchFamily="34" charset="0"/>
              </a:rPr>
              <a:t>design</a:t>
            </a:r>
            <a:r>
              <a:rPr lang="en-US" sz="2800" dirty="0">
                <a:latin typeface="Source Sans Pro" panose="020B0503030403020204" pitchFamily="34" charset="0"/>
              </a:rPr>
              <a:t> is </a:t>
            </a:r>
            <a:r>
              <a:rPr lang="en-US" sz="2800" i="1" dirty="0">
                <a:latin typeface="Source Sans Pro" panose="020B0503030403020204" pitchFamily="34" charset="0"/>
              </a:rPr>
              <a:t>eliminating</a:t>
            </a:r>
            <a:r>
              <a:rPr lang="en-US" sz="2800" dirty="0">
                <a:latin typeface="Source Sans Pro" panose="020B0503030403020204" pitchFamily="34" charset="0"/>
              </a:rPr>
              <a:t> all unnecessary </a:t>
            </a:r>
            <a:r>
              <a:rPr lang="en-US" sz="2800" b="1" dirty="0">
                <a:latin typeface="Source Sans Pro" panose="020B0503030403020204" pitchFamily="34" charset="0"/>
              </a:rPr>
              <a:t>details</a:t>
            </a:r>
            <a:r>
              <a:rPr lang="en-US" sz="2800" dirty="0">
                <a:latin typeface="Source Sans Pro" panose="020B0503030403020204" pitchFamily="34" charset="0"/>
              </a:rPr>
              <a:t>. </a:t>
            </a:r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7F5F1FD1-5CAA-6E4A-AA0E-981E0FCAB28E}"/>
              </a:ext>
            </a:extLst>
          </p:cNvPr>
          <p:cNvSpPr/>
          <p:nvPr/>
        </p:nvSpPr>
        <p:spPr>
          <a:xfrm>
            <a:off x="6111832" y="3132002"/>
            <a:ext cx="486453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  <p:grpSp>
        <p:nvGrpSpPr>
          <p:cNvPr id="68" name="Group 67">
            <a:extLst>
              <a:ext uri="{FF2B5EF4-FFF2-40B4-BE49-F238E27FC236}">
                <a16:creationId xmlns:a16="http://schemas.microsoft.com/office/drawing/2014/main" id="{22AEFCB9-A147-9C44-8B34-2E80848DE569}"/>
              </a:ext>
            </a:extLst>
          </p:cNvPr>
          <p:cNvGrpSpPr/>
          <p:nvPr/>
        </p:nvGrpSpPr>
        <p:grpSpPr>
          <a:xfrm>
            <a:off x="6112279" y="4427322"/>
            <a:ext cx="5485811" cy="769649"/>
            <a:chOff x="6101350" y="4500002"/>
            <a:chExt cx="5485811" cy="769649"/>
          </a:xfrm>
        </p:grpSpPr>
        <p:sp>
          <p:nvSpPr>
            <p:cNvPr id="69" name="Donut 68">
              <a:extLst>
                <a:ext uri="{FF2B5EF4-FFF2-40B4-BE49-F238E27FC236}">
                  <a16:creationId xmlns:a16="http://schemas.microsoft.com/office/drawing/2014/main" id="{C6AD1499-F45D-3740-AFC2-A31B6F04A451}"/>
                </a:ext>
              </a:extLst>
            </p:cNvPr>
            <p:cNvSpPr/>
            <p:nvPr/>
          </p:nvSpPr>
          <p:spPr>
            <a:xfrm>
              <a:off x="10317804" y="4500002"/>
              <a:ext cx="708704" cy="731273"/>
            </a:xfrm>
            <a:prstGeom prst="donut">
              <a:avLst/>
            </a:prstGeom>
            <a:solidFill>
              <a:srgbClr val="D8DA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dirty="0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70" name="Block Arc 69">
              <a:extLst>
                <a:ext uri="{FF2B5EF4-FFF2-40B4-BE49-F238E27FC236}">
                  <a16:creationId xmlns:a16="http://schemas.microsoft.com/office/drawing/2014/main" id="{53D0218F-8DEB-B346-A6A0-2810BB8D51B8}"/>
                </a:ext>
              </a:extLst>
            </p:cNvPr>
            <p:cNvSpPr/>
            <p:nvPr/>
          </p:nvSpPr>
          <p:spPr>
            <a:xfrm>
              <a:off x="10317804" y="4508846"/>
              <a:ext cx="708704" cy="731273"/>
            </a:xfrm>
            <a:prstGeom prst="blockArc">
              <a:avLst>
                <a:gd name="adj1" fmla="val 15313566"/>
                <a:gd name="adj2" fmla="val 9303865"/>
                <a:gd name="adj3" fmla="val 25694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71" name="Text Placeholder 33">
              <a:extLst>
                <a:ext uri="{FF2B5EF4-FFF2-40B4-BE49-F238E27FC236}">
                  <a16:creationId xmlns:a16="http://schemas.microsoft.com/office/drawing/2014/main" id="{A1E22E7B-B7C6-7042-966E-3B3989FD0335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1136838" y="4654843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4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60%</a:t>
              </a:r>
            </a:p>
          </p:txBody>
        </p:sp>
        <p:sp>
          <p:nvSpPr>
            <p:cNvPr id="72" name="Text Placeholder 32">
              <a:extLst>
                <a:ext uri="{FF2B5EF4-FFF2-40B4-BE49-F238E27FC236}">
                  <a16:creationId xmlns:a16="http://schemas.microsoft.com/office/drawing/2014/main" id="{BA1C321E-F163-E244-9BC3-1DCBA200528C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1136838" y="4928506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D</a:t>
              </a:r>
            </a:p>
          </p:txBody>
        </p:sp>
        <p:grpSp>
          <p:nvGrpSpPr>
            <p:cNvPr id="73" name="Group 72">
              <a:extLst>
                <a:ext uri="{FF2B5EF4-FFF2-40B4-BE49-F238E27FC236}">
                  <a16:creationId xmlns:a16="http://schemas.microsoft.com/office/drawing/2014/main" id="{000FC183-BF76-3048-AFFA-B630C9BA90A4}"/>
                </a:ext>
              </a:extLst>
            </p:cNvPr>
            <p:cNvGrpSpPr/>
            <p:nvPr/>
          </p:nvGrpSpPr>
          <p:grpSpPr>
            <a:xfrm>
              <a:off x="6101350" y="4535203"/>
              <a:ext cx="708704" cy="731856"/>
              <a:chOff x="6815964" y="4544568"/>
              <a:chExt cx="802117" cy="779299"/>
            </a:xfrm>
          </p:grpSpPr>
          <p:sp>
            <p:nvSpPr>
              <p:cNvPr id="85" name="Donut 84">
                <a:extLst>
                  <a:ext uri="{FF2B5EF4-FFF2-40B4-BE49-F238E27FC236}">
                    <a16:creationId xmlns:a16="http://schemas.microsoft.com/office/drawing/2014/main" id="{D41E6E87-97DB-6143-804B-C18B3EEDCFB8}"/>
                  </a:ext>
                </a:extLst>
              </p:cNvPr>
              <p:cNvSpPr/>
              <p:nvPr/>
            </p:nvSpPr>
            <p:spPr>
              <a:xfrm>
                <a:off x="6815964" y="4545189"/>
                <a:ext cx="802117" cy="778678"/>
              </a:xfrm>
              <a:prstGeom prst="donut">
                <a:avLst/>
              </a:prstGeom>
              <a:solidFill>
                <a:srgbClr val="D8DA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dirty="0">
                  <a:solidFill>
                    <a:schemeClr val="tx1"/>
                  </a:solidFill>
                  <a:latin typeface="Source Sans Pro" panose="020B0503030403020204" pitchFamily="34" charset="0"/>
                </a:endParaRPr>
              </a:p>
            </p:txBody>
          </p:sp>
          <p:sp>
            <p:nvSpPr>
              <p:cNvPr id="86" name="Block Arc 85">
                <a:extLst>
                  <a:ext uri="{FF2B5EF4-FFF2-40B4-BE49-F238E27FC236}">
                    <a16:creationId xmlns:a16="http://schemas.microsoft.com/office/drawing/2014/main" id="{B6CE8C8C-8139-5741-8A5F-C14AB121DA1E}"/>
                  </a:ext>
                </a:extLst>
              </p:cNvPr>
              <p:cNvSpPr/>
              <p:nvPr/>
            </p:nvSpPr>
            <p:spPr>
              <a:xfrm>
                <a:off x="6815964" y="4544568"/>
                <a:ext cx="802117" cy="778678"/>
              </a:xfrm>
              <a:prstGeom prst="blockArc">
                <a:avLst>
                  <a:gd name="adj1" fmla="val 16263629"/>
                  <a:gd name="adj2" fmla="val 4832971"/>
                  <a:gd name="adj3" fmla="val 24220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>
                  <a:solidFill>
                    <a:schemeClr val="tx1"/>
                  </a:solidFill>
                  <a:latin typeface="Source Sans Pro" panose="020B0503030403020204" pitchFamily="34" charset="0"/>
                </a:endParaRPr>
              </a:p>
            </p:txBody>
          </p:sp>
        </p:grpSp>
        <p:sp>
          <p:nvSpPr>
            <p:cNvPr id="74" name="Text Placeholder 33">
              <a:extLst>
                <a:ext uri="{FF2B5EF4-FFF2-40B4-BE49-F238E27FC236}">
                  <a16:creationId xmlns:a16="http://schemas.microsoft.com/office/drawing/2014/main" id="{F6797E43-125B-9D42-8240-56E6F7C37334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6888806" y="4674586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1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20%</a:t>
              </a:r>
            </a:p>
          </p:txBody>
        </p:sp>
        <p:sp>
          <p:nvSpPr>
            <p:cNvPr id="75" name="Text Placeholder 32">
              <a:extLst>
                <a:ext uri="{FF2B5EF4-FFF2-40B4-BE49-F238E27FC236}">
                  <a16:creationId xmlns:a16="http://schemas.microsoft.com/office/drawing/2014/main" id="{C8A3BA6F-C02E-924A-A042-FFF6FA21C4C0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6888806" y="4948249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A</a:t>
              </a:r>
            </a:p>
          </p:txBody>
        </p:sp>
        <p:grpSp>
          <p:nvGrpSpPr>
            <p:cNvPr id="76" name="Group 75">
              <a:extLst>
                <a:ext uri="{FF2B5EF4-FFF2-40B4-BE49-F238E27FC236}">
                  <a16:creationId xmlns:a16="http://schemas.microsoft.com/office/drawing/2014/main" id="{70C51AAD-66C9-2F41-B226-99EE07B53BF4}"/>
                </a:ext>
              </a:extLst>
            </p:cNvPr>
            <p:cNvGrpSpPr/>
            <p:nvPr/>
          </p:nvGrpSpPr>
          <p:grpSpPr>
            <a:xfrm>
              <a:off x="7451303" y="4537743"/>
              <a:ext cx="708704" cy="731857"/>
              <a:chOff x="6815964" y="4544567"/>
              <a:chExt cx="802117" cy="779300"/>
            </a:xfrm>
          </p:grpSpPr>
          <p:sp>
            <p:nvSpPr>
              <p:cNvPr id="83" name="Donut 82">
                <a:extLst>
                  <a:ext uri="{FF2B5EF4-FFF2-40B4-BE49-F238E27FC236}">
                    <a16:creationId xmlns:a16="http://schemas.microsoft.com/office/drawing/2014/main" id="{E546079F-7F15-954D-9617-30E7F5EBDDEF}"/>
                  </a:ext>
                </a:extLst>
              </p:cNvPr>
              <p:cNvSpPr/>
              <p:nvPr/>
            </p:nvSpPr>
            <p:spPr>
              <a:xfrm>
                <a:off x="6815964" y="4545189"/>
                <a:ext cx="802117" cy="778678"/>
              </a:xfrm>
              <a:prstGeom prst="donut">
                <a:avLst/>
              </a:prstGeom>
              <a:solidFill>
                <a:srgbClr val="D8DA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dirty="0">
                  <a:solidFill>
                    <a:schemeClr val="tx1"/>
                  </a:solidFill>
                  <a:latin typeface="Source Sans Pro" panose="020B0503030403020204" pitchFamily="34" charset="0"/>
                </a:endParaRPr>
              </a:p>
            </p:txBody>
          </p:sp>
          <p:sp>
            <p:nvSpPr>
              <p:cNvPr id="84" name="Block Arc 83">
                <a:extLst>
                  <a:ext uri="{FF2B5EF4-FFF2-40B4-BE49-F238E27FC236}">
                    <a16:creationId xmlns:a16="http://schemas.microsoft.com/office/drawing/2014/main" id="{F7224D52-5E77-3C47-8593-F55F7F8D8857}"/>
                  </a:ext>
                </a:extLst>
              </p:cNvPr>
              <p:cNvSpPr/>
              <p:nvPr/>
            </p:nvSpPr>
            <p:spPr>
              <a:xfrm>
                <a:off x="6815964" y="4544567"/>
                <a:ext cx="802117" cy="778678"/>
              </a:xfrm>
              <a:prstGeom prst="blockArc">
                <a:avLst>
                  <a:gd name="adj1" fmla="val 16263629"/>
                  <a:gd name="adj2" fmla="val 5366597"/>
                  <a:gd name="adj3" fmla="val 23937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>
                  <a:solidFill>
                    <a:schemeClr val="tx1"/>
                  </a:solidFill>
                  <a:latin typeface="Source Sans Pro" panose="020B0503030403020204" pitchFamily="34" charset="0"/>
                </a:endParaRPr>
              </a:p>
            </p:txBody>
          </p:sp>
        </p:grpSp>
        <p:sp>
          <p:nvSpPr>
            <p:cNvPr id="77" name="Text Placeholder 33">
              <a:extLst>
                <a:ext uri="{FF2B5EF4-FFF2-40B4-BE49-F238E27FC236}">
                  <a16:creationId xmlns:a16="http://schemas.microsoft.com/office/drawing/2014/main" id="{85067376-CF24-0942-874B-19CC4E105836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8253796" y="4677711"/>
              <a:ext cx="450323" cy="262002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2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50%</a:t>
              </a:r>
            </a:p>
          </p:txBody>
        </p:sp>
        <p:sp>
          <p:nvSpPr>
            <p:cNvPr id="78" name="Text Placeholder 32">
              <a:extLst>
                <a:ext uri="{FF2B5EF4-FFF2-40B4-BE49-F238E27FC236}">
                  <a16:creationId xmlns:a16="http://schemas.microsoft.com/office/drawing/2014/main" id="{547DB5DC-D806-BD46-8BA6-E57875BF852F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8253797" y="4951374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B</a:t>
              </a:r>
            </a:p>
          </p:txBody>
        </p:sp>
        <p:sp>
          <p:nvSpPr>
            <p:cNvPr id="79" name="Donut 78">
              <a:extLst>
                <a:ext uri="{FF2B5EF4-FFF2-40B4-BE49-F238E27FC236}">
                  <a16:creationId xmlns:a16="http://schemas.microsoft.com/office/drawing/2014/main" id="{E43C11FA-5657-9E4D-9907-FF2804232892}"/>
                </a:ext>
              </a:extLst>
            </p:cNvPr>
            <p:cNvSpPr/>
            <p:nvPr/>
          </p:nvSpPr>
          <p:spPr>
            <a:xfrm>
              <a:off x="8928167" y="4538326"/>
              <a:ext cx="708704" cy="731273"/>
            </a:xfrm>
            <a:prstGeom prst="donut">
              <a:avLst/>
            </a:prstGeom>
            <a:solidFill>
              <a:srgbClr val="D8DA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dirty="0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80" name="Block Arc 79">
              <a:extLst>
                <a:ext uri="{FF2B5EF4-FFF2-40B4-BE49-F238E27FC236}">
                  <a16:creationId xmlns:a16="http://schemas.microsoft.com/office/drawing/2014/main" id="{A368AC02-0E18-5A43-A272-4199516E5469}"/>
                </a:ext>
              </a:extLst>
            </p:cNvPr>
            <p:cNvSpPr/>
            <p:nvPr/>
          </p:nvSpPr>
          <p:spPr>
            <a:xfrm>
              <a:off x="8928167" y="4538378"/>
              <a:ext cx="708704" cy="731273"/>
            </a:xfrm>
            <a:prstGeom prst="blockArc">
              <a:avLst>
                <a:gd name="adj1" fmla="val 15313566"/>
                <a:gd name="adj2" fmla="val 11272707"/>
                <a:gd name="adj3" fmla="val 24966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81" name="Text Placeholder 33">
              <a:extLst>
                <a:ext uri="{FF2B5EF4-FFF2-40B4-BE49-F238E27FC236}">
                  <a16:creationId xmlns:a16="http://schemas.microsoft.com/office/drawing/2014/main" id="{5A8CB892-679D-4C40-98EC-3ABD7F7A5F1C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715623" y="4677126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3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80%</a:t>
              </a:r>
            </a:p>
          </p:txBody>
        </p:sp>
        <p:sp>
          <p:nvSpPr>
            <p:cNvPr id="82" name="Text Placeholder 32">
              <a:extLst>
                <a:ext uri="{FF2B5EF4-FFF2-40B4-BE49-F238E27FC236}">
                  <a16:creationId xmlns:a16="http://schemas.microsoft.com/office/drawing/2014/main" id="{D12DFD3F-616E-A64B-8D5B-653368EB4887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715623" y="4950789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C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458116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900" decel="100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66" grpId="0"/>
      <p:bldP spid="6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DA0460DC-42E0-E54F-A33E-404BBCA385C6}"/>
              </a:ext>
            </a:extLst>
          </p:cNvPr>
          <p:cNvGrpSpPr/>
          <p:nvPr/>
        </p:nvGrpSpPr>
        <p:grpSpPr>
          <a:xfrm>
            <a:off x="596491" y="2222754"/>
            <a:ext cx="5189396" cy="3502109"/>
            <a:chOff x="3395255" y="3390900"/>
            <a:chExt cx="5401489" cy="3645242"/>
          </a:xfrm>
        </p:grpSpPr>
        <p:sp>
          <p:nvSpPr>
            <p:cNvPr id="27" name="Freeform 329">
              <a:extLst>
                <a:ext uri="{FF2B5EF4-FFF2-40B4-BE49-F238E27FC236}">
                  <a16:creationId xmlns:a16="http://schemas.microsoft.com/office/drawing/2014/main" id="{E8E5EC72-F64D-984C-A2D3-8B91DB1A18BA}"/>
                </a:ext>
              </a:extLst>
            </p:cNvPr>
            <p:cNvSpPr>
              <a:spLocks/>
            </p:cNvSpPr>
            <p:nvPr/>
          </p:nvSpPr>
          <p:spPr bwMode="auto">
            <a:xfrm>
              <a:off x="8013986" y="4368967"/>
              <a:ext cx="688156" cy="1036049"/>
            </a:xfrm>
            <a:custGeom>
              <a:avLst/>
              <a:gdLst>
                <a:gd name="T0" fmla="*/ 293 w 335"/>
                <a:gd name="T1" fmla="*/ 0 h 504"/>
                <a:gd name="T2" fmla="*/ 163 w 335"/>
                <a:gd name="T3" fmla="*/ 73 h 504"/>
                <a:gd name="T4" fmla="*/ 3 w 335"/>
                <a:gd name="T5" fmla="*/ 305 h 504"/>
                <a:gd name="T6" fmla="*/ 17 w 335"/>
                <a:gd name="T7" fmla="*/ 501 h 504"/>
                <a:gd name="T8" fmla="*/ 78 w 335"/>
                <a:gd name="T9" fmla="*/ 501 h 504"/>
                <a:gd name="T10" fmla="*/ 287 w 335"/>
                <a:gd name="T11" fmla="*/ 349 h 504"/>
                <a:gd name="T12" fmla="*/ 293 w 335"/>
                <a:gd name="T13" fmla="*/ 0 h 5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5" h="504">
                  <a:moveTo>
                    <a:pt x="293" y="0"/>
                  </a:moveTo>
                  <a:cubicBezTo>
                    <a:pt x="293" y="0"/>
                    <a:pt x="230" y="43"/>
                    <a:pt x="163" y="73"/>
                  </a:cubicBezTo>
                  <a:cubicBezTo>
                    <a:pt x="98" y="102"/>
                    <a:pt x="7" y="176"/>
                    <a:pt x="3" y="305"/>
                  </a:cubicBezTo>
                  <a:cubicBezTo>
                    <a:pt x="0" y="434"/>
                    <a:pt x="23" y="479"/>
                    <a:pt x="17" y="501"/>
                  </a:cubicBezTo>
                  <a:cubicBezTo>
                    <a:pt x="17" y="501"/>
                    <a:pt x="63" y="504"/>
                    <a:pt x="78" y="501"/>
                  </a:cubicBezTo>
                  <a:cubicBezTo>
                    <a:pt x="128" y="494"/>
                    <a:pt x="244" y="452"/>
                    <a:pt x="287" y="349"/>
                  </a:cubicBezTo>
                  <a:cubicBezTo>
                    <a:pt x="332" y="244"/>
                    <a:pt x="335" y="116"/>
                    <a:pt x="293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330">
              <a:extLst>
                <a:ext uri="{FF2B5EF4-FFF2-40B4-BE49-F238E27FC236}">
                  <a16:creationId xmlns:a16="http://schemas.microsoft.com/office/drawing/2014/main" id="{F4F45B18-1A41-BC4C-9F1E-D4AF847E0172}"/>
                </a:ext>
              </a:extLst>
            </p:cNvPr>
            <p:cNvSpPr>
              <a:spLocks/>
            </p:cNvSpPr>
            <p:nvPr/>
          </p:nvSpPr>
          <p:spPr bwMode="auto">
            <a:xfrm>
              <a:off x="8047554" y="4368967"/>
              <a:ext cx="654588" cy="1036049"/>
            </a:xfrm>
            <a:custGeom>
              <a:avLst/>
              <a:gdLst>
                <a:gd name="T0" fmla="*/ 270 w 318"/>
                <a:gd name="T1" fmla="*/ 349 h 504"/>
                <a:gd name="T2" fmla="*/ 276 w 318"/>
                <a:gd name="T3" fmla="*/ 0 h 504"/>
                <a:gd name="T4" fmla="*/ 150 w 318"/>
                <a:gd name="T5" fmla="*/ 244 h 504"/>
                <a:gd name="T6" fmla="*/ 0 w 318"/>
                <a:gd name="T7" fmla="*/ 501 h 504"/>
                <a:gd name="T8" fmla="*/ 61 w 318"/>
                <a:gd name="T9" fmla="*/ 501 h 504"/>
                <a:gd name="T10" fmla="*/ 270 w 318"/>
                <a:gd name="T11" fmla="*/ 349 h 5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18" h="504">
                  <a:moveTo>
                    <a:pt x="270" y="349"/>
                  </a:moveTo>
                  <a:cubicBezTo>
                    <a:pt x="315" y="244"/>
                    <a:pt x="318" y="116"/>
                    <a:pt x="276" y="0"/>
                  </a:cubicBezTo>
                  <a:cubicBezTo>
                    <a:pt x="276" y="0"/>
                    <a:pt x="206" y="147"/>
                    <a:pt x="150" y="244"/>
                  </a:cubicBezTo>
                  <a:cubicBezTo>
                    <a:pt x="94" y="341"/>
                    <a:pt x="0" y="501"/>
                    <a:pt x="0" y="501"/>
                  </a:cubicBezTo>
                  <a:cubicBezTo>
                    <a:pt x="0" y="501"/>
                    <a:pt x="46" y="504"/>
                    <a:pt x="61" y="501"/>
                  </a:cubicBezTo>
                  <a:cubicBezTo>
                    <a:pt x="111" y="494"/>
                    <a:pt x="227" y="452"/>
                    <a:pt x="270" y="349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378">
              <a:extLst>
                <a:ext uri="{FF2B5EF4-FFF2-40B4-BE49-F238E27FC236}">
                  <a16:creationId xmlns:a16="http://schemas.microsoft.com/office/drawing/2014/main" id="{37D7BFE3-901B-0F4C-893C-BCF6CFB7FAF6}"/>
                </a:ext>
              </a:extLst>
            </p:cNvPr>
            <p:cNvSpPr>
              <a:spLocks/>
            </p:cNvSpPr>
            <p:nvPr/>
          </p:nvSpPr>
          <p:spPr bwMode="auto">
            <a:xfrm>
              <a:off x="4757834" y="5212758"/>
              <a:ext cx="3808507" cy="1823384"/>
            </a:xfrm>
            <a:custGeom>
              <a:avLst/>
              <a:gdLst>
                <a:gd name="T0" fmla="*/ 1827 w 1851"/>
                <a:gd name="T1" fmla="*/ 0 h 887"/>
                <a:gd name="T2" fmla="*/ 1443 w 1851"/>
                <a:gd name="T3" fmla="*/ 658 h 887"/>
                <a:gd name="T4" fmla="*/ 596 w 1851"/>
                <a:gd name="T5" fmla="*/ 571 h 887"/>
                <a:gd name="T6" fmla="*/ 216 w 1851"/>
                <a:gd name="T7" fmla="*/ 403 h 887"/>
                <a:gd name="T8" fmla="*/ 0 w 1851"/>
                <a:gd name="T9" fmla="*/ 338 h 887"/>
                <a:gd name="T10" fmla="*/ 0 w 1851"/>
                <a:gd name="T11" fmla="*/ 0 h 887"/>
                <a:gd name="T12" fmla="*/ 1827 w 1851"/>
                <a:gd name="T13" fmla="*/ 0 h 8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51" h="887">
                  <a:moveTo>
                    <a:pt x="1827" y="0"/>
                  </a:moveTo>
                  <a:cubicBezTo>
                    <a:pt x="1827" y="0"/>
                    <a:pt x="1851" y="441"/>
                    <a:pt x="1443" y="658"/>
                  </a:cubicBezTo>
                  <a:cubicBezTo>
                    <a:pt x="1013" y="887"/>
                    <a:pt x="693" y="618"/>
                    <a:pt x="596" y="571"/>
                  </a:cubicBezTo>
                  <a:cubicBezTo>
                    <a:pt x="499" y="525"/>
                    <a:pt x="313" y="403"/>
                    <a:pt x="216" y="403"/>
                  </a:cubicBezTo>
                  <a:cubicBezTo>
                    <a:pt x="119" y="402"/>
                    <a:pt x="42" y="403"/>
                    <a:pt x="0" y="338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827" y="0"/>
                    <a:pt x="1827" y="0"/>
                    <a:pt x="1827" y="0"/>
                  </a:cubicBezTo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410">
              <a:extLst>
                <a:ext uri="{FF2B5EF4-FFF2-40B4-BE49-F238E27FC236}">
                  <a16:creationId xmlns:a16="http://schemas.microsoft.com/office/drawing/2014/main" id="{05D58F44-ACA1-5E42-8F1E-E6191C27827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858921" y="4303355"/>
              <a:ext cx="1719627" cy="2113295"/>
            </a:xfrm>
            <a:custGeom>
              <a:avLst/>
              <a:gdLst>
                <a:gd name="T0" fmla="*/ 535 w 885"/>
                <a:gd name="T1" fmla="*/ 44 h 1028"/>
                <a:gd name="T2" fmla="*/ 470 w 885"/>
                <a:gd name="T3" fmla="*/ 39 h 1028"/>
                <a:gd name="T4" fmla="*/ 451 w 885"/>
                <a:gd name="T5" fmla="*/ 41 h 1028"/>
                <a:gd name="T6" fmla="*/ 306 w 885"/>
                <a:gd name="T7" fmla="*/ 5 h 1028"/>
                <a:gd name="T8" fmla="*/ 226 w 885"/>
                <a:gd name="T9" fmla="*/ 73 h 1028"/>
                <a:gd name="T10" fmla="*/ 285 w 885"/>
                <a:gd name="T11" fmla="*/ 100 h 1028"/>
                <a:gd name="T12" fmla="*/ 253 w 885"/>
                <a:gd name="T13" fmla="*/ 118 h 1028"/>
                <a:gd name="T14" fmla="*/ 166 w 885"/>
                <a:gd name="T15" fmla="*/ 160 h 1028"/>
                <a:gd name="T16" fmla="*/ 165 w 885"/>
                <a:gd name="T17" fmla="*/ 187 h 1028"/>
                <a:gd name="T18" fmla="*/ 97 w 885"/>
                <a:gd name="T19" fmla="*/ 251 h 1028"/>
                <a:gd name="T20" fmla="*/ 120 w 885"/>
                <a:gd name="T21" fmla="*/ 304 h 1028"/>
                <a:gd name="T22" fmla="*/ 55 w 885"/>
                <a:gd name="T23" fmla="*/ 388 h 1028"/>
                <a:gd name="T24" fmla="*/ 13 w 885"/>
                <a:gd name="T25" fmla="*/ 487 h 1028"/>
                <a:gd name="T26" fmla="*/ 19 w 885"/>
                <a:gd name="T27" fmla="*/ 584 h 1028"/>
                <a:gd name="T28" fmla="*/ 102 w 885"/>
                <a:gd name="T29" fmla="*/ 656 h 1028"/>
                <a:gd name="T30" fmla="*/ 214 w 885"/>
                <a:gd name="T31" fmla="*/ 637 h 1028"/>
                <a:gd name="T32" fmla="*/ 268 w 885"/>
                <a:gd name="T33" fmla="*/ 675 h 1028"/>
                <a:gd name="T34" fmla="*/ 288 w 885"/>
                <a:gd name="T35" fmla="*/ 760 h 1028"/>
                <a:gd name="T36" fmla="*/ 278 w 885"/>
                <a:gd name="T37" fmla="*/ 870 h 1028"/>
                <a:gd name="T38" fmla="*/ 321 w 885"/>
                <a:gd name="T39" fmla="*/ 1011 h 1028"/>
                <a:gd name="T40" fmla="*/ 404 w 885"/>
                <a:gd name="T41" fmla="*/ 1009 h 1028"/>
                <a:gd name="T42" fmla="*/ 504 w 885"/>
                <a:gd name="T43" fmla="*/ 867 h 1028"/>
                <a:gd name="T44" fmla="*/ 540 w 885"/>
                <a:gd name="T45" fmla="*/ 736 h 1028"/>
                <a:gd name="T46" fmla="*/ 602 w 885"/>
                <a:gd name="T47" fmla="*/ 577 h 1028"/>
                <a:gd name="T48" fmla="*/ 650 w 885"/>
                <a:gd name="T49" fmla="*/ 515 h 1028"/>
                <a:gd name="T50" fmla="*/ 660 w 885"/>
                <a:gd name="T51" fmla="*/ 431 h 1028"/>
                <a:gd name="T52" fmla="*/ 599 w 885"/>
                <a:gd name="T53" fmla="*/ 382 h 1028"/>
                <a:gd name="T54" fmla="*/ 704 w 885"/>
                <a:gd name="T55" fmla="*/ 437 h 1028"/>
                <a:gd name="T56" fmla="*/ 759 w 885"/>
                <a:gd name="T57" fmla="*/ 478 h 1028"/>
                <a:gd name="T58" fmla="*/ 793 w 885"/>
                <a:gd name="T59" fmla="*/ 559 h 1028"/>
                <a:gd name="T60" fmla="*/ 833 w 885"/>
                <a:gd name="T61" fmla="*/ 518 h 1028"/>
                <a:gd name="T62" fmla="*/ 495 w 885"/>
                <a:gd name="T63" fmla="*/ 206 h 1028"/>
                <a:gd name="T64" fmla="*/ 447 w 885"/>
                <a:gd name="T65" fmla="*/ 204 h 1028"/>
                <a:gd name="T66" fmla="*/ 531 w 885"/>
                <a:gd name="T67" fmla="*/ 252 h 1028"/>
                <a:gd name="T68" fmla="*/ 443 w 885"/>
                <a:gd name="T69" fmla="*/ 255 h 1028"/>
                <a:gd name="T70" fmla="*/ 325 w 885"/>
                <a:gd name="T71" fmla="*/ 83 h 1028"/>
                <a:gd name="T72" fmla="*/ 364 w 885"/>
                <a:gd name="T73" fmla="*/ 35 h 1028"/>
                <a:gd name="T74" fmla="*/ 388 w 885"/>
                <a:gd name="T75" fmla="*/ 84 h 1028"/>
                <a:gd name="T76" fmla="*/ 296 w 885"/>
                <a:gd name="T77" fmla="*/ 121 h 1028"/>
                <a:gd name="T78" fmla="*/ 169 w 885"/>
                <a:gd name="T79" fmla="*/ 584 h 1028"/>
                <a:gd name="T80" fmla="*/ 132 w 885"/>
                <a:gd name="T81" fmla="*/ 597 h 1028"/>
                <a:gd name="T82" fmla="*/ 130 w 885"/>
                <a:gd name="T83" fmla="*/ 566 h 1028"/>
                <a:gd name="T84" fmla="*/ 170 w 885"/>
                <a:gd name="T85" fmla="*/ 537 h 1028"/>
                <a:gd name="T86" fmla="*/ 434 w 885"/>
                <a:gd name="T87" fmla="*/ 357 h 1028"/>
                <a:gd name="T88" fmla="*/ 303 w 885"/>
                <a:gd name="T89" fmla="*/ 332 h 1028"/>
                <a:gd name="T90" fmla="*/ 192 w 885"/>
                <a:gd name="T91" fmla="*/ 295 h 1028"/>
                <a:gd name="T92" fmla="*/ 189 w 885"/>
                <a:gd name="T93" fmla="*/ 252 h 1028"/>
                <a:gd name="T94" fmla="*/ 298 w 885"/>
                <a:gd name="T95" fmla="*/ 245 h 1028"/>
                <a:gd name="T96" fmla="*/ 333 w 885"/>
                <a:gd name="T97" fmla="*/ 272 h 1028"/>
                <a:gd name="T98" fmla="*/ 330 w 885"/>
                <a:gd name="T99" fmla="*/ 234 h 1028"/>
                <a:gd name="T100" fmla="*/ 390 w 885"/>
                <a:gd name="T101" fmla="*/ 297 h 1028"/>
                <a:gd name="T102" fmla="*/ 439 w 885"/>
                <a:gd name="T103" fmla="*/ 308 h 1028"/>
                <a:gd name="T104" fmla="*/ 491 w 885"/>
                <a:gd name="T105" fmla="*/ 348 h 1028"/>
                <a:gd name="T106" fmla="*/ 478 w 885"/>
                <a:gd name="T107" fmla="*/ 709 h 1028"/>
                <a:gd name="T108" fmla="*/ 552 w 885"/>
                <a:gd name="T109" fmla="*/ 536 h 1028"/>
                <a:gd name="T110" fmla="*/ 505 w 885"/>
                <a:gd name="T111" fmla="*/ 444 h 1028"/>
                <a:gd name="T112" fmla="*/ 522 w 885"/>
                <a:gd name="T113" fmla="*/ 434 h 1028"/>
                <a:gd name="T114" fmla="*/ 569 w 885"/>
                <a:gd name="T115" fmla="*/ 531 h 1028"/>
                <a:gd name="T116" fmla="*/ 591 w 885"/>
                <a:gd name="T117" fmla="*/ 278 h 1028"/>
                <a:gd name="T118" fmla="*/ 596 w 885"/>
                <a:gd name="T119" fmla="*/ 217 h 1028"/>
                <a:gd name="T120" fmla="*/ 621 w 885"/>
                <a:gd name="T121" fmla="*/ 271 h 10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885" h="1028">
                  <a:moveTo>
                    <a:pt x="695" y="79"/>
                  </a:moveTo>
                  <a:cubicBezTo>
                    <a:pt x="695" y="79"/>
                    <a:pt x="671" y="63"/>
                    <a:pt x="666" y="59"/>
                  </a:cubicBezTo>
                  <a:cubicBezTo>
                    <a:pt x="660" y="54"/>
                    <a:pt x="658" y="52"/>
                    <a:pt x="655" y="52"/>
                  </a:cubicBezTo>
                  <a:cubicBezTo>
                    <a:pt x="651" y="52"/>
                    <a:pt x="629" y="44"/>
                    <a:pt x="628" y="48"/>
                  </a:cubicBezTo>
                  <a:cubicBezTo>
                    <a:pt x="627" y="51"/>
                    <a:pt x="617" y="51"/>
                    <a:pt x="617" y="51"/>
                  </a:cubicBezTo>
                  <a:cubicBezTo>
                    <a:pt x="607" y="48"/>
                    <a:pt x="607" y="48"/>
                    <a:pt x="607" y="48"/>
                  </a:cubicBezTo>
                  <a:cubicBezTo>
                    <a:pt x="607" y="48"/>
                    <a:pt x="608" y="41"/>
                    <a:pt x="597" y="41"/>
                  </a:cubicBezTo>
                  <a:cubicBezTo>
                    <a:pt x="586" y="41"/>
                    <a:pt x="586" y="38"/>
                    <a:pt x="582" y="37"/>
                  </a:cubicBezTo>
                  <a:cubicBezTo>
                    <a:pt x="579" y="35"/>
                    <a:pt x="573" y="32"/>
                    <a:pt x="573" y="32"/>
                  </a:cubicBezTo>
                  <a:cubicBezTo>
                    <a:pt x="573" y="32"/>
                    <a:pt x="565" y="35"/>
                    <a:pt x="569" y="40"/>
                  </a:cubicBezTo>
                  <a:cubicBezTo>
                    <a:pt x="570" y="42"/>
                    <a:pt x="571" y="42"/>
                    <a:pt x="572" y="42"/>
                  </a:cubicBezTo>
                  <a:cubicBezTo>
                    <a:pt x="573" y="42"/>
                    <a:pt x="573" y="41"/>
                    <a:pt x="572" y="44"/>
                  </a:cubicBezTo>
                  <a:cubicBezTo>
                    <a:pt x="571" y="50"/>
                    <a:pt x="566" y="49"/>
                    <a:pt x="564" y="48"/>
                  </a:cubicBezTo>
                  <a:cubicBezTo>
                    <a:pt x="562" y="46"/>
                    <a:pt x="562" y="46"/>
                    <a:pt x="558" y="45"/>
                  </a:cubicBezTo>
                  <a:cubicBezTo>
                    <a:pt x="553" y="44"/>
                    <a:pt x="553" y="44"/>
                    <a:pt x="551" y="43"/>
                  </a:cubicBezTo>
                  <a:cubicBezTo>
                    <a:pt x="548" y="42"/>
                    <a:pt x="546" y="40"/>
                    <a:pt x="546" y="42"/>
                  </a:cubicBezTo>
                  <a:cubicBezTo>
                    <a:pt x="546" y="45"/>
                    <a:pt x="547" y="45"/>
                    <a:pt x="543" y="45"/>
                  </a:cubicBezTo>
                  <a:cubicBezTo>
                    <a:pt x="538" y="44"/>
                    <a:pt x="540" y="44"/>
                    <a:pt x="535" y="44"/>
                  </a:cubicBezTo>
                  <a:cubicBezTo>
                    <a:pt x="531" y="43"/>
                    <a:pt x="525" y="43"/>
                    <a:pt x="525" y="43"/>
                  </a:cubicBezTo>
                  <a:cubicBezTo>
                    <a:pt x="525" y="43"/>
                    <a:pt x="522" y="41"/>
                    <a:pt x="520" y="40"/>
                  </a:cubicBezTo>
                  <a:cubicBezTo>
                    <a:pt x="518" y="39"/>
                    <a:pt x="517" y="38"/>
                    <a:pt x="513" y="39"/>
                  </a:cubicBezTo>
                  <a:cubicBezTo>
                    <a:pt x="508" y="39"/>
                    <a:pt x="505" y="42"/>
                    <a:pt x="502" y="42"/>
                  </a:cubicBezTo>
                  <a:cubicBezTo>
                    <a:pt x="500" y="42"/>
                    <a:pt x="500" y="41"/>
                    <a:pt x="497" y="41"/>
                  </a:cubicBezTo>
                  <a:cubicBezTo>
                    <a:pt x="494" y="41"/>
                    <a:pt x="500" y="39"/>
                    <a:pt x="494" y="41"/>
                  </a:cubicBezTo>
                  <a:cubicBezTo>
                    <a:pt x="489" y="44"/>
                    <a:pt x="486" y="44"/>
                    <a:pt x="483" y="43"/>
                  </a:cubicBezTo>
                  <a:cubicBezTo>
                    <a:pt x="480" y="41"/>
                    <a:pt x="477" y="39"/>
                    <a:pt x="477" y="39"/>
                  </a:cubicBezTo>
                  <a:cubicBezTo>
                    <a:pt x="482" y="36"/>
                    <a:pt x="482" y="36"/>
                    <a:pt x="482" y="36"/>
                  </a:cubicBezTo>
                  <a:cubicBezTo>
                    <a:pt x="476" y="32"/>
                    <a:pt x="476" y="32"/>
                    <a:pt x="476" y="32"/>
                  </a:cubicBezTo>
                  <a:cubicBezTo>
                    <a:pt x="476" y="32"/>
                    <a:pt x="477" y="31"/>
                    <a:pt x="473" y="30"/>
                  </a:cubicBezTo>
                  <a:cubicBezTo>
                    <a:pt x="472" y="30"/>
                    <a:pt x="472" y="30"/>
                    <a:pt x="472" y="30"/>
                  </a:cubicBezTo>
                  <a:cubicBezTo>
                    <a:pt x="472" y="30"/>
                    <a:pt x="472" y="30"/>
                    <a:pt x="470" y="30"/>
                  </a:cubicBezTo>
                  <a:cubicBezTo>
                    <a:pt x="466" y="29"/>
                    <a:pt x="467" y="27"/>
                    <a:pt x="466" y="29"/>
                  </a:cubicBezTo>
                  <a:cubicBezTo>
                    <a:pt x="465" y="31"/>
                    <a:pt x="461" y="33"/>
                    <a:pt x="466" y="34"/>
                  </a:cubicBezTo>
                  <a:cubicBezTo>
                    <a:pt x="470" y="36"/>
                    <a:pt x="470" y="37"/>
                    <a:pt x="470" y="38"/>
                  </a:cubicBezTo>
                  <a:cubicBezTo>
                    <a:pt x="470" y="39"/>
                    <a:pt x="470" y="38"/>
                    <a:pt x="469" y="38"/>
                  </a:cubicBezTo>
                  <a:cubicBezTo>
                    <a:pt x="469" y="38"/>
                    <a:pt x="468" y="38"/>
                    <a:pt x="470" y="39"/>
                  </a:cubicBezTo>
                  <a:cubicBezTo>
                    <a:pt x="474" y="42"/>
                    <a:pt x="477" y="43"/>
                    <a:pt x="475" y="44"/>
                  </a:cubicBezTo>
                  <a:cubicBezTo>
                    <a:pt x="474" y="45"/>
                    <a:pt x="465" y="44"/>
                    <a:pt x="465" y="44"/>
                  </a:cubicBezTo>
                  <a:cubicBezTo>
                    <a:pt x="465" y="44"/>
                    <a:pt x="462" y="41"/>
                    <a:pt x="461" y="44"/>
                  </a:cubicBezTo>
                  <a:cubicBezTo>
                    <a:pt x="460" y="47"/>
                    <a:pt x="459" y="47"/>
                    <a:pt x="457" y="47"/>
                  </a:cubicBezTo>
                  <a:cubicBezTo>
                    <a:pt x="456" y="47"/>
                    <a:pt x="453" y="46"/>
                    <a:pt x="453" y="47"/>
                  </a:cubicBezTo>
                  <a:cubicBezTo>
                    <a:pt x="453" y="49"/>
                    <a:pt x="456" y="50"/>
                    <a:pt x="454" y="51"/>
                  </a:cubicBezTo>
                  <a:cubicBezTo>
                    <a:pt x="451" y="52"/>
                    <a:pt x="454" y="51"/>
                    <a:pt x="451" y="52"/>
                  </a:cubicBezTo>
                  <a:cubicBezTo>
                    <a:pt x="448" y="53"/>
                    <a:pt x="446" y="52"/>
                    <a:pt x="442" y="53"/>
                  </a:cubicBezTo>
                  <a:cubicBezTo>
                    <a:pt x="438" y="53"/>
                    <a:pt x="435" y="53"/>
                    <a:pt x="435" y="53"/>
                  </a:cubicBezTo>
                  <a:cubicBezTo>
                    <a:pt x="429" y="49"/>
                    <a:pt x="429" y="49"/>
                    <a:pt x="429" y="49"/>
                  </a:cubicBezTo>
                  <a:cubicBezTo>
                    <a:pt x="429" y="49"/>
                    <a:pt x="428" y="48"/>
                    <a:pt x="426" y="45"/>
                  </a:cubicBezTo>
                  <a:cubicBezTo>
                    <a:pt x="423" y="42"/>
                    <a:pt x="421" y="40"/>
                    <a:pt x="422" y="39"/>
                  </a:cubicBezTo>
                  <a:cubicBezTo>
                    <a:pt x="422" y="38"/>
                    <a:pt x="422" y="36"/>
                    <a:pt x="425" y="36"/>
                  </a:cubicBezTo>
                  <a:cubicBezTo>
                    <a:pt x="428" y="37"/>
                    <a:pt x="431" y="38"/>
                    <a:pt x="433" y="39"/>
                  </a:cubicBezTo>
                  <a:cubicBezTo>
                    <a:pt x="435" y="40"/>
                    <a:pt x="440" y="42"/>
                    <a:pt x="441" y="42"/>
                  </a:cubicBezTo>
                  <a:cubicBezTo>
                    <a:pt x="442" y="42"/>
                    <a:pt x="443" y="42"/>
                    <a:pt x="445" y="42"/>
                  </a:cubicBezTo>
                  <a:cubicBezTo>
                    <a:pt x="446" y="42"/>
                    <a:pt x="448" y="41"/>
                    <a:pt x="449" y="41"/>
                  </a:cubicBezTo>
                  <a:cubicBezTo>
                    <a:pt x="451" y="41"/>
                    <a:pt x="451" y="41"/>
                    <a:pt x="451" y="41"/>
                  </a:cubicBezTo>
                  <a:cubicBezTo>
                    <a:pt x="455" y="39"/>
                    <a:pt x="455" y="39"/>
                    <a:pt x="455" y="39"/>
                  </a:cubicBezTo>
                  <a:cubicBezTo>
                    <a:pt x="456" y="36"/>
                    <a:pt x="456" y="36"/>
                    <a:pt x="456" y="36"/>
                  </a:cubicBezTo>
                  <a:cubicBezTo>
                    <a:pt x="452" y="31"/>
                    <a:pt x="452" y="31"/>
                    <a:pt x="452" y="31"/>
                  </a:cubicBezTo>
                  <a:cubicBezTo>
                    <a:pt x="446" y="28"/>
                    <a:pt x="440" y="26"/>
                    <a:pt x="440" y="26"/>
                  </a:cubicBezTo>
                  <a:cubicBezTo>
                    <a:pt x="434" y="23"/>
                    <a:pt x="434" y="23"/>
                    <a:pt x="434" y="23"/>
                  </a:cubicBezTo>
                  <a:cubicBezTo>
                    <a:pt x="434" y="23"/>
                    <a:pt x="422" y="17"/>
                    <a:pt x="417" y="16"/>
                  </a:cubicBezTo>
                  <a:cubicBezTo>
                    <a:pt x="413" y="15"/>
                    <a:pt x="410" y="14"/>
                    <a:pt x="407" y="14"/>
                  </a:cubicBezTo>
                  <a:cubicBezTo>
                    <a:pt x="404" y="14"/>
                    <a:pt x="399" y="12"/>
                    <a:pt x="399" y="12"/>
                  </a:cubicBezTo>
                  <a:cubicBezTo>
                    <a:pt x="399" y="12"/>
                    <a:pt x="397" y="7"/>
                    <a:pt x="392" y="8"/>
                  </a:cubicBezTo>
                  <a:cubicBezTo>
                    <a:pt x="387" y="8"/>
                    <a:pt x="380" y="9"/>
                    <a:pt x="379" y="8"/>
                  </a:cubicBezTo>
                  <a:cubicBezTo>
                    <a:pt x="378" y="7"/>
                    <a:pt x="373" y="3"/>
                    <a:pt x="371" y="3"/>
                  </a:cubicBezTo>
                  <a:cubicBezTo>
                    <a:pt x="369" y="3"/>
                    <a:pt x="361" y="1"/>
                    <a:pt x="361" y="1"/>
                  </a:cubicBezTo>
                  <a:cubicBezTo>
                    <a:pt x="361" y="1"/>
                    <a:pt x="362" y="0"/>
                    <a:pt x="357" y="0"/>
                  </a:cubicBezTo>
                  <a:cubicBezTo>
                    <a:pt x="353" y="0"/>
                    <a:pt x="343" y="0"/>
                    <a:pt x="343" y="0"/>
                  </a:cubicBezTo>
                  <a:cubicBezTo>
                    <a:pt x="340" y="0"/>
                    <a:pt x="340" y="0"/>
                    <a:pt x="340" y="0"/>
                  </a:cubicBezTo>
                  <a:cubicBezTo>
                    <a:pt x="340" y="0"/>
                    <a:pt x="326" y="3"/>
                    <a:pt x="321" y="3"/>
                  </a:cubicBezTo>
                  <a:cubicBezTo>
                    <a:pt x="317" y="3"/>
                    <a:pt x="313" y="3"/>
                    <a:pt x="312" y="3"/>
                  </a:cubicBezTo>
                  <a:cubicBezTo>
                    <a:pt x="311" y="3"/>
                    <a:pt x="307" y="3"/>
                    <a:pt x="306" y="5"/>
                  </a:cubicBezTo>
                  <a:cubicBezTo>
                    <a:pt x="305" y="8"/>
                    <a:pt x="305" y="10"/>
                    <a:pt x="302" y="9"/>
                  </a:cubicBezTo>
                  <a:cubicBezTo>
                    <a:pt x="299" y="8"/>
                    <a:pt x="294" y="5"/>
                    <a:pt x="294" y="5"/>
                  </a:cubicBezTo>
                  <a:cubicBezTo>
                    <a:pt x="294" y="5"/>
                    <a:pt x="293" y="6"/>
                    <a:pt x="291" y="8"/>
                  </a:cubicBezTo>
                  <a:cubicBezTo>
                    <a:pt x="290" y="8"/>
                    <a:pt x="289" y="8"/>
                    <a:pt x="289" y="8"/>
                  </a:cubicBezTo>
                  <a:cubicBezTo>
                    <a:pt x="288" y="7"/>
                    <a:pt x="288" y="7"/>
                    <a:pt x="288" y="9"/>
                  </a:cubicBezTo>
                  <a:cubicBezTo>
                    <a:pt x="289" y="13"/>
                    <a:pt x="293" y="15"/>
                    <a:pt x="289" y="17"/>
                  </a:cubicBezTo>
                  <a:cubicBezTo>
                    <a:pt x="287" y="18"/>
                    <a:pt x="287" y="18"/>
                    <a:pt x="287" y="18"/>
                  </a:cubicBezTo>
                  <a:cubicBezTo>
                    <a:pt x="287" y="18"/>
                    <a:pt x="288" y="17"/>
                    <a:pt x="285" y="20"/>
                  </a:cubicBezTo>
                  <a:cubicBezTo>
                    <a:pt x="279" y="24"/>
                    <a:pt x="276" y="25"/>
                    <a:pt x="276" y="26"/>
                  </a:cubicBezTo>
                  <a:cubicBezTo>
                    <a:pt x="275" y="27"/>
                    <a:pt x="269" y="36"/>
                    <a:pt x="266" y="38"/>
                  </a:cubicBezTo>
                  <a:cubicBezTo>
                    <a:pt x="263" y="40"/>
                    <a:pt x="259" y="41"/>
                    <a:pt x="259" y="41"/>
                  </a:cubicBezTo>
                  <a:cubicBezTo>
                    <a:pt x="259" y="41"/>
                    <a:pt x="254" y="39"/>
                    <a:pt x="250" y="40"/>
                  </a:cubicBezTo>
                  <a:cubicBezTo>
                    <a:pt x="247" y="41"/>
                    <a:pt x="243" y="43"/>
                    <a:pt x="240" y="45"/>
                  </a:cubicBezTo>
                  <a:cubicBezTo>
                    <a:pt x="237" y="47"/>
                    <a:pt x="239" y="47"/>
                    <a:pt x="234" y="48"/>
                  </a:cubicBezTo>
                  <a:cubicBezTo>
                    <a:pt x="233" y="48"/>
                    <a:pt x="231" y="48"/>
                    <a:pt x="229" y="48"/>
                  </a:cubicBezTo>
                  <a:cubicBezTo>
                    <a:pt x="227" y="48"/>
                    <a:pt x="226" y="48"/>
                    <a:pt x="226" y="49"/>
                  </a:cubicBezTo>
                  <a:cubicBezTo>
                    <a:pt x="225" y="50"/>
                    <a:pt x="218" y="64"/>
                    <a:pt x="222" y="67"/>
                  </a:cubicBezTo>
                  <a:cubicBezTo>
                    <a:pt x="226" y="70"/>
                    <a:pt x="226" y="71"/>
                    <a:pt x="226" y="73"/>
                  </a:cubicBezTo>
                  <a:cubicBezTo>
                    <a:pt x="225" y="74"/>
                    <a:pt x="225" y="74"/>
                    <a:pt x="225" y="74"/>
                  </a:cubicBezTo>
                  <a:cubicBezTo>
                    <a:pt x="225" y="73"/>
                    <a:pt x="225" y="73"/>
                    <a:pt x="225" y="75"/>
                  </a:cubicBezTo>
                  <a:cubicBezTo>
                    <a:pt x="225" y="78"/>
                    <a:pt x="224" y="75"/>
                    <a:pt x="225" y="78"/>
                  </a:cubicBezTo>
                  <a:cubicBezTo>
                    <a:pt x="226" y="80"/>
                    <a:pt x="230" y="85"/>
                    <a:pt x="231" y="85"/>
                  </a:cubicBezTo>
                  <a:cubicBezTo>
                    <a:pt x="233" y="86"/>
                    <a:pt x="237" y="87"/>
                    <a:pt x="237" y="87"/>
                  </a:cubicBezTo>
                  <a:cubicBezTo>
                    <a:pt x="237" y="87"/>
                    <a:pt x="242" y="87"/>
                    <a:pt x="245" y="88"/>
                  </a:cubicBezTo>
                  <a:cubicBezTo>
                    <a:pt x="247" y="88"/>
                    <a:pt x="250" y="88"/>
                    <a:pt x="252" y="87"/>
                  </a:cubicBezTo>
                  <a:cubicBezTo>
                    <a:pt x="253" y="87"/>
                    <a:pt x="255" y="86"/>
                    <a:pt x="257" y="85"/>
                  </a:cubicBezTo>
                  <a:cubicBezTo>
                    <a:pt x="258" y="85"/>
                    <a:pt x="262" y="82"/>
                    <a:pt x="262" y="82"/>
                  </a:cubicBezTo>
                  <a:cubicBezTo>
                    <a:pt x="262" y="82"/>
                    <a:pt x="263" y="80"/>
                    <a:pt x="265" y="79"/>
                  </a:cubicBezTo>
                  <a:cubicBezTo>
                    <a:pt x="266" y="79"/>
                    <a:pt x="269" y="79"/>
                    <a:pt x="269" y="79"/>
                  </a:cubicBezTo>
                  <a:cubicBezTo>
                    <a:pt x="269" y="79"/>
                    <a:pt x="273" y="79"/>
                    <a:pt x="274" y="81"/>
                  </a:cubicBezTo>
                  <a:cubicBezTo>
                    <a:pt x="274" y="82"/>
                    <a:pt x="274" y="82"/>
                    <a:pt x="274" y="81"/>
                  </a:cubicBezTo>
                  <a:cubicBezTo>
                    <a:pt x="274" y="81"/>
                    <a:pt x="274" y="81"/>
                    <a:pt x="274" y="83"/>
                  </a:cubicBezTo>
                  <a:cubicBezTo>
                    <a:pt x="274" y="86"/>
                    <a:pt x="274" y="86"/>
                    <a:pt x="275" y="88"/>
                  </a:cubicBezTo>
                  <a:cubicBezTo>
                    <a:pt x="276" y="89"/>
                    <a:pt x="279" y="90"/>
                    <a:pt x="280" y="92"/>
                  </a:cubicBezTo>
                  <a:cubicBezTo>
                    <a:pt x="280" y="95"/>
                    <a:pt x="281" y="96"/>
                    <a:pt x="282" y="97"/>
                  </a:cubicBezTo>
                  <a:cubicBezTo>
                    <a:pt x="282" y="99"/>
                    <a:pt x="285" y="98"/>
                    <a:pt x="285" y="100"/>
                  </a:cubicBezTo>
                  <a:cubicBezTo>
                    <a:pt x="284" y="101"/>
                    <a:pt x="278" y="103"/>
                    <a:pt x="278" y="103"/>
                  </a:cubicBezTo>
                  <a:cubicBezTo>
                    <a:pt x="278" y="103"/>
                    <a:pt x="275" y="105"/>
                    <a:pt x="273" y="105"/>
                  </a:cubicBezTo>
                  <a:cubicBezTo>
                    <a:pt x="272" y="104"/>
                    <a:pt x="272" y="105"/>
                    <a:pt x="272" y="105"/>
                  </a:cubicBezTo>
                  <a:cubicBezTo>
                    <a:pt x="271" y="105"/>
                    <a:pt x="271" y="106"/>
                    <a:pt x="271" y="104"/>
                  </a:cubicBezTo>
                  <a:cubicBezTo>
                    <a:pt x="271" y="102"/>
                    <a:pt x="272" y="102"/>
                    <a:pt x="272" y="102"/>
                  </a:cubicBezTo>
                  <a:cubicBezTo>
                    <a:pt x="272" y="102"/>
                    <a:pt x="272" y="102"/>
                    <a:pt x="271" y="100"/>
                  </a:cubicBezTo>
                  <a:cubicBezTo>
                    <a:pt x="269" y="96"/>
                    <a:pt x="269" y="96"/>
                    <a:pt x="269" y="96"/>
                  </a:cubicBezTo>
                  <a:cubicBezTo>
                    <a:pt x="269" y="92"/>
                    <a:pt x="268" y="90"/>
                    <a:pt x="268" y="90"/>
                  </a:cubicBezTo>
                  <a:cubicBezTo>
                    <a:pt x="268" y="90"/>
                    <a:pt x="267" y="89"/>
                    <a:pt x="264" y="90"/>
                  </a:cubicBezTo>
                  <a:cubicBezTo>
                    <a:pt x="262" y="92"/>
                    <a:pt x="259" y="92"/>
                    <a:pt x="257" y="93"/>
                  </a:cubicBezTo>
                  <a:cubicBezTo>
                    <a:pt x="256" y="94"/>
                    <a:pt x="252" y="94"/>
                    <a:pt x="252" y="94"/>
                  </a:cubicBezTo>
                  <a:cubicBezTo>
                    <a:pt x="252" y="94"/>
                    <a:pt x="249" y="92"/>
                    <a:pt x="248" y="95"/>
                  </a:cubicBezTo>
                  <a:cubicBezTo>
                    <a:pt x="247" y="99"/>
                    <a:pt x="248" y="97"/>
                    <a:pt x="247" y="99"/>
                  </a:cubicBezTo>
                  <a:cubicBezTo>
                    <a:pt x="246" y="102"/>
                    <a:pt x="247" y="106"/>
                    <a:pt x="247" y="106"/>
                  </a:cubicBezTo>
                  <a:cubicBezTo>
                    <a:pt x="248" y="108"/>
                    <a:pt x="248" y="108"/>
                    <a:pt x="249" y="108"/>
                  </a:cubicBezTo>
                  <a:cubicBezTo>
                    <a:pt x="249" y="108"/>
                    <a:pt x="249" y="108"/>
                    <a:pt x="249" y="110"/>
                  </a:cubicBezTo>
                  <a:cubicBezTo>
                    <a:pt x="248" y="114"/>
                    <a:pt x="250" y="116"/>
                    <a:pt x="250" y="116"/>
                  </a:cubicBezTo>
                  <a:cubicBezTo>
                    <a:pt x="253" y="118"/>
                    <a:pt x="253" y="118"/>
                    <a:pt x="253" y="118"/>
                  </a:cubicBezTo>
                  <a:cubicBezTo>
                    <a:pt x="253" y="118"/>
                    <a:pt x="259" y="122"/>
                    <a:pt x="254" y="123"/>
                  </a:cubicBezTo>
                  <a:cubicBezTo>
                    <a:pt x="250" y="123"/>
                    <a:pt x="249" y="123"/>
                    <a:pt x="248" y="123"/>
                  </a:cubicBezTo>
                  <a:cubicBezTo>
                    <a:pt x="246" y="124"/>
                    <a:pt x="229" y="125"/>
                    <a:pt x="226" y="127"/>
                  </a:cubicBezTo>
                  <a:cubicBezTo>
                    <a:pt x="222" y="130"/>
                    <a:pt x="222" y="130"/>
                    <a:pt x="220" y="133"/>
                  </a:cubicBezTo>
                  <a:cubicBezTo>
                    <a:pt x="218" y="136"/>
                    <a:pt x="218" y="139"/>
                    <a:pt x="214" y="141"/>
                  </a:cubicBezTo>
                  <a:cubicBezTo>
                    <a:pt x="210" y="143"/>
                    <a:pt x="205" y="145"/>
                    <a:pt x="205" y="145"/>
                  </a:cubicBezTo>
                  <a:cubicBezTo>
                    <a:pt x="205" y="145"/>
                    <a:pt x="202" y="144"/>
                    <a:pt x="200" y="148"/>
                  </a:cubicBezTo>
                  <a:cubicBezTo>
                    <a:pt x="199" y="149"/>
                    <a:pt x="199" y="149"/>
                    <a:pt x="199" y="149"/>
                  </a:cubicBezTo>
                  <a:cubicBezTo>
                    <a:pt x="199" y="149"/>
                    <a:pt x="199" y="149"/>
                    <a:pt x="198" y="151"/>
                  </a:cubicBezTo>
                  <a:cubicBezTo>
                    <a:pt x="196" y="155"/>
                    <a:pt x="193" y="155"/>
                    <a:pt x="191" y="156"/>
                  </a:cubicBezTo>
                  <a:cubicBezTo>
                    <a:pt x="189" y="156"/>
                    <a:pt x="188" y="156"/>
                    <a:pt x="187" y="157"/>
                  </a:cubicBezTo>
                  <a:cubicBezTo>
                    <a:pt x="186" y="157"/>
                    <a:pt x="186" y="157"/>
                    <a:pt x="187" y="156"/>
                  </a:cubicBezTo>
                  <a:cubicBezTo>
                    <a:pt x="187" y="156"/>
                    <a:pt x="188" y="155"/>
                    <a:pt x="185" y="157"/>
                  </a:cubicBezTo>
                  <a:cubicBezTo>
                    <a:pt x="182" y="161"/>
                    <a:pt x="185" y="163"/>
                    <a:pt x="180" y="162"/>
                  </a:cubicBezTo>
                  <a:cubicBezTo>
                    <a:pt x="175" y="161"/>
                    <a:pt x="178" y="162"/>
                    <a:pt x="175" y="161"/>
                  </a:cubicBezTo>
                  <a:cubicBezTo>
                    <a:pt x="173" y="160"/>
                    <a:pt x="170" y="159"/>
                    <a:pt x="170" y="159"/>
                  </a:cubicBezTo>
                  <a:cubicBezTo>
                    <a:pt x="170" y="159"/>
                    <a:pt x="170" y="158"/>
                    <a:pt x="168" y="159"/>
                  </a:cubicBezTo>
                  <a:cubicBezTo>
                    <a:pt x="166" y="160"/>
                    <a:pt x="166" y="160"/>
                    <a:pt x="166" y="160"/>
                  </a:cubicBezTo>
                  <a:cubicBezTo>
                    <a:pt x="166" y="164"/>
                    <a:pt x="166" y="164"/>
                    <a:pt x="166" y="164"/>
                  </a:cubicBezTo>
                  <a:cubicBezTo>
                    <a:pt x="166" y="164"/>
                    <a:pt x="167" y="166"/>
                    <a:pt x="166" y="167"/>
                  </a:cubicBezTo>
                  <a:cubicBezTo>
                    <a:pt x="165" y="167"/>
                    <a:pt x="171" y="167"/>
                    <a:pt x="165" y="167"/>
                  </a:cubicBezTo>
                  <a:cubicBezTo>
                    <a:pt x="158" y="168"/>
                    <a:pt x="155" y="168"/>
                    <a:pt x="155" y="168"/>
                  </a:cubicBezTo>
                  <a:cubicBezTo>
                    <a:pt x="155" y="168"/>
                    <a:pt x="154" y="166"/>
                    <a:pt x="151" y="167"/>
                  </a:cubicBezTo>
                  <a:cubicBezTo>
                    <a:pt x="149" y="168"/>
                    <a:pt x="150" y="168"/>
                    <a:pt x="150" y="167"/>
                  </a:cubicBezTo>
                  <a:cubicBezTo>
                    <a:pt x="150" y="167"/>
                    <a:pt x="151" y="167"/>
                    <a:pt x="147" y="169"/>
                  </a:cubicBezTo>
                  <a:cubicBezTo>
                    <a:pt x="142" y="171"/>
                    <a:pt x="142" y="171"/>
                    <a:pt x="142" y="171"/>
                  </a:cubicBezTo>
                  <a:cubicBezTo>
                    <a:pt x="142" y="171"/>
                    <a:pt x="139" y="174"/>
                    <a:pt x="139" y="176"/>
                  </a:cubicBezTo>
                  <a:cubicBezTo>
                    <a:pt x="138" y="176"/>
                    <a:pt x="138" y="176"/>
                    <a:pt x="137" y="176"/>
                  </a:cubicBezTo>
                  <a:cubicBezTo>
                    <a:pt x="137" y="176"/>
                    <a:pt x="137" y="176"/>
                    <a:pt x="138" y="177"/>
                  </a:cubicBezTo>
                  <a:cubicBezTo>
                    <a:pt x="141" y="179"/>
                    <a:pt x="142" y="178"/>
                    <a:pt x="144" y="179"/>
                  </a:cubicBezTo>
                  <a:cubicBezTo>
                    <a:pt x="145" y="180"/>
                    <a:pt x="146" y="179"/>
                    <a:pt x="148" y="180"/>
                  </a:cubicBezTo>
                  <a:cubicBezTo>
                    <a:pt x="150" y="181"/>
                    <a:pt x="152" y="180"/>
                    <a:pt x="152" y="182"/>
                  </a:cubicBezTo>
                  <a:cubicBezTo>
                    <a:pt x="153" y="183"/>
                    <a:pt x="152" y="183"/>
                    <a:pt x="152" y="183"/>
                  </a:cubicBezTo>
                  <a:cubicBezTo>
                    <a:pt x="151" y="183"/>
                    <a:pt x="151" y="182"/>
                    <a:pt x="153" y="184"/>
                  </a:cubicBezTo>
                  <a:cubicBezTo>
                    <a:pt x="156" y="186"/>
                    <a:pt x="156" y="186"/>
                    <a:pt x="156" y="186"/>
                  </a:cubicBezTo>
                  <a:cubicBezTo>
                    <a:pt x="156" y="186"/>
                    <a:pt x="163" y="184"/>
                    <a:pt x="165" y="187"/>
                  </a:cubicBezTo>
                  <a:cubicBezTo>
                    <a:pt x="166" y="189"/>
                    <a:pt x="160" y="193"/>
                    <a:pt x="164" y="196"/>
                  </a:cubicBezTo>
                  <a:cubicBezTo>
                    <a:pt x="168" y="198"/>
                    <a:pt x="170" y="197"/>
                    <a:pt x="170" y="199"/>
                  </a:cubicBezTo>
                  <a:cubicBezTo>
                    <a:pt x="170" y="200"/>
                    <a:pt x="170" y="203"/>
                    <a:pt x="169" y="206"/>
                  </a:cubicBezTo>
                  <a:cubicBezTo>
                    <a:pt x="168" y="208"/>
                    <a:pt x="168" y="209"/>
                    <a:pt x="168" y="210"/>
                  </a:cubicBezTo>
                  <a:cubicBezTo>
                    <a:pt x="168" y="212"/>
                    <a:pt x="168" y="215"/>
                    <a:pt x="168" y="215"/>
                  </a:cubicBezTo>
                  <a:cubicBezTo>
                    <a:pt x="168" y="215"/>
                    <a:pt x="165" y="219"/>
                    <a:pt x="157" y="220"/>
                  </a:cubicBezTo>
                  <a:cubicBezTo>
                    <a:pt x="148" y="220"/>
                    <a:pt x="137" y="221"/>
                    <a:pt x="130" y="219"/>
                  </a:cubicBezTo>
                  <a:cubicBezTo>
                    <a:pt x="123" y="217"/>
                    <a:pt x="120" y="217"/>
                    <a:pt x="120" y="217"/>
                  </a:cubicBezTo>
                  <a:cubicBezTo>
                    <a:pt x="120" y="217"/>
                    <a:pt x="119" y="217"/>
                    <a:pt x="116" y="217"/>
                  </a:cubicBezTo>
                  <a:cubicBezTo>
                    <a:pt x="114" y="217"/>
                    <a:pt x="111" y="216"/>
                    <a:pt x="110" y="216"/>
                  </a:cubicBezTo>
                  <a:cubicBezTo>
                    <a:pt x="109" y="216"/>
                    <a:pt x="106" y="219"/>
                    <a:pt x="106" y="219"/>
                  </a:cubicBezTo>
                  <a:cubicBezTo>
                    <a:pt x="106" y="219"/>
                    <a:pt x="104" y="219"/>
                    <a:pt x="102" y="220"/>
                  </a:cubicBezTo>
                  <a:cubicBezTo>
                    <a:pt x="100" y="221"/>
                    <a:pt x="98" y="221"/>
                    <a:pt x="98" y="221"/>
                  </a:cubicBezTo>
                  <a:cubicBezTo>
                    <a:pt x="98" y="221"/>
                    <a:pt x="96" y="224"/>
                    <a:pt x="96" y="227"/>
                  </a:cubicBezTo>
                  <a:cubicBezTo>
                    <a:pt x="96" y="230"/>
                    <a:pt x="97" y="238"/>
                    <a:pt x="97" y="240"/>
                  </a:cubicBezTo>
                  <a:cubicBezTo>
                    <a:pt x="97" y="243"/>
                    <a:pt x="95" y="243"/>
                    <a:pt x="95" y="246"/>
                  </a:cubicBezTo>
                  <a:cubicBezTo>
                    <a:pt x="95" y="248"/>
                    <a:pt x="96" y="248"/>
                    <a:pt x="96" y="250"/>
                  </a:cubicBezTo>
                  <a:cubicBezTo>
                    <a:pt x="97" y="251"/>
                    <a:pt x="97" y="251"/>
                    <a:pt x="97" y="251"/>
                  </a:cubicBezTo>
                  <a:cubicBezTo>
                    <a:pt x="98" y="251"/>
                    <a:pt x="98" y="250"/>
                    <a:pt x="97" y="253"/>
                  </a:cubicBezTo>
                  <a:cubicBezTo>
                    <a:pt x="96" y="256"/>
                    <a:pt x="99" y="254"/>
                    <a:pt x="96" y="256"/>
                  </a:cubicBezTo>
                  <a:cubicBezTo>
                    <a:pt x="94" y="259"/>
                    <a:pt x="93" y="265"/>
                    <a:pt x="91" y="267"/>
                  </a:cubicBezTo>
                  <a:cubicBezTo>
                    <a:pt x="88" y="268"/>
                    <a:pt x="88" y="272"/>
                    <a:pt x="88" y="272"/>
                  </a:cubicBezTo>
                  <a:cubicBezTo>
                    <a:pt x="92" y="276"/>
                    <a:pt x="92" y="276"/>
                    <a:pt x="92" y="276"/>
                  </a:cubicBezTo>
                  <a:cubicBezTo>
                    <a:pt x="93" y="278"/>
                    <a:pt x="93" y="278"/>
                    <a:pt x="93" y="278"/>
                  </a:cubicBezTo>
                  <a:cubicBezTo>
                    <a:pt x="93" y="278"/>
                    <a:pt x="93" y="283"/>
                    <a:pt x="91" y="285"/>
                  </a:cubicBezTo>
                  <a:cubicBezTo>
                    <a:pt x="90" y="288"/>
                    <a:pt x="89" y="286"/>
                    <a:pt x="90" y="290"/>
                  </a:cubicBezTo>
                  <a:cubicBezTo>
                    <a:pt x="90" y="293"/>
                    <a:pt x="89" y="294"/>
                    <a:pt x="91" y="295"/>
                  </a:cubicBezTo>
                  <a:cubicBezTo>
                    <a:pt x="92" y="296"/>
                    <a:pt x="94" y="297"/>
                    <a:pt x="96" y="296"/>
                  </a:cubicBezTo>
                  <a:cubicBezTo>
                    <a:pt x="97" y="296"/>
                    <a:pt x="104" y="295"/>
                    <a:pt x="104" y="295"/>
                  </a:cubicBezTo>
                  <a:cubicBezTo>
                    <a:pt x="104" y="292"/>
                    <a:pt x="104" y="292"/>
                    <a:pt x="104" y="292"/>
                  </a:cubicBezTo>
                  <a:cubicBezTo>
                    <a:pt x="109" y="292"/>
                    <a:pt x="109" y="292"/>
                    <a:pt x="109" y="292"/>
                  </a:cubicBezTo>
                  <a:cubicBezTo>
                    <a:pt x="112" y="291"/>
                    <a:pt x="115" y="291"/>
                    <a:pt x="115" y="292"/>
                  </a:cubicBezTo>
                  <a:cubicBezTo>
                    <a:pt x="116" y="293"/>
                    <a:pt x="116" y="294"/>
                    <a:pt x="116" y="295"/>
                  </a:cubicBezTo>
                  <a:cubicBezTo>
                    <a:pt x="116" y="297"/>
                    <a:pt x="116" y="297"/>
                    <a:pt x="116" y="297"/>
                  </a:cubicBezTo>
                  <a:cubicBezTo>
                    <a:pt x="119" y="300"/>
                    <a:pt x="119" y="300"/>
                    <a:pt x="119" y="300"/>
                  </a:cubicBezTo>
                  <a:cubicBezTo>
                    <a:pt x="120" y="304"/>
                    <a:pt x="122" y="302"/>
                    <a:pt x="120" y="304"/>
                  </a:cubicBezTo>
                  <a:cubicBezTo>
                    <a:pt x="119" y="305"/>
                    <a:pt x="119" y="305"/>
                    <a:pt x="119" y="305"/>
                  </a:cubicBezTo>
                  <a:cubicBezTo>
                    <a:pt x="119" y="305"/>
                    <a:pt x="119" y="305"/>
                    <a:pt x="118" y="306"/>
                  </a:cubicBezTo>
                  <a:cubicBezTo>
                    <a:pt x="117" y="309"/>
                    <a:pt x="119" y="311"/>
                    <a:pt x="116" y="313"/>
                  </a:cubicBezTo>
                  <a:cubicBezTo>
                    <a:pt x="116" y="314"/>
                    <a:pt x="115" y="314"/>
                    <a:pt x="115" y="314"/>
                  </a:cubicBezTo>
                  <a:cubicBezTo>
                    <a:pt x="115" y="314"/>
                    <a:pt x="116" y="313"/>
                    <a:pt x="114" y="315"/>
                  </a:cubicBezTo>
                  <a:cubicBezTo>
                    <a:pt x="112" y="319"/>
                    <a:pt x="106" y="326"/>
                    <a:pt x="101" y="327"/>
                  </a:cubicBezTo>
                  <a:cubicBezTo>
                    <a:pt x="96" y="329"/>
                    <a:pt x="93" y="332"/>
                    <a:pt x="93" y="332"/>
                  </a:cubicBezTo>
                  <a:cubicBezTo>
                    <a:pt x="93" y="332"/>
                    <a:pt x="91" y="333"/>
                    <a:pt x="88" y="336"/>
                  </a:cubicBezTo>
                  <a:cubicBezTo>
                    <a:pt x="85" y="338"/>
                    <a:pt x="85" y="343"/>
                    <a:pt x="84" y="345"/>
                  </a:cubicBezTo>
                  <a:cubicBezTo>
                    <a:pt x="83" y="347"/>
                    <a:pt x="83" y="350"/>
                    <a:pt x="81" y="351"/>
                  </a:cubicBezTo>
                  <a:cubicBezTo>
                    <a:pt x="80" y="353"/>
                    <a:pt x="79" y="351"/>
                    <a:pt x="78" y="353"/>
                  </a:cubicBezTo>
                  <a:cubicBezTo>
                    <a:pt x="77" y="355"/>
                    <a:pt x="78" y="362"/>
                    <a:pt x="78" y="363"/>
                  </a:cubicBezTo>
                  <a:cubicBezTo>
                    <a:pt x="78" y="365"/>
                    <a:pt x="81" y="362"/>
                    <a:pt x="78" y="368"/>
                  </a:cubicBezTo>
                  <a:cubicBezTo>
                    <a:pt x="75" y="373"/>
                    <a:pt x="76" y="373"/>
                    <a:pt x="73" y="376"/>
                  </a:cubicBezTo>
                  <a:cubicBezTo>
                    <a:pt x="71" y="379"/>
                    <a:pt x="67" y="381"/>
                    <a:pt x="65" y="383"/>
                  </a:cubicBezTo>
                  <a:cubicBezTo>
                    <a:pt x="64" y="385"/>
                    <a:pt x="63" y="387"/>
                    <a:pt x="60" y="388"/>
                  </a:cubicBezTo>
                  <a:cubicBezTo>
                    <a:pt x="59" y="388"/>
                    <a:pt x="59" y="388"/>
                    <a:pt x="58" y="388"/>
                  </a:cubicBezTo>
                  <a:cubicBezTo>
                    <a:pt x="57" y="387"/>
                    <a:pt x="57" y="387"/>
                    <a:pt x="55" y="388"/>
                  </a:cubicBezTo>
                  <a:cubicBezTo>
                    <a:pt x="54" y="389"/>
                    <a:pt x="52" y="388"/>
                    <a:pt x="51" y="388"/>
                  </a:cubicBezTo>
                  <a:cubicBezTo>
                    <a:pt x="49" y="388"/>
                    <a:pt x="47" y="388"/>
                    <a:pt x="47" y="389"/>
                  </a:cubicBezTo>
                  <a:cubicBezTo>
                    <a:pt x="46" y="392"/>
                    <a:pt x="42" y="403"/>
                    <a:pt x="40" y="405"/>
                  </a:cubicBezTo>
                  <a:cubicBezTo>
                    <a:pt x="37" y="407"/>
                    <a:pt x="34" y="406"/>
                    <a:pt x="33" y="409"/>
                  </a:cubicBezTo>
                  <a:cubicBezTo>
                    <a:pt x="33" y="411"/>
                    <a:pt x="32" y="414"/>
                    <a:pt x="32" y="415"/>
                  </a:cubicBezTo>
                  <a:cubicBezTo>
                    <a:pt x="31" y="416"/>
                    <a:pt x="30" y="418"/>
                    <a:pt x="30" y="420"/>
                  </a:cubicBezTo>
                  <a:cubicBezTo>
                    <a:pt x="30" y="423"/>
                    <a:pt x="34" y="421"/>
                    <a:pt x="27" y="426"/>
                  </a:cubicBezTo>
                  <a:cubicBezTo>
                    <a:pt x="19" y="431"/>
                    <a:pt x="21" y="427"/>
                    <a:pt x="19" y="431"/>
                  </a:cubicBezTo>
                  <a:cubicBezTo>
                    <a:pt x="18" y="434"/>
                    <a:pt x="18" y="437"/>
                    <a:pt x="17" y="438"/>
                  </a:cubicBezTo>
                  <a:cubicBezTo>
                    <a:pt x="17" y="440"/>
                    <a:pt x="19" y="438"/>
                    <a:pt x="16" y="443"/>
                  </a:cubicBezTo>
                  <a:cubicBezTo>
                    <a:pt x="13" y="448"/>
                    <a:pt x="15" y="444"/>
                    <a:pt x="13" y="448"/>
                  </a:cubicBezTo>
                  <a:cubicBezTo>
                    <a:pt x="12" y="452"/>
                    <a:pt x="8" y="459"/>
                    <a:pt x="8" y="459"/>
                  </a:cubicBezTo>
                  <a:cubicBezTo>
                    <a:pt x="8" y="459"/>
                    <a:pt x="8" y="457"/>
                    <a:pt x="7" y="461"/>
                  </a:cubicBezTo>
                  <a:cubicBezTo>
                    <a:pt x="5" y="464"/>
                    <a:pt x="4" y="467"/>
                    <a:pt x="5" y="471"/>
                  </a:cubicBezTo>
                  <a:cubicBezTo>
                    <a:pt x="6" y="475"/>
                    <a:pt x="7" y="474"/>
                    <a:pt x="9" y="475"/>
                  </a:cubicBezTo>
                  <a:cubicBezTo>
                    <a:pt x="11" y="477"/>
                    <a:pt x="12" y="476"/>
                    <a:pt x="12" y="480"/>
                  </a:cubicBezTo>
                  <a:cubicBezTo>
                    <a:pt x="12" y="484"/>
                    <a:pt x="12" y="485"/>
                    <a:pt x="12" y="487"/>
                  </a:cubicBezTo>
                  <a:cubicBezTo>
                    <a:pt x="12" y="488"/>
                    <a:pt x="12" y="488"/>
                    <a:pt x="13" y="487"/>
                  </a:cubicBezTo>
                  <a:cubicBezTo>
                    <a:pt x="13" y="487"/>
                    <a:pt x="13" y="487"/>
                    <a:pt x="12" y="489"/>
                  </a:cubicBezTo>
                  <a:cubicBezTo>
                    <a:pt x="10" y="492"/>
                    <a:pt x="10" y="495"/>
                    <a:pt x="10" y="496"/>
                  </a:cubicBezTo>
                  <a:cubicBezTo>
                    <a:pt x="10" y="497"/>
                    <a:pt x="10" y="497"/>
                    <a:pt x="10" y="497"/>
                  </a:cubicBezTo>
                  <a:cubicBezTo>
                    <a:pt x="10" y="497"/>
                    <a:pt x="10" y="496"/>
                    <a:pt x="11" y="498"/>
                  </a:cubicBezTo>
                  <a:cubicBezTo>
                    <a:pt x="12" y="501"/>
                    <a:pt x="13" y="507"/>
                    <a:pt x="13" y="510"/>
                  </a:cubicBezTo>
                  <a:cubicBezTo>
                    <a:pt x="13" y="513"/>
                    <a:pt x="12" y="511"/>
                    <a:pt x="11" y="517"/>
                  </a:cubicBezTo>
                  <a:cubicBezTo>
                    <a:pt x="9" y="524"/>
                    <a:pt x="10" y="521"/>
                    <a:pt x="9" y="524"/>
                  </a:cubicBezTo>
                  <a:cubicBezTo>
                    <a:pt x="9" y="527"/>
                    <a:pt x="10" y="527"/>
                    <a:pt x="8" y="530"/>
                  </a:cubicBezTo>
                  <a:cubicBezTo>
                    <a:pt x="6" y="533"/>
                    <a:pt x="5" y="535"/>
                    <a:pt x="4" y="536"/>
                  </a:cubicBezTo>
                  <a:cubicBezTo>
                    <a:pt x="3" y="536"/>
                    <a:pt x="3" y="536"/>
                    <a:pt x="3" y="535"/>
                  </a:cubicBezTo>
                  <a:cubicBezTo>
                    <a:pt x="3" y="535"/>
                    <a:pt x="3" y="534"/>
                    <a:pt x="2" y="536"/>
                  </a:cubicBezTo>
                  <a:cubicBezTo>
                    <a:pt x="1" y="539"/>
                    <a:pt x="0" y="542"/>
                    <a:pt x="0" y="542"/>
                  </a:cubicBezTo>
                  <a:cubicBezTo>
                    <a:pt x="3" y="544"/>
                    <a:pt x="3" y="544"/>
                    <a:pt x="3" y="544"/>
                  </a:cubicBezTo>
                  <a:cubicBezTo>
                    <a:pt x="3" y="544"/>
                    <a:pt x="4" y="544"/>
                    <a:pt x="4" y="546"/>
                  </a:cubicBezTo>
                  <a:cubicBezTo>
                    <a:pt x="4" y="549"/>
                    <a:pt x="6" y="559"/>
                    <a:pt x="6" y="562"/>
                  </a:cubicBezTo>
                  <a:cubicBezTo>
                    <a:pt x="6" y="565"/>
                    <a:pt x="7" y="565"/>
                    <a:pt x="8" y="569"/>
                  </a:cubicBezTo>
                  <a:cubicBezTo>
                    <a:pt x="9" y="574"/>
                    <a:pt x="11" y="572"/>
                    <a:pt x="14" y="577"/>
                  </a:cubicBezTo>
                  <a:cubicBezTo>
                    <a:pt x="17" y="582"/>
                    <a:pt x="19" y="584"/>
                    <a:pt x="19" y="584"/>
                  </a:cubicBezTo>
                  <a:cubicBezTo>
                    <a:pt x="23" y="587"/>
                    <a:pt x="23" y="587"/>
                    <a:pt x="23" y="587"/>
                  </a:cubicBezTo>
                  <a:cubicBezTo>
                    <a:pt x="23" y="587"/>
                    <a:pt x="24" y="587"/>
                    <a:pt x="25" y="590"/>
                  </a:cubicBezTo>
                  <a:cubicBezTo>
                    <a:pt x="26" y="593"/>
                    <a:pt x="27" y="594"/>
                    <a:pt x="29" y="595"/>
                  </a:cubicBezTo>
                  <a:cubicBezTo>
                    <a:pt x="30" y="597"/>
                    <a:pt x="30" y="597"/>
                    <a:pt x="30" y="597"/>
                  </a:cubicBezTo>
                  <a:cubicBezTo>
                    <a:pt x="36" y="602"/>
                    <a:pt x="36" y="602"/>
                    <a:pt x="36" y="602"/>
                  </a:cubicBezTo>
                  <a:cubicBezTo>
                    <a:pt x="36" y="602"/>
                    <a:pt x="39" y="602"/>
                    <a:pt x="39" y="606"/>
                  </a:cubicBezTo>
                  <a:cubicBezTo>
                    <a:pt x="39" y="610"/>
                    <a:pt x="38" y="613"/>
                    <a:pt x="40" y="616"/>
                  </a:cubicBezTo>
                  <a:cubicBezTo>
                    <a:pt x="42" y="618"/>
                    <a:pt x="45" y="620"/>
                    <a:pt x="45" y="620"/>
                  </a:cubicBezTo>
                  <a:cubicBezTo>
                    <a:pt x="45" y="620"/>
                    <a:pt x="45" y="622"/>
                    <a:pt x="46" y="623"/>
                  </a:cubicBezTo>
                  <a:cubicBezTo>
                    <a:pt x="47" y="625"/>
                    <a:pt x="60" y="631"/>
                    <a:pt x="62" y="633"/>
                  </a:cubicBezTo>
                  <a:cubicBezTo>
                    <a:pt x="64" y="635"/>
                    <a:pt x="64" y="635"/>
                    <a:pt x="65" y="637"/>
                  </a:cubicBezTo>
                  <a:cubicBezTo>
                    <a:pt x="67" y="640"/>
                    <a:pt x="69" y="643"/>
                    <a:pt x="69" y="643"/>
                  </a:cubicBezTo>
                  <a:cubicBezTo>
                    <a:pt x="69" y="643"/>
                    <a:pt x="72" y="644"/>
                    <a:pt x="73" y="646"/>
                  </a:cubicBezTo>
                  <a:cubicBezTo>
                    <a:pt x="74" y="647"/>
                    <a:pt x="76" y="648"/>
                    <a:pt x="78" y="650"/>
                  </a:cubicBezTo>
                  <a:cubicBezTo>
                    <a:pt x="80" y="651"/>
                    <a:pt x="84" y="654"/>
                    <a:pt x="84" y="654"/>
                  </a:cubicBezTo>
                  <a:cubicBezTo>
                    <a:pt x="84" y="654"/>
                    <a:pt x="87" y="655"/>
                    <a:pt x="88" y="656"/>
                  </a:cubicBezTo>
                  <a:cubicBezTo>
                    <a:pt x="89" y="657"/>
                    <a:pt x="97" y="660"/>
                    <a:pt x="99" y="659"/>
                  </a:cubicBezTo>
                  <a:cubicBezTo>
                    <a:pt x="100" y="659"/>
                    <a:pt x="102" y="656"/>
                    <a:pt x="102" y="656"/>
                  </a:cubicBezTo>
                  <a:cubicBezTo>
                    <a:pt x="102" y="656"/>
                    <a:pt x="104" y="656"/>
                    <a:pt x="106" y="655"/>
                  </a:cubicBezTo>
                  <a:cubicBezTo>
                    <a:pt x="107" y="654"/>
                    <a:pt x="107" y="655"/>
                    <a:pt x="106" y="655"/>
                  </a:cubicBezTo>
                  <a:cubicBezTo>
                    <a:pt x="106" y="655"/>
                    <a:pt x="106" y="655"/>
                    <a:pt x="108" y="654"/>
                  </a:cubicBezTo>
                  <a:cubicBezTo>
                    <a:pt x="112" y="651"/>
                    <a:pt x="113" y="651"/>
                    <a:pt x="115" y="650"/>
                  </a:cubicBezTo>
                  <a:cubicBezTo>
                    <a:pt x="116" y="649"/>
                    <a:pt x="119" y="649"/>
                    <a:pt x="119" y="649"/>
                  </a:cubicBezTo>
                  <a:cubicBezTo>
                    <a:pt x="119" y="649"/>
                    <a:pt x="128" y="651"/>
                    <a:pt x="134" y="651"/>
                  </a:cubicBezTo>
                  <a:cubicBezTo>
                    <a:pt x="139" y="651"/>
                    <a:pt x="141" y="649"/>
                    <a:pt x="142" y="651"/>
                  </a:cubicBezTo>
                  <a:cubicBezTo>
                    <a:pt x="144" y="654"/>
                    <a:pt x="145" y="654"/>
                    <a:pt x="147" y="655"/>
                  </a:cubicBezTo>
                  <a:cubicBezTo>
                    <a:pt x="148" y="655"/>
                    <a:pt x="150" y="656"/>
                    <a:pt x="152" y="656"/>
                  </a:cubicBezTo>
                  <a:cubicBezTo>
                    <a:pt x="153" y="655"/>
                    <a:pt x="155" y="655"/>
                    <a:pt x="156" y="653"/>
                  </a:cubicBezTo>
                  <a:cubicBezTo>
                    <a:pt x="157" y="651"/>
                    <a:pt x="153" y="652"/>
                    <a:pt x="157" y="651"/>
                  </a:cubicBezTo>
                  <a:cubicBezTo>
                    <a:pt x="162" y="651"/>
                    <a:pt x="161" y="651"/>
                    <a:pt x="164" y="650"/>
                  </a:cubicBezTo>
                  <a:cubicBezTo>
                    <a:pt x="166" y="649"/>
                    <a:pt x="172" y="648"/>
                    <a:pt x="173" y="646"/>
                  </a:cubicBezTo>
                  <a:cubicBezTo>
                    <a:pt x="175" y="644"/>
                    <a:pt x="178" y="644"/>
                    <a:pt x="178" y="644"/>
                  </a:cubicBezTo>
                  <a:cubicBezTo>
                    <a:pt x="178" y="644"/>
                    <a:pt x="183" y="641"/>
                    <a:pt x="185" y="639"/>
                  </a:cubicBezTo>
                  <a:cubicBezTo>
                    <a:pt x="188" y="638"/>
                    <a:pt x="190" y="638"/>
                    <a:pt x="194" y="637"/>
                  </a:cubicBezTo>
                  <a:cubicBezTo>
                    <a:pt x="198" y="637"/>
                    <a:pt x="199" y="636"/>
                    <a:pt x="202" y="636"/>
                  </a:cubicBezTo>
                  <a:cubicBezTo>
                    <a:pt x="205" y="637"/>
                    <a:pt x="213" y="637"/>
                    <a:pt x="214" y="637"/>
                  </a:cubicBezTo>
                  <a:cubicBezTo>
                    <a:pt x="216" y="638"/>
                    <a:pt x="220" y="639"/>
                    <a:pt x="220" y="639"/>
                  </a:cubicBezTo>
                  <a:cubicBezTo>
                    <a:pt x="220" y="639"/>
                    <a:pt x="221" y="640"/>
                    <a:pt x="221" y="642"/>
                  </a:cubicBezTo>
                  <a:cubicBezTo>
                    <a:pt x="221" y="645"/>
                    <a:pt x="222" y="647"/>
                    <a:pt x="222" y="647"/>
                  </a:cubicBezTo>
                  <a:cubicBezTo>
                    <a:pt x="222" y="647"/>
                    <a:pt x="224" y="647"/>
                    <a:pt x="224" y="649"/>
                  </a:cubicBezTo>
                  <a:cubicBezTo>
                    <a:pt x="225" y="651"/>
                    <a:pt x="225" y="651"/>
                    <a:pt x="225" y="653"/>
                  </a:cubicBezTo>
                  <a:cubicBezTo>
                    <a:pt x="225" y="655"/>
                    <a:pt x="225" y="656"/>
                    <a:pt x="227" y="657"/>
                  </a:cubicBezTo>
                  <a:cubicBezTo>
                    <a:pt x="229" y="659"/>
                    <a:pt x="231" y="660"/>
                    <a:pt x="234" y="660"/>
                  </a:cubicBezTo>
                  <a:cubicBezTo>
                    <a:pt x="236" y="660"/>
                    <a:pt x="243" y="660"/>
                    <a:pt x="244" y="659"/>
                  </a:cubicBezTo>
                  <a:cubicBezTo>
                    <a:pt x="246" y="658"/>
                    <a:pt x="243" y="658"/>
                    <a:pt x="246" y="658"/>
                  </a:cubicBezTo>
                  <a:cubicBezTo>
                    <a:pt x="247" y="658"/>
                    <a:pt x="248" y="658"/>
                    <a:pt x="249" y="658"/>
                  </a:cubicBezTo>
                  <a:cubicBezTo>
                    <a:pt x="250" y="658"/>
                    <a:pt x="251" y="658"/>
                    <a:pt x="252" y="658"/>
                  </a:cubicBezTo>
                  <a:cubicBezTo>
                    <a:pt x="253" y="657"/>
                    <a:pt x="253" y="657"/>
                    <a:pt x="253" y="657"/>
                  </a:cubicBezTo>
                  <a:cubicBezTo>
                    <a:pt x="253" y="657"/>
                    <a:pt x="255" y="654"/>
                    <a:pt x="257" y="655"/>
                  </a:cubicBezTo>
                  <a:cubicBezTo>
                    <a:pt x="259" y="656"/>
                    <a:pt x="260" y="657"/>
                    <a:pt x="260" y="659"/>
                  </a:cubicBezTo>
                  <a:cubicBezTo>
                    <a:pt x="260" y="660"/>
                    <a:pt x="260" y="660"/>
                    <a:pt x="260" y="660"/>
                  </a:cubicBezTo>
                  <a:cubicBezTo>
                    <a:pt x="260" y="660"/>
                    <a:pt x="263" y="664"/>
                    <a:pt x="265" y="666"/>
                  </a:cubicBezTo>
                  <a:cubicBezTo>
                    <a:pt x="267" y="667"/>
                    <a:pt x="268" y="669"/>
                    <a:pt x="268" y="669"/>
                  </a:cubicBezTo>
                  <a:cubicBezTo>
                    <a:pt x="268" y="669"/>
                    <a:pt x="269" y="672"/>
                    <a:pt x="268" y="675"/>
                  </a:cubicBezTo>
                  <a:cubicBezTo>
                    <a:pt x="268" y="679"/>
                    <a:pt x="268" y="679"/>
                    <a:pt x="268" y="681"/>
                  </a:cubicBezTo>
                  <a:cubicBezTo>
                    <a:pt x="268" y="683"/>
                    <a:pt x="265" y="687"/>
                    <a:pt x="264" y="689"/>
                  </a:cubicBezTo>
                  <a:cubicBezTo>
                    <a:pt x="263" y="690"/>
                    <a:pt x="262" y="691"/>
                    <a:pt x="263" y="693"/>
                  </a:cubicBezTo>
                  <a:cubicBezTo>
                    <a:pt x="264" y="696"/>
                    <a:pt x="262" y="694"/>
                    <a:pt x="264" y="696"/>
                  </a:cubicBezTo>
                  <a:cubicBezTo>
                    <a:pt x="265" y="697"/>
                    <a:pt x="266" y="697"/>
                    <a:pt x="266" y="697"/>
                  </a:cubicBezTo>
                  <a:cubicBezTo>
                    <a:pt x="266" y="696"/>
                    <a:pt x="266" y="696"/>
                    <a:pt x="266" y="698"/>
                  </a:cubicBezTo>
                  <a:cubicBezTo>
                    <a:pt x="266" y="701"/>
                    <a:pt x="266" y="701"/>
                    <a:pt x="266" y="701"/>
                  </a:cubicBezTo>
                  <a:cubicBezTo>
                    <a:pt x="264" y="705"/>
                    <a:pt x="262" y="705"/>
                    <a:pt x="262" y="708"/>
                  </a:cubicBezTo>
                  <a:cubicBezTo>
                    <a:pt x="262" y="710"/>
                    <a:pt x="266" y="708"/>
                    <a:pt x="262" y="710"/>
                  </a:cubicBezTo>
                  <a:cubicBezTo>
                    <a:pt x="259" y="712"/>
                    <a:pt x="259" y="712"/>
                    <a:pt x="259" y="712"/>
                  </a:cubicBezTo>
                  <a:cubicBezTo>
                    <a:pt x="259" y="712"/>
                    <a:pt x="259" y="713"/>
                    <a:pt x="259" y="718"/>
                  </a:cubicBezTo>
                  <a:cubicBezTo>
                    <a:pt x="259" y="723"/>
                    <a:pt x="260" y="722"/>
                    <a:pt x="262" y="725"/>
                  </a:cubicBezTo>
                  <a:cubicBezTo>
                    <a:pt x="264" y="729"/>
                    <a:pt x="263" y="731"/>
                    <a:pt x="264" y="733"/>
                  </a:cubicBezTo>
                  <a:cubicBezTo>
                    <a:pt x="265" y="735"/>
                    <a:pt x="269" y="736"/>
                    <a:pt x="271" y="738"/>
                  </a:cubicBezTo>
                  <a:cubicBezTo>
                    <a:pt x="272" y="740"/>
                    <a:pt x="280" y="744"/>
                    <a:pt x="280" y="744"/>
                  </a:cubicBezTo>
                  <a:cubicBezTo>
                    <a:pt x="280" y="744"/>
                    <a:pt x="283" y="748"/>
                    <a:pt x="284" y="751"/>
                  </a:cubicBezTo>
                  <a:cubicBezTo>
                    <a:pt x="285" y="755"/>
                    <a:pt x="285" y="758"/>
                    <a:pt x="285" y="758"/>
                  </a:cubicBezTo>
                  <a:cubicBezTo>
                    <a:pt x="288" y="760"/>
                    <a:pt x="288" y="760"/>
                    <a:pt x="288" y="760"/>
                  </a:cubicBezTo>
                  <a:cubicBezTo>
                    <a:pt x="288" y="760"/>
                    <a:pt x="290" y="767"/>
                    <a:pt x="290" y="771"/>
                  </a:cubicBezTo>
                  <a:cubicBezTo>
                    <a:pt x="290" y="774"/>
                    <a:pt x="288" y="774"/>
                    <a:pt x="290" y="777"/>
                  </a:cubicBezTo>
                  <a:cubicBezTo>
                    <a:pt x="293" y="779"/>
                    <a:pt x="292" y="777"/>
                    <a:pt x="293" y="779"/>
                  </a:cubicBezTo>
                  <a:cubicBezTo>
                    <a:pt x="294" y="781"/>
                    <a:pt x="294" y="783"/>
                    <a:pt x="294" y="785"/>
                  </a:cubicBezTo>
                  <a:cubicBezTo>
                    <a:pt x="294" y="787"/>
                    <a:pt x="296" y="789"/>
                    <a:pt x="296" y="789"/>
                  </a:cubicBezTo>
                  <a:cubicBezTo>
                    <a:pt x="296" y="789"/>
                    <a:pt x="300" y="788"/>
                    <a:pt x="300" y="791"/>
                  </a:cubicBezTo>
                  <a:cubicBezTo>
                    <a:pt x="300" y="794"/>
                    <a:pt x="302" y="794"/>
                    <a:pt x="300" y="796"/>
                  </a:cubicBezTo>
                  <a:cubicBezTo>
                    <a:pt x="299" y="797"/>
                    <a:pt x="299" y="797"/>
                    <a:pt x="298" y="796"/>
                  </a:cubicBezTo>
                  <a:cubicBezTo>
                    <a:pt x="297" y="796"/>
                    <a:pt x="297" y="795"/>
                    <a:pt x="296" y="799"/>
                  </a:cubicBezTo>
                  <a:cubicBezTo>
                    <a:pt x="295" y="805"/>
                    <a:pt x="295" y="805"/>
                    <a:pt x="295" y="805"/>
                  </a:cubicBezTo>
                  <a:cubicBezTo>
                    <a:pt x="298" y="811"/>
                    <a:pt x="298" y="811"/>
                    <a:pt x="298" y="811"/>
                  </a:cubicBezTo>
                  <a:cubicBezTo>
                    <a:pt x="298" y="811"/>
                    <a:pt x="302" y="816"/>
                    <a:pt x="302" y="818"/>
                  </a:cubicBezTo>
                  <a:cubicBezTo>
                    <a:pt x="302" y="820"/>
                    <a:pt x="301" y="824"/>
                    <a:pt x="302" y="826"/>
                  </a:cubicBezTo>
                  <a:cubicBezTo>
                    <a:pt x="302" y="828"/>
                    <a:pt x="303" y="825"/>
                    <a:pt x="303" y="831"/>
                  </a:cubicBezTo>
                  <a:cubicBezTo>
                    <a:pt x="302" y="836"/>
                    <a:pt x="295" y="837"/>
                    <a:pt x="295" y="838"/>
                  </a:cubicBezTo>
                  <a:cubicBezTo>
                    <a:pt x="295" y="839"/>
                    <a:pt x="289" y="852"/>
                    <a:pt x="288" y="856"/>
                  </a:cubicBezTo>
                  <a:cubicBezTo>
                    <a:pt x="287" y="860"/>
                    <a:pt x="286" y="860"/>
                    <a:pt x="284" y="864"/>
                  </a:cubicBezTo>
                  <a:cubicBezTo>
                    <a:pt x="281" y="869"/>
                    <a:pt x="277" y="866"/>
                    <a:pt x="278" y="870"/>
                  </a:cubicBezTo>
                  <a:cubicBezTo>
                    <a:pt x="279" y="874"/>
                    <a:pt x="279" y="874"/>
                    <a:pt x="279" y="877"/>
                  </a:cubicBezTo>
                  <a:cubicBezTo>
                    <a:pt x="280" y="881"/>
                    <a:pt x="280" y="890"/>
                    <a:pt x="280" y="894"/>
                  </a:cubicBezTo>
                  <a:cubicBezTo>
                    <a:pt x="280" y="899"/>
                    <a:pt x="283" y="901"/>
                    <a:pt x="285" y="905"/>
                  </a:cubicBezTo>
                  <a:cubicBezTo>
                    <a:pt x="287" y="909"/>
                    <a:pt x="290" y="912"/>
                    <a:pt x="290" y="913"/>
                  </a:cubicBezTo>
                  <a:cubicBezTo>
                    <a:pt x="290" y="914"/>
                    <a:pt x="295" y="921"/>
                    <a:pt x="297" y="926"/>
                  </a:cubicBezTo>
                  <a:cubicBezTo>
                    <a:pt x="300" y="930"/>
                    <a:pt x="301" y="929"/>
                    <a:pt x="301" y="934"/>
                  </a:cubicBezTo>
                  <a:cubicBezTo>
                    <a:pt x="301" y="939"/>
                    <a:pt x="300" y="943"/>
                    <a:pt x="300" y="945"/>
                  </a:cubicBezTo>
                  <a:cubicBezTo>
                    <a:pt x="300" y="948"/>
                    <a:pt x="302" y="953"/>
                    <a:pt x="302" y="953"/>
                  </a:cubicBezTo>
                  <a:cubicBezTo>
                    <a:pt x="302" y="953"/>
                    <a:pt x="304" y="968"/>
                    <a:pt x="306" y="972"/>
                  </a:cubicBezTo>
                  <a:cubicBezTo>
                    <a:pt x="308" y="975"/>
                    <a:pt x="311" y="980"/>
                    <a:pt x="314" y="981"/>
                  </a:cubicBezTo>
                  <a:cubicBezTo>
                    <a:pt x="315" y="981"/>
                    <a:pt x="316" y="981"/>
                    <a:pt x="316" y="981"/>
                  </a:cubicBezTo>
                  <a:cubicBezTo>
                    <a:pt x="316" y="980"/>
                    <a:pt x="316" y="979"/>
                    <a:pt x="317" y="982"/>
                  </a:cubicBezTo>
                  <a:cubicBezTo>
                    <a:pt x="318" y="987"/>
                    <a:pt x="317" y="986"/>
                    <a:pt x="318" y="990"/>
                  </a:cubicBezTo>
                  <a:cubicBezTo>
                    <a:pt x="319" y="994"/>
                    <a:pt x="320" y="994"/>
                    <a:pt x="322" y="996"/>
                  </a:cubicBezTo>
                  <a:cubicBezTo>
                    <a:pt x="323" y="999"/>
                    <a:pt x="324" y="999"/>
                    <a:pt x="325" y="1002"/>
                  </a:cubicBezTo>
                  <a:cubicBezTo>
                    <a:pt x="326" y="1004"/>
                    <a:pt x="328" y="1005"/>
                    <a:pt x="326" y="1007"/>
                  </a:cubicBezTo>
                  <a:cubicBezTo>
                    <a:pt x="324" y="1009"/>
                    <a:pt x="322" y="1009"/>
                    <a:pt x="322" y="1011"/>
                  </a:cubicBezTo>
                  <a:cubicBezTo>
                    <a:pt x="322" y="1011"/>
                    <a:pt x="321" y="1011"/>
                    <a:pt x="321" y="1011"/>
                  </a:cubicBezTo>
                  <a:cubicBezTo>
                    <a:pt x="321" y="1010"/>
                    <a:pt x="321" y="1010"/>
                    <a:pt x="322" y="1012"/>
                  </a:cubicBezTo>
                  <a:cubicBezTo>
                    <a:pt x="324" y="1015"/>
                    <a:pt x="324" y="1015"/>
                    <a:pt x="324" y="1015"/>
                  </a:cubicBezTo>
                  <a:cubicBezTo>
                    <a:pt x="324" y="1015"/>
                    <a:pt x="328" y="1015"/>
                    <a:pt x="326" y="1017"/>
                  </a:cubicBezTo>
                  <a:cubicBezTo>
                    <a:pt x="325" y="1019"/>
                    <a:pt x="326" y="1017"/>
                    <a:pt x="325" y="1019"/>
                  </a:cubicBezTo>
                  <a:cubicBezTo>
                    <a:pt x="324" y="1022"/>
                    <a:pt x="323" y="1024"/>
                    <a:pt x="323" y="1024"/>
                  </a:cubicBezTo>
                  <a:cubicBezTo>
                    <a:pt x="323" y="1024"/>
                    <a:pt x="324" y="1028"/>
                    <a:pt x="332" y="1026"/>
                  </a:cubicBezTo>
                  <a:cubicBezTo>
                    <a:pt x="332" y="1026"/>
                    <a:pt x="333" y="1027"/>
                    <a:pt x="337" y="1027"/>
                  </a:cubicBezTo>
                  <a:cubicBezTo>
                    <a:pt x="340" y="1027"/>
                    <a:pt x="342" y="1026"/>
                    <a:pt x="344" y="1025"/>
                  </a:cubicBezTo>
                  <a:cubicBezTo>
                    <a:pt x="346" y="1024"/>
                    <a:pt x="348" y="1022"/>
                    <a:pt x="349" y="1022"/>
                  </a:cubicBezTo>
                  <a:cubicBezTo>
                    <a:pt x="351" y="1022"/>
                    <a:pt x="352" y="1023"/>
                    <a:pt x="356" y="1022"/>
                  </a:cubicBezTo>
                  <a:cubicBezTo>
                    <a:pt x="359" y="1021"/>
                    <a:pt x="359" y="1021"/>
                    <a:pt x="359" y="1021"/>
                  </a:cubicBezTo>
                  <a:cubicBezTo>
                    <a:pt x="359" y="1021"/>
                    <a:pt x="364" y="1017"/>
                    <a:pt x="367" y="1017"/>
                  </a:cubicBezTo>
                  <a:cubicBezTo>
                    <a:pt x="371" y="1017"/>
                    <a:pt x="374" y="1015"/>
                    <a:pt x="375" y="1015"/>
                  </a:cubicBezTo>
                  <a:cubicBezTo>
                    <a:pt x="377" y="1015"/>
                    <a:pt x="376" y="1018"/>
                    <a:pt x="379" y="1017"/>
                  </a:cubicBezTo>
                  <a:cubicBezTo>
                    <a:pt x="381" y="1017"/>
                    <a:pt x="385" y="1015"/>
                    <a:pt x="385" y="1015"/>
                  </a:cubicBezTo>
                  <a:cubicBezTo>
                    <a:pt x="385" y="1015"/>
                    <a:pt x="388" y="1014"/>
                    <a:pt x="390" y="1013"/>
                  </a:cubicBezTo>
                  <a:cubicBezTo>
                    <a:pt x="391" y="1013"/>
                    <a:pt x="393" y="1012"/>
                    <a:pt x="395" y="1012"/>
                  </a:cubicBezTo>
                  <a:cubicBezTo>
                    <a:pt x="396" y="1012"/>
                    <a:pt x="402" y="1012"/>
                    <a:pt x="404" y="1009"/>
                  </a:cubicBezTo>
                  <a:cubicBezTo>
                    <a:pt x="406" y="1007"/>
                    <a:pt x="433" y="981"/>
                    <a:pt x="436" y="978"/>
                  </a:cubicBezTo>
                  <a:cubicBezTo>
                    <a:pt x="438" y="976"/>
                    <a:pt x="438" y="974"/>
                    <a:pt x="441" y="971"/>
                  </a:cubicBezTo>
                  <a:cubicBezTo>
                    <a:pt x="443" y="967"/>
                    <a:pt x="446" y="966"/>
                    <a:pt x="448" y="963"/>
                  </a:cubicBezTo>
                  <a:cubicBezTo>
                    <a:pt x="449" y="959"/>
                    <a:pt x="451" y="959"/>
                    <a:pt x="451" y="955"/>
                  </a:cubicBezTo>
                  <a:cubicBezTo>
                    <a:pt x="452" y="951"/>
                    <a:pt x="453" y="944"/>
                    <a:pt x="453" y="944"/>
                  </a:cubicBezTo>
                  <a:cubicBezTo>
                    <a:pt x="453" y="944"/>
                    <a:pt x="456" y="943"/>
                    <a:pt x="458" y="941"/>
                  </a:cubicBezTo>
                  <a:cubicBezTo>
                    <a:pt x="461" y="939"/>
                    <a:pt x="467" y="935"/>
                    <a:pt x="469" y="934"/>
                  </a:cubicBezTo>
                  <a:cubicBezTo>
                    <a:pt x="471" y="933"/>
                    <a:pt x="473" y="931"/>
                    <a:pt x="475" y="930"/>
                  </a:cubicBezTo>
                  <a:cubicBezTo>
                    <a:pt x="477" y="929"/>
                    <a:pt x="479" y="927"/>
                    <a:pt x="480" y="925"/>
                  </a:cubicBezTo>
                  <a:cubicBezTo>
                    <a:pt x="480" y="922"/>
                    <a:pt x="480" y="919"/>
                    <a:pt x="481" y="917"/>
                  </a:cubicBezTo>
                  <a:cubicBezTo>
                    <a:pt x="482" y="915"/>
                    <a:pt x="484" y="912"/>
                    <a:pt x="484" y="911"/>
                  </a:cubicBezTo>
                  <a:cubicBezTo>
                    <a:pt x="485" y="910"/>
                    <a:pt x="486" y="909"/>
                    <a:pt x="484" y="907"/>
                  </a:cubicBezTo>
                  <a:cubicBezTo>
                    <a:pt x="483" y="905"/>
                    <a:pt x="482" y="904"/>
                    <a:pt x="482" y="903"/>
                  </a:cubicBezTo>
                  <a:cubicBezTo>
                    <a:pt x="482" y="902"/>
                    <a:pt x="482" y="900"/>
                    <a:pt x="482" y="900"/>
                  </a:cubicBezTo>
                  <a:cubicBezTo>
                    <a:pt x="482" y="900"/>
                    <a:pt x="479" y="899"/>
                    <a:pt x="479" y="897"/>
                  </a:cubicBezTo>
                  <a:cubicBezTo>
                    <a:pt x="479" y="896"/>
                    <a:pt x="479" y="891"/>
                    <a:pt x="479" y="891"/>
                  </a:cubicBezTo>
                  <a:cubicBezTo>
                    <a:pt x="479" y="891"/>
                    <a:pt x="486" y="883"/>
                    <a:pt x="492" y="878"/>
                  </a:cubicBezTo>
                  <a:cubicBezTo>
                    <a:pt x="497" y="873"/>
                    <a:pt x="499" y="871"/>
                    <a:pt x="504" y="867"/>
                  </a:cubicBezTo>
                  <a:cubicBezTo>
                    <a:pt x="510" y="863"/>
                    <a:pt x="506" y="866"/>
                    <a:pt x="510" y="863"/>
                  </a:cubicBezTo>
                  <a:cubicBezTo>
                    <a:pt x="513" y="861"/>
                    <a:pt x="520" y="859"/>
                    <a:pt x="520" y="859"/>
                  </a:cubicBezTo>
                  <a:cubicBezTo>
                    <a:pt x="520" y="859"/>
                    <a:pt x="527" y="850"/>
                    <a:pt x="530" y="846"/>
                  </a:cubicBezTo>
                  <a:cubicBezTo>
                    <a:pt x="533" y="843"/>
                    <a:pt x="536" y="839"/>
                    <a:pt x="536" y="835"/>
                  </a:cubicBezTo>
                  <a:cubicBezTo>
                    <a:pt x="536" y="832"/>
                    <a:pt x="534" y="829"/>
                    <a:pt x="535" y="826"/>
                  </a:cubicBezTo>
                  <a:cubicBezTo>
                    <a:pt x="536" y="823"/>
                    <a:pt x="538" y="807"/>
                    <a:pt x="538" y="805"/>
                  </a:cubicBezTo>
                  <a:cubicBezTo>
                    <a:pt x="538" y="804"/>
                    <a:pt x="544" y="799"/>
                    <a:pt x="540" y="797"/>
                  </a:cubicBezTo>
                  <a:cubicBezTo>
                    <a:pt x="537" y="794"/>
                    <a:pt x="534" y="792"/>
                    <a:pt x="534" y="787"/>
                  </a:cubicBezTo>
                  <a:cubicBezTo>
                    <a:pt x="534" y="783"/>
                    <a:pt x="533" y="779"/>
                    <a:pt x="533" y="778"/>
                  </a:cubicBezTo>
                  <a:cubicBezTo>
                    <a:pt x="533" y="777"/>
                    <a:pt x="533" y="773"/>
                    <a:pt x="533" y="773"/>
                  </a:cubicBezTo>
                  <a:cubicBezTo>
                    <a:pt x="533" y="773"/>
                    <a:pt x="535" y="769"/>
                    <a:pt x="535" y="767"/>
                  </a:cubicBezTo>
                  <a:cubicBezTo>
                    <a:pt x="535" y="766"/>
                    <a:pt x="535" y="761"/>
                    <a:pt x="535" y="761"/>
                  </a:cubicBezTo>
                  <a:cubicBezTo>
                    <a:pt x="535" y="761"/>
                    <a:pt x="537" y="760"/>
                    <a:pt x="537" y="759"/>
                  </a:cubicBezTo>
                  <a:cubicBezTo>
                    <a:pt x="537" y="757"/>
                    <a:pt x="534" y="755"/>
                    <a:pt x="534" y="755"/>
                  </a:cubicBezTo>
                  <a:cubicBezTo>
                    <a:pt x="534" y="755"/>
                    <a:pt x="532" y="752"/>
                    <a:pt x="533" y="751"/>
                  </a:cubicBezTo>
                  <a:cubicBezTo>
                    <a:pt x="534" y="750"/>
                    <a:pt x="537" y="748"/>
                    <a:pt x="537" y="748"/>
                  </a:cubicBezTo>
                  <a:cubicBezTo>
                    <a:pt x="539" y="746"/>
                    <a:pt x="539" y="740"/>
                    <a:pt x="539" y="740"/>
                  </a:cubicBezTo>
                  <a:cubicBezTo>
                    <a:pt x="540" y="736"/>
                    <a:pt x="540" y="736"/>
                    <a:pt x="540" y="736"/>
                  </a:cubicBezTo>
                  <a:cubicBezTo>
                    <a:pt x="540" y="736"/>
                    <a:pt x="549" y="715"/>
                    <a:pt x="558" y="709"/>
                  </a:cubicBezTo>
                  <a:cubicBezTo>
                    <a:pt x="566" y="703"/>
                    <a:pt x="578" y="678"/>
                    <a:pt x="584" y="674"/>
                  </a:cubicBezTo>
                  <a:cubicBezTo>
                    <a:pt x="589" y="670"/>
                    <a:pt x="594" y="668"/>
                    <a:pt x="599" y="662"/>
                  </a:cubicBezTo>
                  <a:cubicBezTo>
                    <a:pt x="605" y="655"/>
                    <a:pt x="608" y="647"/>
                    <a:pt x="608" y="647"/>
                  </a:cubicBezTo>
                  <a:cubicBezTo>
                    <a:pt x="608" y="647"/>
                    <a:pt x="620" y="622"/>
                    <a:pt x="622" y="618"/>
                  </a:cubicBezTo>
                  <a:cubicBezTo>
                    <a:pt x="625" y="615"/>
                    <a:pt x="629" y="608"/>
                    <a:pt x="630" y="605"/>
                  </a:cubicBezTo>
                  <a:cubicBezTo>
                    <a:pt x="632" y="602"/>
                    <a:pt x="635" y="593"/>
                    <a:pt x="635" y="591"/>
                  </a:cubicBezTo>
                  <a:cubicBezTo>
                    <a:pt x="636" y="588"/>
                    <a:pt x="634" y="586"/>
                    <a:pt x="634" y="585"/>
                  </a:cubicBezTo>
                  <a:cubicBezTo>
                    <a:pt x="634" y="584"/>
                    <a:pt x="634" y="582"/>
                    <a:pt x="635" y="581"/>
                  </a:cubicBezTo>
                  <a:cubicBezTo>
                    <a:pt x="636" y="580"/>
                    <a:pt x="636" y="577"/>
                    <a:pt x="636" y="577"/>
                  </a:cubicBezTo>
                  <a:cubicBezTo>
                    <a:pt x="634" y="576"/>
                    <a:pt x="634" y="576"/>
                    <a:pt x="634" y="576"/>
                  </a:cubicBezTo>
                  <a:cubicBezTo>
                    <a:pt x="634" y="571"/>
                    <a:pt x="634" y="571"/>
                    <a:pt x="634" y="571"/>
                  </a:cubicBezTo>
                  <a:cubicBezTo>
                    <a:pt x="633" y="566"/>
                    <a:pt x="633" y="566"/>
                    <a:pt x="633" y="566"/>
                  </a:cubicBezTo>
                  <a:cubicBezTo>
                    <a:pt x="633" y="566"/>
                    <a:pt x="632" y="563"/>
                    <a:pt x="630" y="566"/>
                  </a:cubicBezTo>
                  <a:cubicBezTo>
                    <a:pt x="627" y="570"/>
                    <a:pt x="624" y="571"/>
                    <a:pt x="624" y="571"/>
                  </a:cubicBezTo>
                  <a:cubicBezTo>
                    <a:pt x="624" y="571"/>
                    <a:pt x="621" y="572"/>
                    <a:pt x="617" y="572"/>
                  </a:cubicBezTo>
                  <a:cubicBezTo>
                    <a:pt x="613" y="572"/>
                    <a:pt x="610" y="572"/>
                    <a:pt x="608" y="574"/>
                  </a:cubicBezTo>
                  <a:cubicBezTo>
                    <a:pt x="605" y="575"/>
                    <a:pt x="602" y="577"/>
                    <a:pt x="602" y="577"/>
                  </a:cubicBezTo>
                  <a:cubicBezTo>
                    <a:pt x="602" y="577"/>
                    <a:pt x="599" y="577"/>
                    <a:pt x="597" y="577"/>
                  </a:cubicBezTo>
                  <a:cubicBezTo>
                    <a:pt x="595" y="578"/>
                    <a:pt x="592" y="580"/>
                    <a:pt x="592" y="580"/>
                  </a:cubicBezTo>
                  <a:cubicBezTo>
                    <a:pt x="586" y="582"/>
                    <a:pt x="586" y="582"/>
                    <a:pt x="586" y="582"/>
                  </a:cubicBezTo>
                  <a:cubicBezTo>
                    <a:pt x="586" y="582"/>
                    <a:pt x="577" y="583"/>
                    <a:pt x="577" y="581"/>
                  </a:cubicBezTo>
                  <a:cubicBezTo>
                    <a:pt x="577" y="580"/>
                    <a:pt x="576" y="574"/>
                    <a:pt x="576" y="573"/>
                  </a:cubicBezTo>
                  <a:cubicBezTo>
                    <a:pt x="575" y="572"/>
                    <a:pt x="571" y="572"/>
                    <a:pt x="574" y="569"/>
                  </a:cubicBezTo>
                  <a:cubicBezTo>
                    <a:pt x="576" y="566"/>
                    <a:pt x="576" y="559"/>
                    <a:pt x="578" y="559"/>
                  </a:cubicBezTo>
                  <a:cubicBezTo>
                    <a:pt x="579" y="559"/>
                    <a:pt x="582" y="557"/>
                    <a:pt x="584" y="557"/>
                  </a:cubicBezTo>
                  <a:cubicBezTo>
                    <a:pt x="585" y="557"/>
                    <a:pt x="587" y="558"/>
                    <a:pt x="589" y="557"/>
                  </a:cubicBezTo>
                  <a:cubicBezTo>
                    <a:pt x="592" y="557"/>
                    <a:pt x="595" y="552"/>
                    <a:pt x="596" y="552"/>
                  </a:cubicBezTo>
                  <a:cubicBezTo>
                    <a:pt x="597" y="552"/>
                    <a:pt x="600" y="551"/>
                    <a:pt x="603" y="551"/>
                  </a:cubicBezTo>
                  <a:cubicBezTo>
                    <a:pt x="606" y="551"/>
                    <a:pt x="609" y="551"/>
                    <a:pt x="610" y="550"/>
                  </a:cubicBezTo>
                  <a:cubicBezTo>
                    <a:pt x="612" y="550"/>
                    <a:pt x="615" y="547"/>
                    <a:pt x="615" y="547"/>
                  </a:cubicBezTo>
                  <a:cubicBezTo>
                    <a:pt x="619" y="545"/>
                    <a:pt x="619" y="545"/>
                    <a:pt x="619" y="545"/>
                  </a:cubicBezTo>
                  <a:cubicBezTo>
                    <a:pt x="619" y="545"/>
                    <a:pt x="621" y="539"/>
                    <a:pt x="627" y="539"/>
                  </a:cubicBezTo>
                  <a:cubicBezTo>
                    <a:pt x="632" y="538"/>
                    <a:pt x="636" y="534"/>
                    <a:pt x="639" y="529"/>
                  </a:cubicBezTo>
                  <a:cubicBezTo>
                    <a:pt x="642" y="524"/>
                    <a:pt x="640" y="523"/>
                    <a:pt x="644" y="520"/>
                  </a:cubicBezTo>
                  <a:cubicBezTo>
                    <a:pt x="648" y="517"/>
                    <a:pt x="648" y="516"/>
                    <a:pt x="650" y="515"/>
                  </a:cubicBezTo>
                  <a:cubicBezTo>
                    <a:pt x="653" y="513"/>
                    <a:pt x="653" y="512"/>
                    <a:pt x="655" y="512"/>
                  </a:cubicBezTo>
                  <a:cubicBezTo>
                    <a:pt x="658" y="513"/>
                    <a:pt x="653" y="514"/>
                    <a:pt x="658" y="513"/>
                  </a:cubicBezTo>
                  <a:cubicBezTo>
                    <a:pt x="663" y="511"/>
                    <a:pt x="662" y="509"/>
                    <a:pt x="663" y="508"/>
                  </a:cubicBezTo>
                  <a:cubicBezTo>
                    <a:pt x="665" y="507"/>
                    <a:pt x="668" y="504"/>
                    <a:pt x="668" y="504"/>
                  </a:cubicBezTo>
                  <a:cubicBezTo>
                    <a:pt x="668" y="504"/>
                    <a:pt x="670" y="502"/>
                    <a:pt x="671" y="500"/>
                  </a:cubicBezTo>
                  <a:cubicBezTo>
                    <a:pt x="673" y="498"/>
                    <a:pt x="675" y="494"/>
                    <a:pt x="675" y="494"/>
                  </a:cubicBezTo>
                  <a:cubicBezTo>
                    <a:pt x="675" y="494"/>
                    <a:pt x="679" y="492"/>
                    <a:pt x="679" y="488"/>
                  </a:cubicBezTo>
                  <a:cubicBezTo>
                    <a:pt x="679" y="484"/>
                    <a:pt x="678" y="482"/>
                    <a:pt x="679" y="481"/>
                  </a:cubicBezTo>
                  <a:cubicBezTo>
                    <a:pt x="680" y="480"/>
                    <a:pt x="682" y="480"/>
                    <a:pt x="682" y="480"/>
                  </a:cubicBezTo>
                  <a:cubicBezTo>
                    <a:pt x="682" y="480"/>
                    <a:pt x="684" y="479"/>
                    <a:pt x="684" y="478"/>
                  </a:cubicBezTo>
                  <a:cubicBezTo>
                    <a:pt x="685" y="476"/>
                    <a:pt x="684" y="473"/>
                    <a:pt x="685" y="472"/>
                  </a:cubicBezTo>
                  <a:cubicBezTo>
                    <a:pt x="686" y="470"/>
                    <a:pt x="688" y="466"/>
                    <a:pt x="688" y="466"/>
                  </a:cubicBezTo>
                  <a:cubicBezTo>
                    <a:pt x="686" y="459"/>
                    <a:pt x="686" y="459"/>
                    <a:pt x="686" y="459"/>
                  </a:cubicBezTo>
                  <a:cubicBezTo>
                    <a:pt x="686" y="459"/>
                    <a:pt x="683" y="454"/>
                    <a:pt x="682" y="453"/>
                  </a:cubicBezTo>
                  <a:cubicBezTo>
                    <a:pt x="682" y="452"/>
                    <a:pt x="678" y="446"/>
                    <a:pt x="678" y="446"/>
                  </a:cubicBezTo>
                  <a:cubicBezTo>
                    <a:pt x="671" y="445"/>
                    <a:pt x="671" y="445"/>
                    <a:pt x="671" y="445"/>
                  </a:cubicBezTo>
                  <a:cubicBezTo>
                    <a:pt x="665" y="441"/>
                    <a:pt x="665" y="441"/>
                    <a:pt x="665" y="441"/>
                  </a:cubicBezTo>
                  <a:cubicBezTo>
                    <a:pt x="665" y="441"/>
                    <a:pt x="659" y="434"/>
                    <a:pt x="660" y="431"/>
                  </a:cubicBezTo>
                  <a:cubicBezTo>
                    <a:pt x="662" y="428"/>
                    <a:pt x="662" y="428"/>
                    <a:pt x="662" y="428"/>
                  </a:cubicBezTo>
                  <a:cubicBezTo>
                    <a:pt x="662" y="428"/>
                    <a:pt x="660" y="425"/>
                    <a:pt x="659" y="426"/>
                  </a:cubicBezTo>
                  <a:cubicBezTo>
                    <a:pt x="658" y="426"/>
                    <a:pt x="658" y="426"/>
                    <a:pt x="657" y="426"/>
                  </a:cubicBezTo>
                  <a:cubicBezTo>
                    <a:pt x="657" y="426"/>
                    <a:pt x="656" y="426"/>
                    <a:pt x="655" y="428"/>
                  </a:cubicBezTo>
                  <a:cubicBezTo>
                    <a:pt x="654" y="431"/>
                    <a:pt x="653" y="432"/>
                    <a:pt x="652" y="434"/>
                  </a:cubicBezTo>
                  <a:cubicBezTo>
                    <a:pt x="652" y="437"/>
                    <a:pt x="652" y="437"/>
                    <a:pt x="649" y="438"/>
                  </a:cubicBezTo>
                  <a:cubicBezTo>
                    <a:pt x="645" y="439"/>
                    <a:pt x="647" y="439"/>
                    <a:pt x="643" y="439"/>
                  </a:cubicBezTo>
                  <a:cubicBezTo>
                    <a:pt x="640" y="438"/>
                    <a:pt x="634" y="438"/>
                    <a:pt x="634" y="438"/>
                  </a:cubicBezTo>
                  <a:cubicBezTo>
                    <a:pt x="634" y="438"/>
                    <a:pt x="633" y="442"/>
                    <a:pt x="632" y="439"/>
                  </a:cubicBezTo>
                  <a:cubicBezTo>
                    <a:pt x="631" y="437"/>
                    <a:pt x="627" y="435"/>
                    <a:pt x="629" y="433"/>
                  </a:cubicBezTo>
                  <a:cubicBezTo>
                    <a:pt x="631" y="430"/>
                    <a:pt x="631" y="428"/>
                    <a:pt x="631" y="427"/>
                  </a:cubicBezTo>
                  <a:cubicBezTo>
                    <a:pt x="631" y="426"/>
                    <a:pt x="629" y="422"/>
                    <a:pt x="629" y="422"/>
                  </a:cubicBezTo>
                  <a:cubicBezTo>
                    <a:pt x="625" y="422"/>
                    <a:pt x="621" y="422"/>
                    <a:pt x="621" y="422"/>
                  </a:cubicBezTo>
                  <a:cubicBezTo>
                    <a:pt x="621" y="422"/>
                    <a:pt x="620" y="417"/>
                    <a:pt x="620" y="416"/>
                  </a:cubicBezTo>
                  <a:cubicBezTo>
                    <a:pt x="620" y="414"/>
                    <a:pt x="613" y="409"/>
                    <a:pt x="613" y="408"/>
                  </a:cubicBezTo>
                  <a:cubicBezTo>
                    <a:pt x="613" y="406"/>
                    <a:pt x="607" y="398"/>
                    <a:pt x="605" y="393"/>
                  </a:cubicBezTo>
                  <a:cubicBezTo>
                    <a:pt x="603" y="388"/>
                    <a:pt x="600" y="384"/>
                    <a:pt x="600" y="384"/>
                  </a:cubicBezTo>
                  <a:cubicBezTo>
                    <a:pt x="600" y="384"/>
                    <a:pt x="595" y="384"/>
                    <a:pt x="599" y="382"/>
                  </a:cubicBezTo>
                  <a:cubicBezTo>
                    <a:pt x="602" y="380"/>
                    <a:pt x="604" y="379"/>
                    <a:pt x="606" y="378"/>
                  </a:cubicBezTo>
                  <a:cubicBezTo>
                    <a:pt x="608" y="377"/>
                    <a:pt x="602" y="376"/>
                    <a:pt x="608" y="377"/>
                  </a:cubicBezTo>
                  <a:cubicBezTo>
                    <a:pt x="614" y="378"/>
                    <a:pt x="616" y="378"/>
                    <a:pt x="617" y="381"/>
                  </a:cubicBezTo>
                  <a:cubicBezTo>
                    <a:pt x="619" y="385"/>
                    <a:pt x="619" y="386"/>
                    <a:pt x="620" y="388"/>
                  </a:cubicBezTo>
                  <a:cubicBezTo>
                    <a:pt x="621" y="391"/>
                    <a:pt x="621" y="394"/>
                    <a:pt x="622" y="397"/>
                  </a:cubicBezTo>
                  <a:cubicBezTo>
                    <a:pt x="624" y="400"/>
                    <a:pt x="624" y="402"/>
                    <a:pt x="626" y="403"/>
                  </a:cubicBezTo>
                  <a:cubicBezTo>
                    <a:pt x="628" y="404"/>
                    <a:pt x="629" y="404"/>
                    <a:pt x="631" y="405"/>
                  </a:cubicBezTo>
                  <a:cubicBezTo>
                    <a:pt x="633" y="406"/>
                    <a:pt x="638" y="410"/>
                    <a:pt x="638" y="410"/>
                  </a:cubicBezTo>
                  <a:cubicBezTo>
                    <a:pt x="638" y="410"/>
                    <a:pt x="645" y="417"/>
                    <a:pt x="648" y="417"/>
                  </a:cubicBezTo>
                  <a:cubicBezTo>
                    <a:pt x="650" y="417"/>
                    <a:pt x="652" y="418"/>
                    <a:pt x="655" y="416"/>
                  </a:cubicBezTo>
                  <a:cubicBezTo>
                    <a:pt x="658" y="415"/>
                    <a:pt x="659" y="413"/>
                    <a:pt x="660" y="413"/>
                  </a:cubicBezTo>
                  <a:cubicBezTo>
                    <a:pt x="662" y="413"/>
                    <a:pt x="670" y="411"/>
                    <a:pt x="671" y="413"/>
                  </a:cubicBezTo>
                  <a:cubicBezTo>
                    <a:pt x="671" y="415"/>
                    <a:pt x="671" y="417"/>
                    <a:pt x="671" y="419"/>
                  </a:cubicBezTo>
                  <a:cubicBezTo>
                    <a:pt x="671" y="420"/>
                    <a:pt x="671" y="422"/>
                    <a:pt x="672" y="423"/>
                  </a:cubicBezTo>
                  <a:cubicBezTo>
                    <a:pt x="673" y="424"/>
                    <a:pt x="683" y="430"/>
                    <a:pt x="683" y="430"/>
                  </a:cubicBezTo>
                  <a:cubicBezTo>
                    <a:pt x="691" y="433"/>
                    <a:pt x="691" y="433"/>
                    <a:pt x="691" y="433"/>
                  </a:cubicBezTo>
                  <a:cubicBezTo>
                    <a:pt x="691" y="433"/>
                    <a:pt x="695" y="433"/>
                    <a:pt x="697" y="434"/>
                  </a:cubicBezTo>
                  <a:cubicBezTo>
                    <a:pt x="699" y="436"/>
                    <a:pt x="703" y="437"/>
                    <a:pt x="704" y="437"/>
                  </a:cubicBezTo>
                  <a:cubicBezTo>
                    <a:pt x="705" y="436"/>
                    <a:pt x="708" y="436"/>
                    <a:pt x="709" y="435"/>
                  </a:cubicBezTo>
                  <a:cubicBezTo>
                    <a:pt x="710" y="435"/>
                    <a:pt x="715" y="434"/>
                    <a:pt x="715" y="434"/>
                  </a:cubicBezTo>
                  <a:cubicBezTo>
                    <a:pt x="715" y="434"/>
                    <a:pt x="722" y="431"/>
                    <a:pt x="725" y="434"/>
                  </a:cubicBezTo>
                  <a:cubicBezTo>
                    <a:pt x="728" y="438"/>
                    <a:pt x="729" y="442"/>
                    <a:pt x="731" y="444"/>
                  </a:cubicBezTo>
                  <a:cubicBezTo>
                    <a:pt x="732" y="446"/>
                    <a:pt x="736" y="445"/>
                    <a:pt x="736" y="447"/>
                  </a:cubicBezTo>
                  <a:cubicBezTo>
                    <a:pt x="736" y="449"/>
                    <a:pt x="736" y="449"/>
                    <a:pt x="736" y="449"/>
                  </a:cubicBezTo>
                  <a:cubicBezTo>
                    <a:pt x="737" y="453"/>
                    <a:pt x="737" y="453"/>
                    <a:pt x="737" y="453"/>
                  </a:cubicBezTo>
                  <a:cubicBezTo>
                    <a:pt x="739" y="456"/>
                    <a:pt x="739" y="456"/>
                    <a:pt x="739" y="456"/>
                  </a:cubicBezTo>
                  <a:cubicBezTo>
                    <a:pt x="739" y="456"/>
                    <a:pt x="741" y="459"/>
                    <a:pt x="740" y="460"/>
                  </a:cubicBezTo>
                  <a:cubicBezTo>
                    <a:pt x="739" y="461"/>
                    <a:pt x="737" y="464"/>
                    <a:pt x="737" y="464"/>
                  </a:cubicBezTo>
                  <a:cubicBezTo>
                    <a:pt x="737" y="467"/>
                    <a:pt x="737" y="467"/>
                    <a:pt x="737" y="467"/>
                  </a:cubicBezTo>
                  <a:cubicBezTo>
                    <a:pt x="737" y="467"/>
                    <a:pt x="740" y="468"/>
                    <a:pt x="740" y="470"/>
                  </a:cubicBezTo>
                  <a:cubicBezTo>
                    <a:pt x="740" y="471"/>
                    <a:pt x="742" y="472"/>
                    <a:pt x="742" y="474"/>
                  </a:cubicBezTo>
                  <a:cubicBezTo>
                    <a:pt x="742" y="476"/>
                    <a:pt x="743" y="477"/>
                    <a:pt x="745" y="479"/>
                  </a:cubicBezTo>
                  <a:cubicBezTo>
                    <a:pt x="747" y="480"/>
                    <a:pt x="750" y="483"/>
                    <a:pt x="752" y="482"/>
                  </a:cubicBezTo>
                  <a:cubicBezTo>
                    <a:pt x="753" y="482"/>
                    <a:pt x="756" y="480"/>
                    <a:pt x="756" y="480"/>
                  </a:cubicBezTo>
                  <a:cubicBezTo>
                    <a:pt x="756" y="480"/>
                    <a:pt x="757" y="476"/>
                    <a:pt x="758" y="475"/>
                  </a:cubicBezTo>
                  <a:cubicBezTo>
                    <a:pt x="759" y="474"/>
                    <a:pt x="759" y="475"/>
                    <a:pt x="759" y="478"/>
                  </a:cubicBezTo>
                  <a:cubicBezTo>
                    <a:pt x="759" y="480"/>
                    <a:pt x="759" y="481"/>
                    <a:pt x="759" y="483"/>
                  </a:cubicBezTo>
                  <a:cubicBezTo>
                    <a:pt x="759" y="484"/>
                    <a:pt x="761" y="492"/>
                    <a:pt x="761" y="492"/>
                  </a:cubicBezTo>
                  <a:cubicBezTo>
                    <a:pt x="760" y="501"/>
                    <a:pt x="760" y="501"/>
                    <a:pt x="760" y="501"/>
                  </a:cubicBezTo>
                  <a:cubicBezTo>
                    <a:pt x="760" y="501"/>
                    <a:pt x="763" y="516"/>
                    <a:pt x="764" y="520"/>
                  </a:cubicBezTo>
                  <a:cubicBezTo>
                    <a:pt x="765" y="525"/>
                    <a:pt x="771" y="534"/>
                    <a:pt x="771" y="536"/>
                  </a:cubicBezTo>
                  <a:cubicBezTo>
                    <a:pt x="771" y="538"/>
                    <a:pt x="773" y="539"/>
                    <a:pt x="773" y="542"/>
                  </a:cubicBezTo>
                  <a:cubicBezTo>
                    <a:pt x="773" y="544"/>
                    <a:pt x="772" y="557"/>
                    <a:pt x="774" y="561"/>
                  </a:cubicBezTo>
                  <a:cubicBezTo>
                    <a:pt x="776" y="564"/>
                    <a:pt x="777" y="562"/>
                    <a:pt x="778" y="567"/>
                  </a:cubicBezTo>
                  <a:cubicBezTo>
                    <a:pt x="778" y="572"/>
                    <a:pt x="778" y="574"/>
                    <a:pt x="778" y="575"/>
                  </a:cubicBezTo>
                  <a:cubicBezTo>
                    <a:pt x="778" y="577"/>
                    <a:pt x="779" y="577"/>
                    <a:pt x="779" y="580"/>
                  </a:cubicBezTo>
                  <a:cubicBezTo>
                    <a:pt x="779" y="583"/>
                    <a:pt x="779" y="590"/>
                    <a:pt x="779" y="590"/>
                  </a:cubicBezTo>
                  <a:cubicBezTo>
                    <a:pt x="779" y="590"/>
                    <a:pt x="777" y="593"/>
                    <a:pt x="780" y="593"/>
                  </a:cubicBezTo>
                  <a:cubicBezTo>
                    <a:pt x="782" y="592"/>
                    <a:pt x="783" y="592"/>
                    <a:pt x="783" y="590"/>
                  </a:cubicBezTo>
                  <a:cubicBezTo>
                    <a:pt x="783" y="588"/>
                    <a:pt x="786" y="587"/>
                    <a:pt x="786" y="584"/>
                  </a:cubicBezTo>
                  <a:cubicBezTo>
                    <a:pt x="787" y="582"/>
                    <a:pt x="786" y="580"/>
                    <a:pt x="787" y="578"/>
                  </a:cubicBezTo>
                  <a:cubicBezTo>
                    <a:pt x="788" y="575"/>
                    <a:pt x="789" y="573"/>
                    <a:pt x="790" y="572"/>
                  </a:cubicBezTo>
                  <a:cubicBezTo>
                    <a:pt x="791" y="571"/>
                    <a:pt x="793" y="569"/>
                    <a:pt x="793" y="565"/>
                  </a:cubicBezTo>
                  <a:cubicBezTo>
                    <a:pt x="793" y="562"/>
                    <a:pt x="793" y="561"/>
                    <a:pt x="793" y="559"/>
                  </a:cubicBezTo>
                  <a:cubicBezTo>
                    <a:pt x="793" y="557"/>
                    <a:pt x="792" y="555"/>
                    <a:pt x="794" y="552"/>
                  </a:cubicBezTo>
                  <a:cubicBezTo>
                    <a:pt x="796" y="549"/>
                    <a:pt x="796" y="543"/>
                    <a:pt x="796" y="541"/>
                  </a:cubicBezTo>
                  <a:cubicBezTo>
                    <a:pt x="796" y="538"/>
                    <a:pt x="793" y="533"/>
                    <a:pt x="795" y="531"/>
                  </a:cubicBezTo>
                  <a:cubicBezTo>
                    <a:pt x="796" y="528"/>
                    <a:pt x="798" y="525"/>
                    <a:pt x="799" y="522"/>
                  </a:cubicBezTo>
                  <a:cubicBezTo>
                    <a:pt x="801" y="520"/>
                    <a:pt x="803" y="513"/>
                    <a:pt x="804" y="511"/>
                  </a:cubicBezTo>
                  <a:cubicBezTo>
                    <a:pt x="805" y="508"/>
                    <a:pt x="808" y="501"/>
                    <a:pt x="808" y="501"/>
                  </a:cubicBezTo>
                  <a:cubicBezTo>
                    <a:pt x="808" y="501"/>
                    <a:pt x="812" y="491"/>
                    <a:pt x="812" y="487"/>
                  </a:cubicBezTo>
                  <a:cubicBezTo>
                    <a:pt x="812" y="483"/>
                    <a:pt x="811" y="478"/>
                    <a:pt x="811" y="478"/>
                  </a:cubicBezTo>
                  <a:cubicBezTo>
                    <a:pt x="811" y="478"/>
                    <a:pt x="812" y="474"/>
                    <a:pt x="814" y="474"/>
                  </a:cubicBezTo>
                  <a:cubicBezTo>
                    <a:pt x="815" y="474"/>
                    <a:pt x="815" y="477"/>
                    <a:pt x="818" y="474"/>
                  </a:cubicBezTo>
                  <a:cubicBezTo>
                    <a:pt x="820" y="472"/>
                    <a:pt x="820" y="472"/>
                    <a:pt x="820" y="472"/>
                  </a:cubicBezTo>
                  <a:cubicBezTo>
                    <a:pt x="820" y="472"/>
                    <a:pt x="821" y="468"/>
                    <a:pt x="823" y="470"/>
                  </a:cubicBezTo>
                  <a:cubicBezTo>
                    <a:pt x="824" y="471"/>
                    <a:pt x="826" y="476"/>
                    <a:pt x="825" y="479"/>
                  </a:cubicBezTo>
                  <a:cubicBezTo>
                    <a:pt x="825" y="482"/>
                    <a:pt x="825" y="483"/>
                    <a:pt x="825" y="485"/>
                  </a:cubicBezTo>
                  <a:cubicBezTo>
                    <a:pt x="825" y="487"/>
                    <a:pt x="825" y="487"/>
                    <a:pt x="827" y="493"/>
                  </a:cubicBezTo>
                  <a:cubicBezTo>
                    <a:pt x="829" y="498"/>
                    <a:pt x="832" y="504"/>
                    <a:pt x="832" y="506"/>
                  </a:cubicBezTo>
                  <a:cubicBezTo>
                    <a:pt x="832" y="509"/>
                    <a:pt x="832" y="508"/>
                    <a:pt x="832" y="513"/>
                  </a:cubicBezTo>
                  <a:cubicBezTo>
                    <a:pt x="833" y="518"/>
                    <a:pt x="833" y="518"/>
                    <a:pt x="833" y="518"/>
                  </a:cubicBezTo>
                  <a:cubicBezTo>
                    <a:pt x="836" y="520"/>
                    <a:pt x="836" y="520"/>
                    <a:pt x="836" y="520"/>
                  </a:cubicBezTo>
                  <a:cubicBezTo>
                    <a:pt x="837" y="527"/>
                    <a:pt x="837" y="527"/>
                    <a:pt x="837" y="527"/>
                  </a:cubicBezTo>
                  <a:cubicBezTo>
                    <a:pt x="837" y="527"/>
                    <a:pt x="837" y="529"/>
                    <a:pt x="837" y="531"/>
                  </a:cubicBezTo>
                  <a:cubicBezTo>
                    <a:pt x="836" y="533"/>
                    <a:pt x="838" y="557"/>
                    <a:pt x="838" y="557"/>
                  </a:cubicBezTo>
                  <a:cubicBezTo>
                    <a:pt x="838" y="557"/>
                    <a:pt x="837" y="557"/>
                    <a:pt x="837" y="563"/>
                  </a:cubicBezTo>
                  <a:cubicBezTo>
                    <a:pt x="837" y="570"/>
                    <a:pt x="838" y="577"/>
                    <a:pt x="838" y="577"/>
                  </a:cubicBezTo>
                  <a:cubicBezTo>
                    <a:pt x="839" y="582"/>
                    <a:pt x="839" y="582"/>
                    <a:pt x="839" y="582"/>
                  </a:cubicBezTo>
                  <a:cubicBezTo>
                    <a:pt x="839" y="582"/>
                    <a:pt x="885" y="331"/>
                    <a:pt x="695" y="79"/>
                  </a:cubicBezTo>
                  <a:moveTo>
                    <a:pt x="475" y="209"/>
                  </a:moveTo>
                  <a:cubicBezTo>
                    <a:pt x="475" y="207"/>
                    <a:pt x="476" y="204"/>
                    <a:pt x="477" y="204"/>
                  </a:cubicBezTo>
                  <a:cubicBezTo>
                    <a:pt x="479" y="204"/>
                    <a:pt x="480" y="203"/>
                    <a:pt x="482" y="203"/>
                  </a:cubicBezTo>
                  <a:cubicBezTo>
                    <a:pt x="483" y="203"/>
                    <a:pt x="482" y="203"/>
                    <a:pt x="485" y="203"/>
                  </a:cubicBezTo>
                  <a:cubicBezTo>
                    <a:pt x="487" y="202"/>
                    <a:pt x="487" y="202"/>
                    <a:pt x="488" y="201"/>
                  </a:cubicBezTo>
                  <a:cubicBezTo>
                    <a:pt x="489" y="200"/>
                    <a:pt x="487" y="200"/>
                    <a:pt x="489" y="200"/>
                  </a:cubicBezTo>
                  <a:cubicBezTo>
                    <a:pt x="491" y="199"/>
                    <a:pt x="494" y="199"/>
                    <a:pt x="494" y="200"/>
                  </a:cubicBezTo>
                  <a:cubicBezTo>
                    <a:pt x="495" y="201"/>
                    <a:pt x="495" y="202"/>
                    <a:pt x="495" y="204"/>
                  </a:cubicBezTo>
                  <a:cubicBezTo>
                    <a:pt x="494" y="206"/>
                    <a:pt x="493" y="204"/>
                    <a:pt x="494" y="206"/>
                  </a:cubicBezTo>
                  <a:cubicBezTo>
                    <a:pt x="495" y="206"/>
                    <a:pt x="495" y="206"/>
                    <a:pt x="495" y="206"/>
                  </a:cubicBezTo>
                  <a:cubicBezTo>
                    <a:pt x="495" y="206"/>
                    <a:pt x="495" y="205"/>
                    <a:pt x="495" y="207"/>
                  </a:cubicBezTo>
                  <a:cubicBezTo>
                    <a:pt x="496" y="210"/>
                    <a:pt x="497" y="211"/>
                    <a:pt x="495" y="212"/>
                  </a:cubicBezTo>
                  <a:cubicBezTo>
                    <a:pt x="494" y="213"/>
                    <a:pt x="494" y="213"/>
                    <a:pt x="491" y="213"/>
                  </a:cubicBezTo>
                  <a:cubicBezTo>
                    <a:pt x="488" y="213"/>
                    <a:pt x="488" y="213"/>
                    <a:pt x="484" y="213"/>
                  </a:cubicBezTo>
                  <a:cubicBezTo>
                    <a:pt x="481" y="212"/>
                    <a:pt x="479" y="212"/>
                    <a:pt x="478" y="211"/>
                  </a:cubicBezTo>
                  <a:cubicBezTo>
                    <a:pt x="477" y="211"/>
                    <a:pt x="474" y="210"/>
                    <a:pt x="475" y="209"/>
                  </a:cubicBezTo>
                  <a:moveTo>
                    <a:pt x="421" y="235"/>
                  </a:moveTo>
                  <a:cubicBezTo>
                    <a:pt x="422" y="232"/>
                    <a:pt x="423" y="233"/>
                    <a:pt x="424" y="232"/>
                  </a:cubicBezTo>
                  <a:cubicBezTo>
                    <a:pt x="425" y="231"/>
                    <a:pt x="427" y="231"/>
                    <a:pt x="427" y="230"/>
                  </a:cubicBezTo>
                  <a:cubicBezTo>
                    <a:pt x="428" y="229"/>
                    <a:pt x="428" y="228"/>
                    <a:pt x="427" y="226"/>
                  </a:cubicBezTo>
                  <a:cubicBezTo>
                    <a:pt x="426" y="225"/>
                    <a:pt x="428" y="224"/>
                    <a:pt x="428" y="221"/>
                  </a:cubicBezTo>
                  <a:cubicBezTo>
                    <a:pt x="429" y="219"/>
                    <a:pt x="429" y="220"/>
                    <a:pt x="430" y="218"/>
                  </a:cubicBezTo>
                  <a:cubicBezTo>
                    <a:pt x="431" y="217"/>
                    <a:pt x="432" y="217"/>
                    <a:pt x="433" y="214"/>
                  </a:cubicBezTo>
                  <a:cubicBezTo>
                    <a:pt x="435" y="211"/>
                    <a:pt x="433" y="214"/>
                    <a:pt x="435" y="211"/>
                  </a:cubicBezTo>
                  <a:cubicBezTo>
                    <a:pt x="436" y="208"/>
                    <a:pt x="436" y="207"/>
                    <a:pt x="436" y="204"/>
                  </a:cubicBezTo>
                  <a:cubicBezTo>
                    <a:pt x="436" y="201"/>
                    <a:pt x="439" y="202"/>
                    <a:pt x="442" y="201"/>
                  </a:cubicBezTo>
                  <a:cubicBezTo>
                    <a:pt x="444" y="199"/>
                    <a:pt x="444" y="201"/>
                    <a:pt x="444" y="201"/>
                  </a:cubicBezTo>
                  <a:cubicBezTo>
                    <a:pt x="447" y="204"/>
                    <a:pt x="447" y="204"/>
                    <a:pt x="447" y="204"/>
                  </a:cubicBezTo>
                  <a:cubicBezTo>
                    <a:pt x="447" y="204"/>
                    <a:pt x="450" y="206"/>
                    <a:pt x="454" y="207"/>
                  </a:cubicBezTo>
                  <a:cubicBezTo>
                    <a:pt x="458" y="208"/>
                    <a:pt x="454" y="209"/>
                    <a:pt x="454" y="210"/>
                  </a:cubicBezTo>
                  <a:cubicBezTo>
                    <a:pt x="454" y="211"/>
                    <a:pt x="456" y="213"/>
                    <a:pt x="457" y="214"/>
                  </a:cubicBezTo>
                  <a:cubicBezTo>
                    <a:pt x="458" y="215"/>
                    <a:pt x="459" y="215"/>
                    <a:pt x="461" y="215"/>
                  </a:cubicBezTo>
                  <a:cubicBezTo>
                    <a:pt x="462" y="216"/>
                    <a:pt x="461" y="219"/>
                    <a:pt x="461" y="220"/>
                  </a:cubicBezTo>
                  <a:cubicBezTo>
                    <a:pt x="461" y="221"/>
                    <a:pt x="464" y="223"/>
                    <a:pt x="465" y="224"/>
                  </a:cubicBezTo>
                  <a:cubicBezTo>
                    <a:pt x="466" y="224"/>
                    <a:pt x="466" y="223"/>
                    <a:pt x="468" y="223"/>
                  </a:cubicBezTo>
                  <a:cubicBezTo>
                    <a:pt x="470" y="222"/>
                    <a:pt x="471" y="223"/>
                    <a:pt x="473" y="223"/>
                  </a:cubicBezTo>
                  <a:cubicBezTo>
                    <a:pt x="474" y="223"/>
                    <a:pt x="475" y="223"/>
                    <a:pt x="477" y="222"/>
                  </a:cubicBezTo>
                  <a:cubicBezTo>
                    <a:pt x="478" y="221"/>
                    <a:pt x="480" y="220"/>
                    <a:pt x="482" y="219"/>
                  </a:cubicBezTo>
                  <a:cubicBezTo>
                    <a:pt x="484" y="219"/>
                    <a:pt x="487" y="220"/>
                    <a:pt x="488" y="220"/>
                  </a:cubicBezTo>
                  <a:cubicBezTo>
                    <a:pt x="489" y="221"/>
                    <a:pt x="493" y="223"/>
                    <a:pt x="496" y="224"/>
                  </a:cubicBezTo>
                  <a:cubicBezTo>
                    <a:pt x="499" y="225"/>
                    <a:pt x="500" y="226"/>
                    <a:pt x="502" y="228"/>
                  </a:cubicBezTo>
                  <a:cubicBezTo>
                    <a:pt x="504" y="230"/>
                    <a:pt x="506" y="231"/>
                    <a:pt x="507" y="233"/>
                  </a:cubicBezTo>
                  <a:cubicBezTo>
                    <a:pt x="509" y="234"/>
                    <a:pt x="513" y="235"/>
                    <a:pt x="515" y="236"/>
                  </a:cubicBezTo>
                  <a:cubicBezTo>
                    <a:pt x="517" y="237"/>
                    <a:pt x="520" y="242"/>
                    <a:pt x="522" y="243"/>
                  </a:cubicBezTo>
                  <a:cubicBezTo>
                    <a:pt x="523" y="244"/>
                    <a:pt x="526" y="246"/>
                    <a:pt x="528" y="247"/>
                  </a:cubicBezTo>
                  <a:cubicBezTo>
                    <a:pt x="529" y="248"/>
                    <a:pt x="529" y="249"/>
                    <a:pt x="531" y="252"/>
                  </a:cubicBezTo>
                  <a:cubicBezTo>
                    <a:pt x="533" y="255"/>
                    <a:pt x="530" y="256"/>
                    <a:pt x="530" y="256"/>
                  </a:cubicBezTo>
                  <a:cubicBezTo>
                    <a:pt x="530" y="256"/>
                    <a:pt x="527" y="258"/>
                    <a:pt x="526" y="258"/>
                  </a:cubicBezTo>
                  <a:cubicBezTo>
                    <a:pt x="525" y="258"/>
                    <a:pt x="524" y="261"/>
                    <a:pt x="523" y="261"/>
                  </a:cubicBezTo>
                  <a:cubicBezTo>
                    <a:pt x="522" y="261"/>
                    <a:pt x="519" y="261"/>
                    <a:pt x="517" y="260"/>
                  </a:cubicBezTo>
                  <a:cubicBezTo>
                    <a:pt x="514" y="258"/>
                    <a:pt x="517" y="260"/>
                    <a:pt x="515" y="258"/>
                  </a:cubicBezTo>
                  <a:cubicBezTo>
                    <a:pt x="513" y="256"/>
                    <a:pt x="514" y="258"/>
                    <a:pt x="512" y="259"/>
                  </a:cubicBezTo>
                  <a:cubicBezTo>
                    <a:pt x="510" y="259"/>
                    <a:pt x="511" y="259"/>
                    <a:pt x="510" y="260"/>
                  </a:cubicBezTo>
                  <a:cubicBezTo>
                    <a:pt x="509" y="261"/>
                    <a:pt x="508" y="261"/>
                    <a:pt x="506" y="260"/>
                  </a:cubicBezTo>
                  <a:cubicBezTo>
                    <a:pt x="506" y="260"/>
                    <a:pt x="497" y="256"/>
                    <a:pt x="496" y="255"/>
                  </a:cubicBezTo>
                  <a:cubicBezTo>
                    <a:pt x="495" y="254"/>
                    <a:pt x="492" y="254"/>
                    <a:pt x="492" y="254"/>
                  </a:cubicBezTo>
                  <a:cubicBezTo>
                    <a:pt x="492" y="254"/>
                    <a:pt x="483" y="252"/>
                    <a:pt x="482" y="251"/>
                  </a:cubicBezTo>
                  <a:cubicBezTo>
                    <a:pt x="481" y="250"/>
                    <a:pt x="481" y="250"/>
                    <a:pt x="479" y="249"/>
                  </a:cubicBezTo>
                  <a:cubicBezTo>
                    <a:pt x="477" y="248"/>
                    <a:pt x="475" y="248"/>
                    <a:pt x="473" y="248"/>
                  </a:cubicBezTo>
                  <a:cubicBezTo>
                    <a:pt x="472" y="248"/>
                    <a:pt x="471" y="248"/>
                    <a:pt x="470" y="248"/>
                  </a:cubicBezTo>
                  <a:cubicBezTo>
                    <a:pt x="468" y="247"/>
                    <a:pt x="461" y="248"/>
                    <a:pt x="458" y="248"/>
                  </a:cubicBezTo>
                  <a:cubicBezTo>
                    <a:pt x="456" y="248"/>
                    <a:pt x="455" y="250"/>
                    <a:pt x="455" y="250"/>
                  </a:cubicBezTo>
                  <a:cubicBezTo>
                    <a:pt x="455" y="250"/>
                    <a:pt x="452" y="253"/>
                    <a:pt x="449" y="255"/>
                  </a:cubicBezTo>
                  <a:cubicBezTo>
                    <a:pt x="446" y="256"/>
                    <a:pt x="445" y="255"/>
                    <a:pt x="443" y="255"/>
                  </a:cubicBezTo>
                  <a:cubicBezTo>
                    <a:pt x="442" y="254"/>
                    <a:pt x="437" y="252"/>
                    <a:pt x="435" y="252"/>
                  </a:cubicBezTo>
                  <a:cubicBezTo>
                    <a:pt x="433" y="251"/>
                    <a:pt x="430" y="252"/>
                    <a:pt x="426" y="251"/>
                  </a:cubicBezTo>
                  <a:cubicBezTo>
                    <a:pt x="422" y="250"/>
                    <a:pt x="423" y="248"/>
                    <a:pt x="422" y="246"/>
                  </a:cubicBezTo>
                  <a:cubicBezTo>
                    <a:pt x="422" y="245"/>
                    <a:pt x="421" y="243"/>
                    <a:pt x="420" y="241"/>
                  </a:cubicBezTo>
                  <a:cubicBezTo>
                    <a:pt x="420" y="240"/>
                    <a:pt x="420" y="237"/>
                    <a:pt x="421" y="235"/>
                  </a:cubicBezTo>
                  <a:moveTo>
                    <a:pt x="288" y="112"/>
                  </a:moveTo>
                  <a:cubicBezTo>
                    <a:pt x="290" y="112"/>
                    <a:pt x="293" y="112"/>
                    <a:pt x="296" y="112"/>
                  </a:cubicBezTo>
                  <a:cubicBezTo>
                    <a:pt x="299" y="111"/>
                    <a:pt x="303" y="108"/>
                    <a:pt x="303" y="108"/>
                  </a:cubicBezTo>
                  <a:cubicBezTo>
                    <a:pt x="303" y="108"/>
                    <a:pt x="303" y="108"/>
                    <a:pt x="303" y="105"/>
                  </a:cubicBezTo>
                  <a:cubicBezTo>
                    <a:pt x="304" y="102"/>
                    <a:pt x="311" y="105"/>
                    <a:pt x="314" y="106"/>
                  </a:cubicBezTo>
                  <a:cubicBezTo>
                    <a:pt x="319" y="107"/>
                    <a:pt x="318" y="102"/>
                    <a:pt x="318" y="102"/>
                  </a:cubicBezTo>
                  <a:cubicBezTo>
                    <a:pt x="318" y="102"/>
                    <a:pt x="318" y="102"/>
                    <a:pt x="318" y="100"/>
                  </a:cubicBezTo>
                  <a:cubicBezTo>
                    <a:pt x="317" y="98"/>
                    <a:pt x="317" y="97"/>
                    <a:pt x="317" y="97"/>
                  </a:cubicBezTo>
                  <a:cubicBezTo>
                    <a:pt x="316" y="94"/>
                    <a:pt x="316" y="94"/>
                    <a:pt x="316" y="94"/>
                  </a:cubicBezTo>
                  <a:cubicBezTo>
                    <a:pt x="316" y="94"/>
                    <a:pt x="316" y="94"/>
                    <a:pt x="315" y="93"/>
                  </a:cubicBezTo>
                  <a:cubicBezTo>
                    <a:pt x="313" y="92"/>
                    <a:pt x="313" y="90"/>
                    <a:pt x="313" y="88"/>
                  </a:cubicBezTo>
                  <a:cubicBezTo>
                    <a:pt x="313" y="87"/>
                    <a:pt x="316" y="84"/>
                    <a:pt x="316" y="84"/>
                  </a:cubicBezTo>
                  <a:cubicBezTo>
                    <a:pt x="316" y="84"/>
                    <a:pt x="318" y="84"/>
                    <a:pt x="325" y="83"/>
                  </a:cubicBezTo>
                  <a:cubicBezTo>
                    <a:pt x="331" y="82"/>
                    <a:pt x="325" y="83"/>
                    <a:pt x="327" y="81"/>
                  </a:cubicBezTo>
                  <a:cubicBezTo>
                    <a:pt x="330" y="79"/>
                    <a:pt x="327" y="81"/>
                    <a:pt x="331" y="78"/>
                  </a:cubicBezTo>
                  <a:cubicBezTo>
                    <a:pt x="334" y="76"/>
                    <a:pt x="331" y="78"/>
                    <a:pt x="328" y="76"/>
                  </a:cubicBezTo>
                  <a:cubicBezTo>
                    <a:pt x="327" y="74"/>
                    <a:pt x="327" y="74"/>
                    <a:pt x="327" y="74"/>
                  </a:cubicBezTo>
                  <a:cubicBezTo>
                    <a:pt x="327" y="75"/>
                    <a:pt x="327" y="75"/>
                    <a:pt x="326" y="74"/>
                  </a:cubicBezTo>
                  <a:cubicBezTo>
                    <a:pt x="324" y="72"/>
                    <a:pt x="325" y="71"/>
                    <a:pt x="324" y="69"/>
                  </a:cubicBezTo>
                  <a:cubicBezTo>
                    <a:pt x="323" y="68"/>
                    <a:pt x="321" y="68"/>
                    <a:pt x="316" y="64"/>
                  </a:cubicBezTo>
                  <a:cubicBezTo>
                    <a:pt x="314" y="63"/>
                    <a:pt x="314" y="63"/>
                    <a:pt x="315" y="63"/>
                  </a:cubicBezTo>
                  <a:cubicBezTo>
                    <a:pt x="315" y="63"/>
                    <a:pt x="317" y="63"/>
                    <a:pt x="317" y="62"/>
                  </a:cubicBezTo>
                  <a:cubicBezTo>
                    <a:pt x="317" y="59"/>
                    <a:pt x="317" y="58"/>
                    <a:pt x="317" y="58"/>
                  </a:cubicBezTo>
                  <a:cubicBezTo>
                    <a:pt x="317" y="58"/>
                    <a:pt x="320" y="54"/>
                    <a:pt x="322" y="53"/>
                  </a:cubicBezTo>
                  <a:cubicBezTo>
                    <a:pt x="325" y="51"/>
                    <a:pt x="329" y="51"/>
                    <a:pt x="332" y="49"/>
                  </a:cubicBezTo>
                  <a:cubicBezTo>
                    <a:pt x="335" y="48"/>
                    <a:pt x="336" y="47"/>
                    <a:pt x="339" y="46"/>
                  </a:cubicBezTo>
                  <a:cubicBezTo>
                    <a:pt x="341" y="45"/>
                    <a:pt x="339" y="43"/>
                    <a:pt x="340" y="39"/>
                  </a:cubicBezTo>
                  <a:cubicBezTo>
                    <a:pt x="341" y="36"/>
                    <a:pt x="342" y="37"/>
                    <a:pt x="345" y="34"/>
                  </a:cubicBezTo>
                  <a:cubicBezTo>
                    <a:pt x="347" y="31"/>
                    <a:pt x="348" y="32"/>
                    <a:pt x="348" y="32"/>
                  </a:cubicBezTo>
                  <a:cubicBezTo>
                    <a:pt x="348" y="32"/>
                    <a:pt x="355" y="31"/>
                    <a:pt x="358" y="31"/>
                  </a:cubicBezTo>
                  <a:cubicBezTo>
                    <a:pt x="361" y="31"/>
                    <a:pt x="362" y="32"/>
                    <a:pt x="364" y="35"/>
                  </a:cubicBezTo>
                  <a:cubicBezTo>
                    <a:pt x="366" y="38"/>
                    <a:pt x="362" y="38"/>
                    <a:pt x="359" y="38"/>
                  </a:cubicBezTo>
                  <a:cubicBezTo>
                    <a:pt x="355" y="38"/>
                    <a:pt x="354" y="45"/>
                    <a:pt x="351" y="46"/>
                  </a:cubicBezTo>
                  <a:cubicBezTo>
                    <a:pt x="348" y="47"/>
                    <a:pt x="346" y="49"/>
                    <a:pt x="346" y="49"/>
                  </a:cubicBezTo>
                  <a:cubicBezTo>
                    <a:pt x="346" y="49"/>
                    <a:pt x="344" y="49"/>
                    <a:pt x="341" y="51"/>
                  </a:cubicBezTo>
                  <a:cubicBezTo>
                    <a:pt x="339" y="53"/>
                    <a:pt x="342" y="55"/>
                    <a:pt x="342" y="55"/>
                  </a:cubicBezTo>
                  <a:cubicBezTo>
                    <a:pt x="342" y="55"/>
                    <a:pt x="342" y="55"/>
                    <a:pt x="344" y="59"/>
                  </a:cubicBezTo>
                  <a:cubicBezTo>
                    <a:pt x="345" y="62"/>
                    <a:pt x="344" y="69"/>
                    <a:pt x="344" y="69"/>
                  </a:cubicBezTo>
                  <a:cubicBezTo>
                    <a:pt x="345" y="72"/>
                    <a:pt x="345" y="72"/>
                    <a:pt x="345" y="72"/>
                  </a:cubicBezTo>
                  <a:cubicBezTo>
                    <a:pt x="350" y="75"/>
                    <a:pt x="350" y="75"/>
                    <a:pt x="350" y="75"/>
                  </a:cubicBezTo>
                  <a:cubicBezTo>
                    <a:pt x="350" y="75"/>
                    <a:pt x="356" y="76"/>
                    <a:pt x="362" y="76"/>
                  </a:cubicBezTo>
                  <a:cubicBezTo>
                    <a:pt x="368" y="75"/>
                    <a:pt x="367" y="76"/>
                    <a:pt x="370" y="76"/>
                  </a:cubicBezTo>
                  <a:cubicBezTo>
                    <a:pt x="374" y="76"/>
                    <a:pt x="375" y="77"/>
                    <a:pt x="382" y="77"/>
                  </a:cubicBezTo>
                  <a:cubicBezTo>
                    <a:pt x="389" y="77"/>
                    <a:pt x="386" y="77"/>
                    <a:pt x="388" y="76"/>
                  </a:cubicBezTo>
                  <a:cubicBezTo>
                    <a:pt x="389" y="74"/>
                    <a:pt x="394" y="75"/>
                    <a:pt x="394" y="75"/>
                  </a:cubicBezTo>
                  <a:cubicBezTo>
                    <a:pt x="394" y="75"/>
                    <a:pt x="398" y="76"/>
                    <a:pt x="400" y="77"/>
                  </a:cubicBezTo>
                  <a:cubicBezTo>
                    <a:pt x="402" y="78"/>
                    <a:pt x="398" y="79"/>
                    <a:pt x="398" y="79"/>
                  </a:cubicBezTo>
                  <a:cubicBezTo>
                    <a:pt x="398" y="79"/>
                    <a:pt x="397" y="82"/>
                    <a:pt x="396" y="83"/>
                  </a:cubicBezTo>
                  <a:cubicBezTo>
                    <a:pt x="395" y="85"/>
                    <a:pt x="388" y="84"/>
                    <a:pt x="388" y="84"/>
                  </a:cubicBezTo>
                  <a:cubicBezTo>
                    <a:pt x="385" y="83"/>
                    <a:pt x="385" y="83"/>
                    <a:pt x="385" y="83"/>
                  </a:cubicBezTo>
                  <a:cubicBezTo>
                    <a:pt x="378" y="82"/>
                    <a:pt x="378" y="82"/>
                    <a:pt x="378" y="82"/>
                  </a:cubicBezTo>
                  <a:cubicBezTo>
                    <a:pt x="378" y="82"/>
                    <a:pt x="373" y="82"/>
                    <a:pt x="371" y="82"/>
                  </a:cubicBezTo>
                  <a:cubicBezTo>
                    <a:pt x="369" y="82"/>
                    <a:pt x="366" y="82"/>
                    <a:pt x="364" y="82"/>
                  </a:cubicBezTo>
                  <a:cubicBezTo>
                    <a:pt x="362" y="82"/>
                    <a:pt x="360" y="83"/>
                    <a:pt x="358" y="83"/>
                  </a:cubicBezTo>
                  <a:cubicBezTo>
                    <a:pt x="356" y="83"/>
                    <a:pt x="355" y="83"/>
                    <a:pt x="352" y="83"/>
                  </a:cubicBezTo>
                  <a:cubicBezTo>
                    <a:pt x="350" y="83"/>
                    <a:pt x="348" y="84"/>
                    <a:pt x="348" y="84"/>
                  </a:cubicBezTo>
                  <a:cubicBezTo>
                    <a:pt x="351" y="91"/>
                    <a:pt x="351" y="91"/>
                    <a:pt x="351" y="91"/>
                  </a:cubicBezTo>
                  <a:cubicBezTo>
                    <a:pt x="351" y="91"/>
                    <a:pt x="350" y="95"/>
                    <a:pt x="346" y="98"/>
                  </a:cubicBezTo>
                  <a:cubicBezTo>
                    <a:pt x="342" y="101"/>
                    <a:pt x="347" y="101"/>
                    <a:pt x="347" y="101"/>
                  </a:cubicBezTo>
                  <a:cubicBezTo>
                    <a:pt x="347" y="101"/>
                    <a:pt x="350" y="110"/>
                    <a:pt x="349" y="112"/>
                  </a:cubicBezTo>
                  <a:cubicBezTo>
                    <a:pt x="349" y="115"/>
                    <a:pt x="345" y="113"/>
                    <a:pt x="345" y="113"/>
                  </a:cubicBezTo>
                  <a:cubicBezTo>
                    <a:pt x="345" y="113"/>
                    <a:pt x="336" y="122"/>
                    <a:pt x="333" y="121"/>
                  </a:cubicBezTo>
                  <a:cubicBezTo>
                    <a:pt x="331" y="121"/>
                    <a:pt x="331" y="117"/>
                    <a:pt x="330" y="115"/>
                  </a:cubicBezTo>
                  <a:cubicBezTo>
                    <a:pt x="328" y="113"/>
                    <a:pt x="326" y="116"/>
                    <a:pt x="322" y="116"/>
                  </a:cubicBezTo>
                  <a:cubicBezTo>
                    <a:pt x="319" y="116"/>
                    <a:pt x="317" y="117"/>
                    <a:pt x="314" y="117"/>
                  </a:cubicBezTo>
                  <a:cubicBezTo>
                    <a:pt x="311" y="117"/>
                    <a:pt x="312" y="121"/>
                    <a:pt x="309" y="125"/>
                  </a:cubicBezTo>
                  <a:cubicBezTo>
                    <a:pt x="306" y="128"/>
                    <a:pt x="298" y="124"/>
                    <a:pt x="296" y="121"/>
                  </a:cubicBezTo>
                  <a:cubicBezTo>
                    <a:pt x="294" y="119"/>
                    <a:pt x="294" y="119"/>
                    <a:pt x="294" y="119"/>
                  </a:cubicBezTo>
                  <a:cubicBezTo>
                    <a:pt x="294" y="120"/>
                    <a:pt x="294" y="120"/>
                    <a:pt x="292" y="119"/>
                  </a:cubicBezTo>
                  <a:cubicBezTo>
                    <a:pt x="289" y="117"/>
                    <a:pt x="288" y="119"/>
                    <a:pt x="283" y="116"/>
                  </a:cubicBezTo>
                  <a:cubicBezTo>
                    <a:pt x="279" y="113"/>
                    <a:pt x="287" y="113"/>
                    <a:pt x="288" y="112"/>
                  </a:cubicBezTo>
                  <a:moveTo>
                    <a:pt x="195" y="575"/>
                  </a:moveTo>
                  <a:cubicBezTo>
                    <a:pt x="194" y="578"/>
                    <a:pt x="194" y="578"/>
                    <a:pt x="194" y="578"/>
                  </a:cubicBezTo>
                  <a:cubicBezTo>
                    <a:pt x="194" y="578"/>
                    <a:pt x="192" y="578"/>
                    <a:pt x="191" y="578"/>
                  </a:cubicBezTo>
                  <a:cubicBezTo>
                    <a:pt x="190" y="578"/>
                    <a:pt x="187" y="579"/>
                    <a:pt x="187" y="579"/>
                  </a:cubicBezTo>
                  <a:cubicBezTo>
                    <a:pt x="187" y="579"/>
                    <a:pt x="184" y="579"/>
                    <a:pt x="183" y="579"/>
                  </a:cubicBezTo>
                  <a:cubicBezTo>
                    <a:pt x="182" y="579"/>
                    <a:pt x="182" y="581"/>
                    <a:pt x="182" y="581"/>
                  </a:cubicBezTo>
                  <a:cubicBezTo>
                    <a:pt x="181" y="583"/>
                    <a:pt x="181" y="583"/>
                    <a:pt x="181" y="583"/>
                  </a:cubicBezTo>
                  <a:cubicBezTo>
                    <a:pt x="181" y="583"/>
                    <a:pt x="179" y="583"/>
                    <a:pt x="177" y="583"/>
                  </a:cubicBezTo>
                  <a:cubicBezTo>
                    <a:pt x="175" y="583"/>
                    <a:pt x="176" y="583"/>
                    <a:pt x="175" y="583"/>
                  </a:cubicBezTo>
                  <a:cubicBezTo>
                    <a:pt x="173" y="583"/>
                    <a:pt x="174" y="582"/>
                    <a:pt x="174" y="582"/>
                  </a:cubicBezTo>
                  <a:cubicBezTo>
                    <a:pt x="174" y="582"/>
                    <a:pt x="174" y="580"/>
                    <a:pt x="173" y="578"/>
                  </a:cubicBezTo>
                  <a:cubicBezTo>
                    <a:pt x="172" y="577"/>
                    <a:pt x="173" y="578"/>
                    <a:pt x="170" y="579"/>
                  </a:cubicBezTo>
                  <a:cubicBezTo>
                    <a:pt x="166" y="579"/>
                    <a:pt x="170" y="581"/>
                    <a:pt x="170" y="581"/>
                  </a:cubicBezTo>
                  <a:cubicBezTo>
                    <a:pt x="170" y="581"/>
                    <a:pt x="170" y="583"/>
                    <a:pt x="169" y="584"/>
                  </a:cubicBezTo>
                  <a:cubicBezTo>
                    <a:pt x="168" y="585"/>
                    <a:pt x="168" y="584"/>
                    <a:pt x="166" y="583"/>
                  </a:cubicBezTo>
                  <a:cubicBezTo>
                    <a:pt x="165" y="583"/>
                    <a:pt x="165" y="583"/>
                    <a:pt x="165" y="583"/>
                  </a:cubicBezTo>
                  <a:cubicBezTo>
                    <a:pt x="165" y="583"/>
                    <a:pt x="165" y="583"/>
                    <a:pt x="165" y="583"/>
                  </a:cubicBezTo>
                  <a:cubicBezTo>
                    <a:pt x="164" y="582"/>
                    <a:pt x="163" y="583"/>
                    <a:pt x="162" y="583"/>
                  </a:cubicBezTo>
                  <a:cubicBezTo>
                    <a:pt x="160" y="583"/>
                    <a:pt x="160" y="583"/>
                    <a:pt x="158" y="583"/>
                  </a:cubicBezTo>
                  <a:cubicBezTo>
                    <a:pt x="156" y="584"/>
                    <a:pt x="155" y="584"/>
                    <a:pt x="150" y="583"/>
                  </a:cubicBezTo>
                  <a:cubicBezTo>
                    <a:pt x="146" y="583"/>
                    <a:pt x="148" y="583"/>
                    <a:pt x="146" y="583"/>
                  </a:cubicBezTo>
                  <a:cubicBezTo>
                    <a:pt x="144" y="582"/>
                    <a:pt x="144" y="583"/>
                    <a:pt x="142" y="584"/>
                  </a:cubicBezTo>
                  <a:cubicBezTo>
                    <a:pt x="141" y="585"/>
                    <a:pt x="142" y="584"/>
                    <a:pt x="142" y="586"/>
                  </a:cubicBezTo>
                  <a:cubicBezTo>
                    <a:pt x="142" y="587"/>
                    <a:pt x="142" y="588"/>
                    <a:pt x="142" y="590"/>
                  </a:cubicBezTo>
                  <a:cubicBezTo>
                    <a:pt x="142" y="591"/>
                    <a:pt x="143" y="592"/>
                    <a:pt x="142" y="594"/>
                  </a:cubicBezTo>
                  <a:cubicBezTo>
                    <a:pt x="142" y="596"/>
                    <a:pt x="142" y="596"/>
                    <a:pt x="142" y="595"/>
                  </a:cubicBezTo>
                  <a:cubicBezTo>
                    <a:pt x="142" y="595"/>
                    <a:pt x="142" y="595"/>
                    <a:pt x="142" y="596"/>
                  </a:cubicBezTo>
                  <a:cubicBezTo>
                    <a:pt x="141" y="598"/>
                    <a:pt x="139" y="595"/>
                    <a:pt x="139" y="594"/>
                  </a:cubicBezTo>
                  <a:cubicBezTo>
                    <a:pt x="139" y="594"/>
                    <a:pt x="139" y="594"/>
                    <a:pt x="139" y="594"/>
                  </a:cubicBezTo>
                  <a:cubicBezTo>
                    <a:pt x="138" y="594"/>
                    <a:pt x="138" y="594"/>
                    <a:pt x="137" y="594"/>
                  </a:cubicBezTo>
                  <a:cubicBezTo>
                    <a:pt x="134" y="593"/>
                    <a:pt x="135" y="594"/>
                    <a:pt x="134" y="595"/>
                  </a:cubicBezTo>
                  <a:cubicBezTo>
                    <a:pt x="133" y="595"/>
                    <a:pt x="132" y="597"/>
                    <a:pt x="132" y="597"/>
                  </a:cubicBezTo>
                  <a:cubicBezTo>
                    <a:pt x="132" y="597"/>
                    <a:pt x="132" y="598"/>
                    <a:pt x="131" y="600"/>
                  </a:cubicBezTo>
                  <a:cubicBezTo>
                    <a:pt x="130" y="601"/>
                    <a:pt x="129" y="600"/>
                    <a:pt x="128" y="599"/>
                  </a:cubicBezTo>
                  <a:cubicBezTo>
                    <a:pt x="127" y="599"/>
                    <a:pt x="126" y="599"/>
                    <a:pt x="124" y="599"/>
                  </a:cubicBezTo>
                  <a:cubicBezTo>
                    <a:pt x="122" y="599"/>
                    <a:pt x="123" y="597"/>
                    <a:pt x="122" y="596"/>
                  </a:cubicBezTo>
                  <a:cubicBezTo>
                    <a:pt x="122" y="595"/>
                    <a:pt x="120" y="594"/>
                    <a:pt x="120" y="594"/>
                  </a:cubicBezTo>
                  <a:cubicBezTo>
                    <a:pt x="120" y="594"/>
                    <a:pt x="120" y="593"/>
                    <a:pt x="120" y="591"/>
                  </a:cubicBezTo>
                  <a:cubicBezTo>
                    <a:pt x="119" y="590"/>
                    <a:pt x="118" y="590"/>
                    <a:pt x="116" y="588"/>
                  </a:cubicBezTo>
                  <a:cubicBezTo>
                    <a:pt x="115" y="587"/>
                    <a:pt x="117" y="586"/>
                    <a:pt x="118" y="583"/>
                  </a:cubicBezTo>
                  <a:cubicBezTo>
                    <a:pt x="118" y="581"/>
                    <a:pt x="118" y="581"/>
                    <a:pt x="118" y="582"/>
                  </a:cubicBezTo>
                  <a:cubicBezTo>
                    <a:pt x="118" y="582"/>
                    <a:pt x="118" y="582"/>
                    <a:pt x="119" y="582"/>
                  </a:cubicBezTo>
                  <a:cubicBezTo>
                    <a:pt x="119" y="581"/>
                    <a:pt x="120" y="581"/>
                    <a:pt x="120" y="580"/>
                  </a:cubicBezTo>
                  <a:cubicBezTo>
                    <a:pt x="121" y="578"/>
                    <a:pt x="120" y="578"/>
                    <a:pt x="120" y="577"/>
                  </a:cubicBezTo>
                  <a:cubicBezTo>
                    <a:pt x="120" y="576"/>
                    <a:pt x="121" y="576"/>
                    <a:pt x="123" y="575"/>
                  </a:cubicBezTo>
                  <a:cubicBezTo>
                    <a:pt x="125" y="574"/>
                    <a:pt x="125" y="574"/>
                    <a:pt x="126" y="574"/>
                  </a:cubicBezTo>
                  <a:cubicBezTo>
                    <a:pt x="126" y="574"/>
                    <a:pt x="126" y="572"/>
                    <a:pt x="128" y="570"/>
                  </a:cubicBezTo>
                  <a:cubicBezTo>
                    <a:pt x="129" y="568"/>
                    <a:pt x="129" y="568"/>
                    <a:pt x="129" y="568"/>
                  </a:cubicBezTo>
                  <a:cubicBezTo>
                    <a:pt x="129" y="568"/>
                    <a:pt x="129" y="569"/>
                    <a:pt x="129" y="568"/>
                  </a:cubicBezTo>
                  <a:cubicBezTo>
                    <a:pt x="131" y="566"/>
                    <a:pt x="129" y="568"/>
                    <a:pt x="130" y="566"/>
                  </a:cubicBezTo>
                  <a:cubicBezTo>
                    <a:pt x="131" y="564"/>
                    <a:pt x="130" y="565"/>
                    <a:pt x="130" y="563"/>
                  </a:cubicBezTo>
                  <a:cubicBezTo>
                    <a:pt x="130" y="561"/>
                    <a:pt x="130" y="561"/>
                    <a:pt x="131" y="559"/>
                  </a:cubicBezTo>
                  <a:cubicBezTo>
                    <a:pt x="131" y="558"/>
                    <a:pt x="131" y="558"/>
                    <a:pt x="131" y="558"/>
                  </a:cubicBezTo>
                  <a:cubicBezTo>
                    <a:pt x="131" y="558"/>
                    <a:pt x="132" y="558"/>
                    <a:pt x="133" y="558"/>
                  </a:cubicBezTo>
                  <a:cubicBezTo>
                    <a:pt x="134" y="556"/>
                    <a:pt x="133" y="558"/>
                    <a:pt x="134" y="558"/>
                  </a:cubicBezTo>
                  <a:cubicBezTo>
                    <a:pt x="135" y="559"/>
                    <a:pt x="136" y="560"/>
                    <a:pt x="138" y="560"/>
                  </a:cubicBezTo>
                  <a:cubicBezTo>
                    <a:pt x="139" y="559"/>
                    <a:pt x="139" y="558"/>
                    <a:pt x="142" y="555"/>
                  </a:cubicBezTo>
                  <a:cubicBezTo>
                    <a:pt x="146" y="553"/>
                    <a:pt x="144" y="554"/>
                    <a:pt x="145" y="552"/>
                  </a:cubicBezTo>
                  <a:cubicBezTo>
                    <a:pt x="146" y="550"/>
                    <a:pt x="146" y="550"/>
                    <a:pt x="147" y="548"/>
                  </a:cubicBezTo>
                  <a:cubicBezTo>
                    <a:pt x="148" y="547"/>
                    <a:pt x="149" y="547"/>
                    <a:pt x="149" y="548"/>
                  </a:cubicBezTo>
                  <a:cubicBezTo>
                    <a:pt x="150" y="548"/>
                    <a:pt x="150" y="548"/>
                    <a:pt x="150" y="548"/>
                  </a:cubicBezTo>
                  <a:cubicBezTo>
                    <a:pt x="151" y="547"/>
                    <a:pt x="152" y="547"/>
                    <a:pt x="153" y="545"/>
                  </a:cubicBezTo>
                  <a:cubicBezTo>
                    <a:pt x="154" y="544"/>
                    <a:pt x="154" y="544"/>
                    <a:pt x="155" y="545"/>
                  </a:cubicBezTo>
                  <a:cubicBezTo>
                    <a:pt x="155" y="545"/>
                    <a:pt x="156" y="545"/>
                    <a:pt x="157" y="545"/>
                  </a:cubicBezTo>
                  <a:cubicBezTo>
                    <a:pt x="159" y="544"/>
                    <a:pt x="159" y="544"/>
                    <a:pt x="160" y="543"/>
                  </a:cubicBezTo>
                  <a:cubicBezTo>
                    <a:pt x="161" y="541"/>
                    <a:pt x="162" y="541"/>
                    <a:pt x="164" y="538"/>
                  </a:cubicBezTo>
                  <a:cubicBezTo>
                    <a:pt x="165" y="537"/>
                    <a:pt x="166" y="537"/>
                    <a:pt x="168" y="537"/>
                  </a:cubicBezTo>
                  <a:cubicBezTo>
                    <a:pt x="169" y="537"/>
                    <a:pt x="169" y="537"/>
                    <a:pt x="170" y="537"/>
                  </a:cubicBezTo>
                  <a:cubicBezTo>
                    <a:pt x="173" y="536"/>
                    <a:pt x="172" y="539"/>
                    <a:pt x="172" y="539"/>
                  </a:cubicBezTo>
                  <a:cubicBezTo>
                    <a:pt x="172" y="539"/>
                    <a:pt x="172" y="544"/>
                    <a:pt x="172" y="545"/>
                  </a:cubicBezTo>
                  <a:cubicBezTo>
                    <a:pt x="172" y="546"/>
                    <a:pt x="172" y="546"/>
                    <a:pt x="173" y="546"/>
                  </a:cubicBezTo>
                  <a:cubicBezTo>
                    <a:pt x="173" y="546"/>
                    <a:pt x="173" y="546"/>
                    <a:pt x="173" y="547"/>
                  </a:cubicBezTo>
                  <a:cubicBezTo>
                    <a:pt x="175" y="548"/>
                    <a:pt x="175" y="549"/>
                    <a:pt x="175" y="549"/>
                  </a:cubicBezTo>
                  <a:cubicBezTo>
                    <a:pt x="177" y="554"/>
                    <a:pt x="177" y="554"/>
                    <a:pt x="177" y="554"/>
                  </a:cubicBezTo>
                  <a:cubicBezTo>
                    <a:pt x="177" y="554"/>
                    <a:pt x="177" y="554"/>
                    <a:pt x="180" y="555"/>
                  </a:cubicBezTo>
                  <a:cubicBezTo>
                    <a:pt x="183" y="556"/>
                    <a:pt x="182" y="558"/>
                    <a:pt x="182" y="558"/>
                  </a:cubicBezTo>
                  <a:cubicBezTo>
                    <a:pt x="182" y="558"/>
                    <a:pt x="182" y="561"/>
                    <a:pt x="182" y="562"/>
                  </a:cubicBezTo>
                  <a:cubicBezTo>
                    <a:pt x="182" y="563"/>
                    <a:pt x="183" y="564"/>
                    <a:pt x="184" y="564"/>
                  </a:cubicBezTo>
                  <a:cubicBezTo>
                    <a:pt x="184" y="564"/>
                    <a:pt x="186" y="566"/>
                    <a:pt x="186" y="566"/>
                  </a:cubicBezTo>
                  <a:cubicBezTo>
                    <a:pt x="186" y="566"/>
                    <a:pt x="189" y="566"/>
                    <a:pt x="192" y="566"/>
                  </a:cubicBezTo>
                  <a:cubicBezTo>
                    <a:pt x="195" y="566"/>
                    <a:pt x="192" y="566"/>
                    <a:pt x="193" y="567"/>
                  </a:cubicBezTo>
                  <a:cubicBezTo>
                    <a:pt x="194" y="568"/>
                    <a:pt x="194" y="570"/>
                    <a:pt x="195" y="571"/>
                  </a:cubicBezTo>
                  <a:cubicBezTo>
                    <a:pt x="196" y="572"/>
                    <a:pt x="195" y="575"/>
                    <a:pt x="195" y="575"/>
                  </a:cubicBezTo>
                  <a:moveTo>
                    <a:pt x="462" y="353"/>
                  </a:moveTo>
                  <a:cubicBezTo>
                    <a:pt x="452" y="354"/>
                    <a:pt x="449" y="356"/>
                    <a:pt x="446" y="357"/>
                  </a:cubicBezTo>
                  <a:cubicBezTo>
                    <a:pt x="442" y="357"/>
                    <a:pt x="440" y="359"/>
                    <a:pt x="434" y="357"/>
                  </a:cubicBezTo>
                  <a:cubicBezTo>
                    <a:pt x="429" y="355"/>
                    <a:pt x="428" y="355"/>
                    <a:pt x="422" y="354"/>
                  </a:cubicBezTo>
                  <a:cubicBezTo>
                    <a:pt x="417" y="353"/>
                    <a:pt x="423" y="354"/>
                    <a:pt x="412" y="352"/>
                  </a:cubicBezTo>
                  <a:cubicBezTo>
                    <a:pt x="401" y="350"/>
                    <a:pt x="403" y="349"/>
                    <a:pt x="398" y="347"/>
                  </a:cubicBezTo>
                  <a:cubicBezTo>
                    <a:pt x="394" y="344"/>
                    <a:pt x="391" y="341"/>
                    <a:pt x="389" y="341"/>
                  </a:cubicBezTo>
                  <a:cubicBezTo>
                    <a:pt x="388" y="340"/>
                    <a:pt x="385" y="336"/>
                    <a:pt x="377" y="337"/>
                  </a:cubicBezTo>
                  <a:cubicBezTo>
                    <a:pt x="369" y="338"/>
                    <a:pt x="366" y="339"/>
                    <a:pt x="364" y="341"/>
                  </a:cubicBezTo>
                  <a:cubicBezTo>
                    <a:pt x="362" y="342"/>
                    <a:pt x="362" y="342"/>
                    <a:pt x="361" y="341"/>
                  </a:cubicBezTo>
                  <a:cubicBezTo>
                    <a:pt x="361" y="341"/>
                    <a:pt x="361" y="340"/>
                    <a:pt x="361" y="344"/>
                  </a:cubicBezTo>
                  <a:cubicBezTo>
                    <a:pt x="361" y="350"/>
                    <a:pt x="362" y="349"/>
                    <a:pt x="362" y="353"/>
                  </a:cubicBezTo>
                  <a:cubicBezTo>
                    <a:pt x="362" y="357"/>
                    <a:pt x="362" y="358"/>
                    <a:pt x="359" y="359"/>
                  </a:cubicBezTo>
                  <a:cubicBezTo>
                    <a:pt x="356" y="360"/>
                    <a:pt x="355" y="361"/>
                    <a:pt x="352" y="360"/>
                  </a:cubicBezTo>
                  <a:cubicBezTo>
                    <a:pt x="349" y="360"/>
                    <a:pt x="356" y="358"/>
                    <a:pt x="345" y="356"/>
                  </a:cubicBezTo>
                  <a:cubicBezTo>
                    <a:pt x="333" y="354"/>
                    <a:pt x="327" y="354"/>
                    <a:pt x="327" y="354"/>
                  </a:cubicBezTo>
                  <a:cubicBezTo>
                    <a:pt x="327" y="354"/>
                    <a:pt x="325" y="349"/>
                    <a:pt x="325" y="347"/>
                  </a:cubicBezTo>
                  <a:cubicBezTo>
                    <a:pt x="324" y="344"/>
                    <a:pt x="330" y="343"/>
                    <a:pt x="322" y="341"/>
                  </a:cubicBezTo>
                  <a:cubicBezTo>
                    <a:pt x="319" y="340"/>
                    <a:pt x="318" y="340"/>
                    <a:pt x="317" y="340"/>
                  </a:cubicBezTo>
                  <a:cubicBezTo>
                    <a:pt x="316" y="340"/>
                    <a:pt x="317" y="340"/>
                    <a:pt x="315" y="339"/>
                  </a:cubicBezTo>
                  <a:cubicBezTo>
                    <a:pt x="312" y="336"/>
                    <a:pt x="306" y="332"/>
                    <a:pt x="303" y="332"/>
                  </a:cubicBezTo>
                  <a:cubicBezTo>
                    <a:pt x="301" y="332"/>
                    <a:pt x="294" y="333"/>
                    <a:pt x="291" y="333"/>
                  </a:cubicBezTo>
                  <a:cubicBezTo>
                    <a:pt x="287" y="333"/>
                    <a:pt x="289" y="335"/>
                    <a:pt x="287" y="333"/>
                  </a:cubicBezTo>
                  <a:cubicBezTo>
                    <a:pt x="284" y="331"/>
                    <a:pt x="286" y="328"/>
                    <a:pt x="281" y="325"/>
                  </a:cubicBezTo>
                  <a:cubicBezTo>
                    <a:pt x="276" y="322"/>
                    <a:pt x="276" y="318"/>
                    <a:pt x="277" y="318"/>
                  </a:cubicBezTo>
                  <a:cubicBezTo>
                    <a:pt x="279" y="317"/>
                    <a:pt x="281" y="313"/>
                    <a:pt x="281" y="313"/>
                  </a:cubicBezTo>
                  <a:cubicBezTo>
                    <a:pt x="281" y="306"/>
                    <a:pt x="281" y="306"/>
                    <a:pt x="281" y="306"/>
                  </a:cubicBezTo>
                  <a:cubicBezTo>
                    <a:pt x="281" y="306"/>
                    <a:pt x="277" y="303"/>
                    <a:pt x="277" y="301"/>
                  </a:cubicBezTo>
                  <a:cubicBezTo>
                    <a:pt x="277" y="300"/>
                    <a:pt x="278" y="296"/>
                    <a:pt x="278" y="296"/>
                  </a:cubicBezTo>
                  <a:cubicBezTo>
                    <a:pt x="280" y="291"/>
                    <a:pt x="280" y="291"/>
                    <a:pt x="280" y="291"/>
                  </a:cubicBezTo>
                  <a:cubicBezTo>
                    <a:pt x="280" y="291"/>
                    <a:pt x="279" y="288"/>
                    <a:pt x="275" y="288"/>
                  </a:cubicBezTo>
                  <a:cubicBezTo>
                    <a:pt x="271" y="288"/>
                    <a:pt x="262" y="285"/>
                    <a:pt x="259" y="286"/>
                  </a:cubicBezTo>
                  <a:cubicBezTo>
                    <a:pt x="257" y="286"/>
                    <a:pt x="249" y="286"/>
                    <a:pt x="249" y="286"/>
                  </a:cubicBezTo>
                  <a:cubicBezTo>
                    <a:pt x="249" y="286"/>
                    <a:pt x="240" y="287"/>
                    <a:pt x="233" y="289"/>
                  </a:cubicBezTo>
                  <a:cubicBezTo>
                    <a:pt x="230" y="289"/>
                    <a:pt x="228" y="289"/>
                    <a:pt x="226" y="289"/>
                  </a:cubicBezTo>
                  <a:cubicBezTo>
                    <a:pt x="225" y="289"/>
                    <a:pt x="223" y="289"/>
                    <a:pt x="221" y="290"/>
                  </a:cubicBezTo>
                  <a:cubicBezTo>
                    <a:pt x="219" y="290"/>
                    <a:pt x="217" y="290"/>
                    <a:pt x="215" y="290"/>
                  </a:cubicBezTo>
                  <a:cubicBezTo>
                    <a:pt x="212" y="290"/>
                    <a:pt x="209" y="290"/>
                    <a:pt x="205" y="291"/>
                  </a:cubicBezTo>
                  <a:cubicBezTo>
                    <a:pt x="199" y="294"/>
                    <a:pt x="196" y="294"/>
                    <a:pt x="192" y="295"/>
                  </a:cubicBezTo>
                  <a:cubicBezTo>
                    <a:pt x="189" y="297"/>
                    <a:pt x="178" y="298"/>
                    <a:pt x="175" y="298"/>
                  </a:cubicBezTo>
                  <a:cubicBezTo>
                    <a:pt x="171" y="298"/>
                    <a:pt x="172" y="295"/>
                    <a:pt x="168" y="299"/>
                  </a:cubicBezTo>
                  <a:cubicBezTo>
                    <a:pt x="165" y="302"/>
                    <a:pt x="164" y="302"/>
                    <a:pt x="161" y="304"/>
                  </a:cubicBezTo>
                  <a:cubicBezTo>
                    <a:pt x="158" y="306"/>
                    <a:pt x="156" y="308"/>
                    <a:pt x="154" y="307"/>
                  </a:cubicBezTo>
                  <a:cubicBezTo>
                    <a:pt x="152" y="307"/>
                    <a:pt x="149" y="306"/>
                    <a:pt x="149" y="306"/>
                  </a:cubicBezTo>
                  <a:cubicBezTo>
                    <a:pt x="144" y="304"/>
                    <a:pt x="144" y="304"/>
                    <a:pt x="144" y="304"/>
                  </a:cubicBezTo>
                  <a:cubicBezTo>
                    <a:pt x="144" y="304"/>
                    <a:pt x="140" y="302"/>
                    <a:pt x="140" y="301"/>
                  </a:cubicBezTo>
                  <a:cubicBezTo>
                    <a:pt x="140" y="299"/>
                    <a:pt x="137" y="295"/>
                    <a:pt x="142" y="295"/>
                  </a:cubicBezTo>
                  <a:cubicBezTo>
                    <a:pt x="147" y="294"/>
                    <a:pt x="152" y="294"/>
                    <a:pt x="154" y="294"/>
                  </a:cubicBezTo>
                  <a:cubicBezTo>
                    <a:pt x="156" y="294"/>
                    <a:pt x="158" y="295"/>
                    <a:pt x="160" y="292"/>
                  </a:cubicBezTo>
                  <a:cubicBezTo>
                    <a:pt x="161" y="291"/>
                    <a:pt x="161" y="291"/>
                    <a:pt x="160" y="292"/>
                  </a:cubicBezTo>
                  <a:cubicBezTo>
                    <a:pt x="160" y="292"/>
                    <a:pt x="160" y="292"/>
                    <a:pt x="162" y="290"/>
                  </a:cubicBezTo>
                  <a:cubicBezTo>
                    <a:pt x="165" y="287"/>
                    <a:pt x="171" y="285"/>
                    <a:pt x="171" y="285"/>
                  </a:cubicBezTo>
                  <a:cubicBezTo>
                    <a:pt x="171" y="285"/>
                    <a:pt x="173" y="284"/>
                    <a:pt x="174" y="281"/>
                  </a:cubicBezTo>
                  <a:cubicBezTo>
                    <a:pt x="175" y="277"/>
                    <a:pt x="176" y="276"/>
                    <a:pt x="177" y="275"/>
                  </a:cubicBezTo>
                  <a:cubicBezTo>
                    <a:pt x="179" y="274"/>
                    <a:pt x="182" y="275"/>
                    <a:pt x="182" y="269"/>
                  </a:cubicBezTo>
                  <a:cubicBezTo>
                    <a:pt x="182" y="263"/>
                    <a:pt x="182" y="261"/>
                    <a:pt x="182" y="261"/>
                  </a:cubicBezTo>
                  <a:cubicBezTo>
                    <a:pt x="182" y="261"/>
                    <a:pt x="185" y="254"/>
                    <a:pt x="189" y="252"/>
                  </a:cubicBezTo>
                  <a:cubicBezTo>
                    <a:pt x="192" y="251"/>
                    <a:pt x="201" y="245"/>
                    <a:pt x="204" y="243"/>
                  </a:cubicBezTo>
                  <a:cubicBezTo>
                    <a:pt x="208" y="241"/>
                    <a:pt x="210" y="239"/>
                    <a:pt x="210" y="237"/>
                  </a:cubicBezTo>
                  <a:cubicBezTo>
                    <a:pt x="210" y="234"/>
                    <a:pt x="208" y="229"/>
                    <a:pt x="209" y="227"/>
                  </a:cubicBezTo>
                  <a:cubicBezTo>
                    <a:pt x="210" y="226"/>
                    <a:pt x="209" y="226"/>
                    <a:pt x="209" y="226"/>
                  </a:cubicBezTo>
                  <a:cubicBezTo>
                    <a:pt x="208" y="226"/>
                    <a:pt x="208" y="226"/>
                    <a:pt x="211" y="225"/>
                  </a:cubicBezTo>
                  <a:cubicBezTo>
                    <a:pt x="216" y="222"/>
                    <a:pt x="216" y="221"/>
                    <a:pt x="219" y="222"/>
                  </a:cubicBezTo>
                  <a:cubicBezTo>
                    <a:pt x="223" y="222"/>
                    <a:pt x="228" y="225"/>
                    <a:pt x="228" y="225"/>
                  </a:cubicBezTo>
                  <a:cubicBezTo>
                    <a:pt x="228" y="225"/>
                    <a:pt x="225" y="226"/>
                    <a:pt x="232" y="226"/>
                  </a:cubicBezTo>
                  <a:cubicBezTo>
                    <a:pt x="239" y="226"/>
                    <a:pt x="240" y="225"/>
                    <a:pt x="242" y="224"/>
                  </a:cubicBezTo>
                  <a:cubicBezTo>
                    <a:pt x="244" y="224"/>
                    <a:pt x="248" y="223"/>
                    <a:pt x="250" y="222"/>
                  </a:cubicBezTo>
                  <a:cubicBezTo>
                    <a:pt x="253" y="221"/>
                    <a:pt x="258" y="218"/>
                    <a:pt x="258" y="218"/>
                  </a:cubicBezTo>
                  <a:cubicBezTo>
                    <a:pt x="258" y="218"/>
                    <a:pt x="255" y="213"/>
                    <a:pt x="260" y="216"/>
                  </a:cubicBezTo>
                  <a:cubicBezTo>
                    <a:pt x="265" y="219"/>
                    <a:pt x="271" y="222"/>
                    <a:pt x="271" y="222"/>
                  </a:cubicBezTo>
                  <a:cubicBezTo>
                    <a:pt x="271" y="222"/>
                    <a:pt x="272" y="222"/>
                    <a:pt x="272" y="225"/>
                  </a:cubicBezTo>
                  <a:cubicBezTo>
                    <a:pt x="272" y="228"/>
                    <a:pt x="270" y="226"/>
                    <a:pt x="275" y="231"/>
                  </a:cubicBezTo>
                  <a:cubicBezTo>
                    <a:pt x="279" y="235"/>
                    <a:pt x="286" y="238"/>
                    <a:pt x="292" y="242"/>
                  </a:cubicBezTo>
                  <a:cubicBezTo>
                    <a:pt x="295" y="243"/>
                    <a:pt x="296" y="243"/>
                    <a:pt x="296" y="243"/>
                  </a:cubicBezTo>
                  <a:cubicBezTo>
                    <a:pt x="297" y="243"/>
                    <a:pt x="297" y="243"/>
                    <a:pt x="298" y="245"/>
                  </a:cubicBezTo>
                  <a:cubicBezTo>
                    <a:pt x="299" y="249"/>
                    <a:pt x="293" y="248"/>
                    <a:pt x="302" y="253"/>
                  </a:cubicBezTo>
                  <a:cubicBezTo>
                    <a:pt x="311" y="259"/>
                    <a:pt x="313" y="260"/>
                    <a:pt x="313" y="260"/>
                  </a:cubicBezTo>
                  <a:cubicBezTo>
                    <a:pt x="313" y="260"/>
                    <a:pt x="315" y="260"/>
                    <a:pt x="317" y="262"/>
                  </a:cubicBezTo>
                  <a:cubicBezTo>
                    <a:pt x="318" y="265"/>
                    <a:pt x="322" y="270"/>
                    <a:pt x="322" y="270"/>
                  </a:cubicBezTo>
                  <a:cubicBezTo>
                    <a:pt x="322" y="272"/>
                    <a:pt x="322" y="272"/>
                    <a:pt x="322" y="272"/>
                  </a:cubicBezTo>
                  <a:cubicBezTo>
                    <a:pt x="320" y="278"/>
                    <a:pt x="320" y="278"/>
                    <a:pt x="320" y="278"/>
                  </a:cubicBezTo>
                  <a:cubicBezTo>
                    <a:pt x="320" y="278"/>
                    <a:pt x="313" y="280"/>
                    <a:pt x="311" y="280"/>
                  </a:cubicBezTo>
                  <a:cubicBezTo>
                    <a:pt x="309" y="280"/>
                    <a:pt x="306" y="279"/>
                    <a:pt x="304" y="279"/>
                  </a:cubicBezTo>
                  <a:cubicBezTo>
                    <a:pt x="302" y="279"/>
                    <a:pt x="296" y="279"/>
                    <a:pt x="296" y="279"/>
                  </a:cubicBezTo>
                  <a:cubicBezTo>
                    <a:pt x="296" y="279"/>
                    <a:pt x="291" y="279"/>
                    <a:pt x="291" y="281"/>
                  </a:cubicBezTo>
                  <a:cubicBezTo>
                    <a:pt x="291" y="282"/>
                    <a:pt x="289" y="284"/>
                    <a:pt x="292" y="285"/>
                  </a:cubicBezTo>
                  <a:cubicBezTo>
                    <a:pt x="295" y="286"/>
                    <a:pt x="298" y="287"/>
                    <a:pt x="299" y="289"/>
                  </a:cubicBezTo>
                  <a:cubicBezTo>
                    <a:pt x="301" y="290"/>
                    <a:pt x="303" y="290"/>
                    <a:pt x="306" y="292"/>
                  </a:cubicBezTo>
                  <a:cubicBezTo>
                    <a:pt x="309" y="295"/>
                    <a:pt x="314" y="297"/>
                    <a:pt x="316" y="297"/>
                  </a:cubicBezTo>
                  <a:cubicBezTo>
                    <a:pt x="318" y="297"/>
                    <a:pt x="320" y="297"/>
                    <a:pt x="321" y="294"/>
                  </a:cubicBezTo>
                  <a:cubicBezTo>
                    <a:pt x="323" y="291"/>
                    <a:pt x="322" y="288"/>
                    <a:pt x="323" y="286"/>
                  </a:cubicBezTo>
                  <a:cubicBezTo>
                    <a:pt x="324" y="285"/>
                    <a:pt x="323" y="286"/>
                    <a:pt x="327" y="282"/>
                  </a:cubicBezTo>
                  <a:cubicBezTo>
                    <a:pt x="330" y="278"/>
                    <a:pt x="332" y="273"/>
                    <a:pt x="333" y="272"/>
                  </a:cubicBezTo>
                  <a:cubicBezTo>
                    <a:pt x="333" y="270"/>
                    <a:pt x="333" y="265"/>
                    <a:pt x="333" y="265"/>
                  </a:cubicBezTo>
                  <a:cubicBezTo>
                    <a:pt x="333" y="265"/>
                    <a:pt x="332" y="261"/>
                    <a:pt x="333" y="261"/>
                  </a:cubicBezTo>
                  <a:cubicBezTo>
                    <a:pt x="335" y="261"/>
                    <a:pt x="333" y="265"/>
                    <a:pt x="335" y="261"/>
                  </a:cubicBezTo>
                  <a:cubicBezTo>
                    <a:pt x="337" y="258"/>
                    <a:pt x="339" y="255"/>
                    <a:pt x="337" y="252"/>
                  </a:cubicBezTo>
                  <a:cubicBezTo>
                    <a:pt x="335" y="249"/>
                    <a:pt x="332" y="249"/>
                    <a:pt x="330" y="247"/>
                  </a:cubicBezTo>
                  <a:cubicBezTo>
                    <a:pt x="328" y="244"/>
                    <a:pt x="326" y="243"/>
                    <a:pt x="323" y="241"/>
                  </a:cubicBezTo>
                  <a:cubicBezTo>
                    <a:pt x="321" y="239"/>
                    <a:pt x="326" y="241"/>
                    <a:pt x="321" y="239"/>
                  </a:cubicBezTo>
                  <a:cubicBezTo>
                    <a:pt x="316" y="237"/>
                    <a:pt x="311" y="237"/>
                    <a:pt x="309" y="234"/>
                  </a:cubicBezTo>
                  <a:cubicBezTo>
                    <a:pt x="307" y="232"/>
                    <a:pt x="307" y="231"/>
                    <a:pt x="306" y="229"/>
                  </a:cubicBezTo>
                  <a:cubicBezTo>
                    <a:pt x="304" y="228"/>
                    <a:pt x="302" y="223"/>
                    <a:pt x="299" y="221"/>
                  </a:cubicBezTo>
                  <a:cubicBezTo>
                    <a:pt x="297" y="219"/>
                    <a:pt x="294" y="218"/>
                    <a:pt x="293" y="216"/>
                  </a:cubicBezTo>
                  <a:cubicBezTo>
                    <a:pt x="292" y="214"/>
                    <a:pt x="290" y="208"/>
                    <a:pt x="290" y="208"/>
                  </a:cubicBezTo>
                  <a:cubicBezTo>
                    <a:pt x="292" y="203"/>
                    <a:pt x="292" y="203"/>
                    <a:pt x="292" y="203"/>
                  </a:cubicBezTo>
                  <a:cubicBezTo>
                    <a:pt x="292" y="203"/>
                    <a:pt x="297" y="202"/>
                    <a:pt x="298" y="206"/>
                  </a:cubicBezTo>
                  <a:cubicBezTo>
                    <a:pt x="299" y="210"/>
                    <a:pt x="296" y="212"/>
                    <a:pt x="300" y="214"/>
                  </a:cubicBezTo>
                  <a:cubicBezTo>
                    <a:pt x="304" y="215"/>
                    <a:pt x="305" y="215"/>
                    <a:pt x="309" y="218"/>
                  </a:cubicBezTo>
                  <a:cubicBezTo>
                    <a:pt x="313" y="220"/>
                    <a:pt x="314" y="221"/>
                    <a:pt x="317" y="222"/>
                  </a:cubicBezTo>
                  <a:cubicBezTo>
                    <a:pt x="320" y="224"/>
                    <a:pt x="327" y="233"/>
                    <a:pt x="330" y="234"/>
                  </a:cubicBezTo>
                  <a:cubicBezTo>
                    <a:pt x="332" y="235"/>
                    <a:pt x="336" y="235"/>
                    <a:pt x="339" y="236"/>
                  </a:cubicBezTo>
                  <a:cubicBezTo>
                    <a:pt x="340" y="237"/>
                    <a:pt x="340" y="236"/>
                    <a:pt x="340" y="236"/>
                  </a:cubicBezTo>
                  <a:cubicBezTo>
                    <a:pt x="340" y="236"/>
                    <a:pt x="340" y="235"/>
                    <a:pt x="341" y="237"/>
                  </a:cubicBezTo>
                  <a:cubicBezTo>
                    <a:pt x="344" y="241"/>
                    <a:pt x="347" y="242"/>
                    <a:pt x="347" y="244"/>
                  </a:cubicBezTo>
                  <a:cubicBezTo>
                    <a:pt x="347" y="246"/>
                    <a:pt x="349" y="248"/>
                    <a:pt x="349" y="249"/>
                  </a:cubicBezTo>
                  <a:cubicBezTo>
                    <a:pt x="349" y="251"/>
                    <a:pt x="347" y="249"/>
                    <a:pt x="348" y="254"/>
                  </a:cubicBezTo>
                  <a:cubicBezTo>
                    <a:pt x="349" y="258"/>
                    <a:pt x="350" y="262"/>
                    <a:pt x="351" y="264"/>
                  </a:cubicBezTo>
                  <a:cubicBezTo>
                    <a:pt x="352" y="266"/>
                    <a:pt x="355" y="268"/>
                    <a:pt x="357" y="270"/>
                  </a:cubicBezTo>
                  <a:cubicBezTo>
                    <a:pt x="358" y="271"/>
                    <a:pt x="359" y="271"/>
                    <a:pt x="359" y="271"/>
                  </a:cubicBezTo>
                  <a:cubicBezTo>
                    <a:pt x="360" y="271"/>
                    <a:pt x="360" y="271"/>
                    <a:pt x="360" y="272"/>
                  </a:cubicBezTo>
                  <a:cubicBezTo>
                    <a:pt x="360" y="276"/>
                    <a:pt x="361" y="278"/>
                    <a:pt x="362" y="280"/>
                  </a:cubicBezTo>
                  <a:cubicBezTo>
                    <a:pt x="362" y="281"/>
                    <a:pt x="359" y="285"/>
                    <a:pt x="361" y="286"/>
                  </a:cubicBezTo>
                  <a:cubicBezTo>
                    <a:pt x="364" y="287"/>
                    <a:pt x="368" y="285"/>
                    <a:pt x="369" y="289"/>
                  </a:cubicBezTo>
                  <a:cubicBezTo>
                    <a:pt x="370" y="292"/>
                    <a:pt x="370" y="295"/>
                    <a:pt x="370" y="295"/>
                  </a:cubicBezTo>
                  <a:cubicBezTo>
                    <a:pt x="374" y="300"/>
                    <a:pt x="374" y="300"/>
                    <a:pt x="374" y="300"/>
                  </a:cubicBezTo>
                  <a:cubicBezTo>
                    <a:pt x="374" y="300"/>
                    <a:pt x="382" y="301"/>
                    <a:pt x="384" y="303"/>
                  </a:cubicBezTo>
                  <a:cubicBezTo>
                    <a:pt x="385" y="305"/>
                    <a:pt x="389" y="307"/>
                    <a:pt x="389" y="305"/>
                  </a:cubicBezTo>
                  <a:cubicBezTo>
                    <a:pt x="390" y="302"/>
                    <a:pt x="389" y="299"/>
                    <a:pt x="390" y="297"/>
                  </a:cubicBezTo>
                  <a:cubicBezTo>
                    <a:pt x="391" y="296"/>
                    <a:pt x="390" y="293"/>
                    <a:pt x="393" y="292"/>
                  </a:cubicBezTo>
                  <a:cubicBezTo>
                    <a:pt x="395" y="291"/>
                    <a:pt x="398" y="286"/>
                    <a:pt x="398" y="286"/>
                  </a:cubicBezTo>
                  <a:cubicBezTo>
                    <a:pt x="398" y="286"/>
                    <a:pt x="403" y="287"/>
                    <a:pt x="399" y="281"/>
                  </a:cubicBezTo>
                  <a:cubicBezTo>
                    <a:pt x="394" y="276"/>
                    <a:pt x="394" y="276"/>
                    <a:pt x="394" y="276"/>
                  </a:cubicBezTo>
                  <a:cubicBezTo>
                    <a:pt x="394" y="276"/>
                    <a:pt x="389" y="273"/>
                    <a:pt x="389" y="268"/>
                  </a:cubicBezTo>
                  <a:cubicBezTo>
                    <a:pt x="389" y="263"/>
                    <a:pt x="384" y="260"/>
                    <a:pt x="389" y="260"/>
                  </a:cubicBezTo>
                  <a:cubicBezTo>
                    <a:pt x="394" y="260"/>
                    <a:pt x="395" y="260"/>
                    <a:pt x="398" y="260"/>
                  </a:cubicBezTo>
                  <a:cubicBezTo>
                    <a:pt x="400" y="259"/>
                    <a:pt x="403" y="255"/>
                    <a:pt x="403" y="255"/>
                  </a:cubicBezTo>
                  <a:cubicBezTo>
                    <a:pt x="403" y="255"/>
                    <a:pt x="401" y="251"/>
                    <a:pt x="405" y="253"/>
                  </a:cubicBezTo>
                  <a:cubicBezTo>
                    <a:pt x="410" y="256"/>
                    <a:pt x="411" y="254"/>
                    <a:pt x="412" y="259"/>
                  </a:cubicBezTo>
                  <a:cubicBezTo>
                    <a:pt x="413" y="264"/>
                    <a:pt x="414" y="266"/>
                    <a:pt x="413" y="267"/>
                  </a:cubicBezTo>
                  <a:cubicBezTo>
                    <a:pt x="412" y="269"/>
                    <a:pt x="410" y="269"/>
                    <a:pt x="411" y="272"/>
                  </a:cubicBezTo>
                  <a:cubicBezTo>
                    <a:pt x="412" y="275"/>
                    <a:pt x="414" y="284"/>
                    <a:pt x="414" y="284"/>
                  </a:cubicBezTo>
                  <a:cubicBezTo>
                    <a:pt x="414" y="284"/>
                    <a:pt x="413" y="285"/>
                    <a:pt x="414" y="287"/>
                  </a:cubicBezTo>
                  <a:cubicBezTo>
                    <a:pt x="415" y="290"/>
                    <a:pt x="424" y="293"/>
                    <a:pt x="424" y="295"/>
                  </a:cubicBezTo>
                  <a:cubicBezTo>
                    <a:pt x="424" y="296"/>
                    <a:pt x="424" y="295"/>
                    <a:pt x="424" y="299"/>
                  </a:cubicBezTo>
                  <a:cubicBezTo>
                    <a:pt x="424" y="303"/>
                    <a:pt x="428" y="304"/>
                    <a:pt x="432" y="305"/>
                  </a:cubicBezTo>
                  <a:cubicBezTo>
                    <a:pt x="435" y="307"/>
                    <a:pt x="437" y="309"/>
                    <a:pt x="439" y="308"/>
                  </a:cubicBezTo>
                  <a:cubicBezTo>
                    <a:pt x="442" y="307"/>
                    <a:pt x="437" y="304"/>
                    <a:pt x="442" y="304"/>
                  </a:cubicBezTo>
                  <a:cubicBezTo>
                    <a:pt x="443" y="304"/>
                    <a:pt x="444" y="304"/>
                    <a:pt x="445" y="305"/>
                  </a:cubicBezTo>
                  <a:cubicBezTo>
                    <a:pt x="449" y="306"/>
                    <a:pt x="449" y="306"/>
                    <a:pt x="449" y="306"/>
                  </a:cubicBezTo>
                  <a:cubicBezTo>
                    <a:pt x="453" y="306"/>
                    <a:pt x="453" y="306"/>
                    <a:pt x="453" y="306"/>
                  </a:cubicBezTo>
                  <a:cubicBezTo>
                    <a:pt x="457" y="305"/>
                    <a:pt x="457" y="305"/>
                    <a:pt x="457" y="305"/>
                  </a:cubicBezTo>
                  <a:cubicBezTo>
                    <a:pt x="461" y="303"/>
                    <a:pt x="458" y="301"/>
                    <a:pt x="461" y="303"/>
                  </a:cubicBezTo>
                  <a:cubicBezTo>
                    <a:pt x="462" y="304"/>
                    <a:pt x="462" y="303"/>
                    <a:pt x="462" y="303"/>
                  </a:cubicBezTo>
                  <a:cubicBezTo>
                    <a:pt x="462" y="303"/>
                    <a:pt x="462" y="302"/>
                    <a:pt x="463" y="305"/>
                  </a:cubicBezTo>
                  <a:cubicBezTo>
                    <a:pt x="466" y="309"/>
                    <a:pt x="470" y="309"/>
                    <a:pt x="470" y="309"/>
                  </a:cubicBezTo>
                  <a:cubicBezTo>
                    <a:pt x="470" y="309"/>
                    <a:pt x="472" y="309"/>
                    <a:pt x="474" y="309"/>
                  </a:cubicBezTo>
                  <a:cubicBezTo>
                    <a:pt x="476" y="309"/>
                    <a:pt x="480" y="309"/>
                    <a:pt x="480" y="309"/>
                  </a:cubicBezTo>
                  <a:cubicBezTo>
                    <a:pt x="483" y="309"/>
                    <a:pt x="483" y="309"/>
                    <a:pt x="483" y="309"/>
                  </a:cubicBezTo>
                  <a:cubicBezTo>
                    <a:pt x="483" y="309"/>
                    <a:pt x="486" y="303"/>
                    <a:pt x="487" y="303"/>
                  </a:cubicBezTo>
                  <a:cubicBezTo>
                    <a:pt x="489" y="303"/>
                    <a:pt x="493" y="299"/>
                    <a:pt x="494" y="304"/>
                  </a:cubicBezTo>
                  <a:cubicBezTo>
                    <a:pt x="494" y="309"/>
                    <a:pt x="492" y="309"/>
                    <a:pt x="495" y="312"/>
                  </a:cubicBezTo>
                  <a:cubicBezTo>
                    <a:pt x="497" y="315"/>
                    <a:pt x="497" y="319"/>
                    <a:pt x="498" y="321"/>
                  </a:cubicBezTo>
                  <a:cubicBezTo>
                    <a:pt x="499" y="324"/>
                    <a:pt x="496" y="328"/>
                    <a:pt x="495" y="333"/>
                  </a:cubicBezTo>
                  <a:cubicBezTo>
                    <a:pt x="493" y="339"/>
                    <a:pt x="491" y="345"/>
                    <a:pt x="491" y="348"/>
                  </a:cubicBezTo>
                  <a:cubicBezTo>
                    <a:pt x="490" y="350"/>
                    <a:pt x="489" y="351"/>
                    <a:pt x="486" y="354"/>
                  </a:cubicBezTo>
                  <a:cubicBezTo>
                    <a:pt x="483" y="358"/>
                    <a:pt x="481" y="361"/>
                    <a:pt x="475" y="359"/>
                  </a:cubicBezTo>
                  <a:cubicBezTo>
                    <a:pt x="469" y="357"/>
                    <a:pt x="472" y="352"/>
                    <a:pt x="462" y="353"/>
                  </a:cubicBezTo>
                  <a:moveTo>
                    <a:pt x="492" y="708"/>
                  </a:moveTo>
                  <a:cubicBezTo>
                    <a:pt x="492" y="709"/>
                    <a:pt x="490" y="711"/>
                    <a:pt x="488" y="713"/>
                  </a:cubicBezTo>
                  <a:cubicBezTo>
                    <a:pt x="487" y="714"/>
                    <a:pt x="487" y="716"/>
                    <a:pt x="487" y="717"/>
                  </a:cubicBezTo>
                  <a:cubicBezTo>
                    <a:pt x="486" y="718"/>
                    <a:pt x="486" y="720"/>
                    <a:pt x="485" y="721"/>
                  </a:cubicBezTo>
                  <a:cubicBezTo>
                    <a:pt x="485" y="722"/>
                    <a:pt x="484" y="723"/>
                    <a:pt x="483" y="723"/>
                  </a:cubicBezTo>
                  <a:cubicBezTo>
                    <a:pt x="483" y="724"/>
                    <a:pt x="482" y="724"/>
                    <a:pt x="480" y="723"/>
                  </a:cubicBezTo>
                  <a:cubicBezTo>
                    <a:pt x="480" y="722"/>
                    <a:pt x="480" y="722"/>
                    <a:pt x="480" y="722"/>
                  </a:cubicBezTo>
                  <a:cubicBezTo>
                    <a:pt x="480" y="722"/>
                    <a:pt x="481" y="722"/>
                    <a:pt x="481" y="722"/>
                  </a:cubicBezTo>
                  <a:cubicBezTo>
                    <a:pt x="481" y="721"/>
                    <a:pt x="479" y="720"/>
                    <a:pt x="478" y="720"/>
                  </a:cubicBezTo>
                  <a:cubicBezTo>
                    <a:pt x="477" y="720"/>
                    <a:pt x="475" y="723"/>
                    <a:pt x="475" y="723"/>
                  </a:cubicBezTo>
                  <a:cubicBezTo>
                    <a:pt x="473" y="725"/>
                    <a:pt x="473" y="720"/>
                    <a:pt x="473" y="719"/>
                  </a:cubicBezTo>
                  <a:cubicBezTo>
                    <a:pt x="473" y="719"/>
                    <a:pt x="474" y="718"/>
                    <a:pt x="474" y="716"/>
                  </a:cubicBezTo>
                  <a:cubicBezTo>
                    <a:pt x="475" y="715"/>
                    <a:pt x="476" y="716"/>
                    <a:pt x="476" y="716"/>
                  </a:cubicBezTo>
                  <a:cubicBezTo>
                    <a:pt x="476" y="716"/>
                    <a:pt x="477" y="714"/>
                    <a:pt x="477" y="713"/>
                  </a:cubicBezTo>
                  <a:cubicBezTo>
                    <a:pt x="478" y="711"/>
                    <a:pt x="478" y="711"/>
                    <a:pt x="478" y="709"/>
                  </a:cubicBezTo>
                  <a:cubicBezTo>
                    <a:pt x="478" y="707"/>
                    <a:pt x="476" y="707"/>
                    <a:pt x="476" y="707"/>
                  </a:cubicBezTo>
                  <a:cubicBezTo>
                    <a:pt x="476" y="707"/>
                    <a:pt x="476" y="707"/>
                    <a:pt x="476" y="706"/>
                  </a:cubicBezTo>
                  <a:cubicBezTo>
                    <a:pt x="476" y="704"/>
                    <a:pt x="477" y="704"/>
                    <a:pt x="477" y="704"/>
                  </a:cubicBezTo>
                  <a:cubicBezTo>
                    <a:pt x="477" y="704"/>
                    <a:pt x="478" y="703"/>
                    <a:pt x="478" y="702"/>
                  </a:cubicBezTo>
                  <a:cubicBezTo>
                    <a:pt x="479" y="701"/>
                    <a:pt x="480" y="701"/>
                    <a:pt x="480" y="701"/>
                  </a:cubicBezTo>
                  <a:cubicBezTo>
                    <a:pt x="481" y="700"/>
                    <a:pt x="483" y="700"/>
                    <a:pt x="485" y="700"/>
                  </a:cubicBezTo>
                  <a:cubicBezTo>
                    <a:pt x="486" y="699"/>
                    <a:pt x="486" y="699"/>
                    <a:pt x="488" y="697"/>
                  </a:cubicBezTo>
                  <a:cubicBezTo>
                    <a:pt x="489" y="694"/>
                    <a:pt x="489" y="696"/>
                    <a:pt x="491" y="696"/>
                  </a:cubicBezTo>
                  <a:cubicBezTo>
                    <a:pt x="493" y="696"/>
                    <a:pt x="494" y="698"/>
                    <a:pt x="494" y="698"/>
                  </a:cubicBezTo>
                  <a:cubicBezTo>
                    <a:pt x="494" y="698"/>
                    <a:pt x="494" y="699"/>
                    <a:pt x="494" y="700"/>
                  </a:cubicBezTo>
                  <a:cubicBezTo>
                    <a:pt x="494" y="701"/>
                    <a:pt x="494" y="703"/>
                    <a:pt x="494" y="704"/>
                  </a:cubicBezTo>
                  <a:cubicBezTo>
                    <a:pt x="494" y="706"/>
                    <a:pt x="493" y="707"/>
                    <a:pt x="492" y="708"/>
                  </a:cubicBezTo>
                  <a:moveTo>
                    <a:pt x="570" y="551"/>
                  </a:moveTo>
                  <a:cubicBezTo>
                    <a:pt x="569" y="553"/>
                    <a:pt x="568" y="551"/>
                    <a:pt x="566" y="551"/>
                  </a:cubicBezTo>
                  <a:cubicBezTo>
                    <a:pt x="564" y="551"/>
                    <a:pt x="563" y="547"/>
                    <a:pt x="563" y="547"/>
                  </a:cubicBezTo>
                  <a:cubicBezTo>
                    <a:pt x="563" y="547"/>
                    <a:pt x="557" y="543"/>
                    <a:pt x="557" y="541"/>
                  </a:cubicBezTo>
                  <a:cubicBezTo>
                    <a:pt x="556" y="539"/>
                    <a:pt x="556" y="540"/>
                    <a:pt x="555" y="538"/>
                  </a:cubicBezTo>
                  <a:cubicBezTo>
                    <a:pt x="554" y="537"/>
                    <a:pt x="554" y="537"/>
                    <a:pt x="552" y="536"/>
                  </a:cubicBezTo>
                  <a:cubicBezTo>
                    <a:pt x="550" y="536"/>
                    <a:pt x="549" y="535"/>
                    <a:pt x="549" y="533"/>
                  </a:cubicBezTo>
                  <a:cubicBezTo>
                    <a:pt x="548" y="532"/>
                    <a:pt x="548" y="532"/>
                    <a:pt x="548" y="530"/>
                  </a:cubicBezTo>
                  <a:cubicBezTo>
                    <a:pt x="548" y="528"/>
                    <a:pt x="548" y="529"/>
                    <a:pt x="547" y="528"/>
                  </a:cubicBezTo>
                  <a:cubicBezTo>
                    <a:pt x="546" y="527"/>
                    <a:pt x="544" y="527"/>
                    <a:pt x="543" y="526"/>
                  </a:cubicBezTo>
                  <a:cubicBezTo>
                    <a:pt x="542" y="526"/>
                    <a:pt x="541" y="524"/>
                    <a:pt x="541" y="524"/>
                  </a:cubicBezTo>
                  <a:cubicBezTo>
                    <a:pt x="541" y="524"/>
                    <a:pt x="541" y="521"/>
                    <a:pt x="541" y="519"/>
                  </a:cubicBezTo>
                  <a:cubicBezTo>
                    <a:pt x="541" y="517"/>
                    <a:pt x="539" y="517"/>
                    <a:pt x="539" y="515"/>
                  </a:cubicBezTo>
                  <a:cubicBezTo>
                    <a:pt x="538" y="513"/>
                    <a:pt x="537" y="506"/>
                    <a:pt x="537" y="506"/>
                  </a:cubicBezTo>
                  <a:cubicBezTo>
                    <a:pt x="537" y="506"/>
                    <a:pt x="532" y="503"/>
                    <a:pt x="531" y="502"/>
                  </a:cubicBezTo>
                  <a:cubicBezTo>
                    <a:pt x="531" y="500"/>
                    <a:pt x="526" y="499"/>
                    <a:pt x="524" y="498"/>
                  </a:cubicBezTo>
                  <a:cubicBezTo>
                    <a:pt x="523" y="497"/>
                    <a:pt x="523" y="495"/>
                    <a:pt x="523" y="493"/>
                  </a:cubicBezTo>
                  <a:cubicBezTo>
                    <a:pt x="523" y="491"/>
                    <a:pt x="524" y="475"/>
                    <a:pt x="525" y="473"/>
                  </a:cubicBezTo>
                  <a:cubicBezTo>
                    <a:pt x="526" y="471"/>
                    <a:pt x="524" y="470"/>
                    <a:pt x="524" y="470"/>
                  </a:cubicBezTo>
                  <a:cubicBezTo>
                    <a:pt x="524" y="470"/>
                    <a:pt x="519" y="467"/>
                    <a:pt x="518" y="466"/>
                  </a:cubicBezTo>
                  <a:cubicBezTo>
                    <a:pt x="517" y="464"/>
                    <a:pt x="518" y="462"/>
                    <a:pt x="518" y="461"/>
                  </a:cubicBezTo>
                  <a:cubicBezTo>
                    <a:pt x="518" y="459"/>
                    <a:pt x="516" y="459"/>
                    <a:pt x="515" y="457"/>
                  </a:cubicBezTo>
                  <a:cubicBezTo>
                    <a:pt x="514" y="455"/>
                    <a:pt x="509" y="449"/>
                    <a:pt x="507" y="447"/>
                  </a:cubicBezTo>
                  <a:cubicBezTo>
                    <a:pt x="506" y="444"/>
                    <a:pt x="506" y="445"/>
                    <a:pt x="505" y="444"/>
                  </a:cubicBezTo>
                  <a:cubicBezTo>
                    <a:pt x="505" y="442"/>
                    <a:pt x="505" y="442"/>
                    <a:pt x="506" y="441"/>
                  </a:cubicBezTo>
                  <a:cubicBezTo>
                    <a:pt x="506" y="440"/>
                    <a:pt x="506" y="438"/>
                    <a:pt x="506" y="437"/>
                  </a:cubicBezTo>
                  <a:cubicBezTo>
                    <a:pt x="506" y="437"/>
                    <a:pt x="505" y="436"/>
                    <a:pt x="503" y="433"/>
                  </a:cubicBezTo>
                  <a:cubicBezTo>
                    <a:pt x="502" y="431"/>
                    <a:pt x="500" y="426"/>
                    <a:pt x="499" y="424"/>
                  </a:cubicBezTo>
                  <a:cubicBezTo>
                    <a:pt x="498" y="421"/>
                    <a:pt x="495" y="420"/>
                    <a:pt x="494" y="416"/>
                  </a:cubicBezTo>
                  <a:cubicBezTo>
                    <a:pt x="492" y="412"/>
                    <a:pt x="491" y="411"/>
                    <a:pt x="491" y="408"/>
                  </a:cubicBezTo>
                  <a:cubicBezTo>
                    <a:pt x="490" y="406"/>
                    <a:pt x="489" y="406"/>
                    <a:pt x="489" y="404"/>
                  </a:cubicBezTo>
                  <a:cubicBezTo>
                    <a:pt x="488" y="401"/>
                    <a:pt x="490" y="401"/>
                    <a:pt x="490" y="400"/>
                  </a:cubicBezTo>
                  <a:cubicBezTo>
                    <a:pt x="491" y="400"/>
                    <a:pt x="493" y="400"/>
                    <a:pt x="494" y="400"/>
                  </a:cubicBezTo>
                  <a:cubicBezTo>
                    <a:pt x="495" y="400"/>
                    <a:pt x="498" y="399"/>
                    <a:pt x="498" y="399"/>
                  </a:cubicBezTo>
                  <a:cubicBezTo>
                    <a:pt x="498" y="399"/>
                    <a:pt x="498" y="399"/>
                    <a:pt x="499" y="398"/>
                  </a:cubicBezTo>
                  <a:cubicBezTo>
                    <a:pt x="500" y="397"/>
                    <a:pt x="502" y="399"/>
                    <a:pt x="502" y="399"/>
                  </a:cubicBezTo>
                  <a:cubicBezTo>
                    <a:pt x="504" y="404"/>
                    <a:pt x="504" y="404"/>
                    <a:pt x="504" y="404"/>
                  </a:cubicBezTo>
                  <a:cubicBezTo>
                    <a:pt x="504" y="404"/>
                    <a:pt x="508" y="409"/>
                    <a:pt x="509" y="410"/>
                  </a:cubicBezTo>
                  <a:cubicBezTo>
                    <a:pt x="509" y="410"/>
                    <a:pt x="512" y="415"/>
                    <a:pt x="513" y="416"/>
                  </a:cubicBezTo>
                  <a:cubicBezTo>
                    <a:pt x="514" y="417"/>
                    <a:pt x="517" y="421"/>
                    <a:pt x="517" y="422"/>
                  </a:cubicBezTo>
                  <a:cubicBezTo>
                    <a:pt x="518" y="423"/>
                    <a:pt x="521" y="428"/>
                    <a:pt x="521" y="428"/>
                  </a:cubicBezTo>
                  <a:cubicBezTo>
                    <a:pt x="521" y="428"/>
                    <a:pt x="522" y="432"/>
                    <a:pt x="522" y="434"/>
                  </a:cubicBezTo>
                  <a:cubicBezTo>
                    <a:pt x="522" y="435"/>
                    <a:pt x="527" y="438"/>
                    <a:pt x="527" y="438"/>
                  </a:cubicBezTo>
                  <a:cubicBezTo>
                    <a:pt x="531" y="443"/>
                    <a:pt x="531" y="443"/>
                    <a:pt x="531" y="443"/>
                  </a:cubicBezTo>
                  <a:cubicBezTo>
                    <a:pt x="531" y="443"/>
                    <a:pt x="534" y="449"/>
                    <a:pt x="535" y="449"/>
                  </a:cubicBezTo>
                  <a:cubicBezTo>
                    <a:pt x="535" y="450"/>
                    <a:pt x="536" y="455"/>
                    <a:pt x="536" y="456"/>
                  </a:cubicBezTo>
                  <a:cubicBezTo>
                    <a:pt x="536" y="458"/>
                    <a:pt x="536" y="460"/>
                    <a:pt x="536" y="462"/>
                  </a:cubicBezTo>
                  <a:cubicBezTo>
                    <a:pt x="536" y="465"/>
                    <a:pt x="536" y="464"/>
                    <a:pt x="536" y="466"/>
                  </a:cubicBezTo>
                  <a:cubicBezTo>
                    <a:pt x="536" y="469"/>
                    <a:pt x="543" y="478"/>
                    <a:pt x="543" y="478"/>
                  </a:cubicBezTo>
                  <a:cubicBezTo>
                    <a:pt x="543" y="478"/>
                    <a:pt x="546" y="481"/>
                    <a:pt x="548" y="481"/>
                  </a:cubicBezTo>
                  <a:cubicBezTo>
                    <a:pt x="549" y="481"/>
                    <a:pt x="550" y="484"/>
                    <a:pt x="551" y="485"/>
                  </a:cubicBezTo>
                  <a:cubicBezTo>
                    <a:pt x="553" y="487"/>
                    <a:pt x="555" y="489"/>
                    <a:pt x="556" y="490"/>
                  </a:cubicBezTo>
                  <a:cubicBezTo>
                    <a:pt x="557" y="490"/>
                    <a:pt x="556" y="493"/>
                    <a:pt x="556" y="496"/>
                  </a:cubicBezTo>
                  <a:cubicBezTo>
                    <a:pt x="555" y="499"/>
                    <a:pt x="559" y="502"/>
                    <a:pt x="559" y="503"/>
                  </a:cubicBezTo>
                  <a:cubicBezTo>
                    <a:pt x="560" y="504"/>
                    <a:pt x="562" y="508"/>
                    <a:pt x="565" y="510"/>
                  </a:cubicBezTo>
                  <a:cubicBezTo>
                    <a:pt x="567" y="513"/>
                    <a:pt x="564" y="513"/>
                    <a:pt x="564" y="514"/>
                  </a:cubicBezTo>
                  <a:cubicBezTo>
                    <a:pt x="564" y="515"/>
                    <a:pt x="564" y="516"/>
                    <a:pt x="565" y="517"/>
                  </a:cubicBezTo>
                  <a:cubicBezTo>
                    <a:pt x="565" y="519"/>
                    <a:pt x="567" y="518"/>
                    <a:pt x="568" y="519"/>
                  </a:cubicBezTo>
                  <a:cubicBezTo>
                    <a:pt x="569" y="519"/>
                    <a:pt x="569" y="523"/>
                    <a:pt x="570" y="524"/>
                  </a:cubicBezTo>
                  <a:cubicBezTo>
                    <a:pt x="570" y="526"/>
                    <a:pt x="570" y="529"/>
                    <a:pt x="569" y="531"/>
                  </a:cubicBezTo>
                  <a:cubicBezTo>
                    <a:pt x="568" y="532"/>
                    <a:pt x="568" y="533"/>
                    <a:pt x="568" y="534"/>
                  </a:cubicBezTo>
                  <a:cubicBezTo>
                    <a:pt x="568" y="535"/>
                    <a:pt x="570" y="538"/>
                    <a:pt x="570" y="539"/>
                  </a:cubicBezTo>
                  <a:cubicBezTo>
                    <a:pt x="571" y="541"/>
                    <a:pt x="572" y="544"/>
                    <a:pt x="572" y="546"/>
                  </a:cubicBezTo>
                  <a:cubicBezTo>
                    <a:pt x="572" y="548"/>
                    <a:pt x="571" y="548"/>
                    <a:pt x="570" y="551"/>
                  </a:cubicBezTo>
                  <a:moveTo>
                    <a:pt x="628" y="309"/>
                  </a:moveTo>
                  <a:cubicBezTo>
                    <a:pt x="628" y="310"/>
                    <a:pt x="628" y="312"/>
                    <a:pt x="626" y="314"/>
                  </a:cubicBezTo>
                  <a:cubicBezTo>
                    <a:pt x="625" y="316"/>
                    <a:pt x="624" y="314"/>
                    <a:pt x="623" y="314"/>
                  </a:cubicBezTo>
                  <a:cubicBezTo>
                    <a:pt x="622" y="313"/>
                    <a:pt x="618" y="314"/>
                    <a:pt x="616" y="314"/>
                  </a:cubicBezTo>
                  <a:cubicBezTo>
                    <a:pt x="615" y="314"/>
                    <a:pt x="613" y="315"/>
                    <a:pt x="613" y="315"/>
                  </a:cubicBezTo>
                  <a:cubicBezTo>
                    <a:pt x="613" y="315"/>
                    <a:pt x="609" y="313"/>
                    <a:pt x="608" y="312"/>
                  </a:cubicBezTo>
                  <a:cubicBezTo>
                    <a:pt x="608" y="311"/>
                    <a:pt x="606" y="309"/>
                    <a:pt x="605" y="308"/>
                  </a:cubicBezTo>
                  <a:cubicBezTo>
                    <a:pt x="604" y="307"/>
                    <a:pt x="600" y="305"/>
                    <a:pt x="599" y="304"/>
                  </a:cubicBezTo>
                  <a:cubicBezTo>
                    <a:pt x="598" y="303"/>
                    <a:pt x="596" y="303"/>
                    <a:pt x="596" y="301"/>
                  </a:cubicBezTo>
                  <a:cubicBezTo>
                    <a:pt x="595" y="300"/>
                    <a:pt x="594" y="300"/>
                    <a:pt x="593" y="297"/>
                  </a:cubicBezTo>
                  <a:cubicBezTo>
                    <a:pt x="591" y="294"/>
                    <a:pt x="591" y="294"/>
                    <a:pt x="592" y="291"/>
                  </a:cubicBezTo>
                  <a:cubicBezTo>
                    <a:pt x="593" y="288"/>
                    <a:pt x="590" y="283"/>
                    <a:pt x="590" y="282"/>
                  </a:cubicBezTo>
                  <a:cubicBezTo>
                    <a:pt x="590" y="281"/>
                    <a:pt x="590" y="282"/>
                    <a:pt x="590" y="279"/>
                  </a:cubicBezTo>
                  <a:cubicBezTo>
                    <a:pt x="590" y="277"/>
                    <a:pt x="590" y="277"/>
                    <a:pt x="591" y="278"/>
                  </a:cubicBezTo>
                  <a:cubicBezTo>
                    <a:pt x="592" y="278"/>
                    <a:pt x="592" y="278"/>
                    <a:pt x="592" y="277"/>
                  </a:cubicBezTo>
                  <a:cubicBezTo>
                    <a:pt x="593" y="276"/>
                    <a:pt x="593" y="276"/>
                    <a:pt x="593" y="274"/>
                  </a:cubicBezTo>
                  <a:cubicBezTo>
                    <a:pt x="593" y="272"/>
                    <a:pt x="591" y="271"/>
                    <a:pt x="590" y="270"/>
                  </a:cubicBezTo>
                  <a:cubicBezTo>
                    <a:pt x="589" y="269"/>
                    <a:pt x="586" y="267"/>
                    <a:pt x="581" y="263"/>
                  </a:cubicBezTo>
                  <a:cubicBezTo>
                    <a:pt x="577" y="259"/>
                    <a:pt x="577" y="256"/>
                    <a:pt x="576" y="254"/>
                  </a:cubicBezTo>
                  <a:cubicBezTo>
                    <a:pt x="575" y="252"/>
                    <a:pt x="571" y="246"/>
                    <a:pt x="570" y="244"/>
                  </a:cubicBezTo>
                  <a:cubicBezTo>
                    <a:pt x="569" y="242"/>
                    <a:pt x="568" y="240"/>
                    <a:pt x="567" y="238"/>
                  </a:cubicBezTo>
                  <a:cubicBezTo>
                    <a:pt x="567" y="235"/>
                    <a:pt x="566" y="236"/>
                    <a:pt x="564" y="235"/>
                  </a:cubicBezTo>
                  <a:cubicBezTo>
                    <a:pt x="563" y="234"/>
                    <a:pt x="563" y="232"/>
                    <a:pt x="562" y="228"/>
                  </a:cubicBezTo>
                  <a:cubicBezTo>
                    <a:pt x="562" y="225"/>
                    <a:pt x="563" y="226"/>
                    <a:pt x="564" y="224"/>
                  </a:cubicBezTo>
                  <a:cubicBezTo>
                    <a:pt x="564" y="222"/>
                    <a:pt x="566" y="222"/>
                    <a:pt x="567" y="220"/>
                  </a:cubicBezTo>
                  <a:cubicBezTo>
                    <a:pt x="567" y="219"/>
                    <a:pt x="568" y="219"/>
                    <a:pt x="569" y="219"/>
                  </a:cubicBezTo>
                  <a:cubicBezTo>
                    <a:pt x="570" y="219"/>
                    <a:pt x="570" y="219"/>
                    <a:pt x="571" y="219"/>
                  </a:cubicBezTo>
                  <a:cubicBezTo>
                    <a:pt x="572" y="219"/>
                    <a:pt x="573" y="217"/>
                    <a:pt x="574" y="216"/>
                  </a:cubicBezTo>
                  <a:cubicBezTo>
                    <a:pt x="575" y="215"/>
                    <a:pt x="576" y="214"/>
                    <a:pt x="577" y="213"/>
                  </a:cubicBezTo>
                  <a:cubicBezTo>
                    <a:pt x="578" y="211"/>
                    <a:pt x="584" y="213"/>
                    <a:pt x="585" y="214"/>
                  </a:cubicBezTo>
                  <a:cubicBezTo>
                    <a:pt x="587" y="214"/>
                    <a:pt x="587" y="216"/>
                    <a:pt x="590" y="216"/>
                  </a:cubicBezTo>
                  <a:cubicBezTo>
                    <a:pt x="593" y="216"/>
                    <a:pt x="595" y="217"/>
                    <a:pt x="596" y="217"/>
                  </a:cubicBezTo>
                  <a:cubicBezTo>
                    <a:pt x="597" y="217"/>
                    <a:pt x="598" y="220"/>
                    <a:pt x="598" y="221"/>
                  </a:cubicBezTo>
                  <a:cubicBezTo>
                    <a:pt x="598" y="222"/>
                    <a:pt x="597" y="224"/>
                    <a:pt x="595" y="226"/>
                  </a:cubicBezTo>
                  <a:cubicBezTo>
                    <a:pt x="593" y="227"/>
                    <a:pt x="595" y="226"/>
                    <a:pt x="590" y="228"/>
                  </a:cubicBezTo>
                  <a:cubicBezTo>
                    <a:pt x="586" y="229"/>
                    <a:pt x="587" y="229"/>
                    <a:pt x="588" y="228"/>
                  </a:cubicBezTo>
                  <a:cubicBezTo>
                    <a:pt x="588" y="228"/>
                    <a:pt x="589" y="228"/>
                    <a:pt x="589" y="229"/>
                  </a:cubicBezTo>
                  <a:cubicBezTo>
                    <a:pt x="588" y="230"/>
                    <a:pt x="585" y="233"/>
                    <a:pt x="585" y="233"/>
                  </a:cubicBezTo>
                  <a:cubicBezTo>
                    <a:pt x="585" y="233"/>
                    <a:pt x="585" y="233"/>
                    <a:pt x="585" y="235"/>
                  </a:cubicBezTo>
                  <a:cubicBezTo>
                    <a:pt x="584" y="238"/>
                    <a:pt x="587" y="238"/>
                    <a:pt x="588" y="240"/>
                  </a:cubicBezTo>
                  <a:cubicBezTo>
                    <a:pt x="592" y="244"/>
                    <a:pt x="592" y="244"/>
                    <a:pt x="592" y="244"/>
                  </a:cubicBezTo>
                  <a:cubicBezTo>
                    <a:pt x="592" y="244"/>
                    <a:pt x="594" y="246"/>
                    <a:pt x="595" y="248"/>
                  </a:cubicBezTo>
                  <a:cubicBezTo>
                    <a:pt x="597" y="249"/>
                    <a:pt x="599" y="250"/>
                    <a:pt x="601" y="252"/>
                  </a:cubicBezTo>
                  <a:cubicBezTo>
                    <a:pt x="603" y="253"/>
                    <a:pt x="603" y="255"/>
                    <a:pt x="603" y="255"/>
                  </a:cubicBezTo>
                  <a:cubicBezTo>
                    <a:pt x="603" y="255"/>
                    <a:pt x="603" y="260"/>
                    <a:pt x="603" y="261"/>
                  </a:cubicBezTo>
                  <a:cubicBezTo>
                    <a:pt x="603" y="262"/>
                    <a:pt x="605" y="263"/>
                    <a:pt x="609" y="264"/>
                  </a:cubicBezTo>
                  <a:cubicBezTo>
                    <a:pt x="612" y="265"/>
                    <a:pt x="610" y="264"/>
                    <a:pt x="611" y="262"/>
                  </a:cubicBezTo>
                  <a:cubicBezTo>
                    <a:pt x="611" y="261"/>
                    <a:pt x="612" y="261"/>
                    <a:pt x="614" y="261"/>
                  </a:cubicBezTo>
                  <a:cubicBezTo>
                    <a:pt x="616" y="261"/>
                    <a:pt x="615" y="263"/>
                    <a:pt x="617" y="266"/>
                  </a:cubicBezTo>
                  <a:cubicBezTo>
                    <a:pt x="618" y="268"/>
                    <a:pt x="620" y="270"/>
                    <a:pt x="621" y="271"/>
                  </a:cubicBezTo>
                  <a:cubicBezTo>
                    <a:pt x="622" y="272"/>
                    <a:pt x="621" y="272"/>
                    <a:pt x="621" y="273"/>
                  </a:cubicBezTo>
                  <a:cubicBezTo>
                    <a:pt x="621" y="274"/>
                    <a:pt x="619" y="274"/>
                    <a:pt x="617" y="272"/>
                  </a:cubicBezTo>
                  <a:cubicBezTo>
                    <a:pt x="616" y="271"/>
                    <a:pt x="616" y="271"/>
                    <a:pt x="616" y="271"/>
                  </a:cubicBezTo>
                  <a:cubicBezTo>
                    <a:pt x="616" y="271"/>
                    <a:pt x="616" y="272"/>
                    <a:pt x="615" y="271"/>
                  </a:cubicBezTo>
                  <a:cubicBezTo>
                    <a:pt x="613" y="270"/>
                    <a:pt x="614" y="271"/>
                    <a:pt x="614" y="271"/>
                  </a:cubicBezTo>
                  <a:cubicBezTo>
                    <a:pt x="614" y="271"/>
                    <a:pt x="612" y="275"/>
                    <a:pt x="612" y="276"/>
                  </a:cubicBezTo>
                  <a:cubicBezTo>
                    <a:pt x="612" y="277"/>
                    <a:pt x="614" y="280"/>
                    <a:pt x="615" y="282"/>
                  </a:cubicBezTo>
                  <a:cubicBezTo>
                    <a:pt x="615" y="283"/>
                    <a:pt x="615" y="283"/>
                    <a:pt x="616" y="287"/>
                  </a:cubicBezTo>
                  <a:cubicBezTo>
                    <a:pt x="617" y="291"/>
                    <a:pt x="618" y="291"/>
                    <a:pt x="622" y="293"/>
                  </a:cubicBezTo>
                  <a:cubicBezTo>
                    <a:pt x="626" y="296"/>
                    <a:pt x="625" y="297"/>
                    <a:pt x="625" y="298"/>
                  </a:cubicBezTo>
                  <a:cubicBezTo>
                    <a:pt x="626" y="300"/>
                    <a:pt x="626" y="300"/>
                    <a:pt x="628" y="303"/>
                  </a:cubicBezTo>
                  <a:cubicBezTo>
                    <a:pt x="629" y="307"/>
                    <a:pt x="628" y="307"/>
                    <a:pt x="628" y="309"/>
                  </a:cubicBezTo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Oval 328">
              <a:extLst>
                <a:ext uri="{FF2B5EF4-FFF2-40B4-BE49-F238E27FC236}">
                  <a16:creationId xmlns:a16="http://schemas.microsoft.com/office/drawing/2014/main" id="{825CD5B6-82C6-4D4A-A67A-15247D65CF7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14405" y="5131889"/>
              <a:ext cx="3903109" cy="154111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335">
              <a:extLst>
                <a:ext uri="{FF2B5EF4-FFF2-40B4-BE49-F238E27FC236}">
                  <a16:creationId xmlns:a16="http://schemas.microsoft.com/office/drawing/2014/main" id="{B38814FD-0CF0-FF4B-8690-A3322D0F5738}"/>
                </a:ext>
              </a:extLst>
            </p:cNvPr>
            <p:cNvSpPr>
              <a:spLocks/>
            </p:cNvSpPr>
            <p:nvPr/>
          </p:nvSpPr>
          <p:spPr bwMode="auto">
            <a:xfrm>
              <a:off x="4757834" y="3390900"/>
              <a:ext cx="3808507" cy="1821858"/>
            </a:xfrm>
            <a:custGeom>
              <a:avLst/>
              <a:gdLst>
                <a:gd name="T0" fmla="*/ 1827 w 1851"/>
                <a:gd name="T1" fmla="*/ 886 h 886"/>
                <a:gd name="T2" fmla="*/ 1443 w 1851"/>
                <a:gd name="T3" fmla="*/ 229 h 886"/>
                <a:gd name="T4" fmla="*/ 596 w 1851"/>
                <a:gd name="T5" fmla="*/ 315 h 886"/>
                <a:gd name="T6" fmla="*/ 216 w 1851"/>
                <a:gd name="T7" fmla="*/ 484 h 886"/>
                <a:gd name="T8" fmla="*/ 0 w 1851"/>
                <a:gd name="T9" fmla="*/ 549 h 886"/>
                <a:gd name="T10" fmla="*/ 0 w 1851"/>
                <a:gd name="T11" fmla="*/ 886 h 886"/>
                <a:gd name="T12" fmla="*/ 1827 w 1851"/>
                <a:gd name="T13" fmla="*/ 886 h 8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51" h="886">
                  <a:moveTo>
                    <a:pt x="1827" y="886"/>
                  </a:moveTo>
                  <a:cubicBezTo>
                    <a:pt x="1827" y="886"/>
                    <a:pt x="1851" y="446"/>
                    <a:pt x="1443" y="229"/>
                  </a:cubicBezTo>
                  <a:cubicBezTo>
                    <a:pt x="1013" y="0"/>
                    <a:pt x="693" y="269"/>
                    <a:pt x="596" y="315"/>
                  </a:cubicBezTo>
                  <a:cubicBezTo>
                    <a:pt x="499" y="362"/>
                    <a:pt x="313" y="484"/>
                    <a:pt x="216" y="484"/>
                  </a:cubicBezTo>
                  <a:cubicBezTo>
                    <a:pt x="119" y="484"/>
                    <a:pt x="42" y="484"/>
                    <a:pt x="0" y="549"/>
                  </a:cubicBezTo>
                  <a:cubicBezTo>
                    <a:pt x="0" y="886"/>
                    <a:pt x="0" y="886"/>
                    <a:pt x="0" y="886"/>
                  </a:cubicBezTo>
                  <a:cubicBezTo>
                    <a:pt x="1827" y="886"/>
                    <a:pt x="1827" y="886"/>
                    <a:pt x="1827" y="886"/>
                  </a:cubicBezTo>
                </a:path>
              </a:pathLst>
            </a:custGeom>
            <a:solidFill>
              <a:srgbClr val="E0EFF9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336">
              <a:extLst>
                <a:ext uri="{FF2B5EF4-FFF2-40B4-BE49-F238E27FC236}">
                  <a16:creationId xmlns:a16="http://schemas.microsoft.com/office/drawing/2014/main" id="{B0658513-EDCE-9E45-8D90-9AD7DA922D9F}"/>
                </a:ext>
              </a:extLst>
            </p:cNvPr>
            <p:cNvSpPr>
              <a:spLocks/>
            </p:cNvSpPr>
            <p:nvPr/>
          </p:nvSpPr>
          <p:spPr bwMode="auto">
            <a:xfrm>
              <a:off x="4132238" y="3876118"/>
              <a:ext cx="689682" cy="1036049"/>
            </a:xfrm>
            <a:custGeom>
              <a:avLst/>
              <a:gdLst>
                <a:gd name="T0" fmla="*/ 292 w 335"/>
                <a:gd name="T1" fmla="*/ 0 h 504"/>
                <a:gd name="T2" fmla="*/ 162 w 335"/>
                <a:gd name="T3" fmla="*/ 74 h 504"/>
                <a:gd name="T4" fmla="*/ 3 w 335"/>
                <a:gd name="T5" fmla="*/ 306 h 504"/>
                <a:gd name="T6" fmla="*/ 18 w 335"/>
                <a:gd name="T7" fmla="*/ 503 h 504"/>
                <a:gd name="T8" fmla="*/ 79 w 335"/>
                <a:gd name="T9" fmla="*/ 502 h 504"/>
                <a:gd name="T10" fmla="*/ 287 w 335"/>
                <a:gd name="T11" fmla="*/ 350 h 504"/>
                <a:gd name="T12" fmla="*/ 292 w 335"/>
                <a:gd name="T13" fmla="*/ 0 h 5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5" h="504">
                  <a:moveTo>
                    <a:pt x="292" y="0"/>
                  </a:moveTo>
                  <a:cubicBezTo>
                    <a:pt x="292" y="0"/>
                    <a:pt x="229" y="43"/>
                    <a:pt x="162" y="74"/>
                  </a:cubicBezTo>
                  <a:cubicBezTo>
                    <a:pt x="98" y="103"/>
                    <a:pt x="6" y="177"/>
                    <a:pt x="3" y="306"/>
                  </a:cubicBezTo>
                  <a:cubicBezTo>
                    <a:pt x="0" y="435"/>
                    <a:pt x="24" y="480"/>
                    <a:pt x="18" y="503"/>
                  </a:cubicBezTo>
                  <a:cubicBezTo>
                    <a:pt x="18" y="503"/>
                    <a:pt x="64" y="504"/>
                    <a:pt x="79" y="502"/>
                  </a:cubicBezTo>
                  <a:cubicBezTo>
                    <a:pt x="129" y="495"/>
                    <a:pt x="244" y="453"/>
                    <a:pt x="287" y="350"/>
                  </a:cubicBezTo>
                  <a:cubicBezTo>
                    <a:pt x="331" y="244"/>
                    <a:pt x="335" y="116"/>
                    <a:pt x="2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337">
              <a:extLst>
                <a:ext uri="{FF2B5EF4-FFF2-40B4-BE49-F238E27FC236}">
                  <a16:creationId xmlns:a16="http://schemas.microsoft.com/office/drawing/2014/main" id="{640FBA4E-DD4F-0744-9AA0-259481518682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8858" y="3876118"/>
              <a:ext cx="653061" cy="1036049"/>
            </a:xfrm>
            <a:custGeom>
              <a:avLst/>
              <a:gdLst>
                <a:gd name="T0" fmla="*/ 269 w 317"/>
                <a:gd name="T1" fmla="*/ 350 h 504"/>
                <a:gd name="T2" fmla="*/ 274 w 317"/>
                <a:gd name="T3" fmla="*/ 0 h 504"/>
                <a:gd name="T4" fmla="*/ 149 w 317"/>
                <a:gd name="T5" fmla="*/ 244 h 504"/>
                <a:gd name="T6" fmla="*/ 0 w 317"/>
                <a:gd name="T7" fmla="*/ 503 h 504"/>
                <a:gd name="T8" fmla="*/ 61 w 317"/>
                <a:gd name="T9" fmla="*/ 502 h 504"/>
                <a:gd name="T10" fmla="*/ 269 w 317"/>
                <a:gd name="T11" fmla="*/ 350 h 5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17" h="504">
                  <a:moveTo>
                    <a:pt x="269" y="350"/>
                  </a:moveTo>
                  <a:cubicBezTo>
                    <a:pt x="313" y="244"/>
                    <a:pt x="317" y="116"/>
                    <a:pt x="274" y="0"/>
                  </a:cubicBezTo>
                  <a:cubicBezTo>
                    <a:pt x="274" y="0"/>
                    <a:pt x="205" y="147"/>
                    <a:pt x="149" y="244"/>
                  </a:cubicBezTo>
                  <a:cubicBezTo>
                    <a:pt x="93" y="341"/>
                    <a:pt x="0" y="503"/>
                    <a:pt x="0" y="503"/>
                  </a:cubicBezTo>
                  <a:cubicBezTo>
                    <a:pt x="0" y="503"/>
                    <a:pt x="46" y="504"/>
                    <a:pt x="61" y="502"/>
                  </a:cubicBezTo>
                  <a:cubicBezTo>
                    <a:pt x="111" y="495"/>
                    <a:pt x="226" y="453"/>
                    <a:pt x="269" y="350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339">
              <a:extLst>
                <a:ext uri="{FF2B5EF4-FFF2-40B4-BE49-F238E27FC236}">
                  <a16:creationId xmlns:a16="http://schemas.microsoft.com/office/drawing/2014/main" id="{9080CD95-3930-974C-990F-44542997917F}"/>
                </a:ext>
              </a:extLst>
            </p:cNvPr>
            <p:cNvSpPr>
              <a:spLocks/>
            </p:cNvSpPr>
            <p:nvPr/>
          </p:nvSpPr>
          <p:spPr bwMode="auto">
            <a:xfrm>
              <a:off x="3460867" y="4162977"/>
              <a:ext cx="805646" cy="677475"/>
            </a:xfrm>
            <a:custGeom>
              <a:avLst/>
              <a:gdLst>
                <a:gd name="T0" fmla="*/ 0 w 391"/>
                <a:gd name="T1" fmla="*/ 18 h 329"/>
                <a:gd name="T2" fmla="*/ 43 w 391"/>
                <a:gd name="T3" fmla="*/ 139 h 329"/>
                <a:gd name="T4" fmla="*/ 214 w 391"/>
                <a:gd name="T5" fmla="*/ 307 h 329"/>
                <a:gd name="T6" fmla="*/ 381 w 391"/>
                <a:gd name="T7" fmla="*/ 325 h 329"/>
                <a:gd name="T8" fmla="*/ 390 w 391"/>
                <a:gd name="T9" fmla="*/ 273 h 329"/>
                <a:gd name="T10" fmla="*/ 293 w 391"/>
                <a:gd name="T11" fmla="*/ 75 h 329"/>
                <a:gd name="T12" fmla="*/ 0 w 391"/>
                <a:gd name="T13" fmla="*/ 18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1" h="329">
                  <a:moveTo>
                    <a:pt x="0" y="18"/>
                  </a:moveTo>
                  <a:cubicBezTo>
                    <a:pt x="0" y="18"/>
                    <a:pt x="27" y="77"/>
                    <a:pt x="43" y="139"/>
                  </a:cubicBezTo>
                  <a:cubicBezTo>
                    <a:pt x="57" y="197"/>
                    <a:pt x="106" y="285"/>
                    <a:pt x="214" y="307"/>
                  </a:cubicBezTo>
                  <a:cubicBezTo>
                    <a:pt x="322" y="329"/>
                    <a:pt x="363" y="316"/>
                    <a:pt x="381" y="325"/>
                  </a:cubicBezTo>
                  <a:cubicBezTo>
                    <a:pt x="381" y="325"/>
                    <a:pt x="390" y="286"/>
                    <a:pt x="390" y="273"/>
                  </a:cubicBezTo>
                  <a:cubicBezTo>
                    <a:pt x="391" y="230"/>
                    <a:pt x="374" y="127"/>
                    <a:pt x="293" y="75"/>
                  </a:cubicBezTo>
                  <a:cubicBezTo>
                    <a:pt x="211" y="22"/>
                    <a:pt x="104" y="0"/>
                    <a:pt x="0" y="1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340">
              <a:extLst>
                <a:ext uri="{FF2B5EF4-FFF2-40B4-BE49-F238E27FC236}">
                  <a16:creationId xmlns:a16="http://schemas.microsoft.com/office/drawing/2014/main" id="{DE2FCA1F-2179-7948-BBE4-C23B6E246ACA}"/>
                </a:ext>
              </a:extLst>
            </p:cNvPr>
            <p:cNvSpPr>
              <a:spLocks/>
            </p:cNvSpPr>
            <p:nvPr/>
          </p:nvSpPr>
          <p:spPr bwMode="auto">
            <a:xfrm>
              <a:off x="3460867" y="4162977"/>
              <a:ext cx="805646" cy="668320"/>
            </a:xfrm>
            <a:custGeom>
              <a:avLst/>
              <a:gdLst>
                <a:gd name="T0" fmla="*/ 293 w 391"/>
                <a:gd name="T1" fmla="*/ 75 h 325"/>
                <a:gd name="T2" fmla="*/ 0 w 391"/>
                <a:gd name="T3" fmla="*/ 18 h 325"/>
                <a:gd name="T4" fmla="*/ 187 w 391"/>
                <a:gd name="T5" fmla="*/ 160 h 325"/>
                <a:gd name="T6" fmla="*/ 381 w 391"/>
                <a:gd name="T7" fmla="*/ 325 h 325"/>
                <a:gd name="T8" fmla="*/ 390 w 391"/>
                <a:gd name="T9" fmla="*/ 273 h 325"/>
                <a:gd name="T10" fmla="*/ 293 w 391"/>
                <a:gd name="T11" fmla="*/ 75 h 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91" h="325">
                  <a:moveTo>
                    <a:pt x="293" y="75"/>
                  </a:moveTo>
                  <a:cubicBezTo>
                    <a:pt x="211" y="22"/>
                    <a:pt x="104" y="0"/>
                    <a:pt x="0" y="18"/>
                  </a:cubicBezTo>
                  <a:cubicBezTo>
                    <a:pt x="0" y="18"/>
                    <a:pt x="113" y="99"/>
                    <a:pt x="187" y="160"/>
                  </a:cubicBezTo>
                  <a:cubicBezTo>
                    <a:pt x="260" y="222"/>
                    <a:pt x="381" y="325"/>
                    <a:pt x="381" y="325"/>
                  </a:cubicBezTo>
                  <a:cubicBezTo>
                    <a:pt x="381" y="325"/>
                    <a:pt x="390" y="286"/>
                    <a:pt x="390" y="273"/>
                  </a:cubicBezTo>
                  <a:cubicBezTo>
                    <a:pt x="391" y="230"/>
                    <a:pt x="374" y="127"/>
                    <a:pt x="293" y="75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342">
              <a:extLst>
                <a:ext uri="{FF2B5EF4-FFF2-40B4-BE49-F238E27FC236}">
                  <a16:creationId xmlns:a16="http://schemas.microsoft.com/office/drawing/2014/main" id="{47999DDE-05C5-6542-8720-B37788ED2734}"/>
                </a:ext>
              </a:extLst>
            </p:cNvPr>
            <p:cNvSpPr>
              <a:spLocks/>
            </p:cNvSpPr>
            <p:nvPr/>
          </p:nvSpPr>
          <p:spPr bwMode="auto">
            <a:xfrm>
              <a:off x="5525333" y="3691492"/>
              <a:ext cx="440969" cy="256342"/>
            </a:xfrm>
            <a:custGeom>
              <a:avLst/>
              <a:gdLst>
                <a:gd name="T0" fmla="*/ 44 w 214"/>
                <a:gd name="T1" fmla="*/ 121 h 125"/>
                <a:gd name="T2" fmla="*/ 0 w 214"/>
                <a:gd name="T3" fmla="*/ 96 h 125"/>
                <a:gd name="T4" fmla="*/ 29 w 214"/>
                <a:gd name="T5" fmla="*/ 67 h 125"/>
                <a:gd name="T6" fmla="*/ 33 w 214"/>
                <a:gd name="T7" fmla="*/ 67 h 125"/>
                <a:gd name="T8" fmla="*/ 33 w 214"/>
                <a:gd name="T9" fmla="*/ 62 h 125"/>
                <a:gd name="T10" fmla="*/ 62 w 214"/>
                <a:gd name="T11" fmla="*/ 33 h 125"/>
                <a:gd name="T12" fmla="*/ 76 w 214"/>
                <a:gd name="T13" fmla="*/ 37 h 125"/>
                <a:gd name="T14" fmla="*/ 124 w 214"/>
                <a:gd name="T15" fmla="*/ 0 h 125"/>
                <a:gd name="T16" fmla="*/ 173 w 214"/>
                <a:gd name="T17" fmla="*/ 43 h 125"/>
                <a:gd name="T18" fmla="*/ 174 w 214"/>
                <a:gd name="T19" fmla="*/ 43 h 125"/>
                <a:gd name="T20" fmla="*/ 214 w 214"/>
                <a:gd name="T21" fmla="*/ 83 h 125"/>
                <a:gd name="T22" fmla="*/ 165 w 214"/>
                <a:gd name="T23" fmla="*/ 121 h 125"/>
                <a:gd name="T24" fmla="*/ 44 w 214"/>
                <a:gd name="T25" fmla="*/ 121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14" h="125">
                  <a:moveTo>
                    <a:pt x="44" y="121"/>
                  </a:moveTo>
                  <a:cubicBezTo>
                    <a:pt x="35" y="121"/>
                    <a:pt x="0" y="125"/>
                    <a:pt x="0" y="96"/>
                  </a:cubicBezTo>
                  <a:cubicBezTo>
                    <a:pt x="0" y="80"/>
                    <a:pt x="13" y="67"/>
                    <a:pt x="29" y="67"/>
                  </a:cubicBezTo>
                  <a:cubicBezTo>
                    <a:pt x="31" y="67"/>
                    <a:pt x="32" y="67"/>
                    <a:pt x="33" y="67"/>
                  </a:cubicBezTo>
                  <a:cubicBezTo>
                    <a:pt x="33" y="66"/>
                    <a:pt x="33" y="64"/>
                    <a:pt x="33" y="62"/>
                  </a:cubicBezTo>
                  <a:cubicBezTo>
                    <a:pt x="33" y="46"/>
                    <a:pt x="46" y="33"/>
                    <a:pt x="62" y="33"/>
                  </a:cubicBezTo>
                  <a:cubicBezTo>
                    <a:pt x="67" y="33"/>
                    <a:pt x="72" y="35"/>
                    <a:pt x="76" y="37"/>
                  </a:cubicBezTo>
                  <a:cubicBezTo>
                    <a:pt x="82" y="16"/>
                    <a:pt x="101" y="0"/>
                    <a:pt x="124" y="0"/>
                  </a:cubicBezTo>
                  <a:cubicBezTo>
                    <a:pt x="149" y="0"/>
                    <a:pt x="169" y="19"/>
                    <a:pt x="173" y="43"/>
                  </a:cubicBezTo>
                  <a:cubicBezTo>
                    <a:pt x="173" y="43"/>
                    <a:pt x="174" y="43"/>
                    <a:pt x="174" y="43"/>
                  </a:cubicBezTo>
                  <a:cubicBezTo>
                    <a:pt x="196" y="43"/>
                    <a:pt x="214" y="61"/>
                    <a:pt x="214" y="83"/>
                  </a:cubicBezTo>
                  <a:cubicBezTo>
                    <a:pt x="214" y="120"/>
                    <a:pt x="168" y="122"/>
                    <a:pt x="165" y="121"/>
                  </a:cubicBezTo>
                  <a:lnTo>
                    <a:pt x="44" y="12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343">
              <a:extLst>
                <a:ext uri="{FF2B5EF4-FFF2-40B4-BE49-F238E27FC236}">
                  <a16:creationId xmlns:a16="http://schemas.microsoft.com/office/drawing/2014/main" id="{E9A63BA8-9981-974C-860F-34E27C45495F}"/>
                </a:ext>
              </a:extLst>
            </p:cNvPr>
            <p:cNvSpPr>
              <a:spLocks/>
            </p:cNvSpPr>
            <p:nvPr/>
          </p:nvSpPr>
          <p:spPr bwMode="auto">
            <a:xfrm>
              <a:off x="4591517" y="3445830"/>
              <a:ext cx="543200" cy="317376"/>
            </a:xfrm>
            <a:custGeom>
              <a:avLst/>
              <a:gdLst>
                <a:gd name="T0" fmla="*/ 54 w 264"/>
                <a:gd name="T1" fmla="*/ 149 h 154"/>
                <a:gd name="T2" fmla="*/ 0 w 264"/>
                <a:gd name="T3" fmla="*/ 118 h 154"/>
                <a:gd name="T4" fmla="*/ 36 w 264"/>
                <a:gd name="T5" fmla="*/ 82 h 154"/>
                <a:gd name="T6" fmla="*/ 41 w 264"/>
                <a:gd name="T7" fmla="*/ 82 h 154"/>
                <a:gd name="T8" fmla="*/ 40 w 264"/>
                <a:gd name="T9" fmla="*/ 76 h 154"/>
                <a:gd name="T10" fmla="*/ 76 w 264"/>
                <a:gd name="T11" fmla="*/ 40 h 154"/>
                <a:gd name="T12" fmla="*/ 93 w 264"/>
                <a:gd name="T13" fmla="*/ 45 h 154"/>
                <a:gd name="T14" fmla="*/ 152 w 264"/>
                <a:gd name="T15" fmla="*/ 0 h 154"/>
                <a:gd name="T16" fmla="*/ 213 w 264"/>
                <a:gd name="T17" fmla="*/ 52 h 154"/>
                <a:gd name="T18" fmla="*/ 214 w 264"/>
                <a:gd name="T19" fmla="*/ 52 h 154"/>
                <a:gd name="T20" fmla="*/ 264 w 264"/>
                <a:gd name="T21" fmla="*/ 101 h 154"/>
                <a:gd name="T22" fmla="*/ 203 w 264"/>
                <a:gd name="T23" fmla="*/ 149 h 154"/>
                <a:gd name="T24" fmla="*/ 54 w 264"/>
                <a:gd name="T25" fmla="*/ 149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64" h="154">
                  <a:moveTo>
                    <a:pt x="54" y="149"/>
                  </a:moveTo>
                  <a:cubicBezTo>
                    <a:pt x="43" y="149"/>
                    <a:pt x="0" y="154"/>
                    <a:pt x="0" y="118"/>
                  </a:cubicBezTo>
                  <a:cubicBezTo>
                    <a:pt x="0" y="98"/>
                    <a:pt x="16" y="82"/>
                    <a:pt x="36" y="82"/>
                  </a:cubicBezTo>
                  <a:cubicBezTo>
                    <a:pt x="37" y="82"/>
                    <a:pt x="39" y="82"/>
                    <a:pt x="41" y="82"/>
                  </a:cubicBezTo>
                  <a:cubicBezTo>
                    <a:pt x="40" y="80"/>
                    <a:pt x="40" y="78"/>
                    <a:pt x="40" y="76"/>
                  </a:cubicBezTo>
                  <a:cubicBezTo>
                    <a:pt x="40" y="56"/>
                    <a:pt x="56" y="40"/>
                    <a:pt x="76" y="40"/>
                  </a:cubicBezTo>
                  <a:cubicBezTo>
                    <a:pt x="82" y="40"/>
                    <a:pt x="88" y="42"/>
                    <a:pt x="93" y="45"/>
                  </a:cubicBezTo>
                  <a:cubicBezTo>
                    <a:pt x="101" y="19"/>
                    <a:pt x="124" y="0"/>
                    <a:pt x="152" y="0"/>
                  </a:cubicBezTo>
                  <a:cubicBezTo>
                    <a:pt x="183" y="0"/>
                    <a:pt x="209" y="23"/>
                    <a:pt x="213" y="52"/>
                  </a:cubicBezTo>
                  <a:cubicBezTo>
                    <a:pt x="214" y="52"/>
                    <a:pt x="214" y="52"/>
                    <a:pt x="214" y="52"/>
                  </a:cubicBezTo>
                  <a:cubicBezTo>
                    <a:pt x="242" y="52"/>
                    <a:pt x="264" y="74"/>
                    <a:pt x="264" y="101"/>
                  </a:cubicBezTo>
                  <a:cubicBezTo>
                    <a:pt x="264" y="148"/>
                    <a:pt x="207" y="150"/>
                    <a:pt x="203" y="149"/>
                  </a:cubicBezTo>
                  <a:lnTo>
                    <a:pt x="54" y="149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344">
              <a:extLst>
                <a:ext uri="{FF2B5EF4-FFF2-40B4-BE49-F238E27FC236}">
                  <a16:creationId xmlns:a16="http://schemas.microsoft.com/office/drawing/2014/main" id="{95F6C816-BA54-C144-9C95-136C54799019}"/>
                </a:ext>
              </a:extLst>
            </p:cNvPr>
            <p:cNvSpPr>
              <a:spLocks/>
            </p:cNvSpPr>
            <p:nvPr/>
          </p:nvSpPr>
          <p:spPr bwMode="auto">
            <a:xfrm>
              <a:off x="7791212" y="3517546"/>
              <a:ext cx="448598" cy="262445"/>
            </a:xfrm>
            <a:custGeom>
              <a:avLst/>
              <a:gdLst>
                <a:gd name="T0" fmla="*/ 45 w 218"/>
                <a:gd name="T1" fmla="*/ 123 h 127"/>
                <a:gd name="T2" fmla="*/ 0 w 218"/>
                <a:gd name="T3" fmla="*/ 98 h 127"/>
                <a:gd name="T4" fmla="*/ 30 w 218"/>
                <a:gd name="T5" fmla="*/ 68 h 127"/>
                <a:gd name="T6" fmla="*/ 34 w 218"/>
                <a:gd name="T7" fmla="*/ 68 h 127"/>
                <a:gd name="T8" fmla="*/ 33 w 218"/>
                <a:gd name="T9" fmla="*/ 63 h 127"/>
                <a:gd name="T10" fmla="*/ 63 w 218"/>
                <a:gd name="T11" fmla="*/ 34 h 127"/>
                <a:gd name="T12" fmla="*/ 77 w 218"/>
                <a:gd name="T13" fmla="*/ 37 h 127"/>
                <a:gd name="T14" fmla="*/ 126 w 218"/>
                <a:gd name="T15" fmla="*/ 0 h 127"/>
                <a:gd name="T16" fmla="*/ 176 w 218"/>
                <a:gd name="T17" fmla="*/ 43 h 127"/>
                <a:gd name="T18" fmla="*/ 177 w 218"/>
                <a:gd name="T19" fmla="*/ 43 h 127"/>
                <a:gd name="T20" fmla="*/ 218 w 218"/>
                <a:gd name="T21" fmla="*/ 84 h 127"/>
                <a:gd name="T22" fmla="*/ 168 w 218"/>
                <a:gd name="T23" fmla="*/ 123 h 127"/>
                <a:gd name="T24" fmla="*/ 45 w 218"/>
                <a:gd name="T25" fmla="*/ 123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18" h="127">
                  <a:moveTo>
                    <a:pt x="45" y="123"/>
                  </a:moveTo>
                  <a:cubicBezTo>
                    <a:pt x="35" y="123"/>
                    <a:pt x="0" y="127"/>
                    <a:pt x="0" y="98"/>
                  </a:cubicBezTo>
                  <a:cubicBezTo>
                    <a:pt x="0" y="81"/>
                    <a:pt x="13" y="68"/>
                    <a:pt x="30" y="68"/>
                  </a:cubicBezTo>
                  <a:cubicBezTo>
                    <a:pt x="31" y="68"/>
                    <a:pt x="32" y="68"/>
                    <a:pt x="34" y="68"/>
                  </a:cubicBezTo>
                  <a:cubicBezTo>
                    <a:pt x="33" y="67"/>
                    <a:pt x="33" y="65"/>
                    <a:pt x="33" y="63"/>
                  </a:cubicBezTo>
                  <a:cubicBezTo>
                    <a:pt x="33" y="47"/>
                    <a:pt x="46" y="34"/>
                    <a:pt x="63" y="34"/>
                  </a:cubicBezTo>
                  <a:cubicBezTo>
                    <a:pt x="68" y="34"/>
                    <a:pt x="73" y="35"/>
                    <a:pt x="77" y="37"/>
                  </a:cubicBezTo>
                  <a:cubicBezTo>
                    <a:pt x="83" y="16"/>
                    <a:pt x="102" y="0"/>
                    <a:pt x="126" y="0"/>
                  </a:cubicBezTo>
                  <a:cubicBezTo>
                    <a:pt x="151" y="0"/>
                    <a:pt x="172" y="19"/>
                    <a:pt x="176" y="43"/>
                  </a:cubicBezTo>
                  <a:cubicBezTo>
                    <a:pt x="176" y="43"/>
                    <a:pt x="177" y="43"/>
                    <a:pt x="177" y="43"/>
                  </a:cubicBezTo>
                  <a:cubicBezTo>
                    <a:pt x="199" y="43"/>
                    <a:pt x="218" y="61"/>
                    <a:pt x="218" y="84"/>
                  </a:cubicBezTo>
                  <a:cubicBezTo>
                    <a:pt x="218" y="122"/>
                    <a:pt x="171" y="124"/>
                    <a:pt x="168" y="123"/>
                  </a:cubicBezTo>
                  <a:lnTo>
                    <a:pt x="45" y="123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345">
              <a:extLst>
                <a:ext uri="{FF2B5EF4-FFF2-40B4-BE49-F238E27FC236}">
                  <a16:creationId xmlns:a16="http://schemas.microsoft.com/office/drawing/2014/main" id="{D5050B79-ABA9-C948-8A36-67B1551075A5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1689" y="3615200"/>
              <a:ext cx="314324" cy="451650"/>
            </a:xfrm>
            <a:custGeom>
              <a:avLst/>
              <a:gdLst>
                <a:gd name="T0" fmla="*/ 36 w 206"/>
                <a:gd name="T1" fmla="*/ 296 h 296"/>
                <a:gd name="T2" fmla="*/ 0 w 206"/>
                <a:gd name="T3" fmla="*/ 215 h 296"/>
                <a:gd name="T4" fmla="*/ 206 w 206"/>
                <a:gd name="T5" fmla="*/ 0 h 296"/>
                <a:gd name="T6" fmla="*/ 36 w 206"/>
                <a:gd name="T7" fmla="*/ 296 h 2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6" h="296">
                  <a:moveTo>
                    <a:pt x="36" y="296"/>
                  </a:moveTo>
                  <a:lnTo>
                    <a:pt x="0" y="215"/>
                  </a:lnTo>
                  <a:lnTo>
                    <a:pt x="206" y="0"/>
                  </a:lnTo>
                  <a:lnTo>
                    <a:pt x="36" y="29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346">
              <a:extLst>
                <a:ext uri="{FF2B5EF4-FFF2-40B4-BE49-F238E27FC236}">
                  <a16:creationId xmlns:a16="http://schemas.microsoft.com/office/drawing/2014/main" id="{B7915F32-1B2D-D647-8E0B-43236431366F}"/>
                </a:ext>
              </a:extLst>
            </p:cNvPr>
            <p:cNvSpPr>
              <a:spLocks/>
            </p:cNvSpPr>
            <p:nvPr/>
          </p:nvSpPr>
          <p:spPr bwMode="auto">
            <a:xfrm>
              <a:off x="8346620" y="3615200"/>
              <a:ext cx="259393" cy="451650"/>
            </a:xfrm>
            <a:custGeom>
              <a:avLst/>
              <a:gdLst>
                <a:gd name="T0" fmla="*/ 0 w 170"/>
                <a:gd name="T1" fmla="*/ 296 h 296"/>
                <a:gd name="T2" fmla="*/ 0 w 170"/>
                <a:gd name="T3" fmla="*/ 219 h 296"/>
                <a:gd name="T4" fmla="*/ 170 w 170"/>
                <a:gd name="T5" fmla="*/ 0 h 296"/>
                <a:gd name="T6" fmla="*/ 0 w 170"/>
                <a:gd name="T7" fmla="*/ 296 h 2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0" h="296">
                  <a:moveTo>
                    <a:pt x="0" y="296"/>
                  </a:moveTo>
                  <a:lnTo>
                    <a:pt x="0" y="219"/>
                  </a:lnTo>
                  <a:lnTo>
                    <a:pt x="170" y="0"/>
                  </a:lnTo>
                  <a:lnTo>
                    <a:pt x="0" y="296"/>
                  </a:ln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347">
              <a:extLst>
                <a:ext uri="{FF2B5EF4-FFF2-40B4-BE49-F238E27FC236}">
                  <a16:creationId xmlns:a16="http://schemas.microsoft.com/office/drawing/2014/main" id="{399A8389-8AE5-374F-9ABD-879D6DAAED0E}"/>
                </a:ext>
              </a:extLst>
            </p:cNvPr>
            <p:cNvSpPr>
              <a:spLocks/>
            </p:cNvSpPr>
            <p:nvPr/>
          </p:nvSpPr>
          <p:spPr bwMode="auto">
            <a:xfrm>
              <a:off x="8346620" y="4054643"/>
              <a:ext cx="450124" cy="320427"/>
            </a:xfrm>
            <a:custGeom>
              <a:avLst/>
              <a:gdLst>
                <a:gd name="T0" fmla="*/ 0 w 295"/>
                <a:gd name="T1" fmla="*/ 36 h 210"/>
                <a:gd name="T2" fmla="*/ 82 w 295"/>
                <a:gd name="T3" fmla="*/ 0 h 210"/>
                <a:gd name="T4" fmla="*/ 295 w 295"/>
                <a:gd name="T5" fmla="*/ 210 h 210"/>
                <a:gd name="T6" fmla="*/ 0 w 295"/>
                <a:gd name="T7" fmla="*/ 36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95" h="210">
                  <a:moveTo>
                    <a:pt x="0" y="36"/>
                  </a:moveTo>
                  <a:lnTo>
                    <a:pt x="82" y="0"/>
                  </a:lnTo>
                  <a:lnTo>
                    <a:pt x="295" y="210"/>
                  </a:lnTo>
                  <a:lnTo>
                    <a:pt x="0" y="3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348">
              <a:extLst>
                <a:ext uri="{FF2B5EF4-FFF2-40B4-BE49-F238E27FC236}">
                  <a16:creationId xmlns:a16="http://schemas.microsoft.com/office/drawing/2014/main" id="{B03DAFAA-5E14-504C-8DAF-8D79A44270BD}"/>
                </a:ext>
              </a:extLst>
            </p:cNvPr>
            <p:cNvSpPr>
              <a:spLocks/>
            </p:cNvSpPr>
            <p:nvPr/>
          </p:nvSpPr>
          <p:spPr bwMode="auto">
            <a:xfrm>
              <a:off x="8346620" y="4109573"/>
              <a:ext cx="450124" cy="265497"/>
            </a:xfrm>
            <a:custGeom>
              <a:avLst/>
              <a:gdLst>
                <a:gd name="T0" fmla="*/ 0 w 295"/>
                <a:gd name="T1" fmla="*/ 0 h 174"/>
                <a:gd name="T2" fmla="*/ 77 w 295"/>
                <a:gd name="T3" fmla="*/ 2 h 174"/>
                <a:gd name="T4" fmla="*/ 295 w 295"/>
                <a:gd name="T5" fmla="*/ 174 h 174"/>
                <a:gd name="T6" fmla="*/ 0 w 295"/>
                <a:gd name="T7" fmla="*/ 0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95" h="174">
                  <a:moveTo>
                    <a:pt x="0" y="0"/>
                  </a:moveTo>
                  <a:lnTo>
                    <a:pt x="77" y="2"/>
                  </a:lnTo>
                  <a:lnTo>
                    <a:pt x="295" y="17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349">
              <a:extLst>
                <a:ext uri="{FF2B5EF4-FFF2-40B4-BE49-F238E27FC236}">
                  <a16:creationId xmlns:a16="http://schemas.microsoft.com/office/drawing/2014/main" id="{B62FDFC4-9116-BA46-97F5-4BA651ED5FDF}"/>
                </a:ext>
              </a:extLst>
            </p:cNvPr>
            <p:cNvSpPr>
              <a:spLocks/>
            </p:cNvSpPr>
            <p:nvPr/>
          </p:nvSpPr>
          <p:spPr bwMode="auto">
            <a:xfrm>
              <a:off x="7809522" y="4047013"/>
              <a:ext cx="518787" cy="160214"/>
            </a:xfrm>
            <a:custGeom>
              <a:avLst/>
              <a:gdLst>
                <a:gd name="T0" fmla="*/ 340 w 340"/>
                <a:gd name="T1" fmla="*/ 39 h 105"/>
                <a:gd name="T2" fmla="*/ 279 w 340"/>
                <a:gd name="T3" fmla="*/ 105 h 105"/>
                <a:gd name="T4" fmla="*/ 0 w 340"/>
                <a:gd name="T5" fmla="*/ 0 h 105"/>
                <a:gd name="T6" fmla="*/ 340 w 340"/>
                <a:gd name="T7" fmla="*/ 39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40" h="105">
                  <a:moveTo>
                    <a:pt x="340" y="39"/>
                  </a:moveTo>
                  <a:lnTo>
                    <a:pt x="279" y="105"/>
                  </a:lnTo>
                  <a:lnTo>
                    <a:pt x="0" y="0"/>
                  </a:lnTo>
                  <a:lnTo>
                    <a:pt x="340" y="3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350">
              <a:extLst>
                <a:ext uri="{FF2B5EF4-FFF2-40B4-BE49-F238E27FC236}">
                  <a16:creationId xmlns:a16="http://schemas.microsoft.com/office/drawing/2014/main" id="{E98FD764-AB78-3641-83FE-819DB36A37C7}"/>
                </a:ext>
              </a:extLst>
            </p:cNvPr>
            <p:cNvSpPr>
              <a:spLocks/>
            </p:cNvSpPr>
            <p:nvPr/>
          </p:nvSpPr>
          <p:spPr bwMode="auto">
            <a:xfrm>
              <a:off x="7809522" y="4047013"/>
              <a:ext cx="518787" cy="103757"/>
            </a:xfrm>
            <a:custGeom>
              <a:avLst/>
              <a:gdLst>
                <a:gd name="T0" fmla="*/ 340 w 340"/>
                <a:gd name="T1" fmla="*/ 39 h 68"/>
                <a:gd name="T2" fmla="*/ 268 w 340"/>
                <a:gd name="T3" fmla="*/ 68 h 68"/>
                <a:gd name="T4" fmla="*/ 0 w 340"/>
                <a:gd name="T5" fmla="*/ 0 h 68"/>
                <a:gd name="T6" fmla="*/ 340 w 340"/>
                <a:gd name="T7" fmla="*/ 39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40" h="68">
                  <a:moveTo>
                    <a:pt x="340" y="39"/>
                  </a:moveTo>
                  <a:lnTo>
                    <a:pt x="268" y="68"/>
                  </a:lnTo>
                  <a:lnTo>
                    <a:pt x="0" y="0"/>
                  </a:lnTo>
                  <a:lnTo>
                    <a:pt x="340" y="39"/>
                  </a:ln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351">
              <a:extLst>
                <a:ext uri="{FF2B5EF4-FFF2-40B4-BE49-F238E27FC236}">
                  <a16:creationId xmlns:a16="http://schemas.microsoft.com/office/drawing/2014/main" id="{A3450161-7E9E-8647-8B94-DCBEE9DE11D5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7793" y="4115676"/>
              <a:ext cx="90025" cy="1094031"/>
            </a:xfrm>
            <a:custGeom>
              <a:avLst/>
              <a:gdLst>
                <a:gd name="T0" fmla="*/ 59 w 59"/>
                <a:gd name="T1" fmla="*/ 717 h 717"/>
                <a:gd name="T2" fmla="*/ 0 w 59"/>
                <a:gd name="T3" fmla="*/ 717 h 717"/>
                <a:gd name="T4" fmla="*/ 20 w 59"/>
                <a:gd name="T5" fmla="*/ 0 h 717"/>
                <a:gd name="T6" fmla="*/ 40 w 59"/>
                <a:gd name="T7" fmla="*/ 0 h 717"/>
                <a:gd name="T8" fmla="*/ 59 w 59"/>
                <a:gd name="T9" fmla="*/ 717 h 7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" h="717">
                  <a:moveTo>
                    <a:pt x="59" y="717"/>
                  </a:moveTo>
                  <a:lnTo>
                    <a:pt x="0" y="717"/>
                  </a:lnTo>
                  <a:lnTo>
                    <a:pt x="20" y="0"/>
                  </a:lnTo>
                  <a:lnTo>
                    <a:pt x="40" y="0"/>
                  </a:lnTo>
                  <a:lnTo>
                    <a:pt x="59" y="71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352">
              <a:extLst>
                <a:ext uri="{FF2B5EF4-FFF2-40B4-BE49-F238E27FC236}">
                  <a16:creationId xmlns:a16="http://schemas.microsoft.com/office/drawing/2014/main" id="{802B7E27-A617-8D47-B849-E390102A2882}"/>
                </a:ext>
              </a:extLst>
            </p:cNvPr>
            <p:cNvSpPr>
              <a:spLocks/>
            </p:cNvSpPr>
            <p:nvPr/>
          </p:nvSpPr>
          <p:spPr bwMode="auto">
            <a:xfrm>
              <a:off x="8346620" y="4115676"/>
              <a:ext cx="41198" cy="1094031"/>
            </a:xfrm>
            <a:custGeom>
              <a:avLst/>
              <a:gdLst>
                <a:gd name="T0" fmla="*/ 27 w 27"/>
                <a:gd name="T1" fmla="*/ 717 h 717"/>
                <a:gd name="T2" fmla="*/ 5 w 27"/>
                <a:gd name="T3" fmla="*/ 717 h 717"/>
                <a:gd name="T4" fmla="*/ 0 w 27"/>
                <a:gd name="T5" fmla="*/ 0 h 717"/>
                <a:gd name="T6" fmla="*/ 8 w 27"/>
                <a:gd name="T7" fmla="*/ 0 h 717"/>
                <a:gd name="T8" fmla="*/ 27 w 27"/>
                <a:gd name="T9" fmla="*/ 717 h 7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717">
                  <a:moveTo>
                    <a:pt x="27" y="717"/>
                  </a:moveTo>
                  <a:lnTo>
                    <a:pt x="5" y="717"/>
                  </a:lnTo>
                  <a:lnTo>
                    <a:pt x="0" y="0"/>
                  </a:lnTo>
                  <a:lnTo>
                    <a:pt x="8" y="0"/>
                  </a:lnTo>
                  <a:lnTo>
                    <a:pt x="27" y="717"/>
                  </a:lnTo>
                  <a:close/>
                </a:path>
              </a:pathLst>
            </a:custGeom>
            <a:solidFill>
              <a:srgbClr val="D1D3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Oval 353">
              <a:extLst>
                <a:ext uri="{FF2B5EF4-FFF2-40B4-BE49-F238E27FC236}">
                  <a16:creationId xmlns:a16="http://schemas.microsoft.com/office/drawing/2014/main" id="{8DF6075F-A262-9F42-8DAF-AE3DB0E90FC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291689" y="4048539"/>
              <a:ext cx="102232" cy="100706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Oval 354">
              <a:extLst>
                <a:ext uri="{FF2B5EF4-FFF2-40B4-BE49-F238E27FC236}">
                  <a16:creationId xmlns:a16="http://schemas.microsoft.com/office/drawing/2014/main" id="{C8858B1A-3ACE-1748-945F-FD8D5DE8F6F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303896" y="4060746"/>
              <a:ext cx="77819" cy="76292"/>
            </a:xfrm>
            <a:prstGeom prst="ellipse">
              <a:avLst/>
            </a:prstGeom>
            <a:solidFill>
              <a:srgbClr val="9AD8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355">
              <a:extLst>
                <a:ext uri="{FF2B5EF4-FFF2-40B4-BE49-F238E27FC236}">
                  <a16:creationId xmlns:a16="http://schemas.microsoft.com/office/drawing/2014/main" id="{6BDB2C28-CBF8-BE45-AD10-1397C6CEF4DA}"/>
                </a:ext>
              </a:extLst>
            </p:cNvPr>
            <p:cNvSpPr>
              <a:spLocks/>
            </p:cNvSpPr>
            <p:nvPr/>
          </p:nvSpPr>
          <p:spPr bwMode="auto">
            <a:xfrm>
              <a:off x="8317628" y="4062271"/>
              <a:ext cx="64085" cy="74767"/>
            </a:xfrm>
            <a:custGeom>
              <a:avLst/>
              <a:gdLst>
                <a:gd name="T0" fmla="*/ 19 w 31"/>
                <a:gd name="T1" fmla="*/ 0 h 36"/>
                <a:gd name="T2" fmla="*/ 25 w 31"/>
                <a:gd name="T3" fmla="*/ 14 h 36"/>
                <a:gd name="T4" fmla="*/ 7 w 31"/>
                <a:gd name="T5" fmla="*/ 33 h 36"/>
                <a:gd name="T6" fmla="*/ 0 w 31"/>
                <a:gd name="T7" fmla="*/ 31 h 36"/>
                <a:gd name="T8" fmla="*/ 12 w 31"/>
                <a:gd name="T9" fmla="*/ 36 h 36"/>
                <a:gd name="T10" fmla="*/ 31 w 31"/>
                <a:gd name="T11" fmla="*/ 17 h 36"/>
                <a:gd name="T12" fmla="*/ 19 w 31"/>
                <a:gd name="T13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" h="36">
                  <a:moveTo>
                    <a:pt x="19" y="0"/>
                  </a:moveTo>
                  <a:cubicBezTo>
                    <a:pt x="23" y="3"/>
                    <a:pt x="25" y="8"/>
                    <a:pt x="25" y="14"/>
                  </a:cubicBezTo>
                  <a:cubicBezTo>
                    <a:pt x="25" y="24"/>
                    <a:pt x="17" y="33"/>
                    <a:pt x="7" y="33"/>
                  </a:cubicBezTo>
                  <a:cubicBezTo>
                    <a:pt x="4" y="33"/>
                    <a:pt x="2" y="32"/>
                    <a:pt x="0" y="31"/>
                  </a:cubicBezTo>
                  <a:cubicBezTo>
                    <a:pt x="3" y="34"/>
                    <a:pt x="7" y="36"/>
                    <a:pt x="12" y="36"/>
                  </a:cubicBezTo>
                  <a:cubicBezTo>
                    <a:pt x="22" y="36"/>
                    <a:pt x="31" y="28"/>
                    <a:pt x="31" y="17"/>
                  </a:cubicBezTo>
                  <a:cubicBezTo>
                    <a:pt x="31" y="9"/>
                    <a:pt x="26" y="3"/>
                    <a:pt x="19" y="0"/>
                  </a:cubicBezTo>
                  <a:close/>
                </a:path>
              </a:pathLst>
            </a:custGeom>
            <a:solidFill>
              <a:srgbClr val="72CC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356">
              <a:extLst>
                <a:ext uri="{FF2B5EF4-FFF2-40B4-BE49-F238E27FC236}">
                  <a16:creationId xmlns:a16="http://schemas.microsoft.com/office/drawing/2014/main" id="{0FF44FE7-1A7D-6849-8109-A2B8FCFC31FF}"/>
                </a:ext>
              </a:extLst>
            </p:cNvPr>
            <p:cNvSpPr>
              <a:spLocks/>
            </p:cNvSpPr>
            <p:nvPr/>
          </p:nvSpPr>
          <p:spPr bwMode="auto">
            <a:xfrm>
              <a:off x="4982133" y="3888325"/>
              <a:ext cx="317376" cy="454702"/>
            </a:xfrm>
            <a:custGeom>
              <a:avLst/>
              <a:gdLst>
                <a:gd name="T0" fmla="*/ 36 w 208"/>
                <a:gd name="T1" fmla="*/ 298 h 298"/>
                <a:gd name="T2" fmla="*/ 0 w 208"/>
                <a:gd name="T3" fmla="*/ 215 h 298"/>
                <a:gd name="T4" fmla="*/ 208 w 208"/>
                <a:gd name="T5" fmla="*/ 0 h 298"/>
                <a:gd name="T6" fmla="*/ 36 w 208"/>
                <a:gd name="T7" fmla="*/ 298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8" h="298">
                  <a:moveTo>
                    <a:pt x="36" y="298"/>
                  </a:moveTo>
                  <a:lnTo>
                    <a:pt x="0" y="215"/>
                  </a:lnTo>
                  <a:lnTo>
                    <a:pt x="208" y="0"/>
                  </a:lnTo>
                  <a:lnTo>
                    <a:pt x="36" y="29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Freeform 357">
              <a:extLst>
                <a:ext uri="{FF2B5EF4-FFF2-40B4-BE49-F238E27FC236}">
                  <a16:creationId xmlns:a16="http://schemas.microsoft.com/office/drawing/2014/main" id="{A876B96B-F36E-6A44-B3F5-1CE73349C3FB}"/>
                </a:ext>
              </a:extLst>
            </p:cNvPr>
            <p:cNvSpPr>
              <a:spLocks/>
            </p:cNvSpPr>
            <p:nvPr/>
          </p:nvSpPr>
          <p:spPr bwMode="auto">
            <a:xfrm>
              <a:off x="5037063" y="3888325"/>
              <a:ext cx="262445" cy="454702"/>
            </a:xfrm>
            <a:custGeom>
              <a:avLst/>
              <a:gdLst>
                <a:gd name="T0" fmla="*/ 0 w 172"/>
                <a:gd name="T1" fmla="*/ 298 h 298"/>
                <a:gd name="T2" fmla="*/ 2 w 172"/>
                <a:gd name="T3" fmla="*/ 221 h 298"/>
                <a:gd name="T4" fmla="*/ 172 w 172"/>
                <a:gd name="T5" fmla="*/ 0 h 298"/>
                <a:gd name="T6" fmla="*/ 0 w 172"/>
                <a:gd name="T7" fmla="*/ 298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2" h="298">
                  <a:moveTo>
                    <a:pt x="0" y="298"/>
                  </a:moveTo>
                  <a:lnTo>
                    <a:pt x="2" y="221"/>
                  </a:lnTo>
                  <a:lnTo>
                    <a:pt x="172" y="0"/>
                  </a:lnTo>
                  <a:lnTo>
                    <a:pt x="0" y="298"/>
                  </a:ln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Freeform 358">
              <a:extLst>
                <a:ext uri="{FF2B5EF4-FFF2-40B4-BE49-F238E27FC236}">
                  <a16:creationId xmlns:a16="http://schemas.microsoft.com/office/drawing/2014/main" id="{0F532E36-38A4-F741-ABF0-57671BA1C522}"/>
                </a:ext>
              </a:extLst>
            </p:cNvPr>
            <p:cNvSpPr>
              <a:spLocks/>
            </p:cNvSpPr>
            <p:nvPr/>
          </p:nvSpPr>
          <p:spPr bwMode="auto">
            <a:xfrm>
              <a:off x="5040115" y="4327768"/>
              <a:ext cx="448598" cy="320427"/>
            </a:xfrm>
            <a:custGeom>
              <a:avLst/>
              <a:gdLst>
                <a:gd name="T0" fmla="*/ 0 w 294"/>
                <a:gd name="T1" fmla="*/ 37 h 210"/>
                <a:gd name="T2" fmla="*/ 81 w 294"/>
                <a:gd name="T3" fmla="*/ 0 h 210"/>
                <a:gd name="T4" fmla="*/ 294 w 294"/>
                <a:gd name="T5" fmla="*/ 210 h 210"/>
                <a:gd name="T6" fmla="*/ 0 w 294"/>
                <a:gd name="T7" fmla="*/ 37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94" h="210">
                  <a:moveTo>
                    <a:pt x="0" y="37"/>
                  </a:moveTo>
                  <a:lnTo>
                    <a:pt x="81" y="0"/>
                  </a:lnTo>
                  <a:lnTo>
                    <a:pt x="294" y="210"/>
                  </a:lnTo>
                  <a:lnTo>
                    <a:pt x="0" y="3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Freeform 359">
              <a:extLst>
                <a:ext uri="{FF2B5EF4-FFF2-40B4-BE49-F238E27FC236}">
                  <a16:creationId xmlns:a16="http://schemas.microsoft.com/office/drawing/2014/main" id="{80432687-8965-3045-A1CA-D510326933ED}"/>
                </a:ext>
              </a:extLst>
            </p:cNvPr>
            <p:cNvSpPr>
              <a:spLocks/>
            </p:cNvSpPr>
            <p:nvPr/>
          </p:nvSpPr>
          <p:spPr bwMode="auto">
            <a:xfrm>
              <a:off x="5040115" y="4384225"/>
              <a:ext cx="448598" cy="263972"/>
            </a:xfrm>
            <a:custGeom>
              <a:avLst/>
              <a:gdLst>
                <a:gd name="T0" fmla="*/ 0 w 294"/>
                <a:gd name="T1" fmla="*/ 0 h 173"/>
                <a:gd name="T2" fmla="*/ 77 w 294"/>
                <a:gd name="T3" fmla="*/ 1 h 173"/>
                <a:gd name="T4" fmla="*/ 294 w 294"/>
                <a:gd name="T5" fmla="*/ 173 h 173"/>
                <a:gd name="T6" fmla="*/ 0 w 294"/>
                <a:gd name="T7" fmla="*/ 0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94" h="173">
                  <a:moveTo>
                    <a:pt x="0" y="0"/>
                  </a:moveTo>
                  <a:lnTo>
                    <a:pt x="77" y="1"/>
                  </a:lnTo>
                  <a:lnTo>
                    <a:pt x="294" y="17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" name="Freeform 360">
              <a:extLst>
                <a:ext uri="{FF2B5EF4-FFF2-40B4-BE49-F238E27FC236}">
                  <a16:creationId xmlns:a16="http://schemas.microsoft.com/office/drawing/2014/main" id="{20D64050-1B3A-C145-8195-012D5B16A999}"/>
                </a:ext>
              </a:extLst>
            </p:cNvPr>
            <p:cNvSpPr>
              <a:spLocks/>
            </p:cNvSpPr>
            <p:nvPr/>
          </p:nvSpPr>
          <p:spPr bwMode="auto">
            <a:xfrm>
              <a:off x="4499966" y="4320140"/>
              <a:ext cx="518787" cy="160214"/>
            </a:xfrm>
            <a:custGeom>
              <a:avLst/>
              <a:gdLst>
                <a:gd name="T0" fmla="*/ 340 w 340"/>
                <a:gd name="T1" fmla="*/ 39 h 105"/>
                <a:gd name="T2" fmla="*/ 281 w 340"/>
                <a:gd name="T3" fmla="*/ 105 h 105"/>
                <a:gd name="T4" fmla="*/ 0 w 340"/>
                <a:gd name="T5" fmla="*/ 0 h 105"/>
                <a:gd name="T6" fmla="*/ 340 w 340"/>
                <a:gd name="T7" fmla="*/ 39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40" h="105">
                  <a:moveTo>
                    <a:pt x="340" y="39"/>
                  </a:moveTo>
                  <a:lnTo>
                    <a:pt x="281" y="105"/>
                  </a:lnTo>
                  <a:lnTo>
                    <a:pt x="0" y="0"/>
                  </a:lnTo>
                  <a:lnTo>
                    <a:pt x="340" y="3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" name="Freeform 361">
              <a:extLst>
                <a:ext uri="{FF2B5EF4-FFF2-40B4-BE49-F238E27FC236}">
                  <a16:creationId xmlns:a16="http://schemas.microsoft.com/office/drawing/2014/main" id="{354AA567-E084-2041-A517-032ED8F3DF17}"/>
                </a:ext>
              </a:extLst>
            </p:cNvPr>
            <p:cNvSpPr>
              <a:spLocks/>
            </p:cNvSpPr>
            <p:nvPr/>
          </p:nvSpPr>
          <p:spPr bwMode="auto">
            <a:xfrm>
              <a:off x="4499966" y="4320140"/>
              <a:ext cx="518787" cy="105284"/>
            </a:xfrm>
            <a:custGeom>
              <a:avLst/>
              <a:gdLst>
                <a:gd name="T0" fmla="*/ 340 w 340"/>
                <a:gd name="T1" fmla="*/ 39 h 69"/>
                <a:gd name="T2" fmla="*/ 270 w 340"/>
                <a:gd name="T3" fmla="*/ 69 h 69"/>
                <a:gd name="T4" fmla="*/ 0 w 340"/>
                <a:gd name="T5" fmla="*/ 0 h 69"/>
                <a:gd name="T6" fmla="*/ 340 w 340"/>
                <a:gd name="T7" fmla="*/ 39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40" h="69">
                  <a:moveTo>
                    <a:pt x="340" y="39"/>
                  </a:moveTo>
                  <a:lnTo>
                    <a:pt x="270" y="69"/>
                  </a:lnTo>
                  <a:lnTo>
                    <a:pt x="0" y="0"/>
                  </a:lnTo>
                  <a:lnTo>
                    <a:pt x="340" y="39"/>
                  </a:ln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" name="Freeform 362">
              <a:extLst>
                <a:ext uri="{FF2B5EF4-FFF2-40B4-BE49-F238E27FC236}">
                  <a16:creationId xmlns:a16="http://schemas.microsoft.com/office/drawing/2014/main" id="{E31FAD83-089D-7440-8A7F-F61393688B83}"/>
                </a:ext>
              </a:extLst>
            </p:cNvPr>
            <p:cNvSpPr>
              <a:spLocks/>
            </p:cNvSpPr>
            <p:nvPr/>
          </p:nvSpPr>
          <p:spPr bwMode="auto">
            <a:xfrm>
              <a:off x="4989763" y="4390328"/>
              <a:ext cx="91551" cy="819379"/>
            </a:xfrm>
            <a:custGeom>
              <a:avLst/>
              <a:gdLst>
                <a:gd name="T0" fmla="*/ 60 w 60"/>
                <a:gd name="T1" fmla="*/ 537 h 537"/>
                <a:gd name="T2" fmla="*/ 0 w 60"/>
                <a:gd name="T3" fmla="*/ 537 h 537"/>
                <a:gd name="T4" fmla="*/ 19 w 60"/>
                <a:gd name="T5" fmla="*/ 0 h 537"/>
                <a:gd name="T6" fmla="*/ 40 w 60"/>
                <a:gd name="T7" fmla="*/ 0 h 537"/>
                <a:gd name="T8" fmla="*/ 60 w 60"/>
                <a:gd name="T9" fmla="*/ 537 h 5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" h="537">
                  <a:moveTo>
                    <a:pt x="60" y="537"/>
                  </a:moveTo>
                  <a:lnTo>
                    <a:pt x="0" y="537"/>
                  </a:lnTo>
                  <a:lnTo>
                    <a:pt x="19" y="0"/>
                  </a:lnTo>
                  <a:lnTo>
                    <a:pt x="40" y="0"/>
                  </a:lnTo>
                  <a:lnTo>
                    <a:pt x="60" y="53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" name="Freeform 363">
              <a:extLst>
                <a:ext uri="{FF2B5EF4-FFF2-40B4-BE49-F238E27FC236}">
                  <a16:creationId xmlns:a16="http://schemas.microsoft.com/office/drawing/2014/main" id="{3D986F34-A639-CB43-99EF-2E5912123969}"/>
                </a:ext>
              </a:extLst>
            </p:cNvPr>
            <p:cNvSpPr>
              <a:spLocks/>
            </p:cNvSpPr>
            <p:nvPr/>
          </p:nvSpPr>
          <p:spPr bwMode="auto">
            <a:xfrm>
              <a:off x="5040115" y="4390328"/>
              <a:ext cx="41198" cy="819379"/>
            </a:xfrm>
            <a:custGeom>
              <a:avLst/>
              <a:gdLst>
                <a:gd name="T0" fmla="*/ 27 w 27"/>
                <a:gd name="T1" fmla="*/ 537 h 537"/>
                <a:gd name="T2" fmla="*/ 4 w 27"/>
                <a:gd name="T3" fmla="*/ 537 h 537"/>
                <a:gd name="T4" fmla="*/ 0 w 27"/>
                <a:gd name="T5" fmla="*/ 0 h 537"/>
                <a:gd name="T6" fmla="*/ 7 w 27"/>
                <a:gd name="T7" fmla="*/ 0 h 537"/>
                <a:gd name="T8" fmla="*/ 27 w 27"/>
                <a:gd name="T9" fmla="*/ 537 h 5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537">
                  <a:moveTo>
                    <a:pt x="27" y="537"/>
                  </a:moveTo>
                  <a:lnTo>
                    <a:pt x="4" y="537"/>
                  </a:lnTo>
                  <a:lnTo>
                    <a:pt x="0" y="0"/>
                  </a:lnTo>
                  <a:lnTo>
                    <a:pt x="7" y="0"/>
                  </a:lnTo>
                  <a:lnTo>
                    <a:pt x="27" y="537"/>
                  </a:lnTo>
                  <a:close/>
                </a:path>
              </a:pathLst>
            </a:custGeom>
            <a:solidFill>
              <a:srgbClr val="D1D3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3" name="Oval 364">
              <a:extLst>
                <a:ext uri="{FF2B5EF4-FFF2-40B4-BE49-F238E27FC236}">
                  <a16:creationId xmlns:a16="http://schemas.microsoft.com/office/drawing/2014/main" id="{A1323D62-71CB-C449-BBF2-0B01062607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83659" y="4321665"/>
              <a:ext cx="100706" cy="100706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" name="Oval 365">
              <a:extLst>
                <a:ext uri="{FF2B5EF4-FFF2-40B4-BE49-F238E27FC236}">
                  <a16:creationId xmlns:a16="http://schemas.microsoft.com/office/drawing/2014/main" id="{E6EC51FF-1E3B-7342-8CD1-1A4B9740926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95866" y="4333872"/>
              <a:ext cx="76292" cy="76292"/>
            </a:xfrm>
            <a:prstGeom prst="ellipse">
              <a:avLst/>
            </a:prstGeom>
            <a:solidFill>
              <a:srgbClr val="9AD8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5" name="Freeform 366">
              <a:extLst>
                <a:ext uri="{FF2B5EF4-FFF2-40B4-BE49-F238E27FC236}">
                  <a16:creationId xmlns:a16="http://schemas.microsoft.com/office/drawing/2014/main" id="{F9789155-FC27-2649-8F67-67994F022A25}"/>
                </a:ext>
              </a:extLst>
            </p:cNvPr>
            <p:cNvSpPr>
              <a:spLocks/>
            </p:cNvSpPr>
            <p:nvPr/>
          </p:nvSpPr>
          <p:spPr bwMode="auto">
            <a:xfrm>
              <a:off x="5011124" y="4336923"/>
              <a:ext cx="61034" cy="73241"/>
            </a:xfrm>
            <a:custGeom>
              <a:avLst/>
              <a:gdLst>
                <a:gd name="T0" fmla="*/ 18 w 30"/>
                <a:gd name="T1" fmla="*/ 0 h 36"/>
                <a:gd name="T2" fmla="*/ 25 w 30"/>
                <a:gd name="T3" fmla="*/ 14 h 36"/>
                <a:gd name="T4" fmla="*/ 6 w 30"/>
                <a:gd name="T5" fmla="*/ 33 h 36"/>
                <a:gd name="T6" fmla="*/ 0 w 30"/>
                <a:gd name="T7" fmla="*/ 31 h 36"/>
                <a:gd name="T8" fmla="*/ 12 w 30"/>
                <a:gd name="T9" fmla="*/ 36 h 36"/>
                <a:gd name="T10" fmla="*/ 30 w 30"/>
                <a:gd name="T11" fmla="*/ 17 h 36"/>
                <a:gd name="T12" fmla="*/ 18 w 30"/>
                <a:gd name="T13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" h="36">
                  <a:moveTo>
                    <a:pt x="18" y="0"/>
                  </a:moveTo>
                  <a:cubicBezTo>
                    <a:pt x="22" y="4"/>
                    <a:pt x="25" y="8"/>
                    <a:pt x="25" y="14"/>
                  </a:cubicBezTo>
                  <a:cubicBezTo>
                    <a:pt x="25" y="24"/>
                    <a:pt x="17" y="33"/>
                    <a:pt x="6" y="33"/>
                  </a:cubicBezTo>
                  <a:cubicBezTo>
                    <a:pt x="4" y="33"/>
                    <a:pt x="2" y="32"/>
                    <a:pt x="0" y="31"/>
                  </a:cubicBezTo>
                  <a:cubicBezTo>
                    <a:pt x="3" y="34"/>
                    <a:pt x="7" y="36"/>
                    <a:pt x="12" y="36"/>
                  </a:cubicBezTo>
                  <a:cubicBezTo>
                    <a:pt x="22" y="36"/>
                    <a:pt x="30" y="28"/>
                    <a:pt x="30" y="17"/>
                  </a:cubicBezTo>
                  <a:cubicBezTo>
                    <a:pt x="30" y="10"/>
                    <a:pt x="25" y="3"/>
                    <a:pt x="18" y="0"/>
                  </a:cubicBezTo>
                  <a:close/>
                </a:path>
              </a:pathLst>
            </a:custGeom>
            <a:solidFill>
              <a:srgbClr val="72CC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" name="Freeform 367">
              <a:extLst>
                <a:ext uri="{FF2B5EF4-FFF2-40B4-BE49-F238E27FC236}">
                  <a16:creationId xmlns:a16="http://schemas.microsoft.com/office/drawing/2014/main" id="{8DCEA147-A10C-DD4C-B131-66C42EA03B48}"/>
                </a:ext>
              </a:extLst>
            </p:cNvPr>
            <p:cNvSpPr>
              <a:spLocks/>
            </p:cNvSpPr>
            <p:nvPr/>
          </p:nvSpPr>
          <p:spPr bwMode="auto">
            <a:xfrm>
              <a:off x="7893443" y="4446784"/>
              <a:ext cx="183101" cy="260920"/>
            </a:xfrm>
            <a:custGeom>
              <a:avLst/>
              <a:gdLst>
                <a:gd name="T0" fmla="*/ 22 w 120"/>
                <a:gd name="T1" fmla="*/ 171 h 171"/>
                <a:gd name="T2" fmla="*/ 0 w 120"/>
                <a:gd name="T3" fmla="*/ 124 h 171"/>
                <a:gd name="T4" fmla="*/ 120 w 120"/>
                <a:gd name="T5" fmla="*/ 0 h 171"/>
                <a:gd name="T6" fmla="*/ 22 w 120"/>
                <a:gd name="T7" fmla="*/ 171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0" h="171">
                  <a:moveTo>
                    <a:pt x="22" y="171"/>
                  </a:moveTo>
                  <a:lnTo>
                    <a:pt x="0" y="124"/>
                  </a:lnTo>
                  <a:lnTo>
                    <a:pt x="120" y="0"/>
                  </a:lnTo>
                  <a:lnTo>
                    <a:pt x="22" y="17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" name="Freeform 368">
              <a:extLst>
                <a:ext uri="{FF2B5EF4-FFF2-40B4-BE49-F238E27FC236}">
                  <a16:creationId xmlns:a16="http://schemas.microsoft.com/office/drawing/2014/main" id="{094EE273-B7B0-BA4C-AEBD-BAD769E8C189}"/>
                </a:ext>
              </a:extLst>
            </p:cNvPr>
            <p:cNvSpPr>
              <a:spLocks/>
            </p:cNvSpPr>
            <p:nvPr/>
          </p:nvSpPr>
          <p:spPr bwMode="auto">
            <a:xfrm>
              <a:off x="7927012" y="4446784"/>
              <a:ext cx="149533" cy="260920"/>
            </a:xfrm>
            <a:custGeom>
              <a:avLst/>
              <a:gdLst>
                <a:gd name="T0" fmla="*/ 0 w 98"/>
                <a:gd name="T1" fmla="*/ 171 h 171"/>
                <a:gd name="T2" fmla="*/ 0 w 98"/>
                <a:gd name="T3" fmla="*/ 127 h 171"/>
                <a:gd name="T4" fmla="*/ 98 w 98"/>
                <a:gd name="T5" fmla="*/ 0 h 171"/>
                <a:gd name="T6" fmla="*/ 0 w 98"/>
                <a:gd name="T7" fmla="*/ 171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8" h="171">
                  <a:moveTo>
                    <a:pt x="0" y="171"/>
                  </a:moveTo>
                  <a:lnTo>
                    <a:pt x="0" y="127"/>
                  </a:lnTo>
                  <a:lnTo>
                    <a:pt x="98" y="0"/>
                  </a:lnTo>
                  <a:lnTo>
                    <a:pt x="0" y="171"/>
                  </a:ln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" name="Freeform 369">
              <a:extLst>
                <a:ext uri="{FF2B5EF4-FFF2-40B4-BE49-F238E27FC236}">
                  <a16:creationId xmlns:a16="http://schemas.microsoft.com/office/drawing/2014/main" id="{B7FF0384-0839-D343-B101-A58A1EEECE6F}"/>
                </a:ext>
              </a:extLst>
            </p:cNvPr>
            <p:cNvSpPr>
              <a:spLocks/>
            </p:cNvSpPr>
            <p:nvPr/>
          </p:nvSpPr>
          <p:spPr bwMode="auto">
            <a:xfrm>
              <a:off x="7927012" y="4700074"/>
              <a:ext cx="259393" cy="184628"/>
            </a:xfrm>
            <a:custGeom>
              <a:avLst/>
              <a:gdLst>
                <a:gd name="T0" fmla="*/ 0 w 170"/>
                <a:gd name="T1" fmla="*/ 20 h 121"/>
                <a:gd name="T2" fmla="*/ 47 w 170"/>
                <a:gd name="T3" fmla="*/ 0 h 121"/>
                <a:gd name="T4" fmla="*/ 170 w 170"/>
                <a:gd name="T5" fmla="*/ 121 h 121"/>
                <a:gd name="T6" fmla="*/ 0 w 170"/>
                <a:gd name="T7" fmla="*/ 20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0" h="121">
                  <a:moveTo>
                    <a:pt x="0" y="20"/>
                  </a:moveTo>
                  <a:lnTo>
                    <a:pt x="47" y="0"/>
                  </a:lnTo>
                  <a:lnTo>
                    <a:pt x="170" y="121"/>
                  </a:lnTo>
                  <a:lnTo>
                    <a:pt x="0" y="2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" name="Freeform 370">
              <a:extLst>
                <a:ext uri="{FF2B5EF4-FFF2-40B4-BE49-F238E27FC236}">
                  <a16:creationId xmlns:a16="http://schemas.microsoft.com/office/drawing/2014/main" id="{6BE99619-EBA4-F845-BD83-184EC72EDB6F}"/>
                </a:ext>
              </a:extLst>
            </p:cNvPr>
            <p:cNvSpPr>
              <a:spLocks/>
            </p:cNvSpPr>
            <p:nvPr/>
          </p:nvSpPr>
          <p:spPr bwMode="auto">
            <a:xfrm>
              <a:off x="7927012" y="4730591"/>
              <a:ext cx="259393" cy="154111"/>
            </a:xfrm>
            <a:custGeom>
              <a:avLst/>
              <a:gdLst>
                <a:gd name="T0" fmla="*/ 0 w 170"/>
                <a:gd name="T1" fmla="*/ 0 h 101"/>
                <a:gd name="T2" fmla="*/ 44 w 170"/>
                <a:gd name="T3" fmla="*/ 2 h 101"/>
                <a:gd name="T4" fmla="*/ 170 w 170"/>
                <a:gd name="T5" fmla="*/ 101 h 101"/>
                <a:gd name="T6" fmla="*/ 0 w 170"/>
                <a:gd name="T7" fmla="*/ 0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0" h="101">
                  <a:moveTo>
                    <a:pt x="0" y="0"/>
                  </a:moveTo>
                  <a:lnTo>
                    <a:pt x="44" y="2"/>
                  </a:lnTo>
                  <a:lnTo>
                    <a:pt x="170" y="10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" name="Freeform 371">
              <a:extLst>
                <a:ext uri="{FF2B5EF4-FFF2-40B4-BE49-F238E27FC236}">
                  <a16:creationId xmlns:a16="http://schemas.microsoft.com/office/drawing/2014/main" id="{4A9BE110-7B9C-6A4F-92CE-D5D794F552C4}"/>
                </a:ext>
              </a:extLst>
            </p:cNvPr>
            <p:cNvSpPr>
              <a:spLocks/>
            </p:cNvSpPr>
            <p:nvPr/>
          </p:nvSpPr>
          <p:spPr bwMode="auto">
            <a:xfrm>
              <a:off x="7615740" y="4695497"/>
              <a:ext cx="300592" cy="93077"/>
            </a:xfrm>
            <a:custGeom>
              <a:avLst/>
              <a:gdLst>
                <a:gd name="T0" fmla="*/ 197 w 197"/>
                <a:gd name="T1" fmla="*/ 23 h 61"/>
                <a:gd name="T2" fmla="*/ 162 w 197"/>
                <a:gd name="T3" fmla="*/ 61 h 61"/>
                <a:gd name="T4" fmla="*/ 0 w 197"/>
                <a:gd name="T5" fmla="*/ 0 h 61"/>
                <a:gd name="T6" fmla="*/ 197 w 197"/>
                <a:gd name="T7" fmla="*/ 23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7" h="61">
                  <a:moveTo>
                    <a:pt x="197" y="23"/>
                  </a:moveTo>
                  <a:lnTo>
                    <a:pt x="162" y="61"/>
                  </a:lnTo>
                  <a:lnTo>
                    <a:pt x="0" y="0"/>
                  </a:lnTo>
                  <a:lnTo>
                    <a:pt x="197" y="2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1" name="Freeform 372">
              <a:extLst>
                <a:ext uri="{FF2B5EF4-FFF2-40B4-BE49-F238E27FC236}">
                  <a16:creationId xmlns:a16="http://schemas.microsoft.com/office/drawing/2014/main" id="{10DDA1AD-0F0E-EA4D-A71A-8D71648432CF}"/>
                </a:ext>
              </a:extLst>
            </p:cNvPr>
            <p:cNvSpPr>
              <a:spLocks/>
            </p:cNvSpPr>
            <p:nvPr/>
          </p:nvSpPr>
          <p:spPr bwMode="auto">
            <a:xfrm>
              <a:off x="7615740" y="4695497"/>
              <a:ext cx="300592" cy="59508"/>
            </a:xfrm>
            <a:custGeom>
              <a:avLst/>
              <a:gdLst>
                <a:gd name="T0" fmla="*/ 197 w 197"/>
                <a:gd name="T1" fmla="*/ 23 h 39"/>
                <a:gd name="T2" fmla="*/ 155 w 197"/>
                <a:gd name="T3" fmla="*/ 39 h 39"/>
                <a:gd name="T4" fmla="*/ 0 w 197"/>
                <a:gd name="T5" fmla="*/ 0 h 39"/>
                <a:gd name="T6" fmla="*/ 197 w 197"/>
                <a:gd name="T7" fmla="*/ 23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7" h="39">
                  <a:moveTo>
                    <a:pt x="197" y="23"/>
                  </a:moveTo>
                  <a:lnTo>
                    <a:pt x="155" y="39"/>
                  </a:lnTo>
                  <a:lnTo>
                    <a:pt x="0" y="0"/>
                  </a:lnTo>
                  <a:lnTo>
                    <a:pt x="197" y="23"/>
                  </a:ln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" name="Freeform 373">
              <a:extLst>
                <a:ext uri="{FF2B5EF4-FFF2-40B4-BE49-F238E27FC236}">
                  <a16:creationId xmlns:a16="http://schemas.microsoft.com/office/drawing/2014/main" id="{964AAD09-913F-7E43-B9E7-D795FDFECAD2}"/>
                </a:ext>
              </a:extLst>
            </p:cNvPr>
            <p:cNvSpPr>
              <a:spLocks/>
            </p:cNvSpPr>
            <p:nvPr/>
          </p:nvSpPr>
          <p:spPr bwMode="auto">
            <a:xfrm>
              <a:off x="7898021" y="4736694"/>
              <a:ext cx="51879" cy="473012"/>
            </a:xfrm>
            <a:custGeom>
              <a:avLst/>
              <a:gdLst>
                <a:gd name="T0" fmla="*/ 34 w 34"/>
                <a:gd name="T1" fmla="*/ 310 h 310"/>
                <a:gd name="T2" fmla="*/ 0 w 34"/>
                <a:gd name="T3" fmla="*/ 310 h 310"/>
                <a:gd name="T4" fmla="*/ 11 w 34"/>
                <a:gd name="T5" fmla="*/ 0 h 310"/>
                <a:gd name="T6" fmla="*/ 23 w 34"/>
                <a:gd name="T7" fmla="*/ 0 h 310"/>
                <a:gd name="T8" fmla="*/ 34 w 34"/>
                <a:gd name="T9" fmla="*/ 310 h 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310">
                  <a:moveTo>
                    <a:pt x="34" y="310"/>
                  </a:moveTo>
                  <a:lnTo>
                    <a:pt x="0" y="310"/>
                  </a:lnTo>
                  <a:lnTo>
                    <a:pt x="11" y="0"/>
                  </a:lnTo>
                  <a:lnTo>
                    <a:pt x="23" y="0"/>
                  </a:lnTo>
                  <a:lnTo>
                    <a:pt x="34" y="31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" name="Freeform 374">
              <a:extLst>
                <a:ext uri="{FF2B5EF4-FFF2-40B4-BE49-F238E27FC236}">
                  <a16:creationId xmlns:a16="http://schemas.microsoft.com/office/drawing/2014/main" id="{CB0025DC-A880-4C43-B042-B266C8625157}"/>
                </a:ext>
              </a:extLst>
            </p:cNvPr>
            <p:cNvSpPr>
              <a:spLocks/>
            </p:cNvSpPr>
            <p:nvPr/>
          </p:nvSpPr>
          <p:spPr bwMode="auto">
            <a:xfrm>
              <a:off x="7927012" y="4736694"/>
              <a:ext cx="22888" cy="473012"/>
            </a:xfrm>
            <a:custGeom>
              <a:avLst/>
              <a:gdLst>
                <a:gd name="T0" fmla="*/ 15 w 15"/>
                <a:gd name="T1" fmla="*/ 310 h 310"/>
                <a:gd name="T2" fmla="*/ 3 w 15"/>
                <a:gd name="T3" fmla="*/ 310 h 310"/>
                <a:gd name="T4" fmla="*/ 0 w 15"/>
                <a:gd name="T5" fmla="*/ 0 h 310"/>
                <a:gd name="T6" fmla="*/ 4 w 15"/>
                <a:gd name="T7" fmla="*/ 0 h 310"/>
                <a:gd name="T8" fmla="*/ 15 w 15"/>
                <a:gd name="T9" fmla="*/ 310 h 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310">
                  <a:moveTo>
                    <a:pt x="15" y="310"/>
                  </a:moveTo>
                  <a:lnTo>
                    <a:pt x="3" y="310"/>
                  </a:lnTo>
                  <a:lnTo>
                    <a:pt x="0" y="0"/>
                  </a:lnTo>
                  <a:lnTo>
                    <a:pt x="4" y="0"/>
                  </a:lnTo>
                  <a:lnTo>
                    <a:pt x="15" y="310"/>
                  </a:lnTo>
                  <a:close/>
                </a:path>
              </a:pathLst>
            </a:custGeom>
            <a:solidFill>
              <a:srgbClr val="D1D3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4" name="Oval 375">
              <a:extLst>
                <a:ext uri="{FF2B5EF4-FFF2-40B4-BE49-F238E27FC236}">
                  <a16:creationId xmlns:a16="http://schemas.microsoft.com/office/drawing/2014/main" id="{05EEE689-6CBC-B146-974F-D28BB6F354D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896495" y="4695497"/>
              <a:ext cx="56457" cy="59508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5" name="Oval 376">
              <a:extLst>
                <a:ext uri="{FF2B5EF4-FFF2-40B4-BE49-F238E27FC236}">
                  <a16:creationId xmlns:a16="http://schemas.microsoft.com/office/drawing/2014/main" id="{1EA56435-73F8-D94E-9FDC-44A1FF7120C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02598" y="4704652"/>
              <a:ext cx="44250" cy="42724"/>
            </a:xfrm>
            <a:prstGeom prst="ellipse">
              <a:avLst/>
            </a:prstGeom>
            <a:solidFill>
              <a:srgbClr val="9AD8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6" name="Freeform 377">
              <a:extLst>
                <a:ext uri="{FF2B5EF4-FFF2-40B4-BE49-F238E27FC236}">
                  <a16:creationId xmlns:a16="http://schemas.microsoft.com/office/drawing/2014/main" id="{6A1B1957-EC20-344F-9CF3-378BA944D780}"/>
                </a:ext>
              </a:extLst>
            </p:cNvPr>
            <p:cNvSpPr>
              <a:spLocks/>
            </p:cNvSpPr>
            <p:nvPr/>
          </p:nvSpPr>
          <p:spPr bwMode="auto">
            <a:xfrm>
              <a:off x="7910228" y="4704652"/>
              <a:ext cx="36620" cy="42724"/>
            </a:xfrm>
            <a:custGeom>
              <a:avLst/>
              <a:gdLst>
                <a:gd name="T0" fmla="*/ 11 w 18"/>
                <a:gd name="T1" fmla="*/ 0 h 21"/>
                <a:gd name="T2" fmla="*/ 14 w 18"/>
                <a:gd name="T3" fmla="*/ 9 h 21"/>
                <a:gd name="T4" fmla="*/ 4 w 18"/>
                <a:gd name="T5" fmla="*/ 19 h 21"/>
                <a:gd name="T6" fmla="*/ 0 w 18"/>
                <a:gd name="T7" fmla="*/ 19 h 21"/>
                <a:gd name="T8" fmla="*/ 7 w 18"/>
                <a:gd name="T9" fmla="*/ 21 h 21"/>
                <a:gd name="T10" fmla="*/ 18 w 18"/>
                <a:gd name="T11" fmla="*/ 10 h 21"/>
                <a:gd name="T12" fmla="*/ 11 w 18"/>
                <a:gd name="T13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21">
                  <a:moveTo>
                    <a:pt x="11" y="0"/>
                  </a:moveTo>
                  <a:cubicBezTo>
                    <a:pt x="13" y="2"/>
                    <a:pt x="14" y="5"/>
                    <a:pt x="14" y="9"/>
                  </a:cubicBezTo>
                  <a:cubicBezTo>
                    <a:pt x="14" y="14"/>
                    <a:pt x="10" y="19"/>
                    <a:pt x="4" y="19"/>
                  </a:cubicBezTo>
                  <a:cubicBezTo>
                    <a:pt x="2" y="19"/>
                    <a:pt x="1" y="19"/>
                    <a:pt x="0" y="19"/>
                  </a:cubicBezTo>
                  <a:cubicBezTo>
                    <a:pt x="2" y="20"/>
                    <a:pt x="4" y="21"/>
                    <a:pt x="7" y="21"/>
                  </a:cubicBezTo>
                  <a:cubicBezTo>
                    <a:pt x="13" y="21"/>
                    <a:pt x="18" y="16"/>
                    <a:pt x="18" y="10"/>
                  </a:cubicBezTo>
                  <a:cubicBezTo>
                    <a:pt x="18" y="6"/>
                    <a:pt x="15" y="2"/>
                    <a:pt x="11" y="0"/>
                  </a:cubicBezTo>
                  <a:close/>
                </a:path>
              </a:pathLst>
            </a:custGeom>
            <a:solidFill>
              <a:srgbClr val="72CC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7" name="Freeform 379">
              <a:extLst>
                <a:ext uri="{FF2B5EF4-FFF2-40B4-BE49-F238E27FC236}">
                  <a16:creationId xmlns:a16="http://schemas.microsoft.com/office/drawing/2014/main" id="{1B6906BB-F40D-BF44-98DC-03BC2670B9F5}"/>
                </a:ext>
              </a:extLst>
            </p:cNvPr>
            <p:cNvSpPr>
              <a:spLocks/>
            </p:cNvSpPr>
            <p:nvPr/>
          </p:nvSpPr>
          <p:spPr bwMode="auto">
            <a:xfrm>
              <a:off x="3737044" y="4559697"/>
              <a:ext cx="978067" cy="1306123"/>
            </a:xfrm>
            <a:custGeom>
              <a:avLst/>
              <a:gdLst>
                <a:gd name="T0" fmla="*/ 641 w 641"/>
                <a:gd name="T1" fmla="*/ 0 h 856"/>
                <a:gd name="T2" fmla="*/ 514 w 641"/>
                <a:gd name="T3" fmla="*/ 0 h 856"/>
                <a:gd name="T4" fmla="*/ 468 w 641"/>
                <a:gd name="T5" fmla="*/ 33 h 856"/>
                <a:gd name="T6" fmla="*/ 0 w 641"/>
                <a:gd name="T7" fmla="*/ 33 h 856"/>
                <a:gd name="T8" fmla="*/ 0 w 641"/>
                <a:gd name="T9" fmla="*/ 822 h 856"/>
                <a:gd name="T10" fmla="*/ 476 w 641"/>
                <a:gd name="T11" fmla="*/ 822 h 856"/>
                <a:gd name="T12" fmla="*/ 513 w 641"/>
                <a:gd name="T13" fmla="*/ 856 h 856"/>
                <a:gd name="T14" fmla="*/ 641 w 641"/>
                <a:gd name="T15" fmla="*/ 856 h 856"/>
                <a:gd name="T16" fmla="*/ 641 w 641"/>
                <a:gd name="T17" fmla="*/ 0 h 8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41" h="856">
                  <a:moveTo>
                    <a:pt x="641" y="0"/>
                  </a:moveTo>
                  <a:lnTo>
                    <a:pt x="514" y="0"/>
                  </a:lnTo>
                  <a:lnTo>
                    <a:pt x="468" y="33"/>
                  </a:lnTo>
                  <a:lnTo>
                    <a:pt x="0" y="33"/>
                  </a:lnTo>
                  <a:lnTo>
                    <a:pt x="0" y="822"/>
                  </a:lnTo>
                  <a:lnTo>
                    <a:pt x="476" y="822"/>
                  </a:lnTo>
                  <a:lnTo>
                    <a:pt x="513" y="856"/>
                  </a:lnTo>
                  <a:lnTo>
                    <a:pt x="641" y="856"/>
                  </a:lnTo>
                  <a:lnTo>
                    <a:pt x="641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8" name="Freeform 380">
              <a:extLst>
                <a:ext uri="{FF2B5EF4-FFF2-40B4-BE49-F238E27FC236}">
                  <a16:creationId xmlns:a16="http://schemas.microsoft.com/office/drawing/2014/main" id="{7D74B4BA-BB88-F240-8B7A-87A51C1EF8EE}"/>
                </a:ext>
              </a:extLst>
            </p:cNvPr>
            <p:cNvSpPr>
              <a:spLocks/>
            </p:cNvSpPr>
            <p:nvPr/>
          </p:nvSpPr>
          <p:spPr bwMode="auto">
            <a:xfrm>
              <a:off x="3395255" y="4611575"/>
              <a:ext cx="341789" cy="1202365"/>
            </a:xfrm>
            <a:custGeom>
              <a:avLst/>
              <a:gdLst>
                <a:gd name="T0" fmla="*/ 166 w 166"/>
                <a:gd name="T1" fmla="*/ 585 h 585"/>
                <a:gd name="T2" fmla="*/ 42 w 166"/>
                <a:gd name="T3" fmla="*/ 510 h 585"/>
                <a:gd name="T4" fmla="*/ 0 w 166"/>
                <a:gd name="T5" fmla="*/ 432 h 585"/>
                <a:gd name="T6" fmla="*/ 0 w 166"/>
                <a:gd name="T7" fmla="*/ 153 h 585"/>
                <a:gd name="T8" fmla="*/ 42 w 166"/>
                <a:gd name="T9" fmla="*/ 75 h 585"/>
                <a:gd name="T10" fmla="*/ 166 w 166"/>
                <a:gd name="T11" fmla="*/ 0 h 585"/>
                <a:gd name="T12" fmla="*/ 166 w 166"/>
                <a:gd name="T13" fmla="*/ 585 h 5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6" h="585">
                  <a:moveTo>
                    <a:pt x="166" y="585"/>
                  </a:moveTo>
                  <a:cubicBezTo>
                    <a:pt x="42" y="510"/>
                    <a:pt x="42" y="510"/>
                    <a:pt x="42" y="510"/>
                  </a:cubicBezTo>
                  <a:cubicBezTo>
                    <a:pt x="19" y="496"/>
                    <a:pt x="0" y="461"/>
                    <a:pt x="0" y="432"/>
                  </a:cubicBezTo>
                  <a:cubicBezTo>
                    <a:pt x="0" y="153"/>
                    <a:pt x="0" y="153"/>
                    <a:pt x="0" y="153"/>
                  </a:cubicBezTo>
                  <a:cubicBezTo>
                    <a:pt x="0" y="124"/>
                    <a:pt x="19" y="89"/>
                    <a:pt x="42" y="75"/>
                  </a:cubicBezTo>
                  <a:cubicBezTo>
                    <a:pt x="166" y="0"/>
                    <a:pt x="166" y="0"/>
                    <a:pt x="166" y="0"/>
                  </a:cubicBezTo>
                  <a:lnTo>
                    <a:pt x="166" y="585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9" name="Rectangle 381">
              <a:extLst>
                <a:ext uri="{FF2B5EF4-FFF2-40B4-BE49-F238E27FC236}">
                  <a16:creationId xmlns:a16="http://schemas.microsoft.com/office/drawing/2014/main" id="{1A3C2FCA-7D5F-4440-8026-5053C3A7A08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15111" y="4523076"/>
              <a:ext cx="42724" cy="1379363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0" name="Freeform 382">
              <a:extLst>
                <a:ext uri="{FF2B5EF4-FFF2-40B4-BE49-F238E27FC236}">
                  <a16:creationId xmlns:a16="http://schemas.microsoft.com/office/drawing/2014/main" id="{12C99DD3-7D81-5145-AC44-F02FA6668C16}"/>
                </a:ext>
              </a:extLst>
            </p:cNvPr>
            <p:cNvSpPr>
              <a:spLocks/>
            </p:cNvSpPr>
            <p:nvPr/>
          </p:nvSpPr>
          <p:spPr bwMode="auto">
            <a:xfrm>
              <a:off x="4242099" y="4585636"/>
              <a:ext cx="190731" cy="1255770"/>
            </a:xfrm>
            <a:custGeom>
              <a:avLst/>
              <a:gdLst>
                <a:gd name="T0" fmla="*/ 59 w 93"/>
                <a:gd name="T1" fmla="*/ 611 h 611"/>
                <a:gd name="T2" fmla="*/ 44 w 93"/>
                <a:gd name="T3" fmla="*/ 597 h 611"/>
                <a:gd name="T4" fmla="*/ 0 w 93"/>
                <a:gd name="T5" fmla="*/ 14 h 611"/>
                <a:gd name="T6" fmla="*/ 14 w 93"/>
                <a:gd name="T7" fmla="*/ 0 h 611"/>
                <a:gd name="T8" fmla="*/ 34 w 93"/>
                <a:gd name="T9" fmla="*/ 0 h 611"/>
                <a:gd name="T10" fmla="*/ 49 w 93"/>
                <a:gd name="T11" fmla="*/ 14 h 611"/>
                <a:gd name="T12" fmla="*/ 93 w 93"/>
                <a:gd name="T13" fmla="*/ 597 h 611"/>
                <a:gd name="T14" fmla="*/ 79 w 93"/>
                <a:gd name="T15" fmla="*/ 611 h 611"/>
                <a:gd name="T16" fmla="*/ 59 w 93"/>
                <a:gd name="T17" fmla="*/ 611 h 6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3" h="611">
                  <a:moveTo>
                    <a:pt x="59" y="611"/>
                  </a:moveTo>
                  <a:cubicBezTo>
                    <a:pt x="51" y="611"/>
                    <a:pt x="44" y="605"/>
                    <a:pt x="44" y="597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6"/>
                    <a:pt x="6" y="0"/>
                    <a:pt x="14" y="0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42" y="0"/>
                    <a:pt x="49" y="6"/>
                    <a:pt x="49" y="14"/>
                  </a:cubicBezTo>
                  <a:cubicBezTo>
                    <a:pt x="93" y="597"/>
                    <a:pt x="93" y="597"/>
                    <a:pt x="93" y="597"/>
                  </a:cubicBezTo>
                  <a:cubicBezTo>
                    <a:pt x="93" y="605"/>
                    <a:pt x="87" y="611"/>
                    <a:pt x="79" y="611"/>
                  </a:cubicBezTo>
                  <a:lnTo>
                    <a:pt x="59" y="611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1" name="Freeform 383">
              <a:extLst>
                <a:ext uri="{FF2B5EF4-FFF2-40B4-BE49-F238E27FC236}">
                  <a16:creationId xmlns:a16="http://schemas.microsoft.com/office/drawing/2014/main" id="{7A7AF38D-9EA3-6F4C-9D79-2D0E69929EF8}"/>
                </a:ext>
              </a:extLst>
            </p:cNvPr>
            <p:cNvSpPr>
              <a:spLocks/>
            </p:cNvSpPr>
            <p:nvPr/>
          </p:nvSpPr>
          <p:spPr bwMode="auto">
            <a:xfrm>
              <a:off x="4419097" y="4587162"/>
              <a:ext cx="141904" cy="1289339"/>
            </a:xfrm>
            <a:custGeom>
              <a:avLst/>
              <a:gdLst>
                <a:gd name="T0" fmla="*/ 45 w 69"/>
                <a:gd name="T1" fmla="*/ 621 h 627"/>
                <a:gd name="T2" fmla="*/ 35 w 69"/>
                <a:gd name="T3" fmla="*/ 608 h 627"/>
                <a:gd name="T4" fmla="*/ 1 w 69"/>
                <a:gd name="T5" fmla="*/ 18 h 627"/>
                <a:gd name="T6" fmla="*/ 9 w 69"/>
                <a:gd name="T7" fmla="*/ 6 h 627"/>
                <a:gd name="T8" fmla="*/ 22 w 69"/>
                <a:gd name="T9" fmla="*/ 1 h 627"/>
                <a:gd name="T10" fmla="*/ 31 w 69"/>
                <a:gd name="T11" fmla="*/ 8 h 627"/>
                <a:gd name="T12" fmla="*/ 68 w 69"/>
                <a:gd name="T13" fmla="*/ 619 h 627"/>
                <a:gd name="T14" fmla="*/ 60 w 69"/>
                <a:gd name="T15" fmla="*/ 626 h 627"/>
                <a:gd name="T16" fmla="*/ 45 w 69"/>
                <a:gd name="T17" fmla="*/ 621 h 6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9" h="627">
                  <a:moveTo>
                    <a:pt x="45" y="621"/>
                  </a:moveTo>
                  <a:cubicBezTo>
                    <a:pt x="40" y="619"/>
                    <a:pt x="36" y="613"/>
                    <a:pt x="35" y="608"/>
                  </a:cubicBezTo>
                  <a:cubicBezTo>
                    <a:pt x="1" y="18"/>
                    <a:pt x="1" y="18"/>
                    <a:pt x="1" y="18"/>
                  </a:cubicBezTo>
                  <a:cubicBezTo>
                    <a:pt x="0" y="13"/>
                    <a:pt x="4" y="7"/>
                    <a:pt x="9" y="6"/>
                  </a:cubicBezTo>
                  <a:cubicBezTo>
                    <a:pt x="22" y="1"/>
                    <a:pt x="22" y="1"/>
                    <a:pt x="22" y="1"/>
                  </a:cubicBezTo>
                  <a:cubicBezTo>
                    <a:pt x="27" y="0"/>
                    <a:pt x="31" y="2"/>
                    <a:pt x="31" y="8"/>
                  </a:cubicBezTo>
                  <a:cubicBezTo>
                    <a:pt x="68" y="619"/>
                    <a:pt x="68" y="619"/>
                    <a:pt x="68" y="619"/>
                  </a:cubicBezTo>
                  <a:cubicBezTo>
                    <a:pt x="69" y="625"/>
                    <a:pt x="65" y="627"/>
                    <a:pt x="60" y="626"/>
                  </a:cubicBezTo>
                  <a:lnTo>
                    <a:pt x="45" y="621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" name="Freeform 384">
              <a:extLst>
                <a:ext uri="{FF2B5EF4-FFF2-40B4-BE49-F238E27FC236}">
                  <a16:creationId xmlns:a16="http://schemas.microsoft.com/office/drawing/2014/main" id="{8EEDE129-F0B2-BA41-B142-ACF2D7B13C8C}"/>
                </a:ext>
              </a:extLst>
            </p:cNvPr>
            <p:cNvSpPr>
              <a:spLocks/>
            </p:cNvSpPr>
            <p:nvPr/>
          </p:nvSpPr>
          <p:spPr bwMode="auto">
            <a:xfrm>
              <a:off x="4089515" y="4582585"/>
              <a:ext cx="190731" cy="1258822"/>
            </a:xfrm>
            <a:custGeom>
              <a:avLst/>
              <a:gdLst>
                <a:gd name="T0" fmla="*/ 59 w 93"/>
                <a:gd name="T1" fmla="*/ 612 h 612"/>
                <a:gd name="T2" fmla="*/ 44 w 93"/>
                <a:gd name="T3" fmla="*/ 598 h 612"/>
                <a:gd name="T4" fmla="*/ 0 w 93"/>
                <a:gd name="T5" fmla="*/ 15 h 612"/>
                <a:gd name="T6" fmla="*/ 14 w 93"/>
                <a:gd name="T7" fmla="*/ 0 h 612"/>
                <a:gd name="T8" fmla="*/ 34 w 93"/>
                <a:gd name="T9" fmla="*/ 1 h 612"/>
                <a:gd name="T10" fmla="*/ 49 w 93"/>
                <a:gd name="T11" fmla="*/ 15 h 612"/>
                <a:gd name="T12" fmla="*/ 92 w 93"/>
                <a:gd name="T13" fmla="*/ 598 h 612"/>
                <a:gd name="T14" fmla="*/ 79 w 93"/>
                <a:gd name="T15" fmla="*/ 612 h 612"/>
                <a:gd name="T16" fmla="*/ 59 w 93"/>
                <a:gd name="T17" fmla="*/ 612 h 6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3" h="612">
                  <a:moveTo>
                    <a:pt x="59" y="612"/>
                  </a:moveTo>
                  <a:cubicBezTo>
                    <a:pt x="51" y="612"/>
                    <a:pt x="44" y="606"/>
                    <a:pt x="44" y="598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7"/>
                    <a:pt x="6" y="0"/>
                    <a:pt x="14" y="0"/>
                  </a:cubicBezTo>
                  <a:cubicBezTo>
                    <a:pt x="34" y="1"/>
                    <a:pt x="34" y="1"/>
                    <a:pt x="34" y="1"/>
                  </a:cubicBezTo>
                  <a:cubicBezTo>
                    <a:pt x="42" y="1"/>
                    <a:pt x="49" y="7"/>
                    <a:pt x="49" y="15"/>
                  </a:cubicBezTo>
                  <a:cubicBezTo>
                    <a:pt x="92" y="598"/>
                    <a:pt x="92" y="598"/>
                    <a:pt x="92" y="598"/>
                  </a:cubicBezTo>
                  <a:cubicBezTo>
                    <a:pt x="93" y="606"/>
                    <a:pt x="87" y="612"/>
                    <a:pt x="79" y="612"/>
                  </a:cubicBezTo>
                  <a:lnTo>
                    <a:pt x="59" y="612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" name="Freeform 385">
              <a:extLst>
                <a:ext uri="{FF2B5EF4-FFF2-40B4-BE49-F238E27FC236}">
                  <a16:creationId xmlns:a16="http://schemas.microsoft.com/office/drawing/2014/main" id="{AF1EBC1E-4F0B-4748-97B5-A18549E30F42}"/>
                </a:ext>
              </a:extLst>
            </p:cNvPr>
            <p:cNvSpPr>
              <a:spLocks/>
            </p:cNvSpPr>
            <p:nvPr/>
          </p:nvSpPr>
          <p:spPr bwMode="auto">
            <a:xfrm>
              <a:off x="3936930" y="4582585"/>
              <a:ext cx="190731" cy="1258822"/>
            </a:xfrm>
            <a:custGeom>
              <a:avLst/>
              <a:gdLst>
                <a:gd name="T0" fmla="*/ 59 w 93"/>
                <a:gd name="T1" fmla="*/ 612 h 612"/>
                <a:gd name="T2" fmla="*/ 43 w 93"/>
                <a:gd name="T3" fmla="*/ 598 h 612"/>
                <a:gd name="T4" fmla="*/ 0 w 93"/>
                <a:gd name="T5" fmla="*/ 15 h 612"/>
                <a:gd name="T6" fmla="*/ 14 w 93"/>
                <a:gd name="T7" fmla="*/ 0 h 612"/>
                <a:gd name="T8" fmla="*/ 34 w 93"/>
                <a:gd name="T9" fmla="*/ 0 h 612"/>
                <a:gd name="T10" fmla="*/ 49 w 93"/>
                <a:gd name="T11" fmla="*/ 15 h 612"/>
                <a:gd name="T12" fmla="*/ 92 w 93"/>
                <a:gd name="T13" fmla="*/ 598 h 612"/>
                <a:gd name="T14" fmla="*/ 79 w 93"/>
                <a:gd name="T15" fmla="*/ 612 h 612"/>
                <a:gd name="T16" fmla="*/ 59 w 93"/>
                <a:gd name="T17" fmla="*/ 612 h 6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3" h="612">
                  <a:moveTo>
                    <a:pt x="59" y="612"/>
                  </a:moveTo>
                  <a:cubicBezTo>
                    <a:pt x="51" y="612"/>
                    <a:pt x="44" y="605"/>
                    <a:pt x="43" y="598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7"/>
                    <a:pt x="6" y="0"/>
                    <a:pt x="14" y="0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41" y="0"/>
                    <a:pt x="48" y="7"/>
                    <a:pt x="49" y="15"/>
                  </a:cubicBezTo>
                  <a:cubicBezTo>
                    <a:pt x="92" y="598"/>
                    <a:pt x="92" y="598"/>
                    <a:pt x="92" y="598"/>
                  </a:cubicBezTo>
                  <a:cubicBezTo>
                    <a:pt x="93" y="606"/>
                    <a:pt x="87" y="612"/>
                    <a:pt x="79" y="612"/>
                  </a:cubicBezTo>
                  <a:lnTo>
                    <a:pt x="59" y="612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" name="Freeform 386">
              <a:extLst>
                <a:ext uri="{FF2B5EF4-FFF2-40B4-BE49-F238E27FC236}">
                  <a16:creationId xmlns:a16="http://schemas.microsoft.com/office/drawing/2014/main" id="{DFFB090C-1718-A244-8E30-54554B003D23}"/>
                </a:ext>
              </a:extLst>
            </p:cNvPr>
            <p:cNvSpPr>
              <a:spLocks/>
            </p:cNvSpPr>
            <p:nvPr/>
          </p:nvSpPr>
          <p:spPr bwMode="auto">
            <a:xfrm>
              <a:off x="3782819" y="4582585"/>
              <a:ext cx="193783" cy="1258822"/>
            </a:xfrm>
            <a:custGeom>
              <a:avLst/>
              <a:gdLst>
                <a:gd name="T0" fmla="*/ 60 w 94"/>
                <a:gd name="T1" fmla="*/ 612 h 612"/>
                <a:gd name="T2" fmla="*/ 44 w 94"/>
                <a:gd name="T3" fmla="*/ 597 h 612"/>
                <a:gd name="T4" fmla="*/ 1 w 94"/>
                <a:gd name="T5" fmla="*/ 15 h 612"/>
                <a:gd name="T6" fmla="*/ 14 w 94"/>
                <a:gd name="T7" fmla="*/ 0 h 612"/>
                <a:gd name="T8" fmla="*/ 34 w 94"/>
                <a:gd name="T9" fmla="*/ 0 h 612"/>
                <a:gd name="T10" fmla="*/ 50 w 94"/>
                <a:gd name="T11" fmla="*/ 15 h 612"/>
                <a:gd name="T12" fmla="*/ 93 w 94"/>
                <a:gd name="T13" fmla="*/ 598 h 612"/>
                <a:gd name="T14" fmla="*/ 80 w 94"/>
                <a:gd name="T15" fmla="*/ 612 h 612"/>
                <a:gd name="T16" fmla="*/ 60 w 94"/>
                <a:gd name="T17" fmla="*/ 612 h 6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4" h="612">
                  <a:moveTo>
                    <a:pt x="60" y="612"/>
                  </a:moveTo>
                  <a:cubicBezTo>
                    <a:pt x="52" y="612"/>
                    <a:pt x="45" y="605"/>
                    <a:pt x="44" y="597"/>
                  </a:cubicBezTo>
                  <a:cubicBezTo>
                    <a:pt x="1" y="15"/>
                    <a:pt x="1" y="15"/>
                    <a:pt x="1" y="15"/>
                  </a:cubicBezTo>
                  <a:cubicBezTo>
                    <a:pt x="0" y="7"/>
                    <a:pt x="6" y="0"/>
                    <a:pt x="14" y="0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42" y="0"/>
                    <a:pt x="49" y="7"/>
                    <a:pt x="50" y="15"/>
                  </a:cubicBezTo>
                  <a:cubicBezTo>
                    <a:pt x="93" y="598"/>
                    <a:pt x="93" y="598"/>
                    <a:pt x="93" y="598"/>
                  </a:cubicBezTo>
                  <a:cubicBezTo>
                    <a:pt x="94" y="605"/>
                    <a:pt x="88" y="612"/>
                    <a:pt x="80" y="612"/>
                  </a:cubicBezTo>
                  <a:lnTo>
                    <a:pt x="60" y="612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" name="Rectangle 387">
              <a:extLst>
                <a:ext uri="{FF2B5EF4-FFF2-40B4-BE49-F238E27FC236}">
                  <a16:creationId xmlns:a16="http://schemas.microsoft.com/office/drawing/2014/main" id="{5A206D87-044A-004A-8A49-826AD8D0131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45761" y="5458419"/>
              <a:ext cx="1526" cy="152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6" name="Freeform 388">
              <a:extLst>
                <a:ext uri="{FF2B5EF4-FFF2-40B4-BE49-F238E27FC236}">
                  <a16:creationId xmlns:a16="http://schemas.microsoft.com/office/drawing/2014/main" id="{63611041-2D82-D947-871C-60150E5C5091}"/>
                </a:ext>
              </a:extLst>
            </p:cNvPr>
            <p:cNvSpPr>
              <a:spLocks/>
            </p:cNvSpPr>
            <p:nvPr/>
          </p:nvSpPr>
          <p:spPr bwMode="auto">
            <a:xfrm>
              <a:off x="6070060" y="5980258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7" name="Freeform 389">
              <a:extLst>
                <a:ext uri="{FF2B5EF4-FFF2-40B4-BE49-F238E27FC236}">
                  <a16:creationId xmlns:a16="http://schemas.microsoft.com/office/drawing/2014/main" id="{7BC5B795-20A6-6544-BFF2-1D8A77839381}"/>
                </a:ext>
              </a:extLst>
            </p:cNvPr>
            <p:cNvSpPr>
              <a:spLocks/>
            </p:cNvSpPr>
            <p:nvPr/>
          </p:nvSpPr>
          <p:spPr bwMode="auto">
            <a:xfrm>
              <a:off x="5845761" y="5458419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8" name="Freeform 390">
              <a:extLst>
                <a:ext uri="{FF2B5EF4-FFF2-40B4-BE49-F238E27FC236}">
                  <a16:creationId xmlns:a16="http://schemas.microsoft.com/office/drawing/2014/main" id="{CE64756C-C33A-BF4B-91B7-00BC02202DB3}"/>
                </a:ext>
              </a:extLst>
            </p:cNvPr>
            <p:cNvSpPr>
              <a:spLocks/>
            </p:cNvSpPr>
            <p:nvPr/>
          </p:nvSpPr>
          <p:spPr bwMode="auto">
            <a:xfrm>
              <a:off x="5845761" y="5458419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9" name="Freeform 391">
              <a:extLst>
                <a:ext uri="{FF2B5EF4-FFF2-40B4-BE49-F238E27FC236}">
                  <a16:creationId xmlns:a16="http://schemas.microsoft.com/office/drawing/2014/main" id="{B5F2649A-B0BE-7C4E-B939-6F98CDE37D18}"/>
                </a:ext>
              </a:extLst>
            </p:cNvPr>
            <p:cNvSpPr>
              <a:spLocks/>
            </p:cNvSpPr>
            <p:nvPr/>
          </p:nvSpPr>
          <p:spPr bwMode="auto">
            <a:xfrm>
              <a:off x="5845761" y="5458419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" name="Line 392">
              <a:extLst>
                <a:ext uri="{FF2B5EF4-FFF2-40B4-BE49-F238E27FC236}">
                  <a16:creationId xmlns:a16="http://schemas.microsoft.com/office/drawing/2014/main" id="{0D626524-BE9D-304E-AA7D-06CA5A88579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070060" y="5980258"/>
              <a:ext cx="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1" name="Line 393">
              <a:extLst>
                <a:ext uri="{FF2B5EF4-FFF2-40B4-BE49-F238E27FC236}">
                  <a16:creationId xmlns:a16="http://schemas.microsoft.com/office/drawing/2014/main" id="{DFD861E4-39DC-9B44-A4CF-84A3B19849C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070060" y="5980258"/>
              <a:ext cx="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2" name="Freeform 394">
              <a:extLst>
                <a:ext uri="{FF2B5EF4-FFF2-40B4-BE49-F238E27FC236}">
                  <a16:creationId xmlns:a16="http://schemas.microsoft.com/office/drawing/2014/main" id="{A6B0AC78-5843-B947-A7B7-C00ECB5042D4}"/>
                </a:ext>
              </a:extLst>
            </p:cNvPr>
            <p:cNvSpPr>
              <a:spLocks/>
            </p:cNvSpPr>
            <p:nvPr/>
          </p:nvSpPr>
          <p:spPr bwMode="auto">
            <a:xfrm>
              <a:off x="5845761" y="5458419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3" name="Freeform 395">
              <a:extLst>
                <a:ext uri="{FF2B5EF4-FFF2-40B4-BE49-F238E27FC236}">
                  <a16:creationId xmlns:a16="http://schemas.microsoft.com/office/drawing/2014/main" id="{FFAC94E5-3BEF-6041-8F3F-D6B2870658B2}"/>
                </a:ext>
              </a:extLst>
            </p:cNvPr>
            <p:cNvSpPr>
              <a:spLocks/>
            </p:cNvSpPr>
            <p:nvPr/>
          </p:nvSpPr>
          <p:spPr bwMode="auto">
            <a:xfrm>
              <a:off x="5845761" y="5458419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4" name="Freeform 396">
              <a:extLst>
                <a:ext uri="{FF2B5EF4-FFF2-40B4-BE49-F238E27FC236}">
                  <a16:creationId xmlns:a16="http://schemas.microsoft.com/office/drawing/2014/main" id="{27D54D5A-9965-0246-A1E9-4B55038EB9F6}"/>
                </a:ext>
              </a:extLst>
            </p:cNvPr>
            <p:cNvSpPr>
              <a:spLocks/>
            </p:cNvSpPr>
            <p:nvPr/>
          </p:nvSpPr>
          <p:spPr bwMode="auto">
            <a:xfrm>
              <a:off x="5845761" y="5458419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5" name="Line 397">
              <a:extLst>
                <a:ext uri="{FF2B5EF4-FFF2-40B4-BE49-F238E27FC236}">
                  <a16:creationId xmlns:a16="http://schemas.microsoft.com/office/drawing/2014/main" id="{0C09A2AA-09E2-EE47-A0FC-0F13603252D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845761" y="5458419"/>
              <a:ext cx="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6" name="Line 398">
              <a:extLst>
                <a:ext uri="{FF2B5EF4-FFF2-40B4-BE49-F238E27FC236}">
                  <a16:creationId xmlns:a16="http://schemas.microsoft.com/office/drawing/2014/main" id="{DCDB67FF-D292-1746-A1CB-61E0CC242A1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845761" y="5458419"/>
              <a:ext cx="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7" name="Freeform 399">
              <a:extLst>
                <a:ext uri="{FF2B5EF4-FFF2-40B4-BE49-F238E27FC236}">
                  <a16:creationId xmlns:a16="http://schemas.microsoft.com/office/drawing/2014/main" id="{041679DA-BB79-454B-8141-B1D1D2D3459B}"/>
                </a:ext>
              </a:extLst>
            </p:cNvPr>
            <p:cNvSpPr>
              <a:spLocks/>
            </p:cNvSpPr>
            <p:nvPr/>
          </p:nvSpPr>
          <p:spPr bwMode="auto">
            <a:xfrm>
              <a:off x="5845761" y="5458419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8" name="Freeform 400">
              <a:extLst>
                <a:ext uri="{FF2B5EF4-FFF2-40B4-BE49-F238E27FC236}">
                  <a16:creationId xmlns:a16="http://schemas.microsoft.com/office/drawing/2014/main" id="{16C9DB37-351D-334D-96CE-FF01409ACB48}"/>
                </a:ext>
              </a:extLst>
            </p:cNvPr>
            <p:cNvSpPr>
              <a:spLocks/>
            </p:cNvSpPr>
            <p:nvPr/>
          </p:nvSpPr>
          <p:spPr bwMode="auto">
            <a:xfrm>
              <a:off x="5845761" y="5458419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9" name="Rectangle 401">
              <a:extLst>
                <a:ext uri="{FF2B5EF4-FFF2-40B4-BE49-F238E27FC236}">
                  <a16:creationId xmlns:a16="http://schemas.microsoft.com/office/drawing/2014/main" id="{2960E6A8-2E3D-6144-9AFC-B8CBED0CB66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70060" y="5980258"/>
              <a:ext cx="1526" cy="152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0" name="Freeform 402">
              <a:extLst>
                <a:ext uri="{FF2B5EF4-FFF2-40B4-BE49-F238E27FC236}">
                  <a16:creationId xmlns:a16="http://schemas.microsoft.com/office/drawing/2014/main" id="{9A1EF906-5ADD-894B-A565-F08622E52D82}"/>
                </a:ext>
              </a:extLst>
            </p:cNvPr>
            <p:cNvSpPr>
              <a:spLocks/>
            </p:cNvSpPr>
            <p:nvPr/>
          </p:nvSpPr>
          <p:spPr bwMode="auto">
            <a:xfrm>
              <a:off x="6070060" y="5980258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1" name="Freeform 403">
              <a:extLst>
                <a:ext uri="{FF2B5EF4-FFF2-40B4-BE49-F238E27FC236}">
                  <a16:creationId xmlns:a16="http://schemas.microsoft.com/office/drawing/2014/main" id="{82E0797C-62AF-3C46-88F8-73171612FF1B}"/>
                </a:ext>
              </a:extLst>
            </p:cNvPr>
            <p:cNvSpPr>
              <a:spLocks/>
            </p:cNvSpPr>
            <p:nvPr/>
          </p:nvSpPr>
          <p:spPr bwMode="auto">
            <a:xfrm>
              <a:off x="5767943" y="5257008"/>
              <a:ext cx="778180" cy="1271029"/>
            </a:xfrm>
            <a:custGeom>
              <a:avLst/>
              <a:gdLst>
                <a:gd name="T0" fmla="*/ 351 w 378"/>
                <a:gd name="T1" fmla="*/ 283 h 618"/>
                <a:gd name="T2" fmla="*/ 289 w 378"/>
                <a:gd name="T3" fmla="*/ 255 h 618"/>
                <a:gd name="T4" fmla="*/ 261 w 378"/>
                <a:gd name="T5" fmla="*/ 233 h 618"/>
                <a:gd name="T6" fmla="*/ 242 w 378"/>
                <a:gd name="T7" fmla="*/ 216 h 618"/>
                <a:gd name="T8" fmla="*/ 210 w 378"/>
                <a:gd name="T9" fmla="*/ 163 h 618"/>
                <a:gd name="T10" fmla="*/ 183 w 378"/>
                <a:gd name="T11" fmla="*/ 152 h 618"/>
                <a:gd name="T12" fmla="*/ 162 w 378"/>
                <a:gd name="T13" fmla="*/ 124 h 618"/>
                <a:gd name="T14" fmla="*/ 150 w 378"/>
                <a:gd name="T15" fmla="*/ 112 h 618"/>
                <a:gd name="T16" fmla="*/ 132 w 378"/>
                <a:gd name="T17" fmla="*/ 115 h 618"/>
                <a:gd name="T18" fmla="*/ 110 w 378"/>
                <a:gd name="T19" fmla="*/ 97 h 618"/>
                <a:gd name="T20" fmla="*/ 103 w 378"/>
                <a:gd name="T21" fmla="*/ 99 h 618"/>
                <a:gd name="T22" fmla="*/ 82 w 378"/>
                <a:gd name="T23" fmla="*/ 107 h 618"/>
                <a:gd name="T24" fmla="*/ 66 w 378"/>
                <a:gd name="T25" fmla="*/ 115 h 618"/>
                <a:gd name="T26" fmla="*/ 50 w 378"/>
                <a:gd name="T27" fmla="*/ 79 h 618"/>
                <a:gd name="T28" fmla="*/ 33 w 378"/>
                <a:gd name="T29" fmla="*/ 48 h 618"/>
                <a:gd name="T30" fmla="*/ 42 w 378"/>
                <a:gd name="T31" fmla="*/ 10 h 618"/>
                <a:gd name="T32" fmla="*/ 26 w 378"/>
                <a:gd name="T33" fmla="*/ 29 h 618"/>
                <a:gd name="T34" fmla="*/ 16 w 378"/>
                <a:gd name="T35" fmla="*/ 31 h 618"/>
                <a:gd name="T36" fmla="*/ 7 w 378"/>
                <a:gd name="T37" fmla="*/ 49 h 618"/>
                <a:gd name="T38" fmla="*/ 22 w 378"/>
                <a:gd name="T39" fmla="*/ 73 h 618"/>
                <a:gd name="T40" fmla="*/ 33 w 378"/>
                <a:gd name="T41" fmla="*/ 85 h 618"/>
                <a:gd name="T42" fmla="*/ 38 w 378"/>
                <a:gd name="T43" fmla="*/ 98 h 618"/>
                <a:gd name="T44" fmla="*/ 41 w 378"/>
                <a:gd name="T45" fmla="*/ 113 h 618"/>
                <a:gd name="T46" fmla="*/ 51 w 378"/>
                <a:gd name="T47" fmla="*/ 131 h 618"/>
                <a:gd name="T48" fmla="*/ 64 w 378"/>
                <a:gd name="T49" fmla="*/ 137 h 618"/>
                <a:gd name="T50" fmla="*/ 68 w 378"/>
                <a:gd name="T51" fmla="*/ 127 h 618"/>
                <a:gd name="T52" fmla="*/ 74 w 378"/>
                <a:gd name="T53" fmla="*/ 150 h 618"/>
                <a:gd name="T54" fmla="*/ 70 w 378"/>
                <a:gd name="T55" fmla="*/ 181 h 618"/>
                <a:gd name="T56" fmla="*/ 65 w 378"/>
                <a:gd name="T57" fmla="*/ 210 h 618"/>
                <a:gd name="T58" fmla="*/ 72 w 378"/>
                <a:gd name="T59" fmla="*/ 237 h 618"/>
                <a:gd name="T60" fmla="*/ 81 w 378"/>
                <a:gd name="T61" fmla="*/ 232 h 618"/>
                <a:gd name="T62" fmla="*/ 89 w 378"/>
                <a:gd name="T63" fmla="*/ 213 h 618"/>
                <a:gd name="T64" fmla="*/ 98 w 378"/>
                <a:gd name="T65" fmla="*/ 223 h 618"/>
                <a:gd name="T66" fmla="*/ 113 w 378"/>
                <a:gd name="T67" fmla="*/ 232 h 618"/>
                <a:gd name="T68" fmla="*/ 115 w 378"/>
                <a:gd name="T69" fmla="*/ 240 h 618"/>
                <a:gd name="T70" fmla="*/ 106 w 378"/>
                <a:gd name="T71" fmla="*/ 252 h 618"/>
                <a:gd name="T72" fmla="*/ 106 w 378"/>
                <a:gd name="T73" fmla="*/ 278 h 618"/>
                <a:gd name="T74" fmla="*/ 122 w 378"/>
                <a:gd name="T75" fmla="*/ 298 h 618"/>
                <a:gd name="T76" fmla="*/ 134 w 378"/>
                <a:gd name="T77" fmla="*/ 312 h 618"/>
                <a:gd name="T78" fmla="*/ 140 w 378"/>
                <a:gd name="T79" fmla="*/ 332 h 618"/>
                <a:gd name="T80" fmla="*/ 147 w 378"/>
                <a:gd name="T81" fmla="*/ 352 h 618"/>
                <a:gd name="T82" fmla="*/ 147 w 378"/>
                <a:gd name="T83" fmla="*/ 352 h 618"/>
                <a:gd name="T84" fmla="*/ 147 w 378"/>
                <a:gd name="T85" fmla="*/ 352 h 618"/>
                <a:gd name="T86" fmla="*/ 146 w 378"/>
                <a:gd name="T87" fmla="*/ 373 h 618"/>
                <a:gd name="T88" fmla="*/ 162 w 378"/>
                <a:gd name="T89" fmla="*/ 418 h 618"/>
                <a:gd name="T90" fmla="*/ 178 w 378"/>
                <a:gd name="T91" fmla="*/ 461 h 618"/>
                <a:gd name="T92" fmla="*/ 199 w 378"/>
                <a:gd name="T93" fmla="*/ 505 h 618"/>
                <a:gd name="T94" fmla="*/ 228 w 378"/>
                <a:gd name="T95" fmla="*/ 539 h 618"/>
                <a:gd name="T96" fmla="*/ 242 w 378"/>
                <a:gd name="T97" fmla="*/ 557 h 618"/>
                <a:gd name="T98" fmla="*/ 294 w 378"/>
                <a:gd name="T99" fmla="*/ 603 h 618"/>
                <a:gd name="T100" fmla="*/ 315 w 378"/>
                <a:gd name="T101" fmla="*/ 617 h 618"/>
                <a:gd name="T102" fmla="*/ 273 w 378"/>
                <a:gd name="T103" fmla="*/ 573 h 618"/>
                <a:gd name="T104" fmla="*/ 266 w 378"/>
                <a:gd name="T105" fmla="*/ 547 h 618"/>
                <a:gd name="T106" fmla="*/ 276 w 378"/>
                <a:gd name="T107" fmla="*/ 524 h 618"/>
                <a:gd name="T108" fmla="*/ 295 w 378"/>
                <a:gd name="T109" fmla="*/ 511 h 618"/>
                <a:gd name="T110" fmla="*/ 298 w 378"/>
                <a:gd name="T111" fmla="*/ 472 h 618"/>
                <a:gd name="T112" fmla="*/ 325 w 378"/>
                <a:gd name="T113" fmla="*/ 448 h 618"/>
                <a:gd name="T114" fmla="*/ 349 w 378"/>
                <a:gd name="T115" fmla="*/ 429 h 618"/>
                <a:gd name="T116" fmla="*/ 352 w 378"/>
                <a:gd name="T117" fmla="*/ 399 h 618"/>
                <a:gd name="T118" fmla="*/ 347 w 378"/>
                <a:gd name="T119" fmla="*/ 366 h 618"/>
                <a:gd name="T120" fmla="*/ 377 w 378"/>
                <a:gd name="T121" fmla="*/ 314 h 6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78" h="618">
                  <a:moveTo>
                    <a:pt x="375" y="305"/>
                  </a:moveTo>
                  <a:cubicBezTo>
                    <a:pt x="375" y="305"/>
                    <a:pt x="373" y="303"/>
                    <a:pt x="372" y="302"/>
                  </a:cubicBezTo>
                  <a:cubicBezTo>
                    <a:pt x="371" y="300"/>
                    <a:pt x="370" y="301"/>
                    <a:pt x="370" y="297"/>
                  </a:cubicBezTo>
                  <a:cubicBezTo>
                    <a:pt x="370" y="293"/>
                    <a:pt x="370" y="293"/>
                    <a:pt x="367" y="290"/>
                  </a:cubicBezTo>
                  <a:cubicBezTo>
                    <a:pt x="365" y="288"/>
                    <a:pt x="366" y="287"/>
                    <a:pt x="364" y="286"/>
                  </a:cubicBezTo>
                  <a:cubicBezTo>
                    <a:pt x="362" y="285"/>
                    <a:pt x="358" y="284"/>
                    <a:pt x="357" y="284"/>
                  </a:cubicBezTo>
                  <a:cubicBezTo>
                    <a:pt x="356" y="284"/>
                    <a:pt x="354" y="286"/>
                    <a:pt x="351" y="283"/>
                  </a:cubicBezTo>
                  <a:cubicBezTo>
                    <a:pt x="349" y="279"/>
                    <a:pt x="344" y="276"/>
                    <a:pt x="344" y="276"/>
                  </a:cubicBezTo>
                  <a:cubicBezTo>
                    <a:pt x="344" y="276"/>
                    <a:pt x="329" y="261"/>
                    <a:pt x="327" y="261"/>
                  </a:cubicBezTo>
                  <a:cubicBezTo>
                    <a:pt x="326" y="260"/>
                    <a:pt x="321" y="258"/>
                    <a:pt x="317" y="259"/>
                  </a:cubicBezTo>
                  <a:cubicBezTo>
                    <a:pt x="314" y="259"/>
                    <a:pt x="312" y="260"/>
                    <a:pt x="310" y="259"/>
                  </a:cubicBezTo>
                  <a:cubicBezTo>
                    <a:pt x="308" y="258"/>
                    <a:pt x="300" y="254"/>
                    <a:pt x="300" y="254"/>
                  </a:cubicBezTo>
                  <a:cubicBezTo>
                    <a:pt x="300" y="254"/>
                    <a:pt x="295" y="254"/>
                    <a:pt x="295" y="254"/>
                  </a:cubicBezTo>
                  <a:cubicBezTo>
                    <a:pt x="294" y="255"/>
                    <a:pt x="290" y="257"/>
                    <a:pt x="289" y="255"/>
                  </a:cubicBezTo>
                  <a:cubicBezTo>
                    <a:pt x="288" y="254"/>
                    <a:pt x="287" y="252"/>
                    <a:pt x="287" y="251"/>
                  </a:cubicBezTo>
                  <a:cubicBezTo>
                    <a:pt x="287" y="250"/>
                    <a:pt x="284" y="245"/>
                    <a:pt x="284" y="245"/>
                  </a:cubicBezTo>
                  <a:cubicBezTo>
                    <a:pt x="284" y="245"/>
                    <a:pt x="283" y="242"/>
                    <a:pt x="282" y="242"/>
                  </a:cubicBezTo>
                  <a:cubicBezTo>
                    <a:pt x="280" y="242"/>
                    <a:pt x="276" y="241"/>
                    <a:pt x="276" y="241"/>
                  </a:cubicBezTo>
                  <a:cubicBezTo>
                    <a:pt x="271" y="237"/>
                    <a:pt x="271" y="237"/>
                    <a:pt x="271" y="237"/>
                  </a:cubicBezTo>
                  <a:cubicBezTo>
                    <a:pt x="271" y="237"/>
                    <a:pt x="266" y="234"/>
                    <a:pt x="264" y="233"/>
                  </a:cubicBezTo>
                  <a:cubicBezTo>
                    <a:pt x="263" y="233"/>
                    <a:pt x="261" y="232"/>
                    <a:pt x="261" y="233"/>
                  </a:cubicBezTo>
                  <a:cubicBezTo>
                    <a:pt x="260" y="234"/>
                    <a:pt x="260" y="234"/>
                    <a:pt x="259" y="234"/>
                  </a:cubicBezTo>
                  <a:cubicBezTo>
                    <a:pt x="257" y="234"/>
                    <a:pt x="257" y="235"/>
                    <a:pt x="256" y="234"/>
                  </a:cubicBezTo>
                  <a:cubicBezTo>
                    <a:pt x="256" y="233"/>
                    <a:pt x="254" y="230"/>
                    <a:pt x="254" y="230"/>
                  </a:cubicBezTo>
                  <a:cubicBezTo>
                    <a:pt x="254" y="230"/>
                    <a:pt x="256" y="228"/>
                    <a:pt x="254" y="228"/>
                  </a:cubicBezTo>
                  <a:cubicBezTo>
                    <a:pt x="251" y="227"/>
                    <a:pt x="249" y="227"/>
                    <a:pt x="249" y="227"/>
                  </a:cubicBezTo>
                  <a:cubicBezTo>
                    <a:pt x="249" y="227"/>
                    <a:pt x="246" y="225"/>
                    <a:pt x="245" y="224"/>
                  </a:cubicBezTo>
                  <a:cubicBezTo>
                    <a:pt x="244" y="223"/>
                    <a:pt x="241" y="218"/>
                    <a:pt x="242" y="216"/>
                  </a:cubicBezTo>
                  <a:cubicBezTo>
                    <a:pt x="244" y="214"/>
                    <a:pt x="242" y="216"/>
                    <a:pt x="244" y="214"/>
                  </a:cubicBezTo>
                  <a:cubicBezTo>
                    <a:pt x="245" y="211"/>
                    <a:pt x="245" y="210"/>
                    <a:pt x="244" y="209"/>
                  </a:cubicBezTo>
                  <a:cubicBezTo>
                    <a:pt x="244" y="208"/>
                    <a:pt x="238" y="201"/>
                    <a:pt x="237" y="199"/>
                  </a:cubicBezTo>
                  <a:cubicBezTo>
                    <a:pt x="236" y="196"/>
                    <a:pt x="235" y="191"/>
                    <a:pt x="235" y="190"/>
                  </a:cubicBezTo>
                  <a:cubicBezTo>
                    <a:pt x="235" y="188"/>
                    <a:pt x="238" y="188"/>
                    <a:pt x="234" y="185"/>
                  </a:cubicBezTo>
                  <a:cubicBezTo>
                    <a:pt x="231" y="182"/>
                    <a:pt x="220" y="168"/>
                    <a:pt x="218" y="167"/>
                  </a:cubicBezTo>
                  <a:cubicBezTo>
                    <a:pt x="215" y="165"/>
                    <a:pt x="212" y="163"/>
                    <a:pt x="210" y="163"/>
                  </a:cubicBezTo>
                  <a:cubicBezTo>
                    <a:pt x="209" y="163"/>
                    <a:pt x="206" y="161"/>
                    <a:pt x="205" y="160"/>
                  </a:cubicBezTo>
                  <a:cubicBezTo>
                    <a:pt x="205" y="160"/>
                    <a:pt x="202" y="160"/>
                    <a:pt x="201" y="160"/>
                  </a:cubicBezTo>
                  <a:cubicBezTo>
                    <a:pt x="200" y="160"/>
                    <a:pt x="198" y="159"/>
                    <a:pt x="198" y="161"/>
                  </a:cubicBezTo>
                  <a:cubicBezTo>
                    <a:pt x="197" y="162"/>
                    <a:pt x="199" y="162"/>
                    <a:pt x="197" y="162"/>
                  </a:cubicBezTo>
                  <a:cubicBezTo>
                    <a:pt x="194" y="163"/>
                    <a:pt x="190" y="160"/>
                    <a:pt x="190" y="160"/>
                  </a:cubicBezTo>
                  <a:cubicBezTo>
                    <a:pt x="190" y="160"/>
                    <a:pt x="188" y="157"/>
                    <a:pt x="187" y="156"/>
                  </a:cubicBezTo>
                  <a:cubicBezTo>
                    <a:pt x="186" y="155"/>
                    <a:pt x="183" y="152"/>
                    <a:pt x="183" y="152"/>
                  </a:cubicBezTo>
                  <a:cubicBezTo>
                    <a:pt x="181" y="150"/>
                    <a:pt x="181" y="150"/>
                    <a:pt x="181" y="150"/>
                  </a:cubicBezTo>
                  <a:cubicBezTo>
                    <a:pt x="181" y="150"/>
                    <a:pt x="178" y="143"/>
                    <a:pt x="176" y="140"/>
                  </a:cubicBezTo>
                  <a:cubicBezTo>
                    <a:pt x="174" y="138"/>
                    <a:pt x="173" y="136"/>
                    <a:pt x="171" y="135"/>
                  </a:cubicBezTo>
                  <a:cubicBezTo>
                    <a:pt x="169" y="134"/>
                    <a:pt x="167" y="133"/>
                    <a:pt x="166" y="133"/>
                  </a:cubicBezTo>
                  <a:cubicBezTo>
                    <a:pt x="165" y="133"/>
                    <a:pt x="163" y="133"/>
                    <a:pt x="164" y="131"/>
                  </a:cubicBezTo>
                  <a:cubicBezTo>
                    <a:pt x="165" y="129"/>
                    <a:pt x="165" y="130"/>
                    <a:pt x="165" y="128"/>
                  </a:cubicBezTo>
                  <a:cubicBezTo>
                    <a:pt x="164" y="126"/>
                    <a:pt x="163" y="124"/>
                    <a:pt x="162" y="124"/>
                  </a:cubicBezTo>
                  <a:cubicBezTo>
                    <a:pt x="162" y="123"/>
                    <a:pt x="159" y="123"/>
                    <a:pt x="160" y="121"/>
                  </a:cubicBezTo>
                  <a:cubicBezTo>
                    <a:pt x="162" y="119"/>
                    <a:pt x="162" y="118"/>
                    <a:pt x="162" y="116"/>
                  </a:cubicBezTo>
                  <a:cubicBezTo>
                    <a:pt x="162" y="115"/>
                    <a:pt x="161" y="113"/>
                    <a:pt x="161" y="113"/>
                  </a:cubicBezTo>
                  <a:cubicBezTo>
                    <a:pt x="161" y="113"/>
                    <a:pt x="156" y="110"/>
                    <a:pt x="156" y="111"/>
                  </a:cubicBezTo>
                  <a:cubicBezTo>
                    <a:pt x="156" y="112"/>
                    <a:pt x="155" y="114"/>
                    <a:pt x="155" y="114"/>
                  </a:cubicBezTo>
                  <a:cubicBezTo>
                    <a:pt x="152" y="114"/>
                    <a:pt x="152" y="114"/>
                    <a:pt x="152" y="114"/>
                  </a:cubicBezTo>
                  <a:cubicBezTo>
                    <a:pt x="152" y="114"/>
                    <a:pt x="151" y="112"/>
                    <a:pt x="150" y="112"/>
                  </a:cubicBezTo>
                  <a:cubicBezTo>
                    <a:pt x="148" y="112"/>
                    <a:pt x="147" y="113"/>
                    <a:pt x="147" y="112"/>
                  </a:cubicBezTo>
                  <a:cubicBezTo>
                    <a:pt x="146" y="111"/>
                    <a:pt x="147" y="109"/>
                    <a:pt x="145" y="109"/>
                  </a:cubicBezTo>
                  <a:cubicBezTo>
                    <a:pt x="143" y="109"/>
                    <a:pt x="144" y="107"/>
                    <a:pt x="143" y="109"/>
                  </a:cubicBezTo>
                  <a:cubicBezTo>
                    <a:pt x="142" y="110"/>
                    <a:pt x="141" y="111"/>
                    <a:pt x="142" y="113"/>
                  </a:cubicBezTo>
                  <a:cubicBezTo>
                    <a:pt x="142" y="114"/>
                    <a:pt x="142" y="115"/>
                    <a:pt x="141" y="116"/>
                  </a:cubicBezTo>
                  <a:cubicBezTo>
                    <a:pt x="140" y="116"/>
                    <a:pt x="138" y="116"/>
                    <a:pt x="137" y="116"/>
                  </a:cubicBezTo>
                  <a:cubicBezTo>
                    <a:pt x="136" y="116"/>
                    <a:pt x="132" y="115"/>
                    <a:pt x="132" y="115"/>
                  </a:cubicBezTo>
                  <a:cubicBezTo>
                    <a:pt x="132" y="115"/>
                    <a:pt x="132" y="112"/>
                    <a:pt x="129" y="112"/>
                  </a:cubicBezTo>
                  <a:cubicBezTo>
                    <a:pt x="126" y="112"/>
                    <a:pt x="119" y="111"/>
                    <a:pt x="119" y="111"/>
                  </a:cubicBezTo>
                  <a:cubicBezTo>
                    <a:pt x="119" y="111"/>
                    <a:pt x="118" y="108"/>
                    <a:pt x="118" y="107"/>
                  </a:cubicBezTo>
                  <a:cubicBezTo>
                    <a:pt x="118" y="106"/>
                    <a:pt x="118" y="106"/>
                    <a:pt x="115" y="105"/>
                  </a:cubicBezTo>
                  <a:cubicBezTo>
                    <a:pt x="113" y="104"/>
                    <a:pt x="114" y="106"/>
                    <a:pt x="113" y="104"/>
                  </a:cubicBezTo>
                  <a:cubicBezTo>
                    <a:pt x="112" y="102"/>
                    <a:pt x="111" y="99"/>
                    <a:pt x="111" y="99"/>
                  </a:cubicBezTo>
                  <a:cubicBezTo>
                    <a:pt x="111" y="99"/>
                    <a:pt x="111" y="97"/>
                    <a:pt x="110" y="97"/>
                  </a:cubicBezTo>
                  <a:cubicBezTo>
                    <a:pt x="108" y="97"/>
                    <a:pt x="107" y="95"/>
                    <a:pt x="107" y="98"/>
                  </a:cubicBezTo>
                  <a:cubicBezTo>
                    <a:pt x="107" y="101"/>
                    <a:pt x="108" y="99"/>
                    <a:pt x="107" y="101"/>
                  </a:cubicBezTo>
                  <a:cubicBezTo>
                    <a:pt x="107" y="102"/>
                    <a:pt x="106" y="103"/>
                    <a:pt x="105" y="104"/>
                  </a:cubicBezTo>
                  <a:cubicBezTo>
                    <a:pt x="104" y="104"/>
                    <a:pt x="102" y="105"/>
                    <a:pt x="102" y="105"/>
                  </a:cubicBezTo>
                  <a:cubicBezTo>
                    <a:pt x="102" y="105"/>
                    <a:pt x="100" y="106"/>
                    <a:pt x="100" y="104"/>
                  </a:cubicBezTo>
                  <a:cubicBezTo>
                    <a:pt x="100" y="103"/>
                    <a:pt x="101" y="101"/>
                    <a:pt x="101" y="101"/>
                  </a:cubicBezTo>
                  <a:cubicBezTo>
                    <a:pt x="101" y="101"/>
                    <a:pt x="102" y="100"/>
                    <a:pt x="103" y="99"/>
                  </a:cubicBezTo>
                  <a:cubicBezTo>
                    <a:pt x="103" y="98"/>
                    <a:pt x="103" y="96"/>
                    <a:pt x="103" y="96"/>
                  </a:cubicBezTo>
                  <a:cubicBezTo>
                    <a:pt x="101" y="93"/>
                    <a:pt x="101" y="93"/>
                    <a:pt x="101" y="93"/>
                  </a:cubicBezTo>
                  <a:cubicBezTo>
                    <a:pt x="101" y="93"/>
                    <a:pt x="97" y="91"/>
                    <a:pt x="96" y="95"/>
                  </a:cubicBezTo>
                  <a:cubicBezTo>
                    <a:pt x="96" y="99"/>
                    <a:pt x="94" y="99"/>
                    <a:pt x="94" y="100"/>
                  </a:cubicBezTo>
                  <a:cubicBezTo>
                    <a:pt x="94" y="101"/>
                    <a:pt x="92" y="101"/>
                    <a:pt x="91" y="102"/>
                  </a:cubicBezTo>
                  <a:cubicBezTo>
                    <a:pt x="90" y="102"/>
                    <a:pt x="86" y="102"/>
                    <a:pt x="85" y="103"/>
                  </a:cubicBezTo>
                  <a:cubicBezTo>
                    <a:pt x="85" y="104"/>
                    <a:pt x="83" y="106"/>
                    <a:pt x="82" y="107"/>
                  </a:cubicBezTo>
                  <a:cubicBezTo>
                    <a:pt x="82" y="108"/>
                    <a:pt x="80" y="107"/>
                    <a:pt x="80" y="109"/>
                  </a:cubicBezTo>
                  <a:cubicBezTo>
                    <a:pt x="79" y="111"/>
                    <a:pt x="80" y="113"/>
                    <a:pt x="80" y="115"/>
                  </a:cubicBezTo>
                  <a:cubicBezTo>
                    <a:pt x="81" y="117"/>
                    <a:pt x="81" y="117"/>
                    <a:pt x="80" y="120"/>
                  </a:cubicBezTo>
                  <a:cubicBezTo>
                    <a:pt x="79" y="122"/>
                    <a:pt x="78" y="123"/>
                    <a:pt x="77" y="123"/>
                  </a:cubicBezTo>
                  <a:cubicBezTo>
                    <a:pt x="76" y="124"/>
                    <a:pt x="74" y="125"/>
                    <a:pt x="74" y="123"/>
                  </a:cubicBezTo>
                  <a:cubicBezTo>
                    <a:pt x="73" y="121"/>
                    <a:pt x="72" y="117"/>
                    <a:pt x="70" y="117"/>
                  </a:cubicBezTo>
                  <a:cubicBezTo>
                    <a:pt x="68" y="116"/>
                    <a:pt x="66" y="115"/>
                    <a:pt x="66" y="115"/>
                  </a:cubicBezTo>
                  <a:cubicBezTo>
                    <a:pt x="66" y="115"/>
                    <a:pt x="61" y="115"/>
                    <a:pt x="60" y="117"/>
                  </a:cubicBezTo>
                  <a:cubicBezTo>
                    <a:pt x="60" y="118"/>
                    <a:pt x="58" y="118"/>
                    <a:pt x="58" y="119"/>
                  </a:cubicBezTo>
                  <a:cubicBezTo>
                    <a:pt x="58" y="121"/>
                    <a:pt x="57" y="123"/>
                    <a:pt x="55" y="120"/>
                  </a:cubicBezTo>
                  <a:cubicBezTo>
                    <a:pt x="54" y="118"/>
                    <a:pt x="51" y="119"/>
                    <a:pt x="51" y="114"/>
                  </a:cubicBezTo>
                  <a:cubicBezTo>
                    <a:pt x="51" y="109"/>
                    <a:pt x="49" y="106"/>
                    <a:pt x="49" y="104"/>
                  </a:cubicBezTo>
                  <a:cubicBezTo>
                    <a:pt x="49" y="103"/>
                    <a:pt x="47" y="97"/>
                    <a:pt x="48" y="91"/>
                  </a:cubicBezTo>
                  <a:cubicBezTo>
                    <a:pt x="49" y="86"/>
                    <a:pt x="49" y="83"/>
                    <a:pt x="50" y="79"/>
                  </a:cubicBezTo>
                  <a:cubicBezTo>
                    <a:pt x="51" y="75"/>
                    <a:pt x="52" y="68"/>
                    <a:pt x="50" y="65"/>
                  </a:cubicBezTo>
                  <a:cubicBezTo>
                    <a:pt x="48" y="61"/>
                    <a:pt x="50" y="63"/>
                    <a:pt x="46" y="60"/>
                  </a:cubicBezTo>
                  <a:cubicBezTo>
                    <a:pt x="43" y="57"/>
                    <a:pt x="42" y="56"/>
                    <a:pt x="41" y="56"/>
                  </a:cubicBezTo>
                  <a:cubicBezTo>
                    <a:pt x="41" y="56"/>
                    <a:pt x="37" y="57"/>
                    <a:pt x="37" y="57"/>
                  </a:cubicBezTo>
                  <a:cubicBezTo>
                    <a:pt x="37" y="57"/>
                    <a:pt x="35" y="58"/>
                    <a:pt x="34" y="58"/>
                  </a:cubicBezTo>
                  <a:cubicBezTo>
                    <a:pt x="33" y="57"/>
                    <a:pt x="30" y="56"/>
                    <a:pt x="31" y="55"/>
                  </a:cubicBezTo>
                  <a:cubicBezTo>
                    <a:pt x="31" y="54"/>
                    <a:pt x="33" y="48"/>
                    <a:pt x="33" y="48"/>
                  </a:cubicBezTo>
                  <a:cubicBezTo>
                    <a:pt x="33" y="48"/>
                    <a:pt x="33" y="41"/>
                    <a:pt x="34" y="39"/>
                  </a:cubicBezTo>
                  <a:cubicBezTo>
                    <a:pt x="36" y="37"/>
                    <a:pt x="35" y="38"/>
                    <a:pt x="36" y="35"/>
                  </a:cubicBezTo>
                  <a:cubicBezTo>
                    <a:pt x="37" y="33"/>
                    <a:pt x="36" y="29"/>
                    <a:pt x="36" y="28"/>
                  </a:cubicBezTo>
                  <a:cubicBezTo>
                    <a:pt x="36" y="27"/>
                    <a:pt x="36" y="23"/>
                    <a:pt x="37" y="23"/>
                  </a:cubicBezTo>
                  <a:cubicBezTo>
                    <a:pt x="38" y="22"/>
                    <a:pt x="39" y="21"/>
                    <a:pt x="40" y="21"/>
                  </a:cubicBezTo>
                  <a:cubicBezTo>
                    <a:pt x="41" y="20"/>
                    <a:pt x="41" y="17"/>
                    <a:pt x="42" y="16"/>
                  </a:cubicBezTo>
                  <a:cubicBezTo>
                    <a:pt x="42" y="15"/>
                    <a:pt x="42" y="10"/>
                    <a:pt x="42" y="10"/>
                  </a:cubicBezTo>
                  <a:cubicBezTo>
                    <a:pt x="42" y="10"/>
                    <a:pt x="44" y="8"/>
                    <a:pt x="41" y="8"/>
                  </a:cubicBezTo>
                  <a:cubicBezTo>
                    <a:pt x="38" y="8"/>
                    <a:pt x="36" y="7"/>
                    <a:pt x="35" y="8"/>
                  </a:cubicBezTo>
                  <a:cubicBezTo>
                    <a:pt x="33" y="9"/>
                    <a:pt x="31" y="10"/>
                    <a:pt x="31" y="10"/>
                  </a:cubicBezTo>
                  <a:cubicBezTo>
                    <a:pt x="31" y="10"/>
                    <a:pt x="30" y="9"/>
                    <a:pt x="29" y="12"/>
                  </a:cubicBezTo>
                  <a:cubicBezTo>
                    <a:pt x="28" y="14"/>
                    <a:pt x="28" y="15"/>
                    <a:pt x="27" y="17"/>
                  </a:cubicBezTo>
                  <a:cubicBezTo>
                    <a:pt x="27" y="20"/>
                    <a:pt x="27" y="23"/>
                    <a:pt x="27" y="24"/>
                  </a:cubicBezTo>
                  <a:cubicBezTo>
                    <a:pt x="27" y="26"/>
                    <a:pt x="26" y="27"/>
                    <a:pt x="26" y="29"/>
                  </a:cubicBezTo>
                  <a:cubicBezTo>
                    <a:pt x="26" y="31"/>
                    <a:pt x="26" y="31"/>
                    <a:pt x="24" y="32"/>
                  </a:cubicBezTo>
                  <a:cubicBezTo>
                    <a:pt x="23" y="32"/>
                    <a:pt x="24" y="31"/>
                    <a:pt x="23" y="32"/>
                  </a:cubicBezTo>
                  <a:cubicBezTo>
                    <a:pt x="21" y="34"/>
                    <a:pt x="21" y="35"/>
                    <a:pt x="21" y="36"/>
                  </a:cubicBezTo>
                  <a:cubicBezTo>
                    <a:pt x="20" y="37"/>
                    <a:pt x="20" y="37"/>
                    <a:pt x="19" y="37"/>
                  </a:cubicBezTo>
                  <a:cubicBezTo>
                    <a:pt x="18" y="37"/>
                    <a:pt x="18" y="39"/>
                    <a:pt x="18" y="37"/>
                  </a:cubicBezTo>
                  <a:cubicBezTo>
                    <a:pt x="18" y="34"/>
                    <a:pt x="19" y="34"/>
                    <a:pt x="18" y="33"/>
                  </a:cubicBezTo>
                  <a:cubicBezTo>
                    <a:pt x="16" y="33"/>
                    <a:pt x="16" y="33"/>
                    <a:pt x="16" y="31"/>
                  </a:cubicBezTo>
                  <a:cubicBezTo>
                    <a:pt x="16" y="30"/>
                    <a:pt x="16" y="29"/>
                    <a:pt x="16" y="28"/>
                  </a:cubicBezTo>
                  <a:cubicBezTo>
                    <a:pt x="16" y="26"/>
                    <a:pt x="14" y="17"/>
                    <a:pt x="14" y="17"/>
                  </a:cubicBezTo>
                  <a:cubicBezTo>
                    <a:pt x="14" y="17"/>
                    <a:pt x="16" y="5"/>
                    <a:pt x="15" y="3"/>
                  </a:cubicBezTo>
                  <a:cubicBezTo>
                    <a:pt x="14" y="2"/>
                    <a:pt x="13" y="0"/>
                    <a:pt x="9" y="1"/>
                  </a:cubicBezTo>
                  <a:cubicBezTo>
                    <a:pt x="5" y="3"/>
                    <a:pt x="0" y="2"/>
                    <a:pt x="0" y="4"/>
                  </a:cubicBezTo>
                  <a:cubicBezTo>
                    <a:pt x="0" y="6"/>
                    <a:pt x="5" y="29"/>
                    <a:pt x="5" y="34"/>
                  </a:cubicBezTo>
                  <a:cubicBezTo>
                    <a:pt x="5" y="38"/>
                    <a:pt x="5" y="45"/>
                    <a:pt x="7" y="49"/>
                  </a:cubicBezTo>
                  <a:cubicBezTo>
                    <a:pt x="8" y="54"/>
                    <a:pt x="8" y="57"/>
                    <a:pt x="10" y="58"/>
                  </a:cubicBezTo>
                  <a:cubicBezTo>
                    <a:pt x="12" y="59"/>
                    <a:pt x="9" y="59"/>
                    <a:pt x="12" y="59"/>
                  </a:cubicBezTo>
                  <a:cubicBezTo>
                    <a:pt x="16" y="59"/>
                    <a:pt x="16" y="56"/>
                    <a:pt x="19" y="57"/>
                  </a:cubicBezTo>
                  <a:cubicBezTo>
                    <a:pt x="22" y="58"/>
                    <a:pt x="19" y="62"/>
                    <a:pt x="19" y="63"/>
                  </a:cubicBezTo>
                  <a:cubicBezTo>
                    <a:pt x="19" y="65"/>
                    <a:pt x="18" y="66"/>
                    <a:pt x="19" y="68"/>
                  </a:cubicBezTo>
                  <a:cubicBezTo>
                    <a:pt x="20" y="70"/>
                    <a:pt x="21" y="70"/>
                    <a:pt x="21" y="71"/>
                  </a:cubicBezTo>
                  <a:cubicBezTo>
                    <a:pt x="22" y="72"/>
                    <a:pt x="22" y="71"/>
                    <a:pt x="22" y="73"/>
                  </a:cubicBezTo>
                  <a:cubicBezTo>
                    <a:pt x="22" y="74"/>
                    <a:pt x="23" y="76"/>
                    <a:pt x="23" y="76"/>
                  </a:cubicBezTo>
                  <a:cubicBezTo>
                    <a:pt x="23" y="76"/>
                    <a:pt x="26" y="78"/>
                    <a:pt x="26" y="79"/>
                  </a:cubicBezTo>
                  <a:cubicBezTo>
                    <a:pt x="26" y="79"/>
                    <a:pt x="25" y="78"/>
                    <a:pt x="26" y="79"/>
                  </a:cubicBezTo>
                  <a:cubicBezTo>
                    <a:pt x="27" y="80"/>
                    <a:pt x="28" y="81"/>
                    <a:pt x="29" y="81"/>
                  </a:cubicBezTo>
                  <a:cubicBezTo>
                    <a:pt x="30" y="81"/>
                    <a:pt x="30" y="82"/>
                    <a:pt x="31" y="82"/>
                  </a:cubicBezTo>
                  <a:cubicBezTo>
                    <a:pt x="31" y="83"/>
                    <a:pt x="31" y="84"/>
                    <a:pt x="31" y="84"/>
                  </a:cubicBezTo>
                  <a:cubicBezTo>
                    <a:pt x="33" y="85"/>
                    <a:pt x="33" y="85"/>
                    <a:pt x="33" y="85"/>
                  </a:cubicBezTo>
                  <a:cubicBezTo>
                    <a:pt x="33" y="85"/>
                    <a:pt x="35" y="88"/>
                    <a:pt x="35" y="90"/>
                  </a:cubicBezTo>
                  <a:cubicBezTo>
                    <a:pt x="36" y="91"/>
                    <a:pt x="35" y="91"/>
                    <a:pt x="36" y="92"/>
                  </a:cubicBezTo>
                  <a:cubicBezTo>
                    <a:pt x="37" y="93"/>
                    <a:pt x="38" y="93"/>
                    <a:pt x="38" y="94"/>
                  </a:cubicBezTo>
                  <a:cubicBezTo>
                    <a:pt x="38" y="96"/>
                    <a:pt x="37" y="98"/>
                    <a:pt x="38" y="98"/>
                  </a:cubicBezTo>
                  <a:cubicBezTo>
                    <a:pt x="38" y="98"/>
                    <a:pt x="38" y="98"/>
                    <a:pt x="38" y="98"/>
                  </a:cubicBezTo>
                  <a:cubicBezTo>
                    <a:pt x="38" y="98"/>
                    <a:pt x="38" y="98"/>
                    <a:pt x="38" y="98"/>
                  </a:cubicBezTo>
                  <a:cubicBezTo>
                    <a:pt x="38" y="98"/>
                    <a:pt x="38" y="98"/>
                    <a:pt x="38" y="98"/>
                  </a:cubicBezTo>
                  <a:cubicBezTo>
                    <a:pt x="38" y="98"/>
                    <a:pt x="38" y="98"/>
                    <a:pt x="38" y="98"/>
                  </a:cubicBezTo>
                  <a:cubicBezTo>
                    <a:pt x="38" y="98"/>
                    <a:pt x="38" y="98"/>
                    <a:pt x="38" y="98"/>
                  </a:cubicBezTo>
                  <a:cubicBezTo>
                    <a:pt x="38" y="98"/>
                    <a:pt x="38" y="98"/>
                    <a:pt x="38" y="98"/>
                  </a:cubicBezTo>
                  <a:cubicBezTo>
                    <a:pt x="38" y="99"/>
                    <a:pt x="38" y="99"/>
                    <a:pt x="38" y="99"/>
                  </a:cubicBezTo>
                  <a:cubicBezTo>
                    <a:pt x="40" y="101"/>
                    <a:pt x="41" y="104"/>
                    <a:pt x="40" y="106"/>
                  </a:cubicBezTo>
                  <a:cubicBezTo>
                    <a:pt x="39" y="107"/>
                    <a:pt x="39" y="108"/>
                    <a:pt x="40" y="109"/>
                  </a:cubicBezTo>
                  <a:cubicBezTo>
                    <a:pt x="40" y="111"/>
                    <a:pt x="41" y="113"/>
                    <a:pt x="41" y="113"/>
                  </a:cubicBezTo>
                  <a:cubicBezTo>
                    <a:pt x="41" y="113"/>
                    <a:pt x="44" y="116"/>
                    <a:pt x="44" y="116"/>
                  </a:cubicBezTo>
                  <a:cubicBezTo>
                    <a:pt x="44" y="117"/>
                    <a:pt x="46" y="118"/>
                    <a:pt x="46" y="119"/>
                  </a:cubicBezTo>
                  <a:cubicBezTo>
                    <a:pt x="46" y="120"/>
                    <a:pt x="45" y="118"/>
                    <a:pt x="46" y="120"/>
                  </a:cubicBezTo>
                  <a:cubicBezTo>
                    <a:pt x="47" y="121"/>
                    <a:pt x="47" y="123"/>
                    <a:pt x="47" y="125"/>
                  </a:cubicBezTo>
                  <a:cubicBezTo>
                    <a:pt x="47" y="127"/>
                    <a:pt x="48" y="129"/>
                    <a:pt x="48" y="129"/>
                  </a:cubicBezTo>
                  <a:cubicBezTo>
                    <a:pt x="48" y="129"/>
                    <a:pt x="49" y="128"/>
                    <a:pt x="49" y="129"/>
                  </a:cubicBezTo>
                  <a:cubicBezTo>
                    <a:pt x="50" y="130"/>
                    <a:pt x="51" y="131"/>
                    <a:pt x="51" y="131"/>
                  </a:cubicBezTo>
                  <a:cubicBezTo>
                    <a:pt x="53" y="132"/>
                    <a:pt x="53" y="132"/>
                    <a:pt x="53" y="132"/>
                  </a:cubicBezTo>
                  <a:cubicBezTo>
                    <a:pt x="53" y="132"/>
                    <a:pt x="54" y="130"/>
                    <a:pt x="55" y="131"/>
                  </a:cubicBezTo>
                  <a:cubicBezTo>
                    <a:pt x="55" y="132"/>
                    <a:pt x="56" y="132"/>
                    <a:pt x="56" y="133"/>
                  </a:cubicBezTo>
                  <a:cubicBezTo>
                    <a:pt x="56" y="134"/>
                    <a:pt x="56" y="135"/>
                    <a:pt x="56" y="135"/>
                  </a:cubicBezTo>
                  <a:cubicBezTo>
                    <a:pt x="58" y="136"/>
                    <a:pt x="58" y="136"/>
                    <a:pt x="58" y="136"/>
                  </a:cubicBezTo>
                  <a:cubicBezTo>
                    <a:pt x="60" y="138"/>
                    <a:pt x="60" y="138"/>
                    <a:pt x="60" y="138"/>
                  </a:cubicBezTo>
                  <a:cubicBezTo>
                    <a:pt x="62" y="138"/>
                    <a:pt x="64" y="137"/>
                    <a:pt x="64" y="137"/>
                  </a:cubicBezTo>
                  <a:cubicBezTo>
                    <a:pt x="64" y="137"/>
                    <a:pt x="64" y="135"/>
                    <a:pt x="64" y="134"/>
                  </a:cubicBezTo>
                  <a:cubicBezTo>
                    <a:pt x="64" y="134"/>
                    <a:pt x="63" y="132"/>
                    <a:pt x="63" y="132"/>
                  </a:cubicBezTo>
                  <a:cubicBezTo>
                    <a:pt x="63" y="132"/>
                    <a:pt x="62" y="131"/>
                    <a:pt x="62" y="130"/>
                  </a:cubicBezTo>
                  <a:cubicBezTo>
                    <a:pt x="63" y="130"/>
                    <a:pt x="63" y="129"/>
                    <a:pt x="63" y="129"/>
                  </a:cubicBezTo>
                  <a:cubicBezTo>
                    <a:pt x="64" y="127"/>
                    <a:pt x="64" y="127"/>
                    <a:pt x="64" y="127"/>
                  </a:cubicBezTo>
                  <a:cubicBezTo>
                    <a:pt x="64" y="127"/>
                    <a:pt x="63" y="125"/>
                    <a:pt x="65" y="126"/>
                  </a:cubicBezTo>
                  <a:cubicBezTo>
                    <a:pt x="67" y="127"/>
                    <a:pt x="68" y="126"/>
                    <a:pt x="68" y="127"/>
                  </a:cubicBezTo>
                  <a:cubicBezTo>
                    <a:pt x="68" y="128"/>
                    <a:pt x="68" y="130"/>
                    <a:pt x="68" y="130"/>
                  </a:cubicBezTo>
                  <a:cubicBezTo>
                    <a:pt x="68" y="131"/>
                    <a:pt x="68" y="131"/>
                    <a:pt x="68" y="133"/>
                  </a:cubicBezTo>
                  <a:cubicBezTo>
                    <a:pt x="68" y="134"/>
                    <a:pt x="68" y="136"/>
                    <a:pt x="68" y="136"/>
                  </a:cubicBezTo>
                  <a:cubicBezTo>
                    <a:pt x="68" y="137"/>
                    <a:pt x="69" y="137"/>
                    <a:pt x="69" y="138"/>
                  </a:cubicBezTo>
                  <a:cubicBezTo>
                    <a:pt x="70" y="139"/>
                    <a:pt x="72" y="142"/>
                    <a:pt x="73" y="143"/>
                  </a:cubicBezTo>
                  <a:cubicBezTo>
                    <a:pt x="73" y="144"/>
                    <a:pt x="73" y="146"/>
                    <a:pt x="73" y="147"/>
                  </a:cubicBezTo>
                  <a:cubicBezTo>
                    <a:pt x="73" y="148"/>
                    <a:pt x="73" y="147"/>
                    <a:pt x="74" y="150"/>
                  </a:cubicBezTo>
                  <a:cubicBezTo>
                    <a:pt x="74" y="153"/>
                    <a:pt x="74" y="158"/>
                    <a:pt x="74" y="161"/>
                  </a:cubicBezTo>
                  <a:cubicBezTo>
                    <a:pt x="74" y="164"/>
                    <a:pt x="73" y="166"/>
                    <a:pt x="73" y="167"/>
                  </a:cubicBezTo>
                  <a:cubicBezTo>
                    <a:pt x="74" y="168"/>
                    <a:pt x="73" y="166"/>
                    <a:pt x="74" y="168"/>
                  </a:cubicBezTo>
                  <a:cubicBezTo>
                    <a:pt x="75" y="170"/>
                    <a:pt x="75" y="171"/>
                    <a:pt x="75" y="173"/>
                  </a:cubicBezTo>
                  <a:cubicBezTo>
                    <a:pt x="74" y="176"/>
                    <a:pt x="73" y="175"/>
                    <a:pt x="73" y="176"/>
                  </a:cubicBezTo>
                  <a:cubicBezTo>
                    <a:pt x="73" y="177"/>
                    <a:pt x="73" y="178"/>
                    <a:pt x="73" y="179"/>
                  </a:cubicBezTo>
                  <a:cubicBezTo>
                    <a:pt x="72" y="180"/>
                    <a:pt x="70" y="181"/>
                    <a:pt x="70" y="181"/>
                  </a:cubicBezTo>
                  <a:cubicBezTo>
                    <a:pt x="70" y="181"/>
                    <a:pt x="70" y="182"/>
                    <a:pt x="70" y="185"/>
                  </a:cubicBezTo>
                  <a:cubicBezTo>
                    <a:pt x="70" y="187"/>
                    <a:pt x="70" y="187"/>
                    <a:pt x="70" y="188"/>
                  </a:cubicBezTo>
                  <a:cubicBezTo>
                    <a:pt x="70" y="190"/>
                    <a:pt x="70" y="190"/>
                    <a:pt x="69" y="192"/>
                  </a:cubicBezTo>
                  <a:cubicBezTo>
                    <a:pt x="68" y="193"/>
                    <a:pt x="68" y="192"/>
                    <a:pt x="67" y="194"/>
                  </a:cubicBezTo>
                  <a:cubicBezTo>
                    <a:pt x="66" y="195"/>
                    <a:pt x="66" y="197"/>
                    <a:pt x="66" y="198"/>
                  </a:cubicBezTo>
                  <a:cubicBezTo>
                    <a:pt x="66" y="199"/>
                    <a:pt x="67" y="204"/>
                    <a:pt x="66" y="206"/>
                  </a:cubicBezTo>
                  <a:cubicBezTo>
                    <a:pt x="66" y="208"/>
                    <a:pt x="65" y="208"/>
                    <a:pt x="65" y="210"/>
                  </a:cubicBezTo>
                  <a:cubicBezTo>
                    <a:pt x="65" y="211"/>
                    <a:pt x="65" y="212"/>
                    <a:pt x="65" y="213"/>
                  </a:cubicBezTo>
                  <a:cubicBezTo>
                    <a:pt x="65" y="214"/>
                    <a:pt x="66" y="215"/>
                    <a:pt x="66" y="216"/>
                  </a:cubicBezTo>
                  <a:cubicBezTo>
                    <a:pt x="67" y="217"/>
                    <a:pt x="67" y="218"/>
                    <a:pt x="67" y="219"/>
                  </a:cubicBezTo>
                  <a:cubicBezTo>
                    <a:pt x="67" y="221"/>
                    <a:pt x="71" y="224"/>
                    <a:pt x="71" y="224"/>
                  </a:cubicBezTo>
                  <a:cubicBezTo>
                    <a:pt x="71" y="224"/>
                    <a:pt x="71" y="227"/>
                    <a:pt x="71" y="229"/>
                  </a:cubicBezTo>
                  <a:cubicBezTo>
                    <a:pt x="71" y="231"/>
                    <a:pt x="70" y="232"/>
                    <a:pt x="71" y="233"/>
                  </a:cubicBezTo>
                  <a:cubicBezTo>
                    <a:pt x="71" y="235"/>
                    <a:pt x="71" y="236"/>
                    <a:pt x="72" y="237"/>
                  </a:cubicBezTo>
                  <a:cubicBezTo>
                    <a:pt x="72" y="238"/>
                    <a:pt x="73" y="238"/>
                    <a:pt x="74" y="238"/>
                  </a:cubicBezTo>
                  <a:cubicBezTo>
                    <a:pt x="75" y="239"/>
                    <a:pt x="75" y="240"/>
                    <a:pt x="76" y="241"/>
                  </a:cubicBezTo>
                  <a:cubicBezTo>
                    <a:pt x="77" y="242"/>
                    <a:pt x="78" y="242"/>
                    <a:pt x="78" y="243"/>
                  </a:cubicBezTo>
                  <a:cubicBezTo>
                    <a:pt x="78" y="244"/>
                    <a:pt x="79" y="245"/>
                    <a:pt x="79" y="245"/>
                  </a:cubicBezTo>
                  <a:cubicBezTo>
                    <a:pt x="79" y="246"/>
                    <a:pt x="81" y="244"/>
                    <a:pt x="81" y="242"/>
                  </a:cubicBezTo>
                  <a:cubicBezTo>
                    <a:pt x="81" y="240"/>
                    <a:pt x="81" y="238"/>
                    <a:pt x="81" y="237"/>
                  </a:cubicBezTo>
                  <a:cubicBezTo>
                    <a:pt x="80" y="236"/>
                    <a:pt x="80" y="233"/>
                    <a:pt x="81" y="232"/>
                  </a:cubicBezTo>
                  <a:cubicBezTo>
                    <a:pt x="81" y="232"/>
                    <a:pt x="81" y="231"/>
                    <a:pt x="82" y="231"/>
                  </a:cubicBezTo>
                  <a:cubicBezTo>
                    <a:pt x="83" y="230"/>
                    <a:pt x="86" y="229"/>
                    <a:pt x="87" y="228"/>
                  </a:cubicBezTo>
                  <a:cubicBezTo>
                    <a:pt x="87" y="228"/>
                    <a:pt x="88" y="227"/>
                    <a:pt x="88" y="226"/>
                  </a:cubicBezTo>
                  <a:cubicBezTo>
                    <a:pt x="88" y="224"/>
                    <a:pt x="88" y="223"/>
                    <a:pt x="88" y="223"/>
                  </a:cubicBezTo>
                  <a:cubicBezTo>
                    <a:pt x="89" y="222"/>
                    <a:pt x="90" y="222"/>
                    <a:pt x="90" y="220"/>
                  </a:cubicBezTo>
                  <a:cubicBezTo>
                    <a:pt x="90" y="219"/>
                    <a:pt x="89" y="217"/>
                    <a:pt x="89" y="216"/>
                  </a:cubicBezTo>
                  <a:cubicBezTo>
                    <a:pt x="89" y="215"/>
                    <a:pt x="89" y="214"/>
                    <a:pt x="89" y="213"/>
                  </a:cubicBezTo>
                  <a:cubicBezTo>
                    <a:pt x="90" y="212"/>
                    <a:pt x="90" y="212"/>
                    <a:pt x="90" y="212"/>
                  </a:cubicBezTo>
                  <a:cubicBezTo>
                    <a:pt x="90" y="212"/>
                    <a:pt x="93" y="211"/>
                    <a:pt x="93" y="213"/>
                  </a:cubicBezTo>
                  <a:cubicBezTo>
                    <a:pt x="93" y="214"/>
                    <a:pt x="93" y="215"/>
                    <a:pt x="94" y="216"/>
                  </a:cubicBezTo>
                  <a:cubicBezTo>
                    <a:pt x="94" y="216"/>
                    <a:pt x="95" y="217"/>
                    <a:pt x="95" y="217"/>
                  </a:cubicBezTo>
                  <a:cubicBezTo>
                    <a:pt x="95" y="217"/>
                    <a:pt x="96" y="217"/>
                    <a:pt x="96" y="218"/>
                  </a:cubicBezTo>
                  <a:cubicBezTo>
                    <a:pt x="96" y="219"/>
                    <a:pt x="97" y="220"/>
                    <a:pt x="97" y="221"/>
                  </a:cubicBezTo>
                  <a:cubicBezTo>
                    <a:pt x="97" y="222"/>
                    <a:pt x="98" y="223"/>
                    <a:pt x="98" y="223"/>
                  </a:cubicBezTo>
                  <a:cubicBezTo>
                    <a:pt x="98" y="223"/>
                    <a:pt x="100" y="224"/>
                    <a:pt x="100" y="225"/>
                  </a:cubicBezTo>
                  <a:cubicBezTo>
                    <a:pt x="100" y="226"/>
                    <a:pt x="102" y="229"/>
                    <a:pt x="102" y="230"/>
                  </a:cubicBezTo>
                  <a:cubicBezTo>
                    <a:pt x="102" y="230"/>
                    <a:pt x="102" y="232"/>
                    <a:pt x="104" y="232"/>
                  </a:cubicBezTo>
                  <a:cubicBezTo>
                    <a:pt x="105" y="233"/>
                    <a:pt x="107" y="232"/>
                    <a:pt x="107" y="232"/>
                  </a:cubicBezTo>
                  <a:cubicBezTo>
                    <a:pt x="108" y="231"/>
                    <a:pt x="108" y="231"/>
                    <a:pt x="108" y="231"/>
                  </a:cubicBezTo>
                  <a:cubicBezTo>
                    <a:pt x="108" y="231"/>
                    <a:pt x="110" y="231"/>
                    <a:pt x="110" y="231"/>
                  </a:cubicBezTo>
                  <a:cubicBezTo>
                    <a:pt x="111" y="232"/>
                    <a:pt x="112" y="232"/>
                    <a:pt x="113" y="232"/>
                  </a:cubicBezTo>
                  <a:cubicBezTo>
                    <a:pt x="114" y="232"/>
                    <a:pt x="115" y="231"/>
                    <a:pt x="115" y="232"/>
                  </a:cubicBezTo>
                  <a:cubicBezTo>
                    <a:pt x="115" y="233"/>
                    <a:pt x="115" y="233"/>
                    <a:pt x="115" y="233"/>
                  </a:cubicBezTo>
                  <a:cubicBezTo>
                    <a:pt x="116" y="236"/>
                    <a:pt x="116" y="236"/>
                    <a:pt x="116" y="236"/>
                  </a:cubicBezTo>
                  <a:cubicBezTo>
                    <a:pt x="116" y="236"/>
                    <a:pt x="117" y="234"/>
                    <a:pt x="117" y="236"/>
                  </a:cubicBezTo>
                  <a:cubicBezTo>
                    <a:pt x="117" y="238"/>
                    <a:pt x="118" y="237"/>
                    <a:pt x="117" y="238"/>
                  </a:cubicBezTo>
                  <a:cubicBezTo>
                    <a:pt x="115" y="238"/>
                    <a:pt x="115" y="238"/>
                    <a:pt x="115" y="238"/>
                  </a:cubicBezTo>
                  <a:cubicBezTo>
                    <a:pt x="115" y="238"/>
                    <a:pt x="115" y="239"/>
                    <a:pt x="115" y="240"/>
                  </a:cubicBezTo>
                  <a:cubicBezTo>
                    <a:pt x="115" y="241"/>
                    <a:pt x="114" y="241"/>
                    <a:pt x="114" y="242"/>
                  </a:cubicBezTo>
                  <a:cubicBezTo>
                    <a:pt x="114" y="243"/>
                    <a:pt x="113" y="242"/>
                    <a:pt x="114" y="243"/>
                  </a:cubicBezTo>
                  <a:cubicBezTo>
                    <a:pt x="115" y="244"/>
                    <a:pt x="116" y="244"/>
                    <a:pt x="116" y="245"/>
                  </a:cubicBezTo>
                  <a:cubicBezTo>
                    <a:pt x="116" y="246"/>
                    <a:pt x="115" y="247"/>
                    <a:pt x="115" y="248"/>
                  </a:cubicBezTo>
                  <a:cubicBezTo>
                    <a:pt x="115" y="249"/>
                    <a:pt x="113" y="248"/>
                    <a:pt x="111" y="249"/>
                  </a:cubicBezTo>
                  <a:cubicBezTo>
                    <a:pt x="109" y="249"/>
                    <a:pt x="108" y="249"/>
                    <a:pt x="108" y="250"/>
                  </a:cubicBezTo>
                  <a:cubicBezTo>
                    <a:pt x="108" y="252"/>
                    <a:pt x="107" y="249"/>
                    <a:pt x="106" y="252"/>
                  </a:cubicBezTo>
                  <a:cubicBezTo>
                    <a:pt x="105" y="256"/>
                    <a:pt x="104" y="254"/>
                    <a:pt x="105" y="256"/>
                  </a:cubicBezTo>
                  <a:cubicBezTo>
                    <a:pt x="105" y="258"/>
                    <a:pt x="105" y="258"/>
                    <a:pt x="106" y="259"/>
                  </a:cubicBezTo>
                  <a:cubicBezTo>
                    <a:pt x="106" y="260"/>
                    <a:pt x="107" y="261"/>
                    <a:pt x="107" y="261"/>
                  </a:cubicBezTo>
                  <a:cubicBezTo>
                    <a:pt x="107" y="262"/>
                    <a:pt x="108" y="264"/>
                    <a:pt x="106" y="264"/>
                  </a:cubicBezTo>
                  <a:cubicBezTo>
                    <a:pt x="105" y="264"/>
                    <a:pt x="105" y="262"/>
                    <a:pt x="105" y="264"/>
                  </a:cubicBezTo>
                  <a:cubicBezTo>
                    <a:pt x="105" y="266"/>
                    <a:pt x="103" y="268"/>
                    <a:pt x="103" y="268"/>
                  </a:cubicBezTo>
                  <a:cubicBezTo>
                    <a:pt x="103" y="268"/>
                    <a:pt x="105" y="276"/>
                    <a:pt x="106" y="278"/>
                  </a:cubicBezTo>
                  <a:cubicBezTo>
                    <a:pt x="106" y="280"/>
                    <a:pt x="108" y="281"/>
                    <a:pt x="109" y="283"/>
                  </a:cubicBezTo>
                  <a:cubicBezTo>
                    <a:pt x="111" y="284"/>
                    <a:pt x="110" y="286"/>
                    <a:pt x="111" y="287"/>
                  </a:cubicBezTo>
                  <a:cubicBezTo>
                    <a:pt x="112" y="289"/>
                    <a:pt x="112" y="290"/>
                    <a:pt x="112" y="290"/>
                  </a:cubicBezTo>
                  <a:cubicBezTo>
                    <a:pt x="113" y="291"/>
                    <a:pt x="113" y="291"/>
                    <a:pt x="114" y="293"/>
                  </a:cubicBezTo>
                  <a:cubicBezTo>
                    <a:pt x="116" y="294"/>
                    <a:pt x="117" y="294"/>
                    <a:pt x="118" y="295"/>
                  </a:cubicBezTo>
                  <a:cubicBezTo>
                    <a:pt x="118" y="296"/>
                    <a:pt x="118" y="297"/>
                    <a:pt x="119" y="298"/>
                  </a:cubicBezTo>
                  <a:cubicBezTo>
                    <a:pt x="120" y="298"/>
                    <a:pt x="122" y="298"/>
                    <a:pt x="122" y="298"/>
                  </a:cubicBezTo>
                  <a:cubicBezTo>
                    <a:pt x="123" y="297"/>
                    <a:pt x="123" y="297"/>
                    <a:pt x="123" y="297"/>
                  </a:cubicBezTo>
                  <a:cubicBezTo>
                    <a:pt x="123" y="297"/>
                    <a:pt x="125" y="296"/>
                    <a:pt x="125" y="297"/>
                  </a:cubicBezTo>
                  <a:cubicBezTo>
                    <a:pt x="126" y="299"/>
                    <a:pt x="126" y="300"/>
                    <a:pt x="126" y="301"/>
                  </a:cubicBezTo>
                  <a:cubicBezTo>
                    <a:pt x="126" y="302"/>
                    <a:pt x="125" y="306"/>
                    <a:pt x="127" y="307"/>
                  </a:cubicBezTo>
                  <a:cubicBezTo>
                    <a:pt x="128" y="309"/>
                    <a:pt x="129" y="308"/>
                    <a:pt x="129" y="310"/>
                  </a:cubicBezTo>
                  <a:cubicBezTo>
                    <a:pt x="130" y="311"/>
                    <a:pt x="131" y="312"/>
                    <a:pt x="132" y="312"/>
                  </a:cubicBezTo>
                  <a:cubicBezTo>
                    <a:pt x="132" y="312"/>
                    <a:pt x="133" y="311"/>
                    <a:pt x="134" y="312"/>
                  </a:cubicBezTo>
                  <a:cubicBezTo>
                    <a:pt x="135" y="313"/>
                    <a:pt x="135" y="314"/>
                    <a:pt x="135" y="315"/>
                  </a:cubicBezTo>
                  <a:cubicBezTo>
                    <a:pt x="136" y="316"/>
                    <a:pt x="136" y="318"/>
                    <a:pt x="136" y="318"/>
                  </a:cubicBezTo>
                  <a:cubicBezTo>
                    <a:pt x="138" y="319"/>
                    <a:pt x="138" y="319"/>
                    <a:pt x="138" y="319"/>
                  </a:cubicBezTo>
                  <a:cubicBezTo>
                    <a:pt x="140" y="320"/>
                    <a:pt x="140" y="320"/>
                    <a:pt x="140" y="320"/>
                  </a:cubicBezTo>
                  <a:cubicBezTo>
                    <a:pt x="140" y="320"/>
                    <a:pt x="140" y="323"/>
                    <a:pt x="140" y="324"/>
                  </a:cubicBezTo>
                  <a:cubicBezTo>
                    <a:pt x="140" y="325"/>
                    <a:pt x="140" y="326"/>
                    <a:pt x="140" y="328"/>
                  </a:cubicBezTo>
                  <a:cubicBezTo>
                    <a:pt x="140" y="329"/>
                    <a:pt x="140" y="330"/>
                    <a:pt x="140" y="332"/>
                  </a:cubicBezTo>
                  <a:cubicBezTo>
                    <a:pt x="140" y="333"/>
                    <a:pt x="141" y="334"/>
                    <a:pt x="142" y="335"/>
                  </a:cubicBezTo>
                  <a:cubicBezTo>
                    <a:pt x="142" y="337"/>
                    <a:pt x="142" y="333"/>
                    <a:pt x="142" y="337"/>
                  </a:cubicBezTo>
                  <a:cubicBezTo>
                    <a:pt x="142" y="340"/>
                    <a:pt x="142" y="338"/>
                    <a:pt x="142" y="340"/>
                  </a:cubicBezTo>
                  <a:cubicBezTo>
                    <a:pt x="142" y="342"/>
                    <a:pt x="141" y="338"/>
                    <a:pt x="142" y="342"/>
                  </a:cubicBezTo>
                  <a:cubicBezTo>
                    <a:pt x="143" y="345"/>
                    <a:pt x="143" y="346"/>
                    <a:pt x="144" y="347"/>
                  </a:cubicBezTo>
                  <a:cubicBezTo>
                    <a:pt x="145" y="348"/>
                    <a:pt x="146" y="347"/>
                    <a:pt x="146" y="349"/>
                  </a:cubicBezTo>
                  <a:cubicBezTo>
                    <a:pt x="147" y="350"/>
                    <a:pt x="146" y="351"/>
                    <a:pt x="147" y="352"/>
                  </a:cubicBezTo>
                  <a:cubicBezTo>
                    <a:pt x="147" y="352"/>
                    <a:pt x="147" y="352"/>
                    <a:pt x="147" y="352"/>
                  </a:cubicBezTo>
                  <a:cubicBezTo>
                    <a:pt x="147" y="352"/>
                    <a:pt x="147" y="352"/>
                    <a:pt x="147" y="352"/>
                  </a:cubicBezTo>
                  <a:cubicBezTo>
                    <a:pt x="147" y="352"/>
                    <a:pt x="147" y="352"/>
                    <a:pt x="147" y="352"/>
                  </a:cubicBezTo>
                  <a:cubicBezTo>
                    <a:pt x="147" y="352"/>
                    <a:pt x="147" y="352"/>
                    <a:pt x="147" y="352"/>
                  </a:cubicBezTo>
                  <a:cubicBezTo>
                    <a:pt x="147" y="352"/>
                    <a:pt x="147" y="352"/>
                    <a:pt x="147" y="352"/>
                  </a:cubicBezTo>
                  <a:cubicBezTo>
                    <a:pt x="147" y="352"/>
                    <a:pt x="147" y="352"/>
                    <a:pt x="147" y="352"/>
                  </a:cubicBezTo>
                  <a:cubicBezTo>
                    <a:pt x="147" y="352"/>
                    <a:pt x="147" y="352"/>
                    <a:pt x="147" y="352"/>
                  </a:cubicBezTo>
                  <a:cubicBezTo>
                    <a:pt x="147" y="352"/>
                    <a:pt x="147" y="352"/>
                    <a:pt x="147" y="352"/>
                  </a:cubicBezTo>
                  <a:cubicBezTo>
                    <a:pt x="147" y="352"/>
                    <a:pt x="147" y="352"/>
                    <a:pt x="147" y="352"/>
                  </a:cubicBezTo>
                  <a:cubicBezTo>
                    <a:pt x="147" y="352"/>
                    <a:pt x="147" y="352"/>
                    <a:pt x="147" y="352"/>
                  </a:cubicBezTo>
                  <a:cubicBezTo>
                    <a:pt x="147" y="352"/>
                    <a:pt x="147" y="352"/>
                    <a:pt x="147" y="352"/>
                  </a:cubicBezTo>
                  <a:cubicBezTo>
                    <a:pt x="147" y="352"/>
                    <a:pt x="147" y="352"/>
                    <a:pt x="147" y="352"/>
                  </a:cubicBezTo>
                  <a:cubicBezTo>
                    <a:pt x="147" y="352"/>
                    <a:pt x="147" y="352"/>
                    <a:pt x="147" y="352"/>
                  </a:cubicBezTo>
                  <a:cubicBezTo>
                    <a:pt x="147" y="352"/>
                    <a:pt x="147" y="352"/>
                    <a:pt x="147" y="352"/>
                  </a:cubicBezTo>
                  <a:cubicBezTo>
                    <a:pt x="147" y="352"/>
                    <a:pt x="147" y="352"/>
                    <a:pt x="147" y="352"/>
                  </a:cubicBezTo>
                  <a:cubicBezTo>
                    <a:pt x="147" y="352"/>
                    <a:pt x="147" y="352"/>
                    <a:pt x="147" y="352"/>
                  </a:cubicBezTo>
                  <a:cubicBezTo>
                    <a:pt x="147" y="352"/>
                    <a:pt x="147" y="353"/>
                    <a:pt x="147" y="353"/>
                  </a:cubicBezTo>
                  <a:cubicBezTo>
                    <a:pt x="148" y="355"/>
                    <a:pt x="148" y="355"/>
                    <a:pt x="148" y="357"/>
                  </a:cubicBezTo>
                  <a:cubicBezTo>
                    <a:pt x="148" y="359"/>
                    <a:pt x="150" y="356"/>
                    <a:pt x="148" y="359"/>
                  </a:cubicBezTo>
                  <a:cubicBezTo>
                    <a:pt x="146" y="362"/>
                    <a:pt x="147" y="366"/>
                    <a:pt x="147" y="368"/>
                  </a:cubicBezTo>
                  <a:cubicBezTo>
                    <a:pt x="147" y="370"/>
                    <a:pt x="146" y="371"/>
                    <a:pt x="146" y="373"/>
                  </a:cubicBezTo>
                  <a:cubicBezTo>
                    <a:pt x="146" y="375"/>
                    <a:pt x="147" y="376"/>
                    <a:pt x="148" y="377"/>
                  </a:cubicBezTo>
                  <a:cubicBezTo>
                    <a:pt x="148" y="377"/>
                    <a:pt x="154" y="388"/>
                    <a:pt x="154" y="390"/>
                  </a:cubicBezTo>
                  <a:cubicBezTo>
                    <a:pt x="155" y="392"/>
                    <a:pt x="156" y="395"/>
                    <a:pt x="156" y="396"/>
                  </a:cubicBezTo>
                  <a:cubicBezTo>
                    <a:pt x="156" y="397"/>
                    <a:pt x="157" y="398"/>
                    <a:pt x="157" y="399"/>
                  </a:cubicBezTo>
                  <a:cubicBezTo>
                    <a:pt x="158" y="401"/>
                    <a:pt x="160" y="400"/>
                    <a:pt x="160" y="403"/>
                  </a:cubicBezTo>
                  <a:cubicBezTo>
                    <a:pt x="160" y="406"/>
                    <a:pt x="161" y="411"/>
                    <a:pt x="162" y="413"/>
                  </a:cubicBezTo>
                  <a:cubicBezTo>
                    <a:pt x="162" y="416"/>
                    <a:pt x="161" y="416"/>
                    <a:pt x="162" y="418"/>
                  </a:cubicBezTo>
                  <a:cubicBezTo>
                    <a:pt x="163" y="420"/>
                    <a:pt x="164" y="421"/>
                    <a:pt x="164" y="422"/>
                  </a:cubicBezTo>
                  <a:cubicBezTo>
                    <a:pt x="165" y="423"/>
                    <a:pt x="172" y="442"/>
                    <a:pt x="172" y="444"/>
                  </a:cubicBezTo>
                  <a:cubicBezTo>
                    <a:pt x="172" y="445"/>
                    <a:pt x="171" y="448"/>
                    <a:pt x="172" y="450"/>
                  </a:cubicBezTo>
                  <a:cubicBezTo>
                    <a:pt x="173" y="451"/>
                    <a:pt x="177" y="452"/>
                    <a:pt x="177" y="452"/>
                  </a:cubicBezTo>
                  <a:cubicBezTo>
                    <a:pt x="177" y="452"/>
                    <a:pt x="178" y="451"/>
                    <a:pt x="178" y="454"/>
                  </a:cubicBezTo>
                  <a:cubicBezTo>
                    <a:pt x="178" y="456"/>
                    <a:pt x="178" y="457"/>
                    <a:pt x="178" y="458"/>
                  </a:cubicBezTo>
                  <a:cubicBezTo>
                    <a:pt x="178" y="459"/>
                    <a:pt x="177" y="459"/>
                    <a:pt x="178" y="461"/>
                  </a:cubicBezTo>
                  <a:cubicBezTo>
                    <a:pt x="180" y="462"/>
                    <a:pt x="183" y="469"/>
                    <a:pt x="184" y="471"/>
                  </a:cubicBezTo>
                  <a:cubicBezTo>
                    <a:pt x="185" y="472"/>
                    <a:pt x="187" y="474"/>
                    <a:pt x="188" y="477"/>
                  </a:cubicBezTo>
                  <a:cubicBezTo>
                    <a:pt x="189" y="479"/>
                    <a:pt x="190" y="479"/>
                    <a:pt x="191" y="481"/>
                  </a:cubicBezTo>
                  <a:cubicBezTo>
                    <a:pt x="191" y="484"/>
                    <a:pt x="192" y="483"/>
                    <a:pt x="193" y="486"/>
                  </a:cubicBezTo>
                  <a:cubicBezTo>
                    <a:pt x="193" y="490"/>
                    <a:pt x="195" y="496"/>
                    <a:pt x="197" y="498"/>
                  </a:cubicBezTo>
                  <a:cubicBezTo>
                    <a:pt x="198" y="499"/>
                    <a:pt x="198" y="499"/>
                    <a:pt x="198" y="502"/>
                  </a:cubicBezTo>
                  <a:cubicBezTo>
                    <a:pt x="199" y="504"/>
                    <a:pt x="198" y="505"/>
                    <a:pt x="199" y="505"/>
                  </a:cubicBezTo>
                  <a:cubicBezTo>
                    <a:pt x="201" y="506"/>
                    <a:pt x="199" y="504"/>
                    <a:pt x="202" y="506"/>
                  </a:cubicBezTo>
                  <a:cubicBezTo>
                    <a:pt x="204" y="509"/>
                    <a:pt x="212" y="519"/>
                    <a:pt x="214" y="523"/>
                  </a:cubicBezTo>
                  <a:cubicBezTo>
                    <a:pt x="215" y="526"/>
                    <a:pt x="216" y="526"/>
                    <a:pt x="217" y="528"/>
                  </a:cubicBezTo>
                  <a:cubicBezTo>
                    <a:pt x="218" y="531"/>
                    <a:pt x="218" y="531"/>
                    <a:pt x="219" y="532"/>
                  </a:cubicBezTo>
                  <a:cubicBezTo>
                    <a:pt x="219" y="532"/>
                    <a:pt x="221" y="534"/>
                    <a:pt x="222" y="535"/>
                  </a:cubicBezTo>
                  <a:cubicBezTo>
                    <a:pt x="224" y="536"/>
                    <a:pt x="224" y="538"/>
                    <a:pt x="225" y="539"/>
                  </a:cubicBezTo>
                  <a:cubicBezTo>
                    <a:pt x="225" y="539"/>
                    <a:pt x="227" y="539"/>
                    <a:pt x="228" y="539"/>
                  </a:cubicBezTo>
                  <a:cubicBezTo>
                    <a:pt x="229" y="539"/>
                    <a:pt x="230" y="539"/>
                    <a:pt x="230" y="540"/>
                  </a:cubicBezTo>
                  <a:cubicBezTo>
                    <a:pt x="230" y="541"/>
                    <a:pt x="229" y="541"/>
                    <a:pt x="229" y="542"/>
                  </a:cubicBezTo>
                  <a:cubicBezTo>
                    <a:pt x="229" y="544"/>
                    <a:pt x="229" y="542"/>
                    <a:pt x="229" y="544"/>
                  </a:cubicBezTo>
                  <a:cubicBezTo>
                    <a:pt x="230" y="545"/>
                    <a:pt x="231" y="546"/>
                    <a:pt x="232" y="546"/>
                  </a:cubicBezTo>
                  <a:cubicBezTo>
                    <a:pt x="233" y="547"/>
                    <a:pt x="235" y="548"/>
                    <a:pt x="235" y="549"/>
                  </a:cubicBezTo>
                  <a:cubicBezTo>
                    <a:pt x="236" y="550"/>
                    <a:pt x="237" y="552"/>
                    <a:pt x="238" y="554"/>
                  </a:cubicBezTo>
                  <a:cubicBezTo>
                    <a:pt x="240" y="556"/>
                    <a:pt x="241" y="555"/>
                    <a:pt x="242" y="557"/>
                  </a:cubicBezTo>
                  <a:cubicBezTo>
                    <a:pt x="243" y="559"/>
                    <a:pt x="243" y="560"/>
                    <a:pt x="244" y="561"/>
                  </a:cubicBezTo>
                  <a:cubicBezTo>
                    <a:pt x="244" y="563"/>
                    <a:pt x="245" y="564"/>
                    <a:pt x="245" y="564"/>
                  </a:cubicBezTo>
                  <a:cubicBezTo>
                    <a:pt x="245" y="564"/>
                    <a:pt x="269" y="582"/>
                    <a:pt x="271" y="585"/>
                  </a:cubicBezTo>
                  <a:cubicBezTo>
                    <a:pt x="273" y="588"/>
                    <a:pt x="275" y="590"/>
                    <a:pt x="277" y="591"/>
                  </a:cubicBezTo>
                  <a:cubicBezTo>
                    <a:pt x="278" y="592"/>
                    <a:pt x="280" y="592"/>
                    <a:pt x="281" y="594"/>
                  </a:cubicBezTo>
                  <a:cubicBezTo>
                    <a:pt x="282" y="595"/>
                    <a:pt x="285" y="596"/>
                    <a:pt x="285" y="596"/>
                  </a:cubicBezTo>
                  <a:cubicBezTo>
                    <a:pt x="285" y="596"/>
                    <a:pt x="293" y="602"/>
                    <a:pt x="294" y="603"/>
                  </a:cubicBezTo>
                  <a:cubicBezTo>
                    <a:pt x="295" y="604"/>
                    <a:pt x="296" y="605"/>
                    <a:pt x="298" y="606"/>
                  </a:cubicBezTo>
                  <a:cubicBezTo>
                    <a:pt x="299" y="607"/>
                    <a:pt x="301" y="607"/>
                    <a:pt x="302" y="607"/>
                  </a:cubicBezTo>
                  <a:cubicBezTo>
                    <a:pt x="302" y="608"/>
                    <a:pt x="305" y="610"/>
                    <a:pt x="305" y="610"/>
                  </a:cubicBezTo>
                  <a:cubicBezTo>
                    <a:pt x="306" y="611"/>
                    <a:pt x="307" y="611"/>
                    <a:pt x="308" y="612"/>
                  </a:cubicBezTo>
                  <a:cubicBezTo>
                    <a:pt x="309" y="613"/>
                    <a:pt x="310" y="613"/>
                    <a:pt x="311" y="614"/>
                  </a:cubicBezTo>
                  <a:cubicBezTo>
                    <a:pt x="311" y="615"/>
                    <a:pt x="312" y="615"/>
                    <a:pt x="313" y="616"/>
                  </a:cubicBezTo>
                  <a:cubicBezTo>
                    <a:pt x="313" y="616"/>
                    <a:pt x="315" y="617"/>
                    <a:pt x="315" y="617"/>
                  </a:cubicBezTo>
                  <a:cubicBezTo>
                    <a:pt x="318" y="618"/>
                    <a:pt x="318" y="618"/>
                    <a:pt x="318" y="618"/>
                  </a:cubicBezTo>
                  <a:cubicBezTo>
                    <a:pt x="318" y="617"/>
                    <a:pt x="318" y="617"/>
                    <a:pt x="318" y="617"/>
                  </a:cubicBezTo>
                  <a:cubicBezTo>
                    <a:pt x="318" y="617"/>
                    <a:pt x="313" y="610"/>
                    <a:pt x="307" y="606"/>
                  </a:cubicBezTo>
                  <a:cubicBezTo>
                    <a:pt x="300" y="601"/>
                    <a:pt x="289" y="592"/>
                    <a:pt x="287" y="590"/>
                  </a:cubicBezTo>
                  <a:cubicBezTo>
                    <a:pt x="285" y="588"/>
                    <a:pt x="284" y="586"/>
                    <a:pt x="285" y="584"/>
                  </a:cubicBezTo>
                  <a:cubicBezTo>
                    <a:pt x="285" y="582"/>
                    <a:pt x="284" y="582"/>
                    <a:pt x="283" y="579"/>
                  </a:cubicBezTo>
                  <a:cubicBezTo>
                    <a:pt x="281" y="577"/>
                    <a:pt x="278" y="579"/>
                    <a:pt x="273" y="573"/>
                  </a:cubicBezTo>
                  <a:cubicBezTo>
                    <a:pt x="269" y="568"/>
                    <a:pt x="269" y="568"/>
                    <a:pt x="269" y="568"/>
                  </a:cubicBezTo>
                  <a:cubicBezTo>
                    <a:pt x="270" y="562"/>
                    <a:pt x="270" y="562"/>
                    <a:pt x="270" y="562"/>
                  </a:cubicBezTo>
                  <a:cubicBezTo>
                    <a:pt x="270" y="562"/>
                    <a:pt x="267" y="561"/>
                    <a:pt x="268" y="559"/>
                  </a:cubicBezTo>
                  <a:cubicBezTo>
                    <a:pt x="269" y="558"/>
                    <a:pt x="269" y="558"/>
                    <a:pt x="269" y="558"/>
                  </a:cubicBezTo>
                  <a:cubicBezTo>
                    <a:pt x="269" y="558"/>
                    <a:pt x="269" y="555"/>
                    <a:pt x="266" y="553"/>
                  </a:cubicBezTo>
                  <a:cubicBezTo>
                    <a:pt x="262" y="551"/>
                    <a:pt x="258" y="548"/>
                    <a:pt x="260" y="547"/>
                  </a:cubicBezTo>
                  <a:cubicBezTo>
                    <a:pt x="261" y="545"/>
                    <a:pt x="264" y="547"/>
                    <a:pt x="266" y="547"/>
                  </a:cubicBezTo>
                  <a:cubicBezTo>
                    <a:pt x="269" y="547"/>
                    <a:pt x="268" y="551"/>
                    <a:pt x="269" y="547"/>
                  </a:cubicBezTo>
                  <a:cubicBezTo>
                    <a:pt x="270" y="543"/>
                    <a:pt x="264" y="542"/>
                    <a:pt x="268" y="540"/>
                  </a:cubicBezTo>
                  <a:cubicBezTo>
                    <a:pt x="271" y="539"/>
                    <a:pt x="276" y="540"/>
                    <a:pt x="276" y="540"/>
                  </a:cubicBezTo>
                  <a:cubicBezTo>
                    <a:pt x="276" y="540"/>
                    <a:pt x="278" y="540"/>
                    <a:pt x="280" y="540"/>
                  </a:cubicBezTo>
                  <a:cubicBezTo>
                    <a:pt x="282" y="540"/>
                    <a:pt x="285" y="542"/>
                    <a:pt x="285" y="538"/>
                  </a:cubicBezTo>
                  <a:cubicBezTo>
                    <a:pt x="285" y="535"/>
                    <a:pt x="283" y="530"/>
                    <a:pt x="283" y="530"/>
                  </a:cubicBezTo>
                  <a:cubicBezTo>
                    <a:pt x="283" y="530"/>
                    <a:pt x="277" y="526"/>
                    <a:pt x="276" y="524"/>
                  </a:cubicBezTo>
                  <a:cubicBezTo>
                    <a:pt x="275" y="521"/>
                    <a:pt x="275" y="521"/>
                    <a:pt x="275" y="521"/>
                  </a:cubicBezTo>
                  <a:cubicBezTo>
                    <a:pt x="275" y="521"/>
                    <a:pt x="263" y="514"/>
                    <a:pt x="268" y="514"/>
                  </a:cubicBezTo>
                  <a:cubicBezTo>
                    <a:pt x="272" y="514"/>
                    <a:pt x="282" y="516"/>
                    <a:pt x="282" y="516"/>
                  </a:cubicBezTo>
                  <a:cubicBezTo>
                    <a:pt x="282" y="516"/>
                    <a:pt x="283" y="520"/>
                    <a:pt x="284" y="521"/>
                  </a:cubicBezTo>
                  <a:cubicBezTo>
                    <a:pt x="286" y="522"/>
                    <a:pt x="288" y="524"/>
                    <a:pt x="290" y="524"/>
                  </a:cubicBezTo>
                  <a:cubicBezTo>
                    <a:pt x="293" y="524"/>
                    <a:pt x="293" y="525"/>
                    <a:pt x="294" y="521"/>
                  </a:cubicBezTo>
                  <a:cubicBezTo>
                    <a:pt x="295" y="517"/>
                    <a:pt x="294" y="515"/>
                    <a:pt x="295" y="511"/>
                  </a:cubicBezTo>
                  <a:cubicBezTo>
                    <a:pt x="296" y="507"/>
                    <a:pt x="295" y="507"/>
                    <a:pt x="299" y="505"/>
                  </a:cubicBezTo>
                  <a:cubicBezTo>
                    <a:pt x="303" y="503"/>
                    <a:pt x="300" y="496"/>
                    <a:pt x="300" y="496"/>
                  </a:cubicBezTo>
                  <a:cubicBezTo>
                    <a:pt x="300" y="491"/>
                    <a:pt x="300" y="491"/>
                    <a:pt x="300" y="491"/>
                  </a:cubicBezTo>
                  <a:cubicBezTo>
                    <a:pt x="300" y="491"/>
                    <a:pt x="301" y="491"/>
                    <a:pt x="303" y="489"/>
                  </a:cubicBezTo>
                  <a:cubicBezTo>
                    <a:pt x="305" y="487"/>
                    <a:pt x="305" y="486"/>
                    <a:pt x="305" y="483"/>
                  </a:cubicBezTo>
                  <a:cubicBezTo>
                    <a:pt x="305" y="480"/>
                    <a:pt x="306" y="479"/>
                    <a:pt x="303" y="477"/>
                  </a:cubicBezTo>
                  <a:cubicBezTo>
                    <a:pt x="300" y="476"/>
                    <a:pt x="298" y="477"/>
                    <a:pt x="298" y="472"/>
                  </a:cubicBezTo>
                  <a:cubicBezTo>
                    <a:pt x="298" y="467"/>
                    <a:pt x="298" y="462"/>
                    <a:pt x="299" y="461"/>
                  </a:cubicBezTo>
                  <a:cubicBezTo>
                    <a:pt x="300" y="459"/>
                    <a:pt x="304" y="456"/>
                    <a:pt x="304" y="456"/>
                  </a:cubicBezTo>
                  <a:cubicBezTo>
                    <a:pt x="309" y="453"/>
                    <a:pt x="309" y="453"/>
                    <a:pt x="309" y="453"/>
                  </a:cubicBezTo>
                  <a:cubicBezTo>
                    <a:pt x="309" y="453"/>
                    <a:pt x="312" y="455"/>
                    <a:pt x="314" y="455"/>
                  </a:cubicBezTo>
                  <a:cubicBezTo>
                    <a:pt x="315" y="455"/>
                    <a:pt x="318" y="453"/>
                    <a:pt x="318" y="453"/>
                  </a:cubicBezTo>
                  <a:cubicBezTo>
                    <a:pt x="320" y="450"/>
                    <a:pt x="320" y="450"/>
                    <a:pt x="320" y="450"/>
                  </a:cubicBezTo>
                  <a:cubicBezTo>
                    <a:pt x="320" y="450"/>
                    <a:pt x="323" y="448"/>
                    <a:pt x="325" y="448"/>
                  </a:cubicBezTo>
                  <a:cubicBezTo>
                    <a:pt x="328" y="448"/>
                    <a:pt x="332" y="450"/>
                    <a:pt x="332" y="450"/>
                  </a:cubicBezTo>
                  <a:cubicBezTo>
                    <a:pt x="332" y="450"/>
                    <a:pt x="337" y="454"/>
                    <a:pt x="339" y="451"/>
                  </a:cubicBezTo>
                  <a:cubicBezTo>
                    <a:pt x="341" y="447"/>
                    <a:pt x="336" y="451"/>
                    <a:pt x="341" y="447"/>
                  </a:cubicBezTo>
                  <a:cubicBezTo>
                    <a:pt x="346" y="444"/>
                    <a:pt x="348" y="443"/>
                    <a:pt x="347" y="441"/>
                  </a:cubicBezTo>
                  <a:cubicBezTo>
                    <a:pt x="347" y="439"/>
                    <a:pt x="345" y="438"/>
                    <a:pt x="346" y="436"/>
                  </a:cubicBezTo>
                  <a:cubicBezTo>
                    <a:pt x="346" y="433"/>
                    <a:pt x="346" y="433"/>
                    <a:pt x="346" y="433"/>
                  </a:cubicBezTo>
                  <a:cubicBezTo>
                    <a:pt x="346" y="433"/>
                    <a:pt x="348" y="433"/>
                    <a:pt x="349" y="429"/>
                  </a:cubicBezTo>
                  <a:cubicBezTo>
                    <a:pt x="351" y="426"/>
                    <a:pt x="352" y="424"/>
                    <a:pt x="352" y="422"/>
                  </a:cubicBezTo>
                  <a:cubicBezTo>
                    <a:pt x="352" y="421"/>
                    <a:pt x="351" y="419"/>
                    <a:pt x="351" y="418"/>
                  </a:cubicBezTo>
                  <a:cubicBezTo>
                    <a:pt x="352" y="417"/>
                    <a:pt x="349" y="415"/>
                    <a:pt x="349" y="414"/>
                  </a:cubicBezTo>
                  <a:cubicBezTo>
                    <a:pt x="349" y="414"/>
                    <a:pt x="348" y="412"/>
                    <a:pt x="349" y="411"/>
                  </a:cubicBezTo>
                  <a:cubicBezTo>
                    <a:pt x="350" y="409"/>
                    <a:pt x="351" y="408"/>
                    <a:pt x="352" y="407"/>
                  </a:cubicBezTo>
                  <a:cubicBezTo>
                    <a:pt x="352" y="406"/>
                    <a:pt x="353" y="402"/>
                    <a:pt x="353" y="402"/>
                  </a:cubicBezTo>
                  <a:cubicBezTo>
                    <a:pt x="353" y="401"/>
                    <a:pt x="351" y="400"/>
                    <a:pt x="352" y="399"/>
                  </a:cubicBezTo>
                  <a:cubicBezTo>
                    <a:pt x="352" y="397"/>
                    <a:pt x="353" y="395"/>
                    <a:pt x="353" y="394"/>
                  </a:cubicBezTo>
                  <a:cubicBezTo>
                    <a:pt x="353" y="393"/>
                    <a:pt x="351" y="388"/>
                    <a:pt x="350" y="385"/>
                  </a:cubicBezTo>
                  <a:cubicBezTo>
                    <a:pt x="349" y="381"/>
                    <a:pt x="348" y="381"/>
                    <a:pt x="348" y="380"/>
                  </a:cubicBezTo>
                  <a:cubicBezTo>
                    <a:pt x="347" y="379"/>
                    <a:pt x="343" y="380"/>
                    <a:pt x="346" y="376"/>
                  </a:cubicBezTo>
                  <a:cubicBezTo>
                    <a:pt x="349" y="373"/>
                    <a:pt x="349" y="374"/>
                    <a:pt x="349" y="373"/>
                  </a:cubicBezTo>
                  <a:cubicBezTo>
                    <a:pt x="350" y="371"/>
                    <a:pt x="349" y="369"/>
                    <a:pt x="349" y="369"/>
                  </a:cubicBezTo>
                  <a:cubicBezTo>
                    <a:pt x="349" y="369"/>
                    <a:pt x="346" y="366"/>
                    <a:pt x="347" y="366"/>
                  </a:cubicBezTo>
                  <a:cubicBezTo>
                    <a:pt x="348" y="365"/>
                    <a:pt x="348" y="363"/>
                    <a:pt x="349" y="363"/>
                  </a:cubicBezTo>
                  <a:cubicBezTo>
                    <a:pt x="351" y="362"/>
                    <a:pt x="354" y="364"/>
                    <a:pt x="356" y="359"/>
                  </a:cubicBezTo>
                  <a:cubicBezTo>
                    <a:pt x="358" y="354"/>
                    <a:pt x="359" y="351"/>
                    <a:pt x="360" y="349"/>
                  </a:cubicBezTo>
                  <a:cubicBezTo>
                    <a:pt x="360" y="347"/>
                    <a:pt x="358" y="345"/>
                    <a:pt x="361" y="343"/>
                  </a:cubicBezTo>
                  <a:cubicBezTo>
                    <a:pt x="363" y="341"/>
                    <a:pt x="363" y="339"/>
                    <a:pt x="366" y="337"/>
                  </a:cubicBezTo>
                  <a:cubicBezTo>
                    <a:pt x="368" y="335"/>
                    <a:pt x="372" y="325"/>
                    <a:pt x="374" y="322"/>
                  </a:cubicBezTo>
                  <a:cubicBezTo>
                    <a:pt x="375" y="320"/>
                    <a:pt x="378" y="318"/>
                    <a:pt x="377" y="314"/>
                  </a:cubicBezTo>
                  <a:cubicBezTo>
                    <a:pt x="375" y="310"/>
                    <a:pt x="375" y="305"/>
                    <a:pt x="375" y="305"/>
                  </a:cubicBez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2" name="Freeform 404">
              <a:extLst>
                <a:ext uri="{FF2B5EF4-FFF2-40B4-BE49-F238E27FC236}">
                  <a16:creationId xmlns:a16="http://schemas.microsoft.com/office/drawing/2014/main" id="{9A3EA35C-EBA7-5245-845F-A38C263B2C11}"/>
                </a:ext>
              </a:extLst>
            </p:cNvPr>
            <p:cNvSpPr>
              <a:spLocks/>
            </p:cNvSpPr>
            <p:nvPr/>
          </p:nvSpPr>
          <p:spPr bwMode="auto">
            <a:xfrm>
              <a:off x="5865597" y="5237171"/>
              <a:ext cx="94602" cy="73241"/>
            </a:xfrm>
            <a:custGeom>
              <a:avLst/>
              <a:gdLst>
                <a:gd name="T0" fmla="*/ 1 w 46"/>
                <a:gd name="T1" fmla="*/ 19 h 36"/>
                <a:gd name="T2" fmla="*/ 4 w 46"/>
                <a:gd name="T3" fmla="*/ 18 h 36"/>
                <a:gd name="T4" fmla="*/ 6 w 46"/>
                <a:gd name="T5" fmla="*/ 15 h 36"/>
                <a:gd name="T6" fmla="*/ 8 w 46"/>
                <a:gd name="T7" fmla="*/ 12 h 36"/>
                <a:gd name="T8" fmla="*/ 10 w 46"/>
                <a:gd name="T9" fmla="*/ 10 h 36"/>
                <a:gd name="T10" fmla="*/ 12 w 46"/>
                <a:gd name="T11" fmla="*/ 8 h 36"/>
                <a:gd name="T12" fmla="*/ 14 w 46"/>
                <a:gd name="T13" fmla="*/ 12 h 36"/>
                <a:gd name="T14" fmla="*/ 15 w 46"/>
                <a:gd name="T15" fmla="*/ 15 h 36"/>
                <a:gd name="T16" fmla="*/ 17 w 46"/>
                <a:gd name="T17" fmla="*/ 16 h 36"/>
                <a:gd name="T18" fmla="*/ 20 w 46"/>
                <a:gd name="T19" fmla="*/ 17 h 36"/>
                <a:gd name="T20" fmla="*/ 20 w 46"/>
                <a:gd name="T21" fmla="*/ 18 h 36"/>
                <a:gd name="T22" fmla="*/ 23 w 46"/>
                <a:gd name="T23" fmla="*/ 20 h 36"/>
                <a:gd name="T24" fmla="*/ 25 w 46"/>
                <a:gd name="T25" fmla="*/ 20 h 36"/>
                <a:gd name="T26" fmla="*/ 25 w 46"/>
                <a:gd name="T27" fmla="*/ 23 h 36"/>
                <a:gd name="T28" fmla="*/ 25 w 46"/>
                <a:gd name="T29" fmla="*/ 25 h 36"/>
                <a:gd name="T30" fmla="*/ 29 w 46"/>
                <a:gd name="T31" fmla="*/ 27 h 36"/>
                <a:gd name="T32" fmla="*/ 29 w 46"/>
                <a:gd name="T33" fmla="*/ 29 h 36"/>
                <a:gd name="T34" fmla="*/ 28 w 46"/>
                <a:gd name="T35" fmla="*/ 31 h 36"/>
                <a:gd name="T36" fmla="*/ 28 w 46"/>
                <a:gd name="T37" fmla="*/ 35 h 36"/>
                <a:gd name="T38" fmla="*/ 31 w 46"/>
                <a:gd name="T39" fmla="*/ 35 h 36"/>
                <a:gd name="T40" fmla="*/ 33 w 46"/>
                <a:gd name="T41" fmla="*/ 34 h 36"/>
                <a:gd name="T42" fmla="*/ 36 w 46"/>
                <a:gd name="T43" fmla="*/ 34 h 36"/>
                <a:gd name="T44" fmla="*/ 37 w 46"/>
                <a:gd name="T45" fmla="*/ 35 h 36"/>
                <a:gd name="T46" fmla="*/ 41 w 46"/>
                <a:gd name="T47" fmla="*/ 34 h 36"/>
                <a:gd name="T48" fmla="*/ 41 w 46"/>
                <a:gd name="T49" fmla="*/ 33 h 36"/>
                <a:gd name="T50" fmla="*/ 45 w 46"/>
                <a:gd name="T51" fmla="*/ 32 h 36"/>
                <a:gd name="T52" fmla="*/ 46 w 46"/>
                <a:gd name="T53" fmla="*/ 29 h 36"/>
                <a:gd name="T54" fmla="*/ 43 w 46"/>
                <a:gd name="T55" fmla="*/ 25 h 36"/>
                <a:gd name="T56" fmla="*/ 38 w 46"/>
                <a:gd name="T57" fmla="*/ 22 h 36"/>
                <a:gd name="T58" fmla="*/ 33 w 46"/>
                <a:gd name="T59" fmla="*/ 18 h 36"/>
                <a:gd name="T60" fmla="*/ 32 w 46"/>
                <a:gd name="T61" fmla="*/ 15 h 36"/>
                <a:gd name="T62" fmla="*/ 30 w 46"/>
                <a:gd name="T63" fmla="*/ 12 h 36"/>
                <a:gd name="T64" fmla="*/ 29 w 46"/>
                <a:gd name="T65" fmla="*/ 8 h 36"/>
                <a:gd name="T66" fmla="*/ 28 w 46"/>
                <a:gd name="T67" fmla="*/ 7 h 36"/>
                <a:gd name="T68" fmla="*/ 25 w 46"/>
                <a:gd name="T69" fmla="*/ 7 h 36"/>
                <a:gd name="T70" fmla="*/ 21 w 46"/>
                <a:gd name="T71" fmla="*/ 5 h 36"/>
                <a:gd name="T72" fmla="*/ 20 w 46"/>
                <a:gd name="T73" fmla="*/ 3 h 36"/>
                <a:gd name="T74" fmla="*/ 15 w 46"/>
                <a:gd name="T75" fmla="*/ 1 h 36"/>
                <a:gd name="T76" fmla="*/ 12 w 46"/>
                <a:gd name="T77" fmla="*/ 2 h 36"/>
                <a:gd name="T78" fmla="*/ 8 w 46"/>
                <a:gd name="T79" fmla="*/ 5 h 36"/>
                <a:gd name="T80" fmla="*/ 6 w 46"/>
                <a:gd name="T81" fmla="*/ 7 h 36"/>
                <a:gd name="T82" fmla="*/ 3 w 46"/>
                <a:gd name="T83" fmla="*/ 9 h 36"/>
                <a:gd name="T84" fmla="*/ 1 w 46"/>
                <a:gd name="T85" fmla="*/ 12 h 36"/>
                <a:gd name="T86" fmla="*/ 0 w 46"/>
                <a:gd name="T87" fmla="*/ 14 h 36"/>
                <a:gd name="T88" fmla="*/ 0 w 46"/>
                <a:gd name="T89" fmla="*/ 19 h 36"/>
                <a:gd name="T90" fmla="*/ 1 w 46"/>
                <a:gd name="T91" fmla="*/ 19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46" h="36">
                  <a:moveTo>
                    <a:pt x="1" y="19"/>
                  </a:moveTo>
                  <a:cubicBezTo>
                    <a:pt x="1" y="19"/>
                    <a:pt x="3" y="19"/>
                    <a:pt x="4" y="18"/>
                  </a:cubicBezTo>
                  <a:cubicBezTo>
                    <a:pt x="5" y="17"/>
                    <a:pt x="6" y="15"/>
                    <a:pt x="6" y="15"/>
                  </a:cubicBezTo>
                  <a:cubicBezTo>
                    <a:pt x="6" y="15"/>
                    <a:pt x="7" y="13"/>
                    <a:pt x="8" y="12"/>
                  </a:cubicBezTo>
                  <a:cubicBezTo>
                    <a:pt x="9" y="12"/>
                    <a:pt x="10" y="10"/>
                    <a:pt x="10" y="10"/>
                  </a:cubicBezTo>
                  <a:cubicBezTo>
                    <a:pt x="10" y="10"/>
                    <a:pt x="9" y="5"/>
                    <a:pt x="12" y="8"/>
                  </a:cubicBezTo>
                  <a:cubicBezTo>
                    <a:pt x="14" y="10"/>
                    <a:pt x="14" y="11"/>
                    <a:pt x="14" y="12"/>
                  </a:cubicBezTo>
                  <a:cubicBezTo>
                    <a:pt x="14" y="13"/>
                    <a:pt x="14" y="14"/>
                    <a:pt x="15" y="15"/>
                  </a:cubicBezTo>
                  <a:cubicBezTo>
                    <a:pt x="16" y="16"/>
                    <a:pt x="17" y="16"/>
                    <a:pt x="17" y="16"/>
                  </a:cubicBezTo>
                  <a:cubicBezTo>
                    <a:pt x="19" y="17"/>
                    <a:pt x="19" y="15"/>
                    <a:pt x="20" y="17"/>
                  </a:cubicBezTo>
                  <a:cubicBezTo>
                    <a:pt x="20" y="18"/>
                    <a:pt x="20" y="16"/>
                    <a:pt x="20" y="18"/>
                  </a:cubicBezTo>
                  <a:cubicBezTo>
                    <a:pt x="21" y="20"/>
                    <a:pt x="23" y="20"/>
                    <a:pt x="23" y="20"/>
                  </a:cubicBezTo>
                  <a:cubicBezTo>
                    <a:pt x="23" y="20"/>
                    <a:pt x="25" y="19"/>
                    <a:pt x="25" y="20"/>
                  </a:cubicBezTo>
                  <a:cubicBezTo>
                    <a:pt x="25" y="21"/>
                    <a:pt x="25" y="22"/>
                    <a:pt x="25" y="23"/>
                  </a:cubicBezTo>
                  <a:cubicBezTo>
                    <a:pt x="26" y="24"/>
                    <a:pt x="25" y="25"/>
                    <a:pt x="25" y="25"/>
                  </a:cubicBezTo>
                  <a:cubicBezTo>
                    <a:pt x="29" y="27"/>
                    <a:pt x="29" y="27"/>
                    <a:pt x="29" y="27"/>
                  </a:cubicBezTo>
                  <a:cubicBezTo>
                    <a:pt x="30" y="27"/>
                    <a:pt x="29" y="28"/>
                    <a:pt x="29" y="29"/>
                  </a:cubicBezTo>
                  <a:cubicBezTo>
                    <a:pt x="28" y="31"/>
                    <a:pt x="28" y="28"/>
                    <a:pt x="28" y="31"/>
                  </a:cubicBezTo>
                  <a:cubicBezTo>
                    <a:pt x="28" y="33"/>
                    <a:pt x="26" y="34"/>
                    <a:pt x="28" y="35"/>
                  </a:cubicBezTo>
                  <a:cubicBezTo>
                    <a:pt x="29" y="35"/>
                    <a:pt x="30" y="35"/>
                    <a:pt x="31" y="35"/>
                  </a:cubicBezTo>
                  <a:cubicBezTo>
                    <a:pt x="32" y="35"/>
                    <a:pt x="32" y="34"/>
                    <a:pt x="33" y="34"/>
                  </a:cubicBezTo>
                  <a:cubicBezTo>
                    <a:pt x="34" y="34"/>
                    <a:pt x="35" y="32"/>
                    <a:pt x="36" y="34"/>
                  </a:cubicBezTo>
                  <a:cubicBezTo>
                    <a:pt x="37" y="35"/>
                    <a:pt x="35" y="34"/>
                    <a:pt x="37" y="35"/>
                  </a:cubicBezTo>
                  <a:cubicBezTo>
                    <a:pt x="39" y="36"/>
                    <a:pt x="41" y="34"/>
                    <a:pt x="41" y="34"/>
                  </a:cubicBezTo>
                  <a:cubicBezTo>
                    <a:pt x="41" y="34"/>
                    <a:pt x="40" y="33"/>
                    <a:pt x="41" y="33"/>
                  </a:cubicBezTo>
                  <a:cubicBezTo>
                    <a:pt x="42" y="32"/>
                    <a:pt x="43" y="32"/>
                    <a:pt x="45" y="32"/>
                  </a:cubicBezTo>
                  <a:cubicBezTo>
                    <a:pt x="46" y="31"/>
                    <a:pt x="46" y="29"/>
                    <a:pt x="46" y="29"/>
                  </a:cubicBezTo>
                  <a:cubicBezTo>
                    <a:pt x="46" y="29"/>
                    <a:pt x="44" y="26"/>
                    <a:pt x="43" y="25"/>
                  </a:cubicBezTo>
                  <a:cubicBezTo>
                    <a:pt x="42" y="24"/>
                    <a:pt x="39" y="23"/>
                    <a:pt x="38" y="22"/>
                  </a:cubicBezTo>
                  <a:cubicBezTo>
                    <a:pt x="38" y="21"/>
                    <a:pt x="33" y="18"/>
                    <a:pt x="33" y="18"/>
                  </a:cubicBezTo>
                  <a:cubicBezTo>
                    <a:pt x="33" y="18"/>
                    <a:pt x="33" y="16"/>
                    <a:pt x="32" y="15"/>
                  </a:cubicBezTo>
                  <a:cubicBezTo>
                    <a:pt x="31" y="13"/>
                    <a:pt x="30" y="13"/>
                    <a:pt x="30" y="12"/>
                  </a:cubicBezTo>
                  <a:cubicBezTo>
                    <a:pt x="30" y="11"/>
                    <a:pt x="31" y="8"/>
                    <a:pt x="29" y="8"/>
                  </a:cubicBezTo>
                  <a:cubicBezTo>
                    <a:pt x="28" y="7"/>
                    <a:pt x="31" y="8"/>
                    <a:pt x="28" y="7"/>
                  </a:cubicBezTo>
                  <a:cubicBezTo>
                    <a:pt x="25" y="7"/>
                    <a:pt x="25" y="7"/>
                    <a:pt x="25" y="7"/>
                  </a:cubicBezTo>
                  <a:cubicBezTo>
                    <a:pt x="21" y="5"/>
                    <a:pt x="21" y="5"/>
                    <a:pt x="21" y="5"/>
                  </a:cubicBezTo>
                  <a:cubicBezTo>
                    <a:pt x="21" y="5"/>
                    <a:pt x="21" y="4"/>
                    <a:pt x="20" y="3"/>
                  </a:cubicBezTo>
                  <a:cubicBezTo>
                    <a:pt x="18" y="3"/>
                    <a:pt x="16" y="1"/>
                    <a:pt x="15" y="1"/>
                  </a:cubicBezTo>
                  <a:cubicBezTo>
                    <a:pt x="14" y="1"/>
                    <a:pt x="13" y="0"/>
                    <a:pt x="12" y="2"/>
                  </a:cubicBezTo>
                  <a:cubicBezTo>
                    <a:pt x="10" y="3"/>
                    <a:pt x="10" y="3"/>
                    <a:pt x="8" y="5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6" y="7"/>
                    <a:pt x="3" y="8"/>
                    <a:pt x="3" y="9"/>
                  </a:cubicBezTo>
                  <a:cubicBezTo>
                    <a:pt x="2" y="11"/>
                    <a:pt x="2" y="12"/>
                    <a:pt x="1" y="12"/>
                  </a:cubicBezTo>
                  <a:cubicBezTo>
                    <a:pt x="1" y="13"/>
                    <a:pt x="0" y="12"/>
                    <a:pt x="0" y="14"/>
                  </a:cubicBezTo>
                  <a:cubicBezTo>
                    <a:pt x="0" y="17"/>
                    <a:pt x="0" y="19"/>
                    <a:pt x="0" y="19"/>
                  </a:cubicBezTo>
                  <a:lnTo>
                    <a:pt x="1" y="1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3" name="Freeform 405">
              <a:extLst>
                <a:ext uri="{FF2B5EF4-FFF2-40B4-BE49-F238E27FC236}">
                  <a16:creationId xmlns:a16="http://schemas.microsoft.com/office/drawing/2014/main" id="{D05EACC9-B18D-1841-8FF4-5BCA4ADBF47A}"/>
                </a:ext>
              </a:extLst>
            </p:cNvPr>
            <p:cNvSpPr>
              <a:spLocks/>
            </p:cNvSpPr>
            <p:nvPr/>
          </p:nvSpPr>
          <p:spPr bwMode="auto">
            <a:xfrm>
              <a:off x="5873226" y="5267688"/>
              <a:ext cx="13733" cy="13733"/>
            </a:xfrm>
            <a:custGeom>
              <a:avLst/>
              <a:gdLst>
                <a:gd name="T0" fmla="*/ 3 w 7"/>
                <a:gd name="T1" fmla="*/ 4 h 7"/>
                <a:gd name="T2" fmla="*/ 1 w 7"/>
                <a:gd name="T3" fmla="*/ 6 h 7"/>
                <a:gd name="T4" fmla="*/ 4 w 7"/>
                <a:gd name="T5" fmla="*/ 7 h 7"/>
                <a:gd name="T6" fmla="*/ 6 w 7"/>
                <a:gd name="T7" fmla="*/ 5 h 7"/>
                <a:gd name="T8" fmla="*/ 6 w 7"/>
                <a:gd name="T9" fmla="*/ 2 h 7"/>
                <a:gd name="T10" fmla="*/ 6 w 7"/>
                <a:gd name="T11" fmla="*/ 1 h 7"/>
                <a:gd name="T12" fmla="*/ 4 w 7"/>
                <a:gd name="T13" fmla="*/ 1 h 7"/>
                <a:gd name="T14" fmla="*/ 4 w 7"/>
                <a:gd name="T15" fmla="*/ 2 h 7"/>
                <a:gd name="T16" fmla="*/ 3 w 7"/>
                <a:gd name="T17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" h="7">
                  <a:moveTo>
                    <a:pt x="3" y="4"/>
                  </a:moveTo>
                  <a:cubicBezTo>
                    <a:pt x="3" y="4"/>
                    <a:pt x="0" y="5"/>
                    <a:pt x="1" y="6"/>
                  </a:cubicBezTo>
                  <a:cubicBezTo>
                    <a:pt x="2" y="7"/>
                    <a:pt x="4" y="7"/>
                    <a:pt x="4" y="7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7" y="3"/>
                    <a:pt x="6" y="2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1"/>
                    <a:pt x="5" y="0"/>
                    <a:pt x="4" y="1"/>
                  </a:cubicBezTo>
                  <a:cubicBezTo>
                    <a:pt x="4" y="2"/>
                    <a:pt x="5" y="0"/>
                    <a:pt x="4" y="2"/>
                  </a:cubicBezTo>
                  <a:cubicBezTo>
                    <a:pt x="3" y="4"/>
                    <a:pt x="3" y="4"/>
                    <a:pt x="3" y="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4" name="Freeform 406">
              <a:extLst>
                <a:ext uri="{FF2B5EF4-FFF2-40B4-BE49-F238E27FC236}">
                  <a16:creationId xmlns:a16="http://schemas.microsoft.com/office/drawing/2014/main" id="{3CFB6DBB-1033-E74B-8A34-C2EE070E0D74}"/>
                </a:ext>
              </a:extLst>
            </p:cNvPr>
            <p:cNvSpPr>
              <a:spLocks/>
            </p:cNvSpPr>
            <p:nvPr/>
          </p:nvSpPr>
          <p:spPr bwMode="auto">
            <a:xfrm>
              <a:off x="5908321" y="5321093"/>
              <a:ext cx="25940" cy="28992"/>
            </a:xfrm>
            <a:custGeom>
              <a:avLst/>
              <a:gdLst>
                <a:gd name="T0" fmla="*/ 10 w 13"/>
                <a:gd name="T1" fmla="*/ 4 h 14"/>
                <a:gd name="T2" fmla="*/ 6 w 13"/>
                <a:gd name="T3" fmla="*/ 4 h 14"/>
                <a:gd name="T4" fmla="*/ 3 w 13"/>
                <a:gd name="T5" fmla="*/ 3 h 14"/>
                <a:gd name="T6" fmla="*/ 2 w 13"/>
                <a:gd name="T7" fmla="*/ 3 h 14"/>
                <a:gd name="T8" fmla="*/ 1 w 13"/>
                <a:gd name="T9" fmla="*/ 6 h 14"/>
                <a:gd name="T10" fmla="*/ 2 w 13"/>
                <a:gd name="T11" fmla="*/ 10 h 14"/>
                <a:gd name="T12" fmla="*/ 4 w 13"/>
                <a:gd name="T13" fmla="*/ 10 h 14"/>
                <a:gd name="T14" fmla="*/ 5 w 13"/>
                <a:gd name="T15" fmla="*/ 13 h 14"/>
                <a:gd name="T16" fmla="*/ 9 w 13"/>
                <a:gd name="T17" fmla="*/ 14 h 14"/>
                <a:gd name="T18" fmla="*/ 12 w 13"/>
                <a:gd name="T19" fmla="*/ 12 h 14"/>
                <a:gd name="T20" fmla="*/ 12 w 13"/>
                <a:gd name="T21" fmla="*/ 8 h 14"/>
                <a:gd name="T22" fmla="*/ 12 w 13"/>
                <a:gd name="T23" fmla="*/ 7 h 14"/>
                <a:gd name="T24" fmla="*/ 10 w 13"/>
                <a:gd name="T25" fmla="*/ 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" h="14">
                  <a:moveTo>
                    <a:pt x="10" y="4"/>
                  </a:moveTo>
                  <a:cubicBezTo>
                    <a:pt x="6" y="4"/>
                    <a:pt x="8" y="4"/>
                    <a:pt x="6" y="4"/>
                  </a:cubicBezTo>
                  <a:cubicBezTo>
                    <a:pt x="5" y="4"/>
                    <a:pt x="3" y="3"/>
                    <a:pt x="3" y="3"/>
                  </a:cubicBezTo>
                  <a:cubicBezTo>
                    <a:pt x="3" y="3"/>
                    <a:pt x="2" y="0"/>
                    <a:pt x="2" y="3"/>
                  </a:cubicBezTo>
                  <a:cubicBezTo>
                    <a:pt x="1" y="6"/>
                    <a:pt x="1" y="4"/>
                    <a:pt x="1" y="6"/>
                  </a:cubicBezTo>
                  <a:cubicBezTo>
                    <a:pt x="1" y="8"/>
                    <a:pt x="0" y="9"/>
                    <a:pt x="2" y="10"/>
                  </a:cubicBezTo>
                  <a:cubicBezTo>
                    <a:pt x="3" y="10"/>
                    <a:pt x="4" y="9"/>
                    <a:pt x="4" y="10"/>
                  </a:cubicBezTo>
                  <a:cubicBezTo>
                    <a:pt x="4" y="12"/>
                    <a:pt x="4" y="13"/>
                    <a:pt x="5" y="13"/>
                  </a:cubicBezTo>
                  <a:cubicBezTo>
                    <a:pt x="7" y="14"/>
                    <a:pt x="9" y="14"/>
                    <a:pt x="9" y="14"/>
                  </a:cubicBezTo>
                  <a:cubicBezTo>
                    <a:pt x="9" y="14"/>
                    <a:pt x="12" y="13"/>
                    <a:pt x="12" y="12"/>
                  </a:cubicBezTo>
                  <a:cubicBezTo>
                    <a:pt x="12" y="11"/>
                    <a:pt x="13" y="9"/>
                    <a:pt x="12" y="8"/>
                  </a:cubicBezTo>
                  <a:cubicBezTo>
                    <a:pt x="12" y="7"/>
                    <a:pt x="12" y="9"/>
                    <a:pt x="12" y="7"/>
                  </a:cubicBezTo>
                  <a:cubicBezTo>
                    <a:pt x="11" y="5"/>
                    <a:pt x="13" y="4"/>
                    <a:pt x="10" y="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5" name="Freeform 407">
              <a:extLst>
                <a:ext uri="{FF2B5EF4-FFF2-40B4-BE49-F238E27FC236}">
                  <a16:creationId xmlns:a16="http://schemas.microsoft.com/office/drawing/2014/main" id="{DFE7B2B7-92D2-9148-B615-BB138E8DE4E6}"/>
                </a:ext>
              </a:extLst>
            </p:cNvPr>
            <p:cNvSpPr>
              <a:spLocks/>
            </p:cNvSpPr>
            <p:nvPr/>
          </p:nvSpPr>
          <p:spPr bwMode="auto">
            <a:xfrm>
              <a:off x="5949518" y="5298205"/>
              <a:ext cx="70189" cy="48827"/>
            </a:xfrm>
            <a:custGeom>
              <a:avLst/>
              <a:gdLst>
                <a:gd name="T0" fmla="*/ 6 w 34"/>
                <a:gd name="T1" fmla="*/ 14 h 24"/>
                <a:gd name="T2" fmla="*/ 4 w 34"/>
                <a:gd name="T3" fmla="*/ 12 h 24"/>
                <a:gd name="T4" fmla="*/ 2 w 34"/>
                <a:gd name="T5" fmla="*/ 13 h 24"/>
                <a:gd name="T6" fmla="*/ 1 w 34"/>
                <a:gd name="T7" fmla="*/ 14 h 24"/>
                <a:gd name="T8" fmla="*/ 1 w 34"/>
                <a:gd name="T9" fmla="*/ 20 h 24"/>
                <a:gd name="T10" fmla="*/ 2 w 34"/>
                <a:gd name="T11" fmla="*/ 23 h 24"/>
                <a:gd name="T12" fmla="*/ 6 w 34"/>
                <a:gd name="T13" fmla="*/ 23 h 24"/>
                <a:gd name="T14" fmla="*/ 8 w 34"/>
                <a:gd name="T15" fmla="*/ 20 h 24"/>
                <a:gd name="T16" fmla="*/ 9 w 34"/>
                <a:gd name="T17" fmla="*/ 20 h 24"/>
                <a:gd name="T18" fmla="*/ 12 w 34"/>
                <a:gd name="T19" fmla="*/ 20 h 24"/>
                <a:gd name="T20" fmla="*/ 13 w 34"/>
                <a:gd name="T21" fmla="*/ 22 h 24"/>
                <a:gd name="T22" fmla="*/ 14 w 34"/>
                <a:gd name="T23" fmla="*/ 23 h 24"/>
                <a:gd name="T24" fmla="*/ 16 w 34"/>
                <a:gd name="T25" fmla="*/ 24 h 24"/>
                <a:gd name="T26" fmla="*/ 19 w 34"/>
                <a:gd name="T27" fmla="*/ 23 h 24"/>
                <a:gd name="T28" fmla="*/ 19 w 34"/>
                <a:gd name="T29" fmla="*/ 20 h 24"/>
                <a:gd name="T30" fmla="*/ 21 w 34"/>
                <a:gd name="T31" fmla="*/ 20 h 24"/>
                <a:gd name="T32" fmla="*/ 23 w 34"/>
                <a:gd name="T33" fmla="*/ 20 h 24"/>
                <a:gd name="T34" fmla="*/ 25 w 34"/>
                <a:gd name="T35" fmla="*/ 19 h 24"/>
                <a:gd name="T36" fmla="*/ 29 w 34"/>
                <a:gd name="T37" fmla="*/ 18 h 24"/>
                <a:gd name="T38" fmla="*/ 29 w 34"/>
                <a:gd name="T39" fmla="*/ 20 h 24"/>
                <a:gd name="T40" fmla="*/ 32 w 34"/>
                <a:gd name="T41" fmla="*/ 21 h 24"/>
                <a:gd name="T42" fmla="*/ 33 w 34"/>
                <a:gd name="T43" fmla="*/ 18 h 24"/>
                <a:gd name="T44" fmla="*/ 33 w 34"/>
                <a:gd name="T45" fmla="*/ 15 h 24"/>
                <a:gd name="T46" fmla="*/ 34 w 34"/>
                <a:gd name="T47" fmla="*/ 12 h 24"/>
                <a:gd name="T48" fmla="*/ 29 w 34"/>
                <a:gd name="T49" fmla="*/ 7 h 24"/>
                <a:gd name="T50" fmla="*/ 26 w 34"/>
                <a:gd name="T51" fmla="*/ 5 h 24"/>
                <a:gd name="T52" fmla="*/ 23 w 34"/>
                <a:gd name="T53" fmla="*/ 2 h 24"/>
                <a:gd name="T54" fmla="*/ 19 w 34"/>
                <a:gd name="T55" fmla="*/ 1 h 24"/>
                <a:gd name="T56" fmla="*/ 17 w 34"/>
                <a:gd name="T57" fmla="*/ 1 h 24"/>
                <a:gd name="T58" fmla="*/ 14 w 34"/>
                <a:gd name="T59" fmla="*/ 1 h 24"/>
                <a:gd name="T60" fmla="*/ 11 w 34"/>
                <a:gd name="T61" fmla="*/ 0 h 24"/>
                <a:gd name="T62" fmla="*/ 9 w 34"/>
                <a:gd name="T63" fmla="*/ 2 h 24"/>
                <a:gd name="T64" fmla="*/ 8 w 34"/>
                <a:gd name="T65" fmla="*/ 7 h 24"/>
                <a:gd name="T66" fmla="*/ 9 w 34"/>
                <a:gd name="T67" fmla="*/ 9 h 24"/>
                <a:gd name="T68" fmla="*/ 9 w 34"/>
                <a:gd name="T69" fmla="*/ 12 h 24"/>
                <a:gd name="T70" fmla="*/ 9 w 34"/>
                <a:gd name="T71" fmla="*/ 14 h 24"/>
                <a:gd name="T72" fmla="*/ 6 w 34"/>
                <a:gd name="T73" fmla="*/ 1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4" h="24">
                  <a:moveTo>
                    <a:pt x="6" y="14"/>
                  </a:moveTo>
                  <a:cubicBezTo>
                    <a:pt x="6" y="14"/>
                    <a:pt x="5" y="12"/>
                    <a:pt x="4" y="12"/>
                  </a:cubicBezTo>
                  <a:cubicBezTo>
                    <a:pt x="3" y="12"/>
                    <a:pt x="2" y="12"/>
                    <a:pt x="2" y="13"/>
                  </a:cubicBezTo>
                  <a:cubicBezTo>
                    <a:pt x="1" y="14"/>
                    <a:pt x="2" y="11"/>
                    <a:pt x="1" y="14"/>
                  </a:cubicBezTo>
                  <a:cubicBezTo>
                    <a:pt x="1" y="16"/>
                    <a:pt x="1" y="19"/>
                    <a:pt x="1" y="20"/>
                  </a:cubicBezTo>
                  <a:cubicBezTo>
                    <a:pt x="1" y="21"/>
                    <a:pt x="0" y="23"/>
                    <a:pt x="2" y="23"/>
                  </a:cubicBezTo>
                  <a:cubicBezTo>
                    <a:pt x="5" y="23"/>
                    <a:pt x="6" y="23"/>
                    <a:pt x="6" y="23"/>
                  </a:cubicBezTo>
                  <a:cubicBezTo>
                    <a:pt x="7" y="22"/>
                    <a:pt x="8" y="20"/>
                    <a:pt x="8" y="20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12" y="20"/>
                    <a:pt x="12" y="20"/>
                    <a:pt x="12" y="20"/>
                  </a:cubicBezTo>
                  <a:cubicBezTo>
                    <a:pt x="12" y="20"/>
                    <a:pt x="13" y="21"/>
                    <a:pt x="13" y="22"/>
                  </a:cubicBezTo>
                  <a:cubicBezTo>
                    <a:pt x="14" y="23"/>
                    <a:pt x="12" y="21"/>
                    <a:pt x="14" y="23"/>
                  </a:cubicBezTo>
                  <a:cubicBezTo>
                    <a:pt x="16" y="24"/>
                    <a:pt x="14" y="23"/>
                    <a:pt x="16" y="24"/>
                  </a:cubicBezTo>
                  <a:cubicBezTo>
                    <a:pt x="18" y="24"/>
                    <a:pt x="18" y="24"/>
                    <a:pt x="19" y="23"/>
                  </a:cubicBezTo>
                  <a:cubicBezTo>
                    <a:pt x="19" y="22"/>
                    <a:pt x="19" y="20"/>
                    <a:pt x="19" y="20"/>
                  </a:cubicBezTo>
                  <a:cubicBezTo>
                    <a:pt x="21" y="20"/>
                    <a:pt x="21" y="20"/>
                    <a:pt x="21" y="20"/>
                  </a:cubicBezTo>
                  <a:cubicBezTo>
                    <a:pt x="21" y="20"/>
                    <a:pt x="22" y="20"/>
                    <a:pt x="23" y="20"/>
                  </a:cubicBezTo>
                  <a:cubicBezTo>
                    <a:pt x="24" y="20"/>
                    <a:pt x="22" y="19"/>
                    <a:pt x="25" y="19"/>
                  </a:cubicBezTo>
                  <a:cubicBezTo>
                    <a:pt x="27" y="18"/>
                    <a:pt x="28" y="17"/>
                    <a:pt x="29" y="18"/>
                  </a:cubicBezTo>
                  <a:cubicBezTo>
                    <a:pt x="29" y="19"/>
                    <a:pt x="29" y="20"/>
                    <a:pt x="29" y="20"/>
                  </a:cubicBezTo>
                  <a:cubicBezTo>
                    <a:pt x="32" y="21"/>
                    <a:pt x="32" y="21"/>
                    <a:pt x="32" y="21"/>
                  </a:cubicBezTo>
                  <a:cubicBezTo>
                    <a:pt x="32" y="21"/>
                    <a:pt x="33" y="19"/>
                    <a:pt x="33" y="18"/>
                  </a:cubicBezTo>
                  <a:cubicBezTo>
                    <a:pt x="33" y="17"/>
                    <a:pt x="33" y="16"/>
                    <a:pt x="33" y="15"/>
                  </a:cubicBezTo>
                  <a:cubicBezTo>
                    <a:pt x="34" y="14"/>
                    <a:pt x="34" y="12"/>
                    <a:pt x="34" y="12"/>
                  </a:cubicBezTo>
                  <a:cubicBezTo>
                    <a:pt x="34" y="12"/>
                    <a:pt x="32" y="9"/>
                    <a:pt x="29" y="7"/>
                  </a:cubicBezTo>
                  <a:cubicBezTo>
                    <a:pt x="27" y="6"/>
                    <a:pt x="26" y="5"/>
                    <a:pt x="26" y="5"/>
                  </a:cubicBezTo>
                  <a:cubicBezTo>
                    <a:pt x="26" y="5"/>
                    <a:pt x="25" y="3"/>
                    <a:pt x="23" y="2"/>
                  </a:cubicBezTo>
                  <a:cubicBezTo>
                    <a:pt x="21" y="1"/>
                    <a:pt x="19" y="1"/>
                    <a:pt x="19" y="1"/>
                  </a:cubicBezTo>
                  <a:cubicBezTo>
                    <a:pt x="19" y="1"/>
                    <a:pt x="18" y="1"/>
                    <a:pt x="17" y="1"/>
                  </a:cubicBezTo>
                  <a:cubicBezTo>
                    <a:pt x="15" y="2"/>
                    <a:pt x="14" y="1"/>
                    <a:pt x="14" y="1"/>
                  </a:cubicBezTo>
                  <a:cubicBezTo>
                    <a:pt x="14" y="1"/>
                    <a:pt x="12" y="0"/>
                    <a:pt x="11" y="0"/>
                  </a:cubicBezTo>
                  <a:cubicBezTo>
                    <a:pt x="10" y="1"/>
                    <a:pt x="9" y="2"/>
                    <a:pt x="9" y="2"/>
                  </a:cubicBezTo>
                  <a:cubicBezTo>
                    <a:pt x="8" y="6"/>
                    <a:pt x="8" y="7"/>
                    <a:pt x="8" y="7"/>
                  </a:cubicBezTo>
                  <a:cubicBezTo>
                    <a:pt x="8" y="7"/>
                    <a:pt x="9" y="8"/>
                    <a:pt x="9" y="9"/>
                  </a:cubicBezTo>
                  <a:cubicBezTo>
                    <a:pt x="9" y="10"/>
                    <a:pt x="9" y="10"/>
                    <a:pt x="9" y="12"/>
                  </a:cubicBezTo>
                  <a:cubicBezTo>
                    <a:pt x="9" y="14"/>
                    <a:pt x="12" y="13"/>
                    <a:pt x="9" y="14"/>
                  </a:cubicBezTo>
                  <a:cubicBezTo>
                    <a:pt x="6" y="14"/>
                    <a:pt x="6" y="14"/>
                    <a:pt x="6" y="1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6" name="Freeform 408">
              <a:extLst>
                <a:ext uri="{FF2B5EF4-FFF2-40B4-BE49-F238E27FC236}">
                  <a16:creationId xmlns:a16="http://schemas.microsoft.com/office/drawing/2014/main" id="{287D5605-FE2B-4C40-97DD-C2ADA04CEA06}"/>
                </a:ext>
              </a:extLst>
            </p:cNvPr>
            <p:cNvSpPr>
              <a:spLocks/>
            </p:cNvSpPr>
            <p:nvPr/>
          </p:nvSpPr>
          <p:spPr bwMode="auto">
            <a:xfrm>
              <a:off x="6025810" y="5316515"/>
              <a:ext cx="28992" cy="30517"/>
            </a:xfrm>
            <a:custGeom>
              <a:avLst/>
              <a:gdLst>
                <a:gd name="T0" fmla="*/ 2 w 14"/>
                <a:gd name="T1" fmla="*/ 14 h 15"/>
                <a:gd name="T2" fmla="*/ 6 w 14"/>
                <a:gd name="T3" fmla="*/ 15 h 15"/>
                <a:gd name="T4" fmla="*/ 8 w 14"/>
                <a:gd name="T5" fmla="*/ 12 h 15"/>
                <a:gd name="T6" fmla="*/ 10 w 14"/>
                <a:gd name="T7" fmla="*/ 11 h 15"/>
                <a:gd name="T8" fmla="*/ 13 w 14"/>
                <a:gd name="T9" fmla="*/ 11 h 15"/>
                <a:gd name="T10" fmla="*/ 14 w 14"/>
                <a:gd name="T11" fmla="*/ 8 h 15"/>
                <a:gd name="T12" fmla="*/ 11 w 14"/>
                <a:gd name="T13" fmla="*/ 5 h 15"/>
                <a:gd name="T14" fmla="*/ 8 w 14"/>
                <a:gd name="T15" fmla="*/ 4 h 15"/>
                <a:gd name="T16" fmla="*/ 7 w 14"/>
                <a:gd name="T17" fmla="*/ 3 h 15"/>
                <a:gd name="T18" fmla="*/ 1 w 14"/>
                <a:gd name="T19" fmla="*/ 2 h 15"/>
                <a:gd name="T20" fmla="*/ 1 w 14"/>
                <a:gd name="T21" fmla="*/ 5 h 15"/>
                <a:gd name="T22" fmla="*/ 1 w 14"/>
                <a:gd name="T23" fmla="*/ 13 h 15"/>
                <a:gd name="T24" fmla="*/ 2 w 14"/>
                <a:gd name="T25" fmla="*/ 14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" h="15">
                  <a:moveTo>
                    <a:pt x="2" y="14"/>
                  </a:moveTo>
                  <a:cubicBezTo>
                    <a:pt x="3" y="14"/>
                    <a:pt x="6" y="15"/>
                    <a:pt x="6" y="15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2"/>
                    <a:pt x="8" y="11"/>
                    <a:pt x="10" y="11"/>
                  </a:cubicBezTo>
                  <a:cubicBezTo>
                    <a:pt x="11" y="11"/>
                    <a:pt x="13" y="11"/>
                    <a:pt x="13" y="11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14" y="8"/>
                    <a:pt x="12" y="6"/>
                    <a:pt x="11" y="5"/>
                  </a:cubicBezTo>
                  <a:cubicBezTo>
                    <a:pt x="10" y="5"/>
                    <a:pt x="9" y="5"/>
                    <a:pt x="8" y="4"/>
                  </a:cubicBezTo>
                  <a:cubicBezTo>
                    <a:pt x="7" y="3"/>
                    <a:pt x="10" y="3"/>
                    <a:pt x="7" y="3"/>
                  </a:cubicBezTo>
                  <a:cubicBezTo>
                    <a:pt x="4" y="2"/>
                    <a:pt x="2" y="2"/>
                    <a:pt x="1" y="2"/>
                  </a:cubicBezTo>
                  <a:cubicBezTo>
                    <a:pt x="1" y="3"/>
                    <a:pt x="1" y="0"/>
                    <a:pt x="1" y="5"/>
                  </a:cubicBezTo>
                  <a:cubicBezTo>
                    <a:pt x="0" y="11"/>
                    <a:pt x="1" y="13"/>
                    <a:pt x="1" y="13"/>
                  </a:cubicBezTo>
                  <a:cubicBezTo>
                    <a:pt x="1" y="13"/>
                    <a:pt x="1" y="14"/>
                    <a:pt x="2" y="1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7" name="Freeform 409">
              <a:extLst>
                <a:ext uri="{FF2B5EF4-FFF2-40B4-BE49-F238E27FC236}">
                  <a16:creationId xmlns:a16="http://schemas.microsoft.com/office/drawing/2014/main" id="{73FF1B5F-DDE0-F546-A208-10F1568EF4A8}"/>
                </a:ext>
              </a:extLst>
            </p:cNvPr>
            <p:cNvSpPr>
              <a:spLocks/>
            </p:cNvSpPr>
            <p:nvPr/>
          </p:nvSpPr>
          <p:spPr bwMode="auto">
            <a:xfrm>
              <a:off x="7966684" y="5954318"/>
              <a:ext cx="141904" cy="260920"/>
            </a:xfrm>
            <a:custGeom>
              <a:avLst/>
              <a:gdLst>
                <a:gd name="T0" fmla="*/ 68 w 69"/>
                <a:gd name="T1" fmla="*/ 10 h 127"/>
                <a:gd name="T2" fmla="*/ 64 w 69"/>
                <a:gd name="T3" fmla="*/ 6 h 127"/>
                <a:gd name="T4" fmla="*/ 64 w 69"/>
                <a:gd name="T5" fmla="*/ 4 h 127"/>
                <a:gd name="T6" fmla="*/ 62 w 69"/>
                <a:gd name="T7" fmla="*/ 1 h 127"/>
                <a:gd name="T8" fmla="*/ 59 w 69"/>
                <a:gd name="T9" fmla="*/ 5 h 127"/>
                <a:gd name="T10" fmla="*/ 58 w 69"/>
                <a:gd name="T11" fmla="*/ 10 h 127"/>
                <a:gd name="T12" fmla="*/ 56 w 69"/>
                <a:gd name="T13" fmla="*/ 14 h 127"/>
                <a:gd name="T14" fmla="*/ 50 w 69"/>
                <a:gd name="T15" fmla="*/ 17 h 127"/>
                <a:gd name="T16" fmla="*/ 48 w 69"/>
                <a:gd name="T17" fmla="*/ 26 h 127"/>
                <a:gd name="T18" fmla="*/ 46 w 69"/>
                <a:gd name="T19" fmla="*/ 30 h 127"/>
                <a:gd name="T20" fmla="*/ 38 w 69"/>
                <a:gd name="T21" fmla="*/ 37 h 127"/>
                <a:gd name="T22" fmla="*/ 30 w 69"/>
                <a:gd name="T23" fmla="*/ 42 h 127"/>
                <a:gd name="T24" fmla="*/ 23 w 69"/>
                <a:gd name="T25" fmla="*/ 47 h 127"/>
                <a:gd name="T26" fmla="*/ 18 w 69"/>
                <a:gd name="T27" fmla="*/ 53 h 127"/>
                <a:gd name="T28" fmla="*/ 18 w 69"/>
                <a:gd name="T29" fmla="*/ 57 h 127"/>
                <a:gd name="T30" fmla="*/ 15 w 69"/>
                <a:gd name="T31" fmla="*/ 59 h 127"/>
                <a:gd name="T32" fmla="*/ 14 w 69"/>
                <a:gd name="T33" fmla="*/ 69 h 127"/>
                <a:gd name="T34" fmla="*/ 13 w 69"/>
                <a:gd name="T35" fmla="*/ 83 h 127"/>
                <a:gd name="T36" fmla="*/ 10 w 69"/>
                <a:gd name="T37" fmla="*/ 88 h 127"/>
                <a:gd name="T38" fmla="*/ 6 w 69"/>
                <a:gd name="T39" fmla="*/ 93 h 127"/>
                <a:gd name="T40" fmla="*/ 2 w 69"/>
                <a:gd name="T41" fmla="*/ 99 h 127"/>
                <a:gd name="T42" fmla="*/ 2 w 69"/>
                <a:gd name="T43" fmla="*/ 105 h 127"/>
                <a:gd name="T44" fmla="*/ 2 w 69"/>
                <a:gd name="T45" fmla="*/ 109 h 127"/>
                <a:gd name="T46" fmla="*/ 2 w 69"/>
                <a:gd name="T47" fmla="*/ 118 h 127"/>
                <a:gd name="T48" fmla="*/ 1 w 69"/>
                <a:gd name="T49" fmla="*/ 121 h 127"/>
                <a:gd name="T50" fmla="*/ 3 w 69"/>
                <a:gd name="T51" fmla="*/ 125 h 127"/>
                <a:gd name="T52" fmla="*/ 10 w 69"/>
                <a:gd name="T53" fmla="*/ 126 h 127"/>
                <a:gd name="T54" fmla="*/ 14 w 69"/>
                <a:gd name="T55" fmla="*/ 122 h 127"/>
                <a:gd name="T56" fmla="*/ 15 w 69"/>
                <a:gd name="T57" fmla="*/ 120 h 127"/>
                <a:gd name="T58" fmla="*/ 24 w 69"/>
                <a:gd name="T59" fmla="*/ 116 h 127"/>
                <a:gd name="T60" fmla="*/ 43 w 69"/>
                <a:gd name="T61" fmla="*/ 79 h 127"/>
                <a:gd name="T62" fmla="*/ 54 w 69"/>
                <a:gd name="T63" fmla="*/ 54 h 127"/>
                <a:gd name="T64" fmla="*/ 57 w 69"/>
                <a:gd name="T65" fmla="*/ 47 h 127"/>
                <a:gd name="T66" fmla="*/ 61 w 69"/>
                <a:gd name="T67" fmla="*/ 42 h 127"/>
                <a:gd name="T68" fmla="*/ 62 w 69"/>
                <a:gd name="T69" fmla="*/ 37 h 127"/>
                <a:gd name="T70" fmla="*/ 65 w 69"/>
                <a:gd name="T71" fmla="*/ 35 h 127"/>
                <a:gd name="T72" fmla="*/ 68 w 69"/>
                <a:gd name="T73" fmla="*/ 31 h 127"/>
                <a:gd name="T74" fmla="*/ 68 w 69"/>
                <a:gd name="T75" fmla="*/ 25 h 127"/>
                <a:gd name="T76" fmla="*/ 67 w 69"/>
                <a:gd name="T77" fmla="*/ 20 h 127"/>
                <a:gd name="T78" fmla="*/ 68 w 69"/>
                <a:gd name="T79" fmla="*/ 14 h 127"/>
                <a:gd name="T80" fmla="*/ 68 w 69"/>
                <a:gd name="T81" fmla="*/ 10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9" h="127">
                  <a:moveTo>
                    <a:pt x="68" y="10"/>
                  </a:moveTo>
                  <a:cubicBezTo>
                    <a:pt x="67" y="9"/>
                    <a:pt x="64" y="6"/>
                    <a:pt x="64" y="6"/>
                  </a:cubicBezTo>
                  <a:cubicBezTo>
                    <a:pt x="64" y="4"/>
                    <a:pt x="64" y="4"/>
                    <a:pt x="64" y="4"/>
                  </a:cubicBezTo>
                  <a:cubicBezTo>
                    <a:pt x="64" y="4"/>
                    <a:pt x="64" y="0"/>
                    <a:pt x="62" y="1"/>
                  </a:cubicBezTo>
                  <a:cubicBezTo>
                    <a:pt x="61" y="2"/>
                    <a:pt x="59" y="3"/>
                    <a:pt x="59" y="5"/>
                  </a:cubicBezTo>
                  <a:cubicBezTo>
                    <a:pt x="59" y="7"/>
                    <a:pt x="58" y="8"/>
                    <a:pt x="58" y="10"/>
                  </a:cubicBezTo>
                  <a:cubicBezTo>
                    <a:pt x="58" y="12"/>
                    <a:pt x="59" y="13"/>
                    <a:pt x="56" y="14"/>
                  </a:cubicBezTo>
                  <a:cubicBezTo>
                    <a:pt x="54" y="15"/>
                    <a:pt x="51" y="15"/>
                    <a:pt x="50" y="17"/>
                  </a:cubicBezTo>
                  <a:cubicBezTo>
                    <a:pt x="49" y="20"/>
                    <a:pt x="48" y="25"/>
                    <a:pt x="48" y="26"/>
                  </a:cubicBezTo>
                  <a:cubicBezTo>
                    <a:pt x="48" y="28"/>
                    <a:pt x="50" y="26"/>
                    <a:pt x="46" y="30"/>
                  </a:cubicBezTo>
                  <a:cubicBezTo>
                    <a:pt x="42" y="34"/>
                    <a:pt x="43" y="34"/>
                    <a:pt x="38" y="37"/>
                  </a:cubicBezTo>
                  <a:cubicBezTo>
                    <a:pt x="33" y="41"/>
                    <a:pt x="33" y="40"/>
                    <a:pt x="30" y="42"/>
                  </a:cubicBezTo>
                  <a:cubicBezTo>
                    <a:pt x="26" y="45"/>
                    <a:pt x="26" y="43"/>
                    <a:pt x="23" y="47"/>
                  </a:cubicBezTo>
                  <a:cubicBezTo>
                    <a:pt x="19" y="50"/>
                    <a:pt x="17" y="50"/>
                    <a:pt x="18" y="53"/>
                  </a:cubicBezTo>
                  <a:cubicBezTo>
                    <a:pt x="18" y="55"/>
                    <a:pt x="20" y="55"/>
                    <a:pt x="18" y="57"/>
                  </a:cubicBezTo>
                  <a:cubicBezTo>
                    <a:pt x="15" y="59"/>
                    <a:pt x="17" y="56"/>
                    <a:pt x="15" y="59"/>
                  </a:cubicBezTo>
                  <a:cubicBezTo>
                    <a:pt x="14" y="63"/>
                    <a:pt x="15" y="58"/>
                    <a:pt x="14" y="69"/>
                  </a:cubicBezTo>
                  <a:cubicBezTo>
                    <a:pt x="14" y="81"/>
                    <a:pt x="14" y="81"/>
                    <a:pt x="13" y="83"/>
                  </a:cubicBezTo>
                  <a:cubicBezTo>
                    <a:pt x="12" y="86"/>
                    <a:pt x="11" y="87"/>
                    <a:pt x="10" y="88"/>
                  </a:cubicBezTo>
                  <a:cubicBezTo>
                    <a:pt x="8" y="90"/>
                    <a:pt x="8" y="90"/>
                    <a:pt x="6" y="93"/>
                  </a:cubicBezTo>
                  <a:cubicBezTo>
                    <a:pt x="3" y="96"/>
                    <a:pt x="2" y="96"/>
                    <a:pt x="2" y="99"/>
                  </a:cubicBezTo>
                  <a:cubicBezTo>
                    <a:pt x="2" y="101"/>
                    <a:pt x="1" y="103"/>
                    <a:pt x="2" y="105"/>
                  </a:cubicBezTo>
                  <a:cubicBezTo>
                    <a:pt x="3" y="107"/>
                    <a:pt x="2" y="108"/>
                    <a:pt x="2" y="109"/>
                  </a:cubicBezTo>
                  <a:cubicBezTo>
                    <a:pt x="1" y="111"/>
                    <a:pt x="2" y="115"/>
                    <a:pt x="2" y="118"/>
                  </a:cubicBezTo>
                  <a:cubicBezTo>
                    <a:pt x="1" y="121"/>
                    <a:pt x="0" y="117"/>
                    <a:pt x="1" y="121"/>
                  </a:cubicBezTo>
                  <a:cubicBezTo>
                    <a:pt x="3" y="125"/>
                    <a:pt x="0" y="123"/>
                    <a:pt x="3" y="125"/>
                  </a:cubicBezTo>
                  <a:cubicBezTo>
                    <a:pt x="6" y="127"/>
                    <a:pt x="10" y="126"/>
                    <a:pt x="10" y="126"/>
                  </a:cubicBezTo>
                  <a:cubicBezTo>
                    <a:pt x="10" y="126"/>
                    <a:pt x="13" y="124"/>
                    <a:pt x="14" y="122"/>
                  </a:cubicBezTo>
                  <a:cubicBezTo>
                    <a:pt x="15" y="120"/>
                    <a:pt x="15" y="120"/>
                    <a:pt x="15" y="120"/>
                  </a:cubicBezTo>
                  <a:cubicBezTo>
                    <a:pt x="15" y="120"/>
                    <a:pt x="22" y="119"/>
                    <a:pt x="24" y="116"/>
                  </a:cubicBezTo>
                  <a:cubicBezTo>
                    <a:pt x="26" y="113"/>
                    <a:pt x="41" y="85"/>
                    <a:pt x="43" y="79"/>
                  </a:cubicBezTo>
                  <a:cubicBezTo>
                    <a:pt x="46" y="74"/>
                    <a:pt x="53" y="57"/>
                    <a:pt x="54" y="54"/>
                  </a:cubicBezTo>
                  <a:cubicBezTo>
                    <a:pt x="55" y="52"/>
                    <a:pt x="55" y="48"/>
                    <a:pt x="57" y="47"/>
                  </a:cubicBezTo>
                  <a:cubicBezTo>
                    <a:pt x="60" y="45"/>
                    <a:pt x="61" y="45"/>
                    <a:pt x="61" y="42"/>
                  </a:cubicBezTo>
                  <a:cubicBezTo>
                    <a:pt x="61" y="40"/>
                    <a:pt x="62" y="37"/>
                    <a:pt x="62" y="37"/>
                  </a:cubicBezTo>
                  <a:cubicBezTo>
                    <a:pt x="62" y="37"/>
                    <a:pt x="63" y="37"/>
                    <a:pt x="65" y="35"/>
                  </a:cubicBezTo>
                  <a:cubicBezTo>
                    <a:pt x="66" y="34"/>
                    <a:pt x="68" y="31"/>
                    <a:pt x="68" y="31"/>
                  </a:cubicBezTo>
                  <a:cubicBezTo>
                    <a:pt x="68" y="31"/>
                    <a:pt x="68" y="27"/>
                    <a:pt x="68" y="25"/>
                  </a:cubicBezTo>
                  <a:cubicBezTo>
                    <a:pt x="67" y="23"/>
                    <a:pt x="67" y="20"/>
                    <a:pt x="67" y="20"/>
                  </a:cubicBezTo>
                  <a:cubicBezTo>
                    <a:pt x="68" y="14"/>
                    <a:pt x="68" y="14"/>
                    <a:pt x="68" y="14"/>
                  </a:cubicBezTo>
                  <a:cubicBezTo>
                    <a:pt x="68" y="14"/>
                    <a:pt x="69" y="12"/>
                    <a:pt x="68" y="10"/>
                  </a:cubicBez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8" name="Freeform 411">
              <a:extLst>
                <a:ext uri="{FF2B5EF4-FFF2-40B4-BE49-F238E27FC236}">
                  <a16:creationId xmlns:a16="http://schemas.microsoft.com/office/drawing/2014/main" id="{203FFB7C-925D-194C-95FB-7706A8007B43}"/>
                </a:ext>
              </a:extLst>
            </p:cNvPr>
            <p:cNvSpPr>
              <a:spLocks/>
            </p:cNvSpPr>
            <p:nvPr/>
          </p:nvSpPr>
          <p:spPr bwMode="auto">
            <a:xfrm>
              <a:off x="7524189" y="4487982"/>
              <a:ext cx="27465" cy="24414"/>
            </a:xfrm>
            <a:custGeom>
              <a:avLst/>
              <a:gdLst>
                <a:gd name="T0" fmla="*/ 2 w 14"/>
                <a:gd name="T1" fmla="*/ 12 h 12"/>
                <a:gd name="T2" fmla="*/ 5 w 14"/>
                <a:gd name="T3" fmla="*/ 12 h 12"/>
                <a:gd name="T4" fmla="*/ 8 w 14"/>
                <a:gd name="T5" fmla="*/ 10 h 12"/>
                <a:gd name="T6" fmla="*/ 11 w 14"/>
                <a:gd name="T7" fmla="*/ 8 h 12"/>
                <a:gd name="T8" fmla="*/ 11 w 14"/>
                <a:gd name="T9" fmla="*/ 2 h 12"/>
                <a:gd name="T10" fmla="*/ 8 w 14"/>
                <a:gd name="T11" fmla="*/ 1 h 12"/>
                <a:gd name="T12" fmla="*/ 4 w 14"/>
                <a:gd name="T13" fmla="*/ 3 h 12"/>
                <a:gd name="T14" fmla="*/ 1 w 14"/>
                <a:gd name="T15" fmla="*/ 5 h 12"/>
                <a:gd name="T16" fmla="*/ 0 w 14"/>
                <a:gd name="T17" fmla="*/ 9 h 12"/>
                <a:gd name="T18" fmla="*/ 2 w 14"/>
                <a:gd name="T19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" h="12">
                  <a:moveTo>
                    <a:pt x="2" y="12"/>
                  </a:moveTo>
                  <a:cubicBezTo>
                    <a:pt x="4" y="12"/>
                    <a:pt x="5" y="12"/>
                    <a:pt x="5" y="12"/>
                  </a:cubicBezTo>
                  <a:cubicBezTo>
                    <a:pt x="5" y="12"/>
                    <a:pt x="8" y="10"/>
                    <a:pt x="8" y="10"/>
                  </a:cubicBezTo>
                  <a:cubicBezTo>
                    <a:pt x="9" y="9"/>
                    <a:pt x="9" y="9"/>
                    <a:pt x="11" y="8"/>
                  </a:cubicBezTo>
                  <a:cubicBezTo>
                    <a:pt x="13" y="6"/>
                    <a:pt x="14" y="2"/>
                    <a:pt x="11" y="2"/>
                  </a:cubicBezTo>
                  <a:cubicBezTo>
                    <a:pt x="11" y="2"/>
                    <a:pt x="10" y="0"/>
                    <a:pt x="8" y="1"/>
                  </a:cubicBezTo>
                  <a:cubicBezTo>
                    <a:pt x="6" y="1"/>
                    <a:pt x="5" y="1"/>
                    <a:pt x="4" y="3"/>
                  </a:cubicBezTo>
                  <a:cubicBezTo>
                    <a:pt x="3" y="5"/>
                    <a:pt x="1" y="2"/>
                    <a:pt x="1" y="5"/>
                  </a:cubicBezTo>
                  <a:cubicBezTo>
                    <a:pt x="1" y="7"/>
                    <a:pt x="0" y="8"/>
                    <a:pt x="0" y="9"/>
                  </a:cubicBezTo>
                  <a:cubicBezTo>
                    <a:pt x="0" y="11"/>
                    <a:pt x="0" y="12"/>
                    <a:pt x="2" y="1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9" name="Freeform 412">
              <a:extLst>
                <a:ext uri="{FF2B5EF4-FFF2-40B4-BE49-F238E27FC236}">
                  <a16:creationId xmlns:a16="http://schemas.microsoft.com/office/drawing/2014/main" id="{CDE570D7-981E-BA4C-8675-9A1921B23976}"/>
                </a:ext>
              </a:extLst>
            </p:cNvPr>
            <p:cNvSpPr>
              <a:spLocks/>
            </p:cNvSpPr>
            <p:nvPr/>
          </p:nvSpPr>
          <p:spPr bwMode="auto">
            <a:xfrm>
              <a:off x="7809522" y="4947261"/>
              <a:ext cx="53405" cy="32043"/>
            </a:xfrm>
            <a:custGeom>
              <a:avLst/>
              <a:gdLst>
                <a:gd name="T0" fmla="*/ 24 w 26"/>
                <a:gd name="T1" fmla="*/ 7 h 16"/>
                <a:gd name="T2" fmla="*/ 25 w 26"/>
                <a:gd name="T3" fmla="*/ 3 h 16"/>
                <a:gd name="T4" fmla="*/ 23 w 26"/>
                <a:gd name="T5" fmla="*/ 2 h 16"/>
                <a:gd name="T6" fmla="*/ 16 w 26"/>
                <a:gd name="T7" fmla="*/ 5 h 16"/>
                <a:gd name="T8" fmla="*/ 10 w 26"/>
                <a:gd name="T9" fmla="*/ 6 h 16"/>
                <a:gd name="T10" fmla="*/ 5 w 26"/>
                <a:gd name="T11" fmla="*/ 10 h 16"/>
                <a:gd name="T12" fmla="*/ 4 w 26"/>
                <a:gd name="T13" fmla="*/ 15 h 16"/>
                <a:gd name="T14" fmla="*/ 13 w 26"/>
                <a:gd name="T15" fmla="*/ 16 h 16"/>
                <a:gd name="T16" fmla="*/ 20 w 26"/>
                <a:gd name="T17" fmla="*/ 12 h 16"/>
                <a:gd name="T18" fmla="*/ 24 w 26"/>
                <a:gd name="T19" fmla="*/ 7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6" h="16">
                  <a:moveTo>
                    <a:pt x="24" y="7"/>
                  </a:moveTo>
                  <a:cubicBezTo>
                    <a:pt x="24" y="7"/>
                    <a:pt x="24" y="7"/>
                    <a:pt x="25" y="3"/>
                  </a:cubicBezTo>
                  <a:cubicBezTo>
                    <a:pt x="26" y="0"/>
                    <a:pt x="23" y="2"/>
                    <a:pt x="23" y="2"/>
                  </a:cubicBezTo>
                  <a:cubicBezTo>
                    <a:pt x="23" y="2"/>
                    <a:pt x="18" y="3"/>
                    <a:pt x="16" y="5"/>
                  </a:cubicBezTo>
                  <a:cubicBezTo>
                    <a:pt x="15" y="6"/>
                    <a:pt x="12" y="6"/>
                    <a:pt x="10" y="6"/>
                  </a:cubicBezTo>
                  <a:cubicBezTo>
                    <a:pt x="9" y="6"/>
                    <a:pt x="5" y="10"/>
                    <a:pt x="5" y="10"/>
                  </a:cubicBezTo>
                  <a:cubicBezTo>
                    <a:pt x="0" y="13"/>
                    <a:pt x="4" y="15"/>
                    <a:pt x="4" y="15"/>
                  </a:cubicBezTo>
                  <a:cubicBezTo>
                    <a:pt x="4" y="15"/>
                    <a:pt x="9" y="16"/>
                    <a:pt x="13" y="16"/>
                  </a:cubicBezTo>
                  <a:cubicBezTo>
                    <a:pt x="16" y="15"/>
                    <a:pt x="18" y="15"/>
                    <a:pt x="20" y="12"/>
                  </a:cubicBezTo>
                  <a:cubicBezTo>
                    <a:pt x="23" y="10"/>
                    <a:pt x="24" y="7"/>
                    <a:pt x="24" y="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0" name="Freeform 413">
              <a:extLst>
                <a:ext uri="{FF2B5EF4-FFF2-40B4-BE49-F238E27FC236}">
                  <a16:creationId xmlns:a16="http://schemas.microsoft.com/office/drawing/2014/main" id="{3124654A-3373-354F-BED0-EAA45477D477}"/>
                </a:ext>
              </a:extLst>
            </p:cNvPr>
            <p:cNvSpPr>
              <a:spLocks/>
            </p:cNvSpPr>
            <p:nvPr/>
          </p:nvSpPr>
          <p:spPr bwMode="auto">
            <a:xfrm>
              <a:off x="7367028" y="4777893"/>
              <a:ext cx="45775" cy="80870"/>
            </a:xfrm>
            <a:custGeom>
              <a:avLst/>
              <a:gdLst>
                <a:gd name="T0" fmla="*/ 16 w 22"/>
                <a:gd name="T1" fmla="*/ 15 h 39"/>
                <a:gd name="T2" fmla="*/ 15 w 22"/>
                <a:gd name="T3" fmla="*/ 7 h 39"/>
                <a:gd name="T4" fmla="*/ 11 w 22"/>
                <a:gd name="T5" fmla="*/ 3 h 39"/>
                <a:gd name="T6" fmla="*/ 7 w 22"/>
                <a:gd name="T7" fmla="*/ 3 h 39"/>
                <a:gd name="T8" fmla="*/ 6 w 22"/>
                <a:gd name="T9" fmla="*/ 10 h 39"/>
                <a:gd name="T10" fmla="*/ 6 w 22"/>
                <a:gd name="T11" fmla="*/ 18 h 39"/>
                <a:gd name="T12" fmla="*/ 0 w 22"/>
                <a:gd name="T13" fmla="*/ 22 h 39"/>
                <a:gd name="T14" fmla="*/ 1 w 22"/>
                <a:gd name="T15" fmla="*/ 25 h 39"/>
                <a:gd name="T16" fmla="*/ 5 w 22"/>
                <a:gd name="T17" fmla="*/ 35 h 39"/>
                <a:gd name="T18" fmla="*/ 13 w 22"/>
                <a:gd name="T19" fmla="*/ 37 h 39"/>
                <a:gd name="T20" fmla="*/ 17 w 22"/>
                <a:gd name="T21" fmla="*/ 36 h 39"/>
                <a:gd name="T22" fmla="*/ 22 w 22"/>
                <a:gd name="T23" fmla="*/ 28 h 39"/>
                <a:gd name="T24" fmla="*/ 20 w 22"/>
                <a:gd name="T25" fmla="*/ 19 h 39"/>
                <a:gd name="T26" fmla="*/ 16 w 22"/>
                <a:gd name="T27" fmla="*/ 15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2" h="39">
                  <a:moveTo>
                    <a:pt x="16" y="15"/>
                  </a:moveTo>
                  <a:cubicBezTo>
                    <a:pt x="15" y="7"/>
                    <a:pt x="15" y="7"/>
                    <a:pt x="15" y="7"/>
                  </a:cubicBezTo>
                  <a:cubicBezTo>
                    <a:pt x="11" y="3"/>
                    <a:pt x="11" y="3"/>
                    <a:pt x="11" y="3"/>
                  </a:cubicBezTo>
                  <a:cubicBezTo>
                    <a:pt x="11" y="3"/>
                    <a:pt x="7" y="0"/>
                    <a:pt x="7" y="3"/>
                  </a:cubicBezTo>
                  <a:cubicBezTo>
                    <a:pt x="7" y="7"/>
                    <a:pt x="6" y="7"/>
                    <a:pt x="6" y="10"/>
                  </a:cubicBezTo>
                  <a:cubicBezTo>
                    <a:pt x="6" y="13"/>
                    <a:pt x="11" y="14"/>
                    <a:pt x="6" y="18"/>
                  </a:cubicBezTo>
                  <a:cubicBezTo>
                    <a:pt x="0" y="22"/>
                    <a:pt x="0" y="19"/>
                    <a:pt x="0" y="22"/>
                  </a:cubicBezTo>
                  <a:cubicBezTo>
                    <a:pt x="1" y="25"/>
                    <a:pt x="1" y="25"/>
                    <a:pt x="1" y="25"/>
                  </a:cubicBezTo>
                  <a:cubicBezTo>
                    <a:pt x="1" y="25"/>
                    <a:pt x="0" y="35"/>
                    <a:pt x="5" y="35"/>
                  </a:cubicBezTo>
                  <a:cubicBezTo>
                    <a:pt x="5" y="35"/>
                    <a:pt x="9" y="38"/>
                    <a:pt x="13" y="37"/>
                  </a:cubicBezTo>
                  <a:cubicBezTo>
                    <a:pt x="17" y="36"/>
                    <a:pt x="15" y="39"/>
                    <a:pt x="17" y="36"/>
                  </a:cubicBezTo>
                  <a:cubicBezTo>
                    <a:pt x="19" y="33"/>
                    <a:pt x="22" y="30"/>
                    <a:pt x="22" y="28"/>
                  </a:cubicBezTo>
                  <a:cubicBezTo>
                    <a:pt x="22" y="26"/>
                    <a:pt x="22" y="21"/>
                    <a:pt x="20" y="19"/>
                  </a:cubicBezTo>
                  <a:cubicBezTo>
                    <a:pt x="18" y="17"/>
                    <a:pt x="16" y="15"/>
                    <a:pt x="16" y="1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1" name="Rectangle 414">
              <a:extLst>
                <a:ext uri="{FF2B5EF4-FFF2-40B4-BE49-F238E27FC236}">
                  <a16:creationId xmlns:a16="http://schemas.microsoft.com/office/drawing/2014/main" id="{C3EE830C-1EC7-AD42-9B19-C661F0036F6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02694" y="3734215"/>
              <a:ext cx="473012" cy="1420561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2" name="Rectangle 415">
              <a:extLst>
                <a:ext uri="{FF2B5EF4-FFF2-40B4-BE49-F238E27FC236}">
                  <a16:creationId xmlns:a16="http://schemas.microsoft.com/office/drawing/2014/main" id="{B4F24AC7-8CBC-8B4D-B9B4-265AF973A65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41545" y="3700647"/>
              <a:ext cx="192256" cy="33569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3" name="Rectangle 416">
              <a:extLst>
                <a:ext uri="{FF2B5EF4-FFF2-40B4-BE49-F238E27FC236}">
                  <a16:creationId xmlns:a16="http://schemas.microsoft.com/office/drawing/2014/main" id="{A2C49398-74E0-344A-A069-B3A25AC9F32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23121" y="4018022"/>
              <a:ext cx="99180" cy="5035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4" name="Rectangle 417">
              <a:extLst>
                <a:ext uri="{FF2B5EF4-FFF2-40B4-BE49-F238E27FC236}">
                  <a16:creationId xmlns:a16="http://schemas.microsoft.com/office/drawing/2014/main" id="{3686D0E1-3B05-B446-A01B-54DF0B8C69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23121" y="4089737"/>
              <a:ext cx="99180" cy="51879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5" name="Rectangle 418">
              <a:extLst>
                <a:ext uri="{FF2B5EF4-FFF2-40B4-BE49-F238E27FC236}">
                  <a16:creationId xmlns:a16="http://schemas.microsoft.com/office/drawing/2014/main" id="{FCA66B40-077E-BD4C-A6DC-9B2DDD108FC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23121" y="4162977"/>
              <a:ext cx="99180" cy="5035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6" name="Rectangle 419">
              <a:extLst>
                <a:ext uri="{FF2B5EF4-FFF2-40B4-BE49-F238E27FC236}">
                  <a16:creationId xmlns:a16="http://schemas.microsoft.com/office/drawing/2014/main" id="{74BD6A6E-BCCB-124D-8CE2-6BBA928043D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23121" y="4236218"/>
              <a:ext cx="99180" cy="4882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7" name="Rectangle 420">
              <a:extLst>
                <a:ext uri="{FF2B5EF4-FFF2-40B4-BE49-F238E27FC236}">
                  <a16:creationId xmlns:a16="http://schemas.microsoft.com/office/drawing/2014/main" id="{DE10FFFD-E013-B545-9FCA-B6D7A3C1FE2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23121" y="4307933"/>
              <a:ext cx="99180" cy="4882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8" name="Rectangle 421">
              <a:extLst>
                <a:ext uri="{FF2B5EF4-FFF2-40B4-BE49-F238E27FC236}">
                  <a16:creationId xmlns:a16="http://schemas.microsoft.com/office/drawing/2014/main" id="{A5983C6B-8959-534F-B5F7-F771741F860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23121" y="4379647"/>
              <a:ext cx="99180" cy="4882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9" name="Rectangle 422">
              <a:extLst>
                <a:ext uri="{FF2B5EF4-FFF2-40B4-BE49-F238E27FC236}">
                  <a16:creationId xmlns:a16="http://schemas.microsoft.com/office/drawing/2014/main" id="{2E757544-00BB-3442-BFF5-D818582EF60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23121" y="4451362"/>
              <a:ext cx="99180" cy="4882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0" name="Rectangle 423">
              <a:extLst>
                <a:ext uri="{FF2B5EF4-FFF2-40B4-BE49-F238E27FC236}">
                  <a16:creationId xmlns:a16="http://schemas.microsoft.com/office/drawing/2014/main" id="{AB8A0C9A-D79C-C542-9DA6-C5285B75BCB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23121" y="4523076"/>
              <a:ext cx="99180" cy="5035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1" name="Rectangle 424">
              <a:extLst>
                <a:ext uri="{FF2B5EF4-FFF2-40B4-BE49-F238E27FC236}">
                  <a16:creationId xmlns:a16="http://schemas.microsoft.com/office/drawing/2014/main" id="{725FD98F-E30A-804A-88D2-F66363C174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23121" y="4594791"/>
              <a:ext cx="99180" cy="5035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2" name="Rectangle 425">
              <a:extLst>
                <a:ext uri="{FF2B5EF4-FFF2-40B4-BE49-F238E27FC236}">
                  <a16:creationId xmlns:a16="http://schemas.microsoft.com/office/drawing/2014/main" id="{A3D25EBC-F046-8C4B-9B9D-682281FA028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23121" y="4668032"/>
              <a:ext cx="99180" cy="4882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3" name="Rectangle 426">
              <a:extLst>
                <a:ext uri="{FF2B5EF4-FFF2-40B4-BE49-F238E27FC236}">
                  <a16:creationId xmlns:a16="http://schemas.microsoft.com/office/drawing/2014/main" id="{E9869AEB-A8B3-A748-9406-DD367A36842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23121" y="4739746"/>
              <a:ext cx="99180" cy="4882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4" name="Rectangle 427">
              <a:extLst>
                <a:ext uri="{FF2B5EF4-FFF2-40B4-BE49-F238E27FC236}">
                  <a16:creationId xmlns:a16="http://schemas.microsoft.com/office/drawing/2014/main" id="{8ADFD585-5C9E-C447-ACC2-0ACEB8CA76D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23121" y="4811461"/>
              <a:ext cx="99180" cy="4882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5" name="Rectangle 428">
              <a:extLst>
                <a:ext uri="{FF2B5EF4-FFF2-40B4-BE49-F238E27FC236}">
                  <a16:creationId xmlns:a16="http://schemas.microsoft.com/office/drawing/2014/main" id="{BA3F6ED7-1CFE-1440-AB19-16ACCAE2327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23121" y="4883176"/>
              <a:ext cx="99180" cy="4882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6" name="Rectangle 429">
              <a:extLst>
                <a:ext uri="{FF2B5EF4-FFF2-40B4-BE49-F238E27FC236}">
                  <a16:creationId xmlns:a16="http://schemas.microsoft.com/office/drawing/2014/main" id="{672E33F0-21B1-5944-B9C0-A85DE4CBB2B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23121" y="4954891"/>
              <a:ext cx="99180" cy="4882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7" name="Rectangle 430">
              <a:extLst>
                <a:ext uri="{FF2B5EF4-FFF2-40B4-BE49-F238E27FC236}">
                  <a16:creationId xmlns:a16="http://schemas.microsoft.com/office/drawing/2014/main" id="{2DCC0A94-5029-8E49-98C5-1357F27568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23121" y="5026605"/>
              <a:ext cx="99180" cy="5035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8" name="Rectangle 431">
              <a:extLst>
                <a:ext uri="{FF2B5EF4-FFF2-40B4-BE49-F238E27FC236}">
                  <a16:creationId xmlns:a16="http://schemas.microsoft.com/office/drawing/2014/main" id="{B53EF88B-66D9-E64A-A1ED-5F61E5D4C68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87321" y="4018022"/>
              <a:ext cx="99180" cy="5035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9" name="Rectangle 432">
              <a:extLst>
                <a:ext uri="{FF2B5EF4-FFF2-40B4-BE49-F238E27FC236}">
                  <a16:creationId xmlns:a16="http://schemas.microsoft.com/office/drawing/2014/main" id="{FDD0CC33-A0F6-C449-912A-7E507398105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87321" y="4089737"/>
              <a:ext cx="99180" cy="51879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0" name="Rectangle 433">
              <a:extLst>
                <a:ext uri="{FF2B5EF4-FFF2-40B4-BE49-F238E27FC236}">
                  <a16:creationId xmlns:a16="http://schemas.microsoft.com/office/drawing/2014/main" id="{A4F4A6C1-CC63-DC4A-8960-316780EC082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87321" y="4162977"/>
              <a:ext cx="99180" cy="5035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1" name="Rectangle 434">
              <a:extLst>
                <a:ext uri="{FF2B5EF4-FFF2-40B4-BE49-F238E27FC236}">
                  <a16:creationId xmlns:a16="http://schemas.microsoft.com/office/drawing/2014/main" id="{0FD2C450-9632-1D4C-9FFE-7BB965DB314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87321" y="4236218"/>
              <a:ext cx="99180" cy="4882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2" name="Rectangle 435">
              <a:extLst>
                <a:ext uri="{FF2B5EF4-FFF2-40B4-BE49-F238E27FC236}">
                  <a16:creationId xmlns:a16="http://schemas.microsoft.com/office/drawing/2014/main" id="{9ED06027-997F-E145-AAAB-67D171865DE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87321" y="4307933"/>
              <a:ext cx="99180" cy="4882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3" name="Rectangle 436">
              <a:extLst>
                <a:ext uri="{FF2B5EF4-FFF2-40B4-BE49-F238E27FC236}">
                  <a16:creationId xmlns:a16="http://schemas.microsoft.com/office/drawing/2014/main" id="{9EE87E88-FDE1-7F40-9BB4-61B7FDF7B8C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87321" y="4379647"/>
              <a:ext cx="99180" cy="4882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4" name="Rectangle 437">
              <a:extLst>
                <a:ext uri="{FF2B5EF4-FFF2-40B4-BE49-F238E27FC236}">
                  <a16:creationId xmlns:a16="http://schemas.microsoft.com/office/drawing/2014/main" id="{E3DFED36-AB7A-C64C-B18D-3A3FD2EC1B8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87321" y="4451362"/>
              <a:ext cx="99180" cy="4882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5" name="Rectangle 438">
              <a:extLst>
                <a:ext uri="{FF2B5EF4-FFF2-40B4-BE49-F238E27FC236}">
                  <a16:creationId xmlns:a16="http://schemas.microsoft.com/office/drawing/2014/main" id="{B741D31C-EE65-5547-A4C7-1B77B2A052C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87321" y="4523076"/>
              <a:ext cx="99180" cy="5035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6" name="Rectangle 439">
              <a:extLst>
                <a:ext uri="{FF2B5EF4-FFF2-40B4-BE49-F238E27FC236}">
                  <a16:creationId xmlns:a16="http://schemas.microsoft.com/office/drawing/2014/main" id="{6411559B-97C9-FE4F-82D8-E2AA3A41C3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87321" y="4594791"/>
              <a:ext cx="99180" cy="5035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7" name="Rectangle 440">
              <a:extLst>
                <a:ext uri="{FF2B5EF4-FFF2-40B4-BE49-F238E27FC236}">
                  <a16:creationId xmlns:a16="http://schemas.microsoft.com/office/drawing/2014/main" id="{0F24A8A0-B821-E94D-A530-CAD4317649F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87321" y="4668032"/>
              <a:ext cx="99180" cy="4882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8" name="Rectangle 441">
              <a:extLst>
                <a:ext uri="{FF2B5EF4-FFF2-40B4-BE49-F238E27FC236}">
                  <a16:creationId xmlns:a16="http://schemas.microsoft.com/office/drawing/2014/main" id="{1E98B4A9-1B9D-474E-8B65-2A76A413228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87321" y="4739746"/>
              <a:ext cx="99180" cy="4882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9" name="Rectangle 442">
              <a:extLst>
                <a:ext uri="{FF2B5EF4-FFF2-40B4-BE49-F238E27FC236}">
                  <a16:creationId xmlns:a16="http://schemas.microsoft.com/office/drawing/2014/main" id="{5114F7F8-717A-E240-BE21-CDDF0F253D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87321" y="4811461"/>
              <a:ext cx="99180" cy="4882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0" name="Rectangle 443">
              <a:extLst>
                <a:ext uri="{FF2B5EF4-FFF2-40B4-BE49-F238E27FC236}">
                  <a16:creationId xmlns:a16="http://schemas.microsoft.com/office/drawing/2014/main" id="{FDFA3402-3820-284D-90AD-C71773F1CE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87321" y="4883176"/>
              <a:ext cx="99180" cy="4882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1" name="Rectangle 444">
              <a:extLst>
                <a:ext uri="{FF2B5EF4-FFF2-40B4-BE49-F238E27FC236}">
                  <a16:creationId xmlns:a16="http://schemas.microsoft.com/office/drawing/2014/main" id="{741D3CB2-DEDF-1C4A-ABAB-F120422E88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87321" y="4954891"/>
              <a:ext cx="99180" cy="4882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2" name="Rectangle 445">
              <a:extLst>
                <a:ext uri="{FF2B5EF4-FFF2-40B4-BE49-F238E27FC236}">
                  <a16:creationId xmlns:a16="http://schemas.microsoft.com/office/drawing/2014/main" id="{F135250C-E8E2-554C-B341-8EE05DDDC11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87321" y="5026605"/>
              <a:ext cx="99180" cy="5035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3" name="Rectangle 446">
              <a:extLst>
                <a:ext uri="{FF2B5EF4-FFF2-40B4-BE49-F238E27FC236}">
                  <a16:creationId xmlns:a16="http://schemas.microsoft.com/office/drawing/2014/main" id="{FCD34A66-72DC-4E4B-8F40-AA46EF66303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53047" y="4018022"/>
              <a:ext cx="99180" cy="5035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4" name="Rectangle 447">
              <a:extLst>
                <a:ext uri="{FF2B5EF4-FFF2-40B4-BE49-F238E27FC236}">
                  <a16:creationId xmlns:a16="http://schemas.microsoft.com/office/drawing/2014/main" id="{9BF3ABBA-61E6-164E-840B-8505740A388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53047" y="4089737"/>
              <a:ext cx="99180" cy="51879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5" name="Rectangle 448">
              <a:extLst>
                <a:ext uri="{FF2B5EF4-FFF2-40B4-BE49-F238E27FC236}">
                  <a16:creationId xmlns:a16="http://schemas.microsoft.com/office/drawing/2014/main" id="{09D36831-1D45-314D-96D9-726284FAE83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53047" y="4162977"/>
              <a:ext cx="99180" cy="5035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6" name="Rectangle 449">
              <a:extLst>
                <a:ext uri="{FF2B5EF4-FFF2-40B4-BE49-F238E27FC236}">
                  <a16:creationId xmlns:a16="http://schemas.microsoft.com/office/drawing/2014/main" id="{BDE8C5A2-D1CF-6844-A264-4825B33CD35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53047" y="4236218"/>
              <a:ext cx="99180" cy="4882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7" name="Rectangle 450">
              <a:extLst>
                <a:ext uri="{FF2B5EF4-FFF2-40B4-BE49-F238E27FC236}">
                  <a16:creationId xmlns:a16="http://schemas.microsoft.com/office/drawing/2014/main" id="{9236F2BC-E6B6-0F42-8125-CC4B7650B09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53047" y="4307933"/>
              <a:ext cx="99180" cy="4882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8" name="Rectangle 451">
              <a:extLst>
                <a:ext uri="{FF2B5EF4-FFF2-40B4-BE49-F238E27FC236}">
                  <a16:creationId xmlns:a16="http://schemas.microsoft.com/office/drawing/2014/main" id="{432CC289-CFD0-A54B-A304-03173803D0F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53047" y="4379647"/>
              <a:ext cx="99180" cy="4882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9" name="Rectangle 452">
              <a:extLst>
                <a:ext uri="{FF2B5EF4-FFF2-40B4-BE49-F238E27FC236}">
                  <a16:creationId xmlns:a16="http://schemas.microsoft.com/office/drawing/2014/main" id="{4B12910F-DCAE-AB4E-A94A-ECD51842EE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53047" y="4451362"/>
              <a:ext cx="99180" cy="4882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0" name="Rectangle 453">
              <a:extLst>
                <a:ext uri="{FF2B5EF4-FFF2-40B4-BE49-F238E27FC236}">
                  <a16:creationId xmlns:a16="http://schemas.microsoft.com/office/drawing/2014/main" id="{0CD032E3-53A2-9942-839E-A33CDFE975C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53047" y="4523076"/>
              <a:ext cx="99180" cy="5035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1" name="Rectangle 454">
              <a:extLst>
                <a:ext uri="{FF2B5EF4-FFF2-40B4-BE49-F238E27FC236}">
                  <a16:creationId xmlns:a16="http://schemas.microsoft.com/office/drawing/2014/main" id="{6583591C-5B1F-4F47-90B9-AEBB23EE61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53047" y="4594791"/>
              <a:ext cx="99180" cy="5035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2" name="Rectangle 455">
              <a:extLst>
                <a:ext uri="{FF2B5EF4-FFF2-40B4-BE49-F238E27FC236}">
                  <a16:creationId xmlns:a16="http://schemas.microsoft.com/office/drawing/2014/main" id="{FE83F626-82C3-E141-917C-CBAFC071858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53047" y="4668032"/>
              <a:ext cx="99180" cy="4882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3" name="Rectangle 456">
              <a:extLst>
                <a:ext uri="{FF2B5EF4-FFF2-40B4-BE49-F238E27FC236}">
                  <a16:creationId xmlns:a16="http://schemas.microsoft.com/office/drawing/2014/main" id="{CA3C1646-4D62-844D-B986-FBE3FB7F4BD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53047" y="4739746"/>
              <a:ext cx="99180" cy="4882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4" name="Rectangle 457">
              <a:extLst>
                <a:ext uri="{FF2B5EF4-FFF2-40B4-BE49-F238E27FC236}">
                  <a16:creationId xmlns:a16="http://schemas.microsoft.com/office/drawing/2014/main" id="{43EE1F50-F4B7-9541-BF72-14669CE0FD7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53047" y="4811461"/>
              <a:ext cx="99180" cy="4882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5" name="Rectangle 458">
              <a:extLst>
                <a:ext uri="{FF2B5EF4-FFF2-40B4-BE49-F238E27FC236}">
                  <a16:creationId xmlns:a16="http://schemas.microsoft.com/office/drawing/2014/main" id="{F9197733-2A99-1942-8BC2-A22D0EC5807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53047" y="4883176"/>
              <a:ext cx="99180" cy="4882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6" name="Rectangle 459">
              <a:extLst>
                <a:ext uri="{FF2B5EF4-FFF2-40B4-BE49-F238E27FC236}">
                  <a16:creationId xmlns:a16="http://schemas.microsoft.com/office/drawing/2014/main" id="{4CC186A7-4538-404B-9695-C1E633D7573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53047" y="4954891"/>
              <a:ext cx="99180" cy="4882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7" name="Rectangle 460">
              <a:extLst>
                <a:ext uri="{FF2B5EF4-FFF2-40B4-BE49-F238E27FC236}">
                  <a16:creationId xmlns:a16="http://schemas.microsoft.com/office/drawing/2014/main" id="{4C94EFE9-DE6D-464A-AFED-53D633A1F40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53047" y="5026605"/>
              <a:ext cx="99180" cy="5035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8" name="Rectangle 461">
              <a:extLst>
                <a:ext uri="{FF2B5EF4-FFF2-40B4-BE49-F238E27FC236}">
                  <a16:creationId xmlns:a16="http://schemas.microsoft.com/office/drawing/2014/main" id="{A34A1E61-D523-944E-98A3-04905849FD4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23121" y="3801353"/>
              <a:ext cx="99180" cy="51879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9" name="Rectangle 462">
              <a:extLst>
                <a:ext uri="{FF2B5EF4-FFF2-40B4-BE49-F238E27FC236}">
                  <a16:creationId xmlns:a16="http://schemas.microsoft.com/office/drawing/2014/main" id="{05294E11-2DD9-C940-ACE3-9F434F41B70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23121" y="3873067"/>
              <a:ext cx="99180" cy="51879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0" name="Rectangle 463">
              <a:extLst>
                <a:ext uri="{FF2B5EF4-FFF2-40B4-BE49-F238E27FC236}">
                  <a16:creationId xmlns:a16="http://schemas.microsoft.com/office/drawing/2014/main" id="{DDF1F375-193C-1B4A-801F-CBB75C1D7F2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23121" y="3946307"/>
              <a:ext cx="99180" cy="5035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1" name="Rectangle 464">
              <a:extLst>
                <a:ext uri="{FF2B5EF4-FFF2-40B4-BE49-F238E27FC236}">
                  <a16:creationId xmlns:a16="http://schemas.microsoft.com/office/drawing/2014/main" id="{0881C3E8-DFB4-D745-A079-BF6BF242D70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87321" y="3801353"/>
              <a:ext cx="99180" cy="51879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2" name="Rectangle 465">
              <a:extLst>
                <a:ext uri="{FF2B5EF4-FFF2-40B4-BE49-F238E27FC236}">
                  <a16:creationId xmlns:a16="http://schemas.microsoft.com/office/drawing/2014/main" id="{EF4F6A43-762C-6542-923D-5FB62C2F098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87321" y="3873067"/>
              <a:ext cx="99180" cy="51879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3" name="Rectangle 466">
              <a:extLst>
                <a:ext uri="{FF2B5EF4-FFF2-40B4-BE49-F238E27FC236}">
                  <a16:creationId xmlns:a16="http://schemas.microsoft.com/office/drawing/2014/main" id="{FB9AF729-F470-DC42-91D2-1FFA0DC61D9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87321" y="3946307"/>
              <a:ext cx="99180" cy="5035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4" name="Rectangle 467">
              <a:extLst>
                <a:ext uri="{FF2B5EF4-FFF2-40B4-BE49-F238E27FC236}">
                  <a16:creationId xmlns:a16="http://schemas.microsoft.com/office/drawing/2014/main" id="{A93F0795-44DC-5640-BFD0-C0FBF02A37D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53047" y="3801353"/>
              <a:ext cx="99180" cy="51879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5" name="Rectangle 468">
              <a:extLst>
                <a:ext uri="{FF2B5EF4-FFF2-40B4-BE49-F238E27FC236}">
                  <a16:creationId xmlns:a16="http://schemas.microsoft.com/office/drawing/2014/main" id="{364C78EB-6257-A14E-8975-8A9624493AC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53047" y="3873067"/>
              <a:ext cx="99180" cy="51879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6" name="Rectangle 469">
              <a:extLst>
                <a:ext uri="{FF2B5EF4-FFF2-40B4-BE49-F238E27FC236}">
                  <a16:creationId xmlns:a16="http://schemas.microsoft.com/office/drawing/2014/main" id="{885E0D68-0CAF-1640-A8CC-7DC1E328A32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53047" y="3946307"/>
              <a:ext cx="99180" cy="5035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7" name="Freeform 470">
              <a:extLst>
                <a:ext uri="{FF2B5EF4-FFF2-40B4-BE49-F238E27FC236}">
                  <a16:creationId xmlns:a16="http://schemas.microsoft.com/office/drawing/2014/main" id="{91D93441-D1E9-A340-9824-DA0DD2E21440}"/>
                </a:ext>
              </a:extLst>
            </p:cNvPr>
            <p:cNvSpPr>
              <a:spLocks/>
            </p:cNvSpPr>
            <p:nvPr/>
          </p:nvSpPr>
          <p:spPr bwMode="auto">
            <a:xfrm>
              <a:off x="7249537" y="3596889"/>
              <a:ext cx="205989" cy="1557887"/>
            </a:xfrm>
            <a:custGeom>
              <a:avLst/>
              <a:gdLst>
                <a:gd name="T0" fmla="*/ 135 w 135"/>
                <a:gd name="T1" fmla="*/ 1021 h 1021"/>
                <a:gd name="T2" fmla="*/ 0 w 135"/>
                <a:gd name="T3" fmla="*/ 1021 h 1021"/>
                <a:gd name="T4" fmla="*/ 0 w 135"/>
                <a:gd name="T5" fmla="*/ 0 h 1021"/>
                <a:gd name="T6" fmla="*/ 135 w 135"/>
                <a:gd name="T7" fmla="*/ 43 h 1021"/>
                <a:gd name="T8" fmla="*/ 135 w 135"/>
                <a:gd name="T9" fmla="*/ 1021 h 10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5" h="1021">
                  <a:moveTo>
                    <a:pt x="135" y="1021"/>
                  </a:moveTo>
                  <a:lnTo>
                    <a:pt x="0" y="1021"/>
                  </a:lnTo>
                  <a:lnTo>
                    <a:pt x="0" y="0"/>
                  </a:lnTo>
                  <a:lnTo>
                    <a:pt x="135" y="43"/>
                  </a:lnTo>
                  <a:lnTo>
                    <a:pt x="135" y="1021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8" name="Rectangle 471">
              <a:extLst>
                <a:ext uri="{FF2B5EF4-FFF2-40B4-BE49-F238E27FC236}">
                  <a16:creationId xmlns:a16="http://schemas.microsoft.com/office/drawing/2014/main" id="{73B4ECAB-97FE-FB49-8C8B-69AA24467A5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55527" y="3662500"/>
              <a:ext cx="59508" cy="1492276"/>
            </a:xfrm>
            <a:prstGeom prst="rect">
              <a:avLst/>
            </a:prstGeom>
            <a:solidFill>
              <a:schemeClr val="accent4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9" name="Freeform 472">
              <a:extLst>
                <a:ext uri="{FF2B5EF4-FFF2-40B4-BE49-F238E27FC236}">
                  <a16:creationId xmlns:a16="http://schemas.microsoft.com/office/drawing/2014/main" id="{040F9E8C-91D2-A64A-BA7F-A46C42648BDB}"/>
                </a:ext>
              </a:extLst>
            </p:cNvPr>
            <p:cNvSpPr>
              <a:spLocks/>
            </p:cNvSpPr>
            <p:nvPr/>
          </p:nvSpPr>
          <p:spPr bwMode="auto">
            <a:xfrm>
              <a:off x="7249537" y="3596889"/>
              <a:ext cx="265497" cy="65612"/>
            </a:xfrm>
            <a:custGeom>
              <a:avLst/>
              <a:gdLst>
                <a:gd name="T0" fmla="*/ 174 w 174"/>
                <a:gd name="T1" fmla="*/ 43 h 43"/>
                <a:gd name="T2" fmla="*/ 135 w 174"/>
                <a:gd name="T3" fmla="*/ 43 h 43"/>
                <a:gd name="T4" fmla="*/ 0 w 174"/>
                <a:gd name="T5" fmla="*/ 0 h 43"/>
                <a:gd name="T6" fmla="*/ 39 w 174"/>
                <a:gd name="T7" fmla="*/ 0 h 43"/>
                <a:gd name="T8" fmla="*/ 174 w 174"/>
                <a:gd name="T9" fmla="*/ 4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4" h="43">
                  <a:moveTo>
                    <a:pt x="174" y="43"/>
                  </a:moveTo>
                  <a:lnTo>
                    <a:pt x="135" y="43"/>
                  </a:lnTo>
                  <a:lnTo>
                    <a:pt x="0" y="0"/>
                  </a:lnTo>
                  <a:lnTo>
                    <a:pt x="39" y="0"/>
                  </a:lnTo>
                  <a:lnTo>
                    <a:pt x="174" y="43"/>
                  </a:lnTo>
                  <a:close/>
                </a:path>
              </a:pathLst>
            </a:custGeom>
            <a:solidFill>
              <a:schemeClr val="accent4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0" name="Freeform 473">
              <a:extLst>
                <a:ext uri="{FF2B5EF4-FFF2-40B4-BE49-F238E27FC236}">
                  <a16:creationId xmlns:a16="http://schemas.microsoft.com/office/drawing/2014/main" id="{28E2C427-7AD1-0947-89E3-7CA540B1F67F}"/>
                </a:ext>
              </a:extLst>
            </p:cNvPr>
            <p:cNvSpPr>
              <a:spLocks/>
            </p:cNvSpPr>
            <p:nvPr/>
          </p:nvSpPr>
          <p:spPr bwMode="auto">
            <a:xfrm>
              <a:off x="6988618" y="3728112"/>
              <a:ext cx="355522" cy="1426665"/>
            </a:xfrm>
            <a:custGeom>
              <a:avLst/>
              <a:gdLst>
                <a:gd name="T0" fmla="*/ 233 w 233"/>
                <a:gd name="T1" fmla="*/ 935 h 935"/>
                <a:gd name="T2" fmla="*/ 0 w 233"/>
                <a:gd name="T3" fmla="*/ 935 h 935"/>
                <a:gd name="T4" fmla="*/ 0 w 233"/>
                <a:gd name="T5" fmla="*/ 176 h 935"/>
                <a:gd name="T6" fmla="*/ 233 w 233"/>
                <a:gd name="T7" fmla="*/ 0 h 935"/>
                <a:gd name="T8" fmla="*/ 233 w 233"/>
                <a:gd name="T9" fmla="*/ 935 h 9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3" h="935">
                  <a:moveTo>
                    <a:pt x="233" y="935"/>
                  </a:moveTo>
                  <a:lnTo>
                    <a:pt x="0" y="935"/>
                  </a:lnTo>
                  <a:lnTo>
                    <a:pt x="0" y="176"/>
                  </a:lnTo>
                  <a:lnTo>
                    <a:pt x="233" y="0"/>
                  </a:lnTo>
                  <a:lnTo>
                    <a:pt x="233" y="935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1" name="Freeform 474">
              <a:extLst>
                <a:ext uri="{FF2B5EF4-FFF2-40B4-BE49-F238E27FC236}">
                  <a16:creationId xmlns:a16="http://schemas.microsoft.com/office/drawing/2014/main" id="{4FDE7AB8-82AD-0E46-BF35-3070C3154685}"/>
                </a:ext>
              </a:extLst>
            </p:cNvPr>
            <p:cNvSpPr>
              <a:spLocks/>
            </p:cNvSpPr>
            <p:nvPr/>
          </p:nvSpPr>
          <p:spPr bwMode="auto">
            <a:xfrm>
              <a:off x="6965730" y="3728112"/>
              <a:ext cx="378409" cy="268549"/>
            </a:xfrm>
            <a:custGeom>
              <a:avLst/>
              <a:gdLst>
                <a:gd name="T0" fmla="*/ 248 w 248"/>
                <a:gd name="T1" fmla="*/ 0 h 176"/>
                <a:gd name="T2" fmla="*/ 15 w 248"/>
                <a:gd name="T3" fmla="*/ 176 h 176"/>
                <a:gd name="T4" fmla="*/ 0 w 248"/>
                <a:gd name="T5" fmla="*/ 176 h 176"/>
                <a:gd name="T6" fmla="*/ 233 w 248"/>
                <a:gd name="T7" fmla="*/ 0 h 176"/>
                <a:gd name="T8" fmla="*/ 248 w 248"/>
                <a:gd name="T9" fmla="*/ 0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8" h="176">
                  <a:moveTo>
                    <a:pt x="248" y="0"/>
                  </a:moveTo>
                  <a:lnTo>
                    <a:pt x="15" y="176"/>
                  </a:lnTo>
                  <a:lnTo>
                    <a:pt x="0" y="176"/>
                  </a:lnTo>
                  <a:lnTo>
                    <a:pt x="233" y="0"/>
                  </a:lnTo>
                  <a:lnTo>
                    <a:pt x="248" y="0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2" name="Rectangle 475">
              <a:extLst>
                <a:ext uri="{FF2B5EF4-FFF2-40B4-BE49-F238E27FC236}">
                  <a16:creationId xmlns:a16="http://schemas.microsoft.com/office/drawing/2014/main" id="{D3EABEF6-AF6F-B94C-90EF-F0B8159C4C1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65730" y="3996661"/>
              <a:ext cx="22888" cy="1158116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3" name="Rectangle 476">
              <a:extLst>
                <a:ext uri="{FF2B5EF4-FFF2-40B4-BE49-F238E27FC236}">
                  <a16:creationId xmlns:a16="http://schemas.microsoft.com/office/drawing/2014/main" id="{F907FBFD-7013-EB49-92C4-007F460A463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49652" y="4031755"/>
              <a:ext cx="108335" cy="4425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4" name="Rectangle 477">
              <a:extLst>
                <a:ext uri="{FF2B5EF4-FFF2-40B4-BE49-F238E27FC236}">
                  <a16:creationId xmlns:a16="http://schemas.microsoft.com/office/drawing/2014/main" id="{DF576A9E-BED3-E541-9677-D19C3FFE9E4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19135" y="4031755"/>
              <a:ext cx="21362" cy="4425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5" name="Rectangle 478">
              <a:extLst>
                <a:ext uri="{FF2B5EF4-FFF2-40B4-BE49-F238E27FC236}">
                  <a16:creationId xmlns:a16="http://schemas.microsoft.com/office/drawing/2014/main" id="{402531EA-460A-2D47-B686-52C99E6C38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00710" y="4031755"/>
              <a:ext cx="105284" cy="4425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6" name="Rectangle 479">
              <a:extLst>
                <a:ext uri="{FF2B5EF4-FFF2-40B4-BE49-F238E27FC236}">
                  <a16:creationId xmlns:a16="http://schemas.microsoft.com/office/drawing/2014/main" id="{A901F517-F468-4048-903A-456097D9C94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70193" y="4031755"/>
              <a:ext cx="19836" cy="4425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7" name="Rectangle 480">
              <a:extLst>
                <a:ext uri="{FF2B5EF4-FFF2-40B4-BE49-F238E27FC236}">
                  <a16:creationId xmlns:a16="http://schemas.microsoft.com/office/drawing/2014/main" id="{AD920133-5C50-664D-AC76-CDAE9B75A01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49652" y="4109573"/>
              <a:ext cx="108335" cy="4425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8" name="Rectangle 481">
              <a:extLst>
                <a:ext uri="{FF2B5EF4-FFF2-40B4-BE49-F238E27FC236}">
                  <a16:creationId xmlns:a16="http://schemas.microsoft.com/office/drawing/2014/main" id="{A49EF48C-FB19-9E47-A2BD-19455C65620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19135" y="4109573"/>
              <a:ext cx="21362" cy="4425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9" name="Rectangle 482">
              <a:extLst>
                <a:ext uri="{FF2B5EF4-FFF2-40B4-BE49-F238E27FC236}">
                  <a16:creationId xmlns:a16="http://schemas.microsoft.com/office/drawing/2014/main" id="{DB115A11-B4D6-764E-903F-94FC17AF36F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00710" y="4109573"/>
              <a:ext cx="105284" cy="4425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0" name="Rectangle 483">
              <a:extLst>
                <a:ext uri="{FF2B5EF4-FFF2-40B4-BE49-F238E27FC236}">
                  <a16:creationId xmlns:a16="http://schemas.microsoft.com/office/drawing/2014/main" id="{1224F9A6-DB86-8D4B-B137-BA5FCBBD226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70193" y="4109573"/>
              <a:ext cx="19836" cy="4425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1" name="Rectangle 484">
              <a:extLst>
                <a:ext uri="{FF2B5EF4-FFF2-40B4-BE49-F238E27FC236}">
                  <a16:creationId xmlns:a16="http://schemas.microsoft.com/office/drawing/2014/main" id="{A216A578-3030-6A43-9FF8-4A42B8D6CBA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49652" y="4190442"/>
              <a:ext cx="108335" cy="4272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2" name="Rectangle 485">
              <a:extLst>
                <a:ext uri="{FF2B5EF4-FFF2-40B4-BE49-F238E27FC236}">
                  <a16:creationId xmlns:a16="http://schemas.microsoft.com/office/drawing/2014/main" id="{AD870741-DD0A-1E44-A13B-648B559F87C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19135" y="4190442"/>
              <a:ext cx="21362" cy="4272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3" name="Rectangle 486">
              <a:extLst>
                <a:ext uri="{FF2B5EF4-FFF2-40B4-BE49-F238E27FC236}">
                  <a16:creationId xmlns:a16="http://schemas.microsoft.com/office/drawing/2014/main" id="{864A6910-50B0-1042-90B1-A9A2356A54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00710" y="4190442"/>
              <a:ext cx="105284" cy="4272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4" name="Rectangle 487">
              <a:extLst>
                <a:ext uri="{FF2B5EF4-FFF2-40B4-BE49-F238E27FC236}">
                  <a16:creationId xmlns:a16="http://schemas.microsoft.com/office/drawing/2014/main" id="{ECA3FE42-2A5E-DE45-A194-A7D68A134A2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70193" y="4190442"/>
              <a:ext cx="19836" cy="4272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5" name="Rectangle 488">
              <a:extLst>
                <a:ext uri="{FF2B5EF4-FFF2-40B4-BE49-F238E27FC236}">
                  <a16:creationId xmlns:a16="http://schemas.microsoft.com/office/drawing/2014/main" id="{1359D485-EDA1-D345-8E24-9A5C5FC6940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49652" y="4268261"/>
              <a:ext cx="108335" cy="4577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6" name="Rectangle 489">
              <a:extLst>
                <a:ext uri="{FF2B5EF4-FFF2-40B4-BE49-F238E27FC236}">
                  <a16:creationId xmlns:a16="http://schemas.microsoft.com/office/drawing/2014/main" id="{7A3EC357-17D1-674F-9B0A-A5101F54CCD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19135" y="4268261"/>
              <a:ext cx="21362" cy="4577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7" name="Rectangle 490">
              <a:extLst>
                <a:ext uri="{FF2B5EF4-FFF2-40B4-BE49-F238E27FC236}">
                  <a16:creationId xmlns:a16="http://schemas.microsoft.com/office/drawing/2014/main" id="{CF635AC5-A728-D840-8660-C00F05FB226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00710" y="4268261"/>
              <a:ext cx="105284" cy="4577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8" name="Rectangle 491">
              <a:extLst>
                <a:ext uri="{FF2B5EF4-FFF2-40B4-BE49-F238E27FC236}">
                  <a16:creationId xmlns:a16="http://schemas.microsoft.com/office/drawing/2014/main" id="{6910ABCF-857E-8940-BBFB-1DB188FFAF2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70193" y="4268261"/>
              <a:ext cx="19836" cy="4577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9" name="Rectangle 492">
              <a:extLst>
                <a:ext uri="{FF2B5EF4-FFF2-40B4-BE49-F238E27FC236}">
                  <a16:creationId xmlns:a16="http://schemas.microsoft.com/office/drawing/2014/main" id="{D94E456E-15FA-6B41-B120-F03E08002B2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49652" y="4349130"/>
              <a:ext cx="108335" cy="4272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0" name="Rectangle 493">
              <a:extLst>
                <a:ext uri="{FF2B5EF4-FFF2-40B4-BE49-F238E27FC236}">
                  <a16:creationId xmlns:a16="http://schemas.microsoft.com/office/drawing/2014/main" id="{5949A0D8-5D2C-E942-90A5-572AF6EC15C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19135" y="4349130"/>
              <a:ext cx="21362" cy="4272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1" name="Rectangle 494">
              <a:extLst>
                <a:ext uri="{FF2B5EF4-FFF2-40B4-BE49-F238E27FC236}">
                  <a16:creationId xmlns:a16="http://schemas.microsoft.com/office/drawing/2014/main" id="{419AC3AB-FC1C-C741-A1C6-6913077635A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00710" y="4349130"/>
              <a:ext cx="105284" cy="4272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2" name="Rectangle 495">
              <a:extLst>
                <a:ext uri="{FF2B5EF4-FFF2-40B4-BE49-F238E27FC236}">
                  <a16:creationId xmlns:a16="http://schemas.microsoft.com/office/drawing/2014/main" id="{80A5E9AF-ADA3-0949-9321-613A88B9332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70193" y="4349130"/>
              <a:ext cx="19836" cy="4272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3" name="Rectangle 496">
              <a:extLst>
                <a:ext uri="{FF2B5EF4-FFF2-40B4-BE49-F238E27FC236}">
                  <a16:creationId xmlns:a16="http://schemas.microsoft.com/office/drawing/2014/main" id="{DD49E44C-2567-1740-A42F-1D3D481C2AC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49652" y="4426949"/>
              <a:ext cx="108335" cy="4577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4" name="Rectangle 497">
              <a:extLst>
                <a:ext uri="{FF2B5EF4-FFF2-40B4-BE49-F238E27FC236}">
                  <a16:creationId xmlns:a16="http://schemas.microsoft.com/office/drawing/2014/main" id="{36DF759C-3469-B547-866C-32986F78DB0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19135" y="4426949"/>
              <a:ext cx="21362" cy="4577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5" name="Rectangle 498">
              <a:extLst>
                <a:ext uri="{FF2B5EF4-FFF2-40B4-BE49-F238E27FC236}">
                  <a16:creationId xmlns:a16="http://schemas.microsoft.com/office/drawing/2014/main" id="{51AF9645-94BE-E642-974B-487CED75D8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00710" y="4426949"/>
              <a:ext cx="105284" cy="4577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6" name="Rectangle 499">
              <a:extLst>
                <a:ext uri="{FF2B5EF4-FFF2-40B4-BE49-F238E27FC236}">
                  <a16:creationId xmlns:a16="http://schemas.microsoft.com/office/drawing/2014/main" id="{2327ECB3-29D1-C244-8E49-DBE239E1D27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70193" y="4426949"/>
              <a:ext cx="19836" cy="4577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7" name="Rectangle 500">
              <a:extLst>
                <a:ext uri="{FF2B5EF4-FFF2-40B4-BE49-F238E27FC236}">
                  <a16:creationId xmlns:a16="http://schemas.microsoft.com/office/drawing/2014/main" id="{82806994-3A93-644D-86A1-FA652ECA3DF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49652" y="4506293"/>
              <a:ext cx="108335" cy="4425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8" name="Rectangle 501">
              <a:extLst>
                <a:ext uri="{FF2B5EF4-FFF2-40B4-BE49-F238E27FC236}">
                  <a16:creationId xmlns:a16="http://schemas.microsoft.com/office/drawing/2014/main" id="{D2DE1B4D-1D79-DA43-A59F-00A909EA1C1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19135" y="4506293"/>
              <a:ext cx="21362" cy="4425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9" name="Rectangle 502">
              <a:extLst>
                <a:ext uri="{FF2B5EF4-FFF2-40B4-BE49-F238E27FC236}">
                  <a16:creationId xmlns:a16="http://schemas.microsoft.com/office/drawing/2014/main" id="{59F05CAA-FB9E-224B-B3A4-C0ECE21E297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00710" y="4506293"/>
              <a:ext cx="105284" cy="4425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0" name="Rectangle 503">
              <a:extLst>
                <a:ext uri="{FF2B5EF4-FFF2-40B4-BE49-F238E27FC236}">
                  <a16:creationId xmlns:a16="http://schemas.microsoft.com/office/drawing/2014/main" id="{A0EC7572-D166-B64E-8AD6-EE3B4A5739B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70193" y="4506293"/>
              <a:ext cx="19836" cy="4425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1" name="Rectangle 504">
              <a:extLst>
                <a:ext uri="{FF2B5EF4-FFF2-40B4-BE49-F238E27FC236}">
                  <a16:creationId xmlns:a16="http://schemas.microsoft.com/office/drawing/2014/main" id="{60DEC455-7E7C-B946-A4B7-177A8158F7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49652" y="4587162"/>
              <a:ext cx="108335" cy="4272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2" name="Rectangle 505">
              <a:extLst>
                <a:ext uri="{FF2B5EF4-FFF2-40B4-BE49-F238E27FC236}">
                  <a16:creationId xmlns:a16="http://schemas.microsoft.com/office/drawing/2014/main" id="{F788EF93-7CC8-694F-B03D-6BB032A7E5E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19135" y="4587162"/>
              <a:ext cx="21362" cy="4272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3" name="Rectangle 506">
              <a:extLst>
                <a:ext uri="{FF2B5EF4-FFF2-40B4-BE49-F238E27FC236}">
                  <a16:creationId xmlns:a16="http://schemas.microsoft.com/office/drawing/2014/main" id="{0D60C7D1-D44B-534C-B92B-DF8D230D2BF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00710" y="4587162"/>
              <a:ext cx="105284" cy="4272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4" name="Rectangle 507">
              <a:extLst>
                <a:ext uri="{FF2B5EF4-FFF2-40B4-BE49-F238E27FC236}">
                  <a16:creationId xmlns:a16="http://schemas.microsoft.com/office/drawing/2014/main" id="{B2393FCB-C564-6040-A192-314310AF3EB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70193" y="4587162"/>
              <a:ext cx="19836" cy="4272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" name="Rectangle 508">
              <a:extLst>
                <a:ext uri="{FF2B5EF4-FFF2-40B4-BE49-F238E27FC236}">
                  <a16:creationId xmlns:a16="http://schemas.microsoft.com/office/drawing/2014/main" id="{0B641D12-97ED-824F-927A-22348CF07D7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49652" y="4664980"/>
              <a:ext cx="108335" cy="4272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6" name="Rectangle 509">
              <a:extLst>
                <a:ext uri="{FF2B5EF4-FFF2-40B4-BE49-F238E27FC236}">
                  <a16:creationId xmlns:a16="http://schemas.microsoft.com/office/drawing/2014/main" id="{A1C626BD-1998-C04A-B227-58AD55AA6D3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19135" y="4664980"/>
              <a:ext cx="21362" cy="4272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7" name="Rectangle 510">
              <a:extLst>
                <a:ext uri="{FF2B5EF4-FFF2-40B4-BE49-F238E27FC236}">
                  <a16:creationId xmlns:a16="http://schemas.microsoft.com/office/drawing/2014/main" id="{44B783EB-D6C9-CC4F-B32B-8198FE8E1ED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00710" y="4664980"/>
              <a:ext cx="105284" cy="4272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8" name="Rectangle 511">
              <a:extLst>
                <a:ext uri="{FF2B5EF4-FFF2-40B4-BE49-F238E27FC236}">
                  <a16:creationId xmlns:a16="http://schemas.microsoft.com/office/drawing/2014/main" id="{C131ECE8-7E6A-094C-99E1-38E1E5944A8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70193" y="4664980"/>
              <a:ext cx="19836" cy="4272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9" name="Rectangle 512">
              <a:extLst>
                <a:ext uri="{FF2B5EF4-FFF2-40B4-BE49-F238E27FC236}">
                  <a16:creationId xmlns:a16="http://schemas.microsoft.com/office/drawing/2014/main" id="{E5142496-C19B-1A46-B9D6-57E9D22094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49652" y="4745850"/>
              <a:ext cx="108335" cy="4272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0" name="Rectangle 513">
              <a:extLst>
                <a:ext uri="{FF2B5EF4-FFF2-40B4-BE49-F238E27FC236}">
                  <a16:creationId xmlns:a16="http://schemas.microsoft.com/office/drawing/2014/main" id="{00454087-BC17-6C49-8E2B-91E867FCBAA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19135" y="4745850"/>
              <a:ext cx="21362" cy="4272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1" name="Rectangle 514">
              <a:extLst>
                <a:ext uri="{FF2B5EF4-FFF2-40B4-BE49-F238E27FC236}">
                  <a16:creationId xmlns:a16="http://schemas.microsoft.com/office/drawing/2014/main" id="{F4443FB1-870B-2846-806D-60DB9FFC21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00710" y="4745850"/>
              <a:ext cx="105284" cy="4272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2" name="Rectangle 515">
              <a:extLst>
                <a:ext uri="{FF2B5EF4-FFF2-40B4-BE49-F238E27FC236}">
                  <a16:creationId xmlns:a16="http://schemas.microsoft.com/office/drawing/2014/main" id="{7196D43C-9913-A241-BE68-065648FF974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70193" y="4745850"/>
              <a:ext cx="19836" cy="4272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3" name="Rectangle 516">
              <a:extLst>
                <a:ext uri="{FF2B5EF4-FFF2-40B4-BE49-F238E27FC236}">
                  <a16:creationId xmlns:a16="http://schemas.microsoft.com/office/drawing/2014/main" id="{569191CB-76B4-174E-A7C0-C17ECCF4DB1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49652" y="4823668"/>
              <a:ext cx="108335" cy="4577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4" name="Rectangle 517">
              <a:extLst>
                <a:ext uri="{FF2B5EF4-FFF2-40B4-BE49-F238E27FC236}">
                  <a16:creationId xmlns:a16="http://schemas.microsoft.com/office/drawing/2014/main" id="{2B4ECAC8-48FA-0E42-B874-C2A1A9F00C9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19135" y="4823668"/>
              <a:ext cx="21362" cy="4577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5" name="Rectangle 518">
              <a:extLst>
                <a:ext uri="{FF2B5EF4-FFF2-40B4-BE49-F238E27FC236}">
                  <a16:creationId xmlns:a16="http://schemas.microsoft.com/office/drawing/2014/main" id="{54F695C9-2160-6E41-850C-946F8E88E7E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00710" y="4823668"/>
              <a:ext cx="105284" cy="4577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6" name="Rectangle 519">
              <a:extLst>
                <a:ext uri="{FF2B5EF4-FFF2-40B4-BE49-F238E27FC236}">
                  <a16:creationId xmlns:a16="http://schemas.microsoft.com/office/drawing/2014/main" id="{3E7E9454-3A0C-E046-B447-915BEBF9528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70193" y="4823668"/>
              <a:ext cx="19836" cy="4577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7" name="Rectangle 520">
              <a:extLst>
                <a:ext uri="{FF2B5EF4-FFF2-40B4-BE49-F238E27FC236}">
                  <a16:creationId xmlns:a16="http://schemas.microsoft.com/office/drawing/2014/main" id="{E8FC9236-2DE9-8542-9B3D-E8FF5C8685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49652" y="4903012"/>
              <a:ext cx="108335" cy="4425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8" name="Rectangle 521">
              <a:extLst>
                <a:ext uri="{FF2B5EF4-FFF2-40B4-BE49-F238E27FC236}">
                  <a16:creationId xmlns:a16="http://schemas.microsoft.com/office/drawing/2014/main" id="{7F5A0FF3-D79D-A044-94AE-83E7CD0C73A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19135" y="4903012"/>
              <a:ext cx="21362" cy="4425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9" name="Rectangle 522">
              <a:extLst>
                <a:ext uri="{FF2B5EF4-FFF2-40B4-BE49-F238E27FC236}">
                  <a16:creationId xmlns:a16="http://schemas.microsoft.com/office/drawing/2014/main" id="{18E7CE93-DCD0-2845-BBE2-9F4DCDF8F2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00710" y="4903012"/>
              <a:ext cx="105284" cy="4425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0" name="Rectangle 523">
              <a:extLst>
                <a:ext uri="{FF2B5EF4-FFF2-40B4-BE49-F238E27FC236}">
                  <a16:creationId xmlns:a16="http://schemas.microsoft.com/office/drawing/2014/main" id="{4CF7C912-E455-3346-ADC5-79CBC48303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70193" y="4903012"/>
              <a:ext cx="19836" cy="4425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1" name="Rectangle 524">
              <a:extLst>
                <a:ext uri="{FF2B5EF4-FFF2-40B4-BE49-F238E27FC236}">
                  <a16:creationId xmlns:a16="http://schemas.microsoft.com/office/drawing/2014/main" id="{690436F6-BF08-EF49-9374-D201FD9D78E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49652" y="4983881"/>
              <a:ext cx="108335" cy="4272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2" name="Rectangle 525">
              <a:extLst>
                <a:ext uri="{FF2B5EF4-FFF2-40B4-BE49-F238E27FC236}">
                  <a16:creationId xmlns:a16="http://schemas.microsoft.com/office/drawing/2014/main" id="{327B4CAF-E631-2C44-9FAB-EBE77C55162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19135" y="4983881"/>
              <a:ext cx="21362" cy="4272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3" name="Rectangle 526">
              <a:extLst>
                <a:ext uri="{FF2B5EF4-FFF2-40B4-BE49-F238E27FC236}">
                  <a16:creationId xmlns:a16="http://schemas.microsoft.com/office/drawing/2014/main" id="{27CA396C-507F-0C4F-9E5E-1E9CFC15C5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00710" y="4983881"/>
              <a:ext cx="105284" cy="4272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4" name="Rectangle 527">
              <a:extLst>
                <a:ext uri="{FF2B5EF4-FFF2-40B4-BE49-F238E27FC236}">
                  <a16:creationId xmlns:a16="http://schemas.microsoft.com/office/drawing/2014/main" id="{BAD91D66-BF76-7842-8263-0A57C3D8843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70193" y="4983881"/>
              <a:ext cx="19836" cy="4272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5" name="Rectangle 529">
              <a:extLst>
                <a:ext uri="{FF2B5EF4-FFF2-40B4-BE49-F238E27FC236}">
                  <a16:creationId xmlns:a16="http://schemas.microsoft.com/office/drawing/2014/main" id="{5ACEEEBB-A43C-E845-8AB1-74D53E2B891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49651" y="5061700"/>
              <a:ext cx="108335" cy="4272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6" name="Rectangle 530">
              <a:extLst>
                <a:ext uri="{FF2B5EF4-FFF2-40B4-BE49-F238E27FC236}">
                  <a16:creationId xmlns:a16="http://schemas.microsoft.com/office/drawing/2014/main" id="{5AA59935-1ED1-D84C-BB40-D0114ABA373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19134" y="5061700"/>
              <a:ext cx="21362" cy="4272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7" name="Rectangle 531">
              <a:extLst>
                <a:ext uri="{FF2B5EF4-FFF2-40B4-BE49-F238E27FC236}">
                  <a16:creationId xmlns:a16="http://schemas.microsoft.com/office/drawing/2014/main" id="{87C29222-E5D6-AC46-86FA-98DB560D2F5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00710" y="5061700"/>
              <a:ext cx="105284" cy="4272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8" name="Rectangle 532">
              <a:extLst>
                <a:ext uri="{FF2B5EF4-FFF2-40B4-BE49-F238E27FC236}">
                  <a16:creationId xmlns:a16="http://schemas.microsoft.com/office/drawing/2014/main" id="{5802BB35-1CE8-514E-9B65-1B623F2A42F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70193" y="5061700"/>
              <a:ext cx="19836" cy="4272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9" name="Rectangle 533">
              <a:extLst>
                <a:ext uri="{FF2B5EF4-FFF2-40B4-BE49-F238E27FC236}">
                  <a16:creationId xmlns:a16="http://schemas.microsoft.com/office/drawing/2014/main" id="{5FBE0332-DCE0-D44A-BDC1-27372C503ED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21232" y="4031755"/>
              <a:ext cx="247187" cy="6256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0" name="Rectangle 534">
              <a:extLst>
                <a:ext uri="{FF2B5EF4-FFF2-40B4-BE49-F238E27FC236}">
                  <a16:creationId xmlns:a16="http://schemas.microsoft.com/office/drawing/2014/main" id="{2F583D3E-33A1-8B46-A423-0A00AE6C6A4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44826" y="4031755"/>
              <a:ext cx="123594" cy="62560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1" name="Rectangle 535">
              <a:extLst>
                <a:ext uri="{FF2B5EF4-FFF2-40B4-BE49-F238E27FC236}">
                  <a16:creationId xmlns:a16="http://schemas.microsoft.com/office/drawing/2014/main" id="{E582068B-9E0C-0049-B658-80C52037E9D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73931" y="4089737"/>
              <a:ext cx="341789" cy="106503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2" name="Rectangle 536">
              <a:extLst>
                <a:ext uri="{FF2B5EF4-FFF2-40B4-BE49-F238E27FC236}">
                  <a16:creationId xmlns:a16="http://schemas.microsoft.com/office/drawing/2014/main" id="{4AF22BF2-65D1-584C-B025-95E8E7E065A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44826" y="4089737"/>
              <a:ext cx="170895" cy="1065039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3" name="Rectangle 537">
              <a:extLst>
                <a:ext uri="{FF2B5EF4-FFF2-40B4-BE49-F238E27FC236}">
                  <a16:creationId xmlns:a16="http://schemas.microsoft.com/office/drawing/2014/main" id="{D51F06BA-81E5-CF40-9EA3-7FD84BF0FA8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92242" y="4503241"/>
              <a:ext cx="233455" cy="3662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4" name="Rectangle 538">
              <a:extLst>
                <a:ext uri="{FF2B5EF4-FFF2-40B4-BE49-F238E27FC236}">
                  <a16:creationId xmlns:a16="http://schemas.microsoft.com/office/drawing/2014/main" id="{DA96EADE-B53F-EA4E-BD22-13AA5D8FBB1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89896" y="4446784"/>
              <a:ext cx="192256" cy="3509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5" name="Rectangle 539">
              <a:extLst>
                <a:ext uri="{FF2B5EF4-FFF2-40B4-BE49-F238E27FC236}">
                  <a16:creationId xmlns:a16="http://schemas.microsoft.com/office/drawing/2014/main" id="{7CB18015-8881-2345-8CC6-877C53C5B4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28747" y="4393380"/>
              <a:ext cx="28992" cy="28992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6" name="Rectangle 540">
              <a:extLst>
                <a:ext uri="{FF2B5EF4-FFF2-40B4-BE49-F238E27FC236}">
                  <a16:creationId xmlns:a16="http://schemas.microsoft.com/office/drawing/2014/main" id="{0DA9A969-2482-F04C-B92C-03C297BE495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36491" y="4446784"/>
              <a:ext cx="33569" cy="3509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7" name="Rectangle 541">
              <a:extLst>
                <a:ext uri="{FF2B5EF4-FFF2-40B4-BE49-F238E27FC236}">
                  <a16:creationId xmlns:a16="http://schemas.microsoft.com/office/drawing/2014/main" id="{86F1E3B2-606C-514B-B592-0A4E35E4E5B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72291" y="4558171"/>
              <a:ext cx="96129" cy="3509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8" name="Rectangle 542">
              <a:extLst>
                <a:ext uri="{FF2B5EF4-FFF2-40B4-BE49-F238E27FC236}">
                  <a16:creationId xmlns:a16="http://schemas.microsoft.com/office/drawing/2014/main" id="{A2B06956-6181-8C4B-8CAE-2F32EACCC9B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15835" y="4558171"/>
              <a:ext cx="36620" cy="3509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9" name="Rectangle 543">
              <a:extLst>
                <a:ext uri="{FF2B5EF4-FFF2-40B4-BE49-F238E27FC236}">
                  <a16:creationId xmlns:a16="http://schemas.microsoft.com/office/drawing/2014/main" id="{AB276B78-787C-4D41-9E2E-9B50FF85462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92242" y="4729066"/>
              <a:ext cx="233455" cy="3509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0" name="Rectangle 544">
              <a:extLst>
                <a:ext uri="{FF2B5EF4-FFF2-40B4-BE49-F238E27FC236}">
                  <a16:creationId xmlns:a16="http://schemas.microsoft.com/office/drawing/2014/main" id="{936299E0-2B22-1B43-909B-F6995C0EB3C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89896" y="4674135"/>
              <a:ext cx="192256" cy="33569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1" name="Rectangle 545">
              <a:extLst>
                <a:ext uri="{FF2B5EF4-FFF2-40B4-BE49-F238E27FC236}">
                  <a16:creationId xmlns:a16="http://schemas.microsoft.com/office/drawing/2014/main" id="{7BD03B19-6968-5141-8E8E-96A434B64D1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28747" y="4617679"/>
              <a:ext cx="28992" cy="28992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2" name="Rectangle 546">
              <a:extLst>
                <a:ext uri="{FF2B5EF4-FFF2-40B4-BE49-F238E27FC236}">
                  <a16:creationId xmlns:a16="http://schemas.microsoft.com/office/drawing/2014/main" id="{AC133401-3068-4549-9B0D-E2BE40474B0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36491" y="4674135"/>
              <a:ext cx="33569" cy="33569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3" name="Rectangle 547">
              <a:extLst>
                <a:ext uri="{FF2B5EF4-FFF2-40B4-BE49-F238E27FC236}">
                  <a16:creationId xmlns:a16="http://schemas.microsoft.com/office/drawing/2014/main" id="{DF4112AF-518A-3F44-8028-43F2D93194E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72291" y="4782470"/>
              <a:ext cx="96129" cy="3662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4" name="Rectangle 548">
              <a:extLst>
                <a:ext uri="{FF2B5EF4-FFF2-40B4-BE49-F238E27FC236}">
                  <a16:creationId xmlns:a16="http://schemas.microsoft.com/office/drawing/2014/main" id="{7946FE67-13A4-AB4F-8F3C-9EE5B89183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15835" y="4782470"/>
              <a:ext cx="36620" cy="3662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5" name="Rectangle 549">
              <a:extLst>
                <a:ext uri="{FF2B5EF4-FFF2-40B4-BE49-F238E27FC236}">
                  <a16:creationId xmlns:a16="http://schemas.microsoft.com/office/drawing/2014/main" id="{DA958A12-F8B3-9944-8396-884531F9869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92242" y="4953364"/>
              <a:ext cx="233455" cy="3662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6" name="Rectangle 550">
              <a:extLst>
                <a:ext uri="{FF2B5EF4-FFF2-40B4-BE49-F238E27FC236}">
                  <a16:creationId xmlns:a16="http://schemas.microsoft.com/office/drawing/2014/main" id="{B9D8B764-C247-9840-9CC0-95B1D59374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89896" y="4896909"/>
              <a:ext cx="192256" cy="3814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7" name="Rectangle 551">
              <a:extLst>
                <a:ext uri="{FF2B5EF4-FFF2-40B4-BE49-F238E27FC236}">
                  <a16:creationId xmlns:a16="http://schemas.microsoft.com/office/drawing/2014/main" id="{6E2BDE51-3878-4F40-8132-096EE3084F7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28747" y="4843504"/>
              <a:ext cx="28992" cy="28992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8" name="Rectangle 552">
              <a:extLst>
                <a:ext uri="{FF2B5EF4-FFF2-40B4-BE49-F238E27FC236}">
                  <a16:creationId xmlns:a16="http://schemas.microsoft.com/office/drawing/2014/main" id="{059908E6-9492-8A45-B595-5BC3411CB10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36491" y="4896909"/>
              <a:ext cx="33569" cy="3814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9" name="Rectangle 553">
              <a:extLst>
                <a:ext uri="{FF2B5EF4-FFF2-40B4-BE49-F238E27FC236}">
                  <a16:creationId xmlns:a16="http://schemas.microsoft.com/office/drawing/2014/main" id="{0E83519D-F155-F64A-AF7E-3339F9FAE1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72291" y="5008295"/>
              <a:ext cx="96129" cy="3509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0" name="Rectangle 554">
              <a:extLst>
                <a:ext uri="{FF2B5EF4-FFF2-40B4-BE49-F238E27FC236}">
                  <a16:creationId xmlns:a16="http://schemas.microsoft.com/office/drawing/2014/main" id="{5F6F30E2-B4E5-0A47-88B6-AC58D7AEB1D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15835" y="5008295"/>
              <a:ext cx="36620" cy="3509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1" name="Rectangle 555">
              <a:extLst>
                <a:ext uri="{FF2B5EF4-FFF2-40B4-BE49-F238E27FC236}">
                  <a16:creationId xmlns:a16="http://schemas.microsoft.com/office/drawing/2014/main" id="{2F2DE5D5-CB91-7D48-B6BA-8B61174109E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92242" y="4278941"/>
              <a:ext cx="233455" cy="3509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2" name="Rectangle 556">
              <a:extLst>
                <a:ext uri="{FF2B5EF4-FFF2-40B4-BE49-F238E27FC236}">
                  <a16:creationId xmlns:a16="http://schemas.microsoft.com/office/drawing/2014/main" id="{FDFBBED4-4C19-E447-B7CD-96A84F19CF2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89896" y="4220959"/>
              <a:ext cx="192256" cy="3662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3" name="Rectangle 557">
              <a:extLst>
                <a:ext uri="{FF2B5EF4-FFF2-40B4-BE49-F238E27FC236}">
                  <a16:creationId xmlns:a16="http://schemas.microsoft.com/office/drawing/2014/main" id="{3216D4A3-55BE-E446-8010-64CABD5D7AF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28747" y="4167555"/>
              <a:ext cx="28992" cy="28992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4" name="Rectangle 558">
              <a:extLst>
                <a:ext uri="{FF2B5EF4-FFF2-40B4-BE49-F238E27FC236}">
                  <a16:creationId xmlns:a16="http://schemas.microsoft.com/office/drawing/2014/main" id="{C831C41B-CD38-0244-A6DE-FB11128474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36491" y="4220959"/>
              <a:ext cx="33569" cy="3662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5" name="Rectangle 559">
              <a:extLst>
                <a:ext uri="{FF2B5EF4-FFF2-40B4-BE49-F238E27FC236}">
                  <a16:creationId xmlns:a16="http://schemas.microsoft.com/office/drawing/2014/main" id="{A08ADE8F-5AD8-3C43-ADEE-514DAF73300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72291" y="4332346"/>
              <a:ext cx="96129" cy="3509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6" name="Rectangle 560">
              <a:extLst>
                <a:ext uri="{FF2B5EF4-FFF2-40B4-BE49-F238E27FC236}">
                  <a16:creationId xmlns:a16="http://schemas.microsoft.com/office/drawing/2014/main" id="{97898625-A7B1-3B45-997E-BAF0B38C14B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15835" y="4332346"/>
              <a:ext cx="36620" cy="3509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7" name="Rectangle 561">
              <a:extLst>
                <a:ext uri="{FF2B5EF4-FFF2-40B4-BE49-F238E27FC236}">
                  <a16:creationId xmlns:a16="http://schemas.microsoft.com/office/drawing/2014/main" id="{CC77D542-9038-AE42-A301-28B711114EA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03151" y="4286571"/>
              <a:ext cx="245661" cy="6256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8" name="Rectangle 562">
              <a:extLst>
                <a:ext uri="{FF2B5EF4-FFF2-40B4-BE49-F238E27FC236}">
                  <a16:creationId xmlns:a16="http://schemas.microsoft.com/office/drawing/2014/main" id="{0C48B23E-CC22-2147-8A7E-9D92542161F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25218" y="4286571"/>
              <a:ext cx="123594" cy="6256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9" name="Rectangle 563">
              <a:extLst>
                <a:ext uri="{FF2B5EF4-FFF2-40B4-BE49-F238E27FC236}">
                  <a16:creationId xmlns:a16="http://schemas.microsoft.com/office/drawing/2014/main" id="{815AAB94-B5FF-BD46-BEB8-6883D9348D3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54324" y="4344553"/>
              <a:ext cx="343315" cy="810224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0" name="Rectangle 564">
              <a:extLst>
                <a:ext uri="{FF2B5EF4-FFF2-40B4-BE49-F238E27FC236}">
                  <a16:creationId xmlns:a16="http://schemas.microsoft.com/office/drawing/2014/main" id="{2371A2BE-7E5F-0545-9AC8-CA47BF34A4E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54324" y="4344553"/>
              <a:ext cx="343315" cy="8102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1" name="Rectangle 565">
              <a:extLst>
                <a:ext uri="{FF2B5EF4-FFF2-40B4-BE49-F238E27FC236}">
                  <a16:creationId xmlns:a16="http://schemas.microsoft.com/office/drawing/2014/main" id="{CED74428-0BD9-A543-BFFF-29F16C011B0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25218" y="4344553"/>
              <a:ext cx="172421" cy="810224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2" name="Rectangle 566">
              <a:extLst>
                <a:ext uri="{FF2B5EF4-FFF2-40B4-BE49-F238E27FC236}">
                  <a16:creationId xmlns:a16="http://schemas.microsoft.com/office/drawing/2014/main" id="{A79C03AB-FA10-9D40-B6F8-83BE77D629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72634" y="4758056"/>
              <a:ext cx="234980" cy="3662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3" name="Rectangle 567">
              <a:extLst>
                <a:ext uri="{FF2B5EF4-FFF2-40B4-BE49-F238E27FC236}">
                  <a16:creationId xmlns:a16="http://schemas.microsoft.com/office/drawing/2014/main" id="{4B1F6F73-DCA5-FA46-A649-87DE7B672CD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1814" y="4701601"/>
              <a:ext cx="190731" cy="3509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4" name="Rectangle 568">
              <a:extLst>
                <a:ext uri="{FF2B5EF4-FFF2-40B4-BE49-F238E27FC236}">
                  <a16:creationId xmlns:a16="http://schemas.microsoft.com/office/drawing/2014/main" id="{D225F5A1-31B2-B748-8DBA-084918FB0A1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12192" y="4648196"/>
              <a:ext cx="27465" cy="28992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5" name="Rectangle 569">
              <a:extLst>
                <a:ext uri="{FF2B5EF4-FFF2-40B4-BE49-F238E27FC236}">
                  <a16:creationId xmlns:a16="http://schemas.microsoft.com/office/drawing/2014/main" id="{96A10689-B457-2641-ABBA-DD511226537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15358" y="4701601"/>
              <a:ext cx="38147" cy="3509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6" name="Rectangle 570">
              <a:extLst>
                <a:ext uri="{FF2B5EF4-FFF2-40B4-BE49-F238E27FC236}">
                  <a16:creationId xmlns:a16="http://schemas.microsoft.com/office/drawing/2014/main" id="{8B6B4814-BDCA-EE44-AA43-5E5AC92BCB7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51158" y="4812987"/>
              <a:ext cx="97654" cy="3509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7" name="Rectangle 571">
              <a:extLst>
                <a:ext uri="{FF2B5EF4-FFF2-40B4-BE49-F238E27FC236}">
                  <a16:creationId xmlns:a16="http://schemas.microsoft.com/office/drawing/2014/main" id="{6FCE62C6-8759-0B48-A776-5EB1A7771DA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97753" y="4812987"/>
              <a:ext cx="35095" cy="3509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8" name="Rectangle 572">
              <a:extLst>
                <a:ext uri="{FF2B5EF4-FFF2-40B4-BE49-F238E27FC236}">
                  <a16:creationId xmlns:a16="http://schemas.microsoft.com/office/drawing/2014/main" id="{85CD6AFA-305A-FD41-BBA4-1355AD7AB36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72634" y="4983881"/>
              <a:ext cx="234980" cy="3509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9" name="Rectangle 573">
              <a:extLst>
                <a:ext uri="{FF2B5EF4-FFF2-40B4-BE49-F238E27FC236}">
                  <a16:creationId xmlns:a16="http://schemas.microsoft.com/office/drawing/2014/main" id="{F35506E1-1835-3C4A-A91E-1BCA5AA3489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1814" y="4928951"/>
              <a:ext cx="190731" cy="3509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0" name="Rectangle 574">
              <a:extLst>
                <a:ext uri="{FF2B5EF4-FFF2-40B4-BE49-F238E27FC236}">
                  <a16:creationId xmlns:a16="http://schemas.microsoft.com/office/drawing/2014/main" id="{AD8CBB74-069B-734D-90EF-72FEC2B40F0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12192" y="4872495"/>
              <a:ext cx="27465" cy="28992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1" name="Rectangle 575">
              <a:extLst>
                <a:ext uri="{FF2B5EF4-FFF2-40B4-BE49-F238E27FC236}">
                  <a16:creationId xmlns:a16="http://schemas.microsoft.com/office/drawing/2014/main" id="{348B2095-E28A-E540-AF2D-E5076B07CC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15358" y="4928951"/>
              <a:ext cx="38147" cy="3509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2" name="Rectangle 576">
              <a:extLst>
                <a:ext uri="{FF2B5EF4-FFF2-40B4-BE49-F238E27FC236}">
                  <a16:creationId xmlns:a16="http://schemas.microsoft.com/office/drawing/2014/main" id="{AD69C21A-6ADD-E348-9F7C-8D4EAEBB16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51158" y="5037286"/>
              <a:ext cx="97654" cy="3662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3" name="Rectangle 577">
              <a:extLst>
                <a:ext uri="{FF2B5EF4-FFF2-40B4-BE49-F238E27FC236}">
                  <a16:creationId xmlns:a16="http://schemas.microsoft.com/office/drawing/2014/main" id="{8EBF7F85-9BF2-DC4E-9A3B-111F20FAC6A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97753" y="5037286"/>
              <a:ext cx="35095" cy="3662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4" name="Freeform 578">
              <a:extLst>
                <a:ext uri="{FF2B5EF4-FFF2-40B4-BE49-F238E27FC236}">
                  <a16:creationId xmlns:a16="http://schemas.microsoft.com/office/drawing/2014/main" id="{8CD9CDAC-B9C8-5449-8C70-9F2D941D7CAE}"/>
                </a:ext>
              </a:extLst>
            </p:cNvPr>
            <p:cNvSpPr>
              <a:spLocks/>
            </p:cNvSpPr>
            <p:nvPr/>
          </p:nvSpPr>
          <p:spPr bwMode="auto">
            <a:xfrm>
              <a:off x="5572634" y="4532231"/>
              <a:ext cx="234980" cy="36620"/>
            </a:xfrm>
            <a:custGeom>
              <a:avLst/>
              <a:gdLst>
                <a:gd name="T0" fmla="*/ 154 w 154"/>
                <a:gd name="T1" fmla="*/ 24 h 24"/>
                <a:gd name="T2" fmla="*/ 0 w 154"/>
                <a:gd name="T3" fmla="*/ 24 h 24"/>
                <a:gd name="T4" fmla="*/ 0 w 154"/>
                <a:gd name="T5" fmla="*/ 0 h 24"/>
                <a:gd name="T6" fmla="*/ 154 w 154"/>
                <a:gd name="T7" fmla="*/ 1 h 24"/>
                <a:gd name="T8" fmla="*/ 154 w 154"/>
                <a:gd name="T9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4" h="24">
                  <a:moveTo>
                    <a:pt x="154" y="24"/>
                  </a:moveTo>
                  <a:lnTo>
                    <a:pt x="0" y="24"/>
                  </a:lnTo>
                  <a:lnTo>
                    <a:pt x="0" y="0"/>
                  </a:lnTo>
                  <a:lnTo>
                    <a:pt x="154" y="1"/>
                  </a:lnTo>
                  <a:lnTo>
                    <a:pt x="154" y="2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5" name="Rectangle 579">
              <a:extLst>
                <a:ext uri="{FF2B5EF4-FFF2-40B4-BE49-F238E27FC236}">
                  <a16:creationId xmlns:a16="http://schemas.microsoft.com/office/drawing/2014/main" id="{C7948DBF-B5B2-0D40-83CB-70A23AEB0C8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1814" y="4475776"/>
              <a:ext cx="190731" cy="3662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6" name="Rectangle 580">
              <a:extLst>
                <a:ext uri="{FF2B5EF4-FFF2-40B4-BE49-F238E27FC236}">
                  <a16:creationId xmlns:a16="http://schemas.microsoft.com/office/drawing/2014/main" id="{5C863CC3-393D-7A4F-AA0A-84D69C4C85C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12192" y="4422371"/>
              <a:ext cx="27465" cy="28992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7" name="Rectangle 581">
              <a:extLst>
                <a:ext uri="{FF2B5EF4-FFF2-40B4-BE49-F238E27FC236}">
                  <a16:creationId xmlns:a16="http://schemas.microsoft.com/office/drawing/2014/main" id="{B8407789-5F98-B849-9DEB-72825B535AB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15358" y="4475776"/>
              <a:ext cx="38147" cy="3662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8" name="Rectangle 582">
              <a:extLst>
                <a:ext uri="{FF2B5EF4-FFF2-40B4-BE49-F238E27FC236}">
                  <a16:creationId xmlns:a16="http://schemas.microsoft.com/office/drawing/2014/main" id="{38C5D968-D58B-F548-AC78-0B2557C894C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51158" y="4587162"/>
              <a:ext cx="97654" cy="3509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9" name="Rectangle 583">
              <a:extLst>
                <a:ext uri="{FF2B5EF4-FFF2-40B4-BE49-F238E27FC236}">
                  <a16:creationId xmlns:a16="http://schemas.microsoft.com/office/drawing/2014/main" id="{02755367-0E9F-E448-B18A-546086879BB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97753" y="4587162"/>
              <a:ext cx="35095" cy="3509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0" name="Freeform 584">
              <a:extLst>
                <a:ext uri="{FF2B5EF4-FFF2-40B4-BE49-F238E27FC236}">
                  <a16:creationId xmlns:a16="http://schemas.microsoft.com/office/drawing/2014/main" id="{C60EB89D-662B-9449-A149-6C16FF242194}"/>
                </a:ext>
              </a:extLst>
            </p:cNvPr>
            <p:cNvSpPr>
              <a:spLocks/>
            </p:cNvSpPr>
            <p:nvPr/>
          </p:nvSpPr>
          <p:spPr bwMode="auto">
            <a:xfrm>
              <a:off x="7620317" y="4213330"/>
              <a:ext cx="337212" cy="198360"/>
            </a:xfrm>
            <a:custGeom>
              <a:avLst/>
              <a:gdLst>
                <a:gd name="T0" fmla="*/ 34 w 164"/>
                <a:gd name="T1" fmla="*/ 93 h 97"/>
                <a:gd name="T2" fmla="*/ 0 w 164"/>
                <a:gd name="T3" fmla="*/ 74 h 97"/>
                <a:gd name="T4" fmla="*/ 22 w 164"/>
                <a:gd name="T5" fmla="*/ 52 h 97"/>
                <a:gd name="T6" fmla="*/ 25 w 164"/>
                <a:gd name="T7" fmla="*/ 52 h 97"/>
                <a:gd name="T8" fmla="*/ 25 w 164"/>
                <a:gd name="T9" fmla="*/ 48 h 97"/>
                <a:gd name="T10" fmla="*/ 47 w 164"/>
                <a:gd name="T11" fmla="*/ 26 h 97"/>
                <a:gd name="T12" fmla="*/ 58 w 164"/>
                <a:gd name="T13" fmla="*/ 29 h 97"/>
                <a:gd name="T14" fmla="*/ 95 w 164"/>
                <a:gd name="T15" fmla="*/ 0 h 97"/>
                <a:gd name="T16" fmla="*/ 133 w 164"/>
                <a:gd name="T17" fmla="*/ 33 h 97"/>
                <a:gd name="T18" fmla="*/ 134 w 164"/>
                <a:gd name="T19" fmla="*/ 33 h 97"/>
                <a:gd name="T20" fmla="*/ 164 w 164"/>
                <a:gd name="T21" fmla="*/ 64 h 97"/>
                <a:gd name="T22" fmla="*/ 127 w 164"/>
                <a:gd name="T23" fmla="*/ 93 h 97"/>
                <a:gd name="T24" fmla="*/ 34 w 164"/>
                <a:gd name="T25" fmla="*/ 93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64" h="97">
                  <a:moveTo>
                    <a:pt x="34" y="93"/>
                  </a:moveTo>
                  <a:cubicBezTo>
                    <a:pt x="27" y="93"/>
                    <a:pt x="0" y="97"/>
                    <a:pt x="0" y="74"/>
                  </a:cubicBezTo>
                  <a:cubicBezTo>
                    <a:pt x="0" y="62"/>
                    <a:pt x="10" y="52"/>
                    <a:pt x="22" y="52"/>
                  </a:cubicBezTo>
                  <a:cubicBezTo>
                    <a:pt x="23" y="52"/>
                    <a:pt x="24" y="52"/>
                    <a:pt x="25" y="52"/>
                  </a:cubicBezTo>
                  <a:cubicBezTo>
                    <a:pt x="25" y="51"/>
                    <a:pt x="25" y="49"/>
                    <a:pt x="25" y="48"/>
                  </a:cubicBezTo>
                  <a:cubicBezTo>
                    <a:pt x="25" y="36"/>
                    <a:pt x="35" y="26"/>
                    <a:pt x="47" y="26"/>
                  </a:cubicBezTo>
                  <a:cubicBezTo>
                    <a:pt x="51" y="26"/>
                    <a:pt x="55" y="27"/>
                    <a:pt x="58" y="29"/>
                  </a:cubicBezTo>
                  <a:cubicBezTo>
                    <a:pt x="63" y="12"/>
                    <a:pt x="77" y="0"/>
                    <a:pt x="95" y="0"/>
                  </a:cubicBezTo>
                  <a:cubicBezTo>
                    <a:pt x="114" y="0"/>
                    <a:pt x="130" y="15"/>
                    <a:pt x="133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51" y="33"/>
                    <a:pt x="164" y="47"/>
                    <a:pt x="164" y="64"/>
                  </a:cubicBezTo>
                  <a:cubicBezTo>
                    <a:pt x="164" y="93"/>
                    <a:pt x="129" y="94"/>
                    <a:pt x="127" y="93"/>
                  </a:cubicBezTo>
                  <a:lnTo>
                    <a:pt x="34" y="93"/>
                  </a:lnTo>
                  <a:close/>
                </a:path>
              </a:pathLst>
            </a:custGeom>
            <a:solidFill>
              <a:srgbClr val="C7EA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1" name="Freeform 585">
              <a:extLst>
                <a:ext uri="{FF2B5EF4-FFF2-40B4-BE49-F238E27FC236}">
                  <a16:creationId xmlns:a16="http://schemas.microsoft.com/office/drawing/2014/main" id="{64E0B9AD-2507-DA4E-B1F7-A8F39BBCC259}"/>
                </a:ext>
              </a:extLst>
            </p:cNvPr>
            <p:cNvSpPr>
              <a:spLocks/>
            </p:cNvSpPr>
            <p:nvPr/>
          </p:nvSpPr>
          <p:spPr bwMode="auto">
            <a:xfrm>
              <a:off x="5224742" y="5232594"/>
              <a:ext cx="112912" cy="24414"/>
            </a:xfrm>
            <a:custGeom>
              <a:avLst/>
              <a:gdLst>
                <a:gd name="T0" fmla="*/ 27 w 55"/>
                <a:gd name="T1" fmla="*/ 0 h 12"/>
                <a:gd name="T2" fmla="*/ 21 w 55"/>
                <a:gd name="T3" fmla="*/ 0 h 12"/>
                <a:gd name="T4" fmla="*/ 21 w 55"/>
                <a:gd name="T5" fmla="*/ 7 h 12"/>
                <a:gd name="T6" fmla="*/ 7 w 55"/>
                <a:gd name="T7" fmla="*/ 7 h 12"/>
                <a:gd name="T8" fmla="*/ 7 w 55"/>
                <a:gd name="T9" fmla="*/ 2 h 12"/>
                <a:gd name="T10" fmla="*/ 0 w 55"/>
                <a:gd name="T11" fmla="*/ 6 h 12"/>
                <a:gd name="T12" fmla="*/ 27 w 55"/>
                <a:gd name="T13" fmla="*/ 12 h 12"/>
                <a:gd name="T14" fmla="*/ 55 w 55"/>
                <a:gd name="T15" fmla="*/ 6 h 12"/>
                <a:gd name="T16" fmla="*/ 27 w 55"/>
                <a:gd name="T17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5" h="12">
                  <a:moveTo>
                    <a:pt x="27" y="0"/>
                  </a:moveTo>
                  <a:cubicBezTo>
                    <a:pt x="25" y="0"/>
                    <a:pt x="23" y="0"/>
                    <a:pt x="21" y="0"/>
                  </a:cubicBezTo>
                  <a:cubicBezTo>
                    <a:pt x="21" y="7"/>
                    <a:pt x="21" y="7"/>
                    <a:pt x="21" y="7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3" y="3"/>
                    <a:pt x="0" y="4"/>
                    <a:pt x="0" y="6"/>
                  </a:cubicBezTo>
                  <a:cubicBezTo>
                    <a:pt x="0" y="9"/>
                    <a:pt x="12" y="12"/>
                    <a:pt x="27" y="12"/>
                  </a:cubicBezTo>
                  <a:cubicBezTo>
                    <a:pt x="42" y="12"/>
                    <a:pt x="55" y="9"/>
                    <a:pt x="55" y="6"/>
                  </a:cubicBezTo>
                  <a:cubicBezTo>
                    <a:pt x="55" y="2"/>
                    <a:pt x="42" y="0"/>
                    <a:pt x="27" y="0"/>
                  </a:cubicBezTo>
                </a:path>
              </a:pathLst>
            </a:custGeom>
            <a:solidFill>
              <a:srgbClr val="958E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2" name="Freeform 586">
              <a:extLst>
                <a:ext uri="{FF2B5EF4-FFF2-40B4-BE49-F238E27FC236}">
                  <a16:creationId xmlns:a16="http://schemas.microsoft.com/office/drawing/2014/main" id="{623CB2A5-E769-414F-A399-C6EBD1D991F2}"/>
                </a:ext>
              </a:extLst>
            </p:cNvPr>
            <p:cNvSpPr>
              <a:spLocks/>
            </p:cNvSpPr>
            <p:nvPr/>
          </p:nvSpPr>
          <p:spPr bwMode="auto">
            <a:xfrm>
              <a:off x="5131666" y="4794677"/>
              <a:ext cx="238032" cy="355522"/>
            </a:xfrm>
            <a:custGeom>
              <a:avLst/>
              <a:gdLst>
                <a:gd name="T0" fmla="*/ 98 w 115"/>
                <a:gd name="T1" fmla="*/ 39 h 173"/>
                <a:gd name="T2" fmla="*/ 58 w 115"/>
                <a:gd name="T3" fmla="*/ 173 h 173"/>
                <a:gd name="T4" fmla="*/ 17 w 115"/>
                <a:gd name="T5" fmla="*/ 39 h 173"/>
                <a:gd name="T6" fmla="*/ 57 w 115"/>
                <a:gd name="T7" fmla="*/ 0 h 173"/>
                <a:gd name="T8" fmla="*/ 98 w 115"/>
                <a:gd name="T9" fmla="*/ 39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5" h="173">
                  <a:moveTo>
                    <a:pt x="98" y="39"/>
                  </a:moveTo>
                  <a:cubicBezTo>
                    <a:pt x="115" y="87"/>
                    <a:pt x="106" y="173"/>
                    <a:pt x="58" y="173"/>
                  </a:cubicBezTo>
                  <a:cubicBezTo>
                    <a:pt x="9" y="173"/>
                    <a:pt x="0" y="87"/>
                    <a:pt x="17" y="39"/>
                  </a:cubicBezTo>
                  <a:cubicBezTo>
                    <a:pt x="27" y="13"/>
                    <a:pt x="43" y="0"/>
                    <a:pt x="57" y="0"/>
                  </a:cubicBezTo>
                  <a:cubicBezTo>
                    <a:pt x="72" y="0"/>
                    <a:pt x="88" y="13"/>
                    <a:pt x="98" y="39"/>
                  </a:cubicBezTo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3" name="Freeform 587">
              <a:extLst>
                <a:ext uri="{FF2B5EF4-FFF2-40B4-BE49-F238E27FC236}">
                  <a16:creationId xmlns:a16="http://schemas.microsoft.com/office/drawing/2014/main" id="{95CA9214-720A-B049-A718-34F84FB689C5}"/>
                </a:ext>
              </a:extLst>
            </p:cNvPr>
            <p:cNvSpPr>
              <a:spLocks/>
            </p:cNvSpPr>
            <p:nvPr/>
          </p:nvSpPr>
          <p:spPr bwMode="auto">
            <a:xfrm>
              <a:off x="5131666" y="4783996"/>
              <a:ext cx="238032" cy="355522"/>
            </a:xfrm>
            <a:custGeom>
              <a:avLst/>
              <a:gdLst>
                <a:gd name="T0" fmla="*/ 98 w 115"/>
                <a:gd name="T1" fmla="*/ 39 h 173"/>
                <a:gd name="T2" fmla="*/ 58 w 115"/>
                <a:gd name="T3" fmla="*/ 173 h 173"/>
                <a:gd name="T4" fmla="*/ 17 w 115"/>
                <a:gd name="T5" fmla="*/ 39 h 173"/>
                <a:gd name="T6" fmla="*/ 57 w 115"/>
                <a:gd name="T7" fmla="*/ 0 h 173"/>
                <a:gd name="T8" fmla="*/ 98 w 115"/>
                <a:gd name="T9" fmla="*/ 39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5" h="173">
                  <a:moveTo>
                    <a:pt x="98" y="39"/>
                  </a:moveTo>
                  <a:cubicBezTo>
                    <a:pt x="115" y="87"/>
                    <a:pt x="106" y="173"/>
                    <a:pt x="58" y="173"/>
                  </a:cubicBezTo>
                  <a:cubicBezTo>
                    <a:pt x="9" y="173"/>
                    <a:pt x="0" y="87"/>
                    <a:pt x="17" y="39"/>
                  </a:cubicBezTo>
                  <a:cubicBezTo>
                    <a:pt x="27" y="13"/>
                    <a:pt x="43" y="0"/>
                    <a:pt x="57" y="0"/>
                  </a:cubicBezTo>
                  <a:cubicBezTo>
                    <a:pt x="72" y="0"/>
                    <a:pt x="88" y="13"/>
                    <a:pt x="98" y="39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4" name="Freeform 588">
              <a:extLst>
                <a:ext uri="{FF2B5EF4-FFF2-40B4-BE49-F238E27FC236}">
                  <a16:creationId xmlns:a16="http://schemas.microsoft.com/office/drawing/2014/main" id="{D8536C0E-077B-2D40-969A-4C345F4C4D42}"/>
                </a:ext>
              </a:extLst>
            </p:cNvPr>
            <p:cNvSpPr>
              <a:spLocks/>
            </p:cNvSpPr>
            <p:nvPr/>
          </p:nvSpPr>
          <p:spPr bwMode="auto">
            <a:xfrm>
              <a:off x="5227793" y="4787048"/>
              <a:ext cx="141904" cy="363151"/>
            </a:xfrm>
            <a:custGeom>
              <a:avLst/>
              <a:gdLst>
                <a:gd name="T0" fmla="*/ 52 w 69"/>
                <a:gd name="T1" fmla="*/ 39 h 177"/>
                <a:gd name="T2" fmla="*/ 19 w 69"/>
                <a:gd name="T3" fmla="*/ 0 h 177"/>
                <a:gd name="T4" fmla="*/ 0 w 69"/>
                <a:gd name="T5" fmla="*/ 176 h 177"/>
                <a:gd name="T6" fmla="*/ 12 w 69"/>
                <a:gd name="T7" fmla="*/ 177 h 177"/>
                <a:gd name="T8" fmla="*/ 52 w 69"/>
                <a:gd name="T9" fmla="*/ 39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177">
                  <a:moveTo>
                    <a:pt x="52" y="39"/>
                  </a:moveTo>
                  <a:cubicBezTo>
                    <a:pt x="44" y="17"/>
                    <a:pt x="31" y="4"/>
                    <a:pt x="19" y="0"/>
                  </a:cubicBezTo>
                  <a:cubicBezTo>
                    <a:pt x="26" y="7"/>
                    <a:pt x="47" y="168"/>
                    <a:pt x="0" y="176"/>
                  </a:cubicBezTo>
                  <a:cubicBezTo>
                    <a:pt x="4" y="177"/>
                    <a:pt x="8" y="177"/>
                    <a:pt x="12" y="177"/>
                  </a:cubicBezTo>
                  <a:cubicBezTo>
                    <a:pt x="60" y="177"/>
                    <a:pt x="69" y="89"/>
                    <a:pt x="52" y="39"/>
                  </a:cubicBezTo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5" name="Freeform 589">
              <a:extLst>
                <a:ext uri="{FF2B5EF4-FFF2-40B4-BE49-F238E27FC236}">
                  <a16:creationId xmlns:a16="http://schemas.microsoft.com/office/drawing/2014/main" id="{E82FBF7D-2A2D-AE40-95A6-C2FC8370C555}"/>
                </a:ext>
              </a:extLst>
            </p:cNvPr>
            <p:cNvSpPr>
              <a:spLocks/>
            </p:cNvSpPr>
            <p:nvPr/>
          </p:nvSpPr>
          <p:spPr bwMode="auto">
            <a:xfrm>
              <a:off x="5211009" y="5003718"/>
              <a:ext cx="71715" cy="242610"/>
            </a:xfrm>
            <a:custGeom>
              <a:avLst/>
              <a:gdLst>
                <a:gd name="T0" fmla="*/ 15 w 35"/>
                <a:gd name="T1" fmla="*/ 1 h 118"/>
                <a:gd name="T2" fmla="*/ 15 w 35"/>
                <a:gd name="T3" fmla="*/ 35 h 118"/>
                <a:gd name="T4" fmla="*/ 1 w 35"/>
                <a:gd name="T5" fmla="*/ 28 h 118"/>
                <a:gd name="T6" fmla="*/ 1 w 35"/>
                <a:gd name="T7" fmla="*/ 30 h 118"/>
                <a:gd name="T8" fmla="*/ 14 w 35"/>
                <a:gd name="T9" fmla="*/ 42 h 118"/>
                <a:gd name="T10" fmla="*/ 14 w 35"/>
                <a:gd name="T11" fmla="*/ 118 h 118"/>
                <a:gd name="T12" fmla="*/ 28 w 35"/>
                <a:gd name="T13" fmla="*/ 118 h 118"/>
                <a:gd name="T14" fmla="*/ 26 w 35"/>
                <a:gd name="T15" fmla="*/ 53 h 118"/>
                <a:gd name="T16" fmla="*/ 34 w 35"/>
                <a:gd name="T17" fmla="*/ 46 h 118"/>
                <a:gd name="T18" fmla="*/ 33 w 35"/>
                <a:gd name="T19" fmla="*/ 43 h 118"/>
                <a:gd name="T20" fmla="*/ 26 w 35"/>
                <a:gd name="T21" fmla="*/ 47 h 118"/>
                <a:gd name="T22" fmla="*/ 23 w 35"/>
                <a:gd name="T23" fmla="*/ 1 h 118"/>
                <a:gd name="T24" fmla="*/ 19 w 35"/>
                <a:gd name="T25" fmla="*/ 0 h 118"/>
                <a:gd name="T26" fmla="*/ 15 w 35"/>
                <a:gd name="T27" fmla="*/ 1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5" h="118">
                  <a:moveTo>
                    <a:pt x="15" y="1"/>
                  </a:moveTo>
                  <a:cubicBezTo>
                    <a:pt x="15" y="35"/>
                    <a:pt x="15" y="35"/>
                    <a:pt x="15" y="35"/>
                  </a:cubicBezTo>
                  <a:cubicBezTo>
                    <a:pt x="10" y="32"/>
                    <a:pt x="2" y="28"/>
                    <a:pt x="1" y="28"/>
                  </a:cubicBezTo>
                  <a:cubicBezTo>
                    <a:pt x="0" y="28"/>
                    <a:pt x="0" y="29"/>
                    <a:pt x="1" y="30"/>
                  </a:cubicBezTo>
                  <a:cubicBezTo>
                    <a:pt x="2" y="31"/>
                    <a:pt x="10" y="37"/>
                    <a:pt x="14" y="42"/>
                  </a:cubicBezTo>
                  <a:cubicBezTo>
                    <a:pt x="14" y="118"/>
                    <a:pt x="14" y="118"/>
                    <a:pt x="14" y="118"/>
                  </a:cubicBezTo>
                  <a:cubicBezTo>
                    <a:pt x="28" y="118"/>
                    <a:pt x="28" y="118"/>
                    <a:pt x="28" y="118"/>
                  </a:cubicBezTo>
                  <a:cubicBezTo>
                    <a:pt x="26" y="53"/>
                    <a:pt x="26" y="53"/>
                    <a:pt x="26" y="53"/>
                  </a:cubicBezTo>
                  <a:cubicBezTo>
                    <a:pt x="30" y="50"/>
                    <a:pt x="33" y="46"/>
                    <a:pt x="34" y="46"/>
                  </a:cubicBezTo>
                  <a:cubicBezTo>
                    <a:pt x="35" y="45"/>
                    <a:pt x="35" y="42"/>
                    <a:pt x="33" y="43"/>
                  </a:cubicBezTo>
                  <a:cubicBezTo>
                    <a:pt x="32" y="43"/>
                    <a:pt x="29" y="45"/>
                    <a:pt x="26" y="47"/>
                  </a:cubicBezTo>
                  <a:cubicBezTo>
                    <a:pt x="23" y="1"/>
                    <a:pt x="23" y="1"/>
                    <a:pt x="23" y="1"/>
                  </a:cubicBezTo>
                  <a:cubicBezTo>
                    <a:pt x="23" y="1"/>
                    <a:pt x="22" y="0"/>
                    <a:pt x="19" y="0"/>
                  </a:cubicBezTo>
                  <a:cubicBezTo>
                    <a:pt x="16" y="0"/>
                    <a:pt x="15" y="1"/>
                    <a:pt x="15" y="1"/>
                  </a:cubicBezTo>
                </a:path>
              </a:pathLst>
            </a:custGeom>
            <a:solidFill>
              <a:srgbClr val="9B5F0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6" name="Freeform 590">
              <a:extLst>
                <a:ext uri="{FF2B5EF4-FFF2-40B4-BE49-F238E27FC236}">
                  <a16:creationId xmlns:a16="http://schemas.microsoft.com/office/drawing/2014/main" id="{83D26897-DAD7-BA4A-A2E8-509A7072E851}"/>
                </a:ext>
              </a:extLst>
            </p:cNvPr>
            <p:cNvSpPr>
              <a:spLocks/>
            </p:cNvSpPr>
            <p:nvPr/>
          </p:nvSpPr>
          <p:spPr bwMode="auto">
            <a:xfrm>
              <a:off x="5258310" y="5006769"/>
              <a:ext cx="3052" cy="53405"/>
            </a:xfrm>
            <a:custGeom>
              <a:avLst/>
              <a:gdLst>
                <a:gd name="T0" fmla="*/ 0 w 2"/>
                <a:gd name="T1" fmla="*/ 0 h 35"/>
                <a:gd name="T2" fmla="*/ 0 w 2"/>
                <a:gd name="T3" fmla="*/ 0 h 35"/>
                <a:gd name="T4" fmla="*/ 2 w 2"/>
                <a:gd name="T5" fmla="*/ 35 h 35"/>
                <a:gd name="T6" fmla="*/ 1 w 2"/>
                <a:gd name="T7" fmla="*/ 35 h 35"/>
                <a:gd name="T8" fmla="*/ 0 w 2"/>
                <a:gd name="T9" fmla="*/ 0 h 35"/>
                <a:gd name="T10" fmla="*/ 0 w 2"/>
                <a:gd name="T11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35">
                  <a:moveTo>
                    <a:pt x="0" y="0"/>
                  </a:moveTo>
                  <a:lnTo>
                    <a:pt x="0" y="0"/>
                  </a:lnTo>
                  <a:lnTo>
                    <a:pt x="2" y="35"/>
                  </a:lnTo>
                  <a:lnTo>
                    <a:pt x="1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E7A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7" name="Freeform 591">
              <a:extLst>
                <a:ext uri="{FF2B5EF4-FFF2-40B4-BE49-F238E27FC236}">
                  <a16:creationId xmlns:a16="http://schemas.microsoft.com/office/drawing/2014/main" id="{9488ABC5-7F29-DB4C-A95D-BCF2902E2ABD}"/>
                </a:ext>
              </a:extLst>
            </p:cNvPr>
            <p:cNvSpPr>
              <a:spLocks/>
            </p:cNvSpPr>
            <p:nvPr/>
          </p:nvSpPr>
          <p:spPr bwMode="auto">
            <a:xfrm>
              <a:off x="5258310" y="5006769"/>
              <a:ext cx="3052" cy="53405"/>
            </a:xfrm>
            <a:custGeom>
              <a:avLst/>
              <a:gdLst>
                <a:gd name="T0" fmla="*/ 0 w 2"/>
                <a:gd name="T1" fmla="*/ 0 h 35"/>
                <a:gd name="T2" fmla="*/ 0 w 2"/>
                <a:gd name="T3" fmla="*/ 0 h 35"/>
                <a:gd name="T4" fmla="*/ 2 w 2"/>
                <a:gd name="T5" fmla="*/ 35 h 35"/>
                <a:gd name="T6" fmla="*/ 1 w 2"/>
                <a:gd name="T7" fmla="*/ 35 h 35"/>
                <a:gd name="T8" fmla="*/ 0 w 2"/>
                <a:gd name="T9" fmla="*/ 0 h 35"/>
                <a:gd name="T10" fmla="*/ 0 w 2"/>
                <a:gd name="T11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35">
                  <a:moveTo>
                    <a:pt x="0" y="0"/>
                  </a:moveTo>
                  <a:lnTo>
                    <a:pt x="0" y="0"/>
                  </a:lnTo>
                  <a:lnTo>
                    <a:pt x="2" y="35"/>
                  </a:lnTo>
                  <a:lnTo>
                    <a:pt x="1" y="35"/>
                  </a:ln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8" name="Freeform 592">
              <a:extLst>
                <a:ext uri="{FF2B5EF4-FFF2-40B4-BE49-F238E27FC236}">
                  <a16:creationId xmlns:a16="http://schemas.microsoft.com/office/drawing/2014/main" id="{C0C7762C-29D8-4B42-A101-13A68BFC4178}"/>
                </a:ext>
              </a:extLst>
            </p:cNvPr>
            <p:cNvSpPr>
              <a:spLocks/>
            </p:cNvSpPr>
            <p:nvPr/>
          </p:nvSpPr>
          <p:spPr bwMode="auto">
            <a:xfrm>
              <a:off x="5276620" y="5098320"/>
              <a:ext cx="4578" cy="3052"/>
            </a:xfrm>
            <a:custGeom>
              <a:avLst/>
              <a:gdLst>
                <a:gd name="T0" fmla="*/ 2 w 2"/>
                <a:gd name="T1" fmla="*/ 0 h 1"/>
                <a:gd name="T2" fmla="*/ 0 w 2"/>
                <a:gd name="T3" fmla="*/ 1 h 1"/>
                <a:gd name="T4" fmla="*/ 0 w 2"/>
                <a:gd name="T5" fmla="*/ 1 h 1"/>
                <a:gd name="T6" fmla="*/ 2 w 2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1">
                  <a:moveTo>
                    <a:pt x="2" y="0"/>
                  </a:moveTo>
                  <a:cubicBezTo>
                    <a:pt x="1" y="0"/>
                    <a:pt x="1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0"/>
                    <a:pt x="2" y="0"/>
                  </a:cubicBezTo>
                </a:path>
              </a:pathLst>
            </a:custGeom>
            <a:solidFill>
              <a:srgbClr val="356F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9" name="Freeform 593">
              <a:extLst>
                <a:ext uri="{FF2B5EF4-FFF2-40B4-BE49-F238E27FC236}">
                  <a16:creationId xmlns:a16="http://schemas.microsoft.com/office/drawing/2014/main" id="{689AD154-5326-F648-BBFB-EAFB932EB531}"/>
                </a:ext>
              </a:extLst>
            </p:cNvPr>
            <p:cNvSpPr>
              <a:spLocks/>
            </p:cNvSpPr>
            <p:nvPr/>
          </p:nvSpPr>
          <p:spPr bwMode="auto">
            <a:xfrm>
              <a:off x="5252207" y="5003718"/>
              <a:ext cx="30517" cy="242610"/>
            </a:xfrm>
            <a:custGeom>
              <a:avLst/>
              <a:gdLst>
                <a:gd name="T0" fmla="*/ 0 w 15"/>
                <a:gd name="T1" fmla="*/ 0 h 118"/>
                <a:gd name="T2" fmla="*/ 0 w 15"/>
                <a:gd name="T3" fmla="*/ 118 h 118"/>
                <a:gd name="T4" fmla="*/ 8 w 15"/>
                <a:gd name="T5" fmla="*/ 118 h 118"/>
                <a:gd name="T6" fmla="*/ 6 w 15"/>
                <a:gd name="T7" fmla="*/ 53 h 118"/>
                <a:gd name="T8" fmla="*/ 12 w 15"/>
                <a:gd name="T9" fmla="*/ 47 h 118"/>
                <a:gd name="T10" fmla="*/ 14 w 15"/>
                <a:gd name="T11" fmla="*/ 46 h 118"/>
                <a:gd name="T12" fmla="*/ 14 w 15"/>
                <a:gd name="T13" fmla="*/ 46 h 118"/>
                <a:gd name="T14" fmla="*/ 14 w 15"/>
                <a:gd name="T15" fmla="*/ 45 h 118"/>
                <a:gd name="T16" fmla="*/ 14 w 15"/>
                <a:gd name="T17" fmla="*/ 43 h 118"/>
                <a:gd name="T18" fmla="*/ 13 w 15"/>
                <a:gd name="T19" fmla="*/ 43 h 118"/>
                <a:gd name="T20" fmla="*/ 13 w 15"/>
                <a:gd name="T21" fmla="*/ 43 h 118"/>
                <a:gd name="T22" fmla="*/ 6 w 15"/>
                <a:gd name="T23" fmla="*/ 47 h 118"/>
                <a:gd name="T24" fmla="*/ 6 w 15"/>
                <a:gd name="T25" fmla="*/ 47 h 118"/>
                <a:gd name="T26" fmla="*/ 6 w 15"/>
                <a:gd name="T27" fmla="*/ 47 h 118"/>
                <a:gd name="T28" fmla="*/ 6 w 15"/>
                <a:gd name="T29" fmla="*/ 47 h 118"/>
                <a:gd name="T30" fmla="*/ 5 w 15"/>
                <a:gd name="T31" fmla="*/ 27 h 118"/>
                <a:gd name="T32" fmla="*/ 3 w 15"/>
                <a:gd name="T33" fmla="*/ 1 h 118"/>
                <a:gd name="T34" fmla="*/ 3 w 15"/>
                <a:gd name="T35" fmla="*/ 1 h 118"/>
                <a:gd name="T36" fmla="*/ 0 w 15"/>
                <a:gd name="T37" fmla="*/ 0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5" h="118">
                  <a:moveTo>
                    <a:pt x="0" y="0"/>
                  </a:moveTo>
                  <a:cubicBezTo>
                    <a:pt x="0" y="118"/>
                    <a:pt x="0" y="118"/>
                    <a:pt x="0" y="118"/>
                  </a:cubicBezTo>
                  <a:cubicBezTo>
                    <a:pt x="8" y="118"/>
                    <a:pt x="8" y="118"/>
                    <a:pt x="8" y="118"/>
                  </a:cubicBezTo>
                  <a:cubicBezTo>
                    <a:pt x="6" y="53"/>
                    <a:pt x="6" y="53"/>
                    <a:pt x="6" y="53"/>
                  </a:cubicBezTo>
                  <a:cubicBezTo>
                    <a:pt x="8" y="51"/>
                    <a:pt x="11" y="48"/>
                    <a:pt x="12" y="47"/>
                  </a:cubicBezTo>
                  <a:cubicBezTo>
                    <a:pt x="13" y="47"/>
                    <a:pt x="13" y="46"/>
                    <a:pt x="14" y="46"/>
                  </a:cubicBezTo>
                  <a:cubicBezTo>
                    <a:pt x="14" y="46"/>
                    <a:pt x="14" y="46"/>
                    <a:pt x="14" y="46"/>
                  </a:cubicBezTo>
                  <a:cubicBezTo>
                    <a:pt x="14" y="45"/>
                    <a:pt x="14" y="45"/>
                    <a:pt x="14" y="45"/>
                  </a:cubicBezTo>
                  <a:cubicBezTo>
                    <a:pt x="15" y="44"/>
                    <a:pt x="14" y="43"/>
                    <a:pt x="14" y="43"/>
                  </a:cubicBezTo>
                  <a:cubicBezTo>
                    <a:pt x="13" y="43"/>
                    <a:pt x="13" y="43"/>
                    <a:pt x="13" y="43"/>
                  </a:cubicBezTo>
                  <a:cubicBezTo>
                    <a:pt x="13" y="43"/>
                    <a:pt x="13" y="43"/>
                    <a:pt x="13" y="43"/>
                  </a:cubicBezTo>
                  <a:cubicBezTo>
                    <a:pt x="12" y="43"/>
                    <a:pt x="9" y="45"/>
                    <a:pt x="6" y="47"/>
                  </a:cubicBezTo>
                  <a:cubicBezTo>
                    <a:pt x="6" y="47"/>
                    <a:pt x="6" y="47"/>
                    <a:pt x="6" y="47"/>
                  </a:cubicBezTo>
                  <a:cubicBezTo>
                    <a:pt x="6" y="47"/>
                    <a:pt x="6" y="47"/>
                    <a:pt x="6" y="47"/>
                  </a:cubicBezTo>
                  <a:cubicBezTo>
                    <a:pt x="6" y="47"/>
                    <a:pt x="6" y="47"/>
                    <a:pt x="6" y="47"/>
                  </a:cubicBezTo>
                  <a:cubicBezTo>
                    <a:pt x="5" y="27"/>
                    <a:pt x="5" y="27"/>
                    <a:pt x="5" y="27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2" y="0"/>
                    <a:pt x="0" y="0"/>
                  </a:cubicBezTo>
                </a:path>
              </a:pathLst>
            </a:custGeom>
            <a:solidFill>
              <a:srgbClr val="723F0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0" name="Freeform 594">
              <a:extLst>
                <a:ext uri="{FF2B5EF4-FFF2-40B4-BE49-F238E27FC236}">
                  <a16:creationId xmlns:a16="http://schemas.microsoft.com/office/drawing/2014/main" id="{7B7B0765-AA43-2146-A22F-9F202E43FE7C}"/>
                </a:ext>
              </a:extLst>
            </p:cNvPr>
            <p:cNvSpPr>
              <a:spLocks/>
            </p:cNvSpPr>
            <p:nvPr/>
          </p:nvSpPr>
          <p:spPr bwMode="auto">
            <a:xfrm>
              <a:off x="5542117" y="5339403"/>
              <a:ext cx="111387" cy="24414"/>
            </a:xfrm>
            <a:custGeom>
              <a:avLst/>
              <a:gdLst>
                <a:gd name="T0" fmla="*/ 27 w 54"/>
                <a:gd name="T1" fmla="*/ 0 h 12"/>
                <a:gd name="T2" fmla="*/ 26 w 54"/>
                <a:gd name="T3" fmla="*/ 0 h 12"/>
                <a:gd name="T4" fmla="*/ 27 w 54"/>
                <a:gd name="T5" fmla="*/ 7 h 12"/>
                <a:gd name="T6" fmla="*/ 16 w 54"/>
                <a:gd name="T7" fmla="*/ 7 h 12"/>
                <a:gd name="T8" fmla="*/ 16 w 54"/>
                <a:gd name="T9" fmla="*/ 7 h 12"/>
                <a:gd name="T10" fmla="*/ 9 w 54"/>
                <a:gd name="T11" fmla="*/ 7 h 12"/>
                <a:gd name="T12" fmla="*/ 9 w 54"/>
                <a:gd name="T13" fmla="*/ 1 h 12"/>
                <a:gd name="T14" fmla="*/ 0 w 54"/>
                <a:gd name="T15" fmla="*/ 6 h 12"/>
                <a:gd name="T16" fmla="*/ 27 w 54"/>
                <a:gd name="T17" fmla="*/ 12 h 12"/>
                <a:gd name="T18" fmla="*/ 54 w 54"/>
                <a:gd name="T19" fmla="*/ 6 h 12"/>
                <a:gd name="T20" fmla="*/ 27 w 54"/>
                <a:gd name="T21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4" h="12">
                  <a:moveTo>
                    <a:pt x="27" y="0"/>
                  </a:moveTo>
                  <a:cubicBezTo>
                    <a:pt x="27" y="0"/>
                    <a:pt x="26" y="0"/>
                    <a:pt x="26" y="0"/>
                  </a:cubicBezTo>
                  <a:cubicBezTo>
                    <a:pt x="27" y="7"/>
                    <a:pt x="27" y="7"/>
                    <a:pt x="27" y="7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3" y="2"/>
                    <a:pt x="0" y="4"/>
                    <a:pt x="0" y="6"/>
                  </a:cubicBezTo>
                  <a:cubicBezTo>
                    <a:pt x="0" y="9"/>
                    <a:pt x="12" y="12"/>
                    <a:pt x="27" y="12"/>
                  </a:cubicBezTo>
                  <a:cubicBezTo>
                    <a:pt x="42" y="12"/>
                    <a:pt x="54" y="9"/>
                    <a:pt x="54" y="6"/>
                  </a:cubicBezTo>
                  <a:cubicBezTo>
                    <a:pt x="54" y="2"/>
                    <a:pt x="42" y="0"/>
                    <a:pt x="27" y="0"/>
                  </a:cubicBezTo>
                </a:path>
              </a:pathLst>
            </a:custGeom>
            <a:solidFill>
              <a:srgbClr val="958E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1" name="Freeform 595">
              <a:extLst>
                <a:ext uri="{FF2B5EF4-FFF2-40B4-BE49-F238E27FC236}">
                  <a16:creationId xmlns:a16="http://schemas.microsoft.com/office/drawing/2014/main" id="{DF5A9E8F-6006-BC4D-A625-62E0938088E7}"/>
                </a:ext>
              </a:extLst>
            </p:cNvPr>
            <p:cNvSpPr>
              <a:spLocks/>
            </p:cNvSpPr>
            <p:nvPr/>
          </p:nvSpPr>
          <p:spPr bwMode="auto">
            <a:xfrm>
              <a:off x="5560427" y="5150199"/>
              <a:ext cx="53405" cy="204463"/>
            </a:xfrm>
            <a:custGeom>
              <a:avLst/>
              <a:gdLst>
                <a:gd name="T0" fmla="*/ 24 w 26"/>
                <a:gd name="T1" fmla="*/ 52 h 99"/>
                <a:gd name="T2" fmla="*/ 15 w 26"/>
                <a:gd name="T3" fmla="*/ 57 h 99"/>
                <a:gd name="T4" fmla="*/ 11 w 26"/>
                <a:gd name="T5" fmla="*/ 0 h 99"/>
                <a:gd name="T6" fmla="*/ 2 w 26"/>
                <a:gd name="T7" fmla="*/ 0 h 99"/>
                <a:gd name="T8" fmla="*/ 0 w 26"/>
                <a:gd name="T9" fmla="*/ 99 h 99"/>
                <a:gd name="T10" fmla="*/ 18 w 26"/>
                <a:gd name="T11" fmla="*/ 99 h 99"/>
                <a:gd name="T12" fmla="*/ 16 w 26"/>
                <a:gd name="T13" fmla="*/ 65 h 99"/>
                <a:gd name="T14" fmla="*/ 25 w 26"/>
                <a:gd name="T15" fmla="*/ 56 h 99"/>
                <a:gd name="T16" fmla="*/ 24 w 26"/>
                <a:gd name="T17" fmla="*/ 52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" h="99">
                  <a:moveTo>
                    <a:pt x="24" y="52"/>
                  </a:moveTo>
                  <a:cubicBezTo>
                    <a:pt x="23" y="52"/>
                    <a:pt x="19" y="54"/>
                    <a:pt x="15" y="57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0" y="99"/>
                    <a:pt x="0" y="99"/>
                    <a:pt x="0" y="99"/>
                  </a:cubicBezTo>
                  <a:cubicBezTo>
                    <a:pt x="18" y="99"/>
                    <a:pt x="18" y="99"/>
                    <a:pt x="18" y="99"/>
                  </a:cubicBezTo>
                  <a:cubicBezTo>
                    <a:pt x="16" y="65"/>
                    <a:pt x="16" y="65"/>
                    <a:pt x="16" y="65"/>
                  </a:cubicBezTo>
                  <a:cubicBezTo>
                    <a:pt x="20" y="61"/>
                    <a:pt x="24" y="57"/>
                    <a:pt x="25" y="56"/>
                  </a:cubicBezTo>
                  <a:cubicBezTo>
                    <a:pt x="26" y="55"/>
                    <a:pt x="26" y="52"/>
                    <a:pt x="24" y="52"/>
                  </a:cubicBezTo>
                </a:path>
              </a:pathLst>
            </a:custGeom>
            <a:solidFill>
              <a:srgbClr val="9B5F0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2" name="Freeform 596">
              <a:extLst>
                <a:ext uri="{FF2B5EF4-FFF2-40B4-BE49-F238E27FC236}">
                  <a16:creationId xmlns:a16="http://schemas.microsoft.com/office/drawing/2014/main" id="{6A02439F-B316-004F-A4EC-195F63AA997E}"/>
                </a:ext>
              </a:extLst>
            </p:cNvPr>
            <p:cNvSpPr>
              <a:spLocks/>
            </p:cNvSpPr>
            <p:nvPr/>
          </p:nvSpPr>
          <p:spPr bwMode="auto">
            <a:xfrm>
              <a:off x="5583315" y="5154776"/>
              <a:ext cx="4578" cy="57982"/>
            </a:xfrm>
            <a:custGeom>
              <a:avLst/>
              <a:gdLst>
                <a:gd name="T0" fmla="*/ 0 w 3"/>
                <a:gd name="T1" fmla="*/ 0 h 38"/>
                <a:gd name="T2" fmla="*/ 0 w 3"/>
                <a:gd name="T3" fmla="*/ 0 h 38"/>
                <a:gd name="T4" fmla="*/ 3 w 3"/>
                <a:gd name="T5" fmla="*/ 38 h 38"/>
                <a:gd name="T6" fmla="*/ 3 w 3"/>
                <a:gd name="T7" fmla="*/ 38 h 38"/>
                <a:gd name="T8" fmla="*/ 0 w 3"/>
                <a:gd name="T9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38">
                  <a:moveTo>
                    <a:pt x="0" y="0"/>
                  </a:moveTo>
                  <a:lnTo>
                    <a:pt x="0" y="0"/>
                  </a:lnTo>
                  <a:lnTo>
                    <a:pt x="3" y="38"/>
                  </a:lnTo>
                  <a:lnTo>
                    <a:pt x="3" y="3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B64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3" name="Freeform 597">
              <a:extLst>
                <a:ext uri="{FF2B5EF4-FFF2-40B4-BE49-F238E27FC236}">
                  <a16:creationId xmlns:a16="http://schemas.microsoft.com/office/drawing/2014/main" id="{245AE98E-1879-CB4D-94C9-247976EB905F}"/>
                </a:ext>
              </a:extLst>
            </p:cNvPr>
            <p:cNvSpPr>
              <a:spLocks/>
            </p:cNvSpPr>
            <p:nvPr/>
          </p:nvSpPr>
          <p:spPr bwMode="auto">
            <a:xfrm>
              <a:off x="5583315" y="5154776"/>
              <a:ext cx="4578" cy="57982"/>
            </a:xfrm>
            <a:custGeom>
              <a:avLst/>
              <a:gdLst>
                <a:gd name="T0" fmla="*/ 0 w 3"/>
                <a:gd name="T1" fmla="*/ 0 h 38"/>
                <a:gd name="T2" fmla="*/ 0 w 3"/>
                <a:gd name="T3" fmla="*/ 0 h 38"/>
                <a:gd name="T4" fmla="*/ 3 w 3"/>
                <a:gd name="T5" fmla="*/ 38 h 38"/>
                <a:gd name="T6" fmla="*/ 3 w 3"/>
                <a:gd name="T7" fmla="*/ 38 h 38"/>
                <a:gd name="T8" fmla="*/ 0 w 3"/>
                <a:gd name="T9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38">
                  <a:moveTo>
                    <a:pt x="0" y="0"/>
                  </a:moveTo>
                  <a:lnTo>
                    <a:pt x="0" y="0"/>
                  </a:lnTo>
                  <a:lnTo>
                    <a:pt x="3" y="38"/>
                  </a:lnTo>
                  <a:lnTo>
                    <a:pt x="3" y="38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4" name="Freeform 598">
              <a:extLst>
                <a:ext uri="{FF2B5EF4-FFF2-40B4-BE49-F238E27FC236}">
                  <a16:creationId xmlns:a16="http://schemas.microsoft.com/office/drawing/2014/main" id="{8B5101D9-8129-174E-949B-F038F123BFEA}"/>
                </a:ext>
              </a:extLst>
            </p:cNvPr>
            <p:cNvSpPr>
              <a:spLocks/>
            </p:cNvSpPr>
            <p:nvPr/>
          </p:nvSpPr>
          <p:spPr bwMode="auto">
            <a:xfrm>
              <a:off x="5587892" y="5212758"/>
              <a:ext cx="25940" cy="54930"/>
            </a:xfrm>
            <a:custGeom>
              <a:avLst/>
              <a:gdLst>
                <a:gd name="T0" fmla="*/ 0 w 13"/>
                <a:gd name="T1" fmla="*/ 0 h 27"/>
                <a:gd name="T2" fmla="*/ 0 w 13"/>
                <a:gd name="T3" fmla="*/ 0 h 27"/>
                <a:gd name="T4" fmla="*/ 2 w 13"/>
                <a:gd name="T5" fmla="*/ 27 h 27"/>
                <a:gd name="T6" fmla="*/ 11 w 13"/>
                <a:gd name="T7" fmla="*/ 22 h 27"/>
                <a:gd name="T8" fmla="*/ 11 w 13"/>
                <a:gd name="T9" fmla="*/ 22 h 27"/>
                <a:gd name="T10" fmla="*/ 13 w 13"/>
                <a:gd name="T11" fmla="*/ 23 h 27"/>
                <a:gd name="T12" fmla="*/ 11 w 13"/>
                <a:gd name="T13" fmla="*/ 22 h 27"/>
                <a:gd name="T14" fmla="*/ 11 w 13"/>
                <a:gd name="T15" fmla="*/ 22 h 27"/>
                <a:gd name="T16" fmla="*/ 2 w 13"/>
                <a:gd name="T17" fmla="*/ 27 h 27"/>
                <a:gd name="T18" fmla="*/ 0 w 13"/>
                <a:gd name="T19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" h="27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2" y="27"/>
                    <a:pt x="2" y="27"/>
                    <a:pt x="2" y="27"/>
                  </a:cubicBezTo>
                  <a:cubicBezTo>
                    <a:pt x="6" y="24"/>
                    <a:pt x="10" y="22"/>
                    <a:pt x="11" y="22"/>
                  </a:cubicBezTo>
                  <a:cubicBezTo>
                    <a:pt x="11" y="22"/>
                    <a:pt x="11" y="22"/>
                    <a:pt x="11" y="22"/>
                  </a:cubicBezTo>
                  <a:cubicBezTo>
                    <a:pt x="12" y="22"/>
                    <a:pt x="13" y="22"/>
                    <a:pt x="13" y="23"/>
                  </a:cubicBezTo>
                  <a:cubicBezTo>
                    <a:pt x="13" y="22"/>
                    <a:pt x="12" y="22"/>
                    <a:pt x="11" y="22"/>
                  </a:cubicBezTo>
                  <a:cubicBezTo>
                    <a:pt x="11" y="22"/>
                    <a:pt x="11" y="22"/>
                    <a:pt x="11" y="22"/>
                  </a:cubicBezTo>
                  <a:cubicBezTo>
                    <a:pt x="10" y="22"/>
                    <a:pt x="6" y="24"/>
                    <a:pt x="2" y="27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8370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5" name="Freeform 599">
              <a:extLst>
                <a:ext uri="{FF2B5EF4-FFF2-40B4-BE49-F238E27FC236}">
                  <a16:creationId xmlns:a16="http://schemas.microsoft.com/office/drawing/2014/main" id="{1CAFF283-A7A7-E941-9FF1-6B42F534884C}"/>
                </a:ext>
              </a:extLst>
            </p:cNvPr>
            <p:cNvSpPr>
              <a:spLocks/>
            </p:cNvSpPr>
            <p:nvPr/>
          </p:nvSpPr>
          <p:spPr bwMode="auto">
            <a:xfrm>
              <a:off x="5574160" y="5150199"/>
              <a:ext cx="9155" cy="4578"/>
            </a:xfrm>
            <a:custGeom>
              <a:avLst/>
              <a:gdLst>
                <a:gd name="T0" fmla="*/ 6 w 6"/>
                <a:gd name="T1" fmla="*/ 0 h 3"/>
                <a:gd name="T2" fmla="*/ 0 w 6"/>
                <a:gd name="T3" fmla="*/ 0 h 3"/>
                <a:gd name="T4" fmla="*/ 6 w 6"/>
                <a:gd name="T5" fmla="*/ 0 h 3"/>
                <a:gd name="T6" fmla="*/ 6 w 6"/>
                <a:gd name="T7" fmla="*/ 3 h 3"/>
                <a:gd name="T8" fmla="*/ 6 w 6"/>
                <a:gd name="T9" fmla="*/ 3 h 3"/>
                <a:gd name="T10" fmla="*/ 6 w 6"/>
                <a:gd name="T11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3">
                  <a:moveTo>
                    <a:pt x="6" y="0"/>
                  </a:moveTo>
                  <a:lnTo>
                    <a:pt x="0" y="0"/>
                  </a:lnTo>
                  <a:lnTo>
                    <a:pt x="6" y="0"/>
                  </a:lnTo>
                  <a:lnTo>
                    <a:pt x="6" y="3"/>
                  </a:lnTo>
                  <a:lnTo>
                    <a:pt x="6" y="3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9997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6" name="Freeform 600">
              <a:extLst>
                <a:ext uri="{FF2B5EF4-FFF2-40B4-BE49-F238E27FC236}">
                  <a16:creationId xmlns:a16="http://schemas.microsoft.com/office/drawing/2014/main" id="{1E42E6C6-66FA-B844-9D3D-AC180F86AAD4}"/>
                </a:ext>
              </a:extLst>
            </p:cNvPr>
            <p:cNvSpPr>
              <a:spLocks/>
            </p:cNvSpPr>
            <p:nvPr/>
          </p:nvSpPr>
          <p:spPr bwMode="auto">
            <a:xfrm>
              <a:off x="5574160" y="5150199"/>
              <a:ext cx="9155" cy="4578"/>
            </a:xfrm>
            <a:custGeom>
              <a:avLst/>
              <a:gdLst>
                <a:gd name="T0" fmla="*/ 6 w 6"/>
                <a:gd name="T1" fmla="*/ 0 h 3"/>
                <a:gd name="T2" fmla="*/ 0 w 6"/>
                <a:gd name="T3" fmla="*/ 0 h 3"/>
                <a:gd name="T4" fmla="*/ 6 w 6"/>
                <a:gd name="T5" fmla="*/ 0 h 3"/>
                <a:gd name="T6" fmla="*/ 6 w 6"/>
                <a:gd name="T7" fmla="*/ 3 h 3"/>
                <a:gd name="T8" fmla="*/ 6 w 6"/>
                <a:gd name="T9" fmla="*/ 3 h 3"/>
                <a:gd name="T10" fmla="*/ 6 w 6"/>
                <a:gd name="T11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3">
                  <a:moveTo>
                    <a:pt x="6" y="0"/>
                  </a:moveTo>
                  <a:lnTo>
                    <a:pt x="0" y="0"/>
                  </a:lnTo>
                  <a:lnTo>
                    <a:pt x="6" y="0"/>
                  </a:lnTo>
                  <a:lnTo>
                    <a:pt x="6" y="3"/>
                  </a:lnTo>
                  <a:lnTo>
                    <a:pt x="6" y="3"/>
                  </a:lnTo>
                  <a:lnTo>
                    <a:pt x="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7" name="Freeform 601">
              <a:extLst>
                <a:ext uri="{FF2B5EF4-FFF2-40B4-BE49-F238E27FC236}">
                  <a16:creationId xmlns:a16="http://schemas.microsoft.com/office/drawing/2014/main" id="{CCDA0997-CED7-7146-8F99-B92C69C44E1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595522" y="5266163"/>
              <a:ext cx="16785" cy="73241"/>
            </a:xfrm>
            <a:custGeom>
              <a:avLst/>
              <a:gdLst>
                <a:gd name="T0" fmla="*/ 0 w 8"/>
                <a:gd name="T1" fmla="*/ 28 h 36"/>
                <a:gd name="T2" fmla="*/ 0 w 8"/>
                <a:gd name="T3" fmla="*/ 36 h 36"/>
                <a:gd name="T4" fmla="*/ 0 w 8"/>
                <a:gd name="T5" fmla="*/ 36 h 36"/>
                <a:gd name="T6" fmla="*/ 0 w 8"/>
                <a:gd name="T7" fmla="*/ 28 h 36"/>
                <a:gd name="T8" fmla="*/ 8 w 8"/>
                <a:gd name="T9" fmla="*/ 0 h 36"/>
                <a:gd name="T10" fmla="*/ 8 w 8"/>
                <a:gd name="T11" fmla="*/ 0 h 36"/>
                <a:gd name="T12" fmla="*/ 2 w 8"/>
                <a:gd name="T13" fmla="*/ 5 h 36"/>
                <a:gd name="T14" fmla="*/ 8 w 8"/>
                <a:gd name="T15" fmla="*/ 0 h 36"/>
                <a:gd name="T16" fmla="*/ 8 w 8"/>
                <a:gd name="T17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" h="36">
                  <a:moveTo>
                    <a:pt x="0" y="28"/>
                  </a:moveTo>
                  <a:cubicBezTo>
                    <a:pt x="0" y="36"/>
                    <a:pt x="0" y="36"/>
                    <a:pt x="0" y="36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0" y="28"/>
                    <a:pt x="0" y="28"/>
                    <a:pt x="0" y="28"/>
                  </a:cubicBezTo>
                  <a:moveTo>
                    <a:pt x="8" y="0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7" y="0"/>
                    <a:pt x="5" y="3"/>
                    <a:pt x="2" y="5"/>
                  </a:cubicBezTo>
                  <a:cubicBezTo>
                    <a:pt x="5" y="3"/>
                    <a:pt x="7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</a:path>
              </a:pathLst>
            </a:custGeom>
            <a:solidFill>
              <a:srgbClr val="8370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8" name="Freeform 602">
              <a:extLst>
                <a:ext uri="{FF2B5EF4-FFF2-40B4-BE49-F238E27FC236}">
                  <a16:creationId xmlns:a16="http://schemas.microsoft.com/office/drawing/2014/main" id="{BBCA2FF7-5F98-CD40-80D2-7FB1D47C8FD9}"/>
                </a:ext>
              </a:extLst>
            </p:cNvPr>
            <p:cNvSpPr>
              <a:spLocks/>
            </p:cNvSpPr>
            <p:nvPr/>
          </p:nvSpPr>
          <p:spPr bwMode="auto">
            <a:xfrm>
              <a:off x="5574160" y="5339403"/>
              <a:ext cx="22888" cy="15258"/>
            </a:xfrm>
            <a:custGeom>
              <a:avLst/>
              <a:gdLst>
                <a:gd name="T0" fmla="*/ 10 w 11"/>
                <a:gd name="T1" fmla="*/ 0 h 7"/>
                <a:gd name="T2" fmla="*/ 10 w 11"/>
                <a:gd name="T3" fmla="*/ 0 h 7"/>
                <a:gd name="T4" fmla="*/ 11 w 11"/>
                <a:gd name="T5" fmla="*/ 7 h 7"/>
                <a:gd name="T6" fmla="*/ 0 w 11"/>
                <a:gd name="T7" fmla="*/ 7 h 7"/>
                <a:gd name="T8" fmla="*/ 0 w 11"/>
                <a:gd name="T9" fmla="*/ 7 h 7"/>
                <a:gd name="T10" fmla="*/ 11 w 11"/>
                <a:gd name="T11" fmla="*/ 7 h 7"/>
                <a:gd name="T12" fmla="*/ 10 w 11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7">
                  <a:moveTo>
                    <a:pt x="10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0" y="0"/>
                    <a:pt x="10" y="0"/>
                    <a:pt x="10" y="0"/>
                  </a:cubicBezTo>
                </a:path>
              </a:pathLst>
            </a:custGeom>
            <a:solidFill>
              <a:srgbClr val="6E5E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9" name="Freeform 603">
              <a:extLst>
                <a:ext uri="{FF2B5EF4-FFF2-40B4-BE49-F238E27FC236}">
                  <a16:creationId xmlns:a16="http://schemas.microsoft.com/office/drawing/2014/main" id="{055517D3-5779-D642-8B66-ACBC602486D7}"/>
                </a:ext>
              </a:extLst>
            </p:cNvPr>
            <p:cNvSpPr>
              <a:spLocks/>
            </p:cNvSpPr>
            <p:nvPr/>
          </p:nvSpPr>
          <p:spPr bwMode="auto">
            <a:xfrm>
              <a:off x="5574160" y="5150199"/>
              <a:ext cx="39672" cy="204463"/>
            </a:xfrm>
            <a:custGeom>
              <a:avLst/>
              <a:gdLst>
                <a:gd name="T0" fmla="*/ 4 w 19"/>
                <a:gd name="T1" fmla="*/ 0 h 99"/>
                <a:gd name="T2" fmla="*/ 0 w 19"/>
                <a:gd name="T3" fmla="*/ 0 h 99"/>
                <a:gd name="T4" fmla="*/ 0 w 19"/>
                <a:gd name="T5" fmla="*/ 99 h 99"/>
                <a:gd name="T6" fmla="*/ 11 w 19"/>
                <a:gd name="T7" fmla="*/ 99 h 99"/>
                <a:gd name="T8" fmla="*/ 10 w 19"/>
                <a:gd name="T9" fmla="*/ 92 h 99"/>
                <a:gd name="T10" fmla="*/ 10 w 19"/>
                <a:gd name="T11" fmla="*/ 84 h 99"/>
                <a:gd name="T12" fmla="*/ 8 w 19"/>
                <a:gd name="T13" fmla="*/ 65 h 99"/>
                <a:gd name="T14" fmla="*/ 12 w 19"/>
                <a:gd name="T15" fmla="*/ 61 h 99"/>
                <a:gd name="T16" fmla="*/ 18 w 19"/>
                <a:gd name="T17" fmla="*/ 56 h 99"/>
                <a:gd name="T18" fmla="*/ 18 w 19"/>
                <a:gd name="T19" fmla="*/ 56 h 99"/>
                <a:gd name="T20" fmla="*/ 19 w 19"/>
                <a:gd name="T21" fmla="*/ 53 h 99"/>
                <a:gd name="T22" fmla="*/ 17 w 19"/>
                <a:gd name="T23" fmla="*/ 52 h 99"/>
                <a:gd name="T24" fmla="*/ 17 w 19"/>
                <a:gd name="T25" fmla="*/ 52 h 99"/>
                <a:gd name="T26" fmla="*/ 8 w 19"/>
                <a:gd name="T27" fmla="*/ 57 h 99"/>
                <a:gd name="T28" fmla="*/ 6 w 19"/>
                <a:gd name="T29" fmla="*/ 30 h 99"/>
                <a:gd name="T30" fmla="*/ 4 w 19"/>
                <a:gd name="T31" fmla="*/ 2 h 99"/>
                <a:gd name="T32" fmla="*/ 4 w 19"/>
                <a:gd name="T33" fmla="*/ 0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9" h="99">
                  <a:moveTo>
                    <a:pt x="4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99"/>
                    <a:pt x="0" y="99"/>
                    <a:pt x="0" y="99"/>
                  </a:cubicBezTo>
                  <a:cubicBezTo>
                    <a:pt x="11" y="99"/>
                    <a:pt x="11" y="99"/>
                    <a:pt x="11" y="99"/>
                  </a:cubicBezTo>
                  <a:cubicBezTo>
                    <a:pt x="10" y="92"/>
                    <a:pt x="10" y="92"/>
                    <a:pt x="10" y="92"/>
                  </a:cubicBezTo>
                  <a:cubicBezTo>
                    <a:pt x="10" y="84"/>
                    <a:pt x="10" y="84"/>
                    <a:pt x="10" y="84"/>
                  </a:cubicBezTo>
                  <a:cubicBezTo>
                    <a:pt x="8" y="65"/>
                    <a:pt x="8" y="65"/>
                    <a:pt x="8" y="65"/>
                  </a:cubicBezTo>
                  <a:cubicBezTo>
                    <a:pt x="10" y="64"/>
                    <a:pt x="11" y="63"/>
                    <a:pt x="12" y="61"/>
                  </a:cubicBezTo>
                  <a:cubicBezTo>
                    <a:pt x="15" y="59"/>
                    <a:pt x="17" y="56"/>
                    <a:pt x="18" y="56"/>
                  </a:cubicBezTo>
                  <a:cubicBezTo>
                    <a:pt x="18" y="56"/>
                    <a:pt x="18" y="56"/>
                    <a:pt x="18" y="56"/>
                  </a:cubicBezTo>
                  <a:cubicBezTo>
                    <a:pt x="19" y="55"/>
                    <a:pt x="19" y="54"/>
                    <a:pt x="19" y="53"/>
                  </a:cubicBezTo>
                  <a:cubicBezTo>
                    <a:pt x="19" y="52"/>
                    <a:pt x="18" y="52"/>
                    <a:pt x="17" y="52"/>
                  </a:cubicBezTo>
                  <a:cubicBezTo>
                    <a:pt x="17" y="52"/>
                    <a:pt x="17" y="52"/>
                    <a:pt x="17" y="52"/>
                  </a:cubicBezTo>
                  <a:cubicBezTo>
                    <a:pt x="16" y="52"/>
                    <a:pt x="12" y="54"/>
                    <a:pt x="8" y="57"/>
                  </a:cubicBezTo>
                  <a:cubicBezTo>
                    <a:pt x="6" y="30"/>
                    <a:pt x="6" y="30"/>
                    <a:pt x="6" y="30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0"/>
                    <a:pt x="4" y="0"/>
                    <a:pt x="4" y="0"/>
                  </a:cubicBezTo>
                </a:path>
              </a:pathLst>
            </a:custGeom>
            <a:solidFill>
              <a:srgbClr val="723F0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0" name="Freeform 604">
              <a:extLst>
                <a:ext uri="{FF2B5EF4-FFF2-40B4-BE49-F238E27FC236}">
                  <a16:creationId xmlns:a16="http://schemas.microsoft.com/office/drawing/2014/main" id="{4DB9AE43-D05A-0C4D-B1E0-669978AB28CC}"/>
                </a:ext>
              </a:extLst>
            </p:cNvPr>
            <p:cNvSpPr>
              <a:spLocks/>
            </p:cNvSpPr>
            <p:nvPr/>
          </p:nvSpPr>
          <p:spPr bwMode="auto">
            <a:xfrm>
              <a:off x="5423101" y="5000666"/>
              <a:ext cx="271600" cy="244135"/>
            </a:xfrm>
            <a:custGeom>
              <a:avLst/>
              <a:gdLst>
                <a:gd name="T0" fmla="*/ 127 w 132"/>
                <a:gd name="T1" fmla="*/ 44 h 119"/>
                <a:gd name="T2" fmla="*/ 115 w 132"/>
                <a:gd name="T3" fmla="*/ 31 h 119"/>
                <a:gd name="T4" fmla="*/ 114 w 132"/>
                <a:gd name="T5" fmla="*/ 20 h 119"/>
                <a:gd name="T6" fmla="*/ 83 w 132"/>
                <a:gd name="T7" fmla="*/ 7 h 119"/>
                <a:gd name="T8" fmla="*/ 73 w 132"/>
                <a:gd name="T9" fmla="*/ 14 h 119"/>
                <a:gd name="T10" fmla="*/ 44 w 132"/>
                <a:gd name="T11" fmla="*/ 5 h 119"/>
                <a:gd name="T12" fmla="*/ 30 w 132"/>
                <a:gd name="T13" fmla="*/ 31 h 119"/>
                <a:gd name="T14" fmla="*/ 18 w 132"/>
                <a:gd name="T15" fmla="*/ 33 h 119"/>
                <a:gd name="T16" fmla="*/ 4 w 132"/>
                <a:gd name="T17" fmla="*/ 64 h 119"/>
                <a:gd name="T18" fmla="*/ 11 w 132"/>
                <a:gd name="T19" fmla="*/ 72 h 119"/>
                <a:gd name="T20" fmla="*/ 11 w 132"/>
                <a:gd name="T21" fmla="*/ 90 h 119"/>
                <a:gd name="T22" fmla="*/ 38 w 132"/>
                <a:gd name="T23" fmla="*/ 104 h 119"/>
                <a:gd name="T24" fmla="*/ 68 w 132"/>
                <a:gd name="T25" fmla="*/ 115 h 119"/>
                <a:gd name="T26" fmla="*/ 82 w 132"/>
                <a:gd name="T27" fmla="*/ 99 h 119"/>
                <a:gd name="T28" fmla="*/ 103 w 132"/>
                <a:gd name="T29" fmla="*/ 101 h 119"/>
                <a:gd name="T30" fmla="*/ 117 w 132"/>
                <a:gd name="T31" fmla="*/ 73 h 119"/>
                <a:gd name="T32" fmla="*/ 127 w 132"/>
                <a:gd name="T33" fmla="*/ 44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32" h="119">
                  <a:moveTo>
                    <a:pt x="127" y="44"/>
                  </a:moveTo>
                  <a:cubicBezTo>
                    <a:pt x="125" y="38"/>
                    <a:pt x="121" y="33"/>
                    <a:pt x="115" y="31"/>
                  </a:cubicBezTo>
                  <a:cubicBezTo>
                    <a:pt x="116" y="27"/>
                    <a:pt x="115" y="24"/>
                    <a:pt x="114" y="20"/>
                  </a:cubicBezTo>
                  <a:cubicBezTo>
                    <a:pt x="109" y="8"/>
                    <a:pt x="95" y="2"/>
                    <a:pt x="83" y="7"/>
                  </a:cubicBezTo>
                  <a:cubicBezTo>
                    <a:pt x="79" y="8"/>
                    <a:pt x="76" y="11"/>
                    <a:pt x="73" y="14"/>
                  </a:cubicBezTo>
                  <a:cubicBezTo>
                    <a:pt x="67" y="4"/>
                    <a:pt x="55" y="0"/>
                    <a:pt x="44" y="5"/>
                  </a:cubicBezTo>
                  <a:cubicBezTo>
                    <a:pt x="34" y="9"/>
                    <a:pt x="28" y="20"/>
                    <a:pt x="30" y="31"/>
                  </a:cubicBezTo>
                  <a:cubicBezTo>
                    <a:pt x="26" y="31"/>
                    <a:pt x="22" y="31"/>
                    <a:pt x="18" y="33"/>
                  </a:cubicBezTo>
                  <a:cubicBezTo>
                    <a:pt x="6" y="37"/>
                    <a:pt x="0" y="51"/>
                    <a:pt x="4" y="64"/>
                  </a:cubicBezTo>
                  <a:cubicBezTo>
                    <a:pt x="6" y="67"/>
                    <a:pt x="8" y="70"/>
                    <a:pt x="11" y="72"/>
                  </a:cubicBezTo>
                  <a:cubicBezTo>
                    <a:pt x="8" y="78"/>
                    <a:pt x="8" y="84"/>
                    <a:pt x="11" y="90"/>
                  </a:cubicBezTo>
                  <a:cubicBezTo>
                    <a:pt x="15" y="101"/>
                    <a:pt x="27" y="107"/>
                    <a:pt x="38" y="104"/>
                  </a:cubicBezTo>
                  <a:cubicBezTo>
                    <a:pt x="44" y="115"/>
                    <a:pt x="56" y="119"/>
                    <a:pt x="68" y="115"/>
                  </a:cubicBezTo>
                  <a:cubicBezTo>
                    <a:pt x="75" y="112"/>
                    <a:pt x="80" y="106"/>
                    <a:pt x="82" y="99"/>
                  </a:cubicBezTo>
                  <a:cubicBezTo>
                    <a:pt x="88" y="103"/>
                    <a:pt x="96" y="104"/>
                    <a:pt x="103" y="101"/>
                  </a:cubicBezTo>
                  <a:cubicBezTo>
                    <a:pt x="114" y="96"/>
                    <a:pt x="120" y="84"/>
                    <a:pt x="117" y="73"/>
                  </a:cubicBezTo>
                  <a:cubicBezTo>
                    <a:pt x="127" y="67"/>
                    <a:pt x="132" y="55"/>
                    <a:pt x="127" y="44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1" name="Freeform 605">
              <a:extLst>
                <a:ext uri="{FF2B5EF4-FFF2-40B4-BE49-F238E27FC236}">
                  <a16:creationId xmlns:a16="http://schemas.microsoft.com/office/drawing/2014/main" id="{EA03429C-B35A-314F-966D-D758AAFB79C8}"/>
                </a:ext>
              </a:extLst>
            </p:cNvPr>
            <p:cNvSpPr>
              <a:spLocks/>
            </p:cNvSpPr>
            <p:nvPr/>
          </p:nvSpPr>
          <p:spPr bwMode="auto">
            <a:xfrm>
              <a:off x="5507023" y="5006769"/>
              <a:ext cx="187679" cy="238032"/>
            </a:xfrm>
            <a:custGeom>
              <a:avLst/>
              <a:gdLst>
                <a:gd name="T0" fmla="*/ 74 w 91"/>
                <a:gd name="T1" fmla="*/ 28 h 116"/>
                <a:gd name="T2" fmla="*/ 73 w 91"/>
                <a:gd name="T3" fmla="*/ 17 h 116"/>
                <a:gd name="T4" fmla="*/ 46 w 91"/>
                <a:gd name="T5" fmla="*/ 3 h 116"/>
                <a:gd name="T6" fmla="*/ 62 w 91"/>
                <a:gd name="T7" fmla="*/ 16 h 116"/>
                <a:gd name="T8" fmla="*/ 64 w 91"/>
                <a:gd name="T9" fmla="*/ 26 h 116"/>
                <a:gd name="T10" fmla="*/ 75 w 91"/>
                <a:gd name="T11" fmla="*/ 39 h 116"/>
                <a:gd name="T12" fmla="*/ 66 w 91"/>
                <a:gd name="T13" fmla="*/ 66 h 116"/>
                <a:gd name="T14" fmla="*/ 52 w 91"/>
                <a:gd name="T15" fmla="*/ 93 h 116"/>
                <a:gd name="T16" fmla="*/ 32 w 91"/>
                <a:gd name="T17" fmla="*/ 91 h 116"/>
                <a:gd name="T18" fmla="*/ 18 w 91"/>
                <a:gd name="T19" fmla="*/ 106 h 116"/>
                <a:gd name="T20" fmla="*/ 0 w 91"/>
                <a:gd name="T21" fmla="*/ 105 h 116"/>
                <a:gd name="T22" fmla="*/ 27 w 91"/>
                <a:gd name="T23" fmla="*/ 112 h 116"/>
                <a:gd name="T24" fmla="*/ 41 w 91"/>
                <a:gd name="T25" fmla="*/ 96 h 116"/>
                <a:gd name="T26" fmla="*/ 62 w 91"/>
                <a:gd name="T27" fmla="*/ 98 h 116"/>
                <a:gd name="T28" fmla="*/ 76 w 91"/>
                <a:gd name="T29" fmla="*/ 70 h 116"/>
                <a:gd name="T30" fmla="*/ 86 w 91"/>
                <a:gd name="T31" fmla="*/ 41 h 116"/>
                <a:gd name="T32" fmla="*/ 74 w 91"/>
                <a:gd name="T33" fmla="*/ 28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1" h="116">
                  <a:moveTo>
                    <a:pt x="74" y="28"/>
                  </a:moveTo>
                  <a:cubicBezTo>
                    <a:pt x="75" y="24"/>
                    <a:pt x="74" y="21"/>
                    <a:pt x="73" y="17"/>
                  </a:cubicBezTo>
                  <a:cubicBezTo>
                    <a:pt x="68" y="6"/>
                    <a:pt x="57" y="0"/>
                    <a:pt x="46" y="3"/>
                  </a:cubicBezTo>
                  <a:cubicBezTo>
                    <a:pt x="53" y="4"/>
                    <a:pt x="59" y="9"/>
                    <a:pt x="62" y="16"/>
                  </a:cubicBezTo>
                  <a:cubicBezTo>
                    <a:pt x="63" y="20"/>
                    <a:pt x="64" y="23"/>
                    <a:pt x="64" y="26"/>
                  </a:cubicBezTo>
                  <a:cubicBezTo>
                    <a:pt x="69" y="29"/>
                    <a:pt x="73" y="33"/>
                    <a:pt x="75" y="39"/>
                  </a:cubicBezTo>
                  <a:cubicBezTo>
                    <a:pt x="79" y="49"/>
                    <a:pt x="75" y="61"/>
                    <a:pt x="66" y="66"/>
                  </a:cubicBezTo>
                  <a:cubicBezTo>
                    <a:pt x="68" y="77"/>
                    <a:pt x="63" y="89"/>
                    <a:pt x="52" y="93"/>
                  </a:cubicBezTo>
                  <a:cubicBezTo>
                    <a:pt x="45" y="96"/>
                    <a:pt x="38" y="95"/>
                    <a:pt x="32" y="91"/>
                  </a:cubicBezTo>
                  <a:cubicBezTo>
                    <a:pt x="30" y="98"/>
                    <a:pt x="25" y="103"/>
                    <a:pt x="18" y="106"/>
                  </a:cubicBezTo>
                  <a:cubicBezTo>
                    <a:pt x="12" y="109"/>
                    <a:pt x="5" y="108"/>
                    <a:pt x="0" y="105"/>
                  </a:cubicBezTo>
                  <a:cubicBezTo>
                    <a:pt x="6" y="113"/>
                    <a:pt x="17" y="116"/>
                    <a:pt x="27" y="112"/>
                  </a:cubicBezTo>
                  <a:cubicBezTo>
                    <a:pt x="34" y="109"/>
                    <a:pt x="39" y="103"/>
                    <a:pt x="41" y="96"/>
                  </a:cubicBezTo>
                  <a:cubicBezTo>
                    <a:pt x="47" y="100"/>
                    <a:pt x="55" y="101"/>
                    <a:pt x="62" y="98"/>
                  </a:cubicBezTo>
                  <a:cubicBezTo>
                    <a:pt x="73" y="93"/>
                    <a:pt x="79" y="81"/>
                    <a:pt x="76" y="70"/>
                  </a:cubicBezTo>
                  <a:cubicBezTo>
                    <a:pt x="86" y="64"/>
                    <a:pt x="91" y="52"/>
                    <a:pt x="86" y="41"/>
                  </a:cubicBezTo>
                  <a:cubicBezTo>
                    <a:pt x="84" y="35"/>
                    <a:pt x="80" y="30"/>
                    <a:pt x="74" y="2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2" name="Freeform 606">
              <a:extLst>
                <a:ext uri="{FF2B5EF4-FFF2-40B4-BE49-F238E27FC236}">
                  <a16:creationId xmlns:a16="http://schemas.microsoft.com/office/drawing/2014/main" id="{D859C143-BA7B-2843-86D4-156A9E29DF5A}"/>
                </a:ext>
              </a:extLst>
            </p:cNvPr>
            <p:cNvSpPr>
              <a:spLocks/>
            </p:cNvSpPr>
            <p:nvPr/>
          </p:nvSpPr>
          <p:spPr bwMode="auto">
            <a:xfrm>
              <a:off x="5523807" y="5003718"/>
              <a:ext cx="48827" cy="35095"/>
            </a:xfrm>
            <a:custGeom>
              <a:avLst/>
              <a:gdLst>
                <a:gd name="T0" fmla="*/ 21 w 24"/>
                <a:gd name="T1" fmla="*/ 17 h 17"/>
                <a:gd name="T2" fmla="*/ 24 w 24"/>
                <a:gd name="T3" fmla="*/ 12 h 17"/>
                <a:gd name="T4" fmla="*/ 0 w 24"/>
                <a:gd name="T5" fmla="*/ 1 h 17"/>
                <a:gd name="T6" fmla="*/ 21 w 24"/>
                <a:gd name="T7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" h="17">
                  <a:moveTo>
                    <a:pt x="21" y="17"/>
                  </a:moveTo>
                  <a:cubicBezTo>
                    <a:pt x="21" y="15"/>
                    <a:pt x="22" y="14"/>
                    <a:pt x="24" y="12"/>
                  </a:cubicBezTo>
                  <a:cubicBezTo>
                    <a:pt x="18" y="2"/>
                    <a:pt x="7" y="0"/>
                    <a:pt x="0" y="1"/>
                  </a:cubicBezTo>
                  <a:cubicBezTo>
                    <a:pt x="6" y="2"/>
                    <a:pt x="17" y="11"/>
                    <a:pt x="21" y="1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3" name="Freeform 607">
              <a:extLst>
                <a:ext uri="{FF2B5EF4-FFF2-40B4-BE49-F238E27FC236}">
                  <a16:creationId xmlns:a16="http://schemas.microsoft.com/office/drawing/2014/main" id="{65075E84-F7FF-8A4D-A967-2C60AD4BDD03}"/>
                </a:ext>
              </a:extLst>
            </p:cNvPr>
            <p:cNvSpPr>
              <a:spLocks/>
            </p:cNvSpPr>
            <p:nvPr/>
          </p:nvSpPr>
          <p:spPr bwMode="auto">
            <a:xfrm>
              <a:off x="5452093" y="5197499"/>
              <a:ext cx="48827" cy="21362"/>
            </a:xfrm>
            <a:custGeom>
              <a:avLst/>
              <a:gdLst>
                <a:gd name="T0" fmla="*/ 20 w 24"/>
                <a:gd name="T1" fmla="*/ 3 h 10"/>
                <a:gd name="T2" fmla="*/ 0 w 24"/>
                <a:gd name="T3" fmla="*/ 0 h 10"/>
                <a:gd name="T4" fmla="*/ 24 w 24"/>
                <a:gd name="T5" fmla="*/ 8 h 10"/>
                <a:gd name="T6" fmla="*/ 20 w 24"/>
                <a:gd name="T7" fmla="*/ 3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" h="10">
                  <a:moveTo>
                    <a:pt x="20" y="3"/>
                  </a:moveTo>
                  <a:cubicBezTo>
                    <a:pt x="14" y="4"/>
                    <a:pt x="5" y="3"/>
                    <a:pt x="0" y="0"/>
                  </a:cubicBezTo>
                  <a:cubicBezTo>
                    <a:pt x="5" y="7"/>
                    <a:pt x="14" y="10"/>
                    <a:pt x="24" y="8"/>
                  </a:cubicBezTo>
                  <a:cubicBezTo>
                    <a:pt x="22" y="7"/>
                    <a:pt x="21" y="5"/>
                    <a:pt x="20" y="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4" name="Freeform 608">
              <a:extLst>
                <a:ext uri="{FF2B5EF4-FFF2-40B4-BE49-F238E27FC236}">
                  <a16:creationId xmlns:a16="http://schemas.microsoft.com/office/drawing/2014/main" id="{B2DCE8C4-29A8-0843-8A7E-21529E211C6D}"/>
                </a:ext>
              </a:extLst>
            </p:cNvPr>
            <p:cNvSpPr>
              <a:spLocks/>
            </p:cNvSpPr>
            <p:nvPr/>
          </p:nvSpPr>
          <p:spPr bwMode="auto">
            <a:xfrm>
              <a:off x="5600099" y="5202077"/>
              <a:ext cx="88499" cy="88499"/>
            </a:xfrm>
            <a:custGeom>
              <a:avLst/>
              <a:gdLst>
                <a:gd name="T0" fmla="*/ 36 w 43"/>
                <a:gd name="T1" fmla="*/ 38 h 43"/>
                <a:gd name="T2" fmla="*/ 37 w 43"/>
                <a:gd name="T3" fmla="*/ 32 h 43"/>
                <a:gd name="T4" fmla="*/ 40 w 43"/>
                <a:gd name="T5" fmla="*/ 30 h 43"/>
                <a:gd name="T6" fmla="*/ 39 w 43"/>
                <a:gd name="T7" fmla="*/ 18 h 43"/>
                <a:gd name="T8" fmla="*/ 36 w 43"/>
                <a:gd name="T9" fmla="*/ 17 h 43"/>
                <a:gd name="T10" fmla="*/ 34 w 43"/>
                <a:gd name="T11" fmla="*/ 6 h 43"/>
                <a:gd name="T12" fmla="*/ 23 w 43"/>
                <a:gd name="T13" fmla="*/ 6 h 43"/>
                <a:gd name="T14" fmla="*/ 21 w 43"/>
                <a:gd name="T15" fmla="*/ 3 h 43"/>
                <a:gd name="T16" fmla="*/ 9 w 43"/>
                <a:gd name="T17" fmla="*/ 4 h 43"/>
                <a:gd name="T18" fmla="*/ 8 w 43"/>
                <a:gd name="T19" fmla="*/ 7 h 43"/>
                <a:gd name="T20" fmla="*/ 2 w 43"/>
                <a:gd name="T21" fmla="*/ 10 h 43"/>
                <a:gd name="T22" fmla="*/ 2 w 43"/>
                <a:gd name="T23" fmla="*/ 21 h 43"/>
                <a:gd name="T24" fmla="*/ 4 w 43"/>
                <a:gd name="T25" fmla="*/ 31 h 43"/>
                <a:gd name="T26" fmla="*/ 11 w 43"/>
                <a:gd name="T27" fmla="*/ 33 h 43"/>
                <a:gd name="T28" fmla="*/ 14 w 43"/>
                <a:gd name="T29" fmla="*/ 40 h 43"/>
                <a:gd name="T30" fmla="*/ 25 w 43"/>
                <a:gd name="T31" fmla="*/ 40 h 43"/>
                <a:gd name="T32" fmla="*/ 36 w 43"/>
                <a:gd name="T33" fmla="*/ 38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3" h="43">
                  <a:moveTo>
                    <a:pt x="36" y="38"/>
                  </a:moveTo>
                  <a:cubicBezTo>
                    <a:pt x="37" y="36"/>
                    <a:pt x="38" y="34"/>
                    <a:pt x="37" y="32"/>
                  </a:cubicBezTo>
                  <a:cubicBezTo>
                    <a:pt x="39" y="32"/>
                    <a:pt x="40" y="31"/>
                    <a:pt x="40" y="30"/>
                  </a:cubicBezTo>
                  <a:cubicBezTo>
                    <a:pt x="43" y="27"/>
                    <a:pt x="43" y="21"/>
                    <a:pt x="39" y="18"/>
                  </a:cubicBezTo>
                  <a:cubicBezTo>
                    <a:pt x="38" y="17"/>
                    <a:pt x="37" y="17"/>
                    <a:pt x="36" y="17"/>
                  </a:cubicBezTo>
                  <a:cubicBezTo>
                    <a:pt x="38" y="13"/>
                    <a:pt x="37" y="9"/>
                    <a:pt x="34" y="6"/>
                  </a:cubicBezTo>
                  <a:cubicBezTo>
                    <a:pt x="31" y="4"/>
                    <a:pt x="26" y="4"/>
                    <a:pt x="23" y="6"/>
                  </a:cubicBezTo>
                  <a:cubicBezTo>
                    <a:pt x="23" y="5"/>
                    <a:pt x="22" y="4"/>
                    <a:pt x="21" y="3"/>
                  </a:cubicBezTo>
                  <a:cubicBezTo>
                    <a:pt x="17" y="0"/>
                    <a:pt x="12" y="0"/>
                    <a:pt x="9" y="4"/>
                  </a:cubicBezTo>
                  <a:cubicBezTo>
                    <a:pt x="9" y="5"/>
                    <a:pt x="8" y="6"/>
                    <a:pt x="8" y="7"/>
                  </a:cubicBezTo>
                  <a:cubicBezTo>
                    <a:pt x="6" y="7"/>
                    <a:pt x="4" y="8"/>
                    <a:pt x="2" y="10"/>
                  </a:cubicBezTo>
                  <a:cubicBezTo>
                    <a:pt x="0" y="13"/>
                    <a:pt x="0" y="18"/>
                    <a:pt x="2" y="21"/>
                  </a:cubicBezTo>
                  <a:cubicBezTo>
                    <a:pt x="0" y="24"/>
                    <a:pt x="1" y="29"/>
                    <a:pt x="4" y="31"/>
                  </a:cubicBezTo>
                  <a:cubicBezTo>
                    <a:pt x="6" y="33"/>
                    <a:pt x="9" y="34"/>
                    <a:pt x="11" y="33"/>
                  </a:cubicBezTo>
                  <a:cubicBezTo>
                    <a:pt x="11" y="36"/>
                    <a:pt x="12" y="38"/>
                    <a:pt x="14" y="40"/>
                  </a:cubicBezTo>
                  <a:cubicBezTo>
                    <a:pt x="17" y="43"/>
                    <a:pt x="22" y="43"/>
                    <a:pt x="25" y="40"/>
                  </a:cubicBezTo>
                  <a:cubicBezTo>
                    <a:pt x="28" y="42"/>
                    <a:pt x="33" y="41"/>
                    <a:pt x="36" y="3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5" name="Freeform 609">
              <a:extLst>
                <a:ext uri="{FF2B5EF4-FFF2-40B4-BE49-F238E27FC236}">
                  <a16:creationId xmlns:a16="http://schemas.microsoft.com/office/drawing/2014/main" id="{8425FC8F-C184-4541-8225-5E37DD78D953}"/>
                </a:ext>
              </a:extLst>
            </p:cNvPr>
            <p:cNvSpPr>
              <a:spLocks/>
            </p:cNvSpPr>
            <p:nvPr/>
          </p:nvSpPr>
          <p:spPr bwMode="auto">
            <a:xfrm>
              <a:off x="5600099" y="5240223"/>
              <a:ext cx="88499" cy="50353"/>
            </a:xfrm>
            <a:custGeom>
              <a:avLst/>
              <a:gdLst>
                <a:gd name="T0" fmla="*/ 37 w 43"/>
                <a:gd name="T1" fmla="*/ 13 h 24"/>
                <a:gd name="T2" fmla="*/ 40 w 43"/>
                <a:gd name="T3" fmla="*/ 11 h 24"/>
                <a:gd name="T4" fmla="*/ 40 w 43"/>
                <a:gd name="T5" fmla="*/ 0 h 24"/>
                <a:gd name="T6" fmla="*/ 39 w 43"/>
                <a:gd name="T7" fmla="*/ 8 h 24"/>
                <a:gd name="T8" fmla="*/ 36 w 43"/>
                <a:gd name="T9" fmla="*/ 10 h 24"/>
                <a:gd name="T10" fmla="*/ 34 w 43"/>
                <a:gd name="T11" fmla="*/ 15 h 24"/>
                <a:gd name="T12" fmla="*/ 24 w 43"/>
                <a:gd name="T13" fmla="*/ 17 h 24"/>
                <a:gd name="T14" fmla="*/ 14 w 43"/>
                <a:gd name="T15" fmla="*/ 17 h 24"/>
                <a:gd name="T16" fmla="*/ 11 w 43"/>
                <a:gd name="T17" fmla="*/ 11 h 24"/>
                <a:gd name="T18" fmla="*/ 4 w 43"/>
                <a:gd name="T19" fmla="*/ 9 h 24"/>
                <a:gd name="T20" fmla="*/ 2 w 43"/>
                <a:gd name="T21" fmla="*/ 3 h 24"/>
                <a:gd name="T22" fmla="*/ 4 w 43"/>
                <a:gd name="T23" fmla="*/ 12 h 24"/>
                <a:gd name="T24" fmla="*/ 11 w 43"/>
                <a:gd name="T25" fmla="*/ 14 h 24"/>
                <a:gd name="T26" fmla="*/ 14 w 43"/>
                <a:gd name="T27" fmla="*/ 21 h 24"/>
                <a:gd name="T28" fmla="*/ 25 w 43"/>
                <a:gd name="T29" fmla="*/ 21 h 24"/>
                <a:gd name="T30" fmla="*/ 36 w 43"/>
                <a:gd name="T31" fmla="*/ 19 h 24"/>
                <a:gd name="T32" fmla="*/ 37 w 43"/>
                <a:gd name="T33" fmla="*/ 1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3" h="24">
                  <a:moveTo>
                    <a:pt x="37" y="13"/>
                  </a:moveTo>
                  <a:cubicBezTo>
                    <a:pt x="39" y="13"/>
                    <a:pt x="40" y="12"/>
                    <a:pt x="40" y="11"/>
                  </a:cubicBezTo>
                  <a:cubicBezTo>
                    <a:pt x="43" y="8"/>
                    <a:pt x="43" y="3"/>
                    <a:pt x="40" y="0"/>
                  </a:cubicBezTo>
                  <a:cubicBezTo>
                    <a:pt x="41" y="3"/>
                    <a:pt x="41" y="6"/>
                    <a:pt x="39" y="8"/>
                  </a:cubicBezTo>
                  <a:cubicBezTo>
                    <a:pt x="38" y="9"/>
                    <a:pt x="37" y="9"/>
                    <a:pt x="36" y="10"/>
                  </a:cubicBezTo>
                  <a:cubicBezTo>
                    <a:pt x="36" y="12"/>
                    <a:pt x="36" y="14"/>
                    <a:pt x="34" y="15"/>
                  </a:cubicBezTo>
                  <a:cubicBezTo>
                    <a:pt x="32" y="18"/>
                    <a:pt x="28" y="19"/>
                    <a:pt x="24" y="17"/>
                  </a:cubicBezTo>
                  <a:cubicBezTo>
                    <a:pt x="21" y="20"/>
                    <a:pt x="17" y="20"/>
                    <a:pt x="14" y="17"/>
                  </a:cubicBezTo>
                  <a:cubicBezTo>
                    <a:pt x="12" y="15"/>
                    <a:pt x="11" y="13"/>
                    <a:pt x="11" y="11"/>
                  </a:cubicBezTo>
                  <a:cubicBezTo>
                    <a:pt x="9" y="11"/>
                    <a:pt x="6" y="11"/>
                    <a:pt x="4" y="9"/>
                  </a:cubicBezTo>
                  <a:cubicBezTo>
                    <a:pt x="3" y="8"/>
                    <a:pt x="2" y="5"/>
                    <a:pt x="2" y="3"/>
                  </a:cubicBezTo>
                  <a:cubicBezTo>
                    <a:pt x="0" y="6"/>
                    <a:pt x="1" y="10"/>
                    <a:pt x="4" y="12"/>
                  </a:cubicBezTo>
                  <a:cubicBezTo>
                    <a:pt x="6" y="14"/>
                    <a:pt x="9" y="15"/>
                    <a:pt x="11" y="14"/>
                  </a:cubicBezTo>
                  <a:cubicBezTo>
                    <a:pt x="11" y="17"/>
                    <a:pt x="12" y="19"/>
                    <a:pt x="14" y="21"/>
                  </a:cubicBezTo>
                  <a:cubicBezTo>
                    <a:pt x="17" y="24"/>
                    <a:pt x="22" y="24"/>
                    <a:pt x="25" y="21"/>
                  </a:cubicBezTo>
                  <a:cubicBezTo>
                    <a:pt x="28" y="23"/>
                    <a:pt x="33" y="22"/>
                    <a:pt x="36" y="19"/>
                  </a:cubicBezTo>
                  <a:cubicBezTo>
                    <a:pt x="37" y="17"/>
                    <a:pt x="38" y="15"/>
                    <a:pt x="37" y="13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6" name="Freeform 610">
              <a:extLst>
                <a:ext uri="{FF2B5EF4-FFF2-40B4-BE49-F238E27FC236}">
                  <a16:creationId xmlns:a16="http://schemas.microsoft.com/office/drawing/2014/main" id="{24BA0735-CC54-2448-B8C9-EAD4F790B466}"/>
                </a:ext>
              </a:extLst>
            </p:cNvPr>
            <p:cNvSpPr>
              <a:spLocks/>
            </p:cNvSpPr>
            <p:nvPr/>
          </p:nvSpPr>
          <p:spPr bwMode="auto">
            <a:xfrm>
              <a:off x="5668763" y="5218861"/>
              <a:ext cx="9155" cy="18310"/>
            </a:xfrm>
            <a:custGeom>
              <a:avLst/>
              <a:gdLst>
                <a:gd name="T0" fmla="*/ 0 w 4"/>
                <a:gd name="T1" fmla="*/ 8 h 9"/>
                <a:gd name="T2" fmla="*/ 2 w 4"/>
                <a:gd name="T3" fmla="*/ 9 h 9"/>
                <a:gd name="T4" fmla="*/ 1 w 4"/>
                <a:gd name="T5" fmla="*/ 0 h 9"/>
                <a:gd name="T6" fmla="*/ 0 w 4"/>
                <a:gd name="T7" fmla="*/ 8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9">
                  <a:moveTo>
                    <a:pt x="0" y="8"/>
                  </a:moveTo>
                  <a:cubicBezTo>
                    <a:pt x="0" y="8"/>
                    <a:pt x="1" y="8"/>
                    <a:pt x="2" y="9"/>
                  </a:cubicBezTo>
                  <a:cubicBezTo>
                    <a:pt x="4" y="5"/>
                    <a:pt x="3" y="2"/>
                    <a:pt x="1" y="0"/>
                  </a:cubicBezTo>
                  <a:cubicBezTo>
                    <a:pt x="2" y="2"/>
                    <a:pt x="1" y="6"/>
                    <a:pt x="0" y="8"/>
                  </a:cubicBezTo>
                  <a:close/>
                </a:path>
              </a:pathLst>
            </a:custGeom>
            <a:solidFill>
              <a:srgbClr val="48A8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7" name="Freeform 611">
              <a:extLst>
                <a:ext uri="{FF2B5EF4-FFF2-40B4-BE49-F238E27FC236}">
                  <a16:creationId xmlns:a16="http://schemas.microsoft.com/office/drawing/2014/main" id="{514A2783-820E-DB4B-A6E7-D5899A523980}"/>
                </a:ext>
              </a:extLst>
            </p:cNvPr>
            <p:cNvSpPr>
              <a:spLocks/>
            </p:cNvSpPr>
            <p:nvPr/>
          </p:nvSpPr>
          <p:spPr bwMode="auto">
            <a:xfrm>
              <a:off x="5600099" y="5226491"/>
              <a:ext cx="7630" cy="18310"/>
            </a:xfrm>
            <a:custGeom>
              <a:avLst/>
              <a:gdLst>
                <a:gd name="T0" fmla="*/ 4 w 4"/>
                <a:gd name="T1" fmla="*/ 7 h 9"/>
                <a:gd name="T2" fmla="*/ 1 w 4"/>
                <a:gd name="T3" fmla="*/ 0 h 9"/>
                <a:gd name="T4" fmla="*/ 2 w 4"/>
                <a:gd name="T5" fmla="*/ 9 h 9"/>
                <a:gd name="T6" fmla="*/ 4 w 4"/>
                <a:gd name="T7" fmla="*/ 7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9">
                  <a:moveTo>
                    <a:pt x="4" y="7"/>
                  </a:moveTo>
                  <a:cubicBezTo>
                    <a:pt x="2" y="5"/>
                    <a:pt x="1" y="2"/>
                    <a:pt x="1" y="0"/>
                  </a:cubicBezTo>
                  <a:cubicBezTo>
                    <a:pt x="0" y="3"/>
                    <a:pt x="0" y="6"/>
                    <a:pt x="2" y="9"/>
                  </a:cubicBezTo>
                  <a:cubicBezTo>
                    <a:pt x="3" y="8"/>
                    <a:pt x="3" y="7"/>
                    <a:pt x="4" y="7"/>
                  </a:cubicBezTo>
                  <a:close/>
                </a:path>
              </a:pathLst>
            </a:custGeom>
            <a:solidFill>
              <a:srgbClr val="48A8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8" name="Freeform 612">
              <a:extLst>
                <a:ext uri="{FF2B5EF4-FFF2-40B4-BE49-F238E27FC236}">
                  <a16:creationId xmlns:a16="http://schemas.microsoft.com/office/drawing/2014/main" id="{879A0951-C5E5-0740-BD38-47F959D8C7FA}"/>
                </a:ext>
              </a:extLst>
            </p:cNvPr>
            <p:cNvSpPr>
              <a:spLocks/>
            </p:cNvSpPr>
            <p:nvPr/>
          </p:nvSpPr>
          <p:spPr bwMode="auto">
            <a:xfrm>
              <a:off x="7100004" y="5488936"/>
              <a:ext cx="13733" cy="15258"/>
            </a:xfrm>
            <a:custGeom>
              <a:avLst/>
              <a:gdLst>
                <a:gd name="T0" fmla="*/ 3 w 7"/>
                <a:gd name="T1" fmla="*/ 0 h 7"/>
                <a:gd name="T2" fmla="*/ 3 w 7"/>
                <a:gd name="T3" fmla="*/ 0 h 7"/>
                <a:gd name="T4" fmla="*/ 3 w 7"/>
                <a:gd name="T5" fmla="*/ 3 h 7"/>
                <a:gd name="T6" fmla="*/ 2 w 7"/>
                <a:gd name="T7" fmla="*/ 5 h 7"/>
                <a:gd name="T8" fmla="*/ 1 w 7"/>
                <a:gd name="T9" fmla="*/ 5 h 7"/>
                <a:gd name="T10" fmla="*/ 1 w 7"/>
                <a:gd name="T11" fmla="*/ 5 h 7"/>
                <a:gd name="T12" fmla="*/ 1 w 7"/>
                <a:gd name="T13" fmla="*/ 4 h 7"/>
                <a:gd name="T14" fmla="*/ 1 w 7"/>
                <a:gd name="T15" fmla="*/ 6 h 7"/>
                <a:gd name="T16" fmla="*/ 0 w 7"/>
                <a:gd name="T17" fmla="*/ 7 h 7"/>
                <a:gd name="T18" fmla="*/ 7 w 7"/>
                <a:gd name="T19" fmla="*/ 3 h 7"/>
                <a:gd name="T20" fmla="*/ 3 w 7"/>
                <a:gd name="T21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" h="7">
                  <a:moveTo>
                    <a:pt x="3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3" y="1"/>
                    <a:pt x="4" y="1"/>
                    <a:pt x="3" y="3"/>
                  </a:cubicBezTo>
                  <a:cubicBezTo>
                    <a:pt x="3" y="4"/>
                    <a:pt x="2" y="4"/>
                    <a:pt x="2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1" y="4"/>
                    <a:pt x="1" y="6"/>
                  </a:cubicBezTo>
                  <a:cubicBezTo>
                    <a:pt x="1" y="6"/>
                    <a:pt x="0" y="6"/>
                    <a:pt x="0" y="7"/>
                  </a:cubicBezTo>
                  <a:cubicBezTo>
                    <a:pt x="4" y="6"/>
                    <a:pt x="7" y="4"/>
                    <a:pt x="7" y="3"/>
                  </a:cubicBezTo>
                  <a:cubicBezTo>
                    <a:pt x="7" y="2"/>
                    <a:pt x="5" y="1"/>
                    <a:pt x="3" y="0"/>
                  </a:cubicBezTo>
                </a:path>
              </a:pathLst>
            </a:custGeom>
            <a:solidFill>
              <a:srgbClr val="958E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9" name="Freeform 613">
              <a:extLst>
                <a:ext uri="{FF2B5EF4-FFF2-40B4-BE49-F238E27FC236}">
                  <a16:creationId xmlns:a16="http://schemas.microsoft.com/office/drawing/2014/main" id="{A71B49F7-1011-4048-B2F9-B82BBDF50BA3}"/>
                </a:ext>
              </a:extLst>
            </p:cNvPr>
            <p:cNvSpPr>
              <a:spLocks/>
            </p:cNvSpPr>
            <p:nvPr/>
          </p:nvSpPr>
          <p:spPr bwMode="auto">
            <a:xfrm>
              <a:off x="7000824" y="5482833"/>
              <a:ext cx="106809" cy="25940"/>
            </a:xfrm>
            <a:custGeom>
              <a:avLst/>
              <a:gdLst>
                <a:gd name="T0" fmla="*/ 27 w 52"/>
                <a:gd name="T1" fmla="*/ 0 h 12"/>
                <a:gd name="T2" fmla="*/ 27 w 52"/>
                <a:gd name="T3" fmla="*/ 0 h 12"/>
                <a:gd name="T4" fmla="*/ 27 w 52"/>
                <a:gd name="T5" fmla="*/ 7 h 12"/>
                <a:gd name="T6" fmla="*/ 17 w 52"/>
                <a:gd name="T7" fmla="*/ 7 h 12"/>
                <a:gd name="T8" fmla="*/ 17 w 52"/>
                <a:gd name="T9" fmla="*/ 7 h 12"/>
                <a:gd name="T10" fmla="*/ 10 w 52"/>
                <a:gd name="T11" fmla="*/ 7 h 12"/>
                <a:gd name="T12" fmla="*/ 10 w 52"/>
                <a:gd name="T13" fmla="*/ 1 h 12"/>
                <a:gd name="T14" fmla="*/ 0 w 52"/>
                <a:gd name="T15" fmla="*/ 6 h 12"/>
                <a:gd name="T16" fmla="*/ 27 w 52"/>
                <a:gd name="T17" fmla="*/ 12 h 12"/>
                <a:gd name="T18" fmla="*/ 48 w 52"/>
                <a:gd name="T19" fmla="*/ 10 h 12"/>
                <a:gd name="T20" fmla="*/ 49 w 52"/>
                <a:gd name="T21" fmla="*/ 9 h 12"/>
                <a:gd name="T22" fmla="*/ 49 w 52"/>
                <a:gd name="T23" fmla="*/ 7 h 12"/>
                <a:gd name="T24" fmla="*/ 49 w 52"/>
                <a:gd name="T25" fmla="*/ 8 h 12"/>
                <a:gd name="T26" fmla="*/ 49 w 52"/>
                <a:gd name="T27" fmla="*/ 8 h 12"/>
                <a:gd name="T28" fmla="*/ 50 w 52"/>
                <a:gd name="T29" fmla="*/ 8 h 12"/>
                <a:gd name="T30" fmla="*/ 51 w 52"/>
                <a:gd name="T31" fmla="*/ 6 h 12"/>
                <a:gd name="T32" fmla="*/ 51 w 52"/>
                <a:gd name="T33" fmla="*/ 3 h 12"/>
                <a:gd name="T34" fmla="*/ 51 w 52"/>
                <a:gd name="T35" fmla="*/ 3 h 12"/>
                <a:gd name="T36" fmla="*/ 27 w 52"/>
                <a:gd name="T37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2" h="12">
                  <a:moveTo>
                    <a:pt x="27" y="0"/>
                  </a:moveTo>
                  <a:cubicBezTo>
                    <a:pt x="27" y="0"/>
                    <a:pt x="27" y="0"/>
                    <a:pt x="27" y="0"/>
                  </a:cubicBezTo>
                  <a:cubicBezTo>
                    <a:pt x="27" y="7"/>
                    <a:pt x="27" y="7"/>
                    <a:pt x="27" y="7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4" y="2"/>
                    <a:pt x="0" y="4"/>
                    <a:pt x="0" y="6"/>
                  </a:cubicBezTo>
                  <a:cubicBezTo>
                    <a:pt x="0" y="9"/>
                    <a:pt x="12" y="12"/>
                    <a:pt x="27" y="12"/>
                  </a:cubicBezTo>
                  <a:cubicBezTo>
                    <a:pt x="36" y="12"/>
                    <a:pt x="43" y="11"/>
                    <a:pt x="48" y="10"/>
                  </a:cubicBezTo>
                  <a:cubicBezTo>
                    <a:pt x="48" y="9"/>
                    <a:pt x="49" y="9"/>
                    <a:pt x="49" y="9"/>
                  </a:cubicBezTo>
                  <a:cubicBezTo>
                    <a:pt x="49" y="7"/>
                    <a:pt x="49" y="7"/>
                    <a:pt x="49" y="7"/>
                  </a:cubicBezTo>
                  <a:cubicBezTo>
                    <a:pt x="49" y="7"/>
                    <a:pt x="49" y="7"/>
                    <a:pt x="49" y="8"/>
                  </a:cubicBezTo>
                  <a:cubicBezTo>
                    <a:pt x="49" y="8"/>
                    <a:pt x="49" y="8"/>
                    <a:pt x="49" y="8"/>
                  </a:cubicBezTo>
                  <a:cubicBezTo>
                    <a:pt x="49" y="8"/>
                    <a:pt x="49" y="8"/>
                    <a:pt x="50" y="8"/>
                  </a:cubicBezTo>
                  <a:cubicBezTo>
                    <a:pt x="50" y="7"/>
                    <a:pt x="51" y="7"/>
                    <a:pt x="51" y="6"/>
                  </a:cubicBezTo>
                  <a:cubicBezTo>
                    <a:pt x="52" y="4"/>
                    <a:pt x="51" y="4"/>
                    <a:pt x="51" y="3"/>
                  </a:cubicBezTo>
                  <a:cubicBezTo>
                    <a:pt x="51" y="3"/>
                    <a:pt x="51" y="3"/>
                    <a:pt x="51" y="3"/>
                  </a:cubicBezTo>
                  <a:cubicBezTo>
                    <a:pt x="47" y="1"/>
                    <a:pt x="38" y="0"/>
                    <a:pt x="27" y="0"/>
                  </a:cubicBezTo>
                </a:path>
              </a:pathLst>
            </a:custGeom>
            <a:solidFill>
              <a:srgbClr val="D6D6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0" name="Freeform 614">
              <a:extLst>
                <a:ext uri="{FF2B5EF4-FFF2-40B4-BE49-F238E27FC236}">
                  <a16:creationId xmlns:a16="http://schemas.microsoft.com/office/drawing/2014/main" id="{F722E1B2-8EE2-7E41-A35D-F15EFBA26FA1}"/>
                </a:ext>
              </a:extLst>
            </p:cNvPr>
            <p:cNvSpPr>
              <a:spLocks/>
            </p:cNvSpPr>
            <p:nvPr/>
          </p:nvSpPr>
          <p:spPr bwMode="auto">
            <a:xfrm>
              <a:off x="7022186" y="5293628"/>
              <a:ext cx="53405" cy="204463"/>
            </a:xfrm>
            <a:custGeom>
              <a:avLst/>
              <a:gdLst>
                <a:gd name="T0" fmla="*/ 24 w 26"/>
                <a:gd name="T1" fmla="*/ 52 h 99"/>
                <a:gd name="T2" fmla="*/ 14 w 26"/>
                <a:gd name="T3" fmla="*/ 57 h 99"/>
                <a:gd name="T4" fmla="*/ 11 w 26"/>
                <a:gd name="T5" fmla="*/ 0 h 99"/>
                <a:gd name="T6" fmla="*/ 1 w 26"/>
                <a:gd name="T7" fmla="*/ 0 h 99"/>
                <a:gd name="T8" fmla="*/ 0 w 26"/>
                <a:gd name="T9" fmla="*/ 99 h 99"/>
                <a:gd name="T10" fmla="*/ 17 w 26"/>
                <a:gd name="T11" fmla="*/ 99 h 99"/>
                <a:gd name="T12" fmla="*/ 15 w 26"/>
                <a:gd name="T13" fmla="*/ 65 h 99"/>
                <a:gd name="T14" fmla="*/ 24 w 26"/>
                <a:gd name="T15" fmla="*/ 56 h 99"/>
                <a:gd name="T16" fmla="*/ 24 w 26"/>
                <a:gd name="T17" fmla="*/ 52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" h="99">
                  <a:moveTo>
                    <a:pt x="24" y="52"/>
                  </a:moveTo>
                  <a:cubicBezTo>
                    <a:pt x="23" y="52"/>
                    <a:pt x="19" y="55"/>
                    <a:pt x="14" y="57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99"/>
                    <a:pt x="0" y="99"/>
                    <a:pt x="0" y="99"/>
                  </a:cubicBezTo>
                  <a:cubicBezTo>
                    <a:pt x="17" y="99"/>
                    <a:pt x="17" y="99"/>
                    <a:pt x="17" y="99"/>
                  </a:cubicBezTo>
                  <a:cubicBezTo>
                    <a:pt x="15" y="65"/>
                    <a:pt x="15" y="65"/>
                    <a:pt x="15" y="65"/>
                  </a:cubicBezTo>
                  <a:cubicBezTo>
                    <a:pt x="19" y="61"/>
                    <a:pt x="24" y="57"/>
                    <a:pt x="24" y="56"/>
                  </a:cubicBezTo>
                  <a:cubicBezTo>
                    <a:pt x="26" y="55"/>
                    <a:pt x="26" y="52"/>
                    <a:pt x="24" y="52"/>
                  </a:cubicBezTo>
                </a:path>
              </a:pathLst>
            </a:custGeom>
            <a:solidFill>
              <a:srgbClr val="9B5F0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1" name="Freeform 615">
              <a:extLst>
                <a:ext uri="{FF2B5EF4-FFF2-40B4-BE49-F238E27FC236}">
                  <a16:creationId xmlns:a16="http://schemas.microsoft.com/office/drawing/2014/main" id="{E0A43243-68B6-7544-BC5C-2B41670B36B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035919" y="5293628"/>
              <a:ext cx="36620" cy="189205"/>
            </a:xfrm>
            <a:custGeom>
              <a:avLst/>
              <a:gdLst>
                <a:gd name="T0" fmla="*/ 9 w 18"/>
                <a:gd name="T1" fmla="*/ 85 h 92"/>
                <a:gd name="T2" fmla="*/ 10 w 18"/>
                <a:gd name="T3" fmla="*/ 92 h 92"/>
                <a:gd name="T4" fmla="*/ 10 w 18"/>
                <a:gd name="T5" fmla="*/ 92 h 92"/>
                <a:gd name="T6" fmla="*/ 9 w 18"/>
                <a:gd name="T7" fmla="*/ 85 h 92"/>
                <a:gd name="T8" fmla="*/ 18 w 18"/>
                <a:gd name="T9" fmla="*/ 56 h 92"/>
                <a:gd name="T10" fmla="*/ 17 w 18"/>
                <a:gd name="T11" fmla="*/ 56 h 92"/>
                <a:gd name="T12" fmla="*/ 12 w 18"/>
                <a:gd name="T13" fmla="*/ 62 h 92"/>
                <a:gd name="T14" fmla="*/ 17 w 18"/>
                <a:gd name="T15" fmla="*/ 56 h 92"/>
                <a:gd name="T16" fmla="*/ 18 w 18"/>
                <a:gd name="T17" fmla="*/ 56 h 92"/>
                <a:gd name="T18" fmla="*/ 4 w 18"/>
                <a:gd name="T19" fmla="*/ 0 h 92"/>
                <a:gd name="T20" fmla="*/ 0 w 18"/>
                <a:gd name="T21" fmla="*/ 0 h 92"/>
                <a:gd name="T22" fmla="*/ 4 w 18"/>
                <a:gd name="T23" fmla="*/ 0 h 92"/>
                <a:gd name="T24" fmla="*/ 7 w 18"/>
                <a:gd name="T25" fmla="*/ 57 h 92"/>
                <a:gd name="T26" fmla="*/ 17 w 18"/>
                <a:gd name="T27" fmla="*/ 52 h 92"/>
                <a:gd name="T28" fmla="*/ 17 w 18"/>
                <a:gd name="T29" fmla="*/ 52 h 92"/>
                <a:gd name="T30" fmla="*/ 18 w 18"/>
                <a:gd name="T31" fmla="*/ 53 h 92"/>
                <a:gd name="T32" fmla="*/ 17 w 18"/>
                <a:gd name="T33" fmla="*/ 52 h 92"/>
                <a:gd name="T34" fmla="*/ 17 w 18"/>
                <a:gd name="T35" fmla="*/ 52 h 92"/>
                <a:gd name="T36" fmla="*/ 8 w 18"/>
                <a:gd name="T37" fmla="*/ 57 h 92"/>
                <a:gd name="T38" fmla="*/ 4 w 18"/>
                <a:gd name="T39" fmla="*/ 0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8" h="92">
                  <a:moveTo>
                    <a:pt x="9" y="85"/>
                  </a:moveTo>
                  <a:cubicBezTo>
                    <a:pt x="10" y="92"/>
                    <a:pt x="10" y="92"/>
                    <a:pt x="10" y="92"/>
                  </a:cubicBezTo>
                  <a:cubicBezTo>
                    <a:pt x="10" y="92"/>
                    <a:pt x="10" y="92"/>
                    <a:pt x="10" y="92"/>
                  </a:cubicBezTo>
                  <a:cubicBezTo>
                    <a:pt x="9" y="85"/>
                    <a:pt x="9" y="85"/>
                    <a:pt x="9" y="85"/>
                  </a:cubicBezTo>
                  <a:moveTo>
                    <a:pt x="18" y="56"/>
                  </a:moveTo>
                  <a:cubicBezTo>
                    <a:pt x="18" y="56"/>
                    <a:pt x="17" y="56"/>
                    <a:pt x="17" y="56"/>
                  </a:cubicBezTo>
                  <a:cubicBezTo>
                    <a:pt x="17" y="57"/>
                    <a:pt x="14" y="59"/>
                    <a:pt x="12" y="62"/>
                  </a:cubicBezTo>
                  <a:cubicBezTo>
                    <a:pt x="14" y="59"/>
                    <a:pt x="17" y="57"/>
                    <a:pt x="17" y="56"/>
                  </a:cubicBezTo>
                  <a:cubicBezTo>
                    <a:pt x="17" y="56"/>
                    <a:pt x="18" y="56"/>
                    <a:pt x="18" y="56"/>
                  </a:cubicBezTo>
                  <a:moveTo>
                    <a:pt x="4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7" y="57"/>
                    <a:pt x="7" y="57"/>
                    <a:pt x="7" y="57"/>
                  </a:cubicBezTo>
                  <a:cubicBezTo>
                    <a:pt x="12" y="55"/>
                    <a:pt x="16" y="52"/>
                    <a:pt x="17" y="52"/>
                  </a:cubicBezTo>
                  <a:cubicBezTo>
                    <a:pt x="17" y="52"/>
                    <a:pt x="17" y="52"/>
                    <a:pt x="17" y="52"/>
                  </a:cubicBezTo>
                  <a:cubicBezTo>
                    <a:pt x="18" y="52"/>
                    <a:pt x="18" y="53"/>
                    <a:pt x="18" y="53"/>
                  </a:cubicBezTo>
                  <a:cubicBezTo>
                    <a:pt x="18" y="53"/>
                    <a:pt x="18" y="52"/>
                    <a:pt x="17" y="52"/>
                  </a:cubicBezTo>
                  <a:cubicBezTo>
                    <a:pt x="17" y="52"/>
                    <a:pt x="17" y="52"/>
                    <a:pt x="17" y="52"/>
                  </a:cubicBezTo>
                  <a:cubicBezTo>
                    <a:pt x="16" y="52"/>
                    <a:pt x="12" y="55"/>
                    <a:pt x="8" y="57"/>
                  </a:cubicBezTo>
                  <a:cubicBezTo>
                    <a:pt x="4" y="0"/>
                    <a:pt x="4" y="0"/>
                    <a:pt x="4" y="0"/>
                  </a:cubicBezTo>
                </a:path>
              </a:pathLst>
            </a:custGeom>
            <a:solidFill>
              <a:srgbClr val="BCA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2" name="Freeform 616">
              <a:extLst>
                <a:ext uri="{FF2B5EF4-FFF2-40B4-BE49-F238E27FC236}">
                  <a16:creationId xmlns:a16="http://schemas.microsoft.com/office/drawing/2014/main" id="{2151FD87-EA7C-EA4E-893B-F60110532713}"/>
                </a:ext>
              </a:extLst>
            </p:cNvPr>
            <p:cNvSpPr>
              <a:spLocks/>
            </p:cNvSpPr>
            <p:nvPr/>
          </p:nvSpPr>
          <p:spPr bwMode="auto">
            <a:xfrm>
              <a:off x="7035919" y="5482833"/>
              <a:ext cx="19836" cy="15258"/>
            </a:xfrm>
            <a:custGeom>
              <a:avLst/>
              <a:gdLst>
                <a:gd name="T0" fmla="*/ 10 w 10"/>
                <a:gd name="T1" fmla="*/ 0 h 7"/>
                <a:gd name="T2" fmla="*/ 10 w 10"/>
                <a:gd name="T3" fmla="*/ 0 h 7"/>
                <a:gd name="T4" fmla="*/ 10 w 10"/>
                <a:gd name="T5" fmla="*/ 7 h 7"/>
                <a:gd name="T6" fmla="*/ 0 w 10"/>
                <a:gd name="T7" fmla="*/ 7 h 7"/>
                <a:gd name="T8" fmla="*/ 0 w 10"/>
                <a:gd name="T9" fmla="*/ 7 h 7"/>
                <a:gd name="T10" fmla="*/ 10 w 10"/>
                <a:gd name="T11" fmla="*/ 7 h 7"/>
                <a:gd name="T12" fmla="*/ 10 w 10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7">
                  <a:moveTo>
                    <a:pt x="10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0" y="0"/>
                    <a:pt x="10" y="0"/>
                    <a:pt x="10" y="0"/>
                  </a:cubicBezTo>
                </a:path>
              </a:pathLst>
            </a:custGeom>
            <a:solidFill>
              <a:srgbClr val="9E8E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3" name="Freeform 617">
              <a:extLst>
                <a:ext uri="{FF2B5EF4-FFF2-40B4-BE49-F238E27FC236}">
                  <a16:creationId xmlns:a16="http://schemas.microsoft.com/office/drawing/2014/main" id="{FB615320-C7FE-E04E-8838-1DCBB9520C1B}"/>
                </a:ext>
              </a:extLst>
            </p:cNvPr>
            <p:cNvSpPr>
              <a:spLocks/>
            </p:cNvSpPr>
            <p:nvPr/>
          </p:nvSpPr>
          <p:spPr bwMode="auto">
            <a:xfrm>
              <a:off x="7035919" y="5293628"/>
              <a:ext cx="36620" cy="204463"/>
            </a:xfrm>
            <a:custGeom>
              <a:avLst/>
              <a:gdLst>
                <a:gd name="T0" fmla="*/ 4 w 18"/>
                <a:gd name="T1" fmla="*/ 0 h 99"/>
                <a:gd name="T2" fmla="*/ 0 w 18"/>
                <a:gd name="T3" fmla="*/ 0 h 99"/>
                <a:gd name="T4" fmla="*/ 0 w 18"/>
                <a:gd name="T5" fmla="*/ 99 h 99"/>
                <a:gd name="T6" fmla="*/ 10 w 18"/>
                <a:gd name="T7" fmla="*/ 99 h 99"/>
                <a:gd name="T8" fmla="*/ 10 w 18"/>
                <a:gd name="T9" fmla="*/ 92 h 99"/>
                <a:gd name="T10" fmla="*/ 9 w 18"/>
                <a:gd name="T11" fmla="*/ 85 h 99"/>
                <a:gd name="T12" fmla="*/ 8 w 18"/>
                <a:gd name="T13" fmla="*/ 65 h 99"/>
                <a:gd name="T14" fmla="*/ 12 w 18"/>
                <a:gd name="T15" fmla="*/ 62 h 99"/>
                <a:gd name="T16" fmla="*/ 17 w 18"/>
                <a:gd name="T17" fmla="*/ 56 h 99"/>
                <a:gd name="T18" fmla="*/ 18 w 18"/>
                <a:gd name="T19" fmla="*/ 56 h 99"/>
                <a:gd name="T20" fmla="*/ 18 w 18"/>
                <a:gd name="T21" fmla="*/ 53 h 99"/>
                <a:gd name="T22" fmla="*/ 17 w 18"/>
                <a:gd name="T23" fmla="*/ 52 h 99"/>
                <a:gd name="T24" fmla="*/ 17 w 18"/>
                <a:gd name="T25" fmla="*/ 52 h 99"/>
                <a:gd name="T26" fmla="*/ 7 w 18"/>
                <a:gd name="T27" fmla="*/ 57 h 99"/>
                <a:gd name="T28" fmla="*/ 4 w 18"/>
                <a:gd name="T29" fmla="*/ 0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8" h="99">
                  <a:moveTo>
                    <a:pt x="4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99"/>
                    <a:pt x="0" y="99"/>
                    <a:pt x="0" y="99"/>
                  </a:cubicBezTo>
                  <a:cubicBezTo>
                    <a:pt x="10" y="99"/>
                    <a:pt x="10" y="99"/>
                    <a:pt x="10" y="99"/>
                  </a:cubicBezTo>
                  <a:cubicBezTo>
                    <a:pt x="10" y="92"/>
                    <a:pt x="10" y="92"/>
                    <a:pt x="10" y="92"/>
                  </a:cubicBezTo>
                  <a:cubicBezTo>
                    <a:pt x="9" y="85"/>
                    <a:pt x="9" y="85"/>
                    <a:pt x="9" y="85"/>
                  </a:cubicBezTo>
                  <a:cubicBezTo>
                    <a:pt x="8" y="65"/>
                    <a:pt x="8" y="65"/>
                    <a:pt x="8" y="65"/>
                  </a:cubicBezTo>
                  <a:cubicBezTo>
                    <a:pt x="9" y="64"/>
                    <a:pt x="10" y="63"/>
                    <a:pt x="12" y="62"/>
                  </a:cubicBezTo>
                  <a:cubicBezTo>
                    <a:pt x="14" y="59"/>
                    <a:pt x="17" y="57"/>
                    <a:pt x="17" y="56"/>
                  </a:cubicBezTo>
                  <a:cubicBezTo>
                    <a:pt x="17" y="56"/>
                    <a:pt x="18" y="56"/>
                    <a:pt x="18" y="56"/>
                  </a:cubicBezTo>
                  <a:cubicBezTo>
                    <a:pt x="18" y="55"/>
                    <a:pt x="18" y="54"/>
                    <a:pt x="18" y="53"/>
                  </a:cubicBezTo>
                  <a:cubicBezTo>
                    <a:pt x="18" y="53"/>
                    <a:pt x="18" y="52"/>
                    <a:pt x="17" y="52"/>
                  </a:cubicBezTo>
                  <a:cubicBezTo>
                    <a:pt x="17" y="52"/>
                    <a:pt x="17" y="52"/>
                    <a:pt x="17" y="52"/>
                  </a:cubicBezTo>
                  <a:cubicBezTo>
                    <a:pt x="16" y="52"/>
                    <a:pt x="12" y="55"/>
                    <a:pt x="7" y="57"/>
                  </a:cubicBezTo>
                  <a:cubicBezTo>
                    <a:pt x="4" y="0"/>
                    <a:pt x="4" y="0"/>
                    <a:pt x="4" y="0"/>
                  </a:cubicBezTo>
                </a:path>
              </a:pathLst>
            </a:custGeom>
            <a:solidFill>
              <a:srgbClr val="723F0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4" name="Freeform 618">
              <a:extLst>
                <a:ext uri="{FF2B5EF4-FFF2-40B4-BE49-F238E27FC236}">
                  <a16:creationId xmlns:a16="http://schemas.microsoft.com/office/drawing/2014/main" id="{1F0ACAF8-5982-594D-B465-6D7FE643FAB5}"/>
                </a:ext>
              </a:extLst>
            </p:cNvPr>
            <p:cNvSpPr>
              <a:spLocks/>
            </p:cNvSpPr>
            <p:nvPr/>
          </p:nvSpPr>
          <p:spPr bwMode="auto">
            <a:xfrm>
              <a:off x="6881808" y="5145621"/>
              <a:ext cx="271600" cy="245661"/>
            </a:xfrm>
            <a:custGeom>
              <a:avLst/>
              <a:gdLst>
                <a:gd name="T0" fmla="*/ 128 w 132"/>
                <a:gd name="T1" fmla="*/ 43 h 119"/>
                <a:gd name="T2" fmla="*/ 116 w 132"/>
                <a:gd name="T3" fmla="*/ 30 h 119"/>
                <a:gd name="T4" fmla="*/ 114 w 132"/>
                <a:gd name="T5" fmla="*/ 19 h 119"/>
                <a:gd name="T6" fmla="*/ 83 w 132"/>
                <a:gd name="T7" fmla="*/ 6 h 119"/>
                <a:gd name="T8" fmla="*/ 74 w 132"/>
                <a:gd name="T9" fmla="*/ 13 h 119"/>
                <a:gd name="T10" fmla="*/ 45 w 132"/>
                <a:gd name="T11" fmla="*/ 4 h 119"/>
                <a:gd name="T12" fmla="*/ 30 w 132"/>
                <a:gd name="T13" fmla="*/ 30 h 119"/>
                <a:gd name="T14" fmla="*/ 18 w 132"/>
                <a:gd name="T15" fmla="*/ 32 h 119"/>
                <a:gd name="T16" fmla="*/ 5 w 132"/>
                <a:gd name="T17" fmla="*/ 63 h 119"/>
                <a:gd name="T18" fmla="*/ 11 w 132"/>
                <a:gd name="T19" fmla="*/ 72 h 119"/>
                <a:gd name="T20" fmla="*/ 11 w 132"/>
                <a:gd name="T21" fmla="*/ 89 h 119"/>
                <a:gd name="T22" fmla="*/ 38 w 132"/>
                <a:gd name="T23" fmla="*/ 104 h 119"/>
                <a:gd name="T24" fmla="*/ 68 w 132"/>
                <a:gd name="T25" fmla="*/ 114 h 119"/>
                <a:gd name="T26" fmla="*/ 82 w 132"/>
                <a:gd name="T27" fmla="*/ 98 h 119"/>
                <a:gd name="T28" fmla="*/ 104 w 132"/>
                <a:gd name="T29" fmla="*/ 100 h 119"/>
                <a:gd name="T30" fmla="*/ 118 w 132"/>
                <a:gd name="T31" fmla="*/ 72 h 119"/>
                <a:gd name="T32" fmla="*/ 128 w 132"/>
                <a:gd name="T33" fmla="*/ 43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32" h="119">
                  <a:moveTo>
                    <a:pt x="128" y="43"/>
                  </a:moveTo>
                  <a:cubicBezTo>
                    <a:pt x="126" y="37"/>
                    <a:pt x="121" y="32"/>
                    <a:pt x="116" y="30"/>
                  </a:cubicBezTo>
                  <a:cubicBezTo>
                    <a:pt x="116" y="26"/>
                    <a:pt x="116" y="23"/>
                    <a:pt x="114" y="19"/>
                  </a:cubicBezTo>
                  <a:cubicBezTo>
                    <a:pt x="109" y="7"/>
                    <a:pt x="95" y="1"/>
                    <a:pt x="83" y="6"/>
                  </a:cubicBezTo>
                  <a:cubicBezTo>
                    <a:pt x="79" y="7"/>
                    <a:pt x="76" y="10"/>
                    <a:pt x="74" y="13"/>
                  </a:cubicBezTo>
                  <a:cubicBezTo>
                    <a:pt x="67" y="4"/>
                    <a:pt x="55" y="0"/>
                    <a:pt x="45" y="4"/>
                  </a:cubicBezTo>
                  <a:cubicBezTo>
                    <a:pt x="34" y="8"/>
                    <a:pt x="28" y="19"/>
                    <a:pt x="30" y="30"/>
                  </a:cubicBezTo>
                  <a:cubicBezTo>
                    <a:pt x="26" y="30"/>
                    <a:pt x="22" y="30"/>
                    <a:pt x="18" y="32"/>
                  </a:cubicBezTo>
                  <a:cubicBezTo>
                    <a:pt x="6" y="37"/>
                    <a:pt x="0" y="50"/>
                    <a:pt x="5" y="63"/>
                  </a:cubicBezTo>
                  <a:cubicBezTo>
                    <a:pt x="6" y="66"/>
                    <a:pt x="8" y="69"/>
                    <a:pt x="11" y="72"/>
                  </a:cubicBezTo>
                  <a:cubicBezTo>
                    <a:pt x="9" y="77"/>
                    <a:pt x="9" y="83"/>
                    <a:pt x="11" y="89"/>
                  </a:cubicBezTo>
                  <a:cubicBezTo>
                    <a:pt x="15" y="100"/>
                    <a:pt x="27" y="106"/>
                    <a:pt x="38" y="104"/>
                  </a:cubicBezTo>
                  <a:cubicBezTo>
                    <a:pt x="44" y="114"/>
                    <a:pt x="57" y="119"/>
                    <a:pt x="68" y="114"/>
                  </a:cubicBezTo>
                  <a:cubicBezTo>
                    <a:pt x="75" y="111"/>
                    <a:pt x="80" y="105"/>
                    <a:pt x="82" y="98"/>
                  </a:cubicBezTo>
                  <a:cubicBezTo>
                    <a:pt x="88" y="102"/>
                    <a:pt x="96" y="103"/>
                    <a:pt x="104" y="100"/>
                  </a:cubicBezTo>
                  <a:cubicBezTo>
                    <a:pt x="115" y="95"/>
                    <a:pt x="121" y="83"/>
                    <a:pt x="118" y="72"/>
                  </a:cubicBezTo>
                  <a:cubicBezTo>
                    <a:pt x="128" y="66"/>
                    <a:pt x="132" y="54"/>
                    <a:pt x="128" y="4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5" name="Freeform 619">
              <a:extLst>
                <a:ext uri="{FF2B5EF4-FFF2-40B4-BE49-F238E27FC236}">
                  <a16:creationId xmlns:a16="http://schemas.microsoft.com/office/drawing/2014/main" id="{3E85554B-BE1C-2445-A5F8-007192EF607D}"/>
                </a:ext>
              </a:extLst>
            </p:cNvPr>
            <p:cNvSpPr>
              <a:spLocks/>
            </p:cNvSpPr>
            <p:nvPr/>
          </p:nvSpPr>
          <p:spPr bwMode="auto">
            <a:xfrm>
              <a:off x="6965730" y="5150199"/>
              <a:ext cx="187679" cy="238032"/>
            </a:xfrm>
            <a:custGeom>
              <a:avLst/>
              <a:gdLst>
                <a:gd name="T0" fmla="*/ 75 w 91"/>
                <a:gd name="T1" fmla="*/ 28 h 116"/>
                <a:gd name="T2" fmla="*/ 73 w 91"/>
                <a:gd name="T3" fmla="*/ 17 h 116"/>
                <a:gd name="T4" fmla="*/ 46 w 91"/>
                <a:gd name="T5" fmla="*/ 3 h 116"/>
                <a:gd name="T6" fmla="*/ 63 w 91"/>
                <a:gd name="T7" fmla="*/ 16 h 116"/>
                <a:gd name="T8" fmla="*/ 64 w 91"/>
                <a:gd name="T9" fmla="*/ 27 h 116"/>
                <a:gd name="T10" fmla="*/ 75 w 91"/>
                <a:gd name="T11" fmla="*/ 39 h 116"/>
                <a:gd name="T12" fmla="*/ 66 w 91"/>
                <a:gd name="T13" fmla="*/ 66 h 116"/>
                <a:gd name="T14" fmla="*/ 53 w 91"/>
                <a:gd name="T15" fmla="*/ 93 h 116"/>
                <a:gd name="T16" fmla="*/ 32 w 91"/>
                <a:gd name="T17" fmla="*/ 91 h 116"/>
                <a:gd name="T18" fmla="*/ 19 w 91"/>
                <a:gd name="T19" fmla="*/ 106 h 116"/>
                <a:gd name="T20" fmla="*/ 0 w 91"/>
                <a:gd name="T21" fmla="*/ 105 h 116"/>
                <a:gd name="T22" fmla="*/ 27 w 91"/>
                <a:gd name="T23" fmla="*/ 112 h 116"/>
                <a:gd name="T24" fmla="*/ 41 w 91"/>
                <a:gd name="T25" fmla="*/ 96 h 116"/>
                <a:gd name="T26" fmla="*/ 63 w 91"/>
                <a:gd name="T27" fmla="*/ 98 h 116"/>
                <a:gd name="T28" fmla="*/ 77 w 91"/>
                <a:gd name="T29" fmla="*/ 70 h 116"/>
                <a:gd name="T30" fmla="*/ 87 w 91"/>
                <a:gd name="T31" fmla="*/ 41 h 116"/>
                <a:gd name="T32" fmla="*/ 75 w 91"/>
                <a:gd name="T33" fmla="*/ 28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1" h="116">
                  <a:moveTo>
                    <a:pt x="75" y="28"/>
                  </a:moveTo>
                  <a:cubicBezTo>
                    <a:pt x="75" y="24"/>
                    <a:pt x="75" y="21"/>
                    <a:pt x="73" y="17"/>
                  </a:cubicBezTo>
                  <a:cubicBezTo>
                    <a:pt x="69" y="6"/>
                    <a:pt x="57" y="0"/>
                    <a:pt x="46" y="3"/>
                  </a:cubicBezTo>
                  <a:cubicBezTo>
                    <a:pt x="53" y="4"/>
                    <a:pt x="60" y="9"/>
                    <a:pt x="63" y="16"/>
                  </a:cubicBezTo>
                  <a:cubicBezTo>
                    <a:pt x="64" y="20"/>
                    <a:pt x="64" y="23"/>
                    <a:pt x="64" y="27"/>
                  </a:cubicBezTo>
                  <a:cubicBezTo>
                    <a:pt x="69" y="29"/>
                    <a:pt x="73" y="33"/>
                    <a:pt x="75" y="39"/>
                  </a:cubicBezTo>
                  <a:cubicBezTo>
                    <a:pt x="80" y="49"/>
                    <a:pt x="75" y="61"/>
                    <a:pt x="66" y="66"/>
                  </a:cubicBezTo>
                  <a:cubicBezTo>
                    <a:pt x="69" y="77"/>
                    <a:pt x="63" y="89"/>
                    <a:pt x="53" y="93"/>
                  </a:cubicBezTo>
                  <a:cubicBezTo>
                    <a:pt x="46" y="96"/>
                    <a:pt x="38" y="95"/>
                    <a:pt x="32" y="91"/>
                  </a:cubicBezTo>
                  <a:cubicBezTo>
                    <a:pt x="31" y="98"/>
                    <a:pt x="26" y="104"/>
                    <a:pt x="19" y="106"/>
                  </a:cubicBezTo>
                  <a:cubicBezTo>
                    <a:pt x="12" y="109"/>
                    <a:pt x="6" y="108"/>
                    <a:pt x="0" y="105"/>
                  </a:cubicBezTo>
                  <a:cubicBezTo>
                    <a:pt x="6" y="113"/>
                    <a:pt x="17" y="116"/>
                    <a:pt x="27" y="112"/>
                  </a:cubicBezTo>
                  <a:cubicBezTo>
                    <a:pt x="34" y="109"/>
                    <a:pt x="39" y="103"/>
                    <a:pt x="41" y="96"/>
                  </a:cubicBezTo>
                  <a:cubicBezTo>
                    <a:pt x="47" y="100"/>
                    <a:pt x="55" y="101"/>
                    <a:pt x="63" y="98"/>
                  </a:cubicBezTo>
                  <a:cubicBezTo>
                    <a:pt x="74" y="93"/>
                    <a:pt x="80" y="81"/>
                    <a:pt x="77" y="70"/>
                  </a:cubicBezTo>
                  <a:cubicBezTo>
                    <a:pt x="87" y="64"/>
                    <a:pt x="91" y="52"/>
                    <a:pt x="87" y="41"/>
                  </a:cubicBezTo>
                  <a:cubicBezTo>
                    <a:pt x="85" y="35"/>
                    <a:pt x="80" y="30"/>
                    <a:pt x="75" y="28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6" name="Freeform 620">
              <a:extLst>
                <a:ext uri="{FF2B5EF4-FFF2-40B4-BE49-F238E27FC236}">
                  <a16:creationId xmlns:a16="http://schemas.microsoft.com/office/drawing/2014/main" id="{B823EEF3-8255-894B-8DDF-B7B8D56D518E}"/>
                </a:ext>
              </a:extLst>
            </p:cNvPr>
            <p:cNvSpPr>
              <a:spLocks/>
            </p:cNvSpPr>
            <p:nvPr/>
          </p:nvSpPr>
          <p:spPr bwMode="auto">
            <a:xfrm>
              <a:off x="6982514" y="5148672"/>
              <a:ext cx="51879" cy="35095"/>
            </a:xfrm>
            <a:custGeom>
              <a:avLst/>
              <a:gdLst>
                <a:gd name="T0" fmla="*/ 21 w 25"/>
                <a:gd name="T1" fmla="*/ 17 h 17"/>
                <a:gd name="T2" fmla="*/ 25 w 25"/>
                <a:gd name="T3" fmla="*/ 12 h 17"/>
                <a:gd name="T4" fmla="*/ 0 w 25"/>
                <a:gd name="T5" fmla="*/ 2 h 17"/>
                <a:gd name="T6" fmla="*/ 21 w 25"/>
                <a:gd name="T7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" h="17">
                  <a:moveTo>
                    <a:pt x="21" y="17"/>
                  </a:moveTo>
                  <a:cubicBezTo>
                    <a:pt x="22" y="15"/>
                    <a:pt x="23" y="14"/>
                    <a:pt x="25" y="12"/>
                  </a:cubicBezTo>
                  <a:cubicBezTo>
                    <a:pt x="18" y="2"/>
                    <a:pt x="8" y="0"/>
                    <a:pt x="0" y="2"/>
                  </a:cubicBezTo>
                  <a:cubicBezTo>
                    <a:pt x="7" y="2"/>
                    <a:pt x="17" y="11"/>
                    <a:pt x="21" y="17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7" name="Freeform 621">
              <a:extLst>
                <a:ext uri="{FF2B5EF4-FFF2-40B4-BE49-F238E27FC236}">
                  <a16:creationId xmlns:a16="http://schemas.microsoft.com/office/drawing/2014/main" id="{52DFABB8-A686-3F4A-996E-AFBF2F5DE8BC}"/>
                </a:ext>
              </a:extLst>
            </p:cNvPr>
            <p:cNvSpPr>
              <a:spLocks/>
            </p:cNvSpPr>
            <p:nvPr/>
          </p:nvSpPr>
          <p:spPr bwMode="auto">
            <a:xfrm>
              <a:off x="6912325" y="5340929"/>
              <a:ext cx="47302" cy="22888"/>
            </a:xfrm>
            <a:custGeom>
              <a:avLst/>
              <a:gdLst>
                <a:gd name="T0" fmla="*/ 19 w 23"/>
                <a:gd name="T1" fmla="*/ 3 h 11"/>
                <a:gd name="T2" fmla="*/ 0 w 23"/>
                <a:gd name="T3" fmla="*/ 0 h 11"/>
                <a:gd name="T4" fmla="*/ 23 w 23"/>
                <a:gd name="T5" fmla="*/ 9 h 11"/>
                <a:gd name="T6" fmla="*/ 19 w 23"/>
                <a:gd name="T7" fmla="*/ 3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11">
                  <a:moveTo>
                    <a:pt x="19" y="3"/>
                  </a:moveTo>
                  <a:cubicBezTo>
                    <a:pt x="13" y="4"/>
                    <a:pt x="5" y="4"/>
                    <a:pt x="0" y="0"/>
                  </a:cubicBezTo>
                  <a:cubicBezTo>
                    <a:pt x="5" y="7"/>
                    <a:pt x="14" y="11"/>
                    <a:pt x="23" y="9"/>
                  </a:cubicBezTo>
                  <a:cubicBezTo>
                    <a:pt x="22" y="7"/>
                    <a:pt x="20" y="5"/>
                    <a:pt x="19" y="3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8" name="Freeform 622">
              <a:extLst>
                <a:ext uri="{FF2B5EF4-FFF2-40B4-BE49-F238E27FC236}">
                  <a16:creationId xmlns:a16="http://schemas.microsoft.com/office/drawing/2014/main" id="{429D204C-127C-344D-B10F-14A8EA6F8F04}"/>
                </a:ext>
              </a:extLst>
            </p:cNvPr>
            <p:cNvSpPr>
              <a:spLocks/>
            </p:cNvSpPr>
            <p:nvPr/>
          </p:nvSpPr>
          <p:spPr bwMode="auto">
            <a:xfrm>
              <a:off x="7058806" y="5345507"/>
              <a:ext cx="90025" cy="88499"/>
            </a:xfrm>
            <a:custGeom>
              <a:avLst/>
              <a:gdLst>
                <a:gd name="T0" fmla="*/ 36 w 44"/>
                <a:gd name="T1" fmla="*/ 38 h 43"/>
                <a:gd name="T2" fmla="*/ 38 w 44"/>
                <a:gd name="T3" fmla="*/ 32 h 43"/>
                <a:gd name="T4" fmla="*/ 41 w 44"/>
                <a:gd name="T5" fmla="*/ 30 h 43"/>
                <a:gd name="T6" fmla="*/ 40 w 44"/>
                <a:gd name="T7" fmla="*/ 19 h 43"/>
                <a:gd name="T8" fmla="*/ 36 w 44"/>
                <a:gd name="T9" fmla="*/ 17 h 43"/>
                <a:gd name="T10" fmla="*/ 34 w 44"/>
                <a:gd name="T11" fmla="*/ 7 h 43"/>
                <a:gd name="T12" fmla="*/ 24 w 44"/>
                <a:gd name="T13" fmla="*/ 6 h 43"/>
                <a:gd name="T14" fmla="*/ 21 w 44"/>
                <a:gd name="T15" fmla="*/ 3 h 43"/>
                <a:gd name="T16" fmla="*/ 10 w 44"/>
                <a:gd name="T17" fmla="*/ 4 h 43"/>
                <a:gd name="T18" fmla="*/ 8 w 44"/>
                <a:gd name="T19" fmla="*/ 7 h 43"/>
                <a:gd name="T20" fmla="*/ 3 w 44"/>
                <a:gd name="T21" fmla="*/ 10 h 43"/>
                <a:gd name="T22" fmla="*/ 3 w 44"/>
                <a:gd name="T23" fmla="*/ 21 h 43"/>
                <a:gd name="T24" fmla="*/ 5 w 44"/>
                <a:gd name="T25" fmla="*/ 32 h 43"/>
                <a:gd name="T26" fmla="*/ 12 w 44"/>
                <a:gd name="T27" fmla="*/ 33 h 43"/>
                <a:gd name="T28" fmla="*/ 15 w 44"/>
                <a:gd name="T29" fmla="*/ 40 h 43"/>
                <a:gd name="T30" fmla="*/ 25 w 44"/>
                <a:gd name="T31" fmla="*/ 40 h 43"/>
                <a:gd name="T32" fmla="*/ 36 w 44"/>
                <a:gd name="T33" fmla="*/ 38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4" h="43">
                  <a:moveTo>
                    <a:pt x="36" y="38"/>
                  </a:moveTo>
                  <a:cubicBezTo>
                    <a:pt x="37" y="37"/>
                    <a:pt x="38" y="34"/>
                    <a:pt x="38" y="32"/>
                  </a:cubicBezTo>
                  <a:cubicBezTo>
                    <a:pt x="39" y="32"/>
                    <a:pt x="40" y="31"/>
                    <a:pt x="41" y="30"/>
                  </a:cubicBezTo>
                  <a:cubicBezTo>
                    <a:pt x="44" y="27"/>
                    <a:pt x="43" y="22"/>
                    <a:pt x="40" y="19"/>
                  </a:cubicBezTo>
                  <a:cubicBezTo>
                    <a:pt x="39" y="18"/>
                    <a:pt x="38" y="17"/>
                    <a:pt x="36" y="17"/>
                  </a:cubicBezTo>
                  <a:cubicBezTo>
                    <a:pt x="38" y="13"/>
                    <a:pt x="37" y="9"/>
                    <a:pt x="34" y="7"/>
                  </a:cubicBezTo>
                  <a:cubicBezTo>
                    <a:pt x="31" y="4"/>
                    <a:pt x="27" y="4"/>
                    <a:pt x="24" y="6"/>
                  </a:cubicBezTo>
                  <a:cubicBezTo>
                    <a:pt x="23" y="5"/>
                    <a:pt x="23" y="4"/>
                    <a:pt x="21" y="3"/>
                  </a:cubicBezTo>
                  <a:cubicBezTo>
                    <a:pt x="18" y="0"/>
                    <a:pt x="13" y="1"/>
                    <a:pt x="10" y="4"/>
                  </a:cubicBezTo>
                  <a:cubicBezTo>
                    <a:pt x="9" y="5"/>
                    <a:pt x="8" y="6"/>
                    <a:pt x="8" y="7"/>
                  </a:cubicBezTo>
                  <a:cubicBezTo>
                    <a:pt x="6" y="8"/>
                    <a:pt x="4" y="9"/>
                    <a:pt x="3" y="10"/>
                  </a:cubicBezTo>
                  <a:cubicBezTo>
                    <a:pt x="0" y="13"/>
                    <a:pt x="0" y="18"/>
                    <a:pt x="3" y="21"/>
                  </a:cubicBezTo>
                  <a:cubicBezTo>
                    <a:pt x="1" y="24"/>
                    <a:pt x="1" y="29"/>
                    <a:pt x="5" y="32"/>
                  </a:cubicBezTo>
                  <a:cubicBezTo>
                    <a:pt x="7" y="33"/>
                    <a:pt x="9" y="34"/>
                    <a:pt x="12" y="33"/>
                  </a:cubicBezTo>
                  <a:cubicBezTo>
                    <a:pt x="12" y="36"/>
                    <a:pt x="13" y="38"/>
                    <a:pt x="15" y="40"/>
                  </a:cubicBezTo>
                  <a:cubicBezTo>
                    <a:pt x="18" y="43"/>
                    <a:pt x="22" y="43"/>
                    <a:pt x="25" y="40"/>
                  </a:cubicBezTo>
                  <a:cubicBezTo>
                    <a:pt x="29" y="42"/>
                    <a:pt x="33" y="41"/>
                    <a:pt x="36" y="3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9" name="Freeform 623">
              <a:extLst>
                <a:ext uri="{FF2B5EF4-FFF2-40B4-BE49-F238E27FC236}">
                  <a16:creationId xmlns:a16="http://schemas.microsoft.com/office/drawing/2014/main" id="{B504C245-85C1-F64F-AC45-EBABB0A910A1}"/>
                </a:ext>
              </a:extLst>
            </p:cNvPr>
            <p:cNvSpPr>
              <a:spLocks/>
            </p:cNvSpPr>
            <p:nvPr/>
          </p:nvSpPr>
          <p:spPr bwMode="auto">
            <a:xfrm>
              <a:off x="7060332" y="5386704"/>
              <a:ext cx="88499" cy="47302"/>
            </a:xfrm>
            <a:custGeom>
              <a:avLst/>
              <a:gdLst>
                <a:gd name="T0" fmla="*/ 37 w 43"/>
                <a:gd name="T1" fmla="*/ 12 h 23"/>
                <a:gd name="T2" fmla="*/ 40 w 43"/>
                <a:gd name="T3" fmla="*/ 10 h 23"/>
                <a:gd name="T4" fmla="*/ 40 w 43"/>
                <a:gd name="T5" fmla="*/ 0 h 23"/>
                <a:gd name="T6" fmla="*/ 38 w 43"/>
                <a:gd name="T7" fmla="*/ 7 h 23"/>
                <a:gd name="T8" fmla="*/ 36 w 43"/>
                <a:gd name="T9" fmla="*/ 9 h 23"/>
                <a:gd name="T10" fmla="*/ 34 w 43"/>
                <a:gd name="T11" fmla="*/ 14 h 23"/>
                <a:gd name="T12" fmla="*/ 24 w 43"/>
                <a:gd name="T13" fmla="*/ 16 h 23"/>
                <a:gd name="T14" fmla="*/ 14 w 43"/>
                <a:gd name="T15" fmla="*/ 16 h 23"/>
                <a:gd name="T16" fmla="*/ 11 w 43"/>
                <a:gd name="T17" fmla="*/ 10 h 23"/>
                <a:gd name="T18" fmla="*/ 4 w 43"/>
                <a:gd name="T19" fmla="*/ 8 h 23"/>
                <a:gd name="T20" fmla="*/ 1 w 43"/>
                <a:gd name="T21" fmla="*/ 2 h 23"/>
                <a:gd name="T22" fmla="*/ 4 w 43"/>
                <a:gd name="T23" fmla="*/ 12 h 23"/>
                <a:gd name="T24" fmla="*/ 11 w 43"/>
                <a:gd name="T25" fmla="*/ 13 h 23"/>
                <a:gd name="T26" fmla="*/ 14 w 43"/>
                <a:gd name="T27" fmla="*/ 20 h 23"/>
                <a:gd name="T28" fmla="*/ 24 w 43"/>
                <a:gd name="T29" fmla="*/ 20 h 23"/>
                <a:gd name="T30" fmla="*/ 35 w 43"/>
                <a:gd name="T31" fmla="*/ 18 h 23"/>
                <a:gd name="T32" fmla="*/ 37 w 43"/>
                <a:gd name="T33" fmla="*/ 1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3" h="23">
                  <a:moveTo>
                    <a:pt x="37" y="12"/>
                  </a:moveTo>
                  <a:cubicBezTo>
                    <a:pt x="38" y="12"/>
                    <a:pt x="39" y="11"/>
                    <a:pt x="40" y="10"/>
                  </a:cubicBezTo>
                  <a:cubicBezTo>
                    <a:pt x="43" y="7"/>
                    <a:pt x="42" y="3"/>
                    <a:pt x="40" y="0"/>
                  </a:cubicBezTo>
                  <a:cubicBezTo>
                    <a:pt x="41" y="2"/>
                    <a:pt x="40" y="5"/>
                    <a:pt x="38" y="7"/>
                  </a:cubicBezTo>
                  <a:cubicBezTo>
                    <a:pt x="38" y="8"/>
                    <a:pt x="37" y="9"/>
                    <a:pt x="36" y="9"/>
                  </a:cubicBezTo>
                  <a:cubicBezTo>
                    <a:pt x="36" y="11"/>
                    <a:pt x="35" y="13"/>
                    <a:pt x="34" y="14"/>
                  </a:cubicBezTo>
                  <a:cubicBezTo>
                    <a:pt x="31" y="17"/>
                    <a:pt x="27" y="18"/>
                    <a:pt x="24" y="16"/>
                  </a:cubicBezTo>
                  <a:cubicBezTo>
                    <a:pt x="21" y="19"/>
                    <a:pt x="17" y="19"/>
                    <a:pt x="14" y="16"/>
                  </a:cubicBezTo>
                  <a:cubicBezTo>
                    <a:pt x="12" y="15"/>
                    <a:pt x="11" y="12"/>
                    <a:pt x="11" y="10"/>
                  </a:cubicBezTo>
                  <a:cubicBezTo>
                    <a:pt x="8" y="10"/>
                    <a:pt x="6" y="10"/>
                    <a:pt x="4" y="8"/>
                  </a:cubicBezTo>
                  <a:cubicBezTo>
                    <a:pt x="2" y="7"/>
                    <a:pt x="1" y="5"/>
                    <a:pt x="1" y="2"/>
                  </a:cubicBezTo>
                  <a:cubicBezTo>
                    <a:pt x="0" y="6"/>
                    <a:pt x="1" y="9"/>
                    <a:pt x="4" y="12"/>
                  </a:cubicBezTo>
                  <a:cubicBezTo>
                    <a:pt x="6" y="13"/>
                    <a:pt x="8" y="14"/>
                    <a:pt x="11" y="13"/>
                  </a:cubicBezTo>
                  <a:cubicBezTo>
                    <a:pt x="11" y="16"/>
                    <a:pt x="12" y="18"/>
                    <a:pt x="14" y="20"/>
                  </a:cubicBezTo>
                  <a:cubicBezTo>
                    <a:pt x="17" y="23"/>
                    <a:pt x="21" y="23"/>
                    <a:pt x="24" y="20"/>
                  </a:cubicBezTo>
                  <a:cubicBezTo>
                    <a:pt x="28" y="22"/>
                    <a:pt x="32" y="21"/>
                    <a:pt x="35" y="18"/>
                  </a:cubicBezTo>
                  <a:cubicBezTo>
                    <a:pt x="36" y="17"/>
                    <a:pt x="37" y="14"/>
                    <a:pt x="37" y="12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0" name="Freeform 624">
              <a:extLst>
                <a:ext uri="{FF2B5EF4-FFF2-40B4-BE49-F238E27FC236}">
                  <a16:creationId xmlns:a16="http://schemas.microsoft.com/office/drawing/2014/main" id="{08578F82-62D0-F742-A900-D8A964039993}"/>
                </a:ext>
              </a:extLst>
            </p:cNvPr>
            <p:cNvSpPr>
              <a:spLocks/>
            </p:cNvSpPr>
            <p:nvPr/>
          </p:nvSpPr>
          <p:spPr bwMode="auto">
            <a:xfrm>
              <a:off x="7128995" y="5362291"/>
              <a:ext cx="7630" cy="18310"/>
            </a:xfrm>
            <a:custGeom>
              <a:avLst/>
              <a:gdLst>
                <a:gd name="T0" fmla="*/ 0 w 4"/>
                <a:gd name="T1" fmla="*/ 9 h 9"/>
                <a:gd name="T2" fmla="*/ 2 w 4"/>
                <a:gd name="T3" fmla="*/ 9 h 9"/>
                <a:gd name="T4" fmla="*/ 1 w 4"/>
                <a:gd name="T5" fmla="*/ 0 h 9"/>
                <a:gd name="T6" fmla="*/ 0 w 4"/>
                <a:gd name="T7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9">
                  <a:moveTo>
                    <a:pt x="0" y="9"/>
                  </a:moveTo>
                  <a:cubicBezTo>
                    <a:pt x="1" y="9"/>
                    <a:pt x="1" y="9"/>
                    <a:pt x="2" y="9"/>
                  </a:cubicBezTo>
                  <a:cubicBezTo>
                    <a:pt x="4" y="5"/>
                    <a:pt x="3" y="2"/>
                    <a:pt x="1" y="0"/>
                  </a:cubicBezTo>
                  <a:cubicBezTo>
                    <a:pt x="2" y="2"/>
                    <a:pt x="1" y="7"/>
                    <a:pt x="0" y="9"/>
                  </a:cubicBezTo>
                  <a:close/>
                </a:path>
              </a:pathLst>
            </a:custGeom>
            <a:solidFill>
              <a:srgbClr val="48A8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1" name="Freeform 625">
              <a:extLst>
                <a:ext uri="{FF2B5EF4-FFF2-40B4-BE49-F238E27FC236}">
                  <a16:creationId xmlns:a16="http://schemas.microsoft.com/office/drawing/2014/main" id="{2F722727-8F6E-D240-B323-D53A899F7CF9}"/>
                </a:ext>
              </a:extLst>
            </p:cNvPr>
            <p:cNvSpPr>
              <a:spLocks/>
            </p:cNvSpPr>
            <p:nvPr/>
          </p:nvSpPr>
          <p:spPr bwMode="auto">
            <a:xfrm>
              <a:off x="7058806" y="5369920"/>
              <a:ext cx="7630" cy="18310"/>
            </a:xfrm>
            <a:custGeom>
              <a:avLst/>
              <a:gdLst>
                <a:gd name="T0" fmla="*/ 4 w 4"/>
                <a:gd name="T1" fmla="*/ 7 h 9"/>
                <a:gd name="T2" fmla="*/ 2 w 4"/>
                <a:gd name="T3" fmla="*/ 0 h 9"/>
                <a:gd name="T4" fmla="*/ 3 w 4"/>
                <a:gd name="T5" fmla="*/ 9 h 9"/>
                <a:gd name="T6" fmla="*/ 4 w 4"/>
                <a:gd name="T7" fmla="*/ 7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9">
                  <a:moveTo>
                    <a:pt x="4" y="7"/>
                  </a:moveTo>
                  <a:cubicBezTo>
                    <a:pt x="3" y="5"/>
                    <a:pt x="1" y="2"/>
                    <a:pt x="2" y="0"/>
                  </a:cubicBezTo>
                  <a:cubicBezTo>
                    <a:pt x="0" y="3"/>
                    <a:pt x="1" y="6"/>
                    <a:pt x="3" y="9"/>
                  </a:cubicBezTo>
                  <a:cubicBezTo>
                    <a:pt x="3" y="8"/>
                    <a:pt x="4" y="7"/>
                    <a:pt x="4" y="7"/>
                  </a:cubicBezTo>
                  <a:close/>
                </a:path>
              </a:pathLst>
            </a:custGeom>
            <a:solidFill>
              <a:srgbClr val="48A8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2" name="Freeform 626">
              <a:extLst>
                <a:ext uri="{FF2B5EF4-FFF2-40B4-BE49-F238E27FC236}">
                  <a16:creationId xmlns:a16="http://schemas.microsoft.com/office/drawing/2014/main" id="{43536171-1567-0C4C-896D-A9683546C260}"/>
                </a:ext>
              </a:extLst>
            </p:cNvPr>
            <p:cNvSpPr>
              <a:spLocks/>
            </p:cNvSpPr>
            <p:nvPr/>
          </p:nvSpPr>
          <p:spPr bwMode="auto">
            <a:xfrm>
              <a:off x="7797315" y="5527082"/>
              <a:ext cx="112912" cy="25940"/>
            </a:xfrm>
            <a:custGeom>
              <a:avLst/>
              <a:gdLst>
                <a:gd name="T0" fmla="*/ 27 w 55"/>
                <a:gd name="T1" fmla="*/ 0 h 13"/>
                <a:gd name="T2" fmla="*/ 21 w 55"/>
                <a:gd name="T3" fmla="*/ 0 h 13"/>
                <a:gd name="T4" fmla="*/ 21 w 55"/>
                <a:gd name="T5" fmla="*/ 7 h 13"/>
                <a:gd name="T6" fmla="*/ 7 w 55"/>
                <a:gd name="T7" fmla="*/ 7 h 13"/>
                <a:gd name="T8" fmla="*/ 7 w 55"/>
                <a:gd name="T9" fmla="*/ 2 h 13"/>
                <a:gd name="T10" fmla="*/ 0 w 55"/>
                <a:gd name="T11" fmla="*/ 6 h 13"/>
                <a:gd name="T12" fmla="*/ 27 w 55"/>
                <a:gd name="T13" fmla="*/ 13 h 13"/>
                <a:gd name="T14" fmla="*/ 55 w 55"/>
                <a:gd name="T15" fmla="*/ 6 h 13"/>
                <a:gd name="T16" fmla="*/ 27 w 55"/>
                <a:gd name="T17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5" h="13">
                  <a:moveTo>
                    <a:pt x="27" y="0"/>
                  </a:moveTo>
                  <a:cubicBezTo>
                    <a:pt x="25" y="0"/>
                    <a:pt x="23" y="0"/>
                    <a:pt x="21" y="0"/>
                  </a:cubicBezTo>
                  <a:cubicBezTo>
                    <a:pt x="21" y="7"/>
                    <a:pt x="21" y="7"/>
                    <a:pt x="21" y="7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3" y="3"/>
                    <a:pt x="0" y="5"/>
                    <a:pt x="0" y="6"/>
                  </a:cubicBezTo>
                  <a:cubicBezTo>
                    <a:pt x="0" y="10"/>
                    <a:pt x="12" y="13"/>
                    <a:pt x="27" y="13"/>
                  </a:cubicBezTo>
                  <a:cubicBezTo>
                    <a:pt x="42" y="13"/>
                    <a:pt x="55" y="10"/>
                    <a:pt x="55" y="6"/>
                  </a:cubicBezTo>
                  <a:cubicBezTo>
                    <a:pt x="55" y="3"/>
                    <a:pt x="42" y="0"/>
                    <a:pt x="27" y="0"/>
                  </a:cubicBezTo>
                </a:path>
              </a:pathLst>
            </a:custGeom>
            <a:solidFill>
              <a:srgbClr val="D6D6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3" name="Freeform 627">
              <a:extLst>
                <a:ext uri="{FF2B5EF4-FFF2-40B4-BE49-F238E27FC236}">
                  <a16:creationId xmlns:a16="http://schemas.microsoft.com/office/drawing/2014/main" id="{E51D1348-2270-054C-810B-9DE4390BC0F2}"/>
                </a:ext>
              </a:extLst>
            </p:cNvPr>
            <p:cNvSpPr>
              <a:spLocks/>
            </p:cNvSpPr>
            <p:nvPr/>
          </p:nvSpPr>
          <p:spPr bwMode="auto">
            <a:xfrm>
              <a:off x="7704239" y="5089165"/>
              <a:ext cx="236506" cy="357048"/>
            </a:xfrm>
            <a:custGeom>
              <a:avLst/>
              <a:gdLst>
                <a:gd name="T0" fmla="*/ 97 w 115"/>
                <a:gd name="T1" fmla="*/ 40 h 174"/>
                <a:gd name="T2" fmla="*/ 57 w 115"/>
                <a:gd name="T3" fmla="*/ 174 h 174"/>
                <a:gd name="T4" fmla="*/ 17 w 115"/>
                <a:gd name="T5" fmla="*/ 40 h 174"/>
                <a:gd name="T6" fmla="*/ 57 w 115"/>
                <a:gd name="T7" fmla="*/ 0 h 174"/>
                <a:gd name="T8" fmla="*/ 97 w 115"/>
                <a:gd name="T9" fmla="*/ 40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5" h="174">
                  <a:moveTo>
                    <a:pt x="97" y="40"/>
                  </a:moveTo>
                  <a:cubicBezTo>
                    <a:pt x="115" y="88"/>
                    <a:pt x="106" y="174"/>
                    <a:pt x="57" y="174"/>
                  </a:cubicBezTo>
                  <a:cubicBezTo>
                    <a:pt x="9" y="174"/>
                    <a:pt x="0" y="88"/>
                    <a:pt x="17" y="40"/>
                  </a:cubicBezTo>
                  <a:cubicBezTo>
                    <a:pt x="27" y="14"/>
                    <a:pt x="43" y="0"/>
                    <a:pt x="57" y="0"/>
                  </a:cubicBezTo>
                  <a:cubicBezTo>
                    <a:pt x="72" y="0"/>
                    <a:pt x="88" y="14"/>
                    <a:pt x="97" y="40"/>
                  </a:cubicBezTo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4" name="Freeform 628">
              <a:extLst>
                <a:ext uri="{FF2B5EF4-FFF2-40B4-BE49-F238E27FC236}">
                  <a16:creationId xmlns:a16="http://schemas.microsoft.com/office/drawing/2014/main" id="{3C8C3105-AB24-3B49-86FB-621AED462F64}"/>
                </a:ext>
              </a:extLst>
            </p:cNvPr>
            <p:cNvSpPr>
              <a:spLocks/>
            </p:cNvSpPr>
            <p:nvPr/>
          </p:nvSpPr>
          <p:spPr bwMode="auto">
            <a:xfrm>
              <a:off x="7704239" y="5078484"/>
              <a:ext cx="236506" cy="357048"/>
            </a:xfrm>
            <a:custGeom>
              <a:avLst/>
              <a:gdLst>
                <a:gd name="T0" fmla="*/ 97 w 115"/>
                <a:gd name="T1" fmla="*/ 40 h 174"/>
                <a:gd name="T2" fmla="*/ 57 w 115"/>
                <a:gd name="T3" fmla="*/ 174 h 174"/>
                <a:gd name="T4" fmla="*/ 17 w 115"/>
                <a:gd name="T5" fmla="*/ 40 h 174"/>
                <a:gd name="T6" fmla="*/ 57 w 115"/>
                <a:gd name="T7" fmla="*/ 0 h 174"/>
                <a:gd name="T8" fmla="*/ 97 w 115"/>
                <a:gd name="T9" fmla="*/ 40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5" h="174">
                  <a:moveTo>
                    <a:pt x="97" y="40"/>
                  </a:moveTo>
                  <a:cubicBezTo>
                    <a:pt x="115" y="88"/>
                    <a:pt x="106" y="174"/>
                    <a:pt x="57" y="174"/>
                  </a:cubicBezTo>
                  <a:cubicBezTo>
                    <a:pt x="9" y="174"/>
                    <a:pt x="0" y="88"/>
                    <a:pt x="17" y="40"/>
                  </a:cubicBezTo>
                  <a:cubicBezTo>
                    <a:pt x="27" y="14"/>
                    <a:pt x="43" y="0"/>
                    <a:pt x="57" y="0"/>
                  </a:cubicBezTo>
                  <a:cubicBezTo>
                    <a:pt x="72" y="0"/>
                    <a:pt x="88" y="14"/>
                    <a:pt x="97" y="40"/>
                  </a:cubicBezTo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5" name="Freeform 629">
              <a:extLst>
                <a:ext uri="{FF2B5EF4-FFF2-40B4-BE49-F238E27FC236}">
                  <a16:creationId xmlns:a16="http://schemas.microsoft.com/office/drawing/2014/main" id="{240B5170-17EC-CB4E-812D-56A13F6FBFB3}"/>
                </a:ext>
              </a:extLst>
            </p:cNvPr>
            <p:cNvSpPr>
              <a:spLocks/>
            </p:cNvSpPr>
            <p:nvPr/>
          </p:nvSpPr>
          <p:spPr bwMode="auto">
            <a:xfrm>
              <a:off x="7798841" y="5080010"/>
              <a:ext cx="141904" cy="366203"/>
            </a:xfrm>
            <a:custGeom>
              <a:avLst/>
              <a:gdLst>
                <a:gd name="T0" fmla="*/ 51 w 69"/>
                <a:gd name="T1" fmla="*/ 40 h 178"/>
                <a:gd name="T2" fmla="*/ 18 w 69"/>
                <a:gd name="T3" fmla="*/ 0 h 178"/>
                <a:gd name="T4" fmla="*/ 0 w 69"/>
                <a:gd name="T5" fmla="*/ 176 h 178"/>
                <a:gd name="T6" fmla="*/ 11 w 69"/>
                <a:gd name="T7" fmla="*/ 178 h 178"/>
                <a:gd name="T8" fmla="*/ 51 w 69"/>
                <a:gd name="T9" fmla="*/ 40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178">
                  <a:moveTo>
                    <a:pt x="51" y="40"/>
                  </a:moveTo>
                  <a:cubicBezTo>
                    <a:pt x="44" y="18"/>
                    <a:pt x="31" y="4"/>
                    <a:pt x="18" y="0"/>
                  </a:cubicBezTo>
                  <a:cubicBezTo>
                    <a:pt x="26" y="8"/>
                    <a:pt x="47" y="168"/>
                    <a:pt x="0" y="176"/>
                  </a:cubicBezTo>
                  <a:cubicBezTo>
                    <a:pt x="4" y="177"/>
                    <a:pt x="7" y="178"/>
                    <a:pt x="11" y="178"/>
                  </a:cubicBezTo>
                  <a:cubicBezTo>
                    <a:pt x="60" y="178"/>
                    <a:pt x="69" y="90"/>
                    <a:pt x="51" y="40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6" name="Freeform 630">
              <a:extLst>
                <a:ext uri="{FF2B5EF4-FFF2-40B4-BE49-F238E27FC236}">
                  <a16:creationId xmlns:a16="http://schemas.microsoft.com/office/drawing/2014/main" id="{5F6A478C-09F7-494F-93EB-24D58CBAB6CD}"/>
                </a:ext>
              </a:extLst>
            </p:cNvPr>
            <p:cNvSpPr>
              <a:spLocks/>
            </p:cNvSpPr>
            <p:nvPr/>
          </p:nvSpPr>
          <p:spPr bwMode="auto">
            <a:xfrm>
              <a:off x="7780531" y="5298205"/>
              <a:ext cx="74767" cy="242610"/>
            </a:xfrm>
            <a:custGeom>
              <a:avLst/>
              <a:gdLst>
                <a:gd name="T0" fmla="*/ 16 w 36"/>
                <a:gd name="T1" fmla="*/ 2 h 118"/>
                <a:gd name="T2" fmla="*/ 15 w 36"/>
                <a:gd name="T3" fmla="*/ 36 h 118"/>
                <a:gd name="T4" fmla="*/ 2 w 36"/>
                <a:gd name="T5" fmla="*/ 28 h 118"/>
                <a:gd name="T6" fmla="*/ 2 w 36"/>
                <a:gd name="T7" fmla="*/ 31 h 118"/>
                <a:gd name="T8" fmla="*/ 15 w 36"/>
                <a:gd name="T9" fmla="*/ 42 h 118"/>
                <a:gd name="T10" fmla="*/ 15 w 36"/>
                <a:gd name="T11" fmla="*/ 118 h 118"/>
                <a:gd name="T12" fmla="*/ 29 w 36"/>
                <a:gd name="T13" fmla="*/ 118 h 118"/>
                <a:gd name="T14" fmla="*/ 27 w 36"/>
                <a:gd name="T15" fmla="*/ 54 h 118"/>
                <a:gd name="T16" fmla="*/ 35 w 36"/>
                <a:gd name="T17" fmla="*/ 47 h 118"/>
                <a:gd name="T18" fmla="*/ 34 w 36"/>
                <a:gd name="T19" fmla="*/ 43 h 118"/>
                <a:gd name="T20" fmla="*/ 27 w 36"/>
                <a:gd name="T21" fmla="*/ 47 h 118"/>
                <a:gd name="T22" fmla="*/ 24 w 36"/>
                <a:gd name="T23" fmla="*/ 2 h 118"/>
                <a:gd name="T24" fmla="*/ 20 w 36"/>
                <a:gd name="T25" fmla="*/ 0 h 118"/>
                <a:gd name="T26" fmla="*/ 16 w 36"/>
                <a:gd name="T27" fmla="*/ 2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6" h="118">
                  <a:moveTo>
                    <a:pt x="16" y="2"/>
                  </a:moveTo>
                  <a:cubicBezTo>
                    <a:pt x="15" y="36"/>
                    <a:pt x="15" y="36"/>
                    <a:pt x="15" y="36"/>
                  </a:cubicBezTo>
                  <a:cubicBezTo>
                    <a:pt x="11" y="33"/>
                    <a:pt x="3" y="29"/>
                    <a:pt x="2" y="28"/>
                  </a:cubicBezTo>
                  <a:cubicBezTo>
                    <a:pt x="0" y="28"/>
                    <a:pt x="1" y="30"/>
                    <a:pt x="2" y="31"/>
                  </a:cubicBezTo>
                  <a:cubicBezTo>
                    <a:pt x="3" y="31"/>
                    <a:pt x="11" y="38"/>
                    <a:pt x="15" y="42"/>
                  </a:cubicBezTo>
                  <a:cubicBezTo>
                    <a:pt x="15" y="118"/>
                    <a:pt x="15" y="118"/>
                    <a:pt x="15" y="118"/>
                  </a:cubicBezTo>
                  <a:cubicBezTo>
                    <a:pt x="29" y="118"/>
                    <a:pt x="29" y="118"/>
                    <a:pt x="29" y="118"/>
                  </a:cubicBezTo>
                  <a:cubicBezTo>
                    <a:pt x="27" y="54"/>
                    <a:pt x="27" y="54"/>
                    <a:pt x="27" y="54"/>
                  </a:cubicBezTo>
                  <a:cubicBezTo>
                    <a:pt x="30" y="50"/>
                    <a:pt x="34" y="47"/>
                    <a:pt x="35" y="47"/>
                  </a:cubicBezTo>
                  <a:cubicBezTo>
                    <a:pt x="36" y="46"/>
                    <a:pt x="36" y="43"/>
                    <a:pt x="34" y="43"/>
                  </a:cubicBezTo>
                  <a:cubicBezTo>
                    <a:pt x="33" y="43"/>
                    <a:pt x="30" y="45"/>
                    <a:pt x="27" y="47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4" y="2"/>
                    <a:pt x="23" y="0"/>
                    <a:pt x="20" y="0"/>
                  </a:cubicBezTo>
                  <a:cubicBezTo>
                    <a:pt x="17" y="0"/>
                    <a:pt x="16" y="2"/>
                    <a:pt x="16" y="2"/>
                  </a:cubicBezTo>
                </a:path>
              </a:pathLst>
            </a:custGeom>
            <a:solidFill>
              <a:srgbClr val="9B5F0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7" name="Freeform 631">
              <a:extLst>
                <a:ext uri="{FF2B5EF4-FFF2-40B4-BE49-F238E27FC236}">
                  <a16:creationId xmlns:a16="http://schemas.microsoft.com/office/drawing/2014/main" id="{40337B9E-F28E-E445-8F3B-977907724CB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849193" y="5394334"/>
              <a:ext cx="3052" cy="3052"/>
            </a:xfrm>
            <a:custGeom>
              <a:avLst/>
              <a:gdLst>
                <a:gd name="T0" fmla="*/ 2 w 2"/>
                <a:gd name="T1" fmla="*/ 0 h 1"/>
                <a:gd name="T2" fmla="*/ 0 w 2"/>
                <a:gd name="T3" fmla="*/ 1 h 1"/>
                <a:gd name="T4" fmla="*/ 0 w 2"/>
                <a:gd name="T5" fmla="*/ 1 h 1"/>
                <a:gd name="T6" fmla="*/ 2 w 2"/>
                <a:gd name="T7" fmla="*/ 0 h 1"/>
                <a:gd name="T8" fmla="*/ 2 w 2"/>
                <a:gd name="T9" fmla="*/ 0 h 1"/>
                <a:gd name="T10" fmla="*/ 2 w 2"/>
                <a:gd name="T11" fmla="*/ 0 h 1"/>
                <a:gd name="T12" fmla="*/ 2 w 2"/>
                <a:gd name="T1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" h="1">
                  <a:moveTo>
                    <a:pt x="2" y="0"/>
                  </a:moveTo>
                  <a:cubicBezTo>
                    <a:pt x="1" y="0"/>
                    <a:pt x="1" y="0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0"/>
                    <a:pt x="1" y="0"/>
                    <a:pt x="2" y="0"/>
                  </a:cubicBezTo>
                  <a:moveTo>
                    <a:pt x="2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</a:path>
              </a:pathLst>
            </a:custGeom>
            <a:solidFill>
              <a:srgbClr val="356F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8" name="Freeform 632">
              <a:extLst>
                <a:ext uri="{FF2B5EF4-FFF2-40B4-BE49-F238E27FC236}">
                  <a16:creationId xmlns:a16="http://schemas.microsoft.com/office/drawing/2014/main" id="{5CAC4FE3-AF01-474E-9FC5-85A839CEAC93}"/>
                </a:ext>
              </a:extLst>
            </p:cNvPr>
            <p:cNvSpPr>
              <a:spLocks/>
            </p:cNvSpPr>
            <p:nvPr/>
          </p:nvSpPr>
          <p:spPr bwMode="auto">
            <a:xfrm>
              <a:off x="7823255" y="5298205"/>
              <a:ext cx="32043" cy="242610"/>
            </a:xfrm>
            <a:custGeom>
              <a:avLst/>
              <a:gdLst>
                <a:gd name="T0" fmla="*/ 0 w 15"/>
                <a:gd name="T1" fmla="*/ 0 h 118"/>
                <a:gd name="T2" fmla="*/ 0 w 15"/>
                <a:gd name="T3" fmla="*/ 118 h 118"/>
                <a:gd name="T4" fmla="*/ 8 w 15"/>
                <a:gd name="T5" fmla="*/ 118 h 118"/>
                <a:gd name="T6" fmla="*/ 6 w 15"/>
                <a:gd name="T7" fmla="*/ 54 h 118"/>
                <a:gd name="T8" fmla="*/ 12 w 15"/>
                <a:gd name="T9" fmla="*/ 48 h 118"/>
                <a:gd name="T10" fmla="*/ 14 w 15"/>
                <a:gd name="T11" fmla="*/ 47 h 118"/>
                <a:gd name="T12" fmla="*/ 14 w 15"/>
                <a:gd name="T13" fmla="*/ 47 h 118"/>
                <a:gd name="T14" fmla="*/ 14 w 15"/>
                <a:gd name="T15" fmla="*/ 47 h 118"/>
                <a:gd name="T16" fmla="*/ 14 w 15"/>
                <a:gd name="T17" fmla="*/ 47 h 118"/>
                <a:gd name="T18" fmla="*/ 14 w 15"/>
                <a:gd name="T19" fmla="*/ 46 h 118"/>
                <a:gd name="T20" fmla="*/ 14 w 15"/>
                <a:gd name="T21" fmla="*/ 43 h 118"/>
                <a:gd name="T22" fmla="*/ 13 w 15"/>
                <a:gd name="T23" fmla="*/ 43 h 118"/>
                <a:gd name="T24" fmla="*/ 13 w 15"/>
                <a:gd name="T25" fmla="*/ 43 h 118"/>
                <a:gd name="T26" fmla="*/ 6 w 15"/>
                <a:gd name="T27" fmla="*/ 47 h 118"/>
                <a:gd name="T28" fmla="*/ 6 w 15"/>
                <a:gd name="T29" fmla="*/ 47 h 118"/>
                <a:gd name="T30" fmla="*/ 6 w 15"/>
                <a:gd name="T31" fmla="*/ 47 h 118"/>
                <a:gd name="T32" fmla="*/ 6 w 15"/>
                <a:gd name="T33" fmla="*/ 47 h 118"/>
                <a:gd name="T34" fmla="*/ 4 w 15"/>
                <a:gd name="T35" fmla="*/ 27 h 118"/>
                <a:gd name="T36" fmla="*/ 3 w 15"/>
                <a:gd name="T37" fmla="*/ 2 h 118"/>
                <a:gd name="T38" fmla="*/ 3 w 15"/>
                <a:gd name="T39" fmla="*/ 2 h 118"/>
                <a:gd name="T40" fmla="*/ 0 w 15"/>
                <a:gd name="T41" fmla="*/ 0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5" h="118">
                  <a:moveTo>
                    <a:pt x="0" y="0"/>
                  </a:moveTo>
                  <a:cubicBezTo>
                    <a:pt x="0" y="118"/>
                    <a:pt x="0" y="118"/>
                    <a:pt x="0" y="118"/>
                  </a:cubicBezTo>
                  <a:cubicBezTo>
                    <a:pt x="8" y="118"/>
                    <a:pt x="8" y="118"/>
                    <a:pt x="8" y="118"/>
                  </a:cubicBezTo>
                  <a:cubicBezTo>
                    <a:pt x="6" y="54"/>
                    <a:pt x="6" y="54"/>
                    <a:pt x="6" y="54"/>
                  </a:cubicBezTo>
                  <a:cubicBezTo>
                    <a:pt x="8" y="51"/>
                    <a:pt x="11" y="49"/>
                    <a:pt x="12" y="48"/>
                  </a:cubicBezTo>
                  <a:cubicBezTo>
                    <a:pt x="13" y="47"/>
                    <a:pt x="13" y="47"/>
                    <a:pt x="14" y="47"/>
                  </a:cubicBezTo>
                  <a:cubicBezTo>
                    <a:pt x="14" y="47"/>
                    <a:pt x="14" y="47"/>
                    <a:pt x="14" y="47"/>
                  </a:cubicBezTo>
                  <a:cubicBezTo>
                    <a:pt x="14" y="47"/>
                    <a:pt x="14" y="47"/>
                    <a:pt x="14" y="47"/>
                  </a:cubicBezTo>
                  <a:cubicBezTo>
                    <a:pt x="14" y="47"/>
                    <a:pt x="14" y="47"/>
                    <a:pt x="14" y="47"/>
                  </a:cubicBezTo>
                  <a:cubicBezTo>
                    <a:pt x="14" y="46"/>
                    <a:pt x="14" y="46"/>
                    <a:pt x="14" y="46"/>
                  </a:cubicBezTo>
                  <a:cubicBezTo>
                    <a:pt x="15" y="45"/>
                    <a:pt x="14" y="44"/>
                    <a:pt x="14" y="43"/>
                  </a:cubicBezTo>
                  <a:cubicBezTo>
                    <a:pt x="13" y="43"/>
                    <a:pt x="13" y="43"/>
                    <a:pt x="13" y="43"/>
                  </a:cubicBezTo>
                  <a:cubicBezTo>
                    <a:pt x="13" y="43"/>
                    <a:pt x="13" y="43"/>
                    <a:pt x="13" y="43"/>
                  </a:cubicBezTo>
                  <a:cubicBezTo>
                    <a:pt x="12" y="43"/>
                    <a:pt x="9" y="45"/>
                    <a:pt x="6" y="47"/>
                  </a:cubicBezTo>
                  <a:cubicBezTo>
                    <a:pt x="6" y="47"/>
                    <a:pt x="6" y="47"/>
                    <a:pt x="6" y="47"/>
                  </a:cubicBezTo>
                  <a:cubicBezTo>
                    <a:pt x="6" y="47"/>
                    <a:pt x="6" y="47"/>
                    <a:pt x="6" y="47"/>
                  </a:cubicBezTo>
                  <a:cubicBezTo>
                    <a:pt x="6" y="47"/>
                    <a:pt x="6" y="47"/>
                    <a:pt x="6" y="47"/>
                  </a:cubicBezTo>
                  <a:cubicBezTo>
                    <a:pt x="4" y="27"/>
                    <a:pt x="4" y="27"/>
                    <a:pt x="4" y="27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2" y="1"/>
                    <a:pt x="0" y="0"/>
                  </a:cubicBezTo>
                </a:path>
              </a:pathLst>
            </a:custGeom>
            <a:solidFill>
              <a:srgbClr val="723F0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9" name="Freeform 633">
              <a:extLst>
                <a:ext uri="{FF2B5EF4-FFF2-40B4-BE49-F238E27FC236}">
                  <a16:creationId xmlns:a16="http://schemas.microsoft.com/office/drawing/2014/main" id="{A4E19A7C-0542-5640-95B1-831179C9F3E5}"/>
                </a:ext>
              </a:extLst>
            </p:cNvPr>
            <p:cNvSpPr>
              <a:spLocks/>
            </p:cNvSpPr>
            <p:nvPr/>
          </p:nvSpPr>
          <p:spPr bwMode="auto">
            <a:xfrm>
              <a:off x="6305039" y="5611004"/>
              <a:ext cx="111387" cy="24414"/>
            </a:xfrm>
            <a:custGeom>
              <a:avLst/>
              <a:gdLst>
                <a:gd name="T0" fmla="*/ 27 w 54"/>
                <a:gd name="T1" fmla="*/ 0 h 12"/>
                <a:gd name="T2" fmla="*/ 20 w 54"/>
                <a:gd name="T3" fmla="*/ 0 h 12"/>
                <a:gd name="T4" fmla="*/ 20 w 54"/>
                <a:gd name="T5" fmla="*/ 7 h 12"/>
                <a:gd name="T6" fmla="*/ 6 w 54"/>
                <a:gd name="T7" fmla="*/ 7 h 12"/>
                <a:gd name="T8" fmla="*/ 6 w 54"/>
                <a:gd name="T9" fmla="*/ 2 h 12"/>
                <a:gd name="T10" fmla="*/ 0 w 54"/>
                <a:gd name="T11" fmla="*/ 6 h 12"/>
                <a:gd name="T12" fmla="*/ 27 w 54"/>
                <a:gd name="T13" fmla="*/ 12 h 12"/>
                <a:gd name="T14" fmla="*/ 54 w 54"/>
                <a:gd name="T15" fmla="*/ 6 h 12"/>
                <a:gd name="T16" fmla="*/ 27 w 54"/>
                <a:gd name="T17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4" h="12">
                  <a:moveTo>
                    <a:pt x="27" y="0"/>
                  </a:moveTo>
                  <a:cubicBezTo>
                    <a:pt x="25" y="0"/>
                    <a:pt x="22" y="0"/>
                    <a:pt x="20" y="0"/>
                  </a:cubicBezTo>
                  <a:cubicBezTo>
                    <a:pt x="20" y="7"/>
                    <a:pt x="20" y="7"/>
                    <a:pt x="20" y="7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2" y="3"/>
                    <a:pt x="0" y="5"/>
                    <a:pt x="0" y="6"/>
                  </a:cubicBezTo>
                  <a:cubicBezTo>
                    <a:pt x="0" y="10"/>
                    <a:pt x="12" y="12"/>
                    <a:pt x="27" y="12"/>
                  </a:cubicBezTo>
                  <a:cubicBezTo>
                    <a:pt x="42" y="12"/>
                    <a:pt x="54" y="10"/>
                    <a:pt x="54" y="6"/>
                  </a:cubicBezTo>
                  <a:cubicBezTo>
                    <a:pt x="54" y="3"/>
                    <a:pt x="42" y="0"/>
                    <a:pt x="27" y="0"/>
                  </a:cubicBezTo>
                </a:path>
              </a:pathLst>
            </a:custGeom>
            <a:solidFill>
              <a:srgbClr val="958E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0" name="Freeform 634">
              <a:extLst>
                <a:ext uri="{FF2B5EF4-FFF2-40B4-BE49-F238E27FC236}">
                  <a16:creationId xmlns:a16="http://schemas.microsoft.com/office/drawing/2014/main" id="{86E3D174-99A8-7D47-B457-A9D5C27936FF}"/>
                </a:ext>
              </a:extLst>
            </p:cNvPr>
            <p:cNvSpPr>
              <a:spLocks/>
            </p:cNvSpPr>
            <p:nvPr/>
          </p:nvSpPr>
          <p:spPr bwMode="auto">
            <a:xfrm>
              <a:off x="6213489" y="5173086"/>
              <a:ext cx="233455" cy="357048"/>
            </a:xfrm>
            <a:custGeom>
              <a:avLst/>
              <a:gdLst>
                <a:gd name="T0" fmla="*/ 97 w 114"/>
                <a:gd name="T1" fmla="*/ 40 h 174"/>
                <a:gd name="T2" fmla="*/ 57 w 114"/>
                <a:gd name="T3" fmla="*/ 174 h 174"/>
                <a:gd name="T4" fmla="*/ 17 w 114"/>
                <a:gd name="T5" fmla="*/ 40 h 174"/>
                <a:gd name="T6" fmla="*/ 57 w 114"/>
                <a:gd name="T7" fmla="*/ 0 h 174"/>
                <a:gd name="T8" fmla="*/ 97 w 114"/>
                <a:gd name="T9" fmla="*/ 40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4" h="174">
                  <a:moveTo>
                    <a:pt x="97" y="40"/>
                  </a:moveTo>
                  <a:cubicBezTo>
                    <a:pt x="114" y="88"/>
                    <a:pt x="106" y="174"/>
                    <a:pt x="57" y="174"/>
                  </a:cubicBezTo>
                  <a:cubicBezTo>
                    <a:pt x="8" y="174"/>
                    <a:pt x="0" y="88"/>
                    <a:pt x="17" y="40"/>
                  </a:cubicBezTo>
                  <a:cubicBezTo>
                    <a:pt x="26" y="14"/>
                    <a:pt x="43" y="0"/>
                    <a:pt x="57" y="0"/>
                  </a:cubicBezTo>
                  <a:cubicBezTo>
                    <a:pt x="71" y="0"/>
                    <a:pt x="88" y="14"/>
                    <a:pt x="97" y="40"/>
                  </a:cubicBezTo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1" name="Freeform 635">
              <a:extLst>
                <a:ext uri="{FF2B5EF4-FFF2-40B4-BE49-F238E27FC236}">
                  <a16:creationId xmlns:a16="http://schemas.microsoft.com/office/drawing/2014/main" id="{5C870EAA-6906-1B40-AA18-64D8978ADCE6}"/>
                </a:ext>
              </a:extLst>
            </p:cNvPr>
            <p:cNvSpPr>
              <a:spLocks/>
            </p:cNvSpPr>
            <p:nvPr/>
          </p:nvSpPr>
          <p:spPr bwMode="auto">
            <a:xfrm>
              <a:off x="6213489" y="5162405"/>
              <a:ext cx="233455" cy="358574"/>
            </a:xfrm>
            <a:custGeom>
              <a:avLst/>
              <a:gdLst>
                <a:gd name="T0" fmla="*/ 97 w 114"/>
                <a:gd name="T1" fmla="*/ 40 h 174"/>
                <a:gd name="T2" fmla="*/ 57 w 114"/>
                <a:gd name="T3" fmla="*/ 174 h 174"/>
                <a:gd name="T4" fmla="*/ 17 w 114"/>
                <a:gd name="T5" fmla="*/ 40 h 174"/>
                <a:gd name="T6" fmla="*/ 57 w 114"/>
                <a:gd name="T7" fmla="*/ 0 h 174"/>
                <a:gd name="T8" fmla="*/ 97 w 114"/>
                <a:gd name="T9" fmla="*/ 40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4" h="174">
                  <a:moveTo>
                    <a:pt x="97" y="40"/>
                  </a:moveTo>
                  <a:cubicBezTo>
                    <a:pt x="114" y="88"/>
                    <a:pt x="106" y="174"/>
                    <a:pt x="57" y="174"/>
                  </a:cubicBezTo>
                  <a:cubicBezTo>
                    <a:pt x="8" y="174"/>
                    <a:pt x="0" y="88"/>
                    <a:pt x="17" y="40"/>
                  </a:cubicBezTo>
                  <a:cubicBezTo>
                    <a:pt x="26" y="14"/>
                    <a:pt x="43" y="0"/>
                    <a:pt x="57" y="0"/>
                  </a:cubicBezTo>
                  <a:cubicBezTo>
                    <a:pt x="71" y="0"/>
                    <a:pt x="88" y="14"/>
                    <a:pt x="97" y="40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2" name="Freeform 636">
              <a:extLst>
                <a:ext uri="{FF2B5EF4-FFF2-40B4-BE49-F238E27FC236}">
                  <a16:creationId xmlns:a16="http://schemas.microsoft.com/office/drawing/2014/main" id="{0398A613-DA45-4E42-8385-31A155458966}"/>
                </a:ext>
              </a:extLst>
            </p:cNvPr>
            <p:cNvSpPr>
              <a:spLocks/>
            </p:cNvSpPr>
            <p:nvPr/>
          </p:nvSpPr>
          <p:spPr bwMode="auto">
            <a:xfrm>
              <a:off x="6308091" y="5165457"/>
              <a:ext cx="138852" cy="364677"/>
            </a:xfrm>
            <a:custGeom>
              <a:avLst/>
              <a:gdLst>
                <a:gd name="T0" fmla="*/ 51 w 68"/>
                <a:gd name="T1" fmla="*/ 40 h 178"/>
                <a:gd name="T2" fmla="*/ 18 w 68"/>
                <a:gd name="T3" fmla="*/ 0 h 178"/>
                <a:gd name="T4" fmla="*/ 0 w 68"/>
                <a:gd name="T5" fmla="*/ 176 h 178"/>
                <a:gd name="T6" fmla="*/ 11 w 68"/>
                <a:gd name="T7" fmla="*/ 178 h 178"/>
                <a:gd name="T8" fmla="*/ 51 w 68"/>
                <a:gd name="T9" fmla="*/ 40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" h="178">
                  <a:moveTo>
                    <a:pt x="51" y="40"/>
                  </a:moveTo>
                  <a:cubicBezTo>
                    <a:pt x="43" y="17"/>
                    <a:pt x="30" y="4"/>
                    <a:pt x="18" y="0"/>
                  </a:cubicBezTo>
                  <a:cubicBezTo>
                    <a:pt x="25" y="7"/>
                    <a:pt x="47" y="168"/>
                    <a:pt x="0" y="176"/>
                  </a:cubicBezTo>
                  <a:cubicBezTo>
                    <a:pt x="3" y="177"/>
                    <a:pt x="7" y="178"/>
                    <a:pt x="11" y="178"/>
                  </a:cubicBezTo>
                  <a:cubicBezTo>
                    <a:pt x="60" y="178"/>
                    <a:pt x="68" y="89"/>
                    <a:pt x="51" y="40"/>
                  </a:cubicBezTo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3" name="Freeform 637">
              <a:extLst>
                <a:ext uri="{FF2B5EF4-FFF2-40B4-BE49-F238E27FC236}">
                  <a16:creationId xmlns:a16="http://schemas.microsoft.com/office/drawing/2014/main" id="{AD8315DF-B263-1A46-99E2-9139FFEC1AB7}"/>
                </a:ext>
              </a:extLst>
            </p:cNvPr>
            <p:cNvSpPr>
              <a:spLocks/>
            </p:cNvSpPr>
            <p:nvPr/>
          </p:nvSpPr>
          <p:spPr bwMode="auto">
            <a:xfrm>
              <a:off x="6288255" y="5382127"/>
              <a:ext cx="73241" cy="242610"/>
            </a:xfrm>
            <a:custGeom>
              <a:avLst/>
              <a:gdLst>
                <a:gd name="T0" fmla="*/ 16 w 35"/>
                <a:gd name="T1" fmla="*/ 2 h 118"/>
                <a:gd name="T2" fmla="*/ 15 w 35"/>
                <a:gd name="T3" fmla="*/ 36 h 118"/>
                <a:gd name="T4" fmla="*/ 2 w 35"/>
                <a:gd name="T5" fmla="*/ 28 h 118"/>
                <a:gd name="T6" fmla="*/ 2 w 35"/>
                <a:gd name="T7" fmla="*/ 30 h 118"/>
                <a:gd name="T8" fmla="*/ 15 w 35"/>
                <a:gd name="T9" fmla="*/ 42 h 118"/>
                <a:gd name="T10" fmla="*/ 14 w 35"/>
                <a:gd name="T11" fmla="*/ 118 h 118"/>
                <a:gd name="T12" fmla="*/ 28 w 35"/>
                <a:gd name="T13" fmla="*/ 118 h 118"/>
                <a:gd name="T14" fmla="*/ 27 w 35"/>
                <a:gd name="T15" fmla="*/ 54 h 118"/>
                <a:gd name="T16" fmla="*/ 34 w 35"/>
                <a:gd name="T17" fmla="*/ 46 h 118"/>
                <a:gd name="T18" fmla="*/ 34 w 35"/>
                <a:gd name="T19" fmla="*/ 43 h 118"/>
                <a:gd name="T20" fmla="*/ 26 w 35"/>
                <a:gd name="T21" fmla="*/ 47 h 118"/>
                <a:gd name="T22" fmla="*/ 23 w 35"/>
                <a:gd name="T23" fmla="*/ 2 h 118"/>
                <a:gd name="T24" fmla="*/ 20 w 35"/>
                <a:gd name="T25" fmla="*/ 0 h 118"/>
                <a:gd name="T26" fmla="*/ 16 w 35"/>
                <a:gd name="T27" fmla="*/ 2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5" h="118">
                  <a:moveTo>
                    <a:pt x="16" y="2"/>
                  </a:moveTo>
                  <a:cubicBezTo>
                    <a:pt x="15" y="36"/>
                    <a:pt x="15" y="36"/>
                    <a:pt x="15" y="36"/>
                  </a:cubicBezTo>
                  <a:cubicBezTo>
                    <a:pt x="10" y="33"/>
                    <a:pt x="3" y="28"/>
                    <a:pt x="2" y="28"/>
                  </a:cubicBezTo>
                  <a:cubicBezTo>
                    <a:pt x="0" y="28"/>
                    <a:pt x="1" y="29"/>
                    <a:pt x="2" y="30"/>
                  </a:cubicBezTo>
                  <a:cubicBezTo>
                    <a:pt x="3" y="31"/>
                    <a:pt x="10" y="38"/>
                    <a:pt x="15" y="42"/>
                  </a:cubicBezTo>
                  <a:cubicBezTo>
                    <a:pt x="14" y="118"/>
                    <a:pt x="14" y="118"/>
                    <a:pt x="14" y="118"/>
                  </a:cubicBezTo>
                  <a:cubicBezTo>
                    <a:pt x="28" y="118"/>
                    <a:pt x="28" y="118"/>
                    <a:pt x="28" y="118"/>
                  </a:cubicBezTo>
                  <a:cubicBezTo>
                    <a:pt x="27" y="54"/>
                    <a:pt x="27" y="54"/>
                    <a:pt x="27" y="54"/>
                  </a:cubicBezTo>
                  <a:cubicBezTo>
                    <a:pt x="30" y="50"/>
                    <a:pt x="33" y="47"/>
                    <a:pt x="34" y="46"/>
                  </a:cubicBezTo>
                  <a:cubicBezTo>
                    <a:pt x="35" y="45"/>
                    <a:pt x="35" y="43"/>
                    <a:pt x="34" y="43"/>
                  </a:cubicBezTo>
                  <a:cubicBezTo>
                    <a:pt x="33" y="43"/>
                    <a:pt x="30" y="45"/>
                    <a:pt x="26" y="47"/>
                  </a:cubicBezTo>
                  <a:cubicBezTo>
                    <a:pt x="23" y="2"/>
                    <a:pt x="23" y="2"/>
                    <a:pt x="23" y="2"/>
                  </a:cubicBezTo>
                  <a:cubicBezTo>
                    <a:pt x="23" y="2"/>
                    <a:pt x="22" y="0"/>
                    <a:pt x="20" y="0"/>
                  </a:cubicBezTo>
                  <a:cubicBezTo>
                    <a:pt x="17" y="0"/>
                    <a:pt x="16" y="2"/>
                    <a:pt x="16" y="2"/>
                  </a:cubicBezTo>
                </a:path>
              </a:pathLst>
            </a:custGeom>
            <a:solidFill>
              <a:srgbClr val="9B5F0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4" name="Freeform 638">
              <a:extLst>
                <a:ext uri="{FF2B5EF4-FFF2-40B4-BE49-F238E27FC236}">
                  <a16:creationId xmlns:a16="http://schemas.microsoft.com/office/drawing/2014/main" id="{0D4F0E59-EA41-624F-B147-526049614383}"/>
                </a:ext>
              </a:extLst>
            </p:cNvPr>
            <p:cNvSpPr>
              <a:spLocks/>
            </p:cNvSpPr>
            <p:nvPr/>
          </p:nvSpPr>
          <p:spPr bwMode="auto">
            <a:xfrm>
              <a:off x="6329453" y="5382127"/>
              <a:ext cx="32043" cy="242610"/>
            </a:xfrm>
            <a:custGeom>
              <a:avLst/>
              <a:gdLst>
                <a:gd name="T0" fmla="*/ 0 w 15"/>
                <a:gd name="T1" fmla="*/ 0 h 118"/>
                <a:gd name="T2" fmla="*/ 1 w 15"/>
                <a:gd name="T3" fmla="*/ 118 h 118"/>
                <a:gd name="T4" fmla="*/ 8 w 15"/>
                <a:gd name="T5" fmla="*/ 118 h 118"/>
                <a:gd name="T6" fmla="*/ 7 w 15"/>
                <a:gd name="T7" fmla="*/ 54 h 118"/>
                <a:gd name="T8" fmla="*/ 13 w 15"/>
                <a:gd name="T9" fmla="*/ 48 h 118"/>
                <a:gd name="T10" fmla="*/ 14 w 15"/>
                <a:gd name="T11" fmla="*/ 46 h 118"/>
                <a:gd name="T12" fmla="*/ 15 w 15"/>
                <a:gd name="T13" fmla="*/ 45 h 118"/>
                <a:gd name="T14" fmla="*/ 14 w 15"/>
                <a:gd name="T15" fmla="*/ 43 h 118"/>
                <a:gd name="T16" fmla="*/ 14 w 15"/>
                <a:gd name="T17" fmla="*/ 43 h 118"/>
                <a:gd name="T18" fmla="*/ 14 w 15"/>
                <a:gd name="T19" fmla="*/ 43 h 118"/>
                <a:gd name="T20" fmla="*/ 6 w 15"/>
                <a:gd name="T21" fmla="*/ 47 h 118"/>
                <a:gd name="T22" fmla="*/ 6 w 15"/>
                <a:gd name="T23" fmla="*/ 47 h 118"/>
                <a:gd name="T24" fmla="*/ 6 w 15"/>
                <a:gd name="T25" fmla="*/ 47 h 118"/>
                <a:gd name="T26" fmla="*/ 6 w 15"/>
                <a:gd name="T27" fmla="*/ 47 h 118"/>
                <a:gd name="T28" fmla="*/ 5 w 15"/>
                <a:gd name="T29" fmla="*/ 27 h 118"/>
                <a:gd name="T30" fmla="*/ 3 w 15"/>
                <a:gd name="T31" fmla="*/ 2 h 118"/>
                <a:gd name="T32" fmla="*/ 3 w 15"/>
                <a:gd name="T33" fmla="*/ 2 h 118"/>
                <a:gd name="T34" fmla="*/ 0 w 15"/>
                <a:gd name="T35" fmla="*/ 0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5" h="118">
                  <a:moveTo>
                    <a:pt x="0" y="0"/>
                  </a:moveTo>
                  <a:cubicBezTo>
                    <a:pt x="1" y="118"/>
                    <a:pt x="1" y="118"/>
                    <a:pt x="1" y="118"/>
                  </a:cubicBezTo>
                  <a:cubicBezTo>
                    <a:pt x="8" y="118"/>
                    <a:pt x="8" y="118"/>
                    <a:pt x="8" y="118"/>
                  </a:cubicBezTo>
                  <a:cubicBezTo>
                    <a:pt x="7" y="54"/>
                    <a:pt x="7" y="54"/>
                    <a:pt x="7" y="54"/>
                  </a:cubicBezTo>
                  <a:cubicBezTo>
                    <a:pt x="9" y="51"/>
                    <a:pt x="11" y="49"/>
                    <a:pt x="13" y="48"/>
                  </a:cubicBezTo>
                  <a:cubicBezTo>
                    <a:pt x="13" y="47"/>
                    <a:pt x="14" y="46"/>
                    <a:pt x="14" y="46"/>
                  </a:cubicBezTo>
                  <a:cubicBezTo>
                    <a:pt x="15" y="45"/>
                    <a:pt x="15" y="45"/>
                    <a:pt x="15" y="45"/>
                  </a:cubicBezTo>
                  <a:cubicBezTo>
                    <a:pt x="15" y="45"/>
                    <a:pt x="15" y="43"/>
                    <a:pt x="14" y="43"/>
                  </a:cubicBezTo>
                  <a:cubicBezTo>
                    <a:pt x="14" y="43"/>
                    <a:pt x="14" y="43"/>
                    <a:pt x="14" y="43"/>
                  </a:cubicBezTo>
                  <a:cubicBezTo>
                    <a:pt x="14" y="43"/>
                    <a:pt x="14" y="43"/>
                    <a:pt x="14" y="43"/>
                  </a:cubicBezTo>
                  <a:cubicBezTo>
                    <a:pt x="13" y="43"/>
                    <a:pt x="10" y="45"/>
                    <a:pt x="6" y="47"/>
                  </a:cubicBezTo>
                  <a:cubicBezTo>
                    <a:pt x="6" y="47"/>
                    <a:pt x="6" y="47"/>
                    <a:pt x="6" y="47"/>
                  </a:cubicBezTo>
                  <a:cubicBezTo>
                    <a:pt x="6" y="47"/>
                    <a:pt x="6" y="47"/>
                    <a:pt x="6" y="47"/>
                  </a:cubicBezTo>
                  <a:cubicBezTo>
                    <a:pt x="6" y="47"/>
                    <a:pt x="6" y="47"/>
                    <a:pt x="6" y="47"/>
                  </a:cubicBezTo>
                  <a:cubicBezTo>
                    <a:pt x="5" y="27"/>
                    <a:pt x="5" y="27"/>
                    <a:pt x="5" y="27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2" y="0"/>
                    <a:pt x="0" y="0"/>
                  </a:cubicBezTo>
                </a:path>
              </a:pathLst>
            </a:custGeom>
            <a:solidFill>
              <a:srgbClr val="723F0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55" name="TextBox 354">
            <a:extLst>
              <a:ext uri="{FF2B5EF4-FFF2-40B4-BE49-F238E27FC236}">
                <a16:creationId xmlns:a16="http://schemas.microsoft.com/office/drawing/2014/main" id="{E179D6E9-B954-CF43-AF1B-DC7EA6DA86F4}"/>
              </a:ext>
            </a:extLst>
          </p:cNvPr>
          <p:cNvSpPr txBox="1"/>
          <p:nvPr/>
        </p:nvSpPr>
        <p:spPr>
          <a:xfrm>
            <a:off x="6098189" y="2033528"/>
            <a:ext cx="498880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Source Sans Pro" panose="020B0503030403020204" pitchFamily="34" charset="0"/>
              </a:rPr>
              <a:t>Great </a:t>
            </a:r>
            <a:r>
              <a:rPr lang="en-US" sz="2800" b="1" dirty="0">
                <a:latin typeface="Source Sans Pro" panose="020B0503030403020204" pitchFamily="34" charset="0"/>
              </a:rPr>
              <a:t>design</a:t>
            </a:r>
            <a:r>
              <a:rPr lang="en-US" sz="2800" dirty="0">
                <a:latin typeface="Source Sans Pro" panose="020B0503030403020204" pitchFamily="34" charset="0"/>
              </a:rPr>
              <a:t> is </a:t>
            </a:r>
            <a:r>
              <a:rPr lang="en-US" sz="2800" i="1" dirty="0">
                <a:latin typeface="Source Sans Pro" panose="020B0503030403020204" pitchFamily="34" charset="0"/>
              </a:rPr>
              <a:t>eliminating</a:t>
            </a:r>
            <a:r>
              <a:rPr lang="en-US" sz="2800" dirty="0">
                <a:latin typeface="Source Sans Pro" panose="020B0503030403020204" pitchFamily="34" charset="0"/>
              </a:rPr>
              <a:t> all unnecessary </a:t>
            </a:r>
            <a:r>
              <a:rPr lang="en-US" sz="2800" b="1" dirty="0">
                <a:latin typeface="Source Sans Pro" panose="020B0503030403020204" pitchFamily="34" charset="0"/>
              </a:rPr>
              <a:t>details</a:t>
            </a:r>
            <a:r>
              <a:rPr lang="en-US" sz="2800" dirty="0">
                <a:latin typeface="Source Sans Pro" panose="020B0503030403020204" pitchFamily="34" charset="0"/>
              </a:rPr>
              <a:t>. </a:t>
            </a:r>
          </a:p>
        </p:txBody>
      </p:sp>
      <p:sp>
        <p:nvSpPr>
          <p:cNvPr id="356" name="Rectangle 355">
            <a:extLst>
              <a:ext uri="{FF2B5EF4-FFF2-40B4-BE49-F238E27FC236}">
                <a16:creationId xmlns:a16="http://schemas.microsoft.com/office/drawing/2014/main" id="{4A67B9C1-E578-564A-9301-B38C2179E446}"/>
              </a:ext>
            </a:extLst>
          </p:cNvPr>
          <p:cNvSpPr/>
          <p:nvPr/>
        </p:nvSpPr>
        <p:spPr>
          <a:xfrm>
            <a:off x="6098191" y="2993636"/>
            <a:ext cx="486453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  <p:sp>
        <p:nvSpPr>
          <p:cNvPr id="357" name="Freeform 17">
            <a:extLst>
              <a:ext uri="{FF2B5EF4-FFF2-40B4-BE49-F238E27FC236}">
                <a16:creationId xmlns:a16="http://schemas.microsoft.com/office/drawing/2014/main" id="{9D7E9700-A5DF-B647-A3AA-C362CA23C935}"/>
              </a:ext>
            </a:extLst>
          </p:cNvPr>
          <p:cNvSpPr>
            <a:spLocks/>
          </p:cNvSpPr>
          <p:nvPr/>
        </p:nvSpPr>
        <p:spPr bwMode="auto">
          <a:xfrm>
            <a:off x="6185483" y="4385872"/>
            <a:ext cx="914400" cy="914400"/>
          </a:xfrm>
          <a:custGeom>
            <a:avLst/>
            <a:gdLst>
              <a:gd name="T0" fmla="*/ 0 w 217"/>
              <a:gd name="T1" fmla="*/ 108 h 217"/>
              <a:gd name="T2" fmla="*/ 32 w 217"/>
              <a:gd name="T3" fmla="*/ 31 h 217"/>
              <a:gd name="T4" fmla="*/ 108 w 217"/>
              <a:gd name="T5" fmla="*/ 0 h 217"/>
              <a:gd name="T6" fmla="*/ 185 w 217"/>
              <a:gd name="T7" fmla="*/ 31 h 217"/>
              <a:gd name="T8" fmla="*/ 217 w 217"/>
              <a:gd name="T9" fmla="*/ 108 h 217"/>
              <a:gd name="T10" fmla="*/ 185 w 217"/>
              <a:gd name="T11" fmla="*/ 185 h 217"/>
              <a:gd name="T12" fmla="*/ 108 w 217"/>
              <a:gd name="T13" fmla="*/ 217 h 217"/>
              <a:gd name="T14" fmla="*/ 32 w 217"/>
              <a:gd name="T15" fmla="*/ 185 h 217"/>
              <a:gd name="T16" fmla="*/ 0 w 217"/>
              <a:gd name="T17" fmla="*/ 108 h 2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17" h="217">
                <a:moveTo>
                  <a:pt x="0" y="108"/>
                </a:moveTo>
                <a:cubicBezTo>
                  <a:pt x="0" y="78"/>
                  <a:pt x="12" y="51"/>
                  <a:pt x="32" y="31"/>
                </a:cubicBezTo>
                <a:cubicBezTo>
                  <a:pt x="51" y="12"/>
                  <a:pt x="78" y="0"/>
                  <a:pt x="108" y="0"/>
                </a:cubicBezTo>
                <a:cubicBezTo>
                  <a:pt x="138" y="0"/>
                  <a:pt x="165" y="12"/>
                  <a:pt x="185" y="31"/>
                </a:cubicBezTo>
                <a:cubicBezTo>
                  <a:pt x="205" y="51"/>
                  <a:pt x="217" y="78"/>
                  <a:pt x="217" y="108"/>
                </a:cubicBezTo>
                <a:cubicBezTo>
                  <a:pt x="217" y="138"/>
                  <a:pt x="205" y="165"/>
                  <a:pt x="185" y="185"/>
                </a:cubicBezTo>
                <a:cubicBezTo>
                  <a:pt x="165" y="204"/>
                  <a:pt x="138" y="217"/>
                  <a:pt x="108" y="217"/>
                </a:cubicBezTo>
                <a:cubicBezTo>
                  <a:pt x="78" y="217"/>
                  <a:pt x="51" y="204"/>
                  <a:pt x="32" y="185"/>
                </a:cubicBezTo>
                <a:cubicBezTo>
                  <a:pt x="12" y="165"/>
                  <a:pt x="0" y="138"/>
                  <a:pt x="0" y="108"/>
                </a:cubicBezTo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8" name="Freeform 18">
            <a:extLst>
              <a:ext uri="{FF2B5EF4-FFF2-40B4-BE49-F238E27FC236}">
                <a16:creationId xmlns:a16="http://schemas.microsoft.com/office/drawing/2014/main" id="{F992362B-94B4-2E41-A951-5130A98D2544}"/>
              </a:ext>
            </a:extLst>
          </p:cNvPr>
          <p:cNvSpPr>
            <a:spLocks/>
          </p:cNvSpPr>
          <p:nvPr/>
        </p:nvSpPr>
        <p:spPr bwMode="auto">
          <a:xfrm>
            <a:off x="6260332" y="4461761"/>
            <a:ext cx="759713" cy="757646"/>
          </a:xfrm>
          <a:custGeom>
            <a:avLst/>
            <a:gdLst>
              <a:gd name="T0" fmla="*/ 180 w 180"/>
              <a:gd name="T1" fmla="*/ 90 h 180"/>
              <a:gd name="T2" fmla="*/ 154 w 180"/>
              <a:gd name="T3" fmla="*/ 154 h 180"/>
              <a:gd name="T4" fmla="*/ 90 w 180"/>
              <a:gd name="T5" fmla="*/ 180 h 180"/>
              <a:gd name="T6" fmla="*/ 27 w 180"/>
              <a:gd name="T7" fmla="*/ 154 h 180"/>
              <a:gd name="T8" fmla="*/ 0 w 180"/>
              <a:gd name="T9" fmla="*/ 90 h 180"/>
              <a:gd name="T10" fmla="*/ 27 w 180"/>
              <a:gd name="T11" fmla="*/ 26 h 180"/>
              <a:gd name="T12" fmla="*/ 90 w 180"/>
              <a:gd name="T13" fmla="*/ 0 h 180"/>
              <a:gd name="T14" fmla="*/ 154 w 180"/>
              <a:gd name="T15" fmla="*/ 26 h 180"/>
              <a:gd name="T16" fmla="*/ 180 w 180"/>
              <a:gd name="T17" fmla="*/ 90 h 1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80" h="180">
                <a:moveTo>
                  <a:pt x="180" y="90"/>
                </a:moveTo>
                <a:cubicBezTo>
                  <a:pt x="180" y="115"/>
                  <a:pt x="170" y="137"/>
                  <a:pt x="154" y="154"/>
                </a:cubicBezTo>
                <a:cubicBezTo>
                  <a:pt x="138" y="170"/>
                  <a:pt x="115" y="180"/>
                  <a:pt x="90" y="180"/>
                </a:cubicBezTo>
                <a:cubicBezTo>
                  <a:pt x="65" y="180"/>
                  <a:pt x="43" y="170"/>
                  <a:pt x="27" y="154"/>
                </a:cubicBezTo>
                <a:cubicBezTo>
                  <a:pt x="10" y="137"/>
                  <a:pt x="0" y="115"/>
                  <a:pt x="0" y="90"/>
                </a:cubicBezTo>
                <a:cubicBezTo>
                  <a:pt x="0" y="65"/>
                  <a:pt x="10" y="43"/>
                  <a:pt x="27" y="26"/>
                </a:cubicBezTo>
                <a:cubicBezTo>
                  <a:pt x="43" y="10"/>
                  <a:pt x="65" y="0"/>
                  <a:pt x="90" y="0"/>
                </a:cubicBezTo>
                <a:cubicBezTo>
                  <a:pt x="115" y="0"/>
                  <a:pt x="138" y="10"/>
                  <a:pt x="154" y="26"/>
                </a:cubicBezTo>
                <a:cubicBezTo>
                  <a:pt x="170" y="43"/>
                  <a:pt x="180" y="65"/>
                  <a:pt x="180" y="90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9" name="Freeform 19">
            <a:extLst>
              <a:ext uri="{FF2B5EF4-FFF2-40B4-BE49-F238E27FC236}">
                <a16:creationId xmlns:a16="http://schemas.microsoft.com/office/drawing/2014/main" id="{B2A30551-CA20-E446-8F33-14A1EFCC0606}"/>
              </a:ext>
            </a:extLst>
          </p:cNvPr>
          <p:cNvSpPr>
            <a:spLocks/>
          </p:cNvSpPr>
          <p:nvPr/>
        </p:nvSpPr>
        <p:spPr bwMode="auto">
          <a:xfrm>
            <a:off x="6341417" y="4542626"/>
            <a:ext cx="602531" cy="600892"/>
          </a:xfrm>
          <a:custGeom>
            <a:avLst/>
            <a:gdLst>
              <a:gd name="T0" fmla="*/ 143 w 143"/>
              <a:gd name="T1" fmla="*/ 71 h 143"/>
              <a:gd name="T2" fmla="*/ 122 w 143"/>
              <a:gd name="T3" fmla="*/ 122 h 143"/>
              <a:gd name="T4" fmla="*/ 71 w 143"/>
              <a:gd name="T5" fmla="*/ 143 h 143"/>
              <a:gd name="T6" fmla="*/ 21 w 143"/>
              <a:gd name="T7" fmla="*/ 122 h 143"/>
              <a:gd name="T8" fmla="*/ 0 w 143"/>
              <a:gd name="T9" fmla="*/ 71 h 143"/>
              <a:gd name="T10" fmla="*/ 21 w 143"/>
              <a:gd name="T11" fmla="*/ 21 h 143"/>
              <a:gd name="T12" fmla="*/ 71 w 143"/>
              <a:gd name="T13" fmla="*/ 0 h 143"/>
              <a:gd name="T14" fmla="*/ 122 w 143"/>
              <a:gd name="T15" fmla="*/ 21 h 143"/>
              <a:gd name="T16" fmla="*/ 143 w 143"/>
              <a:gd name="T17" fmla="*/ 71 h 1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3" h="143">
                <a:moveTo>
                  <a:pt x="143" y="71"/>
                </a:moveTo>
                <a:cubicBezTo>
                  <a:pt x="143" y="91"/>
                  <a:pt x="135" y="109"/>
                  <a:pt x="122" y="122"/>
                </a:cubicBezTo>
                <a:cubicBezTo>
                  <a:pt x="109" y="135"/>
                  <a:pt x="91" y="143"/>
                  <a:pt x="71" y="143"/>
                </a:cubicBezTo>
                <a:cubicBezTo>
                  <a:pt x="52" y="143"/>
                  <a:pt x="34" y="135"/>
                  <a:pt x="21" y="122"/>
                </a:cubicBezTo>
                <a:cubicBezTo>
                  <a:pt x="8" y="109"/>
                  <a:pt x="0" y="91"/>
                  <a:pt x="0" y="71"/>
                </a:cubicBezTo>
                <a:cubicBezTo>
                  <a:pt x="0" y="51"/>
                  <a:pt x="8" y="33"/>
                  <a:pt x="21" y="21"/>
                </a:cubicBezTo>
                <a:cubicBezTo>
                  <a:pt x="34" y="8"/>
                  <a:pt x="52" y="0"/>
                  <a:pt x="71" y="0"/>
                </a:cubicBezTo>
                <a:cubicBezTo>
                  <a:pt x="91" y="0"/>
                  <a:pt x="109" y="8"/>
                  <a:pt x="122" y="21"/>
                </a:cubicBezTo>
                <a:cubicBezTo>
                  <a:pt x="135" y="33"/>
                  <a:pt x="143" y="51"/>
                  <a:pt x="143" y="71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60" name="Freeform 20">
            <a:extLst>
              <a:ext uri="{FF2B5EF4-FFF2-40B4-BE49-F238E27FC236}">
                <a16:creationId xmlns:a16="http://schemas.microsoft.com/office/drawing/2014/main" id="{E885EAAD-6A48-FF4B-A21A-D8F1464086E1}"/>
              </a:ext>
            </a:extLst>
          </p:cNvPr>
          <p:cNvSpPr>
            <a:spLocks/>
          </p:cNvSpPr>
          <p:nvPr/>
        </p:nvSpPr>
        <p:spPr bwMode="auto">
          <a:xfrm>
            <a:off x="6320210" y="4385872"/>
            <a:ext cx="779673" cy="914400"/>
          </a:xfrm>
          <a:custGeom>
            <a:avLst/>
            <a:gdLst>
              <a:gd name="T0" fmla="*/ 76 w 185"/>
              <a:gd name="T1" fmla="*/ 0 h 217"/>
              <a:gd name="T2" fmla="*/ 119 w 185"/>
              <a:gd name="T3" fmla="*/ 8 h 217"/>
              <a:gd name="T4" fmla="*/ 153 w 185"/>
              <a:gd name="T5" fmla="*/ 31 h 217"/>
              <a:gd name="T6" fmla="*/ 176 w 185"/>
              <a:gd name="T7" fmla="*/ 66 h 217"/>
              <a:gd name="T8" fmla="*/ 185 w 185"/>
              <a:gd name="T9" fmla="*/ 108 h 217"/>
              <a:gd name="T10" fmla="*/ 176 w 185"/>
              <a:gd name="T11" fmla="*/ 150 h 217"/>
              <a:gd name="T12" fmla="*/ 153 w 185"/>
              <a:gd name="T13" fmla="*/ 185 h 217"/>
              <a:gd name="T14" fmla="*/ 119 w 185"/>
              <a:gd name="T15" fmla="*/ 208 h 217"/>
              <a:gd name="T16" fmla="*/ 76 w 185"/>
              <a:gd name="T17" fmla="*/ 217 h 217"/>
              <a:gd name="T18" fmla="*/ 34 w 185"/>
              <a:gd name="T19" fmla="*/ 208 h 217"/>
              <a:gd name="T20" fmla="*/ 0 w 185"/>
              <a:gd name="T21" fmla="*/ 185 h 2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85" h="217">
                <a:moveTo>
                  <a:pt x="76" y="0"/>
                </a:moveTo>
                <a:cubicBezTo>
                  <a:pt x="91" y="0"/>
                  <a:pt x="106" y="3"/>
                  <a:pt x="119" y="8"/>
                </a:cubicBezTo>
                <a:cubicBezTo>
                  <a:pt x="132" y="14"/>
                  <a:pt x="143" y="22"/>
                  <a:pt x="153" y="31"/>
                </a:cubicBezTo>
                <a:cubicBezTo>
                  <a:pt x="163" y="41"/>
                  <a:pt x="171" y="53"/>
                  <a:pt x="176" y="66"/>
                </a:cubicBezTo>
                <a:cubicBezTo>
                  <a:pt x="182" y="79"/>
                  <a:pt x="185" y="93"/>
                  <a:pt x="185" y="108"/>
                </a:cubicBezTo>
                <a:cubicBezTo>
                  <a:pt x="185" y="123"/>
                  <a:pt x="182" y="137"/>
                  <a:pt x="176" y="150"/>
                </a:cubicBezTo>
                <a:cubicBezTo>
                  <a:pt x="171" y="163"/>
                  <a:pt x="163" y="175"/>
                  <a:pt x="153" y="185"/>
                </a:cubicBezTo>
                <a:cubicBezTo>
                  <a:pt x="143" y="195"/>
                  <a:pt x="132" y="203"/>
                  <a:pt x="119" y="208"/>
                </a:cubicBezTo>
                <a:cubicBezTo>
                  <a:pt x="106" y="214"/>
                  <a:pt x="91" y="217"/>
                  <a:pt x="76" y="217"/>
                </a:cubicBezTo>
                <a:cubicBezTo>
                  <a:pt x="61" y="217"/>
                  <a:pt x="47" y="214"/>
                  <a:pt x="34" y="208"/>
                </a:cubicBezTo>
                <a:cubicBezTo>
                  <a:pt x="21" y="203"/>
                  <a:pt x="9" y="195"/>
                  <a:pt x="0" y="185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61" name="Freeform 21">
            <a:extLst>
              <a:ext uri="{FF2B5EF4-FFF2-40B4-BE49-F238E27FC236}">
                <a16:creationId xmlns:a16="http://schemas.microsoft.com/office/drawing/2014/main" id="{1CA72C58-4B65-864C-944A-9574D1482F00}"/>
              </a:ext>
            </a:extLst>
          </p:cNvPr>
          <p:cNvSpPr>
            <a:spLocks/>
          </p:cNvSpPr>
          <p:nvPr/>
        </p:nvSpPr>
        <p:spPr bwMode="auto">
          <a:xfrm>
            <a:off x="6260332" y="4571240"/>
            <a:ext cx="759713" cy="648167"/>
          </a:xfrm>
          <a:custGeom>
            <a:avLst/>
            <a:gdLst>
              <a:gd name="T0" fmla="*/ 154 w 180"/>
              <a:gd name="T1" fmla="*/ 0 h 154"/>
              <a:gd name="T2" fmla="*/ 180 w 180"/>
              <a:gd name="T3" fmla="*/ 64 h 154"/>
              <a:gd name="T4" fmla="*/ 154 w 180"/>
              <a:gd name="T5" fmla="*/ 128 h 154"/>
              <a:gd name="T6" fmla="*/ 90 w 180"/>
              <a:gd name="T7" fmla="*/ 154 h 154"/>
              <a:gd name="T8" fmla="*/ 27 w 180"/>
              <a:gd name="T9" fmla="*/ 128 h 154"/>
              <a:gd name="T10" fmla="*/ 0 w 180"/>
              <a:gd name="T11" fmla="*/ 64 h 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0" h="154">
                <a:moveTo>
                  <a:pt x="154" y="0"/>
                </a:moveTo>
                <a:cubicBezTo>
                  <a:pt x="170" y="17"/>
                  <a:pt x="180" y="39"/>
                  <a:pt x="180" y="64"/>
                </a:cubicBezTo>
                <a:cubicBezTo>
                  <a:pt x="180" y="89"/>
                  <a:pt x="170" y="111"/>
                  <a:pt x="154" y="128"/>
                </a:cubicBezTo>
                <a:cubicBezTo>
                  <a:pt x="138" y="144"/>
                  <a:pt x="115" y="154"/>
                  <a:pt x="90" y="154"/>
                </a:cubicBezTo>
                <a:cubicBezTo>
                  <a:pt x="65" y="154"/>
                  <a:pt x="43" y="144"/>
                  <a:pt x="27" y="128"/>
                </a:cubicBezTo>
                <a:cubicBezTo>
                  <a:pt x="10" y="111"/>
                  <a:pt x="0" y="89"/>
                  <a:pt x="0" y="64"/>
                </a:cubicBezTo>
              </a:path>
            </a:pathLst>
          </a:custGeom>
          <a:noFill/>
          <a:ln w="53975" cap="rnd">
            <a:solidFill>
              <a:schemeClr val="accent4">
                <a:lumMod val="75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62" name="Freeform 22">
            <a:extLst>
              <a:ext uri="{FF2B5EF4-FFF2-40B4-BE49-F238E27FC236}">
                <a16:creationId xmlns:a16="http://schemas.microsoft.com/office/drawing/2014/main" id="{41A3D4AA-CA8C-C546-8494-81D526BE970B}"/>
              </a:ext>
            </a:extLst>
          </p:cNvPr>
          <p:cNvSpPr>
            <a:spLocks/>
          </p:cNvSpPr>
          <p:nvPr/>
        </p:nvSpPr>
        <p:spPr bwMode="auto">
          <a:xfrm>
            <a:off x="6429988" y="4542626"/>
            <a:ext cx="513960" cy="600892"/>
          </a:xfrm>
          <a:custGeom>
            <a:avLst/>
            <a:gdLst>
              <a:gd name="T0" fmla="*/ 50 w 122"/>
              <a:gd name="T1" fmla="*/ 0 h 143"/>
              <a:gd name="T2" fmla="*/ 101 w 122"/>
              <a:gd name="T3" fmla="*/ 21 h 143"/>
              <a:gd name="T4" fmla="*/ 122 w 122"/>
              <a:gd name="T5" fmla="*/ 71 h 143"/>
              <a:gd name="T6" fmla="*/ 101 w 122"/>
              <a:gd name="T7" fmla="*/ 122 h 143"/>
              <a:gd name="T8" fmla="*/ 50 w 122"/>
              <a:gd name="T9" fmla="*/ 143 h 143"/>
              <a:gd name="T10" fmla="*/ 0 w 122"/>
              <a:gd name="T11" fmla="*/ 122 h 1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22" h="143">
                <a:moveTo>
                  <a:pt x="50" y="0"/>
                </a:moveTo>
                <a:cubicBezTo>
                  <a:pt x="70" y="0"/>
                  <a:pt x="88" y="8"/>
                  <a:pt x="101" y="21"/>
                </a:cubicBezTo>
                <a:cubicBezTo>
                  <a:pt x="114" y="33"/>
                  <a:pt x="122" y="51"/>
                  <a:pt x="122" y="71"/>
                </a:cubicBezTo>
                <a:cubicBezTo>
                  <a:pt x="122" y="91"/>
                  <a:pt x="114" y="109"/>
                  <a:pt x="101" y="122"/>
                </a:cubicBezTo>
                <a:cubicBezTo>
                  <a:pt x="88" y="135"/>
                  <a:pt x="70" y="143"/>
                  <a:pt x="50" y="143"/>
                </a:cubicBezTo>
                <a:cubicBezTo>
                  <a:pt x="31" y="143"/>
                  <a:pt x="13" y="135"/>
                  <a:pt x="0" y="122"/>
                </a:cubicBezTo>
              </a:path>
            </a:pathLst>
          </a:custGeom>
          <a:noFill/>
          <a:ln w="53975" cap="rnd">
            <a:solidFill>
              <a:schemeClr val="accent5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363" name="Group 362">
            <a:extLst>
              <a:ext uri="{FF2B5EF4-FFF2-40B4-BE49-F238E27FC236}">
                <a16:creationId xmlns:a16="http://schemas.microsoft.com/office/drawing/2014/main" id="{EEFE2EFD-A0AC-2D43-899D-6415386A1181}"/>
              </a:ext>
            </a:extLst>
          </p:cNvPr>
          <p:cNvGrpSpPr/>
          <p:nvPr/>
        </p:nvGrpSpPr>
        <p:grpSpPr>
          <a:xfrm>
            <a:off x="7261588" y="4683441"/>
            <a:ext cx="450323" cy="480219"/>
            <a:chOff x="9080365" y="4226008"/>
            <a:chExt cx="450323" cy="480219"/>
          </a:xfrm>
        </p:grpSpPr>
        <p:sp>
          <p:nvSpPr>
            <p:cNvPr id="364" name="Text Placeholder 33">
              <a:extLst>
                <a:ext uri="{FF2B5EF4-FFF2-40B4-BE49-F238E27FC236}">
                  <a16:creationId xmlns:a16="http://schemas.microsoft.com/office/drawing/2014/main" id="{6B1E8B89-5E51-884E-A871-02953025856E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080365" y="4226008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5"/>
                  </a:solidFill>
                  <a:latin typeface="Source Sans Pro" charset="0"/>
                  <a:ea typeface="Source Sans Pro" charset="0"/>
                  <a:cs typeface="Source Sans Pro" charset="0"/>
                </a:rPr>
                <a:t>54%</a:t>
              </a:r>
            </a:p>
          </p:txBody>
        </p:sp>
        <p:sp>
          <p:nvSpPr>
            <p:cNvPr id="365" name="Text Placeholder 32">
              <a:extLst>
                <a:ext uri="{FF2B5EF4-FFF2-40B4-BE49-F238E27FC236}">
                  <a16:creationId xmlns:a16="http://schemas.microsoft.com/office/drawing/2014/main" id="{D8AC609A-238A-694C-8D6F-2C76B4960CD3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080365" y="4499671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solidFill>
                    <a:schemeClr val="tx2"/>
                  </a:solidFill>
                  <a:latin typeface="Source Sans Pro" charset="0"/>
                  <a:ea typeface="Source Sans Pro" charset="0"/>
                  <a:cs typeface="Source Sans Pro" charset="0"/>
                </a:rPr>
                <a:t>Type A</a:t>
              </a:r>
            </a:p>
          </p:txBody>
        </p:sp>
      </p:grpSp>
      <p:sp>
        <p:nvSpPr>
          <p:cNvPr id="366" name="Freeform 26">
            <a:extLst>
              <a:ext uri="{FF2B5EF4-FFF2-40B4-BE49-F238E27FC236}">
                <a16:creationId xmlns:a16="http://schemas.microsoft.com/office/drawing/2014/main" id="{D51B1B05-98FC-7146-95A3-EE4A43B0D058}"/>
              </a:ext>
            </a:extLst>
          </p:cNvPr>
          <p:cNvSpPr>
            <a:spLocks/>
          </p:cNvSpPr>
          <p:nvPr/>
        </p:nvSpPr>
        <p:spPr bwMode="auto">
          <a:xfrm>
            <a:off x="10088357" y="4354807"/>
            <a:ext cx="914400" cy="914400"/>
          </a:xfrm>
          <a:custGeom>
            <a:avLst/>
            <a:gdLst>
              <a:gd name="T0" fmla="*/ 3 w 222"/>
              <a:gd name="T1" fmla="*/ 122 h 222"/>
              <a:gd name="T2" fmla="*/ 28 w 222"/>
              <a:gd name="T3" fmla="*/ 42 h 222"/>
              <a:gd name="T4" fmla="*/ 101 w 222"/>
              <a:gd name="T5" fmla="*/ 3 h 222"/>
              <a:gd name="T6" fmla="*/ 180 w 222"/>
              <a:gd name="T7" fmla="*/ 28 h 222"/>
              <a:gd name="T8" fmla="*/ 219 w 222"/>
              <a:gd name="T9" fmla="*/ 101 h 222"/>
              <a:gd name="T10" fmla="*/ 195 w 222"/>
              <a:gd name="T11" fmla="*/ 180 h 222"/>
              <a:gd name="T12" fmla="*/ 122 w 222"/>
              <a:gd name="T13" fmla="*/ 219 h 222"/>
              <a:gd name="T14" fmla="*/ 42 w 222"/>
              <a:gd name="T15" fmla="*/ 195 h 222"/>
              <a:gd name="T16" fmla="*/ 3 w 222"/>
              <a:gd name="T17" fmla="*/ 122 h 2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22" h="222">
                <a:moveTo>
                  <a:pt x="3" y="122"/>
                </a:moveTo>
                <a:cubicBezTo>
                  <a:pt x="0" y="92"/>
                  <a:pt x="10" y="64"/>
                  <a:pt x="28" y="42"/>
                </a:cubicBezTo>
                <a:cubicBezTo>
                  <a:pt x="45" y="21"/>
                  <a:pt x="71" y="6"/>
                  <a:pt x="101" y="3"/>
                </a:cubicBezTo>
                <a:cubicBezTo>
                  <a:pt x="131" y="0"/>
                  <a:pt x="159" y="10"/>
                  <a:pt x="180" y="28"/>
                </a:cubicBezTo>
                <a:cubicBezTo>
                  <a:pt x="202" y="45"/>
                  <a:pt x="216" y="71"/>
                  <a:pt x="219" y="101"/>
                </a:cubicBezTo>
                <a:cubicBezTo>
                  <a:pt x="222" y="131"/>
                  <a:pt x="213" y="159"/>
                  <a:pt x="195" y="180"/>
                </a:cubicBezTo>
                <a:cubicBezTo>
                  <a:pt x="177" y="202"/>
                  <a:pt x="152" y="216"/>
                  <a:pt x="122" y="219"/>
                </a:cubicBezTo>
                <a:cubicBezTo>
                  <a:pt x="92" y="222"/>
                  <a:pt x="64" y="213"/>
                  <a:pt x="42" y="195"/>
                </a:cubicBezTo>
                <a:cubicBezTo>
                  <a:pt x="21" y="177"/>
                  <a:pt x="6" y="151"/>
                  <a:pt x="3" y="122"/>
                </a:cubicBezTo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67" name="Freeform 27">
            <a:extLst>
              <a:ext uri="{FF2B5EF4-FFF2-40B4-BE49-F238E27FC236}">
                <a16:creationId xmlns:a16="http://schemas.microsoft.com/office/drawing/2014/main" id="{304A6DB6-5B4C-BE4F-86C2-BCCD11361771}"/>
              </a:ext>
            </a:extLst>
          </p:cNvPr>
          <p:cNvSpPr>
            <a:spLocks/>
          </p:cNvSpPr>
          <p:nvPr/>
        </p:nvSpPr>
        <p:spPr bwMode="auto">
          <a:xfrm>
            <a:off x="10167500" y="4432732"/>
            <a:ext cx="757332" cy="758550"/>
          </a:xfrm>
          <a:custGeom>
            <a:avLst/>
            <a:gdLst>
              <a:gd name="T0" fmla="*/ 101 w 184"/>
              <a:gd name="T1" fmla="*/ 182 h 184"/>
              <a:gd name="T2" fmla="*/ 35 w 184"/>
              <a:gd name="T3" fmla="*/ 162 h 184"/>
              <a:gd name="T4" fmla="*/ 3 w 184"/>
              <a:gd name="T5" fmla="*/ 101 h 184"/>
              <a:gd name="T6" fmla="*/ 23 w 184"/>
              <a:gd name="T7" fmla="*/ 35 h 184"/>
              <a:gd name="T8" fmla="*/ 84 w 184"/>
              <a:gd name="T9" fmla="*/ 3 h 184"/>
              <a:gd name="T10" fmla="*/ 150 w 184"/>
              <a:gd name="T11" fmla="*/ 23 h 184"/>
              <a:gd name="T12" fmla="*/ 182 w 184"/>
              <a:gd name="T13" fmla="*/ 84 h 184"/>
              <a:gd name="T14" fmla="*/ 162 w 184"/>
              <a:gd name="T15" fmla="*/ 150 h 184"/>
              <a:gd name="T16" fmla="*/ 101 w 184"/>
              <a:gd name="T17" fmla="*/ 182 h 1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84" h="184">
                <a:moveTo>
                  <a:pt x="101" y="182"/>
                </a:moveTo>
                <a:cubicBezTo>
                  <a:pt x="76" y="184"/>
                  <a:pt x="53" y="176"/>
                  <a:pt x="35" y="162"/>
                </a:cubicBezTo>
                <a:cubicBezTo>
                  <a:pt x="17" y="147"/>
                  <a:pt x="5" y="126"/>
                  <a:pt x="3" y="101"/>
                </a:cubicBezTo>
                <a:cubicBezTo>
                  <a:pt x="0" y="76"/>
                  <a:pt x="8" y="53"/>
                  <a:pt x="23" y="35"/>
                </a:cubicBezTo>
                <a:cubicBezTo>
                  <a:pt x="38" y="17"/>
                  <a:pt x="59" y="5"/>
                  <a:pt x="84" y="3"/>
                </a:cubicBezTo>
                <a:cubicBezTo>
                  <a:pt x="108" y="0"/>
                  <a:pt x="132" y="8"/>
                  <a:pt x="150" y="23"/>
                </a:cubicBezTo>
                <a:cubicBezTo>
                  <a:pt x="167" y="38"/>
                  <a:pt x="180" y="59"/>
                  <a:pt x="182" y="84"/>
                </a:cubicBezTo>
                <a:cubicBezTo>
                  <a:pt x="184" y="108"/>
                  <a:pt x="176" y="132"/>
                  <a:pt x="162" y="150"/>
                </a:cubicBezTo>
                <a:cubicBezTo>
                  <a:pt x="147" y="167"/>
                  <a:pt x="126" y="179"/>
                  <a:pt x="101" y="182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68" name="Freeform 28">
            <a:extLst>
              <a:ext uri="{FF2B5EF4-FFF2-40B4-BE49-F238E27FC236}">
                <a16:creationId xmlns:a16="http://schemas.microsoft.com/office/drawing/2014/main" id="{1593826E-DFB6-E24A-A1E6-F86DBE72600A}"/>
              </a:ext>
            </a:extLst>
          </p:cNvPr>
          <p:cNvSpPr>
            <a:spLocks/>
          </p:cNvSpPr>
          <p:nvPr/>
        </p:nvSpPr>
        <p:spPr bwMode="auto">
          <a:xfrm>
            <a:off x="10245425" y="4511875"/>
            <a:ext cx="601483" cy="601483"/>
          </a:xfrm>
          <a:custGeom>
            <a:avLst/>
            <a:gdLst>
              <a:gd name="T0" fmla="*/ 80 w 146"/>
              <a:gd name="T1" fmla="*/ 144 h 146"/>
              <a:gd name="T2" fmla="*/ 28 w 146"/>
              <a:gd name="T3" fmla="*/ 128 h 146"/>
              <a:gd name="T4" fmla="*/ 2 w 146"/>
              <a:gd name="T5" fmla="*/ 80 h 146"/>
              <a:gd name="T6" fmla="*/ 18 w 146"/>
              <a:gd name="T7" fmla="*/ 28 h 146"/>
              <a:gd name="T8" fmla="*/ 66 w 146"/>
              <a:gd name="T9" fmla="*/ 2 h 146"/>
              <a:gd name="T10" fmla="*/ 119 w 146"/>
              <a:gd name="T11" fmla="*/ 18 h 146"/>
              <a:gd name="T12" fmla="*/ 144 w 146"/>
              <a:gd name="T13" fmla="*/ 66 h 146"/>
              <a:gd name="T14" fmla="*/ 128 w 146"/>
              <a:gd name="T15" fmla="*/ 119 h 146"/>
              <a:gd name="T16" fmla="*/ 80 w 146"/>
              <a:gd name="T17" fmla="*/ 144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6" h="146">
                <a:moveTo>
                  <a:pt x="80" y="144"/>
                </a:moveTo>
                <a:cubicBezTo>
                  <a:pt x="61" y="146"/>
                  <a:pt x="42" y="140"/>
                  <a:pt x="28" y="128"/>
                </a:cubicBezTo>
                <a:cubicBezTo>
                  <a:pt x="14" y="117"/>
                  <a:pt x="4" y="100"/>
                  <a:pt x="2" y="80"/>
                </a:cubicBezTo>
                <a:cubicBezTo>
                  <a:pt x="0" y="60"/>
                  <a:pt x="7" y="42"/>
                  <a:pt x="18" y="28"/>
                </a:cubicBezTo>
                <a:cubicBezTo>
                  <a:pt x="30" y="14"/>
                  <a:pt x="47" y="4"/>
                  <a:pt x="66" y="2"/>
                </a:cubicBezTo>
                <a:cubicBezTo>
                  <a:pt x="86" y="0"/>
                  <a:pt x="105" y="6"/>
                  <a:pt x="119" y="18"/>
                </a:cubicBezTo>
                <a:cubicBezTo>
                  <a:pt x="133" y="30"/>
                  <a:pt x="143" y="47"/>
                  <a:pt x="144" y="66"/>
                </a:cubicBezTo>
                <a:cubicBezTo>
                  <a:pt x="146" y="86"/>
                  <a:pt x="140" y="105"/>
                  <a:pt x="128" y="119"/>
                </a:cubicBezTo>
                <a:cubicBezTo>
                  <a:pt x="117" y="133"/>
                  <a:pt x="100" y="143"/>
                  <a:pt x="80" y="144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69" name="Freeform 29">
            <a:extLst>
              <a:ext uri="{FF2B5EF4-FFF2-40B4-BE49-F238E27FC236}">
                <a16:creationId xmlns:a16="http://schemas.microsoft.com/office/drawing/2014/main" id="{CAF6C822-89CC-CC4E-91C0-D8CBE6B580B6}"/>
              </a:ext>
            </a:extLst>
          </p:cNvPr>
          <p:cNvSpPr>
            <a:spLocks/>
          </p:cNvSpPr>
          <p:nvPr/>
        </p:nvSpPr>
        <p:spPr bwMode="auto">
          <a:xfrm>
            <a:off x="10121232" y="4527703"/>
            <a:ext cx="82795" cy="152197"/>
          </a:xfrm>
          <a:custGeom>
            <a:avLst/>
            <a:gdLst>
              <a:gd name="T0" fmla="*/ 0 w 20"/>
              <a:gd name="T1" fmla="*/ 37 h 37"/>
              <a:gd name="T2" fmla="*/ 20 w 20"/>
              <a:gd name="T3" fmla="*/ 0 h 37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20" h="37">
                <a:moveTo>
                  <a:pt x="0" y="37"/>
                </a:moveTo>
                <a:cubicBezTo>
                  <a:pt x="4" y="23"/>
                  <a:pt x="11" y="11"/>
                  <a:pt x="20" y="0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70" name="Freeform 30">
            <a:extLst>
              <a:ext uri="{FF2B5EF4-FFF2-40B4-BE49-F238E27FC236}">
                <a16:creationId xmlns:a16="http://schemas.microsoft.com/office/drawing/2014/main" id="{F9CE59FE-DEB5-CE41-A2F0-4B1B7F5594E7}"/>
              </a:ext>
            </a:extLst>
          </p:cNvPr>
          <p:cNvSpPr>
            <a:spLocks/>
          </p:cNvSpPr>
          <p:nvPr/>
        </p:nvSpPr>
        <p:spPr bwMode="auto">
          <a:xfrm>
            <a:off x="10101751" y="4771218"/>
            <a:ext cx="897354" cy="494336"/>
          </a:xfrm>
          <a:custGeom>
            <a:avLst/>
            <a:gdLst>
              <a:gd name="T0" fmla="*/ 216 w 218"/>
              <a:gd name="T1" fmla="*/ 0 h 120"/>
              <a:gd name="T2" fmla="*/ 212 w 218"/>
              <a:gd name="T3" fmla="*/ 43 h 120"/>
              <a:gd name="T4" fmla="*/ 192 w 218"/>
              <a:gd name="T5" fmla="*/ 79 h 120"/>
              <a:gd name="T6" fmla="*/ 160 w 218"/>
              <a:gd name="T7" fmla="*/ 106 h 120"/>
              <a:gd name="T8" fmla="*/ 119 w 218"/>
              <a:gd name="T9" fmla="*/ 118 h 120"/>
              <a:gd name="T10" fmla="*/ 76 w 218"/>
              <a:gd name="T11" fmla="*/ 114 h 120"/>
              <a:gd name="T12" fmla="*/ 39 w 218"/>
              <a:gd name="T13" fmla="*/ 94 h 120"/>
              <a:gd name="T14" fmla="*/ 13 w 218"/>
              <a:gd name="T15" fmla="*/ 62 h 120"/>
              <a:gd name="T16" fmla="*/ 0 w 218"/>
              <a:gd name="T17" fmla="*/ 21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18" h="120">
                <a:moveTo>
                  <a:pt x="216" y="0"/>
                </a:moveTo>
                <a:cubicBezTo>
                  <a:pt x="218" y="15"/>
                  <a:pt x="216" y="29"/>
                  <a:pt x="212" y="43"/>
                </a:cubicBezTo>
                <a:cubicBezTo>
                  <a:pt x="208" y="56"/>
                  <a:pt x="201" y="69"/>
                  <a:pt x="192" y="79"/>
                </a:cubicBezTo>
                <a:cubicBezTo>
                  <a:pt x="183" y="90"/>
                  <a:pt x="172" y="99"/>
                  <a:pt x="160" y="106"/>
                </a:cubicBezTo>
                <a:cubicBezTo>
                  <a:pt x="148" y="112"/>
                  <a:pt x="134" y="117"/>
                  <a:pt x="119" y="118"/>
                </a:cubicBezTo>
                <a:cubicBezTo>
                  <a:pt x="104" y="120"/>
                  <a:pt x="89" y="118"/>
                  <a:pt x="76" y="114"/>
                </a:cubicBezTo>
                <a:cubicBezTo>
                  <a:pt x="62" y="110"/>
                  <a:pt x="50" y="103"/>
                  <a:pt x="39" y="94"/>
                </a:cubicBezTo>
                <a:cubicBezTo>
                  <a:pt x="29" y="85"/>
                  <a:pt x="20" y="74"/>
                  <a:pt x="13" y="62"/>
                </a:cubicBezTo>
                <a:cubicBezTo>
                  <a:pt x="6" y="49"/>
                  <a:pt x="2" y="36"/>
                  <a:pt x="0" y="21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71" name="Freeform 31">
            <a:extLst>
              <a:ext uri="{FF2B5EF4-FFF2-40B4-BE49-F238E27FC236}">
                <a16:creationId xmlns:a16="http://schemas.microsoft.com/office/drawing/2014/main" id="{C82485D8-EDA2-0847-9853-27798AD9BF21}"/>
              </a:ext>
            </a:extLst>
          </p:cNvPr>
          <p:cNvSpPr>
            <a:spLocks/>
          </p:cNvSpPr>
          <p:nvPr/>
        </p:nvSpPr>
        <p:spPr bwMode="auto">
          <a:xfrm>
            <a:off x="10167500" y="4446126"/>
            <a:ext cx="667232" cy="745157"/>
          </a:xfrm>
          <a:custGeom>
            <a:avLst/>
            <a:gdLst>
              <a:gd name="T0" fmla="*/ 162 w 162"/>
              <a:gd name="T1" fmla="*/ 147 h 181"/>
              <a:gd name="T2" fmla="*/ 101 w 162"/>
              <a:gd name="T3" fmla="*/ 179 h 181"/>
              <a:gd name="T4" fmla="*/ 35 w 162"/>
              <a:gd name="T5" fmla="*/ 159 h 181"/>
              <a:gd name="T6" fmla="*/ 3 w 162"/>
              <a:gd name="T7" fmla="*/ 98 h 181"/>
              <a:gd name="T8" fmla="*/ 23 w 162"/>
              <a:gd name="T9" fmla="*/ 32 h 181"/>
              <a:gd name="T10" fmla="*/ 84 w 162"/>
              <a:gd name="T11" fmla="*/ 0 h 1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62" h="181">
                <a:moveTo>
                  <a:pt x="162" y="147"/>
                </a:moveTo>
                <a:cubicBezTo>
                  <a:pt x="147" y="164"/>
                  <a:pt x="126" y="176"/>
                  <a:pt x="101" y="179"/>
                </a:cubicBezTo>
                <a:cubicBezTo>
                  <a:pt x="76" y="181"/>
                  <a:pt x="53" y="173"/>
                  <a:pt x="35" y="159"/>
                </a:cubicBezTo>
                <a:cubicBezTo>
                  <a:pt x="17" y="144"/>
                  <a:pt x="5" y="123"/>
                  <a:pt x="3" y="98"/>
                </a:cubicBezTo>
                <a:cubicBezTo>
                  <a:pt x="0" y="73"/>
                  <a:pt x="8" y="50"/>
                  <a:pt x="23" y="32"/>
                </a:cubicBezTo>
                <a:cubicBezTo>
                  <a:pt x="38" y="14"/>
                  <a:pt x="59" y="2"/>
                  <a:pt x="84" y="0"/>
                </a:cubicBezTo>
              </a:path>
            </a:pathLst>
          </a:custGeom>
          <a:noFill/>
          <a:ln w="53975" cap="rnd">
            <a:solidFill>
              <a:schemeClr val="accent5">
                <a:lumMod val="75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72" name="Freeform 32">
            <a:extLst>
              <a:ext uri="{FF2B5EF4-FFF2-40B4-BE49-F238E27FC236}">
                <a16:creationId xmlns:a16="http://schemas.microsoft.com/office/drawing/2014/main" id="{DAD3AB17-0591-9D40-8EA7-9C7605EFB377}"/>
              </a:ext>
            </a:extLst>
          </p:cNvPr>
          <p:cNvSpPr>
            <a:spLocks/>
          </p:cNvSpPr>
          <p:nvPr/>
        </p:nvSpPr>
        <p:spPr bwMode="auto">
          <a:xfrm>
            <a:off x="10245425" y="4626327"/>
            <a:ext cx="601483" cy="487030"/>
          </a:xfrm>
          <a:custGeom>
            <a:avLst/>
            <a:gdLst>
              <a:gd name="T0" fmla="*/ 144 w 146"/>
              <a:gd name="T1" fmla="*/ 38 h 118"/>
              <a:gd name="T2" fmla="*/ 128 w 146"/>
              <a:gd name="T3" fmla="*/ 91 h 118"/>
              <a:gd name="T4" fmla="*/ 80 w 146"/>
              <a:gd name="T5" fmla="*/ 116 h 118"/>
              <a:gd name="T6" fmla="*/ 28 w 146"/>
              <a:gd name="T7" fmla="*/ 100 h 118"/>
              <a:gd name="T8" fmla="*/ 2 w 146"/>
              <a:gd name="T9" fmla="*/ 52 h 118"/>
              <a:gd name="T10" fmla="*/ 18 w 146"/>
              <a:gd name="T11" fmla="*/ 0 h 1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46" h="118">
                <a:moveTo>
                  <a:pt x="144" y="38"/>
                </a:moveTo>
                <a:cubicBezTo>
                  <a:pt x="146" y="58"/>
                  <a:pt x="140" y="77"/>
                  <a:pt x="128" y="91"/>
                </a:cubicBezTo>
                <a:cubicBezTo>
                  <a:pt x="117" y="105"/>
                  <a:pt x="100" y="115"/>
                  <a:pt x="80" y="116"/>
                </a:cubicBezTo>
                <a:cubicBezTo>
                  <a:pt x="61" y="118"/>
                  <a:pt x="42" y="112"/>
                  <a:pt x="28" y="100"/>
                </a:cubicBezTo>
                <a:cubicBezTo>
                  <a:pt x="14" y="89"/>
                  <a:pt x="4" y="72"/>
                  <a:pt x="2" y="52"/>
                </a:cubicBezTo>
                <a:cubicBezTo>
                  <a:pt x="0" y="32"/>
                  <a:pt x="7" y="14"/>
                  <a:pt x="18" y="0"/>
                </a:cubicBezTo>
              </a:path>
            </a:pathLst>
          </a:custGeom>
          <a:noFill/>
          <a:ln w="53975" cap="rnd">
            <a:solidFill>
              <a:schemeClr val="accent5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73" name="Freeform 36">
            <a:extLst>
              <a:ext uri="{FF2B5EF4-FFF2-40B4-BE49-F238E27FC236}">
                <a16:creationId xmlns:a16="http://schemas.microsoft.com/office/drawing/2014/main" id="{132CB33A-3FAD-F34D-B278-15A79B34FD61}"/>
              </a:ext>
            </a:extLst>
          </p:cNvPr>
          <p:cNvSpPr>
            <a:spLocks/>
          </p:cNvSpPr>
          <p:nvPr/>
        </p:nvSpPr>
        <p:spPr bwMode="auto">
          <a:xfrm>
            <a:off x="8125370" y="4384146"/>
            <a:ext cx="914400" cy="914400"/>
          </a:xfrm>
          <a:custGeom>
            <a:avLst/>
            <a:gdLst>
              <a:gd name="T0" fmla="*/ 4 w 223"/>
              <a:gd name="T1" fmla="*/ 96 h 223"/>
              <a:gd name="T2" fmla="*/ 47 w 223"/>
              <a:gd name="T3" fmla="*/ 24 h 223"/>
              <a:gd name="T4" fmla="*/ 127 w 223"/>
              <a:gd name="T5" fmla="*/ 4 h 223"/>
              <a:gd name="T6" fmla="*/ 198 w 223"/>
              <a:gd name="T7" fmla="*/ 47 h 223"/>
              <a:gd name="T8" fmla="*/ 219 w 223"/>
              <a:gd name="T9" fmla="*/ 127 h 223"/>
              <a:gd name="T10" fmla="*/ 176 w 223"/>
              <a:gd name="T11" fmla="*/ 199 h 223"/>
              <a:gd name="T12" fmla="*/ 95 w 223"/>
              <a:gd name="T13" fmla="*/ 219 h 223"/>
              <a:gd name="T14" fmla="*/ 24 w 223"/>
              <a:gd name="T15" fmla="*/ 176 h 223"/>
              <a:gd name="T16" fmla="*/ 4 w 223"/>
              <a:gd name="T17" fmla="*/ 96 h 2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23" h="223">
                <a:moveTo>
                  <a:pt x="4" y="96"/>
                </a:moveTo>
                <a:cubicBezTo>
                  <a:pt x="8" y="68"/>
                  <a:pt x="23" y="42"/>
                  <a:pt x="47" y="24"/>
                </a:cubicBezTo>
                <a:cubicBezTo>
                  <a:pt x="71" y="7"/>
                  <a:pt x="100" y="0"/>
                  <a:pt x="127" y="4"/>
                </a:cubicBezTo>
                <a:cubicBezTo>
                  <a:pt x="155" y="8"/>
                  <a:pt x="181" y="23"/>
                  <a:pt x="198" y="47"/>
                </a:cubicBezTo>
                <a:cubicBezTo>
                  <a:pt x="216" y="71"/>
                  <a:pt x="223" y="100"/>
                  <a:pt x="219" y="127"/>
                </a:cubicBezTo>
                <a:cubicBezTo>
                  <a:pt x="215" y="155"/>
                  <a:pt x="200" y="181"/>
                  <a:pt x="176" y="199"/>
                </a:cubicBezTo>
                <a:cubicBezTo>
                  <a:pt x="152" y="216"/>
                  <a:pt x="123" y="223"/>
                  <a:pt x="95" y="219"/>
                </a:cubicBezTo>
                <a:cubicBezTo>
                  <a:pt x="68" y="215"/>
                  <a:pt x="42" y="200"/>
                  <a:pt x="24" y="176"/>
                </a:cubicBezTo>
                <a:cubicBezTo>
                  <a:pt x="6" y="152"/>
                  <a:pt x="0" y="123"/>
                  <a:pt x="4" y="96"/>
                </a:cubicBezTo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74" name="Freeform 37">
            <a:extLst>
              <a:ext uri="{FF2B5EF4-FFF2-40B4-BE49-F238E27FC236}">
                <a16:creationId xmlns:a16="http://schemas.microsoft.com/office/drawing/2014/main" id="{4052FF63-20DF-EF4A-BD93-44E279C340D4}"/>
              </a:ext>
            </a:extLst>
          </p:cNvPr>
          <p:cNvSpPr>
            <a:spLocks/>
          </p:cNvSpPr>
          <p:nvPr/>
        </p:nvSpPr>
        <p:spPr bwMode="auto">
          <a:xfrm>
            <a:off x="8204094" y="4461761"/>
            <a:ext cx="756954" cy="759170"/>
          </a:xfrm>
          <a:custGeom>
            <a:avLst/>
            <a:gdLst>
              <a:gd name="T0" fmla="*/ 20 w 185"/>
              <a:gd name="T1" fmla="*/ 146 h 185"/>
              <a:gd name="T2" fmla="*/ 3 w 185"/>
              <a:gd name="T3" fmla="*/ 79 h 185"/>
              <a:gd name="T4" fmla="*/ 39 w 185"/>
              <a:gd name="T5" fmla="*/ 20 h 185"/>
              <a:gd name="T6" fmla="*/ 106 w 185"/>
              <a:gd name="T7" fmla="*/ 3 h 185"/>
              <a:gd name="T8" fmla="*/ 165 w 185"/>
              <a:gd name="T9" fmla="*/ 39 h 185"/>
              <a:gd name="T10" fmla="*/ 181 w 185"/>
              <a:gd name="T11" fmla="*/ 106 h 185"/>
              <a:gd name="T12" fmla="*/ 146 w 185"/>
              <a:gd name="T13" fmla="*/ 165 h 185"/>
              <a:gd name="T14" fmla="*/ 79 w 185"/>
              <a:gd name="T15" fmla="*/ 182 h 185"/>
              <a:gd name="T16" fmla="*/ 20 w 185"/>
              <a:gd name="T17" fmla="*/ 146 h 1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85" h="185">
                <a:moveTo>
                  <a:pt x="20" y="146"/>
                </a:moveTo>
                <a:cubicBezTo>
                  <a:pt x="5" y="126"/>
                  <a:pt x="0" y="102"/>
                  <a:pt x="3" y="79"/>
                </a:cubicBezTo>
                <a:cubicBezTo>
                  <a:pt x="7" y="57"/>
                  <a:pt x="19" y="35"/>
                  <a:pt x="39" y="20"/>
                </a:cubicBezTo>
                <a:cubicBezTo>
                  <a:pt x="59" y="5"/>
                  <a:pt x="83" y="0"/>
                  <a:pt x="106" y="3"/>
                </a:cubicBezTo>
                <a:cubicBezTo>
                  <a:pt x="128" y="7"/>
                  <a:pt x="150" y="19"/>
                  <a:pt x="165" y="39"/>
                </a:cubicBezTo>
                <a:cubicBezTo>
                  <a:pt x="179" y="59"/>
                  <a:pt x="185" y="83"/>
                  <a:pt x="181" y="106"/>
                </a:cubicBezTo>
                <a:cubicBezTo>
                  <a:pt x="178" y="128"/>
                  <a:pt x="166" y="150"/>
                  <a:pt x="146" y="165"/>
                </a:cubicBezTo>
                <a:cubicBezTo>
                  <a:pt x="126" y="180"/>
                  <a:pt x="102" y="185"/>
                  <a:pt x="79" y="182"/>
                </a:cubicBezTo>
                <a:cubicBezTo>
                  <a:pt x="56" y="178"/>
                  <a:pt x="35" y="166"/>
                  <a:pt x="20" y="146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75" name="Freeform 38">
            <a:extLst>
              <a:ext uri="{FF2B5EF4-FFF2-40B4-BE49-F238E27FC236}">
                <a16:creationId xmlns:a16="http://schemas.microsoft.com/office/drawing/2014/main" id="{711A0F50-2F9C-0445-825B-52A654EE70C4}"/>
              </a:ext>
            </a:extLst>
          </p:cNvPr>
          <p:cNvSpPr>
            <a:spLocks/>
          </p:cNvSpPr>
          <p:nvPr/>
        </p:nvSpPr>
        <p:spPr bwMode="auto">
          <a:xfrm>
            <a:off x="8281606" y="4540589"/>
            <a:ext cx="601930" cy="602728"/>
          </a:xfrm>
          <a:custGeom>
            <a:avLst/>
            <a:gdLst>
              <a:gd name="T0" fmla="*/ 16 w 147"/>
              <a:gd name="T1" fmla="*/ 116 h 147"/>
              <a:gd name="T2" fmla="*/ 3 w 147"/>
              <a:gd name="T3" fmla="*/ 63 h 147"/>
              <a:gd name="T4" fmla="*/ 31 w 147"/>
              <a:gd name="T5" fmla="*/ 16 h 147"/>
              <a:gd name="T6" fmla="*/ 84 w 147"/>
              <a:gd name="T7" fmla="*/ 3 h 147"/>
              <a:gd name="T8" fmla="*/ 131 w 147"/>
              <a:gd name="T9" fmla="*/ 31 h 147"/>
              <a:gd name="T10" fmla="*/ 144 w 147"/>
              <a:gd name="T11" fmla="*/ 84 h 147"/>
              <a:gd name="T12" fmla="*/ 116 w 147"/>
              <a:gd name="T13" fmla="*/ 131 h 147"/>
              <a:gd name="T14" fmla="*/ 63 w 147"/>
              <a:gd name="T15" fmla="*/ 144 h 147"/>
              <a:gd name="T16" fmla="*/ 16 w 147"/>
              <a:gd name="T17" fmla="*/ 116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7" h="147">
                <a:moveTo>
                  <a:pt x="16" y="116"/>
                </a:moveTo>
                <a:cubicBezTo>
                  <a:pt x="4" y="100"/>
                  <a:pt x="0" y="81"/>
                  <a:pt x="3" y="63"/>
                </a:cubicBezTo>
                <a:cubicBezTo>
                  <a:pt x="5" y="45"/>
                  <a:pt x="15" y="28"/>
                  <a:pt x="31" y="16"/>
                </a:cubicBezTo>
                <a:cubicBezTo>
                  <a:pt x="47" y="4"/>
                  <a:pt x="66" y="0"/>
                  <a:pt x="84" y="3"/>
                </a:cubicBezTo>
                <a:cubicBezTo>
                  <a:pt x="102" y="5"/>
                  <a:pt x="119" y="15"/>
                  <a:pt x="131" y="31"/>
                </a:cubicBezTo>
                <a:cubicBezTo>
                  <a:pt x="142" y="47"/>
                  <a:pt x="147" y="66"/>
                  <a:pt x="144" y="84"/>
                </a:cubicBezTo>
                <a:cubicBezTo>
                  <a:pt x="141" y="102"/>
                  <a:pt x="132" y="119"/>
                  <a:pt x="116" y="131"/>
                </a:cubicBezTo>
                <a:cubicBezTo>
                  <a:pt x="100" y="143"/>
                  <a:pt x="81" y="147"/>
                  <a:pt x="63" y="144"/>
                </a:cubicBezTo>
                <a:cubicBezTo>
                  <a:pt x="45" y="142"/>
                  <a:pt x="28" y="132"/>
                  <a:pt x="16" y="116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76" name="Freeform 39">
            <a:extLst>
              <a:ext uri="{FF2B5EF4-FFF2-40B4-BE49-F238E27FC236}">
                <a16:creationId xmlns:a16="http://schemas.microsoft.com/office/drawing/2014/main" id="{05F7F34D-B117-C347-9398-A55148B4D508}"/>
              </a:ext>
            </a:extLst>
          </p:cNvPr>
          <p:cNvSpPr>
            <a:spLocks/>
          </p:cNvSpPr>
          <p:nvPr/>
        </p:nvSpPr>
        <p:spPr bwMode="auto">
          <a:xfrm>
            <a:off x="8142326" y="4392636"/>
            <a:ext cx="503828" cy="385649"/>
          </a:xfrm>
          <a:custGeom>
            <a:avLst/>
            <a:gdLst>
              <a:gd name="T0" fmla="*/ 0 w 123"/>
              <a:gd name="T1" fmla="*/ 94 h 94"/>
              <a:gd name="T2" fmla="*/ 14 w 123"/>
              <a:gd name="T3" fmla="*/ 54 h 94"/>
              <a:gd name="T4" fmla="*/ 43 w 123"/>
              <a:gd name="T5" fmla="*/ 22 h 94"/>
              <a:gd name="T6" fmla="*/ 82 w 123"/>
              <a:gd name="T7" fmla="*/ 4 h 94"/>
              <a:gd name="T8" fmla="*/ 123 w 123"/>
              <a:gd name="T9" fmla="*/ 2 h 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3" h="94">
                <a:moveTo>
                  <a:pt x="0" y="94"/>
                </a:moveTo>
                <a:cubicBezTo>
                  <a:pt x="2" y="80"/>
                  <a:pt x="7" y="67"/>
                  <a:pt x="14" y="54"/>
                </a:cubicBezTo>
                <a:cubicBezTo>
                  <a:pt x="21" y="42"/>
                  <a:pt x="31" y="31"/>
                  <a:pt x="43" y="22"/>
                </a:cubicBezTo>
                <a:cubicBezTo>
                  <a:pt x="55" y="13"/>
                  <a:pt x="68" y="7"/>
                  <a:pt x="82" y="4"/>
                </a:cubicBezTo>
                <a:cubicBezTo>
                  <a:pt x="95" y="1"/>
                  <a:pt x="109" y="0"/>
                  <a:pt x="123" y="2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77" name="Freeform 40">
            <a:extLst>
              <a:ext uri="{FF2B5EF4-FFF2-40B4-BE49-F238E27FC236}">
                <a16:creationId xmlns:a16="http://schemas.microsoft.com/office/drawing/2014/main" id="{9BCA40B4-27F2-2D42-980C-D9C634299C1F}"/>
              </a:ext>
            </a:extLst>
          </p:cNvPr>
          <p:cNvSpPr>
            <a:spLocks/>
          </p:cNvSpPr>
          <p:nvPr/>
        </p:nvSpPr>
        <p:spPr bwMode="auto">
          <a:xfrm>
            <a:off x="8150804" y="4945641"/>
            <a:ext cx="696397" cy="345629"/>
          </a:xfrm>
          <a:custGeom>
            <a:avLst/>
            <a:gdLst>
              <a:gd name="T0" fmla="*/ 170 w 170"/>
              <a:gd name="T1" fmla="*/ 62 h 84"/>
              <a:gd name="T2" fmla="*/ 131 w 170"/>
              <a:gd name="T3" fmla="*/ 80 h 84"/>
              <a:gd name="T4" fmla="*/ 89 w 170"/>
              <a:gd name="T5" fmla="*/ 82 h 84"/>
              <a:gd name="T6" fmla="*/ 50 w 170"/>
              <a:gd name="T7" fmla="*/ 68 h 84"/>
              <a:gd name="T8" fmla="*/ 18 w 170"/>
              <a:gd name="T9" fmla="*/ 39 h 84"/>
              <a:gd name="T10" fmla="*/ 0 w 170"/>
              <a:gd name="T11" fmla="*/ 0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70" h="84">
                <a:moveTo>
                  <a:pt x="170" y="62"/>
                </a:moveTo>
                <a:cubicBezTo>
                  <a:pt x="158" y="71"/>
                  <a:pt x="145" y="77"/>
                  <a:pt x="131" y="80"/>
                </a:cubicBezTo>
                <a:cubicBezTo>
                  <a:pt x="117" y="83"/>
                  <a:pt x="103" y="84"/>
                  <a:pt x="89" y="82"/>
                </a:cubicBezTo>
                <a:cubicBezTo>
                  <a:pt x="76" y="80"/>
                  <a:pt x="62" y="75"/>
                  <a:pt x="50" y="68"/>
                </a:cubicBezTo>
                <a:cubicBezTo>
                  <a:pt x="38" y="61"/>
                  <a:pt x="27" y="51"/>
                  <a:pt x="18" y="39"/>
                </a:cubicBezTo>
                <a:cubicBezTo>
                  <a:pt x="9" y="27"/>
                  <a:pt x="3" y="14"/>
                  <a:pt x="0" y="0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78" name="Freeform 41">
            <a:extLst>
              <a:ext uri="{FF2B5EF4-FFF2-40B4-BE49-F238E27FC236}">
                <a16:creationId xmlns:a16="http://schemas.microsoft.com/office/drawing/2014/main" id="{4416BE95-9374-7A40-8FE7-3D7B403B065E}"/>
              </a:ext>
            </a:extLst>
          </p:cNvPr>
          <p:cNvSpPr>
            <a:spLocks/>
          </p:cNvSpPr>
          <p:nvPr/>
        </p:nvSpPr>
        <p:spPr bwMode="auto">
          <a:xfrm>
            <a:off x="8204094" y="4461761"/>
            <a:ext cx="675808" cy="747043"/>
          </a:xfrm>
          <a:custGeom>
            <a:avLst/>
            <a:gdLst>
              <a:gd name="T0" fmla="*/ 79 w 165"/>
              <a:gd name="T1" fmla="*/ 182 h 182"/>
              <a:gd name="T2" fmla="*/ 20 w 165"/>
              <a:gd name="T3" fmla="*/ 146 h 182"/>
              <a:gd name="T4" fmla="*/ 3 w 165"/>
              <a:gd name="T5" fmla="*/ 79 h 182"/>
              <a:gd name="T6" fmla="*/ 39 w 165"/>
              <a:gd name="T7" fmla="*/ 20 h 182"/>
              <a:gd name="T8" fmla="*/ 106 w 165"/>
              <a:gd name="T9" fmla="*/ 3 h 182"/>
              <a:gd name="T10" fmla="*/ 165 w 165"/>
              <a:gd name="T11" fmla="*/ 39 h 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65" h="182">
                <a:moveTo>
                  <a:pt x="79" y="182"/>
                </a:moveTo>
                <a:cubicBezTo>
                  <a:pt x="56" y="178"/>
                  <a:pt x="35" y="166"/>
                  <a:pt x="20" y="146"/>
                </a:cubicBezTo>
                <a:cubicBezTo>
                  <a:pt x="5" y="126"/>
                  <a:pt x="0" y="102"/>
                  <a:pt x="3" y="79"/>
                </a:cubicBezTo>
                <a:cubicBezTo>
                  <a:pt x="7" y="57"/>
                  <a:pt x="19" y="35"/>
                  <a:pt x="39" y="20"/>
                </a:cubicBezTo>
                <a:cubicBezTo>
                  <a:pt x="59" y="5"/>
                  <a:pt x="83" y="0"/>
                  <a:pt x="106" y="3"/>
                </a:cubicBezTo>
                <a:cubicBezTo>
                  <a:pt x="128" y="7"/>
                  <a:pt x="150" y="19"/>
                  <a:pt x="165" y="39"/>
                </a:cubicBezTo>
              </a:path>
            </a:pathLst>
          </a:custGeom>
          <a:noFill/>
          <a:ln w="53975" cap="rnd">
            <a:solidFill>
              <a:schemeClr val="accent5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79" name="Freeform 42">
            <a:extLst>
              <a:ext uri="{FF2B5EF4-FFF2-40B4-BE49-F238E27FC236}">
                <a16:creationId xmlns:a16="http://schemas.microsoft.com/office/drawing/2014/main" id="{EFE0D3D2-46E0-1D4B-A214-213563F01AFB}"/>
              </a:ext>
            </a:extLst>
          </p:cNvPr>
          <p:cNvSpPr>
            <a:spLocks/>
          </p:cNvSpPr>
          <p:nvPr/>
        </p:nvSpPr>
        <p:spPr bwMode="auto">
          <a:xfrm>
            <a:off x="8281606" y="4540589"/>
            <a:ext cx="474761" cy="602728"/>
          </a:xfrm>
          <a:custGeom>
            <a:avLst/>
            <a:gdLst>
              <a:gd name="T0" fmla="*/ 116 w 116"/>
              <a:gd name="T1" fmla="*/ 131 h 147"/>
              <a:gd name="T2" fmla="*/ 63 w 116"/>
              <a:gd name="T3" fmla="*/ 144 h 147"/>
              <a:gd name="T4" fmla="*/ 16 w 116"/>
              <a:gd name="T5" fmla="*/ 116 h 147"/>
              <a:gd name="T6" fmla="*/ 3 w 116"/>
              <a:gd name="T7" fmla="*/ 63 h 147"/>
              <a:gd name="T8" fmla="*/ 31 w 116"/>
              <a:gd name="T9" fmla="*/ 16 h 147"/>
              <a:gd name="T10" fmla="*/ 84 w 116"/>
              <a:gd name="T11" fmla="*/ 3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16" h="147">
                <a:moveTo>
                  <a:pt x="116" y="131"/>
                </a:moveTo>
                <a:cubicBezTo>
                  <a:pt x="100" y="143"/>
                  <a:pt x="81" y="147"/>
                  <a:pt x="63" y="144"/>
                </a:cubicBezTo>
                <a:cubicBezTo>
                  <a:pt x="45" y="142"/>
                  <a:pt x="28" y="132"/>
                  <a:pt x="16" y="116"/>
                </a:cubicBezTo>
                <a:cubicBezTo>
                  <a:pt x="4" y="100"/>
                  <a:pt x="0" y="81"/>
                  <a:pt x="3" y="63"/>
                </a:cubicBezTo>
                <a:cubicBezTo>
                  <a:pt x="5" y="45"/>
                  <a:pt x="15" y="28"/>
                  <a:pt x="31" y="16"/>
                </a:cubicBezTo>
                <a:cubicBezTo>
                  <a:pt x="47" y="4"/>
                  <a:pt x="66" y="0"/>
                  <a:pt x="84" y="3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380" name="Group 379">
            <a:extLst>
              <a:ext uri="{FF2B5EF4-FFF2-40B4-BE49-F238E27FC236}">
                <a16:creationId xmlns:a16="http://schemas.microsoft.com/office/drawing/2014/main" id="{A6E4CDB1-7A85-5940-B67A-AF8318B62B86}"/>
              </a:ext>
            </a:extLst>
          </p:cNvPr>
          <p:cNvGrpSpPr/>
          <p:nvPr/>
        </p:nvGrpSpPr>
        <p:grpSpPr>
          <a:xfrm>
            <a:off x="9227527" y="4676967"/>
            <a:ext cx="450323" cy="480219"/>
            <a:chOff x="9080365" y="4226008"/>
            <a:chExt cx="450323" cy="480219"/>
          </a:xfrm>
        </p:grpSpPr>
        <p:sp>
          <p:nvSpPr>
            <p:cNvPr id="381" name="Text Placeholder 33">
              <a:extLst>
                <a:ext uri="{FF2B5EF4-FFF2-40B4-BE49-F238E27FC236}">
                  <a16:creationId xmlns:a16="http://schemas.microsoft.com/office/drawing/2014/main" id="{41CA1137-28ED-4C44-9675-4BCE1CC4A55F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080365" y="4226008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5"/>
                  </a:solidFill>
                  <a:latin typeface="Source Sans Pro" charset="0"/>
                  <a:ea typeface="Source Sans Pro" charset="0"/>
                  <a:cs typeface="Source Sans Pro" charset="0"/>
                </a:rPr>
                <a:t>85%</a:t>
              </a:r>
            </a:p>
          </p:txBody>
        </p:sp>
        <p:sp>
          <p:nvSpPr>
            <p:cNvPr id="382" name="Text Placeholder 32">
              <a:extLst>
                <a:ext uri="{FF2B5EF4-FFF2-40B4-BE49-F238E27FC236}">
                  <a16:creationId xmlns:a16="http://schemas.microsoft.com/office/drawing/2014/main" id="{D9AE839E-8F49-C440-AE30-22B272204829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080365" y="4499671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solidFill>
                    <a:schemeClr val="tx2"/>
                  </a:solidFill>
                  <a:latin typeface="Source Sans Pro" charset="0"/>
                  <a:ea typeface="Source Sans Pro" charset="0"/>
                  <a:cs typeface="Source Sans Pro" charset="0"/>
                </a:rPr>
                <a:t>Type B</a:t>
              </a:r>
            </a:p>
          </p:txBody>
        </p:sp>
      </p:grpSp>
      <p:grpSp>
        <p:nvGrpSpPr>
          <p:cNvPr id="383" name="Group 382">
            <a:extLst>
              <a:ext uri="{FF2B5EF4-FFF2-40B4-BE49-F238E27FC236}">
                <a16:creationId xmlns:a16="http://schemas.microsoft.com/office/drawing/2014/main" id="{DD8078D8-B8EE-C646-B38D-2E7D6A9C956F}"/>
              </a:ext>
            </a:extLst>
          </p:cNvPr>
          <p:cNvGrpSpPr/>
          <p:nvPr/>
        </p:nvGrpSpPr>
        <p:grpSpPr>
          <a:xfrm>
            <a:off x="11203481" y="4681005"/>
            <a:ext cx="450323" cy="480219"/>
            <a:chOff x="10925223" y="4226008"/>
            <a:chExt cx="450323" cy="480219"/>
          </a:xfrm>
        </p:grpSpPr>
        <p:sp>
          <p:nvSpPr>
            <p:cNvPr id="384" name="Text Placeholder 33">
              <a:extLst>
                <a:ext uri="{FF2B5EF4-FFF2-40B4-BE49-F238E27FC236}">
                  <a16:creationId xmlns:a16="http://schemas.microsoft.com/office/drawing/2014/main" id="{56B6074D-D99B-9547-A869-D9C786335800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0925223" y="4226008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5"/>
                  </a:solidFill>
                  <a:latin typeface="Source Sans Pro" charset="0"/>
                  <a:ea typeface="Source Sans Pro" charset="0"/>
                  <a:cs typeface="Source Sans Pro" charset="0"/>
                </a:rPr>
                <a:t>35%</a:t>
              </a:r>
            </a:p>
          </p:txBody>
        </p:sp>
        <p:sp>
          <p:nvSpPr>
            <p:cNvPr id="385" name="Text Placeholder 32">
              <a:extLst>
                <a:ext uri="{FF2B5EF4-FFF2-40B4-BE49-F238E27FC236}">
                  <a16:creationId xmlns:a16="http://schemas.microsoft.com/office/drawing/2014/main" id="{F79113AF-DA01-7345-A748-92A671F6D497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0925223" y="4499671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solidFill>
                    <a:schemeClr val="tx2"/>
                  </a:solidFill>
                  <a:latin typeface="Source Sans Pro" charset="0"/>
                  <a:ea typeface="Source Sans Pro" charset="0"/>
                  <a:cs typeface="Source Sans Pro" charset="0"/>
                </a:rPr>
                <a:t>Type C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2350141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800" decel="100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00"/>
                                        <p:tgtEl>
                                          <p:spTgt spid="3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4" dur="500"/>
                                        <p:tgtEl>
                                          <p:spTgt spid="3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7" dur="500"/>
                                        <p:tgtEl>
                                          <p:spTgt spid="3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0" dur="500"/>
                                        <p:tgtEl>
                                          <p:spTgt spid="3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00"/>
                                        <p:tgtEl>
                                          <p:spTgt spid="3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6" dur="500"/>
                                        <p:tgtEl>
                                          <p:spTgt spid="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2" dur="500"/>
                                        <p:tgtEl>
                                          <p:spTgt spid="3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5" dur="500"/>
                                        <p:tgtEl>
                                          <p:spTgt spid="3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8" dur="500"/>
                                        <p:tgtEl>
                                          <p:spTgt spid="3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1" dur="500"/>
                                        <p:tgtEl>
                                          <p:spTgt spid="3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4" dur="500"/>
                                        <p:tgtEl>
                                          <p:spTgt spid="3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7" dur="500"/>
                                        <p:tgtEl>
                                          <p:spTgt spid="3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0" dur="500"/>
                                        <p:tgtEl>
                                          <p:spTgt spid="3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3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6" dur="500"/>
                                        <p:tgtEl>
                                          <p:spTgt spid="3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9" dur="500"/>
                                        <p:tgtEl>
                                          <p:spTgt spid="3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2" dur="500"/>
                                        <p:tgtEl>
                                          <p:spTgt spid="3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5" dur="500"/>
                                        <p:tgtEl>
                                          <p:spTgt spid="3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8" dur="500"/>
                                        <p:tgtEl>
                                          <p:spTgt spid="3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91" dur="500"/>
                                        <p:tgtEl>
                                          <p:spTgt spid="3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94" dur="500"/>
                                        <p:tgtEl>
                                          <p:spTgt spid="3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3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355" grpId="0"/>
      <p:bldP spid="356" grpId="0"/>
      <p:bldP spid="357" grpId="0" animBg="1"/>
      <p:bldP spid="358" grpId="0" animBg="1"/>
      <p:bldP spid="359" grpId="0" animBg="1"/>
      <p:bldP spid="360" grpId="0" animBg="1"/>
      <p:bldP spid="361" grpId="0" animBg="1"/>
      <p:bldP spid="362" grpId="0" animBg="1"/>
      <p:bldP spid="366" grpId="0" animBg="1"/>
      <p:bldP spid="367" grpId="0" animBg="1"/>
      <p:bldP spid="368" grpId="0" animBg="1"/>
      <p:bldP spid="369" grpId="0" animBg="1"/>
      <p:bldP spid="370" grpId="0" animBg="1"/>
      <p:bldP spid="371" grpId="0" animBg="1"/>
      <p:bldP spid="372" grpId="0" animBg="1"/>
      <p:bldP spid="373" grpId="0" animBg="1"/>
      <p:bldP spid="374" grpId="0" animBg="1"/>
      <p:bldP spid="375" grpId="0" animBg="1"/>
      <p:bldP spid="376" grpId="0" animBg="1"/>
      <p:bldP spid="377" grpId="0" animBg="1"/>
      <p:bldP spid="378" grpId="0" animBg="1"/>
      <p:bldP spid="379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46" name="Group 45">
            <a:extLst>
              <a:ext uri="{FF2B5EF4-FFF2-40B4-BE49-F238E27FC236}">
                <a16:creationId xmlns:a16="http://schemas.microsoft.com/office/drawing/2014/main" id="{BC7831C6-F55B-354A-8EFF-C3C63A4BDD5A}"/>
              </a:ext>
            </a:extLst>
          </p:cNvPr>
          <p:cNvGrpSpPr/>
          <p:nvPr/>
        </p:nvGrpSpPr>
        <p:grpSpPr>
          <a:xfrm>
            <a:off x="7373455" y="1746951"/>
            <a:ext cx="4008409" cy="4531318"/>
            <a:chOff x="6845608" y="1920344"/>
            <a:chExt cx="4088690" cy="4842740"/>
          </a:xfrm>
        </p:grpSpPr>
        <p:sp>
          <p:nvSpPr>
            <p:cNvPr id="47" name="Freeform 33">
              <a:extLst>
                <a:ext uri="{FF2B5EF4-FFF2-40B4-BE49-F238E27FC236}">
                  <a16:creationId xmlns:a16="http://schemas.microsoft.com/office/drawing/2014/main" id="{275805B1-24A8-F94B-A3EB-1567B2BBA3D9}"/>
                </a:ext>
              </a:extLst>
            </p:cNvPr>
            <p:cNvSpPr>
              <a:spLocks/>
            </p:cNvSpPr>
            <p:nvPr/>
          </p:nvSpPr>
          <p:spPr bwMode="auto">
            <a:xfrm rot="20192702" flipH="1">
              <a:off x="9028458" y="1920344"/>
              <a:ext cx="781902" cy="649063"/>
            </a:xfrm>
            <a:custGeom>
              <a:avLst/>
              <a:gdLst>
                <a:gd name="T0" fmla="*/ 167 w 196"/>
                <a:gd name="T1" fmla="*/ 142 h 163"/>
                <a:gd name="T2" fmla="*/ 170 w 196"/>
                <a:gd name="T3" fmla="*/ 48 h 163"/>
                <a:gd name="T4" fmla="*/ 167 w 196"/>
                <a:gd name="T5" fmla="*/ 57 h 163"/>
                <a:gd name="T6" fmla="*/ 75 w 196"/>
                <a:gd name="T7" fmla="*/ 3 h 163"/>
                <a:gd name="T8" fmla="*/ 0 w 196"/>
                <a:gd name="T9" fmla="*/ 26 h 163"/>
                <a:gd name="T10" fmla="*/ 20 w 196"/>
                <a:gd name="T11" fmla="*/ 60 h 163"/>
                <a:gd name="T12" fmla="*/ 77 w 196"/>
                <a:gd name="T13" fmla="*/ 124 h 163"/>
                <a:gd name="T14" fmla="*/ 119 w 196"/>
                <a:gd name="T15" fmla="*/ 134 h 163"/>
                <a:gd name="T16" fmla="*/ 102 w 196"/>
                <a:gd name="T17" fmla="*/ 139 h 163"/>
                <a:gd name="T18" fmla="*/ 161 w 196"/>
                <a:gd name="T19" fmla="*/ 163 h 163"/>
                <a:gd name="T20" fmla="*/ 81 w 196"/>
                <a:gd name="T21" fmla="*/ 35 h 163"/>
                <a:gd name="T22" fmla="*/ 167 w 196"/>
                <a:gd name="T23" fmla="*/ 142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96" h="163">
                  <a:moveTo>
                    <a:pt x="167" y="142"/>
                  </a:moveTo>
                  <a:cubicBezTo>
                    <a:pt x="167" y="142"/>
                    <a:pt x="196" y="98"/>
                    <a:pt x="170" y="48"/>
                  </a:cubicBezTo>
                  <a:cubicBezTo>
                    <a:pt x="167" y="57"/>
                    <a:pt x="167" y="57"/>
                    <a:pt x="167" y="57"/>
                  </a:cubicBezTo>
                  <a:cubicBezTo>
                    <a:pt x="167" y="57"/>
                    <a:pt x="152" y="0"/>
                    <a:pt x="75" y="3"/>
                  </a:cubicBezTo>
                  <a:cubicBezTo>
                    <a:pt x="21" y="6"/>
                    <a:pt x="0" y="26"/>
                    <a:pt x="0" y="26"/>
                  </a:cubicBezTo>
                  <a:cubicBezTo>
                    <a:pt x="0" y="26"/>
                    <a:pt x="19" y="23"/>
                    <a:pt x="20" y="60"/>
                  </a:cubicBezTo>
                  <a:cubicBezTo>
                    <a:pt x="21" y="81"/>
                    <a:pt x="43" y="116"/>
                    <a:pt x="77" y="124"/>
                  </a:cubicBezTo>
                  <a:cubicBezTo>
                    <a:pt x="111" y="131"/>
                    <a:pt x="119" y="134"/>
                    <a:pt x="119" y="134"/>
                  </a:cubicBezTo>
                  <a:cubicBezTo>
                    <a:pt x="102" y="139"/>
                    <a:pt x="102" y="139"/>
                    <a:pt x="102" y="139"/>
                  </a:cubicBezTo>
                  <a:cubicBezTo>
                    <a:pt x="102" y="139"/>
                    <a:pt x="159" y="140"/>
                    <a:pt x="161" y="163"/>
                  </a:cubicBezTo>
                  <a:cubicBezTo>
                    <a:pt x="161" y="163"/>
                    <a:pt x="157" y="56"/>
                    <a:pt x="81" y="35"/>
                  </a:cubicBezTo>
                  <a:cubicBezTo>
                    <a:pt x="81" y="35"/>
                    <a:pt x="153" y="45"/>
                    <a:pt x="167" y="142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8" name="Freeform 36">
              <a:extLst>
                <a:ext uri="{FF2B5EF4-FFF2-40B4-BE49-F238E27FC236}">
                  <a16:creationId xmlns:a16="http://schemas.microsoft.com/office/drawing/2014/main" id="{6513A573-5E01-6F4A-93E2-B1DB867D7FC5}"/>
                </a:ext>
              </a:extLst>
            </p:cNvPr>
            <p:cNvSpPr>
              <a:spLocks/>
            </p:cNvSpPr>
            <p:nvPr/>
          </p:nvSpPr>
          <p:spPr bwMode="auto">
            <a:xfrm rot="1695130">
              <a:off x="10373996" y="2638713"/>
              <a:ext cx="369825" cy="474643"/>
            </a:xfrm>
            <a:custGeom>
              <a:avLst/>
              <a:gdLst>
                <a:gd name="T0" fmla="*/ 4 w 79"/>
                <a:gd name="T1" fmla="*/ 55 h 101"/>
                <a:gd name="T2" fmla="*/ 37 w 79"/>
                <a:gd name="T3" fmla="*/ 10 h 101"/>
                <a:gd name="T4" fmla="*/ 77 w 79"/>
                <a:gd name="T5" fmla="*/ 5 h 101"/>
                <a:gd name="T6" fmla="*/ 75 w 79"/>
                <a:gd name="T7" fmla="*/ 25 h 101"/>
                <a:gd name="T8" fmla="*/ 61 w 79"/>
                <a:gd name="T9" fmla="*/ 67 h 101"/>
                <a:gd name="T10" fmla="*/ 43 w 79"/>
                <a:gd name="T11" fmla="*/ 81 h 101"/>
                <a:gd name="T12" fmla="*/ 52 w 79"/>
                <a:gd name="T13" fmla="*/ 80 h 101"/>
                <a:gd name="T14" fmla="*/ 30 w 79"/>
                <a:gd name="T15" fmla="*/ 101 h 101"/>
                <a:gd name="T16" fmla="*/ 27 w 79"/>
                <a:gd name="T17" fmla="*/ 87 h 101"/>
                <a:gd name="T18" fmla="*/ 48 w 79"/>
                <a:gd name="T19" fmla="*/ 20 h 101"/>
                <a:gd name="T20" fmla="*/ 18 w 79"/>
                <a:gd name="T21" fmla="*/ 91 h 101"/>
                <a:gd name="T22" fmla="*/ 1 w 79"/>
                <a:gd name="T23" fmla="*/ 51 h 101"/>
                <a:gd name="T24" fmla="*/ 4 w 79"/>
                <a:gd name="T25" fmla="*/ 55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9" h="101">
                  <a:moveTo>
                    <a:pt x="4" y="55"/>
                  </a:moveTo>
                  <a:cubicBezTo>
                    <a:pt x="4" y="55"/>
                    <a:pt x="0" y="25"/>
                    <a:pt x="37" y="10"/>
                  </a:cubicBezTo>
                  <a:cubicBezTo>
                    <a:pt x="63" y="0"/>
                    <a:pt x="77" y="5"/>
                    <a:pt x="77" y="5"/>
                  </a:cubicBezTo>
                  <a:cubicBezTo>
                    <a:pt x="77" y="5"/>
                    <a:pt x="67" y="7"/>
                    <a:pt x="75" y="25"/>
                  </a:cubicBezTo>
                  <a:cubicBezTo>
                    <a:pt x="79" y="35"/>
                    <a:pt x="76" y="57"/>
                    <a:pt x="61" y="67"/>
                  </a:cubicBezTo>
                  <a:cubicBezTo>
                    <a:pt x="47" y="78"/>
                    <a:pt x="43" y="81"/>
                    <a:pt x="43" y="81"/>
                  </a:cubicBezTo>
                  <a:cubicBezTo>
                    <a:pt x="52" y="80"/>
                    <a:pt x="52" y="80"/>
                    <a:pt x="52" y="80"/>
                  </a:cubicBezTo>
                  <a:cubicBezTo>
                    <a:pt x="52" y="80"/>
                    <a:pt x="29" y="91"/>
                    <a:pt x="30" y="101"/>
                  </a:cubicBezTo>
                  <a:cubicBezTo>
                    <a:pt x="28" y="97"/>
                    <a:pt x="28" y="92"/>
                    <a:pt x="27" y="87"/>
                  </a:cubicBezTo>
                  <a:cubicBezTo>
                    <a:pt x="24" y="59"/>
                    <a:pt x="33" y="34"/>
                    <a:pt x="48" y="20"/>
                  </a:cubicBezTo>
                  <a:cubicBezTo>
                    <a:pt x="30" y="31"/>
                    <a:pt x="14" y="52"/>
                    <a:pt x="18" y="91"/>
                  </a:cubicBezTo>
                  <a:cubicBezTo>
                    <a:pt x="11" y="85"/>
                    <a:pt x="0" y="71"/>
                    <a:pt x="1" y="51"/>
                  </a:cubicBezTo>
                  <a:lnTo>
                    <a:pt x="4" y="55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9" name="Freeform 30">
              <a:extLst>
                <a:ext uri="{FF2B5EF4-FFF2-40B4-BE49-F238E27FC236}">
                  <a16:creationId xmlns:a16="http://schemas.microsoft.com/office/drawing/2014/main" id="{A055867C-645F-BF43-985C-861BC29CDF10}"/>
                </a:ext>
              </a:extLst>
            </p:cNvPr>
            <p:cNvSpPr>
              <a:spLocks/>
            </p:cNvSpPr>
            <p:nvPr/>
          </p:nvSpPr>
          <p:spPr bwMode="auto">
            <a:xfrm rot="19798984">
              <a:off x="9120342" y="2107154"/>
              <a:ext cx="1351642" cy="1016047"/>
            </a:xfrm>
            <a:custGeom>
              <a:avLst/>
              <a:gdLst>
                <a:gd name="T0" fmla="*/ 9 w 246"/>
                <a:gd name="T1" fmla="*/ 121 h 185"/>
                <a:gd name="T2" fmla="*/ 73 w 246"/>
                <a:gd name="T3" fmla="*/ 31 h 185"/>
                <a:gd name="T4" fmla="*/ 69 w 246"/>
                <a:gd name="T5" fmla="*/ 42 h 185"/>
                <a:gd name="T6" fmla="*/ 192 w 246"/>
                <a:gd name="T7" fmla="*/ 58 h 185"/>
                <a:gd name="T8" fmla="*/ 246 w 246"/>
                <a:gd name="T9" fmla="*/ 133 h 185"/>
                <a:gd name="T10" fmla="*/ 203 w 246"/>
                <a:gd name="T11" fmla="*/ 150 h 185"/>
                <a:gd name="T12" fmla="*/ 105 w 246"/>
                <a:gd name="T13" fmla="*/ 168 h 185"/>
                <a:gd name="T14" fmla="*/ 59 w 246"/>
                <a:gd name="T15" fmla="*/ 147 h 185"/>
                <a:gd name="T16" fmla="*/ 71 w 246"/>
                <a:gd name="T17" fmla="*/ 164 h 185"/>
                <a:gd name="T18" fmla="*/ 0 w 246"/>
                <a:gd name="T19" fmla="*/ 145 h 185"/>
                <a:gd name="T20" fmla="*/ 165 w 246"/>
                <a:gd name="T21" fmla="*/ 83 h 185"/>
                <a:gd name="T22" fmla="*/ 9 w 246"/>
                <a:gd name="T23" fmla="*/ 121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46" h="185">
                  <a:moveTo>
                    <a:pt x="9" y="121"/>
                  </a:moveTo>
                  <a:cubicBezTo>
                    <a:pt x="9" y="121"/>
                    <a:pt x="14" y="59"/>
                    <a:pt x="73" y="31"/>
                  </a:cubicBezTo>
                  <a:cubicBezTo>
                    <a:pt x="69" y="42"/>
                    <a:pt x="69" y="42"/>
                    <a:pt x="69" y="42"/>
                  </a:cubicBezTo>
                  <a:cubicBezTo>
                    <a:pt x="69" y="42"/>
                    <a:pt x="124" y="0"/>
                    <a:pt x="192" y="58"/>
                  </a:cubicBezTo>
                  <a:cubicBezTo>
                    <a:pt x="241" y="99"/>
                    <a:pt x="246" y="133"/>
                    <a:pt x="246" y="133"/>
                  </a:cubicBezTo>
                  <a:cubicBezTo>
                    <a:pt x="246" y="133"/>
                    <a:pt x="230" y="116"/>
                    <a:pt x="203" y="150"/>
                  </a:cubicBezTo>
                  <a:cubicBezTo>
                    <a:pt x="187" y="169"/>
                    <a:pt x="142" y="185"/>
                    <a:pt x="105" y="168"/>
                  </a:cubicBezTo>
                  <a:cubicBezTo>
                    <a:pt x="68" y="151"/>
                    <a:pt x="59" y="147"/>
                    <a:pt x="59" y="147"/>
                  </a:cubicBezTo>
                  <a:cubicBezTo>
                    <a:pt x="71" y="164"/>
                    <a:pt x="71" y="164"/>
                    <a:pt x="71" y="164"/>
                  </a:cubicBezTo>
                  <a:cubicBezTo>
                    <a:pt x="71" y="164"/>
                    <a:pt x="17" y="124"/>
                    <a:pt x="0" y="145"/>
                  </a:cubicBezTo>
                  <a:cubicBezTo>
                    <a:pt x="0" y="145"/>
                    <a:pt x="79" y="49"/>
                    <a:pt x="165" y="83"/>
                  </a:cubicBezTo>
                  <a:cubicBezTo>
                    <a:pt x="165" y="83"/>
                    <a:pt x="91" y="41"/>
                    <a:pt x="9" y="12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0" name="Freeform 36">
              <a:extLst>
                <a:ext uri="{FF2B5EF4-FFF2-40B4-BE49-F238E27FC236}">
                  <a16:creationId xmlns:a16="http://schemas.microsoft.com/office/drawing/2014/main" id="{1517C39B-5205-7142-9010-5B8D56E6FE27}"/>
                </a:ext>
              </a:extLst>
            </p:cNvPr>
            <p:cNvSpPr>
              <a:spLocks/>
            </p:cNvSpPr>
            <p:nvPr/>
          </p:nvSpPr>
          <p:spPr bwMode="auto">
            <a:xfrm rot="20742510">
              <a:off x="8792271" y="2635933"/>
              <a:ext cx="369825" cy="474643"/>
            </a:xfrm>
            <a:custGeom>
              <a:avLst/>
              <a:gdLst>
                <a:gd name="T0" fmla="*/ 4 w 79"/>
                <a:gd name="T1" fmla="*/ 55 h 101"/>
                <a:gd name="T2" fmla="*/ 37 w 79"/>
                <a:gd name="T3" fmla="*/ 10 h 101"/>
                <a:gd name="T4" fmla="*/ 77 w 79"/>
                <a:gd name="T5" fmla="*/ 5 h 101"/>
                <a:gd name="T6" fmla="*/ 75 w 79"/>
                <a:gd name="T7" fmla="*/ 25 h 101"/>
                <a:gd name="T8" fmla="*/ 61 w 79"/>
                <a:gd name="T9" fmla="*/ 67 h 101"/>
                <a:gd name="T10" fmla="*/ 43 w 79"/>
                <a:gd name="T11" fmla="*/ 81 h 101"/>
                <a:gd name="T12" fmla="*/ 52 w 79"/>
                <a:gd name="T13" fmla="*/ 80 h 101"/>
                <a:gd name="T14" fmla="*/ 30 w 79"/>
                <a:gd name="T15" fmla="*/ 101 h 101"/>
                <a:gd name="T16" fmla="*/ 27 w 79"/>
                <a:gd name="T17" fmla="*/ 87 h 101"/>
                <a:gd name="T18" fmla="*/ 48 w 79"/>
                <a:gd name="T19" fmla="*/ 20 h 101"/>
                <a:gd name="T20" fmla="*/ 18 w 79"/>
                <a:gd name="T21" fmla="*/ 91 h 101"/>
                <a:gd name="T22" fmla="*/ 1 w 79"/>
                <a:gd name="T23" fmla="*/ 51 h 101"/>
                <a:gd name="T24" fmla="*/ 4 w 79"/>
                <a:gd name="T25" fmla="*/ 55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9" h="101">
                  <a:moveTo>
                    <a:pt x="4" y="55"/>
                  </a:moveTo>
                  <a:cubicBezTo>
                    <a:pt x="4" y="55"/>
                    <a:pt x="0" y="25"/>
                    <a:pt x="37" y="10"/>
                  </a:cubicBezTo>
                  <a:cubicBezTo>
                    <a:pt x="63" y="0"/>
                    <a:pt x="77" y="5"/>
                    <a:pt x="77" y="5"/>
                  </a:cubicBezTo>
                  <a:cubicBezTo>
                    <a:pt x="77" y="5"/>
                    <a:pt x="67" y="7"/>
                    <a:pt x="75" y="25"/>
                  </a:cubicBezTo>
                  <a:cubicBezTo>
                    <a:pt x="79" y="35"/>
                    <a:pt x="76" y="57"/>
                    <a:pt x="61" y="67"/>
                  </a:cubicBezTo>
                  <a:cubicBezTo>
                    <a:pt x="47" y="78"/>
                    <a:pt x="43" y="81"/>
                    <a:pt x="43" y="81"/>
                  </a:cubicBezTo>
                  <a:cubicBezTo>
                    <a:pt x="52" y="80"/>
                    <a:pt x="52" y="80"/>
                    <a:pt x="52" y="80"/>
                  </a:cubicBezTo>
                  <a:cubicBezTo>
                    <a:pt x="52" y="80"/>
                    <a:pt x="29" y="91"/>
                    <a:pt x="30" y="101"/>
                  </a:cubicBezTo>
                  <a:cubicBezTo>
                    <a:pt x="28" y="97"/>
                    <a:pt x="28" y="92"/>
                    <a:pt x="27" y="87"/>
                  </a:cubicBezTo>
                  <a:cubicBezTo>
                    <a:pt x="24" y="59"/>
                    <a:pt x="33" y="34"/>
                    <a:pt x="48" y="20"/>
                  </a:cubicBezTo>
                  <a:cubicBezTo>
                    <a:pt x="30" y="31"/>
                    <a:pt x="14" y="52"/>
                    <a:pt x="18" y="91"/>
                  </a:cubicBezTo>
                  <a:cubicBezTo>
                    <a:pt x="11" y="85"/>
                    <a:pt x="0" y="71"/>
                    <a:pt x="1" y="51"/>
                  </a:cubicBezTo>
                  <a:lnTo>
                    <a:pt x="4" y="55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1" name="Freeform 29">
              <a:extLst>
                <a:ext uri="{FF2B5EF4-FFF2-40B4-BE49-F238E27FC236}">
                  <a16:creationId xmlns:a16="http://schemas.microsoft.com/office/drawing/2014/main" id="{0975B213-A7B6-854A-9A6E-F7DA608D94F0}"/>
                </a:ext>
              </a:extLst>
            </p:cNvPr>
            <p:cNvSpPr>
              <a:spLocks/>
            </p:cNvSpPr>
            <p:nvPr/>
          </p:nvSpPr>
          <p:spPr bwMode="auto">
            <a:xfrm>
              <a:off x="9235169" y="3434652"/>
              <a:ext cx="1386200" cy="943962"/>
            </a:xfrm>
            <a:custGeom>
              <a:avLst/>
              <a:gdLst>
                <a:gd name="T0" fmla="*/ 129 w 226"/>
                <a:gd name="T1" fmla="*/ 12 h 154"/>
                <a:gd name="T2" fmla="*/ 7 w 226"/>
                <a:gd name="T3" fmla="*/ 154 h 154"/>
                <a:gd name="T4" fmla="*/ 0 w 226"/>
                <a:gd name="T5" fmla="*/ 142 h 154"/>
                <a:gd name="T6" fmla="*/ 120 w 226"/>
                <a:gd name="T7" fmla="*/ 8 h 154"/>
                <a:gd name="T8" fmla="*/ 226 w 226"/>
                <a:gd name="T9" fmla="*/ 19 h 154"/>
                <a:gd name="T10" fmla="*/ 129 w 226"/>
                <a:gd name="T11" fmla="*/ 12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6" h="154">
                  <a:moveTo>
                    <a:pt x="129" y="12"/>
                  </a:moveTo>
                  <a:cubicBezTo>
                    <a:pt x="55" y="28"/>
                    <a:pt x="4" y="90"/>
                    <a:pt x="7" y="154"/>
                  </a:cubicBezTo>
                  <a:cubicBezTo>
                    <a:pt x="4" y="151"/>
                    <a:pt x="3" y="145"/>
                    <a:pt x="0" y="142"/>
                  </a:cubicBezTo>
                  <a:cubicBezTo>
                    <a:pt x="0" y="80"/>
                    <a:pt x="48" y="24"/>
                    <a:pt x="120" y="8"/>
                  </a:cubicBezTo>
                  <a:cubicBezTo>
                    <a:pt x="157" y="0"/>
                    <a:pt x="195" y="5"/>
                    <a:pt x="226" y="19"/>
                  </a:cubicBezTo>
                  <a:cubicBezTo>
                    <a:pt x="197" y="8"/>
                    <a:pt x="163" y="5"/>
                    <a:pt x="129" y="12"/>
                  </a:cubicBez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2" name="Freeform 31">
              <a:extLst>
                <a:ext uri="{FF2B5EF4-FFF2-40B4-BE49-F238E27FC236}">
                  <a16:creationId xmlns:a16="http://schemas.microsoft.com/office/drawing/2014/main" id="{5D84E30F-BBB9-0B48-ACC6-37DB653202B2}"/>
                </a:ext>
              </a:extLst>
            </p:cNvPr>
            <p:cNvSpPr>
              <a:spLocks/>
            </p:cNvSpPr>
            <p:nvPr/>
          </p:nvSpPr>
          <p:spPr bwMode="auto">
            <a:xfrm>
              <a:off x="8521380" y="2545000"/>
              <a:ext cx="129310" cy="858191"/>
            </a:xfrm>
            <a:custGeom>
              <a:avLst/>
              <a:gdLst>
                <a:gd name="T0" fmla="*/ 12 w 21"/>
                <a:gd name="T1" fmla="*/ 80 h 81"/>
                <a:gd name="T2" fmla="*/ 3 w 21"/>
                <a:gd name="T3" fmla="*/ 81 h 81"/>
                <a:gd name="T4" fmla="*/ 3 w 21"/>
                <a:gd name="T5" fmla="*/ 32 h 81"/>
                <a:gd name="T6" fmla="*/ 5 w 21"/>
                <a:gd name="T7" fmla="*/ 0 h 81"/>
                <a:gd name="T8" fmla="*/ 14 w 21"/>
                <a:gd name="T9" fmla="*/ 28 h 81"/>
                <a:gd name="T10" fmla="*/ 12 w 21"/>
                <a:gd name="T11" fmla="*/ 8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81">
                  <a:moveTo>
                    <a:pt x="12" y="80"/>
                  </a:moveTo>
                  <a:cubicBezTo>
                    <a:pt x="9" y="81"/>
                    <a:pt x="6" y="81"/>
                    <a:pt x="3" y="81"/>
                  </a:cubicBezTo>
                  <a:cubicBezTo>
                    <a:pt x="3" y="55"/>
                    <a:pt x="3" y="36"/>
                    <a:pt x="3" y="32"/>
                  </a:cubicBezTo>
                  <a:cubicBezTo>
                    <a:pt x="0" y="8"/>
                    <a:pt x="1" y="0"/>
                    <a:pt x="5" y="0"/>
                  </a:cubicBezTo>
                  <a:cubicBezTo>
                    <a:pt x="9" y="0"/>
                    <a:pt x="21" y="3"/>
                    <a:pt x="14" y="28"/>
                  </a:cubicBezTo>
                  <a:cubicBezTo>
                    <a:pt x="13" y="33"/>
                    <a:pt x="12" y="52"/>
                    <a:pt x="12" y="80"/>
                  </a:cubicBez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3" name="Freeform 24">
              <a:extLst>
                <a:ext uri="{FF2B5EF4-FFF2-40B4-BE49-F238E27FC236}">
                  <a16:creationId xmlns:a16="http://schemas.microsoft.com/office/drawing/2014/main" id="{7ACB9888-47D5-2747-BFAF-D7262F65AF56}"/>
                </a:ext>
              </a:extLst>
            </p:cNvPr>
            <p:cNvSpPr>
              <a:spLocks/>
            </p:cNvSpPr>
            <p:nvPr/>
          </p:nvSpPr>
          <p:spPr bwMode="auto">
            <a:xfrm>
              <a:off x="8128278" y="4127752"/>
              <a:ext cx="183619" cy="1820681"/>
            </a:xfrm>
            <a:custGeom>
              <a:avLst/>
              <a:gdLst>
                <a:gd name="T0" fmla="*/ 21 w 30"/>
                <a:gd name="T1" fmla="*/ 297 h 297"/>
                <a:gd name="T2" fmla="*/ 29 w 30"/>
                <a:gd name="T3" fmla="*/ 290 h 297"/>
                <a:gd name="T4" fmla="*/ 29 w 30"/>
                <a:gd name="T5" fmla="*/ 13 h 297"/>
                <a:gd name="T6" fmla="*/ 21 w 30"/>
                <a:gd name="T7" fmla="*/ 2 h 297"/>
                <a:gd name="T8" fmla="*/ 22 w 30"/>
                <a:gd name="T9" fmla="*/ 7 h 297"/>
                <a:gd name="T10" fmla="*/ 14 w 30"/>
                <a:gd name="T11" fmla="*/ 290 h 297"/>
                <a:gd name="T12" fmla="*/ 21 w 30"/>
                <a:gd name="T13" fmla="*/ 297 h 2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" h="297">
                  <a:moveTo>
                    <a:pt x="21" y="297"/>
                  </a:moveTo>
                  <a:cubicBezTo>
                    <a:pt x="25" y="297"/>
                    <a:pt x="29" y="294"/>
                    <a:pt x="29" y="290"/>
                  </a:cubicBezTo>
                  <a:cubicBezTo>
                    <a:pt x="29" y="13"/>
                    <a:pt x="29" y="13"/>
                    <a:pt x="29" y="13"/>
                  </a:cubicBezTo>
                  <a:cubicBezTo>
                    <a:pt x="29" y="9"/>
                    <a:pt x="25" y="2"/>
                    <a:pt x="21" y="2"/>
                  </a:cubicBezTo>
                  <a:cubicBezTo>
                    <a:pt x="17" y="2"/>
                    <a:pt x="0" y="0"/>
                    <a:pt x="22" y="7"/>
                  </a:cubicBezTo>
                  <a:cubicBezTo>
                    <a:pt x="30" y="9"/>
                    <a:pt x="14" y="290"/>
                    <a:pt x="14" y="290"/>
                  </a:cubicBezTo>
                  <a:cubicBezTo>
                    <a:pt x="14" y="294"/>
                    <a:pt x="17" y="297"/>
                    <a:pt x="21" y="297"/>
                  </a:cubicBez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5" name="Freeform 25">
              <a:extLst>
                <a:ext uri="{FF2B5EF4-FFF2-40B4-BE49-F238E27FC236}">
                  <a16:creationId xmlns:a16="http://schemas.microsoft.com/office/drawing/2014/main" id="{E9586AD2-7DD3-D740-81E1-A51501D7FC65}"/>
                </a:ext>
              </a:extLst>
            </p:cNvPr>
            <p:cNvSpPr>
              <a:spLocks/>
            </p:cNvSpPr>
            <p:nvPr/>
          </p:nvSpPr>
          <p:spPr bwMode="auto">
            <a:xfrm>
              <a:off x="9498961" y="4476888"/>
              <a:ext cx="157757" cy="1471545"/>
            </a:xfrm>
            <a:custGeom>
              <a:avLst/>
              <a:gdLst>
                <a:gd name="T0" fmla="*/ 8 w 26"/>
                <a:gd name="T1" fmla="*/ 240 h 240"/>
                <a:gd name="T2" fmla="*/ 16 w 26"/>
                <a:gd name="T3" fmla="*/ 233 h 240"/>
                <a:gd name="T4" fmla="*/ 17 w 26"/>
                <a:gd name="T5" fmla="*/ 34 h 240"/>
                <a:gd name="T6" fmla="*/ 12 w 26"/>
                <a:gd name="T7" fmla="*/ 33 h 240"/>
                <a:gd name="T8" fmla="*/ 1 w 26"/>
                <a:gd name="T9" fmla="*/ 233 h 240"/>
                <a:gd name="T10" fmla="*/ 8 w 26"/>
                <a:gd name="T11" fmla="*/ 24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6" h="240">
                  <a:moveTo>
                    <a:pt x="8" y="240"/>
                  </a:moveTo>
                  <a:cubicBezTo>
                    <a:pt x="12" y="240"/>
                    <a:pt x="16" y="237"/>
                    <a:pt x="16" y="233"/>
                  </a:cubicBezTo>
                  <a:cubicBezTo>
                    <a:pt x="16" y="233"/>
                    <a:pt x="8" y="68"/>
                    <a:pt x="17" y="34"/>
                  </a:cubicBezTo>
                  <a:cubicBezTo>
                    <a:pt x="26" y="0"/>
                    <a:pt x="15" y="30"/>
                    <a:pt x="12" y="33"/>
                  </a:cubicBezTo>
                  <a:cubicBezTo>
                    <a:pt x="0" y="53"/>
                    <a:pt x="1" y="233"/>
                    <a:pt x="1" y="233"/>
                  </a:cubicBezTo>
                  <a:cubicBezTo>
                    <a:pt x="1" y="237"/>
                    <a:pt x="4" y="240"/>
                    <a:pt x="8" y="240"/>
                  </a:cubicBez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6" name="Freeform 26">
              <a:extLst>
                <a:ext uri="{FF2B5EF4-FFF2-40B4-BE49-F238E27FC236}">
                  <a16:creationId xmlns:a16="http://schemas.microsoft.com/office/drawing/2014/main" id="{18E52A00-1A89-304A-A016-3ED55E89E494}"/>
                </a:ext>
              </a:extLst>
            </p:cNvPr>
            <p:cNvSpPr>
              <a:spLocks/>
            </p:cNvSpPr>
            <p:nvPr/>
          </p:nvSpPr>
          <p:spPr bwMode="auto">
            <a:xfrm>
              <a:off x="9196375" y="4065684"/>
              <a:ext cx="124137" cy="1611200"/>
            </a:xfrm>
            <a:custGeom>
              <a:avLst/>
              <a:gdLst>
                <a:gd name="T0" fmla="*/ 9 w 20"/>
                <a:gd name="T1" fmla="*/ 263 h 263"/>
                <a:gd name="T2" fmla="*/ 17 w 20"/>
                <a:gd name="T3" fmla="*/ 256 h 263"/>
                <a:gd name="T4" fmla="*/ 17 w 20"/>
                <a:gd name="T5" fmla="*/ 19 h 263"/>
                <a:gd name="T6" fmla="*/ 9 w 20"/>
                <a:gd name="T7" fmla="*/ 12 h 263"/>
                <a:gd name="T8" fmla="*/ 2 w 20"/>
                <a:gd name="T9" fmla="*/ 256 h 263"/>
                <a:gd name="T10" fmla="*/ 9 w 20"/>
                <a:gd name="T11" fmla="*/ 263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" h="263">
                  <a:moveTo>
                    <a:pt x="9" y="263"/>
                  </a:moveTo>
                  <a:cubicBezTo>
                    <a:pt x="13" y="263"/>
                    <a:pt x="17" y="260"/>
                    <a:pt x="17" y="256"/>
                  </a:cubicBezTo>
                  <a:cubicBezTo>
                    <a:pt x="17" y="256"/>
                    <a:pt x="8" y="67"/>
                    <a:pt x="17" y="19"/>
                  </a:cubicBezTo>
                  <a:cubicBezTo>
                    <a:pt x="20" y="0"/>
                    <a:pt x="12" y="9"/>
                    <a:pt x="9" y="12"/>
                  </a:cubicBezTo>
                  <a:cubicBezTo>
                    <a:pt x="0" y="22"/>
                    <a:pt x="2" y="256"/>
                    <a:pt x="2" y="256"/>
                  </a:cubicBezTo>
                  <a:cubicBezTo>
                    <a:pt x="2" y="260"/>
                    <a:pt x="5" y="263"/>
                    <a:pt x="9" y="263"/>
                  </a:cubicBez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7" name="Freeform 27">
              <a:extLst>
                <a:ext uri="{FF2B5EF4-FFF2-40B4-BE49-F238E27FC236}">
                  <a16:creationId xmlns:a16="http://schemas.microsoft.com/office/drawing/2014/main" id="{51128847-BC08-6942-AC68-A5273F1ED53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208449" y="5568262"/>
              <a:ext cx="1388786" cy="1194822"/>
            </a:xfrm>
            <a:custGeom>
              <a:avLst/>
              <a:gdLst>
                <a:gd name="T0" fmla="*/ 2 w 226"/>
                <a:gd name="T1" fmla="*/ 61 h 195"/>
                <a:gd name="T2" fmla="*/ 56 w 226"/>
                <a:gd name="T3" fmla="*/ 128 h 195"/>
                <a:gd name="T4" fmla="*/ 56 w 226"/>
                <a:gd name="T5" fmla="*/ 128 h 195"/>
                <a:gd name="T6" fmla="*/ 108 w 226"/>
                <a:gd name="T7" fmla="*/ 192 h 195"/>
                <a:gd name="T8" fmla="*/ 113 w 226"/>
                <a:gd name="T9" fmla="*/ 195 h 195"/>
                <a:gd name="T10" fmla="*/ 119 w 226"/>
                <a:gd name="T11" fmla="*/ 192 h 195"/>
                <a:gd name="T12" fmla="*/ 171 w 226"/>
                <a:gd name="T13" fmla="*/ 128 h 195"/>
                <a:gd name="T14" fmla="*/ 171 w 226"/>
                <a:gd name="T15" fmla="*/ 128 h 195"/>
                <a:gd name="T16" fmla="*/ 224 w 226"/>
                <a:gd name="T17" fmla="*/ 61 h 195"/>
                <a:gd name="T18" fmla="*/ 225 w 226"/>
                <a:gd name="T19" fmla="*/ 54 h 195"/>
                <a:gd name="T20" fmla="*/ 219 w 226"/>
                <a:gd name="T21" fmla="*/ 49 h 195"/>
                <a:gd name="T22" fmla="*/ 178 w 226"/>
                <a:gd name="T23" fmla="*/ 7 h 195"/>
                <a:gd name="T24" fmla="*/ 177 w 226"/>
                <a:gd name="T25" fmla="*/ 5 h 195"/>
                <a:gd name="T26" fmla="*/ 169 w 226"/>
                <a:gd name="T27" fmla="*/ 1 h 195"/>
                <a:gd name="T28" fmla="*/ 166 w 226"/>
                <a:gd name="T29" fmla="*/ 2 h 195"/>
                <a:gd name="T30" fmla="*/ 163 w 226"/>
                <a:gd name="T31" fmla="*/ 7 h 195"/>
                <a:gd name="T32" fmla="*/ 113 w 226"/>
                <a:gd name="T33" fmla="*/ 50 h 195"/>
                <a:gd name="T34" fmla="*/ 64 w 226"/>
                <a:gd name="T35" fmla="*/ 7 h 195"/>
                <a:gd name="T36" fmla="*/ 56 w 226"/>
                <a:gd name="T37" fmla="*/ 1 h 195"/>
                <a:gd name="T38" fmla="*/ 56 w 226"/>
                <a:gd name="T39" fmla="*/ 1 h 195"/>
                <a:gd name="T40" fmla="*/ 53 w 226"/>
                <a:gd name="T41" fmla="*/ 2 h 195"/>
                <a:gd name="T42" fmla="*/ 50 w 226"/>
                <a:gd name="T43" fmla="*/ 5 h 195"/>
                <a:gd name="T44" fmla="*/ 49 w 226"/>
                <a:gd name="T45" fmla="*/ 7 h 195"/>
                <a:gd name="T46" fmla="*/ 7 w 226"/>
                <a:gd name="T47" fmla="*/ 49 h 195"/>
                <a:gd name="T48" fmla="*/ 1 w 226"/>
                <a:gd name="T49" fmla="*/ 54 h 195"/>
                <a:gd name="T50" fmla="*/ 2 w 226"/>
                <a:gd name="T51" fmla="*/ 61 h 195"/>
                <a:gd name="T52" fmla="*/ 75 w 226"/>
                <a:gd name="T53" fmla="*/ 128 h 195"/>
                <a:gd name="T54" fmla="*/ 152 w 226"/>
                <a:gd name="T55" fmla="*/ 128 h 195"/>
                <a:gd name="T56" fmla="*/ 113 w 226"/>
                <a:gd name="T57" fmla="*/ 175 h 195"/>
                <a:gd name="T58" fmla="*/ 75 w 226"/>
                <a:gd name="T59" fmla="*/ 128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26" h="195">
                  <a:moveTo>
                    <a:pt x="2" y="61"/>
                  </a:moveTo>
                  <a:cubicBezTo>
                    <a:pt x="56" y="128"/>
                    <a:pt x="56" y="128"/>
                    <a:pt x="56" y="128"/>
                  </a:cubicBezTo>
                  <a:cubicBezTo>
                    <a:pt x="56" y="128"/>
                    <a:pt x="56" y="128"/>
                    <a:pt x="56" y="128"/>
                  </a:cubicBezTo>
                  <a:cubicBezTo>
                    <a:pt x="108" y="192"/>
                    <a:pt x="108" y="192"/>
                    <a:pt x="108" y="192"/>
                  </a:cubicBezTo>
                  <a:cubicBezTo>
                    <a:pt x="109" y="194"/>
                    <a:pt x="111" y="195"/>
                    <a:pt x="113" y="195"/>
                  </a:cubicBezTo>
                  <a:cubicBezTo>
                    <a:pt x="116" y="195"/>
                    <a:pt x="118" y="194"/>
                    <a:pt x="119" y="192"/>
                  </a:cubicBezTo>
                  <a:cubicBezTo>
                    <a:pt x="171" y="128"/>
                    <a:pt x="171" y="128"/>
                    <a:pt x="171" y="128"/>
                  </a:cubicBezTo>
                  <a:cubicBezTo>
                    <a:pt x="171" y="128"/>
                    <a:pt x="171" y="128"/>
                    <a:pt x="171" y="128"/>
                  </a:cubicBezTo>
                  <a:cubicBezTo>
                    <a:pt x="224" y="61"/>
                    <a:pt x="224" y="61"/>
                    <a:pt x="224" y="61"/>
                  </a:cubicBezTo>
                  <a:cubicBezTo>
                    <a:pt x="226" y="59"/>
                    <a:pt x="226" y="56"/>
                    <a:pt x="225" y="54"/>
                  </a:cubicBezTo>
                  <a:cubicBezTo>
                    <a:pt x="224" y="51"/>
                    <a:pt x="222" y="50"/>
                    <a:pt x="219" y="49"/>
                  </a:cubicBezTo>
                  <a:cubicBezTo>
                    <a:pt x="198" y="46"/>
                    <a:pt x="180" y="29"/>
                    <a:pt x="178" y="7"/>
                  </a:cubicBezTo>
                  <a:cubicBezTo>
                    <a:pt x="178" y="6"/>
                    <a:pt x="177" y="5"/>
                    <a:pt x="177" y="5"/>
                  </a:cubicBezTo>
                  <a:cubicBezTo>
                    <a:pt x="175" y="2"/>
                    <a:pt x="172" y="0"/>
                    <a:pt x="169" y="1"/>
                  </a:cubicBezTo>
                  <a:cubicBezTo>
                    <a:pt x="168" y="1"/>
                    <a:pt x="167" y="1"/>
                    <a:pt x="166" y="2"/>
                  </a:cubicBezTo>
                  <a:cubicBezTo>
                    <a:pt x="164" y="3"/>
                    <a:pt x="163" y="5"/>
                    <a:pt x="163" y="7"/>
                  </a:cubicBezTo>
                  <a:cubicBezTo>
                    <a:pt x="160" y="31"/>
                    <a:pt x="138" y="50"/>
                    <a:pt x="113" y="50"/>
                  </a:cubicBezTo>
                  <a:cubicBezTo>
                    <a:pt x="88" y="50"/>
                    <a:pt x="67" y="31"/>
                    <a:pt x="64" y="7"/>
                  </a:cubicBezTo>
                  <a:cubicBezTo>
                    <a:pt x="63" y="3"/>
                    <a:pt x="60" y="1"/>
                    <a:pt x="56" y="1"/>
                  </a:cubicBezTo>
                  <a:cubicBezTo>
                    <a:pt x="56" y="1"/>
                    <a:pt x="56" y="1"/>
                    <a:pt x="56" y="1"/>
                  </a:cubicBezTo>
                  <a:cubicBezTo>
                    <a:pt x="55" y="1"/>
                    <a:pt x="54" y="1"/>
                    <a:pt x="53" y="2"/>
                  </a:cubicBezTo>
                  <a:cubicBezTo>
                    <a:pt x="51" y="2"/>
                    <a:pt x="50" y="3"/>
                    <a:pt x="50" y="5"/>
                  </a:cubicBezTo>
                  <a:cubicBezTo>
                    <a:pt x="49" y="5"/>
                    <a:pt x="49" y="6"/>
                    <a:pt x="49" y="7"/>
                  </a:cubicBezTo>
                  <a:cubicBezTo>
                    <a:pt x="46" y="29"/>
                    <a:pt x="29" y="46"/>
                    <a:pt x="7" y="49"/>
                  </a:cubicBezTo>
                  <a:cubicBezTo>
                    <a:pt x="4" y="50"/>
                    <a:pt x="2" y="51"/>
                    <a:pt x="1" y="54"/>
                  </a:cubicBezTo>
                  <a:cubicBezTo>
                    <a:pt x="0" y="56"/>
                    <a:pt x="1" y="59"/>
                    <a:pt x="2" y="61"/>
                  </a:cubicBezTo>
                  <a:close/>
                  <a:moveTo>
                    <a:pt x="75" y="128"/>
                  </a:moveTo>
                  <a:cubicBezTo>
                    <a:pt x="101" y="123"/>
                    <a:pt x="126" y="123"/>
                    <a:pt x="152" y="128"/>
                  </a:cubicBezTo>
                  <a:cubicBezTo>
                    <a:pt x="113" y="175"/>
                    <a:pt x="113" y="175"/>
                    <a:pt x="113" y="175"/>
                  </a:cubicBezTo>
                  <a:lnTo>
                    <a:pt x="75" y="128"/>
                  </a:ln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8" name="Freeform 28">
              <a:extLst>
                <a:ext uri="{FF2B5EF4-FFF2-40B4-BE49-F238E27FC236}">
                  <a16:creationId xmlns:a16="http://schemas.microsoft.com/office/drawing/2014/main" id="{403246FF-379F-5649-BC53-3342663095AB}"/>
                </a:ext>
              </a:extLst>
            </p:cNvPr>
            <p:cNvSpPr>
              <a:spLocks/>
            </p:cNvSpPr>
            <p:nvPr/>
          </p:nvSpPr>
          <p:spPr bwMode="auto">
            <a:xfrm>
              <a:off x="6845608" y="2875219"/>
              <a:ext cx="1546462" cy="1423223"/>
            </a:xfrm>
            <a:custGeom>
              <a:avLst/>
              <a:gdLst>
                <a:gd name="T0" fmla="*/ 105 w 164"/>
                <a:gd name="T1" fmla="*/ 85 h 151"/>
                <a:gd name="T2" fmla="*/ 149 w 164"/>
                <a:gd name="T3" fmla="*/ 140 h 151"/>
                <a:gd name="T4" fmla="*/ 60 w 164"/>
                <a:gd name="T5" fmla="*/ 126 h 151"/>
                <a:gd name="T6" fmla="*/ 33 w 164"/>
                <a:gd name="T7" fmla="*/ 0 h 151"/>
                <a:gd name="T8" fmla="*/ 126 w 164"/>
                <a:gd name="T9" fmla="*/ 54 h 151"/>
                <a:gd name="T10" fmla="*/ 164 w 164"/>
                <a:gd name="T11" fmla="*/ 127 h 151"/>
                <a:gd name="T12" fmla="*/ 105 w 164"/>
                <a:gd name="T13" fmla="*/ 85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4" h="151">
                  <a:moveTo>
                    <a:pt x="105" y="85"/>
                  </a:moveTo>
                  <a:cubicBezTo>
                    <a:pt x="105" y="85"/>
                    <a:pt x="156" y="110"/>
                    <a:pt x="149" y="140"/>
                  </a:cubicBezTo>
                  <a:cubicBezTo>
                    <a:pt x="134" y="131"/>
                    <a:pt x="88" y="151"/>
                    <a:pt x="60" y="126"/>
                  </a:cubicBezTo>
                  <a:cubicBezTo>
                    <a:pt x="0" y="69"/>
                    <a:pt x="33" y="0"/>
                    <a:pt x="33" y="0"/>
                  </a:cubicBezTo>
                  <a:cubicBezTo>
                    <a:pt x="39" y="49"/>
                    <a:pt x="90" y="22"/>
                    <a:pt x="126" y="54"/>
                  </a:cubicBezTo>
                  <a:cubicBezTo>
                    <a:pt x="159" y="83"/>
                    <a:pt x="162" y="111"/>
                    <a:pt x="164" y="127"/>
                  </a:cubicBezTo>
                  <a:cubicBezTo>
                    <a:pt x="162" y="121"/>
                    <a:pt x="142" y="91"/>
                    <a:pt x="105" y="8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9" name="Freeform 30">
              <a:extLst>
                <a:ext uri="{FF2B5EF4-FFF2-40B4-BE49-F238E27FC236}">
                  <a16:creationId xmlns:a16="http://schemas.microsoft.com/office/drawing/2014/main" id="{93676492-CC09-A044-9A9E-6D23BDA6863E}"/>
                </a:ext>
              </a:extLst>
            </p:cNvPr>
            <p:cNvSpPr>
              <a:spLocks/>
            </p:cNvSpPr>
            <p:nvPr/>
          </p:nvSpPr>
          <p:spPr bwMode="auto">
            <a:xfrm>
              <a:off x="9423961" y="2912240"/>
              <a:ext cx="1510337" cy="1135340"/>
            </a:xfrm>
            <a:custGeom>
              <a:avLst/>
              <a:gdLst>
                <a:gd name="T0" fmla="*/ 9 w 246"/>
                <a:gd name="T1" fmla="*/ 121 h 185"/>
                <a:gd name="T2" fmla="*/ 73 w 246"/>
                <a:gd name="T3" fmla="*/ 31 h 185"/>
                <a:gd name="T4" fmla="*/ 69 w 246"/>
                <a:gd name="T5" fmla="*/ 42 h 185"/>
                <a:gd name="T6" fmla="*/ 192 w 246"/>
                <a:gd name="T7" fmla="*/ 58 h 185"/>
                <a:gd name="T8" fmla="*/ 246 w 246"/>
                <a:gd name="T9" fmla="*/ 133 h 185"/>
                <a:gd name="T10" fmla="*/ 203 w 246"/>
                <a:gd name="T11" fmla="*/ 150 h 185"/>
                <a:gd name="T12" fmla="*/ 105 w 246"/>
                <a:gd name="T13" fmla="*/ 168 h 185"/>
                <a:gd name="T14" fmla="*/ 59 w 246"/>
                <a:gd name="T15" fmla="*/ 147 h 185"/>
                <a:gd name="T16" fmla="*/ 71 w 246"/>
                <a:gd name="T17" fmla="*/ 164 h 185"/>
                <a:gd name="T18" fmla="*/ 0 w 246"/>
                <a:gd name="T19" fmla="*/ 145 h 185"/>
                <a:gd name="T20" fmla="*/ 165 w 246"/>
                <a:gd name="T21" fmla="*/ 83 h 185"/>
                <a:gd name="T22" fmla="*/ 9 w 246"/>
                <a:gd name="T23" fmla="*/ 121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46" h="185">
                  <a:moveTo>
                    <a:pt x="9" y="121"/>
                  </a:moveTo>
                  <a:cubicBezTo>
                    <a:pt x="9" y="121"/>
                    <a:pt x="14" y="59"/>
                    <a:pt x="73" y="31"/>
                  </a:cubicBezTo>
                  <a:cubicBezTo>
                    <a:pt x="69" y="42"/>
                    <a:pt x="69" y="42"/>
                    <a:pt x="69" y="42"/>
                  </a:cubicBezTo>
                  <a:cubicBezTo>
                    <a:pt x="69" y="42"/>
                    <a:pt x="124" y="0"/>
                    <a:pt x="192" y="58"/>
                  </a:cubicBezTo>
                  <a:cubicBezTo>
                    <a:pt x="241" y="99"/>
                    <a:pt x="246" y="133"/>
                    <a:pt x="246" y="133"/>
                  </a:cubicBezTo>
                  <a:cubicBezTo>
                    <a:pt x="246" y="133"/>
                    <a:pt x="230" y="116"/>
                    <a:pt x="203" y="150"/>
                  </a:cubicBezTo>
                  <a:cubicBezTo>
                    <a:pt x="187" y="169"/>
                    <a:pt x="142" y="185"/>
                    <a:pt x="105" y="168"/>
                  </a:cubicBezTo>
                  <a:cubicBezTo>
                    <a:pt x="68" y="151"/>
                    <a:pt x="59" y="147"/>
                    <a:pt x="59" y="147"/>
                  </a:cubicBezTo>
                  <a:cubicBezTo>
                    <a:pt x="71" y="164"/>
                    <a:pt x="71" y="164"/>
                    <a:pt x="71" y="164"/>
                  </a:cubicBezTo>
                  <a:cubicBezTo>
                    <a:pt x="71" y="164"/>
                    <a:pt x="17" y="124"/>
                    <a:pt x="0" y="145"/>
                  </a:cubicBezTo>
                  <a:cubicBezTo>
                    <a:pt x="0" y="145"/>
                    <a:pt x="79" y="49"/>
                    <a:pt x="165" y="83"/>
                  </a:cubicBezTo>
                  <a:cubicBezTo>
                    <a:pt x="165" y="83"/>
                    <a:pt x="91" y="41"/>
                    <a:pt x="9" y="12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0" name="Freeform 32">
              <a:extLst>
                <a:ext uri="{FF2B5EF4-FFF2-40B4-BE49-F238E27FC236}">
                  <a16:creationId xmlns:a16="http://schemas.microsoft.com/office/drawing/2014/main" id="{7D154BE2-639E-334F-9AF8-681C6D1399E0}"/>
                </a:ext>
              </a:extLst>
            </p:cNvPr>
            <p:cNvSpPr>
              <a:spLocks/>
            </p:cNvSpPr>
            <p:nvPr/>
          </p:nvSpPr>
          <p:spPr bwMode="auto">
            <a:xfrm>
              <a:off x="8508448" y="3695592"/>
              <a:ext cx="93103" cy="1981292"/>
            </a:xfrm>
            <a:custGeom>
              <a:avLst/>
              <a:gdLst>
                <a:gd name="T0" fmla="*/ 13 w 15"/>
                <a:gd name="T1" fmla="*/ 4 h 300"/>
                <a:gd name="T2" fmla="*/ 15 w 15"/>
                <a:gd name="T3" fmla="*/ 293 h 300"/>
                <a:gd name="T4" fmla="*/ 7 w 15"/>
                <a:gd name="T5" fmla="*/ 300 h 300"/>
                <a:gd name="T6" fmla="*/ 0 w 15"/>
                <a:gd name="T7" fmla="*/ 293 h 300"/>
                <a:gd name="T8" fmla="*/ 4 w 15"/>
                <a:gd name="T9" fmla="*/ 0 h 300"/>
                <a:gd name="T10" fmla="*/ 13 w 15"/>
                <a:gd name="T11" fmla="*/ 4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" h="300">
                  <a:moveTo>
                    <a:pt x="13" y="4"/>
                  </a:moveTo>
                  <a:cubicBezTo>
                    <a:pt x="13" y="137"/>
                    <a:pt x="15" y="293"/>
                    <a:pt x="15" y="293"/>
                  </a:cubicBezTo>
                  <a:cubicBezTo>
                    <a:pt x="15" y="297"/>
                    <a:pt x="11" y="300"/>
                    <a:pt x="7" y="300"/>
                  </a:cubicBezTo>
                  <a:cubicBezTo>
                    <a:pt x="3" y="300"/>
                    <a:pt x="0" y="297"/>
                    <a:pt x="0" y="293"/>
                  </a:cubicBezTo>
                  <a:cubicBezTo>
                    <a:pt x="0" y="293"/>
                    <a:pt x="3" y="134"/>
                    <a:pt x="4" y="0"/>
                  </a:cubicBezTo>
                  <a:cubicBezTo>
                    <a:pt x="7" y="2"/>
                    <a:pt x="10" y="3"/>
                    <a:pt x="13" y="4"/>
                  </a:cubicBez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2" name="Freeform 33">
              <a:extLst>
                <a:ext uri="{FF2B5EF4-FFF2-40B4-BE49-F238E27FC236}">
                  <a16:creationId xmlns:a16="http://schemas.microsoft.com/office/drawing/2014/main" id="{2809EF68-39CA-2F43-B251-5B94C3CA4710}"/>
                </a:ext>
              </a:extLst>
            </p:cNvPr>
            <p:cNvSpPr>
              <a:spLocks/>
            </p:cNvSpPr>
            <p:nvPr/>
          </p:nvSpPr>
          <p:spPr bwMode="auto">
            <a:xfrm>
              <a:off x="8476961" y="3299773"/>
              <a:ext cx="928895" cy="771083"/>
            </a:xfrm>
            <a:custGeom>
              <a:avLst/>
              <a:gdLst>
                <a:gd name="T0" fmla="*/ 167 w 196"/>
                <a:gd name="T1" fmla="*/ 142 h 163"/>
                <a:gd name="T2" fmla="*/ 170 w 196"/>
                <a:gd name="T3" fmla="*/ 48 h 163"/>
                <a:gd name="T4" fmla="*/ 167 w 196"/>
                <a:gd name="T5" fmla="*/ 57 h 163"/>
                <a:gd name="T6" fmla="*/ 75 w 196"/>
                <a:gd name="T7" fmla="*/ 3 h 163"/>
                <a:gd name="T8" fmla="*/ 0 w 196"/>
                <a:gd name="T9" fmla="*/ 26 h 163"/>
                <a:gd name="T10" fmla="*/ 20 w 196"/>
                <a:gd name="T11" fmla="*/ 60 h 163"/>
                <a:gd name="T12" fmla="*/ 77 w 196"/>
                <a:gd name="T13" fmla="*/ 124 h 163"/>
                <a:gd name="T14" fmla="*/ 119 w 196"/>
                <a:gd name="T15" fmla="*/ 134 h 163"/>
                <a:gd name="T16" fmla="*/ 102 w 196"/>
                <a:gd name="T17" fmla="*/ 139 h 163"/>
                <a:gd name="T18" fmla="*/ 161 w 196"/>
                <a:gd name="T19" fmla="*/ 163 h 163"/>
                <a:gd name="T20" fmla="*/ 81 w 196"/>
                <a:gd name="T21" fmla="*/ 35 h 163"/>
                <a:gd name="T22" fmla="*/ 167 w 196"/>
                <a:gd name="T23" fmla="*/ 142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96" h="163">
                  <a:moveTo>
                    <a:pt x="167" y="142"/>
                  </a:moveTo>
                  <a:cubicBezTo>
                    <a:pt x="167" y="142"/>
                    <a:pt x="196" y="98"/>
                    <a:pt x="170" y="48"/>
                  </a:cubicBezTo>
                  <a:cubicBezTo>
                    <a:pt x="167" y="57"/>
                    <a:pt x="167" y="57"/>
                    <a:pt x="167" y="57"/>
                  </a:cubicBezTo>
                  <a:cubicBezTo>
                    <a:pt x="167" y="57"/>
                    <a:pt x="152" y="0"/>
                    <a:pt x="75" y="3"/>
                  </a:cubicBezTo>
                  <a:cubicBezTo>
                    <a:pt x="21" y="6"/>
                    <a:pt x="0" y="26"/>
                    <a:pt x="0" y="26"/>
                  </a:cubicBezTo>
                  <a:cubicBezTo>
                    <a:pt x="0" y="26"/>
                    <a:pt x="19" y="23"/>
                    <a:pt x="20" y="60"/>
                  </a:cubicBezTo>
                  <a:cubicBezTo>
                    <a:pt x="21" y="81"/>
                    <a:pt x="43" y="116"/>
                    <a:pt x="77" y="124"/>
                  </a:cubicBezTo>
                  <a:cubicBezTo>
                    <a:pt x="111" y="131"/>
                    <a:pt x="119" y="134"/>
                    <a:pt x="119" y="134"/>
                  </a:cubicBezTo>
                  <a:cubicBezTo>
                    <a:pt x="102" y="139"/>
                    <a:pt x="102" y="139"/>
                    <a:pt x="102" y="139"/>
                  </a:cubicBezTo>
                  <a:cubicBezTo>
                    <a:pt x="102" y="139"/>
                    <a:pt x="159" y="140"/>
                    <a:pt x="161" y="163"/>
                  </a:cubicBezTo>
                  <a:cubicBezTo>
                    <a:pt x="161" y="163"/>
                    <a:pt x="157" y="56"/>
                    <a:pt x="81" y="35"/>
                  </a:cubicBezTo>
                  <a:cubicBezTo>
                    <a:pt x="81" y="35"/>
                    <a:pt x="153" y="45"/>
                    <a:pt x="167" y="142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3" name="Freeform 34">
              <a:extLst>
                <a:ext uri="{FF2B5EF4-FFF2-40B4-BE49-F238E27FC236}">
                  <a16:creationId xmlns:a16="http://schemas.microsoft.com/office/drawing/2014/main" id="{7CB686FD-8F27-9549-AC36-370FD3B457F2}"/>
                </a:ext>
              </a:extLst>
            </p:cNvPr>
            <p:cNvSpPr>
              <a:spLocks/>
            </p:cNvSpPr>
            <p:nvPr/>
          </p:nvSpPr>
          <p:spPr bwMode="auto">
            <a:xfrm>
              <a:off x="7791085" y="2620506"/>
              <a:ext cx="478445" cy="638791"/>
            </a:xfrm>
            <a:custGeom>
              <a:avLst/>
              <a:gdLst>
                <a:gd name="T0" fmla="*/ 23 w 78"/>
                <a:gd name="T1" fmla="*/ 85 h 104"/>
                <a:gd name="T2" fmla="*/ 18 w 78"/>
                <a:gd name="T3" fmla="*/ 31 h 104"/>
                <a:gd name="T4" fmla="*/ 45 w 78"/>
                <a:gd name="T5" fmla="*/ 0 h 104"/>
                <a:gd name="T6" fmla="*/ 57 w 78"/>
                <a:gd name="T7" fmla="*/ 17 h 104"/>
                <a:gd name="T8" fmla="*/ 75 w 78"/>
                <a:gd name="T9" fmla="*/ 57 h 104"/>
                <a:gd name="T10" fmla="*/ 70 w 78"/>
                <a:gd name="T11" fmla="*/ 79 h 104"/>
                <a:gd name="T12" fmla="*/ 76 w 78"/>
                <a:gd name="T13" fmla="*/ 72 h 104"/>
                <a:gd name="T14" fmla="*/ 73 w 78"/>
                <a:gd name="T15" fmla="*/ 104 h 104"/>
                <a:gd name="T16" fmla="*/ 62 w 78"/>
                <a:gd name="T17" fmla="*/ 95 h 104"/>
                <a:gd name="T18" fmla="*/ 33 w 78"/>
                <a:gd name="T19" fmla="*/ 30 h 104"/>
                <a:gd name="T20" fmla="*/ 57 w 78"/>
                <a:gd name="T21" fmla="*/ 104 h 104"/>
                <a:gd name="T22" fmla="*/ 19 w 78"/>
                <a:gd name="T23" fmla="*/ 85 h 104"/>
                <a:gd name="T24" fmla="*/ 23 w 78"/>
                <a:gd name="T25" fmla="*/ 85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8" h="104">
                  <a:moveTo>
                    <a:pt x="23" y="85"/>
                  </a:moveTo>
                  <a:cubicBezTo>
                    <a:pt x="23" y="85"/>
                    <a:pt x="0" y="66"/>
                    <a:pt x="18" y="31"/>
                  </a:cubicBezTo>
                  <a:cubicBezTo>
                    <a:pt x="31" y="5"/>
                    <a:pt x="45" y="0"/>
                    <a:pt x="45" y="0"/>
                  </a:cubicBezTo>
                  <a:cubicBezTo>
                    <a:pt x="45" y="0"/>
                    <a:pt x="40" y="8"/>
                    <a:pt x="57" y="17"/>
                  </a:cubicBezTo>
                  <a:cubicBezTo>
                    <a:pt x="67" y="22"/>
                    <a:pt x="78" y="40"/>
                    <a:pt x="75" y="57"/>
                  </a:cubicBezTo>
                  <a:cubicBezTo>
                    <a:pt x="71" y="75"/>
                    <a:pt x="70" y="79"/>
                    <a:pt x="70" y="79"/>
                  </a:cubicBezTo>
                  <a:cubicBezTo>
                    <a:pt x="76" y="72"/>
                    <a:pt x="76" y="72"/>
                    <a:pt x="76" y="72"/>
                  </a:cubicBezTo>
                  <a:cubicBezTo>
                    <a:pt x="76" y="72"/>
                    <a:pt x="66" y="96"/>
                    <a:pt x="73" y="104"/>
                  </a:cubicBezTo>
                  <a:cubicBezTo>
                    <a:pt x="69" y="101"/>
                    <a:pt x="66" y="98"/>
                    <a:pt x="62" y="95"/>
                  </a:cubicBezTo>
                  <a:cubicBezTo>
                    <a:pt x="41" y="76"/>
                    <a:pt x="31" y="51"/>
                    <a:pt x="33" y="30"/>
                  </a:cubicBezTo>
                  <a:cubicBezTo>
                    <a:pt x="27" y="50"/>
                    <a:pt x="29" y="77"/>
                    <a:pt x="57" y="104"/>
                  </a:cubicBezTo>
                  <a:cubicBezTo>
                    <a:pt x="48" y="104"/>
                    <a:pt x="31" y="101"/>
                    <a:pt x="19" y="85"/>
                  </a:cubicBezTo>
                  <a:lnTo>
                    <a:pt x="23" y="8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4" name="Freeform 35">
              <a:extLst>
                <a:ext uri="{FF2B5EF4-FFF2-40B4-BE49-F238E27FC236}">
                  <a16:creationId xmlns:a16="http://schemas.microsoft.com/office/drawing/2014/main" id="{8B7BF587-A2B6-0C47-B1FB-8852E81A1791}"/>
                </a:ext>
              </a:extLst>
            </p:cNvPr>
            <p:cNvSpPr>
              <a:spLocks/>
            </p:cNvSpPr>
            <p:nvPr/>
          </p:nvSpPr>
          <p:spPr bwMode="auto">
            <a:xfrm>
              <a:off x="9517064" y="4280337"/>
              <a:ext cx="571548" cy="545688"/>
            </a:xfrm>
            <a:custGeom>
              <a:avLst/>
              <a:gdLst>
                <a:gd name="T0" fmla="*/ 9 w 93"/>
                <a:gd name="T1" fmla="*/ 37 h 89"/>
                <a:gd name="T2" fmla="*/ 52 w 93"/>
                <a:gd name="T3" fmla="*/ 3 h 89"/>
                <a:gd name="T4" fmla="*/ 93 w 93"/>
                <a:gd name="T5" fmla="*/ 9 h 89"/>
                <a:gd name="T6" fmla="*/ 85 w 93"/>
                <a:gd name="T7" fmla="*/ 28 h 89"/>
                <a:gd name="T8" fmla="*/ 60 w 93"/>
                <a:gd name="T9" fmla="*/ 65 h 89"/>
                <a:gd name="T10" fmla="*/ 40 w 93"/>
                <a:gd name="T11" fmla="*/ 73 h 89"/>
                <a:gd name="T12" fmla="*/ 49 w 93"/>
                <a:gd name="T13" fmla="*/ 74 h 89"/>
                <a:gd name="T14" fmla="*/ 21 w 93"/>
                <a:gd name="T15" fmla="*/ 89 h 89"/>
                <a:gd name="T16" fmla="*/ 22 w 93"/>
                <a:gd name="T17" fmla="*/ 74 h 89"/>
                <a:gd name="T18" fmla="*/ 60 w 93"/>
                <a:gd name="T19" fmla="*/ 15 h 89"/>
                <a:gd name="T20" fmla="*/ 12 w 93"/>
                <a:gd name="T21" fmla="*/ 76 h 89"/>
                <a:gd name="T22" fmla="*/ 7 w 93"/>
                <a:gd name="T23" fmla="*/ 33 h 89"/>
                <a:gd name="T24" fmla="*/ 9 w 93"/>
                <a:gd name="T25" fmla="*/ 37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3" h="89">
                  <a:moveTo>
                    <a:pt x="9" y="37"/>
                  </a:moveTo>
                  <a:cubicBezTo>
                    <a:pt x="9" y="37"/>
                    <a:pt x="13" y="7"/>
                    <a:pt x="52" y="3"/>
                  </a:cubicBezTo>
                  <a:cubicBezTo>
                    <a:pt x="80" y="0"/>
                    <a:pt x="93" y="9"/>
                    <a:pt x="93" y="9"/>
                  </a:cubicBezTo>
                  <a:cubicBezTo>
                    <a:pt x="93" y="9"/>
                    <a:pt x="83" y="9"/>
                    <a:pt x="85" y="28"/>
                  </a:cubicBezTo>
                  <a:cubicBezTo>
                    <a:pt x="86" y="39"/>
                    <a:pt x="77" y="58"/>
                    <a:pt x="60" y="65"/>
                  </a:cubicBezTo>
                  <a:cubicBezTo>
                    <a:pt x="44" y="71"/>
                    <a:pt x="40" y="73"/>
                    <a:pt x="40" y="73"/>
                  </a:cubicBezTo>
                  <a:cubicBezTo>
                    <a:pt x="49" y="74"/>
                    <a:pt x="49" y="74"/>
                    <a:pt x="49" y="74"/>
                  </a:cubicBezTo>
                  <a:cubicBezTo>
                    <a:pt x="49" y="74"/>
                    <a:pt x="23" y="78"/>
                    <a:pt x="21" y="89"/>
                  </a:cubicBezTo>
                  <a:cubicBezTo>
                    <a:pt x="21" y="84"/>
                    <a:pt x="21" y="79"/>
                    <a:pt x="22" y="74"/>
                  </a:cubicBezTo>
                  <a:cubicBezTo>
                    <a:pt x="27" y="47"/>
                    <a:pt x="42" y="25"/>
                    <a:pt x="60" y="15"/>
                  </a:cubicBezTo>
                  <a:cubicBezTo>
                    <a:pt x="41" y="21"/>
                    <a:pt x="19" y="37"/>
                    <a:pt x="12" y="76"/>
                  </a:cubicBezTo>
                  <a:cubicBezTo>
                    <a:pt x="7" y="68"/>
                    <a:pt x="0" y="52"/>
                    <a:pt x="7" y="33"/>
                  </a:cubicBezTo>
                  <a:lnTo>
                    <a:pt x="9" y="37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5" name="Freeform 36">
              <a:extLst>
                <a:ext uri="{FF2B5EF4-FFF2-40B4-BE49-F238E27FC236}">
                  <a16:creationId xmlns:a16="http://schemas.microsoft.com/office/drawing/2014/main" id="{48632BCA-292C-CD4F-8542-CE8A0231122A}"/>
                </a:ext>
              </a:extLst>
            </p:cNvPr>
            <p:cNvSpPr>
              <a:spLocks/>
            </p:cNvSpPr>
            <p:nvPr/>
          </p:nvSpPr>
          <p:spPr bwMode="auto">
            <a:xfrm>
              <a:off x="9204135" y="2679483"/>
              <a:ext cx="483618" cy="620687"/>
            </a:xfrm>
            <a:custGeom>
              <a:avLst/>
              <a:gdLst>
                <a:gd name="T0" fmla="*/ 4 w 79"/>
                <a:gd name="T1" fmla="*/ 55 h 101"/>
                <a:gd name="T2" fmla="*/ 37 w 79"/>
                <a:gd name="T3" fmla="*/ 10 h 101"/>
                <a:gd name="T4" fmla="*/ 77 w 79"/>
                <a:gd name="T5" fmla="*/ 5 h 101"/>
                <a:gd name="T6" fmla="*/ 75 w 79"/>
                <a:gd name="T7" fmla="*/ 25 h 101"/>
                <a:gd name="T8" fmla="*/ 61 w 79"/>
                <a:gd name="T9" fmla="*/ 67 h 101"/>
                <a:gd name="T10" fmla="*/ 43 w 79"/>
                <a:gd name="T11" fmla="*/ 81 h 101"/>
                <a:gd name="T12" fmla="*/ 52 w 79"/>
                <a:gd name="T13" fmla="*/ 80 h 101"/>
                <a:gd name="T14" fmla="*/ 30 w 79"/>
                <a:gd name="T15" fmla="*/ 101 h 101"/>
                <a:gd name="T16" fmla="*/ 27 w 79"/>
                <a:gd name="T17" fmla="*/ 87 h 101"/>
                <a:gd name="T18" fmla="*/ 48 w 79"/>
                <a:gd name="T19" fmla="*/ 20 h 101"/>
                <a:gd name="T20" fmla="*/ 18 w 79"/>
                <a:gd name="T21" fmla="*/ 91 h 101"/>
                <a:gd name="T22" fmla="*/ 1 w 79"/>
                <a:gd name="T23" fmla="*/ 51 h 101"/>
                <a:gd name="T24" fmla="*/ 4 w 79"/>
                <a:gd name="T25" fmla="*/ 55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9" h="101">
                  <a:moveTo>
                    <a:pt x="4" y="55"/>
                  </a:moveTo>
                  <a:cubicBezTo>
                    <a:pt x="4" y="55"/>
                    <a:pt x="0" y="25"/>
                    <a:pt x="37" y="10"/>
                  </a:cubicBezTo>
                  <a:cubicBezTo>
                    <a:pt x="63" y="0"/>
                    <a:pt x="77" y="5"/>
                    <a:pt x="77" y="5"/>
                  </a:cubicBezTo>
                  <a:cubicBezTo>
                    <a:pt x="77" y="5"/>
                    <a:pt x="67" y="7"/>
                    <a:pt x="75" y="25"/>
                  </a:cubicBezTo>
                  <a:cubicBezTo>
                    <a:pt x="79" y="35"/>
                    <a:pt x="76" y="57"/>
                    <a:pt x="61" y="67"/>
                  </a:cubicBezTo>
                  <a:cubicBezTo>
                    <a:pt x="47" y="78"/>
                    <a:pt x="43" y="81"/>
                    <a:pt x="43" y="81"/>
                  </a:cubicBezTo>
                  <a:cubicBezTo>
                    <a:pt x="52" y="80"/>
                    <a:pt x="52" y="80"/>
                    <a:pt x="52" y="80"/>
                  </a:cubicBezTo>
                  <a:cubicBezTo>
                    <a:pt x="52" y="80"/>
                    <a:pt x="29" y="91"/>
                    <a:pt x="30" y="101"/>
                  </a:cubicBezTo>
                  <a:cubicBezTo>
                    <a:pt x="28" y="97"/>
                    <a:pt x="28" y="92"/>
                    <a:pt x="27" y="87"/>
                  </a:cubicBezTo>
                  <a:cubicBezTo>
                    <a:pt x="24" y="59"/>
                    <a:pt x="33" y="34"/>
                    <a:pt x="48" y="20"/>
                  </a:cubicBezTo>
                  <a:cubicBezTo>
                    <a:pt x="30" y="31"/>
                    <a:pt x="14" y="52"/>
                    <a:pt x="18" y="91"/>
                  </a:cubicBezTo>
                  <a:cubicBezTo>
                    <a:pt x="11" y="85"/>
                    <a:pt x="0" y="71"/>
                    <a:pt x="1" y="51"/>
                  </a:cubicBezTo>
                  <a:lnTo>
                    <a:pt x="4" y="5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6" name="Freeform 37">
              <a:extLst>
                <a:ext uri="{FF2B5EF4-FFF2-40B4-BE49-F238E27FC236}">
                  <a16:creationId xmlns:a16="http://schemas.microsoft.com/office/drawing/2014/main" id="{384437AF-7F81-584E-BDD5-A7F7ACEADAE7}"/>
                </a:ext>
              </a:extLst>
            </p:cNvPr>
            <p:cNvSpPr>
              <a:spLocks/>
            </p:cNvSpPr>
            <p:nvPr/>
          </p:nvSpPr>
          <p:spPr bwMode="auto">
            <a:xfrm>
              <a:off x="8221381" y="1986383"/>
              <a:ext cx="680168" cy="889651"/>
            </a:xfrm>
            <a:custGeom>
              <a:avLst/>
              <a:gdLst>
                <a:gd name="T0" fmla="*/ 15 w 111"/>
                <a:gd name="T1" fmla="*/ 90 h 145"/>
                <a:gd name="T2" fmla="*/ 45 w 111"/>
                <a:gd name="T3" fmla="*/ 21 h 145"/>
                <a:gd name="T4" fmla="*/ 98 w 111"/>
                <a:gd name="T5" fmla="*/ 2 h 145"/>
                <a:gd name="T6" fmla="*/ 101 w 111"/>
                <a:gd name="T7" fmla="*/ 31 h 145"/>
                <a:gd name="T8" fmla="*/ 94 w 111"/>
                <a:gd name="T9" fmla="*/ 91 h 145"/>
                <a:gd name="T10" fmla="*/ 74 w 111"/>
                <a:gd name="T11" fmla="*/ 114 h 145"/>
                <a:gd name="T12" fmla="*/ 86 w 111"/>
                <a:gd name="T13" fmla="*/ 110 h 145"/>
                <a:gd name="T14" fmla="*/ 61 w 111"/>
                <a:gd name="T15" fmla="*/ 145 h 145"/>
                <a:gd name="T16" fmla="*/ 54 w 111"/>
                <a:gd name="T17" fmla="*/ 126 h 145"/>
                <a:gd name="T18" fmla="*/ 63 w 111"/>
                <a:gd name="T19" fmla="*/ 30 h 145"/>
                <a:gd name="T20" fmla="*/ 42 w 111"/>
                <a:gd name="T21" fmla="*/ 134 h 145"/>
                <a:gd name="T22" fmla="*/ 9 w 111"/>
                <a:gd name="T23" fmla="*/ 86 h 145"/>
                <a:gd name="T24" fmla="*/ 15 w 111"/>
                <a:gd name="T25" fmla="*/ 90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1" h="145">
                  <a:moveTo>
                    <a:pt x="15" y="90"/>
                  </a:moveTo>
                  <a:cubicBezTo>
                    <a:pt x="15" y="90"/>
                    <a:pt x="0" y="50"/>
                    <a:pt x="45" y="21"/>
                  </a:cubicBezTo>
                  <a:cubicBezTo>
                    <a:pt x="78" y="0"/>
                    <a:pt x="98" y="2"/>
                    <a:pt x="98" y="2"/>
                  </a:cubicBezTo>
                  <a:cubicBezTo>
                    <a:pt x="98" y="2"/>
                    <a:pt x="86" y="9"/>
                    <a:pt x="101" y="31"/>
                  </a:cubicBezTo>
                  <a:cubicBezTo>
                    <a:pt x="109" y="43"/>
                    <a:pt x="111" y="72"/>
                    <a:pt x="94" y="91"/>
                  </a:cubicBezTo>
                  <a:cubicBezTo>
                    <a:pt x="78" y="109"/>
                    <a:pt x="74" y="114"/>
                    <a:pt x="74" y="114"/>
                  </a:cubicBezTo>
                  <a:cubicBezTo>
                    <a:pt x="86" y="110"/>
                    <a:pt x="86" y="110"/>
                    <a:pt x="86" y="110"/>
                  </a:cubicBezTo>
                  <a:cubicBezTo>
                    <a:pt x="86" y="110"/>
                    <a:pt x="58" y="131"/>
                    <a:pt x="61" y="145"/>
                  </a:cubicBezTo>
                  <a:cubicBezTo>
                    <a:pt x="59" y="139"/>
                    <a:pt x="56" y="133"/>
                    <a:pt x="54" y="126"/>
                  </a:cubicBezTo>
                  <a:cubicBezTo>
                    <a:pt x="42" y="90"/>
                    <a:pt x="47" y="53"/>
                    <a:pt x="63" y="30"/>
                  </a:cubicBezTo>
                  <a:cubicBezTo>
                    <a:pt x="43" y="50"/>
                    <a:pt x="27" y="84"/>
                    <a:pt x="42" y="134"/>
                  </a:cubicBezTo>
                  <a:cubicBezTo>
                    <a:pt x="32" y="128"/>
                    <a:pt x="14" y="113"/>
                    <a:pt x="9" y="86"/>
                  </a:cubicBezTo>
                  <a:lnTo>
                    <a:pt x="15" y="9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7" name="Freeform 33">
              <a:extLst>
                <a:ext uri="{FF2B5EF4-FFF2-40B4-BE49-F238E27FC236}">
                  <a16:creationId xmlns:a16="http://schemas.microsoft.com/office/drawing/2014/main" id="{F15D6F43-397A-1C4E-B9FF-BD68D6284611}"/>
                </a:ext>
              </a:extLst>
            </p:cNvPr>
            <p:cNvSpPr>
              <a:spLocks/>
            </p:cNvSpPr>
            <p:nvPr/>
          </p:nvSpPr>
          <p:spPr bwMode="auto">
            <a:xfrm>
              <a:off x="7066535" y="2493591"/>
              <a:ext cx="684651" cy="568335"/>
            </a:xfrm>
            <a:custGeom>
              <a:avLst/>
              <a:gdLst>
                <a:gd name="T0" fmla="*/ 167 w 196"/>
                <a:gd name="T1" fmla="*/ 142 h 163"/>
                <a:gd name="T2" fmla="*/ 170 w 196"/>
                <a:gd name="T3" fmla="*/ 48 h 163"/>
                <a:gd name="T4" fmla="*/ 167 w 196"/>
                <a:gd name="T5" fmla="*/ 57 h 163"/>
                <a:gd name="T6" fmla="*/ 75 w 196"/>
                <a:gd name="T7" fmla="*/ 3 h 163"/>
                <a:gd name="T8" fmla="*/ 0 w 196"/>
                <a:gd name="T9" fmla="*/ 26 h 163"/>
                <a:gd name="T10" fmla="*/ 20 w 196"/>
                <a:gd name="T11" fmla="*/ 60 h 163"/>
                <a:gd name="T12" fmla="*/ 77 w 196"/>
                <a:gd name="T13" fmla="*/ 124 h 163"/>
                <a:gd name="T14" fmla="*/ 119 w 196"/>
                <a:gd name="T15" fmla="*/ 134 h 163"/>
                <a:gd name="T16" fmla="*/ 102 w 196"/>
                <a:gd name="T17" fmla="*/ 139 h 163"/>
                <a:gd name="T18" fmla="*/ 161 w 196"/>
                <a:gd name="T19" fmla="*/ 163 h 163"/>
                <a:gd name="T20" fmla="*/ 81 w 196"/>
                <a:gd name="T21" fmla="*/ 35 h 163"/>
                <a:gd name="T22" fmla="*/ 167 w 196"/>
                <a:gd name="T23" fmla="*/ 142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96" h="163">
                  <a:moveTo>
                    <a:pt x="167" y="142"/>
                  </a:moveTo>
                  <a:cubicBezTo>
                    <a:pt x="167" y="142"/>
                    <a:pt x="196" y="98"/>
                    <a:pt x="170" y="48"/>
                  </a:cubicBezTo>
                  <a:cubicBezTo>
                    <a:pt x="167" y="57"/>
                    <a:pt x="167" y="57"/>
                    <a:pt x="167" y="57"/>
                  </a:cubicBezTo>
                  <a:cubicBezTo>
                    <a:pt x="167" y="57"/>
                    <a:pt x="152" y="0"/>
                    <a:pt x="75" y="3"/>
                  </a:cubicBezTo>
                  <a:cubicBezTo>
                    <a:pt x="21" y="6"/>
                    <a:pt x="0" y="26"/>
                    <a:pt x="0" y="26"/>
                  </a:cubicBezTo>
                  <a:cubicBezTo>
                    <a:pt x="0" y="26"/>
                    <a:pt x="19" y="23"/>
                    <a:pt x="20" y="60"/>
                  </a:cubicBezTo>
                  <a:cubicBezTo>
                    <a:pt x="21" y="81"/>
                    <a:pt x="43" y="116"/>
                    <a:pt x="77" y="124"/>
                  </a:cubicBezTo>
                  <a:cubicBezTo>
                    <a:pt x="111" y="131"/>
                    <a:pt x="119" y="134"/>
                    <a:pt x="119" y="134"/>
                  </a:cubicBezTo>
                  <a:cubicBezTo>
                    <a:pt x="102" y="139"/>
                    <a:pt x="102" y="139"/>
                    <a:pt x="102" y="139"/>
                  </a:cubicBezTo>
                  <a:cubicBezTo>
                    <a:pt x="102" y="139"/>
                    <a:pt x="159" y="140"/>
                    <a:pt x="161" y="163"/>
                  </a:cubicBezTo>
                  <a:cubicBezTo>
                    <a:pt x="161" y="163"/>
                    <a:pt x="157" y="56"/>
                    <a:pt x="81" y="35"/>
                  </a:cubicBezTo>
                  <a:cubicBezTo>
                    <a:pt x="81" y="35"/>
                    <a:pt x="153" y="45"/>
                    <a:pt x="167" y="142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8" name="Freeform 30">
              <a:extLst>
                <a:ext uri="{FF2B5EF4-FFF2-40B4-BE49-F238E27FC236}">
                  <a16:creationId xmlns:a16="http://schemas.microsoft.com/office/drawing/2014/main" id="{FFDCAA66-894D-9C43-A09E-80DC76885537}"/>
                </a:ext>
              </a:extLst>
            </p:cNvPr>
            <p:cNvSpPr>
              <a:spLocks/>
            </p:cNvSpPr>
            <p:nvPr/>
          </p:nvSpPr>
          <p:spPr bwMode="auto">
            <a:xfrm rot="1801016" flipH="1">
              <a:off x="8472135" y="4114422"/>
              <a:ext cx="879181" cy="660892"/>
            </a:xfrm>
            <a:custGeom>
              <a:avLst/>
              <a:gdLst>
                <a:gd name="T0" fmla="*/ 9 w 246"/>
                <a:gd name="T1" fmla="*/ 121 h 185"/>
                <a:gd name="T2" fmla="*/ 73 w 246"/>
                <a:gd name="T3" fmla="*/ 31 h 185"/>
                <a:gd name="T4" fmla="*/ 69 w 246"/>
                <a:gd name="T5" fmla="*/ 42 h 185"/>
                <a:gd name="T6" fmla="*/ 192 w 246"/>
                <a:gd name="T7" fmla="*/ 58 h 185"/>
                <a:gd name="T8" fmla="*/ 246 w 246"/>
                <a:gd name="T9" fmla="*/ 133 h 185"/>
                <a:gd name="T10" fmla="*/ 203 w 246"/>
                <a:gd name="T11" fmla="*/ 150 h 185"/>
                <a:gd name="T12" fmla="*/ 105 w 246"/>
                <a:gd name="T13" fmla="*/ 168 h 185"/>
                <a:gd name="T14" fmla="*/ 59 w 246"/>
                <a:gd name="T15" fmla="*/ 147 h 185"/>
                <a:gd name="T16" fmla="*/ 71 w 246"/>
                <a:gd name="T17" fmla="*/ 164 h 185"/>
                <a:gd name="T18" fmla="*/ 0 w 246"/>
                <a:gd name="T19" fmla="*/ 145 h 185"/>
                <a:gd name="T20" fmla="*/ 165 w 246"/>
                <a:gd name="T21" fmla="*/ 83 h 185"/>
                <a:gd name="T22" fmla="*/ 9 w 246"/>
                <a:gd name="T23" fmla="*/ 121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46" h="185">
                  <a:moveTo>
                    <a:pt x="9" y="121"/>
                  </a:moveTo>
                  <a:cubicBezTo>
                    <a:pt x="9" y="121"/>
                    <a:pt x="14" y="59"/>
                    <a:pt x="73" y="31"/>
                  </a:cubicBezTo>
                  <a:cubicBezTo>
                    <a:pt x="69" y="42"/>
                    <a:pt x="69" y="42"/>
                    <a:pt x="69" y="42"/>
                  </a:cubicBezTo>
                  <a:cubicBezTo>
                    <a:pt x="69" y="42"/>
                    <a:pt x="124" y="0"/>
                    <a:pt x="192" y="58"/>
                  </a:cubicBezTo>
                  <a:cubicBezTo>
                    <a:pt x="241" y="99"/>
                    <a:pt x="246" y="133"/>
                    <a:pt x="246" y="133"/>
                  </a:cubicBezTo>
                  <a:cubicBezTo>
                    <a:pt x="246" y="133"/>
                    <a:pt x="230" y="116"/>
                    <a:pt x="203" y="150"/>
                  </a:cubicBezTo>
                  <a:cubicBezTo>
                    <a:pt x="187" y="169"/>
                    <a:pt x="142" y="185"/>
                    <a:pt x="105" y="168"/>
                  </a:cubicBezTo>
                  <a:cubicBezTo>
                    <a:pt x="68" y="151"/>
                    <a:pt x="59" y="147"/>
                    <a:pt x="59" y="147"/>
                  </a:cubicBezTo>
                  <a:cubicBezTo>
                    <a:pt x="71" y="164"/>
                    <a:pt x="71" y="164"/>
                    <a:pt x="71" y="164"/>
                  </a:cubicBezTo>
                  <a:cubicBezTo>
                    <a:pt x="71" y="164"/>
                    <a:pt x="17" y="124"/>
                    <a:pt x="0" y="145"/>
                  </a:cubicBezTo>
                  <a:cubicBezTo>
                    <a:pt x="0" y="145"/>
                    <a:pt x="79" y="49"/>
                    <a:pt x="165" y="83"/>
                  </a:cubicBezTo>
                  <a:cubicBezTo>
                    <a:pt x="165" y="83"/>
                    <a:pt x="91" y="41"/>
                    <a:pt x="9" y="12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69" name="Group 68">
            <a:extLst>
              <a:ext uri="{FF2B5EF4-FFF2-40B4-BE49-F238E27FC236}">
                <a16:creationId xmlns:a16="http://schemas.microsoft.com/office/drawing/2014/main" id="{AF3477B5-D979-9947-92FB-DEA0E9BE0C97}"/>
              </a:ext>
            </a:extLst>
          </p:cNvPr>
          <p:cNvGrpSpPr/>
          <p:nvPr/>
        </p:nvGrpSpPr>
        <p:grpSpPr>
          <a:xfrm>
            <a:off x="626777" y="1839284"/>
            <a:ext cx="2823433" cy="1601515"/>
            <a:chOff x="626777" y="1839284"/>
            <a:chExt cx="2823433" cy="1601515"/>
          </a:xfrm>
        </p:grpSpPr>
        <p:grpSp>
          <p:nvGrpSpPr>
            <p:cNvPr id="70" name="Group 69">
              <a:extLst>
                <a:ext uri="{FF2B5EF4-FFF2-40B4-BE49-F238E27FC236}">
                  <a16:creationId xmlns:a16="http://schemas.microsoft.com/office/drawing/2014/main" id="{DC5E133C-50B7-0748-BB94-BCFFB869D5B6}"/>
                </a:ext>
              </a:extLst>
            </p:cNvPr>
            <p:cNvGrpSpPr/>
            <p:nvPr/>
          </p:nvGrpSpPr>
          <p:grpSpPr>
            <a:xfrm>
              <a:off x="626777" y="1839284"/>
              <a:ext cx="2823433" cy="1601515"/>
              <a:chOff x="626777" y="1839284"/>
              <a:chExt cx="2823433" cy="1601515"/>
            </a:xfrm>
          </p:grpSpPr>
          <p:sp>
            <p:nvSpPr>
              <p:cNvPr id="72" name="Rounded Rectangle 71">
                <a:extLst>
                  <a:ext uri="{FF2B5EF4-FFF2-40B4-BE49-F238E27FC236}">
                    <a16:creationId xmlns:a16="http://schemas.microsoft.com/office/drawing/2014/main" id="{B2EAD0B8-8B85-4048-A0A1-B6C2533C798F}"/>
                  </a:ext>
                </a:extLst>
              </p:cNvPr>
              <p:cNvSpPr/>
              <p:nvPr/>
            </p:nvSpPr>
            <p:spPr>
              <a:xfrm>
                <a:off x="626778" y="1839284"/>
                <a:ext cx="604695" cy="604695"/>
              </a:xfrm>
              <a:prstGeom prst="roundRect">
                <a:avLst>
                  <a:gd name="adj" fmla="val 50000"/>
                </a:avLst>
              </a:prstGeom>
              <a:ln/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endParaRPr lang="en-AU" sz="2400" dirty="0">
                  <a:solidFill>
                    <a:schemeClr val="bg1"/>
                  </a:solidFill>
                  <a:latin typeface="FontAwesome" pitchFamily="2" charset="0"/>
                </a:endParaRPr>
              </a:p>
            </p:txBody>
          </p:sp>
          <p:sp>
            <p:nvSpPr>
              <p:cNvPr id="73" name="TextBox 72">
                <a:extLst>
                  <a:ext uri="{FF2B5EF4-FFF2-40B4-BE49-F238E27FC236}">
                    <a16:creationId xmlns:a16="http://schemas.microsoft.com/office/drawing/2014/main" id="{F8360C3E-CF09-0247-808C-403E213302F6}"/>
                  </a:ext>
                </a:extLst>
              </p:cNvPr>
              <p:cNvSpPr txBox="1"/>
              <p:nvPr/>
            </p:nvSpPr>
            <p:spPr>
              <a:xfrm>
                <a:off x="1376742" y="2027539"/>
                <a:ext cx="1768620" cy="256802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>
                  <a:lnSpc>
                    <a:spcPct val="130000"/>
                  </a:lnSpc>
                </a:pPr>
                <a:r>
                  <a:rPr lang="en-AU" sz="1400" b="1" dirty="0">
                    <a:solidFill>
                      <a:srgbClr val="656D78"/>
                    </a:solidFill>
                    <a:latin typeface="Source Sans Pro" panose="020B0503030403020204" pitchFamily="34" charset="0"/>
                    <a:ea typeface="Roboto Black" panose="02000000000000000000" pitchFamily="2" charset="0"/>
                    <a:cs typeface="Roboto Black" panose="02000000000000000000" pitchFamily="2" charset="0"/>
                  </a:rPr>
                  <a:t>Analysis 01</a:t>
                </a:r>
              </a:p>
            </p:txBody>
          </p:sp>
          <p:sp>
            <p:nvSpPr>
              <p:cNvPr id="74" name="Text Placeholder 32">
                <a:extLst>
                  <a:ext uri="{FF2B5EF4-FFF2-40B4-BE49-F238E27FC236}">
                    <a16:creationId xmlns:a16="http://schemas.microsoft.com/office/drawing/2014/main" id="{9136F64D-51B6-A74F-896A-160CE68AFB47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626777" y="2648814"/>
                <a:ext cx="2823433" cy="791985"/>
              </a:xfrm>
              <a:prstGeom prst="rect">
                <a:avLst/>
              </a:prstGeom>
            </p:spPr>
            <p:txBody>
              <a:bodyPr lIns="0" tIns="0" rIns="0" bIns="0">
                <a:noAutofit/>
              </a:bodyPr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lnSpc>
                    <a:spcPct val="150000"/>
                  </a:lnSpc>
                  <a:buNone/>
                </a:pPr>
                <a:r>
                  <a:rPr lang="en-US" sz="1100" dirty="0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Synth chartreuse XOXO, tacos </a:t>
                </a:r>
                <a:r>
                  <a:rPr lang="en-US" sz="1100" dirty="0" err="1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brooklyn</a:t>
                </a:r>
                <a:r>
                  <a:rPr lang="en-US" sz="1100" dirty="0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 VHS plaid.</a:t>
                </a:r>
              </a:p>
              <a:p>
                <a:pPr marL="0" indent="0">
                  <a:lnSpc>
                    <a:spcPct val="150000"/>
                  </a:lnSpc>
                  <a:buNone/>
                </a:pP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Hashtag fashion axe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fingerstache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, everyday carry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shoreditch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pinterest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umami authentic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brooklyn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YOLO.</a:t>
                </a:r>
              </a:p>
            </p:txBody>
          </p:sp>
        </p:grpSp>
        <p:sp>
          <p:nvSpPr>
            <p:cNvPr id="71" name="Shape 2540">
              <a:extLst>
                <a:ext uri="{FF2B5EF4-FFF2-40B4-BE49-F238E27FC236}">
                  <a16:creationId xmlns:a16="http://schemas.microsoft.com/office/drawing/2014/main" id="{C7715618-F699-9642-BA11-D3A96EFF7EE2}"/>
                </a:ext>
              </a:extLst>
            </p:cNvPr>
            <p:cNvSpPr/>
            <p:nvPr/>
          </p:nvSpPr>
          <p:spPr>
            <a:xfrm>
              <a:off x="789460" y="2027539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732" y="6661"/>
                  </a:moveTo>
                  <a:cubicBezTo>
                    <a:pt x="20540" y="6471"/>
                    <a:pt x="20228" y="6473"/>
                    <a:pt x="20038" y="6667"/>
                  </a:cubicBezTo>
                  <a:cubicBezTo>
                    <a:pt x="19903" y="6804"/>
                    <a:pt x="19870" y="7000"/>
                    <a:pt x="19929" y="7171"/>
                  </a:cubicBezTo>
                  <a:lnTo>
                    <a:pt x="19918" y="7175"/>
                  </a:lnTo>
                  <a:cubicBezTo>
                    <a:pt x="20365" y="8298"/>
                    <a:pt x="20618" y="951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cubicBezTo>
                    <a:pt x="5378" y="20618"/>
                    <a:pt x="982" y="16223"/>
                    <a:pt x="982" y="10800"/>
                  </a:cubicBezTo>
                  <a:cubicBezTo>
                    <a:pt x="982" y="5377"/>
                    <a:pt x="5378" y="982"/>
                    <a:pt x="10800" y="982"/>
                  </a:cubicBezTo>
                  <a:cubicBezTo>
                    <a:pt x="13575" y="982"/>
                    <a:pt x="16077" y="2136"/>
                    <a:pt x="17862" y="3989"/>
                  </a:cubicBezTo>
                  <a:lnTo>
                    <a:pt x="17868" y="3982"/>
                  </a:lnTo>
                  <a:cubicBezTo>
                    <a:pt x="18062" y="4157"/>
                    <a:pt x="18359" y="4153"/>
                    <a:pt x="18544" y="3965"/>
                  </a:cubicBezTo>
                  <a:cubicBezTo>
                    <a:pt x="18734" y="3771"/>
                    <a:pt x="18732" y="3461"/>
                    <a:pt x="18539" y="3270"/>
                  </a:cubicBezTo>
                  <a:cubicBezTo>
                    <a:pt x="18520" y="3252"/>
                    <a:pt x="18496" y="3244"/>
                    <a:pt x="18476" y="3230"/>
                  </a:cubicBezTo>
                  <a:cubicBezTo>
                    <a:pt x="16521" y="1241"/>
                    <a:pt x="13810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9412"/>
                    <a:pt x="21329" y="8089"/>
                    <a:pt x="20851" y="6869"/>
                  </a:cubicBezTo>
                  <a:cubicBezTo>
                    <a:pt x="20828" y="6794"/>
                    <a:pt x="20793" y="6721"/>
                    <a:pt x="20732" y="6661"/>
                  </a:cubicBezTo>
                  <a:moveTo>
                    <a:pt x="10792" y="13534"/>
                  </a:moveTo>
                  <a:lnTo>
                    <a:pt x="6238" y="8980"/>
                  </a:lnTo>
                  <a:cubicBezTo>
                    <a:pt x="6149" y="8891"/>
                    <a:pt x="6027" y="8836"/>
                    <a:pt x="5891" y="8836"/>
                  </a:cubicBezTo>
                  <a:cubicBezTo>
                    <a:pt x="5620" y="8836"/>
                    <a:pt x="5400" y="9056"/>
                    <a:pt x="5400" y="9327"/>
                  </a:cubicBezTo>
                  <a:cubicBezTo>
                    <a:pt x="5400" y="9463"/>
                    <a:pt x="5455" y="9585"/>
                    <a:pt x="5544" y="9675"/>
                  </a:cubicBezTo>
                  <a:lnTo>
                    <a:pt x="10453" y="14583"/>
                  </a:lnTo>
                  <a:cubicBezTo>
                    <a:pt x="10542" y="14672"/>
                    <a:pt x="10664" y="14727"/>
                    <a:pt x="10800" y="14727"/>
                  </a:cubicBezTo>
                  <a:cubicBezTo>
                    <a:pt x="10940" y="14727"/>
                    <a:pt x="11064" y="14668"/>
                    <a:pt x="11154" y="14574"/>
                  </a:cubicBezTo>
                  <a:lnTo>
                    <a:pt x="11155" y="14576"/>
                  </a:lnTo>
                  <a:lnTo>
                    <a:pt x="19353" y="5988"/>
                  </a:lnTo>
                  <a:cubicBezTo>
                    <a:pt x="19353" y="5989"/>
                    <a:pt x="19354" y="5990"/>
                    <a:pt x="19354" y="5991"/>
                  </a:cubicBezTo>
                  <a:lnTo>
                    <a:pt x="20055" y="5255"/>
                  </a:lnTo>
                  <a:cubicBezTo>
                    <a:pt x="20055" y="5255"/>
                    <a:pt x="20054" y="5254"/>
                    <a:pt x="20054" y="5253"/>
                  </a:cubicBezTo>
                  <a:lnTo>
                    <a:pt x="21464" y="3775"/>
                  </a:lnTo>
                  <a:lnTo>
                    <a:pt x="21463" y="3774"/>
                  </a:lnTo>
                  <a:cubicBezTo>
                    <a:pt x="21547" y="3686"/>
                    <a:pt x="21600" y="3567"/>
                    <a:pt x="21600" y="3436"/>
                  </a:cubicBezTo>
                  <a:cubicBezTo>
                    <a:pt x="21600" y="3166"/>
                    <a:pt x="21380" y="2945"/>
                    <a:pt x="21109" y="2945"/>
                  </a:cubicBezTo>
                  <a:cubicBezTo>
                    <a:pt x="20969" y="2945"/>
                    <a:pt x="20844" y="3005"/>
                    <a:pt x="20755" y="3099"/>
                  </a:cubicBezTo>
                  <a:lnTo>
                    <a:pt x="20754" y="3097"/>
                  </a:lnTo>
                  <a:lnTo>
                    <a:pt x="19493" y="4419"/>
                  </a:lnTo>
                  <a:cubicBezTo>
                    <a:pt x="19492" y="4418"/>
                    <a:pt x="19491" y="4416"/>
                    <a:pt x="19490" y="4415"/>
                  </a:cubicBezTo>
                  <a:lnTo>
                    <a:pt x="18805" y="5133"/>
                  </a:lnTo>
                  <a:cubicBezTo>
                    <a:pt x="18806" y="5134"/>
                    <a:pt x="18807" y="5136"/>
                    <a:pt x="18807" y="5137"/>
                  </a:cubicBezTo>
                  <a:cubicBezTo>
                    <a:pt x="18807" y="5137"/>
                    <a:pt x="10792" y="13534"/>
                    <a:pt x="10792" y="13534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75" name="Group 74">
            <a:extLst>
              <a:ext uri="{FF2B5EF4-FFF2-40B4-BE49-F238E27FC236}">
                <a16:creationId xmlns:a16="http://schemas.microsoft.com/office/drawing/2014/main" id="{40985897-01A8-E241-9FC3-DBF7181B8804}"/>
              </a:ext>
            </a:extLst>
          </p:cNvPr>
          <p:cNvGrpSpPr/>
          <p:nvPr/>
        </p:nvGrpSpPr>
        <p:grpSpPr>
          <a:xfrm>
            <a:off x="3847829" y="1813233"/>
            <a:ext cx="2833384" cy="1601515"/>
            <a:chOff x="4698371" y="1819574"/>
            <a:chExt cx="2833384" cy="1601515"/>
          </a:xfrm>
        </p:grpSpPr>
        <p:grpSp>
          <p:nvGrpSpPr>
            <p:cNvPr id="76" name="Group 75">
              <a:extLst>
                <a:ext uri="{FF2B5EF4-FFF2-40B4-BE49-F238E27FC236}">
                  <a16:creationId xmlns:a16="http://schemas.microsoft.com/office/drawing/2014/main" id="{172C0EA1-A3E0-D148-AA49-D11E8B76F268}"/>
                </a:ext>
              </a:extLst>
            </p:cNvPr>
            <p:cNvGrpSpPr/>
            <p:nvPr/>
          </p:nvGrpSpPr>
          <p:grpSpPr>
            <a:xfrm>
              <a:off x="4698371" y="1819574"/>
              <a:ext cx="2833384" cy="1601515"/>
              <a:chOff x="4698371" y="1819574"/>
              <a:chExt cx="2833384" cy="1601515"/>
            </a:xfrm>
          </p:grpSpPr>
          <p:sp>
            <p:nvSpPr>
              <p:cNvPr id="78" name="Rounded Rectangle 77">
                <a:extLst>
                  <a:ext uri="{FF2B5EF4-FFF2-40B4-BE49-F238E27FC236}">
                    <a16:creationId xmlns:a16="http://schemas.microsoft.com/office/drawing/2014/main" id="{B4025289-59B8-144F-84C0-CAAA8C7BEF93}"/>
                  </a:ext>
                </a:extLst>
              </p:cNvPr>
              <p:cNvSpPr/>
              <p:nvPr/>
            </p:nvSpPr>
            <p:spPr>
              <a:xfrm>
                <a:off x="4698371" y="1819574"/>
                <a:ext cx="604695" cy="604695"/>
              </a:xfrm>
              <a:prstGeom prst="roundRect">
                <a:avLst>
                  <a:gd name="adj" fmla="val 50000"/>
                </a:avLst>
              </a:prstGeom>
              <a:ln/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endParaRPr lang="en-US" sz="2400" dirty="0">
                  <a:solidFill>
                    <a:schemeClr val="bg1"/>
                  </a:solidFill>
                  <a:latin typeface="FontAwesome" pitchFamily="2" charset="0"/>
                </a:endParaRPr>
              </a:p>
            </p:txBody>
          </p:sp>
          <p:sp>
            <p:nvSpPr>
              <p:cNvPr id="79" name="TextBox 78">
                <a:extLst>
                  <a:ext uri="{FF2B5EF4-FFF2-40B4-BE49-F238E27FC236}">
                    <a16:creationId xmlns:a16="http://schemas.microsoft.com/office/drawing/2014/main" id="{76D77A5E-4B96-B14B-A1B4-DD1EDC8FE491}"/>
                  </a:ext>
                </a:extLst>
              </p:cNvPr>
              <p:cNvSpPr txBox="1"/>
              <p:nvPr/>
            </p:nvSpPr>
            <p:spPr>
              <a:xfrm>
                <a:off x="5448336" y="2007829"/>
                <a:ext cx="1768620" cy="256802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>
                  <a:lnSpc>
                    <a:spcPct val="130000"/>
                  </a:lnSpc>
                </a:pPr>
                <a:r>
                  <a:rPr lang="en-AU" sz="1400" b="1" dirty="0">
                    <a:solidFill>
                      <a:srgbClr val="656D78"/>
                    </a:solidFill>
                    <a:latin typeface="Source Sans Pro" panose="020B0503030403020204" pitchFamily="34" charset="0"/>
                    <a:ea typeface="Roboto Black" panose="02000000000000000000" pitchFamily="2" charset="0"/>
                    <a:cs typeface="Roboto Black" panose="02000000000000000000" pitchFamily="2" charset="0"/>
                  </a:rPr>
                  <a:t>Analysis 02</a:t>
                </a:r>
              </a:p>
            </p:txBody>
          </p:sp>
          <p:sp>
            <p:nvSpPr>
              <p:cNvPr id="80" name="Text Placeholder 32">
                <a:extLst>
                  <a:ext uri="{FF2B5EF4-FFF2-40B4-BE49-F238E27FC236}">
                    <a16:creationId xmlns:a16="http://schemas.microsoft.com/office/drawing/2014/main" id="{B3C583E0-2CA0-B54C-9179-AB8AACA45516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4698373" y="2629104"/>
                <a:ext cx="2833382" cy="791985"/>
              </a:xfrm>
              <a:prstGeom prst="rect">
                <a:avLst/>
              </a:prstGeom>
            </p:spPr>
            <p:txBody>
              <a:bodyPr lIns="0" tIns="0" rIns="0" bIns="0">
                <a:noAutofit/>
              </a:bodyPr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lnSpc>
                    <a:spcPct val="150000"/>
                  </a:lnSpc>
                  <a:buNone/>
                </a:pPr>
                <a:r>
                  <a:rPr lang="en-US" sz="1100" dirty="0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Synth chartreuse XOXO, tacos </a:t>
                </a:r>
                <a:r>
                  <a:rPr lang="en-US" sz="1100" dirty="0" err="1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brooklyn</a:t>
                </a:r>
                <a:r>
                  <a:rPr lang="en-US" sz="1100" dirty="0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 VHS plaid.</a:t>
                </a:r>
              </a:p>
              <a:p>
                <a:pPr marL="0" indent="0">
                  <a:lnSpc>
                    <a:spcPct val="150000"/>
                  </a:lnSpc>
                  <a:buNone/>
                </a:pP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Hashtag fashion axe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fingerstache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, everyday carry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shoreditch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pinterest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umami authentic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brooklyn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YOLO.</a:t>
                </a:r>
              </a:p>
            </p:txBody>
          </p:sp>
        </p:grpSp>
        <p:sp>
          <p:nvSpPr>
            <p:cNvPr id="77" name="Shape 2540">
              <a:extLst>
                <a:ext uri="{FF2B5EF4-FFF2-40B4-BE49-F238E27FC236}">
                  <a16:creationId xmlns:a16="http://schemas.microsoft.com/office/drawing/2014/main" id="{D5DBB38E-D884-EE44-8076-EC435220D0F8}"/>
                </a:ext>
              </a:extLst>
            </p:cNvPr>
            <p:cNvSpPr/>
            <p:nvPr/>
          </p:nvSpPr>
          <p:spPr>
            <a:xfrm>
              <a:off x="4861054" y="199603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732" y="6661"/>
                  </a:moveTo>
                  <a:cubicBezTo>
                    <a:pt x="20540" y="6471"/>
                    <a:pt x="20228" y="6473"/>
                    <a:pt x="20038" y="6667"/>
                  </a:cubicBezTo>
                  <a:cubicBezTo>
                    <a:pt x="19903" y="6804"/>
                    <a:pt x="19870" y="7000"/>
                    <a:pt x="19929" y="7171"/>
                  </a:cubicBezTo>
                  <a:lnTo>
                    <a:pt x="19918" y="7175"/>
                  </a:lnTo>
                  <a:cubicBezTo>
                    <a:pt x="20365" y="8298"/>
                    <a:pt x="20618" y="951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cubicBezTo>
                    <a:pt x="5378" y="20618"/>
                    <a:pt x="982" y="16223"/>
                    <a:pt x="982" y="10800"/>
                  </a:cubicBezTo>
                  <a:cubicBezTo>
                    <a:pt x="982" y="5377"/>
                    <a:pt x="5378" y="982"/>
                    <a:pt x="10800" y="982"/>
                  </a:cubicBezTo>
                  <a:cubicBezTo>
                    <a:pt x="13575" y="982"/>
                    <a:pt x="16077" y="2136"/>
                    <a:pt x="17862" y="3989"/>
                  </a:cubicBezTo>
                  <a:lnTo>
                    <a:pt x="17868" y="3982"/>
                  </a:lnTo>
                  <a:cubicBezTo>
                    <a:pt x="18062" y="4157"/>
                    <a:pt x="18359" y="4153"/>
                    <a:pt x="18544" y="3965"/>
                  </a:cubicBezTo>
                  <a:cubicBezTo>
                    <a:pt x="18734" y="3771"/>
                    <a:pt x="18732" y="3461"/>
                    <a:pt x="18539" y="3270"/>
                  </a:cubicBezTo>
                  <a:cubicBezTo>
                    <a:pt x="18520" y="3252"/>
                    <a:pt x="18496" y="3244"/>
                    <a:pt x="18476" y="3230"/>
                  </a:cubicBezTo>
                  <a:cubicBezTo>
                    <a:pt x="16521" y="1241"/>
                    <a:pt x="13810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9412"/>
                    <a:pt x="21329" y="8089"/>
                    <a:pt x="20851" y="6869"/>
                  </a:cubicBezTo>
                  <a:cubicBezTo>
                    <a:pt x="20828" y="6794"/>
                    <a:pt x="20793" y="6721"/>
                    <a:pt x="20732" y="6661"/>
                  </a:cubicBezTo>
                  <a:moveTo>
                    <a:pt x="10792" y="13534"/>
                  </a:moveTo>
                  <a:lnTo>
                    <a:pt x="6238" y="8980"/>
                  </a:lnTo>
                  <a:cubicBezTo>
                    <a:pt x="6149" y="8891"/>
                    <a:pt x="6027" y="8836"/>
                    <a:pt x="5891" y="8836"/>
                  </a:cubicBezTo>
                  <a:cubicBezTo>
                    <a:pt x="5620" y="8836"/>
                    <a:pt x="5400" y="9056"/>
                    <a:pt x="5400" y="9327"/>
                  </a:cubicBezTo>
                  <a:cubicBezTo>
                    <a:pt x="5400" y="9463"/>
                    <a:pt x="5455" y="9585"/>
                    <a:pt x="5544" y="9675"/>
                  </a:cubicBezTo>
                  <a:lnTo>
                    <a:pt x="10453" y="14583"/>
                  </a:lnTo>
                  <a:cubicBezTo>
                    <a:pt x="10542" y="14672"/>
                    <a:pt x="10664" y="14727"/>
                    <a:pt x="10800" y="14727"/>
                  </a:cubicBezTo>
                  <a:cubicBezTo>
                    <a:pt x="10940" y="14727"/>
                    <a:pt x="11064" y="14668"/>
                    <a:pt x="11154" y="14574"/>
                  </a:cubicBezTo>
                  <a:lnTo>
                    <a:pt x="11155" y="14576"/>
                  </a:lnTo>
                  <a:lnTo>
                    <a:pt x="19353" y="5988"/>
                  </a:lnTo>
                  <a:cubicBezTo>
                    <a:pt x="19353" y="5989"/>
                    <a:pt x="19354" y="5990"/>
                    <a:pt x="19354" y="5991"/>
                  </a:cubicBezTo>
                  <a:lnTo>
                    <a:pt x="20055" y="5255"/>
                  </a:lnTo>
                  <a:cubicBezTo>
                    <a:pt x="20055" y="5255"/>
                    <a:pt x="20054" y="5254"/>
                    <a:pt x="20054" y="5253"/>
                  </a:cubicBezTo>
                  <a:lnTo>
                    <a:pt x="21464" y="3775"/>
                  </a:lnTo>
                  <a:lnTo>
                    <a:pt x="21463" y="3774"/>
                  </a:lnTo>
                  <a:cubicBezTo>
                    <a:pt x="21547" y="3686"/>
                    <a:pt x="21600" y="3567"/>
                    <a:pt x="21600" y="3436"/>
                  </a:cubicBezTo>
                  <a:cubicBezTo>
                    <a:pt x="21600" y="3166"/>
                    <a:pt x="21380" y="2945"/>
                    <a:pt x="21109" y="2945"/>
                  </a:cubicBezTo>
                  <a:cubicBezTo>
                    <a:pt x="20969" y="2945"/>
                    <a:pt x="20844" y="3005"/>
                    <a:pt x="20755" y="3099"/>
                  </a:cubicBezTo>
                  <a:lnTo>
                    <a:pt x="20754" y="3097"/>
                  </a:lnTo>
                  <a:lnTo>
                    <a:pt x="19493" y="4419"/>
                  </a:lnTo>
                  <a:cubicBezTo>
                    <a:pt x="19492" y="4418"/>
                    <a:pt x="19491" y="4416"/>
                    <a:pt x="19490" y="4415"/>
                  </a:cubicBezTo>
                  <a:lnTo>
                    <a:pt x="18805" y="5133"/>
                  </a:lnTo>
                  <a:cubicBezTo>
                    <a:pt x="18806" y="5134"/>
                    <a:pt x="18807" y="5136"/>
                    <a:pt x="18807" y="5137"/>
                  </a:cubicBezTo>
                  <a:cubicBezTo>
                    <a:pt x="18807" y="5137"/>
                    <a:pt x="10792" y="13534"/>
                    <a:pt x="10792" y="13534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81" name="Group 80">
            <a:extLst>
              <a:ext uri="{FF2B5EF4-FFF2-40B4-BE49-F238E27FC236}">
                <a16:creationId xmlns:a16="http://schemas.microsoft.com/office/drawing/2014/main" id="{AE31B431-D350-2A4D-A98E-3AFAA0F40E0F}"/>
              </a:ext>
            </a:extLst>
          </p:cNvPr>
          <p:cNvGrpSpPr/>
          <p:nvPr/>
        </p:nvGrpSpPr>
        <p:grpSpPr>
          <a:xfrm>
            <a:off x="626777" y="3940087"/>
            <a:ext cx="2823433" cy="1601516"/>
            <a:chOff x="626777" y="3940087"/>
            <a:chExt cx="2823433" cy="1601516"/>
          </a:xfrm>
        </p:grpSpPr>
        <p:grpSp>
          <p:nvGrpSpPr>
            <p:cNvPr id="82" name="Group 81">
              <a:extLst>
                <a:ext uri="{FF2B5EF4-FFF2-40B4-BE49-F238E27FC236}">
                  <a16:creationId xmlns:a16="http://schemas.microsoft.com/office/drawing/2014/main" id="{C4A8E7C6-A81D-6142-8324-2B5CA45F1756}"/>
                </a:ext>
              </a:extLst>
            </p:cNvPr>
            <p:cNvGrpSpPr/>
            <p:nvPr/>
          </p:nvGrpSpPr>
          <p:grpSpPr>
            <a:xfrm>
              <a:off x="626777" y="3940087"/>
              <a:ext cx="2823433" cy="1601516"/>
              <a:chOff x="626777" y="3940087"/>
              <a:chExt cx="2823433" cy="1601516"/>
            </a:xfrm>
          </p:grpSpPr>
          <p:sp>
            <p:nvSpPr>
              <p:cNvPr id="84" name="Rounded Rectangle 83">
                <a:extLst>
                  <a:ext uri="{FF2B5EF4-FFF2-40B4-BE49-F238E27FC236}">
                    <a16:creationId xmlns:a16="http://schemas.microsoft.com/office/drawing/2014/main" id="{58D1E6B3-1D85-EE4C-A43C-A05A8CE7A2E4}"/>
                  </a:ext>
                </a:extLst>
              </p:cNvPr>
              <p:cNvSpPr/>
              <p:nvPr/>
            </p:nvSpPr>
            <p:spPr>
              <a:xfrm>
                <a:off x="626777" y="3940087"/>
                <a:ext cx="604695" cy="604695"/>
              </a:xfrm>
              <a:prstGeom prst="roundRect">
                <a:avLst>
                  <a:gd name="adj" fmla="val 50000"/>
                </a:avLst>
              </a:prstGeom>
              <a:ln/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lvl="0" algn="ctr"/>
                <a:endParaRPr lang="en-US" sz="24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85" name="TextBox 84">
                <a:extLst>
                  <a:ext uri="{FF2B5EF4-FFF2-40B4-BE49-F238E27FC236}">
                    <a16:creationId xmlns:a16="http://schemas.microsoft.com/office/drawing/2014/main" id="{8EE01ABC-B528-5844-9D10-A4B250291A5E}"/>
                  </a:ext>
                </a:extLst>
              </p:cNvPr>
              <p:cNvSpPr txBox="1"/>
              <p:nvPr/>
            </p:nvSpPr>
            <p:spPr>
              <a:xfrm>
                <a:off x="1376744" y="4128343"/>
                <a:ext cx="1768620" cy="256802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>
                  <a:lnSpc>
                    <a:spcPct val="130000"/>
                  </a:lnSpc>
                </a:pPr>
                <a:r>
                  <a:rPr lang="en-AU" sz="1400" b="1" dirty="0">
                    <a:solidFill>
                      <a:srgbClr val="656D78"/>
                    </a:solidFill>
                    <a:latin typeface="Source Sans Pro" panose="020B0503030403020204" pitchFamily="34" charset="0"/>
                    <a:ea typeface="Roboto Black" panose="02000000000000000000" pitchFamily="2" charset="0"/>
                    <a:cs typeface="Roboto Black" panose="02000000000000000000" pitchFamily="2" charset="0"/>
                  </a:rPr>
                  <a:t>Analysis 03</a:t>
                </a:r>
              </a:p>
            </p:txBody>
          </p:sp>
          <p:sp>
            <p:nvSpPr>
              <p:cNvPr id="86" name="Text Placeholder 32">
                <a:extLst>
                  <a:ext uri="{FF2B5EF4-FFF2-40B4-BE49-F238E27FC236}">
                    <a16:creationId xmlns:a16="http://schemas.microsoft.com/office/drawing/2014/main" id="{90AA2A9E-8476-2245-895C-C46B3443B3B3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626779" y="4749618"/>
                <a:ext cx="2823431" cy="791985"/>
              </a:xfrm>
              <a:prstGeom prst="rect">
                <a:avLst/>
              </a:prstGeom>
            </p:spPr>
            <p:txBody>
              <a:bodyPr lIns="0" tIns="0" rIns="0" bIns="0">
                <a:noAutofit/>
              </a:bodyPr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lnSpc>
                    <a:spcPct val="150000"/>
                  </a:lnSpc>
                  <a:buNone/>
                </a:pPr>
                <a:r>
                  <a:rPr lang="en-US" sz="1100" dirty="0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Synth chartreuse XOXO, tacos </a:t>
                </a:r>
                <a:r>
                  <a:rPr lang="en-US" sz="1100" dirty="0" err="1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brooklyn</a:t>
                </a:r>
                <a:r>
                  <a:rPr lang="en-US" sz="1100" dirty="0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 VHS plaid.</a:t>
                </a:r>
              </a:p>
              <a:p>
                <a:pPr marL="0" indent="0">
                  <a:lnSpc>
                    <a:spcPct val="150000"/>
                  </a:lnSpc>
                  <a:buNone/>
                </a:pP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Hashtag fashion axe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fingerstache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, everyday carry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shoreditch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pinterest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umami authentic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brooklyn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YOLO.</a:t>
                </a:r>
              </a:p>
            </p:txBody>
          </p:sp>
        </p:grpSp>
        <p:sp>
          <p:nvSpPr>
            <p:cNvPr id="83" name="Shape 2540">
              <a:extLst>
                <a:ext uri="{FF2B5EF4-FFF2-40B4-BE49-F238E27FC236}">
                  <a16:creationId xmlns:a16="http://schemas.microsoft.com/office/drawing/2014/main" id="{CDFD2F47-1396-BA4D-B4FD-1754DCE056AC}"/>
                </a:ext>
              </a:extLst>
            </p:cNvPr>
            <p:cNvSpPr/>
            <p:nvPr/>
          </p:nvSpPr>
          <p:spPr>
            <a:xfrm>
              <a:off x="784485" y="411655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732" y="6661"/>
                  </a:moveTo>
                  <a:cubicBezTo>
                    <a:pt x="20540" y="6471"/>
                    <a:pt x="20228" y="6473"/>
                    <a:pt x="20038" y="6667"/>
                  </a:cubicBezTo>
                  <a:cubicBezTo>
                    <a:pt x="19903" y="6804"/>
                    <a:pt x="19870" y="7000"/>
                    <a:pt x="19929" y="7171"/>
                  </a:cubicBezTo>
                  <a:lnTo>
                    <a:pt x="19918" y="7175"/>
                  </a:lnTo>
                  <a:cubicBezTo>
                    <a:pt x="20365" y="8298"/>
                    <a:pt x="20618" y="951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cubicBezTo>
                    <a:pt x="5378" y="20618"/>
                    <a:pt x="982" y="16223"/>
                    <a:pt x="982" y="10800"/>
                  </a:cubicBezTo>
                  <a:cubicBezTo>
                    <a:pt x="982" y="5377"/>
                    <a:pt x="5378" y="982"/>
                    <a:pt x="10800" y="982"/>
                  </a:cubicBezTo>
                  <a:cubicBezTo>
                    <a:pt x="13575" y="982"/>
                    <a:pt x="16077" y="2136"/>
                    <a:pt x="17862" y="3989"/>
                  </a:cubicBezTo>
                  <a:lnTo>
                    <a:pt x="17868" y="3982"/>
                  </a:lnTo>
                  <a:cubicBezTo>
                    <a:pt x="18062" y="4157"/>
                    <a:pt x="18359" y="4153"/>
                    <a:pt x="18544" y="3965"/>
                  </a:cubicBezTo>
                  <a:cubicBezTo>
                    <a:pt x="18734" y="3771"/>
                    <a:pt x="18732" y="3461"/>
                    <a:pt x="18539" y="3270"/>
                  </a:cubicBezTo>
                  <a:cubicBezTo>
                    <a:pt x="18520" y="3252"/>
                    <a:pt x="18496" y="3244"/>
                    <a:pt x="18476" y="3230"/>
                  </a:cubicBezTo>
                  <a:cubicBezTo>
                    <a:pt x="16521" y="1241"/>
                    <a:pt x="13810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9412"/>
                    <a:pt x="21329" y="8089"/>
                    <a:pt x="20851" y="6869"/>
                  </a:cubicBezTo>
                  <a:cubicBezTo>
                    <a:pt x="20828" y="6794"/>
                    <a:pt x="20793" y="6721"/>
                    <a:pt x="20732" y="6661"/>
                  </a:cubicBezTo>
                  <a:moveTo>
                    <a:pt x="10792" y="13534"/>
                  </a:moveTo>
                  <a:lnTo>
                    <a:pt x="6238" y="8980"/>
                  </a:lnTo>
                  <a:cubicBezTo>
                    <a:pt x="6149" y="8891"/>
                    <a:pt x="6027" y="8836"/>
                    <a:pt x="5891" y="8836"/>
                  </a:cubicBezTo>
                  <a:cubicBezTo>
                    <a:pt x="5620" y="8836"/>
                    <a:pt x="5400" y="9056"/>
                    <a:pt x="5400" y="9327"/>
                  </a:cubicBezTo>
                  <a:cubicBezTo>
                    <a:pt x="5400" y="9463"/>
                    <a:pt x="5455" y="9585"/>
                    <a:pt x="5544" y="9675"/>
                  </a:cubicBezTo>
                  <a:lnTo>
                    <a:pt x="10453" y="14583"/>
                  </a:lnTo>
                  <a:cubicBezTo>
                    <a:pt x="10542" y="14672"/>
                    <a:pt x="10664" y="14727"/>
                    <a:pt x="10800" y="14727"/>
                  </a:cubicBezTo>
                  <a:cubicBezTo>
                    <a:pt x="10940" y="14727"/>
                    <a:pt x="11064" y="14668"/>
                    <a:pt x="11154" y="14574"/>
                  </a:cubicBezTo>
                  <a:lnTo>
                    <a:pt x="11155" y="14576"/>
                  </a:lnTo>
                  <a:lnTo>
                    <a:pt x="19353" y="5988"/>
                  </a:lnTo>
                  <a:cubicBezTo>
                    <a:pt x="19353" y="5989"/>
                    <a:pt x="19354" y="5990"/>
                    <a:pt x="19354" y="5991"/>
                  </a:cubicBezTo>
                  <a:lnTo>
                    <a:pt x="20055" y="5255"/>
                  </a:lnTo>
                  <a:cubicBezTo>
                    <a:pt x="20055" y="5255"/>
                    <a:pt x="20054" y="5254"/>
                    <a:pt x="20054" y="5253"/>
                  </a:cubicBezTo>
                  <a:lnTo>
                    <a:pt x="21464" y="3775"/>
                  </a:lnTo>
                  <a:lnTo>
                    <a:pt x="21463" y="3774"/>
                  </a:lnTo>
                  <a:cubicBezTo>
                    <a:pt x="21547" y="3686"/>
                    <a:pt x="21600" y="3567"/>
                    <a:pt x="21600" y="3436"/>
                  </a:cubicBezTo>
                  <a:cubicBezTo>
                    <a:pt x="21600" y="3166"/>
                    <a:pt x="21380" y="2945"/>
                    <a:pt x="21109" y="2945"/>
                  </a:cubicBezTo>
                  <a:cubicBezTo>
                    <a:pt x="20969" y="2945"/>
                    <a:pt x="20844" y="3005"/>
                    <a:pt x="20755" y="3099"/>
                  </a:cubicBezTo>
                  <a:lnTo>
                    <a:pt x="20754" y="3097"/>
                  </a:lnTo>
                  <a:lnTo>
                    <a:pt x="19493" y="4419"/>
                  </a:lnTo>
                  <a:cubicBezTo>
                    <a:pt x="19492" y="4418"/>
                    <a:pt x="19491" y="4416"/>
                    <a:pt x="19490" y="4415"/>
                  </a:cubicBezTo>
                  <a:lnTo>
                    <a:pt x="18805" y="5133"/>
                  </a:lnTo>
                  <a:cubicBezTo>
                    <a:pt x="18806" y="5134"/>
                    <a:pt x="18807" y="5136"/>
                    <a:pt x="18807" y="5137"/>
                  </a:cubicBezTo>
                  <a:cubicBezTo>
                    <a:pt x="18807" y="5137"/>
                    <a:pt x="10792" y="13534"/>
                    <a:pt x="10792" y="13534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87" name="Group 86">
            <a:extLst>
              <a:ext uri="{FF2B5EF4-FFF2-40B4-BE49-F238E27FC236}">
                <a16:creationId xmlns:a16="http://schemas.microsoft.com/office/drawing/2014/main" id="{DBFDCF1C-F359-3F4B-8C1B-85962B690807}"/>
              </a:ext>
            </a:extLst>
          </p:cNvPr>
          <p:cNvGrpSpPr/>
          <p:nvPr/>
        </p:nvGrpSpPr>
        <p:grpSpPr>
          <a:xfrm>
            <a:off x="3847830" y="3940087"/>
            <a:ext cx="2833384" cy="1601516"/>
            <a:chOff x="4698371" y="3950877"/>
            <a:chExt cx="2833384" cy="1601516"/>
          </a:xfrm>
        </p:grpSpPr>
        <p:grpSp>
          <p:nvGrpSpPr>
            <p:cNvPr id="88" name="Group 87">
              <a:extLst>
                <a:ext uri="{FF2B5EF4-FFF2-40B4-BE49-F238E27FC236}">
                  <a16:creationId xmlns:a16="http://schemas.microsoft.com/office/drawing/2014/main" id="{B5B3A238-1BB3-674B-ADE5-F8414982CADE}"/>
                </a:ext>
              </a:extLst>
            </p:cNvPr>
            <p:cNvGrpSpPr/>
            <p:nvPr/>
          </p:nvGrpSpPr>
          <p:grpSpPr>
            <a:xfrm>
              <a:off x="4698371" y="3950877"/>
              <a:ext cx="2833384" cy="1601516"/>
              <a:chOff x="4698371" y="3950877"/>
              <a:chExt cx="2833384" cy="1601516"/>
            </a:xfrm>
          </p:grpSpPr>
          <p:sp>
            <p:nvSpPr>
              <p:cNvPr id="90" name="Rounded Rectangle 89">
                <a:extLst>
                  <a:ext uri="{FF2B5EF4-FFF2-40B4-BE49-F238E27FC236}">
                    <a16:creationId xmlns:a16="http://schemas.microsoft.com/office/drawing/2014/main" id="{F6BC9345-82BE-1147-A800-2E23CE6F53CE}"/>
                  </a:ext>
                </a:extLst>
              </p:cNvPr>
              <p:cNvSpPr/>
              <p:nvPr/>
            </p:nvSpPr>
            <p:spPr>
              <a:xfrm>
                <a:off x="4698371" y="3950877"/>
                <a:ext cx="604695" cy="604695"/>
              </a:xfrm>
              <a:prstGeom prst="roundRect">
                <a:avLst>
                  <a:gd name="adj" fmla="val 50000"/>
                </a:avLst>
              </a:prstGeom>
              <a:ln/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endParaRPr lang="en-AU" sz="2400" dirty="0">
                  <a:solidFill>
                    <a:schemeClr val="bg1"/>
                  </a:solidFill>
                  <a:latin typeface="FontAwesome" pitchFamily="2" charset="0"/>
                </a:endParaRPr>
              </a:p>
            </p:txBody>
          </p:sp>
          <p:sp>
            <p:nvSpPr>
              <p:cNvPr id="91" name="TextBox 90">
                <a:extLst>
                  <a:ext uri="{FF2B5EF4-FFF2-40B4-BE49-F238E27FC236}">
                    <a16:creationId xmlns:a16="http://schemas.microsoft.com/office/drawing/2014/main" id="{A44A28BD-28E5-5A42-8C5B-F40D303961B0}"/>
                  </a:ext>
                </a:extLst>
              </p:cNvPr>
              <p:cNvSpPr txBox="1"/>
              <p:nvPr/>
            </p:nvSpPr>
            <p:spPr>
              <a:xfrm>
                <a:off x="5448336" y="4139132"/>
                <a:ext cx="1768620" cy="256802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>
                  <a:lnSpc>
                    <a:spcPct val="130000"/>
                  </a:lnSpc>
                </a:pPr>
                <a:r>
                  <a:rPr lang="en-AU" sz="1400" b="1" dirty="0">
                    <a:solidFill>
                      <a:srgbClr val="656D78"/>
                    </a:solidFill>
                    <a:latin typeface="Source Sans Pro" panose="020B0503030403020204" pitchFamily="34" charset="0"/>
                    <a:ea typeface="Roboto Black" panose="02000000000000000000" pitchFamily="2" charset="0"/>
                    <a:cs typeface="Roboto Black" panose="02000000000000000000" pitchFamily="2" charset="0"/>
                  </a:rPr>
                  <a:t>Analysis 04</a:t>
                </a:r>
              </a:p>
            </p:txBody>
          </p:sp>
          <p:sp>
            <p:nvSpPr>
              <p:cNvPr id="92" name="Text Placeholder 32">
                <a:extLst>
                  <a:ext uri="{FF2B5EF4-FFF2-40B4-BE49-F238E27FC236}">
                    <a16:creationId xmlns:a16="http://schemas.microsoft.com/office/drawing/2014/main" id="{343FB7CE-5A02-5243-8C79-3AFC1A0BF94C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4698373" y="4760408"/>
                <a:ext cx="2833382" cy="791985"/>
              </a:xfrm>
              <a:prstGeom prst="rect">
                <a:avLst/>
              </a:prstGeom>
            </p:spPr>
            <p:txBody>
              <a:bodyPr lIns="0" tIns="0" rIns="0" bIns="0">
                <a:noAutofit/>
              </a:bodyPr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lnSpc>
                    <a:spcPct val="150000"/>
                  </a:lnSpc>
                  <a:buNone/>
                </a:pPr>
                <a:r>
                  <a:rPr lang="en-US" sz="1100" dirty="0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Synth chartreuse XOXO, tacos </a:t>
                </a:r>
                <a:r>
                  <a:rPr lang="en-US" sz="1100" dirty="0" err="1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brooklyn</a:t>
                </a:r>
                <a:r>
                  <a:rPr lang="en-US" sz="1100" dirty="0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 VHS plaid.</a:t>
                </a:r>
              </a:p>
              <a:p>
                <a:pPr marL="0" indent="0">
                  <a:lnSpc>
                    <a:spcPct val="150000"/>
                  </a:lnSpc>
                  <a:buNone/>
                </a:pP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Hashtag fashion axe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fingerstache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, everyday carry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shoreditch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pinterest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umami authentic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brooklyn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YOLO.</a:t>
                </a:r>
              </a:p>
            </p:txBody>
          </p:sp>
        </p:grpSp>
        <p:sp>
          <p:nvSpPr>
            <p:cNvPr id="89" name="Shape 2540">
              <a:extLst>
                <a:ext uri="{FF2B5EF4-FFF2-40B4-BE49-F238E27FC236}">
                  <a16:creationId xmlns:a16="http://schemas.microsoft.com/office/drawing/2014/main" id="{BA47779E-6B3E-7244-82FB-EF276C5D1C6C}"/>
                </a:ext>
              </a:extLst>
            </p:cNvPr>
            <p:cNvSpPr/>
            <p:nvPr/>
          </p:nvSpPr>
          <p:spPr>
            <a:xfrm>
              <a:off x="4858178" y="411655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732" y="6661"/>
                  </a:moveTo>
                  <a:cubicBezTo>
                    <a:pt x="20540" y="6471"/>
                    <a:pt x="20228" y="6473"/>
                    <a:pt x="20038" y="6667"/>
                  </a:cubicBezTo>
                  <a:cubicBezTo>
                    <a:pt x="19903" y="6804"/>
                    <a:pt x="19870" y="7000"/>
                    <a:pt x="19929" y="7171"/>
                  </a:cubicBezTo>
                  <a:lnTo>
                    <a:pt x="19918" y="7175"/>
                  </a:lnTo>
                  <a:cubicBezTo>
                    <a:pt x="20365" y="8298"/>
                    <a:pt x="20618" y="951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cubicBezTo>
                    <a:pt x="5378" y="20618"/>
                    <a:pt x="982" y="16223"/>
                    <a:pt x="982" y="10800"/>
                  </a:cubicBezTo>
                  <a:cubicBezTo>
                    <a:pt x="982" y="5377"/>
                    <a:pt x="5378" y="982"/>
                    <a:pt x="10800" y="982"/>
                  </a:cubicBezTo>
                  <a:cubicBezTo>
                    <a:pt x="13575" y="982"/>
                    <a:pt x="16077" y="2136"/>
                    <a:pt x="17862" y="3989"/>
                  </a:cubicBezTo>
                  <a:lnTo>
                    <a:pt x="17868" y="3982"/>
                  </a:lnTo>
                  <a:cubicBezTo>
                    <a:pt x="18062" y="4157"/>
                    <a:pt x="18359" y="4153"/>
                    <a:pt x="18544" y="3965"/>
                  </a:cubicBezTo>
                  <a:cubicBezTo>
                    <a:pt x="18734" y="3771"/>
                    <a:pt x="18732" y="3461"/>
                    <a:pt x="18539" y="3270"/>
                  </a:cubicBezTo>
                  <a:cubicBezTo>
                    <a:pt x="18520" y="3252"/>
                    <a:pt x="18496" y="3244"/>
                    <a:pt x="18476" y="3230"/>
                  </a:cubicBezTo>
                  <a:cubicBezTo>
                    <a:pt x="16521" y="1241"/>
                    <a:pt x="13810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9412"/>
                    <a:pt x="21329" y="8089"/>
                    <a:pt x="20851" y="6869"/>
                  </a:cubicBezTo>
                  <a:cubicBezTo>
                    <a:pt x="20828" y="6794"/>
                    <a:pt x="20793" y="6721"/>
                    <a:pt x="20732" y="6661"/>
                  </a:cubicBezTo>
                  <a:moveTo>
                    <a:pt x="10792" y="13534"/>
                  </a:moveTo>
                  <a:lnTo>
                    <a:pt x="6238" y="8980"/>
                  </a:lnTo>
                  <a:cubicBezTo>
                    <a:pt x="6149" y="8891"/>
                    <a:pt x="6027" y="8836"/>
                    <a:pt x="5891" y="8836"/>
                  </a:cubicBezTo>
                  <a:cubicBezTo>
                    <a:pt x="5620" y="8836"/>
                    <a:pt x="5400" y="9056"/>
                    <a:pt x="5400" y="9327"/>
                  </a:cubicBezTo>
                  <a:cubicBezTo>
                    <a:pt x="5400" y="9463"/>
                    <a:pt x="5455" y="9585"/>
                    <a:pt x="5544" y="9675"/>
                  </a:cubicBezTo>
                  <a:lnTo>
                    <a:pt x="10453" y="14583"/>
                  </a:lnTo>
                  <a:cubicBezTo>
                    <a:pt x="10542" y="14672"/>
                    <a:pt x="10664" y="14727"/>
                    <a:pt x="10800" y="14727"/>
                  </a:cubicBezTo>
                  <a:cubicBezTo>
                    <a:pt x="10940" y="14727"/>
                    <a:pt x="11064" y="14668"/>
                    <a:pt x="11154" y="14574"/>
                  </a:cubicBezTo>
                  <a:lnTo>
                    <a:pt x="11155" y="14576"/>
                  </a:lnTo>
                  <a:lnTo>
                    <a:pt x="19353" y="5988"/>
                  </a:lnTo>
                  <a:cubicBezTo>
                    <a:pt x="19353" y="5989"/>
                    <a:pt x="19354" y="5990"/>
                    <a:pt x="19354" y="5991"/>
                  </a:cubicBezTo>
                  <a:lnTo>
                    <a:pt x="20055" y="5255"/>
                  </a:lnTo>
                  <a:cubicBezTo>
                    <a:pt x="20055" y="5255"/>
                    <a:pt x="20054" y="5254"/>
                    <a:pt x="20054" y="5253"/>
                  </a:cubicBezTo>
                  <a:lnTo>
                    <a:pt x="21464" y="3775"/>
                  </a:lnTo>
                  <a:lnTo>
                    <a:pt x="21463" y="3774"/>
                  </a:lnTo>
                  <a:cubicBezTo>
                    <a:pt x="21547" y="3686"/>
                    <a:pt x="21600" y="3567"/>
                    <a:pt x="21600" y="3436"/>
                  </a:cubicBezTo>
                  <a:cubicBezTo>
                    <a:pt x="21600" y="3166"/>
                    <a:pt x="21380" y="2945"/>
                    <a:pt x="21109" y="2945"/>
                  </a:cubicBezTo>
                  <a:cubicBezTo>
                    <a:pt x="20969" y="2945"/>
                    <a:pt x="20844" y="3005"/>
                    <a:pt x="20755" y="3099"/>
                  </a:cubicBezTo>
                  <a:lnTo>
                    <a:pt x="20754" y="3097"/>
                  </a:lnTo>
                  <a:lnTo>
                    <a:pt x="19493" y="4419"/>
                  </a:lnTo>
                  <a:cubicBezTo>
                    <a:pt x="19492" y="4418"/>
                    <a:pt x="19491" y="4416"/>
                    <a:pt x="19490" y="4415"/>
                  </a:cubicBezTo>
                  <a:lnTo>
                    <a:pt x="18805" y="5133"/>
                  </a:lnTo>
                  <a:cubicBezTo>
                    <a:pt x="18806" y="5134"/>
                    <a:pt x="18807" y="5136"/>
                    <a:pt x="18807" y="5137"/>
                  </a:cubicBezTo>
                  <a:cubicBezTo>
                    <a:pt x="18807" y="5137"/>
                    <a:pt x="10792" y="13534"/>
                    <a:pt x="10792" y="13534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834590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37" name="Group 36">
            <a:extLst>
              <a:ext uri="{FF2B5EF4-FFF2-40B4-BE49-F238E27FC236}">
                <a16:creationId xmlns:a16="http://schemas.microsoft.com/office/drawing/2014/main" id="{5C201D05-97E6-D341-A4D4-B37C5820E1A2}"/>
              </a:ext>
            </a:extLst>
          </p:cNvPr>
          <p:cNvGrpSpPr/>
          <p:nvPr/>
        </p:nvGrpSpPr>
        <p:grpSpPr>
          <a:xfrm>
            <a:off x="1751860" y="2105679"/>
            <a:ext cx="1285064" cy="2638463"/>
            <a:chOff x="1669697" y="418209"/>
            <a:chExt cx="1285064" cy="2638463"/>
          </a:xfrm>
        </p:grpSpPr>
        <p:grpSp>
          <p:nvGrpSpPr>
            <p:cNvPr id="38" name="Group 37">
              <a:extLst>
                <a:ext uri="{FF2B5EF4-FFF2-40B4-BE49-F238E27FC236}">
                  <a16:creationId xmlns:a16="http://schemas.microsoft.com/office/drawing/2014/main" id="{F35BB704-A6E7-5049-9E83-A91FBF0448A4}"/>
                </a:ext>
              </a:extLst>
            </p:cNvPr>
            <p:cNvGrpSpPr/>
            <p:nvPr/>
          </p:nvGrpSpPr>
          <p:grpSpPr>
            <a:xfrm flipH="1">
              <a:off x="1669697" y="418209"/>
              <a:ext cx="1000987" cy="1263060"/>
              <a:chOff x="6311900" y="1385888"/>
              <a:chExt cx="701675" cy="915987"/>
            </a:xfrm>
            <a:solidFill>
              <a:schemeClr val="accent1"/>
            </a:solidFill>
          </p:grpSpPr>
          <p:sp>
            <p:nvSpPr>
              <p:cNvPr id="46" name="Rectangle 102">
                <a:extLst>
                  <a:ext uri="{FF2B5EF4-FFF2-40B4-BE49-F238E27FC236}">
                    <a16:creationId xmlns:a16="http://schemas.microsoft.com/office/drawing/2014/main" id="{9AD458E3-5A34-5849-919F-B9A49451CDA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40525" y="1558925"/>
                <a:ext cx="150813" cy="155575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47" name="Freeform 103">
                <a:extLst>
                  <a:ext uri="{FF2B5EF4-FFF2-40B4-BE49-F238E27FC236}">
                    <a16:creationId xmlns:a16="http://schemas.microsoft.com/office/drawing/2014/main" id="{95802704-5298-D44F-8A50-FCF5A9BD0D1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99250" y="1550988"/>
                <a:ext cx="38100" cy="174625"/>
              </a:xfrm>
              <a:custGeom>
                <a:avLst/>
                <a:gdLst/>
                <a:ahLst/>
                <a:cxnLst>
                  <a:cxn ang="0">
                    <a:pos x="14" y="59"/>
                  </a:cxn>
                  <a:cxn ang="0">
                    <a:pos x="10" y="63"/>
                  </a:cxn>
                  <a:cxn ang="0">
                    <a:pos x="5" y="63"/>
                  </a:cxn>
                  <a:cxn ang="0">
                    <a:pos x="0" y="59"/>
                  </a:cxn>
                  <a:cxn ang="0">
                    <a:pos x="0" y="4"/>
                  </a:cxn>
                  <a:cxn ang="0">
                    <a:pos x="5" y="0"/>
                  </a:cxn>
                  <a:cxn ang="0">
                    <a:pos x="10" y="0"/>
                  </a:cxn>
                  <a:cxn ang="0">
                    <a:pos x="14" y="4"/>
                  </a:cxn>
                  <a:cxn ang="0">
                    <a:pos x="14" y="59"/>
                  </a:cxn>
                </a:cxnLst>
                <a:rect l="0" t="0" r="r" b="b"/>
                <a:pathLst>
                  <a:path w="14" h="63">
                    <a:moveTo>
                      <a:pt x="14" y="59"/>
                    </a:moveTo>
                    <a:cubicBezTo>
                      <a:pt x="14" y="61"/>
                      <a:pt x="12" y="63"/>
                      <a:pt x="10" y="63"/>
                    </a:cubicBezTo>
                    <a:cubicBezTo>
                      <a:pt x="5" y="63"/>
                      <a:pt x="5" y="63"/>
                      <a:pt x="5" y="63"/>
                    </a:cubicBezTo>
                    <a:cubicBezTo>
                      <a:pt x="2" y="63"/>
                      <a:pt x="0" y="61"/>
                      <a:pt x="0" y="59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2"/>
                      <a:pt x="2" y="0"/>
                      <a:pt x="5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12" y="0"/>
                      <a:pt x="14" y="2"/>
                      <a:pt x="14" y="4"/>
                    </a:cubicBezTo>
                    <a:lnTo>
                      <a:pt x="14" y="59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48" name="Freeform 104">
                <a:extLst>
                  <a:ext uri="{FF2B5EF4-FFF2-40B4-BE49-F238E27FC236}">
                    <a16:creationId xmlns:a16="http://schemas.microsoft.com/office/drawing/2014/main" id="{0D9285FD-412B-1848-8966-8AB8D9F4FB9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94513" y="1550988"/>
                <a:ext cx="38100" cy="174625"/>
              </a:xfrm>
              <a:custGeom>
                <a:avLst/>
                <a:gdLst/>
                <a:ahLst/>
                <a:cxnLst>
                  <a:cxn ang="0">
                    <a:pos x="14" y="59"/>
                  </a:cxn>
                  <a:cxn ang="0">
                    <a:pos x="9" y="63"/>
                  </a:cxn>
                  <a:cxn ang="0">
                    <a:pos x="4" y="63"/>
                  </a:cxn>
                  <a:cxn ang="0">
                    <a:pos x="0" y="59"/>
                  </a:cxn>
                  <a:cxn ang="0">
                    <a:pos x="0" y="4"/>
                  </a:cxn>
                  <a:cxn ang="0">
                    <a:pos x="4" y="0"/>
                  </a:cxn>
                  <a:cxn ang="0">
                    <a:pos x="9" y="0"/>
                  </a:cxn>
                  <a:cxn ang="0">
                    <a:pos x="14" y="4"/>
                  </a:cxn>
                  <a:cxn ang="0">
                    <a:pos x="14" y="59"/>
                  </a:cxn>
                </a:cxnLst>
                <a:rect l="0" t="0" r="r" b="b"/>
                <a:pathLst>
                  <a:path w="14" h="63">
                    <a:moveTo>
                      <a:pt x="14" y="59"/>
                    </a:moveTo>
                    <a:cubicBezTo>
                      <a:pt x="14" y="61"/>
                      <a:pt x="12" y="63"/>
                      <a:pt x="9" y="63"/>
                    </a:cubicBezTo>
                    <a:cubicBezTo>
                      <a:pt x="4" y="63"/>
                      <a:pt x="4" y="63"/>
                      <a:pt x="4" y="63"/>
                    </a:cubicBezTo>
                    <a:cubicBezTo>
                      <a:pt x="2" y="63"/>
                      <a:pt x="0" y="61"/>
                      <a:pt x="0" y="59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2"/>
                      <a:pt x="2" y="0"/>
                      <a:pt x="4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12" y="0"/>
                      <a:pt x="14" y="2"/>
                      <a:pt x="14" y="4"/>
                    </a:cubicBezTo>
                    <a:lnTo>
                      <a:pt x="14" y="59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49" name="Freeform 105">
                <a:extLst>
                  <a:ext uri="{FF2B5EF4-FFF2-40B4-BE49-F238E27FC236}">
                    <a16:creationId xmlns:a16="http://schemas.microsoft.com/office/drawing/2014/main" id="{5A2EEB7F-811C-7849-B9D8-58BB2A6705E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32575" y="1392238"/>
                <a:ext cx="366713" cy="60325"/>
              </a:xfrm>
              <a:custGeom>
                <a:avLst/>
                <a:gdLst/>
                <a:ahLst/>
                <a:cxnLst>
                  <a:cxn ang="0">
                    <a:pos x="66" y="5"/>
                  </a:cxn>
                  <a:cxn ang="0">
                    <a:pos x="12" y="1"/>
                  </a:cxn>
                  <a:cxn ang="0">
                    <a:pos x="0" y="11"/>
                  </a:cxn>
                  <a:cxn ang="0">
                    <a:pos x="12" y="22"/>
                  </a:cxn>
                  <a:cxn ang="0">
                    <a:pos x="66" y="18"/>
                  </a:cxn>
                  <a:cxn ang="0">
                    <a:pos x="119" y="22"/>
                  </a:cxn>
                  <a:cxn ang="0">
                    <a:pos x="132" y="11"/>
                  </a:cxn>
                  <a:cxn ang="0">
                    <a:pos x="119" y="1"/>
                  </a:cxn>
                  <a:cxn ang="0">
                    <a:pos x="66" y="5"/>
                  </a:cxn>
                </a:cxnLst>
                <a:rect l="0" t="0" r="r" b="b"/>
                <a:pathLst>
                  <a:path w="132" h="22">
                    <a:moveTo>
                      <a:pt x="66" y="5"/>
                    </a:moveTo>
                    <a:cubicBezTo>
                      <a:pt x="41" y="5"/>
                      <a:pt x="12" y="1"/>
                      <a:pt x="12" y="1"/>
                    </a:cubicBezTo>
                    <a:cubicBezTo>
                      <a:pt x="6" y="0"/>
                      <a:pt x="0" y="5"/>
                      <a:pt x="0" y="11"/>
                    </a:cubicBezTo>
                    <a:cubicBezTo>
                      <a:pt x="0" y="18"/>
                      <a:pt x="6" y="22"/>
                      <a:pt x="12" y="22"/>
                    </a:cubicBezTo>
                    <a:cubicBezTo>
                      <a:pt x="12" y="22"/>
                      <a:pt x="41" y="18"/>
                      <a:pt x="66" y="18"/>
                    </a:cubicBezTo>
                    <a:cubicBezTo>
                      <a:pt x="90" y="18"/>
                      <a:pt x="119" y="22"/>
                      <a:pt x="119" y="22"/>
                    </a:cubicBezTo>
                    <a:cubicBezTo>
                      <a:pt x="126" y="22"/>
                      <a:pt x="132" y="18"/>
                      <a:pt x="132" y="11"/>
                    </a:cubicBezTo>
                    <a:cubicBezTo>
                      <a:pt x="132" y="5"/>
                      <a:pt x="126" y="0"/>
                      <a:pt x="119" y="1"/>
                    </a:cubicBezTo>
                    <a:cubicBezTo>
                      <a:pt x="119" y="1"/>
                      <a:pt x="90" y="5"/>
                      <a:pt x="66" y="5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50" name="Freeform 106">
                <a:extLst>
                  <a:ext uri="{FF2B5EF4-FFF2-40B4-BE49-F238E27FC236}">
                    <a16:creationId xmlns:a16="http://schemas.microsoft.com/office/drawing/2014/main" id="{2A2D37E2-D112-5847-81DD-3A7BDE76AA7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40550" y="1525588"/>
                <a:ext cx="73025" cy="222250"/>
              </a:xfrm>
              <a:custGeom>
                <a:avLst/>
                <a:gdLst/>
                <a:ahLst/>
                <a:cxnLst>
                  <a:cxn ang="0">
                    <a:pos x="25" y="0"/>
                  </a:cxn>
                  <a:cxn ang="0">
                    <a:pos x="13" y="14"/>
                  </a:cxn>
                  <a:cxn ang="0">
                    <a:pos x="13" y="15"/>
                  </a:cxn>
                  <a:cxn ang="0">
                    <a:pos x="0" y="15"/>
                  </a:cxn>
                  <a:cxn ang="0">
                    <a:pos x="0" y="65"/>
                  </a:cxn>
                  <a:cxn ang="0">
                    <a:pos x="13" y="65"/>
                  </a:cxn>
                  <a:cxn ang="0">
                    <a:pos x="13" y="66"/>
                  </a:cxn>
                  <a:cxn ang="0">
                    <a:pos x="25" y="80"/>
                  </a:cxn>
                  <a:cxn ang="0">
                    <a:pos x="26" y="80"/>
                  </a:cxn>
                  <a:cxn ang="0">
                    <a:pos x="26" y="0"/>
                  </a:cxn>
                  <a:cxn ang="0">
                    <a:pos x="25" y="0"/>
                  </a:cxn>
                </a:cxnLst>
                <a:rect l="0" t="0" r="r" b="b"/>
                <a:pathLst>
                  <a:path w="26" h="80">
                    <a:moveTo>
                      <a:pt x="25" y="0"/>
                    </a:moveTo>
                    <a:cubicBezTo>
                      <a:pt x="18" y="0"/>
                      <a:pt x="13" y="7"/>
                      <a:pt x="13" y="14"/>
                    </a:cubicBezTo>
                    <a:cubicBezTo>
                      <a:pt x="13" y="15"/>
                      <a:pt x="13" y="15"/>
                      <a:pt x="13" y="15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0" y="65"/>
                      <a:pt x="0" y="65"/>
                      <a:pt x="0" y="65"/>
                    </a:cubicBezTo>
                    <a:cubicBezTo>
                      <a:pt x="13" y="65"/>
                      <a:pt x="13" y="65"/>
                      <a:pt x="13" y="65"/>
                    </a:cubicBezTo>
                    <a:cubicBezTo>
                      <a:pt x="13" y="66"/>
                      <a:pt x="13" y="66"/>
                      <a:pt x="13" y="66"/>
                    </a:cubicBezTo>
                    <a:cubicBezTo>
                      <a:pt x="13" y="73"/>
                      <a:pt x="18" y="80"/>
                      <a:pt x="25" y="80"/>
                    </a:cubicBezTo>
                    <a:cubicBezTo>
                      <a:pt x="26" y="80"/>
                      <a:pt x="26" y="80"/>
                      <a:pt x="26" y="80"/>
                    </a:cubicBezTo>
                    <a:cubicBezTo>
                      <a:pt x="26" y="0"/>
                      <a:pt x="26" y="0"/>
                      <a:pt x="26" y="0"/>
                    </a:cubicBezTo>
                    <a:lnTo>
                      <a:pt x="25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51" name="Freeform 107">
                <a:extLst>
                  <a:ext uri="{FF2B5EF4-FFF2-40B4-BE49-F238E27FC236}">
                    <a16:creationId xmlns:a16="http://schemas.microsoft.com/office/drawing/2014/main" id="{74D2E4B2-BC31-8545-87EC-1C430D6E0DD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96088" y="1385888"/>
                <a:ext cx="36513" cy="7938"/>
              </a:xfrm>
              <a:custGeom>
                <a:avLst/>
                <a:gdLst/>
                <a:ahLst/>
                <a:cxnLst>
                  <a:cxn ang="0">
                    <a:pos x="7" y="3"/>
                  </a:cxn>
                  <a:cxn ang="0">
                    <a:pos x="13" y="3"/>
                  </a:cxn>
                  <a:cxn ang="0">
                    <a:pos x="7" y="0"/>
                  </a:cxn>
                  <a:cxn ang="0">
                    <a:pos x="0" y="3"/>
                  </a:cxn>
                  <a:cxn ang="0">
                    <a:pos x="7" y="3"/>
                  </a:cxn>
                </a:cxnLst>
                <a:rect l="0" t="0" r="r" b="b"/>
                <a:pathLst>
                  <a:path w="13" h="3">
                    <a:moveTo>
                      <a:pt x="7" y="3"/>
                    </a:moveTo>
                    <a:cubicBezTo>
                      <a:pt x="9" y="3"/>
                      <a:pt x="11" y="3"/>
                      <a:pt x="13" y="3"/>
                    </a:cubicBezTo>
                    <a:cubicBezTo>
                      <a:pt x="12" y="1"/>
                      <a:pt x="10" y="0"/>
                      <a:pt x="7" y="0"/>
                    </a:cubicBezTo>
                    <a:cubicBezTo>
                      <a:pt x="4" y="0"/>
                      <a:pt x="2" y="1"/>
                      <a:pt x="0" y="3"/>
                    </a:cubicBezTo>
                    <a:cubicBezTo>
                      <a:pt x="3" y="3"/>
                      <a:pt x="5" y="3"/>
                      <a:pt x="7" y="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52" name="Freeform 108">
                <a:extLst>
                  <a:ext uri="{FF2B5EF4-FFF2-40B4-BE49-F238E27FC236}">
                    <a16:creationId xmlns:a16="http://schemas.microsoft.com/office/drawing/2014/main" id="{DA2E3747-2ACB-044F-B017-C2362C230F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43700" y="1452563"/>
                <a:ext cx="144463" cy="98425"/>
              </a:xfrm>
              <a:custGeom>
                <a:avLst/>
                <a:gdLst/>
                <a:ahLst/>
                <a:cxnLst>
                  <a:cxn ang="0">
                    <a:pos x="32" y="17"/>
                  </a:cxn>
                  <a:cxn ang="0">
                    <a:pos x="32" y="2"/>
                  </a:cxn>
                  <a:cxn ang="0">
                    <a:pos x="32" y="0"/>
                  </a:cxn>
                  <a:cxn ang="0">
                    <a:pos x="26" y="0"/>
                  </a:cxn>
                  <a:cxn ang="0">
                    <a:pos x="21" y="0"/>
                  </a:cxn>
                  <a:cxn ang="0">
                    <a:pos x="21" y="2"/>
                  </a:cxn>
                  <a:cxn ang="0">
                    <a:pos x="21" y="17"/>
                  </a:cxn>
                  <a:cxn ang="0">
                    <a:pos x="0" y="35"/>
                  </a:cxn>
                  <a:cxn ang="0">
                    <a:pos x="52" y="35"/>
                  </a:cxn>
                  <a:cxn ang="0">
                    <a:pos x="32" y="17"/>
                  </a:cxn>
                </a:cxnLst>
                <a:rect l="0" t="0" r="r" b="b"/>
                <a:pathLst>
                  <a:path w="52" h="35">
                    <a:moveTo>
                      <a:pt x="32" y="17"/>
                    </a:moveTo>
                    <a:cubicBezTo>
                      <a:pt x="32" y="2"/>
                      <a:pt x="32" y="2"/>
                      <a:pt x="32" y="2"/>
                    </a:cubicBezTo>
                    <a:cubicBezTo>
                      <a:pt x="32" y="1"/>
                      <a:pt x="32" y="1"/>
                      <a:pt x="32" y="0"/>
                    </a:cubicBezTo>
                    <a:cubicBezTo>
                      <a:pt x="30" y="0"/>
                      <a:pt x="28" y="0"/>
                      <a:pt x="26" y="0"/>
                    </a:cubicBezTo>
                    <a:cubicBezTo>
                      <a:pt x="24" y="0"/>
                      <a:pt x="23" y="0"/>
                      <a:pt x="21" y="0"/>
                    </a:cubicBezTo>
                    <a:cubicBezTo>
                      <a:pt x="21" y="1"/>
                      <a:pt x="21" y="1"/>
                      <a:pt x="21" y="2"/>
                    </a:cubicBezTo>
                    <a:cubicBezTo>
                      <a:pt x="21" y="17"/>
                      <a:pt x="21" y="17"/>
                      <a:pt x="21" y="17"/>
                    </a:cubicBezTo>
                    <a:cubicBezTo>
                      <a:pt x="9" y="19"/>
                      <a:pt x="0" y="26"/>
                      <a:pt x="0" y="35"/>
                    </a:cubicBezTo>
                    <a:cubicBezTo>
                      <a:pt x="52" y="35"/>
                      <a:pt x="52" y="35"/>
                      <a:pt x="52" y="35"/>
                    </a:cubicBezTo>
                    <a:cubicBezTo>
                      <a:pt x="52" y="27"/>
                      <a:pt x="43" y="19"/>
                      <a:pt x="32" y="1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53" name="Freeform 109">
                <a:extLst>
                  <a:ext uri="{FF2B5EF4-FFF2-40B4-BE49-F238E27FC236}">
                    <a16:creationId xmlns:a16="http://schemas.microsoft.com/office/drawing/2014/main" id="{98CA5C2E-6977-594E-9FE9-64100A0249B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88100" y="1570038"/>
                <a:ext cx="304800" cy="258763"/>
              </a:xfrm>
              <a:custGeom>
                <a:avLst/>
                <a:gdLst/>
                <a:ahLst/>
                <a:cxnLst>
                  <a:cxn ang="0">
                    <a:pos x="53" y="93"/>
                  </a:cxn>
                  <a:cxn ang="0">
                    <a:pos x="110" y="49"/>
                  </a:cxn>
                  <a:cxn ang="0">
                    <a:pos x="110" y="0"/>
                  </a:cxn>
                  <a:cxn ang="0">
                    <a:pos x="0" y="93"/>
                  </a:cxn>
                  <a:cxn ang="0">
                    <a:pos x="53" y="93"/>
                  </a:cxn>
                </a:cxnLst>
                <a:rect l="0" t="0" r="r" b="b"/>
                <a:pathLst>
                  <a:path w="110" h="93">
                    <a:moveTo>
                      <a:pt x="53" y="93"/>
                    </a:moveTo>
                    <a:cubicBezTo>
                      <a:pt x="66" y="68"/>
                      <a:pt x="83" y="51"/>
                      <a:pt x="110" y="49"/>
                    </a:cubicBezTo>
                    <a:cubicBezTo>
                      <a:pt x="110" y="0"/>
                      <a:pt x="110" y="0"/>
                      <a:pt x="110" y="0"/>
                    </a:cubicBezTo>
                    <a:cubicBezTo>
                      <a:pt x="59" y="2"/>
                      <a:pt x="16" y="41"/>
                      <a:pt x="0" y="93"/>
                    </a:cubicBezTo>
                    <a:lnTo>
                      <a:pt x="53" y="93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55" name="Freeform 110">
                <a:extLst>
                  <a:ext uri="{FF2B5EF4-FFF2-40B4-BE49-F238E27FC236}">
                    <a16:creationId xmlns:a16="http://schemas.microsoft.com/office/drawing/2014/main" id="{6B9E839B-6982-7442-93DE-CE01752CCD1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67463" y="1843088"/>
                <a:ext cx="179388" cy="23813"/>
              </a:xfrm>
              <a:custGeom>
                <a:avLst/>
                <a:gdLst/>
                <a:ahLst/>
                <a:cxnLst>
                  <a:cxn ang="0">
                    <a:pos x="64" y="4"/>
                  </a:cxn>
                  <a:cxn ang="0">
                    <a:pos x="57" y="9"/>
                  </a:cxn>
                  <a:cxn ang="0">
                    <a:pos x="7" y="9"/>
                  </a:cxn>
                  <a:cxn ang="0">
                    <a:pos x="0" y="4"/>
                  </a:cxn>
                  <a:cxn ang="0">
                    <a:pos x="7" y="0"/>
                  </a:cxn>
                  <a:cxn ang="0">
                    <a:pos x="57" y="0"/>
                  </a:cxn>
                  <a:cxn ang="0">
                    <a:pos x="64" y="4"/>
                  </a:cxn>
                </a:cxnLst>
                <a:rect l="0" t="0" r="r" b="b"/>
                <a:pathLst>
                  <a:path w="64" h="9">
                    <a:moveTo>
                      <a:pt x="64" y="4"/>
                    </a:moveTo>
                    <a:cubicBezTo>
                      <a:pt x="64" y="7"/>
                      <a:pt x="61" y="9"/>
                      <a:pt x="57" y="9"/>
                    </a:cubicBezTo>
                    <a:cubicBezTo>
                      <a:pt x="7" y="9"/>
                      <a:pt x="7" y="9"/>
                      <a:pt x="7" y="9"/>
                    </a:cubicBezTo>
                    <a:cubicBezTo>
                      <a:pt x="3" y="9"/>
                      <a:pt x="0" y="7"/>
                      <a:pt x="0" y="4"/>
                    </a:cubicBezTo>
                    <a:cubicBezTo>
                      <a:pt x="0" y="2"/>
                      <a:pt x="3" y="0"/>
                      <a:pt x="7" y="0"/>
                    </a:cubicBezTo>
                    <a:cubicBezTo>
                      <a:pt x="57" y="0"/>
                      <a:pt x="57" y="0"/>
                      <a:pt x="57" y="0"/>
                    </a:cubicBezTo>
                    <a:cubicBezTo>
                      <a:pt x="61" y="0"/>
                      <a:pt x="64" y="2"/>
                      <a:pt x="64" y="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56" name="Freeform 111">
                <a:extLst>
                  <a:ext uri="{FF2B5EF4-FFF2-40B4-BE49-F238E27FC236}">
                    <a16:creationId xmlns:a16="http://schemas.microsoft.com/office/drawing/2014/main" id="{336E0CAA-00C0-8E4C-9CC9-54ACA0452A20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311900" y="1917700"/>
                <a:ext cx="258763" cy="384175"/>
              </a:xfrm>
              <a:custGeom>
                <a:avLst/>
                <a:gdLst/>
                <a:ahLst/>
                <a:cxnLst>
                  <a:cxn ang="0">
                    <a:pos x="52" y="0"/>
                  </a:cxn>
                  <a:cxn ang="0">
                    <a:pos x="1" y="87"/>
                  </a:cxn>
                  <a:cxn ang="0">
                    <a:pos x="44" y="136"/>
                  </a:cxn>
                  <a:cxn ang="0">
                    <a:pos x="92" y="95"/>
                  </a:cxn>
                  <a:cxn ang="0">
                    <a:pos x="52" y="0"/>
                  </a:cxn>
                  <a:cxn ang="0">
                    <a:pos x="23" y="108"/>
                  </a:cxn>
                  <a:cxn ang="0">
                    <a:pos x="11" y="91"/>
                  </a:cxn>
                  <a:cxn ang="0">
                    <a:pos x="23" y="75"/>
                  </a:cxn>
                  <a:cxn ang="0">
                    <a:pos x="36" y="91"/>
                  </a:cxn>
                  <a:cxn ang="0">
                    <a:pos x="23" y="108"/>
                  </a:cxn>
                </a:cxnLst>
                <a:rect l="0" t="0" r="r" b="b"/>
                <a:pathLst>
                  <a:path w="93" h="138">
                    <a:moveTo>
                      <a:pt x="52" y="0"/>
                    </a:moveTo>
                    <a:cubicBezTo>
                      <a:pt x="34" y="36"/>
                      <a:pt x="3" y="63"/>
                      <a:pt x="1" y="87"/>
                    </a:cubicBezTo>
                    <a:cubicBezTo>
                      <a:pt x="0" y="112"/>
                      <a:pt x="19" y="134"/>
                      <a:pt x="44" y="136"/>
                    </a:cubicBezTo>
                    <a:cubicBezTo>
                      <a:pt x="69" y="138"/>
                      <a:pt x="90" y="120"/>
                      <a:pt x="92" y="95"/>
                    </a:cubicBezTo>
                    <a:cubicBezTo>
                      <a:pt x="93" y="70"/>
                      <a:pt x="68" y="40"/>
                      <a:pt x="52" y="0"/>
                    </a:cubicBezTo>
                    <a:close/>
                    <a:moveTo>
                      <a:pt x="23" y="108"/>
                    </a:moveTo>
                    <a:cubicBezTo>
                      <a:pt x="16" y="108"/>
                      <a:pt x="11" y="101"/>
                      <a:pt x="11" y="91"/>
                    </a:cubicBezTo>
                    <a:cubicBezTo>
                      <a:pt x="11" y="82"/>
                      <a:pt x="16" y="75"/>
                      <a:pt x="23" y="75"/>
                    </a:cubicBezTo>
                    <a:cubicBezTo>
                      <a:pt x="30" y="75"/>
                      <a:pt x="36" y="82"/>
                      <a:pt x="36" y="91"/>
                    </a:cubicBezTo>
                    <a:cubicBezTo>
                      <a:pt x="36" y="101"/>
                      <a:pt x="30" y="108"/>
                      <a:pt x="23" y="10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</p:grpSp>
        <p:grpSp>
          <p:nvGrpSpPr>
            <p:cNvPr id="39" name="Group 38">
              <a:extLst>
                <a:ext uri="{FF2B5EF4-FFF2-40B4-BE49-F238E27FC236}">
                  <a16:creationId xmlns:a16="http://schemas.microsoft.com/office/drawing/2014/main" id="{EA7BCB28-C3F2-4B43-9B84-2EFA29796F0E}"/>
                </a:ext>
              </a:extLst>
            </p:cNvPr>
            <p:cNvGrpSpPr/>
            <p:nvPr/>
          </p:nvGrpSpPr>
          <p:grpSpPr>
            <a:xfrm>
              <a:off x="2000673" y="1846996"/>
              <a:ext cx="954088" cy="1209676"/>
              <a:chOff x="1799105" y="1528795"/>
              <a:chExt cx="954088" cy="1209676"/>
            </a:xfrm>
            <a:solidFill>
              <a:schemeClr val="accent1"/>
            </a:solidFill>
          </p:grpSpPr>
          <p:sp>
            <p:nvSpPr>
              <p:cNvPr id="40" name="Freeform 29">
                <a:extLst>
                  <a:ext uri="{FF2B5EF4-FFF2-40B4-BE49-F238E27FC236}">
                    <a16:creationId xmlns:a16="http://schemas.microsoft.com/office/drawing/2014/main" id="{3EC02F65-DD3F-3540-99A3-85C3B2F5A63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75305" y="2197133"/>
                <a:ext cx="215900" cy="401638"/>
              </a:xfrm>
              <a:custGeom>
                <a:avLst/>
                <a:gdLst>
                  <a:gd name="T0" fmla="*/ 57 w 128"/>
                  <a:gd name="T1" fmla="*/ 0 h 237"/>
                  <a:gd name="T2" fmla="*/ 5 w 128"/>
                  <a:gd name="T3" fmla="*/ 131 h 237"/>
                  <a:gd name="T4" fmla="*/ 62 w 128"/>
                  <a:gd name="T5" fmla="*/ 233 h 237"/>
                  <a:gd name="T6" fmla="*/ 116 w 128"/>
                  <a:gd name="T7" fmla="*/ 122 h 237"/>
                  <a:gd name="T8" fmla="*/ 57 w 128"/>
                  <a:gd name="T9" fmla="*/ 0 h 2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8" h="237">
                    <a:moveTo>
                      <a:pt x="57" y="0"/>
                    </a:moveTo>
                    <a:cubicBezTo>
                      <a:pt x="57" y="0"/>
                      <a:pt x="11" y="87"/>
                      <a:pt x="5" y="131"/>
                    </a:cubicBezTo>
                    <a:cubicBezTo>
                      <a:pt x="0" y="175"/>
                      <a:pt x="3" y="230"/>
                      <a:pt x="62" y="233"/>
                    </a:cubicBezTo>
                    <a:cubicBezTo>
                      <a:pt x="120" y="237"/>
                      <a:pt x="128" y="162"/>
                      <a:pt x="116" y="122"/>
                    </a:cubicBezTo>
                    <a:cubicBezTo>
                      <a:pt x="104" y="82"/>
                      <a:pt x="63" y="32"/>
                      <a:pt x="57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1" name="Freeform 30">
                <a:extLst>
                  <a:ext uri="{FF2B5EF4-FFF2-40B4-BE49-F238E27FC236}">
                    <a16:creationId xmlns:a16="http://schemas.microsoft.com/office/drawing/2014/main" id="{0B567B0E-FB92-544B-9752-72B7FAB985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35705" y="1685958"/>
                <a:ext cx="217488" cy="400050"/>
              </a:xfrm>
              <a:custGeom>
                <a:avLst/>
                <a:gdLst>
                  <a:gd name="T0" fmla="*/ 57 w 129"/>
                  <a:gd name="T1" fmla="*/ 0 h 237"/>
                  <a:gd name="T2" fmla="*/ 6 w 129"/>
                  <a:gd name="T3" fmla="*/ 131 h 237"/>
                  <a:gd name="T4" fmla="*/ 62 w 129"/>
                  <a:gd name="T5" fmla="*/ 233 h 237"/>
                  <a:gd name="T6" fmla="*/ 116 w 129"/>
                  <a:gd name="T7" fmla="*/ 121 h 237"/>
                  <a:gd name="T8" fmla="*/ 57 w 129"/>
                  <a:gd name="T9" fmla="*/ 0 h 2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9" h="237">
                    <a:moveTo>
                      <a:pt x="57" y="0"/>
                    </a:moveTo>
                    <a:cubicBezTo>
                      <a:pt x="57" y="0"/>
                      <a:pt x="11" y="87"/>
                      <a:pt x="6" y="131"/>
                    </a:cubicBezTo>
                    <a:cubicBezTo>
                      <a:pt x="0" y="174"/>
                      <a:pt x="4" y="229"/>
                      <a:pt x="62" y="233"/>
                    </a:cubicBezTo>
                    <a:cubicBezTo>
                      <a:pt x="120" y="237"/>
                      <a:pt x="129" y="161"/>
                      <a:pt x="116" y="121"/>
                    </a:cubicBezTo>
                    <a:cubicBezTo>
                      <a:pt x="104" y="82"/>
                      <a:pt x="63" y="31"/>
                      <a:pt x="57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" name="Freeform 42">
                <a:extLst>
                  <a:ext uri="{FF2B5EF4-FFF2-40B4-BE49-F238E27FC236}">
                    <a16:creationId xmlns:a16="http://schemas.microsoft.com/office/drawing/2014/main" id="{FA047432-6681-6547-B245-56EE7F8B6FE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38855" y="2479708"/>
                <a:ext cx="139700" cy="258763"/>
              </a:xfrm>
              <a:custGeom>
                <a:avLst/>
                <a:gdLst>
                  <a:gd name="T0" fmla="*/ 37 w 83"/>
                  <a:gd name="T1" fmla="*/ 0 h 153"/>
                  <a:gd name="T2" fmla="*/ 4 w 83"/>
                  <a:gd name="T3" fmla="*/ 84 h 153"/>
                  <a:gd name="T4" fmla="*/ 40 w 83"/>
                  <a:gd name="T5" fmla="*/ 150 h 153"/>
                  <a:gd name="T6" fmla="*/ 75 w 83"/>
                  <a:gd name="T7" fmla="*/ 79 h 153"/>
                  <a:gd name="T8" fmla="*/ 37 w 83"/>
                  <a:gd name="T9" fmla="*/ 0 h 1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3" h="153">
                    <a:moveTo>
                      <a:pt x="37" y="0"/>
                    </a:moveTo>
                    <a:cubicBezTo>
                      <a:pt x="37" y="0"/>
                      <a:pt x="7" y="56"/>
                      <a:pt x="4" y="84"/>
                    </a:cubicBezTo>
                    <a:cubicBezTo>
                      <a:pt x="0" y="113"/>
                      <a:pt x="2" y="148"/>
                      <a:pt x="40" y="150"/>
                    </a:cubicBezTo>
                    <a:cubicBezTo>
                      <a:pt x="77" y="153"/>
                      <a:pt x="83" y="104"/>
                      <a:pt x="75" y="79"/>
                    </a:cubicBezTo>
                    <a:cubicBezTo>
                      <a:pt x="67" y="53"/>
                      <a:pt x="41" y="21"/>
                      <a:pt x="37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3" name="Freeform 46">
                <a:extLst>
                  <a:ext uri="{FF2B5EF4-FFF2-40B4-BE49-F238E27FC236}">
                    <a16:creationId xmlns:a16="http://schemas.microsoft.com/office/drawing/2014/main" id="{C0FDB104-2B23-9347-9160-19321AFB62B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83268" y="1805020"/>
                <a:ext cx="87313" cy="166688"/>
              </a:xfrm>
              <a:custGeom>
                <a:avLst/>
                <a:gdLst>
                  <a:gd name="T0" fmla="*/ 23 w 52"/>
                  <a:gd name="T1" fmla="*/ 0 h 98"/>
                  <a:gd name="T2" fmla="*/ 2 w 52"/>
                  <a:gd name="T3" fmla="*/ 54 h 98"/>
                  <a:gd name="T4" fmla="*/ 25 w 52"/>
                  <a:gd name="T5" fmla="*/ 96 h 98"/>
                  <a:gd name="T6" fmla="*/ 47 w 52"/>
                  <a:gd name="T7" fmla="*/ 50 h 98"/>
                  <a:gd name="T8" fmla="*/ 23 w 52"/>
                  <a:gd name="T9" fmla="*/ 0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2" h="98">
                    <a:moveTo>
                      <a:pt x="23" y="0"/>
                    </a:moveTo>
                    <a:cubicBezTo>
                      <a:pt x="23" y="0"/>
                      <a:pt x="4" y="36"/>
                      <a:pt x="2" y="54"/>
                    </a:cubicBezTo>
                    <a:cubicBezTo>
                      <a:pt x="0" y="72"/>
                      <a:pt x="1" y="95"/>
                      <a:pt x="25" y="96"/>
                    </a:cubicBezTo>
                    <a:cubicBezTo>
                      <a:pt x="49" y="98"/>
                      <a:pt x="52" y="67"/>
                      <a:pt x="47" y="50"/>
                    </a:cubicBezTo>
                    <a:cubicBezTo>
                      <a:pt x="42" y="34"/>
                      <a:pt x="25" y="13"/>
                      <a:pt x="23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" name="Freeform 55">
                <a:extLst>
                  <a:ext uri="{FF2B5EF4-FFF2-40B4-BE49-F238E27FC236}">
                    <a16:creationId xmlns:a16="http://schemas.microsoft.com/office/drawing/2014/main" id="{DDE12F8D-0D01-8F47-93A7-B617FC1F90E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99105" y="1528795"/>
                <a:ext cx="144463" cy="269875"/>
              </a:xfrm>
              <a:custGeom>
                <a:avLst/>
                <a:gdLst>
                  <a:gd name="T0" fmla="*/ 38 w 86"/>
                  <a:gd name="T1" fmla="*/ 0 h 159"/>
                  <a:gd name="T2" fmla="*/ 3 w 86"/>
                  <a:gd name="T3" fmla="*/ 88 h 159"/>
                  <a:gd name="T4" fmla="*/ 41 w 86"/>
                  <a:gd name="T5" fmla="*/ 156 h 159"/>
                  <a:gd name="T6" fmla="*/ 77 w 86"/>
                  <a:gd name="T7" fmla="*/ 81 h 159"/>
                  <a:gd name="T8" fmla="*/ 38 w 86"/>
                  <a:gd name="T9" fmla="*/ 0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6" h="159">
                    <a:moveTo>
                      <a:pt x="38" y="0"/>
                    </a:moveTo>
                    <a:cubicBezTo>
                      <a:pt x="38" y="0"/>
                      <a:pt x="7" y="58"/>
                      <a:pt x="3" y="88"/>
                    </a:cubicBezTo>
                    <a:cubicBezTo>
                      <a:pt x="0" y="117"/>
                      <a:pt x="2" y="154"/>
                      <a:pt x="41" y="156"/>
                    </a:cubicBezTo>
                    <a:cubicBezTo>
                      <a:pt x="80" y="159"/>
                      <a:pt x="86" y="108"/>
                      <a:pt x="77" y="81"/>
                    </a:cubicBezTo>
                    <a:cubicBezTo>
                      <a:pt x="69" y="55"/>
                      <a:pt x="42" y="21"/>
                      <a:pt x="38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5" name="Freeform 58">
                <a:extLst>
                  <a:ext uri="{FF2B5EF4-FFF2-40B4-BE49-F238E27FC236}">
                    <a16:creationId xmlns:a16="http://schemas.microsoft.com/office/drawing/2014/main" id="{2169E2F4-0AE6-F94C-9D64-410B0C8E01A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92830" y="2084420"/>
                <a:ext cx="90488" cy="165100"/>
              </a:xfrm>
              <a:custGeom>
                <a:avLst/>
                <a:gdLst>
                  <a:gd name="T0" fmla="*/ 23 w 53"/>
                  <a:gd name="T1" fmla="*/ 0 h 97"/>
                  <a:gd name="T2" fmla="*/ 2 w 53"/>
                  <a:gd name="T3" fmla="*/ 53 h 97"/>
                  <a:gd name="T4" fmla="*/ 25 w 53"/>
                  <a:gd name="T5" fmla="*/ 96 h 97"/>
                  <a:gd name="T6" fmla="*/ 48 w 53"/>
                  <a:gd name="T7" fmla="*/ 50 h 97"/>
                  <a:gd name="T8" fmla="*/ 23 w 53"/>
                  <a:gd name="T9" fmla="*/ 0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3" h="97">
                    <a:moveTo>
                      <a:pt x="23" y="0"/>
                    </a:moveTo>
                    <a:cubicBezTo>
                      <a:pt x="23" y="0"/>
                      <a:pt x="5" y="35"/>
                      <a:pt x="2" y="53"/>
                    </a:cubicBezTo>
                    <a:cubicBezTo>
                      <a:pt x="0" y="71"/>
                      <a:pt x="1" y="94"/>
                      <a:pt x="25" y="96"/>
                    </a:cubicBezTo>
                    <a:cubicBezTo>
                      <a:pt x="50" y="97"/>
                      <a:pt x="53" y="66"/>
                      <a:pt x="48" y="50"/>
                    </a:cubicBezTo>
                    <a:cubicBezTo>
                      <a:pt x="43" y="33"/>
                      <a:pt x="26" y="13"/>
                      <a:pt x="23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grpSp>
        <p:nvGrpSpPr>
          <p:cNvPr id="57" name="Group 56">
            <a:extLst>
              <a:ext uri="{FF2B5EF4-FFF2-40B4-BE49-F238E27FC236}">
                <a16:creationId xmlns:a16="http://schemas.microsoft.com/office/drawing/2014/main" id="{EBCE0521-0D79-2648-823A-B7A9C3926331}"/>
              </a:ext>
            </a:extLst>
          </p:cNvPr>
          <p:cNvGrpSpPr/>
          <p:nvPr/>
        </p:nvGrpSpPr>
        <p:grpSpPr>
          <a:xfrm>
            <a:off x="4269184" y="2109205"/>
            <a:ext cx="1285064" cy="2638463"/>
            <a:chOff x="1669697" y="418209"/>
            <a:chExt cx="1285064" cy="2638463"/>
          </a:xfrm>
          <a:solidFill>
            <a:schemeClr val="accent2"/>
          </a:solidFill>
        </p:grpSpPr>
        <p:grpSp>
          <p:nvGrpSpPr>
            <p:cNvPr id="58" name="Group 57">
              <a:extLst>
                <a:ext uri="{FF2B5EF4-FFF2-40B4-BE49-F238E27FC236}">
                  <a16:creationId xmlns:a16="http://schemas.microsoft.com/office/drawing/2014/main" id="{C58C6338-E169-6240-A6A9-AECD04EB486C}"/>
                </a:ext>
              </a:extLst>
            </p:cNvPr>
            <p:cNvGrpSpPr/>
            <p:nvPr/>
          </p:nvGrpSpPr>
          <p:grpSpPr>
            <a:xfrm flipH="1">
              <a:off x="1669697" y="418209"/>
              <a:ext cx="1000987" cy="1263060"/>
              <a:chOff x="6311900" y="1385888"/>
              <a:chExt cx="701675" cy="915987"/>
            </a:xfrm>
            <a:grpFill/>
          </p:grpSpPr>
          <p:sp>
            <p:nvSpPr>
              <p:cNvPr id="67" name="Rectangle 102">
                <a:extLst>
                  <a:ext uri="{FF2B5EF4-FFF2-40B4-BE49-F238E27FC236}">
                    <a16:creationId xmlns:a16="http://schemas.microsoft.com/office/drawing/2014/main" id="{AF405DAF-0237-7543-A894-66A5C583F50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40525" y="1558925"/>
                <a:ext cx="150813" cy="155575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68" name="Freeform 103">
                <a:extLst>
                  <a:ext uri="{FF2B5EF4-FFF2-40B4-BE49-F238E27FC236}">
                    <a16:creationId xmlns:a16="http://schemas.microsoft.com/office/drawing/2014/main" id="{B9390009-B937-5242-9504-1A2508AC147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99250" y="1550988"/>
                <a:ext cx="38100" cy="174625"/>
              </a:xfrm>
              <a:custGeom>
                <a:avLst/>
                <a:gdLst/>
                <a:ahLst/>
                <a:cxnLst>
                  <a:cxn ang="0">
                    <a:pos x="14" y="59"/>
                  </a:cxn>
                  <a:cxn ang="0">
                    <a:pos x="10" y="63"/>
                  </a:cxn>
                  <a:cxn ang="0">
                    <a:pos x="5" y="63"/>
                  </a:cxn>
                  <a:cxn ang="0">
                    <a:pos x="0" y="59"/>
                  </a:cxn>
                  <a:cxn ang="0">
                    <a:pos x="0" y="4"/>
                  </a:cxn>
                  <a:cxn ang="0">
                    <a:pos x="5" y="0"/>
                  </a:cxn>
                  <a:cxn ang="0">
                    <a:pos x="10" y="0"/>
                  </a:cxn>
                  <a:cxn ang="0">
                    <a:pos x="14" y="4"/>
                  </a:cxn>
                  <a:cxn ang="0">
                    <a:pos x="14" y="59"/>
                  </a:cxn>
                </a:cxnLst>
                <a:rect l="0" t="0" r="r" b="b"/>
                <a:pathLst>
                  <a:path w="14" h="63">
                    <a:moveTo>
                      <a:pt x="14" y="59"/>
                    </a:moveTo>
                    <a:cubicBezTo>
                      <a:pt x="14" y="61"/>
                      <a:pt x="12" y="63"/>
                      <a:pt x="10" y="63"/>
                    </a:cubicBezTo>
                    <a:cubicBezTo>
                      <a:pt x="5" y="63"/>
                      <a:pt x="5" y="63"/>
                      <a:pt x="5" y="63"/>
                    </a:cubicBezTo>
                    <a:cubicBezTo>
                      <a:pt x="2" y="63"/>
                      <a:pt x="0" y="61"/>
                      <a:pt x="0" y="59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2"/>
                      <a:pt x="2" y="0"/>
                      <a:pt x="5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12" y="0"/>
                      <a:pt x="14" y="2"/>
                      <a:pt x="14" y="4"/>
                    </a:cubicBezTo>
                    <a:lnTo>
                      <a:pt x="14" y="59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69" name="Freeform 104">
                <a:extLst>
                  <a:ext uri="{FF2B5EF4-FFF2-40B4-BE49-F238E27FC236}">
                    <a16:creationId xmlns:a16="http://schemas.microsoft.com/office/drawing/2014/main" id="{98D9689C-E7F2-1E44-A3FF-B761277917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94513" y="1550988"/>
                <a:ext cx="38100" cy="174625"/>
              </a:xfrm>
              <a:custGeom>
                <a:avLst/>
                <a:gdLst/>
                <a:ahLst/>
                <a:cxnLst>
                  <a:cxn ang="0">
                    <a:pos x="14" y="59"/>
                  </a:cxn>
                  <a:cxn ang="0">
                    <a:pos x="9" y="63"/>
                  </a:cxn>
                  <a:cxn ang="0">
                    <a:pos x="4" y="63"/>
                  </a:cxn>
                  <a:cxn ang="0">
                    <a:pos x="0" y="59"/>
                  </a:cxn>
                  <a:cxn ang="0">
                    <a:pos x="0" y="4"/>
                  </a:cxn>
                  <a:cxn ang="0">
                    <a:pos x="4" y="0"/>
                  </a:cxn>
                  <a:cxn ang="0">
                    <a:pos x="9" y="0"/>
                  </a:cxn>
                  <a:cxn ang="0">
                    <a:pos x="14" y="4"/>
                  </a:cxn>
                  <a:cxn ang="0">
                    <a:pos x="14" y="59"/>
                  </a:cxn>
                </a:cxnLst>
                <a:rect l="0" t="0" r="r" b="b"/>
                <a:pathLst>
                  <a:path w="14" h="63">
                    <a:moveTo>
                      <a:pt x="14" y="59"/>
                    </a:moveTo>
                    <a:cubicBezTo>
                      <a:pt x="14" y="61"/>
                      <a:pt x="12" y="63"/>
                      <a:pt x="9" y="63"/>
                    </a:cubicBezTo>
                    <a:cubicBezTo>
                      <a:pt x="4" y="63"/>
                      <a:pt x="4" y="63"/>
                      <a:pt x="4" y="63"/>
                    </a:cubicBezTo>
                    <a:cubicBezTo>
                      <a:pt x="2" y="63"/>
                      <a:pt x="0" y="61"/>
                      <a:pt x="0" y="59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2"/>
                      <a:pt x="2" y="0"/>
                      <a:pt x="4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12" y="0"/>
                      <a:pt x="14" y="2"/>
                      <a:pt x="14" y="4"/>
                    </a:cubicBezTo>
                    <a:lnTo>
                      <a:pt x="14" y="59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70" name="Freeform 105">
                <a:extLst>
                  <a:ext uri="{FF2B5EF4-FFF2-40B4-BE49-F238E27FC236}">
                    <a16:creationId xmlns:a16="http://schemas.microsoft.com/office/drawing/2014/main" id="{0590600F-2057-0843-9979-1168972C654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32575" y="1392238"/>
                <a:ext cx="366713" cy="60325"/>
              </a:xfrm>
              <a:custGeom>
                <a:avLst/>
                <a:gdLst/>
                <a:ahLst/>
                <a:cxnLst>
                  <a:cxn ang="0">
                    <a:pos x="66" y="5"/>
                  </a:cxn>
                  <a:cxn ang="0">
                    <a:pos x="12" y="1"/>
                  </a:cxn>
                  <a:cxn ang="0">
                    <a:pos x="0" y="11"/>
                  </a:cxn>
                  <a:cxn ang="0">
                    <a:pos x="12" y="22"/>
                  </a:cxn>
                  <a:cxn ang="0">
                    <a:pos x="66" y="18"/>
                  </a:cxn>
                  <a:cxn ang="0">
                    <a:pos x="119" y="22"/>
                  </a:cxn>
                  <a:cxn ang="0">
                    <a:pos x="132" y="11"/>
                  </a:cxn>
                  <a:cxn ang="0">
                    <a:pos x="119" y="1"/>
                  </a:cxn>
                  <a:cxn ang="0">
                    <a:pos x="66" y="5"/>
                  </a:cxn>
                </a:cxnLst>
                <a:rect l="0" t="0" r="r" b="b"/>
                <a:pathLst>
                  <a:path w="132" h="22">
                    <a:moveTo>
                      <a:pt x="66" y="5"/>
                    </a:moveTo>
                    <a:cubicBezTo>
                      <a:pt x="41" y="5"/>
                      <a:pt x="12" y="1"/>
                      <a:pt x="12" y="1"/>
                    </a:cubicBezTo>
                    <a:cubicBezTo>
                      <a:pt x="6" y="0"/>
                      <a:pt x="0" y="5"/>
                      <a:pt x="0" y="11"/>
                    </a:cubicBezTo>
                    <a:cubicBezTo>
                      <a:pt x="0" y="18"/>
                      <a:pt x="6" y="22"/>
                      <a:pt x="12" y="22"/>
                    </a:cubicBezTo>
                    <a:cubicBezTo>
                      <a:pt x="12" y="22"/>
                      <a:pt x="41" y="18"/>
                      <a:pt x="66" y="18"/>
                    </a:cubicBezTo>
                    <a:cubicBezTo>
                      <a:pt x="90" y="18"/>
                      <a:pt x="119" y="22"/>
                      <a:pt x="119" y="22"/>
                    </a:cubicBezTo>
                    <a:cubicBezTo>
                      <a:pt x="126" y="22"/>
                      <a:pt x="132" y="18"/>
                      <a:pt x="132" y="11"/>
                    </a:cubicBezTo>
                    <a:cubicBezTo>
                      <a:pt x="132" y="5"/>
                      <a:pt x="126" y="0"/>
                      <a:pt x="119" y="1"/>
                    </a:cubicBezTo>
                    <a:cubicBezTo>
                      <a:pt x="119" y="1"/>
                      <a:pt x="90" y="5"/>
                      <a:pt x="66" y="5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71" name="Freeform 106">
                <a:extLst>
                  <a:ext uri="{FF2B5EF4-FFF2-40B4-BE49-F238E27FC236}">
                    <a16:creationId xmlns:a16="http://schemas.microsoft.com/office/drawing/2014/main" id="{286DFACB-B4CC-BA41-9F5D-B61CE1E702E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40550" y="1525588"/>
                <a:ext cx="73025" cy="222250"/>
              </a:xfrm>
              <a:custGeom>
                <a:avLst/>
                <a:gdLst/>
                <a:ahLst/>
                <a:cxnLst>
                  <a:cxn ang="0">
                    <a:pos x="25" y="0"/>
                  </a:cxn>
                  <a:cxn ang="0">
                    <a:pos x="13" y="14"/>
                  </a:cxn>
                  <a:cxn ang="0">
                    <a:pos x="13" y="15"/>
                  </a:cxn>
                  <a:cxn ang="0">
                    <a:pos x="0" y="15"/>
                  </a:cxn>
                  <a:cxn ang="0">
                    <a:pos x="0" y="65"/>
                  </a:cxn>
                  <a:cxn ang="0">
                    <a:pos x="13" y="65"/>
                  </a:cxn>
                  <a:cxn ang="0">
                    <a:pos x="13" y="66"/>
                  </a:cxn>
                  <a:cxn ang="0">
                    <a:pos x="25" y="80"/>
                  </a:cxn>
                  <a:cxn ang="0">
                    <a:pos x="26" y="80"/>
                  </a:cxn>
                  <a:cxn ang="0">
                    <a:pos x="26" y="0"/>
                  </a:cxn>
                  <a:cxn ang="0">
                    <a:pos x="25" y="0"/>
                  </a:cxn>
                </a:cxnLst>
                <a:rect l="0" t="0" r="r" b="b"/>
                <a:pathLst>
                  <a:path w="26" h="80">
                    <a:moveTo>
                      <a:pt x="25" y="0"/>
                    </a:moveTo>
                    <a:cubicBezTo>
                      <a:pt x="18" y="0"/>
                      <a:pt x="13" y="7"/>
                      <a:pt x="13" y="14"/>
                    </a:cubicBezTo>
                    <a:cubicBezTo>
                      <a:pt x="13" y="15"/>
                      <a:pt x="13" y="15"/>
                      <a:pt x="13" y="15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0" y="65"/>
                      <a:pt x="0" y="65"/>
                      <a:pt x="0" y="65"/>
                    </a:cubicBezTo>
                    <a:cubicBezTo>
                      <a:pt x="13" y="65"/>
                      <a:pt x="13" y="65"/>
                      <a:pt x="13" y="65"/>
                    </a:cubicBezTo>
                    <a:cubicBezTo>
                      <a:pt x="13" y="66"/>
                      <a:pt x="13" y="66"/>
                      <a:pt x="13" y="66"/>
                    </a:cubicBezTo>
                    <a:cubicBezTo>
                      <a:pt x="13" y="73"/>
                      <a:pt x="18" y="80"/>
                      <a:pt x="25" y="80"/>
                    </a:cubicBezTo>
                    <a:cubicBezTo>
                      <a:pt x="26" y="80"/>
                      <a:pt x="26" y="80"/>
                      <a:pt x="26" y="80"/>
                    </a:cubicBezTo>
                    <a:cubicBezTo>
                      <a:pt x="26" y="0"/>
                      <a:pt x="26" y="0"/>
                      <a:pt x="26" y="0"/>
                    </a:cubicBezTo>
                    <a:lnTo>
                      <a:pt x="25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72" name="Freeform 107">
                <a:extLst>
                  <a:ext uri="{FF2B5EF4-FFF2-40B4-BE49-F238E27FC236}">
                    <a16:creationId xmlns:a16="http://schemas.microsoft.com/office/drawing/2014/main" id="{084E3AB2-8A30-A44F-A50E-7A4D22A3F0F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96088" y="1385888"/>
                <a:ext cx="36513" cy="7938"/>
              </a:xfrm>
              <a:custGeom>
                <a:avLst/>
                <a:gdLst/>
                <a:ahLst/>
                <a:cxnLst>
                  <a:cxn ang="0">
                    <a:pos x="7" y="3"/>
                  </a:cxn>
                  <a:cxn ang="0">
                    <a:pos x="13" y="3"/>
                  </a:cxn>
                  <a:cxn ang="0">
                    <a:pos x="7" y="0"/>
                  </a:cxn>
                  <a:cxn ang="0">
                    <a:pos x="0" y="3"/>
                  </a:cxn>
                  <a:cxn ang="0">
                    <a:pos x="7" y="3"/>
                  </a:cxn>
                </a:cxnLst>
                <a:rect l="0" t="0" r="r" b="b"/>
                <a:pathLst>
                  <a:path w="13" h="3">
                    <a:moveTo>
                      <a:pt x="7" y="3"/>
                    </a:moveTo>
                    <a:cubicBezTo>
                      <a:pt x="9" y="3"/>
                      <a:pt x="11" y="3"/>
                      <a:pt x="13" y="3"/>
                    </a:cubicBezTo>
                    <a:cubicBezTo>
                      <a:pt x="12" y="1"/>
                      <a:pt x="10" y="0"/>
                      <a:pt x="7" y="0"/>
                    </a:cubicBezTo>
                    <a:cubicBezTo>
                      <a:pt x="4" y="0"/>
                      <a:pt x="2" y="1"/>
                      <a:pt x="0" y="3"/>
                    </a:cubicBezTo>
                    <a:cubicBezTo>
                      <a:pt x="3" y="3"/>
                      <a:pt x="5" y="3"/>
                      <a:pt x="7" y="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73" name="Freeform 108">
                <a:extLst>
                  <a:ext uri="{FF2B5EF4-FFF2-40B4-BE49-F238E27FC236}">
                    <a16:creationId xmlns:a16="http://schemas.microsoft.com/office/drawing/2014/main" id="{0953F16E-BE08-464B-B2BE-E8F4A23D0C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43700" y="1452563"/>
                <a:ext cx="144463" cy="98425"/>
              </a:xfrm>
              <a:custGeom>
                <a:avLst/>
                <a:gdLst/>
                <a:ahLst/>
                <a:cxnLst>
                  <a:cxn ang="0">
                    <a:pos x="32" y="17"/>
                  </a:cxn>
                  <a:cxn ang="0">
                    <a:pos x="32" y="2"/>
                  </a:cxn>
                  <a:cxn ang="0">
                    <a:pos x="32" y="0"/>
                  </a:cxn>
                  <a:cxn ang="0">
                    <a:pos x="26" y="0"/>
                  </a:cxn>
                  <a:cxn ang="0">
                    <a:pos x="21" y="0"/>
                  </a:cxn>
                  <a:cxn ang="0">
                    <a:pos x="21" y="2"/>
                  </a:cxn>
                  <a:cxn ang="0">
                    <a:pos x="21" y="17"/>
                  </a:cxn>
                  <a:cxn ang="0">
                    <a:pos x="0" y="35"/>
                  </a:cxn>
                  <a:cxn ang="0">
                    <a:pos x="52" y="35"/>
                  </a:cxn>
                  <a:cxn ang="0">
                    <a:pos x="32" y="17"/>
                  </a:cxn>
                </a:cxnLst>
                <a:rect l="0" t="0" r="r" b="b"/>
                <a:pathLst>
                  <a:path w="52" h="35">
                    <a:moveTo>
                      <a:pt x="32" y="17"/>
                    </a:moveTo>
                    <a:cubicBezTo>
                      <a:pt x="32" y="2"/>
                      <a:pt x="32" y="2"/>
                      <a:pt x="32" y="2"/>
                    </a:cubicBezTo>
                    <a:cubicBezTo>
                      <a:pt x="32" y="1"/>
                      <a:pt x="32" y="1"/>
                      <a:pt x="32" y="0"/>
                    </a:cubicBezTo>
                    <a:cubicBezTo>
                      <a:pt x="30" y="0"/>
                      <a:pt x="28" y="0"/>
                      <a:pt x="26" y="0"/>
                    </a:cubicBezTo>
                    <a:cubicBezTo>
                      <a:pt x="24" y="0"/>
                      <a:pt x="23" y="0"/>
                      <a:pt x="21" y="0"/>
                    </a:cubicBezTo>
                    <a:cubicBezTo>
                      <a:pt x="21" y="1"/>
                      <a:pt x="21" y="1"/>
                      <a:pt x="21" y="2"/>
                    </a:cubicBezTo>
                    <a:cubicBezTo>
                      <a:pt x="21" y="17"/>
                      <a:pt x="21" y="17"/>
                      <a:pt x="21" y="17"/>
                    </a:cubicBezTo>
                    <a:cubicBezTo>
                      <a:pt x="9" y="19"/>
                      <a:pt x="0" y="26"/>
                      <a:pt x="0" y="35"/>
                    </a:cubicBezTo>
                    <a:cubicBezTo>
                      <a:pt x="52" y="35"/>
                      <a:pt x="52" y="35"/>
                      <a:pt x="52" y="35"/>
                    </a:cubicBezTo>
                    <a:cubicBezTo>
                      <a:pt x="52" y="27"/>
                      <a:pt x="43" y="19"/>
                      <a:pt x="32" y="1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74" name="Freeform 109">
                <a:extLst>
                  <a:ext uri="{FF2B5EF4-FFF2-40B4-BE49-F238E27FC236}">
                    <a16:creationId xmlns:a16="http://schemas.microsoft.com/office/drawing/2014/main" id="{A79FC300-7F41-6646-83AE-AA177E2E507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88100" y="1570038"/>
                <a:ext cx="304800" cy="258763"/>
              </a:xfrm>
              <a:custGeom>
                <a:avLst/>
                <a:gdLst/>
                <a:ahLst/>
                <a:cxnLst>
                  <a:cxn ang="0">
                    <a:pos x="53" y="93"/>
                  </a:cxn>
                  <a:cxn ang="0">
                    <a:pos x="110" y="49"/>
                  </a:cxn>
                  <a:cxn ang="0">
                    <a:pos x="110" y="0"/>
                  </a:cxn>
                  <a:cxn ang="0">
                    <a:pos x="0" y="93"/>
                  </a:cxn>
                  <a:cxn ang="0">
                    <a:pos x="53" y="93"/>
                  </a:cxn>
                </a:cxnLst>
                <a:rect l="0" t="0" r="r" b="b"/>
                <a:pathLst>
                  <a:path w="110" h="93">
                    <a:moveTo>
                      <a:pt x="53" y="93"/>
                    </a:moveTo>
                    <a:cubicBezTo>
                      <a:pt x="66" y="68"/>
                      <a:pt x="83" y="51"/>
                      <a:pt x="110" y="49"/>
                    </a:cubicBezTo>
                    <a:cubicBezTo>
                      <a:pt x="110" y="0"/>
                      <a:pt x="110" y="0"/>
                      <a:pt x="110" y="0"/>
                    </a:cubicBezTo>
                    <a:cubicBezTo>
                      <a:pt x="59" y="2"/>
                      <a:pt x="16" y="41"/>
                      <a:pt x="0" y="93"/>
                    </a:cubicBezTo>
                    <a:lnTo>
                      <a:pt x="53" y="93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75" name="Freeform 110">
                <a:extLst>
                  <a:ext uri="{FF2B5EF4-FFF2-40B4-BE49-F238E27FC236}">
                    <a16:creationId xmlns:a16="http://schemas.microsoft.com/office/drawing/2014/main" id="{9AFF605F-A31B-6845-B0AC-34232185B0F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67463" y="1843088"/>
                <a:ext cx="179388" cy="23813"/>
              </a:xfrm>
              <a:custGeom>
                <a:avLst/>
                <a:gdLst/>
                <a:ahLst/>
                <a:cxnLst>
                  <a:cxn ang="0">
                    <a:pos x="64" y="4"/>
                  </a:cxn>
                  <a:cxn ang="0">
                    <a:pos x="57" y="9"/>
                  </a:cxn>
                  <a:cxn ang="0">
                    <a:pos x="7" y="9"/>
                  </a:cxn>
                  <a:cxn ang="0">
                    <a:pos x="0" y="4"/>
                  </a:cxn>
                  <a:cxn ang="0">
                    <a:pos x="7" y="0"/>
                  </a:cxn>
                  <a:cxn ang="0">
                    <a:pos x="57" y="0"/>
                  </a:cxn>
                  <a:cxn ang="0">
                    <a:pos x="64" y="4"/>
                  </a:cxn>
                </a:cxnLst>
                <a:rect l="0" t="0" r="r" b="b"/>
                <a:pathLst>
                  <a:path w="64" h="9">
                    <a:moveTo>
                      <a:pt x="64" y="4"/>
                    </a:moveTo>
                    <a:cubicBezTo>
                      <a:pt x="64" y="7"/>
                      <a:pt x="61" y="9"/>
                      <a:pt x="57" y="9"/>
                    </a:cubicBezTo>
                    <a:cubicBezTo>
                      <a:pt x="7" y="9"/>
                      <a:pt x="7" y="9"/>
                      <a:pt x="7" y="9"/>
                    </a:cubicBezTo>
                    <a:cubicBezTo>
                      <a:pt x="3" y="9"/>
                      <a:pt x="0" y="7"/>
                      <a:pt x="0" y="4"/>
                    </a:cubicBezTo>
                    <a:cubicBezTo>
                      <a:pt x="0" y="2"/>
                      <a:pt x="3" y="0"/>
                      <a:pt x="7" y="0"/>
                    </a:cubicBezTo>
                    <a:cubicBezTo>
                      <a:pt x="57" y="0"/>
                      <a:pt x="57" y="0"/>
                      <a:pt x="57" y="0"/>
                    </a:cubicBezTo>
                    <a:cubicBezTo>
                      <a:pt x="61" y="0"/>
                      <a:pt x="64" y="2"/>
                      <a:pt x="64" y="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76" name="Freeform 111">
                <a:extLst>
                  <a:ext uri="{FF2B5EF4-FFF2-40B4-BE49-F238E27FC236}">
                    <a16:creationId xmlns:a16="http://schemas.microsoft.com/office/drawing/2014/main" id="{BB190644-9213-3B49-9D8E-BEA9A00336C6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311900" y="1917700"/>
                <a:ext cx="258763" cy="384175"/>
              </a:xfrm>
              <a:custGeom>
                <a:avLst/>
                <a:gdLst/>
                <a:ahLst/>
                <a:cxnLst>
                  <a:cxn ang="0">
                    <a:pos x="52" y="0"/>
                  </a:cxn>
                  <a:cxn ang="0">
                    <a:pos x="1" y="87"/>
                  </a:cxn>
                  <a:cxn ang="0">
                    <a:pos x="44" y="136"/>
                  </a:cxn>
                  <a:cxn ang="0">
                    <a:pos x="92" y="95"/>
                  </a:cxn>
                  <a:cxn ang="0">
                    <a:pos x="52" y="0"/>
                  </a:cxn>
                  <a:cxn ang="0">
                    <a:pos x="23" y="108"/>
                  </a:cxn>
                  <a:cxn ang="0">
                    <a:pos x="11" y="91"/>
                  </a:cxn>
                  <a:cxn ang="0">
                    <a:pos x="23" y="75"/>
                  </a:cxn>
                  <a:cxn ang="0">
                    <a:pos x="36" y="91"/>
                  </a:cxn>
                  <a:cxn ang="0">
                    <a:pos x="23" y="108"/>
                  </a:cxn>
                </a:cxnLst>
                <a:rect l="0" t="0" r="r" b="b"/>
                <a:pathLst>
                  <a:path w="93" h="138">
                    <a:moveTo>
                      <a:pt x="52" y="0"/>
                    </a:moveTo>
                    <a:cubicBezTo>
                      <a:pt x="34" y="36"/>
                      <a:pt x="3" y="63"/>
                      <a:pt x="1" y="87"/>
                    </a:cubicBezTo>
                    <a:cubicBezTo>
                      <a:pt x="0" y="112"/>
                      <a:pt x="19" y="134"/>
                      <a:pt x="44" y="136"/>
                    </a:cubicBezTo>
                    <a:cubicBezTo>
                      <a:pt x="69" y="138"/>
                      <a:pt x="90" y="120"/>
                      <a:pt x="92" y="95"/>
                    </a:cubicBezTo>
                    <a:cubicBezTo>
                      <a:pt x="93" y="70"/>
                      <a:pt x="68" y="40"/>
                      <a:pt x="52" y="0"/>
                    </a:cubicBezTo>
                    <a:close/>
                    <a:moveTo>
                      <a:pt x="23" y="108"/>
                    </a:moveTo>
                    <a:cubicBezTo>
                      <a:pt x="16" y="108"/>
                      <a:pt x="11" y="101"/>
                      <a:pt x="11" y="91"/>
                    </a:cubicBezTo>
                    <a:cubicBezTo>
                      <a:pt x="11" y="82"/>
                      <a:pt x="16" y="75"/>
                      <a:pt x="23" y="75"/>
                    </a:cubicBezTo>
                    <a:cubicBezTo>
                      <a:pt x="30" y="75"/>
                      <a:pt x="36" y="82"/>
                      <a:pt x="36" y="91"/>
                    </a:cubicBezTo>
                    <a:cubicBezTo>
                      <a:pt x="36" y="101"/>
                      <a:pt x="30" y="108"/>
                      <a:pt x="23" y="10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</p:grpSp>
        <p:grpSp>
          <p:nvGrpSpPr>
            <p:cNvPr id="59" name="Group 58">
              <a:extLst>
                <a:ext uri="{FF2B5EF4-FFF2-40B4-BE49-F238E27FC236}">
                  <a16:creationId xmlns:a16="http://schemas.microsoft.com/office/drawing/2014/main" id="{A353C7B7-824C-174F-9A0D-8C984931D62F}"/>
                </a:ext>
              </a:extLst>
            </p:cNvPr>
            <p:cNvGrpSpPr/>
            <p:nvPr/>
          </p:nvGrpSpPr>
          <p:grpSpPr>
            <a:xfrm>
              <a:off x="2000673" y="1846996"/>
              <a:ext cx="954088" cy="1209676"/>
              <a:chOff x="1799105" y="1528795"/>
              <a:chExt cx="954088" cy="1209676"/>
            </a:xfrm>
            <a:grpFill/>
          </p:grpSpPr>
          <p:sp>
            <p:nvSpPr>
              <p:cNvPr id="60" name="Freeform 29">
                <a:extLst>
                  <a:ext uri="{FF2B5EF4-FFF2-40B4-BE49-F238E27FC236}">
                    <a16:creationId xmlns:a16="http://schemas.microsoft.com/office/drawing/2014/main" id="{6E11A68D-9AB3-9F4E-B6BE-33B483F0635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75305" y="2197133"/>
                <a:ext cx="215900" cy="401638"/>
              </a:xfrm>
              <a:custGeom>
                <a:avLst/>
                <a:gdLst>
                  <a:gd name="T0" fmla="*/ 57 w 128"/>
                  <a:gd name="T1" fmla="*/ 0 h 237"/>
                  <a:gd name="T2" fmla="*/ 5 w 128"/>
                  <a:gd name="T3" fmla="*/ 131 h 237"/>
                  <a:gd name="T4" fmla="*/ 62 w 128"/>
                  <a:gd name="T5" fmla="*/ 233 h 237"/>
                  <a:gd name="T6" fmla="*/ 116 w 128"/>
                  <a:gd name="T7" fmla="*/ 122 h 237"/>
                  <a:gd name="T8" fmla="*/ 57 w 128"/>
                  <a:gd name="T9" fmla="*/ 0 h 2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8" h="237">
                    <a:moveTo>
                      <a:pt x="57" y="0"/>
                    </a:moveTo>
                    <a:cubicBezTo>
                      <a:pt x="57" y="0"/>
                      <a:pt x="11" y="87"/>
                      <a:pt x="5" y="131"/>
                    </a:cubicBezTo>
                    <a:cubicBezTo>
                      <a:pt x="0" y="175"/>
                      <a:pt x="3" y="230"/>
                      <a:pt x="62" y="233"/>
                    </a:cubicBezTo>
                    <a:cubicBezTo>
                      <a:pt x="120" y="237"/>
                      <a:pt x="128" y="162"/>
                      <a:pt x="116" y="122"/>
                    </a:cubicBezTo>
                    <a:cubicBezTo>
                      <a:pt x="104" y="82"/>
                      <a:pt x="63" y="32"/>
                      <a:pt x="57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2" name="Freeform 30">
                <a:extLst>
                  <a:ext uri="{FF2B5EF4-FFF2-40B4-BE49-F238E27FC236}">
                    <a16:creationId xmlns:a16="http://schemas.microsoft.com/office/drawing/2014/main" id="{CBD19F3B-9041-484D-8F96-53638018EAD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35705" y="1685958"/>
                <a:ext cx="217488" cy="400050"/>
              </a:xfrm>
              <a:custGeom>
                <a:avLst/>
                <a:gdLst>
                  <a:gd name="T0" fmla="*/ 57 w 129"/>
                  <a:gd name="T1" fmla="*/ 0 h 237"/>
                  <a:gd name="T2" fmla="*/ 6 w 129"/>
                  <a:gd name="T3" fmla="*/ 131 h 237"/>
                  <a:gd name="T4" fmla="*/ 62 w 129"/>
                  <a:gd name="T5" fmla="*/ 233 h 237"/>
                  <a:gd name="T6" fmla="*/ 116 w 129"/>
                  <a:gd name="T7" fmla="*/ 121 h 237"/>
                  <a:gd name="T8" fmla="*/ 57 w 129"/>
                  <a:gd name="T9" fmla="*/ 0 h 2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9" h="237">
                    <a:moveTo>
                      <a:pt x="57" y="0"/>
                    </a:moveTo>
                    <a:cubicBezTo>
                      <a:pt x="57" y="0"/>
                      <a:pt x="11" y="87"/>
                      <a:pt x="6" y="131"/>
                    </a:cubicBezTo>
                    <a:cubicBezTo>
                      <a:pt x="0" y="174"/>
                      <a:pt x="4" y="229"/>
                      <a:pt x="62" y="233"/>
                    </a:cubicBezTo>
                    <a:cubicBezTo>
                      <a:pt x="120" y="237"/>
                      <a:pt x="129" y="161"/>
                      <a:pt x="116" y="121"/>
                    </a:cubicBezTo>
                    <a:cubicBezTo>
                      <a:pt x="104" y="82"/>
                      <a:pt x="63" y="31"/>
                      <a:pt x="57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3" name="Freeform 42">
                <a:extLst>
                  <a:ext uri="{FF2B5EF4-FFF2-40B4-BE49-F238E27FC236}">
                    <a16:creationId xmlns:a16="http://schemas.microsoft.com/office/drawing/2014/main" id="{7DD3350E-3C9F-A245-ABA8-C51B203BB37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38855" y="2479708"/>
                <a:ext cx="139700" cy="258763"/>
              </a:xfrm>
              <a:custGeom>
                <a:avLst/>
                <a:gdLst>
                  <a:gd name="T0" fmla="*/ 37 w 83"/>
                  <a:gd name="T1" fmla="*/ 0 h 153"/>
                  <a:gd name="T2" fmla="*/ 4 w 83"/>
                  <a:gd name="T3" fmla="*/ 84 h 153"/>
                  <a:gd name="T4" fmla="*/ 40 w 83"/>
                  <a:gd name="T5" fmla="*/ 150 h 153"/>
                  <a:gd name="T6" fmla="*/ 75 w 83"/>
                  <a:gd name="T7" fmla="*/ 79 h 153"/>
                  <a:gd name="T8" fmla="*/ 37 w 83"/>
                  <a:gd name="T9" fmla="*/ 0 h 1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3" h="153">
                    <a:moveTo>
                      <a:pt x="37" y="0"/>
                    </a:moveTo>
                    <a:cubicBezTo>
                      <a:pt x="37" y="0"/>
                      <a:pt x="7" y="56"/>
                      <a:pt x="4" y="84"/>
                    </a:cubicBezTo>
                    <a:cubicBezTo>
                      <a:pt x="0" y="113"/>
                      <a:pt x="2" y="148"/>
                      <a:pt x="40" y="150"/>
                    </a:cubicBezTo>
                    <a:cubicBezTo>
                      <a:pt x="77" y="153"/>
                      <a:pt x="83" y="104"/>
                      <a:pt x="75" y="79"/>
                    </a:cubicBezTo>
                    <a:cubicBezTo>
                      <a:pt x="67" y="53"/>
                      <a:pt x="41" y="21"/>
                      <a:pt x="37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4" name="Freeform 46">
                <a:extLst>
                  <a:ext uri="{FF2B5EF4-FFF2-40B4-BE49-F238E27FC236}">
                    <a16:creationId xmlns:a16="http://schemas.microsoft.com/office/drawing/2014/main" id="{D07E1C9F-7C30-4148-A2CF-E76BD5B4C6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83268" y="1805020"/>
                <a:ext cx="87313" cy="166688"/>
              </a:xfrm>
              <a:custGeom>
                <a:avLst/>
                <a:gdLst>
                  <a:gd name="T0" fmla="*/ 23 w 52"/>
                  <a:gd name="T1" fmla="*/ 0 h 98"/>
                  <a:gd name="T2" fmla="*/ 2 w 52"/>
                  <a:gd name="T3" fmla="*/ 54 h 98"/>
                  <a:gd name="T4" fmla="*/ 25 w 52"/>
                  <a:gd name="T5" fmla="*/ 96 h 98"/>
                  <a:gd name="T6" fmla="*/ 47 w 52"/>
                  <a:gd name="T7" fmla="*/ 50 h 98"/>
                  <a:gd name="T8" fmla="*/ 23 w 52"/>
                  <a:gd name="T9" fmla="*/ 0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2" h="98">
                    <a:moveTo>
                      <a:pt x="23" y="0"/>
                    </a:moveTo>
                    <a:cubicBezTo>
                      <a:pt x="23" y="0"/>
                      <a:pt x="4" y="36"/>
                      <a:pt x="2" y="54"/>
                    </a:cubicBezTo>
                    <a:cubicBezTo>
                      <a:pt x="0" y="72"/>
                      <a:pt x="1" y="95"/>
                      <a:pt x="25" y="96"/>
                    </a:cubicBezTo>
                    <a:cubicBezTo>
                      <a:pt x="49" y="98"/>
                      <a:pt x="52" y="67"/>
                      <a:pt x="47" y="50"/>
                    </a:cubicBezTo>
                    <a:cubicBezTo>
                      <a:pt x="42" y="34"/>
                      <a:pt x="25" y="13"/>
                      <a:pt x="23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5" name="Freeform 55">
                <a:extLst>
                  <a:ext uri="{FF2B5EF4-FFF2-40B4-BE49-F238E27FC236}">
                    <a16:creationId xmlns:a16="http://schemas.microsoft.com/office/drawing/2014/main" id="{9634AFD9-1ED1-8841-BA54-2FB32A674ED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99105" y="1528795"/>
                <a:ext cx="144463" cy="269875"/>
              </a:xfrm>
              <a:custGeom>
                <a:avLst/>
                <a:gdLst>
                  <a:gd name="T0" fmla="*/ 38 w 86"/>
                  <a:gd name="T1" fmla="*/ 0 h 159"/>
                  <a:gd name="T2" fmla="*/ 3 w 86"/>
                  <a:gd name="T3" fmla="*/ 88 h 159"/>
                  <a:gd name="T4" fmla="*/ 41 w 86"/>
                  <a:gd name="T5" fmla="*/ 156 h 159"/>
                  <a:gd name="T6" fmla="*/ 77 w 86"/>
                  <a:gd name="T7" fmla="*/ 81 h 159"/>
                  <a:gd name="T8" fmla="*/ 38 w 86"/>
                  <a:gd name="T9" fmla="*/ 0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6" h="159">
                    <a:moveTo>
                      <a:pt x="38" y="0"/>
                    </a:moveTo>
                    <a:cubicBezTo>
                      <a:pt x="38" y="0"/>
                      <a:pt x="7" y="58"/>
                      <a:pt x="3" y="88"/>
                    </a:cubicBezTo>
                    <a:cubicBezTo>
                      <a:pt x="0" y="117"/>
                      <a:pt x="2" y="154"/>
                      <a:pt x="41" y="156"/>
                    </a:cubicBezTo>
                    <a:cubicBezTo>
                      <a:pt x="80" y="159"/>
                      <a:pt x="86" y="108"/>
                      <a:pt x="77" y="81"/>
                    </a:cubicBezTo>
                    <a:cubicBezTo>
                      <a:pt x="69" y="55"/>
                      <a:pt x="42" y="21"/>
                      <a:pt x="38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6" name="Freeform 58">
                <a:extLst>
                  <a:ext uri="{FF2B5EF4-FFF2-40B4-BE49-F238E27FC236}">
                    <a16:creationId xmlns:a16="http://schemas.microsoft.com/office/drawing/2014/main" id="{421F321F-460C-DA4F-AE9F-EEA74C82F5B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92830" y="2084420"/>
                <a:ext cx="90488" cy="165100"/>
              </a:xfrm>
              <a:custGeom>
                <a:avLst/>
                <a:gdLst>
                  <a:gd name="T0" fmla="*/ 23 w 53"/>
                  <a:gd name="T1" fmla="*/ 0 h 97"/>
                  <a:gd name="T2" fmla="*/ 2 w 53"/>
                  <a:gd name="T3" fmla="*/ 53 h 97"/>
                  <a:gd name="T4" fmla="*/ 25 w 53"/>
                  <a:gd name="T5" fmla="*/ 96 h 97"/>
                  <a:gd name="T6" fmla="*/ 48 w 53"/>
                  <a:gd name="T7" fmla="*/ 50 h 97"/>
                  <a:gd name="T8" fmla="*/ 23 w 53"/>
                  <a:gd name="T9" fmla="*/ 0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3" h="97">
                    <a:moveTo>
                      <a:pt x="23" y="0"/>
                    </a:moveTo>
                    <a:cubicBezTo>
                      <a:pt x="23" y="0"/>
                      <a:pt x="5" y="35"/>
                      <a:pt x="2" y="53"/>
                    </a:cubicBezTo>
                    <a:cubicBezTo>
                      <a:pt x="0" y="71"/>
                      <a:pt x="1" y="94"/>
                      <a:pt x="25" y="96"/>
                    </a:cubicBezTo>
                    <a:cubicBezTo>
                      <a:pt x="50" y="97"/>
                      <a:pt x="53" y="66"/>
                      <a:pt x="48" y="50"/>
                    </a:cubicBezTo>
                    <a:cubicBezTo>
                      <a:pt x="43" y="33"/>
                      <a:pt x="26" y="13"/>
                      <a:pt x="23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grpSp>
        <p:nvGrpSpPr>
          <p:cNvPr id="77" name="Group 76">
            <a:extLst>
              <a:ext uri="{FF2B5EF4-FFF2-40B4-BE49-F238E27FC236}">
                <a16:creationId xmlns:a16="http://schemas.microsoft.com/office/drawing/2014/main" id="{21275D5C-78F5-2342-8959-3783C1987F84}"/>
              </a:ext>
            </a:extLst>
          </p:cNvPr>
          <p:cNvGrpSpPr/>
          <p:nvPr/>
        </p:nvGrpSpPr>
        <p:grpSpPr>
          <a:xfrm>
            <a:off x="6636427" y="2105679"/>
            <a:ext cx="1285064" cy="2638463"/>
            <a:chOff x="1669697" y="418209"/>
            <a:chExt cx="1285064" cy="2638463"/>
          </a:xfrm>
          <a:solidFill>
            <a:schemeClr val="accent4"/>
          </a:solidFill>
        </p:grpSpPr>
        <p:grpSp>
          <p:nvGrpSpPr>
            <p:cNvPr id="78" name="Group 77">
              <a:extLst>
                <a:ext uri="{FF2B5EF4-FFF2-40B4-BE49-F238E27FC236}">
                  <a16:creationId xmlns:a16="http://schemas.microsoft.com/office/drawing/2014/main" id="{BF786D60-E422-C248-BFFB-30CDB5F75C0D}"/>
                </a:ext>
              </a:extLst>
            </p:cNvPr>
            <p:cNvGrpSpPr/>
            <p:nvPr/>
          </p:nvGrpSpPr>
          <p:grpSpPr>
            <a:xfrm flipH="1">
              <a:off x="1669697" y="418209"/>
              <a:ext cx="1000987" cy="1263060"/>
              <a:chOff x="6311900" y="1385888"/>
              <a:chExt cx="701675" cy="915987"/>
            </a:xfrm>
            <a:grpFill/>
          </p:grpSpPr>
          <p:sp>
            <p:nvSpPr>
              <p:cNvPr id="86" name="Rectangle 102">
                <a:extLst>
                  <a:ext uri="{FF2B5EF4-FFF2-40B4-BE49-F238E27FC236}">
                    <a16:creationId xmlns:a16="http://schemas.microsoft.com/office/drawing/2014/main" id="{11487689-190A-9840-A71B-D712949633D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40525" y="1558925"/>
                <a:ext cx="150813" cy="155575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87" name="Freeform 103">
                <a:extLst>
                  <a:ext uri="{FF2B5EF4-FFF2-40B4-BE49-F238E27FC236}">
                    <a16:creationId xmlns:a16="http://schemas.microsoft.com/office/drawing/2014/main" id="{77FE3D93-4BE4-B94C-8D4F-8E2941D64AC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99250" y="1550988"/>
                <a:ext cx="38100" cy="174625"/>
              </a:xfrm>
              <a:custGeom>
                <a:avLst/>
                <a:gdLst/>
                <a:ahLst/>
                <a:cxnLst>
                  <a:cxn ang="0">
                    <a:pos x="14" y="59"/>
                  </a:cxn>
                  <a:cxn ang="0">
                    <a:pos x="10" y="63"/>
                  </a:cxn>
                  <a:cxn ang="0">
                    <a:pos x="5" y="63"/>
                  </a:cxn>
                  <a:cxn ang="0">
                    <a:pos x="0" y="59"/>
                  </a:cxn>
                  <a:cxn ang="0">
                    <a:pos x="0" y="4"/>
                  </a:cxn>
                  <a:cxn ang="0">
                    <a:pos x="5" y="0"/>
                  </a:cxn>
                  <a:cxn ang="0">
                    <a:pos x="10" y="0"/>
                  </a:cxn>
                  <a:cxn ang="0">
                    <a:pos x="14" y="4"/>
                  </a:cxn>
                  <a:cxn ang="0">
                    <a:pos x="14" y="59"/>
                  </a:cxn>
                </a:cxnLst>
                <a:rect l="0" t="0" r="r" b="b"/>
                <a:pathLst>
                  <a:path w="14" h="63">
                    <a:moveTo>
                      <a:pt x="14" y="59"/>
                    </a:moveTo>
                    <a:cubicBezTo>
                      <a:pt x="14" y="61"/>
                      <a:pt x="12" y="63"/>
                      <a:pt x="10" y="63"/>
                    </a:cubicBezTo>
                    <a:cubicBezTo>
                      <a:pt x="5" y="63"/>
                      <a:pt x="5" y="63"/>
                      <a:pt x="5" y="63"/>
                    </a:cubicBezTo>
                    <a:cubicBezTo>
                      <a:pt x="2" y="63"/>
                      <a:pt x="0" y="61"/>
                      <a:pt x="0" y="59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2"/>
                      <a:pt x="2" y="0"/>
                      <a:pt x="5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12" y="0"/>
                      <a:pt x="14" y="2"/>
                      <a:pt x="14" y="4"/>
                    </a:cubicBezTo>
                    <a:lnTo>
                      <a:pt x="14" y="59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88" name="Freeform 104">
                <a:extLst>
                  <a:ext uri="{FF2B5EF4-FFF2-40B4-BE49-F238E27FC236}">
                    <a16:creationId xmlns:a16="http://schemas.microsoft.com/office/drawing/2014/main" id="{2DBEB4F3-2017-4D4B-BB93-D18B7FB21FD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94513" y="1550988"/>
                <a:ext cx="38100" cy="174625"/>
              </a:xfrm>
              <a:custGeom>
                <a:avLst/>
                <a:gdLst/>
                <a:ahLst/>
                <a:cxnLst>
                  <a:cxn ang="0">
                    <a:pos x="14" y="59"/>
                  </a:cxn>
                  <a:cxn ang="0">
                    <a:pos x="9" y="63"/>
                  </a:cxn>
                  <a:cxn ang="0">
                    <a:pos x="4" y="63"/>
                  </a:cxn>
                  <a:cxn ang="0">
                    <a:pos x="0" y="59"/>
                  </a:cxn>
                  <a:cxn ang="0">
                    <a:pos x="0" y="4"/>
                  </a:cxn>
                  <a:cxn ang="0">
                    <a:pos x="4" y="0"/>
                  </a:cxn>
                  <a:cxn ang="0">
                    <a:pos x="9" y="0"/>
                  </a:cxn>
                  <a:cxn ang="0">
                    <a:pos x="14" y="4"/>
                  </a:cxn>
                  <a:cxn ang="0">
                    <a:pos x="14" y="59"/>
                  </a:cxn>
                </a:cxnLst>
                <a:rect l="0" t="0" r="r" b="b"/>
                <a:pathLst>
                  <a:path w="14" h="63">
                    <a:moveTo>
                      <a:pt x="14" y="59"/>
                    </a:moveTo>
                    <a:cubicBezTo>
                      <a:pt x="14" y="61"/>
                      <a:pt x="12" y="63"/>
                      <a:pt x="9" y="63"/>
                    </a:cubicBezTo>
                    <a:cubicBezTo>
                      <a:pt x="4" y="63"/>
                      <a:pt x="4" y="63"/>
                      <a:pt x="4" y="63"/>
                    </a:cubicBezTo>
                    <a:cubicBezTo>
                      <a:pt x="2" y="63"/>
                      <a:pt x="0" y="61"/>
                      <a:pt x="0" y="59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2"/>
                      <a:pt x="2" y="0"/>
                      <a:pt x="4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12" y="0"/>
                      <a:pt x="14" y="2"/>
                      <a:pt x="14" y="4"/>
                    </a:cubicBezTo>
                    <a:lnTo>
                      <a:pt x="14" y="59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89" name="Freeform 105">
                <a:extLst>
                  <a:ext uri="{FF2B5EF4-FFF2-40B4-BE49-F238E27FC236}">
                    <a16:creationId xmlns:a16="http://schemas.microsoft.com/office/drawing/2014/main" id="{25C9AD4B-B558-CE4C-BCE3-4A8694D237E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32575" y="1392238"/>
                <a:ext cx="366713" cy="60325"/>
              </a:xfrm>
              <a:custGeom>
                <a:avLst/>
                <a:gdLst/>
                <a:ahLst/>
                <a:cxnLst>
                  <a:cxn ang="0">
                    <a:pos x="66" y="5"/>
                  </a:cxn>
                  <a:cxn ang="0">
                    <a:pos x="12" y="1"/>
                  </a:cxn>
                  <a:cxn ang="0">
                    <a:pos x="0" y="11"/>
                  </a:cxn>
                  <a:cxn ang="0">
                    <a:pos x="12" y="22"/>
                  </a:cxn>
                  <a:cxn ang="0">
                    <a:pos x="66" y="18"/>
                  </a:cxn>
                  <a:cxn ang="0">
                    <a:pos x="119" y="22"/>
                  </a:cxn>
                  <a:cxn ang="0">
                    <a:pos x="132" y="11"/>
                  </a:cxn>
                  <a:cxn ang="0">
                    <a:pos x="119" y="1"/>
                  </a:cxn>
                  <a:cxn ang="0">
                    <a:pos x="66" y="5"/>
                  </a:cxn>
                </a:cxnLst>
                <a:rect l="0" t="0" r="r" b="b"/>
                <a:pathLst>
                  <a:path w="132" h="22">
                    <a:moveTo>
                      <a:pt x="66" y="5"/>
                    </a:moveTo>
                    <a:cubicBezTo>
                      <a:pt x="41" y="5"/>
                      <a:pt x="12" y="1"/>
                      <a:pt x="12" y="1"/>
                    </a:cubicBezTo>
                    <a:cubicBezTo>
                      <a:pt x="6" y="0"/>
                      <a:pt x="0" y="5"/>
                      <a:pt x="0" y="11"/>
                    </a:cubicBezTo>
                    <a:cubicBezTo>
                      <a:pt x="0" y="18"/>
                      <a:pt x="6" y="22"/>
                      <a:pt x="12" y="22"/>
                    </a:cubicBezTo>
                    <a:cubicBezTo>
                      <a:pt x="12" y="22"/>
                      <a:pt x="41" y="18"/>
                      <a:pt x="66" y="18"/>
                    </a:cubicBezTo>
                    <a:cubicBezTo>
                      <a:pt x="90" y="18"/>
                      <a:pt x="119" y="22"/>
                      <a:pt x="119" y="22"/>
                    </a:cubicBezTo>
                    <a:cubicBezTo>
                      <a:pt x="126" y="22"/>
                      <a:pt x="132" y="18"/>
                      <a:pt x="132" y="11"/>
                    </a:cubicBezTo>
                    <a:cubicBezTo>
                      <a:pt x="132" y="5"/>
                      <a:pt x="126" y="0"/>
                      <a:pt x="119" y="1"/>
                    </a:cubicBezTo>
                    <a:cubicBezTo>
                      <a:pt x="119" y="1"/>
                      <a:pt x="90" y="5"/>
                      <a:pt x="66" y="5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90" name="Freeform 106">
                <a:extLst>
                  <a:ext uri="{FF2B5EF4-FFF2-40B4-BE49-F238E27FC236}">
                    <a16:creationId xmlns:a16="http://schemas.microsoft.com/office/drawing/2014/main" id="{4BE35FFC-BD1A-4F4B-908A-E709EB0589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40550" y="1525588"/>
                <a:ext cx="73025" cy="222250"/>
              </a:xfrm>
              <a:custGeom>
                <a:avLst/>
                <a:gdLst/>
                <a:ahLst/>
                <a:cxnLst>
                  <a:cxn ang="0">
                    <a:pos x="25" y="0"/>
                  </a:cxn>
                  <a:cxn ang="0">
                    <a:pos x="13" y="14"/>
                  </a:cxn>
                  <a:cxn ang="0">
                    <a:pos x="13" y="15"/>
                  </a:cxn>
                  <a:cxn ang="0">
                    <a:pos x="0" y="15"/>
                  </a:cxn>
                  <a:cxn ang="0">
                    <a:pos x="0" y="65"/>
                  </a:cxn>
                  <a:cxn ang="0">
                    <a:pos x="13" y="65"/>
                  </a:cxn>
                  <a:cxn ang="0">
                    <a:pos x="13" y="66"/>
                  </a:cxn>
                  <a:cxn ang="0">
                    <a:pos x="25" y="80"/>
                  </a:cxn>
                  <a:cxn ang="0">
                    <a:pos x="26" y="80"/>
                  </a:cxn>
                  <a:cxn ang="0">
                    <a:pos x="26" y="0"/>
                  </a:cxn>
                  <a:cxn ang="0">
                    <a:pos x="25" y="0"/>
                  </a:cxn>
                </a:cxnLst>
                <a:rect l="0" t="0" r="r" b="b"/>
                <a:pathLst>
                  <a:path w="26" h="80">
                    <a:moveTo>
                      <a:pt x="25" y="0"/>
                    </a:moveTo>
                    <a:cubicBezTo>
                      <a:pt x="18" y="0"/>
                      <a:pt x="13" y="7"/>
                      <a:pt x="13" y="14"/>
                    </a:cubicBezTo>
                    <a:cubicBezTo>
                      <a:pt x="13" y="15"/>
                      <a:pt x="13" y="15"/>
                      <a:pt x="13" y="15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0" y="65"/>
                      <a:pt x="0" y="65"/>
                      <a:pt x="0" y="65"/>
                    </a:cubicBezTo>
                    <a:cubicBezTo>
                      <a:pt x="13" y="65"/>
                      <a:pt x="13" y="65"/>
                      <a:pt x="13" y="65"/>
                    </a:cubicBezTo>
                    <a:cubicBezTo>
                      <a:pt x="13" y="66"/>
                      <a:pt x="13" y="66"/>
                      <a:pt x="13" y="66"/>
                    </a:cubicBezTo>
                    <a:cubicBezTo>
                      <a:pt x="13" y="73"/>
                      <a:pt x="18" y="80"/>
                      <a:pt x="25" y="80"/>
                    </a:cubicBezTo>
                    <a:cubicBezTo>
                      <a:pt x="26" y="80"/>
                      <a:pt x="26" y="80"/>
                      <a:pt x="26" y="80"/>
                    </a:cubicBezTo>
                    <a:cubicBezTo>
                      <a:pt x="26" y="0"/>
                      <a:pt x="26" y="0"/>
                      <a:pt x="26" y="0"/>
                    </a:cubicBezTo>
                    <a:lnTo>
                      <a:pt x="25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91" name="Freeform 107">
                <a:extLst>
                  <a:ext uri="{FF2B5EF4-FFF2-40B4-BE49-F238E27FC236}">
                    <a16:creationId xmlns:a16="http://schemas.microsoft.com/office/drawing/2014/main" id="{BA7F66FD-4449-E34F-A866-D457C714008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96088" y="1385888"/>
                <a:ext cx="36513" cy="7938"/>
              </a:xfrm>
              <a:custGeom>
                <a:avLst/>
                <a:gdLst/>
                <a:ahLst/>
                <a:cxnLst>
                  <a:cxn ang="0">
                    <a:pos x="7" y="3"/>
                  </a:cxn>
                  <a:cxn ang="0">
                    <a:pos x="13" y="3"/>
                  </a:cxn>
                  <a:cxn ang="0">
                    <a:pos x="7" y="0"/>
                  </a:cxn>
                  <a:cxn ang="0">
                    <a:pos x="0" y="3"/>
                  </a:cxn>
                  <a:cxn ang="0">
                    <a:pos x="7" y="3"/>
                  </a:cxn>
                </a:cxnLst>
                <a:rect l="0" t="0" r="r" b="b"/>
                <a:pathLst>
                  <a:path w="13" h="3">
                    <a:moveTo>
                      <a:pt x="7" y="3"/>
                    </a:moveTo>
                    <a:cubicBezTo>
                      <a:pt x="9" y="3"/>
                      <a:pt x="11" y="3"/>
                      <a:pt x="13" y="3"/>
                    </a:cubicBezTo>
                    <a:cubicBezTo>
                      <a:pt x="12" y="1"/>
                      <a:pt x="10" y="0"/>
                      <a:pt x="7" y="0"/>
                    </a:cubicBezTo>
                    <a:cubicBezTo>
                      <a:pt x="4" y="0"/>
                      <a:pt x="2" y="1"/>
                      <a:pt x="0" y="3"/>
                    </a:cubicBezTo>
                    <a:cubicBezTo>
                      <a:pt x="3" y="3"/>
                      <a:pt x="5" y="3"/>
                      <a:pt x="7" y="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92" name="Freeform 108">
                <a:extLst>
                  <a:ext uri="{FF2B5EF4-FFF2-40B4-BE49-F238E27FC236}">
                    <a16:creationId xmlns:a16="http://schemas.microsoft.com/office/drawing/2014/main" id="{C5076997-E73D-974E-BCEF-4DB6ABB79F5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43700" y="1452563"/>
                <a:ext cx="144463" cy="98425"/>
              </a:xfrm>
              <a:custGeom>
                <a:avLst/>
                <a:gdLst/>
                <a:ahLst/>
                <a:cxnLst>
                  <a:cxn ang="0">
                    <a:pos x="32" y="17"/>
                  </a:cxn>
                  <a:cxn ang="0">
                    <a:pos x="32" y="2"/>
                  </a:cxn>
                  <a:cxn ang="0">
                    <a:pos x="32" y="0"/>
                  </a:cxn>
                  <a:cxn ang="0">
                    <a:pos x="26" y="0"/>
                  </a:cxn>
                  <a:cxn ang="0">
                    <a:pos x="21" y="0"/>
                  </a:cxn>
                  <a:cxn ang="0">
                    <a:pos x="21" y="2"/>
                  </a:cxn>
                  <a:cxn ang="0">
                    <a:pos x="21" y="17"/>
                  </a:cxn>
                  <a:cxn ang="0">
                    <a:pos x="0" y="35"/>
                  </a:cxn>
                  <a:cxn ang="0">
                    <a:pos x="52" y="35"/>
                  </a:cxn>
                  <a:cxn ang="0">
                    <a:pos x="32" y="17"/>
                  </a:cxn>
                </a:cxnLst>
                <a:rect l="0" t="0" r="r" b="b"/>
                <a:pathLst>
                  <a:path w="52" h="35">
                    <a:moveTo>
                      <a:pt x="32" y="17"/>
                    </a:moveTo>
                    <a:cubicBezTo>
                      <a:pt x="32" y="2"/>
                      <a:pt x="32" y="2"/>
                      <a:pt x="32" y="2"/>
                    </a:cubicBezTo>
                    <a:cubicBezTo>
                      <a:pt x="32" y="1"/>
                      <a:pt x="32" y="1"/>
                      <a:pt x="32" y="0"/>
                    </a:cubicBezTo>
                    <a:cubicBezTo>
                      <a:pt x="30" y="0"/>
                      <a:pt x="28" y="0"/>
                      <a:pt x="26" y="0"/>
                    </a:cubicBezTo>
                    <a:cubicBezTo>
                      <a:pt x="24" y="0"/>
                      <a:pt x="23" y="0"/>
                      <a:pt x="21" y="0"/>
                    </a:cubicBezTo>
                    <a:cubicBezTo>
                      <a:pt x="21" y="1"/>
                      <a:pt x="21" y="1"/>
                      <a:pt x="21" y="2"/>
                    </a:cubicBezTo>
                    <a:cubicBezTo>
                      <a:pt x="21" y="17"/>
                      <a:pt x="21" y="17"/>
                      <a:pt x="21" y="17"/>
                    </a:cubicBezTo>
                    <a:cubicBezTo>
                      <a:pt x="9" y="19"/>
                      <a:pt x="0" y="26"/>
                      <a:pt x="0" y="35"/>
                    </a:cubicBezTo>
                    <a:cubicBezTo>
                      <a:pt x="52" y="35"/>
                      <a:pt x="52" y="35"/>
                      <a:pt x="52" y="35"/>
                    </a:cubicBezTo>
                    <a:cubicBezTo>
                      <a:pt x="52" y="27"/>
                      <a:pt x="43" y="19"/>
                      <a:pt x="32" y="1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93" name="Freeform 109">
                <a:extLst>
                  <a:ext uri="{FF2B5EF4-FFF2-40B4-BE49-F238E27FC236}">
                    <a16:creationId xmlns:a16="http://schemas.microsoft.com/office/drawing/2014/main" id="{E7FFD1D2-10FB-5246-8F0B-ECAE7C95733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88100" y="1570038"/>
                <a:ext cx="304800" cy="258763"/>
              </a:xfrm>
              <a:custGeom>
                <a:avLst/>
                <a:gdLst/>
                <a:ahLst/>
                <a:cxnLst>
                  <a:cxn ang="0">
                    <a:pos x="53" y="93"/>
                  </a:cxn>
                  <a:cxn ang="0">
                    <a:pos x="110" y="49"/>
                  </a:cxn>
                  <a:cxn ang="0">
                    <a:pos x="110" y="0"/>
                  </a:cxn>
                  <a:cxn ang="0">
                    <a:pos x="0" y="93"/>
                  </a:cxn>
                  <a:cxn ang="0">
                    <a:pos x="53" y="93"/>
                  </a:cxn>
                </a:cxnLst>
                <a:rect l="0" t="0" r="r" b="b"/>
                <a:pathLst>
                  <a:path w="110" h="93">
                    <a:moveTo>
                      <a:pt x="53" y="93"/>
                    </a:moveTo>
                    <a:cubicBezTo>
                      <a:pt x="66" y="68"/>
                      <a:pt x="83" y="51"/>
                      <a:pt x="110" y="49"/>
                    </a:cubicBezTo>
                    <a:cubicBezTo>
                      <a:pt x="110" y="0"/>
                      <a:pt x="110" y="0"/>
                      <a:pt x="110" y="0"/>
                    </a:cubicBezTo>
                    <a:cubicBezTo>
                      <a:pt x="59" y="2"/>
                      <a:pt x="16" y="41"/>
                      <a:pt x="0" y="93"/>
                    </a:cubicBezTo>
                    <a:lnTo>
                      <a:pt x="53" y="93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94" name="Freeform 110">
                <a:extLst>
                  <a:ext uri="{FF2B5EF4-FFF2-40B4-BE49-F238E27FC236}">
                    <a16:creationId xmlns:a16="http://schemas.microsoft.com/office/drawing/2014/main" id="{3B981BCA-5D57-D447-BE78-D20D9D9267A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67463" y="1843088"/>
                <a:ext cx="179388" cy="23813"/>
              </a:xfrm>
              <a:custGeom>
                <a:avLst/>
                <a:gdLst/>
                <a:ahLst/>
                <a:cxnLst>
                  <a:cxn ang="0">
                    <a:pos x="64" y="4"/>
                  </a:cxn>
                  <a:cxn ang="0">
                    <a:pos x="57" y="9"/>
                  </a:cxn>
                  <a:cxn ang="0">
                    <a:pos x="7" y="9"/>
                  </a:cxn>
                  <a:cxn ang="0">
                    <a:pos x="0" y="4"/>
                  </a:cxn>
                  <a:cxn ang="0">
                    <a:pos x="7" y="0"/>
                  </a:cxn>
                  <a:cxn ang="0">
                    <a:pos x="57" y="0"/>
                  </a:cxn>
                  <a:cxn ang="0">
                    <a:pos x="64" y="4"/>
                  </a:cxn>
                </a:cxnLst>
                <a:rect l="0" t="0" r="r" b="b"/>
                <a:pathLst>
                  <a:path w="64" h="9">
                    <a:moveTo>
                      <a:pt x="64" y="4"/>
                    </a:moveTo>
                    <a:cubicBezTo>
                      <a:pt x="64" y="7"/>
                      <a:pt x="61" y="9"/>
                      <a:pt x="57" y="9"/>
                    </a:cubicBezTo>
                    <a:cubicBezTo>
                      <a:pt x="7" y="9"/>
                      <a:pt x="7" y="9"/>
                      <a:pt x="7" y="9"/>
                    </a:cubicBezTo>
                    <a:cubicBezTo>
                      <a:pt x="3" y="9"/>
                      <a:pt x="0" y="7"/>
                      <a:pt x="0" y="4"/>
                    </a:cubicBezTo>
                    <a:cubicBezTo>
                      <a:pt x="0" y="2"/>
                      <a:pt x="3" y="0"/>
                      <a:pt x="7" y="0"/>
                    </a:cubicBezTo>
                    <a:cubicBezTo>
                      <a:pt x="57" y="0"/>
                      <a:pt x="57" y="0"/>
                      <a:pt x="57" y="0"/>
                    </a:cubicBezTo>
                    <a:cubicBezTo>
                      <a:pt x="61" y="0"/>
                      <a:pt x="64" y="2"/>
                      <a:pt x="64" y="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95" name="Freeform 111">
                <a:extLst>
                  <a:ext uri="{FF2B5EF4-FFF2-40B4-BE49-F238E27FC236}">
                    <a16:creationId xmlns:a16="http://schemas.microsoft.com/office/drawing/2014/main" id="{34B31E61-B529-A646-8098-6BDED0FAF8F5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311900" y="1917700"/>
                <a:ext cx="258763" cy="384175"/>
              </a:xfrm>
              <a:custGeom>
                <a:avLst/>
                <a:gdLst/>
                <a:ahLst/>
                <a:cxnLst>
                  <a:cxn ang="0">
                    <a:pos x="52" y="0"/>
                  </a:cxn>
                  <a:cxn ang="0">
                    <a:pos x="1" y="87"/>
                  </a:cxn>
                  <a:cxn ang="0">
                    <a:pos x="44" y="136"/>
                  </a:cxn>
                  <a:cxn ang="0">
                    <a:pos x="92" y="95"/>
                  </a:cxn>
                  <a:cxn ang="0">
                    <a:pos x="52" y="0"/>
                  </a:cxn>
                  <a:cxn ang="0">
                    <a:pos x="23" y="108"/>
                  </a:cxn>
                  <a:cxn ang="0">
                    <a:pos x="11" y="91"/>
                  </a:cxn>
                  <a:cxn ang="0">
                    <a:pos x="23" y="75"/>
                  </a:cxn>
                  <a:cxn ang="0">
                    <a:pos x="36" y="91"/>
                  </a:cxn>
                  <a:cxn ang="0">
                    <a:pos x="23" y="108"/>
                  </a:cxn>
                </a:cxnLst>
                <a:rect l="0" t="0" r="r" b="b"/>
                <a:pathLst>
                  <a:path w="93" h="138">
                    <a:moveTo>
                      <a:pt x="52" y="0"/>
                    </a:moveTo>
                    <a:cubicBezTo>
                      <a:pt x="34" y="36"/>
                      <a:pt x="3" y="63"/>
                      <a:pt x="1" y="87"/>
                    </a:cubicBezTo>
                    <a:cubicBezTo>
                      <a:pt x="0" y="112"/>
                      <a:pt x="19" y="134"/>
                      <a:pt x="44" y="136"/>
                    </a:cubicBezTo>
                    <a:cubicBezTo>
                      <a:pt x="69" y="138"/>
                      <a:pt x="90" y="120"/>
                      <a:pt x="92" y="95"/>
                    </a:cubicBezTo>
                    <a:cubicBezTo>
                      <a:pt x="93" y="70"/>
                      <a:pt x="68" y="40"/>
                      <a:pt x="52" y="0"/>
                    </a:cubicBezTo>
                    <a:close/>
                    <a:moveTo>
                      <a:pt x="23" y="108"/>
                    </a:moveTo>
                    <a:cubicBezTo>
                      <a:pt x="16" y="108"/>
                      <a:pt x="11" y="101"/>
                      <a:pt x="11" y="91"/>
                    </a:cubicBezTo>
                    <a:cubicBezTo>
                      <a:pt x="11" y="82"/>
                      <a:pt x="16" y="75"/>
                      <a:pt x="23" y="75"/>
                    </a:cubicBezTo>
                    <a:cubicBezTo>
                      <a:pt x="30" y="75"/>
                      <a:pt x="36" y="82"/>
                      <a:pt x="36" y="91"/>
                    </a:cubicBezTo>
                    <a:cubicBezTo>
                      <a:pt x="36" y="101"/>
                      <a:pt x="30" y="108"/>
                      <a:pt x="23" y="10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</p:grpSp>
        <p:grpSp>
          <p:nvGrpSpPr>
            <p:cNvPr id="79" name="Group 78">
              <a:extLst>
                <a:ext uri="{FF2B5EF4-FFF2-40B4-BE49-F238E27FC236}">
                  <a16:creationId xmlns:a16="http://schemas.microsoft.com/office/drawing/2014/main" id="{9D4FF4A5-6D5E-BE46-8354-162A187C0576}"/>
                </a:ext>
              </a:extLst>
            </p:cNvPr>
            <p:cNvGrpSpPr/>
            <p:nvPr/>
          </p:nvGrpSpPr>
          <p:grpSpPr>
            <a:xfrm>
              <a:off x="2000673" y="1846996"/>
              <a:ext cx="954088" cy="1209676"/>
              <a:chOff x="1799105" y="1528795"/>
              <a:chExt cx="954088" cy="1209676"/>
            </a:xfrm>
            <a:grpFill/>
          </p:grpSpPr>
          <p:sp>
            <p:nvSpPr>
              <p:cNvPr id="80" name="Freeform 29">
                <a:extLst>
                  <a:ext uri="{FF2B5EF4-FFF2-40B4-BE49-F238E27FC236}">
                    <a16:creationId xmlns:a16="http://schemas.microsoft.com/office/drawing/2014/main" id="{A9F276CB-3BC4-1C42-A52A-E8915F6A288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75305" y="2197133"/>
                <a:ext cx="215900" cy="401638"/>
              </a:xfrm>
              <a:custGeom>
                <a:avLst/>
                <a:gdLst>
                  <a:gd name="T0" fmla="*/ 57 w 128"/>
                  <a:gd name="T1" fmla="*/ 0 h 237"/>
                  <a:gd name="T2" fmla="*/ 5 w 128"/>
                  <a:gd name="T3" fmla="*/ 131 h 237"/>
                  <a:gd name="T4" fmla="*/ 62 w 128"/>
                  <a:gd name="T5" fmla="*/ 233 h 237"/>
                  <a:gd name="T6" fmla="*/ 116 w 128"/>
                  <a:gd name="T7" fmla="*/ 122 h 237"/>
                  <a:gd name="T8" fmla="*/ 57 w 128"/>
                  <a:gd name="T9" fmla="*/ 0 h 2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8" h="237">
                    <a:moveTo>
                      <a:pt x="57" y="0"/>
                    </a:moveTo>
                    <a:cubicBezTo>
                      <a:pt x="57" y="0"/>
                      <a:pt x="11" y="87"/>
                      <a:pt x="5" y="131"/>
                    </a:cubicBezTo>
                    <a:cubicBezTo>
                      <a:pt x="0" y="175"/>
                      <a:pt x="3" y="230"/>
                      <a:pt x="62" y="233"/>
                    </a:cubicBezTo>
                    <a:cubicBezTo>
                      <a:pt x="120" y="237"/>
                      <a:pt x="128" y="162"/>
                      <a:pt x="116" y="122"/>
                    </a:cubicBezTo>
                    <a:cubicBezTo>
                      <a:pt x="104" y="82"/>
                      <a:pt x="63" y="32"/>
                      <a:pt x="57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1" name="Freeform 30">
                <a:extLst>
                  <a:ext uri="{FF2B5EF4-FFF2-40B4-BE49-F238E27FC236}">
                    <a16:creationId xmlns:a16="http://schemas.microsoft.com/office/drawing/2014/main" id="{83B323E9-89E4-1C43-8216-C28CEE04F20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35705" y="1685958"/>
                <a:ext cx="217488" cy="400050"/>
              </a:xfrm>
              <a:custGeom>
                <a:avLst/>
                <a:gdLst>
                  <a:gd name="T0" fmla="*/ 57 w 129"/>
                  <a:gd name="T1" fmla="*/ 0 h 237"/>
                  <a:gd name="T2" fmla="*/ 6 w 129"/>
                  <a:gd name="T3" fmla="*/ 131 h 237"/>
                  <a:gd name="T4" fmla="*/ 62 w 129"/>
                  <a:gd name="T5" fmla="*/ 233 h 237"/>
                  <a:gd name="T6" fmla="*/ 116 w 129"/>
                  <a:gd name="T7" fmla="*/ 121 h 237"/>
                  <a:gd name="T8" fmla="*/ 57 w 129"/>
                  <a:gd name="T9" fmla="*/ 0 h 2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9" h="237">
                    <a:moveTo>
                      <a:pt x="57" y="0"/>
                    </a:moveTo>
                    <a:cubicBezTo>
                      <a:pt x="57" y="0"/>
                      <a:pt x="11" y="87"/>
                      <a:pt x="6" y="131"/>
                    </a:cubicBezTo>
                    <a:cubicBezTo>
                      <a:pt x="0" y="174"/>
                      <a:pt x="4" y="229"/>
                      <a:pt x="62" y="233"/>
                    </a:cubicBezTo>
                    <a:cubicBezTo>
                      <a:pt x="120" y="237"/>
                      <a:pt x="129" y="161"/>
                      <a:pt x="116" y="121"/>
                    </a:cubicBezTo>
                    <a:cubicBezTo>
                      <a:pt x="104" y="82"/>
                      <a:pt x="63" y="31"/>
                      <a:pt x="57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2" name="Freeform 42">
                <a:extLst>
                  <a:ext uri="{FF2B5EF4-FFF2-40B4-BE49-F238E27FC236}">
                    <a16:creationId xmlns:a16="http://schemas.microsoft.com/office/drawing/2014/main" id="{9E0E8554-1FDD-EC45-8781-6B16D3C008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38855" y="2479708"/>
                <a:ext cx="139700" cy="258763"/>
              </a:xfrm>
              <a:custGeom>
                <a:avLst/>
                <a:gdLst>
                  <a:gd name="T0" fmla="*/ 37 w 83"/>
                  <a:gd name="T1" fmla="*/ 0 h 153"/>
                  <a:gd name="T2" fmla="*/ 4 w 83"/>
                  <a:gd name="T3" fmla="*/ 84 h 153"/>
                  <a:gd name="T4" fmla="*/ 40 w 83"/>
                  <a:gd name="T5" fmla="*/ 150 h 153"/>
                  <a:gd name="T6" fmla="*/ 75 w 83"/>
                  <a:gd name="T7" fmla="*/ 79 h 153"/>
                  <a:gd name="T8" fmla="*/ 37 w 83"/>
                  <a:gd name="T9" fmla="*/ 0 h 1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3" h="153">
                    <a:moveTo>
                      <a:pt x="37" y="0"/>
                    </a:moveTo>
                    <a:cubicBezTo>
                      <a:pt x="37" y="0"/>
                      <a:pt x="7" y="56"/>
                      <a:pt x="4" y="84"/>
                    </a:cubicBezTo>
                    <a:cubicBezTo>
                      <a:pt x="0" y="113"/>
                      <a:pt x="2" y="148"/>
                      <a:pt x="40" y="150"/>
                    </a:cubicBezTo>
                    <a:cubicBezTo>
                      <a:pt x="77" y="153"/>
                      <a:pt x="83" y="104"/>
                      <a:pt x="75" y="79"/>
                    </a:cubicBezTo>
                    <a:cubicBezTo>
                      <a:pt x="67" y="53"/>
                      <a:pt x="41" y="21"/>
                      <a:pt x="37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3" name="Freeform 46">
                <a:extLst>
                  <a:ext uri="{FF2B5EF4-FFF2-40B4-BE49-F238E27FC236}">
                    <a16:creationId xmlns:a16="http://schemas.microsoft.com/office/drawing/2014/main" id="{795574FC-6148-3649-9F56-3038621BA74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83268" y="1805020"/>
                <a:ext cx="87313" cy="166688"/>
              </a:xfrm>
              <a:custGeom>
                <a:avLst/>
                <a:gdLst>
                  <a:gd name="T0" fmla="*/ 23 w 52"/>
                  <a:gd name="T1" fmla="*/ 0 h 98"/>
                  <a:gd name="T2" fmla="*/ 2 w 52"/>
                  <a:gd name="T3" fmla="*/ 54 h 98"/>
                  <a:gd name="T4" fmla="*/ 25 w 52"/>
                  <a:gd name="T5" fmla="*/ 96 h 98"/>
                  <a:gd name="T6" fmla="*/ 47 w 52"/>
                  <a:gd name="T7" fmla="*/ 50 h 98"/>
                  <a:gd name="T8" fmla="*/ 23 w 52"/>
                  <a:gd name="T9" fmla="*/ 0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2" h="98">
                    <a:moveTo>
                      <a:pt x="23" y="0"/>
                    </a:moveTo>
                    <a:cubicBezTo>
                      <a:pt x="23" y="0"/>
                      <a:pt x="4" y="36"/>
                      <a:pt x="2" y="54"/>
                    </a:cubicBezTo>
                    <a:cubicBezTo>
                      <a:pt x="0" y="72"/>
                      <a:pt x="1" y="95"/>
                      <a:pt x="25" y="96"/>
                    </a:cubicBezTo>
                    <a:cubicBezTo>
                      <a:pt x="49" y="98"/>
                      <a:pt x="52" y="67"/>
                      <a:pt x="47" y="50"/>
                    </a:cubicBezTo>
                    <a:cubicBezTo>
                      <a:pt x="42" y="34"/>
                      <a:pt x="25" y="13"/>
                      <a:pt x="23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4" name="Freeform 55">
                <a:extLst>
                  <a:ext uri="{FF2B5EF4-FFF2-40B4-BE49-F238E27FC236}">
                    <a16:creationId xmlns:a16="http://schemas.microsoft.com/office/drawing/2014/main" id="{6ECAEDA9-1A23-6D43-A9F5-03F6315F02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99105" y="1528795"/>
                <a:ext cx="144463" cy="269875"/>
              </a:xfrm>
              <a:custGeom>
                <a:avLst/>
                <a:gdLst>
                  <a:gd name="T0" fmla="*/ 38 w 86"/>
                  <a:gd name="T1" fmla="*/ 0 h 159"/>
                  <a:gd name="T2" fmla="*/ 3 w 86"/>
                  <a:gd name="T3" fmla="*/ 88 h 159"/>
                  <a:gd name="T4" fmla="*/ 41 w 86"/>
                  <a:gd name="T5" fmla="*/ 156 h 159"/>
                  <a:gd name="T6" fmla="*/ 77 w 86"/>
                  <a:gd name="T7" fmla="*/ 81 h 159"/>
                  <a:gd name="T8" fmla="*/ 38 w 86"/>
                  <a:gd name="T9" fmla="*/ 0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6" h="159">
                    <a:moveTo>
                      <a:pt x="38" y="0"/>
                    </a:moveTo>
                    <a:cubicBezTo>
                      <a:pt x="38" y="0"/>
                      <a:pt x="7" y="58"/>
                      <a:pt x="3" y="88"/>
                    </a:cubicBezTo>
                    <a:cubicBezTo>
                      <a:pt x="0" y="117"/>
                      <a:pt x="2" y="154"/>
                      <a:pt x="41" y="156"/>
                    </a:cubicBezTo>
                    <a:cubicBezTo>
                      <a:pt x="80" y="159"/>
                      <a:pt x="86" y="108"/>
                      <a:pt x="77" y="81"/>
                    </a:cubicBezTo>
                    <a:cubicBezTo>
                      <a:pt x="69" y="55"/>
                      <a:pt x="42" y="21"/>
                      <a:pt x="38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5" name="Freeform 58">
                <a:extLst>
                  <a:ext uri="{FF2B5EF4-FFF2-40B4-BE49-F238E27FC236}">
                    <a16:creationId xmlns:a16="http://schemas.microsoft.com/office/drawing/2014/main" id="{086C1DAF-A02B-2A4E-B1ED-D2051A7B6A5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92830" y="2084420"/>
                <a:ext cx="90488" cy="165100"/>
              </a:xfrm>
              <a:custGeom>
                <a:avLst/>
                <a:gdLst>
                  <a:gd name="T0" fmla="*/ 23 w 53"/>
                  <a:gd name="T1" fmla="*/ 0 h 97"/>
                  <a:gd name="T2" fmla="*/ 2 w 53"/>
                  <a:gd name="T3" fmla="*/ 53 h 97"/>
                  <a:gd name="T4" fmla="*/ 25 w 53"/>
                  <a:gd name="T5" fmla="*/ 96 h 97"/>
                  <a:gd name="T6" fmla="*/ 48 w 53"/>
                  <a:gd name="T7" fmla="*/ 50 h 97"/>
                  <a:gd name="T8" fmla="*/ 23 w 53"/>
                  <a:gd name="T9" fmla="*/ 0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3" h="97">
                    <a:moveTo>
                      <a:pt x="23" y="0"/>
                    </a:moveTo>
                    <a:cubicBezTo>
                      <a:pt x="23" y="0"/>
                      <a:pt x="5" y="35"/>
                      <a:pt x="2" y="53"/>
                    </a:cubicBezTo>
                    <a:cubicBezTo>
                      <a:pt x="0" y="71"/>
                      <a:pt x="1" y="94"/>
                      <a:pt x="25" y="96"/>
                    </a:cubicBezTo>
                    <a:cubicBezTo>
                      <a:pt x="50" y="97"/>
                      <a:pt x="53" y="66"/>
                      <a:pt x="48" y="50"/>
                    </a:cubicBezTo>
                    <a:cubicBezTo>
                      <a:pt x="43" y="33"/>
                      <a:pt x="26" y="13"/>
                      <a:pt x="23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grpSp>
        <p:nvGrpSpPr>
          <p:cNvPr id="96" name="Group 95">
            <a:extLst>
              <a:ext uri="{FF2B5EF4-FFF2-40B4-BE49-F238E27FC236}">
                <a16:creationId xmlns:a16="http://schemas.microsoft.com/office/drawing/2014/main" id="{245CB7C9-8512-F64D-9BF3-C6483EE0B09F}"/>
              </a:ext>
            </a:extLst>
          </p:cNvPr>
          <p:cNvGrpSpPr/>
          <p:nvPr/>
        </p:nvGrpSpPr>
        <p:grpSpPr>
          <a:xfrm>
            <a:off x="9045461" y="2114209"/>
            <a:ext cx="1285064" cy="2638463"/>
            <a:chOff x="1669697" y="418209"/>
            <a:chExt cx="1285064" cy="2638463"/>
          </a:xfrm>
          <a:solidFill>
            <a:schemeClr val="accent5"/>
          </a:solidFill>
        </p:grpSpPr>
        <p:grpSp>
          <p:nvGrpSpPr>
            <p:cNvPr id="97" name="Group 96">
              <a:extLst>
                <a:ext uri="{FF2B5EF4-FFF2-40B4-BE49-F238E27FC236}">
                  <a16:creationId xmlns:a16="http://schemas.microsoft.com/office/drawing/2014/main" id="{5A029F1B-771E-3846-AC70-24A859BEFA02}"/>
                </a:ext>
              </a:extLst>
            </p:cNvPr>
            <p:cNvGrpSpPr/>
            <p:nvPr/>
          </p:nvGrpSpPr>
          <p:grpSpPr>
            <a:xfrm flipH="1">
              <a:off x="1669697" y="418209"/>
              <a:ext cx="1000987" cy="1263060"/>
              <a:chOff x="6311900" y="1385888"/>
              <a:chExt cx="701675" cy="915987"/>
            </a:xfrm>
            <a:grpFill/>
          </p:grpSpPr>
          <p:sp>
            <p:nvSpPr>
              <p:cNvPr id="105" name="Rectangle 102">
                <a:extLst>
                  <a:ext uri="{FF2B5EF4-FFF2-40B4-BE49-F238E27FC236}">
                    <a16:creationId xmlns:a16="http://schemas.microsoft.com/office/drawing/2014/main" id="{034EDAB5-4074-F34D-A851-AAF5E6923D1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40525" y="1558925"/>
                <a:ext cx="150813" cy="155575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106" name="Freeform 103">
                <a:extLst>
                  <a:ext uri="{FF2B5EF4-FFF2-40B4-BE49-F238E27FC236}">
                    <a16:creationId xmlns:a16="http://schemas.microsoft.com/office/drawing/2014/main" id="{9403A4B7-B15D-1647-B95E-BECCD2CC970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99250" y="1550988"/>
                <a:ext cx="38100" cy="174625"/>
              </a:xfrm>
              <a:custGeom>
                <a:avLst/>
                <a:gdLst/>
                <a:ahLst/>
                <a:cxnLst>
                  <a:cxn ang="0">
                    <a:pos x="14" y="59"/>
                  </a:cxn>
                  <a:cxn ang="0">
                    <a:pos x="10" y="63"/>
                  </a:cxn>
                  <a:cxn ang="0">
                    <a:pos x="5" y="63"/>
                  </a:cxn>
                  <a:cxn ang="0">
                    <a:pos x="0" y="59"/>
                  </a:cxn>
                  <a:cxn ang="0">
                    <a:pos x="0" y="4"/>
                  </a:cxn>
                  <a:cxn ang="0">
                    <a:pos x="5" y="0"/>
                  </a:cxn>
                  <a:cxn ang="0">
                    <a:pos x="10" y="0"/>
                  </a:cxn>
                  <a:cxn ang="0">
                    <a:pos x="14" y="4"/>
                  </a:cxn>
                  <a:cxn ang="0">
                    <a:pos x="14" y="59"/>
                  </a:cxn>
                </a:cxnLst>
                <a:rect l="0" t="0" r="r" b="b"/>
                <a:pathLst>
                  <a:path w="14" h="63">
                    <a:moveTo>
                      <a:pt x="14" y="59"/>
                    </a:moveTo>
                    <a:cubicBezTo>
                      <a:pt x="14" y="61"/>
                      <a:pt x="12" y="63"/>
                      <a:pt x="10" y="63"/>
                    </a:cubicBezTo>
                    <a:cubicBezTo>
                      <a:pt x="5" y="63"/>
                      <a:pt x="5" y="63"/>
                      <a:pt x="5" y="63"/>
                    </a:cubicBezTo>
                    <a:cubicBezTo>
                      <a:pt x="2" y="63"/>
                      <a:pt x="0" y="61"/>
                      <a:pt x="0" y="59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2"/>
                      <a:pt x="2" y="0"/>
                      <a:pt x="5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12" y="0"/>
                      <a:pt x="14" y="2"/>
                      <a:pt x="14" y="4"/>
                    </a:cubicBezTo>
                    <a:lnTo>
                      <a:pt x="14" y="59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107" name="Freeform 104">
                <a:extLst>
                  <a:ext uri="{FF2B5EF4-FFF2-40B4-BE49-F238E27FC236}">
                    <a16:creationId xmlns:a16="http://schemas.microsoft.com/office/drawing/2014/main" id="{FF817193-1C22-D047-AB01-95692B30DE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94513" y="1550988"/>
                <a:ext cx="38100" cy="174625"/>
              </a:xfrm>
              <a:custGeom>
                <a:avLst/>
                <a:gdLst/>
                <a:ahLst/>
                <a:cxnLst>
                  <a:cxn ang="0">
                    <a:pos x="14" y="59"/>
                  </a:cxn>
                  <a:cxn ang="0">
                    <a:pos x="9" y="63"/>
                  </a:cxn>
                  <a:cxn ang="0">
                    <a:pos x="4" y="63"/>
                  </a:cxn>
                  <a:cxn ang="0">
                    <a:pos x="0" y="59"/>
                  </a:cxn>
                  <a:cxn ang="0">
                    <a:pos x="0" y="4"/>
                  </a:cxn>
                  <a:cxn ang="0">
                    <a:pos x="4" y="0"/>
                  </a:cxn>
                  <a:cxn ang="0">
                    <a:pos x="9" y="0"/>
                  </a:cxn>
                  <a:cxn ang="0">
                    <a:pos x="14" y="4"/>
                  </a:cxn>
                  <a:cxn ang="0">
                    <a:pos x="14" y="59"/>
                  </a:cxn>
                </a:cxnLst>
                <a:rect l="0" t="0" r="r" b="b"/>
                <a:pathLst>
                  <a:path w="14" h="63">
                    <a:moveTo>
                      <a:pt x="14" y="59"/>
                    </a:moveTo>
                    <a:cubicBezTo>
                      <a:pt x="14" y="61"/>
                      <a:pt x="12" y="63"/>
                      <a:pt x="9" y="63"/>
                    </a:cubicBezTo>
                    <a:cubicBezTo>
                      <a:pt x="4" y="63"/>
                      <a:pt x="4" y="63"/>
                      <a:pt x="4" y="63"/>
                    </a:cubicBezTo>
                    <a:cubicBezTo>
                      <a:pt x="2" y="63"/>
                      <a:pt x="0" y="61"/>
                      <a:pt x="0" y="59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2"/>
                      <a:pt x="2" y="0"/>
                      <a:pt x="4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12" y="0"/>
                      <a:pt x="14" y="2"/>
                      <a:pt x="14" y="4"/>
                    </a:cubicBezTo>
                    <a:lnTo>
                      <a:pt x="14" y="59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108" name="Freeform 105">
                <a:extLst>
                  <a:ext uri="{FF2B5EF4-FFF2-40B4-BE49-F238E27FC236}">
                    <a16:creationId xmlns:a16="http://schemas.microsoft.com/office/drawing/2014/main" id="{87F1C476-2602-B940-A2F0-CE8D3FB13DA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32575" y="1392238"/>
                <a:ext cx="366713" cy="60325"/>
              </a:xfrm>
              <a:custGeom>
                <a:avLst/>
                <a:gdLst/>
                <a:ahLst/>
                <a:cxnLst>
                  <a:cxn ang="0">
                    <a:pos x="66" y="5"/>
                  </a:cxn>
                  <a:cxn ang="0">
                    <a:pos x="12" y="1"/>
                  </a:cxn>
                  <a:cxn ang="0">
                    <a:pos x="0" y="11"/>
                  </a:cxn>
                  <a:cxn ang="0">
                    <a:pos x="12" y="22"/>
                  </a:cxn>
                  <a:cxn ang="0">
                    <a:pos x="66" y="18"/>
                  </a:cxn>
                  <a:cxn ang="0">
                    <a:pos x="119" y="22"/>
                  </a:cxn>
                  <a:cxn ang="0">
                    <a:pos x="132" y="11"/>
                  </a:cxn>
                  <a:cxn ang="0">
                    <a:pos x="119" y="1"/>
                  </a:cxn>
                  <a:cxn ang="0">
                    <a:pos x="66" y="5"/>
                  </a:cxn>
                </a:cxnLst>
                <a:rect l="0" t="0" r="r" b="b"/>
                <a:pathLst>
                  <a:path w="132" h="22">
                    <a:moveTo>
                      <a:pt x="66" y="5"/>
                    </a:moveTo>
                    <a:cubicBezTo>
                      <a:pt x="41" y="5"/>
                      <a:pt x="12" y="1"/>
                      <a:pt x="12" y="1"/>
                    </a:cubicBezTo>
                    <a:cubicBezTo>
                      <a:pt x="6" y="0"/>
                      <a:pt x="0" y="5"/>
                      <a:pt x="0" y="11"/>
                    </a:cubicBezTo>
                    <a:cubicBezTo>
                      <a:pt x="0" y="18"/>
                      <a:pt x="6" y="22"/>
                      <a:pt x="12" y="22"/>
                    </a:cubicBezTo>
                    <a:cubicBezTo>
                      <a:pt x="12" y="22"/>
                      <a:pt x="41" y="18"/>
                      <a:pt x="66" y="18"/>
                    </a:cubicBezTo>
                    <a:cubicBezTo>
                      <a:pt x="90" y="18"/>
                      <a:pt x="119" y="22"/>
                      <a:pt x="119" y="22"/>
                    </a:cubicBezTo>
                    <a:cubicBezTo>
                      <a:pt x="126" y="22"/>
                      <a:pt x="132" y="18"/>
                      <a:pt x="132" y="11"/>
                    </a:cubicBezTo>
                    <a:cubicBezTo>
                      <a:pt x="132" y="5"/>
                      <a:pt x="126" y="0"/>
                      <a:pt x="119" y="1"/>
                    </a:cubicBezTo>
                    <a:cubicBezTo>
                      <a:pt x="119" y="1"/>
                      <a:pt x="90" y="5"/>
                      <a:pt x="66" y="5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109" name="Freeform 106">
                <a:extLst>
                  <a:ext uri="{FF2B5EF4-FFF2-40B4-BE49-F238E27FC236}">
                    <a16:creationId xmlns:a16="http://schemas.microsoft.com/office/drawing/2014/main" id="{59878E53-9D37-AB47-8E95-0E69BAE0DBF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40550" y="1525588"/>
                <a:ext cx="73025" cy="222250"/>
              </a:xfrm>
              <a:custGeom>
                <a:avLst/>
                <a:gdLst/>
                <a:ahLst/>
                <a:cxnLst>
                  <a:cxn ang="0">
                    <a:pos x="25" y="0"/>
                  </a:cxn>
                  <a:cxn ang="0">
                    <a:pos x="13" y="14"/>
                  </a:cxn>
                  <a:cxn ang="0">
                    <a:pos x="13" y="15"/>
                  </a:cxn>
                  <a:cxn ang="0">
                    <a:pos x="0" y="15"/>
                  </a:cxn>
                  <a:cxn ang="0">
                    <a:pos x="0" y="65"/>
                  </a:cxn>
                  <a:cxn ang="0">
                    <a:pos x="13" y="65"/>
                  </a:cxn>
                  <a:cxn ang="0">
                    <a:pos x="13" y="66"/>
                  </a:cxn>
                  <a:cxn ang="0">
                    <a:pos x="25" y="80"/>
                  </a:cxn>
                  <a:cxn ang="0">
                    <a:pos x="26" y="80"/>
                  </a:cxn>
                  <a:cxn ang="0">
                    <a:pos x="26" y="0"/>
                  </a:cxn>
                  <a:cxn ang="0">
                    <a:pos x="25" y="0"/>
                  </a:cxn>
                </a:cxnLst>
                <a:rect l="0" t="0" r="r" b="b"/>
                <a:pathLst>
                  <a:path w="26" h="80">
                    <a:moveTo>
                      <a:pt x="25" y="0"/>
                    </a:moveTo>
                    <a:cubicBezTo>
                      <a:pt x="18" y="0"/>
                      <a:pt x="13" y="7"/>
                      <a:pt x="13" y="14"/>
                    </a:cubicBezTo>
                    <a:cubicBezTo>
                      <a:pt x="13" y="15"/>
                      <a:pt x="13" y="15"/>
                      <a:pt x="13" y="15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0" y="65"/>
                      <a:pt x="0" y="65"/>
                      <a:pt x="0" y="65"/>
                    </a:cubicBezTo>
                    <a:cubicBezTo>
                      <a:pt x="13" y="65"/>
                      <a:pt x="13" y="65"/>
                      <a:pt x="13" y="65"/>
                    </a:cubicBezTo>
                    <a:cubicBezTo>
                      <a:pt x="13" y="66"/>
                      <a:pt x="13" y="66"/>
                      <a:pt x="13" y="66"/>
                    </a:cubicBezTo>
                    <a:cubicBezTo>
                      <a:pt x="13" y="73"/>
                      <a:pt x="18" y="80"/>
                      <a:pt x="25" y="80"/>
                    </a:cubicBezTo>
                    <a:cubicBezTo>
                      <a:pt x="26" y="80"/>
                      <a:pt x="26" y="80"/>
                      <a:pt x="26" y="80"/>
                    </a:cubicBezTo>
                    <a:cubicBezTo>
                      <a:pt x="26" y="0"/>
                      <a:pt x="26" y="0"/>
                      <a:pt x="26" y="0"/>
                    </a:cubicBezTo>
                    <a:lnTo>
                      <a:pt x="25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110" name="Freeform 107">
                <a:extLst>
                  <a:ext uri="{FF2B5EF4-FFF2-40B4-BE49-F238E27FC236}">
                    <a16:creationId xmlns:a16="http://schemas.microsoft.com/office/drawing/2014/main" id="{BD538B58-48BA-D347-BC20-46516DB286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96088" y="1385888"/>
                <a:ext cx="36513" cy="7938"/>
              </a:xfrm>
              <a:custGeom>
                <a:avLst/>
                <a:gdLst/>
                <a:ahLst/>
                <a:cxnLst>
                  <a:cxn ang="0">
                    <a:pos x="7" y="3"/>
                  </a:cxn>
                  <a:cxn ang="0">
                    <a:pos x="13" y="3"/>
                  </a:cxn>
                  <a:cxn ang="0">
                    <a:pos x="7" y="0"/>
                  </a:cxn>
                  <a:cxn ang="0">
                    <a:pos x="0" y="3"/>
                  </a:cxn>
                  <a:cxn ang="0">
                    <a:pos x="7" y="3"/>
                  </a:cxn>
                </a:cxnLst>
                <a:rect l="0" t="0" r="r" b="b"/>
                <a:pathLst>
                  <a:path w="13" h="3">
                    <a:moveTo>
                      <a:pt x="7" y="3"/>
                    </a:moveTo>
                    <a:cubicBezTo>
                      <a:pt x="9" y="3"/>
                      <a:pt x="11" y="3"/>
                      <a:pt x="13" y="3"/>
                    </a:cubicBezTo>
                    <a:cubicBezTo>
                      <a:pt x="12" y="1"/>
                      <a:pt x="10" y="0"/>
                      <a:pt x="7" y="0"/>
                    </a:cubicBezTo>
                    <a:cubicBezTo>
                      <a:pt x="4" y="0"/>
                      <a:pt x="2" y="1"/>
                      <a:pt x="0" y="3"/>
                    </a:cubicBezTo>
                    <a:cubicBezTo>
                      <a:pt x="3" y="3"/>
                      <a:pt x="5" y="3"/>
                      <a:pt x="7" y="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111" name="Freeform 108">
                <a:extLst>
                  <a:ext uri="{FF2B5EF4-FFF2-40B4-BE49-F238E27FC236}">
                    <a16:creationId xmlns:a16="http://schemas.microsoft.com/office/drawing/2014/main" id="{6D94CE81-BA17-544A-BE29-5DD03FA032A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43700" y="1452563"/>
                <a:ext cx="144463" cy="98425"/>
              </a:xfrm>
              <a:custGeom>
                <a:avLst/>
                <a:gdLst/>
                <a:ahLst/>
                <a:cxnLst>
                  <a:cxn ang="0">
                    <a:pos x="32" y="17"/>
                  </a:cxn>
                  <a:cxn ang="0">
                    <a:pos x="32" y="2"/>
                  </a:cxn>
                  <a:cxn ang="0">
                    <a:pos x="32" y="0"/>
                  </a:cxn>
                  <a:cxn ang="0">
                    <a:pos x="26" y="0"/>
                  </a:cxn>
                  <a:cxn ang="0">
                    <a:pos x="21" y="0"/>
                  </a:cxn>
                  <a:cxn ang="0">
                    <a:pos x="21" y="2"/>
                  </a:cxn>
                  <a:cxn ang="0">
                    <a:pos x="21" y="17"/>
                  </a:cxn>
                  <a:cxn ang="0">
                    <a:pos x="0" y="35"/>
                  </a:cxn>
                  <a:cxn ang="0">
                    <a:pos x="52" y="35"/>
                  </a:cxn>
                  <a:cxn ang="0">
                    <a:pos x="32" y="17"/>
                  </a:cxn>
                </a:cxnLst>
                <a:rect l="0" t="0" r="r" b="b"/>
                <a:pathLst>
                  <a:path w="52" h="35">
                    <a:moveTo>
                      <a:pt x="32" y="17"/>
                    </a:moveTo>
                    <a:cubicBezTo>
                      <a:pt x="32" y="2"/>
                      <a:pt x="32" y="2"/>
                      <a:pt x="32" y="2"/>
                    </a:cubicBezTo>
                    <a:cubicBezTo>
                      <a:pt x="32" y="1"/>
                      <a:pt x="32" y="1"/>
                      <a:pt x="32" y="0"/>
                    </a:cubicBezTo>
                    <a:cubicBezTo>
                      <a:pt x="30" y="0"/>
                      <a:pt x="28" y="0"/>
                      <a:pt x="26" y="0"/>
                    </a:cubicBezTo>
                    <a:cubicBezTo>
                      <a:pt x="24" y="0"/>
                      <a:pt x="23" y="0"/>
                      <a:pt x="21" y="0"/>
                    </a:cubicBezTo>
                    <a:cubicBezTo>
                      <a:pt x="21" y="1"/>
                      <a:pt x="21" y="1"/>
                      <a:pt x="21" y="2"/>
                    </a:cubicBezTo>
                    <a:cubicBezTo>
                      <a:pt x="21" y="17"/>
                      <a:pt x="21" y="17"/>
                      <a:pt x="21" y="17"/>
                    </a:cubicBezTo>
                    <a:cubicBezTo>
                      <a:pt x="9" y="19"/>
                      <a:pt x="0" y="26"/>
                      <a:pt x="0" y="35"/>
                    </a:cubicBezTo>
                    <a:cubicBezTo>
                      <a:pt x="52" y="35"/>
                      <a:pt x="52" y="35"/>
                      <a:pt x="52" y="35"/>
                    </a:cubicBezTo>
                    <a:cubicBezTo>
                      <a:pt x="52" y="27"/>
                      <a:pt x="43" y="19"/>
                      <a:pt x="32" y="1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112" name="Freeform 109">
                <a:extLst>
                  <a:ext uri="{FF2B5EF4-FFF2-40B4-BE49-F238E27FC236}">
                    <a16:creationId xmlns:a16="http://schemas.microsoft.com/office/drawing/2014/main" id="{71C57582-AAE4-2A4F-9447-0ABCE7C8301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88100" y="1570038"/>
                <a:ext cx="304800" cy="258763"/>
              </a:xfrm>
              <a:custGeom>
                <a:avLst/>
                <a:gdLst/>
                <a:ahLst/>
                <a:cxnLst>
                  <a:cxn ang="0">
                    <a:pos x="53" y="93"/>
                  </a:cxn>
                  <a:cxn ang="0">
                    <a:pos x="110" y="49"/>
                  </a:cxn>
                  <a:cxn ang="0">
                    <a:pos x="110" y="0"/>
                  </a:cxn>
                  <a:cxn ang="0">
                    <a:pos x="0" y="93"/>
                  </a:cxn>
                  <a:cxn ang="0">
                    <a:pos x="53" y="93"/>
                  </a:cxn>
                </a:cxnLst>
                <a:rect l="0" t="0" r="r" b="b"/>
                <a:pathLst>
                  <a:path w="110" h="93">
                    <a:moveTo>
                      <a:pt x="53" y="93"/>
                    </a:moveTo>
                    <a:cubicBezTo>
                      <a:pt x="66" y="68"/>
                      <a:pt x="83" y="51"/>
                      <a:pt x="110" y="49"/>
                    </a:cubicBezTo>
                    <a:cubicBezTo>
                      <a:pt x="110" y="0"/>
                      <a:pt x="110" y="0"/>
                      <a:pt x="110" y="0"/>
                    </a:cubicBezTo>
                    <a:cubicBezTo>
                      <a:pt x="59" y="2"/>
                      <a:pt x="16" y="41"/>
                      <a:pt x="0" y="93"/>
                    </a:cubicBezTo>
                    <a:lnTo>
                      <a:pt x="53" y="93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113" name="Freeform 110">
                <a:extLst>
                  <a:ext uri="{FF2B5EF4-FFF2-40B4-BE49-F238E27FC236}">
                    <a16:creationId xmlns:a16="http://schemas.microsoft.com/office/drawing/2014/main" id="{5A07CCFD-478F-1E46-A357-A197E415BCA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67463" y="1843088"/>
                <a:ext cx="179388" cy="23813"/>
              </a:xfrm>
              <a:custGeom>
                <a:avLst/>
                <a:gdLst/>
                <a:ahLst/>
                <a:cxnLst>
                  <a:cxn ang="0">
                    <a:pos x="64" y="4"/>
                  </a:cxn>
                  <a:cxn ang="0">
                    <a:pos x="57" y="9"/>
                  </a:cxn>
                  <a:cxn ang="0">
                    <a:pos x="7" y="9"/>
                  </a:cxn>
                  <a:cxn ang="0">
                    <a:pos x="0" y="4"/>
                  </a:cxn>
                  <a:cxn ang="0">
                    <a:pos x="7" y="0"/>
                  </a:cxn>
                  <a:cxn ang="0">
                    <a:pos x="57" y="0"/>
                  </a:cxn>
                  <a:cxn ang="0">
                    <a:pos x="64" y="4"/>
                  </a:cxn>
                </a:cxnLst>
                <a:rect l="0" t="0" r="r" b="b"/>
                <a:pathLst>
                  <a:path w="64" h="9">
                    <a:moveTo>
                      <a:pt x="64" y="4"/>
                    </a:moveTo>
                    <a:cubicBezTo>
                      <a:pt x="64" y="7"/>
                      <a:pt x="61" y="9"/>
                      <a:pt x="57" y="9"/>
                    </a:cubicBezTo>
                    <a:cubicBezTo>
                      <a:pt x="7" y="9"/>
                      <a:pt x="7" y="9"/>
                      <a:pt x="7" y="9"/>
                    </a:cubicBezTo>
                    <a:cubicBezTo>
                      <a:pt x="3" y="9"/>
                      <a:pt x="0" y="7"/>
                      <a:pt x="0" y="4"/>
                    </a:cubicBezTo>
                    <a:cubicBezTo>
                      <a:pt x="0" y="2"/>
                      <a:pt x="3" y="0"/>
                      <a:pt x="7" y="0"/>
                    </a:cubicBezTo>
                    <a:cubicBezTo>
                      <a:pt x="57" y="0"/>
                      <a:pt x="57" y="0"/>
                      <a:pt x="57" y="0"/>
                    </a:cubicBezTo>
                    <a:cubicBezTo>
                      <a:pt x="61" y="0"/>
                      <a:pt x="64" y="2"/>
                      <a:pt x="64" y="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114" name="Freeform 111">
                <a:extLst>
                  <a:ext uri="{FF2B5EF4-FFF2-40B4-BE49-F238E27FC236}">
                    <a16:creationId xmlns:a16="http://schemas.microsoft.com/office/drawing/2014/main" id="{23D0EC22-1F25-7541-AEE1-8C2E518BCA16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311900" y="1917700"/>
                <a:ext cx="258763" cy="384175"/>
              </a:xfrm>
              <a:custGeom>
                <a:avLst/>
                <a:gdLst/>
                <a:ahLst/>
                <a:cxnLst>
                  <a:cxn ang="0">
                    <a:pos x="52" y="0"/>
                  </a:cxn>
                  <a:cxn ang="0">
                    <a:pos x="1" y="87"/>
                  </a:cxn>
                  <a:cxn ang="0">
                    <a:pos x="44" y="136"/>
                  </a:cxn>
                  <a:cxn ang="0">
                    <a:pos x="92" y="95"/>
                  </a:cxn>
                  <a:cxn ang="0">
                    <a:pos x="52" y="0"/>
                  </a:cxn>
                  <a:cxn ang="0">
                    <a:pos x="23" y="108"/>
                  </a:cxn>
                  <a:cxn ang="0">
                    <a:pos x="11" y="91"/>
                  </a:cxn>
                  <a:cxn ang="0">
                    <a:pos x="23" y="75"/>
                  </a:cxn>
                  <a:cxn ang="0">
                    <a:pos x="36" y="91"/>
                  </a:cxn>
                  <a:cxn ang="0">
                    <a:pos x="23" y="108"/>
                  </a:cxn>
                </a:cxnLst>
                <a:rect l="0" t="0" r="r" b="b"/>
                <a:pathLst>
                  <a:path w="93" h="138">
                    <a:moveTo>
                      <a:pt x="52" y="0"/>
                    </a:moveTo>
                    <a:cubicBezTo>
                      <a:pt x="34" y="36"/>
                      <a:pt x="3" y="63"/>
                      <a:pt x="1" y="87"/>
                    </a:cubicBezTo>
                    <a:cubicBezTo>
                      <a:pt x="0" y="112"/>
                      <a:pt x="19" y="134"/>
                      <a:pt x="44" y="136"/>
                    </a:cubicBezTo>
                    <a:cubicBezTo>
                      <a:pt x="69" y="138"/>
                      <a:pt x="90" y="120"/>
                      <a:pt x="92" y="95"/>
                    </a:cubicBezTo>
                    <a:cubicBezTo>
                      <a:pt x="93" y="70"/>
                      <a:pt x="68" y="40"/>
                      <a:pt x="52" y="0"/>
                    </a:cubicBezTo>
                    <a:close/>
                    <a:moveTo>
                      <a:pt x="23" y="108"/>
                    </a:moveTo>
                    <a:cubicBezTo>
                      <a:pt x="16" y="108"/>
                      <a:pt x="11" y="101"/>
                      <a:pt x="11" y="91"/>
                    </a:cubicBezTo>
                    <a:cubicBezTo>
                      <a:pt x="11" y="82"/>
                      <a:pt x="16" y="75"/>
                      <a:pt x="23" y="75"/>
                    </a:cubicBezTo>
                    <a:cubicBezTo>
                      <a:pt x="30" y="75"/>
                      <a:pt x="36" y="82"/>
                      <a:pt x="36" y="91"/>
                    </a:cubicBezTo>
                    <a:cubicBezTo>
                      <a:pt x="36" y="101"/>
                      <a:pt x="30" y="108"/>
                      <a:pt x="23" y="10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</p:grpSp>
        <p:grpSp>
          <p:nvGrpSpPr>
            <p:cNvPr id="98" name="Group 97">
              <a:extLst>
                <a:ext uri="{FF2B5EF4-FFF2-40B4-BE49-F238E27FC236}">
                  <a16:creationId xmlns:a16="http://schemas.microsoft.com/office/drawing/2014/main" id="{4D3CE47E-A626-C94D-80BE-4FD276E71D63}"/>
                </a:ext>
              </a:extLst>
            </p:cNvPr>
            <p:cNvGrpSpPr/>
            <p:nvPr/>
          </p:nvGrpSpPr>
          <p:grpSpPr>
            <a:xfrm>
              <a:off x="2000673" y="1846996"/>
              <a:ext cx="954088" cy="1209676"/>
              <a:chOff x="1799105" y="1528795"/>
              <a:chExt cx="954088" cy="1209676"/>
            </a:xfrm>
            <a:grpFill/>
          </p:grpSpPr>
          <p:sp>
            <p:nvSpPr>
              <p:cNvPr id="99" name="Freeform 29">
                <a:extLst>
                  <a:ext uri="{FF2B5EF4-FFF2-40B4-BE49-F238E27FC236}">
                    <a16:creationId xmlns:a16="http://schemas.microsoft.com/office/drawing/2014/main" id="{2F395778-0223-7644-BF95-8FDF28970A4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75305" y="2197133"/>
                <a:ext cx="215900" cy="401638"/>
              </a:xfrm>
              <a:custGeom>
                <a:avLst/>
                <a:gdLst>
                  <a:gd name="T0" fmla="*/ 57 w 128"/>
                  <a:gd name="T1" fmla="*/ 0 h 237"/>
                  <a:gd name="T2" fmla="*/ 5 w 128"/>
                  <a:gd name="T3" fmla="*/ 131 h 237"/>
                  <a:gd name="T4" fmla="*/ 62 w 128"/>
                  <a:gd name="T5" fmla="*/ 233 h 237"/>
                  <a:gd name="T6" fmla="*/ 116 w 128"/>
                  <a:gd name="T7" fmla="*/ 122 h 237"/>
                  <a:gd name="T8" fmla="*/ 57 w 128"/>
                  <a:gd name="T9" fmla="*/ 0 h 2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8" h="237">
                    <a:moveTo>
                      <a:pt x="57" y="0"/>
                    </a:moveTo>
                    <a:cubicBezTo>
                      <a:pt x="57" y="0"/>
                      <a:pt x="11" y="87"/>
                      <a:pt x="5" y="131"/>
                    </a:cubicBezTo>
                    <a:cubicBezTo>
                      <a:pt x="0" y="175"/>
                      <a:pt x="3" y="230"/>
                      <a:pt x="62" y="233"/>
                    </a:cubicBezTo>
                    <a:cubicBezTo>
                      <a:pt x="120" y="237"/>
                      <a:pt x="128" y="162"/>
                      <a:pt x="116" y="122"/>
                    </a:cubicBezTo>
                    <a:cubicBezTo>
                      <a:pt x="104" y="82"/>
                      <a:pt x="63" y="32"/>
                      <a:pt x="57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0" name="Freeform 30">
                <a:extLst>
                  <a:ext uri="{FF2B5EF4-FFF2-40B4-BE49-F238E27FC236}">
                    <a16:creationId xmlns:a16="http://schemas.microsoft.com/office/drawing/2014/main" id="{2B4EA80A-9137-8C41-88F0-BA83B7CB370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35705" y="1685958"/>
                <a:ext cx="217488" cy="400050"/>
              </a:xfrm>
              <a:custGeom>
                <a:avLst/>
                <a:gdLst>
                  <a:gd name="T0" fmla="*/ 57 w 129"/>
                  <a:gd name="T1" fmla="*/ 0 h 237"/>
                  <a:gd name="T2" fmla="*/ 6 w 129"/>
                  <a:gd name="T3" fmla="*/ 131 h 237"/>
                  <a:gd name="T4" fmla="*/ 62 w 129"/>
                  <a:gd name="T5" fmla="*/ 233 h 237"/>
                  <a:gd name="T6" fmla="*/ 116 w 129"/>
                  <a:gd name="T7" fmla="*/ 121 h 237"/>
                  <a:gd name="T8" fmla="*/ 57 w 129"/>
                  <a:gd name="T9" fmla="*/ 0 h 2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9" h="237">
                    <a:moveTo>
                      <a:pt x="57" y="0"/>
                    </a:moveTo>
                    <a:cubicBezTo>
                      <a:pt x="57" y="0"/>
                      <a:pt x="11" y="87"/>
                      <a:pt x="6" y="131"/>
                    </a:cubicBezTo>
                    <a:cubicBezTo>
                      <a:pt x="0" y="174"/>
                      <a:pt x="4" y="229"/>
                      <a:pt x="62" y="233"/>
                    </a:cubicBezTo>
                    <a:cubicBezTo>
                      <a:pt x="120" y="237"/>
                      <a:pt x="129" y="161"/>
                      <a:pt x="116" y="121"/>
                    </a:cubicBezTo>
                    <a:cubicBezTo>
                      <a:pt x="104" y="82"/>
                      <a:pt x="63" y="31"/>
                      <a:pt x="57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1" name="Freeform 42">
                <a:extLst>
                  <a:ext uri="{FF2B5EF4-FFF2-40B4-BE49-F238E27FC236}">
                    <a16:creationId xmlns:a16="http://schemas.microsoft.com/office/drawing/2014/main" id="{CCC3F9AB-6DB4-5143-A677-8E3B4B0CF88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38855" y="2479708"/>
                <a:ext cx="139700" cy="258763"/>
              </a:xfrm>
              <a:custGeom>
                <a:avLst/>
                <a:gdLst>
                  <a:gd name="T0" fmla="*/ 37 w 83"/>
                  <a:gd name="T1" fmla="*/ 0 h 153"/>
                  <a:gd name="T2" fmla="*/ 4 w 83"/>
                  <a:gd name="T3" fmla="*/ 84 h 153"/>
                  <a:gd name="T4" fmla="*/ 40 w 83"/>
                  <a:gd name="T5" fmla="*/ 150 h 153"/>
                  <a:gd name="T6" fmla="*/ 75 w 83"/>
                  <a:gd name="T7" fmla="*/ 79 h 153"/>
                  <a:gd name="T8" fmla="*/ 37 w 83"/>
                  <a:gd name="T9" fmla="*/ 0 h 1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3" h="153">
                    <a:moveTo>
                      <a:pt x="37" y="0"/>
                    </a:moveTo>
                    <a:cubicBezTo>
                      <a:pt x="37" y="0"/>
                      <a:pt x="7" y="56"/>
                      <a:pt x="4" y="84"/>
                    </a:cubicBezTo>
                    <a:cubicBezTo>
                      <a:pt x="0" y="113"/>
                      <a:pt x="2" y="148"/>
                      <a:pt x="40" y="150"/>
                    </a:cubicBezTo>
                    <a:cubicBezTo>
                      <a:pt x="77" y="153"/>
                      <a:pt x="83" y="104"/>
                      <a:pt x="75" y="79"/>
                    </a:cubicBezTo>
                    <a:cubicBezTo>
                      <a:pt x="67" y="53"/>
                      <a:pt x="41" y="21"/>
                      <a:pt x="37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2" name="Freeform 46">
                <a:extLst>
                  <a:ext uri="{FF2B5EF4-FFF2-40B4-BE49-F238E27FC236}">
                    <a16:creationId xmlns:a16="http://schemas.microsoft.com/office/drawing/2014/main" id="{DB255961-E3B8-1840-BCFB-B49346FC73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83268" y="1805020"/>
                <a:ext cx="87313" cy="166688"/>
              </a:xfrm>
              <a:custGeom>
                <a:avLst/>
                <a:gdLst>
                  <a:gd name="T0" fmla="*/ 23 w 52"/>
                  <a:gd name="T1" fmla="*/ 0 h 98"/>
                  <a:gd name="T2" fmla="*/ 2 w 52"/>
                  <a:gd name="T3" fmla="*/ 54 h 98"/>
                  <a:gd name="T4" fmla="*/ 25 w 52"/>
                  <a:gd name="T5" fmla="*/ 96 h 98"/>
                  <a:gd name="T6" fmla="*/ 47 w 52"/>
                  <a:gd name="T7" fmla="*/ 50 h 98"/>
                  <a:gd name="T8" fmla="*/ 23 w 52"/>
                  <a:gd name="T9" fmla="*/ 0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2" h="98">
                    <a:moveTo>
                      <a:pt x="23" y="0"/>
                    </a:moveTo>
                    <a:cubicBezTo>
                      <a:pt x="23" y="0"/>
                      <a:pt x="4" y="36"/>
                      <a:pt x="2" y="54"/>
                    </a:cubicBezTo>
                    <a:cubicBezTo>
                      <a:pt x="0" y="72"/>
                      <a:pt x="1" y="95"/>
                      <a:pt x="25" y="96"/>
                    </a:cubicBezTo>
                    <a:cubicBezTo>
                      <a:pt x="49" y="98"/>
                      <a:pt x="52" y="67"/>
                      <a:pt x="47" y="50"/>
                    </a:cubicBezTo>
                    <a:cubicBezTo>
                      <a:pt x="42" y="34"/>
                      <a:pt x="25" y="13"/>
                      <a:pt x="23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3" name="Freeform 55">
                <a:extLst>
                  <a:ext uri="{FF2B5EF4-FFF2-40B4-BE49-F238E27FC236}">
                    <a16:creationId xmlns:a16="http://schemas.microsoft.com/office/drawing/2014/main" id="{5822CC6C-5B1D-5A4D-A72D-A8DDB039315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99105" y="1528795"/>
                <a:ext cx="144463" cy="269875"/>
              </a:xfrm>
              <a:custGeom>
                <a:avLst/>
                <a:gdLst>
                  <a:gd name="T0" fmla="*/ 38 w 86"/>
                  <a:gd name="T1" fmla="*/ 0 h 159"/>
                  <a:gd name="T2" fmla="*/ 3 w 86"/>
                  <a:gd name="T3" fmla="*/ 88 h 159"/>
                  <a:gd name="T4" fmla="*/ 41 w 86"/>
                  <a:gd name="T5" fmla="*/ 156 h 159"/>
                  <a:gd name="T6" fmla="*/ 77 w 86"/>
                  <a:gd name="T7" fmla="*/ 81 h 159"/>
                  <a:gd name="T8" fmla="*/ 38 w 86"/>
                  <a:gd name="T9" fmla="*/ 0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6" h="159">
                    <a:moveTo>
                      <a:pt x="38" y="0"/>
                    </a:moveTo>
                    <a:cubicBezTo>
                      <a:pt x="38" y="0"/>
                      <a:pt x="7" y="58"/>
                      <a:pt x="3" y="88"/>
                    </a:cubicBezTo>
                    <a:cubicBezTo>
                      <a:pt x="0" y="117"/>
                      <a:pt x="2" y="154"/>
                      <a:pt x="41" y="156"/>
                    </a:cubicBezTo>
                    <a:cubicBezTo>
                      <a:pt x="80" y="159"/>
                      <a:pt x="86" y="108"/>
                      <a:pt x="77" y="81"/>
                    </a:cubicBezTo>
                    <a:cubicBezTo>
                      <a:pt x="69" y="55"/>
                      <a:pt x="42" y="21"/>
                      <a:pt x="38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4" name="Freeform 58">
                <a:extLst>
                  <a:ext uri="{FF2B5EF4-FFF2-40B4-BE49-F238E27FC236}">
                    <a16:creationId xmlns:a16="http://schemas.microsoft.com/office/drawing/2014/main" id="{20D56DEC-1C31-4D4E-989D-151043AECC7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92830" y="2084420"/>
                <a:ext cx="90488" cy="165100"/>
              </a:xfrm>
              <a:custGeom>
                <a:avLst/>
                <a:gdLst>
                  <a:gd name="T0" fmla="*/ 23 w 53"/>
                  <a:gd name="T1" fmla="*/ 0 h 97"/>
                  <a:gd name="T2" fmla="*/ 2 w 53"/>
                  <a:gd name="T3" fmla="*/ 53 h 97"/>
                  <a:gd name="T4" fmla="*/ 25 w 53"/>
                  <a:gd name="T5" fmla="*/ 96 h 97"/>
                  <a:gd name="T6" fmla="*/ 48 w 53"/>
                  <a:gd name="T7" fmla="*/ 50 h 97"/>
                  <a:gd name="T8" fmla="*/ 23 w 53"/>
                  <a:gd name="T9" fmla="*/ 0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3" h="97">
                    <a:moveTo>
                      <a:pt x="23" y="0"/>
                    </a:moveTo>
                    <a:cubicBezTo>
                      <a:pt x="23" y="0"/>
                      <a:pt x="5" y="35"/>
                      <a:pt x="2" y="53"/>
                    </a:cubicBezTo>
                    <a:cubicBezTo>
                      <a:pt x="0" y="71"/>
                      <a:pt x="1" y="94"/>
                      <a:pt x="25" y="96"/>
                    </a:cubicBezTo>
                    <a:cubicBezTo>
                      <a:pt x="50" y="97"/>
                      <a:pt x="53" y="66"/>
                      <a:pt x="48" y="50"/>
                    </a:cubicBezTo>
                    <a:cubicBezTo>
                      <a:pt x="43" y="33"/>
                      <a:pt x="26" y="13"/>
                      <a:pt x="23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grpSp>
        <p:nvGrpSpPr>
          <p:cNvPr id="130" name="Group 129">
            <a:extLst>
              <a:ext uri="{FF2B5EF4-FFF2-40B4-BE49-F238E27FC236}">
                <a16:creationId xmlns:a16="http://schemas.microsoft.com/office/drawing/2014/main" id="{1760290A-4473-BE4C-BAA9-9FD2CBB045E0}"/>
              </a:ext>
            </a:extLst>
          </p:cNvPr>
          <p:cNvGrpSpPr/>
          <p:nvPr/>
        </p:nvGrpSpPr>
        <p:grpSpPr>
          <a:xfrm>
            <a:off x="1758761" y="5221555"/>
            <a:ext cx="1573731" cy="632481"/>
            <a:chOff x="2194602" y="2009322"/>
            <a:chExt cx="1573731" cy="632481"/>
          </a:xfrm>
        </p:grpSpPr>
        <p:sp>
          <p:nvSpPr>
            <p:cNvPr id="131" name="Rectangle 130">
              <a:extLst>
                <a:ext uri="{FF2B5EF4-FFF2-40B4-BE49-F238E27FC236}">
                  <a16:creationId xmlns:a16="http://schemas.microsoft.com/office/drawing/2014/main" id="{0BE78C39-971C-0B41-9DE4-F9DF9DF2025C}"/>
                </a:ext>
              </a:extLst>
            </p:cNvPr>
            <p:cNvSpPr/>
            <p:nvPr/>
          </p:nvSpPr>
          <p:spPr>
            <a:xfrm>
              <a:off x="2540742" y="2009322"/>
              <a:ext cx="1227591" cy="63248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9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9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900" dirty="0">
                  <a:latin typeface="Source Sans Pro Light" panose="020B0403030403020204" pitchFamily="34" charset="0"/>
                </a:rPr>
                <a:t> VHS plaid.</a:t>
              </a:r>
              <a:endParaRPr lang="en-US" sz="9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32" name="Shape 2778">
              <a:extLst>
                <a:ext uri="{FF2B5EF4-FFF2-40B4-BE49-F238E27FC236}">
                  <a16:creationId xmlns:a16="http://schemas.microsoft.com/office/drawing/2014/main" id="{D7A18131-1A78-E64D-920D-03A9896CAB1B}"/>
                </a:ext>
              </a:extLst>
            </p:cNvPr>
            <p:cNvSpPr/>
            <p:nvPr/>
          </p:nvSpPr>
          <p:spPr>
            <a:xfrm>
              <a:off x="2194602" y="216516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481" y="12956"/>
                  </a:moveTo>
                  <a:cubicBezTo>
                    <a:pt x="17070" y="12258"/>
                    <a:pt x="16576" y="11533"/>
                    <a:pt x="16011" y="10795"/>
                  </a:cubicBezTo>
                  <a:cubicBezTo>
                    <a:pt x="16573" y="10063"/>
                    <a:pt x="17072" y="9339"/>
                    <a:pt x="17481" y="8644"/>
                  </a:cubicBezTo>
                  <a:cubicBezTo>
                    <a:pt x="19410" y="9181"/>
                    <a:pt x="20618" y="9948"/>
                    <a:pt x="20618" y="10800"/>
                  </a:cubicBezTo>
                  <a:cubicBezTo>
                    <a:pt x="20618" y="11652"/>
                    <a:pt x="19410" y="12419"/>
                    <a:pt x="17481" y="12956"/>
                  </a:cubicBezTo>
                  <a:moveTo>
                    <a:pt x="17742" y="17743"/>
                  </a:moveTo>
                  <a:cubicBezTo>
                    <a:pt x="17140" y="18345"/>
                    <a:pt x="15740" y="18028"/>
                    <a:pt x="13996" y="17045"/>
                  </a:cubicBezTo>
                  <a:cubicBezTo>
                    <a:pt x="14198" y="16261"/>
                    <a:pt x="14365" y="15406"/>
                    <a:pt x="14487" y="14488"/>
                  </a:cubicBezTo>
                  <a:cubicBezTo>
                    <a:pt x="15405" y="14366"/>
                    <a:pt x="16261" y="14198"/>
                    <a:pt x="17044" y="13996"/>
                  </a:cubicBezTo>
                  <a:cubicBezTo>
                    <a:pt x="18028" y="15740"/>
                    <a:pt x="18345" y="17140"/>
                    <a:pt x="17742" y="17743"/>
                  </a:cubicBezTo>
                  <a:moveTo>
                    <a:pt x="15404" y="11561"/>
                  </a:moveTo>
                  <a:cubicBezTo>
                    <a:pt x="15837" y="12119"/>
                    <a:pt x="16219" y="12662"/>
                    <a:pt x="16554" y="13185"/>
                  </a:cubicBezTo>
                  <a:cubicBezTo>
                    <a:pt x="15950" y="13317"/>
                    <a:pt x="15295" y="13429"/>
                    <a:pt x="14597" y="13517"/>
                  </a:cubicBezTo>
                  <a:cubicBezTo>
                    <a:pt x="14631" y="13155"/>
                    <a:pt x="14655" y="12784"/>
                    <a:pt x="14677" y="12409"/>
                  </a:cubicBezTo>
                  <a:cubicBezTo>
                    <a:pt x="14930" y="12127"/>
                    <a:pt x="15170" y="11844"/>
                    <a:pt x="15404" y="11561"/>
                  </a:cubicBezTo>
                  <a:moveTo>
                    <a:pt x="15402" y="10032"/>
                  </a:moveTo>
                  <a:cubicBezTo>
                    <a:pt x="15170" y="9752"/>
                    <a:pt x="14928" y="9471"/>
                    <a:pt x="14677" y="9191"/>
                  </a:cubicBezTo>
                  <a:cubicBezTo>
                    <a:pt x="14655" y="8817"/>
                    <a:pt x="14631" y="8445"/>
                    <a:pt x="14597" y="8084"/>
                  </a:cubicBezTo>
                  <a:cubicBezTo>
                    <a:pt x="15295" y="8171"/>
                    <a:pt x="15950" y="8283"/>
                    <a:pt x="16554" y="8415"/>
                  </a:cubicBezTo>
                  <a:cubicBezTo>
                    <a:pt x="16221" y="8935"/>
                    <a:pt x="15832" y="9478"/>
                    <a:pt x="15402" y="10032"/>
                  </a:cubicBezTo>
                  <a:moveTo>
                    <a:pt x="17742" y="3857"/>
                  </a:moveTo>
                  <a:cubicBezTo>
                    <a:pt x="18345" y="4460"/>
                    <a:pt x="18028" y="5860"/>
                    <a:pt x="17044" y="7604"/>
                  </a:cubicBezTo>
                  <a:cubicBezTo>
                    <a:pt x="16261" y="7402"/>
                    <a:pt x="15405" y="7234"/>
                    <a:pt x="14487" y="7112"/>
                  </a:cubicBezTo>
                  <a:cubicBezTo>
                    <a:pt x="14365" y="6194"/>
                    <a:pt x="14198" y="5339"/>
                    <a:pt x="13996" y="4555"/>
                  </a:cubicBezTo>
                  <a:cubicBezTo>
                    <a:pt x="15740" y="3572"/>
                    <a:pt x="17140" y="3255"/>
                    <a:pt x="17742" y="3857"/>
                  </a:cubicBezTo>
                  <a:moveTo>
                    <a:pt x="13718" y="12012"/>
                  </a:moveTo>
                  <a:cubicBezTo>
                    <a:pt x="13448" y="12303"/>
                    <a:pt x="13172" y="12593"/>
                    <a:pt x="12882" y="12883"/>
                  </a:cubicBezTo>
                  <a:cubicBezTo>
                    <a:pt x="12593" y="13172"/>
                    <a:pt x="12303" y="13449"/>
                    <a:pt x="12012" y="13719"/>
                  </a:cubicBezTo>
                  <a:cubicBezTo>
                    <a:pt x="11614" y="13733"/>
                    <a:pt x="11212" y="13745"/>
                    <a:pt x="10800" y="13745"/>
                  </a:cubicBezTo>
                  <a:cubicBezTo>
                    <a:pt x="10387" y="13745"/>
                    <a:pt x="9985" y="13733"/>
                    <a:pt x="9587" y="13719"/>
                  </a:cubicBezTo>
                  <a:cubicBezTo>
                    <a:pt x="9297" y="13449"/>
                    <a:pt x="9006" y="13172"/>
                    <a:pt x="8717" y="12883"/>
                  </a:cubicBezTo>
                  <a:cubicBezTo>
                    <a:pt x="8428" y="12593"/>
                    <a:pt x="8152" y="12303"/>
                    <a:pt x="7881" y="12012"/>
                  </a:cubicBezTo>
                  <a:cubicBezTo>
                    <a:pt x="7866" y="11614"/>
                    <a:pt x="7855" y="11212"/>
                    <a:pt x="7855" y="10800"/>
                  </a:cubicBezTo>
                  <a:cubicBezTo>
                    <a:pt x="7855" y="10388"/>
                    <a:pt x="7866" y="9986"/>
                    <a:pt x="7881" y="9587"/>
                  </a:cubicBezTo>
                  <a:cubicBezTo>
                    <a:pt x="8152" y="9297"/>
                    <a:pt x="8428" y="9007"/>
                    <a:pt x="8717" y="8717"/>
                  </a:cubicBezTo>
                  <a:cubicBezTo>
                    <a:pt x="9006" y="8428"/>
                    <a:pt x="9297" y="8151"/>
                    <a:pt x="9587" y="7881"/>
                  </a:cubicBezTo>
                  <a:cubicBezTo>
                    <a:pt x="9985" y="7867"/>
                    <a:pt x="10387" y="7855"/>
                    <a:pt x="10800" y="7855"/>
                  </a:cubicBezTo>
                  <a:cubicBezTo>
                    <a:pt x="11212" y="7855"/>
                    <a:pt x="11614" y="7867"/>
                    <a:pt x="12012" y="7881"/>
                  </a:cubicBezTo>
                  <a:cubicBezTo>
                    <a:pt x="12303" y="8151"/>
                    <a:pt x="12593" y="8428"/>
                    <a:pt x="12882" y="8717"/>
                  </a:cubicBezTo>
                  <a:cubicBezTo>
                    <a:pt x="13172" y="9007"/>
                    <a:pt x="13448" y="9297"/>
                    <a:pt x="13718" y="9587"/>
                  </a:cubicBezTo>
                  <a:cubicBezTo>
                    <a:pt x="13733" y="9986"/>
                    <a:pt x="13745" y="10388"/>
                    <a:pt x="13745" y="10800"/>
                  </a:cubicBezTo>
                  <a:cubicBezTo>
                    <a:pt x="13745" y="11212"/>
                    <a:pt x="13733" y="11614"/>
                    <a:pt x="13718" y="12012"/>
                  </a:cubicBezTo>
                  <a:moveTo>
                    <a:pt x="13185" y="16555"/>
                  </a:moveTo>
                  <a:cubicBezTo>
                    <a:pt x="12662" y="16219"/>
                    <a:pt x="12120" y="15837"/>
                    <a:pt x="11561" y="15404"/>
                  </a:cubicBezTo>
                  <a:cubicBezTo>
                    <a:pt x="11844" y="15170"/>
                    <a:pt x="12127" y="14931"/>
                    <a:pt x="12409" y="14677"/>
                  </a:cubicBezTo>
                  <a:cubicBezTo>
                    <a:pt x="12783" y="14655"/>
                    <a:pt x="13155" y="14631"/>
                    <a:pt x="13517" y="14597"/>
                  </a:cubicBezTo>
                  <a:cubicBezTo>
                    <a:pt x="13429" y="15295"/>
                    <a:pt x="13316" y="15950"/>
                    <a:pt x="13185" y="16555"/>
                  </a:cubicBezTo>
                  <a:moveTo>
                    <a:pt x="10800" y="20618"/>
                  </a:moveTo>
                  <a:cubicBezTo>
                    <a:pt x="9948" y="20618"/>
                    <a:pt x="9181" y="19410"/>
                    <a:pt x="8643" y="17481"/>
                  </a:cubicBezTo>
                  <a:cubicBezTo>
                    <a:pt x="9339" y="17072"/>
                    <a:pt x="10062" y="16573"/>
                    <a:pt x="10795" y="16011"/>
                  </a:cubicBezTo>
                  <a:cubicBezTo>
                    <a:pt x="11532" y="16576"/>
                    <a:pt x="12258" y="17070"/>
                    <a:pt x="12957" y="17481"/>
                  </a:cubicBezTo>
                  <a:cubicBezTo>
                    <a:pt x="12419" y="19410"/>
                    <a:pt x="11652" y="20618"/>
                    <a:pt x="10800" y="20618"/>
                  </a:cubicBezTo>
                  <a:moveTo>
                    <a:pt x="8083" y="14597"/>
                  </a:moveTo>
                  <a:cubicBezTo>
                    <a:pt x="8445" y="14631"/>
                    <a:pt x="8816" y="14655"/>
                    <a:pt x="9190" y="14677"/>
                  </a:cubicBezTo>
                  <a:cubicBezTo>
                    <a:pt x="9471" y="14929"/>
                    <a:pt x="9751" y="15170"/>
                    <a:pt x="10032" y="15403"/>
                  </a:cubicBezTo>
                  <a:cubicBezTo>
                    <a:pt x="9478" y="15832"/>
                    <a:pt x="8935" y="16221"/>
                    <a:pt x="8415" y="16555"/>
                  </a:cubicBezTo>
                  <a:cubicBezTo>
                    <a:pt x="8283" y="15950"/>
                    <a:pt x="8171" y="15295"/>
                    <a:pt x="8083" y="14597"/>
                  </a:cubicBezTo>
                  <a:moveTo>
                    <a:pt x="8415" y="5045"/>
                  </a:moveTo>
                  <a:cubicBezTo>
                    <a:pt x="8938" y="5381"/>
                    <a:pt x="9480" y="5762"/>
                    <a:pt x="10038" y="6196"/>
                  </a:cubicBezTo>
                  <a:cubicBezTo>
                    <a:pt x="9756" y="6430"/>
                    <a:pt x="9473" y="6670"/>
                    <a:pt x="9190" y="6924"/>
                  </a:cubicBezTo>
                  <a:cubicBezTo>
                    <a:pt x="8816" y="6945"/>
                    <a:pt x="8445" y="6969"/>
                    <a:pt x="8083" y="7003"/>
                  </a:cubicBezTo>
                  <a:cubicBezTo>
                    <a:pt x="8171" y="6305"/>
                    <a:pt x="8283" y="5650"/>
                    <a:pt x="8415" y="5045"/>
                  </a:cubicBezTo>
                  <a:moveTo>
                    <a:pt x="10800" y="982"/>
                  </a:moveTo>
                  <a:cubicBezTo>
                    <a:pt x="11652" y="982"/>
                    <a:pt x="12419" y="2191"/>
                    <a:pt x="12957" y="4119"/>
                  </a:cubicBezTo>
                  <a:cubicBezTo>
                    <a:pt x="12261" y="4528"/>
                    <a:pt x="11537" y="5027"/>
                    <a:pt x="10804" y="5589"/>
                  </a:cubicBezTo>
                  <a:cubicBezTo>
                    <a:pt x="10067" y="5024"/>
                    <a:pt x="9341" y="4530"/>
                    <a:pt x="8643" y="4119"/>
                  </a:cubicBezTo>
                  <a:cubicBezTo>
                    <a:pt x="9181" y="2191"/>
                    <a:pt x="9948" y="982"/>
                    <a:pt x="10800" y="982"/>
                  </a:cubicBezTo>
                  <a:moveTo>
                    <a:pt x="13517" y="7003"/>
                  </a:moveTo>
                  <a:cubicBezTo>
                    <a:pt x="13155" y="6969"/>
                    <a:pt x="12783" y="6945"/>
                    <a:pt x="12409" y="6924"/>
                  </a:cubicBezTo>
                  <a:cubicBezTo>
                    <a:pt x="12129" y="6671"/>
                    <a:pt x="11848" y="6430"/>
                    <a:pt x="11568" y="6198"/>
                  </a:cubicBezTo>
                  <a:cubicBezTo>
                    <a:pt x="12122" y="5768"/>
                    <a:pt x="12665" y="5379"/>
                    <a:pt x="13185" y="5045"/>
                  </a:cubicBezTo>
                  <a:cubicBezTo>
                    <a:pt x="13316" y="5650"/>
                    <a:pt x="13429" y="6305"/>
                    <a:pt x="13517" y="7003"/>
                  </a:cubicBezTo>
                  <a:moveTo>
                    <a:pt x="7112" y="7112"/>
                  </a:moveTo>
                  <a:cubicBezTo>
                    <a:pt x="6194" y="7234"/>
                    <a:pt x="5339" y="7402"/>
                    <a:pt x="4555" y="7604"/>
                  </a:cubicBezTo>
                  <a:cubicBezTo>
                    <a:pt x="3572" y="5860"/>
                    <a:pt x="3255" y="4460"/>
                    <a:pt x="3858" y="3857"/>
                  </a:cubicBezTo>
                  <a:cubicBezTo>
                    <a:pt x="4460" y="3255"/>
                    <a:pt x="5860" y="3572"/>
                    <a:pt x="7604" y="4555"/>
                  </a:cubicBezTo>
                  <a:cubicBezTo>
                    <a:pt x="7402" y="5339"/>
                    <a:pt x="7234" y="6194"/>
                    <a:pt x="7112" y="7112"/>
                  </a:cubicBezTo>
                  <a:moveTo>
                    <a:pt x="3858" y="17743"/>
                  </a:moveTo>
                  <a:cubicBezTo>
                    <a:pt x="3255" y="17140"/>
                    <a:pt x="3572" y="15740"/>
                    <a:pt x="4555" y="13996"/>
                  </a:cubicBezTo>
                  <a:cubicBezTo>
                    <a:pt x="5339" y="14198"/>
                    <a:pt x="6194" y="14366"/>
                    <a:pt x="7112" y="14488"/>
                  </a:cubicBezTo>
                  <a:cubicBezTo>
                    <a:pt x="7234" y="15406"/>
                    <a:pt x="7402" y="16261"/>
                    <a:pt x="7604" y="17045"/>
                  </a:cubicBezTo>
                  <a:cubicBezTo>
                    <a:pt x="5860" y="18028"/>
                    <a:pt x="4460" y="18345"/>
                    <a:pt x="3858" y="17743"/>
                  </a:cubicBezTo>
                  <a:moveTo>
                    <a:pt x="7003" y="13517"/>
                  </a:moveTo>
                  <a:cubicBezTo>
                    <a:pt x="6305" y="13429"/>
                    <a:pt x="5650" y="13317"/>
                    <a:pt x="5045" y="13185"/>
                  </a:cubicBezTo>
                  <a:cubicBezTo>
                    <a:pt x="5379" y="12665"/>
                    <a:pt x="5768" y="12122"/>
                    <a:pt x="6197" y="11568"/>
                  </a:cubicBezTo>
                  <a:cubicBezTo>
                    <a:pt x="6429" y="11848"/>
                    <a:pt x="6671" y="12129"/>
                    <a:pt x="6923" y="12409"/>
                  </a:cubicBezTo>
                  <a:cubicBezTo>
                    <a:pt x="6944" y="12784"/>
                    <a:pt x="6968" y="13155"/>
                    <a:pt x="7003" y="13517"/>
                  </a:cubicBezTo>
                  <a:moveTo>
                    <a:pt x="6923" y="9191"/>
                  </a:moveTo>
                  <a:cubicBezTo>
                    <a:pt x="6669" y="9473"/>
                    <a:pt x="6429" y="9756"/>
                    <a:pt x="6196" y="10039"/>
                  </a:cubicBezTo>
                  <a:cubicBezTo>
                    <a:pt x="5763" y="9481"/>
                    <a:pt x="5381" y="8938"/>
                    <a:pt x="5045" y="8415"/>
                  </a:cubicBezTo>
                  <a:cubicBezTo>
                    <a:pt x="5650" y="8283"/>
                    <a:pt x="6305" y="8171"/>
                    <a:pt x="7003" y="8084"/>
                  </a:cubicBezTo>
                  <a:cubicBezTo>
                    <a:pt x="6968" y="8445"/>
                    <a:pt x="6944" y="8816"/>
                    <a:pt x="6923" y="9191"/>
                  </a:cubicBezTo>
                  <a:moveTo>
                    <a:pt x="982" y="10800"/>
                  </a:moveTo>
                  <a:cubicBezTo>
                    <a:pt x="982" y="9948"/>
                    <a:pt x="2190" y="9181"/>
                    <a:pt x="4119" y="8644"/>
                  </a:cubicBezTo>
                  <a:cubicBezTo>
                    <a:pt x="4530" y="9342"/>
                    <a:pt x="5023" y="10067"/>
                    <a:pt x="5588" y="10805"/>
                  </a:cubicBezTo>
                  <a:cubicBezTo>
                    <a:pt x="5027" y="11537"/>
                    <a:pt x="4528" y="12262"/>
                    <a:pt x="4119" y="12956"/>
                  </a:cubicBezTo>
                  <a:cubicBezTo>
                    <a:pt x="2190" y="12419"/>
                    <a:pt x="982" y="11652"/>
                    <a:pt x="982" y="10800"/>
                  </a:cubicBezTo>
                  <a:moveTo>
                    <a:pt x="21600" y="10800"/>
                  </a:moveTo>
                  <a:cubicBezTo>
                    <a:pt x="21600" y="9624"/>
                    <a:pt x="20173" y="8571"/>
                    <a:pt x="17918" y="7853"/>
                  </a:cubicBezTo>
                  <a:cubicBezTo>
                    <a:pt x="19002" y="5750"/>
                    <a:pt x="19269" y="3995"/>
                    <a:pt x="18437" y="3163"/>
                  </a:cubicBezTo>
                  <a:cubicBezTo>
                    <a:pt x="17605" y="2332"/>
                    <a:pt x="15850" y="2598"/>
                    <a:pt x="13748" y="3682"/>
                  </a:cubicBezTo>
                  <a:cubicBezTo>
                    <a:pt x="13029" y="1427"/>
                    <a:pt x="11976" y="0"/>
                    <a:pt x="10800" y="0"/>
                  </a:cubicBezTo>
                  <a:cubicBezTo>
                    <a:pt x="9623" y="0"/>
                    <a:pt x="8571" y="1427"/>
                    <a:pt x="7852" y="3682"/>
                  </a:cubicBezTo>
                  <a:cubicBezTo>
                    <a:pt x="5750" y="2598"/>
                    <a:pt x="3995" y="2332"/>
                    <a:pt x="3163" y="3163"/>
                  </a:cubicBezTo>
                  <a:cubicBezTo>
                    <a:pt x="2331" y="3995"/>
                    <a:pt x="2598" y="5750"/>
                    <a:pt x="3682" y="7853"/>
                  </a:cubicBezTo>
                  <a:cubicBezTo>
                    <a:pt x="1426" y="8571"/>
                    <a:pt x="0" y="9624"/>
                    <a:pt x="0" y="10800"/>
                  </a:cubicBezTo>
                  <a:cubicBezTo>
                    <a:pt x="0" y="11976"/>
                    <a:pt x="1426" y="13029"/>
                    <a:pt x="3682" y="13748"/>
                  </a:cubicBezTo>
                  <a:cubicBezTo>
                    <a:pt x="2598" y="15851"/>
                    <a:pt x="2331" y="17605"/>
                    <a:pt x="3163" y="18437"/>
                  </a:cubicBezTo>
                  <a:cubicBezTo>
                    <a:pt x="3995" y="19268"/>
                    <a:pt x="5750" y="19002"/>
                    <a:pt x="7852" y="17918"/>
                  </a:cubicBezTo>
                  <a:cubicBezTo>
                    <a:pt x="8571" y="20173"/>
                    <a:pt x="9623" y="21600"/>
                    <a:pt x="10800" y="21600"/>
                  </a:cubicBezTo>
                  <a:cubicBezTo>
                    <a:pt x="11976" y="21600"/>
                    <a:pt x="13029" y="20173"/>
                    <a:pt x="13748" y="17918"/>
                  </a:cubicBezTo>
                  <a:cubicBezTo>
                    <a:pt x="15850" y="19002"/>
                    <a:pt x="17605" y="19268"/>
                    <a:pt x="18437" y="18437"/>
                  </a:cubicBezTo>
                  <a:cubicBezTo>
                    <a:pt x="19269" y="17605"/>
                    <a:pt x="19002" y="15851"/>
                    <a:pt x="17918" y="13748"/>
                  </a:cubicBezTo>
                  <a:cubicBezTo>
                    <a:pt x="20173" y="13029"/>
                    <a:pt x="21600" y="11976"/>
                    <a:pt x="21600" y="10800"/>
                  </a:cubicBezTo>
                  <a:moveTo>
                    <a:pt x="10800" y="9818"/>
                  </a:moveTo>
                  <a:cubicBezTo>
                    <a:pt x="10258" y="9818"/>
                    <a:pt x="9818" y="10258"/>
                    <a:pt x="9818" y="10800"/>
                  </a:cubicBezTo>
                  <a:cubicBezTo>
                    <a:pt x="9818" y="11342"/>
                    <a:pt x="10258" y="11782"/>
                    <a:pt x="10800" y="11782"/>
                  </a:cubicBezTo>
                  <a:cubicBezTo>
                    <a:pt x="11342" y="11782"/>
                    <a:pt x="11782" y="11342"/>
                    <a:pt x="11782" y="10800"/>
                  </a:cubicBezTo>
                  <a:cubicBezTo>
                    <a:pt x="11782" y="10258"/>
                    <a:pt x="11342" y="9818"/>
                    <a:pt x="10800" y="9818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133" name="Group 132">
            <a:extLst>
              <a:ext uri="{FF2B5EF4-FFF2-40B4-BE49-F238E27FC236}">
                <a16:creationId xmlns:a16="http://schemas.microsoft.com/office/drawing/2014/main" id="{1A9E0FF3-CE33-234F-BC45-817B3DA539BE}"/>
              </a:ext>
            </a:extLst>
          </p:cNvPr>
          <p:cNvGrpSpPr/>
          <p:nvPr/>
        </p:nvGrpSpPr>
        <p:grpSpPr>
          <a:xfrm>
            <a:off x="6507720" y="5228301"/>
            <a:ext cx="1575004" cy="632481"/>
            <a:chOff x="4129724" y="2015877"/>
            <a:chExt cx="1575004" cy="632481"/>
          </a:xfrm>
        </p:grpSpPr>
        <p:sp>
          <p:nvSpPr>
            <p:cNvPr id="134" name="Rectangle 133">
              <a:extLst>
                <a:ext uri="{FF2B5EF4-FFF2-40B4-BE49-F238E27FC236}">
                  <a16:creationId xmlns:a16="http://schemas.microsoft.com/office/drawing/2014/main" id="{40985239-56A5-A844-B0FE-6AE40314AE1E}"/>
                </a:ext>
              </a:extLst>
            </p:cNvPr>
            <p:cNvSpPr/>
            <p:nvPr/>
          </p:nvSpPr>
          <p:spPr>
            <a:xfrm>
              <a:off x="4477137" y="2015877"/>
              <a:ext cx="1227591" cy="63248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9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9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900" dirty="0">
                  <a:latin typeface="Source Sans Pro Light" panose="020B0403030403020204" pitchFamily="34" charset="0"/>
                </a:rPr>
                <a:t> VHS plaid.</a:t>
              </a:r>
              <a:endParaRPr lang="en-US" sz="9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35" name="Shape 2748">
              <a:extLst>
                <a:ext uri="{FF2B5EF4-FFF2-40B4-BE49-F238E27FC236}">
                  <a16:creationId xmlns:a16="http://schemas.microsoft.com/office/drawing/2014/main" id="{E05A25E9-4712-8743-A9C1-D01AACA76D89}"/>
                </a:ext>
              </a:extLst>
            </p:cNvPr>
            <p:cNvSpPr/>
            <p:nvPr/>
          </p:nvSpPr>
          <p:spPr>
            <a:xfrm>
              <a:off x="4129724" y="2143124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8280" y="18579"/>
                  </a:moveTo>
                  <a:cubicBezTo>
                    <a:pt x="20323" y="16614"/>
                    <a:pt x="21600" y="1385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6" y="0"/>
                    <a:pt x="0" y="4835"/>
                    <a:pt x="0" y="10800"/>
                  </a:cubicBezTo>
                  <a:cubicBezTo>
                    <a:pt x="0" y="13859"/>
                    <a:pt x="1277" y="16614"/>
                    <a:pt x="3320" y="18579"/>
                  </a:cubicBezTo>
                  <a:lnTo>
                    <a:pt x="2107" y="20762"/>
                  </a:lnTo>
                  <a:cubicBezTo>
                    <a:pt x="2019" y="20851"/>
                    <a:pt x="1964" y="20974"/>
                    <a:pt x="1964" y="21109"/>
                  </a:cubicBezTo>
                  <a:cubicBezTo>
                    <a:pt x="1964" y="21380"/>
                    <a:pt x="2184" y="21600"/>
                    <a:pt x="2455" y="21600"/>
                  </a:cubicBezTo>
                  <a:cubicBezTo>
                    <a:pt x="2590" y="21600"/>
                    <a:pt x="2713" y="21545"/>
                    <a:pt x="2802" y="21456"/>
                  </a:cubicBezTo>
                  <a:cubicBezTo>
                    <a:pt x="2858" y="21400"/>
                    <a:pt x="2894" y="21327"/>
                    <a:pt x="2917" y="21248"/>
                  </a:cubicBezTo>
                  <a:lnTo>
                    <a:pt x="4044" y="19219"/>
                  </a:lnTo>
                  <a:cubicBezTo>
                    <a:pt x="5895" y="20706"/>
                    <a:pt x="8242" y="21600"/>
                    <a:pt x="10800" y="21600"/>
                  </a:cubicBezTo>
                  <a:cubicBezTo>
                    <a:pt x="13358" y="21600"/>
                    <a:pt x="15705" y="20706"/>
                    <a:pt x="17555" y="19219"/>
                  </a:cubicBezTo>
                  <a:lnTo>
                    <a:pt x="18683" y="21248"/>
                  </a:lnTo>
                  <a:cubicBezTo>
                    <a:pt x="18743" y="21450"/>
                    <a:pt x="18923" y="21600"/>
                    <a:pt x="19145" y="21600"/>
                  </a:cubicBezTo>
                  <a:cubicBezTo>
                    <a:pt x="19416" y="21600"/>
                    <a:pt x="19636" y="21380"/>
                    <a:pt x="19636" y="21109"/>
                  </a:cubicBezTo>
                  <a:cubicBezTo>
                    <a:pt x="19636" y="20974"/>
                    <a:pt x="19581" y="20851"/>
                    <a:pt x="19493" y="20762"/>
                  </a:cubicBezTo>
                  <a:cubicBezTo>
                    <a:pt x="19493" y="20762"/>
                    <a:pt x="18280" y="18579"/>
                    <a:pt x="18280" y="18579"/>
                  </a:cubicBezTo>
                  <a:close/>
                  <a:moveTo>
                    <a:pt x="10800" y="16691"/>
                  </a:moveTo>
                  <a:cubicBezTo>
                    <a:pt x="7547" y="16691"/>
                    <a:pt x="4909" y="14053"/>
                    <a:pt x="4909" y="10800"/>
                  </a:cubicBezTo>
                  <a:cubicBezTo>
                    <a:pt x="4909" y="7547"/>
                    <a:pt x="7547" y="4909"/>
                    <a:pt x="10800" y="4909"/>
                  </a:cubicBezTo>
                  <a:cubicBezTo>
                    <a:pt x="14053" y="4909"/>
                    <a:pt x="16691" y="7547"/>
                    <a:pt x="16691" y="10800"/>
                  </a:cubicBezTo>
                  <a:cubicBezTo>
                    <a:pt x="16691" y="14053"/>
                    <a:pt x="14053" y="16691"/>
                    <a:pt x="10800" y="16691"/>
                  </a:cubicBezTo>
                  <a:moveTo>
                    <a:pt x="10800" y="3927"/>
                  </a:moveTo>
                  <a:cubicBezTo>
                    <a:pt x="7004" y="3927"/>
                    <a:pt x="3927" y="7004"/>
                    <a:pt x="3927" y="10800"/>
                  </a:cubicBezTo>
                  <a:cubicBezTo>
                    <a:pt x="3927" y="14596"/>
                    <a:pt x="7004" y="17673"/>
                    <a:pt x="10800" y="17673"/>
                  </a:cubicBezTo>
                  <a:cubicBezTo>
                    <a:pt x="14596" y="17673"/>
                    <a:pt x="17673" y="14596"/>
                    <a:pt x="17673" y="10800"/>
                  </a:cubicBezTo>
                  <a:cubicBezTo>
                    <a:pt x="17673" y="7004"/>
                    <a:pt x="14596" y="3927"/>
                    <a:pt x="10800" y="3927"/>
                  </a:cubicBezTo>
                  <a:moveTo>
                    <a:pt x="10800" y="12764"/>
                  </a:moveTo>
                  <a:cubicBezTo>
                    <a:pt x="9716" y="12764"/>
                    <a:pt x="8836" y="11884"/>
                    <a:pt x="8836" y="10800"/>
                  </a:cubicBezTo>
                  <a:cubicBezTo>
                    <a:pt x="8836" y="9716"/>
                    <a:pt x="9716" y="8836"/>
                    <a:pt x="10800" y="8836"/>
                  </a:cubicBezTo>
                  <a:cubicBezTo>
                    <a:pt x="11884" y="8836"/>
                    <a:pt x="12764" y="9716"/>
                    <a:pt x="12764" y="10800"/>
                  </a:cubicBezTo>
                  <a:cubicBezTo>
                    <a:pt x="12764" y="11884"/>
                    <a:pt x="11884" y="12764"/>
                    <a:pt x="10800" y="12764"/>
                  </a:cubicBezTo>
                  <a:moveTo>
                    <a:pt x="10800" y="7855"/>
                  </a:moveTo>
                  <a:cubicBezTo>
                    <a:pt x="9173" y="7855"/>
                    <a:pt x="7855" y="9173"/>
                    <a:pt x="7855" y="10800"/>
                  </a:cubicBezTo>
                  <a:cubicBezTo>
                    <a:pt x="7855" y="12427"/>
                    <a:pt x="9173" y="13745"/>
                    <a:pt x="10800" y="13745"/>
                  </a:cubicBezTo>
                  <a:cubicBezTo>
                    <a:pt x="12427" y="13745"/>
                    <a:pt x="13745" y="12427"/>
                    <a:pt x="13745" y="10800"/>
                  </a:cubicBezTo>
                  <a:cubicBezTo>
                    <a:pt x="13745" y="9173"/>
                    <a:pt x="12427" y="7855"/>
                    <a:pt x="10800" y="7855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139" name="Group 138">
            <a:extLst>
              <a:ext uri="{FF2B5EF4-FFF2-40B4-BE49-F238E27FC236}">
                <a16:creationId xmlns:a16="http://schemas.microsoft.com/office/drawing/2014/main" id="{B408A878-D5B3-8841-9DBF-18118B7624A0}"/>
              </a:ext>
            </a:extLst>
          </p:cNvPr>
          <p:cNvGrpSpPr/>
          <p:nvPr/>
        </p:nvGrpSpPr>
        <p:grpSpPr>
          <a:xfrm>
            <a:off x="9128685" y="5214551"/>
            <a:ext cx="1575004" cy="632481"/>
            <a:chOff x="8002514" y="2015877"/>
            <a:chExt cx="1575004" cy="632481"/>
          </a:xfrm>
        </p:grpSpPr>
        <p:sp>
          <p:nvSpPr>
            <p:cNvPr id="140" name="Rectangle 139">
              <a:extLst>
                <a:ext uri="{FF2B5EF4-FFF2-40B4-BE49-F238E27FC236}">
                  <a16:creationId xmlns:a16="http://schemas.microsoft.com/office/drawing/2014/main" id="{885F2763-4566-BB46-BD1A-5805D2CC4866}"/>
                </a:ext>
              </a:extLst>
            </p:cNvPr>
            <p:cNvSpPr/>
            <p:nvPr/>
          </p:nvSpPr>
          <p:spPr>
            <a:xfrm>
              <a:off x="8349927" y="2015877"/>
              <a:ext cx="1227591" cy="63248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9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9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900" dirty="0">
                  <a:latin typeface="Source Sans Pro Light" panose="020B0403030403020204" pitchFamily="34" charset="0"/>
                </a:rPr>
                <a:t> VHS plaid.</a:t>
              </a:r>
              <a:endParaRPr lang="en-US" sz="9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41" name="Shape 2784">
              <a:extLst>
                <a:ext uri="{FF2B5EF4-FFF2-40B4-BE49-F238E27FC236}">
                  <a16:creationId xmlns:a16="http://schemas.microsoft.com/office/drawing/2014/main" id="{7E5B4A26-3528-1648-8F51-66E11DA7CEAF}"/>
                </a:ext>
              </a:extLst>
            </p:cNvPr>
            <p:cNvSpPr/>
            <p:nvPr/>
          </p:nvSpPr>
          <p:spPr>
            <a:xfrm>
              <a:off x="8002514" y="216825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353" y="11229"/>
                  </a:moveTo>
                  <a:lnTo>
                    <a:pt x="20356" y="11234"/>
                  </a:lnTo>
                  <a:lnTo>
                    <a:pt x="11029" y="16143"/>
                  </a:lnTo>
                  <a:lnTo>
                    <a:pt x="11026" y="16138"/>
                  </a:lnTo>
                  <a:cubicBezTo>
                    <a:pt x="10957" y="16174"/>
                    <a:pt x="10883" y="16200"/>
                    <a:pt x="10800" y="16200"/>
                  </a:cubicBezTo>
                  <a:cubicBezTo>
                    <a:pt x="10717" y="16200"/>
                    <a:pt x="10643" y="16174"/>
                    <a:pt x="10574" y="16138"/>
                  </a:cubicBezTo>
                  <a:lnTo>
                    <a:pt x="10571" y="16143"/>
                  </a:lnTo>
                  <a:lnTo>
                    <a:pt x="1244" y="11234"/>
                  </a:lnTo>
                  <a:lnTo>
                    <a:pt x="1247" y="11229"/>
                  </a:lnTo>
                  <a:cubicBezTo>
                    <a:pt x="1091" y="11147"/>
                    <a:pt x="982" y="10988"/>
                    <a:pt x="982" y="10800"/>
                  </a:cubicBezTo>
                  <a:cubicBezTo>
                    <a:pt x="982" y="10612"/>
                    <a:pt x="1091" y="10453"/>
                    <a:pt x="1247" y="10371"/>
                  </a:cubicBezTo>
                  <a:lnTo>
                    <a:pt x="1244" y="10366"/>
                  </a:lnTo>
                  <a:lnTo>
                    <a:pt x="3562" y="9146"/>
                  </a:lnTo>
                  <a:lnTo>
                    <a:pt x="10113" y="12594"/>
                  </a:lnTo>
                  <a:lnTo>
                    <a:pt x="10117" y="12588"/>
                  </a:lnTo>
                  <a:cubicBezTo>
                    <a:pt x="10322" y="12697"/>
                    <a:pt x="10552" y="12764"/>
                    <a:pt x="10800" y="12764"/>
                  </a:cubicBezTo>
                  <a:cubicBezTo>
                    <a:pt x="11048" y="12764"/>
                    <a:pt x="11278" y="12697"/>
                    <a:pt x="11483" y="12588"/>
                  </a:cubicBezTo>
                  <a:lnTo>
                    <a:pt x="11486" y="12594"/>
                  </a:lnTo>
                  <a:lnTo>
                    <a:pt x="18038" y="9146"/>
                  </a:lnTo>
                  <a:lnTo>
                    <a:pt x="20356" y="10366"/>
                  </a:lnTo>
                  <a:lnTo>
                    <a:pt x="20353" y="10371"/>
                  </a:lnTo>
                  <a:cubicBezTo>
                    <a:pt x="20509" y="10453"/>
                    <a:pt x="20618" y="10612"/>
                    <a:pt x="20618" y="10800"/>
                  </a:cubicBezTo>
                  <a:cubicBezTo>
                    <a:pt x="20618" y="10988"/>
                    <a:pt x="20509" y="11147"/>
                    <a:pt x="20353" y="11229"/>
                  </a:cubicBezTo>
                  <a:moveTo>
                    <a:pt x="20356" y="14784"/>
                  </a:moveTo>
                  <a:lnTo>
                    <a:pt x="20353" y="14790"/>
                  </a:lnTo>
                  <a:cubicBezTo>
                    <a:pt x="20509" y="14872"/>
                    <a:pt x="20618" y="15030"/>
                    <a:pt x="20618" y="15218"/>
                  </a:cubicBezTo>
                  <a:cubicBezTo>
                    <a:pt x="20618" y="15407"/>
                    <a:pt x="20509" y="15565"/>
                    <a:pt x="20353" y="15647"/>
                  </a:cubicBezTo>
                  <a:lnTo>
                    <a:pt x="20356" y="15653"/>
                  </a:lnTo>
                  <a:lnTo>
                    <a:pt x="11029" y="20562"/>
                  </a:lnTo>
                  <a:lnTo>
                    <a:pt x="11026" y="20556"/>
                  </a:lnTo>
                  <a:cubicBezTo>
                    <a:pt x="10957" y="20592"/>
                    <a:pt x="10883" y="20618"/>
                    <a:pt x="10800" y="20618"/>
                  </a:cubicBezTo>
                  <a:cubicBezTo>
                    <a:pt x="10717" y="20618"/>
                    <a:pt x="10643" y="20592"/>
                    <a:pt x="10574" y="20556"/>
                  </a:cubicBezTo>
                  <a:lnTo>
                    <a:pt x="10571" y="20562"/>
                  </a:lnTo>
                  <a:lnTo>
                    <a:pt x="1244" y="15653"/>
                  </a:lnTo>
                  <a:lnTo>
                    <a:pt x="1247" y="15647"/>
                  </a:lnTo>
                  <a:cubicBezTo>
                    <a:pt x="1091" y="15565"/>
                    <a:pt x="982" y="15407"/>
                    <a:pt x="982" y="15218"/>
                  </a:cubicBezTo>
                  <a:cubicBezTo>
                    <a:pt x="982" y="15030"/>
                    <a:pt x="1091" y="14872"/>
                    <a:pt x="1247" y="14790"/>
                  </a:cubicBezTo>
                  <a:lnTo>
                    <a:pt x="1244" y="14784"/>
                  </a:lnTo>
                  <a:lnTo>
                    <a:pt x="3562" y="13564"/>
                  </a:lnTo>
                  <a:lnTo>
                    <a:pt x="10113" y="17012"/>
                  </a:lnTo>
                  <a:lnTo>
                    <a:pt x="10117" y="17006"/>
                  </a:lnTo>
                  <a:cubicBezTo>
                    <a:pt x="10322" y="17115"/>
                    <a:pt x="10552" y="17182"/>
                    <a:pt x="10800" y="17182"/>
                  </a:cubicBezTo>
                  <a:cubicBezTo>
                    <a:pt x="11048" y="17182"/>
                    <a:pt x="11278" y="17115"/>
                    <a:pt x="11483" y="17006"/>
                  </a:cubicBezTo>
                  <a:lnTo>
                    <a:pt x="11486" y="17012"/>
                  </a:lnTo>
                  <a:lnTo>
                    <a:pt x="18038" y="13564"/>
                  </a:lnTo>
                  <a:cubicBezTo>
                    <a:pt x="18038" y="13564"/>
                    <a:pt x="20356" y="14784"/>
                    <a:pt x="20356" y="14784"/>
                  </a:cubicBezTo>
                  <a:close/>
                  <a:moveTo>
                    <a:pt x="1244" y="6816"/>
                  </a:moveTo>
                  <a:lnTo>
                    <a:pt x="1247" y="6811"/>
                  </a:lnTo>
                  <a:cubicBezTo>
                    <a:pt x="1091" y="6728"/>
                    <a:pt x="982" y="6570"/>
                    <a:pt x="982" y="6382"/>
                  </a:cubicBezTo>
                  <a:cubicBezTo>
                    <a:pt x="982" y="6194"/>
                    <a:pt x="1091" y="6035"/>
                    <a:pt x="1247" y="5953"/>
                  </a:cubicBezTo>
                  <a:lnTo>
                    <a:pt x="1244" y="5947"/>
                  </a:lnTo>
                  <a:lnTo>
                    <a:pt x="10571" y="1038"/>
                  </a:lnTo>
                  <a:lnTo>
                    <a:pt x="10574" y="1044"/>
                  </a:lnTo>
                  <a:cubicBezTo>
                    <a:pt x="10643" y="1008"/>
                    <a:pt x="10717" y="982"/>
                    <a:pt x="10800" y="982"/>
                  </a:cubicBezTo>
                  <a:cubicBezTo>
                    <a:pt x="10883" y="982"/>
                    <a:pt x="10957" y="1008"/>
                    <a:pt x="11026" y="1044"/>
                  </a:cubicBezTo>
                  <a:lnTo>
                    <a:pt x="11029" y="1038"/>
                  </a:lnTo>
                  <a:lnTo>
                    <a:pt x="20356" y="5947"/>
                  </a:lnTo>
                  <a:lnTo>
                    <a:pt x="20353" y="5953"/>
                  </a:lnTo>
                  <a:cubicBezTo>
                    <a:pt x="20509" y="6035"/>
                    <a:pt x="20618" y="6194"/>
                    <a:pt x="20618" y="6382"/>
                  </a:cubicBezTo>
                  <a:cubicBezTo>
                    <a:pt x="20618" y="6570"/>
                    <a:pt x="20509" y="6728"/>
                    <a:pt x="20353" y="6811"/>
                  </a:cubicBezTo>
                  <a:lnTo>
                    <a:pt x="20356" y="6816"/>
                  </a:lnTo>
                  <a:lnTo>
                    <a:pt x="11029" y="11725"/>
                  </a:lnTo>
                  <a:lnTo>
                    <a:pt x="11026" y="11720"/>
                  </a:lnTo>
                  <a:cubicBezTo>
                    <a:pt x="10957" y="11756"/>
                    <a:pt x="10883" y="11782"/>
                    <a:pt x="10800" y="11782"/>
                  </a:cubicBezTo>
                  <a:cubicBezTo>
                    <a:pt x="10717" y="11782"/>
                    <a:pt x="10643" y="11756"/>
                    <a:pt x="10574" y="11720"/>
                  </a:cubicBezTo>
                  <a:lnTo>
                    <a:pt x="10571" y="11725"/>
                  </a:lnTo>
                  <a:cubicBezTo>
                    <a:pt x="10571" y="11725"/>
                    <a:pt x="1244" y="6816"/>
                    <a:pt x="1244" y="6816"/>
                  </a:cubicBezTo>
                  <a:close/>
                  <a:moveTo>
                    <a:pt x="21600" y="10800"/>
                  </a:moveTo>
                  <a:cubicBezTo>
                    <a:pt x="21600" y="10234"/>
                    <a:pt x="21278" y="9749"/>
                    <a:pt x="20810" y="9503"/>
                  </a:cubicBezTo>
                  <a:lnTo>
                    <a:pt x="20813" y="9497"/>
                  </a:lnTo>
                  <a:lnTo>
                    <a:pt x="19092" y="8591"/>
                  </a:lnTo>
                  <a:lnTo>
                    <a:pt x="20813" y="7685"/>
                  </a:lnTo>
                  <a:lnTo>
                    <a:pt x="20810" y="7679"/>
                  </a:lnTo>
                  <a:cubicBezTo>
                    <a:pt x="21278" y="7433"/>
                    <a:pt x="21600" y="6948"/>
                    <a:pt x="21600" y="6382"/>
                  </a:cubicBezTo>
                  <a:cubicBezTo>
                    <a:pt x="21600" y="5816"/>
                    <a:pt x="21278" y="5331"/>
                    <a:pt x="20810" y="5085"/>
                  </a:cubicBezTo>
                  <a:lnTo>
                    <a:pt x="20813" y="5079"/>
                  </a:lnTo>
                  <a:lnTo>
                    <a:pt x="11486" y="170"/>
                  </a:lnTo>
                  <a:lnTo>
                    <a:pt x="11483" y="175"/>
                  </a:lnTo>
                  <a:cubicBezTo>
                    <a:pt x="11278" y="67"/>
                    <a:pt x="11048" y="0"/>
                    <a:pt x="10800" y="0"/>
                  </a:cubicBezTo>
                  <a:cubicBezTo>
                    <a:pt x="10552" y="0"/>
                    <a:pt x="10322" y="67"/>
                    <a:pt x="10117" y="175"/>
                  </a:cubicBezTo>
                  <a:lnTo>
                    <a:pt x="10113" y="170"/>
                  </a:lnTo>
                  <a:lnTo>
                    <a:pt x="786" y="5079"/>
                  </a:lnTo>
                  <a:lnTo>
                    <a:pt x="790" y="5085"/>
                  </a:lnTo>
                  <a:cubicBezTo>
                    <a:pt x="322" y="5331"/>
                    <a:pt x="0" y="5816"/>
                    <a:pt x="0" y="6382"/>
                  </a:cubicBezTo>
                  <a:cubicBezTo>
                    <a:pt x="0" y="6948"/>
                    <a:pt x="322" y="7433"/>
                    <a:pt x="790" y="7679"/>
                  </a:cubicBezTo>
                  <a:lnTo>
                    <a:pt x="786" y="7685"/>
                  </a:lnTo>
                  <a:lnTo>
                    <a:pt x="2508" y="8591"/>
                  </a:lnTo>
                  <a:lnTo>
                    <a:pt x="786" y="9497"/>
                  </a:lnTo>
                  <a:lnTo>
                    <a:pt x="790" y="9503"/>
                  </a:lnTo>
                  <a:cubicBezTo>
                    <a:pt x="322" y="9749"/>
                    <a:pt x="0" y="10234"/>
                    <a:pt x="0" y="10800"/>
                  </a:cubicBezTo>
                  <a:cubicBezTo>
                    <a:pt x="0" y="11366"/>
                    <a:pt x="322" y="11851"/>
                    <a:pt x="790" y="12097"/>
                  </a:cubicBezTo>
                  <a:lnTo>
                    <a:pt x="786" y="12103"/>
                  </a:lnTo>
                  <a:lnTo>
                    <a:pt x="2508" y="13009"/>
                  </a:lnTo>
                  <a:lnTo>
                    <a:pt x="786" y="13915"/>
                  </a:lnTo>
                  <a:lnTo>
                    <a:pt x="790" y="13921"/>
                  </a:lnTo>
                  <a:cubicBezTo>
                    <a:pt x="322" y="14167"/>
                    <a:pt x="0" y="14652"/>
                    <a:pt x="0" y="15218"/>
                  </a:cubicBezTo>
                  <a:cubicBezTo>
                    <a:pt x="0" y="15784"/>
                    <a:pt x="322" y="16269"/>
                    <a:pt x="790" y="16515"/>
                  </a:cubicBezTo>
                  <a:lnTo>
                    <a:pt x="786" y="16521"/>
                  </a:lnTo>
                  <a:lnTo>
                    <a:pt x="10113" y="21430"/>
                  </a:lnTo>
                  <a:lnTo>
                    <a:pt x="10117" y="21425"/>
                  </a:lnTo>
                  <a:cubicBezTo>
                    <a:pt x="10322" y="21533"/>
                    <a:pt x="10552" y="21600"/>
                    <a:pt x="10800" y="21600"/>
                  </a:cubicBezTo>
                  <a:cubicBezTo>
                    <a:pt x="11048" y="21600"/>
                    <a:pt x="11278" y="21533"/>
                    <a:pt x="11483" y="21425"/>
                  </a:cubicBezTo>
                  <a:lnTo>
                    <a:pt x="11486" y="21430"/>
                  </a:lnTo>
                  <a:lnTo>
                    <a:pt x="20813" y="16521"/>
                  </a:lnTo>
                  <a:lnTo>
                    <a:pt x="20810" y="16515"/>
                  </a:lnTo>
                  <a:cubicBezTo>
                    <a:pt x="21278" y="16269"/>
                    <a:pt x="21600" y="15784"/>
                    <a:pt x="21600" y="15218"/>
                  </a:cubicBezTo>
                  <a:cubicBezTo>
                    <a:pt x="21600" y="14652"/>
                    <a:pt x="21278" y="14167"/>
                    <a:pt x="20810" y="13921"/>
                  </a:cubicBezTo>
                  <a:lnTo>
                    <a:pt x="20813" y="13915"/>
                  </a:lnTo>
                  <a:lnTo>
                    <a:pt x="19092" y="13009"/>
                  </a:lnTo>
                  <a:lnTo>
                    <a:pt x="20813" y="12103"/>
                  </a:lnTo>
                  <a:lnTo>
                    <a:pt x="20810" y="12097"/>
                  </a:lnTo>
                  <a:cubicBezTo>
                    <a:pt x="21278" y="11851"/>
                    <a:pt x="21600" y="11366"/>
                    <a:pt x="21600" y="10800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142" name="Group 141">
            <a:extLst>
              <a:ext uri="{FF2B5EF4-FFF2-40B4-BE49-F238E27FC236}">
                <a16:creationId xmlns:a16="http://schemas.microsoft.com/office/drawing/2014/main" id="{479FCD90-9FCB-6F40-A02A-1C64547FC662}"/>
              </a:ext>
            </a:extLst>
          </p:cNvPr>
          <p:cNvGrpSpPr/>
          <p:nvPr/>
        </p:nvGrpSpPr>
        <p:grpSpPr>
          <a:xfrm>
            <a:off x="4242282" y="5222809"/>
            <a:ext cx="1641337" cy="632481"/>
            <a:chOff x="5107857" y="5455401"/>
            <a:chExt cx="1641337" cy="632481"/>
          </a:xfrm>
        </p:grpSpPr>
        <p:sp>
          <p:nvSpPr>
            <p:cNvPr id="143" name="Rectangle 142">
              <a:extLst>
                <a:ext uri="{FF2B5EF4-FFF2-40B4-BE49-F238E27FC236}">
                  <a16:creationId xmlns:a16="http://schemas.microsoft.com/office/drawing/2014/main" id="{1DE4A607-73F4-C04F-AB85-3FF030DFEC78}"/>
                </a:ext>
              </a:extLst>
            </p:cNvPr>
            <p:cNvSpPr/>
            <p:nvPr/>
          </p:nvSpPr>
          <p:spPr>
            <a:xfrm>
              <a:off x="5521603" y="5455401"/>
              <a:ext cx="1227591" cy="63248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9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9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900" dirty="0">
                  <a:latin typeface="Source Sans Pro Light" panose="020B0403030403020204" pitchFamily="34" charset="0"/>
                </a:rPr>
                <a:t> VHS plaid.</a:t>
              </a:r>
              <a:endParaRPr lang="en-US" sz="9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44" name="Shape 2543">
              <a:extLst>
                <a:ext uri="{FF2B5EF4-FFF2-40B4-BE49-F238E27FC236}">
                  <a16:creationId xmlns:a16="http://schemas.microsoft.com/office/drawing/2014/main" id="{B6D9CDC4-85A6-C444-ACA9-19C4A09ABAF7}"/>
                </a:ext>
              </a:extLst>
            </p:cNvPr>
            <p:cNvSpPr/>
            <p:nvPr/>
          </p:nvSpPr>
          <p:spPr>
            <a:xfrm>
              <a:off x="5107857" y="5586977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5709" y="18655"/>
                  </a:moveTo>
                  <a:lnTo>
                    <a:pt x="14727" y="18655"/>
                  </a:lnTo>
                  <a:lnTo>
                    <a:pt x="14727" y="19636"/>
                  </a:lnTo>
                  <a:lnTo>
                    <a:pt x="15709" y="19636"/>
                  </a:lnTo>
                  <a:cubicBezTo>
                    <a:pt x="15709" y="19636"/>
                    <a:pt x="15709" y="18655"/>
                    <a:pt x="15709" y="18655"/>
                  </a:cubicBezTo>
                  <a:close/>
                  <a:moveTo>
                    <a:pt x="15709" y="14727"/>
                  </a:moveTo>
                  <a:lnTo>
                    <a:pt x="14727" y="14727"/>
                  </a:lnTo>
                  <a:lnTo>
                    <a:pt x="14727" y="15709"/>
                  </a:lnTo>
                  <a:lnTo>
                    <a:pt x="15709" y="15709"/>
                  </a:lnTo>
                  <a:cubicBezTo>
                    <a:pt x="15709" y="15709"/>
                    <a:pt x="15709" y="14727"/>
                    <a:pt x="15709" y="14727"/>
                  </a:cubicBezTo>
                  <a:close/>
                  <a:moveTo>
                    <a:pt x="14727" y="10800"/>
                  </a:moveTo>
                  <a:lnTo>
                    <a:pt x="15709" y="10800"/>
                  </a:lnTo>
                  <a:lnTo>
                    <a:pt x="15709" y="9818"/>
                  </a:lnTo>
                  <a:lnTo>
                    <a:pt x="14727" y="9818"/>
                  </a:lnTo>
                  <a:cubicBezTo>
                    <a:pt x="14727" y="9818"/>
                    <a:pt x="14727" y="10800"/>
                    <a:pt x="14727" y="10800"/>
                  </a:cubicBezTo>
                  <a:close/>
                  <a:moveTo>
                    <a:pt x="15709" y="16691"/>
                  </a:moveTo>
                  <a:lnTo>
                    <a:pt x="14727" y="16691"/>
                  </a:lnTo>
                  <a:lnTo>
                    <a:pt x="14727" y="17673"/>
                  </a:lnTo>
                  <a:lnTo>
                    <a:pt x="15709" y="17673"/>
                  </a:lnTo>
                  <a:cubicBezTo>
                    <a:pt x="15709" y="17673"/>
                    <a:pt x="15709" y="16691"/>
                    <a:pt x="15709" y="16691"/>
                  </a:cubicBezTo>
                  <a:close/>
                  <a:moveTo>
                    <a:pt x="14727" y="8836"/>
                  </a:moveTo>
                  <a:lnTo>
                    <a:pt x="15709" y="8836"/>
                  </a:lnTo>
                  <a:lnTo>
                    <a:pt x="15709" y="7855"/>
                  </a:lnTo>
                  <a:lnTo>
                    <a:pt x="14727" y="7855"/>
                  </a:lnTo>
                  <a:cubicBezTo>
                    <a:pt x="14727" y="7855"/>
                    <a:pt x="14727" y="8836"/>
                    <a:pt x="14727" y="8836"/>
                  </a:cubicBezTo>
                  <a:close/>
                  <a:moveTo>
                    <a:pt x="19636" y="0"/>
                  </a:moveTo>
                  <a:lnTo>
                    <a:pt x="5891" y="0"/>
                  </a:lnTo>
                  <a:cubicBezTo>
                    <a:pt x="4806" y="0"/>
                    <a:pt x="3927" y="879"/>
                    <a:pt x="3927" y="1964"/>
                  </a:cubicBezTo>
                  <a:lnTo>
                    <a:pt x="3927" y="2455"/>
                  </a:lnTo>
                  <a:cubicBezTo>
                    <a:pt x="3927" y="2726"/>
                    <a:pt x="4147" y="2945"/>
                    <a:pt x="4418" y="2945"/>
                  </a:cubicBezTo>
                  <a:cubicBezTo>
                    <a:pt x="4690" y="2945"/>
                    <a:pt x="4909" y="2726"/>
                    <a:pt x="4909" y="2455"/>
                  </a:cubicBezTo>
                  <a:lnTo>
                    <a:pt x="4909" y="1964"/>
                  </a:lnTo>
                  <a:cubicBezTo>
                    <a:pt x="4909" y="1422"/>
                    <a:pt x="5349" y="982"/>
                    <a:pt x="5891" y="982"/>
                  </a:cubicBezTo>
                  <a:lnTo>
                    <a:pt x="19636" y="982"/>
                  </a:lnTo>
                  <a:cubicBezTo>
                    <a:pt x="20178" y="982"/>
                    <a:pt x="20618" y="1422"/>
                    <a:pt x="20618" y="1964"/>
                  </a:cubicBezTo>
                  <a:lnTo>
                    <a:pt x="20618" y="15709"/>
                  </a:lnTo>
                  <a:cubicBezTo>
                    <a:pt x="20618" y="16251"/>
                    <a:pt x="20178" y="16691"/>
                    <a:pt x="19636" y="16691"/>
                  </a:cubicBezTo>
                  <a:lnTo>
                    <a:pt x="19145" y="16691"/>
                  </a:lnTo>
                  <a:cubicBezTo>
                    <a:pt x="18874" y="16691"/>
                    <a:pt x="18655" y="16911"/>
                    <a:pt x="18655" y="17182"/>
                  </a:cubicBezTo>
                  <a:cubicBezTo>
                    <a:pt x="18655" y="17453"/>
                    <a:pt x="18874" y="17673"/>
                    <a:pt x="19145" y="17673"/>
                  </a:cubicBezTo>
                  <a:lnTo>
                    <a:pt x="19636" y="17673"/>
                  </a:lnTo>
                  <a:cubicBezTo>
                    <a:pt x="20721" y="17673"/>
                    <a:pt x="21600" y="16794"/>
                    <a:pt x="21600" y="15709"/>
                  </a:cubicBezTo>
                  <a:lnTo>
                    <a:pt x="21600" y="1964"/>
                  </a:lnTo>
                  <a:cubicBezTo>
                    <a:pt x="21600" y="879"/>
                    <a:pt x="20721" y="0"/>
                    <a:pt x="19636" y="0"/>
                  </a:cubicBezTo>
                  <a:moveTo>
                    <a:pt x="14727" y="6873"/>
                  </a:moveTo>
                  <a:lnTo>
                    <a:pt x="15709" y="6873"/>
                  </a:lnTo>
                  <a:lnTo>
                    <a:pt x="15709" y="5891"/>
                  </a:lnTo>
                  <a:lnTo>
                    <a:pt x="14727" y="5891"/>
                  </a:lnTo>
                  <a:cubicBezTo>
                    <a:pt x="14727" y="5891"/>
                    <a:pt x="14727" y="6873"/>
                    <a:pt x="14727" y="6873"/>
                  </a:cubicBezTo>
                  <a:close/>
                  <a:moveTo>
                    <a:pt x="16691" y="12273"/>
                  </a:moveTo>
                  <a:lnTo>
                    <a:pt x="13745" y="12273"/>
                  </a:lnTo>
                  <a:lnTo>
                    <a:pt x="13745" y="4909"/>
                  </a:lnTo>
                  <a:lnTo>
                    <a:pt x="15709" y="4909"/>
                  </a:lnTo>
                  <a:cubicBezTo>
                    <a:pt x="16251" y="4909"/>
                    <a:pt x="16691" y="5349"/>
                    <a:pt x="16691" y="5891"/>
                  </a:cubicBezTo>
                  <a:cubicBezTo>
                    <a:pt x="16691" y="5891"/>
                    <a:pt x="16691" y="12273"/>
                    <a:pt x="16691" y="12273"/>
                  </a:cubicBezTo>
                  <a:close/>
                  <a:moveTo>
                    <a:pt x="16691" y="19636"/>
                  </a:moveTo>
                  <a:cubicBezTo>
                    <a:pt x="16691" y="20178"/>
                    <a:pt x="16251" y="20618"/>
                    <a:pt x="15709" y="20618"/>
                  </a:cubicBezTo>
                  <a:lnTo>
                    <a:pt x="13745" y="20618"/>
                  </a:lnTo>
                  <a:lnTo>
                    <a:pt x="13745" y="13255"/>
                  </a:lnTo>
                  <a:lnTo>
                    <a:pt x="16691" y="13255"/>
                  </a:lnTo>
                  <a:cubicBezTo>
                    <a:pt x="16691" y="13255"/>
                    <a:pt x="16691" y="19636"/>
                    <a:pt x="16691" y="19636"/>
                  </a:cubicBezTo>
                  <a:close/>
                  <a:moveTo>
                    <a:pt x="12764" y="12273"/>
                  </a:moveTo>
                  <a:lnTo>
                    <a:pt x="4909" y="12273"/>
                  </a:lnTo>
                  <a:lnTo>
                    <a:pt x="4909" y="4909"/>
                  </a:lnTo>
                  <a:lnTo>
                    <a:pt x="12764" y="4909"/>
                  </a:lnTo>
                  <a:cubicBezTo>
                    <a:pt x="12764" y="4909"/>
                    <a:pt x="12764" y="12273"/>
                    <a:pt x="12764" y="12273"/>
                  </a:cubicBezTo>
                  <a:close/>
                  <a:moveTo>
                    <a:pt x="12764" y="20618"/>
                  </a:moveTo>
                  <a:lnTo>
                    <a:pt x="4909" y="20618"/>
                  </a:lnTo>
                  <a:lnTo>
                    <a:pt x="4909" y="13255"/>
                  </a:lnTo>
                  <a:lnTo>
                    <a:pt x="12764" y="13255"/>
                  </a:lnTo>
                  <a:cubicBezTo>
                    <a:pt x="12764" y="13255"/>
                    <a:pt x="12764" y="20618"/>
                    <a:pt x="12764" y="20618"/>
                  </a:cubicBezTo>
                  <a:close/>
                  <a:moveTo>
                    <a:pt x="3927" y="12273"/>
                  </a:moveTo>
                  <a:lnTo>
                    <a:pt x="982" y="12273"/>
                  </a:lnTo>
                  <a:lnTo>
                    <a:pt x="982" y="5891"/>
                  </a:lnTo>
                  <a:cubicBezTo>
                    <a:pt x="982" y="5349"/>
                    <a:pt x="1422" y="4909"/>
                    <a:pt x="1964" y="4909"/>
                  </a:cubicBezTo>
                  <a:lnTo>
                    <a:pt x="3927" y="4909"/>
                  </a:lnTo>
                  <a:cubicBezTo>
                    <a:pt x="3927" y="4909"/>
                    <a:pt x="3927" y="12273"/>
                    <a:pt x="3927" y="12273"/>
                  </a:cubicBezTo>
                  <a:close/>
                  <a:moveTo>
                    <a:pt x="3927" y="20618"/>
                  </a:moveTo>
                  <a:lnTo>
                    <a:pt x="1964" y="20618"/>
                  </a:lnTo>
                  <a:cubicBezTo>
                    <a:pt x="1422" y="20618"/>
                    <a:pt x="982" y="20178"/>
                    <a:pt x="982" y="19636"/>
                  </a:cubicBezTo>
                  <a:lnTo>
                    <a:pt x="982" y="13255"/>
                  </a:lnTo>
                  <a:lnTo>
                    <a:pt x="3927" y="13255"/>
                  </a:lnTo>
                  <a:cubicBezTo>
                    <a:pt x="3927" y="13255"/>
                    <a:pt x="3927" y="20618"/>
                    <a:pt x="3927" y="20618"/>
                  </a:cubicBezTo>
                  <a:close/>
                  <a:moveTo>
                    <a:pt x="15709" y="3927"/>
                  </a:moveTo>
                  <a:lnTo>
                    <a:pt x="1964" y="3927"/>
                  </a:lnTo>
                  <a:cubicBezTo>
                    <a:pt x="879" y="3927"/>
                    <a:pt x="0" y="4806"/>
                    <a:pt x="0" y="5891"/>
                  </a:cubicBezTo>
                  <a:lnTo>
                    <a:pt x="0" y="19636"/>
                  </a:lnTo>
                  <a:cubicBezTo>
                    <a:pt x="0" y="20721"/>
                    <a:pt x="879" y="21600"/>
                    <a:pt x="1964" y="21600"/>
                  </a:cubicBezTo>
                  <a:lnTo>
                    <a:pt x="15709" y="21600"/>
                  </a:lnTo>
                  <a:cubicBezTo>
                    <a:pt x="16794" y="21600"/>
                    <a:pt x="17673" y="20721"/>
                    <a:pt x="17673" y="19636"/>
                  </a:cubicBezTo>
                  <a:lnTo>
                    <a:pt x="17673" y="5891"/>
                  </a:lnTo>
                  <a:cubicBezTo>
                    <a:pt x="17673" y="4806"/>
                    <a:pt x="16794" y="3927"/>
                    <a:pt x="15709" y="3927"/>
                  </a:cubicBezTo>
                  <a:moveTo>
                    <a:pt x="1964" y="8836"/>
                  </a:moveTo>
                  <a:lnTo>
                    <a:pt x="2945" y="8836"/>
                  </a:lnTo>
                  <a:lnTo>
                    <a:pt x="2945" y="7855"/>
                  </a:lnTo>
                  <a:lnTo>
                    <a:pt x="1964" y="7855"/>
                  </a:lnTo>
                  <a:cubicBezTo>
                    <a:pt x="1964" y="7855"/>
                    <a:pt x="1964" y="8836"/>
                    <a:pt x="1964" y="8836"/>
                  </a:cubicBezTo>
                  <a:close/>
                  <a:moveTo>
                    <a:pt x="1964" y="10800"/>
                  </a:moveTo>
                  <a:lnTo>
                    <a:pt x="2945" y="10800"/>
                  </a:lnTo>
                  <a:lnTo>
                    <a:pt x="2945" y="9818"/>
                  </a:lnTo>
                  <a:lnTo>
                    <a:pt x="1964" y="9818"/>
                  </a:lnTo>
                  <a:cubicBezTo>
                    <a:pt x="1964" y="9818"/>
                    <a:pt x="1964" y="10800"/>
                    <a:pt x="1964" y="10800"/>
                  </a:cubicBezTo>
                  <a:close/>
                  <a:moveTo>
                    <a:pt x="2945" y="16691"/>
                  </a:moveTo>
                  <a:lnTo>
                    <a:pt x="1964" y="16691"/>
                  </a:lnTo>
                  <a:lnTo>
                    <a:pt x="1964" y="17673"/>
                  </a:lnTo>
                  <a:lnTo>
                    <a:pt x="2945" y="17673"/>
                  </a:lnTo>
                  <a:cubicBezTo>
                    <a:pt x="2945" y="17673"/>
                    <a:pt x="2945" y="16691"/>
                    <a:pt x="2945" y="16691"/>
                  </a:cubicBezTo>
                  <a:close/>
                  <a:moveTo>
                    <a:pt x="1964" y="6873"/>
                  </a:moveTo>
                  <a:lnTo>
                    <a:pt x="2945" y="6873"/>
                  </a:lnTo>
                  <a:lnTo>
                    <a:pt x="2945" y="5891"/>
                  </a:lnTo>
                  <a:lnTo>
                    <a:pt x="1964" y="5891"/>
                  </a:lnTo>
                  <a:cubicBezTo>
                    <a:pt x="1964" y="5891"/>
                    <a:pt x="1964" y="6873"/>
                    <a:pt x="1964" y="6873"/>
                  </a:cubicBezTo>
                  <a:close/>
                  <a:moveTo>
                    <a:pt x="2945" y="14727"/>
                  </a:moveTo>
                  <a:lnTo>
                    <a:pt x="1964" y="14727"/>
                  </a:lnTo>
                  <a:lnTo>
                    <a:pt x="1964" y="15709"/>
                  </a:lnTo>
                  <a:lnTo>
                    <a:pt x="2945" y="15709"/>
                  </a:lnTo>
                  <a:cubicBezTo>
                    <a:pt x="2945" y="15709"/>
                    <a:pt x="2945" y="14727"/>
                    <a:pt x="2945" y="14727"/>
                  </a:cubicBezTo>
                  <a:close/>
                  <a:moveTo>
                    <a:pt x="2945" y="18655"/>
                  </a:moveTo>
                  <a:lnTo>
                    <a:pt x="1964" y="18655"/>
                  </a:lnTo>
                  <a:lnTo>
                    <a:pt x="1964" y="19636"/>
                  </a:lnTo>
                  <a:lnTo>
                    <a:pt x="2945" y="19636"/>
                  </a:lnTo>
                  <a:cubicBezTo>
                    <a:pt x="2945" y="19636"/>
                    <a:pt x="2945" y="18655"/>
                    <a:pt x="2945" y="18655"/>
                  </a:cubicBezTo>
                  <a:close/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531031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00"/>
                            </p:stCondLst>
                            <p:childTnLst>
                              <p:par>
                                <p:cTn id="4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CD6CA239-FBF3-A645-B302-77C1D97F7828}"/>
              </a:ext>
            </a:extLst>
          </p:cNvPr>
          <p:cNvGrpSpPr/>
          <p:nvPr/>
        </p:nvGrpSpPr>
        <p:grpSpPr>
          <a:xfrm>
            <a:off x="6521913" y="1435099"/>
            <a:ext cx="4798550" cy="5091927"/>
            <a:chOff x="7165975" y="1435100"/>
            <a:chExt cx="4154488" cy="4408488"/>
          </a:xfrm>
        </p:grpSpPr>
        <p:sp>
          <p:nvSpPr>
            <p:cNvPr id="36" name="Freeform 102">
              <a:extLst>
                <a:ext uri="{FF2B5EF4-FFF2-40B4-BE49-F238E27FC236}">
                  <a16:creationId xmlns:a16="http://schemas.microsoft.com/office/drawing/2014/main" id="{8972E9D2-603E-9046-927F-8B2D56595094}"/>
                </a:ext>
              </a:extLst>
            </p:cNvPr>
            <p:cNvSpPr>
              <a:spLocks/>
            </p:cNvSpPr>
            <p:nvPr/>
          </p:nvSpPr>
          <p:spPr bwMode="auto">
            <a:xfrm>
              <a:off x="9526588" y="3767138"/>
              <a:ext cx="1698625" cy="1428750"/>
            </a:xfrm>
            <a:custGeom>
              <a:avLst/>
              <a:gdLst>
                <a:gd name="T0" fmla="*/ 140 w 446"/>
                <a:gd name="T1" fmla="*/ 54 h 375"/>
                <a:gd name="T2" fmla="*/ 0 w 446"/>
                <a:gd name="T3" fmla="*/ 326 h 375"/>
                <a:gd name="T4" fmla="*/ 306 w 446"/>
                <a:gd name="T5" fmla="*/ 321 h 375"/>
                <a:gd name="T6" fmla="*/ 446 w 446"/>
                <a:gd name="T7" fmla="*/ 48 h 375"/>
                <a:gd name="T8" fmla="*/ 140 w 446"/>
                <a:gd name="T9" fmla="*/ 54 h 3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6" h="375">
                  <a:moveTo>
                    <a:pt x="140" y="54"/>
                  </a:moveTo>
                  <a:cubicBezTo>
                    <a:pt x="53" y="108"/>
                    <a:pt x="5" y="208"/>
                    <a:pt x="0" y="326"/>
                  </a:cubicBezTo>
                  <a:cubicBezTo>
                    <a:pt x="108" y="373"/>
                    <a:pt x="219" y="375"/>
                    <a:pt x="306" y="321"/>
                  </a:cubicBezTo>
                  <a:cubicBezTo>
                    <a:pt x="393" y="266"/>
                    <a:pt x="440" y="166"/>
                    <a:pt x="446" y="48"/>
                  </a:cubicBezTo>
                  <a:cubicBezTo>
                    <a:pt x="337" y="1"/>
                    <a:pt x="227" y="0"/>
                    <a:pt x="140" y="5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7" name="Freeform 103">
              <a:extLst>
                <a:ext uri="{FF2B5EF4-FFF2-40B4-BE49-F238E27FC236}">
                  <a16:creationId xmlns:a16="http://schemas.microsoft.com/office/drawing/2014/main" id="{346BEEAC-361D-324B-A9BF-4CB79CA7D97A}"/>
                </a:ext>
              </a:extLst>
            </p:cNvPr>
            <p:cNvSpPr>
              <a:spLocks/>
            </p:cNvSpPr>
            <p:nvPr/>
          </p:nvSpPr>
          <p:spPr bwMode="auto">
            <a:xfrm>
              <a:off x="9434513" y="2430463"/>
              <a:ext cx="1404938" cy="1417638"/>
            </a:xfrm>
            <a:custGeom>
              <a:avLst/>
              <a:gdLst>
                <a:gd name="T0" fmla="*/ 84 w 369"/>
                <a:gd name="T1" fmla="*/ 88 h 372"/>
                <a:gd name="T2" fmla="*/ 21 w 369"/>
                <a:gd name="T3" fmla="*/ 354 h 372"/>
                <a:gd name="T4" fmla="*/ 285 w 369"/>
                <a:gd name="T5" fmla="*/ 283 h 372"/>
                <a:gd name="T6" fmla="*/ 348 w 369"/>
                <a:gd name="T7" fmla="*/ 17 h 372"/>
                <a:gd name="T8" fmla="*/ 84 w 369"/>
                <a:gd name="T9" fmla="*/ 88 h 3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9" h="372">
                  <a:moveTo>
                    <a:pt x="84" y="88"/>
                  </a:moveTo>
                  <a:cubicBezTo>
                    <a:pt x="20" y="154"/>
                    <a:pt x="0" y="251"/>
                    <a:pt x="21" y="354"/>
                  </a:cubicBezTo>
                  <a:cubicBezTo>
                    <a:pt x="125" y="372"/>
                    <a:pt x="221" y="349"/>
                    <a:pt x="285" y="283"/>
                  </a:cubicBezTo>
                  <a:cubicBezTo>
                    <a:pt x="349" y="218"/>
                    <a:pt x="369" y="121"/>
                    <a:pt x="348" y="17"/>
                  </a:cubicBezTo>
                  <a:cubicBezTo>
                    <a:pt x="244" y="0"/>
                    <a:pt x="148" y="22"/>
                    <a:pt x="84" y="8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8" name="Freeform 104">
              <a:extLst>
                <a:ext uri="{FF2B5EF4-FFF2-40B4-BE49-F238E27FC236}">
                  <a16:creationId xmlns:a16="http://schemas.microsoft.com/office/drawing/2014/main" id="{D223826D-456A-A24B-A29A-F6DA50CE4285}"/>
                </a:ext>
              </a:extLst>
            </p:cNvPr>
            <p:cNvSpPr>
              <a:spLocks/>
            </p:cNvSpPr>
            <p:nvPr/>
          </p:nvSpPr>
          <p:spPr bwMode="auto">
            <a:xfrm>
              <a:off x="9336088" y="1435100"/>
              <a:ext cx="784225" cy="1014413"/>
            </a:xfrm>
            <a:custGeom>
              <a:avLst/>
              <a:gdLst>
                <a:gd name="T0" fmla="*/ 24 w 206"/>
                <a:gd name="T1" fmla="*/ 98 h 266"/>
                <a:gd name="T2" fmla="*/ 43 w 206"/>
                <a:gd name="T3" fmla="*/ 266 h 266"/>
                <a:gd name="T4" fmla="*/ 182 w 206"/>
                <a:gd name="T5" fmla="*/ 169 h 266"/>
                <a:gd name="T6" fmla="*/ 163 w 206"/>
                <a:gd name="T7" fmla="*/ 0 h 266"/>
                <a:gd name="T8" fmla="*/ 24 w 206"/>
                <a:gd name="T9" fmla="*/ 98 h 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6" h="266">
                  <a:moveTo>
                    <a:pt x="24" y="98"/>
                  </a:moveTo>
                  <a:cubicBezTo>
                    <a:pt x="0" y="149"/>
                    <a:pt x="10" y="210"/>
                    <a:pt x="43" y="266"/>
                  </a:cubicBezTo>
                  <a:cubicBezTo>
                    <a:pt x="108" y="254"/>
                    <a:pt x="159" y="221"/>
                    <a:pt x="182" y="169"/>
                  </a:cubicBezTo>
                  <a:cubicBezTo>
                    <a:pt x="206" y="117"/>
                    <a:pt x="196" y="56"/>
                    <a:pt x="163" y="0"/>
                  </a:cubicBezTo>
                  <a:cubicBezTo>
                    <a:pt x="98" y="12"/>
                    <a:pt x="47" y="46"/>
                    <a:pt x="24" y="9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9" name="Freeform 105">
              <a:extLst>
                <a:ext uri="{FF2B5EF4-FFF2-40B4-BE49-F238E27FC236}">
                  <a16:creationId xmlns:a16="http://schemas.microsoft.com/office/drawing/2014/main" id="{589C8D32-0396-AA45-BB12-EA41A7694A9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42600" y="3241675"/>
              <a:ext cx="677863" cy="438150"/>
            </a:xfrm>
            <a:custGeom>
              <a:avLst/>
              <a:gdLst>
                <a:gd name="T0" fmla="*/ 70 w 178"/>
                <a:gd name="T1" fmla="*/ 16 h 115"/>
                <a:gd name="T2" fmla="*/ 0 w 178"/>
                <a:gd name="T3" fmla="*/ 98 h 115"/>
                <a:gd name="T4" fmla="*/ 108 w 178"/>
                <a:gd name="T5" fmla="*/ 99 h 115"/>
                <a:gd name="T6" fmla="*/ 178 w 178"/>
                <a:gd name="T7" fmla="*/ 16 h 115"/>
                <a:gd name="T8" fmla="*/ 70 w 178"/>
                <a:gd name="T9" fmla="*/ 16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8" h="115">
                  <a:moveTo>
                    <a:pt x="70" y="16"/>
                  </a:moveTo>
                  <a:cubicBezTo>
                    <a:pt x="35" y="32"/>
                    <a:pt x="11" y="62"/>
                    <a:pt x="0" y="98"/>
                  </a:cubicBezTo>
                  <a:cubicBezTo>
                    <a:pt x="34" y="113"/>
                    <a:pt x="73" y="115"/>
                    <a:pt x="108" y="99"/>
                  </a:cubicBezTo>
                  <a:cubicBezTo>
                    <a:pt x="143" y="83"/>
                    <a:pt x="167" y="53"/>
                    <a:pt x="178" y="16"/>
                  </a:cubicBezTo>
                  <a:cubicBezTo>
                    <a:pt x="144" y="1"/>
                    <a:pt x="105" y="0"/>
                    <a:pt x="70" y="16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0" name="Freeform 106">
              <a:extLst>
                <a:ext uri="{FF2B5EF4-FFF2-40B4-BE49-F238E27FC236}">
                  <a16:creationId xmlns:a16="http://schemas.microsoft.com/office/drawing/2014/main" id="{13C95A64-08E6-5D4A-9009-741FC9BCAE64}"/>
                </a:ext>
              </a:extLst>
            </p:cNvPr>
            <p:cNvSpPr>
              <a:spLocks/>
            </p:cNvSpPr>
            <p:nvPr/>
          </p:nvSpPr>
          <p:spPr bwMode="auto">
            <a:xfrm>
              <a:off x="7427913" y="2955925"/>
              <a:ext cx="655638" cy="536575"/>
            </a:xfrm>
            <a:custGeom>
              <a:avLst/>
              <a:gdLst>
                <a:gd name="T0" fmla="*/ 57 w 172"/>
                <a:gd name="T1" fmla="*/ 113 h 141"/>
                <a:gd name="T2" fmla="*/ 172 w 172"/>
                <a:gd name="T3" fmla="*/ 130 h 141"/>
                <a:gd name="T4" fmla="*/ 115 w 172"/>
                <a:gd name="T5" fmla="*/ 28 h 141"/>
                <a:gd name="T6" fmla="*/ 0 w 172"/>
                <a:gd name="T7" fmla="*/ 11 h 141"/>
                <a:gd name="T8" fmla="*/ 57 w 172"/>
                <a:gd name="T9" fmla="*/ 113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2" h="141">
                  <a:moveTo>
                    <a:pt x="57" y="113"/>
                  </a:moveTo>
                  <a:cubicBezTo>
                    <a:pt x="90" y="136"/>
                    <a:pt x="132" y="141"/>
                    <a:pt x="172" y="130"/>
                  </a:cubicBezTo>
                  <a:cubicBezTo>
                    <a:pt x="168" y="88"/>
                    <a:pt x="149" y="51"/>
                    <a:pt x="115" y="28"/>
                  </a:cubicBezTo>
                  <a:cubicBezTo>
                    <a:pt x="81" y="5"/>
                    <a:pt x="40" y="0"/>
                    <a:pt x="0" y="11"/>
                  </a:cubicBezTo>
                  <a:cubicBezTo>
                    <a:pt x="4" y="52"/>
                    <a:pt x="23" y="90"/>
                    <a:pt x="57" y="113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1" name="Freeform 107">
              <a:extLst>
                <a:ext uri="{FF2B5EF4-FFF2-40B4-BE49-F238E27FC236}">
                  <a16:creationId xmlns:a16="http://schemas.microsoft.com/office/drawing/2014/main" id="{9BE31AD5-EBB2-CE40-86F9-C24130EE558A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12375" y="1873250"/>
              <a:ext cx="617538" cy="481013"/>
            </a:xfrm>
            <a:custGeom>
              <a:avLst/>
              <a:gdLst>
                <a:gd name="T0" fmla="*/ 56 w 162"/>
                <a:gd name="T1" fmla="*/ 27 h 126"/>
                <a:gd name="T2" fmla="*/ 0 w 162"/>
                <a:gd name="T3" fmla="*/ 118 h 126"/>
                <a:gd name="T4" fmla="*/ 105 w 162"/>
                <a:gd name="T5" fmla="*/ 99 h 126"/>
                <a:gd name="T6" fmla="*/ 162 w 162"/>
                <a:gd name="T7" fmla="*/ 8 h 126"/>
                <a:gd name="T8" fmla="*/ 56 w 162"/>
                <a:gd name="T9" fmla="*/ 27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2" h="126">
                  <a:moveTo>
                    <a:pt x="56" y="27"/>
                  </a:moveTo>
                  <a:cubicBezTo>
                    <a:pt x="25" y="49"/>
                    <a:pt x="5" y="82"/>
                    <a:pt x="0" y="118"/>
                  </a:cubicBezTo>
                  <a:cubicBezTo>
                    <a:pt x="35" y="126"/>
                    <a:pt x="73" y="120"/>
                    <a:pt x="105" y="99"/>
                  </a:cubicBezTo>
                  <a:cubicBezTo>
                    <a:pt x="137" y="77"/>
                    <a:pt x="156" y="44"/>
                    <a:pt x="162" y="8"/>
                  </a:cubicBezTo>
                  <a:cubicBezTo>
                    <a:pt x="126" y="0"/>
                    <a:pt x="88" y="6"/>
                    <a:pt x="56" y="27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2" name="Freeform 108">
              <a:extLst>
                <a:ext uri="{FF2B5EF4-FFF2-40B4-BE49-F238E27FC236}">
                  <a16:creationId xmlns:a16="http://schemas.microsoft.com/office/drawing/2014/main" id="{CDE2C4F1-7F4E-A448-828A-B4E4A8023E95}"/>
                </a:ext>
              </a:extLst>
            </p:cNvPr>
            <p:cNvSpPr>
              <a:spLocks/>
            </p:cNvSpPr>
            <p:nvPr/>
          </p:nvSpPr>
          <p:spPr bwMode="auto">
            <a:xfrm>
              <a:off x="8775700" y="1668463"/>
              <a:ext cx="487363" cy="623888"/>
            </a:xfrm>
            <a:custGeom>
              <a:avLst/>
              <a:gdLst>
                <a:gd name="T0" fmla="*/ 15 w 128"/>
                <a:gd name="T1" fmla="*/ 104 h 164"/>
                <a:gd name="T2" fmla="*/ 102 w 128"/>
                <a:gd name="T3" fmla="*/ 164 h 164"/>
                <a:gd name="T4" fmla="*/ 113 w 128"/>
                <a:gd name="T5" fmla="*/ 59 h 164"/>
                <a:gd name="T6" fmla="*/ 26 w 128"/>
                <a:gd name="T7" fmla="*/ 0 h 164"/>
                <a:gd name="T8" fmla="*/ 15 w 128"/>
                <a:gd name="T9" fmla="*/ 104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8" h="164">
                  <a:moveTo>
                    <a:pt x="15" y="104"/>
                  </a:moveTo>
                  <a:cubicBezTo>
                    <a:pt x="30" y="136"/>
                    <a:pt x="62" y="157"/>
                    <a:pt x="102" y="164"/>
                  </a:cubicBezTo>
                  <a:cubicBezTo>
                    <a:pt x="122" y="129"/>
                    <a:pt x="128" y="91"/>
                    <a:pt x="113" y="59"/>
                  </a:cubicBezTo>
                  <a:cubicBezTo>
                    <a:pt x="98" y="27"/>
                    <a:pt x="66" y="6"/>
                    <a:pt x="26" y="0"/>
                  </a:cubicBezTo>
                  <a:cubicBezTo>
                    <a:pt x="5" y="35"/>
                    <a:pt x="0" y="72"/>
                    <a:pt x="15" y="104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3" name="Freeform 109">
              <a:extLst>
                <a:ext uri="{FF2B5EF4-FFF2-40B4-BE49-F238E27FC236}">
                  <a16:creationId xmlns:a16="http://schemas.microsoft.com/office/drawing/2014/main" id="{3F38EFBC-0421-D24D-A924-FF35C7F0D6BC}"/>
                </a:ext>
              </a:extLst>
            </p:cNvPr>
            <p:cNvSpPr>
              <a:spLocks/>
            </p:cNvSpPr>
            <p:nvPr/>
          </p:nvSpPr>
          <p:spPr bwMode="auto">
            <a:xfrm>
              <a:off x="7165975" y="3573463"/>
              <a:ext cx="1698625" cy="1431925"/>
            </a:xfrm>
            <a:custGeom>
              <a:avLst/>
              <a:gdLst>
                <a:gd name="T0" fmla="*/ 306 w 446"/>
                <a:gd name="T1" fmla="*/ 55 h 376"/>
                <a:gd name="T2" fmla="*/ 446 w 446"/>
                <a:gd name="T3" fmla="*/ 327 h 376"/>
                <a:gd name="T4" fmla="*/ 140 w 446"/>
                <a:gd name="T5" fmla="*/ 321 h 376"/>
                <a:gd name="T6" fmla="*/ 0 w 446"/>
                <a:gd name="T7" fmla="*/ 49 h 376"/>
                <a:gd name="T8" fmla="*/ 306 w 446"/>
                <a:gd name="T9" fmla="*/ 55 h 3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6" h="376">
                  <a:moveTo>
                    <a:pt x="306" y="55"/>
                  </a:moveTo>
                  <a:cubicBezTo>
                    <a:pt x="394" y="109"/>
                    <a:pt x="441" y="209"/>
                    <a:pt x="446" y="327"/>
                  </a:cubicBezTo>
                  <a:cubicBezTo>
                    <a:pt x="338" y="374"/>
                    <a:pt x="227" y="376"/>
                    <a:pt x="140" y="321"/>
                  </a:cubicBezTo>
                  <a:cubicBezTo>
                    <a:pt x="53" y="267"/>
                    <a:pt x="6" y="167"/>
                    <a:pt x="0" y="49"/>
                  </a:cubicBezTo>
                  <a:cubicBezTo>
                    <a:pt x="109" y="2"/>
                    <a:pt x="219" y="0"/>
                    <a:pt x="306" y="5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4" name="Freeform 110">
              <a:extLst>
                <a:ext uri="{FF2B5EF4-FFF2-40B4-BE49-F238E27FC236}">
                  <a16:creationId xmlns:a16="http://schemas.microsoft.com/office/drawing/2014/main" id="{282A079B-24E1-9B40-96CA-3FB959F376D3}"/>
                </a:ext>
              </a:extLst>
            </p:cNvPr>
            <p:cNvSpPr>
              <a:spLocks/>
            </p:cNvSpPr>
            <p:nvPr/>
          </p:nvSpPr>
          <p:spPr bwMode="auto">
            <a:xfrm>
              <a:off x="7800975" y="1900238"/>
              <a:ext cx="1271588" cy="1570038"/>
            </a:xfrm>
            <a:custGeom>
              <a:avLst/>
              <a:gdLst>
                <a:gd name="T0" fmla="*/ 290 w 334"/>
                <a:gd name="T1" fmla="*/ 139 h 412"/>
                <a:gd name="T2" fmla="*/ 280 w 334"/>
                <a:gd name="T3" fmla="*/ 412 h 412"/>
                <a:gd name="T4" fmla="*/ 44 w 334"/>
                <a:gd name="T5" fmla="*/ 274 h 412"/>
                <a:gd name="T6" fmla="*/ 54 w 334"/>
                <a:gd name="T7" fmla="*/ 0 h 412"/>
                <a:gd name="T8" fmla="*/ 290 w 334"/>
                <a:gd name="T9" fmla="*/ 139 h 4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4" h="412">
                  <a:moveTo>
                    <a:pt x="290" y="139"/>
                  </a:moveTo>
                  <a:cubicBezTo>
                    <a:pt x="334" y="219"/>
                    <a:pt x="327" y="318"/>
                    <a:pt x="280" y="412"/>
                  </a:cubicBezTo>
                  <a:cubicBezTo>
                    <a:pt x="175" y="401"/>
                    <a:pt x="88" y="354"/>
                    <a:pt x="44" y="274"/>
                  </a:cubicBezTo>
                  <a:cubicBezTo>
                    <a:pt x="0" y="193"/>
                    <a:pt x="7" y="95"/>
                    <a:pt x="54" y="0"/>
                  </a:cubicBezTo>
                  <a:cubicBezTo>
                    <a:pt x="159" y="11"/>
                    <a:pt x="246" y="58"/>
                    <a:pt x="290" y="13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5" name="Freeform 111">
              <a:extLst>
                <a:ext uri="{FF2B5EF4-FFF2-40B4-BE49-F238E27FC236}">
                  <a16:creationId xmlns:a16="http://schemas.microsoft.com/office/drawing/2014/main" id="{884E87E2-B1A7-E444-8A44-25DF0261C85D}"/>
                </a:ext>
              </a:extLst>
            </p:cNvPr>
            <p:cNvSpPr>
              <a:spLocks/>
            </p:cNvSpPr>
            <p:nvPr/>
          </p:nvSpPr>
          <p:spPr bwMode="auto">
            <a:xfrm>
              <a:off x="8288338" y="2514600"/>
              <a:ext cx="1671638" cy="3328988"/>
            </a:xfrm>
            <a:custGeom>
              <a:avLst/>
              <a:gdLst>
                <a:gd name="T0" fmla="*/ 437 w 439"/>
                <a:gd name="T1" fmla="*/ 366 h 874"/>
                <a:gd name="T2" fmla="*/ 268 w 439"/>
                <a:gd name="T3" fmla="*/ 496 h 874"/>
                <a:gd name="T4" fmla="*/ 318 w 439"/>
                <a:gd name="T5" fmla="*/ 8 h 874"/>
                <a:gd name="T6" fmla="*/ 310 w 439"/>
                <a:gd name="T7" fmla="*/ 4 h 874"/>
                <a:gd name="T8" fmla="*/ 193 w 439"/>
                <a:gd name="T9" fmla="*/ 386 h 874"/>
                <a:gd name="T10" fmla="*/ 2 w 439"/>
                <a:gd name="T11" fmla="*/ 263 h 874"/>
                <a:gd name="T12" fmla="*/ 1 w 439"/>
                <a:gd name="T13" fmla="*/ 265 h 874"/>
                <a:gd name="T14" fmla="*/ 189 w 439"/>
                <a:gd name="T15" fmla="*/ 418 h 874"/>
                <a:gd name="T16" fmla="*/ 223 w 439"/>
                <a:gd name="T17" fmla="*/ 874 h 874"/>
                <a:gd name="T18" fmla="*/ 378 w 439"/>
                <a:gd name="T19" fmla="*/ 874 h 874"/>
                <a:gd name="T20" fmla="*/ 272 w 439"/>
                <a:gd name="T21" fmla="*/ 528 h 874"/>
                <a:gd name="T22" fmla="*/ 438 w 439"/>
                <a:gd name="T23" fmla="*/ 369 h 874"/>
                <a:gd name="T24" fmla="*/ 437 w 439"/>
                <a:gd name="T25" fmla="*/ 366 h 8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39" h="874">
                  <a:moveTo>
                    <a:pt x="437" y="366"/>
                  </a:moveTo>
                  <a:cubicBezTo>
                    <a:pt x="376" y="403"/>
                    <a:pt x="319" y="447"/>
                    <a:pt x="268" y="496"/>
                  </a:cubicBezTo>
                  <a:cubicBezTo>
                    <a:pt x="249" y="326"/>
                    <a:pt x="264" y="146"/>
                    <a:pt x="318" y="8"/>
                  </a:cubicBezTo>
                  <a:cubicBezTo>
                    <a:pt x="320" y="3"/>
                    <a:pt x="313" y="0"/>
                    <a:pt x="310" y="4"/>
                  </a:cubicBezTo>
                  <a:cubicBezTo>
                    <a:pt x="248" y="111"/>
                    <a:pt x="210" y="246"/>
                    <a:pt x="193" y="386"/>
                  </a:cubicBezTo>
                  <a:cubicBezTo>
                    <a:pt x="135" y="337"/>
                    <a:pt x="71" y="296"/>
                    <a:pt x="2" y="263"/>
                  </a:cubicBezTo>
                  <a:cubicBezTo>
                    <a:pt x="1" y="262"/>
                    <a:pt x="0" y="264"/>
                    <a:pt x="1" y="265"/>
                  </a:cubicBezTo>
                  <a:cubicBezTo>
                    <a:pt x="70" y="308"/>
                    <a:pt x="134" y="358"/>
                    <a:pt x="189" y="418"/>
                  </a:cubicBezTo>
                  <a:cubicBezTo>
                    <a:pt x="174" y="577"/>
                    <a:pt x="186" y="740"/>
                    <a:pt x="223" y="874"/>
                  </a:cubicBezTo>
                  <a:cubicBezTo>
                    <a:pt x="378" y="874"/>
                    <a:pt x="378" y="874"/>
                    <a:pt x="378" y="874"/>
                  </a:cubicBezTo>
                  <a:cubicBezTo>
                    <a:pt x="325" y="780"/>
                    <a:pt x="289" y="657"/>
                    <a:pt x="272" y="528"/>
                  </a:cubicBezTo>
                  <a:cubicBezTo>
                    <a:pt x="320" y="468"/>
                    <a:pt x="376" y="415"/>
                    <a:pt x="438" y="369"/>
                  </a:cubicBezTo>
                  <a:cubicBezTo>
                    <a:pt x="439" y="368"/>
                    <a:pt x="438" y="366"/>
                    <a:pt x="437" y="366"/>
                  </a:cubicBez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grpSp>
        <p:nvGrpSpPr>
          <p:cNvPr id="46" name="Group 45">
            <a:extLst>
              <a:ext uri="{FF2B5EF4-FFF2-40B4-BE49-F238E27FC236}">
                <a16:creationId xmlns:a16="http://schemas.microsoft.com/office/drawing/2014/main" id="{490A6087-EC41-2241-A956-2C1E92D790D8}"/>
              </a:ext>
            </a:extLst>
          </p:cNvPr>
          <p:cNvGrpSpPr/>
          <p:nvPr/>
        </p:nvGrpSpPr>
        <p:grpSpPr>
          <a:xfrm>
            <a:off x="947509" y="1963305"/>
            <a:ext cx="2198178" cy="572464"/>
            <a:chOff x="2194602" y="2009322"/>
            <a:chExt cx="2198178" cy="572464"/>
          </a:xfrm>
        </p:grpSpPr>
        <p:sp>
          <p:nvSpPr>
            <p:cNvPr id="47" name="Rectangle 46">
              <a:extLst>
                <a:ext uri="{FF2B5EF4-FFF2-40B4-BE49-F238E27FC236}">
                  <a16:creationId xmlns:a16="http://schemas.microsoft.com/office/drawing/2014/main" id="{03927131-22E9-2C4D-89C1-17A399141738}"/>
                </a:ext>
              </a:extLst>
            </p:cNvPr>
            <p:cNvSpPr/>
            <p:nvPr/>
          </p:nvSpPr>
          <p:spPr>
            <a:xfrm>
              <a:off x="2540742" y="2009322"/>
              <a:ext cx="1852038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48" name="Shape 2778">
              <a:extLst>
                <a:ext uri="{FF2B5EF4-FFF2-40B4-BE49-F238E27FC236}">
                  <a16:creationId xmlns:a16="http://schemas.microsoft.com/office/drawing/2014/main" id="{9ABD33C2-F650-584B-B246-5E42E8CDEEF7}"/>
                </a:ext>
              </a:extLst>
            </p:cNvPr>
            <p:cNvSpPr/>
            <p:nvPr/>
          </p:nvSpPr>
          <p:spPr>
            <a:xfrm>
              <a:off x="2194602" y="216516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481" y="12956"/>
                  </a:moveTo>
                  <a:cubicBezTo>
                    <a:pt x="17070" y="12258"/>
                    <a:pt x="16576" y="11533"/>
                    <a:pt x="16011" y="10795"/>
                  </a:cubicBezTo>
                  <a:cubicBezTo>
                    <a:pt x="16573" y="10063"/>
                    <a:pt x="17072" y="9339"/>
                    <a:pt x="17481" y="8644"/>
                  </a:cubicBezTo>
                  <a:cubicBezTo>
                    <a:pt x="19410" y="9181"/>
                    <a:pt x="20618" y="9948"/>
                    <a:pt x="20618" y="10800"/>
                  </a:cubicBezTo>
                  <a:cubicBezTo>
                    <a:pt x="20618" y="11652"/>
                    <a:pt x="19410" y="12419"/>
                    <a:pt x="17481" y="12956"/>
                  </a:cubicBezTo>
                  <a:moveTo>
                    <a:pt x="17742" y="17743"/>
                  </a:moveTo>
                  <a:cubicBezTo>
                    <a:pt x="17140" y="18345"/>
                    <a:pt x="15740" y="18028"/>
                    <a:pt x="13996" y="17045"/>
                  </a:cubicBezTo>
                  <a:cubicBezTo>
                    <a:pt x="14198" y="16261"/>
                    <a:pt x="14365" y="15406"/>
                    <a:pt x="14487" y="14488"/>
                  </a:cubicBezTo>
                  <a:cubicBezTo>
                    <a:pt x="15405" y="14366"/>
                    <a:pt x="16261" y="14198"/>
                    <a:pt x="17044" y="13996"/>
                  </a:cubicBezTo>
                  <a:cubicBezTo>
                    <a:pt x="18028" y="15740"/>
                    <a:pt x="18345" y="17140"/>
                    <a:pt x="17742" y="17743"/>
                  </a:cubicBezTo>
                  <a:moveTo>
                    <a:pt x="15404" y="11561"/>
                  </a:moveTo>
                  <a:cubicBezTo>
                    <a:pt x="15837" y="12119"/>
                    <a:pt x="16219" y="12662"/>
                    <a:pt x="16554" y="13185"/>
                  </a:cubicBezTo>
                  <a:cubicBezTo>
                    <a:pt x="15950" y="13317"/>
                    <a:pt x="15295" y="13429"/>
                    <a:pt x="14597" y="13517"/>
                  </a:cubicBezTo>
                  <a:cubicBezTo>
                    <a:pt x="14631" y="13155"/>
                    <a:pt x="14655" y="12784"/>
                    <a:pt x="14677" y="12409"/>
                  </a:cubicBezTo>
                  <a:cubicBezTo>
                    <a:pt x="14930" y="12127"/>
                    <a:pt x="15170" y="11844"/>
                    <a:pt x="15404" y="11561"/>
                  </a:cubicBezTo>
                  <a:moveTo>
                    <a:pt x="15402" y="10032"/>
                  </a:moveTo>
                  <a:cubicBezTo>
                    <a:pt x="15170" y="9752"/>
                    <a:pt x="14928" y="9471"/>
                    <a:pt x="14677" y="9191"/>
                  </a:cubicBezTo>
                  <a:cubicBezTo>
                    <a:pt x="14655" y="8817"/>
                    <a:pt x="14631" y="8445"/>
                    <a:pt x="14597" y="8084"/>
                  </a:cubicBezTo>
                  <a:cubicBezTo>
                    <a:pt x="15295" y="8171"/>
                    <a:pt x="15950" y="8283"/>
                    <a:pt x="16554" y="8415"/>
                  </a:cubicBezTo>
                  <a:cubicBezTo>
                    <a:pt x="16221" y="8935"/>
                    <a:pt x="15832" y="9478"/>
                    <a:pt x="15402" y="10032"/>
                  </a:cubicBezTo>
                  <a:moveTo>
                    <a:pt x="17742" y="3857"/>
                  </a:moveTo>
                  <a:cubicBezTo>
                    <a:pt x="18345" y="4460"/>
                    <a:pt x="18028" y="5860"/>
                    <a:pt x="17044" y="7604"/>
                  </a:cubicBezTo>
                  <a:cubicBezTo>
                    <a:pt x="16261" y="7402"/>
                    <a:pt x="15405" y="7234"/>
                    <a:pt x="14487" y="7112"/>
                  </a:cubicBezTo>
                  <a:cubicBezTo>
                    <a:pt x="14365" y="6194"/>
                    <a:pt x="14198" y="5339"/>
                    <a:pt x="13996" y="4555"/>
                  </a:cubicBezTo>
                  <a:cubicBezTo>
                    <a:pt x="15740" y="3572"/>
                    <a:pt x="17140" y="3255"/>
                    <a:pt x="17742" y="3857"/>
                  </a:cubicBezTo>
                  <a:moveTo>
                    <a:pt x="13718" y="12012"/>
                  </a:moveTo>
                  <a:cubicBezTo>
                    <a:pt x="13448" y="12303"/>
                    <a:pt x="13172" y="12593"/>
                    <a:pt x="12882" y="12883"/>
                  </a:cubicBezTo>
                  <a:cubicBezTo>
                    <a:pt x="12593" y="13172"/>
                    <a:pt x="12303" y="13449"/>
                    <a:pt x="12012" y="13719"/>
                  </a:cubicBezTo>
                  <a:cubicBezTo>
                    <a:pt x="11614" y="13733"/>
                    <a:pt x="11212" y="13745"/>
                    <a:pt x="10800" y="13745"/>
                  </a:cubicBezTo>
                  <a:cubicBezTo>
                    <a:pt x="10387" y="13745"/>
                    <a:pt x="9985" y="13733"/>
                    <a:pt x="9587" y="13719"/>
                  </a:cubicBezTo>
                  <a:cubicBezTo>
                    <a:pt x="9297" y="13449"/>
                    <a:pt x="9006" y="13172"/>
                    <a:pt x="8717" y="12883"/>
                  </a:cubicBezTo>
                  <a:cubicBezTo>
                    <a:pt x="8428" y="12593"/>
                    <a:pt x="8152" y="12303"/>
                    <a:pt x="7881" y="12012"/>
                  </a:cubicBezTo>
                  <a:cubicBezTo>
                    <a:pt x="7866" y="11614"/>
                    <a:pt x="7855" y="11212"/>
                    <a:pt x="7855" y="10800"/>
                  </a:cubicBezTo>
                  <a:cubicBezTo>
                    <a:pt x="7855" y="10388"/>
                    <a:pt x="7866" y="9986"/>
                    <a:pt x="7881" y="9587"/>
                  </a:cubicBezTo>
                  <a:cubicBezTo>
                    <a:pt x="8152" y="9297"/>
                    <a:pt x="8428" y="9007"/>
                    <a:pt x="8717" y="8717"/>
                  </a:cubicBezTo>
                  <a:cubicBezTo>
                    <a:pt x="9006" y="8428"/>
                    <a:pt x="9297" y="8151"/>
                    <a:pt x="9587" y="7881"/>
                  </a:cubicBezTo>
                  <a:cubicBezTo>
                    <a:pt x="9985" y="7867"/>
                    <a:pt x="10387" y="7855"/>
                    <a:pt x="10800" y="7855"/>
                  </a:cubicBezTo>
                  <a:cubicBezTo>
                    <a:pt x="11212" y="7855"/>
                    <a:pt x="11614" y="7867"/>
                    <a:pt x="12012" y="7881"/>
                  </a:cubicBezTo>
                  <a:cubicBezTo>
                    <a:pt x="12303" y="8151"/>
                    <a:pt x="12593" y="8428"/>
                    <a:pt x="12882" y="8717"/>
                  </a:cubicBezTo>
                  <a:cubicBezTo>
                    <a:pt x="13172" y="9007"/>
                    <a:pt x="13448" y="9297"/>
                    <a:pt x="13718" y="9587"/>
                  </a:cubicBezTo>
                  <a:cubicBezTo>
                    <a:pt x="13733" y="9986"/>
                    <a:pt x="13745" y="10388"/>
                    <a:pt x="13745" y="10800"/>
                  </a:cubicBezTo>
                  <a:cubicBezTo>
                    <a:pt x="13745" y="11212"/>
                    <a:pt x="13733" y="11614"/>
                    <a:pt x="13718" y="12012"/>
                  </a:cubicBezTo>
                  <a:moveTo>
                    <a:pt x="13185" y="16555"/>
                  </a:moveTo>
                  <a:cubicBezTo>
                    <a:pt x="12662" y="16219"/>
                    <a:pt x="12120" y="15837"/>
                    <a:pt x="11561" y="15404"/>
                  </a:cubicBezTo>
                  <a:cubicBezTo>
                    <a:pt x="11844" y="15170"/>
                    <a:pt x="12127" y="14931"/>
                    <a:pt x="12409" y="14677"/>
                  </a:cubicBezTo>
                  <a:cubicBezTo>
                    <a:pt x="12783" y="14655"/>
                    <a:pt x="13155" y="14631"/>
                    <a:pt x="13517" y="14597"/>
                  </a:cubicBezTo>
                  <a:cubicBezTo>
                    <a:pt x="13429" y="15295"/>
                    <a:pt x="13316" y="15950"/>
                    <a:pt x="13185" y="16555"/>
                  </a:cubicBezTo>
                  <a:moveTo>
                    <a:pt x="10800" y="20618"/>
                  </a:moveTo>
                  <a:cubicBezTo>
                    <a:pt x="9948" y="20618"/>
                    <a:pt x="9181" y="19410"/>
                    <a:pt x="8643" y="17481"/>
                  </a:cubicBezTo>
                  <a:cubicBezTo>
                    <a:pt x="9339" y="17072"/>
                    <a:pt x="10062" y="16573"/>
                    <a:pt x="10795" y="16011"/>
                  </a:cubicBezTo>
                  <a:cubicBezTo>
                    <a:pt x="11532" y="16576"/>
                    <a:pt x="12258" y="17070"/>
                    <a:pt x="12957" y="17481"/>
                  </a:cubicBezTo>
                  <a:cubicBezTo>
                    <a:pt x="12419" y="19410"/>
                    <a:pt x="11652" y="20618"/>
                    <a:pt x="10800" y="20618"/>
                  </a:cubicBezTo>
                  <a:moveTo>
                    <a:pt x="8083" y="14597"/>
                  </a:moveTo>
                  <a:cubicBezTo>
                    <a:pt x="8445" y="14631"/>
                    <a:pt x="8816" y="14655"/>
                    <a:pt x="9190" y="14677"/>
                  </a:cubicBezTo>
                  <a:cubicBezTo>
                    <a:pt x="9471" y="14929"/>
                    <a:pt x="9751" y="15170"/>
                    <a:pt x="10032" y="15403"/>
                  </a:cubicBezTo>
                  <a:cubicBezTo>
                    <a:pt x="9478" y="15832"/>
                    <a:pt x="8935" y="16221"/>
                    <a:pt x="8415" y="16555"/>
                  </a:cubicBezTo>
                  <a:cubicBezTo>
                    <a:pt x="8283" y="15950"/>
                    <a:pt x="8171" y="15295"/>
                    <a:pt x="8083" y="14597"/>
                  </a:cubicBezTo>
                  <a:moveTo>
                    <a:pt x="8415" y="5045"/>
                  </a:moveTo>
                  <a:cubicBezTo>
                    <a:pt x="8938" y="5381"/>
                    <a:pt x="9480" y="5762"/>
                    <a:pt x="10038" y="6196"/>
                  </a:cubicBezTo>
                  <a:cubicBezTo>
                    <a:pt x="9756" y="6430"/>
                    <a:pt x="9473" y="6670"/>
                    <a:pt x="9190" y="6924"/>
                  </a:cubicBezTo>
                  <a:cubicBezTo>
                    <a:pt x="8816" y="6945"/>
                    <a:pt x="8445" y="6969"/>
                    <a:pt x="8083" y="7003"/>
                  </a:cubicBezTo>
                  <a:cubicBezTo>
                    <a:pt x="8171" y="6305"/>
                    <a:pt x="8283" y="5650"/>
                    <a:pt x="8415" y="5045"/>
                  </a:cubicBezTo>
                  <a:moveTo>
                    <a:pt x="10800" y="982"/>
                  </a:moveTo>
                  <a:cubicBezTo>
                    <a:pt x="11652" y="982"/>
                    <a:pt x="12419" y="2191"/>
                    <a:pt x="12957" y="4119"/>
                  </a:cubicBezTo>
                  <a:cubicBezTo>
                    <a:pt x="12261" y="4528"/>
                    <a:pt x="11537" y="5027"/>
                    <a:pt x="10804" y="5589"/>
                  </a:cubicBezTo>
                  <a:cubicBezTo>
                    <a:pt x="10067" y="5024"/>
                    <a:pt x="9341" y="4530"/>
                    <a:pt x="8643" y="4119"/>
                  </a:cubicBezTo>
                  <a:cubicBezTo>
                    <a:pt x="9181" y="2191"/>
                    <a:pt x="9948" y="982"/>
                    <a:pt x="10800" y="982"/>
                  </a:cubicBezTo>
                  <a:moveTo>
                    <a:pt x="13517" y="7003"/>
                  </a:moveTo>
                  <a:cubicBezTo>
                    <a:pt x="13155" y="6969"/>
                    <a:pt x="12783" y="6945"/>
                    <a:pt x="12409" y="6924"/>
                  </a:cubicBezTo>
                  <a:cubicBezTo>
                    <a:pt x="12129" y="6671"/>
                    <a:pt x="11848" y="6430"/>
                    <a:pt x="11568" y="6198"/>
                  </a:cubicBezTo>
                  <a:cubicBezTo>
                    <a:pt x="12122" y="5768"/>
                    <a:pt x="12665" y="5379"/>
                    <a:pt x="13185" y="5045"/>
                  </a:cubicBezTo>
                  <a:cubicBezTo>
                    <a:pt x="13316" y="5650"/>
                    <a:pt x="13429" y="6305"/>
                    <a:pt x="13517" y="7003"/>
                  </a:cubicBezTo>
                  <a:moveTo>
                    <a:pt x="7112" y="7112"/>
                  </a:moveTo>
                  <a:cubicBezTo>
                    <a:pt x="6194" y="7234"/>
                    <a:pt x="5339" y="7402"/>
                    <a:pt x="4555" y="7604"/>
                  </a:cubicBezTo>
                  <a:cubicBezTo>
                    <a:pt x="3572" y="5860"/>
                    <a:pt x="3255" y="4460"/>
                    <a:pt x="3858" y="3857"/>
                  </a:cubicBezTo>
                  <a:cubicBezTo>
                    <a:pt x="4460" y="3255"/>
                    <a:pt x="5860" y="3572"/>
                    <a:pt x="7604" y="4555"/>
                  </a:cubicBezTo>
                  <a:cubicBezTo>
                    <a:pt x="7402" y="5339"/>
                    <a:pt x="7234" y="6194"/>
                    <a:pt x="7112" y="7112"/>
                  </a:cubicBezTo>
                  <a:moveTo>
                    <a:pt x="3858" y="17743"/>
                  </a:moveTo>
                  <a:cubicBezTo>
                    <a:pt x="3255" y="17140"/>
                    <a:pt x="3572" y="15740"/>
                    <a:pt x="4555" y="13996"/>
                  </a:cubicBezTo>
                  <a:cubicBezTo>
                    <a:pt x="5339" y="14198"/>
                    <a:pt x="6194" y="14366"/>
                    <a:pt x="7112" y="14488"/>
                  </a:cubicBezTo>
                  <a:cubicBezTo>
                    <a:pt x="7234" y="15406"/>
                    <a:pt x="7402" y="16261"/>
                    <a:pt x="7604" y="17045"/>
                  </a:cubicBezTo>
                  <a:cubicBezTo>
                    <a:pt x="5860" y="18028"/>
                    <a:pt x="4460" y="18345"/>
                    <a:pt x="3858" y="17743"/>
                  </a:cubicBezTo>
                  <a:moveTo>
                    <a:pt x="7003" y="13517"/>
                  </a:moveTo>
                  <a:cubicBezTo>
                    <a:pt x="6305" y="13429"/>
                    <a:pt x="5650" y="13317"/>
                    <a:pt x="5045" y="13185"/>
                  </a:cubicBezTo>
                  <a:cubicBezTo>
                    <a:pt x="5379" y="12665"/>
                    <a:pt x="5768" y="12122"/>
                    <a:pt x="6197" y="11568"/>
                  </a:cubicBezTo>
                  <a:cubicBezTo>
                    <a:pt x="6429" y="11848"/>
                    <a:pt x="6671" y="12129"/>
                    <a:pt x="6923" y="12409"/>
                  </a:cubicBezTo>
                  <a:cubicBezTo>
                    <a:pt x="6944" y="12784"/>
                    <a:pt x="6968" y="13155"/>
                    <a:pt x="7003" y="13517"/>
                  </a:cubicBezTo>
                  <a:moveTo>
                    <a:pt x="6923" y="9191"/>
                  </a:moveTo>
                  <a:cubicBezTo>
                    <a:pt x="6669" y="9473"/>
                    <a:pt x="6429" y="9756"/>
                    <a:pt x="6196" y="10039"/>
                  </a:cubicBezTo>
                  <a:cubicBezTo>
                    <a:pt x="5763" y="9481"/>
                    <a:pt x="5381" y="8938"/>
                    <a:pt x="5045" y="8415"/>
                  </a:cubicBezTo>
                  <a:cubicBezTo>
                    <a:pt x="5650" y="8283"/>
                    <a:pt x="6305" y="8171"/>
                    <a:pt x="7003" y="8084"/>
                  </a:cubicBezTo>
                  <a:cubicBezTo>
                    <a:pt x="6968" y="8445"/>
                    <a:pt x="6944" y="8816"/>
                    <a:pt x="6923" y="9191"/>
                  </a:cubicBezTo>
                  <a:moveTo>
                    <a:pt x="982" y="10800"/>
                  </a:moveTo>
                  <a:cubicBezTo>
                    <a:pt x="982" y="9948"/>
                    <a:pt x="2190" y="9181"/>
                    <a:pt x="4119" y="8644"/>
                  </a:cubicBezTo>
                  <a:cubicBezTo>
                    <a:pt x="4530" y="9342"/>
                    <a:pt x="5023" y="10067"/>
                    <a:pt x="5588" y="10805"/>
                  </a:cubicBezTo>
                  <a:cubicBezTo>
                    <a:pt x="5027" y="11537"/>
                    <a:pt x="4528" y="12262"/>
                    <a:pt x="4119" y="12956"/>
                  </a:cubicBezTo>
                  <a:cubicBezTo>
                    <a:pt x="2190" y="12419"/>
                    <a:pt x="982" y="11652"/>
                    <a:pt x="982" y="10800"/>
                  </a:cubicBezTo>
                  <a:moveTo>
                    <a:pt x="21600" y="10800"/>
                  </a:moveTo>
                  <a:cubicBezTo>
                    <a:pt x="21600" y="9624"/>
                    <a:pt x="20173" y="8571"/>
                    <a:pt x="17918" y="7853"/>
                  </a:cubicBezTo>
                  <a:cubicBezTo>
                    <a:pt x="19002" y="5750"/>
                    <a:pt x="19269" y="3995"/>
                    <a:pt x="18437" y="3163"/>
                  </a:cubicBezTo>
                  <a:cubicBezTo>
                    <a:pt x="17605" y="2332"/>
                    <a:pt x="15850" y="2598"/>
                    <a:pt x="13748" y="3682"/>
                  </a:cubicBezTo>
                  <a:cubicBezTo>
                    <a:pt x="13029" y="1427"/>
                    <a:pt x="11976" y="0"/>
                    <a:pt x="10800" y="0"/>
                  </a:cubicBezTo>
                  <a:cubicBezTo>
                    <a:pt x="9623" y="0"/>
                    <a:pt x="8571" y="1427"/>
                    <a:pt x="7852" y="3682"/>
                  </a:cubicBezTo>
                  <a:cubicBezTo>
                    <a:pt x="5750" y="2598"/>
                    <a:pt x="3995" y="2332"/>
                    <a:pt x="3163" y="3163"/>
                  </a:cubicBezTo>
                  <a:cubicBezTo>
                    <a:pt x="2331" y="3995"/>
                    <a:pt x="2598" y="5750"/>
                    <a:pt x="3682" y="7853"/>
                  </a:cubicBezTo>
                  <a:cubicBezTo>
                    <a:pt x="1426" y="8571"/>
                    <a:pt x="0" y="9624"/>
                    <a:pt x="0" y="10800"/>
                  </a:cubicBezTo>
                  <a:cubicBezTo>
                    <a:pt x="0" y="11976"/>
                    <a:pt x="1426" y="13029"/>
                    <a:pt x="3682" y="13748"/>
                  </a:cubicBezTo>
                  <a:cubicBezTo>
                    <a:pt x="2598" y="15851"/>
                    <a:pt x="2331" y="17605"/>
                    <a:pt x="3163" y="18437"/>
                  </a:cubicBezTo>
                  <a:cubicBezTo>
                    <a:pt x="3995" y="19268"/>
                    <a:pt x="5750" y="19002"/>
                    <a:pt x="7852" y="17918"/>
                  </a:cubicBezTo>
                  <a:cubicBezTo>
                    <a:pt x="8571" y="20173"/>
                    <a:pt x="9623" y="21600"/>
                    <a:pt x="10800" y="21600"/>
                  </a:cubicBezTo>
                  <a:cubicBezTo>
                    <a:pt x="11976" y="21600"/>
                    <a:pt x="13029" y="20173"/>
                    <a:pt x="13748" y="17918"/>
                  </a:cubicBezTo>
                  <a:cubicBezTo>
                    <a:pt x="15850" y="19002"/>
                    <a:pt x="17605" y="19268"/>
                    <a:pt x="18437" y="18437"/>
                  </a:cubicBezTo>
                  <a:cubicBezTo>
                    <a:pt x="19269" y="17605"/>
                    <a:pt x="19002" y="15851"/>
                    <a:pt x="17918" y="13748"/>
                  </a:cubicBezTo>
                  <a:cubicBezTo>
                    <a:pt x="20173" y="13029"/>
                    <a:pt x="21600" y="11976"/>
                    <a:pt x="21600" y="10800"/>
                  </a:cubicBezTo>
                  <a:moveTo>
                    <a:pt x="10800" y="9818"/>
                  </a:moveTo>
                  <a:cubicBezTo>
                    <a:pt x="10258" y="9818"/>
                    <a:pt x="9818" y="10258"/>
                    <a:pt x="9818" y="10800"/>
                  </a:cubicBezTo>
                  <a:cubicBezTo>
                    <a:pt x="9818" y="11342"/>
                    <a:pt x="10258" y="11782"/>
                    <a:pt x="10800" y="11782"/>
                  </a:cubicBezTo>
                  <a:cubicBezTo>
                    <a:pt x="11342" y="11782"/>
                    <a:pt x="11782" y="11342"/>
                    <a:pt x="11782" y="10800"/>
                  </a:cubicBezTo>
                  <a:cubicBezTo>
                    <a:pt x="11782" y="10258"/>
                    <a:pt x="11342" y="9818"/>
                    <a:pt x="10800" y="9818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id="{82BC13AA-C7A0-354D-A634-0CB6EDE5EA36}"/>
              </a:ext>
            </a:extLst>
          </p:cNvPr>
          <p:cNvGrpSpPr/>
          <p:nvPr/>
        </p:nvGrpSpPr>
        <p:grpSpPr>
          <a:xfrm>
            <a:off x="936492" y="3902300"/>
            <a:ext cx="2199302" cy="572464"/>
            <a:chOff x="4129724" y="2015877"/>
            <a:chExt cx="2199302" cy="572464"/>
          </a:xfrm>
        </p:grpSpPr>
        <p:sp>
          <p:nvSpPr>
            <p:cNvPr id="50" name="Rectangle 49">
              <a:extLst>
                <a:ext uri="{FF2B5EF4-FFF2-40B4-BE49-F238E27FC236}">
                  <a16:creationId xmlns:a16="http://schemas.microsoft.com/office/drawing/2014/main" id="{6C48CA1C-3F12-9646-BEE0-1DF862C6563E}"/>
                </a:ext>
              </a:extLst>
            </p:cNvPr>
            <p:cNvSpPr/>
            <p:nvPr/>
          </p:nvSpPr>
          <p:spPr>
            <a:xfrm>
              <a:off x="4477137" y="2015877"/>
              <a:ext cx="1851889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51" name="Shape 2748">
              <a:extLst>
                <a:ext uri="{FF2B5EF4-FFF2-40B4-BE49-F238E27FC236}">
                  <a16:creationId xmlns:a16="http://schemas.microsoft.com/office/drawing/2014/main" id="{08CA3E66-EAA4-9C42-B23E-28CBC6BD19F0}"/>
                </a:ext>
              </a:extLst>
            </p:cNvPr>
            <p:cNvSpPr/>
            <p:nvPr/>
          </p:nvSpPr>
          <p:spPr>
            <a:xfrm>
              <a:off x="4129724" y="2143124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8280" y="18579"/>
                  </a:moveTo>
                  <a:cubicBezTo>
                    <a:pt x="20323" y="16614"/>
                    <a:pt x="21600" y="1385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6" y="0"/>
                    <a:pt x="0" y="4835"/>
                    <a:pt x="0" y="10800"/>
                  </a:cubicBezTo>
                  <a:cubicBezTo>
                    <a:pt x="0" y="13859"/>
                    <a:pt x="1277" y="16614"/>
                    <a:pt x="3320" y="18579"/>
                  </a:cubicBezTo>
                  <a:lnTo>
                    <a:pt x="2107" y="20762"/>
                  </a:lnTo>
                  <a:cubicBezTo>
                    <a:pt x="2019" y="20851"/>
                    <a:pt x="1964" y="20974"/>
                    <a:pt x="1964" y="21109"/>
                  </a:cubicBezTo>
                  <a:cubicBezTo>
                    <a:pt x="1964" y="21380"/>
                    <a:pt x="2184" y="21600"/>
                    <a:pt x="2455" y="21600"/>
                  </a:cubicBezTo>
                  <a:cubicBezTo>
                    <a:pt x="2590" y="21600"/>
                    <a:pt x="2713" y="21545"/>
                    <a:pt x="2802" y="21456"/>
                  </a:cubicBezTo>
                  <a:cubicBezTo>
                    <a:pt x="2858" y="21400"/>
                    <a:pt x="2894" y="21327"/>
                    <a:pt x="2917" y="21248"/>
                  </a:cubicBezTo>
                  <a:lnTo>
                    <a:pt x="4044" y="19219"/>
                  </a:lnTo>
                  <a:cubicBezTo>
                    <a:pt x="5895" y="20706"/>
                    <a:pt x="8242" y="21600"/>
                    <a:pt x="10800" y="21600"/>
                  </a:cubicBezTo>
                  <a:cubicBezTo>
                    <a:pt x="13358" y="21600"/>
                    <a:pt x="15705" y="20706"/>
                    <a:pt x="17555" y="19219"/>
                  </a:cubicBezTo>
                  <a:lnTo>
                    <a:pt x="18683" y="21248"/>
                  </a:lnTo>
                  <a:cubicBezTo>
                    <a:pt x="18743" y="21450"/>
                    <a:pt x="18923" y="21600"/>
                    <a:pt x="19145" y="21600"/>
                  </a:cubicBezTo>
                  <a:cubicBezTo>
                    <a:pt x="19416" y="21600"/>
                    <a:pt x="19636" y="21380"/>
                    <a:pt x="19636" y="21109"/>
                  </a:cubicBezTo>
                  <a:cubicBezTo>
                    <a:pt x="19636" y="20974"/>
                    <a:pt x="19581" y="20851"/>
                    <a:pt x="19493" y="20762"/>
                  </a:cubicBezTo>
                  <a:cubicBezTo>
                    <a:pt x="19493" y="20762"/>
                    <a:pt x="18280" y="18579"/>
                    <a:pt x="18280" y="18579"/>
                  </a:cubicBezTo>
                  <a:close/>
                  <a:moveTo>
                    <a:pt x="10800" y="16691"/>
                  </a:moveTo>
                  <a:cubicBezTo>
                    <a:pt x="7547" y="16691"/>
                    <a:pt x="4909" y="14053"/>
                    <a:pt x="4909" y="10800"/>
                  </a:cubicBezTo>
                  <a:cubicBezTo>
                    <a:pt x="4909" y="7547"/>
                    <a:pt x="7547" y="4909"/>
                    <a:pt x="10800" y="4909"/>
                  </a:cubicBezTo>
                  <a:cubicBezTo>
                    <a:pt x="14053" y="4909"/>
                    <a:pt x="16691" y="7547"/>
                    <a:pt x="16691" y="10800"/>
                  </a:cubicBezTo>
                  <a:cubicBezTo>
                    <a:pt x="16691" y="14053"/>
                    <a:pt x="14053" y="16691"/>
                    <a:pt x="10800" y="16691"/>
                  </a:cubicBezTo>
                  <a:moveTo>
                    <a:pt x="10800" y="3927"/>
                  </a:moveTo>
                  <a:cubicBezTo>
                    <a:pt x="7004" y="3927"/>
                    <a:pt x="3927" y="7004"/>
                    <a:pt x="3927" y="10800"/>
                  </a:cubicBezTo>
                  <a:cubicBezTo>
                    <a:pt x="3927" y="14596"/>
                    <a:pt x="7004" y="17673"/>
                    <a:pt x="10800" y="17673"/>
                  </a:cubicBezTo>
                  <a:cubicBezTo>
                    <a:pt x="14596" y="17673"/>
                    <a:pt x="17673" y="14596"/>
                    <a:pt x="17673" y="10800"/>
                  </a:cubicBezTo>
                  <a:cubicBezTo>
                    <a:pt x="17673" y="7004"/>
                    <a:pt x="14596" y="3927"/>
                    <a:pt x="10800" y="3927"/>
                  </a:cubicBezTo>
                  <a:moveTo>
                    <a:pt x="10800" y="12764"/>
                  </a:moveTo>
                  <a:cubicBezTo>
                    <a:pt x="9716" y="12764"/>
                    <a:pt x="8836" y="11884"/>
                    <a:pt x="8836" y="10800"/>
                  </a:cubicBezTo>
                  <a:cubicBezTo>
                    <a:pt x="8836" y="9716"/>
                    <a:pt x="9716" y="8836"/>
                    <a:pt x="10800" y="8836"/>
                  </a:cubicBezTo>
                  <a:cubicBezTo>
                    <a:pt x="11884" y="8836"/>
                    <a:pt x="12764" y="9716"/>
                    <a:pt x="12764" y="10800"/>
                  </a:cubicBezTo>
                  <a:cubicBezTo>
                    <a:pt x="12764" y="11884"/>
                    <a:pt x="11884" y="12764"/>
                    <a:pt x="10800" y="12764"/>
                  </a:cubicBezTo>
                  <a:moveTo>
                    <a:pt x="10800" y="7855"/>
                  </a:moveTo>
                  <a:cubicBezTo>
                    <a:pt x="9173" y="7855"/>
                    <a:pt x="7855" y="9173"/>
                    <a:pt x="7855" y="10800"/>
                  </a:cubicBezTo>
                  <a:cubicBezTo>
                    <a:pt x="7855" y="12427"/>
                    <a:pt x="9173" y="13745"/>
                    <a:pt x="10800" y="13745"/>
                  </a:cubicBezTo>
                  <a:cubicBezTo>
                    <a:pt x="12427" y="13745"/>
                    <a:pt x="13745" y="12427"/>
                    <a:pt x="13745" y="10800"/>
                  </a:cubicBezTo>
                  <a:cubicBezTo>
                    <a:pt x="13745" y="9173"/>
                    <a:pt x="12427" y="7855"/>
                    <a:pt x="10800" y="7855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52" name="Group 51">
            <a:extLst>
              <a:ext uri="{FF2B5EF4-FFF2-40B4-BE49-F238E27FC236}">
                <a16:creationId xmlns:a16="http://schemas.microsoft.com/office/drawing/2014/main" id="{C33EC290-6B28-BB40-9419-AC9787EA4CDE}"/>
              </a:ext>
            </a:extLst>
          </p:cNvPr>
          <p:cNvGrpSpPr/>
          <p:nvPr/>
        </p:nvGrpSpPr>
        <p:grpSpPr>
          <a:xfrm>
            <a:off x="947509" y="2933780"/>
            <a:ext cx="2126143" cy="572464"/>
            <a:chOff x="6064846" y="2015877"/>
            <a:chExt cx="2126143" cy="572464"/>
          </a:xfrm>
        </p:grpSpPr>
        <p:sp>
          <p:nvSpPr>
            <p:cNvPr id="53" name="Rectangle 52">
              <a:extLst>
                <a:ext uri="{FF2B5EF4-FFF2-40B4-BE49-F238E27FC236}">
                  <a16:creationId xmlns:a16="http://schemas.microsoft.com/office/drawing/2014/main" id="{03BEEA4C-441C-7346-A233-16CE9E7F6BB3}"/>
                </a:ext>
              </a:extLst>
            </p:cNvPr>
            <p:cNvSpPr/>
            <p:nvPr/>
          </p:nvSpPr>
          <p:spPr>
            <a:xfrm>
              <a:off x="6413532" y="2015877"/>
              <a:ext cx="1777457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55" name="Shape 2774">
              <a:extLst>
                <a:ext uri="{FF2B5EF4-FFF2-40B4-BE49-F238E27FC236}">
                  <a16:creationId xmlns:a16="http://schemas.microsoft.com/office/drawing/2014/main" id="{3A26A32D-9CDB-A947-8FB7-86976C2B66D8}"/>
                </a:ext>
              </a:extLst>
            </p:cNvPr>
            <p:cNvSpPr/>
            <p:nvPr/>
          </p:nvSpPr>
          <p:spPr>
            <a:xfrm>
              <a:off x="6064846" y="216285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2945"/>
                  </a:moveTo>
                  <a:lnTo>
                    <a:pt x="982" y="2945"/>
                  </a:lnTo>
                  <a:lnTo>
                    <a:pt x="982" y="1964"/>
                  </a:lnTo>
                  <a:lnTo>
                    <a:pt x="20618" y="1964"/>
                  </a:lnTo>
                  <a:cubicBezTo>
                    <a:pt x="20618" y="1964"/>
                    <a:pt x="20618" y="2945"/>
                    <a:pt x="20618" y="2945"/>
                  </a:cubicBezTo>
                  <a:close/>
                  <a:moveTo>
                    <a:pt x="19636" y="15709"/>
                  </a:moveTo>
                  <a:lnTo>
                    <a:pt x="1964" y="15709"/>
                  </a:lnTo>
                  <a:lnTo>
                    <a:pt x="1964" y="3927"/>
                  </a:lnTo>
                  <a:lnTo>
                    <a:pt x="19636" y="3927"/>
                  </a:lnTo>
                  <a:cubicBezTo>
                    <a:pt x="19636" y="3927"/>
                    <a:pt x="19636" y="15709"/>
                    <a:pt x="19636" y="15709"/>
                  </a:cubicBezTo>
                  <a:close/>
                  <a:moveTo>
                    <a:pt x="20618" y="982"/>
                  </a:moveTo>
                  <a:lnTo>
                    <a:pt x="11782" y="982"/>
                  </a:lnTo>
                  <a:cubicBezTo>
                    <a:pt x="11782" y="440"/>
                    <a:pt x="11342" y="0"/>
                    <a:pt x="10800" y="0"/>
                  </a:cubicBezTo>
                  <a:cubicBezTo>
                    <a:pt x="10257" y="0"/>
                    <a:pt x="9818" y="440"/>
                    <a:pt x="9818" y="982"/>
                  </a:cubicBezTo>
                  <a:lnTo>
                    <a:pt x="982" y="982"/>
                  </a:lnTo>
                  <a:cubicBezTo>
                    <a:pt x="439" y="982"/>
                    <a:pt x="0" y="1422"/>
                    <a:pt x="0" y="1964"/>
                  </a:cubicBezTo>
                  <a:lnTo>
                    <a:pt x="0" y="2945"/>
                  </a:lnTo>
                  <a:cubicBezTo>
                    <a:pt x="0" y="3488"/>
                    <a:pt x="439" y="3927"/>
                    <a:pt x="982" y="3927"/>
                  </a:cubicBezTo>
                  <a:lnTo>
                    <a:pt x="982" y="15709"/>
                  </a:lnTo>
                  <a:cubicBezTo>
                    <a:pt x="982" y="16252"/>
                    <a:pt x="1421" y="16691"/>
                    <a:pt x="1964" y="16691"/>
                  </a:cubicBezTo>
                  <a:lnTo>
                    <a:pt x="10309" y="16691"/>
                  </a:lnTo>
                  <a:lnTo>
                    <a:pt x="10309" y="17960"/>
                  </a:lnTo>
                  <a:lnTo>
                    <a:pt x="7507" y="20762"/>
                  </a:lnTo>
                  <a:cubicBezTo>
                    <a:pt x="7419" y="20851"/>
                    <a:pt x="7364" y="20974"/>
                    <a:pt x="7364" y="21109"/>
                  </a:cubicBezTo>
                  <a:cubicBezTo>
                    <a:pt x="7364" y="21380"/>
                    <a:pt x="7583" y="21600"/>
                    <a:pt x="7855" y="21600"/>
                  </a:cubicBezTo>
                  <a:cubicBezTo>
                    <a:pt x="7990" y="21600"/>
                    <a:pt x="8113" y="21545"/>
                    <a:pt x="8202" y="21456"/>
                  </a:cubicBezTo>
                  <a:lnTo>
                    <a:pt x="10800" y="18858"/>
                  </a:lnTo>
                  <a:lnTo>
                    <a:pt x="13398" y="21456"/>
                  </a:lnTo>
                  <a:cubicBezTo>
                    <a:pt x="13488" y="21545"/>
                    <a:pt x="13610" y="21600"/>
                    <a:pt x="13745" y="21600"/>
                  </a:cubicBezTo>
                  <a:cubicBezTo>
                    <a:pt x="14017" y="21600"/>
                    <a:pt x="14236" y="21380"/>
                    <a:pt x="14236" y="21109"/>
                  </a:cubicBezTo>
                  <a:cubicBezTo>
                    <a:pt x="14236" y="20974"/>
                    <a:pt x="14182" y="20851"/>
                    <a:pt x="14093" y="20762"/>
                  </a:cubicBezTo>
                  <a:lnTo>
                    <a:pt x="11291" y="17960"/>
                  </a:lnTo>
                  <a:lnTo>
                    <a:pt x="11291" y="16691"/>
                  </a:lnTo>
                  <a:lnTo>
                    <a:pt x="19636" y="16691"/>
                  </a:lnTo>
                  <a:cubicBezTo>
                    <a:pt x="20178" y="16691"/>
                    <a:pt x="20618" y="16252"/>
                    <a:pt x="20618" y="15709"/>
                  </a:cubicBezTo>
                  <a:lnTo>
                    <a:pt x="20618" y="3927"/>
                  </a:lnTo>
                  <a:cubicBezTo>
                    <a:pt x="21160" y="3927"/>
                    <a:pt x="21600" y="3488"/>
                    <a:pt x="21600" y="2945"/>
                  </a:cubicBezTo>
                  <a:lnTo>
                    <a:pt x="21600" y="1964"/>
                  </a:lnTo>
                  <a:cubicBezTo>
                    <a:pt x="21600" y="1422"/>
                    <a:pt x="21160" y="982"/>
                    <a:pt x="20618" y="982"/>
                  </a:cubicBezTo>
                  <a:moveTo>
                    <a:pt x="16200" y="5891"/>
                  </a:moveTo>
                  <a:cubicBezTo>
                    <a:pt x="16471" y="5891"/>
                    <a:pt x="16691" y="6111"/>
                    <a:pt x="16691" y="6382"/>
                  </a:cubicBezTo>
                  <a:cubicBezTo>
                    <a:pt x="16691" y="6653"/>
                    <a:pt x="16471" y="6873"/>
                    <a:pt x="16200" y="6873"/>
                  </a:cubicBezTo>
                  <a:cubicBezTo>
                    <a:pt x="15929" y="6873"/>
                    <a:pt x="15709" y="6653"/>
                    <a:pt x="15709" y="6382"/>
                  </a:cubicBezTo>
                  <a:cubicBezTo>
                    <a:pt x="15709" y="6111"/>
                    <a:pt x="15929" y="5891"/>
                    <a:pt x="16200" y="5891"/>
                  </a:cubicBezTo>
                  <a:moveTo>
                    <a:pt x="16200" y="7855"/>
                  </a:moveTo>
                  <a:cubicBezTo>
                    <a:pt x="17013" y="7855"/>
                    <a:pt x="17673" y="7196"/>
                    <a:pt x="17673" y="6382"/>
                  </a:cubicBezTo>
                  <a:cubicBezTo>
                    <a:pt x="17673" y="5569"/>
                    <a:pt x="17013" y="4909"/>
                    <a:pt x="16200" y="4909"/>
                  </a:cubicBezTo>
                  <a:cubicBezTo>
                    <a:pt x="15387" y="4909"/>
                    <a:pt x="14727" y="5569"/>
                    <a:pt x="14727" y="6382"/>
                  </a:cubicBezTo>
                  <a:cubicBezTo>
                    <a:pt x="14727" y="7196"/>
                    <a:pt x="15387" y="7855"/>
                    <a:pt x="16200" y="7855"/>
                  </a:cubicBezTo>
                  <a:moveTo>
                    <a:pt x="8422" y="8135"/>
                  </a:moveTo>
                  <a:lnTo>
                    <a:pt x="11926" y="11638"/>
                  </a:lnTo>
                  <a:cubicBezTo>
                    <a:pt x="12015" y="11727"/>
                    <a:pt x="12138" y="11782"/>
                    <a:pt x="12273" y="11782"/>
                  </a:cubicBezTo>
                  <a:cubicBezTo>
                    <a:pt x="12408" y="11782"/>
                    <a:pt x="12531" y="11727"/>
                    <a:pt x="12620" y="11638"/>
                  </a:cubicBezTo>
                  <a:lnTo>
                    <a:pt x="14183" y="10075"/>
                  </a:lnTo>
                  <a:lnTo>
                    <a:pt x="16200" y="12764"/>
                  </a:lnTo>
                  <a:lnTo>
                    <a:pt x="5336" y="12764"/>
                  </a:lnTo>
                  <a:cubicBezTo>
                    <a:pt x="5336" y="12764"/>
                    <a:pt x="8422" y="8135"/>
                    <a:pt x="8422" y="8135"/>
                  </a:cubicBezTo>
                  <a:close/>
                  <a:moveTo>
                    <a:pt x="4418" y="13745"/>
                  </a:moveTo>
                  <a:lnTo>
                    <a:pt x="17182" y="13745"/>
                  </a:lnTo>
                  <a:cubicBezTo>
                    <a:pt x="17453" y="13745"/>
                    <a:pt x="17673" y="13526"/>
                    <a:pt x="17673" y="13255"/>
                  </a:cubicBezTo>
                  <a:cubicBezTo>
                    <a:pt x="17673" y="13144"/>
                    <a:pt x="17630" y="13047"/>
                    <a:pt x="17568" y="12965"/>
                  </a:cubicBezTo>
                  <a:lnTo>
                    <a:pt x="17575" y="12960"/>
                  </a:lnTo>
                  <a:lnTo>
                    <a:pt x="14629" y="9033"/>
                  </a:lnTo>
                  <a:lnTo>
                    <a:pt x="14622" y="9038"/>
                  </a:lnTo>
                  <a:cubicBezTo>
                    <a:pt x="14533" y="8919"/>
                    <a:pt x="14397" y="8836"/>
                    <a:pt x="14236" y="8836"/>
                  </a:cubicBezTo>
                  <a:cubicBezTo>
                    <a:pt x="14101" y="8836"/>
                    <a:pt x="13978" y="8891"/>
                    <a:pt x="13889" y="8980"/>
                  </a:cubicBezTo>
                  <a:lnTo>
                    <a:pt x="12273" y="10597"/>
                  </a:lnTo>
                  <a:lnTo>
                    <a:pt x="8693" y="7017"/>
                  </a:lnTo>
                  <a:cubicBezTo>
                    <a:pt x="8604" y="6928"/>
                    <a:pt x="8481" y="6873"/>
                    <a:pt x="8345" y="6873"/>
                  </a:cubicBezTo>
                  <a:cubicBezTo>
                    <a:pt x="8175" y="6873"/>
                    <a:pt x="8033" y="6965"/>
                    <a:pt x="7945" y="7097"/>
                  </a:cubicBezTo>
                  <a:lnTo>
                    <a:pt x="7937" y="7091"/>
                  </a:lnTo>
                  <a:lnTo>
                    <a:pt x="4010" y="12982"/>
                  </a:lnTo>
                  <a:lnTo>
                    <a:pt x="4017" y="12988"/>
                  </a:lnTo>
                  <a:cubicBezTo>
                    <a:pt x="3965" y="13066"/>
                    <a:pt x="3927" y="13154"/>
                    <a:pt x="3927" y="13255"/>
                  </a:cubicBezTo>
                  <a:cubicBezTo>
                    <a:pt x="3927" y="13526"/>
                    <a:pt x="4147" y="13745"/>
                    <a:pt x="4418" y="13745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E90C69FB-A8D5-8646-B036-B6B286813DA4}"/>
              </a:ext>
            </a:extLst>
          </p:cNvPr>
          <p:cNvGrpSpPr/>
          <p:nvPr/>
        </p:nvGrpSpPr>
        <p:grpSpPr>
          <a:xfrm>
            <a:off x="947509" y="4809894"/>
            <a:ext cx="2199302" cy="572464"/>
            <a:chOff x="8002514" y="2015877"/>
            <a:chExt cx="2199302" cy="572464"/>
          </a:xfrm>
        </p:grpSpPr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70DFD194-A590-C548-AD77-F28BCB527351}"/>
                </a:ext>
              </a:extLst>
            </p:cNvPr>
            <p:cNvSpPr/>
            <p:nvPr/>
          </p:nvSpPr>
          <p:spPr>
            <a:xfrm>
              <a:off x="8349927" y="2015877"/>
              <a:ext cx="1851889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58" name="Shape 2784">
              <a:extLst>
                <a:ext uri="{FF2B5EF4-FFF2-40B4-BE49-F238E27FC236}">
                  <a16:creationId xmlns:a16="http://schemas.microsoft.com/office/drawing/2014/main" id="{8EEF5956-CED6-FF4D-AC30-E99B42F3A301}"/>
                </a:ext>
              </a:extLst>
            </p:cNvPr>
            <p:cNvSpPr/>
            <p:nvPr/>
          </p:nvSpPr>
          <p:spPr>
            <a:xfrm>
              <a:off x="8002514" y="216825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353" y="11229"/>
                  </a:moveTo>
                  <a:lnTo>
                    <a:pt x="20356" y="11234"/>
                  </a:lnTo>
                  <a:lnTo>
                    <a:pt x="11029" y="16143"/>
                  </a:lnTo>
                  <a:lnTo>
                    <a:pt x="11026" y="16138"/>
                  </a:lnTo>
                  <a:cubicBezTo>
                    <a:pt x="10957" y="16174"/>
                    <a:pt x="10883" y="16200"/>
                    <a:pt x="10800" y="16200"/>
                  </a:cubicBezTo>
                  <a:cubicBezTo>
                    <a:pt x="10717" y="16200"/>
                    <a:pt x="10643" y="16174"/>
                    <a:pt x="10574" y="16138"/>
                  </a:cubicBezTo>
                  <a:lnTo>
                    <a:pt x="10571" y="16143"/>
                  </a:lnTo>
                  <a:lnTo>
                    <a:pt x="1244" y="11234"/>
                  </a:lnTo>
                  <a:lnTo>
                    <a:pt x="1247" y="11229"/>
                  </a:lnTo>
                  <a:cubicBezTo>
                    <a:pt x="1091" y="11147"/>
                    <a:pt x="982" y="10988"/>
                    <a:pt x="982" y="10800"/>
                  </a:cubicBezTo>
                  <a:cubicBezTo>
                    <a:pt x="982" y="10612"/>
                    <a:pt x="1091" y="10453"/>
                    <a:pt x="1247" y="10371"/>
                  </a:cubicBezTo>
                  <a:lnTo>
                    <a:pt x="1244" y="10366"/>
                  </a:lnTo>
                  <a:lnTo>
                    <a:pt x="3562" y="9146"/>
                  </a:lnTo>
                  <a:lnTo>
                    <a:pt x="10113" y="12594"/>
                  </a:lnTo>
                  <a:lnTo>
                    <a:pt x="10117" y="12588"/>
                  </a:lnTo>
                  <a:cubicBezTo>
                    <a:pt x="10322" y="12697"/>
                    <a:pt x="10552" y="12764"/>
                    <a:pt x="10800" y="12764"/>
                  </a:cubicBezTo>
                  <a:cubicBezTo>
                    <a:pt x="11048" y="12764"/>
                    <a:pt x="11278" y="12697"/>
                    <a:pt x="11483" y="12588"/>
                  </a:cubicBezTo>
                  <a:lnTo>
                    <a:pt x="11486" y="12594"/>
                  </a:lnTo>
                  <a:lnTo>
                    <a:pt x="18038" y="9146"/>
                  </a:lnTo>
                  <a:lnTo>
                    <a:pt x="20356" y="10366"/>
                  </a:lnTo>
                  <a:lnTo>
                    <a:pt x="20353" y="10371"/>
                  </a:lnTo>
                  <a:cubicBezTo>
                    <a:pt x="20509" y="10453"/>
                    <a:pt x="20618" y="10612"/>
                    <a:pt x="20618" y="10800"/>
                  </a:cubicBezTo>
                  <a:cubicBezTo>
                    <a:pt x="20618" y="10988"/>
                    <a:pt x="20509" y="11147"/>
                    <a:pt x="20353" y="11229"/>
                  </a:cubicBezTo>
                  <a:moveTo>
                    <a:pt x="20356" y="14784"/>
                  </a:moveTo>
                  <a:lnTo>
                    <a:pt x="20353" y="14790"/>
                  </a:lnTo>
                  <a:cubicBezTo>
                    <a:pt x="20509" y="14872"/>
                    <a:pt x="20618" y="15030"/>
                    <a:pt x="20618" y="15218"/>
                  </a:cubicBezTo>
                  <a:cubicBezTo>
                    <a:pt x="20618" y="15407"/>
                    <a:pt x="20509" y="15565"/>
                    <a:pt x="20353" y="15647"/>
                  </a:cubicBezTo>
                  <a:lnTo>
                    <a:pt x="20356" y="15653"/>
                  </a:lnTo>
                  <a:lnTo>
                    <a:pt x="11029" y="20562"/>
                  </a:lnTo>
                  <a:lnTo>
                    <a:pt x="11026" y="20556"/>
                  </a:lnTo>
                  <a:cubicBezTo>
                    <a:pt x="10957" y="20592"/>
                    <a:pt x="10883" y="20618"/>
                    <a:pt x="10800" y="20618"/>
                  </a:cubicBezTo>
                  <a:cubicBezTo>
                    <a:pt x="10717" y="20618"/>
                    <a:pt x="10643" y="20592"/>
                    <a:pt x="10574" y="20556"/>
                  </a:cubicBezTo>
                  <a:lnTo>
                    <a:pt x="10571" y="20562"/>
                  </a:lnTo>
                  <a:lnTo>
                    <a:pt x="1244" y="15653"/>
                  </a:lnTo>
                  <a:lnTo>
                    <a:pt x="1247" y="15647"/>
                  </a:lnTo>
                  <a:cubicBezTo>
                    <a:pt x="1091" y="15565"/>
                    <a:pt x="982" y="15407"/>
                    <a:pt x="982" y="15218"/>
                  </a:cubicBezTo>
                  <a:cubicBezTo>
                    <a:pt x="982" y="15030"/>
                    <a:pt x="1091" y="14872"/>
                    <a:pt x="1247" y="14790"/>
                  </a:cubicBezTo>
                  <a:lnTo>
                    <a:pt x="1244" y="14784"/>
                  </a:lnTo>
                  <a:lnTo>
                    <a:pt x="3562" y="13564"/>
                  </a:lnTo>
                  <a:lnTo>
                    <a:pt x="10113" y="17012"/>
                  </a:lnTo>
                  <a:lnTo>
                    <a:pt x="10117" y="17006"/>
                  </a:lnTo>
                  <a:cubicBezTo>
                    <a:pt x="10322" y="17115"/>
                    <a:pt x="10552" y="17182"/>
                    <a:pt x="10800" y="17182"/>
                  </a:cubicBezTo>
                  <a:cubicBezTo>
                    <a:pt x="11048" y="17182"/>
                    <a:pt x="11278" y="17115"/>
                    <a:pt x="11483" y="17006"/>
                  </a:cubicBezTo>
                  <a:lnTo>
                    <a:pt x="11486" y="17012"/>
                  </a:lnTo>
                  <a:lnTo>
                    <a:pt x="18038" y="13564"/>
                  </a:lnTo>
                  <a:cubicBezTo>
                    <a:pt x="18038" y="13564"/>
                    <a:pt x="20356" y="14784"/>
                    <a:pt x="20356" y="14784"/>
                  </a:cubicBezTo>
                  <a:close/>
                  <a:moveTo>
                    <a:pt x="1244" y="6816"/>
                  </a:moveTo>
                  <a:lnTo>
                    <a:pt x="1247" y="6811"/>
                  </a:lnTo>
                  <a:cubicBezTo>
                    <a:pt x="1091" y="6728"/>
                    <a:pt x="982" y="6570"/>
                    <a:pt x="982" y="6382"/>
                  </a:cubicBezTo>
                  <a:cubicBezTo>
                    <a:pt x="982" y="6194"/>
                    <a:pt x="1091" y="6035"/>
                    <a:pt x="1247" y="5953"/>
                  </a:cubicBezTo>
                  <a:lnTo>
                    <a:pt x="1244" y="5947"/>
                  </a:lnTo>
                  <a:lnTo>
                    <a:pt x="10571" y="1038"/>
                  </a:lnTo>
                  <a:lnTo>
                    <a:pt x="10574" y="1044"/>
                  </a:lnTo>
                  <a:cubicBezTo>
                    <a:pt x="10643" y="1008"/>
                    <a:pt x="10717" y="982"/>
                    <a:pt x="10800" y="982"/>
                  </a:cubicBezTo>
                  <a:cubicBezTo>
                    <a:pt x="10883" y="982"/>
                    <a:pt x="10957" y="1008"/>
                    <a:pt x="11026" y="1044"/>
                  </a:cubicBezTo>
                  <a:lnTo>
                    <a:pt x="11029" y="1038"/>
                  </a:lnTo>
                  <a:lnTo>
                    <a:pt x="20356" y="5947"/>
                  </a:lnTo>
                  <a:lnTo>
                    <a:pt x="20353" y="5953"/>
                  </a:lnTo>
                  <a:cubicBezTo>
                    <a:pt x="20509" y="6035"/>
                    <a:pt x="20618" y="6194"/>
                    <a:pt x="20618" y="6382"/>
                  </a:cubicBezTo>
                  <a:cubicBezTo>
                    <a:pt x="20618" y="6570"/>
                    <a:pt x="20509" y="6728"/>
                    <a:pt x="20353" y="6811"/>
                  </a:cubicBezTo>
                  <a:lnTo>
                    <a:pt x="20356" y="6816"/>
                  </a:lnTo>
                  <a:lnTo>
                    <a:pt x="11029" y="11725"/>
                  </a:lnTo>
                  <a:lnTo>
                    <a:pt x="11026" y="11720"/>
                  </a:lnTo>
                  <a:cubicBezTo>
                    <a:pt x="10957" y="11756"/>
                    <a:pt x="10883" y="11782"/>
                    <a:pt x="10800" y="11782"/>
                  </a:cubicBezTo>
                  <a:cubicBezTo>
                    <a:pt x="10717" y="11782"/>
                    <a:pt x="10643" y="11756"/>
                    <a:pt x="10574" y="11720"/>
                  </a:cubicBezTo>
                  <a:lnTo>
                    <a:pt x="10571" y="11725"/>
                  </a:lnTo>
                  <a:cubicBezTo>
                    <a:pt x="10571" y="11725"/>
                    <a:pt x="1244" y="6816"/>
                    <a:pt x="1244" y="6816"/>
                  </a:cubicBezTo>
                  <a:close/>
                  <a:moveTo>
                    <a:pt x="21600" y="10800"/>
                  </a:moveTo>
                  <a:cubicBezTo>
                    <a:pt x="21600" y="10234"/>
                    <a:pt x="21278" y="9749"/>
                    <a:pt x="20810" y="9503"/>
                  </a:cubicBezTo>
                  <a:lnTo>
                    <a:pt x="20813" y="9497"/>
                  </a:lnTo>
                  <a:lnTo>
                    <a:pt x="19092" y="8591"/>
                  </a:lnTo>
                  <a:lnTo>
                    <a:pt x="20813" y="7685"/>
                  </a:lnTo>
                  <a:lnTo>
                    <a:pt x="20810" y="7679"/>
                  </a:lnTo>
                  <a:cubicBezTo>
                    <a:pt x="21278" y="7433"/>
                    <a:pt x="21600" y="6948"/>
                    <a:pt x="21600" y="6382"/>
                  </a:cubicBezTo>
                  <a:cubicBezTo>
                    <a:pt x="21600" y="5816"/>
                    <a:pt x="21278" y="5331"/>
                    <a:pt x="20810" y="5085"/>
                  </a:cubicBezTo>
                  <a:lnTo>
                    <a:pt x="20813" y="5079"/>
                  </a:lnTo>
                  <a:lnTo>
                    <a:pt x="11486" y="170"/>
                  </a:lnTo>
                  <a:lnTo>
                    <a:pt x="11483" y="175"/>
                  </a:lnTo>
                  <a:cubicBezTo>
                    <a:pt x="11278" y="67"/>
                    <a:pt x="11048" y="0"/>
                    <a:pt x="10800" y="0"/>
                  </a:cubicBezTo>
                  <a:cubicBezTo>
                    <a:pt x="10552" y="0"/>
                    <a:pt x="10322" y="67"/>
                    <a:pt x="10117" y="175"/>
                  </a:cubicBezTo>
                  <a:lnTo>
                    <a:pt x="10113" y="170"/>
                  </a:lnTo>
                  <a:lnTo>
                    <a:pt x="786" y="5079"/>
                  </a:lnTo>
                  <a:lnTo>
                    <a:pt x="790" y="5085"/>
                  </a:lnTo>
                  <a:cubicBezTo>
                    <a:pt x="322" y="5331"/>
                    <a:pt x="0" y="5816"/>
                    <a:pt x="0" y="6382"/>
                  </a:cubicBezTo>
                  <a:cubicBezTo>
                    <a:pt x="0" y="6948"/>
                    <a:pt x="322" y="7433"/>
                    <a:pt x="790" y="7679"/>
                  </a:cubicBezTo>
                  <a:lnTo>
                    <a:pt x="786" y="7685"/>
                  </a:lnTo>
                  <a:lnTo>
                    <a:pt x="2508" y="8591"/>
                  </a:lnTo>
                  <a:lnTo>
                    <a:pt x="786" y="9497"/>
                  </a:lnTo>
                  <a:lnTo>
                    <a:pt x="790" y="9503"/>
                  </a:lnTo>
                  <a:cubicBezTo>
                    <a:pt x="322" y="9749"/>
                    <a:pt x="0" y="10234"/>
                    <a:pt x="0" y="10800"/>
                  </a:cubicBezTo>
                  <a:cubicBezTo>
                    <a:pt x="0" y="11366"/>
                    <a:pt x="322" y="11851"/>
                    <a:pt x="790" y="12097"/>
                  </a:cubicBezTo>
                  <a:lnTo>
                    <a:pt x="786" y="12103"/>
                  </a:lnTo>
                  <a:lnTo>
                    <a:pt x="2508" y="13009"/>
                  </a:lnTo>
                  <a:lnTo>
                    <a:pt x="786" y="13915"/>
                  </a:lnTo>
                  <a:lnTo>
                    <a:pt x="790" y="13921"/>
                  </a:lnTo>
                  <a:cubicBezTo>
                    <a:pt x="322" y="14167"/>
                    <a:pt x="0" y="14652"/>
                    <a:pt x="0" y="15218"/>
                  </a:cubicBezTo>
                  <a:cubicBezTo>
                    <a:pt x="0" y="15784"/>
                    <a:pt x="322" y="16269"/>
                    <a:pt x="790" y="16515"/>
                  </a:cubicBezTo>
                  <a:lnTo>
                    <a:pt x="786" y="16521"/>
                  </a:lnTo>
                  <a:lnTo>
                    <a:pt x="10113" y="21430"/>
                  </a:lnTo>
                  <a:lnTo>
                    <a:pt x="10117" y="21425"/>
                  </a:lnTo>
                  <a:cubicBezTo>
                    <a:pt x="10322" y="21533"/>
                    <a:pt x="10552" y="21600"/>
                    <a:pt x="10800" y="21600"/>
                  </a:cubicBezTo>
                  <a:cubicBezTo>
                    <a:pt x="11048" y="21600"/>
                    <a:pt x="11278" y="21533"/>
                    <a:pt x="11483" y="21425"/>
                  </a:cubicBezTo>
                  <a:lnTo>
                    <a:pt x="11486" y="21430"/>
                  </a:lnTo>
                  <a:lnTo>
                    <a:pt x="20813" y="16521"/>
                  </a:lnTo>
                  <a:lnTo>
                    <a:pt x="20810" y="16515"/>
                  </a:lnTo>
                  <a:cubicBezTo>
                    <a:pt x="21278" y="16269"/>
                    <a:pt x="21600" y="15784"/>
                    <a:pt x="21600" y="15218"/>
                  </a:cubicBezTo>
                  <a:cubicBezTo>
                    <a:pt x="21600" y="14652"/>
                    <a:pt x="21278" y="14167"/>
                    <a:pt x="20810" y="13921"/>
                  </a:cubicBezTo>
                  <a:lnTo>
                    <a:pt x="20813" y="13915"/>
                  </a:lnTo>
                  <a:lnTo>
                    <a:pt x="19092" y="13009"/>
                  </a:lnTo>
                  <a:lnTo>
                    <a:pt x="20813" y="12103"/>
                  </a:lnTo>
                  <a:lnTo>
                    <a:pt x="20810" y="12097"/>
                  </a:lnTo>
                  <a:cubicBezTo>
                    <a:pt x="21278" y="11851"/>
                    <a:pt x="21600" y="11366"/>
                    <a:pt x="21600" y="10800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sp>
        <p:nvSpPr>
          <p:cNvPr id="59" name="Rectangle 58">
            <a:extLst>
              <a:ext uri="{FF2B5EF4-FFF2-40B4-BE49-F238E27FC236}">
                <a16:creationId xmlns:a16="http://schemas.microsoft.com/office/drawing/2014/main" id="{42BECFAE-E222-D746-AAB7-B09633CF0732}"/>
              </a:ext>
            </a:extLst>
          </p:cNvPr>
          <p:cNvSpPr/>
          <p:nvPr/>
        </p:nvSpPr>
        <p:spPr>
          <a:xfrm>
            <a:off x="3402840" y="2933864"/>
            <a:ext cx="253890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  <p:sp>
        <p:nvSpPr>
          <p:cNvPr id="60" name="Text Placeholder 33">
            <a:extLst>
              <a:ext uri="{FF2B5EF4-FFF2-40B4-BE49-F238E27FC236}">
                <a16:creationId xmlns:a16="http://schemas.microsoft.com/office/drawing/2014/main" id="{8A3BCD25-E9E9-E143-ADD8-58A9F0A0947F}"/>
              </a:ext>
            </a:extLst>
          </p:cNvPr>
          <p:cNvSpPr txBox="1">
            <a:spLocks/>
          </p:cNvSpPr>
          <p:nvPr/>
        </p:nvSpPr>
        <p:spPr>
          <a:xfrm>
            <a:off x="3523624" y="1963305"/>
            <a:ext cx="2634557" cy="306195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AU" sz="1400" b="1" dirty="0">
                <a:latin typeface="Source Sans Pro" panose="020B05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Steps Data Analysis</a:t>
            </a:r>
          </a:p>
        </p:txBody>
      </p:sp>
      <p:sp>
        <p:nvSpPr>
          <p:cNvPr id="62" name="Text Placeholder 32">
            <a:extLst>
              <a:ext uri="{FF2B5EF4-FFF2-40B4-BE49-F238E27FC236}">
                <a16:creationId xmlns:a16="http://schemas.microsoft.com/office/drawing/2014/main" id="{23590C9F-EE7A-9445-BDF6-7A82839249A2}"/>
              </a:ext>
            </a:extLst>
          </p:cNvPr>
          <p:cNvSpPr txBox="1">
            <a:spLocks/>
          </p:cNvSpPr>
          <p:nvPr/>
        </p:nvSpPr>
        <p:spPr>
          <a:xfrm>
            <a:off x="3523624" y="2269500"/>
            <a:ext cx="2463354" cy="510945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400" b="1" dirty="0">
                <a:solidFill>
                  <a:schemeClr val="accent2"/>
                </a:solidFill>
                <a:latin typeface="Source Sans Pro" panose="020B05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Process Steps Information Analysis</a:t>
            </a:r>
          </a:p>
        </p:txBody>
      </p:sp>
    </p:spTree>
    <p:extLst>
      <p:ext uri="{BB962C8B-B14F-4D97-AF65-F5344CB8AC3E}">
        <p14:creationId xmlns:p14="http://schemas.microsoft.com/office/powerpoint/2010/main" val="9482287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800" decel="100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3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500"/>
                            </p:stCondLst>
                            <p:childTnLst>
                              <p:par>
                                <p:cTn id="4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7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000"/>
                            </p:stCondLst>
                            <p:childTnLst>
                              <p:par>
                                <p:cTn id="4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1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59" grpId="0"/>
      <p:bldP spid="60" grpId="0"/>
      <p:bldP spid="62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594" name="Group 4">
            <a:extLst>
              <a:ext uri="{FF2B5EF4-FFF2-40B4-BE49-F238E27FC236}">
                <a16:creationId xmlns:a16="http://schemas.microsoft.com/office/drawing/2014/main" id="{EBE9C6C4-6AC1-3541-BEB1-4A1466288EE8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618113" y="1362517"/>
            <a:ext cx="5364401" cy="5295762"/>
            <a:chOff x="2195" y="446"/>
            <a:chExt cx="3517" cy="3472"/>
          </a:xfrm>
        </p:grpSpPr>
        <p:sp>
          <p:nvSpPr>
            <p:cNvPr id="595" name="Freeform 5">
              <a:extLst>
                <a:ext uri="{FF2B5EF4-FFF2-40B4-BE49-F238E27FC236}">
                  <a16:creationId xmlns:a16="http://schemas.microsoft.com/office/drawing/2014/main" id="{32B538B2-5787-484B-8C00-0B0021308136}"/>
                </a:ext>
              </a:extLst>
            </p:cNvPr>
            <p:cNvSpPr>
              <a:spLocks/>
            </p:cNvSpPr>
            <p:nvPr/>
          </p:nvSpPr>
          <p:spPr bwMode="auto">
            <a:xfrm>
              <a:off x="2195" y="1836"/>
              <a:ext cx="1755" cy="758"/>
            </a:xfrm>
            <a:custGeom>
              <a:avLst/>
              <a:gdLst>
                <a:gd name="T0" fmla="*/ 124 w 264"/>
                <a:gd name="T1" fmla="*/ 0 h 114"/>
                <a:gd name="T2" fmla="*/ 0 w 264"/>
                <a:gd name="T3" fmla="*/ 59 h 114"/>
                <a:gd name="T4" fmla="*/ 133 w 264"/>
                <a:gd name="T5" fmla="*/ 114 h 114"/>
                <a:gd name="T6" fmla="*/ 264 w 264"/>
                <a:gd name="T7" fmla="*/ 54 h 114"/>
                <a:gd name="T8" fmla="*/ 264 w 264"/>
                <a:gd name="T9" fmla="*/ 54 h 114"/>
                <a:gd name="T10" fmla="*/ 256 w 264"/>
                <a:gd name="T11" fmla="*/ 55 h 114"/>
                <a:gd name="T12" fmla="*/ 124 w 264"/>
                <a:gd name="T13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4" h="114">
                  <a:moveTo>
                    <a:pt x="124" y="0"/>
                  </a:moveTo>
                  <a:cubicBezTo>
                    <a:pt x="50" y="5"/>
                    <a:pt x="0" y="59"/>
                    <a:pt x="0" y="59"/>
                  </a:cubicBezTo>
                  <a:cubicBezTo>
                    <a:pt x="49" y="100"/>
                    <a:pt x="94" y="114"/>
                    <a:pt x="133" y="114"/>
                  </a:cubicBezTo>
                  <a:cubicBezTo>
                    <a:pt x="213" y="114"/>
                    <a:pt x="264" y="54"/>
                    <a:pt x="264" y="54"/>
                  </a:cubicBezTo>
                  <a:cubicBezTo>
                    <a:pt x="264" y="54"/>
                    <a:pt x="264" y="54"/>
                    <a:pt x="264" y="54"/>
                  </a:cubicBezTo>
                  <a:cubicBezTo>
                    <a:pt x="264" y="54"/>
                    <a:pt x="261" y="55"/>
                    <a:pt x="256" y="55"/>
                  </a:cubicBezTo>
                  <a:cubicBezTo>
                    <a:pt x="235" y="55"/>
                    <a:pt x="171" y="50"/>
                    <a:pt x="124" y="0"/>
                  </a:cubicBezTo>
                </a:path>
              </a:pathLst>
            </a:cu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6" name="Freeform 6">
              <a:extLst>
                <a:ext uri="{FF2B5EF4-FFF2-40B4-BE49-F238E27FC236}">
                  <a16:creationId xmlns:a16="http://schemas.microsoft.com/office/drawing/2014/main" id="{3040AF00-E690-F041-9073-5A76FB1483F1}"/>
                </a:ext>
              </a:extLst>
            </p:cNvPr>
            <p:cNvSpPr>
              <a:spLocks/>
            </p:cNvSpPr>
            <p:nvPr/>
          </p:nvSpPr>
          <p:spPr bwMode="auto">
            <a:xfrm>
              <a:off x="2680" y="985"/>
              <a:ext cx="1263" cy="1210"/>
            </a:xfrm>
            <a:custGeom>
              <a:avLst/>
              <a:gdLst>
                <a:gd name="T0" fmla="*/ 4 w 190"/>
                <a:gd name="T1" fmla="*/ 0 h 182"/>
                <a:gd name="T2" fmla="*/ 0 w 190"/>
                <a:gd name="T3" fmla="*/ 0 h 182"/>
                <a:gd name="T4" fmla="*/ 51 w 190"/>
                <a:gd name="T5" fmla="*/ 128 h 182"/>
                <a:gd name="T6" fmla="*/ 61 w 190"/>
                <a:gd name="T7" fmla="*/ 128 h 182"/>
                <a:gd name="T8" fmla="*/ 190 w 190"/>
                <a:gd name="T9" fmla="*/ 182 h 182"/>
                <a:gd name="T10" fmla="*/ 130 w 190"/>
                <a:gd name="T11" fmla="*/ 46 h 182"/>
                <a:gd name="T12" fmla="*/ 4 w 190"/>
                <a:gd name="T13" fmla="*/ 0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0" h="182">
                  <a:moveTo>
                    <a:pt x="4" y="0"/>
                  </a:moveTo>
                  <a:cubicBezTo>
                    <a:pt x="1" y="0"/>
                    <a:pt x="0" y="0"/>
                    <a:pt x="0" y="0"/>
                  </a:cubicBezTo>
                  <a:cubicBezTo>
                    <a:pt x="6" y="61"/>
                    <a:pt x="26" y="101"/>
                    <a:pt x="51" y="128"/>
                  </a:cubicBezTo>
                  <a:cubicBezTo>
                    <a:pt x="55" y="128"/>
                    <a:pt x="58" y="128"/>
                    <a:pt x="61" y="128"/>
                  </a:cubicBezTo>
                  <a:cubicBezTo>
                    <a:pt x="99" y="128"/>
                    <a:pt x="143" y="142"/>
                    <a:pt x="190" y="182"/>
                  </a:cubicBezTo>
                  <a:cubicBezTo>
                    <a:pt x="185" y="177"/>
                    <a:pt x="128" y="125"/>
                    <a:pt x="130" y="46"/>
                  </a:cubicBezTo>
                  <a:cubicBezTo>
                    <a:pt x="81" y="3"/>
                    <a:pt x="19" y="0"/>
                    <a:pt x="4" y="0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7" name="Freeform 7">
              <a:extLst>
                <a:ext uri="{FF2B5EF4-FFF2-40B4-BE49-F238E27FC236}">
                  <a16:creationId xmlns:a16="http://schemas.microsoft.com/office/drawing/2014/main" id="{4D0D504D-7F3A-DF4C-89DD-9A3D0FF43984}"/>
                </a:ext>
              </a:extLst>
            </p:cNvPr>
            <p:cNvSpPr>
              <a:spLocks/>
            </p:cNvSpPr>
            <p:nvPr/>
          </p:nvSpPr>
          <p:spPr bwMode="auto">
            <a:xfrm>
              <a:off x="3019" y="1836"/>
              <a:ext cx="931" cy="366"/>
            </a:xfrm>
            <a:custGeom>
              <a:avLst/>
              <a:gdLst>
                <a:gd name="T0" fmla="*/ 10 w 140"/>
                <a:gd name="T1" fmla="*/ 0 h 55"/>
                <a:gd name="T2" fmla="*/ 0 w 140"/>
                <a:gd name="T3" fmla="*/ 0 h 55"/>
                <a:gd name="T4" fmla="*/ 132 w 140"/>
                <a:gd name="T5" fmla="*/ 55 h 55"/>
                <a:gd name="T6" fmla="*/ 140 w 140"/>
                <a:gd name="T7" fmla="*/ 54 h 55"/>
                <a:gd name="T8" fmla="*/ 140 w 140"/>
                <a:gd name="T9" fmla="*/ 54 h 55"/>
                <a:gd name="T10" fmla="*/ 139 w 140"/>
                <a:gd name="T11" fmla="*/ 54 h 55"/>
                <a:gd name="T12" fmla="*/ 10 w 140"/>
                <a:gd name="T13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0" h="55">
                  <a:moveTo>
                    <a:pt x="10" y="0"/>
                  </a:moveTo>
                  <a:cubicBezTo>
                    <a:pt x="7" y="0"/>
                    <a:pt x="4" y="0"/>
                    <a:pt x="0" y="0"/>
                  </a:cubicBezTo>
                  <a:cubicBezTo>
                    <a:pt x="47" y="50"/>
                    <a:pt x="111" y="55"/>
                    <a:pt x="132" y="55"/>
                  </a:cubicBezTo>
                  <a:cubicBezTo>
                    <a:pt x="137" y="55"/>
                    <a:pt x="140" y="54"/>
                    <a:pt x="140" y="54"/>
                  </a:cubicBezTo>
                  <a:cubicBezTo>
                    <a:pt x="140" y="54"/>
                    <a:pt x="140" y="54"/>
                    <a:pt x="140" y="54"/>
                  </a:cubicBezTo>
                  <a:cubicBezTo>
                    <a:pt x="140" y="54"/>
                    <a:pt x="140" y="54"/>
                    <a:pt x="139" y="54"/>
                  </a:cubicBezTo>
                  <a:cubicBezTo>
                    <a:pt x="92" y="14"/>
                    <a:pt x="48" y="0"/>
                    <a:pt x="10" y="0"/>
                  </a:cubicBezTo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8" name="Freeform 8">
              <a:extLst>
                <a:ext uri="{FF2B5EF4-FFF2-40B4-BE49-F238E27FC236}">
                  <a16:creationId xmlns:a16="http://schemas.microsoft.com/office/drawing/2014/main" id="{CB2F12D6-EED1-D842-96F9-0DA969DB7486}"/>
                </a:ext>
              </a:extLst>
            </p:cNvPr>
            <p:cNvSpPr>
              <a:spLocks/>
            </p:cNvSpPr>
            <p:nvPr/>
          </p:nvSpPr>
          <p:spPr bwMode="auto">
            <a:xfrm>
              <a:off x="3545" y="446"/>
              <a:ext cx="751" cy="1749"/>
            </a:xfrm>
            <a:custGeom>
              <a:avLst/>
              <a:gdLst>
                <a:gd name="T0" fmla="*/ 53 w 113"/>
                <a:gd name="T1" fmla="*/ 0 h 263"/>
                <a:gd name="T2" fmla="*/ 0 w 113"/>
                <a:gd name="T3" fmla="*/ 127 h 263"/>
                <a:gd name="T4" fmla="*/ 61 w 113"/>
                <a:gd name="T5" fmla="*/ 263 h 263"/>
                <a:gd name="T6" fmla="*/ 113 w 113"/>
                <a:gd name="T7" fmla="*/ 123 h 263"/>
                <a:gd name="T8" fmla="*/ 53 w 113"/>
                <a:gd name="T9" fmla="*/ 0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" h="263">
                  <a:moveTo>
                    <a:pt x="53" y="0"/>
                  </a:moveTo>
                  <a:cubicBezTo>
                    <a:pt x="15" y="47"/>
                    <a:pt x="1" y="90"/>
                    <a:pt x="0" y="127"/>
                  </a:cubicBezTo>
                  <a:cubicBezTo>
                    <a:pt x="30" y="154"/>
                    <a:pt x="55" y="196"/>
                    <a:pt x="61" y="263"/>
                  </a:cubicBezTo>
                  <a:cubicBezTo>
                    <a:pt x="60" y="255"/>
                    <a:pt x="56" y="178"/>
                    <a:pt x="113" y="123"/>
                  </a:cubicBezTo>
                  <a:cubicBezTo>
                    <a:pt x="108" y="49"/>
                    <a:pt x="53" y="0"/>
                    <a:pt x="53" y="0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9" name="Freeform 9">
              <a:extLst>
                <a:ext uri="{FF2B5EF4-FFF2-40B4-BE49-F238E27FC236}">
                  <a16:creationId xmlns:a16="http://schemas.microsoft.com/office/drawing/2014/main" id="{CDCBBCA7-F3FE-B34B-A788-18A559E06C0E}"/>
                </a:ext>
              </a:extLst>
            </p:cNvPr>
            <p:cNvSpPr>
              <a:spLocks/>
            </p:cNvSpPr>
            <p:nvPr/>
          </p:nvSpPr>
          <p:spPr bwMode="auto">
            <a:xfrm>
              <a:off x="3531" y="1291"/>
              <a:ext cx="419" cy="904"/>
            </a:xfrm>
            <a:custGeom>
              <a:avLst/>
              <a:gdLst>
                <a:gd name="T0" fmla="*/ 2 w 63"/>
                <a:gd name="T1" fmla="*/ 0 h 136"/>
                <a:gd name="T2" fmla="*/ 62 w 63"/>
                <a:gd name="T3" fmla="*/ 136 h 136"/>
                <a:gd name="T4" fmla="*/ 63 w 63"/>
                <a:gd name="T5" fmla="*/ 136 h 136"/>
                <a:gd name="T6" fmla="*/ 63 w 63"/>
                <a:gd name="T7" fmla="*/ 136 h 136"/>
                <a:gd name="T8" fmla="*/ 63 w 63"/>
                <a:gd name="T9" fmla="*/ 136 h 136"/>
                <a:gd name="T10" fmla="*/ 63 w 63"/>
                <a:gd name="T11" fmla="*/ 136 h 136"/>
                <a:gd name="T12" fmla="*/ 2 w 63"/>
                <a:gd name="T13" fmla="*/ 0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36">
                  <a:moveTo>
                    <a:pt x="2" y="0"/>
                  </a:moveTo>
                  <a:cubicBezTo>
                    <a:pt x="0" y="79"/>
                    <a:pt x="57" y="131"/>
                    <a:pt x="62" y="136"/>
                  </a:cubicBezTo>
                  <a:cubicBezTo>
                    <a:pt x="63" y="136"/>
                    <a:pt x="63" y="136"/>
                    <a:pt x="63" y="136"/>
                  </a:cubicBezTo>
                  <a:cubicBezTo>
                    <a:pt x="63" y="136"/>
                    <a:pt x="63" y="136"/>
                    <a:pt x="63" y="136"/>
                  </a:cubicBezTo>
                  <a:cubicBezTo>
                    <a:pt x="63" y="136"/>
                    <a:pt x="63" y="136"/>
                    <a:pt x="63" y="136"/>
                  </a:cubicBezTo>
                  <a:cubicBezTo>
                    <a:pt x="63" y="136"/>
                    <a:pt x="63" y="136"/>
                    <a:pt x="63" y="136"/>
                  </a:cubicBezTo>
                  <a:cubicBezTo>
                    <a:pt x="57" y="69"/>
                    <a:pt x="32" y="27"/>
                    <a:pt x="2" y="0"/>
                  </a:cubicBezTo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0" name="Freeform 10">
              <a:extLst>
                <a:ext uri="{FF2B5EF4-FFF2-40B4-BE49-F238E27FC236}">
                  <a16:creationId xmlns:a16="http://schemas.microsoft.com/office/drawing/2014/main" id="{6C669807-2DA5-A24B-B42D-800692DACE4A}"/>
                </a:ext>
              </a:extLst>
            </p:cNvPr>
            <p:cNvSpPr>
              <a:spLocks/>
            </p:cNvSpPr>
            <p:nvPr/>
          </p:nvSpPr>
          <p:spPr bwMode="auto">
            <a:xfrm>
              <a:off x="3943" y="2195"/>
              <a:ext cx="7" cy="0"/>
            </a:xfrm>
            <a:custGeom>
              <a:avLst/>
              <a:gdLst>
                <a:gd name="T0" fmla="*/ 0 w 1"/>
                <a:gd name="T1" fmla="*/ 1 w 1"/>
                <a:gd name="T2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0" y="0"/>
                  </a:cubicBezTo>
                </a:path>
              </a:pathLst>
            </a:custGeom>
            <a:solidFill>
              <a:srgbClr val="C0D9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1" name="Freeform 11">
              <a:extLst>
                <a:ext uri="{FF2B5EF4-FFF2-40B4-BE49-F238E27FC236}">
                  <a16:creationId xmlns:a16="http://schemas.microsoft.com/office/drawing/2014/main" id="{938B91CC-DCD7-5944-8BF0-25A091E17BA5}"/>
                </a:ext>
              </a:extLst>
            </p:cNvPr>
            <p:cNvSpPr>
              <a:spLocks/>
            </p:cNvSpPr>
            <p:nvPr/>
          </p:nvSpPr>
          <p:spPr bwMode="auto">
            <a:xfrm>
              <a:off x="3950" y="912"/>
              <a:ext cx="1223" cy="1283"/>
            </a:xfrm>
            <a:custGeom>
              <a:avLst/>
              <a:gdLst>
                <a:gd name="T0" fmla="*/ 179 w 184"/>
                <a:gd name="T1" fmla="*/ 0 h 193"/>
                <a:gd name="T2" fmla="*/ 52 w 184"/>
                <a:gd name="T3" fmla="*/ 53 h 193"/>
                <a:gd name="T4" fmla="*/ 0 w 184"/>
                <a:gd name="T5" fmla="*/ 193 h 193"/>
                <a:gd name="T6" fmla="*/ 133 w 184"/>
                <a:gd name="T7" fmla="*/ 130 h 193"/>
                <a:gd name="T8" fmla="*/ 135 w 184"/>
                <a:gd name="T9" fmla="*/ 130 h 193"/>
                <a:gd name="T10" fmla="*/ 179 w 184"/>
                <a:gd name="T11" fmla="*/ 0 h 1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4" h="193">
                  <a:moveTo>
                    <a:pt x="179" y="0"/>
                  </a:moveTo>
                  <a:cubicBezTo>
                    <a:pt x="119" y="7"/>
                    <a:pt x="79" y="28"/>
                    <a:pt x="52" y="53"/>
                  </a:cubicBezTo>
                  <a:cubicBezTo>
                    <a:pt x="55" y="94"/>
                    <a:pt x="43" y="142"/>
                    <a:pt x="0" y="193"/>
                  </a:cubicBezTo>
                  <a:cubicBezTo>
                    <a:pt x="5" y="187"/>
                    <a:pt x="55" y="130"/>
                    <a:pt x="133" y="130"/>
                  </a:cubicBezTo>
                  <a:cubicBezTo>
                    <a:pt x="134" y="130"/>
                    <a:pt x="135" y="130"/>
                    <a:pt x="135" y="130"/>
                  </a:cubicBezTo>
                  <a:cubicBezTo>
                    <a:pt x="184" y="74"/>
                    <a:pt x="179" y="0"/>
                    <a:pt x="179" y="0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2" name="Freeform 12">
              <a:extLst>
                <a:ext uri="{FF2B5EF4-FFF2-40B4-BE49-F238E27FC236}">
                  <a16:creationId xmlns:a16="http://schemas.microsoft.com/office/drawing/2014/main" id="{06142079-2746-BA40-BA86-5859901EBEBC}"/>
                </a:ext>
              </a:extLst>
            </p:cNvPr>
            <p:cNvSpPr>
              <a:spLocks/>
            </p:cNvSpPr>
            <p:nvPr/>
          </p:nvSpPr>
          <p:spPr bwMode="auto">
            <a:xfrm>
              <a:off x="3917" y="1264"/>
              <a:ext cx="399" cy="931"/>
            </a:xfrm>
            <a:custGeom>
              <a:avLst/>
              <a:gdLst>
                <a:gd name="T0" fmla="*/ 57 w 60"/>
                <a:gd name="T1" fmla="*/ 0 h 140"/>
                <a:gd name="T2" fmla="*/ 5 w 60"/>
                <a:gd name="T3" fmla="*/ 140 h 140"/>
                <a:gd name="T4" fmla="*/ 5 w 60"/>
                <a:gd name="T5" fmla="*/ 140 h 140"/>
                <a:gd name="T6" fmla="*/ 5 w 60"/>
                <a:gd name="T7" fmla="*/ 140 h 140"/>
                <a:gd name="T8" fmla="*/ 5 w 60"/>
                <a:gd name="T9" fmla="*/ 140 h 140"/>
                <a:gd name="T10" fmla="*/ 5 w 60"/>
                <a:gd name="T11" fmla="*/ 140 h 140"/>
                <a:gd name="T12" fmla="*/ 5 w 60"/>
                <a:gd name="T13" fmla="*/ 140 h 140"/>
                <a:gd name="T14" fmla="*/ 5 w 60"/>
                <a:gd name="T15" fmla="*/ 140 h 140"/>
                <a:gd name="T16" fmla="*/ 57 w 60"/>
                <a:gd name="T17" fmla="*/ 0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0" h="140">
                  <a:moveTo>
                    <a:pt x="57" y="0"/>
                  </a:moveTo>
                  <a:cubicBezTo>
                    <a:pt x="0" y="55"/>
                    <a:pt x="4" y="132"/>
                    <a:pt x="5" y="140"/>
                  </a:cubicBezTo>
                  <a:cubicBezTo>
                    <a:pt x="5" y="140"/>
                    <a:pt x="5" y="140"/>
                    <a:pt x="5" y="140"/>
                  </a:cubicBezTo>
                  <a:cubicBezTo>
                    <a:pt x="5" y="140"/>
                    <a:pt x="5" y="140"/>
                    <a:pt x="5" y="140"/>
                  </a:cubicBezTo>
                  <a:cubicBezTo>
                    <a:pt x="5" y="140"/>
                    <a:pt x="5" y="140"/>
                    <a:pt x="5" y="140"/>
                  </a:cubicBezTo>
                  <a:cubicBezTo>
                    <a:pt x="5" y="140"/>
                    <a:pt x="5" y="140"/>
                    <a:pt x="5" y="140"/>
                  </a:cubicBezTo>
                  <a:cubicBezTo>
                    <a:pt x="5" y="140"/>
                    <a:pt x="5" y="140"/>
                    <a:pt x="5" y="140"/>
                  </a:cubicBezTo>
                  <a:cubicBezTo>
                    <a:pt x="5" y="140"/>
                    <a:pt x="5" y="140"/>
                    <a:pt x="5" y="140"/>
                  </a:cubicBezTo>
                  <a:cubicBezTo>
                    <a:pt x="48" y="89"/>
                    <a:pt x="60" y="41"/>
                    <a:pt x="57" y="0"/>
                  </a:cubicBezTo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3" name="Freeform 13">
              <a:extLst>
                <a:ext uri="{FF2B5EF4-FFF2-40B4-BE49-F238E27FC236}">
                  <a16:creationId xmlns:a16="http://schemas.microsoft.com/office/drawing/2014/main" id="{F27448D9-3EE6-1244-9E4F-3DC71495E85C}"/>
                </a:ext>
              </a:extLst>
            </p:cNvPr>
            <p:cNvSpPr>
              <a:spLocks/>
            </p:cNvSpPr>
            <p:nvPr/>
          </p:nvSpPr>
          <p:spPr bwMode="auto">
            <a:xfrm>
              <a:off x="3950" y="2195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9FCD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4" name="Freeform 14">
              <a:extLst>
                <a:ext uri="{FF2B5EF4-FFF2-40B4-BE49-F238E27FC236}">
                  <a16:creationId xmlns:a16="http://schemas.microsoft.com/office/drawing/2014/main" id="{8E357E83-E618-B547-A13D-FB5FE4F57C7C}"/>
                </a:ext>
              </a:extLst>
            </p:cNvPr>
            <p:cNvSpPr>
              <a:spLocks/>
            </p:cNvSpPr>
            <p:nvPr/>
          </p:nvSpPr>
          <p:spPr bwMode="auto">
            <a:xfrm>
              <a:off x="3950" y="1776"/>
              <a:ext cx="1748" cy="758"/>
            </a:xfrm>
            <a:custGeom>
              <a:avLst/>
              <a:gdLst>
                <a:gd name="T0" fmla="*/ 135 w 263"/>
                <a:gd name="T1" fmla="*/ 0 h 114"/>
                <a:gd name="T2" fmla="*/ 0 w 263"/>
                <a:gd name="T3" fmla="*/ 63 h 114"/>
                <a:gd name="T4" fmla="*/ 127 w 263"/>
                <a:gd name="T5" fmla="*/ 114 h 114"/>
                <a:gd name="T6" fmla="*/ 263 w 263"/>
                <a:gd name="T7" fmla="*/ 52 h 114"/>
                <a:gd name="T8" fmla="*/ 135 w 263"/>
                <a:gd name="T9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3" h="114">
                  <a:moveTo>
                    <a:pt x="135" y="0"/>
                  </a:moveTo>
                  <a:cubicBezTo>
                    <a:pt x="109" y="31"/>
                    <a:pt x="67" y="57"/>
                    <a:pt x="0" y="63"/>
                  </a:cubicBezTo>
                  <a:cubicBezTo>
                    <a:pt x="46" y="101"/>
                    <a:pt x="89" y="114"/>
                    <a:pt x="127" y="114"/>
                  </a:cubicBezTo>
                  <a:cubicBezTo>
                    <a:pt x="209" y="114"/>
                    <a:pt x="263" y="52"/>
                    <a:pt x="263" y="52"/>
                  </a:cubicBezTo>
                  <a:cubicBezTo>
                    <a:pt x="216" y="14"/>
                    <a:pt x="173" y="1"/>
                    <a:pt x="135" y="0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5" name="Freeform 15">
              <a:extLst>
                <a:ext uri="{FF2B5EF4-FFF2-40B4-BE49-F238E27FC236}">
                  <a16:creationId xmlns:a16="http://schemas.microsoft.com/office/drawing/2014/main" id="{83140026-F561-B944-8ED9-6012F3117F5B}"/>
                </a:ext>
              </a:extLst>
            </p:cNvPr>
            <p:cNvSpPr>
              <a:spLocks/>
            </p:cNvSpPr>
            <p:nvPr/>
          </p:nvSpPr>
          <p:spPr bwMode="auto">
            <a:xfrm>
              <a:off x="3950" y="1776"/>
              <a:ext cx="897" cy="419"/>
            </a:xfrm>
            <a:custGeom>
              <a:avLst/>
              <a:gdLst>
                <a:gd name="T0" fmla="*/ 133 w 135"/>
                <a:gd name="T1" fmla="*/ 0 h 63"/>
                <a:gd name="T2" fmla="*/ 0 w 135"/>
                <a:gd name="T3" fmla="*/ 63 h 63"/>
                <a:gd name="T4" fmla="*/ 0 w 135"/>
                <a:gd name="T5" fmla="*/ 63 h 63"/>
                <a:gd name="T6" fmla="*/ 0 w 135"/>
                <a:gd name="T7" fmla="*/ 63 h 63"/>
                <a:gd name="T8" fmla="*/ 135 w 135"/>
                <a:gd name="T9" fmla="*/ 0 h 63"/>
                <a:gd name="T10" fmla="*/ 133 w 135"/>
                <a:gd name="T11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5" h="63">
                  <a:moveTo>
                    <a:pt x="133" y="0"/>
                  </a:moveTo>
                  <a:cubicBezTo>
                    <a:pt x="55" y="0"/>
                    <a:pt x="5" y="57"/>
                    <a:pt x="0" y="63"/>
                  </a:cubicBezTo>
                  <a:cubicBezTo>
                    <a:pt x="0" y="63"/>
                    <a:pt x="0" y="63"/>
                    <a:pt x="0" y="63"/>
                  </a:cubicBezTo>
                  <a:cubicBezTo>
                    <a:pt x="0" y="63"/>
                    <a:pt x="0" y="63"/>
                    <a:pt x="0" y="63"/>
                  </a:cubicBezTo>
                  <a:cubicBezTo>
                    <a:pt x="67" y="57"/>
                    <a:pt x="109" y="31"/>
                    <a:pt x="135" y="0"/>
                  </a:cubicBezTo>
                  <a:cubicBezTo>
                    <a:pt x="135" y="0"/>
                    <a:pt x="134" y="0"/>
                    <a:pt x="133" y="0"/>
                  </a:cubicBezTo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6" name="Freeform 16">
              <a:extLst>
                <a:ext uri="{FF2B5EF4-FFF2-40B4-BE49-F238E27FC236}">
                  <a16:creationId xmlns:a16="http://schemas.microsoft.com/office/drawing/2014/main" id="{60CF85E5-7B0B-304E-AC62-D8A8592CBEB2}"/>
                </a:ext>
              </a:extLst>
            </p:cNvPr>
            <p:cNvSpPr>
              <a:spLocks/>
            </p:cNvSpPr>
            <p:nvPr/>
          </p:nvSpPr>
          <p:spPr bwMode="auto">
            <a:xfrm>
              <a:off x="3950" y="2195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5ABD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7" name="Freeform 17">
              <a:extLst>
                <a:ext uri="{FF2B5EF4-FFF2-40B4-BE49-F238E27FC236}">
                  <a16:creationId xmlns:a16="http://schemas.microsoft.com/office/drawing/2014/main" id="{25710F64-6ED7-EF41-AD11-EDEA0C44D15E}"/>
                </a:ext>
              </a:extLst>
            </p:cNvPr>
            <p:cNvSpPr>
              <a:spLocks/>
            </p:cNvSpPr>
            <p:nvPr/>
          </p:nvSpPr>
          <p:spPr bwMode="auto">
            <a:xfrm>
              <a:off x="3352" y="1657"/>
              <a:ext cx="1083" cy="1988"/>
            </a:xfrm>
            <a:custGeom>
              <a:avLst/>
              <a:gdLst>
                <a:gd name="T0" fmla="*/ 130 w 163"/>
                <a:gd name="T1" fmla="*/ 299 h 299"/>
                <a:gd name="T2" fmla="*/ 123 w 163"/>
                <a:gd name="T3" fmla="*/ 132 h 299"/>
                <a:gd name="T4" fmla="*/ 161 w 163"/>
                <a:gd name="T5" fmla="*/ 48 h 299"/>
                <a:gd name="T6" fmla="*/ 143 w 163"/>
                <a:gd name="T7" fmla="*/ 51 h 299"/>
                <a:gd name="T8" fmla="*/ 108 w 163"/>
                <a:gd name="T9" fmla="*/ 75 h 299"/>
                <a:gd name="T10" fmla="*/ 80 w 163"/>
                <a:gd name="T11" fmla="*/ 6 h 299"/>
                <a:gd name="T12" fmla="*/ 76 w 163"/>
                <a:gd name="T13" fmla="*/ 52 h 299"/>
                <a:gd name="T14" fmla="*/ 48 w 163"/>
                <a:gd name="T15" fmla="*/ 33 h 299"/>
                <a:gd name="T16" fmla="*/ 26 w 163"/>
                <a:gd name="T17" fmla="*/ 16 h 299"/>
                <a:gd name="T18" fmla="*/ 51 w 163"/>
                <a:gd name="T19" fmla="*/ 75 h 299"/>
                <a:gd name="T20" fmla="*/ 9 w 163"/>
                <a:gd name="T21" fmla="*/ 35 h 299"/>
                <a:gd name="T22" fmla="*/ 8 w 163"/>
                <a:gd name="T23" fmla="*/ 53 h 299"/>
                <a:gd name="T24" fmla="*/ 42 w 163"/>
                <a:gd name="T25" fmla="*/ 93 h 299"/>
                <a:gd name="T26" fmla="*/ 10 w 163"/>
                <a:gd name="T27" fmla="*/ 75 h 299"/>
                <a:gd name="T28" fmla="*/ 19 w 163"/>
                <a:gd name="T29" fmla="*/ 98 h 299"/>
                <a:gd name="T30" fmla="*/ 71 w 163"/>
                <a:gd name="T31" fmla="*/ 161 h 299"/>
                <a:gd name="T32" fmla="*/ 62 w 163"/>
                <a:gd name="T33" fmla="*/ 299 h 299"/>
                <a:gd name="T34" fmla="*/ 130 w 163"/>
                <a:gd name="T35" fmla="*/ 299 h 2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63" h="299">
                  <a:moveTo>
                    <a:pt x="130" y="299"/>
                  </a:moveTo>
                  <a:cubicBezTo>
                    <a:pt x="130" y="299"/>
                    <a:pt x="107" y="195"/>
                    <a:pt x="123" y="132"/>
                  </a:cubicBezTo>
                  <a:cubicBezTo>
                    <a:pt x="139" y="70"/>
                    <a:pt x="163" y="57"/>
                    <a:pt x="161" y="48"/>
                  </a:cubicBezTo>
                  <a:cubicBezTo>
                    <a:pt x="159" y="38"/>
                    <a:pt x="147" y="42"/>
                    <a:pt x="143" y="51"/>
                  </a:cubicBezTo>
                  <a:cubicBezTo>
                    <a:pt x="139" y="60"/>
                    <a:pt x="122" y="79"/>
                    <a:pt x="108" y="75"/>
                  </a:cubicBezTo>
                  <a:cubicBezTo>
                    <a:pt x="93" y="72"/>
                    <a:pt x="91" y="12"/>
                    <a:pt x="80" y="6"/>
                  </a:cubicBezTo>
                  <a:cubicBezTo>
                    <a:pt x="69" y="0"/>
                    <a:pt x="73" y="28"/>
                    <a:pt x="76" y="52"/>
                  </a:cubicBezTo>
                  <a:cubicBezTo>
                    <a:pt x="80" y="76"/>
                    <a:pt x="60" y="62"/>
                    <a:pt x="48" y="33"/>
                  </a:cubicBezTo>
                  <a:cubicBezTo>
                    <a:pt x="36" y="4"/>
                    <a:pt x="28" y="12"/>
                    <a:pt x="26" y="16"/>
                  </a:cubicBezTo>
                  <a:cubicBezTo>
                    <a:pt x="25" y="21"/>
                    <a:pt x="53" y="72"/>
                    <a:pt x="51" y="75"/>
                  </a:cubicBezTo>
                  <a:cubicBezTo>
                    <a:pt x="49" y="77"/>
                    <a:pt x="13" y="34"/>
                    <a:pt x="9" y="35"/>
                  </a:cubicBezTo>
                  <a:cubicBezTo>
                    <a:pt x="6" y="36"/>
                    <a:pt x="0" y="40"/>
                    <a:pt x="8" y="53"/>
                  </a:cubicBezTo>
                  <a:cubicBezTo>
                    <a:pt x="17" y="67"/>
                    <a:pt x="44" y="89"/>
                    <a:pt x="42" y="93"/>
                  </a:cubicBezTo>
                  <a:cubicBezTo>
                    <a:pt x="40" y="97"/>
                    <a:pt x="18" y="76"/>
                    <a:pt x="10" y="75"/>
                  </a:cubicBezTo>
                  <a:cubicBezTo>
                    <a:pt x="1" y="75"/>
                    <a:pt x="4" y="87"/>
                    <a:pt x="19" y="98"/>
                  </a:cubicBezTo>
                  <a:cubicBezTo>
                    <a:pt x="34" y="108"/>
                    <a:pt x="70" y="121"/>
                    <a:pt x="71" y="161"/>
                  </a:cubicBezTo>
                  <a:cubicBezTo>
                    <a:pt x="71" y="201"/>
                    <a:pt x="62" y="299"/>
                    <a:pt x="62" y="299"/>
                  </a:cubicBezTo>
                  <a:lnTo>
                    <a:pt x="130" y="299"/>
                  </a:ln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8" name="Freeform 18">
              <a:extLst>
                <a:ext uri="{FF2B5EF4-FFF2-40B4-BE49-F238E27FC236}">
                  <a16:creationId xmlns:a16="http://schemas.microsoft.com/office/drawing/2014/main" id="{EB6EBAF0-4E1A-CD46-884B-3973630A4B55}"/>
                </a:ext>
              </a:extLst>
            </p:cNvPr>
            <p:cNvSpPr>
              <a:spLocks/>
            </p:cNvSpPr>
            <p:nvPr/>
          </p:nvSpPr>
          <p:spPr bwMode="auto">
            <a:xfrm>
              <a:off x="2587" y="3173"/>
              <a:ext cx="3125" cy="745"/>
            </a:xfrm>
            <a:custGeom>
              <a:avLst/>
              <a:gdLst>
                <a:gd name="T0" fmla="*/ 470 w 470"/>
                <a:gd name="T1" fmla="*/ 98 h 112"/>
                <a:gd name="T2" fmla="*/ 0 w 470"/>
                <a:gd name="T3" fmla="*/ 112 h 112"/>
                <a:gd name="T4" fmla="*/ 470 w 470"/>
                <a:gd name="T5" fmla="*/ 98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70" h="112">
                  <a:moveTo>
                    <a:pt x="470" y="98"/>
                  </a:moveTo>
                  <a:cubicBezTo>
                    <a:pt x="470" y="98"/>
                    <a:pt x="177" y="57"/>
                    <a:pt x="0" y="112"/>
                  </a:cubicBezTo>
                  <a:cubicBezTo>
                    <a:pt x="0" y="112"/>
                    <a:pt x="198" y="0"/>
                    <a:pt x="470" y="98"/>
                  </a:cubicBez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609" name="TextBox 608">
            <a:extLst>
              <a:ext uri="{FF2B5EF4-FFF2-40B4-BE49-F238E27FC236}">
                <a16:creationId xmlns:a16="http://schemas.microsoft.com/office/drawing/2014/main" id="{D2971873-D057-ED4E-B200-32EAC8F8D054}"/>
              </a:ext>
            </a:extLst>
          </p:cNvPr>
          <p:cNvSpPr txBox="1"/>
          <p:nvPr/>
        </p:nvSpPr>
        <p:spPr>
          <a:xfrm>
            <a:off x="6017549" y="2171894"/>
            <a:ext cx="4988807" cy="8679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2800" dirty="0">
                <a:latin typeface="Source Sans Pro" panose="020B0503030403020204" pitchFamily="34" charset="0"/>
              </a:rPr>
              <a:t>I’m a </a:t>
            </a:r>
            <a:r>
              <a:rPr lang="en-US" sz="2800" b="1" dirty="0">
                <a:latin typeface="Source Sans Pro" panose="020B0503030403020204" pitchFamily="34" charset="0"/>
              </a:rPr>
              <a:t>big fan </a:t>
            </a:r>
            <a:r>
              <a:rPr lang="en-US" sz="2800" dirty="0">
                <a:latin typeface="Source Sans Pro" panose="020B0503030403020204" pitchFamily="34" charset="0"/>
              </a:rPr>
              <a:t>of doing what you are </a:t>
            </a:r>
            <a:r>
              <a:rPr lang="en-US" sz="2800" i="1" dirty="0">
                <a:latin typeface="Source Sans Pro" panose="020B0503030403020204" pitchFamily="34" charset="0"/>
              </a:rPr>
              <a:t>really</a:t>
            </a:r>
            <a:r>
              <a:rPr lang="en-US" sz="2800" dirty="0">
                <a:latin typeface="Source Sans Pro" panose="020B0503030403020204" pitchFamily="34" charset="0"/>
              </a:rPr>
              <a:t> bad at. A </a:t>
            </a:r>
            <a:r>
              <a:rPr lang="en-US" sz="2800" b="1" dirty="0">
                <a:latin typeface="Source Sans Pro" panose="020B0503030403020204" pitchFamily="34" charset="0"/>
              </a:rPr>
              <a:t>lot</a:t>
            </a:r>
            <a:r>
              <a:rPr lang="en-US" sz="2800" dirty="0">
                <a:latin typeface="Source Sans Pro" panose="020B0503030403020204" pitchFamily="34" charset="0"/>
              </a:rPr>
              <a:t>. </a:t>
            </a:r>
          </a:p>
        </p:txBody>
      </p:sp>
      <p:sp>
        <p:nvSpPr>
          <p:cNvPr id="610" name="Rectangle 609">
            <a:extLst>
              <a:ext uri="{FF2B5EF4-FFF2-40B4-BE49-F238E27FC236}">
                <a16:creationId xmlns:a16="http://schemas.microsoft.com/office/drawing/2014/main" id="{1EE2B1E7-8383-1140-B6D8-E0D037FA7DAC}"/>
              </a:ext>
            </a:extLst>
          </p:cNvPr>
          <p:cNvSpPr/>
          <p:nvPr/>
        </p:nvSpPr>
        <p:spPr>
          <a:xfrm>
            <a:off x="6017551" y="3132002"/>
            <a:ext cx="486453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  <p:grpSp>
        <p:nvGrpSpPr>
          <p:cNvPr id="611" name="Group 610">
            <a:extLst>
              <a:ext uri="{FF2B5EF4-FFF2-40B4-BE49-F238E27FC236}">
                <a16:creationId xmlns:a16="http://schemas.microsoft.com/office/drawing/2014/main" id="{EE5763AF-6FF2-0942-9623-8C0F3289E974}"/>
              </a:ext>
            </a:extLst>
          </p:cNvPr>
          <p:cNvGrpSpPr/>
          <p:nvPr/>
        </p:nvGrpSpPr>
        <p:grpSpPr>
          <a:xfrm>
            <a:off x="6103784" y="4453466"/>
            <a:ext cx="276224" cy="276224"/>
            <a:chOff x="1460006" y="1642203"/>
            <a:chExt cx="479425" cy="479425"/>
          </a:xfrm>
        </p:grpSpPr>
        <p:sp>
          <p:nvSpPr>
            <p:cNvPr id="612" name="Oval 8">
              <a:extLst>
                <a:ext uri="{FF2B5EF4-FFF2-40B4-BE49-F238E27FC236}">
                  <a16:creationId xmlns:a16="http://schemas.microsoft.com/office/drawing/2014/main" id="{B29F4DAF-3C58-2F4D-86E2-6B47A05941E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60006" y="1642203"/>
              <a:ext cx="479425" cy="479425"/>
            </a:xfrm>
            <a:prstGeom prst="ellipse">
              <a:avLst/>
            </a:prstGeom>
            <a:noFill/>
            <a:ln w="17463" cap="rnd">
              <a:solidFill>
                <a:schemeClr val="accent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3" name="Freeform 9">
              <a:extLst>
                <a:ext uri="{FF2B5EF4-FFF2-40B4-BE49-F238E27FC236}">
                  <a16:creationId xmlns:a16="http://schemas.microsoft.com/office/drawing/2014/main" id="{82A729C2-7BCC-3242-A82E-5266C8144781}"/>
                </a:ext>
              </a:extLst>
            </p:cNvPr>
            <p:cNvSpPr>
              <a:spLocks/>
            </p:cNvSpPr>
            <p:nvPr/>
          </p:nvSpPr>
          <p:spPr bwMode="auto">
            <a:xfrm>
              <a:off x="1575894" y="1799366"/>
              <a:ext cx="247650" cy="165100"/>
            </a:xfrm>
            <a:custGeom>
              <a:avLst/>
              <a:gdLst>
                <a:gd name="T0" fmla="*/ 0 w 156"/>
                <a:gd name="T1" fmla="*/ 45 h 104"/>
                <a:gd name="T2" fmla="*/ 60 w 156"/>
                <a:gd name="T3" fmla="*/ 104 h 104"/>
                <a:gd name="T4" fmla="*/ 156 w 156"/>
                <a:gd name="T5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6" h="104">
                  <a:moveTo>
                    <a:pt x="0" y="45"/>
                  </a:moveTo>
                  <a:lnTo>
                    <a:pt x="60" y="104"/>
                  </a:lnTo>
                  <a:lnTo>
                    <a:pt x="156" y="0"/>
                  </a:lnTo>
                </a:path>
              </a:pathLst>
            </a:custGeom>
            <a:noFill/>
            <a:ln w="17463" cap="rnd">
              <a:solidFill>
                <a:schemeClr val="accent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614" name="Group 613">
            <a:extLst>
              <a:ext uri="{FF2B5EF4-FFF2-40B4-BE49-F238E27FC236}">
                <a16:creationId xmlns:a16="http://schemas.microsoft.com/office/drawing/2014/main" id="{F0F27606-5717-234E-AB08-0A101C31A4D8}"/>
              </a:ext>
            </a:extLst>
          </p:cNvPr>
          <p:cNvGrpSpPr/>
          <p:nvPr/>
        </p:nvGrpSpPr>
        <p:grpSpPr>
          <a:xfrm>
            <a:off x="6103784" y="4907000"/>
            <a:ext cx="276224" cy="276224"/>
            <a:chOff x="1460006" y="1642203"/>
            <a:chExt cx="479425" cy="479425"/>
          </a:xfrm>
        </p:grpSpPr>
        <p:sp>
          <p:nvSpPr>
            <p:cNvPr id="615" name="Oval 8">
              <a:extLst>
                <a:ext uri="{FF2B5EF4-FFF2-40B4-BE49-F238E27FC236}">
                  <a16:creationId xmlns:a16="http://schemas.microsoft.com/office/drawing/2014/main" id="{E5698036-883C-DD4D-8416-9210B0D2D38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60006" y="1642203"/>
              <a:ext cx="479425" cy="479425"/>
            </a:xfrm>
            <a:prstGeom prst="ellipse">
              <a:avLst/>
            </a:prstGeom>
            <a:noFill/>
            <a:ln w="17463" cap="rnd">
              <a:solidFill>
                <a:schemeClr val="accent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6" name="Freeform 9">
              <a:extLst>
                <a:ext uri="{FF2B5EF4-FFF2-40B4-BE49-F238E27FC236}">
                  <a16:creationId xmlns:a16="http://schemas.microsoft.com/office/drawing/2014/main" id="{5F8E845C-0497-5C42-986D-10BFD70EDB6B}"/>
                </a:ext>
              </a:extLst>
            </p:cNvPr>
            <p:cNvSpPr>
              <a:spLocks/>
            </p:cNvSpPr>
            <p:nvPr/>
          </p:nvSpPr>
          <p:spPr bwMode="auto">
            <a:xfrm>
              <a:off x="1575894" y="1799366"/>
              <a:ext cx="247650" cy="165100"/>
            </a:xfrm>
            <a:custGeom>
              <a:avLst/>
              <a:gdLst>
                <a:gd name="T0" fmla="*/ 0 w 156"/>
                <a:gd name="T1" fmla="*/ 45 h 104"/>
                <a:gd name="T2" fmla="*/ 60 w 156"/>
                <a:gd name="T3" fmla="*/ 104 h 104"/>
                <a:gd name="T4" fmla="*/ 156 w 156"/>
                <a:gd name="T5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6" h="104">
                  <a:moveTo>
                    <a:pt x="0" y="45"/>
                  </a:moveTo>
                  <a:lnTo>
                    <a:pt x="60" y="104"/>
                  </a:lnTo>
                  <a:lnTo>
                    <a:pt x="156" y="0"/>
                  </a:lnTo>
                </a:path>
              </a:pathLst>
            </a:custGeom>
            <a:noFill/>
            <a:ln w="17463" cap="rnd">
              <a:solidFill>
                <a:schemeClr val="accent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617" name="Rectangle 616">
            <a:extLst>
              <a:ext uri="{FF2B5EF4-FFF2-40B4-BE49-F238E27FC236}">
                <a16:creationId xmlns:a16="http://schemas.microsoft.com/office/drawing/2014/main" id="{1EAA93BA-3A99-184F-8901-6D9B51364A6F}"/>
              </a:ext>
            </a:extLst>
          </p:cNvPr>
          <p:cNvSpPr/>
          <p:nvPr/>
        </p:nvSpPr>
        <p:spPr>
          <a:xfrm>
            <a:off x="6446778" y="4425378"/>
            <a:ext cx="3244734" cy="31245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Synth chartreuse XOXO, tacos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VHS plaid.</a:t>
            </a:r>
            <a:endParaRPr lang="en-US" sz="1200" dirty="0"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18" name="Rectangle 617">
            <a:extLst>
              <a:ext uri="{FF2B5EF4-FFF2-40B4-BE49-F238E27FC236}">
                <a16:creationId xmlns:a16="http://schemas.microsoft.com/office/drawing/2014/main" id="{32F15240-2C04-5947-B4D4-3336D44CB5F7}"/>
              </a:ext>
            </a:extLst>
          </p:cNvPr>
          <p:cNvSpPr/>
          <p:nvPr/>
        </p:nvSpPr>
        <p:spPr>
          <a:xfrm>
            <a:off x="6446778" y="4878912"/>
            <a:ext cx="3244734" cy="31245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Synth chartreuse XOXO, tacos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VHS plaid.</a:t>
            </a:r>
            <a:endParaRPr lang="en-US" sz="1200" dirty="0"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686151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5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6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6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6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609" grpId="0"/>
      <p:bldP spid="610" grpId="0"/>
      <p:bldP spid="617" grpId="0"/>
      <p:bldP spid="618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830E58A2-160F-F648-8D05-284632A54945}"/>
              </a:ext>
            </a:extLst>
          </p:cNvPr>
          <p:cNvGrpSpPr/>
          <p:nvPr/>
        </p:nvGrpSpPr>
        <p:grpSpPr>
          <a:xfrm>
            <a:off x="917576" y="2889250"/>
            <a:ext cx="10626725" cy="3968751"/>
            <a:chOff x="917576" y="2889250"/>
            <a:chExt cx="10626725" cy="3968751"/>
          </a:xfrm>
        </p:grpSpPr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BA68698D-B9A0-9D43-9C29-D61212AAB6CB}"/>
                </a:ext>
              </a:extLst>
            </p:cNvPr>
            <p:cNvGrpSpPr/>
            <p:nvPr/>
          </p:nvGrpSpPr>
          <p:grpSpPr>
            <a:xfrm>
              <a:off x="917576" y="3967163"/>
              <a:ext cx="3308350" cy="2890838"/>
              <a:chOff x="917576" y="3967163"/>
              <a:chExt cx="3308350" cy="2890838"/>
            </a:xfrm>
            <a:solidFill>
              <a:schemeClr val="accent1">
                <a:lumMod val="75000"/>
              </a:schemeClr>
            </a:solidFill>
          </p:grpSpPr>
          <p:sp>
            <p:nvSpPr>
              <p:cNvPr id="23" name="Freeform 263">
                <a:extLst>
                  <a:ext uri="{FF2B5EF4-FFF2-40B4-BE49-F238E27FC236}">
                    <a16:creationId xmlns:a16="http://schemas.microsoft.com/office/drawing/2014/main" id="{A2BC4648-08CD-8043-A934-DBAB581C9DF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251201" y="6275388"/>
                <a:ext cx="582613" cy="582613"/>
              </a:xfrm>
              <a:custGeom>
                <a:avLst/>
                <a:gdLst>
                  <a:gd name="T0" fmla="*/ 0 w 153"/>
                  <a:gd name="T1" fmla="*/ 76 h 153"/>
                  <a:gd name="T2" fmla="*/ 77 w 153"/>
                  <a:gd name="T3" fmla="*/ 153 h 153"/>
                  <a:gd name="T4" fmla="*/ 153 w 153"/>
                  <a:gd name="T5" fmla="*/ 76 h 153"/>
                  <a:gd name="T6" fmla="*/ 77 w 153"/>
                  <a:gd name="T7" fmla="*/ 0 h 153"/>
                  <a:gd name="T8" fmla="*/ 0 w 153"/>
                  <a:gd name="T9" fmla="*/ 76 h 153"/>
                  <a:gd name="T10" fmla="*/ 38 w 153"/>
                  <a:gd name="T11" fmla="*/ 76 h 153"/>
                  <a:gd name="T12" fmla="*/ 77 w 153"/>
                  <a:gd name="T13" fmla="*/ 38 h 153"/>
                  <a:gd name="T14" fmla="*/ 115 w 153"/>
                  <a:gd name="T15" fmla="*/ 76 h 153"/>
                  <a:gd name="T16" fmla="*/ 77 w 153"/>
                  <a:gd name="T17" fmla="*/ 115 h 153"/>
                  <a:gd name="T18" fmla="*/ 38 w 153"/>
                  <a:gd name="T19" fmla="*/ 76 h 1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53" h="153">
                    <a:moveTo>
                      <a:pt x="0" y="76"/>
                    </a:moveTo>
                    <a:cubicBezTo>
                      <a:pt x="0" y="119"/>
                      <a:pt x="34" y="153"/>
                      <a:pt x="77" y="153"/>
                    </a:cubicBezTo>
                    <a:cubicBezTo>
                      <a:pt x="119" y="153"/>
                      <a:pt x="153" y="119"/>
                      <a:pt x="153" y="76"/>
                    </a:cubicBezTo>
                    <a:cubicBezTo>
                      <a:pt x="153" y="34"/>
                      <a:pt x="119" y="0"/>
                      <a:pt x="77" y="0"/>
                    </a:cubicBezTo>
                    <a:cubicBezTo>
                      <a:pt x="34" y="0"/>
                      <a:pt x="0" y="34"/>
                      <a:pt x="0" y="76"/>
                    </a:cubicBezTo>
                    <a:close/>
                    <a:moveTo>
                      <a:pt x="38" y="76"/>
                    </a:moveTo>
                    <a:cubicBezTo>
                      <a:pt x="38" y="55"/>
                      <a:pt x="56" y="38"/>
                      <a:pt x="77" y="38"/>
                    </a:cubicBezTo>
                    <a:cubicBezTo>
                      <a:pt x="98" y="38"/>
                      <a:pt x="115" y="55"/>
                      <a:pt x="115" y="76"/>
                    </a:cubicBezTo>
                    <a:cubicBezTo>
                      <a:pt x="115" y="98"/>
                      <a:pt x="98" y="115"/>
                      <a:pt x="77" y="115"/>
                    </a:cubicBezTo>
                    <a:cubicBezTo>
                      <a:pt x="56" y="115"/>
                      <a:pt x="38" y="98"/>
                      <a:pt x="38" y="7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24" name="Freeform 264">
                <a:extLst>
                  <a:ext uri="{FF2B5EF4-FFF2-40B4-BE49-F238E27FC236}">
                    <a16:creationId xmlns:a16="http://schemas.microsoft.com/office/drawing/2014/main" id="{0A0ADD2F-1C1C-5C42-913B-416A55748F37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344613" y="6275388"/>
                <a:ext cx="582613" cy="582613"/>
              </a:xfrm>
              <a:custGeom>
                <a:avLst/>
                <a:gdLst>
                  <a:gd name="T0" fmla="*/ 0 w 153"/>
                  <a:gd name="T1" fmla="*/ 76 h 153"/>
                  <a:gd name="T2" fmla="*/ 76 w 153"/>
                  <a:gd name="T3" fmla="*/ 153 h 153"/>
                  <a:gd name="T4" fmla="*/ 153 w 153"/>
                  <a:gd name="T5" fmla="*/ 76 h 153"/>
                  <a:gd name="T6" fmla="*/ 76 w 153"/>
                  <a:gd name="T7" fmla="*/ 0 h 153"/>
                  <a:gd name="T8" fmla="*/ 0 w 153"/>
                  <a:gd name="T9" fmla="*/ 76 h 153"/>
                  <a:gd name="T10" fmla="*/ 38 w 153"/>
                  <a:gd name="T11" fmla="*/ 76 h 153"/>
                  <a:gd name="T12" fmla="*/ 76 w 153"/>
                  <a:gd name="T13" fmla="*/ 38 h 153"/>
                  <a:gd name="T14" fmla="*/ 115 w 153"/>
                  <a:gd name="T15" fmla="*/ 76 h 153"/>
                  <a:gd name="T16" fmla="*/ 76 w 153"/>
                  <a:gd name="T17" fmla="*/ 115 h 153"/>
                  <a:gd name="T18" fmla="*/ 38 w 153"/>
                  <a:gd name="T19" fmla="*/ 76 h 1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53" h="153">
                    <a:moveTo>
                      <a:pt x="0" y="76"/>
                    </a:moveTo>
                    <a:cubicBezTo>
                      <a:pt x="0" y="119"/>
                      <a:pt x="34" y="153"/>
                      <a:pt x="76" y="153"/>
                    </a:cubicBezTo>
                    <a:cubicBezTo>
                      <a:pt x="119" y="153"/>
                      <a:pt x="153" y="119"/>
                      <a:pt x="153" y="76"/>
                    </a:cubicBezTo>
                    <a:cubicBezTo>
                      <a:pt x="153" y="34"/>
                      <a:pt x="119" y="0"/>
                      <a:pt x="76" y="0"/>
                    </a:cubicBezTo>
                    <a:cubicBezTo>
                      <a:pt x="34" y="0"/>
                      <a:pt x="0" y="34"/>
                      <a:pt x="0" y="76"/>
                    </a:cubicBezTo>
                    <a:close/>
                    <a:moveTo>
                      <a:pt x="38" y="76"/>
                    </a:moveTo>
                    <a:cubicBezTo>
                      <a:pt x="38" y="55"/>
                      <a:pt x="55" y="38"/>
                      <a:pt x="76" y="38"/>
                    </a:cubicBezTo>
                    <a:cubicBezTo>
                      <a:pt x="97" y="38"/>
                      <a:pt x="115" y="55"/>
                      <a:pt x="115" y="76"/>
                    </a:cubicBezTo>
                    <a:cubicBezTo>
                      <a:pt x="115" y="98"/>
                      <a:pt x="97" y="115"/>
                      <a:pt x="76" y="115"/>
                    </a:cubicBezTo>
                    <a:cubicBezTo>
                      <a:pt x="55" y="115"/>
                      <a:pt x="38" y="98"/>
                      <a:pt x="38" y="7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25" name="Freeform 265">
                <a:extLst>
                  <a:ext uri="{FF2B5EF4-FFF2-40B4-BE49-F238E27FC236}">
                    <a16:creationId xmlns:a16="http://schemas.microsoft.com/office/drawing/2014/main" id="{154F744B-6C86-FD4D-8148-F372D97BFC52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917576" y="4941888"/>
                <a:ext cx="3163888" cy="1687513"/>
              </a:xfrm>
              <a:custGeom>
                <a:avLst/>
                <a:gdLst>
                  <a:gd name="T0" fmla="*/ 831 w 831"/>
                  <a:gd name="T1" fmla="*/ 443 h 443"/>
                  <a:gd name="T2" fmla="*/ 723 w 831"/>
                  <a:gd name="T3" fmla="*/ 244 h 443"/>
                  <a:gd name="T4" fmla="*/ 700 w 831"/>
                  <a:gd name="T5" fmla="*/ 244 h 443"/>
                  <a:gd name="T6" fmla="*/ 233 w 831"/>
                  <a:gd name="T7" fmla="*/ 244 h 443"/>
                  <a:gd name="T8" fmla="*/ 20 w 831"/>
                  <a:gd name="T9" fmla="*/ 443 h 443"/>
                  <a:gd name="T10" fmla="*/ 94 w 831"/>
                  <a:gd name="T11" fmla="*/ 443 h 443"/>
                  <a:gd name="T12" fmla="*/ 92 w 831"/>
                  <a:gd name="T13" fmla="*/ 426 h 443"/>
                  <a:gd name="T14" fmla="*/ 188 w 831"/>
                  <a:gd name="T15" fmla="*/ 330 h 443"/>
                  <a:gd name="T16" fmla="*/ 284 w 831"/>
                  <a:gd name="T17" fmla="*/ 426 h 443"/>
                  <a:gd name="T18" fmla="*/ 283 w 831"/>
                  <a:gd name="T19" fmla="*/ 443 h 443"/>
                  <a:gd name="T20" fmla="*/ 595 w 831"/>
                  <a:gd name="T21" fmla="*/ 443 h 443"/>
                  <a:gd name="T22" fmla="*/ 594 w 831"/>
                  <a:gd name="T23" fmla="*/ 426 h 443"/>
                  <a:gd name="T24" fmla="*/ 690 w 831"/>
                  <a:gd name="T25" fmla="*/ 330 h 443"/>
                  <a:gd name="T26" fmla="*/ 786 w 831"/>
                  <a:gd name="T27" fmla="*/ 426 h 443"/>
                  <a:gd name="T28" fmla="*/ 784 w 831"/>
                  <a:gd name="T29" fmla="*/ 443 h 443"/>
                  <a:gd name="T30" fmla="*/ 831 w 831"/>
                  <a:gd name="T31" fmla="*/ 443 h 443"/>
                  <a:gd name="T32" fmla="*/ 420 w 831"/>
                  <a:gd name="T33" fmla="*/ 262 h 443"/>
                  <a:gd name="T34" fmla="*/ 257 w 831"/>
                  <a:gd name="T35" fmla="*/ 262 h 443"/>
                  <a:gd name="T36" fmla="*/ 420 w 831"/>
                  <a:gd name="T37" fmla="*/ 157 h 443"/>
                  <a:gd name="T38" fmla="*/ 420 w 831"/>
                  <a:gd name="T39" fmla="*/ 262 h 443"/>
                  <a:gd name="T40" fmla="*/ 442 w 831"/>
                  <a:gd name="T41" fmla="*/ 262 h 443"/>
                  <a:gd name="T42" fmla="*/ 442 w 831"/>
                  <a:gd name="T43" fmla="*/ 153 h 443"/>
                  <a:gd name="T44" fmla="*/ 472 w 831"/>
                  <a:gd name="T45" fmla="*/ 150 h 443"/>
                  <a:gd name="T46" fmla="*/ 682 w 831"/>
                  <a:gd name="T47" fmla="*/ 262 h 443"/>
                  <a:gd name="T48" fmla="*/ 442 w 831"/>
                  <a:gd name="T49" fmla="*/ 262 h 4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831" h="443">
                    <a:moveTo>
                      <a:pt x="831" y="443"/>
                    </a:moveTo>
                    <a:cubicBezTo>
                      <a:pt x="825" y="311"/>
                      <a:pt x="725" y="245"/>
                      <a:pt x="723" y="244"/>
                    </a:cubicBezTo>
                    <a:cubicBezTo>
                      <a:pt x="722" y="244"/>
                      <a:pt x="718" y="244"/>
                      <a:pt x="700" y="244"/>
                    </a:cubicBezTo>
                    <a:cubicBezTo>
                      <a:pt x="486" y="0"/>
                      <a:pt x="267" y="195"/>
                      <a:pt x="233" y="244"/>
                    </a:cubicBezTo>
                    <a:cubicBezTo>
                      <a:pt x="0" y="261"/>
                      <a:pt x="20" y="443"/>
                      <a:pt x="20" y="443"/>
                    </a:cubicBezTo>
                    <a:cubicBezTo>
                      <a:pt x="94" y="443"/>
                      <a:pt x="94" y="443"/>
                      <a:pt x="94" y="443"/>
                    </a:cubicBezTo>
                    <a:cubicBezTo>
                      <a:pt x="93" y="438"/>
                      <a:pt x="92" y="432"/>
                      <a:pt x="92" y="426"/>
                    </a:cubicBezTo>
                    <a:cubicBezTo>
                      <a:pt x="92" y="373"/>
                      <a:pt x="135" y="330"/>
                      <a:pt x="188" y="330"/>
                    </a:cubicBezTo>
                    <a:cubicBezTo>
                      <a:pt x="241" y="330"/>
                      <a:pt x="284" y="373"/>
                      <a:pt x="284" y="426"/>
                    </a:cubicBezTo>
                    <a:cubicBezTo>
                      <a:pt x="284" y="432"/>
                      <a:pt x="284" y="438"/>
                      <a:pt x="283" y="443"/>
                    </a:cubicBezTo>
                    <a:cubicBezTo>
                      <a:pt x="595" y="443"/>
                      <a:pt x="595" y="443"/>
                      <a:pt x="595" y="443"/>
                    </a:cubicBezTo>
                    <a:cubicBezTo>
                      <a:pt x="594" y="438"/>
                      <a:pt x="594" y="432"/>
                      <a:pt x="594" y="426"/>
                    </a:cubicBezTo>
                    <a:cubicBezTo>
                      <a:pt x="594" y="373"/>
                      <a:pt x="637" y="330"/>
                      <a:pt x="690" y="330"/>
                    </a:cubicBezTo>
                    <a:cubicBezTo>
                      <a:pt x="743" y="330"/>
                      <a:pt x="786" y="373"/>
                      <a:pt x="786" y="426"/>
                    </a:cubicBezTo>
                    <a:cubicBezTo>
                      <a:pt x="786" y="432"/>
                      <a:pt x="785" y="438"/>
                      <a:pt x="784" y="443"/>
                    </a:cubicBezTo>
                    <a:cubicBezTo>
                      <a:pt x="800" y="443"/>
                      <a:pt x="815" y="443"/>
                      <a:pt x="831" y="443"/>
                    </a:cubicBezTo>
                    <a:close/>
                    <a:moveTo>
                      <a:pt x="420" y="262"/>
                    </a:moveTo>
                    <a:cubicBezTo>
                      <a:pt x="257" y="262"/>
                      <a:pt x="257" y="262"/>
                      <a:pt x="257" y="262"/>
                    </a:cubicBezTo>
                    <a:cubicBezTo>
                      <a:pt x="274" y="237"/>
                      <a:pt x="337" y="177"/>
                      <a:pt x="420" y="157"/>
                    </a:cubicBezTo>
                    <a:lnTo>
                      <a:pt x="420" y="262"/>
                    </a:lnTo>
                    <a:close/>
                    <a:moveTo>
                      <a:pt x="442" y="262"/>
                    </a:moveTo>
                    <a:cubicBezTo>
                      <a:pt x="442" y="153"/>
                      <a:pt x="442" y="153"/>
                      <a:pt x="442" y="153"/>
                    </a:cubicBezTo>
                    <a:cubicBezTo>
                      <a:pt x="452" y="151"/>
                      <a:pt x="462" y="150"/>
                      <a:pt x="472" y="150"/>
                    </a:cubicBezTo>
                    <a:cubicBezTo>
                      <a:pt x="546" y="150"/>
                      <a:pt x="617" y="188"/>
                      <a:pt x="682" y="262"/>
                    </a:cubicBezTo>
                    <a:lnTo>
                      <a:pt x="442" y="26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26" name="Freeform 266">
                <a:extLst>
                  <a:ext uri="{FF2B5EF4-FFF2-40B4-BE49-F238E27FC236}">
                    <a16:creationId xmlns:a16="http://schemas.microsoft.com/office/drawing/2014/main" id="{9D8A1203-B697-E24F-A68A-4441CA2AAA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35326" y="3967163"/>
                <a:ext cx="544513" cy="800100"/>
              </a:xfrm>
              <a:custGeom>
                <a:avLst/>
                <a:gdLst>
                  <a:gd name="T0" fmla="*/ 143 w 143"/>
                  <a:gd name="T1" fmla="*/ 0 h 210"/>
                  <a:gd name="T2" fmla="*/ 105 w 143"/>
                  <a:gd name="T3" fmla="*/ 0 h 210"/>
                  <a:gd name="T4" fmla="*/ 0 w 143"/>
                  <a:gd name="T5" fmla="*/ 105 h 210"/>
                  <a:gd name="T6" fmla="*/ 105 w 143"/>
                  <a:gd name="T7" fmla="*/ 210 h 210"/>
                  <a:gd name="T8" fmla="*/ 143 w 143"/>
                  <a:gd name="T9" fmla="*/ 210 h 210"/>
                  <a:gd name="T10" fmla="*/ 143 w 143"/>
                  <a:gd name="T11" fmla="*/ 0 h 2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43" h="210">
                    <a:moveTo>
                      <a:pt x="143" y="0"/>
                    </a:moveTo>
                    <a:cubicBezTo>
                      <a:pt x="105" y="0"/>
                      <a:pt x="105" y="0"/>
                      <a:pt x="105" y="0"/>
                    </a:cubicBezTo>
                    <a:cubicBezTo>
                      <a:pt x="47" y="0"/>
                      <a:pt x="0" y="47"/>
                      <a:pt x="0" y="105"/>
                    </a:cubicBezTo>
                    <a:cubicBezTo>
                      <a:pt x="0" y="163"/>
                      <a:pt x="47" y="210"/>
                      <a:pt x="105" y="210"/>
                    </a:cubicBezTo>
                    <a:cubicBezTo>
                      <a:pt x="143" y="210"/>
                      <a:pt x="143" y="210"/>
                      <a:pt x="143" y="210"/>
                    </a:cubicBezTo>
                    <a:lnTo>
                      <a:pt x="14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27" name="Rectangle 267">
                <a:extLst>
                  <a:ext uri="{FF2B5EF4-FFF2-40B4-BE49-F238E27FC236}">
                    <a16:creationId xmlns:a16="http://schemas.microsoft.com/office/drawing/2014/main" id="{44E29961-2DDD-CF40-922A-206FB895D02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41751" y="4143375"/>
                <a:ext cx="327025" cy="11747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28" name="Rectangle 268">
                <a:extLst>
                  <a:ext uri="{FF2B5EF4-FFF2-40B4-BE49-F238E27FC236}">
                    <a16:creationId xmlns:a16="http://schemas.microsoft.com/office/drawing/2014/main" id="{8C9D604B-99C7-F44F-8B41-11E0FFEC0C2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41751" y="4473575"/>
                <a:ext cx="327025" cy="11906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29" name="Freeform 269">
                <a:extLst>
                  <a:ext uri="{FF2B5EF4-FFF2-40B4-BE49-F238E27FC236}">
                    <a16:creationId xmlns:a16="http://schemas.microsoft.com/office/drawing/2014/main" id="{950B3D4C-9E4B-BF40-BD11-E9E5E488F8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70301" y="5872163"/>
                <a:ext cx="3175" cy="0"/>
              </a:xfrm>
              <a:custGeom>
                <a:avLst/>
                <a:gdLst>
                  <a:gd name="T0" fmla="*/ 0 w 1"/>
                  <a:gd name="T1" fmla="*/ 0 w 1"/>
                  <a:gd name="T2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1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0" name="Freeform 270">
                <a:extLst>
                  <a:ext uri="{FF2B5EF4-FFF2-40B4-BE49-F238E27FC236}">
                    <a16:creationId xmlns:a16="http://schemas.microsoft.com/office/drawing/2014/main" id="{3A6D1C18-476D-F648-A632-EBECB228AD8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14451" y="4314825"/>
                <a:ext cx="2911475" cy="1922463"/>
              </a:xfrm>
              <a:custGeom>
                <a:avLst/>
                <a:gdLst>
                  <a:gd name="T0" fmla="*/ 714 w 765"/>
                  <a:gd name="T1" fmla="*/ 475 h 505"/>
                  <a:gd name="T2" fmla="*/ 736 w 765"/>
                  <a:gd name="T3" fmla="*/ 394 h 505"/>
                  <a:gd name="T4" fmla="*/ 566 w 765"/>
                  <a:gd name="T5" fmla="*/ 224 h 505"/>
                  <a:gd name="T6" fmla="*/ 144 w 765"/>
                  <a:gd name="T7" fmla="*/ 224 h 505"/>
                  <a:gd name="T8" fmla="*/ 0 w 765"/>
                  <a:gd name="T9" fmla="*/ 112 h 505"/>
                  <a:gd name="T10" fmla="*/ 145 w 765"/>
                  <a:gd name="T11" fmla="*/ 0 h 505"/>
                  <a:gd name="T12" fmla="*/ 490 w 765"/>
                  <a:gd name="T13" fmla="*/ 0 h 505"/>
                  <a:gd name="T14" fmla="*/ 490 w 765"/>
                  <a:gd name="T15" fmla="*/ 28 h 505"/>
                  <a:gd name="T16" fmla="*/ 145 w 765"/>
                  <a:gd name="T17" fmla="*/ 28 h 505"/>
                  <a:gd name="T18" fmla="*/ 28 w 765"/>
                  <a:gd name="T19" fmla="*/ 112 h 505"/>
                  <a:gd name="T20" fmla="*/ 144 w 765"/>
                  <a:gd name="T21" fmla="*/ 195 h 505"/>
                  <a:gd name="T22" fmla="*/ 566 w 765"/>
                  <a:gd name="T23" fmla="*/ 195 h 505"/>
                  <a:gd name="T24" fmla="*/ 765 w 765"/>
                  <a:gd name="T25" fmla="*/ 394 h 505"/>
                  <a:gd name="T26" fmla="*/ 730 w 765"/>
                  <a:gd name="T27" fmla="*/ 505 h 505"/>
                  <a:gd name="T28" fmla="*/ 714 w 765"/>
                  <a:gd name="T29" fmla="*/ 475 h 5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765" h="505">
                    <a:moveTo>
                      <a:pt x="714" y="475"/>
                    </a:moveTo>
                    <a:cubicBezTo>
                      <a:pt x="728" y="451"/>
                      <a:pt x="736" y="422"/>
                      <a:pt x="736" y="394"/>
                    </a:cubicBezTo>
                    <a:cubicBezTo>
                      <a:pt x="736" y="300"/>
                      <a:pt x="660" y="224"/>
                      <a:pt x="566" y="224"/>
                    </a:cubicBezTo>
                    <a:cubicBezTo>
                      <a:pt x="144" y="224"/>
                      <a:pt x="144" y="224"/>
                      <a:pt x="144" y="224"/>
                    </a:cubicBezTo>
                    <a:cubicBezTo>
                      <a:pt x="64" y="224"/>
                      <a:pt x="0" y="174"/>
                      <a:pt x="0" y="112"/>
                    </a:cubicBezTo>
                    <a:cubicBezTo>
                      <a:pt x="0" y="50"/>
                      <a:pt x="65" y="0"/>
                      <a:pt x="145" y="0"/>
                    </a:cubicBezTo>
                    <a:cubicBezTo>
                      <a:pt x="490" y="0"/>
                      <a:pt x="490" y="0"/>
                      <a:pt x="490" y="0"/>
                    </a:cubicBezTo>
                    <a:cubicBezTo>
                      <a:pt x="490" y="28"/>
                      <a:pt x="490" y="28"/>
                      <a:pt x="490" y="28"/>
                    </a:cubicBezTo>
                    <a:cubicBezTo>
                      <a:pt x="145" y="28"/>
                      <a:pt x="145" y="28"/>
                      <a:pt x="145" y="28"/>
                    </a:cubicBezTo>
                    <a:cubicBezTo>
                      <a:pt x="82" y="28"/>
                      <a:pt x="28" y="67"/>
                      <a:pt x="28" y="112"/>
                    </a:cubicBezTo>
                    <a:cubicBezTo>
                      <a:pt x="28" y="157"/>
                      <a:pt x="81" y="195"/>
                      <a:pt x="144" y="195"/>
                    </a:cubicBezTo>
                    <a:cubicBezTo>
                      <a:pt x="566" y="195"/>
                      <a:pt x="566" y="195"/>
                      <a:pt x="566" y="195"/>
                    </a:cubicBezTo>
                    <a:cubicBezTo>
                      <a:pt x="675" y="195"/>
                      <a:pt x="765" y="284"/>
                      <a:pt x="765" y="394"/>
                    </a:cubicBezTo>
                    <a:cubicBezTo>
                      <a:pt x="765" y="434"/>
                      <a:pt x="752" y="473"/>
                      <a:pt x="730" y="505"/>
                    </a:cubicBezTo>
                    <a:cubicBezTo>
                      <a:pt x="725" y="495"/>
                      <a:pt x="720" y="485"/>
                      <a:pt x="714" y="47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</p:grpSp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id="{DF9BFF3C-2ED9-6F48-960F-2D3B02281B10}"/>
                </a:ext>
              </a:extLst>
            </p:cNvPr>
            <p:cNvGrpSpPr/>
            <p:nvPr/>
          </p:nvGrpSpPr>
          <p:grpSpPr>
            <a:xfrm>
              <a:off x="8377238" y="4941888"/>
              <a:ext cx="3167063" cy="1916113"/>
              <a:chOff x="8377238" y="4941888"/>
              <a:chExt cx="3167063" cy="1916113"/>
            </a:xfrm>
            <a:solidFill>
              <a:schemeClr val="tx2">
                <a:lumMod val="20000"/>
                <a:lumOff val="80000"/>
              </a:schemeClr>
            </a:solidFill>
          </p:grpSpPr>
          <p:sp>
            <p:nvSpPr>
              <p:cNvPr id="32" name="Freeform 271">
                <a:extLst>
                  <a:ext uri="{FF2B5EF4-FFF2-40B4-BE49-F238E27FC236}">
                    <a16:creationId xmlns:a16="http://schemas.microsoft.com/office/drawing/2014/main" id="{089C4251-F6C2-AB49-BC16-7A841D465A95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8624888" y="6275388"/>
                <a:ext cx="585788" cy="582613"/>
              </a:xfrm>
              <a:custGeom>
                <a:avLst/>
                <a:gdLst>
                  <a:gd name="T0" fmla="*/ 77 w 154"/>
                  <a:gd name="T1" fmla="*/ 0 h 153"/>
                  <a:gd name="T2" fmla="*/ 0 w 154"/>
                  <a:gd name="T3" fmla="*/ 76 h 153"/>
                  <a:gd name="T4" fmla="*/ 77 w 154"/>
                  <a:gd name="T5" fmla="*/ 153 h 153"/>
                  <a:gd name="T6" fmla="*/ 154 w 154"/>
                  <a:gd name="T7" fmla="*/ 76 h 153"/>
                  <a:gd name="T8" fmla="*/ 77 w 154"/>
                  <a:gd name="T9" fmla="*/ 0 h 153"/>
                  <a:gd name="T10" fmla="*/ 77 w 154"/>
                  <a:gd name="T11" fmla="*/ 115 h 153"/>
                  <a:gd name="T12" fmla="*/ 39 w 154"/>
                  <a:gd name="T13" fmla="*/ 76 h 153"/>
                  <a:gd name="T14" fmla="*/ 77 w 154"/>
                  <a:gd name="T15" fmla="*/ 38 h 153"/>
                  <a:gd name="T16" fmla="*/ 116 w 154"/>
                  <a:gd name="T17" fmla="*/ 76 h 153"/>
                  <a:gd name="T18" fmla="*/ 77 w 154"/>
                  <a:gd name="T19" fmla="*/ 115 h 1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54" h="153">
                    <a:moveTo>
                      <a:pt x="77" y="0"/>
                    </a:moveTo>
                    <a:cubicBezTo>
                      <a:pt x="35" y="0"/>
                      <a:pt x="0" y="34"/>
                      <a:pt x="0" y="76"/>
                    </a:cubicBezTo>
                    <a:cubicBezTo>
                      <a:pt x="0" y="119"/>
                      <a:pt x="35" y="153"/>
                      <a:pt x="77" y="153"/>
                    </a:cubicBezTo>
                    <a:cubicBezTo>
                      <a:pt x="119" y="153"/>
                      <a:pt x="154" y="119"/>
                      <a:pt x="154" y="76"/>
                    </a:cubicBezTo>
                    <a:cubicBezTo>
                      <a:pt x="154" y="34"/>
                      <a:pt x="119" y="0"/>
                      <a:pt x="77" y="0"/>
                    </a:cubicBezTo>
                    <a:close/>
                    <a:moveTo>
                      <a:pt x="77" y="115"/>
                    </a:moveTo>
                    <a:cubicBezTo>
                      <a:pt x="56" y="115"/>
                      <a:pt x="39" y="98"/>
                      <a:pt x="39" y="76"/>
                    </a:cubicBezTo>
                    <a:cubicBezTo>
                      <a:pt x="39" y="55"/>
                      <a:pt x="56" y="38"/>
                      <a:pt x="77" y="38"/>
                    </a:cubicBezTo>
                    <a:cubicBezTo>
                      <a:pt x="98" y="38"/>
                      <a:pt x="116" y="55"/>
                      <a:pt x="116" y="76"/>
                    </a:cubicBezTo>
                    <a:cubicBezTo>
                      <a:pt x="116" y="98"/>
                      <a:pt x="98" y="115"/>
                      <a:pt x="77" y="11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3" name="Freeform 272">
                <a:extLst>
                  <a:ext uri="{FF2B5EF4-FFF2-40B4-BE49-F238E27FC236}">
                    <a16:creationId xmlns:a16="http://schemas.microsoft.com/office/drawing/2014/main" id="{B8E0BE2D-D1C3-9E40-A9B4-FC2AD27DF327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0534651" y="6275388"/>
                <a:ext cx="582613" cy="582613"/>
              </a:xfrm>
              <a:custGeom>
                <a:avLst/>
                <a:gdLst>
                  <a:gd name="T0" fmla="*/ 77 w 153"/>
                  <a:gd name="T1" fmla="*/ 0 h 153"/>
                  <a:gd name="T2" fmla="*/ 0 w 153"/>
                  <a:gd name="T3" fmla="*/ 76 h 153"/>
                  <a:gd name="T4" fmla="*/ 77 w 153"/>
                  <a:gd name="T5" fmla="*/ 153 h 153"/>
                  <a:gd name="T6" fmla="*/ 153 w 153"/>
                  <a:gd name="T7" fmla="*/ 76 h 153"/>
                  <a:gd name="T8" fmla="*/ 77 w 153"/>
                  <a:gd name="T9" fmla="*/ 0 h 153"/>
                  <a:gd name="T10" fmla="*/ 77 w 153"/>
                  <a:gd name="T11" fmla="*/ 115 h 153"/>
                  <a:gd name="T12" fmla="*/ 38 w 153"/>
                  <a:gd name="T13" fmla="*/ 76 h 153"/>
                  <a:gd name="T14" fmla="*/ 77 w 153"/>
                  <a:gd name="T15" fmla="*/ 38 h 153"/>
                  <a:gd name="T16" fmla="*/ 115 w 153"/>
                  <a:gd name="T17" fmla="*/ 76 h 153"/>
                  <a:gd name="T18" fmla="*/ 77 w 153"/>
                  <a:gd name="T19" fmla="*/ 115 h 1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53" h="153">
                    <a:moveTo>
                      <a:pt x="77" y="0"/>
                    </a:moveTo>
                    <a:cubicBezTo>
                      <a:pt x="34" y="0"/>
                      <a:pt x="0" y="34"/>
                      <a:pt x="0" y="76"/>
                    </a:cubicBezTo>
                    <a:cubicBezTo>
                      <a:pt x="0" y="119"/>
                      <a:pt x="34" y="153"/>
                      <a:pt x="77" y="153"/>
                    </a:cubicBezTo>
                    <a:cubicBezTo>
                      <a:pt x="119" y="153"/>
                      <a:pt x="153" y="119"/>
                      <a:pt x="153" y="76"/>
                    </a:cubicBezTo>
                    <a:cubicBezTo>
                      <a:pt x="153" y="34"/>
                      <a:pt x="119" y="0"/>
                      <a:pt x="77" y="0"/>
                    </a:cubicBezTo>
                    <a:close/>
                    <a:moveTo>
                      <a:pt x="77" y="115"/>
                    </a:moveTo>
                    <a:cubicBezTo>
                      <a:pt x="55" y="115"/>
                      <a:pt x="38" y="98"/>
                      <a:pt x="38" y="76"/>
                    </a:cubicBezTo>
                    <a:cubicBezTo>
                      <a:pt x="38" y="55"/>
                      <a:pt x="55" y="38"/>
                      <a:pt x="77" y="38"/>
                    </a:cubicBezTo>
                    <a:cubicBezTo>
                      <a:pt x="98" y="38"/>
                      <a:pt x="115" y="55"/>
                      <a:pt x="115" y="76"/>
                    </a:cubicBezTo>
                    <a:cubicBezTo>
                      <a:pt x="115" y="98"/>
                      <a:pt x="98" y="115"/>
                      <a:pt x="77" y="11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4" name="Freeform 273">
                <a:extLst>
                  <a:ext uri="{FF2B5EF4-FFF2-40B4-BE49-F238E27FC236}">
                    <a16:creationId xmlns:a16="http://schemas.microsoft.com/office/drawing/2014/main" id="{65B5D473-A75F-FE40-ABEB-CB7FE36D5FE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8377238" y="4941888"/>
                <a:ext cx="3167063" cy="1687513"/>
              </a:xfrm>
              <a:custGeom>
                <a:avLst/>
                <a:gdLst>
                  <a:gd name="T0" fmla="*/ 598 w 832"/>
                  <a:gd name="T1" fmla="*/ 244 h 443"/>
                  <a:gd name="T2" fmla="*/ 132 w 832"/>
                  <a:gd name="T3" fmla="*/ 244 h 443"/>
                  <a:gd name="T4" fmla="*/ 109 w 832"/>
                  <a:gd name="T5" fmla="*/ 244 h 443"/>
                  <a:gd name="T6" fmla="*/ 0 w 832"/>
                  <a:gd name="T7" fmla="*/ 443 h 443"/>
                  <a:gd name="T8" fmla="*/ 48 w 832"/>
                  <a:gd name="T9" fmla="*/ 443 h 443"/>
                  <a:gd name="T10" fmla="*/ 46 w 832"/>
                  <a:gd name="T11" fmla="*/ 426 h 443"/>
                  <a:gd name="T12" fmla="*/ 142 w 832"/>
                  <a:gd name="T13" fmla="*/ 330 h 443"/>
                  <a:gd name="T14" fmla="*/ 238 w 832"/>
                  <a:gd name="T15" fmla="*/ 426 h 443"/>
                  <a:gd name="T16" fmla="*/ 237 w 832"/>
                  <a:gd name="T17" fmla="*/ 443 h 443"/>
                  <a:gd name="T18" fmla="*/ 549 w 832"/>
                  <a:gd name="T19" fmla="*/ 443 h 443"/>
                  <a:gd name="T20" fmla="*/ 548 w 832"/>
                  <a:gd name="T21" fmla="*/ 426 h 443"/>
                  <a:gd name="T22" fmla="*/ 644 w 832"/>
                  <a:gd name="T23" fmla="*/ 330 h 443"/>
                  <a:gd name="T24" fmla="*/ 740 w 832"/>
                  <a:gd name="T25" fmla="*/ 426 h 443"/>
                  <a:gd name="T26" fmla="*/ 738 w 832"/>
                  <a:gd name="T27" fmla="*/ 443 h 443"/>
                  <a:gd name="T28" fmla="*/ 812 w 832"/>
                  <a:gd name="T29" fmla="*/ 443 h 443"/>
                  <a:gd name="T30" fmla="*/ 598 w 832"/>
                  <a:gd name="T31" fmla="*/ 244 h 443"/>
                  <a:gd name="T32" fmla="*/ 390 w 832"/>
                  <a:gd name="T33" fmla="*/ 262 h 443"/>
                  <a:gd name="T34" fmla="*/ 150 w 832"/>
                  <a:gd name="T35" fmla="*/ 262 h 443"/>
                  <a:gd name="T36" fmla="*/ 360 w 832"/>
                  <a:gd name="T37" fmla="*/ 150 h 443"/>
                  <a:gd name="T38" fmla="*/ 390 w 832"/>
                  <a:gd name="T39" fmla="*/ 153 h 443"/>
                  <a:gd name="T40" fmla="*/ 390 w 832"/>
                  <a:gd name="T41" fmla="*/ 262 h 443"/>
                  <a:gd name="T42" fmla="*/ 412 w 832"/>
                  <a:gd name="T43" fmla="*/ 262 h 443"/>
                  <a:gd name="T44" fmla="*/ 412 w 832"/>
                  <a:gd name="T45" fmla="*/ 157 h 443"/>
                  <a:gd name="T46" fmla="*/ 574 w 832"/>
                  <a:gd name="T47" fmla="*/ 262 h 443"/>
                  <a:gd name="T48" fmla="*/ 412 w 832"/>
                  <a:gd name="T49" fmla="*/ 262 h 4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832" h="443">
                    <a:moveTo>
                      <a:pt x="598" y="244"/>
                    </a:moveTo>
                    <a:cubicBezTo>
                      <a:pt x="565" y="195"/>
                      <a:pt x="346" y="0"/>
                      <a:pt x="132" y="244"/>
                    </a:cubicBezTo>
                    <a:cubicBezTo>
                      <a:pt x="114" y="244"/>
                      <a:pt x="110" y="244"/>
                      <a:pt x="109" y="244"/>
                    </a:cubicBezTo>
                    <a:cubicBezTo>
                      <a:pt x="107" y="245"/>
                      <a:pt x="7" y="311"/>
                      <a:pt x="0" y="443"/>
                    </a:cubicBezTo>
                    <a:cubicBezTo>
                      <a:pt x="17" y="443"/>
                      <a:pt x="32" y="443"/>
                      <a:pt x="48" y="443"/>
                    </a:cubicBezTo>
                    <a:cubicBezTo>
                      <a:pt x="47" y="438"/>
                      <a:pt x="46" y="432"/>
                      <a:pt x="46" y="426"/>
                    </a:cubicBezTo>
                    <a:cubicBezTo>
                      <a:pt x="46" y="373"/>
                      <a:pt x="89" y="330"/>
                      <a:pt x="142" y="330"/>
                    </a:cubicBezTo>
                    <a:cubicBezTo>
                      <a:pt x="195" y="330"/>
                      <a:pt x="238" y="373"/>
                      <a:pt x="238" y="426"/>
                    </a:cubicBezTo>
                    <a:cubicBezTo>
                      <a:pt x="238" y="432"/>
                      <a:pt x="238" y="438"/>
                      <a:pt x="237" y="443"/>
                    </a:cubicBezTo>
                    <a:cubicBezTo>
                      <a:pt x="549" y="443"/>
                      <a:pt x="549" y="443"/>
                      <a:pt x="549" y="443"/>
                    </a:cubicBezTo>
                    <a:cubicBezTo>
                      <a:pt x="548" y="438"/>
                      <a:pt x="548" y="432"/>
                      <a:pt x="548" y="426"/>
                    </a:cubicBezTo>
                    <a:cubicBezTo>
                      <a:pt x="548" y="373"/>
                      <a:pt x="591" y="330"/>
                      <a:pt x="644" y="330"/>
                    </a:cubicBezTo>
                    <a:cubicBezTo>
                      <a:pt x="697" y="330"/>
                      <a:pt x="740" y="373"/>
                      <a:pt x="740" y="426"/>
                    </a:cubicBezTo>
                    <a:cubicBezTo>
                      <a:pt x="740" y="432"/>
                      <a:pt x="739" y="438"/>
                      <a:pt x="738" y="443"/>
                    </a:cubicBezTo>
                    <a:cubicBezTo>
                      <a:pt x="812" y="443"/>
                      <a:pt x="812" y="443"/>
                      <a:pt x="812" y="443"/>
                    </a:cubicBezTo>
                    <a:cubicBezTo>
                      <a:pt x="812" y="443"/>
                      <a:pt x="832" y="261"/>
                      <a:pt x="598" y="244"/>
                    </a:cubicBezTo>
                    <a:close/>
                    <a:moveTo>
                      <a:pt x="390" y="262"/>
                    </a:moveTo>
                    <a:cubicBezTo>
                      <a:pt x="150" y="262"/>
                      <a:pt x="150" y="262"/>
                      <a:pt x="150" y="262"/>
                    </a:cubicBezTo>
                    <a:cubicBezTo>
                      <a:pt x="215" y="188"/>
                      <a:pt x="285" y="150"/>
                      <a:pt x="360" y="150"/>
                    </a:cubicBezTo>
                    <a:cubicBezTo>
                      <a:pt x="370" y="150"/>
                      <a:pt x="380" y="151"/>
                      <a:pt x="390" y="153"/>
                    </a:cubicBezTo>
                    <a:lnTo>
                      <a:pt x="390" y="262"/>
                    </a:lnTo>
                    <a:close/>
                    <a:moveTo>
                      <a:pt x="412" y="262"/>
                    </a:moveTo>
                    <a:cubicBezTo>
                      <a:pt x="412" y="157"/>
                      <a:pt x="412" y="157"/>
                      <a:pt x="412" y="157"/>
                    </a:cubicBezTo>
                    <a:cubicBezTo>
                      <a:pt x="495" y="177"/>
                      <a:pt x="558" y="237"/>
                      <a:pt x="574" y="262"/>
                    </a:cubicBezTo>
                    <a:lnTo>
                      <a:pt x="412" y="26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</p:grpSp>
        <p:grpSp>
          <p:nvGrpSpPr>
            <p:cNvPr id="35" name="Group 34">
              <a:extLst>
                <a:ext uri="{FF2B5EF4-FFF2-40B4-BE49-F238E27FC236}">
                  <a16:creationId xmlns:a16="http://schemas.microsoft.com/office/drawing/2014/main" id="{0E9446B6-4A2F-304A-B9ED-81A9D93E5A57}"/>
                </a:ext>
              </a:extLst>
            </p:cNvPr>
            <p:cNvGrpSpPr/>
            <p:nvPr/>
          </p:nvGrpSpPr>
          <p:grpSpPr>
            <a:xfrm>
              <a:off x="7300913" y="3567113"/>
              <a:ext cx="3246438" cy="2746375"/>
              <a:chOff x="7300913" y="3567113"/>
              <a:chExt cx="3246438" cy="2746375"/>
            </a:xfrm>
            <a:solidFill>
              <a:schemeClr val="tx2">
                <a:lumMod val="20000"/>
                <a:lumOff val="80000"/>
              </a:schemeClr>
            </a:solidFill>
          </p:grpSpPr>
          <p:sp>
            <p:nvSpPr>
              <p:cNvPr id="36" name="Oval 274">
                <a:extLst>
                  <a:ext uri="{FF2B5EF4-FFF2-40B4-BE49-F238E27FC236}">
                    <a16:creationId xmlns:a16="http://schemas.microsoft.com/office/drawing/2014/main" id="{AF5700A7-ACFA-FD42-9458-ABFA2606BE9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807326" y="6005513"/>
                <a:ext cx="307975" cy="30797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7" name="Freeform 275">
                <a:extLst>
                  <a:ext uri="{FF2B5EF4-FFF2-40B4-BE49-F238E27FC236}">
                    <a16:creationId xmlns:a16="http://schemas.microsoft.com/office/drawing/2014/main" id="{97F88555-88B8-9B48-B4AD-127ACE550CE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00913" y="4976813"/>
                <a:ext cx="1289050" cy="876300"/>
              </a:xfrm>
              <a:custGeom>
                <a:avLst/>
                <a:gdLst>
                  <a:gd name="T0" fmla="*/ 306 w 339"/>
                  <a:gd name="T1" fmla="*/ 120 h 230"/>
                  <a:gd name="T2" fmla="*/ 309 w 339"/>
                  <a:gd name="T3" fmla="*/ 106 h 230"/>
                  <a:gd name="T4" fmla="*/ 261 w 339"/>
                  <a:gd name="T5" fmla="*/ 59 h 230"/>
                  <a:gd name="T6" fmla="*/ 238 w 339"/>
                  <a:gd name="T7" fmla="*/ 65 h 230"/>
                  <a:gd name="T8" fmla="*/ 198 w 339"/>
                  <a:gd name="T9" fmla="*/ 52 h 230"/>
                  <a:gd name="T10" fmla="*/ 187 w 339"/>
                  <a:gd name="T11" fmla="*/ 53 h 230"/>
                  <a:gd name="T12" fmla="*/ 121 w 339"/>
                  <a:gd name="T13" fmla="*/ 0 h 230"/>
                  <a:gd name="T14" fmla="*/ 53 w 339"/>
                  <a:gd name="T15" fmla="*/ 60 h 230"/>
                  <a:gd name="T16" fmla="*/ 0 w 339"/>
                  <a:gd name="T17" fmla="*/ 141 h 230"/>
                  <a:gd name="T18" fmla="*/ 89 w 339"/>
                  <a:gd name="T19" fmla="*/ 230 h 230"/>
                  <a:gd name="T20" fmla="*/ 133 w 339"/>
                  <a:gd name="T21" fmla="*/ 218 h 230"/>
                  <a:gd name="T22" fmla="*/ 172 w 339"/>
                  <a:gd name="T23" fmla="*/ 230 h 230"/>
                  <a:gd name="T24" fmla="*/ 215 w 339"/>
                  <a:gd name="T25" fmla="*/ 215 h 230"/>
                  <a:gd name="T26" fmla="*/ 236 w 339"/>
                  <a:gd name="T27" fmla="*/ 220 h 230"/>
                  <a:gd name="T28" fmla="*/ 280 w 339"/>
                  <a:gd name="T29" fmla="*/ 188 h 230"/>
                  <a:gd name="T30" fmla="*/ 302 w 339"/>
                  <a:gd name="T31" fmla="*/ 195 h 230"/>
                  <a:gd name="T32" fmla="*/ 339 w 339"/>
                  <a:gd name="T33" fmla="*/ 157 h 230"/>
                  <a:gd name="T34" fmla="*/ 306 w 339"/>
                  <a:gd name="T35" fmla="*/ 120 h 2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39" h="230">
                    <a:moveTo>
                      <a:pt x="306" y="120"/>
                    </a:moveTo>
                    <a:cubicBezTo>
                      <a:pt x="308" y="116"/>
                      <a:pt x="309" y="111"/>
                      <a:pt x="309" y="106"/>
                    </a:cubicBezTo>
                    <a:cubicBezTo>
                      <a:pt x="309" y="80"/>
                      <a:pt x="288" y="59"/>
                      <a:pt x="261" y="59"/>
                    </a:cubicBezTo>
                    <a:cubicBezTo>
                      <a:pt x="253" y="59"/>
                      <a:pt x="245" y="61"/>
                      <a:pt x="238" y="65"/>
                    </a:cubicBezTo>
                    <a:cubicBezTo>
                      <a:pt x="227" y="57"/>
                      <a:pt x="213" y="52"/>
                      <a:pt x="198" y="52"/>
                    </a:cubicBezTo>
                    <a:cubicBezTo>
                      <a:pt x="194" y="52"/>
                      <a:pt x="190" y="53"/>
                      <a:pt x="187" y="53"/>
                    </a:cubicBezTo>
                    <a:cubicBezTo>
                      <a:pt x="180" y="23"/>
                      <a:pt x="153" y="0"/>
                      <a:pt x="121" y="0"/>
                    </a:cubicBezTo>
                    <a:cubicBezTo>
                      <a:pt x="86" y="0"/>
                      <a:pt x="57" y="26"/>
                      <a:pt x="53" y="60"/>
                    </a:cubicBezTo>
                    <a:cubicBezTo>
                      <a:pt x="22" y="74"/>
                      <a:pt x="0" y="105"/>
                      <a:pt x="0" y="141"/>
                    </a:cubicBezTo>
                    <a:cubicBezTo>
                      <a:pt x="0" y="190"/>
                      <a:pt x="40" y="230"/>
                      <a:pt x="89" y="230"/>
                    </a:cubicBezTo>
                    <a:cubicBezTo>
                      <a:pt x="105" y="230"/>
                      <a:pt x="120" y="225"/>
                      <a:pt x="133" y="218"/>
                    </a:cubicBezTo>
                    <a:cubicBezTo>
                      <a:pt x="144" y="225"/>
                      <a:pt x="158" y="230"/>
                      <a:pt x="172" y="230"/>
                    </a:cubicBezTo>
                    <a:cubicBezTo>
                      <a:pt x="188" y="230"/>
                      <a:pt x="203" y="224"/>
                      <a:pt x="215" y="215"/>
                    </a:cubicBezTo>
                    <a:cubicBezTo>
                      <a:pt x="221" y="218"/>
                      <a:pt x="228" y="220"/>
                      <a:pt x="236" y="220"/>
                    </a:cubicBezTo>
                    <a:cubicBezTo>
                      <a:pt x="256" y="220"/>
                      <a:pt x="274" y="207"/>
                      <a:pt x="280" y="188"/>
                    </a:cubicBezTo>
                    <a:cubicBezTo>
                      <a:pt x="286" y="192"/>
                      <a:pt x="294" y="195"/>
                      <a:pt x="302" y="195"/>
                    </a:cubicBezTo>
                    <a:cubicBezTo>
                      <a:pt x="322" y="195"/>
                      <a:pt x="339" y="178"/>
                      <a:pt x="339" y="157"/>
                    </a:cubicBezTo>
                    <a:cubicBezTo>
                      <a:pt x="339" y="138"/>
                      <a:pt x="325" y="123"/>
                      <a:pt x="306" y="12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8" name="Freeform 276">
                <a:extLst>
                  <a:ext uri="{FF2B5EF4-FFF2-40B4-BE49-F238E27FC236}">
                    <a16:creationId xmlns:a16="http://schemas.microsoft.com/office/drawing/2014/main" id="{BA544191-7A5D-EE47-B441-DD51379F57D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734301" y="3686175"/>
                <a:ext cx="1290638" cy="874713"/>
              </a:xfrm>
              <a:custGeom>
                <a:avLst/>
                <a:gdLst>
                  <a:gd name="T0" fmla="*/ 306 w 339"/>
                  <a:gd name="T1" fmla="*/ 121 h 230"/>
                  <a:gd name="T2" fmla="*/ 308 w 339"/>
                  <a:gd name="T3" fmla="*/ 107 h 230"/>
                  <a:gd name="T4" fmla="*/ 261 w 339"/>
                  <a:gd name="T5" fmla="*/ 59 h 230"/>
                  <a:gd name="T6" fmla="*/ 238 w 339"/>
                  <a:gd name="T7" fmla="*/ 65 h 230"/>
                  <a:gd name="T8" fmla="*/ 198 w 339"/>
                  <a:gd name="T9" fmla="*/ 52 h 230"/>
                  <a:gd name="T10" fmla="*/ 186 w 339"/>
                  <a:gd name="T11" fmla="*/ 54 h 230"/>
                  <a:gd name="T12" fmla="*/ 120 w 339"/>
                  <a:gd name="T13" fmla="*/ 0 h 230"/>
                  <a:gd name="T14" fmla="*/ 53 w 339"/>
                  <a:gd name="T15" fmla="*/ 60 h 230"/>
                  <a:gd name="T16" fmla="*/ 0 w 339"/>
                  <a:gd name="T17" fmla="*/ 141 h 230"/>
                  <a:gd name="T18" fmla="*/ 89 w 339"/>
                  <a:gd name="T19" fmla="*/ 230 h 230"/>
                  <a:gd name="T20" fmla="*/ 133 w 339"/>
                  <a:gd name="T21" fmla="*/ 218 h 230"/>
                  <a:gd name="T22" fmla="*/ 172 w 339"/>
                  <a:gd name="T23" fmla="*/ 230 h 230"/>
                  <a:gd name="T24" fmla="*/ 214 w 339"/>
                  <a:gd name="T25" fmla="*/ 215 h 230"/>
                  <a:gd name="T26" fmla="*/ 235 w 339"/>
                  <a:gd name="T27" fmla="*/ 220 h 230"/>
                  <a:gd name="T28" fmla="*/ 280 w 339"/>
                  <a:gd name="T29" fmla="*/ 189 h 230"/>
                  <a:gd name="T30" fmla="*/ 301 w 339"/>
                  <a:gd name="T31" fmla="*/ 195 h 230"/>
                  <a:gd name="T32" fmla="*/ 339 w 339"/>
                  <a:gd name="T33" fmla="*/ 158 h 230"/>
                  <a:gd name="T34" fmla="*/ 306 w 339"/>
                  <a:gd name="T35" fmla="*/ 121 h 2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39" h="230">
                    <a:moveTo>
                      <a:pt x="306" y="121"/>
                    </a:moveTo>
                    <a:cubicBezTo>
                      <a:pt x="307" y="116"/>
                      <a:pt x="308" y="112"/>
                      <a:pt x="308" y="107"/>
                    </a:cubicBezTo>
                    <a:cubicBezTo>
                      <a:pt x="308" y="80"/>
                      <a:pt x="287" y="59"/>
                      <a:pt x="261" y="59"/>
                    </a:cubicBezTo>
                    <a:cubicBezTo>
                      <a:pt x="252" y="59"/>
                      <a:pt x="245" y="62"/>
                      <a:pt x="238" y="65"/>
                    </a:cubicBezTo>
                    <a:cubicBezTo>
                      <a:pt x="226" y="57"/>
                      <a:pt x="213" y="52"/>
                      <a:pt x="198" y="52"/>
                    </a:cubicBezTo>
                    <a:cubicBezTo>
                      <a:pt x="194" y="52"/>
                      <a:pt x="190" y="53"/>
                      <a:pt x="186" y="54"/>
                    </a:cubicBezTo>
                    <a:cubicBezTo>
                      <a:pt x="180" y="23"/>
                      <a:pt x="153" y="0"/>
                      <a:pt x="120" y="0"/>
                    </a:cubicBezTo>
                    <a:cubicBezTo>
                      <a:pt x="85" y="0"/>
                      <a:pt x="57" y="26"/>
                      <a:pt x="53" y="60"/>
                    </a:cubicBezTo>
                    <a:cubicBezTo>
                      <a:pt x="22" y="74"/>
                      <a:pt x="0" y="105"/>
                      <a:pt x="0" y="141"/>
                    </a:cubicBezTo>
                    <a:cubicBezTo>
                      <a:pt x="0" y="190"/>
                      <a:pt x="40" y="230"/>
                      <a:pt x="89" y="230"/>
                    </a:cubicBezTo>
                    <a:cubicBezTo>
                      <a:pt x="105" y="230"/>
                      <a:pt x="120" y="226"/>
                      <a:pt x="133" y="218"/>
                    </a:cubicBezTo>
                    <a:cubicBezTo>
                      <a:pt x="144" y="226"/>
                      <a:pt x="157" y="230"/>
                      <a:pt x="172" y="230"/>
                    </a:cubicBezTo>
                    <a:cubicBezTo>
                      <a:pt x="188" y="230"/>
                      <a:pt x="203" y="225"/>
                      <a:pt x="214" y="215"/>
                    </a:cubicBezTo>
                    <a:cubicBezTo>
                      <a:pt x="221" y="218"/>
                      <a:pt x="228" y="220"/>
                      <a:pt x="235" y="220"/>
                    </a:cubicBezTo>
                    <a:cubicBezTo>
                      <a:pt x="256" y="220"/>
                      <a:pt x="273" y="207"/>
                      <a:pt x="280" y="189"/>
                    </a:cubicBezTo>
                    <a:cubicBezTo>
                      <a:pt x="286" y="193"/>
                      <a:pt x="293" y="195"/>
                      <a:pt x="301" y="195"/>
                    </a:cubicBezTo>
                    <a:cubicBezTo>
                      <a:pt x="322" y="195"/>
                      <a:pt x="339" y="178"/>
                      <a:pt x="339" y="158"/>
                    </a:cubicBezTo>
                    <a:cubicBezTo>
                      <a:pt x="339" y="139"/>
                      <a:pt x="325" y="123"/>
                      <a:pt x="306" y="12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9" name="Freeform 277">
                <a:extLst>
                  <a:ext uri="{FF2B5EF4-FFF2-40B4-BE49-F238E27FC236}">
                    <a16:creationId xmlns:a16="http://schemas.microsoft.com/office/drawing/2014/main" id="{841C7ED7-66FA-A54A-B6A4-17138986F88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283701" y="3567113"/>
                <a:ext cx="1263650" cy="917575"/>
              </a:xfrm>
              <a:custGeom>
                <a:avLst/>
                <a:gdLst>
                  <a:gd name="T0" fmla="*/ 8 w 332"/>
                  <a:gd name="T1" fmla="*/ 157 h 241"/>
                  <a:gd name="T2" fmla="*/ 78 w 332"/>
                  <a:gd name="T3" fmla="*/ 75 h 241"/>
                  <a:gd name="T4" fmla="*/ 90 w 332"/>
                  <a:gd name="T5" fmla="*/ 73 h 241"/>
                  <a:gd name="T6" fmla="*/ 90 w 332"/>
                  <a:gd name="T7" fmla="*/ 72 h 241"/>
                  <a:gd name="T8" fmla="*/ 143 w 332"/>
                  <a:gd name="T9" fmla="*/ 9 h 241"/>
                  <a:gd name="T10" fmla="*/ 220 w 332"/>
                  <a:gd name="T11" fmla="*/ 40 h 241"/>
                  <a:gd name="T12" fmla="*/ 221 w 332"/>
                  <a:gd name="T13" fmla="*/ 51 h 241"/>
                  <a:gd name="T14" fmla="*/ 298 w 332"/>
                  <a:gd name="T15" fmla="*/ 92 h 241"/>
                  <a:gd name="T16" fmla="*/ 298 w 332"/>
                  <a:gd name="T17" fmla="*/ 112 h 241"/>
                  <a:gd name="T18" fmla="*/ 320 w 332"/>
                  <a:gd name="T19" fmla="*/ 136 h 241"/>
                  <a:gd name="T20" fmla="*/ 314 w 332"/>
                  <a:gd name="T21" fmla="*/ 164 h 241"/>
                  <a:gd name="T22" fmla="*/ 330 w 332"/>
                  <a:gd name="T23" fmla="*/ 176 h 241"/>
                  <a:gd name="T24" fmla="*/ 308 w 332"/>
                  <a:gd name="T25" fmla="*/ 201 h 241"/>
                  <a:gd name="T26" fmla="*/ 282 w 332"/>
                  <a:gd name="T27" fmla="*/ 196 h 241"/>
                  <a:gd name="T28" fmla="*/ 244 w 332"/>
                  <a:gd name="T29" fmla="*/ 227 h 241"/>
                  <a:gd name="T30" fmla="*/ 193 w 332"/>
                  <a:gd name="T31" fmla="*/ 214 h 241"/>
                  <a:gd name="T32" fmla="*/ 159 w 332"/>
                  <a:gd name="T33" fmla="*/ 233 h 241"/>
                  <a:gd name="T34" fmla="*/ 93 w 332"/>
                  <a:gd name="T35" fmla="*/ 207 h 241"/>
                  <a:gd name="T36" fmla="*/ 93 w 332"/>
                  <a:gd name="T37" fmla="*/ 200 h 241"/>
                  <a:gd name="T38" fmla="*/ 8 w 332"/>
                  <a:gd name="T39" fmla="*/ 157 h 2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332" h="241">
                    <a:moveTo>
                      <a:pt x="8" y="157"/>
                    </a:moveTo>
                    <a:cubicBezTo>
                      <a:pt x="0" y="123"/>
                      <a:pt x="31" y="87"/>
                      <a:pt x="78" y="75"/>
                    </a:cubicBezTo>
                    <a:cubicBezTo>
                      <a:pt x="82" y="74"/>
                      <a:pt x="86" y="73"/>
                      <a:pt x="90" y="73"/>
                    </a:cubicBezTo>
                    <a:cubicBezTo>
                      <a:pt x="90" y="73"/>
                      <a:pt x="90" y="72"/>
                      <a:pt x="90" y="72"/>
                    </a:cubicBezTo>
                    <a:cubicBezTo>
                      <a:pt x="83" y="46"/>
                      <a:pt x="107" y="18"/>
                      <a:pt x="143" y="9"/>
                    </a:cubicBezTo>
                    <a:cubicBezTo>
                      <a:pt x="179" y="0"/>
                      <a:pt x="214" y="14"/>
                      <a:pt x="220" y="40"/>
                    </a:cubicBezTo>
                    <a:cubicBezTo>
                      <a:pt x="221" y="44"/>
                      <a:pt x="221" y="48"/>
                      <a:pt x="221" y="51"/>
                    </a:cubicBezTo>
                    <a:cubicBezTo>
                      <a:pt x="258" y="48"/>
                      <a:pt x="291" y="65"/>
                      <a:pt x="298" y="92"/>
                    </a:cubicBezTo>
                    <a:cubicBezTo>
                      <a:pt x="300" y="99"/>
                      <a:pt x="300" y="106"/>
                      <a:pt x="298" y="112"/>
                    </a:cubicBezTo>
                    <a:cubicBezTo>
                      <a:pt x="309" y="117"/>
                      <a:pt x="317" y="125"/>
                      <a:pt x="320" y="136"/>
                    </a:cubicBezTo>
                    <a:cubicBezTo>
                      <a:pt x="322" y="145"/>
                      <a:pt x="320" y="155"/>
                      <a:pt x="314" y="164"/>
                    </a:cubicBezTo>
                    <a:cubicBezTo>
                      <a:pt x="322" y="165"/>
                      <a:pt x="328" y="170"/>
                      <a:pt x="330" y="176"/>
                    </a:cubicBezTo>
                    <a:cubicBezTo>
                      <a:pt x="332" y="187"/>
                      <a:pt x="323" y="198"/>
                      <a:pt x="308" y="201"/>
                    </a:cubicBezTo>
                    <a:cubicBezTo>
                      <a:pt x="298" y="204"/>
                      <a:pt x="288" y="202"/>
                      <a:pt x="282" y="196"/>
                    </a:cubicBezTo>
                    <a:cubicBezTo>
                      <a:pt x="278" y="210"/>
                      <a:pt x="263" y="222"/>
                      <a:pt x="244" y="227"/>
                    </a:cubicBezTo>
                    <a:cubicBezTo>
                      <a:pt x="223" y="232"/>
                      <a:pt x="202" y="226"/>
                      <a:pt x="193" y="214"/>
                    </a:cubicBezTo>
                    <a:cubicBezTo>
                      <a:pt x="185" y="223"/>
                      <a:pt x="173" y="230"/>
                      <a:pt x="159" y="233"/>
                    </a:cubicBezTo>
                    <a:cubicBezTo>
                      <a:pt x="128" y="241"/>
                      <a:pt x="99" y="229"/>
                      <a:pt x="93" y="207"/>
                    </a:cubicBezTo>
                    <a:cubicBezTo>
                      <a:pt x="93" y="204"/>
                      <a:pt x="93" y="202"/>
                      <a:pt x="93" y="200"/>
                    </a:cubicBezTo>
                    <a:cubicBezTo>
                      <a:pt x="52" y="205"/>
                      <a:pt x="15" y="187"/>
                      <a:pt x="8" y="15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40" name="Freeform 278">
                <a:extLst>
                  <a:ext uri="{FF2B5EF4-FFF2-40B4-BE49-F238E27FC236}">
                    <a16:creationId xmlns:a16="http://schemas.microsoft.com/office/drawing/2014/main" id="{5F4AC70E-E4E9-F94C-9F59-E109B0777AF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26463" y="4527550"/>
                <a:ext cx="981075" cy="711200"/>
              </a:xfrm>
              <a:custGeom>
                <a:avLst/>
                <a:gdLst>
                  <a:gd name="T0" fmla="*/ 251 w 258"/>
                  <a:gd name="T1" fmla="*/ 122 h 187"/>
                  <a:gd name="T2" fmla="*/ 197 w 258"/>
                  <a:gd name="T3" fmla="*/ 59 h 187"/>
                  <a:gd name="T4" fmla="*/ 188 w 258"/>
                  <a:gd name="T5" fmla="*/ 57 h 187"/>
                  <a:gd name="T6" fmla="*/ 188 w 258"/>
                  <a:gd name="T7" fmla="*/ 56 h 187"/>
                  <a:gd name="T8" fmla="*/ 146 w 258"/>
                  <a:gd name="T9" fmla="*/ 7 h 187"/>
                  <a:gd name="T10" fmla="*/ 87 w 258"/>
                  <a:gd name="T11" fmla="*/ 31 h 187"/>
                  <a:gd name="T12" fmla="*/ 86 w 258"/>
                  <a:gd name="T13" fmla="*/ 40 h 187"/>
                  <a:gd name="T14" fmla="*/ 26 w 258"/>
                  <a:gd name="T15" fmla="*/ 72 h 187"/>
                  <a:gd name="T16" fmla="*/ 26 w 258"/>
                  <a:gd name="T17" fmla="*/ 87 h 187"/>
                  <a:gd name="T18" fmla="*/ 9 w 258"/>
                  <a:gd name="T19" fmla="*/ 106 h 187"/>
                  <a:gd name="T20" fmla="*/ 14 w 258"/>
                  <a:gd name="T21" fmla="*/ 127 h 187"/>
                  <a:gd name="T22" fmla="*/ 2 w 258"/>
                  <a:gd name="T23" fmla="*/ 137 h 187"/>
                  <a:gd name="T24" fmla="*/ 18 w 258"/>
                  <a:gd name="T25" fmla="*/ 157 h 187"/>
                  <a:gd name="T26" fmla="*/ 38 w 258"/>
                  <a:gd name="T27" fmla="*/ 153 h 187"/>
                  <a:gd name="T28" fmla="*/ 68 w 258"/>
                  <a:gd name="T29" fmla="*/ 176 h 187"/>
                  <a:gd name="T30" fmla="*/ 108 w 258"/>
                  <a:gd name="T31" fmla="*/ 167 h 187"/>
                  <a:gd name="T32" fmla="*/ 134 w 258"/>
                  <a:gd name="T33" fmla="*/ 181 h 187"/>
                  <a:gd name="T34" fmla="*/ 185 w 258"/>
                  <a:gd name="T35" fmla="*/ 161 h 187"/>
                  <a:gd name="T36" fmla="*/ 186 w 258"/>
                  <a:gd name="T37" fmla="*/ 156 h 187"/>
                  <a:gd name="T38" fmla="*/ 251 w 258"/>
                  <a:gd name="T39" fmla="*/ 122 h 1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258" h="187">
                    <a:moveTo>
                      <a:pt x="251" y="122"/>
                    </a:moveTo>
                    <a:cubicBezTo>
                      <a:pt x="258" y="96"/>
                      <a:pt x="234" y="67"/>
                      <a:pt x="197" y="59"/>
                    </a:cubicBezTo>
                    <a:cubicBezTo>
                      <a:pt x="194" y="58"/>
                      <a:pt x="191" y="57"/>
                      <a:pt x="188" y="57"/>
                    </a:cubicBezTo>
                    <a:cubicBezTo>
                      <a:pt x="188" y="57"/>
                      <a:pt x="188" y="56"/>
                      <a:pt x="188" y="56"/>
                    </a:cubicBezTo>
                    <a:cubicBezTo>
                      <a:pt x="193" y="36"/>
                      <a:pt x="174" y="14"/>
                      <a:pt x="146" y="7"/>
                    </a:cubicBezTo>
                    <a:cubicBezTo>
                      <a:pt x="118" y="0"/>
                      <a:pt x="92" y="11"/>
                      <a:pt x="87" y="31"/>
                    </a:cubicBezTo>
                    <a:cubicBezTo>
                      <a:pt x="86" y="34"/>
                      <a:pt x="86" y="37"/>
                      <a:pt x="86" y="40"/>
                    </a:cubicBezTo>
                    <a:cubicBezTo>
                      <a:pt x="57" y="38"/>
                      <a:pt x="31" y="50"/>
                      <a:pt x="26" y="72"/>
                    </a:cubicBezTo>
                    <a:cubicBezTo>
                      <a:pt x="25" y="77"/>
                      <a:pt x="25" y="82"/>
                      <a:pt x="26" y="87"/>
                    </a:cubicBezTo>
                    <a:cubicBezTo>
                      <a:pt x="17" y="91"/>
                      <a:pt x="11" y="97"/>
                      <a:pt x="9" y="106"/>
                    </a:cubicBezTo>
                    <a:cubicBezTo>
                      <a:pt x="8" y="113"/>
                      <a:pt x="9" y="120"/>
                      <a:pt x="14" y="127"/>
                    </a:cubicBezTo>
                    <a:cubicBezTo>
                      <a:pt x="8" y="128"/>
                      <a:pt x="3" y="132"/>
                      <a:pt x="2" y="137"/>
                    </a:cubicBezTo>
                    <a:cubicBezTo>
                      <a:pt x="0" y="145"/>
                      <a:pt x="7" y="154"/>
                      <a:pt x="18" y="157"/>
                    </a:cubicBezTo>
                    <a:cubicBezTo>
                      <a:pt x="26" y="159"/>
                      <a:pt x="34" y="157"/>
                      <a:pt x="38" y="153"/>
                    </a:cubicBezTo>
                    <a:cubicBezTo>
                      <a:pt x="42" y="163"/>
                      <a:pt x="53" y="173"/>
                      <a:pt x="68" y="176"/>
                    </a:cubicBezTo>
                    <a:cubicBezTo>
                      <a:pt x="85" y="180"/>
                      <a:pt x="100" y="176"/>
                      <a:pt x="108" y="167"/>
                    </a:cubicBezTo>
                    <a:cubicBezTo>
                      <a:pt x="114" y="173"/>
                      <a:pt x="123" y="179"/>
                      <a:pt x="134" y="181"/>
                    </a:cubicBezTo>
                    <a:cubicBezTo>
                      <a:pt x="158" y="187"/>
                      <a:pt x="181" y="178"/>
                      <a:pt x="185" y="161"/>
                    </a:cubicBezTo>
                    <a:cubicBezTo>
                      <a:pt x="185" y="159"/>
                      <a:pt x="186" y="157"/>
                      <a:pt x="186" y="156"/>
                    </a:cubicBezTo>
                    <a:cubicBezTo>
                      <a:pt x="217" y="159"/>
                      <a:pt x="246" y="146"/>
                      <a:pt x="251" y="12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</p:grpSp>
        <p:grpSp>
          <p:nvGrpSpPr>
            <p:cNvPr id="41" name="Group 40">
              <a:extLst>
                <a:ext uri="{FF2B5EF4-FFF2-40B4-BE49-F238E27FC236}">
                  <a16:creationId xmlns:a16="http://schemas.microsoft.com/office/drawing/2014/main" id="{DFF4D598-092C-BA45-B5F7-250DD6FD4D8C}"/>
                </a:ext>
              </a:extLst>
            </p:cNvPr>
            <p:cNvGrpSpPr/>
            <p:nvPr/>
          </p:nvGrpSpPr>
          <p:grpSpPr>
            <a:xfrm>
              <a:off x="4700588" y="2889250"/>
              <a:ext cx="2436813" cy="3968750"/>
              <a:chOff x="4700588" y="2889250"/>
              <a:chExt cx="2436813" cy="3968750"/>
            </a:xfrm>
          </p:grpSpPr>
          <p:grpSp>
            <p:nvGrpSpPr>
              <p:cNvPr id="42" name="Group 41">
                <a:extLst>
                  <a:ext uri="{FF2B5EF4-FFF2-40B4-BE49-F238E27FC236}">
                    <a16:creationId xmlns:a16="http://schemas.microsoft.com/office/drawing/2014/main" id="{FBD41D2F-42D8-8841-8666-6896E3F89ED1}"/>
                  </a:ext>
                </a:extLst>
              </p:cNvPr>
              <p:cNvGrpSpPr/>
              <p:nvPr/>
            </p:nvGrpSpPr>
            <p:grpSpPr>
              <a:xfrm>
                <a:off x="4700588" y="2889250"/>
                <a:ext cx="1679575" cy="3968750"/>
                <a:chOff x="4700588" y="2889250"/>
                <a:chExt cx="1679575" cy="3968750"/>
              </a:xfrm>
            </p:grpSpPr>
            <p:sp>
              <p:nvSpPr>
                <p:cNvPr id="44" name="Freeform 279">
                  <a:extLst>
                    <a:ext uri="{FF2B5EF4-FFF2-40B4-BE49-F238E27FC236}">
                      <a16:creationId xmlns:a16="http://schemas.microsoft.com/office/drawing/2014/main" id="{CC07300A-5469-4B49-BA75-773A98EDFBB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446713" y="3686175"/>
                  <a:ext cx="898525" cy="3171825"/>
                </a:xfrm>
                <a:custGeom>
                  <a:avLst/>
                  <a:gdLst>
                    <a:gd name="T0" fmla="*/ 192 w 236"/>
                    <a:gd name="T1" fmla="*/ 647 h 833"/>
                    <a:gd name="T2" fmla="*/ 214 w 236"/>
                    <a:gd name="T3" fmla="*/ 505 h 833"/>
                    <a:gd name="T4" fmla="*/ 222 w 236"/>
                    <a:gd name="T5" fmla="*/ 403 h 833"/>
                    <a:gd name="T6" fmla="*/ 222 w 236"/>
                    <a:gd name="T7" fmla="*/ 310 h 833"/>
                    <a:gd name="T8" fmla="*/ 219 w 236"/>
                    <a:gd name="T9" fmla="*/ 226 h 833"/>
                    <a:gd name="T10" fmla="*/ 236 w 236"/>
                    <a:gd name="T11" fmla="*/ 0 h 833"/>
                    <a:gd name="T12" fmla="*/ 206 w 236"/>
                    <a:gd name="T13" fmla="*/ 372 h 833"/>
                    <a:gd name="T14" fmla="*/ 89 w 236"/>
                    <a:gd name="T15" fmla="*/ 142 h 833"/>
                    <a:gd name="T16" fmla="*/ 197 w 236"/>
                    <a:gd name="T17" fmla="*/ 436 h 833"/>
                    <a:gd name="T18" fmla="*/ 197 w 236"/>
                    <a:gd name="T19" fmla="*/ 461 h 833"/>
                    <a:gd name="T20" fmla="*/ 172 w 236"/>
                    <a:gd name="T21" fmla="*/ 596 h 833"/>
                    <a:gd name="T22" fmla="*/ 165 w 236"/>
                    <a:gd name="T23" fmla="*/ 598 h 833"/>
                    <a:gd name="T24" fmla="*/ 0 w 236"/>
                    <a:gd name="T25" fmla="*/ 439 h 833"/>
                    <a:gd name="T26" fmla="*/ 80 w 236"/>
                    <a:gd name="T27" fmla="*/ 513 h 833"/>
                    <a:gd name="T28" fmla="*/ 158 w 236"/>
                    <a:gd name="T29" fmla="*/ 621 h 833"/>
                    <a:gd name="T30" fmla="*/ 163 w 236"/>
                    <a:gd name="T31" fmla="*/ 645 h 833"/>
                    <a:gd name="T32" fmla="*/ 159 w 236"/>
                    <a:gd name="T33" fmla="*/ 833 h 833"/>
                    <a:gd name="T34" fmla="*/ 202 w 236"/>
                    <a:gd name="T35" fmla="*/ 833 h 833"/>
                    <a:gd name="T36" fmla="*/ 192 w 236"/>
                    <a:gd name="T37" fmla="*/ 647 h 83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36" h="833">
                      <a:moveTo>
                        <a:pt x="192" y="647"/>
                      </a:moveTo>
                      <a:cubicBezTo>
                        <a:pt x="197" y="631"/>
                        <a:pt x="210" y="536"/>
                        <a:pt x="214" y="505"/>
                      </a:cubicBezTo>
                      <a:cubicBezTo>
                        <a:pt x="217" y="474"/>
                        <a:pt x="222" y="403"/>
                        <a:pt x="222" y="403"/>
                      </a:cubicBezTo>
                      <a:cubicBezTo>
                        <a:pt x="222" y="310"/>
                        <a:pt x="222" y="310"/>
                        <a:pt x="222" y="310"/>
                      </a:cubicBezTo>
                      <a:cubicBezTo>
                        <a:pt x="219" y="226"/>
                        <a:pt x="219" y="226"/>
                        <a:pt x="219" y="226"/>
                      </a:cubicBezTo>
                      <a:cubicBezTo>
                        <a:pt x="219" y="226"/>
                        <a:pt x="219" y="64"/>
                        <a:pt x="236" y="0"/>
                      </a:cubicBezTo>
                      <a:cubicBezTo>
                        <a:pt x="201" y="122"/>
                        <a:pt x="212" y="246"/>
                        <a:pt x="206" y="372"/>
                      </a:cubicBezTo>
                      <a:cubicBezTo>
                        <a:pt x="175" y="291"/>
                        <a:pt x="136" y="215"/>
                        <a:pt x="89" y="142"/>
                      </a:cubicBezTo>
                      <a:cubicBezTo>
                        <a:pt x="138" y="235"/>
                        <a:pt x="175" y="333"/>
                        <a:pt x="197" y="436"/>
                      </a:cubicBezTo>
                      <a:cubicBezTo>
                        <a:pt x="199" y="444"/>
                        <a:pt x="199" y="453"/>
                        <a:pt x="197" y="461"/>
                      </a:cubicBezTo>
                      <a:cubicBezTo>
                        <a:pt x="192" y="490"/>
                        <a:pt x="180" y="558"/>
                        <a:pt x="172" y="596"/>
                      </a:cubicBezTo>
                      <a:cubicBezTo>
                        <a:pt x="171" y="600"/>
                        <a:pt x="167" y="601"/>
                        <a:pt x="165" y="598"/>
                      </a:cubicBezTo>
                      <a:cubicBezTo>
                        <a:pt x="118" y="541"/>
                        <a:pt x="70" y="465"/>
                        <a:pt x="0" y="439"/>
                      </a:cubicBezTo>
                      <a:cubicBezTo>
                        <a:pt x="34" y="455"/>
                        <a:pt x="58" y="483"/>
                        <a:pt x="80" y="513"/>
                      </a:cubicBezTo>
                      <a:cubicBezTo>
                        <a:pt x="107" y="549"/>
                        <a:pt x="132" y="585"/>
                        <a:pt x="158" y="621"/>
                      </a:cubicBezTo>
                      <a:cubicBezTo>
                        <a:pt x="162" y="628"/>
                        <a:pt x="164" y="636"/>
                        <a:pt x="163" y="645"/>
                      </a:cubicBezTo>
                      <a:cubicBezTo>
                        <a:pt x="152" y="708"/>
                        <a:pt x="149" y="770"/>
                        <a:pt x="159" y="833"/>
                      </a:cubicBezTo>
                      <a:cubicBezTo>
                        <a:pt x="202" y="833"/>
                        <a:pt x="202" y="833"/>
                        <a:pt x="202" y="833"/>
                      </a:cubicBezTo>
                      <a:cubicBezTo>
                        <a:pt x="186" y="750"/>
                        <a:pt x="187" y="662"/>
                        <a:pt x="192" y="647"/>
                      </a:cubicBezTo>
                      <a:close/>
                    </a:path>
                  </a:pathLst>
                </a:custGeom>
                <a:solidFill>
                  <a:schemeClr val="tx2">
                    <a:lumMod val="7500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grpSp>
              <p:nvGrpSpPr>
                <p:cNvPr id="45" name="Group 44">
                  <a:extLst>
                    <a:ext uri="{FF2B5EF4-FFF2-40B4-BE49-F238E27FC236}">
                      <a16:creationId xmlns:a16="http://schemas.microsoft.com/office/drawing/2014/main" id="{B393DCD4-141C-8244-8DCE-653BDCF94CA0}"/>
                    </a:ext>
                  </a:extLst>
                </p:cNvPr>
                <p:cNvGrpSpPr/>
                <p:nvPr/>
              </p:nvGrpSpPr>
              <p:grpSpPr>
                <a:xfrm>
                  <a:off x="4700588" y="2889250"/>
                  <a:ext cx="1679575" cy="2757488"/>
                  <a:chOff x="4700588" y="2889250"/>
                  <a:chExt cx="1679575" cy="2757488"/>
                </a:xfrm>
              </p:grpSpPr>
              <p:sp>
                <p:nvSpPr>
                  <p:cNvPr id="46" name="Freeform 280">
                    <a:extLst>
                      <a:ext uri="{FF2B5EF4-FFF2-40B4-BE49-F238E27FC236}">
                        <a16:creationId xmlns:a16="http://schemas.microsoft.com/office/drawing/2014/main" id="{D715027A-3A77-4A40-A743-F509D14844A0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5005388" y="4930775"/>
                    <a:ext cx="1165225" cy="715963"/>
                  </a:xfrm>
                  <a:custGeom>
                    <a:avLst/>
                    <a:gdLst>
                      <a:gd name="T0" fmla="*/ 45 w 306"/>
                      <a:gd name="T1" fmla="*/ 73 h 188"/>
                      <a:gd name="T2" fmla="*/ 50 w 306"/>
                      <a:gd name="T3" fmla="*/ 73 h 188"/>
                      <a:gd name="T4" fmla="*/ 75 w 306"/>
                      <a:gd name="T5" fmla="*/ 55 h 188"/>
                      <a:gd name="T6" fmla="*/ 93 w 306"/>
                      <a:gd name="T7" fmla="*/ 31 h 188"/>
                      <a:gd name="T8" fmla="*/ 136 w 306"/>
                      <a:gd name="T9" fmla="*/ 1 h 188"/>
                      <a:gd name="T10" fmla="*/ 174 w 306"/>
                      <a:gd name="T11" fmla="*/ 35 h 188"/>
                      <a:gd name="T12" fmla="*/ 199 w 306"/>
                      <a:gd name="T13" fmla="*/ 47 h 188"/>
                      <a:gd name="T14" fmla="*/ 219 w 306"/>
                      <a:gd name="T15" fmla="*/ 43 h 188"/>
                      <a:gd name="T16" fmla="*/ 257 w 306"/>
                      <a:gd name="T17" fmla="*/ 75 h 188"/>
                      <a:gd name="T18" fmla="*/ 259 w 306"/>
                      <a:gd name="T19" fmla="*/ 75 h 188"/>
                      <a:gd name="T20" fmla="*/ 304 w 306"/>
                      <a:gd name="T21" fmla="*/ 127 h 188"/>
                      <a:gd name="T22" fmla="*/ 252 w 306"/>
                      <a:gd name="T23" fmla="*/ 172 h 188"/>
                      <a:gd name="T24" fmla="*/ 235 w 306"/>
                      <a:gd name="T25" fmla="*/ 167 h 188"/>
                      <a:gd name="T26" fmla="*/ 191 w 306"/>
                      <a:gd name="T27" fmla="*/ 186 h 188"/>
                      <a:gd name="T28" fmla="*/ 160 w 306"/>
                      <a:gd name="T29" fmla="*/ 173 h 188"/>
                      <a:gd name="T30" fmla="*/ 120 w 306"/>
                      <a:gd name="T31" fmla="*/ 187 h 188"/>
                      <a:gd name="T32" fmla="*/ 95 w 306"/>
                      <a:gd name="T33" fmla="*/ 179 h 188"/>
                      <a:gd name="T34" fmla="*/ 90 w 306"/>
                      <a:gd name="T35" fmla="*/ 179 h 188"/>
                      <a:gd name="T36" fmla="*/ 56 w 306"/>
                      <a:gd name="T37" fmla="*/ 156 h 188"/>
                      <a:gd name="T38" fmla="*/ 48 w 306"/>
                      <a:gd name="T39" fmla="*/ 155 h 188"/>
                      <a:gd name="T40" fmla="*/ 40 w 306"/>
                      <a:gd name="T41" fmla="*/ 155 h 188"/>
                      <a:gd name="T42" fmla="*/ 1 w 306"/>
                      <a:gd name="T43" fmla="*/ 111 h 188"/>
                      <a:gd name="T44" fmla="*/ 45 w 306"/>
                      <a:gd name="T45" fmla="*/ 73 h 18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</a:cxnLst>
                    <a:rect l="0" t="0" r="r" b="b"/>
                    <a:pathLst>
                      <a:path w="306" h="188">
                        <a:moveTo>
                          <a:pt x="45" y="73"/>
                        </a:moveTo>
                        <a:cubicBezTo>
                          <a:pt x="47" y="73"/>
                          <a:pt x="49" y="73"/>
                          <a:pt x="50" y="73"/>
                        </a:cubicBezTo>
                        <a:cubicBezTo>
                          <a:pt x="56" y="65"/>
                          <a:pt x="65" y="58"/>
                          <a:pt x="75" y="55"/>
                        </a:cubicBezTo>
                        <a:cubicBezTo>
                          <a:pt x="78" y="45"/>
                          <a:pt x="84" y="36"/>
                          <a:pt x="93" y="31"/>
                        </a:cubicBezTo>
                        <a:cubicBezTo>
                          <a:pt x="99" y="13"/>
                          <a:pt x="116" y="0"/>
                          <a:pt x="136" y="1"/>
                        </a:cubicBezTo>
                        <a:cubicBezTo>
                          <a:pt x="155" y="2"/>
                          <a:pt x="170" y="17"/>
                          <a:pt x="174" y="35"/>
                        </a:cubicBezTo>
                        <a:cubicBezTo>
                          <a:pt x="183" y="36"/>
                          <a:pt x="192" y="40"/>
                          <a:pt x="199" y="47"/>
                        </a:cubicBezTo>
                        <a:cubicBezTo>
                          <a:pt x="205" y="44"/>
                          <a:pt x="212" y="42"/>
                          <a:pt x="219" y="43"/>
                        </a:cubicBezTo>
                        <a:cubicBezTo>
                          <a:pt x="238" y="44"/>
                          <a:pt x="253" y="58"/>
                          <a:pt x="257" y="75"/>
                        </a:cubicBezTo>
                        <a:cubicBezTo>
                          <a:pt x="258" y="75"/>
                          <a:pt x="258" y="75"/>
                          <a:pt x="259" y="75"/>
                        </a:cubicBezTo>
                        <a:cubicBezTo>
                          <a:pt x="286" y="77"/>
                          <a:pt x="306" y="100"/>
                          <a:pt x="304" y="127"/>
                        </a:cubicBezTo>
                        <a:cubicBezTo>
                          <a:pt x="302" y="153"/>
                          <a:pt x="279" y="174"/>
                          <a:pt x="252" y="172"/>
                        </a:cubicBezTo>
                        <a:cubicBezTo>
                          <a:pt x="246" y="171"/>
                          <a:pt x="240" y="170"/>
                          <a:pt x="235" y="167"/>
                        </a:cubicBezTo>
                        <a:cubicBezTo>
                          <a:pt x="224" y="180"/>
                          <a:pt x="208" y="187"/>
                          <a:pt x="191" y="186"/>
                        </a:cubicBezTo>
                        <a:cubicBezTo>
                          <a:pt x="179" y="185"/>
                          <a:pt x="169" y="180"/>
                          <a:pt x="160" y="173"/>
                        </a:cubicBezTo>
                        <a:cubicBezTo>
                          <a:pt x="149" y="183"/>
                          <a:pt x="135" y="188"/>
                          <a:pt x="120" y="187"/>
                        </a:cubicBezTo>
                        <a:cubicBezTo>
                          <a:pt x="111" y="186"/>
                          <a:pt x="103" y="183"/>
                          <a:pt x="95" y="179"/>
                        </a:cubicBezTo>
                        <a:cubicBezTo>
                          <a:pt x="93" y="179"/>
                          <a:pt x="92" y="179"/>
                          <a:pt x="90" y="179"/>
                        </a:cubicBezTo>
                        <a:cubicBezTo>
                          <a:pt x="75" y="178"/>
                          <a:pt x="62" y="169"/>
                          <a:pt x="56" y="156"/>
                        </a:cubicBezTo>
                        <a:cubicBezTo>
                          <a:pt x="53" y="156"/>
                          <a:pt x="51" y="156"/>
                          <a:pt x="48" y="155"/>
                        </a:cubicBezTo>
                        <a:cubicBezTo>
                          <a:pt x="45" y="155"/>
                          <a:pt x="43" y="155"/>
                          <a:pt x="40" y="155"/>
                        </a:cubicBezTo>
                        <a:cubicBezTo>
                          <a:pt x="17" y="154"/>
                          <a:pt x="0" y="134"/>
                          <a:pt x="1" y="111"/>
                        </a:cubicBezTo>
                        <a:cubicBezTo>
                          <a:pt x="3" y="88"/>
                          <a:pt x="22" y="71"/>
                          <a:pt x="45" y="73"/>
                        </a:cubicBezTo>
                        <a:close/>
                      </a:path>
                    </a:pathLst>
                  </a:custGeom>
                  <a:solidFill>
                    <a:schemeClr val="accent1">
                      <a:lumMod val="75000"/>
                    </a:schemeClr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ru-RU"/>
                  </a:p>
                </p:txBody>
              </p:sp>
              <p:sp>
                <p:nvSpPr>
                  <p:cNvPr id="47" name="Freeform 281">
                    <a:extLst>
                      <a:ext uri="{FF2B5EF4-FFF2-40B4-BE49-F238E27FC236}">
                        <a16:creationId xmlns:a16="http://schemas.microsoft.com/office/drawing/2014/main" id="{49941F63-6EAD-F447-88BC-C83DCABEC76B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700588" y="2889250"/>
                    <a:ext cx="1679575" cy="1755775"/>
                  </a:xfrm>
                  <a:custGeom>
                    <a:avLst/>
                    <a:gdLst>
                      <a:gd name="T0" fmla="*/ 434 w 441"/>
                      <a:gd name="T1" fmla="*/ 204 h 461"/>
                      <a:gd name="T2" fmla="*/ 441 w 441"/>
                      <a:gd name="T3" fmla="*/ 0 h 461"/>
                      <a:gd name="T4" fmla="*/ 440 w 441"/>
                      <a:gd name="T5" fmla="*/ 0 h 461"/>
                      <a:gd name="T6" fmla="*/ 340 w 441"/>
                      <a:gd name="T7" fmla="*/ 78 h 461"/>
                      <a:gd name="T8" fmla="*/ 276 w 441"/>
                      <a:gd name="T9" fmla="*/ 103 h 461"/>
                      <a:gd name="T10" fmla="*/ 225 w 441"/>
                      <a:gd name="T11" fmla="*/ 90 h 461"/>
                      <a:gd name="T12" fmla="*/ 125 w 441"/>
                      <a:gd name="T13" fmla="*/ 164 h 461"/>
                      <a:gd name="T14" fmla="*/ 121 w 441"/>
                      <a:gd name="T15" fmla="*/ 164 h 461"/>
                      <a:gd name="T16" fmla="*/ 0 w 441"/>
                      <a:gd name="T17" fmla="*/ 285 h 461"/>
                      <a:gd name="T18" fmla="*/ 121 w 441"/>
                      <a:gd name="T19" fmla="*/ 406 h 461"/>
                      <a:gd name="T20" fmla="*/ 165 w 441"/>
                      <a:gd name="T21" fmla="*/ 398 h 461"/>
                      <a:gd name="T22" fmla="*/ 272 w 441"/>
                      <a:gd name="T23" fmla="*/ 450 h 461"/>
                      <a:gd name="T24" fmla="*/ 351 w 441"/>
                      <a:gd name="T25" fmla="*/ 425 h 461"/>
                      <a:gd name="T26" fmla="*/ 416 w 441"/>
                      <a:gd name="T27" fmla="*/ 461 h 461"/>
                      <a:gd name="T28" fmla="*/ 415 w 441"/>
                      <a:gd name="T29" fmla="*/ 435 h 461"/>
                      <a:gd name="T30" fmla="*/ 434 w 441"/>
                      <a:gd name="T31" fmla="*/ 204 h 46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</a:cxnLst>
                    <a:rect l="0" t="0" r="r" b="b"/>
                    <a:pathLst>
                      <a:path w="441" h="461">
                        <a:moveTo>
                          <a:pt x="434" y="204"/>
                        </a:moveTo>
                        <a:cubicBezTo>
                          <a:pt x="434" y="204"/>
                          <a:pt x="440" y="78"/>
                          <a:pt x="441" y="0"/>
                        </a:cubicBezTo>
                        <a:cubicBezTo>
                          <a:pt x="441" y="0"/>
                          <a:pt x="441" y="0"/>
                          <a:pt x="440" y="0"/>
                        </a:cubicBezTo>
                        <a:cubicBezTo>
                          <a:pt x="392" y="0"/>
                          <a:pt x="351" y="33"/>
                          <a:pt x="340" y="78"/>
                        </a:cubicBezTo>
                        <a:cubicBezTo>
                          <a:pt x="316" y="79"/>
                          <a:pt x="293" y="88"/>
                          <a:pt x="276" y="103"/>
                        </a:cubicBezTo>
                        <a:cubicBezTo>
                          <a:pt x="261" y="95"/>
                          <a:pt x="243" y="90"/>
                          <a:pt x="225" y="90"/>
                        </a:cubicBezTo>
                        <a:cubicBezTo>
                          <a:pt x="178" y="90"/>
                          <a:pt x="138" y="121"/>
                          <a:pt x="125" y="164"/>
                        </a:cubicBezTo>
                        <a:cubicBezTo>
                          <a:pt x="124" y="164"/>
                          <a:pt x="123" y="164"/>
                          <a:pt x="121" y="164"/>
                        </a:cubicBezTo>
                        <a:cubicBezTo>
                          <a:pt x="54" y="164"/>
                          <a:pt x="0" y="218"/>
                          <a:pt x="0" y="285"/>
                        </a:cubicBezTo>
                        <a:cubicBezTo>
                          <a:pt x="0" y="352"/>
                          <a:pt x="54" y="406"/>
                          <a:pt x="121" y="406"/>
                        </a:cubicBezTo>
                        <a:cubicBezTo>
                          <a:pt x="137" y="406"/>
                          <a:pt x="151" y="403"/>
                          <a:pt x="165" y="398"/>
                        </a:cubicBezTo>
                        <a:cubicBezTo>
                          <a:pt x="190" y="430"/>
                          <a:pt x="228" y="450"/>
                          <a:pt x="272" y="450"/>
                        </a:cubicBezTo>
                        <a:cubicBezTo>
                          <a:pt x="301" y="450"/>
                          <a:pt x="328" y="441"/>
                          <a:pt x="351" y="425"/>
                        </a:cubicBezTo>
                        <a:cubicBezTo>
                          <a:pt x="368" y="442"/>
                          <a:pt x="391" y="455"/>
                          <a:pt x="416" y="461"/>
                        </a:cubicBezTo>
                        <a:cubicBezTo>
                          <a:pt x="415" y="435"/>
                          <a:pt x="415" y="435"/>
                          <a:pt x="415" y="435"/>
                        </a:cubicBezTo>
                        <a:cubicBezTo>
                          <a:pt x="415" y="435"/>
                          <a:pt x="415" y="265"/>
                          <a:pt x="434" y="204"/>
                        </a:cubicBezTo>
                        <a:close/>
                      </a:path>
                    </a:pathLst>
                  </a:custGeom>
                  <a:solidFill>
                    <a:schemeClr val="accent1">
                      <a:lumMod val="75000"/>
                    </a:schemeClr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ru-RU"/>
                  </a:p>
                </p:txBody>
              </p:sp>
            </p:grpSp>
          </p:grpSp>
          <p:sp>
            <p:nvSpPr>
              <p:cNvPr id="43" name="Freeform 282">
                <a:extLst>
                  <a:ext uri="{FF2B5EF4-FFF2-40B4-BE49-F238E27FC236}">
                    <a16:creationId xmlns:a16="http://schemas.microsoft.com/office/drawing/2014/main" id="{FC768A84-E3F8-364A-B0EE-18B09C91781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54738" y="3171825"/>
                <a:ext cx="982663" cy="3686175"/>
              </a:xfrm>
              <a:custGeom>
                <a:avLst/>
                <a:gdLst>
                  <a:gd name="T0" fmla="*/ 54 w 258"/>
                  <a:gd name="T1" fmla="*/ 968 h 968"/>
                  <a:gd name="T2" fmla="*/ 6 w 258"/>
                  <a:gd name="T3" fmla="*/ 782 h 968"/>
                  <a:gd name="T4" fmla="*/ 36 w 258"/>
                  <a:gd name="T5" fmla="*/ 538 h 968"/>
                  <a:gd name="T6" fmla="*/ 33 w 258"/>
                  <a:gd name="T7" fmla="*/ 361 h 968"/>
                  <a:gd name="T8" fmla="*/ 52 w 258"/>
                  <a:gd name="T9" fmla="*/ 130 h 968"/>
                  <a:gd name="T10" fmla="*/ 56 w 258"/>
                  <a:gd name="T11" fmla="*/ 144 h 968"/>
                  <a:gd name="T12" fmla="*/ 99 w 258"/>
                  <a:gd name="T13" fmla="*/ 57 h 968"/>
                  <a:gd name="T14" fmla="*/ 104 w 258"/>
                  <a:gd name="T15" fmla="*/ 17 h 968"/>
                  <a:gd name="T16" fmla="*/ 103 w 258"/>
                  <a:gd name="T17" fmla="*/ 2 h 968"/>
                  <a:gd name="T18" fmla="*/ 103 w 258"/>
                  <a:gd name="T19" fmla="*/ 2 h 968"/>
                  <a:gd name="T20" fmla="*/ 105 w 258"/>
                  <a:gd name="T21" fmla="*/ 17 h 968"/>
                  <a:gd name="T22" fmla="*/ 101 w 258"/>
                  <a:gd name="T23" fmla="*/ 58 h 968"/>
                  <a:gd name="T24" fmla="*/ 89 w 258"/>
                  <a:gd name="T25" fmla="*/ 96 h 968"/>
                  <a:gd name="T26" fmla="*/ 110 w 258"/>
                  <a:gd name="T27" fmla="*/ 82 h 968"/>
                  <a:gd name="T28" fmla="*/ 111 w 258"/>
                  <a:gd name="T29" fmla="*/ 82 h 968"/>
                  <a:gd name="T30" fmla="*/ 88 w 258"/>
                  <a:gd name="T31" fmla="*/ 101 h 968"/>
                  <a:gd name="T32" fmla="*/ 62 w 258"/>
                  <a:gd name="T33" fmla="*/ 147 h 968"/>
                  <a:gd name="T34" fmla="*/ 39 w 258"/>
                  <a:gd name="T35" fmla="*/ 277 h 968"/>
                  <a:gd name="T36" fmla="*/ 51 w 258"/>
                  <a:gd name="T37" fmla="*/ 262 h 968"/>
                  <a:gd name="T38" fmla="*/ 61 w 258"/>
                  <a:gd name="T39" fmla="*/ 252 h 968"/>
                  <a:gd name="T40" fmla="*/ 69 w 258"/>
                  <a:gd name="T41" fmla="*/ 227 h 968"/>
                  <a:gd name="T42" fmla="*/ 70 w 258"/>
                  <a:gd name="T43" fmla="*/ 227 h 968"/>
                  <a:gd name="T44" fmla="*/ 66 w 258"/>
                  <a:gd name="T45" fmla="*/ 249 h 968"/>
                  <a:gd name="T46" fmla="*/ 139 w 258"/>
                  <a:gd name="T47" fmla="*/ 198 h 968"/>
                  <a:gd name="T48" fmla="*/ 120 w 258"/>
                  <a:gd name="T49" fmla="*/ 216 h 968"/>
                  <a:gd name="T50" fmla="*/ 137 w 258"/>
                  <a:gd name="T51" fmla="*/ 228 h 968"/>
                  <a:gd name="T52" fmla="*/ 137 w 258"/>
                  <a:gd name="T53" fmla="*/ 229 h 968"/>
                  <a:gd name="T54" fmla="*/ 120 w 258"/>
                  <a:gd name="T55" fmla="*/ 217 h 968"/>
                  <a:gd name="T56" fmla="*/ 83 w 258"/>
                  <a:gd name="T57" fmla="*/ 241 h 968"/>
                  <a:gd name="T58" fmla="*/ 55 w 258"/>
                  <a:gd name="T59" fmla="*/ 266 h 968"/>
                  <a:gd name="T60" fmla="*/ 40 w 258"/>
                  <a:gd name="T61" fmla="*/ 289 h 968"/>
                  <a:gd name="T62" fmla="*/ 48 w 258"/>
                  <a:gd name="T63" fmla="*/ 416 h 968"/>
                  <a:gd name="T64" fmla="*/ 162 w 258"/>
                  <a:gd name="T65" fmla="*/ 344 h 968"/>
                  <a:gd name="T66" fmla="*/ 209 w 258"/>
                  <a:gd name="T67" fmla="*/ 314 h 968"/>
                  <a:gd name="T68" fmla="*/ 210 w 258"/>
                  <a:gd name="T69" fmla="*/ 291 h 968"/>
                  <a:gd name="T70" fmla="*/ 205 w 258"/>
                  <a:gd name="T71" fmla="*/ 267 h 968"/>
                  <a:gd name="T72" fmla="*/ 212 w 258"/>
                  <a:gd name="T73" fmla="*/ 291 h 968"/>
                  <a:gd name="T74" fmla="*/ 214 w 258"/>
                  <a:gd name="T75" fmla="*/ 310 h 968"/>
                  <a:gd name="T76" fmla="*/ 242 w 258"/>
                  <a:gd name="T77" fmla="*/ 267 h 968"/>
                  <a:gd name="T78" fmla="*/ 243 w 258"/>
                  <a:gd name="T79" fmla="*/ 268 h 968"/>
                  <a:gd name="T80" fmla="*/ 174 w 258"/>
                  <a:gd name="T81" fmla="*/ 346 h 968"/>
                  <a:gd name="T82" fmla="*/ 208 w 258"/>
                  <a:gd name="T83" fmla="*/ 355 h 968"/>
                  <a:gd name="T84" fmla="*/ 253 w 258"/>
                  <a:gd name="T85" fmla="*/ 360 h 968"/>
                  <a:gd name="T86" fmla="*/ 208 w 258"/>
                  <a:gd name="T87" fmla="*/ 357 h 968"/>
                  <a:gd name="T88" fmla="*/ 170 w 258"/>
                  <a:gd name="T89" fmla="*/ 348 h 968"/>
                  <a:gd name="T90" fmla="*/ 52 w 258"/>
                  <a:gd name="T91" fmla="*/ 442 h 968"/>
                  <a:gd name="T92" fmla="*/ 47 w 258"/>
                  <a:gd name="T93" fmla="*/ 696 h 968"/>
                  <a:gd name="T94" fmla="*/ 156 w 258"/>
                  <a:gd name="T95" fmla="*/ 638 h 968"/>
                  <a:gd name="T96" fmla="*/ 168 w 258"/>
                  <a:gd name="T97" fmla="*/ 629 h 968"/>
                  <a:gd name="T98" fmla="*/ 258 w 258"/>
                  <a:gd name="T99" fmla="*/ 545 h 968"/>
                  <a:gd name="T100" fmla="*/ 42 w 258"/>
                  <a:gd name="T101" fmla="*/ 734 h 9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258" h="968">
                    <a:moveTo>
                      <a:pt x="42" y="734"/>
                    </a:moveTo>
                    <a:cubicBezTo>
                      <a:pt x="33" y="814"/>
                      <a:pt x="29" y="891"/>
                      <a:pt x="54" y="968"/>
                    </a:cubicBezTo>
                    <a:cubicBezTo>
                      <a:pt x="16" y="968"/>
                      <a:pt x="16" y="968"/>
                      <a:pt x="16" y="968"/>
                    </a:cubicBezTo>
                    <a:cubicBezTo>
                      <a:pt x="0" y="885"/>
                      <a:pt x="1" y="797"/>
                      <a:pt x="6" y="782"/>
                    </a:cubicBezTo>
                    <a:cubicBezTo>
                      <a:pt x="11" y="766"/>
                      <a:pt x="24" y="670"/>
                      <a:pt x="28" y="640"/>
                    </a:cubicBezTo>
                    <a:cubicBezTo>
                      <a:pt x="31" y="608"/>
                      <a:pt x="36" y="538"/>
                      <a:pt x="36" y="538"/>
                    </a:cubicBezTo>
                    <a:cubicBezTo>
                      <a:pt x="36" y="445"/>
                      <a:pt x="36" y="445"/>
                      <a:pt x="36" y="445"/>
                    </a:cubicBezTo>
                    <a:cubicBezTo>
                      <a:pt x="33" y="361"/>
                      <a:pt x="33" y="361"/>
                      <a:pt x="33" y="361"/>
                    </a:cubicBezTo>
                    <a:cubicBezTo>
                      <a:pt x="33" y="361"/>
                      <a:pt x="33" y="199"/>
                      <a:pt x="50" y="135"/>
                    </a:cubicBezTo>
                    <a:cubicBezTo>
                      <a:pt x="51" y="133"/>
                      <a:pt x="51" y="132"/>
                      <a:pt x="52" y="130"/>
                    </a:cubicBezTo>
                    <a:cubicBezTo>
                      <a:pt x="50" y="139"/>
                      <a:pt x="48" y="148"/>
                      <a:pt x="47" y="157"/>
                    </a:cubicBezTo>
                    <a:cubicBezTo>
                      <a:pt x="49" y="154"/>
                      <a:pt x="53" y="149"/>
                      <a:pt x="56" y="144"/>
                    </a:cubicBezTo>
                    <a:cubicBezTo>
                      <a:pt x="66" y="129"/>
                      <a:pt x="78" y="110"/>
                      <a:pt x="87" y="89"/>
                    </a:cubicBezTo>
                    <a:cubicBezTo>
                      <a:pt x="92" y="79"/>
                      <a:pt x="96" y="68"/>
                      <a:pt x="99" y="57"/>
                    </a:cubicBezTo>
                    <a:cubicBezTo>
                      <a:pt x="101" y="47"/>
                      <a:pt x="103" y="37"/>
                      <a:pt x="104" y="28"/>
                    </a:cubicBezTo>
                    <a:cubicBezTo>
                      <a:pt x="104" y="24"/>
                      <a:pt x="104" y="20"/>
                      <a:pt x="104" y="17"/>
                    </a:cubicBezTo>
                    <a:cubicBezTo>
                      <a:pt x="104" y="13"/>
                      <a:pt x="104" y="10"/>
                      <a:pt x="104" y="8"/>
                    </a:cubicBezTo>
                    <a:cubicBezTo>
                      <a:pt x="104" y="5"/>
                      <a:pt x="104" y="3"/>
                      <a:pt x="103" y="2"/>
                    </a:cubicBezTo>
                    <a:cubicBezTo>
                      <a:pt x="103" y="0"/>
                      <a:pt x="103" y="0"/>
                      <a:pt x="103" y="0"/>
                    </a:cubicBezTo>
                    <a:cubicBezTo>
                      <a:pt x="103" y="0"/>
                      <a:pt x="103" y="0"/>
                      <a:pt x="103" y="2"/>
                    </a:cubicBezTo>
                    <a:cubicBezTo>
                      <a:pt x="104" y="3"/>
                      <a:pt x="104" y="5"/>
                      <a:pt x="104" y="8"/>
                    </a:cubicBezTo>
                    <a:cubicBezTo>
                      <a:pt x="105" y="10"/>
                      <a:pt x="105" y="13"/>
                      <a:pt x="105" y="17"/>
                    </a:cubicBezTo>
                    <a:cubicBezTo>
                      <a:pt x="105" y="20"/>
                      <a:pt x="105" y="24"/>
                      <a:pt x="105" y="28"/>
                    </a:cubicBezTo>
                    <a:cubicBezTo>
                      <a:pt x="105" y="37"/>
                      <a:pt x="103" y="47"/>
                      <a:pt x="101" y="58"/>
                    </a:cubicBezTo>
                    <a:cubicBezTo>
                      <a:pt x="99" y="69"/>
                      <a:pt x="95" y="80"/>
                      <a:pt x="91" y="91"/>
                    </a:cubicBezTo>
                    <a:cubicBezTo>
                      <a:pt x="90" y="92"/>
                      <a:pt x="90" y="94"/>
                      <a:pt x="89" y="96"/>
                    </a:cubicBezTo>
                    <a:cubicBezTo>
                      <a:pt x="91" y="93"/>
                      <a:pt x="94" y="91"/>
                      <a:pt x="97" y="89"/>
                    </a:cubicBezTo>
                    <a:cubicBezTo>
                      <a:pt x="102" y="86"/>
                      <a:pt x="107" y="84"/>
                      <a:pt x="110" y="82"/>
                    </a:cubicBezTo>
                    <a:cubicBezTo>
                      <a:pt x="114" y="80"/>
                      <a:pt x="116" y="79"/>
                      <a:pt x="116" y="79"/>
                    </a:cubicBezTo>
                    <a:cubicBezTo>
                      <a:pt x="116" y="80"/>
                      <a:pt x="114" y="81"/>
                      <a:pt x="111" y="82"/>
                    </a:cubicBezTo>
                    <a:cubicBezTo>
                      <a:pt x="107" y="84"/>
                      <a:pt x="103" y="87"/>
                      <a:pt x="99" y="91"/>
                    </a:cubicBezTo>
                    <a:cubicBezTo>
                      <a:pt x="95" y="94"/>
                      <a:pt x="91" y="98"/>
                      <a:pt x="88" y="101"/>
                    </a:cubicBezTo>
                    <a:cubicBezTo>
                      <a:pt x="87" y="102"/>
                      <a:pt x="86" y="104"/>
                      <a:pt x="85" y="104"/>
                    </a:cubicBezTo>
                    <a:cubicBezTo>
                      <a:pt x="77" y="121"/>
                      <a:pt x="69" y="136"/>
                      <a:pt x="62" y="147"/>
                    </a:cubicBezTo>
                    <a:cubicBezTo>
                      <a:pt x="54" y="160"/>
                      <a:pt x="47" y="168"/>
                      <a:pt x="45" y="171"/>
                    </a:cubicBezTo>
                    <a:cubicBezTo>
                      <a:pt x="40" y="206"/>
                      <a:pt x="39" y="242"/>
                      <a:pt x="39" y="277"/>
                    </a:cubicBezTo>
                    <a:cubicBezTo>
                      <a:pt x="40" y="275"/>
                      <a:pt x="42" y="273"/>
                      <a:pt x="43" y="270"/>
                    </a:cubicBezTo>
                    <a:cubicBezTo>
                      <a:pt x="45" y="268"/>
                      <a:pt x="48" y="265"/>
                      <a:pt x="51" y="262"/>
                    </a:cubicBezTo>
                    <a:cubicBezTo>
                      <a:pt x="53" y="259"/>
                      <a:pt x="56" y="256"/>
                      <a:pt x="59" y="254"/>
                    </a:cubicBezTo>
                    <a:cubicBezTo>
                      <a:pt x="60" y="253"/>
                      <a:pt x="60" y="252"/>
                      <a:pt x="61" y="252"/>
                    </a:cubicBezTo>
                    <a:cubicBezTo>
                      <a:pt x="63" y="249"/>
                      <a:pt x="65" y="245"/>
                      <a:pt x="66" y="240"/>
                    </a:cubicBezTo>
                    <a:cubicBezTo>
                      <a:pt x="68" y="236"/>
                      <a:pt x="69" y="231"/>
                      <a:pt x="69" y="227"/>
                    </a:cubicBezTo>
                    <a:cubicBezTo>
                      <a:pt x="70" y="224"/>
                      <a:pt x="70" y="221"/>
                      <a:pt x="70" y="221"/>
                    </a:cubicBezTo>
                    <a:cubicBezTo>
                      <a:pt x="70" y="221"/>
                      <a:pt x="70" y="224"/>
                      <a:pt x="70" y="227"/>
                    </a:cubicBezTo>
                    <a:cubicBezTo>
                      <a:pt x="70" y="231"/>
                      <a:pt x="69" y="236"/>
                      <a:pt x="68" y="241"/>
                    </a:cubicBezTo>
                    <a:cubicBezTo>
                      <a:pt x="67" y="243"/>
                      <a:pt x="67" y="246"/>
                      <a:pt x="66" y="249"/>
                    </a:cubicBezTo>
                    <a:cubicBezTo>
                      <a:pt x="70" y="245"/>
                      <a:pt x="76" y="241"/>
                      <a:pt x="81" y="238"/>
                    </a:cubicBezTo>
                    <a:cubicBezTo>
                      <a:pt x="108" y="219"/>
                      <a:pt x="135" y="200"/>
                      <a:pt x="139" y="198"/>
                    </a:cubicBezTo>
                    <a:cubicBezTo>
                      <a:pt x="137" y="199"/>
                      <a:pt x="129" y="206"/>
                      <a:pt x="118" y="214"/>
                    </a:cubicBezTo>
                    <a:cubicBezTo>
                      <a:pt x="118" y="215"/>
                      <a:pt x="119" y="215"/>
                      <a:pt x="120" y="216"/>
                    </a:cubicBezTo>
                    <a:cubicBezTo>
                      <a:pt x="123" y="217"/>
                      <a:pt x="126" y="219"/>
                      <a:pt x="129" y="221"/>
                    </a:cubicBezTo>
                    <a:cubicBezTo>
                      <a:pt x="133" y="223"/>
                      <a:pt x="135" y="226"/>
                      <a:pt x="137" y="228"/>
                    </a:cubicBezTo>
                    <a:cubicBezTo>
                      <a:pt x="139" y="230"/>
                      <a:pt x="140" y="232"/>
                      <a:pt x="140" y="232"/>
                    </a:cubicBezTo>
                    <a:cubicBezTo>
                      <a:pt x="140" y="232"/>
                      <a:pt x="139" y="230"/>
                      <a:pt x="137" y="229"/>
                    </a:cubicBezTo>
                    <a:cubicBezTo>
                      <a:pt x="135" y="226"/>
                      <a:pt x="132" y="224"/>
                      <a:pt x="129" y="222"/>
                    </a:cubicBezTo>
                    <a:cubicBezTo>
                      <a:pt x="126" y="220"/>
                      <a:pt x="122" y="218"/>
                      <a:pt x="120" y="217"/>
                    </a:cubicBezTo>
                    <a:cubicBezTo>
                      <a:pt x="118" y="216"/>
                      <a:pt x="116" y="216"/>
                      <a:pt x="116" y="216"/>
                    </a:cubicBezTo>
                    <a:cubicBezTo>
                      <a:pt x="106" y="223"/>
                      <a:pt x="95" y="232"/>
                      <a:pt x="83" y="241"/>
                    </a:cubicBezTo>
                    <a:cubicBezTo>
                      <a:pt x="76" y="246"/>
                      <a:pt x="69" y="252"/>
                      <a:pt x="63" y="258"/>
                    </a:cubicBezTo>
                    <a:cubicBezTo>
                      <a:pt x="60" y="260"/>
                      <a:pt x="58" y="263"/>
                      <a:pt x="55" y="266"/>
                    </a:cubicBezTo>
                    <a:cubicBezTo>
                      <a:pt x="53" y="269"/>
                      <a:pt x="51" y="272"/>
                      <a:pt x="49" y="274"/>
                    </a:cubicBezTo>
                    <a:cubicBezTo>
                      <a:pt x="46" y="280"/>
                      <a:pt x="41" y="285"/>
                      <a:pt x="40" y="289"/>
                    </a:cubicBezTo>
                    <a:cubicBezTo>
                      <a:pt x="40" y="289"/>
                      <a:pt x="40" y="290"/>
                      <a:pt x="40" y="290"/>
                    </a:cubicBezTo>
                    <a:cubicBezTo>
                      <a:pt x="41" y="332"/>
                      <a:pt x="44" y="374"/>
                      <a:pt x="48" y="416"/>
                    </a:cubicBezTo>
                    <a:cubicBezTo>
                      <a:pt x="48" y="417"/>
                      <a:pt x="50" y="417"/>
                      <a:pt x="50" y="416"/>
                    </a:cubicBezTo>
                    <a:cubicBezTo>
                      <a:pt x="79" y="374"/>
                      <a:pt x="116" y="362"/>
                      <a:pt x="162" y="344"/>
                    </a:cubicBezTo>
                    <a:cubicBezTo>
                      <a:pt x="179" y="337"/>
                      <a:pt x="196" y="328"/>
                      <a:pt x="209" y="315"/>
                    </a:cubicBezTo>
                    <a:cubicBezTo>
                      <a:pt x="209" y="314"/>
                      <a:pt x="209" y="314"/>
                      <a:pt x="209" y="314"/>
                    </a:cubicBezTo>
                    <a:cubicBezTo>
                      <a:pt x="210" y="312"/>
                      <a:pt x="210" y="310"/>
                      <a:pt x="210" y="308"/>
                    </a:cubicBezTo>
                    <a:cubicBezTo>
                      <a:pt x="211" y="303"/>
                      <a:pt x="211" y="297"/>
                      <a:pt x="210" y="291"/>
                    </a:cubicBezTo>
                    <a:cubicBezTo>
                      <a:pt x="210" y="285"/>
                      <a:pt x="209" y="279"/>
                      <a:pt x="207" y="274"/>
                    </a:cubicBezTo>
                    <a:cubicBezTo>
                      <a:pt x="206" y="270"/>
                      <a:pt x="205" y="267"/>
                      <a:pt x="205" y="267"/>
                    </a:cubicBezTo>
                    <a:cubicBezTo>
                      <a:pt x="205" y="267"/>
                      <a:pt x="207" y="270"/>
                      <a:pt x="208" y="274"/>
                    </a:cubicBezTo>
                    <a:cubicBezTo>
                      <a:pt x="210" y="278"/>
                      <a:pt x="211" y="284"/>
                      <a:pt x="212" y="291"/>
                    </a:cubicBezTo>
                    <a:cubicBezTo>
                      <a:pt x="214" y="297"/>
                      <a:pt x="214" y="303"/>
                      <a:pt x="214" y="308"/>
                    </a:cubicBezTo>
                    <a:cubicBezTo>
                      <a:pt x="214" y="309"/>
                      <a:pt x="214" y="310"/>
                      <a:pt x="214" y="310"/>
                    </a:cubicBezTo>
                    <a:cubicBezTo>
                      <a:pt x="221" y="303"/>
                      <a:pt x="227" y="295"/>
                      <a:pt x="232" y="286"/>
                    </a:cubicBezTo>
                    <a:cubicBezTo>
                      <a:pt x="236" y="281"/>
                      <a:pt x="239" y="274"/>
                      <a:pt x="242" y="267"/>
                    </a:cubicBezTo>
                    <a:cubicBezTo>
                      <a:pt x="246" y="258"/>
                      <a:pt x="249" y="248"/>
                      <a:pt x="250" y="238"/>
                    </a:cubicBezTo>
                    <a:cubicBezTo>
                      <a:pt x="249" y="248"/>
                      <a:pt x="247" y="258"/>
                      <a:pt x="243" y="268"/>
                    </a:cubicBezTo>
                    <a:cubicBezTo>
                      <a:pt x="241" y="274"/>
                      <a:pt x="238" y="282"/>
                      <a:pt x="234" y="288"/>
                    </a:cubicBezTo>
                    <a:cubicBezTo>
                      <a:pt x="221" y="313"/>
                      <a:pt x="199" y="333"/>
                      <a:pt x="174" y="346"/>
                    </a:cubicBezTo>
                    <a:cubicBezTo>
                      <a:pt x="176" y="346"/>
                      <a:pt x="177" y="347"/>
                      <a:pt x="179" y="347"/>
                    </a:cubicBezTo>
                    <a:cubicBezTo>
                      <a:pt x="187" y="350"/>
                      <a:pt x="197" y="353"/>
                      <a:pt x="208" y="355"/>
                    </a:cubicBezTo>
                    <a:cubicBezTo>
                      <a:pt x="219" y="357"/>
                      <a:pt x="230" y="359"/>
                      <a:pt x="239" y="359"/>
                    </a:cubicBezTo>
                    <a:cubicBezTo>
                      <a:pt x="247" y="360"/>
                      <a:pt x="253" y="360"/>
                      <a:pt x="253" y="360"/>
                    </a:cubicBezTo>
                    <a:cubicBezTo>
                      <a:pt x="253" y="360"/>
                      <a:pt x="247" y="360"/>
                      <a:pt x="239" y="360"/>
                    </a:cubicBezTo>
                    <a:cubicBezTo>
                      <a:pt x="230" y="360"/>
                      <a:pt x="219" y="359"/>
                      <a:pt x="208" y="357"/>
                    </a:cubicBezTo>
                    <a:cubicBezTo>
                      <a:pt x="197" y="355"/>
                      <a:pt x="186" y="353"/>
                      <a:pt x="178" y="350"/>
                    </a:cubicBezTo>
                    <a:cubicBezTo>
                      <a:pt x="175" y="350"/>
                      <a:pt x="172" y="349"/>
                      <a:pt x="170" y="348"/>
                    </a:cubicBezTo>
                    <a:cubicBezTo>
                      <a:pt x="167" y="350"/>
                      <a:pt x="163" y="351"/>
                      <a:pt x="160" y="353"/>
                    </a:cubicBezTo>
                    <a:cubicBezTo>
                      <a:pt x="111" y="373"/>
                      <a:pt x="74" y="392"/>
                      <a:pt x="52" y="442"/>
                    </a:cubicBezTo>
                    <a:cubicBezTo>
                      <a:pt x="51" y="445"/>
                      <a:pt x="51" y="448"/>
                      <a:pt x="51" y="451"/>
                    </a:cubicBezTo>
                    <a:cubicBezTo>
                      <a:pt x="51" y="480"/>
                      <a:pt x="55" y="620"/>
                      <a:pt x="47" y="696"/>
                    </a:cubicBezTo>
                    <a:cubicBezTo>
                      <a:pt x="46" y="700"/>
                      <a:pt x="50" y="702"/>
                      <a:pt x="54" y="700"/>
                    </a:cubicBezTo>
                    <a:cubicBezTo>
                      <a:pt x="88" y="681"/>
                      <a:pt x="123" y="662"/>
                      <a:pt x="156" y="638"/>
                    </a:cubicBezTo>
                    <a:cubicBezTo>
                      <a:pt x="178" y="597"/>
                      <a:pt x="165" y="546"/>
                      <a:pt x="156" y="503"/>
                    </a:cubicBezTo>
                    <a:cubicBezTo>
                      <a:pt x="167" y="542"/>
                      <a:pt x="181" y="589"/>
                      <a:pt x="168" y="629"/>
                    </a:cubicBezTo>
                    <a:cubicBezTo>
                      <a:pt x="199" y="606"/>
                      <a:pt x="233" y="580"/>
                      <a:pt x="256" y="548"/>
                    </a:cubicBezTo>
                    <a:cubicBezTo>
                      <a:pt x="257" y="546"/>
                      <a:pt x="257" y="546"/>
                      <a:pt x="258" y="545"/>
                    </a:cubicBezTo>
                    <a:cubicBezTo>
                      <a:pt x="206" y="625"/>
                      <a:pt x="119" y="668"/>
                      <a:pt x="47" y="725"/>
                    </a:cubicBezTo>
                    <a:cubicBezTo>
                      <a:pt x="44" y="728"/>
                      <a:pt x="43" y="731"/>
                      <a:pt x="42" y="734"/>
                    </a:cubicBez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</p:grpSp>
      </p:grpSp>
      <p:sp>
        <p:nvSpPr>
          <p:cNvPr id="49" name="Text Placeholder 33">
            <a:extLst>
              <a:ext uri="{FF2B5EF4-FFF2-40B4-BE49-F238E27FC236}">
                <a16:creationId xmlns:a16="http://schemas.microsoft.com/office/drawing/2014/main" id="{4B089CB7-8500-DA4C-A98C-FB2E8D61D63F}"/>
              </a:ext>
            </a:extLst>
          </p:cNvPr>
          <p:cNvSpPr txBox="1">
            <a:spLocks/>
          </p:cNvSpPr>
          <p:nvPr/>
        </p:nvSpPr>
        <p:spPr>
          <a:xfrm>
            <a:off x="924181" y="1707709"/>
            <a:ext cx="2542082" cy="295447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AU" sz="1400" b="1" dirty="0"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Process Data Analysis</a:t>
            </a:r>
          </a:p>
        </p:txBody>
      </p:sp>
      <p:sp>
        <p:nvSpPr>
          <p:cNvPr id="50" name="Text Placeholder 32">
            <a:extLst>
              <a:ext uri="{FF2B5EF4-FFF2-40B4-BE49-F238E27FC236}">
                <a16:creationId xmlns:a16="http://schemas.microsoft.com/office/drawing/2014/main" id="{6C9AF95F-918F-2344-B014-FDCEAD2D29FC}"/>
              </a:ext>
            </a:extLst>
          </p:cNvPr>
          <p:cNvSpPr txBox="1">
            <a:spLocks/>
          </p:cNvSpPr>
          <p:nvPr/>
        </p:nvSpPr>
        <p:spPr>
          <a:xfrm>
            <a:off x="924180" y="2003156"/>
            <a:ext cx="2542082" cy="948637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600" b="1" dirty="0">
                <a:solidFill>
                  <a:schemeClr val="accent3"/>
                </a:solidFill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Process Information 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600" b="1" dirty="0">
                <a:solidFill>
                  <a:schemeClr val="accent3"/>
                </a:solidFill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Analysis</a:t>
            </a: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FDC43122-A52F-1D49-8214-235332BBAD1D}"/>
              </a:ext>
            </a:extLst>
          </p:cNvPr>
          <p:cNvSpPr/>
          <p:nvPr/>
        </p:nvSpPr>
        <p:spPr>
          <a:xfrm>
            <a:off x="3370214" y="1657876"/>
            <a:ext cx="802655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9025303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49" grpId="0"/>
      <p:bldP spid="50" grpId="0"/>
      <p:bldP spid="51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1" name="Group 10"/>
          <p:cNvGrpSpPr/>
          <p:nvPr/>
        </p:nvGrpSpPr>
        <p:grpSpPr>
          <a:xfrm>
            <a:off x="0" y="-77012"/>
            <a:ext cx="15412825" cy="16074031"/>
            <a:chOff x="0" y="-77012"/>
            <a:chExt cx="15412825" cy="16074031"/>
          </a:xfrm>
        </p:grpSpPr>
        <p:grpSp>
          <p:nvGrpSpPr>
            <p:cNvPr id="3" name="Group 84"/>
            <p:cNvGrpSpPr>
              <a:grpSpLocks noChangeAspect="1"/>
            </p:cNvGrpSpPr>
            <p:nvPr/>
          </p:nvGrpSpPr>
          <p:grpSpPr bwMode="auto">
            <a:xfrm>
              <a:off x="0" y="5280998"/>
              <a:ext cx="12148525" cy="10716021"/>
              <a:chOff x="3286" y="1675"/>
              <a:chExt cx="1094" cy="965"/>
            </a:xfrm>
            <a:solidFill>
              <a:schemeClr val="bg1">
                <a:alpha val="3000"/>
              </a:schemeClr>
            </a:solidFill>
          </p:grpSpPr>
          <p:sp>
            <p:nvSpPr>
              <p:cNvPr id="4" name="Freeform 85"/>
              <p:cNvSpPr>
                <a:spLocks noEditPoints="1"/>
              </p:cNvSpPr>
              <p:nvPr/>
            </p:nvSpPr>
            <p:spPr bwMode="auto">
              <a:xfrm>
                <a:off x="3384" y="1685"/>
                <a:ext cx="910" cy="838"/>
              </a:xfrm>
              <a:custGeom>
                <a:avLst/>
                <a:gdLst>
                  <a:gd name="T0" fmla="*/ 233 w 383"/>
                  <a:gd name="T1" fmla="*/ 49 h 352"/>
                  <a:gd name="T2" fmla="*/ 212 w 383"/>
                  <a:gd name="T3" fmla="*/ 51 h 352"/>
                  <a:gd name="T4" fmla="*/ 151 w 383"/>
                  <a:gd name="T5" fmla="*/ 70 h 352"/>
                  <a:gd name="T6" fmla="*/ 187 w 383"/>
                  <a:gd name="T7" fmla="*/ 66 h 352"/>
                  <a:gd name="T8" fmla="*/ 189 w 383"/>
                  <a:gd name="T9" fmla="*/ 66 h 352"/>
                  <a:gd name="T10" fmla="*/ 198 w 383"/>
                  <a:gd name="T11" fmla="*/ 67 h 352"/>
                  <a:gd name="T12" fmla="*/ 225 w 383"/>
                  <a:gd name="T13" fmla="*/ 74 h 352"/>
                  <a:gd name="T14" fmla="*/ 270 w 383"/>
                  <a:gd name="T15" fmla="*/ 102 h 352"/>
                  <a:gd name="T16" fmla="*/ 319 w 383"/>
                  <a:gd name="T17" fmla="*/ 164 h 352"/>
                  <a:gd name="T18" fmla="*/ 328 w 383"/>
                  <a:gd name="T19" fmla="*/ 202 h 352"/>
                  <a:gd name="T20" fmla="*/ 328 w 383"/>
                  <a:gd name="T21" fmla="*/ 201 h 352"/>
                  <a:gd name="T22" fmla="*/ 303 w 383"/>
                  <a:gd name="T23" fmla="*/ 278 h 352"/>
                  <a:gd name="T24" fmla="*/ 245 w 383"/>
                  <a:gd name="T25" fmla="*/ 333 h 352"/>
                  <a:gd name="T26" fmla="*/ 192 w 383"/>
                  <a:gd name="T27" fmla="*/ 350 h 352"/>
                  <a:gd name="T28" fmla="*/ 199 w 383"/>
                  <a:gd name="T29" fmla="*/ 351 h 352"/>
                  <a:gd name="T30" fmla="*/ 199 w 383"/>
                  <a:gd name="T31" fmla="*/ 351 h 352"/>
                  <a:gd name="T32" fmla="*/ 215 w 383"/>
                  <a:gd name="T33" fmla="*/ 352 h 352"/>
                  <a:gd name="T34" fmla="*/ 253 w 383"/>
                  <a:gd name="T35" fmla="*/ 347 h 352"/>
                  <a:gd name="T36" fmla="*/ 306 w 383"/>
                  <a:gd name="T37" fmla="*/ 322 h 352"/>
                  <a:gd name="T38" fmla="*/ 371 w 383"/>
                  <a:gd name="T39" fmla="*/ 241 h 352"/>
                  <a:gd name="T40" fmla="*/ 382 w 383"/>
                  <a:gd name="T41" fmla="*/ 183 h 352"/>
                  <a:gd name="T42" fmla="*/ 382 w 383"/>
                  <a:gd name="T43" fmla="*/ 183 h 352"/>
                  <a:gd name="T44" fmla="*/ 382 w 383"/>
                  <a:gd name="T45" fmla="*/ 183 h 352"/>
                  <a:gd name="T46" fmla="*/ 382 w 383"/>
                  <a:gd name="T47" fmla="*/ 183 h 352"/>
                  <a:gd name="T48" fmla="*/ 382 w 383"/>
                  <a:gd name="T49" fmla="*/ 183 h 352"/>
                  <a:gd name="T50" fmla="*/ 332 w 383"/>
                  <a:gd name="T51" fmla="*/ 82 h 352"/>
                  <a:gd name="T52" fmla="*/ 233 w 383"/>
                  <a:gd name="T53" fmla="*/ 49 h 352"/>
                  <a:gd name="T54" fmla="*/ 382 w 383"/>
                  <a:gd name="T55" fmla="*/ 180 h 352"/>
                  <a:gd name="T56" fmla="*/ 382 w 383"/>
                  <a:gd name="T57" fmla="*/ 183 h 352"/>
                  <a:gd name="T58" fmla="*/ 382 w 383"/>
                  <a:gd name="T59" fmla="*/ 183 h 352"/>
                  <a:gd name="T60" fmla="*/ 382 w 383"/>
                  <a:gd name="T61" fmla="*/ 183 h 352"/>
                  <a:gd name="T62" fmla="*/ 382 w 383"/>
                  <a:gd name="T63" fmla="*/ 184 h 352"/>
                  <a:gd name="T64" fmla="*/ 382 w 383"/>
                  <a:gd name="T65" fmla="*/ 182 h 352"/>
                  <a:gd name="T66" fmla="*/ 382 w 383"/>
                  <a:gd name="T67" fmla="*/ 180 h 352"/>
                  <a:gd name="T68" fmla="*/ 207 w 383"/>
                  <a:gd name="T69" fmla="*/ 0 h 352"/>
                  <a:gd name="T70" fmla="*/ 200 w 383"/>
                  <a:gd name="T71" fmla="*/ 0 h 352"/>
                  <a:gd name="T72" fmla="*/ 200 w 383"/>
                  <a:gd name="T73" fmla="*/ 0 h 352"/>
                  <a:gd name="T74" fmla="*/ 200 w 383"/>
                  <a:gd name="T75" fmla="*/ 0 h 352"/>
                  <a:gd name="T76" fmla="*/ 199 w 383"/>
                  <a:gd name="T77" fmla="*/ 0 h 352"/>
                  <a:gd name="T78" fmla="*/ 30 w 383"/>
                  <a:gd name="T79" fmla="*/ 80 h 352"/>
                  <a:gd name="T80" fmla="*/ 0 w 383"/>
                  <a:gd name="T81" fmla="*/ 115 h 352"/>
                  <a:gd name="T82" fmla="*/ 59 w 383"/>
                  <a:gd name="T83" fmla="*/ 60 h 352"/>
                  <a:gd name="T84" fmla="*/ 143 w 383"/>
                  <a:gd name="T85" fmla="*/ 14 h 352"/>
                  <a:gd name="T86" fmla="*/ 207 w 383"/>
                  <a:gd name="T87" fmla="*/ 0 h 3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383" h="352">
                    <a:moveTo>
                      <a:pt x="233" y="49"/>
                    </a:moveTo>
                    <a:cubicBezTo>
                      <a:pt x="226" y="49"/>
                      <a:pt x="219" y="50"/>
                      <a:pt x="212" y="51"/>
                    </a:cubicBezTo>
                    <a:cubicBezTo>
                      <a:pt x="191" y="53"/>
                      <a:pt x="170" y="60"/>
                      <a:pt x="151" y="70"/>
                    </a:cubicBezTo>
                    <a:cubicBezTo>
                      <a:pt x="163" y="67"/>
                      <a:pt x="175" y="66"/>
                      <a:pt x="187" y="66"/>
                    </a:cubicBezTo>
                    <a:cubicBezTo>
                      <a:pt x="185" y="66"/>
                      <a:pt x="188" y="66"/>
                      <a:pt x="189" y="66"/>
                    </a:cubicBezTo>
                    <a:cubicBezTo>
                      <a:pt x="192" y="66"/>
                      <a:pt x="195" y="67"/>
                      <a:pt x="198" y="67"/>
                    </a:cubicBezTo>
                    <a:cubicBezTo>
                      <a:pt x="207" y="68"/>
                      <a:pt x="216" y="71"/>
                      <a:pt x="225" y="74"/>
                    </a:cubicBezTo>
                    <a:cubicBezTo>
                      <a:pt x="242" y="81"/>
                      <a:pt x="257" y="91"/>
                      <a:pt x="270" y="102"/>
                    </a:cubicBezTo>
                    <a:cubicBezTo>
                      <a:pt x="291" y="119"/>
                      <a:pt x="309" y="139"/>
                      <a:pt x="319" y="164"/>
                    </a:cubicBezTo>
                    <a:cubicBezTo>
                      <a:pt x="325" y="176"/>
                      <a:pt x="327" y="189"/>
                      <a:pt x="328" y="202"/>
                    </a:cubicBezTo>
                    <a:cubicBezTo>
                      <a:pt x="328" y="201"/>
                      <a:pt x="328" y="201"/>
                      <a:pt x="328" y="201"/>
                    </a:cubicBezTo>
                    <a:cubicBezTo>
                      <a:pt x="328" y="229"/>
                      <a:pt x="318" y="255"/>
                      <a:pt x="303" y="278"/>
                    </a:cubicBezTo>
                    <a:cubicBezTo>
                      <a:pt x="287" y="300"/>
                      <a:pt x="268" y="319"/>
                      <a:pt x="245" y="333"/>
                    </a:cubicBezTo>
                    <a:cubicBezTo>
                      <a:pt x="229" y="342"/>
                      <a:pt x="211" y="348"/>
                      <a:pt x="192" y="350"/>
                    </a:cubicBezTo>
                    <a:cubicBezTo>
                      <a:pt x="194" y="351"/>
                      <a:pt x="197" y="351"/>
                      <a:pt x="199" y="351"/>
                    </a:cubicBezTo>
                    <a:cubicBezTo>
                      <a:pt x="199" y="351"/>
                      <a:pt x="199" y="351"/>
                      <a:pt x="199" y="351"/>
                    </a:cubicBezTo>
                    <a:cubicBezTo>
                      <a:pt x="204" y="352"/>
                      <a:pt x="210" y="352"/>
                      <a:pt x="215" y="352"/>
                    </a:cubicBezTo>
                    <a:cubicBezTo>
                      <a:pt x="227" y="352"/>
                      <a:pt x="240" y="351"/>
                      <a:pt x="253" y="347"/>
                    </a:cubicBezTo>
                    <a:cubicBezTo>
                      <a:pt x="272" y="342"/>
                      <a:pt x="290" y="333"/>
                      <a:pt x="306" y="322"/>
                    </a:cubicBezTo>
                    <a:cubicBezTo>
                      <a:pt x="335" y="302"/>
                      <a:pt x="358" y="273"/>
                      <a:pt x="371" y="241"/>
                    </a:cubicBezTo>
                    <a:cubicBezTo>
                      <a:pt x="378" y="223"/>
                      <a:pt x="383" y="202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3" y="143"/>
                      <a:pt x="362" y="106"/>
                      <a:pt x="332" y="82"/>
                    </a:cubicBezTo>
                    <a:cubicBezTo>
                      <a:pt x="304" y="60"/>
                      <a:pt x="268" y="49"/>
                      <a:pt x="233" y="49"/>
                    </a:cubicBezTo>
                    <a:moveTo>
                      <a:pt x="382" y="180"/>
                    </a:moveTo>
                    <a:cubicBezTo>
                      <a:pt x="382" y="180"/>
                      <a:pt x="382" y="181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2" y="183"/>
                      <a:pt x="382" y="184"/>
                      <a:pt x="382" y="184"/>
                    </a:cubicBezTo>
                    <a:cubicBezTo>
                      <a:pt x="382" y="184"/>
                      <a:pt x="382" y="183"/>
                      <a:pt x="382" y="182"/>
                    </a:cubicBezTo>
                    <a:cubicBezTo>
                      <a:pt x="382" y="181"/>
                      <a:pt x="382" y="180"/>
                      <a:pt x="382" y="180"/>
                    </a:cubicBezTo>
                    <a:moveTo>
                      <a:pt x="207" y="0"/>
                    </a:moveTo>
                    <a:cubicBezTo>
                      <a:pt x="204" y="0"/>
                      <a:pt x="202" y="0"/>
                      <a:pt x="200" y="0"/>
                    </a:cubicBezTo>
                    <a:cubicBezTo>
                      <a:pt x="200" y="0"/>
                      <a:pt x="200" y="0"/>
                      <a:pt x="200" y="0"/>
                    </a:cubicBezTo>
                    <a:cubicBezTo>
                      <a:pt x="200" y="0"/>
                      <a:pt x="200" y="0"/>
                      <a:pt x="200" y="0"/>
                    </a:cubicBezTo>
                    <a:cubicBezTo>
                      <a:pt x="200" y="0"/>
                      <a:pt x="199" y="0"/>
                      <a:pt x="199" y="0"/>
                    </a:cubicBezTo>
                    <a:cubicBezTo>
                      <a:pt x="136" y="6"/>
                      <a:pt x="75" y="36"/>
                      <a:pt x="30" y="80"/>
                    </a:cubicBezTo>
                    <a:cubicBezTo>
                      <a:pt x="19" y="91"/>
                      <a:pt x="9" y="102"/>
                      <a:pt x="0" y="115"/>
                    </a:cubicBezTo>
                    <a:cubicBezTo>
                      <a:pt x="17" y="94"/>
                      <a:pt x="37" y="76"/>
                      <a:pt x="59" y="60"/>
                    </a:cubicBezTo>
                    <a:cubicBezTo>
                      <a:pt x="85" y="41"/>
                      <a:pt x="113" y="24"/>
                      <a:pt x="143" y="14"/>
                    </a:cubicBezTo>
                    <a:cubicBezTo>
                      <a:pt x="164" y="6"/>
                      <a:pt x="185" y="1"/>
                      <a:pt x="207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" name="Freeform 86"/>
              <p:cNvSpPr>
                <a:spLocks noEditPoints="1"/>
              </p:cNvSpPr>
              <p:nvPr/>
            </p:nvSpPr>
            <p:spPr bwMode="auto">
              <a:xfrm>
                <a:off x="4147" y="2425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close/>
                    <a:moveTo>
                      <a:pt x="0" y="0"/>
                    </a:move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" name="Freeform 87"/>
              <p:cNvSpPr>
                <a:spLocks noEditPoints="1"/>
              </p:cNvSpPr>
              <p:nvPr/>
            </p:nvSpPr>
            <p:spPr bwMode="auto">
              <a:xfrm>
                <a:off x="4147" y="2425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moveTo>
                      <a:pt x="0" y="0"/>
                    </a:moveTo>
                    <a:lnTo>
                      <a:pt x="0" y="0"/>
                    </a:ln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" name="Freeform 88"/>
              <p:cNvSpPr>
                <a:spLocks noEditPoints="1"/>
              </p:cNvSpPr>
              <p:nvPr/>
            </p:nvSpPr>
            <p:spPr bwMode="auto">
              <a:xfrm>
                <a:off x="3286" y="1675"/>
                <a:ext cx="1094" cy="965"/>
              </a:xfrm>
              <a:custGeom>
                <a:avLst/>
                <a:gdLst>
                  <a:gd name="T0" fmla="*/ 456 w 460"/>
                  <a:gd name="T1" fmla="*/ 144 h 405"/>
                  <a:gd name="T2" fmla="*/ 389 w 460"/>
                  <a:gd name="T3" fmla="*/ 39 h 405"/>
                  <a:gd name="T4" fmla="*/ 253 w 460"/>
                  <a:gd name="T5" fmla="*/ 3 h 405"/>
                  <a:gd name="T6" fmla="*/ 175 w 460"/>
                  <a:gd name="T7" fmla="*/ 21 h 405"/>
                  <a:gd name="T8" fmla="*/ 107 w 460"/>
                  <a:gd name="T9" fmla="*/ 59 h 405"/>
                  <a:gd name="T10" fmla="*/ 28 w 460"/>
                  <a:gd name="T11" fmla="*/ 137 h 405"/>
                  <a:gd name="T12" fmla="*/ 12 w 460"/>
                  <a:gd name="T13" fmla="*/ 248 h 405"/>
                  <a:gd name="T14" fmla="*/ 76 w 460"/>
                  <a:gd name="T15" fmla="*/ 340 h 405"/>
                  <a:gd name="T16" fmla="*/ 186 w 460"/>
                  <a:gd name="T17" fmla="*/ 398 h 405"/>
                  <a:gd name="T18" fmla="*/ 243 w 460"/>
                  <a:gd name="T19" fmla="*/ 404 h 405"/>
                  <a:gd name="T20" fmla="*/ 306 w 460"/>
                  <a:gd name="T21" fmla="*/ 390 h 405"/>
                  <a:gd name="T22" fmla="*/ 416 w 460"/>
                  <a:gd name="T23" fmla="*/ 307 h 405"/>
                  <a:gd name="T24" fmla="*/ 460 w 460"/>
                  <a:gd name="T25" fmla="*/ 179 h 405"/>
                  <a:gd name="T26" fmla="*/ 456 w 460"/>
                  <a:gd name="T27" fmla="*/ 144 h 405"/>
                  <a:gd name="T28" fmla="*/ 456 w 460"/>
                  <a:gd name="T29" fmla="*/ 144 h 405"/>
                  <a:gd name="T30" fmla="*/ 423 w 460"/>
                  <a:gd name="T31" fmla="*/ 195 h 405"/>
                  <a:gd name="T32" fmla="*/ 380 w 460"/>
                  <a:gd name="T33" fmla="*/ 297 h 405"/>
                  <a:gd name="T34" fmla="*/ 299 w 460"/>
                  <a:gd name="T35" fmla="*/ 350 h 405"/>
                  <a:gd name="T36" fmla="*/ 240 w 460"/>
                  <a:gd name="T37" fmla="*/ 355 h 405"/>
                  <a:gd name="T38" fmla="*/ 240 w 460"/>
                  <a:gd name="T39" fmla="*/ 355 h 405"/>
                  <a:gd name="T40" fmla="*/ 127 w 460"/>
                  <a:gd name="T41" fmla="*/ 281 h 405"/>
                  <a:gd name="T42" fmla="*/ 95 w 460"/>
                  <a:gd name="T43" fmla="*/ 212 h 405"/>
                  <a:gd name="T44" fmla="*/ 103 w 460"/>
                  <a:gd name="T45" fmla="*/ 167 h 405"/>
                  <a:gd name="T46" fmla="*/ 143 w 460"/>
                  <a:gd name="T47" fmla="*/ 112 h 405"/>
                  <a:gd name="T48" fmla="*/ 186 w 460"/>
                  <a:gd name="T49" fmla="*/ 78 h 405"/>
                  <a:gd name="T50" fmla="*/ 339 w 460"/>
                  <a:gd name="T51" fmla="*/ 66 h 405"/>
                  <a:gd name="T52" fmla="*/ 423 w 460"/>
                  <a:gd name="T53" fmla="*/ 180 h 405"/>
                  <a:gd name="T54" fmla="*/ 423 w 460"/>
                  <a:gd name="T55" fmla="*/ 195 h 405"/>
                  <a:gd name="T56" fmla="*/ 423 w 460"/>
                  <a:gd name="T57" fmla="*/ 195 h 4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460" h="405">
                    <a:moveTo>
                      <a:pt x="456" y="144"/>
                    </a:moveTo>
                    <a:cubicBezTo>
                      <a:pt x="447" y="102"/>
                      <a:pt x="423" y="64"/>
                      <a:pt x="389" y="39"/>
                    </a:cubicBezTo>
                    <a:cubicBezTo>
                      <a:pt x="350" y="11"/>
                      <a:pt x="299" y="0"/>
                      <a:pt x="253" y="3"/>
                    </a:cubicBezTo>
                    <a:cubicBezTo>
                      <a:pt x="226" y="5"/>
                      <a:pt x="200" y="11"/>
                      <a:pt x="175" y="21"/>
                    </a:cubicBezTo>
                    <a:cubicBezTo>
                      <a:pt x="151" y="31"/>
                      <a:pt x="129" y="44"/>
                      <a:pt x="107" y="59"/>
                    </a:cubicBezTo>
                    <a:cubicBezTo>
                      <a:pt x="77" y="80"/>
                      <a:pt x="48" y="106"/>
                      <a:pt x="28" y="137"/>
                    </a:cubicBezTo>
                    <a:cubicBezTo>
                      <a:pt x="7" y="171"/>
                      <a:pt x="0" y="210"/>
                      <a:pt x="12" y="248"/>
                    </a:cubicBezTo>
                    <a:cubicBezTo>
                      <a:pt x="23" y="284"/>
                      <a:pt x="48" y="316"/>
                      <a:pt x="76" y="340"/>
                    </a:cubicBezTo>
                    <a:cubicBezTo>
                      <a:pt x="108" y="367"/>
                      <a:pt x="145" y="389"/>
                      <a:pt x="186" y="398"/>
                    </a:cubicBezTo>
                    <a:cubicBezTo>
                      <a:pt x="205" y="403"/>
                      <a:pt x="224" y="405"/>
                      <a:pt x="243" y="404"/>
                    </a:cubicBezTo>
                    <a:cubicBezTo>
                      <a:pt x="264" y="402"/>
                      <a:pt x="286" y="398"/>
                      <a:pt x="306" y="390"/>
                    </a:cubicBezTo>
                    <a:cubicBezTo>
                      <a:pt x="350" y="374"/>
                      <a:pt x="388" y="344"/>
                      <a:pt x="416" y="307"/>
                    </a:cubicBezTo>
                    <a:cubicBezTo>
                      <a:pt x="444" y="270"/>
                      <a:pt x="460" y="225"/>
                      <a:pt x="460" y="179"/>
                    </a:cubicBezTo>
                    <a:cubicBezTo>
                      <a:pt x="460" y="167"/>
                      <a:pt x="459" y="155"/>
                      <a:pt x="456" y="144"/>
                    </a:cubicBezTo>
                    <a:cubicBezTo>
                      <a:pt x="453" y="127"/>
                      <a:pt x="460" y="160"/>
                      <a:pt x="456" y="144"/>
                    </a:cubicBezTo>
                    <a:close/>
                    <a:moveTo>
                      <a:pt x="423" y="195"/>
                    </a:moveTo>
                    <a:cubicBezTo>
                      <a:pt x="422" y="232"/>
                      <a:pt x="404" y="270"/>
                      <a:pt x="380" y="297"/>
                    </a:cubicBezTo>
                    <a:cubicBezTo>
                      <a:pt x="358" y="322"/>
                      <a:pt x="330" y="340"/>
                      <a:pt x="299" y="350"/>
                    </a:cubicBezTo>
                    <a:cubicBezTo>
                      <a:pt x="280" y="356"/>
                      <a:pt x="260" y="357"/>
                      <a:pt x="240" y="355"/>
                    </a:cubicBezTo>
                    <a:cubicBezTo>
                      <a:pt x="240" y="355"/>
                      <a:pt x="240" y="355"/>
                      <a:pt x="240" y="355"/>
                    </a:cubicBezTo>
                    <a:cubicBezTo>
                      <a:pt x="193" y="349"/>
                      <a:pt x="156" y="317"/>
                      <a:pt x="127" y="281"/>
                    </a:cubicBezTo>
                    <a:cubicBezTo>
                      <a:pt x="111" y="262"/>
                      <a:pt x="98" y="238"/>
                      <a:pt x="95" y="212"/>
                    </a:cubicBezTo>
                    <a:cubicBezTo>
                      <a:pt x="94" y="197"/>
                      <a:pt x="97" y="181"/>
                      <a:pt x="103" y="167"/>
                    </a:cubicBezTo>
                    <a:cubicBezTo>
                      <a:pt x="112" y="146"/>
                      <a:pt x="127" y="128"/>
                      <a:pt x="143" y="112"/>
                    </a:cubicBezTo>
                    <a:cubicBezTo>
                      <a:pt x="156" y="99"/>
                      <a:pt x="170" y="87"/>
                      <a:pt x="186" y="78"/>
                    </a:cubicBezTo>
                    <a:cubicBezTo>
                      <a:pt x="232" y="51"/>
                      <a:pt x="289" y="46"/>
                      <a:pt x="339" y="66"/>
                    </a:cubicBezTo>
                    <a:cubicBezTo>
                      <a:pt x="385" y="85"/>
                      <a:pt x="421" y="129"/>
                      <a:pt x="423" y="180"/>
                    </a:cubicBezTo>
                    <a:cubicBezTo>
                      <a:pt x="423" y="185"/>
                      <a:pt x="423" y="190"/>
                      <a:pt x="423" y="195"/>
                    </a:cubicBezTo>
                    <a:cubicBezTo>
                      <a:pt x="423" y="197"/>
                      <a:pt x="423" y="194"/>
                      <a:pt x="423" y="19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8" name="Freeform 88"/>
            <p:cNvSpPr>
              <a:spLocks noEditPoints="1"/>
            </p:cNvSpPr>
            <p:nvPr/>
          </p:nvSpPr>
          <p:spPr bwMode="auto">
            <a:xfrm>
              <a:off x="1646032" y="2688184"/>
              <a:ext cx="12148525" cy="10716021"/>
            </a:xfrm>
            <a:custGeom>
              <a:avLst/>
              <a:gdLst>
                <a:gd name="T0" fmla="*/ 456 w 460"/>
                <a:gd name="T1" fmla="*/ 144 h 405"/>
                <a:gd name="T2" fmla="*/ 389 w 460"/>
                <a:gd name="T3" fmla="*/ 39 h 405"/>
                <a:gd name="T4" fmla="*/ 253 w 460"/>
                <a:gd name="T5" fmla="*/ 3 h 405"/>
                <a:gd name="T6" fmla="*/ 175 w 460"/>
                <a:gd name="T7" fmla="*/ 21 h 405"/>
                <a:gd name="T8" fmla="*/ 107 w 460"/>
                <a:gd name="T9" fmla="*/ 59 h 405"/>
                <a:gd name="T10" fmla="*/ 28 w 460"/>
                <a:gd name="T11" fmla="*/ 137 h 405"/>
                <a:gd name="T12" fmla="*/ 12 w 460"/>
                <a:gd name="T13" fmla="*/ 248 h 405"/>
                <a:gd name="T14" fmla="*/ 76 w 460"/>
                <a:gd name="T15" fmla="*/ 340 h 405"/>
                <a:gd name="T16" fmla="*/ 186 w 460"/>
                <a:gd name="T17" fmla="*/ 398 h 405"/>
                <a:gd name="T18" fmla="*/ 243 w 460"/>
                <a:gd name="T19" fmla="*/ 404 h 405"/>
                <a:gd name="T20" fmla="*/ 306 w 460"/>
                <a:gd name="T21" fmla="*/ 390 h 405"/>
                <a:gd name="T22" fmla="*/ 416 w 460"/>
                <a:gd name="T23" fmla="*/ 307 h 405"/>
                <a:gd name="T24" fmla="*/ 460 w 460"/>
                <a:gd name="T25" fmla="*/ 179 h 405"/>
                <a:gd name="T26" fmla="*/ 456 w 460"/>
                <a:gd name="T27" fmla="*/ 144 h 405"/>
                <a:gd name="T28" fmla="*/ 456 w 460"/>
                <a:gd name="T29" fmla="*/ 144 h 405"/>
                <a:gd name="T30" fmla="*/ 423 w 460"/>
                <a:gd name="T31" fmla="*/ 195 h 405"/>
                <a:gd name="T32" fmla="*/ 380 w 460"/>
                <a:gd name="T33" fmla="*/ 297 h 405"/>
                <a:gd name="T34" fmla="*/ 299 w 460"/>
                <a:gd name="T35" fmla="*/ 350 h 405"/>
                <a:gd name="T36" fmla="*/ 240 w 460"/>
                <a:gd name="T37" fmla="*/ 355 h 405"/>
                <a:gd name="T38" fmla="*/ 240 w 460"/>
                <a:gd name="T39" fmla="*/ 355 h 405"/>
                <a:gd name="T40" fmla="*/ 127 w 460"/>
                <a:gd name="T41" fmla="*/ 281 h 405"/>
                <a:gd name="T42" fmla="*/ 95 w 460"/>
                <a:gd name="T43" fmla="*/ 212 h 405"/>
                <a:gd name="T44" fmla="*/ 103 w 460"/>
                <a:gd name="T45" fmla="*/ 167 h 405"/>
                <a:gd name="T46" fmla="*/ 143 w 460"/>
                <a:gd name="T47" fmla="*/ 112 h 405"/>
                <a:gd name="T48" fmla="*/ 186 w 460"/>
                <a:gd name="T49" fmla="*/ 78 h 405"/>
                <a:gd name="T50" fmla="*/ 339 w 460"/>
                <a:gd name="T51" fmla="*/ 66 h 405"/>
                <a:gd name="T52" fmla="*/ 423 w 460"/>
                <a:gd name="T53" fmla="*/ 180 h 405"/>
                <a:gd name="T54" fmla="*/ 423 w 460"/>
                <a:gd name="T55" fmla="*/ 195 h 405"/>
                <a:gd name="T56" fmla="*/ 423 w 460"/>
                <a:gd name="T57" fmla="*/ 195 h 4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60" h="405">
                  <a:moveTo>
                    <a:pt x="456" y="144"/>
                  </a:moveTo>
                  <a:cubicBezTo>
                    <a:pt x="447" y="102"/>
                    <a:pt x="423" y="64"/>
                    <a:pt x="389" y="39"/>
                  </a:cubicBezTo>
                  <a:cubicBezTo>
                    <a:pt x="350" y="11"/>
                    <a:pt x="299" y="0"/>
                    <a:pt x="253" y="3"/>
                  </a:cubicBezTo>
                  <a:cubicBezTo>
                    <a:pt x="226" y="5"/>
                    <a:pt x="200" y="11"/>
                    <a:pt x="175" y="21"/>
                  </a:cubicBezTo>
                  <a:cubicBezTo>
                    <a:pt x="151" y="31"/>
                    <a:pt x="129" y="44"/>
                    <a:pt x="107" y="59"/>
                  </a:cubicBezTo>
                  <a:cubicBezTo>
                    <a:pt x="77" y="80"/>
                    <a:pt x="48" y="106"/>
                    <a:pt x="28" y="137"/>
                  </a:cubicBezTo>
                  <a:cubicBezTo>
                    <a:pt x="7" y="171"/>
                    <a:pt x="0" y="210"/>
                    <a:pt x="12" y="248"/>
                  </a:cubicBezTo>
                  <a:cubicBezTo>
                    <a:pt x="23" y="284"/>
                    <a:pt x="48" y="316"/>
                    <a:pt x="76" y="340"/>
                  </a:cubicBezTo>
                  <a:cubicBezTo>
                    <a:pt x="108" y="367"/>
                    <a:pt x="145" y="389"/>
                    <a:pt x="186" y="398"/>
                  </a:cubicBezTo>
                  <a:cubicBezTo>
                    <a:pt x="205" y="403"/>
                    <a:pt x="224" y="405"/>
                    <a:pt x="243" y="404"/>
                  </a:cubicBezTo>
                  <a:cubicBezTo>
                    <a:pt x="264" y="402"/>
                    <a:pt x="286" y="398"/>
                    <a:pt x="306" y="390"/>
                  </a:cubicBezTo>
                  <a:cubicBezTo>
                    <a:pt x="350" y="374"/>
                    <a:pt x="388" y="344"/>
                    <a:pt x="416" y="307"/>
                  </a:cubicBezTo>
                  <a:cubicBezTo>
                    <a:pt x="444" y="270"/>
                    <a:pt x="460" y="225"/>
                    <a:pt x="460" y="179"/>
                  </a:cubicBezTo>
                  <a:cubicBezTo>
                    <a:pt x="460" y="167"/>
                    <a:pt x="459" y="155"/>
                    <a:pt x="456" y="144"/>
                  </a:cubicBezTo>
                  <a:cubicBezTo>
                    <a:pt x="453" y="127"/>
                    <a:pt x="460" y="160"/>
                    <a:pt x="456" y="144"/>
                  </a:cubicBezTo>
                  <a:close/>
                  <a:moveTo>
                    <a:pt x="423" y="195"/>
                  </a:moveTo>
                  <a:cubicBezTo>
                    <a:pt x="422" y="232"/>
                    <a:pt x="404" y="270"/>
                    <a:pt x="380" y="297"/>
                  </a:cubicBezTo>
                  <a:cubicBezTo>
                    <a:pt x="358" y="322"/>
                    <a:pt x="330" y="340"/>
                    <a:pt x="299" y="350"/>
                  </a:cubicBezTo>
                  <a:cubicBezTo>
                    <a:pt x="280" y="356"/>
                    <a:pt x="260" y="357"/>
                    <a:pt x="240" y="355"/>
                  </a:cubicBezTo>
                  <a:cubicBezTo>
                    <a:pt x="240" y="355"/>
                    <a:pt x="240" y="355"/>
                    <a:pt x="240" y="355"/>
                  </a:cubicBezTo>
                  <a:cubicBezTo>
                    <a:pt x="193" y="349"/>
                    <a:pt x="156" y="317"/>
                    <a:pt x="127" y="281"/>
                  </a:cubicBezTo>
                  <a:cubicBezTo>
                    <a:pt x="111" y="262"/>
                    <a:pt x="98" y="238"/>
                    <a:pt x="95" y="212"/>
                  </a:cubicBezTo>
                  <a:cubicBezTo>
                    <a:pt x="94" y="197"/>
                    <a:pt x="97" y="181"/>
                    <a:pt x="103" y="167"/>
                  </a:cubicBezTo>
                  <a:cubicBezTo>
                    <a:pt x="112" y="146"/>
                    <a:pt x="127" y="128"/>
                    <a:pt x="143" y="112"/>
                  </a:cubicBezTo>
                  <a:cubicBezTo>
                    <a:pt x="156" y="99"/>
                    <a:pt x="170" y="87"/>
                    <a:pt x="186" y="78"/>
                  </a:cubicBezTo>
                  <a:cubicBezTo>
                    <a:pt x="232" y="51"/>
                    <a:pt x="289" y="46"/>
                    <a:pt x="339" y="66"/>
                  </a:cubicBezTo>
                  <a:cubicBezTo>
                    <a:pt x="385" y="85"/>
                    <a:pt x="421" y="129"/>
                    <a:pt x="423" y="180"/>
                  </a:cubicBezTo>
                  <a:cubicBezTo>
                    <a:pt x="423" y="185"/>
                    <a:pt x="423" y="190"/>
                    <a:pt x="423" y="195"/>
                  </a:cubicBezTo>
                  <a:cubicBezTo>
                    <a:pt x="423" y="197"/>
                    <a:pt x="423" y="194"/>
                    <a:pt x="423" y="195"/>
                  </a:cubicBezTo>
                  <a:close/>
                </a:path>
              </a:pathLst>
            </a:custGeom>
            <a:solidFill>
              <a:schemeClr val="bg1">
                <a:alpha val="3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88"/>
            <p:cNvSpPr>
              <a:spLocks noEditPoints="1"/>
            </p:cNvSpPr>
            <p:nvPr/>
          </p:nvSpPr>
          <p:spPr bwMode="auto">
            <a:xfrm>
              <a:off x="3264300" y="-77012"/>
              <a:ext cx="12148525" cy="10716021"/>
            </a:xfrm>
            <a:custGeom>
              <a:avLst/>
              <a:gdLst>
                <a:gd name="T0" fmla="*/ 456 w 460"/>
                <a:gd name="T1" fmla="*/ 144 h 405"/>
                <a:gd name="T2" fmla="*/ 389 w 460"/>
                <a:gd name="T3" fmla="*/ 39 h 405"/>
                <a:gd name="T4" fmla="*/ 253 w 460"/>
                <a:gd name="T5" fmla="*/ 3 h 405"/>
                <a:gd name="T6" fmla="*/ 175 w 460"/>
                <a:gd name="T7" fmla="*/ 21 h 405"/>
                <a:gd name="T8" fmla="*/ 107 w 460"/>
                <a:gd name="T9" fmla="*/ 59 h 405"/>
                <a:gd name="T10" fmla="*/ 28 w 460"/>
                <a:gd name="T11" fmla="*/ 137 h 405"/>
                <a:gd name="T12" fmla="*/ 12 w 460"/>
                <a:gd name="T13" fmla="*/ 248 h 405"/>
                <a:gd name="T14" fmla="*/ 76 w 460"/>
                <a:gd name="T15" fmla="*/ 340 h 405"/>
                <a:gd name="T16" fmla="*/ 186 w 460"/>
                <a:gd name="T17" fmla="*/ 398 h 405"/>
                <a:gd name="T18" fmla="*/ 243 w 460"/>
                <a:gd name="T19" fmla="*/ 404 h 405"/>
                <a:gd name="T20" fmla="*/ 306 w 460"/>
                <a:gd name="T21" fmla="*/ 390 h 405"/>
                <a:gd name="T22" fmla="*/ 416 w 460"/>
                <a:gd name="T23" fmla="*/ 307 h 405"/>
                <a:gd name="T24" fmla="*/ 460 w 460"/>
                <a:gd name="T25" fmla="*/ 179 h 405"/>
                <a:gd name="T26" fmla="*/ 456 w 460"/>
                <a:gd name="T27" fmla="*/ 144 h 405"/>
                <a:gd name="T28" fmla="*/ 456 w 460"/>
                <a:gd name="T29" fmla="*/ 144 h 405"/>
                <a:gd name="T30" fmla="*/ 423 w 460"/>
                <a:gd name="T31" fmla="*/ 195 h 405"/>
                <a:gd name="T32" fmla="*/ 380 w 460"/>
                <a:gd name="T33" fmla="*/ 297 h 405"/>
                <a:gd name="T34" fmla="*/ 299 w 460"/>
                <a:gd name="T35" fmla="*/ 350 h 405"/>
                <a:gd name="T36" fmla="*/ 240 w 460"/>
                <a:gd name="T37" fmla="*/ 355 h 405"/>
                <a:gd name="T38" fmla="*/ 240 w 460"/>
                <a:gd name="T39" fmla="*/ 355 h 405"/>
                <a:gd name="T40" fmla="*/ 127 w 460"/>
                <a:gd name="T41" fmla="*/ 281 h 405"/>
                <a:gd name="T42" fmla="*/ 95 w 460"/>
                <a:gd name="T43" fmla="*/ 212 h 405"/>
                <a:gd name="T44" fmla="*/ 103 w 460"/>
                <a:gd name="T45" fmla="*/ 167 h 405"/>
                <a:gd name="T46" fmla="*/ 143 w 460"/>
                <a:gd name="T47" fmla="*/ 112 h 405"/>
                <a:gd name="T48" fmla="*/ 186 w 460"/>
                <a:gd name="T49" fmla="*/ 78 h 405"/>
                <a:gd name="T50" fmla="*/ 339 w 460"/>
                <a:gd name="T51" fmla="*/ 66 h 405"/>
                <a:gd name="T52" fmla="*/ 423 w 460"/>
                <a:gd name="T53" fmla="*/ 180 h 405"/>
                <a:gd name="T54" fmla="*/ 423 w 460"/>
                <a:gd name="T55" fmla="*/ 195 h 405"/>
                <a:gd name="T56" fmla="*/ 423 w 460"/>
                <a:gd name="T57" fmla="*/ 195 h 4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60" h="405">
                  <a:moveTo>
                    <a:pt x="456" y="144"/>
                  </a:moveTo>
                  <a:cubicBezTo>
                    <a:pt x="447" y="102"/>
                    <a:pt x="423" y="64"/>
                    <a:pt x="389" y="39"/>
                  </a:cubicBezTo>
                  <a:cubicBezTo>
                    <a:pt x="350" y="11"/>
                    <a:pt x="299" y="0"/>
                    <a:pt x="253" y="3"/>
                  </a:cubicBezTo>
                  <a:cubicBezTo>
                    <a:pt x="226" y="5"/>
                    <a:pt x="200" y="11"/>
                    <a:pt x="175" y="21"/>
                  </a:cubicBezTo>
                  <a:cubicBezTo>
                    <a:pt x="151" y="31"/>
                    <a:pt x="129" y="44"/>
                    <a:pt x="107" y="59"/>
                  </a:cubicBezTo>
                  <a:cubicBezTo>
                    <a:pt x="77" y="80"/>
                    <a:pt x="48" y="106"/>
                    <a:pt x="28" y="137"/>
                  </a:cubicBezTo>
                  <a:cubicBezTo>
                    <a:pt x="7" y="171"/>
                    <a:pt x="0" y="210"/>
                    <a:pt x="12" y="248"/>
                  </a:cubicBezTo>
                  <a:cubicBezTo>
                    <a:pt x="23" y="284"/>
                    <a:pt x="48" y="316"/>
                    <a:pt x="76" y="340"/>
                  </a:cubicBezTo>
                  <a:cubicBezTo>
                    <a:pt x="108" y="367"/>
                    <a:pt x="145" y="389"/>
                    <a:pt x="186" y="398"/>
                  </a:cubicBezTo>
                  <a:cubicBezTo>
                    <a:pt x="205" y="403"/>
                    <a:pt x="224" y="405"/>
                    <a:pt x="243" y="404"/>
                  </a:cubicBezTo>
                  <a:cubicBezTo>
                    <a:pt x="264" y="402"/>
                    <a:pt x="286" y="398"/>
                    <a:pt x="306" y="390"/>
                  </a:cubicBezTo>
                  <a:cubicBezTo>
                    <a:pt x="350" y="374"/>
                    <a:pt x="388" y="344"/>
                    <a:pt x="416" y="307"/>
                  </a:cubicBezTo>
                  <a:cubicBezTo>
                    <a:pt x="444" y="270"/>
                    <a:pt x="460" y="225"/>
                    <a:pt x="460" y="179"/>
                  </a:cubicBezTo>
                  <a:cubicBezTo>
                    <a:pt x="460" y="167"/>
                    <a:pt x="459" y="155"/>
                    <a:pt x="456" y="144"/>
                  </a:cubicBezTo>
                  <a:cubicBezTo>
                    <a:pt x="453" y="127"/>
                    <a:pt x="460" y="160"/>
                    <a:pt x="456" y="144"/>
                  </a:cubicBezTo>
                  <a:close/>
                  <a:moveTo>
                    <a:pt x="423" y="195"/>
                  </a:moveTo>
                  <a:cubicBezTo>
                    <a:pt x="422" y="232"/>
                    <a:pt x="404" y="270"/>
                    <a:pt x="380" y="297"/>
                  </a:cubicBezTo>
                  <a:cubicBezTo>
                    <a:pt x="358" y="322"/>
                    <a:pt x="330" y="340"/>
                    <a:pt x="299" y="350"/>
                  </a:cubicBezTo>
                  <a:cubicBezTo>
                    <a:pt x="280" y="356"/>
                    <a:pt x="260" y="357"/>
                    <a:pt x="240" y="355"/>
                  </a:cubicBezTo>
                  <a:cubicBezTo>
                    <a:pt x="240" y="355"/>
                    <a:pt x="240" y="355"/>
                    <a:pt x="240" y="355"/>
                  </a:cubicBezTo>
                  <a:cubicBezTo>
                    <a:pt x="193" y="349"/>
                    <a:pt x="156" y="317"/>
                    <a:pt x="127" y="281"/>
                  </a:cubicBezTo>
                  <a:cubicBezTo>
                    <a:pt x="111" y="262"/>
                    <a:pt x="98" y="238"/>
                    <a:pt x="95" y="212"/>
                  </a:cubicBezTo>
                  <a:cubicBezTo>
                    <a:pt x="94" y="197"/>
                    <a:pt x="97" y="181"/>
                    <a:pt x="103" y="167"/>
                  </a:cubicBezTo>
                  <a:cubicBezTo>
                    <a:pt x="112" y="146"/>
                    <a:pt x="127" y="128"/>
                    <a:pt x="143" y="112"/>
                  </a:cubicBezTo>
                  <a:cubicBezTo>
                    <a:pt x="156" y="99"/>
                    <a:pt x="170" y="87"/>
                    <a:pt x="186" y="78"/>
                  </a:cubicBezTo>
                  <a:cubicBezTo>
                    <a:pt x="232" y="51"/>
                    <a:pt x="289" y="46"/>
                    <a:pt x="339" y="66"/>
                  </a:cubicBezTo>
                  <a:cubicBezTo>
                    <a:pt x="385" y="85"/>
                    <a:pt x="421" y="129"/>
                    <a:pt x="423" y="180"/>
                  </a:cubicBezTo>
                  <a:cubicBezTo>
                    <a:pt x="423" y="185"/>
                    <a:pt x="423" y="190"/>
                    <a:pt x="423" y="195"/>
                  </a:cubicBezTo>
                  <a:cubicBezTo>
                    <a:pt x="423" y="197"/>
                    <a:pt x="423" y="194"/>
                    <a:pt x="423" y="195"/>
                  </a:cubicBezTo>
                  <a:close/>
                </a:path>
              </a:pathLst>
            </a:custGeom>
            <a:solidFill>
              <a:schemeClr val="bg1">
                <a:alpha val="6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1" name="TextBox 20"/>
          <p:cNvSpPr txBox="1"/>
          <p:nvPr/>
        </p:nvSpPr>
        <p:spPr>
          <a:xfrm>
            <a:off x="4662580" y="1857187"/>
            <a:ext cx="288835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b="1" kern="100" spc="1000" dirty="0">
                <a:solidFill>
                  <a:schemeClr val="bg1"/>
                </a:solidFill>
                <a:latin typeface="Source Sans Pro" panose="020B0503030403020204" pitchFamily="34" charset="0"/>
              </a:rPr>
              <a:t>CLOSING</a:t>
            </a:r>
            <a:endParaRPr lang="id-ID" sz="3600" b="1" kern="100" spc="1000" dirty="0">
              <a:solidFill>
                <a:schemeClr val="bg1"/>
              </a:solidFill>
              <a:latin typeface="Source Sans Pro" panose="020B0503030403020204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4254331" y="2500138"/>
            <a:ext cx="3704861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1" algn="ctr"/>
            <a:r>
              <a:rPr lang="en-US" sz="11500" b="1" kern="0" spc="1000" dirty="0">
                <a:solidFill>
                  <a:schemeClr val="bg1"/>
                </a:solidFill>
                <a:latin typeface="Source Sans Pro" panose="020B0503030403020204" pitchFamily="34" charset="0"/>
              </a:rPr>
              <a:t>ECO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5680949" y="4473233"/>
            <a:ext cx="83926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 err="1">
                <a:solidFill>
                  <a:schemeClr val="bg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Pulsecolor</a:t>
            </a:r>
            <a:endParaRPr lang="en-US" sz="1200" dirty="0">
              <a:solidFill>
                <a:schemeClr val="bg1"/>
              </a:solidFill>
              <a:latin typeface="Source Sans Pro Light" panose="020B0403030403020204" pitchFamily="34" charset="0"/>
              <a:ea typeface="Roboto Light" panose="02000000000000000000" pitchFamily="2" charset="0"/>
              <a:cs typeface="Roboto Light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772053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2" grpId="0"/>
      <p:bldP spid="2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C1C3B90C-E844-B84D-A5A7-229052093924}"/>
              </a:ext>
            </a:extLst>
          </p:cNvPr>
          <p:cNvGrpSpPr/>
          <p:nvPr/>
        </p:nvGrpSpPr>
        <p:grpSpPr>
          <a:xfrm>
            <a:off x="6454540" y="1921565"/>
            <a:ext cx="4792564" cy="4936435"/>
            <a:chOff x="1377321" y="2464222"/>
            <a:chExt cx="8260597" cy="8508578"/>
          </a:xfrm>
        </p:grpSpPr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7A931595-0384-114F-8BB8-EDB64FF83026}"/>
                </a:ext>
              </a:extLst>
            </p:cNvPr>
            <p:cNvGrpSpPr/>
            <p:nvPr/>
          </p:nvGrpSpPr>
          <p:grpSpPr>
            <a:xfrm flipH="1">
              <a:off x="6108905" y="7497464"/>
              <a:ext cx="3045912" cy="3475336"/>
              <a:chOff x="2205192" y="7497464"/>
              <a:chExt cx="3045912" cy="3475336"/>
            </a:xfrm>
            <a:gradFill>
              <a:gsLst>
                <a:gs pos="0">
                  <a:schemeClr val="accent1"/>
                </a:gs>
                <a:gs pos="100000">
                  <a:schemeClr val="accent1">
                    <a:lumMod val="75000"/>
                  </a:schemeClr>
                </a:gs>
              </a:gsLst>
              <a:lin ang="0" scaled="0"/>
            </a:gradFill>
          </p:grpSpPr>
          <p:sp>
            <p:nvSpPr>
              <p:cNvPr id="137" name="Freeform 18">
                <a:extLst>
                  <a:ext uri="{FF2B5EF4-FFF2-40B4-BE49-F238E27FC236}">
                    <a16:creationId xmlns:a16="http://schemas.microsoft.com/office/drawing/2014/main" id="{5C1E6C18-9D94-A44B-B950-4C46D9797FD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87582" y="7497464"/>
                <a:ext cx="1106016" cy="1106016"/>
              </a:xfrm>
              <a:custGeom>
                <a:avLst/>
                <a:gdLst>
                  <a:gd name="T0" fmla="*/ 2211 w 2216"/>
                  <a:gd name="T1" fmla="*/ 1223 h 2217"/>
                  <a:gd name="T2" fmla="*/ 2181 w 2216"/>
                  <a:gd name="T3" fmla="*/ 1386 h 2217"/>
                  <a:gd name="T4" fmla="*/ 2129 w 2216"/>
                  <a:gd name="T5" fmla="*/ 1540 h 2217"/>
                  <a:gd name="T6" fmla="*/ 2055 w 2216"/>
                  <a:gd name="T7" fmla="*/ 1684 h 2217"/>
                  <a:gd name="T8" fmla="*/ 1963 w 2216"/>
                  <a:gd name="T9" fmla="*/ 1814 h 2217"/>
                  <a:gd name="T10" fmla="*/ 1853 w 2216"/>
                  <a:gd name="T11" fmla="*/ 1930 h 2217"/>
                  <a:gd name="T12" fmla="*/ 1727 w 2216"/>
                  <a:gd name="T13" fmla="*/ 2029 h 2217"/>
                  <a:gd name="T14" fmla="*/ 1588 w 2216"/>
                  <a:gd name="T15" fmla="*/ 2109 h 2217"/>
                  <a:gd name="T16" fmla="*/ 1438 w 2216"/>
                  <a:gd name="T17" fmla="*/ 2168 h 2217"/>
                  <a:gd name="T18" fmla="*/ 1277 w 2216"/>
                  <a:gd name="T19" fmla="*/ 2205 h 2217"/>
                  <a:gd name="T20" fmla="*/ 1108 w 2216"/>
                  <a:gd name="T21" fmla="*/ 2217 h 2217"/>
                  <a:gd name="T22" fmla="*/ 939 w 2216"/>
                  <a:gd name="T23" fmla="*/ 2205 h 2217"/>
                  <a:gd name="T24" fmla="*/ 778 w 2216"/>
                  <a:gd name="T25" fmla="*/ 2168 h 2217"/>
                  <a:gd name="T26" fmla="*/ 628 w 2216"/>
                  <a:gd name="T27" fmla="*/ 2109 h 2217"/>
                  <a:gd name="T28" fmla="*/ 488 w 2216"/>
                  <a:gd name="T29" fmla="*/ 2029 h 2217"/>
                  <a:gd name="T30" fmla="*/ 363 w 2216"/>
                  <a:gd name="T31" fmla="*/ 1930 h 2217"/>
                  <a:gd name="T32" fmla="*/ 253 w 2216"/>
                  <a:gd name="T33" fmla="*/ 1814 h 2217"/>
                  <a:gd name="T34" fmla="*/ 161 w 2216"/>
                  <a:gd name="T35" fmla="*/ 1684 h 2217"/>
                  <a:gd name="T36" fmla="*/ 87 w 2216"/>
                  <a:gd name="T37" fmla="*/ 1540 h 2217"/>
                  <a:gd name="T38" fmla="*/ 35 w 2216"/>
                  <a:gd name="T39" fmla="*/ 1386 h 2217"/>
                  <a:gd name="T40" fmla="*/ 5 w 2216"/>
                  <a:gd name="T41" fmla="*/ 1223 h 2217"/>
                  <a:gd name="T42" fmla="*/ 1 w 2216"/>
                  <a:gd name="T43" fmla="*/ 1052 h 2217"/>
                  <a:gd name="T44" fmla="*/ 22 w 2216"/>
                  <a:gd name="T45" fmla="*/ 885 h 2217"/>
                  <a:gd name="T46" fmla="*/ 67 w 2216"/>
                  <a:gd name="T47" fmla="*/ 727 h 2217"/>
                  <a:gd name="T48" fmla="*/ 133 w 2216"/>
                  <a:gd name="T49" fmla="*/ 581 h 2217"/>
                  <a:gd name="T50" fmla="*/ 220 w 2216"/>
                  <a:gd name="T51" fmla="*/ 445 h 2217"/>
                  <a:gd name="T52" fmla="*/ 325 w 2216"/>
                  <a:gd name="T53" fmla="*/ 325 h 2217"/>
                  <a:gd name="T54" fmla="*/ 445 w 2216"/>
                  <a:gd name="T55" fmla="*/ 221 h 2217"/>
                  <a:gd name="T56" fmla="*/ 580 w 2216"/>
                  <a:gd name="T57" fmla="*/ 134 h 2217"/>
                  <a:gd name="T58" fmla="*/ 727 w 2216"/>
                  <a:gd name="T59" fmla="*/ 67 h 2217"/>
                  <a:gd name="T60" fmla="*/ 884 w 2216"/>
                  <a:gd name="T61" fmla="*/ 22 h 2217"/>
                  <a:gd name="T62" fmla="*/ 1050 w 2216"/>
                  <a:gd name="T63" fmla="*/ 1 h 2217"/>
                  <a:gd name="T64" fmla="*/ 1221 w 2216"/>
                  <a:gd name="T65" fmla="*/ 5 h 2217"/>
                  <a:gd name="T66" fmla="*/ 1385 w 2216"/>
                  <a:gd name="T67" fmla="*/ 35 h 2217"/>
                  <a:gd name="T68" fmla="*/ 1539 w 2216"/>
                  <a:gd name="T69" fmla="*/ 87 h 2217"/>
                  <a:gd name="T70" fmla="*/ 1683 w 2216"/>
                  <a:gd name="T71" fmla="*/ 161 h 2217"/>
                  <a:gd name="T72" fmla="*/ 1812 w 2216"/>
                  <a:gd name="T73" fmla="*/ 254 h 2217"/>
                  <a:gd name="T74" fmla="*/ 1928 w 2216"/>
                  <a:gd name="T75" fmla="*/ 363 h 2217"/>
                  <a:gd name="T76" fmla="*/ 2026 w 2216"/>
                  <a:gd name="T77" fmla="*/ 489 h 2217"/>
                  <a:gd name="T78" fmla="*/ 2106 w 2216"/>
                  <a:gd name="T79" fmla="*/ 628 h 2217"/>
                  <a:gd name="T80" fmla="*/ 2166 w 2216"/>
                  <a:gd name="T81" fmla="*/ 780 h 2217"/>
                  <a:gd name="T82" fmla="*/ 2203 w 2216"/>
                  <a:gd name="T83" fmla="*/ 940 h 2217"/>
                  <a:gd name="T84" fmla="*/ 2216 w 2216"/>
                  <a:gd name="T85" fmla="*/ 1109 h 22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2216" h="2217">
                    <a:moveTo>
                      <a:pt x="2216" y="1109"/>
                    </a:moveTo>
                    <a:lnTo>
                      <a:pt x="2215" y="1166"/>
                    </a:lnTo>
                    <a:lnTo>
                      <a:pt x="2211" y="1223"/>
                    </a:lnTo>
                    <a:lnTo>
                      <a:pt x="2203" y="1278"/>
                    </a:lnTo>
                    <a:lnTo>
                      <a:pt x="2193" y="1332"/>
                    </a:lnTo>
                    <a:lnTo>
                      <a:pt x="2181" y="1386"/>
                    </a:lnTo>
                    <a:lnTo>
                      <a:pt x="2166" y="1439"/>
                    </a:lnTo>
                    <a:lnTo>
                      <a:pt x="2149" y="1490"/>
                    </a:lnTo>
                    <a:lnTo>
                      <a:pt x="2129" y="1540"/>
                    </a:lnTo>
                    <a:lnTo>
                      <a:pt x="2106" y="1590"/>
                    </a:lnTo>
                    <a:lnTo>
                      <a:pt x="2083" y="1637"/>
                    </a:lnTo>
                    <a:lnTo>
                      <a:pt x="2055" y="1684"/>
                    </a:lnTo>
                    <a:lnTo>
                      <a:pt x="2026" y="1729"/>
                    </a:lnTo>
                    <a:lnTo>
                      <a:pt x="1996" y="1772"/>
                    </a:lnTo>
                    <a:lnTo>
                      <a:pt x="1963" y="1814"/>
                    </a:lnTo>
                    <a:lnTo>
                      <a:pt x="1928" y="1854"/>
                    </a:lnTo>
                    <a:lnTo>
                      <a:pt x="1891" y="1893"/>
                    </a:lnTo>
                    <a:lnTo>
                      <a:pt x="1853" y="1930"/>
                    </a:lnTo>
                    <a:lnTo>
                      <a:pt x="1812" y="1965"/>
                    </a:lnTo>
                    <a:lnTo>
                      <a:pt x="1771" y="1998"/>
                    </a:lnTo>
                    <a:lnTo>
                      <a:pt x="1727" y="2029"/>
                    </a:lnTo>
                    <a:lnTo>
                      <a:pt x="1683" y="2058"/>
                    </a:lnTo>
                    <a:lnTo>
                      <a:pt x="1636" y="2084"/>
                    </a:lnTo>
                    <a:lnTo>
                      <a:pt x="1588" y="2109"/>
                    </a:lnTo>
                    <a:lnTo>
                      <a:pt x="1539" y="2131"/>
                    </a:lnTo>
                    <a:lnTo>
                      <a:pt x="1489" y="2150"/>
                    </a:lnTo>
                    <a:lnTo>
                      <a:pt x="1438" y="2168"/>
                    </a:lnTo>
                    <a:lnTo>
                      <a:pt x="1385" y="2183"/>
                    </a:lnTo>
                    <a:lnTo>
                      <a:pt x="1331" y="2195"/>
                    </a:lnTo>
                    <a:lnTo>
                      <a:pt x="1277" y="2205"/>
                    </a:lnTo>
                    <a:lnTo>
                      <a:pt x="1221" y="2212"/>
                    </a:lnTo>
                    <a:lnTo>
                      <a:pt x="1165" y="2216"/>
                    </a:lnTo>
                    <a:lnTo>
                      <a:pt x="1108" y="2217"/>
                    </a:lnTo>
                    <a:lnTo>
                      <a:pt x="1050" y="2216"/>
                    </a:lnTo>
                    <a:lnTo>
                      <a:pt x="995" y="2212"/>
                    </a:lnTo>
                    <a:lnTo>
                      <a:pt x="939" y="2205"/>
                    </a:lnTo>
                    <a:lnTo>
                      <a:pt x="884" y="2195"/>
                    </a:lnTo>
                    <a:lnTo>
                      <a:pt x="831" y="2183"/>
                    </a:lnTo>
                    <a:lnTo>
                      <a:pt x="778" y="2168"/>
                    </a:lnTo>
                    <a:lnTo>
                      <a:pt x="727" y="2150"/>
                    </a:lnTo>
                    <a:lnTo>
                      <a:pt x="677" y="2131"/>
                    </a:lnTo>
                    <a:lnTo>
                      <a:pt x="628" y="2109"/>
                    </a:lnTo>
                    <a:lnTo>
                      <a:pt x="580" y="2084"/>
                    </a:lnTo>
                    <a:lnTo>
                      <a:pt x="533" y="2058"/>
                    </a:lnTo>
                    <a:lnTo>
                      <a:pt x="488" y="2029"/>
                    </a:lnTo>
                    <a:lnTo>
                      <a:pt x="445" y="1998"/>
                    </a:lnTo>
                    <a:lnTo>
                      <a:pt x="403" y="1965"/>
                    </a:lnTo>
                    <a:lnTo>
                      <a:pt x="363" y="1930"/>
                    </a:lnTo>
                    <a:lnTo>
                      <a:pt x="325" y="1893"/>
                    </a:lnTo>
                    <a:lnTo>
                      <a:pt x="287" y="1854"/>
                    </a:lnTo>
                    <a:lnTo>
                      <a:pt x="253" y="1814"/>
                    </a:lnTo>
                    <a:lnTo>
                      <a:pt x="220" y="1772"/>
                    </a:lnTo>
                    <a:lnTo>
                      <a:pt x="189" y="1729"/>
                    </a:lnTo>
                    <a:lnTo>
                      <a:pt x="161" y="1684"/>
                    </a:lnTo>
                    <a:lnTo>
                      <a:pt x="133" y="1637"/>
                    </a:lnTo>
                    <a:lnTo>
                      <a:pt x="108" y="1590"/>
                    </a:lnTo>
                    <a:lnTo>
                      <a:pt x="87" y="1540"/>
                    </a:lnTo>
                    <a:lnTo>
                      <a:pt x="67" y="1490"/>
                    </a:lnTo>
                    <a:lnTo>
                      <a:pt x="50" y="1439"/>
                    </a:lnTo>
                    <a:lnTo>
                      <a:pt x="35" y="1386"/>
                    </a:lnTo>
                    <a:lnTo>
                      <a:pt x="22" y="1332"/>
                    </a:lnTo>
                    <a:lnTo>
                      <a:pt x="13" y="1278"/>
                    </a:lnTo>
                    <a:lnTo>
                      <a:pt x="5" y="1223"/>
                    </a:lnTo>
                    <a:lnTo>
                      <a:pt x="1" y="1166"/>
                    </a:lnTo>
                    <a:lnTo>
                      <a:pt x="0" y="1109"/>
                    </a:lnTo>
                    <a:lnTo>
                      <a:pt x="1" y="1052"/>
                    </a:lnTo>
                    <a:lnTo>
                      <a:pt x="5" y="996"/>
                    </a:lnTo>
                    <a:lnTo>
                      <a:pt x="13" y="940"/>
                    </a:lnTo>
                    <a:lnTo>
                      <a:pt x="22" y="885"/>
                    </a:lnTo>
                    <a:lnTo>
                      <a:pt x="35" y="832"/>
                    </a:lnTo>
                    <a:lnTo>
                      <a:pt x="50" y="780"/>
                    </a:lnTo>
                    <a:lnTo>
                      <a:pt x="67" y="727"/>
                    </a:lnTo>
                    <a:lnTo>
                      <a:pt x="87" y="677"/>
                    </a:lnTo>
                    <a:lnTo>
                      <a:pt x="108" y="628"/>
                    </a:lnTo>
                    <a:lnTo>
                      <a:pt x="133" y="581"/>
                    </a:lnTo>
                    <a:lnTo>
                      <a:pt x="161" y="534"/>
                    </a:lnTo>
                    <a:lnTo>
                      <a:pt x="189" y="489"/>
                    </a:lnTo>
                    <a:lnTo>
                      <a:pt x="220" y="445"/>
                    </a:lnTo>
                    <a:lnTo>
                      <a:pt x="253" y="404"/>
                    </a:lnTo>
                    <a:lnTo>
                      <a:pt x="287" y="363"/>
                    </a:lnTo>
                    <a:lnTo>
                      <a:pt x="325" y="325"/>
                    </a:lnTo>
                    <a:lnTo>
                      <a:pt x="363" y="288"/>
                    </a:lnTo>
                    <a:lnTo>
                      <a:pt x="403" y="254"/>
                    </a:lnTo>
                    <a:lnTo>
                      <a:pt x="445" y="221"/>
                    </a:lnTo>
                    <a:lnTo>
                      <a:pt x="488" y="190"/>
                    </a:lnTo>
                    <a:lnTo>
                      <a:pt x="533" y="161"/>
                    </a:lnTo>
                    <a:lnTo>
                      <a:pt x="580" y="134"/>
                    </a:lnTo>
                    <a:lnTo>
                      <a:pt x="628" y="110"/>
                    </a:lnTo>
                    <a:lnTo>
                      <a:pt x="677" y="87"/>
                    </a:lnTo>
                    <a:lnTo>
                      <a:pt x="727" y="67"/>
                    </a:lnTo>
                    <a:lnTo>
                      <a:pt x="778" y="50"/>
                    </a:lnTo>
                    <a:lnTo>
                      <a:pt x="831" y="35"/>
                    </a:lnTo>
                    <a:lnTo>
                      <a:pt x="884" y="22"/>
                    </a:lnTo>
                    <a:lnTo>
                      <a:pt x="939" y="13"/>
                    </a:lnTo>
                    <a:lnTo>
                      <a:pt x="995" y="5"/>
                    </a:lnTo>
                    <a:lnTo>
                      <a:pt x="1050" y="1"/>
                    </a:lnTo>
                    <a:lnTo>
                      <a:pt x="1108" y="0"/>
                    </a:lnTo>
                    <a:lnTo>
                      <a:pt x="1165" y="1"/>
                    </a:lnTo>
                    <a:lnTo>
                      <a:pt x="1221" y="5"/>
                    </a:lnTo>
                    <a:lnTo>
                      <a:pt x="1277" y="13"/>
                    </a:lnTo>
                    <a:lnTo>
                      <a:pt x="1331" y="22"/>
                    </a:lnTo>
                    <a:lnTo>
                      <a:pt x="1385" y="35"/>
                    </a:lnTo>
                    <a:lnTo>
                      <a:pt x="1438" y="50"/>
                    </a:lnTo>
                    <a:lnTo>
                      <a:pt x="1489" y="67"/>
                    </a:lnTo>
                    <a:lnTo>
                      <a:pt x="1539" y="87"/>
                    </a:lnTo>
                    <a:lnTo>
                      <a:pt x="1588" y="110"/>
                    </a:lnTo>
                    <a:lnTo>
                      <a:pt x="1636" y="134"/>
                    </a:lnTo>
                    <a:lnTo>
                      <a:pt x="1683" y="161"/>
                    </a:lnTo>
                    <a:lnTo>
                      <a:pt x="1727" y="190"/>
                    </a:lnTo>
                    <a:lnTo>
                      <a:pt x="1771" y="221"/>
                    </a:lnTo>
                    <a:lnTo>
                      <a:pt x="1812" y="254"/>
                    </a:lnTo>
                    <a:lnTo>
                      <a:pt x="1853" y="288"/>
                    </a:lnTo>
                    <a:lnTo>
                      <a:pt x="1891" y="325"/>
                    </a:lnTo>
                    <a:lnTo>
                      <a:pt x="1928" y="363"/>
                    </a:lnTo>
                    <a:lnTo>
                      <a:pt x="1963" y="404"/>
                    </a:lnTo>
                    <a:lnTo>
                      <a:pt x="1996" y="445"/>
                    </a:lnTo>
                    <a:lnTo>
                      <a:pt x="2026" y="489"/>
                    </a:lnTo>
                    <a:lnTo>
                      <a:pt x="2055" y="534"/>
                    </a:lnTo>
                    <a:lnTo>
                      <a:pt x="2083" y="581"/>
                    </a:lnTo>
                    <a:lnTo>
                      <a:pt x="2106" y="628"/>
                    </a:lnTo>
                    <a:lnTo>
                      <a:pt x="2129" y="677"/>
                    </a:lnTo>
                    <a:lnTo>
                      <a:pt x="2149" y="727"/>
                    </a:lnTo>
                    <a:lnTo>
                      <a:pt x="2166" y="780"/>
                    </a:lnTo>
                    <a:lnTo>
                      <a:pt x="2181" y="832"/>
                    </a:lnTo>
                    <a:lnTo>
                      <a:pt x="2193" y="885"/>
                    </a:lnTo>
                    <a:lnTo>
                      <a:pt x="2203" y="940"/>
                    </a:lnTo>
                    <a:lnTo>
                      <a:pt x="2211" y="996"/>
                    </a:lnTo>
                    <a:lnTo>
                      <a:pt x="2215" y="1052"/>
                    </a:lnTo>
                    <a:lnTo>
                      <a:pt x="2216" y="110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8" name="Rectangle 34">
                <a:extLst>
                  <a:ext uri="{FF2B5EF4-FFF2-40B4-BE49-F238E27FC236}">
                    <a16:creationId xmlns:a16="http://schemas.microsoft.com/office/drawing/2014/main" id="{B41621E1-B9FB-6D4F-81D3-508AD228DC3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79422" y="8578513"/>
                <a:ext cx="122337" cy="97619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9" name="Freeform 35">
                <a:extLst>
                  <a:ext uri="{FF2B5EF4-FFF2-40B4-BE49-F238E27FC236}">
                    <a16:creationId xmlns:a16="http://schemas.microsoft.com/office/drawing/2014/main" id="{4DBDF625-9B72-B649-BFC0-35185A4E232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779422" y="9554702"/>
                <a:ext cx="339544" cy="339544"/>
              </a:xfrm>
              <a:custGeom>
                <a:avLst/>
                <a:gdLst>
                  <a:gd name="T0" fmla="*/ 247 w 683"/>
                  <a:gd name="T1" fmla="*/ 22 h 681"/>
                  <a:gd name="T2" fmla="*/ 252 w 683"/>
                  <a:gd name="T3" fmla="*/ 66 h 681"/>
                  <a:gd name="T4" fmla="*/ 261 w 683"/>
                  <a:gd name="T5" fmla="*/ 108 h 681"/>
                  <a:gd name="T6" fmla="*/ 273 w 683"/>
                  <a:gd name="T7" fmla="*/ 149 h 681"/>
                  <a:gd name="T8" fmla="*/ 290 w 683"/>
                  <a:gd name="T9" fmla="*/ 188 h 681"/>
                  <a:gd name="T10" fmla="*/ 310 w 683"/>
                  <a:gd name="T11" fmla="*/ 225 h 681"/>
                  <a:gd name="T12" fmla="*/ 334 w 683"/>
                  <a:gd name="T13" fmla="*/ 260 h 681"/>
                  <a:gd name="T14" fmla="*/ 360 w 683"/>
                  <a:gd name="T15" fmla="*/ 293 h 681"/>
                  <a:gd name="T16" fmla="*/ 200 w 683"/>
                  <a:gd name="T17" fmla="*/ 482 h 681"/>
                  <a:gd name="T18" fmla="*/ 157 w 683"/>
                  <a:gd name="T19" fmla="*/ 433 h 681"/>
                  <a:gd name="T20" fmla="*/ 117 w 683"/>
                  <a:gd name="T21" fmla="*/ 381 h 681"/>
                  <a:gd name="T22" fmla="*/ 83 w 683"/>
                  <a:gd name="T23" fmla="*/ 324 h 681"/>
                  <a:gd name="T24" fmla="*/ 55 w 683"/>
                  <a:gd name="T25" fmla="*/ 265 h 681"/>
                  <a:gd name="T26" fmla="*/ 31 w 683"/>
                  <a:gd name="T27" fmla="*/ 202 h 681"/>
                  <a:gd name="T28" fmla="*/ 14 w 683"/>
                  <a:gd name="T29" fmla="*/ 137 h 681"/>
                  <a:gd name="T30" fmla="*/ 5 w 683"/>
                  <a:gd name="T31" fmla="*/ 69 h 681"/>
                  <a:gd name="T32" fmla="*/ 0 w 683"/>
                  <a:gd name="T33" fmla="*/ 0 h 681"/>
                  <a:gd name="T34" fmla="*/ 374 w 683"/>
                  <a:gd name="T35" fmla="*/ 307 h 681"/>
                  <a:gd name="T36" fmla="*/ 406 w 683"/>
                  <a:gd name="T37" fmla="*/ 335 h 681"/>
                  <a:gd name="T38" fmla="*/ 439 w 683"/>
                  <a:gd name="T39" fmla="*/ 361 h 681"/>
                  <a:gd name="T40" fmla="*/ 475 w 683"/>
                  <a:gd name="T41" fmla="*/ 382 h 681"/>
                  <a:gd name="T42" fmla="*/ 513 w 683"/>
                  <a:gd name="T43" fmla="*/ 401 h 681"/>
                  <a:gd name="T44" fmla="*/ 553 w 683"/>
                  <a:gd name="T45" fmla="*/ 415 h 681"/>
                  <a:gd name="T46" fmla="*/ 594 w 683"/>
                  <a:gd name="T47" fmla="*/ 426 h 681"/>
                  <a:gd name="T48" fmla="*/ 638 w 683"/>
                  <a:gd name="T49" fmla="*/ 433 h 681"/>
                  <a:gd name="T50" fmla="*/ 683 w 683"/>
                  <a:gd name="T51" fmla="*/ 435 h 681"/>
                  <a:gd name="T52" fmla="*/ 648 w 683"/>
                  <a:gd name="T53" fmla="*/ 680 h 681"/>
                  <a:gd name="T54" fmla="*/ 578 w 683"/>
                  <a:gd name="T55" fmla="*/ 674 h 681"/>
                  <a:gd name="T56" fmla="*/ 512 w 683"/>
                  <a:gd name="T57" fmla="*/ 660 h 681"/>
                  <a:gd name="T58" fmla="*/ 448 w 683"/>
                  <a:gd name="T59" fmla="*/ 640 h 681"/>
                  <a:gd name="T60" fmla="*/ 387 w 683"/>
                  <a:gd name="T61" fmla="*/ 614 h 681"/>
                  <a:gd name="T62" fmla="*/ 329 w 683"/>
                  <a:gd name="T63" fmla="*/ 582 h 681"/>
                  <a:gd name="T64" fmla="*/ 275 w 683"/>
                  <a:gd name="T65" fmla="*/ 546 h 681"/>
                  <a:gd name="T66" fmla="*/ 224 w 683"/>
                  <a:gd name="T67" fmla="*/ 504 h 681"/>
                  <a:gd name="T68" fmla="*/ 374 w 683"/>
                  <a:gd name="T69" fmla="*/ 307 h 6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683" h="681">
                    <a:moveTo>
                      <a:pt x="247" y="0"/>
                    </a:moveTo>
                    <a:lnTo>
                      <a:pt x="247" y="22"/>
                    </a:lnTo>
                    <a:lnTo>
                      <a:pt x="249" y="44"/>
                    </a:lnTo>
                    <a:lnTo>
                      <a:pt x="252" y="66"/>
                    </a:lnTo>
                    <a:lnTo>
                      <a:pt x="256" y="87"/>
                    </a:lnTo>
                    <a:lnTo>
                      <a:pt x="261" y="108"/>
                    </a:lnTo>
                    <a:lnTo>
                      <a:pt x="266" y="129"/>
                    </a:lnTo>
                    <a:lnTo>
                      <a:pt x="273" y="149"/>
                    </a:lnTo>
                    <a:lnTo>
                      <a:pt x="281" y="169"/>
                    </a:lnTo>
                    <a:lnTo>
                      <a:pt x="290" y="188"/>
                    </a:lnTo>
                    <a:lnTo>
                      <a:pt x="299" y="207"/>
                    </a:lnTo>
                    <a:lnTo>
                      <a:pt x="310" y="225"/>
                    </a:lnTo>
                    <a:lnTo>
                      <a:pt x="322" y="242"/>
                    </a:lnTo>
                    <a:lnTo>
                      <a:pt x="334" y="260"/>
                    </a:lnTo>
                    <a:lnTo>
                      <a:pt x="346" y="277"/>
                    </a:lnTo>
                    <a:lnTo>
                      <a:pt x="360" y="293"/>
                    </a:lnTo>
                    <a:lnTo>
                      <a:pt x="374" y="307"/>
                    </a:lnTo>
                    <a:lnTo>
                      <a:pt x="200" y="482"/>
                    </a:lnTo>
                    <a:lnTo>
                      <a:pt x="178" y="458"/>
                    </a:lnTo>
                    <a:lnTo>
                      <a:pt x="157" y="433"/>
                    </a:lnTo>
                    <a:lnTo>
                      <a:pt x="137" y="408"/>
                    </a:lnTo>
                    <a:lnTo>
                      <a:pt x="117" y="381"/>
                    </a:lnTo>
                    <a:lnTo>
                      <a:pt x="99" y="353"/>
                    </a:lnTo>
                    <a:lnTo>
                      <a:pt x="83" y="324"/>
                    </a:lnTo>
                    <a:lnTo>
                      <a:pt x="67" y="295"/>
                    </a:lnTo>
                    <a:lnTo>
                      <a:pt x="55" y="265"/>
                    </a:lnTo>
                    <a:lnTo>
                      <a:pt x="42" y="234"/>
                    </a:lnTo>
                    <a:lnTo>
                      <a:pt x="31" y="202"/>
                    </a:lnTo>
                    <a:lnTo>
                      <a:pt x="22" y="170"/>
                    </a:lnTo>
                    <a:lnTo>
                      <a:pt x="14" y="137"/>
                    </a:lnTo>
                    <a:lnTo>
                      <a:pt x="9" y="103"/>
                    </a:lnTo>
                    <a:lnTo>
                      <a:pt x="5" y="69"/>
                    </a:lnTo>
                    <a:lnTo>
                      <a:pt x="1" y="35"/>
                    </a:lnTo>
                    <a:lnTo>
                      <a:pt x="0" y="0"/>
                    </a:lnTo>
                    <a:lnTo>
                      <a:pt x="247" y="0"/>
                    </a:lnTo>
                    <a:close/>
                    <a:moveTo>
                      <a:pt x="374" y="307"/>
                    </a:moveTo>
                    <a:lnTo>
                      <a:pt x="390" y="322"/>
                    </a:lnTo>
                    <a:lnTo>
                      <a:pt x="406" y="335"/>
                    </a:lnTo>
                    <a:lnTo>
                      <a:pt x="422" y="349"/>
                    </a:lnTo>
                    <a:lnTo>
                      <a:pt x="439" y="361"/>
                    </a:lnTo>
                    <a:lnTo>
                      <a:pt x="457" y="372"/>
                    </a:lnTo>
                    <a:lnTo>
                      <a:pt x="475" y="382"/>
                    </a:lnTo>
                    <a:lnTo>
                      <a:pt x="493" y="392"/>
                    </a:lnTo>
                    <a:lnTo>
                      <a:pt x="513" y="401"/>
                    </a:lnTo>
                    <a:lnTo>
                      <a:pt x="533" y="409"/>
                    </a:lnTo>
                    <a:lnTo>
                      <a:pt x="553" y="415"/>
                    </a:lnTo>
                    <a:lnTo>
                      <a:pt x="574" y="421"/>
                    </a:lnTo>
                    <a:lnTo>
                      <a:pt x="594" y="426"/>
                    </a:lnTo>
                    <a:lnTo>
                      <a:pt x="616" y="430"/>
                    </a:lnTo>
                    <a:lnTo>
                      <a:pt x="638" y="433"/>
                    </a:lnTo>
                    <a:lnTo>
                      <a:pt x="660" y="434"/>
                    </a:lnTo>
                    <a:lnTo>
                      <a:pt x="683" y="435"/>
                    </a:lnTo>
                    <a:lnTo>
                      <a:pt x="683" y="681"/>
                    </a:lnTo>
                    <a:lnTo>
                      <a:pt x="648" y="680"/>
                    </a:lnTo>
                    <a:lnTo>
                      <a:pt x="612" y="678"/>
                    </a:lnTo>
                    <a:lnTo>
                      <a:pt x="578" y="674"/>
                    </a:lnTo>
                    <a:lnTo>
                      <a:pt x="545" y="667"/>
                    </a:lnTo>
                    <a:lnTo>
                      <a:pt x="512" y="660"/>
                    </a:lnTo>
                    <a:lnTo>
                      <a:pt x="479" y="650"/>
                    </a:lnTo>
                    <a:lnTo>
                      <a:pt x="448" y="640"/>
                    </a:lnTo>
                    <a:lnTo>
                      <a:pt x="417" y="628"/>
                    </a:lnTo>
                    <a:lnTo>
                      <a:pt x="387" y="614"/>
                    </a:lnTo>
                    <a:lnTo>
                      <a:pt x="357" y="599"/>
                    </a:lnTo>
                    <a:lnTo>
                      <a:pt x="329" y="582"/>
                    </a:lnTo>
                    <a:lnTo>
                      <a:pt x="302" y="565"/>
                    </a:lnTo>
                    <a:lnTo>
                      <a:pt x="275" y="546"/>
                    </a:lnTo>
                    <a:lnTo>
                      <a:pt x="248" y="526"/>
                    </a:lnTo>
                    <a:lnTo>
                      <a:pt x="224" y="504"/>
                    </a:lnTo>
                    <a:lnTo>
                      <a:pt x="200" y="482"/>
                    </a:lnTo>
                    <a:lnTo>
                      <a:pt x="374" y="30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0" name="Rectangle 36">
                <a:extLst>
                  <a:ext uri="{FF2B5EF4-FFF2-40B4-BE49-F238E27FC236}">
                    <a16:creationId xmlns:a16="http://schemas.microsoft.com/office/drawing/2014/main" id="{E32A52C5-F71C-6D4B-9CE7-8655F5B1C56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18967" y="9771911"/>
                <a:ext cx="1792593" cy="122337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1" name="Freeform 37">
                <a:extLst>
                  <a:ext uri="{FF2B5EF4-FFF2-40B4-BE49-F238E27FC236}">
                    <a16:creationId xmlns:a16="http://schemas.microsoft.com/office/drawing/2014/main" id="{DA70EEF1-4DD2-B046-A435-8A542DBA7117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911560" y="9771911"/>
                <a:ext cx="339544" cy="339544"/>
              </a:xfrm>
              <a:custGeom>
                <a:avLst/>
                <a:gdLst>
                  <a:gd name="T0" fmla="*/ 36 w 682"/>
                  <a:gd name="T1" fmla="*/ 1 h 682"/>
                  <a:gd name="T2" fmla="*/ 104 w 682"/>
                  <a:gd name="T3" fmla="*/ 8 h 682"/>
                  <a:gd name="T4" fmla="*/ 171 w 682"/>
                  <a:gd name="T5" fmla="*/ 22 h 682"/>
                  <a:gd name="T6" fmla="*/ 235 w 682"/>
                  <a:gd name="T7" fmla="*/ 42 h 682"/>
                  <a:gd name="T8" fmla="*/ 295 w 682"/>
                  <a:gd name="T9" fmla="*/ 67 h 682"/>
                  <a:gd name="T10" fmla="*/ 354 w 682"/>
                  <a:gd name="T11" fmla="*/ 99 h 682"/>
                  <a:gd name="T12" fmla="*/ 408 w 682"/>
                  <a:gd name="T13" fmla="*/ 135 h 682"/>
                  <a:gd name="T14" fmla="*/ 458 w 682"/>
                  <a:gd name="T15" fmla="*/ 177 h 682"/>
                  <a:gd name="T16" fmla="*/ 308 w 682"/>
                  <a:gd name="T17" fmla="*/ 374 h 682"/>
                  <a:gd name="T18" fmla="*/ 277 w 682"/>
                  <a:gd name="T19" fmla="*/ 346 h 682"/>
                  <a:gd name="T20" fmla="*/ 244 w 682"/>
                  <a:gd name="T21" fmla="*/ 321 h 682"/>
                  <a:gd name="T22" fmla="*/ 208 w 682"/>
                  <a:gd name="T23" fmla="*/ 299 h 682"/>
                  <a:gd name="T24" fmla="*/ 170 w 682"/>
                  <a:gd name="T25" fmla="*/ 280 h 682"/>
                  <a:gd name="T26" fmla="*/ 129 w 682"/>
                  <a:gd name="T27" fmla="*/ 266 h 682"/>
                  <a:gd name="T28" fmla="*/ 88 w 682"/>
                  <a:gd name="T29" fmla="*/ 255 h 682"/>
                  <a:gd name="T30" fmla="*/ 45 w 682"/>
                  <a:gd name="T31" fmla="*/ 248 h 682"/>
                  <a:gd name="T32" fmla="*/ 0 w 682"/>
                  <a:gd name="T33" fmla="*/ 246 h 682"/>
                  <a:gd name="T34" fmla="*/ 483 w 682"/>
                  <a:gd name="T35" fmla="*/ 199 h 682"/>
                  <a:gd name="T36" fmla="*/ 526 w 682"/>
                  <a:gd name="T37" fmla="*/ 248 h 682"/>
                  <a:gd name="T38" fmla="*/ 566 w 682"/>
                  <a:gd name="T39" fmla="*/ 301 h 682"/>
                  <a:gd name="T40" fmla="*/ 600 w 682"/>
                  <a:gd name="T41" fmla="*/ 357 h 682"/>
                  <a:gd name="T42" fmla="*/ 628 w 682"/>
                  <a:gd name="T43" fmla="*/ 417 h 682"/>
                  <a:gd name="T44" fmla="*/ 651 w 682"/>
                  <a:gd name="T45" fmla="*/ 479 h 682"/>
                  <a:gd name="T46" fmla="*/ 668 w 682"/>
                  <a:gd name="T47" fmla="*/ 544 h 682"/>
                  <a:gd name="T48" fmla="*/ 678 w 682"/>
                  <a:gd name="T49" fmla="*/ 613 h 682"/>
                  <a:gd name="T50" fmla="*/ 682 w 682"/>
                  <a:gd name="T51" fmla="*/ 682 h 682"/>
                  <a:gd name="T52" fmla="*/ 435 w 682"/>
                  <a:gd name="T53" fmla="*/ 659 h 682"/>
                  <a:gd name="T54" fmla="*/ 430 w 682"/>
                  <a:gd name="T55" fmla="*/ 616 h 682"/>
                  <a:gd name="T56" fmla="*/ 422 w 682"/>
                  <a:gd name="T57" fmla="*/ 573 h 682"/>
                  <a:gd name="T58" fmla="*/ 409 w 682"/>
                  <a:gd name="T59" fmla="*/ 533 h 682"/>
                  <a:gd name="T60" fmla="*/ 393 w 682"/>
                  <a:gd name="T61" fmla="*/ 493 h 682"/>
                  <a:gd name="T62" fmla="*/ 373 w 682"/>
                  <a:gd name="T63" fmla="*/ 456 h 682"/>
                  <a:gd name="T64" fmla="*/ 350 w 682"/>
                  <a:gd name="T65" fmla="*/ 421 h 682"/>
                  <a:gd name="T66" fmla="*/ 323 w 682"/>
                  <a:gd name="T67" fmla="*/ 389 h 682"/>
                  <a:gd name="T68" fmla="*/ 483 w 682"/>
                  <a:gd name="T69" fmla="*/ 199 h 6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682" h="682">
                    <a:moveTo>
                      <a:pt x="0" y="0"/>
                    </a:moveTo>
                    <a:lnTo>
                      <a:pt x="36" y="1"/>
                    </a:lnTo>
                    <a:lnTo>
                      <a:pt x="70" y="3"/>
                    </a:lnTo>
                    <a:lnTo>
                      <a:pt x="104" y="8"/>
                    </a:lnTo>
                    <a:lnTo>
                      <a:pt x="138" y="14"/>
                    </a:lnTo>
                    <a:lnTo>
                      <a:pt x="171" y="22"/>
                    </a:lnTo>
                    <a:lnTo>
                      <a:pt x="203" y="31"/>
                    </a:lnTo>
                    <a:lnTo>
                      <a:pt x="235" y="42"/>
                    </a:lnTo>
                    <a:lnTo>
                      <a:pt x="265" y="53"/>
                    </a:lnTo>
                    <a:lnTo>
                      <a:pt x="295" y="67"/>
                    </a:lnTo>
                    <a:lnTo>
                      <a:pt x="325" y="82"/>
                    </a:lnTo>
                    <a:lnTo>
                      <a:pt x="354" y="99"/>
                    </a:lnTo>
                    <a:lnTo>
                      <a:pt x="381" y="116"/>
                    </a:lnTo>
                    <a:lnTo>
                      <a:pt x="408" y="135"/>
                    </a:lnTo>
                    <a:lnTo>
                      <a:pt x="434" y="156"/>
                    </a:lnTo>
                    <a:lnTo>
                      <a:pt x="458" y="177"/>
                    </a:lnTo>
                    <a:lnTo>
                      <a:pt x="483" y="199"/>
                    </a:lnTo>
                    <a:lnTo>
                      <a:pt x="308" y="374"/>
                    </a:lnTo>
                    <a:lnTo>
                      <a:pt x="293" y="359"/>
                    </a:lnTo>
                    <a:lnTo>
                      <a:pt x="277" y="346"/>
                    </a:lnTo>
                    <a:lnTo>
                      <a:pt x="261" y="333"/>
                    </a:lnTo>
                    <a:lnTo>
                      <a:pt x="244" y="321"/>
                    </a:lnTo>
                    <a:lnTo>
                      <a:pt x="226" y="309"/>
                    </a:lnTo>
                    <a:lnTo>
                      <a:pt x="208" y="299"/>
                    </a:lnTo>
                    <a:lnTo>
                      <a:pt x="189" y="290"/>
                    </a:lnTo>
                    <a:lnTo>
                      <a:pt x="170" y="280"/>
                    </a:lnTo>
                    <a:lnTo>
                      <a:pt x="149" y="273"/>
                    </a:lnTo>
                    <a:lnTo>
                      <a:pt x="129" y="266"/>
                    </a:lnTo>
                    <a:lnTo>
                      <a:pt x="109" y="260"/>
                    </a:lnTo>
                    <a:lnTo>
                      <a:pt x="88" y="255"/>
                    </a:lnTo>
                    <a:lnTo>
                      <a:pt x="66" y="252"/>
                    </a:lnTo>
                    <a:lnTo>
                      <a:pt x="45" y="248"/>
                    </a:lnTo>
                    <a:lnTo>
                      <a:pt x="23" y="247"/>
                    </a:lnTo>
                    <a:lnTo>
                      <a:pt x="0" y="246"/>
                    </a:lnTo>
                    <a:lnTo>
                      <a:pt x="0" y="0"/>
                    </a:lnTo>
                    <a:close/>
                    <a:moveTo>
                      <a:pt x="483" y="199"/>
                    </a:moveTo>
                    <a:lnTo>
                      <a:pt x="505" y="224"/>
                    </a:lnTo>
                    <a:lnTo>
                      <a:pt x="526" y="248"/>
                    </a:lnTo>
                    <a:lnTo>
                      <a:pt x="546" y="274"/>
                    </a:lnTo>
                    <a:lnTo>
                      <a:pt x="566" y="301"/>
                    </a:lnTo>
                    <a:lnTo>
                      <a:pt x="584" y="328"/>
                    </a:lnTo>
                    <a:lnTo>
                      <a:pt x="600" y="357"/>
                    </a:lnTo>
                    <a:lnTo>
                      <a:pt x="615" y="387"/>
                    </a:lnTo>
                    <a:lnTo>
                      <a:pt x="628" y="417"/>
                    </a:lnTo>
                    <a:lnTo>
                      <a:pt x="640" y="448"/>
                    </a:lnTo>
                    <a:lnTo>
                      <a:pt x="651" y="479"/>
                    </a:lnTo>
                    <a:lnTo>
                      <a:pt x="660" y="511"/>
                    </a:lnTo>
                    <a:lnTo>
                      <a:pt x="668" y="544"/>
                    </a:lnTo>
                    <a:lnTo>
                      <a:pt x="674" y="579"/>
                    </a:lnTo>
                    <a:lnTo>
                      <a:pt x="678" y="613"/>
                    </a:lnTo>
                    <a:lnTo>
                      <a:pt x="681" y="647"/>
                    </a:lnTo>
                    <a:lnTo>
                      <a:pt x="682" y="682"/>
                    </a:lnTo>
                    <a:lnTo>
                      <a:pt x="436" y="682"/>
                    </a:lnTo>
                    <a:lnTo>
                      <a:pt x="435" y="659"/>
                    </a:lnTo>
                    <a:lnTo>
                      <a:pt x="434" y="637"/>
                    </a:lnTo>
                    <a:lnTo>
                      <a:pt x="430" y="616"/>
                    </a:lnTo>
                    <a:lnTo>
                      <a:pt x="427" y="595"/>
                    </a:lnTo>
                    <a:lnTo>
                      <a:pt x="422" y="573"/>
                    </a:lnTo>
                    <a:lnTo>
                      <a:pt x="416" y="553"/>
                    </a:lnTo>
                    <a:lnTo>
                      <a:pt x="409" y="533"/>
                    </a:lnTo>
                    <a:lnTo>
                      <a:pt x="402" y="512"/>
                    </a:lnTo>
                    <a:lnTo>
                      <a:pt x="393" y="493"/>
                    </a:lnTo>
                    <a:lnTo>
                      <a:pt x="383" y="474"/>
                    </a:lnTo>
                    <a:lnTo>
                      <a:pt x="373" y="456"/>
                    </a:lnTo>
                    <a:lnTo>
                      <a:pt x="361" y="439"/>
                    </a:lnTo>
                    <a:lnTo>
                      <a:pt x="350" y="421"/>
                    </a:lnTo>
                    <a:lnTo>
                      <a:pt x="336" y="405"/>
                    </a:lnTo>
                    <a:lnTo>
                      <a:pt x="323" y="389"/>
                    </a:lnTo>
                    <a:lnTo>
                      <a:pt x="308" y="374"/>
                    </a:lnTo>
                    <a:lnTo>
                      <a:pt x="483" y="19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2" name="Rectangle 38">
                <a:extLst>
                  <a:ext uri="{FF2B5EF4-FFF2-40B4-BE49-F238E27FC236}">
                    <a16:creationId xmlns:a16="http://schemas.microsoft.com/office/drawing/2014/main" id="{69DCEC71-9FFA-E644-B731-46ACFB86B20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28767" y="10111456"/>
                <a:ext cx="122337" cy="861344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3" name="Freeform 90">
                <a:extLst>
                  <a:ext uri="{FF2B5EF4-FFF2-40B4-BE49-F238E27FC236}">
                    <a16:creationId xmlns:a16="http://schemas.microsoft.com/office/drawing/2014/main" id="{5AE06525-69C3-804F-BCC3-D92AAB2F113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05192" y="8774840"/>
                <a:ext cx="481854" cy="546767"/>
              </a:xfrm>
              <a:custGeom>
                <a:avLst/>
                <a:gdLst>
                  <a:gd name="T0" fmla="*/ 751 w 965"/>
                  <a:gd name="T1" fmla="*/ 1017 h 1096"/>
                  <a:gd name="T2" fmla="*/ 820 w 965"/>
                  <a:gd name="T3" fmla="*/ 949 h 1096"/>
                  <a:gd name="T4" fmla="*/ 862 w 965"/>
                  <a:gd name="T5" fmla="*/ 897 h 1096"/>
                  <a:gd name="T6" fmla="*/ 890 w 965"/>
                  <a:gd name="T7" fmla="*/ 856 h 1096"/>
                  <a:gd name="T8" fmla="*/ 915 w 965"/>
                  <a:gd name="T9" fmla="*/ 813 h 1096"/>
                  <a:gd name="T10" fmla="*/ 937 w 965"/>
                  <a:gd name="T11" fmla="*/ 766 h 1096"/>
                  <a:gd name="T12" fmla="*/ 954 w 965"/>
                  <a:gd name="T13" fmla="*/ 716 h 1096"/>
                  <a:gd name="T14" fmla="*/ 963 w 965"/>
                  <a:gd name="T15" fmla="*/ 663 h 1096"/>
                  <a:gd name="T16" fmla="*/ 965 w 965"/>
                  <a:gd name="T17" fmla="*/ 608 h 1096"/>
                  <a:gd name="T18" fmla="*/ 957 w 965"/>
                  <a:gd name="T19" fmla="*/ 552 h 1096"/>
                  <a:gd name="T20" fmla="*/ 938 w 965"/>
                  <a:gd name="T21" fmla="*/ 495 h 1096"/>
                  <a:gd name="T22" fmla="*/ 906 w 965"/>
                  <a:gd name="T23" fmla="*/ 438 h 1096"/>
                  <a:gd name="T24" fmla="*/ 860 w 965"/>
                  <a:gd name="T25" fmla="*/ 380 h 1096"/>
                  <a:gd name="T26" fmla="*/ 806 w 965"/>
                  <a:gd name="T27" fmla="*/ 328 h 1096"/>
                  <a:gd name="T28" fmla="*/ 744 w 965"/>
                  <a:gd name="T29" fmla="*/ 279 h 1096"/>
                  <a:gd name="T30" fmla="*/ 677 w 965"/>
                  <a:gd name="T31" fmla="*/ 235 h 1096"/>
                  <a:gd name="T32" fmla="*/ 607 w 965"/>
                  <a:gd name="T33" fmla="*/ 196 h 1096"/>
                  <a:gd name="T34" fmla="*/ 533 w 965"/>
                  <a:gd name="T35" fmla="*/ 161 h 1096"/>
                  <a:gd name="T36" fmla="*/ 459 w 965"/>
                  <a:gd name="T37" fmla="*/ 129 h 1096"/>
                  <a:gd name="T38" fmla="*/ 386 w 965"/>
                  <a:gd name="T39" fmla="*/ 101 h 1096"/>
                  <a:gd name="T40" fmla="*/ 280 w 965"/>
                  <a:gd name="T41" fmla="*/ 67 h 1096"/>
                  <a:gd name="T42" fmla="*/ 155 w 965"/>
                  <a:gd name="T43" fmla="*/ 33 h 1096"/>
                  <a:gd name="T44" fmla="*/ 61 w 965"/>
                  <a:gd name="T45" fmla="*/ 12 h 1096"/>
                  <a:gd name="T46" fmla="*/ 7 w 965"/>
                  <a:gd name="T47" fmla="*/ 1 h 1096"/>
                  <a:gd name="T48" fmla="*/ 1 w 965"/>
                  <a:gd name="T49" fmla="*/ 8 h 1096"/>
                  <a:gd name="T50" fmla="*/ 2 w 965"/>
                  <a:gd name="T51" fmla="*/ 62 h 1096"/>
                  <a:gd name="T52" fmla="*/ 5 w 965"/>
                  <a:gd name="T53" fmla="*/ 157 h 1096"/>
                  <a:gd name="T54" fmla="*/ 13 w 965"/>
                  <a:gd name="T55" fmla="*/ 281 h 1096"/>
                  <a:gd name="T56" fmla="*/ 24 w 965"/>
                  <a:gd name="T57" fmla="*/ 422 h 1096"/>
                  <a:gd name="T58" fmla="*/ 43 w 965"/>
                  <a:gd name="T59" fmla="*/ 565 h 1096"/>
                  <a:gd name="T60" fmla="*/ 60 w 965"/>
                  <a:gd name="T61" fmla="*/ 667 h 1096"/>
                  <a:gd name="T62" fmla="*/ 73 w 965"/>
                  <a:gd name="T63" fmla="*/ 729 h 1096"/>
                  <a:gd name="T64" fmla="*/ 90 w 965"/>
                  <a:gd name="T65" fmla="*/ 784 h 1096"/>
                  <a:gd name="T66" fmla="*/ 109 w 965"/>
                  <a:gd name="T67" fmla="*/ 832 h 1096"/>
                  <a:gd name="T68" fmla="*/ 139 w 965"/>
                  <a:gd name="T69" fmla="*/ 888 h 1096"/>
                  <a:gd name="T70" fmla="*/ 185 w 965"/>
                  <a:gd name="T71" fmla="*/ 951 h 1096"/>
                  <a:gd name="T72" fmla="*/ 233 w 965"/>
                  <a:gd name="T73" fmla="*/ 1000 h 1096"/>
                  <a:gd name="T74" fmla="*/ 283 w 965"/>
                  <a:gd name="T75" fmla="*/ 1037 h 1096"/>
                  <a:gd name="T76" fmla="*/ 334 w 965"/>
                  <a:gd name="T77" fmla="*/ 1065 h 1096"/>
                  <a:gd name="T78" fmla="*/ 385 w 965"/>
                  <a:gd name="T79" fmla="*/ 1082 h 1096"/>
                  <a:gd name="T80" fmla="*/ 436 w 965"/>
                  <a:gd name="T81" fmla="*/ 1093 h 1096"/>
                  <a:gd name="T82" fmla="*/ 485 w 965"/>
                  <a:gd name="T83" fmla="*/ 1096 h 1096"/>
                  <a:gd name="T84" fmla="*/ 533 w 965"/>
                  <a:gd name="T85" fmla="*/ 1094 h 1096"/>
                  <a:gd name="T86" fmla="*/ 578 w 965"/>
                  <a:gd name="T87" fmla="*/ 1087 h 1096"/>
                  <a:gd name="T88" fmla="*/ 618 w 965"/>
                  <a:gd name="T89" fmla="*/ 1078 h 1096"/>
                  <a:gd name="T90" fmla="*/ 653 w 965"/>
                  <a:gd name="T91" fmla="*/ 1067 h 1096"/>
                  <a:gd name="T92" fmla="*/ 697 w 965"/>
                  <a:gd name="T93" fmla="*/ 1050 h 1096"/>
                  <a:gd name="T94" fmla="*/ 730 w 965"/>
                  <a:gd name="T95" fmla="*/ 1034 h 10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965" h="1096">
                    <a:moveTo>
                      <a:pt x="735" y="1032"/>
                    </a:moveTo>
                    <a:lnTo>
                      <a:pt x="751" y="1017"/>
                    </a:lnTo>
                    <a:lnTo>
                      <a:pt x="793" y="978"/>
                    </a:lnTo>
                    <a:lnTo>
                      <a:pt x="820" y="949"/>
                    </a:lnTo>
                    <a:lnTo>
                      <a:pt x="847" y="916"/>
                    </a:lnTo>
                    <a:lnTo>
                      <a:pt x="862" y="897"/>
                    </a:lnTo>
                    <a:lnTo>
                      <a:pt x="876" y="878"/>
                    </a:lnTo>
                    <a:lnTo>
                      <a:pt x="890" y="856"/>
                    </a:lnTo>
                    <a:lnTo>
                      <a:pt x="903" y="835"/>
                    </a:lnTo>
                    <a:lnTo>
                      <a:pt x="915" y="813"/>
                    </a:lnTo>
                    <a:lnTo>
                      <a:pt x="926" y="789"/>
                    </a:lnTo>
                    <a:lnTo>
                      <a:pt x="937" y="766"/>
                    </a:lnTo>
                    <a:lnTo>
                      <a:pt x="946" y="740"/>
                    </a:lnTo>
                    <a:lnTo>
                      <a:pt x="954" y="716"/>
                    </a:lnTo>
                    <a:lnTo>
                      <a:pt x="959" y="689"/>
                    </a:lnTo>
                    <a:lnTo>
                      <a:pt x="963" y="663"/>
                    </a:lnTo>
                    <a:lnTo>
                      <a:pt x="965" y="636"/>
                    </a:lnTo>
                    <a:lnTo>
                      <a:pt x="965" y="608"/>
                    </a:lnTo>
                    <a:lnTo>
                      <a:pt x="962" y="581"/>
                    </a:lnTo>
                    <a:lnTo>
                      <a:pt x="957" y="552"/>
                    </a:lnTo>
                    <a:lnTo>
                      <a:pt x="949" y="524"/>
                    </a:lnTo>
                    <a:lnTo>
                      <a:pt x="938" y="495"/>
                    </a:lnTo>
                    <a:lnTo>
                      <a:pt x="924" y="467"/>
                    </a:lnTo>
                    <a:lnTo>
                      <a:pt x="906" y="438"/>
                    </a:lnTo>
                    <a:lnTo>
                      <a:pt x="884" y="409"/>
                    </a:lnTo>
                    <a:lnTo>
                      <a:pt x="860" y="380"/>
                    </a:lnTo>
                    <a:lnTo>
                      <a:pt x="834" y="354"/>
                    </a:lnTo>
                    <a:lnTo>
                      <a:pt x="806" y="328"/>
                    </a:lnTo>
                    <a:lnTo>
                      <a:pt x="776" y="303"/>
                    </a:lnTo>
                    <a:lnTo>
                      <a:pt x="744" y="279"/>
                    </a:lnTo>
                    <a:lnTo>
                      <a:pt x="711" y="257"/>
                    </a:lnTo>
                    <a:lnTo>
                      <a:pt x="677" y="235"/>
                    </a:lnTo>
                    <a:lnTo>
                      <a:pt x="642" y="215"/>
                    </a:lnTo>
                    <a:lnTo>
                      <a:pt x="607" y="196"/>
                    </a:lnTo>
                    <a:lnTo>
                      <a:pt x="570" y="178"/>
                    </a:lnTo>
                    <a:lnTo>
                      <a:pt x="533" y="161"/>
                    </a:lnTo>
                    <a:lnTo>
                      <a:pt x="496" y="145"/>
                    </a:lnTo>
                    <a:lnTo>
                      <a:pt x="459" y="129"/>
                    </a:lnTo>
                    <a:lnTo>
                      <a:pt x="423" y="115"/>
                    </a:lnTo>
                    <a:lnTo>
                      <a:pt x="386" y="101"/>
                    </a:lnTo>
                    <a:lnTo>
                      <a:pt x="350" y="90"/>
                    </a:lnTo>
                    <a:lnTo>
                      <a:pt x="280" y="67"/>
                    </a:lnTo>
                    <a:lnTo>
                      <a:pt x="215" y="48"/>
                    </a:lnTo>
                    <a:lnTo>
                      <a:pt x="155" y="33"/>
                    </a:lnTo>
                    <a:lnTo>
                      <a:pt x="104" y="21"/>
                    </a:lnTo>
                    <a:lnTo>
                      <a:pt x="61" y="12"/>
                    </a:lnTo>
                    <a:lnTo>
                      <a:pt x="29" y="5"/>
                    </a:lnTo>
                    <a:lnTo>
                      <a:pt x="7" y="1"/>
                    </a:lnTo>
                    <a:lnTo>
                      <a:pt x="0" y="0"/>
                    </a:lnTo>
                    <a:lnTo>
                      <a:pt x="1" y="8"/>
                    </a:lnTo>
                    <a:lnTo>
                      <a:pt x="1" y="29"/>
                    </a:lnTo>
                    <a:lnTo>
                      <a:pt x="2" y="62"/>
                    </a:lnTo>
                    <a:lnTo>
                      <a:pt x="3" y="104"/>
                    </a:lnTo>
                    <a:lnTo>
                      <a:pt x="5" y="157"/>
                    </a:lnTo>
                    <a:lnTo>
                      <a:pt x="8" y="216"/>
                    </a:lnTo>
                    <a:lnTo>
                      <a:pt x="13" y="281"/>
                    </a:lnTo>
                    <a:lnTo>
                      <a:pt x="18" y="350"/>
                    </a:lnTo>
                    <a:lnTo>
                      <a:pt x="24" y="422"/>
                    </a:lnTo>
                    <a:lnTo>
                      <a:pt x="33" y="494"/>
                    </a:lnTo>
                    <a:lnTo>
                      <a:pt x="43" y="565"/>
                    </a:lnTo>
                    <a:lnTo>
                      <a:pt x="53" y="634"/>
                    </a:lnTo>
                    <a:lnTo>
                      <a:pt x="60" y="667"/>
                    </a:lnTo>
                    <a:lnTo>
                      <a:pt x="67" y="699"/>
                    </a:lnTo>
                    <a:lnTo>
                      <a:pt x="73" y="729"/>
                    </a:lnTo>
                    <a:lnTo>
                      <a:pt x="82" y="757"/>
                    </a:lnTo>
                    <a:lnTo>
                      <a:pt x="90" y="784"/>
                    </a:lnTo>
                    <a:lnTo>
                      <a:pt x="99" y="808"/>
                    </a:lnTo>
                    <a:lnTo>
                      <a:pt x="109" y="832"/>
                    </a:lnTo>
                    <a:lnTo>
                      <a:pt x="118" y="852"/>
                    </a:lnTo>
                    <a:lnTo>
                      <a:pt x="139" y="888"/>
                    </a:lnTo>
                    <a:lnTo>
                      <a:pt x="162" y="921"/>
                    </a:lnTo>
                    <a:lnTo>
                      <a:pt x="185" y="951"/>
                    </a:lnTo>
                    <a:lnTo>
                      <a:pt x="209" y="977"/>
                    </a:lnTo>
                    <a:lnTo>
                      <a:pt x="233" y="1000"/>
                    </a:lnTo>
                    <a:lnTo>
                      <a:pt x="258" y="1020"/>
                    </a:lnTo>
                    <a:lnTo>
                      <a:pt x="283" y="1037"/>
                    </a:lnTo>
                    <a:lnTo>
                      <a:pt x="309" y="1052"/>
                    </a:lnTo>
                    <a:lnTo>
                      <a:pt x="334" y="1065"/>
                    </a:lnTo>
                    <a:lnTo>
                      <a:pt x="360" y="1075"/>
                    </a:lnTo>
                    <a:lnTo>
                      <a:pt x="385" y="1082"/>
                    </a:lnTo>
                    <a:lnTo>
                      <a:pt x="411" y="1089"/>
                    </a:lnTo>
                    <a:lnTo>
                      <a:pt x="436" y="1093"/>
                    </a:lnTo>
                    <a:lnTo>
                      <a:pt x="461" y="1095"/>
                    </a:lnTo>
                    <a:lnTo>
                      <a:pt x="485" y="1096"/>
                    </a:lnTo>
                    <a:lnTo>
                      <a:pt x="510" y="1095"/>
                    </a:lnTo>
                    <a:lnTo>
                      <a:pt x="533" y="1094"/>
                    </a:lnTo>
                    <a:lnTo>
                      <a:pt x="556" y="1091"/>
                    </a:lnTo>
                    <a:lnTo>
                      <a:pt x="578" y="1087"/>
                    </a:lnTo>
                    <a:lnTo>
                      <a:pt x="598" y="1082"/>
                    </a:lnTo>
                    <a:lnTo>
                      <a:pt x="618" y="1078"/>
                    </a:lnTo>
                    <a:lnTo>
                      <a:pt x="636" y="1073"/>
                    </a:lnTo>
                    <a:lnTo>
                      <a:pt x="653" y="1067"/>
                    </a:lnTo>
                    <a:lnTo>
                      <a:pt x="669" y="1061"/>
                    </a:lnTo>
                    <a:lnTo>
                      <a:pt x="697" y="1050"/>
                    </a:lnTo>
                    <a:lnTo>
                      <a:pt x="717" y="1041"/>
                    </a:lnTo>
                    <a:lnTo>
                      <a:pt x="730" y="1034"/>
                    </a:lnTo>
                    <a:lnTo>
                      <a:pt x="735" y="10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4" name="Freeform 96">
                <a:extLst>
                  <a:ext uri="{FF2B5EF4-FFF2-40B4-BE49-F238E27FC236}">
                    <a16:creationId xmlns:a16="http://schemas.microsoft.com/office/drawing/2014/main" id="{E548574C-C7C2-F749-B732-26670AA5794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81436" y="8644223"/>
                <a:ext cx="357236" cy="404458"/>
              </a:xfrm>
              <a:custGeom>
                <a:avLst/>
                <a:gdLst>
                  <a:gd name="T0" fmla="*/ 192 w 868"/>
                  <a:gd name="T1" fmla="*/ 915 h 986"/>
                  <a:gd name="T2" fmla="*/ 132 w 868"/>
                  <a:gd name="T3" fmla="*/ 854 h 986"/>
                  <a:gd name="T4" fmla="*/ 93 w 868"/>
                  <a:gd name="T5" fmla="*/ 807 h 986"/>
                  <a:gd name="T6" fmla="*/ 68 w 868"/>
                  <a:gd name="T7" fmla="*/ 770 h 986"/>
                  <a:gd name="T8" fmla="*/ 45 w 868"/>
                  <a:gd name="T9" fmla="*/ 731 h 986"/>
                  <a:gd name="T10" fmla="*/ 25 w 868"/>
                  <a:gd name="T11" fmla="*/ 688 h 986"/>
                  <a:gd name="T12" fmla="*/ 10 w 868"/>
                  <a:gd name="T13" fmla="*/ 644 h 986"/>
                  <a:gd name="T14" fmla="*/ 2 w 868"/>
                  <a:gd name="T15" fmla="*/ 596 h 986"/>
                  <a:gd name="T16" fmla="*/ 0 w 868"/>
                  <a:gd name="T17" fmla="*/ 547 h 986"/>
                  <a:gd name="T18" fmla="*/ 7 w 868"/>
                  <a:gd name="T19" fmla="*/ 497 h 986"/>
                  <a:gd name="T20" fmla="*/ 24 w 868"/>
                  <a:gd name="T21" fmla="*/ 446 h 986"/>
                  <a:gd name="T22" fmla="*/ 53 w 868"/>
                  <a:gd name="T23" fmla="*/ 393 h 986"/>
                  <a:gd name="T24" fmla="*/ 94 w 868"/>
                  <a:gd name="T25" fmla="*/ 342 h 986"/>
                  <a:gd name="T26" fmla="*/ 143 w 868"/>
                  <a:gd name="T27" fmla="*/ 294 h 986"/>
                  <a:gd name="T28" fmla="*/ 199 w 868"/>
                  <a:gd name="T29" fmla="*/ 252 h 986"/>
                  <a:gd name="T30" fmla="*/ 259 w 868"/>
                  <a:gd name="T31" fmla="*/ 212 h 986"/>
                  <a:gd name="T32" fmla="*/ 323 w 868"/>
                  <a:gd name="T33" fmla="*/ 176 h 986"/>
                  <a:gd name="T34" fmla="*/ 388 w 868"/>
                  <a:gd name="T35" fmla="*/ 144 h 986"/>
                  <a:gd name="T36" fmla="*/ 455 w 868"/>
                  <a:gd name="T37" fmla="*/ 117 h 986"/>
                  <a:gd name="T38" fmla="*/ 521 w 868"/>
                  <a:gd name="T39" fmla="*/ 91 h 986"/>
                  <a:gd name="T40" fmla="*/ 616 w 868"/>
                  <a:gd name="T41" fmla="*/ 60 h 986"/>
                  <a:gd name="T42" fmla="*/ 729 w 868"/>
                  <a:gd name="T43" fmla="*/ 29 h 986"/>
                  <a:gd name="T44" fmla="*/ 814 w 868"/>
                  <a:gd name="T45" fmla="*/ 10 h 986"/>
                  <a:gd name="T46" fmla="*/ 862 w 868"/>
                  <a:gd name="T47" fmla="*/ 2 h 986"/>
                  <a:gd name="T48" fmla="*/ 868 w 868"/>
                  <a:gd name="T49" fmla="*/ 7 h 986"/>
                  <a:gd name="T50" fmla="*/ 867 w 868"/>
                  <a:gd name="T51" fmla="*/ 55 h 986"/>
                  <a:gd name="T52" fmla="*/ 863 w 868"/>
                  <a:gd name="T53" fmla="*/ 141 h 986"/>
                  <a:gd name="T54" fmla="*/ 857 w 868"/>
                  <a:gd name="T55" fmla="*/ 253 h 986"/>
                  <a:gd name="T56" fmla="*/ 846 w 868"/>
                  <a:gd name="T57" fmla="*/ 380 h 986"/>
                  <a:gd name="T58" fmla="*/ 830 w 868"/>
                  <a:gd name="T59" fmla="*/ 508 h 986"/>
                  <a:gd name="T60" fmla="*/ 815 w 868"/>
                  <a:gd name="T61" fmla="*/ 600 h 986"/>
                  <a:gd name="T62" fmla="*/ 802 w 868"/>
                  <a:gd name="T63" fmla="*/ 655 h 986"/>
                  <a:gd name="T64" fmla="*/ 787 w 868"/>
                  <a:gd name="T65" fmla="*/ 706 h 986"/>
                  <a:gd name="T66" fmla="*/ 771 w 868"/>
                  <a:gd name="T67" fmla="*/ 748 h 986"/>
                  <a:gd name="T68" fmla="*/ 743 w 868"/>
                  <a:gd name="T69" fmla="*/ 799 h 986"/>
                  <a:gd name="T70" fmla="*/ 702 w 868"/>
                  <a:gd name="T71" fmla="*/ 856 h 986"/>
                  <a:gd name="T72" fmla="*/ 659 w 868"/>
                  <a:gd name="T73" fmla="*/ 899 h 986"/>
                  <a:gd name="T74" fmla="*/ 614 w 868"/>
                  <a:gd name="T75" fmla="*/ 933 h 986"/>
                  <a:gd name="T76" fmla="*/ 568 w 868"/>
                  <a:gd name="T77" fmla="*/ 958 h 986"/>
                  <a:gd name="T78" fmla="*/ 521 w 868"/>
                  <a:gd name="T79" fmla="*/ 974 h 986"/>
                  <a:gd name="T80" fmla="*/ 475 w 868"/>
                  <a:gd name="T81" fmla="*/ 982 h 986"/>
                  <a:gd name="T82" fmla="*/ 432 w 868"/>
                  <a:gd name="T83" fmla="*/ 986 h 986"/>
                  <a:gd name="T84" fmla="*/ 388 w 868"/>
                  <a:gd name="T85" fmla="*/ 983 h 986"/>
                  <a:gd name="T86" fmla="*/ 349 w 868"/>
                  <a:gd name="T87" fmla="*/ 978 h 986"/>
                  <a:gd name="T88" fmla="*/ 313 w 868"/>
                  <a:gd name="T89" fmla="*/ 970 h 986"/>
                  <a:gd name="T90" fmla="*/ 280 w 868"/>
                  <a:gd name="T91" fmla="*/ 960 h 986"/>
                  <a:gd name="T92" fmla="*/ 223 w 868"/>
                  <a:gd name="T93" fmla="*/ 937 h 9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868" h="986">
                    <a:moveTo>
                      <a:pt x="207" y="928"/>
                    </a:moveTo>
                    <a:lnTo>
                      <a:pt x="192" y="915"/>
                    </a:lnTo>
                    <a:lnTo>
                      <a:pt x="155" y="879"/>
                    </a:lnTo>
                    <a:lnTo>
                      <a:pt x="132" y="854"/>
                    </a:lnTo>
                    <a:lnTo>
                      <a:pt x="106" y="824"/>
                    </a:lnTo>
                    <a:lnTo>
                      <a:pt x="93" y="807"/>
                    </a:lnTo>
                    <a:lnTo>
                      <a:pt x="81" y="790"/>
                    </a:lnTo>
                    <a:lnTo>
                      <a:pt x="68" y="770"/>
                    </a:lnTo>
                    <a:lnTo>
                      <a:pt x="56" y="751"/>
                    </a:lnTo>
                    <a:lnTo>
                      <a:pt x="45" y="731"/>
                    </a:lnTo>
                    <a:lnTo>
                      <a:pt x="35" y="711"/>
                    </a:lnTo>
                    <a:lnTo>
                      <a:pt x="25" y="688"/>
                    </a:lnTo>
                    <a:lnTo>
                      <a:pt x="18" y="666"/>
                    </a:lnTo>
                    <a:lnTo>
                      <a:pt x="10" y="644"/>
                    </a:lnTo>
                    <a:lnTo>
                      <a:pt x="5" y="620"/>
                    </a:lnTo>
                    <a:lnTo>
                      <a:pt x="2" y="596"/>
                    </a:lnTo>
                    <a:lnTo>
                      <a:pt x="0" y="571"/>
                    </a:lnTo>
                    <a:lnTo>
                      <a:pt x="0" y="547"/>
                    </a:lnTo>
                    <a:lnTo>
                      <a:pt x="3" y="522"/>
                    </a:lnTo>
                    <a:lnTo>
                      <a:pt x="7" y="497"/>
                    </a:lnTo>
                    <a:lnTo>
                      <a:pt x="15" y="471"/>
                    </a:lnTo>
                    <a:lnTo>
                      <a:pt x="24" y="446"/>
                    </a:lnTo>
                    <a:lnTo>
                      <a:pt x="37" y="419"/>
                    </a:lnTo>
                    <a:lnTo>
                      <a:pt x="53" y="393"/>
                    </a:lnTo>
                    <a:lnTo>
                      <a:pt x="72" y="368"/>
                    </a:lnTo>
                    <a:lnTo>
                      <a:pt x="94" y="342"/>
                    </a:lnTo>
                    <a:lnTo>
                      <a:pt x="118" y="318"/>
                    </a:lnTo>
                    <a:lnTo>
                      <a:pt x="143" y="294"/>
                    </a:lnTo>
                    <a:lnTo>
                      <a:pt x="171" y="273"/>
                    </a:lnTo>
                    <a:lnTo>
                      <a:pt x="199" y="252"/>
                    </a:lnTo>
                    <a:lnTo>
                      <a:pt x="229" y="232"/>
                    </a:lnTo>
                    <a:lnTo>
                      <a:pt x="259" y="212"/>
                    </a:lnTo>
                    <a:lnTo>
                      <a:pt x="290" y="193"/>
                    </a:lnTo>
                    <a:lnTo>
                      <a:pt x="323" y="176"/>
                    </a:lnTo>
                    <a:lnTo>
                      <a:pt x="355" y="160"/>
                    </a:lnTo>
                    <a:lnTo>
                      <a:pt x="388" y="144"/>
                    </a:lnTo>
                    <a:lnTo>
                      <a:pt x="422" y="130"/>
                    </a:lnTo>
                    <a:lnTo>
                      <a:pt x="455" y="117"/>
                    </a:lnTo>
                    <a:lnTo>
                      <a:pt x="488" y="104"/>
                    </a:lnTo>
                    <a:lnTo>
                      <a:pt x="521" y="91"/>
                    </a:lnTo>
                    <a:lnTo>
                      <a:pt x="553" y="80"/>
                    </a:lnTo>
                    <a:lnTo>
                      <a:pt x="616" y="60"/>
                    </a:lnTo>
                    <a:lnTo>
                      <a:pt x="675" y="43"/>
                    </a:lnTo>
                    <a:lnTo>
                      <a:pt x="729" y="29"/>
                    </a:lnTo>
                    <a:lnTo>
                      <a:pt x="775" y="19"/>
                    </a:lnTo>
                    <a:lnTo>
                      <a:pt x="814" y="10"/>
                    </a:lnTo>
                    <a:lnTo>
                      <a:pt x="843" y="5"/>
                    </a:lnTo>
                    <a:lnTo>
                      <a:pt x="862" y="2"/>
                    </a:lnTo>
                    <a:lnTo>
                      <a:pt x="868" y="0"/>
                    </a:lnTo>
                    <a:lnTo>
                      <a:pt x="868" y="7"/>
                    </a:lnTo>
                    <a:lnTo>
                      <a:pt x="867" y="26"/>
                    </a:lnTo>
                    <a:lnTo>
                      <a:pt x="867" y="55"/>
                    </a:lnTo>
                    <a:lnTo>
                      <a:pt x="865" y="94"/>
                    </a:lnTo>
                    <a:lnTo>
                      <a:pt x="863" y="141"/>
                    </a:lnTo>
                    <a:lnTo>
                      <a:pt x="861" y="194"/>
                    </a:lnTo>
                    <a:lnTo>
                      <a:pt x="857" y="253"/>
                    </a:lnTo>
                    <a:lnTo>
                      <a:pt x="852" y="316"/>
                    </a:lnTo>
                    <a:lnTo>
                      <a:pt x="846" y="380"/>
                    </a:lnTo>
                    <a:lnTo>
                      <a:pt x="838" y="445"/>
                    </a:lnTo>
                    <a:lnTo>
                      <a:pt x="830" y="508"/>
                    </a:lnTo>
                    <a:lnTo>
                      <a:pt x="820" y="570"/>
                    </a:lnTo>
                    <a:lnTo>
                      <a:pt x="815" y="600"/>
                    </a:lnTo>
                    <a:lnTo>
                      <a:pt x="809" y="628"/>
                    </a:lnTo>
                    <a:lnTo>
                      <a:pt x="802" y="655"/>
                    </a:lnTo>
                    <a:lnTo>
                      <a:pt x="795" y="681"/>
                    </a:lnTo>
                    <a:lnTo>
                      <a:pt x="787" y="706"/>
                    </a:lnTo>
                    <a:lnTo>
                      <a:pt x="780" y="728"/>
                    </a:lnTo>
                    <a:lnTo>
                      <a:pt x="771" y="748"/>
                    </a:lnTo>
                    <a:lnTo>
                      <a:pt x="762" y="766"/>
                    </a:lnTo>
                    <a:lnTo>
                      <a:pt x="743" y="799"/>
                    </a:lnTo>
                    <a:lnTo>
                      <a:pt x="723" y="829"/>
                    </a:lnTo>
                    <a:lnTo>
                      <a:pt x="702" y="856"/>
                    </a:lnTo>
                    <a:lnTo>
                      <a:pt x="681" y="879"/>
                    </a:lnTo>
                    <a:lnTo>
                      <a:pt x="659" y="899"/>
                    </a:lnTo>
                    <a:lnTo>
                      <a:pt x="636" y="917"/>
                    </a:lnTo>
                    <a:lnTo>
                      <a:pt x="614" y="933"/>
                    </a:lnTo>
                    <a:lnTo>
                      <a:pt x="591" y="947"/>
                    </a:lnTo>
                    <a:lnTo>
                      <a:pt x="568" y="958"/>
                    </a:lnTo>
                    <a:lnTo>
                      <a:pt x="545" y="966"/>
                    </a:lnTo>
                    <a:lnTo>
                      <a:pt x="521" y="974"/>
                    </a:lnTo>
                    <a:lnTo>
                      <a:pt x="499" y="979"/>
                    </a:lnTo>
                    <a:lnTo>
                      <a:pt x="475" y="982"/>
                    </a:lnTo>
                    <a:lnTo>
                      <a:pt x="453" y="985"/>
                    </a:lnTo>
                    <a:lnTo>
                      <a:pt x="432" y="986"/>
                    </a:lnTo>
                    <a:lnTo>
                      <a:pt x="409" y="986"/>
                    </a:lnTo>
                    <a:lnTo>
                      <a:pt x="388" y="983"/>
                    </a:lnTo>
                    <a:lnTo>
                      <a:pt x="368" y="981"/>
                    </a:lnTo>
                    <a:lnTo>
                      <a:pt x="349" y="978"/>
                    </a:lnTo>
                    <a:lnTo>
                      <a:pt x="330" y="974"/>
                    </a:lnTo>
                    <a:lnTo>
                      <a:pt x="313" y="970"/>
                    </a:lnTo>
                    <a:lnTo>
                      <a:pt x="296" y="964"/>
                    </a:lnTo>
                    <a:lnTo>
                      <a:pt x="280" y="960"/>
                    </a:lnTo>
                    <a:lnTo>
                      <a:pt x="266" y="955"/>
                    </a:lnTo>
                    <a:lnTo>
                      <a:pt x="223" y="937"/>
                    </a:lnTo>
                    <a:lnTo>
                      <a:pt x="207" y="92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29F26A03-BC07-174D-87AE-0901A2882B51}"/>
                </a:ext>
              </a:extLst>
            </p:cNvPr>
            <p:cNvGrpSpPr/>
            <p:nvPr/>
          </p:nvGrpSpPr>
          <p:grpSpPr>
            <a:xfrm flipH="1">
              <a:off x="1377321" y="5447717"/>
              <a:ext cx="5300820" cy="5525081"/>
              <a:chOff x="4681868" y="5447717"/>
              <a:chExt cx="5300820" cy="5525081"/>
            </a:xfrm>
            <a:gradFill>
              <a:gsLst>
                <a:gs pos="0">
                  <a:schemeClr val="accent4"/>
                </a:gs>
                <a:gs pos="100000">
                  <a:schemeClr val="accent4">
                    <a:lumMod val="75000"/>
                  </a:schemeClr>
                </a:gs>
              </a:gsLst>
              <a:lin ang="0" scaled="0"/>
            </a:gradFill>
          </p:grpSpPr>
          <p:sp>
            <p:nvSpPr>
              <p:cNvPr id="129" name="Freeform 15">
                <a:extLst>
                  <a:ext uri="{FF2B5EF4-FFF2-40B4-BE49-F238E27FC236}">
                    <a16:creationId xmlns:a16="http://schemas.microsoft.com/office/drawing/2014/main" id="{A6A6EF86-9C25-7D47-A7FE-DC74BC9D735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686491" y="5447717"/>
                <a:ext cx="1160942" cy="1163438"/>
              </a:xfrm>
              <a:custGeom>
                <a:avLst/>
                <a:gdLst>
                  <a:gd name="T0" fmla="*/ 2319 w 2325"/>
                  <a:gd name="T1" fmla="*/ 1282 h 2327"/>
                  <a:gd name="T2" fmla="*/ 2289 w 2325"/>
                  <a:gd name="T3" fmla="*/ 1453 h 2327"/>
                  <a:gd name="T4" fmla="*/ 2234 w 2325"/>
                  <a:gd name="T5" fmla="*/ 1616 h 2327"/>
                  <a:gd name="T6" fmla="*/ 2157 w 2325"/>
                  <a:gd name="T7" fmla="*/ 1767 h 2327"/>
                  <a:gd name="T8" fmla="*/ 2060 w 2325"/>
                  <a:gd name="T9" fmla="*/ 1903 h 2327"/>
                  <a:gd name="T10" fmla="*/ 1944 w 2325"/>
                  <a:gd name="T11" fmla="*/ 2024 h 2327"/>
                  <a:gd name="T12" fmla="*/ 1812 w 2325"/>
                  <a:gd name="T13" fmla="*/ 2128 h 2327"/>
                  <a:gd name="T14" fmla="*/ 1666 w 2325"/>
                  <a:gd name="T15" fmla="*/ 2212 h 2327"/>
                  <a:gd name="T16" fmla="*/ 1508 w 2325"/>
                  <a:gd name="T17" fmla="*/ 2275 h 2327"/>
                  <a:gd name="T18" fmla="*/ 1340 w 2325"/>
                  <a:gd name="T19" fmla="*/ 2313 h 2327"/>
                  <a:gd name="T20" fmla="*/ 1162 w 2325"/>
                  <a:gd name="T21" fmla="*/ 2327 h 2327"/>
                  <a:gd name="T22" fmla="*/ 985 w 2325"/>
                  <a:gd name="T23" fmla="*/ 2313 h 2327"/>
                  <a:gd name="T24" fmla="*/ 817 w 2325"/>
                  <a:gd name="T25" fmla="*/ 2275 h 2327"/>
                  <a:gd name="T26" fmla="*/ 658 w 2325"/>
                  <a:gd name="T27" fmla="*/ 2212 h 2327"/>
                  <a:gd name="T28" fmla="*/ 513 w 2325"/>
                  <a:gd name="T29" fmla="*/ 2128 h 2327"/>
                  <a:gd name="T30" fmla="*/ 381 w 2325"/>
                  <a:gd name="T31" fmla="*/ 2024 h 2327"/>
                  <a:gd name="T32" fmla="*/ 265 w 2325"/>
                  <a:gd name="T33" fmla="*/ 1903 h 2327"/>
                  <a:gd name="T34" fmla="*/ 168 w 2325"/>
                  <a:gd name="T35" fmla="*/ 1767 h 2327"/>
                  <a:gd name="T36" fmla="*/ 91 w 2325"/>
                  <a:gd name="T37" fmla="*/ 1616 h 2327"/>
                  <a:gd name="T38" fmla="*/ 36 w 2325"/>
                  <a:gd name="T39" fmla="*/ 1453 h 2327"/>
                  <a:gd name="T40" fmla="*/ 5 w 2325"/>
                  <a:gd name="T41" fmla="*/ 1282 h 2327"/>
                  <a:gd name="T42" fmla="*/ 1 w 2325"/>
                  <a:gd name="T43" fmla="*/ 1103 h 2327"/>
                  <a:gd name="T44" fmla="*/ 23 w 2325"/>
                  <a:gd name="T45" fmla="*/ 928 h 2327"/>
                  <a:gd name="T46" fmla="*/ 70 w 2325"/>
                  <a:gd name="T47" fmla="*/ 763 h 2327"/>
                  <a:gd name="T48" fmla="*/ 140 w 2325"/>
                  <a:gd name="T49" fmla="*/ 609 h 2327"/>
                  <a:gd name="T50" fmla="*/ 231 w 2325"/>
                  <a:gd name="T51" fmla="*/ 467 h 2327"/>
                  <a:gd name="T52" fmla="*/ 340 w 2325"/>
                  <a:gd name="T53" fmla="*/ 341 h 2327"/>
                  <a:gd name="T54" fmla="*/ 467 w 2325"/>
                  <a:gd name="T55" fmla="*/ 231 h 2327"/>
                  <a:gd name="T56" fmla="*/ 608 w 2325"/>
                  <a:gd name="T57" fmla="*/ 140 h 2327"/>
                  <a:gd name="T58" fmla="*/ 763 w 2325"/>
                  <a:gd name="T59" fmla="*/ 70 h 2327"/>
                  <a:gd name="T60" fmla="*/ 928 w 2325"/>
                  <a:gd name="T61" fmla="*/ 23 h 2327"/>
                  <a:gd name="T62" fmla="*/ 1102 w 2325"/>
                  <a:gd name="T63" fmla="*/ 1 h 2327"/>
                  <a:gd name="T64" fmla="*/ 1281 w 2325"/>
                  <a:gd name="T65" fmla="*/ 5 h 2327"/>
                  <a:gd name="T66" fmla="*/ 1453 w 2325"/>
                  <a:gd name="T67" fmla="*/ 36 h 2327"/>
                  <a:gd name="T68" fmla="*/ 1615 w 2325"/>
                  <a:gd name="T69" fmla="*/ 91 h 2327"/>
                  <a:gd name="T70" fmla="*/ 1765 w 2325"/>
                  <a:gd name="T71" fmla="*/ 168 h 2327"/>
                  <a:gd name="T72" fmla="*/ 1902 w 2325"/>
                  <a:gd name="T73" fmla="*/ 265 h 2327"/>
                  <a:gd name="T74" fmla="*/ 2023 w 2325"/>
                  <a:gd name="T75" fmla="*/ 381 h 2327"/>
                  <a:gd name="T76" fmla="*/ 2126 w 2325"/>
                  <a:gd name="T77" fmla="*/ 513 h 2327"/>
                  <a:gd name="T78" fmla="*/ 2210 w 2325"/>
                  <a:gd name="T79" fmla="*/ 659 h 2327"/>
                  <a:gd name="T80" fmla="*/ 2273 w 2325"/>
                  <a:gd name="T81" fmla="*/ 817 h 2327"/>
                  <a:gd name="T82" fmla="*/ 2311 w 2325"/>
                  <a:gd name="T83" fmla="*/ 986 h 2327"/>
                  <a:gd name="T84" fmla="*/ 2325 w 2325"/>
                  <a:gd name="T85" fmla="*/ 1163 h 23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2325" h="2327">
                    <a:moveTo>
                      <a:pt x="2325" y="1163"/>
                    </a:moveTo>
                    <a:lnTo>
                      <a:pt x="2324" y="1223"/>
                    </a:lnTo>
                    <a:lnTo>
                      <a:pt x="2319" y="1282"/>
                    </a:lnTo>
                    <a:lnTo>
                      <a:pt x="2311" y="1341"/>
                    </a:lnTo>
                    <a:lnTo>
                      <a:pt x="2302" y="1398"/>
                    </a:lnTo>
                    <a:lnTo>
                      <a:pt x="2289" y="1453"/>
                    </a:lnTo>
                    <a:lnTo>
                      <a:pt x="2273" y="1509"/>
                    </a:lnTo>
                    <a:lnTo>
                      <a:pt x="2255" y="1563"/>
                    </a:lnTo>
                    <a:lnTo>
                      <a:pt x="2234" y="1616"/>
                    </a:lnTo>
                    <a:lnTo>
                      <a:pt x="2210" y="1668"/>
                    </a:lnTo>
                    <a:lnTo>
                      <a:pt x="2185" y="1718"/>
                    </a:lnTo>
                    <a:lnTo>
                      <a:pt x="2157" y="1767"/>
                    </a:lnTo>
                    <a:lnTo>
                      <a:pt x="2126" y="1813"/>
                    </a:lnTo>
                    <a:lnTo>
                      <a:pt x="2094" y="1859"/>
                    </a:lnTo>
                    <a:lnTo>
                      <a:pt x="2060" y="1903"/>
                    </a:lnTo>
                    <a:lnTo>
                      <a:pt x="2023" y="1945"/>
                    </a:lnTo>
                    <a:lnTo>
                      <a:pt x="1985" y="1986"/>
                    </a:lnTo>
                    <a:lnTo>
                      <a:pt x="1944" y="2024"/>
                    </a:lnTo>
                    <a:lnTo>
                      <a:pt x="1902" y="2060"/>
                    </a:lnTo>
                    <a:lnTo>
                      <a:pt x="1858" y="2096"/>
                    </a:lnTo>
                    <a:lnTo>
                      <a:pt x="1812" y="2128"/>
                    </a:lnTo>
                    <a:lnTo>
                      <a:pt x="1765" y="2158"/>
                    </a:lnTo>
                    <a:lnTo>
                      <a:pt x="1716" y="2186"/>
                    </a:lnTo>
                    <a:lnTo>
                      <a:pt x="1666" y="2212"/>
                    </a:lnTo>
                    <a:lnTo>
                      <a:pt x="1615" y="2235"/>
                    </a:lnTo>
                    <a:lnTo>
                      <a:pt x="1562" y="2256"/>
                    </a:lnTo>
                    <a:lnTo>
                      <a:pt x="1508" y="2275"/>
                    </a:lnTo>
                    <a:lnTo>
                      <a:pt x="1453" y="2291"/>
                    </a:lnTo>
                    <a:lnTo>
                      <a:pt x="1397" y="2303"/>
                    </a:lnTo>
                    <a:lnTo>
                      <a:pt x="1340" y="2313"/>
                    </a:lnTo>
                    <a:lnTo>
                      <a:pt x="1281" y="2320"/>
                    </a:lnTo>
                    <a:lnTo>
                      <a:pt x="1222" y="2326"/>
                    </a:lnTo>
                    <a:lnTo>
                      <a:pt x="1162" y="2327"/>
                    </a:lnTo>
                    <a:lnTo>
                      <a:pt x="1102" y="2326"/>
                    </a:lnTo>
                    <a:lnTo>
                      <a:pt x="1044" y="2320"/>
                    </a:lnTo>
                    <a:lnTo>
                      <a:pt x="985" y="2313"/>
                    </a:lnTo>
                    <a:lnTo>
                      <a:pt x="928" y="2303"/>
                    </a:lnTo>
                    <a:lnTo>
                      <a:pt x="871" y="2291"/>
                    </a:lnTo>
                    <a:lnTo>
                      <a:pt x="817" y="2275"/>
                    </a:lnTo>
                    <a:lnTo>
                      <a:pt x="763" y="2256"/>
                    </a:lnTo>
                    <a:lnTo>
                      <a:pt x="709" y="2235"/>
                    </a:lnTo>
                    <a:lnTo>
                      <a:pt x="658" y="2212"/>
                    </a:lnTo>
                    <a:lnTo>
                      <a:pt x="608" y="2186"/>
                    </a:lnTo>
                    <a:lnTo>
                      <a:pt x="559" y="2158"/>
                    </a:lnTo>
                    <a:lnTo>
                      <a:pt x="513" y="2128"/>
                    </a:lnTo>
                    <a:lnTo>
                      <a:pt x="467" y="2096"/>
                    </a:lnTo>
                    <a:lnTo>
                      <a:pt x="422" y="2060"/>
                    </a:lnTo>
                    <a:lnTo>
                      <a:pt x="381" y="2024"/>
                    </a:lnTo>
                    <a:lnTo>
                      <a:pt x="340" y="1986"/>
                    </a:lnTo>
                    <a:lnTo>
                      <a:pt x="302" y="1945"/>
                    </a:lnTo>
                    <a:lnTo>
                      <a:pt x="265" y="1903"/>
                    </a:lnTo>
                    <a:lnTo>
                      <a:pt x="231" y="1859"/>
                    </a:lnTo>
                    <a:lnTo>
                      <a:pt x="198" y="1813"/>
                    </a:lnTo>
                    <a:lnTo>
                      <a:pt x="168" y="1767"/>
                    </a:lnTo>
                    <a:lnTo>
                      <a:pt x="140" y="1718"/>
                    </a:lnTo>
                    <a:lnTo>
                      <a:pt x="115" y="1668"/>
                    </a:lnTo>
                    <a:lnTo>
                      <a:pt x="91" y="1616"/>
                    </a:lnTo>
                    <a:lnTo>
                      <a:pt x="70" y="1563"/>
                    </a:lnTo>
                    <a:lnTo>
                      <a:pt x="52" y="1509"/>
                    </a:lnTo>
                    <a:lnTo>
                      <a:pt x="36" y="1453"/>
                    </a:lnTo>
                    <a:lnTo>
                      <a:pt x="23" y="1398"/>
                    </a:lnTo>
                    <a:lnTo>
                      <a:pt x="12" y="1341"/>
                    </a:lnTo>
                    <a:lnTo>
                      <a:pt x="5" y="1282"/>
                    </a:lnTo>
                    <a:lnTo>
                      <a:pt x="1" y="1223"/>
                    </a:lnTo>
                    <a:lnTo>
                      <a:pt x="0" y="1163"/>
                    </a:lnTo>
                    <a:lnTo>
                      <a:pt x="1" y="1103"/>
                    </a:lnTo>
                    <a:lnTo>
                      <a:pt x="5" y="1044"/>
                    </a:lnTo>
                    <a:lnTo>
                      <a:pt x="12" y="986"/>
                    </a:lnTo>
                    <a:lnTo>
                      <a:pt x="23" y="928"/>
                    </a:lnTo>
                    <a:lnTo>
                      <a:pt x="36" y="872"/>
                    </a:lnTo>
                    <a:lnTo>
                      <a:pt x="52" y="817"/>
                    </a:lnTo>
                    <a:lnTo>
                      <a:pt x="70" y="763"/>
                    </a:lnTo>
                    <a:lnTo>
                      <a:pt x="91" y="710"/>
                    </a:lnTo>
                    <a:lnTo>
                      <a:pt x="115" y="659"/>
                    </a:lnTo>
                    <a:lnTo>
                      <a:pt x="140" y="609"/>
                    </a:lnTo>
                    <a:lnTo>
                      <a:pt x="168" y="560"/>
                    </a:lnTo>
                    <a:lnTo>
                      <a:pt x="198" y="513"/>
                    </a:lnTo>
                    <a:lnTo>
                      <a:pt x="231" y="467"/>
                    </a:lnTo>
                    <a:lnTo>
                      <a:pt x="265" y="423"/>
                    </a:lnTo>
                    <a:lnTo>
                      <a:pt x="302" y="381"/>
                    </a:lnTo>
                    <a:lnTo>
                      <a:pt x="340" y="341"/>
                    </a:lnTo>
                    <a:lnTo>
                      <a:pt x="381" y="302"/>
                    </a:lnTo>
                    <a:lnTo>
                      <a:pt x="422" y="265"/>
                    </a:lnTo>
                    <a:lnTo>
                      <a:pt x="467" y="231"/>
                    </a:lnTo>
                    <a:lnTo>
                      <a:pt x="513" y="198"/>
                    </a:lnTo>
                    <a:lnTo>
                      <a:pt x="559" y="168"/>
                    </a:lnTo>
                    <a:lnTo>
                      <a:pt x="608" y="140"/>
                    </a:lnTo>
                    <a:lnTo>
                      <a:pt x="658" y="115"/>
                    </a:lnTo>
                    <a:lnTo>
                      <a:pt x="709" y="91"/>
                    </a:lnTo>
                    <a:lnTo>
                      <a:pt x="763" y="70"/>
                    </a:lnTo>
                    <a:lnTo>
                      <a:pt x="817" y="52"/>
                    </a:lnTo>
                    <a:lnTo>
                      <a:pt x="871" y="36"/>
                    </a:lnTo>
                    <a:lnTo>
                      <a:pt x="928" y="23"/>
                    </a:lnTo>
                    <a:lnTo>
                      <a:pt x="985" y="12"/>
                    </a:lnTo>
                    <a:lnTo>
                      <a:pt x="1044" y="5"/>
                    </a:lnTo>
                    <a:lnTo>
                      <a:pt x="1102" y="1"/>
                    </a:lnTo>
                    <a:lnTo>
                      <a:pt x="1162" y="0"/>
                    </a:lnTo>
                    <a:lnTo>
                      <a:pt x="1222" y="1"/>
                    </a:lnTo>
                    <a:lnTo>
                      <a:pt x="1281" y="5"/>
                    </a:lnTo>
                    <a:lnTo>
                      <a:pt x="1340" y="12"/>
                    </a:lnTo>
                    <a:lnTo>
                      <a:pt x="1397" y="23"/>
                    </a:lnTo>
                    <a:lnTo>
                      <a:pt x="1453" y="36"/>
                    </a:lnTo>
                    <a:lnTo>
                      <a:pt x="1508" y="52"/>
                    </a:lnTo>
                    <a:lnTo>
                      <a:pt x="1562" y="70"/>
                    </a:lnTo>
                    <a:lnTo>
                      <a:pt x="1615" y="91"/>
                    </a:lnTo>
                    <a:lnTo>
                      <a:pt x="1666" y="115"/>
                    </a:lnTo>
                    <a:lnTo>
                      <a:pt x="1716" y="140"/>
                    </a:lnTo>
                    <a:lnTo>
                      <a:pt x="1765" y="168"/>
                    </a:lnTo>
                    <a:lnTo>
                      <a:pt x="1812" y="198"/>
                    </a:lnTo>
                    <a:lnTo>
                      <a:pt x="1858" y="231"/>
                    </a:lnTo>
                    <a:lnTo>
                      <a:pt x="1902" y="265"/>
                    </a:lnTo>
                    <a:lnTo>
                      <a:pt x="1944" y="302"/>
                    </a:lnTo>
                    <a:lnTo>
                      <a:pt x="1985" y="341"/>
                    </a:lnTo>
                    <a:lnTo>
                      <a:pt x="2023" y="381"/>
                    </a:lnTo>
                    <a:lnTo>
                      <a:pt x="2060" y="423"/>
                    </a:lnTo>
                    <a:lnTo>
                      <a:pt x="2094" y="467"/>
                    </a:lnTo>
                    <a:lnTo>
                      <a:pt x="2126" y="513"/>
                    </a:lnTo>
                    <a:lnTo>
                      <a:pt x="2157" y="560"/>
                    </a:lnTo>
                    <a:lnTo>
                      <a:pt x="2185" y="609"/>
                    </a:lnTo>
                    <a:lnTo>
                      <a:pt x="2210" y="659"/>
                    </a:lnTo>
                    <a:lnTo>
                      <a:pt x="2234" y="710"/>
                    </a:lnTo>
                    <a:lnTo>
                      <a:pt x="2255" y="763"/>
                    </a:lnTo>
                    <a:lnTo>
                      <a:pt x="2273" y="817"/>
                    </a:lnTo>
                    <a:lnTo>
                      <a:pt x="2289" y="872"/>
                    </a:lnTo>
                    <a:lnTo>
                      <a:pt x="2302" y="928"/>
                    </a:lnTo>
                    <a:lnTo>
                      <a:pt x="2311" y="986"/>
                    </a:lnTo>
                    <a:lnTo>
                      <a:pt x="2319" y="1044"/>
                    </a:lnTo>
                    <a:lnTo>
                      <a:pt x="2324" y="1103"/>
                    </a:lnTo>
                    <a:lnTo>
                      <a:pt x="2325" y="116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0" name="Rectangle 39">
                <a:extLst>
                  <a:ext uri="{FF2B5EF4-FFF2-40B4-BE49-F238E27FC236}">
                    <a16:creationId xmlns:a16="http://schemas.microsoft.com/office/drawing/2014/main" id="{C64B4E3D-9693-0740-8526-77A3F3E92CF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240747" y="6498805"/>
                <a:ext cx="54926" cy="1974849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1" name="Freeform 40">
                <a:extLst>
                  <a:ext uri="{FF2B5EF4-FFF2-40B4-BE49-F238E27FC236}">
                    <a16:creationId xmlns:a16="http://schemas.microsoft.com/office/drawing/2014/main" id="{127264D2-07AB-1A4E-99C9-F342B3574CA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8858759" y="8473654"/>
                <a:ext cx="436914" cy="434417"/>
              </a:xfrm>
              <a:custGeom>
                <a:avLst/>
                <a:gdLst>
                  <a:gd name="T0" fmla="*/ 872 w 872"/>
                  <a:gd name="T1" fmla="*/ 23 h 872"/>
                  <a:gd name="T2" fmla="*/ 869 w 872"/>
                  <a:gd name="T3" fmla="*/ 67 h 872"/>
                  <a:gd name="T4" fmla="*/ 865 w 872"/>
                  <a:gd name="T5" fmla="*/ 111 h 872"/>
                  <a:gd name="T6" fmla="*/ 858 w 872"/>
                  <a:gd name="T7" fmla="*/ 154 h 872"/>
                  <a:gd name="T8" fmla="*/ 850 w 872"/>
                  <a:gd name="T9" fmla="*/ 197 h 872"/>
                  <a:gd name="T10" fmla="*/ 839 w 872"/>
                  <a:gd name="T11" fmla="*/ 239 h 872"/>
                  <a:gd name="T12" fmla="*/ 819 w 872"/>
                  <a:gd name="T13" fmla="*/ 300 h 872"/>
                  <a:gd name="T14" fmla="*/ 786 w 872"/>
                  <a:gd name="T15" fmla="*/ 378 h 872"/>
                  <a:gd name="T16" fmla="*/ 746 w 872"/>
                  <a:gd name="T17" fmla="*/ 452 h 872"/>
                  <a:gd name="T18" fmla="*/ 699 w 872"/>
                  <a:gd name="T19" fmla="*/ 521 h 872"/>
                  <a:gd name="T20" fmla="*/ 645 w 872"/>
                  <a:gd name="T21" fmla="*/ 586 h 872"/>
                  <a:gd name="T22" fmla="*/ 539 w 872"/>
                  <a:gd name="T23" fmla="*/ 539 h 872"/>
                  <a:gd name="T24" fmla="*/ 589 w 872"/>
                  <a:gd name="T25" fmla="*/ 485 h 872"/>
                  <a:gd name="T26" fmla="*/ 633 w 872"/>
                  <a:gd name="T27" fmla="*/ 427 h 872"/>
                  <a:gd name="T28" fmla="*/ 671 w 872"/>
                  <a:gd name="T29" fmla="*/ 364 h 872"/>
                  <a:gd name="T30" fmla="*/ 703 w 872"/>
                  <a:gd name="T31" fmla="*/ 297 h 872"/>
                  <a:gd name="T32" fmla="*/ 728 w 872"/>
                  <a:gd name="T33" fmla="*/ 226 h 872"/>
                  <a:gd name="T34" fmla="*/ 747 w 872"/>
                  <a:gd name="T35" fmla="*/ 154 h 872"/>
                  <a:gd name="T36" fmla="*/ 758 w 872"/>
                  <a:gd name="T37" fmla="*/ 78 h 872"/>
                  <a:gd name="T38" fmla="*/ 763 w 872"/>
                  <a:gd name="T39" fmla="*/ 0 h 872"/>
                  <a:gd name="T40" fmla="*/ 617 w 872"/>
                  <a:gd name="T41" fmla="*/ 616 h 872"/>
                  <a:gd name="T42" fmla="*/ 555 w 872"/>
                  <a:gd name="T43" fmla="*/ 673 h 872"/>
                  <a:gd name="T44" fmla="*/ 488 w 872"/>
                  <a:gd name="T45" fmla="*/ 723 h 872"/>
                  <a:gd name="T46" fmla="*/ 416 w 872"/>
                  <a:gd name="T47" fmla="*/ 766 h 872"/>
                  <a:gd name="T48" fmla="*/ 340 w 872"/>
                  <a:gd name="T49" fmla="*/ 804 h 872"/>
                  <a:gd name="T50" fmla="*/ 260 w 872"/>
                  <a:gd name="T51" fmla="*/ 832 h 872"/>
                  <a:gd name="T52" fmla="*/ 219 w 872"/>
                  <a:gd name="T53" fmla="*/ 844 h 872"/>
                  <a:gd name="T54" fmla="*/ 176 w 872"/>
                  <a:gd name="T55" fmla="*/ 855 h 872"/>
                  <a:gd name="T56" fmla="*/ 134 w 872"/>
                  <a:gd name="T57" fmla="*/ 862 h 872"/>
                  <a:gd name="T58" fmla="*/ 90 w 872"/>
                  <a:gd name="T59" fmla="*/ 867 h 872"/>
                  <a:gd name="T60" fmla="*/ 45 w 872"/>
                  <a:gd name="T61" fmla="*/ 871 h 872"/>
                  <a:gd name="T62" fmla="*/ 0 w 872"/>
                  <a:gd name="T63" fmla="*/ 872 h 872"/>
                  <a:gd name="T64" fmla="*/ 40 w 872"/>
                  <a:gd name="T65" fmla="*/ 762 h 872"/>
                  <a:gd name="T66" fmla="*/ 116 w 872"/>
                  <a:gd name="T67" fmla="*/ 754 h 872"/>
                  <a:gd name="T68" fmla="*/ 191 w 872"/>
                  <a:gd name="T69" fmla="*/ 739 h 872"/>
                  <a:gd name="T70" fmla="*/ 262 w 872"/>
                  <a:gd name="T71" fmla="*/ 716 h 872"/>
                  <a:gd name="T72" fmla="*/ 330 w 872"/>
                  <a:gd name="T73" fmla="*/ 687 h 872"/>
                  <a:gd name="T74" fmla="*/ 395 w 872"/>
                  <a:gd name="T75" fmla="*/ 652 h 872"/>
                  <a:gd name="T76" fmla="*/ 456 w 872"/>
                  <a:gd name="T77" fmla="*/ 611 h 872"/>
                  <a:gd name="T78" fmla="*/ 512 w 872"/>
                  <a:gd name="T79" fmla="*/ 564 h 872"/>
                  <a:gd name="T80" fmla="*/ 617 w 872"/>
                  <a:gd name="T81" fmla="*/ 616 h 8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872" h="872">
                    <a:moveTo>
                      <a:pt x="872" y="0"/>
                    </a:moveTo>
                    <a:lnTo>
                      <a:pt x="872" y="23"/>
                    </a:lnTo>
                    <a:lnTo>
                      <a:pt x="871" y="45"/>
                    </a:lnTo>
                    <a:lnTo>
                      <a:pt x="869" y="67"/>
                    </a:lnTo>
                    <a:lnTo>
                      <a:pt x="868" y="89"/>
                    </a:lnTo>
                    <a:lnTo>
                      <a:pt x="865" y="111"/>
                    </a:lnTo>
                    <a:lnTo>
                      <a:pt x="862" y="133"/>
                    </a:lnTo>
                    <a:lnTo>
                      <a:pt x="858" y="154"/>
                    </a:lnTo>
                    <a:lnTo>
                      <a:pt x="854" y="175"/>
                    </a:lnTo>
                    <a:lnTo>
                      <a:pt x="850" y="197"/>
                    </a:lnTo>
                    <a:lnTo>
                      <a:pt x="844" y="218"/>
                    </a:lnTo>
                    <a:lnTo>
                      <a:pt x="839" y="239"/>
                    </a:lnTo>
                    <a:lnTo>
                      <a:pt x="833" y="259"/>
                    </a:lnTo>
                    <a:lnTo>
                      <a:pt x="819" y="300"/>
                    </a:lnTo>
                    <a:lnTo>
                      <a:pt x="804" y="339"/>
                    </a:lnTo>
                    <a:lnTo>
                      <a:pt x="786" y="378"/>
                    </a:lnTo>
                    <a:lnTo>
                      <a:pt x="767" y="416"/>
                    </a:lnTo>
                    <a:lnTo>
                      <a:pt x="746" y="452"/>
                    </a:lnTo>
                    <a:lnTo>
                      <a:pt x="723" y="487"/>
                    </a:lnTo>
                    <a:lnTo>
                      <a:pt x="699" y="521"/>
                    </a:lnTo>
                    <a:lnTo>
                      <a:pt x="673" y="554"/>
                    </a:lnTo>
                    <a:lnTo>
                      <a:pt x="645" y="586"/>
                    </a:lnTo>
                    <a:lnTo>
                      <a:pt x="617" y="616"/>
                    </a:lnTo>
                    <a:lnTo>
                      <a:pt x="539" y="539"/>
                    </a:lnTo>
                    <a:lnTo>
                      <a:pt x="565" y="513"/>
                    </a:lnTo>
                    <a:lnTo>
                      <a:pt x="589" y="485"/>
                    </a:lnTo>
                    <a:lnTo>
                      <a:pt x="611" y="456"/>
                    </a:lnTo>
                    <a:lnTo>
                      <a:pt x="633" y="427"/>
                    </a:lnTo>
                    <a:lnTo>
                      <a:pt x="652" y="396"/>
                    </a:lnTo>
                    <a:lnTo>
                      <a:pt x="671" y="364"/>
                    </a:lnTo>
                    <a:lnTo>
                      <a:pt x="687" y="331"/>
                    </a:lnTo>
                    <a:lnTo>
                      <a:pt x="703" y="297"/>
                    </a:lnTo>
                    <a:lnTo>
                      <a:pt x="717" y="263"/>
                    </a:lnTo>
                    <a:lnTo>
                      <a:pt x="728" y="226"/>
                    </a:lnTo>
                    <a:lnTo>
                      <a:pt x="738" y="190"/>
                    </a:lnTo>
                    <a:lnTo>
                      <a:pt x="747" y="154"/>
                    </a:lnTo>
                    <a:lnTo>
                      <a:pt x="754" y="116"/>
                    </a:lnTo>
                    <a:lnTo>
                      <a:pt x="758" y="78"/>
                    </a:lnTo>
                    <a:lnTo>
                      <a:pt x="761" y="39"/>
                    </a:lnTo>
                    <a:lnTo>
                      <a:pt x="763" y="0"/>
                    </a:lnTo>
                    <a:lnTo>
                      <a:pt x="872" y="0"/>
                    </a:lnTo>
                    <a:close/>
                    <a:moveTo>
                      <a:pt x="617" y="616"/>
                    </a:moveTo>
                    <a:lnTo>
                      <a:pt x="587" y="646"/>
                    </a:lnTo>
                    <a:lnTo>
                      <a:pt x="555" y="673"/>
                    </a:lnTo>
                    <a:lnTo>
                      <a:pt x="522" y="699"/>
                    </a:lnTo>
                    <a:lnTo>
                      <a:pt x="488" y="723"/>
                    </a:lnTo>
                    <a:lnTo>
                      <a:pt x="453" y="746"/>
                    </a:lnTo>
                    <a:lnTo>
                      <a:pt x="416" y="766"/>
                    </a:lnTo>
                    <a:lnTo>
                      <a:pt x="378" y="787"/>
                    </a:lnTo>
                    <a:lnTo>
                      <a:pt x="340" y="804"/>
                    </a:lnTo>
                    <a:lnTo>
                      <a:pt x="301" y="820"/>
                    </a:lnTo>
                    <a:lnTo>
                      <a:pt x="260" y="832"/>
                    </a:lnTo>
                    <a:lnTo>
                      <a:pt x="239" y="839"/>
                    </a:lnTo>
                    <a:lnTo>
                      <a:pt x="219" y="844"/>
                    </a:lnTo>
                    <a:lnTo>
                      <a:pt x="197" y="849"/>
                    </a:lnTo>
                    <a:lnTo>
                      <a:pt x="176" y="855"/>
                    </a:lnTo>
                    <a:lnTo>
                      <a:pt x="155" y="858"/>
                    </a:lnTo>
                    <a:lnTo>
                      <a:pt x="134" y="862"/>
                    </a:lnTo>
                    <a:lnTo>
                      <a:pt x="111" y="865"/>
                    </a:lnTo>
                    <a:lnTo>
                      <a:pt x="90" y="867"/>
                    </a:lnTo>
                    <a:lnTo>
                      <a:pt x="68" y="870"/>
                    </a:lnTo>
                    <a:lnTo>
                      <a:pt x="45" y="871"/>
                    </a:lnTo>
                    <a:lnTo>
                      <a:pt x="23" y="872"/>
                    </a:lnTo>
                    <a:lnTo>
                      <a:pt x="0" y="872"/>
                    </a:lnTo>
                    <a:lnTo>
                      <a:pt x="0" y="762"/>
                    </a:lnTo>
                    <a:lnTo>
                      <a:pt x="40" y="762"/>
                    </a:lnTo>
                    <a:lnTo>
                      <a:pt x="78" y="759"/>
                    </a:lnTo>
                    <a:lnTo>
                      <a:pt x="116" y="754"/>
                    </a:lnTo>
                    <a:lnTo>
                      <a:pt x="154" y="747"/>
                    </a:lnTo>
                    <a:lnTo>
                      <a:pt x="191" y="739"/>
                    </a:lnTo>
                    <a:lnTo>
                      <a:pt x="227" y="728"/>
                    </a:lnTo>
                    <a:lnTo>
                      <a:pt x="262" y="716"/>
                    </a:lnTo>
                    <a:lnTo>
                      <a:pt x="297" y="702"/>
                    </a:lnTo>
                    <a:lnTo>
                      <a:pt x="330" y="687"/>
                    </a:lnTo>
                    <a:lnTo>
                      <a:pt x="363" y="670"/>
                    </a:lnTo>
                    <a:lnTo>
                      <a:pt x="395" y="652"/>
                    </a:lnTo>
                    <a:lnTo>
                      <a:pt x="426" y="632"/>
                    </a:lnTo>
                    <a:lnTo>
                      <a:pt x="456" y="611"/>
                    </a:lnTo>
                    <a:lnTo>
                      <a:pt x="485" y="588"/>
                    </a:lnTo>
                    <a:lnTo>
                      <a:pt x="512" y="564"/>
                    </a:lnTo>
                    <a:lnTo>
                      <a:pt x="539" y="539"/>
                    </a:lnTo>
                    <a:lnTo>
                      <a:pt x="617" y="61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2" name="Rectangle 41">
                <a:extLst>
                  <a:ext uri="{FF2B5EF4-FFF2-40B4-BE49-F238E27FC236}">
                    <a16:creationId xmlns:a16="http://schemas.microsoft.com/office/drawing/2014/main" id="{C9C47219-0D18-314B-AF22-4959AFDEB28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16285" y="8853145"/>
                <a:ext cx="3742476" cy="54926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3" name="Freeform 42">
                <a:extLst>
                  <a:ext uri="{FF2B5EF4-FFF2-40B4-BE49-F238E27FC236}">
                    <a16:creationId xmlns:a16="http://schemas.microsoft.com/office/drawing/2014/main" id="{0A784B2A-3F53-1B4F-899B-B70E5ED33B1C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681868" y="8853145"/>
                <a:ext cx="434417" cy="436914"/>
              </a:xfrm>
              <a:custGeom>
                <a:avLst/>
                <a:gdLst>
                  <a:gd name="T0" fmla="*/ 832 w 871"/>
                  <a:gd name="T1" fmla="*/ 111 h 872"/>
                  <a:gd name="T2" fmla="*/ 755 w 871"/>
                  <a:gd name="T3" fmla="*/ 119 h 872"/>
                  <a:gd name="T4" fmla="*/ 681 w 871"/>
                  <a:gd name="T5" fmla="*/ 134 h 872"/>
                  <a:gd name="T6" fmla="*/ 609 w 871"/>
                  <a:gd name="T7" fmla="*/ 157 h 872"/>
                  <a:gd name="T8" fmla="*/ 540 w 871"/>
                  <a:gd name="T9" fmla="*/ 185 h 872"/>
                  <a:gd name="T10" fmla="*/ 476 w 871"/>
                  <a:gd name="T11" fmla="*/ 220 h 872"/>
                  <a:gd name="T12" fmla="*/ 415 w 871"/>
                  <a:gd name="T13" fmla="*/ 262 h 872"/>
                  <a:gd name="T14" fmla="*/ 358 w 871"/>
                  <a:gd name="T15" fmla="*/ 308 h 872"/>
                  <a:gd name="T16" fmla="*/ 255 w 871"/>
                  <a:gd name="T17" fmla="*/ 256 h 872"/>
                  <a:gd name="T18" fmla="*/ 317 w 871"/>
                  <a:gd name="T19" fmla="*/ 199 h 872"/>
                  <a:gd name="T20" fmla="*/ 384 w 871"/>
                  <a:gd name="T21" fmla="*/ 149 h 872"/>
                  <a:gd name="T22" fmla="*/ 456 w 871"/>
                  <a:gd name="T23" fmla="*/ 105 h 872"/>
                  <a:gd name="T24" fmla="*/ 532 w 871"/>
                  <a:gd name="T25" fmla="*/ 69 h 872"/>
                  <a:gd name="T26" fmla="*/ 612 w 871"/>
                  <a:gd name="T27" fmla="*/ 39 h 872"/>
                  <a:gd name="T28" fmla="*/ 653 w 871"/>
                  <a:gd name="T29" fmla="*/ 28 h 872"/>
                  <a:gd name="T30" fmla="*/ 696 w 871"/>
                  <a:gd name="T31" fmla="*/ 18 h 872"/>
                  <a:gd name="T32" fmla="*/ 738 w 871"/>
                  <a:gd name="T33" fmla="*/ 11 h 872"/>
                  <a:gd name="T34" fmla="*/ 782 w 871"/>
                  <a:gd name="T35" fmla="*/ 5 h 872"/>
                  <a:gd name="T36" fmla="*/ 827 w 871"/>
                  <a:gd name="T37" fmla="*/ 2 h 872"/>
                  <a:gd name="T38" fmla="*/ 871 w 871"/>
                  <a:gd name="T39" fmla="*/ 0 h 872"/>
                  <a:gd name="T40" fmla="*/ 333 w 871"/>
                  <a:gd name="T41" fmla="*/ 333 h 872"/>
                  <a:gd name="T42" fmla="*/ 283 w 871"/>
                  <a:gd name="T43" fmla="*/ 388 h 872"/>
                  <a:gd name="T44" fmla="*/ 239 w 871"/>
                  <a:gd name="T45" fmla="*/ 446 h 872"/>
                  <a:gd name="T46" fmla="*/ 201 w 871"/>
                  <a:gd name="T47" fmla="*/ 509 h 872"/>
                  <a:gd name="T48" fmla="*/ 169 w 871"/>
                  <a:gd name="T49" fmla="*/ 576 h 872"/>
                  <a:gd name="T50" fmla="*/ 143 w 871"/>
                  <a:gd name="T51" fmla="*/ 645 h 872"/>
                  <a:gd name="T52" fmla="*/ 124 w 871"/>
                  <a:gd name="T53" fmla="*/ 719 h 872"/>
                  <a:gd name="T54" fmla="*/ 113 w 871"/>
                  <a:gd name="T55" fmla="*/ 795 h 872"/>
                  <a:gd name="T56" fmla="*/ 109 w 871"/>
                  <a:gd name="T57" fmla="*/ 872 h 872"/>
                  <a:gd name="T58" fmla="*/ 0 w 871"/>
                  <a:gd name="T59" fmla="*/ 850 h 872"/>
                  <a:gd name="T60" fmla="*/ 2 w 871"/>
                  <a:gd name="T61" fmla="*/ 805 h 872"/>
                  <a:gd name="T62" fmla="*/ 7 w 871"/>
                  <a:gd name="T63" fmla="*/ 762 h 872"/>
                  <a:gd name="T64" fmla="*/ 13 w 871"/>
                  <a:gd name="T65" fmla="*/ 718 h 872"/>
                  <a:gd name="T66" fmla="*/ 22 w 871"/>
                  <a:gd name="T67" fmla="*/ 675 h 872"/>
                  <a:gd name="T68" fmla="*/ 33 w 871"/>
                  <a:gd name="T69" fmla="*/ 634 h 872"/>
                  <a:gd name="T70" fmla="*/ 53 w 871"/>
                  <a:gd name="T71" fmla="*/ 573 h 872"/>
                  <a:gd name="T72" fmla="*/ 86 w 871"/>
                  <a:gd name="T73" fmla="*/ 494 h 872"/>
                  <a:gd name="T74" fmla="*/ 126 w 871"/>
                  <a:gd name="T75" fmla="*/ 421 h 872"/>
                  <a:gd name="T76" fmla="*/ 173 w 871"/>
                  <a:gd name="T77" fmla="*/ 350 h 872"/>
                  <a:gd name="T78" fmla="*/ 226 w 871"/>
                  <a:gd name="T79" fmla="*/ 287 h 872"/>
                  <a:gd name="T80" fmla="*/ 333 w 871"/>
                  <a:gd name="T81" fmla="*/ 333 h 8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871" h="872">
                    <a:moveTo>
                      <a:pt x="871" y="110"/>
                    </a:moveTo>
                    <a:lnTo>
                      <a:pt x="832" y="111"/>
                    </a:lnTo>
                    <a:lnTo>
                      <a:pt x="794" y="114"/>
                    </a:lnTo>
                    <a:lnTo>
                      <a:pt x="755" y="119"/>
                    </a:lnTo>
                    <a:lnTo>
                      <a:pt x="718" y="126"/>
                    </a:lnTo>
                    <a:lnTo>
                      <a:pt x="681" y="134"/>
                    </a:lnTo>
                    <a:lnTo>
                      <a:pt x="645" y="144"/>
                    </a:lnTo>
                    <a:lnTo>
                      <a:pt x="609" y="157"/>
                    </a:lnTo>
                    <a:lnTo>
                      <a:pt x="574" y="170"/>
                    </a:lnTo>
                    <a:lnTo>
                      <a:pt x="540" y="185"/>
                    </a:lnTo>
                    <a:lnTo>
                      <a:pt x="508" y="202"/>
                    </a:lnTo>
                    <a:lnTo>
                      <a:pt x="476" y="220"/>
                    </a:lnTo>
                    <a:lnTo>
                      <a:pt x="444" y="241"/>
                    </a:lnTo>
                    <a:lnTo>
                      <a:pt x="415" y="262"/>
                    </a:lnTo>
                    <a:lnTo>
                      <a:pt x="386" y="284"/>
                    </a:lnTo>
                    <a:lnTo>
                      <a:pt x="358" y="308"/>
                    </a:lnTo>
                    <a:lnTo>
                      <a:pt x="333" y="333"/>
                    </a:lnTo>
                    <a:lnTo>
                      <a:pt x="255" y="256"/>
                    </a:lnTo>
                    <a:lnTo>
                      <a:pt x="285" y="227"/>
                    </a:lnTo>
                    <a:lnTo>
                      <a:pt x="317" y="199"/>
                    </a:lnTo>
                    <a:lnTo>
                      <a:pt x="350" y="174"/>
                    </a:lnTo>
                    <a:lnTo>
                      <a:pt x="384" y="149"/>
                    </a:lnTo>
                    <a:lnTo>
                      <a:pt x="419" y="127"/>
                    </a:lnTo>
                    <a:lnTo>
                      <a:pt x="456" y="105"/>
                    </a:lnTo>
                    <a:lnTo>
                      <a:pt x="493" y="86"/>
                    </a:lnTo>
                    <a:lnTo>
                      <a:pt x="532" y="69"/>
                    </a:lnTo>
                    <a:lnTo>
                      <a:pt x="571" y="53"/>
                    </a:lnTo>
                    <a:lnTo>
                      <a:pt x="612" y="39"/>
                    </a:lnTo>
                    <a:lnTo>
                      <a:pt x="633" y="34"/>
                    </a:lnTo>
                    <a:lnTo>
                      <a:pt x="653" y="28"/>
                    </a:lnTo>
                    <a:lnTo>
                      <a:pt x="674" y="22"/>
                    </a:lnTo>
                    <a:lnTo>
                      <a:pt x="696" y="18"/>
                    </a:lnTo>
                    <a:lnTo>
                      <a:pt x="717" y="14"/>
                    </a:lnTo>
                    <a:lnTo>
                      <a:pt x="738" y="11"/>
                    </a:lnTo>
                    <a:lnTo>
                      <a:pt x="761" y="7"/>
                    </a:lnTo>
                    <a:lnTo>
                      <a:pt x="782" y="5"/>
                    </a:lnTo>
                    <a:lnTo>
                      <a:pt x="804" y="3"/>
                    </a:lnTo>
                    <a:lnTo>
                      <a:pt x="827" y="2"/>
                    </a:lnTo>
                    <a:lnTo>
                      <a:pt x="849" y="1"/>
                    </a:lnTo>
                    <a:lnTo>
                      <a:pt x="871" y="0"/>
                    </a:lnTo>
                    <a:lnTo>
                      <a:pt x="871" y="110"/>
                    </a:lnTo>
                    <a:close/>
                    <a:moveTo>
                      <a:pt x="333" y="333"/>
                    </a:moveTo>
                    <a:lnTo>
                      <a:pt x="307" y="360"/>
                    </a:lnTo>
                    <a:lnTo>
                      <a:pt x="283" y="388"/>
                    </a:lnTo>
                    <a:lnTo>
                      <a:pt x="260" y="416"/>
                    </a:lnTo>
                    <a:lnTo>
                      <a:pt x="239" y="446"/>
                    </a:lnTo>
                    <a:lnTo>
                      <a:pt x="219" y="477"/>
                    </a:lnTo>
                    <a:lnTo>
                      <a:pt x="201" y="509"/>
                    </a:lnTo>
                    <a:lnTo>
                      <a:pt x="184" y="542"/>
                    </a:lnTo>
                    <a:lnTo>
                      <a:pt x="169" y="576"/>
                    </a:lnTo>
                    <a:lnTo>
                      <a:pt x="155" y="610"/>
                    </a:lnTo>
                    <a:lnTo>
                      <a:pt x="143" y="645"/>
                    </a:lnTo>
                    <a:lnTo>
                      <a:pt x="133" y="682"/>
                    </a:lnTo>
                    <a:lnTo>
                      <a:pt x="124" y="719"/>
                    </a:lnTo>
                    <a:lnTo>
                      <a:pt x="118" y="756"/>
                    </a:lnTo>
                    <a:lnTo>
                      <a:pt x="113" y="795"/>
                    </a:lnTo>
                    <a:lnTo>
                      <a:pt x="110" y="833"/>
                    </a:lnTo>
                    <a:lnTo>
                      <a:pt x="109" y="872"/>
                    </a:lnTo>
                    <a:lnTo>
                      <a:pt x="0" y="872"/>
                    </a:lnTo>
                    <a:lnTo>
                      <a:pt x="0" y="850"/>
                    </a:lnTo>
                    <a:lnTo>
                      <a:pt x="1" y="828"/>
                    </a:lnTo>
                    <a:lnTo>
                      <a:pt x="2" y="805"/>
                    </a:lnTo>
                    <a:lnTo>
                      <a:pt x="4" y="784"/>
                    </a:lnTo>
                    <a:lnTo>
                      <a:pt x="7" y="762"/>
                    </a:lnTo>
                    <a:lnTo>
                      <a:pt x="9" y="740"/>
                    </a:lnTo>
                    <a:lnTo>
                      <a:pt x="13" y="718"/>
                    </a:lnTo>
                    <a:lnTo>
                      <a:pt x="18" y="697"/>
                    </a:lnTo>
                    <a:lnTo>
                      <a:pt x="22" y="675"/>
                    </a:lnTo>
                    <a:lnTo>
                      <a:pt x="27" y="655"/>
                    </a:lnTo>
                    <a:lnTo>
                      <a:pt x="33" y="634"/>
                    </a:lnTo>
                    <a:lnTo>
                      <a:pt x="39" y="613"/>
                    </a:lnTo>
                    <a:lnTo>
                      <a:pt x="53" y="573"/>
                    </a:lnTo>
                    <a:lnTo>
                      <a:pt x="68" y="534"/>
                    </a:lnTo>
                    <a:lnTo>
                      <a:pt x="86" y="494"/>
                    </a:lnTo>
                    <a:lnTo>
                      <a:pt x="105" y="457"/>
                    </a:lnTo>
                    <a:lnTo>
                      <a:pt x="126" y="421"/>
                    </a:lnTo>
                    <a:lnTo>
                      <a:pt x="149" y="385"/>
                    </a:lnTo>
                    <a:lnTo>
                      <a:pt x="173" y="350"/>
                    </a:lnTo>
                    <a:lnTo>
                      <a:pt x="199" y="317"/>
                    </a:lnTo>
                    <a:lnTo>
                      <a:pt x="226" y="287"/>
                    </a:lnTo>
                    <a:lnTo>
                      <a:pt x="255" y="256"/>
                    </a:lnTo>
                    <a:lnTo>
                      <a:pt x="333" y="33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4" name="Rectangle 43">
                <a:extLst>
                  <a:ext uri="{FF2B5EF4-FFF2-40B4-BE49-F238E27FC236}">
                    <a16:creationId xmlns:a16="http://schemas.microsoft.com/office/drawing/2014/main" id="{275CAD78-A72F-6446-AFEA-3EC1599BF8D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81868" y="9290057"/>
                <a:ext cx="52430" cy="168274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5" name="Freeform 92">
                <a:extLst>
                  <a:ext uri="{FF2B5EF4-FFF2-40B4-BE49-F238E27FC236}">
                    <a16:creationId xmlns:a16="http://schemas.microsoft.com/office/drawing/2014/main" id="{DBFFCEF7-0373-044C-BC50-8A4072C2F4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651537" y="6801832"/>
                <a:ext cx="481854" cy="546767"/>
              </a:xfrm>
              <a:custGeom>
                <a:avLst/>
                <a:gdLst>
                  <a:gd name="T0" fmla="*/ 751 w 965"/>
                  <a:gd name="T1" fmla="*/ 1019 h 1096"/>
                  <a:gd name="T2" fmla="*/ 818 w 965"/>
                  <a:gd name="T3" fmla="*/ 949 h 1096"/>
                  <a:gd name="T4" fmla="*/ 861 w 965"/>
                  <a:gd name="T5" fmla="*/ 897 h 1096"/>
                  <a:gd name="T6" fmla="*/ 888 w 965"/>
                  <a:gd name="T7" fmla="*/ 858 h 1096"/>
                  <a:gd name="T8" fmla="*/ 914 w 965"/>
                  <a:gd name="T9" fmla="*/ 813 h 1096"/>
                  <a:gd name="T10" fmla="*/ 936 w 965"/>
                  <a:gd name="T11" fmla="*/ 766 h 1096"/>
                  <a:gd name="T12" fmla="*/ 952 w 965"/>
                  <a:gd name="T13" fmla="*/ 716 h 1096"/>
                  <a:gd name="T14" fmla="*/ 963 w 965"/>
                  <a:gd name="T15" fmla="*/ 663 h 1096"/>
                  <a:gd name="T16" fmla="*/ 964 w 965"/>
                  <a:gd name="T17" fmla="*/ 609 h 1096"/>
                  <a:gd name="T18" fmla="*/ 957 w 965"/>
                  <a:gd name="T19" fmla="*/ 553 h 1096"/>
                  <a:gd name="T20" fmla="*/ 937 w 965"/>
                  <a:gd name="T21" fmla="*/ 496 h 1096"/>
                  <a:gd name="T22" fmla="*/ 905 w 965"/>
                  <a:gd name="T23" fmla="*/ 438 h 1096"/>
                  <a:gd name="T24" fmla="*/ 860 w 965"/>
                  <a:gd name="T25" fmla="*/ 382 h 1096"/>
                  <a:gd name="T26" fmla="*/ 805 w 965"/>
                  <a:gd name="T27" fmla="*/ 328 h 1096"/>
                  <a:gd name="T28" fmla="*/ 744 w 965"/>
                  <a:gd name="T29" fmla="*/ 281 h 1096"/>
                  <a:gd name="T30" fmla="*/ 677 w 965"/>
                  <a:gd name="T31" fmla="*/ 237 h 1096"/>
                  <a:gd name="T32" fmla="*/ 605 w 965"/>
                  <a:gd name="T33" fmla="*/ 196 h 1096"/>
                  <a:gd name="T34" fmla="*/ 533 w 965"/>
                  <a:gd name="T35" fmla="*/ 161 h 1096"/>
                  <a:gd name="T36" fmla="*/ 458 w 965"/>
                  <a:gd name="T37" fmla="*/ 130 h 1096"/>
                  <a:gd name="T38" fmla="*/ 385 w 965"/>
                  <a:gd name="T39" fmla="*/ 103 h 1096"/>
                  <a:gd name="T40" fmla="*/ 280 w 965"/>
                  <a:gd name="T41" fmla="*/ 68 h 1096"/>
                  <a:gd name="T42" fmla="*/ 155 w 965"/>
                  <a:gd name="T43" fmla="*/ 33 h 1096"/>
                  <a:gd name="T44" fmla="*/ 60 w 965"/>
                  <a:gd name="T45" fmla="*/ 12 h 1096"/>
                  <a:gd name="T46" fmla="*/ 7 w 965"/>
                  <a:gd name="T47" fmla="*/ 3 h 1096"/>
                  <a:gd name="T48" fmla="*/ 0 w 965"/>
                  <a:gd name="T49" fmla="*/ 8 h 1096"/>
                  <a:gd name="T50" fmla="*/ 1 w 965"/>
                  <a:gd name="T51" fmla="*/ 62 h 1096"/>
                  <a:gd name="T52" fmla="*/ 5 w 965"/>
                  <a:gd name="T53" fmla="*/ 158 h 1096"/>
                  <a:gd name="T54" fmla="*/ 12 w 965"/>
                  <a:gd name="T55" fmla="*/ 282 h 1096"/>
                  <a:gd name="T56" fmla="*/ 24 w 965"/>
                  <a:gd name="T57" fmla="*/ 422 h 1096"/>
                  <a:gd name="T58" fmla="*/ 41 w 965"/>
                  <a:gd name="T59" fmla="*/ 566 h 1096"/>
                  <a:gd name="T60" fmla="*/ 59 w 965"/>
                  <a:gd name="T61" fmla="*/ 667 h 1096"/>
                  <a:gd name="T62" fmla="*/ 73 w 965"/>
                  <a:gd name="T63" fmla="*/ 729 h 1096"/>
                  <a:gd name="T64" fmla="*/ 89 w 965"/>
                  <a:gd name="T65" fmla="*/ 784 h 1096"/>
                  <a:gd name="T66" fmla="*/ 107 w 965"/>
                  <a:gd name="T67" fmla="*/ 832 h 1096"/>
                  <a:gd name="T68" fmla="*/ 139 w 965"/>
                  <a:gd name="T69" fmla="*/ 889 h 1096"/>
                  <a:gd name="T70" fmla="*/ 184 w 965"/>
                  <a:gd name="T71" fmla="*/ 951 h 1096"/>
                  <a:gd name="T72" fmla="*/ 232 w 965"/>
                  <a:gd name="T73" fmla="*/ 1000 h 1096"/>
                  <a:gd name="T74" fmla="*/ 282 w 965"/>
                  <a:gd name="T75" fmla="*/ 1039 h 1096"/>
                  <a:gd name="T76" fmla="*/ 333 w 965"/>
                  <a:gd name="T77" fmla="*/ 1065 h 1096"/>
                  <a:gd name="T78" fmla="*/ 385 w 965"/>
                  <a:gd name="T79" fmla="*/ 1084 h 1096"/>
                  <a:gd name="T80" fmla="*/ 435 w 965"/>
                  <a:gd name="T81" fmla="*/ 1093 h 1096"/>
                  <a:gd name="T82" fmla="*/ 485 w 965"/>
                  <a:gd name="T83" fmla="*/ 1096 h 1096"/>
                  <a:gd name="T84" fmla="*/ 533 w 965"/>
                  <a:gd name="T85" fmla="*/ 1094 h 1096"/>
                  <a:gd name="T86" fmla="*/ 577 w 965"/>
                  <a:gd name="T87" fmla="*/ 1088 h 1096"/>
                  <a:gd name="T88" fmla="*/ 617 w 965"/>
                  <a:gd name="T89" fmla="*/ 1078 h 1096"/>
                  <a:gd name="T90" fmla="*/ 653 w 965"/>
                  <a:gd name="T91" fmla="*/ 1068 h 1096"/>
                  <a:gd name="T92" fmla="*/ 696 w 965"/>
                  <a:gd name="T93" fmla="*/ 1050 h 1096"/>
                  <a:gd name="T94" fmla="*/ 730 w 965"/>
                  <a:gd name="T95" fmla="*/ 1035 h 10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965" h="1096">
                    <a:moveTo>
                      <a:pt x="734" y="1032"/>
                    </a:moveTo>
                    <a:lnTo>
                      <a:pt x="751" y="1019"/>
                    </a:lnTo>
                    <a:lnTo>
                      <a:pt x="793" y="978"/>
                    </a:lnTo>
                    <a:lnTo>
                      <a:pt x="818" y="949"/>
                    </a:lnTo>
                    <a:lnTo>
                      <a:pt x="847" y="916"/>
                    </a:lnTo>
                    <a:lnTo>
                      <a:pt x="861" y="897"/>
                    </a:lnTo>
                    <a:lnTo>
                      <a:pt x="875" y="878"/>
                    </a:lnTo>
                    <a:lnTo>
                      <a:pt x="888" y="858"/>
                    </a:lnTo>
                    <a:lnTo>
                      <a:pt x="901" y="836"/>
                    </a:lnTo>
                    <a:lnTo>
                      <a:pt x="914" y="813"/>
                    </a:lnTo>
                    <a:lnTo>
                      <a:pt x="926" y="791"/>
                    </a:lnTo>
                    <a:lnTo>
                      <a:pt x="936" y="766"/>
                    </a:lnTo>
                    <a:lnTo>
                      <a:pt x="945" y="742"/>
                    </a:lnTo>
                    <a:lnTo>
                      <a:pt x="952" y="716"/>
                    </a:lnTo>
                    <a:lnTo>
                      <a:pt x="959" y="689"/>
                    </a:lnTo>
                    <a:lnTo>
                      <a:pt x="963" y="663"/>
                    </a:lnTo>
                    <a:lnTo>
                      <a:pt x="965" y="636"/>
                    </a:lnTo>
                    <a:lnTo>
                      <a:pt x="964" y="609"/>
                    </a:lnTo>
                    <a:lnTo>
                      <a:pt x="962" y="581"/>
                    </a:lnTo>
                    <a:lnTo>
                      <a:pt x="957" y="553"/>
                    </a:lnTo>
                    <a:lnTo>
                      <a:pt x="948" y="524"/>
                    </a:lnTo>
                    <a:lnTo>
                      <a:pt x="937" y="496"/>
                    </a:lnTo>
                    <a:lnTo>
                      <a:pt x="922" y="467"/>
                    </a:lnTo>
                    <a:lnTo>
                      <a:pt x="905" y="438"/>
                    </a:lnTo>
                    <a:lnTo>
                      <a:pt x="884" y="409"/>
                    </a:lnTo>
                    <a:lnTo>
                      <a:pt x="860" y="382"/>
                    </a:lnTo>
                    <a:lnTo>
                      <a:pt x="833" y="354"/>
                    </a:lnTo>
                    <a:lnTo>
                      <a:pt x="805" y="328"/>
                    </a:lnTo>
                    <a:lnTo>
                      <a:pt x="775" y="304"/>
                    </a:lnTo>
                    <a:lnTo>
                      <a:pt x="744" y="281"/>
                    </a:lnTo>
                    <a:lnTo>
                      <a:pt x="711" y="258"/>
                    </a:lnTo>
                    <a:lnTo>
                      <a:pt x="677" y="237"/>
                    </a:lnTo>
                    <a:lnTo>
                      <a:pt x="641" y="216"/>
                    </a:lnTo>
                    <a:lnTo>
                      <a:pt x="605" y="196"/>
                    </a:lnTo>
                    <a:lnTo>
                      <a:pt x="569" y="178"/>
                    </a:lnTo>
                    <a:lnTo>
                      <a:pt x="533" y="161"/>
                    </a:lnTo>
                    <a:lnTo>
                      <a:pt x="496" y="145"/>
                    </a:lnTo>
                    <a:lnTo>
                      <a:pt x="458" y="130"/>
                    </a:lnTo>
                    <a:lnTo>
                      <a:pt x="421" y="115"/>
                    </a:lnTo>
                    <a:lnTo>
                      <a:pt x="385" y="103"/>
                    </a:lnTo>
                    <a:lnTo>
                      <a:pt x="349" y="90"/>
                    </a:lnTo>
                    <a:lnTo>
                      <a:pt x="280" y="68"/>
                    </a:lnTo>
                    <a:lnTo>
                      <a:pt x="215" y="49"/>
                    </a:lnTo>
                    <a:lnTo>
                      <a:pt x="155" y="33"/>
                    </a:lnTo>
                    <a:lnTo>
                      <a:pt x="103" y="22"/>
                    </a:lnTo>
                    <a:lnTo>
                      <a:pt x="60" y="12"/>
                    </a:lnTo>
                    <a:lnTo>
                      <a:pt x="27" y="6"/>
                    </a:lnTo>
                    <a:lnTo>
                      <a:pt x="7" y="3"/>
                    </a:lnTo>
                    <a:lnTo>
                      <a:pt x="0" y="0"/>
                    </a:lnTo>
                    <a:lnTo>
                      <a:pt x="0" y="8"/>
                    </a:lnTo>
                    <a:lnTo>
                      <a:pt x="1" y="29"/>
                    </a:lnTo>
                    <a:lnTo>
                      <a:pt x="1" y="62"/>
                    </a:lnTo>
                    <a:lnTo>
                      <a:pt x="3" y="106"/>
                    </a:lnTo>
                    <a:lnTo>
                      <a:pt x="5" y="158"/>
                    </a:lnTo>
                    <a:lnTo>
                      <a:pt x="8" y="217"/>
                    </a:lnTo>
                    <a:lnTo>
                      <a:pt x="12" y="282"/>
                    </a:lnTo>
                    <a:lnTo>
                      <a:pt x="18" y="351"/>
                    </a:lnTo>
                    <a:lnTo>
                      <a:pt x="24" y="422"/>
                    </a:lnTo>
                    <a:lnTo>
                      <a:pt x="32" y="495"/>
                    </a:lnTo>
                    <a:lnTo>
                      <a:pt x="41" y="566"/>
                    </a:lnTo>
                    <a:lnTo>
                      <a:pt x="53" y="634"/>
                    </a:lnTo>
                    <a:lnTo>
                      <a:pt x="59" y="667"/>
                    </a:lnTo>
                    <a:lnTo>
                      <a:pt x="66" y="699"/>
                    </a:lnTo>
                    <a:lnTo>
                      <a:pt x="73" y="729"/>
                    </a:lnTo>
                    <a:lnTo>
                      <a:pt x="81" y="758"/>
                    </a:lnTo>
                    <a:lnTo>
                      <a:pt x="89" y="784"/>
                    </a:lnTo>
                    <a:lnTo>
                      <a:pt x="98" y="810"/>
                    </a:lnTo>
                    <a:lnTo>
                      <a:pt x="107" y="832"/>
                    </a:lnTo>
                    <a:lnTo>
                      <a:pt x="118" y="852"/>
                    </a:lnTo>
                    <a:lnTo>
                      <a:pt x="139" y="889"/>
                    </a:lnTo>
                    <a:lnTo>
                      <a:pt x="160" y="922"/>
                    </a:lnTo>
                    <a:lnTo>
                      <a:pt x="184" y="951"/>
                    </a:lnTo>
                    <a:lnTo>
                      <a:pt x="207" y="977"/>
                    </a:lnTo>
                    <a:lnTo>
                      <a:pt x="232" y="1000"/>
                    </a:lnTo>
                    <a:lnTo>
                      <a:pt x="257" y="1021"/>
                    </a:lnTo>
                    <a:lnTo>
                      <a:pt x="282" y="1039"/>
                    </a:lnTo>
                    <a:lnTo>
                      <a:pt x="307" y="1053"/>
                    </a:lnTo>
                    <a:lnTo>
                      <a:pt x="333" y="1065"/>
                    </a:lnTo>
                    <a:lnTo>
                      <a:pt x="358" y="1075"/>
                    </a:lnTo>
                    <a:lnTo>
                      <a:pt x="385" y="1084"/>
                    </a:lnTo>
                    <a:lnTo>
                      <a:pt x="411" y="1089"/>
                    </a:lnTo>
                    <a:lnTo>
                      <a:pt x="435" y="1093"/>
                    </a:lnTo>
                    <a:lnTo>
                      <a:pt x="461" y="1095"/>
                    </a:lnTo>
                    <a:lnTo>
                      <a:pt x="485" y="1096"/>
                    </a:lnTo>
                    <a:lnTo>
                      <a:pt x="510" y="1095"/>
                    </a:lnTo>
                    <a:lnTo>
                      <a:pt x="533" y="1094"/>
                    </a:lnTo>
                    <a:lnTo>
                      <a:pt x="555" y="1091"/>
                    </a:lnTo>
                    <a:lnTo>
                      <a:pt x="577" y="1088"/>
                    </a:lnTo>
                    <a:lnTo>
                      <a:pt x="598" y="1084"/>
                    </a:lnTo>
                    <a:lnTo>
                      <a:pt x="617" y="1078"/>
                    </a:lnTo>
                    <a:lnTo>
                      <a:pt x="636" y="1073"/>
                    </a:lnTo>
                    <a:lnTo>
                      <a:pt x="653" y="1068"/>
                    </a:lnTo>
                    <a:lnTo>
                      <a:pt x="669" y="1062"/>
                    </a:lnTo>
                    <a:lnTo>
                      <a:pt x="696" y="1050"/>
                    </a:lnTo>
                    <a:lnTo>
                      <a:pt x="717" y="1041"/>
                    </a:lnTo>
                    <a:lnTo>
                      <a:pt x="730" y="1035"/>
                    </a:lnTo>
                    <a:lnTo>
                      <a:pt x="734" y="10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6" name="Freeform 95">
                <a:extLst>
                  <a:ext uri="{FF2B5EF4-FFF2-40B4-BE49-F238E27FC236}">
                    <a16:creationId xmlns:a16="http://schemas.microsoft.com/office/drawing/2014/main" id="{C9557BF4-7389-B14A-875B-A1FFF3D329E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371008" y="6955691"/>
                <a:ext cx="611680" cy="696566"/>
              </a:xfrm>
              <a:custGeom>
                <a:avLst/>
                <a:gdLst>
                  <a:gd name="T0" fmla="*/ 287 w 1226"/>
                  <a:gd name="T1" fmla="*/ 1306 h 1392"/>
                  <a:gd name="T2" fmla="*/ 249 w 1226"/>
                  <a:gd name="T3" fmla="*/ 1271 h 1392"/>
                  <a:gd name="T4" fmla="*/ 203 w 1226"/>
                  <a:gd name="T5" fmla="*/ 1225 h 1392"/>
                  <a:gd name="T6" fmla="*/ 168 w 1226"/>
                  <a:gd name="T7" fmla="*/ 1185 h 1392"/>
                  <a:gd name="T8" fmla="*/ 132 w 1226"/>
                  <a:gd name="T9" fmla="*/ 1140 h 1392"/>
                  <a:gd name="T10" fmla="*/ 97 w 1226"/>
                  <a:gd name="T11" fmla="*/ 1089 h 1392"/>
                  <a:gd name="T12" fmla="*/ 65 w 1226"/>
                  <a:gd name="T13" fmla="*/ 1033 h 1392"/>
                  <a:gd name="T14" fmla="*/ 37 w 1226"/>
                  <a:gd name="T15" fmla="*/ 972 h 1392"/>
                  <a:gd name="T16" fmla="*/ 16 w 1226"/>
                  <a:gd name="T17" fmla="*/ 909 h 1392"/>
                  <a:gd name="T18" fmla="*/ 3 w 1226"/>
                  <a:gd name="T19" fmla="*/ 841 h 1392"/>
                  <a:gd name="T20" fmla="*/ 1 w 1226"/>
                  <a:gd name="T21" fmla="*/ 772 h 1392"/>
                  <a:gd name="T22" fmla="*/ 11 w 1226"/>
                  <a:gd name="T23" fmla="*/ 702 h 1392"/>
                  <a:gd name="T24" fmla="*/ 35 w 1226"/>
                  <a:gd name="T25" fmla="*/ 630 h 1392"/>
                  <a:gd name="T26" fmla="*/ 75 w 1226"/>
                  <a:gd name="T27" fmla="*/ 556 h 1392"/>
                  <a:gd name="T28" fmla="*/ 134 w 1226"/>
                  <a:gd name="T29" fmla="*/ 484 h 1392"/>
                  <a:gd name="T30" fmla="*/ 203 w 1226"/>
                  <a:gd name="T31" fmla="*/ 417 h 1392"/>
                  <a:gd name="T32" fmla="*/ 281 w 1226"/>
                  <a:gd name="T33" fmla="*/ 356 h 1392"/>
                  <a:gd name="T34" fmla="*/ 366 w 1226"/>
                  <a:gd name="T35" fmla="*/ 299 h 1392"/>
                  <a:gd name="T36" fmla="*/ 456 w 1226"/>
                  <a:gd name="T37" fmla="*/ 249 h 1392"/>
                  <a:gd name="T38" fmla="*/ 549 w 1226"/>
                  <a:gd name="T39" fmla="*/ 205 h 1392"/>
                  <a:gd name="T40" fmla="*/ 643 w 1226"/>
                  <a:gd name="T41" fmla="*/ 164 h 1392"/>
                  <a:gd name="T42" fmla="*/ 736 w 1226"/>
                  <a:gd name="T43" fmla="*/ 130 h 1392"/>
                  <a:gd name="T44" fmla="*/ 827 w 1226"/>
                  <a:gd name="T45" fmla="*/ 99 h 1392"/>
                  <a:gd name="T46" fmla="*/ 913 w 1226"/>
                  <a:gd name="T47" fmla="*/ 74 h 1392"/>
                  <a:gd name="T48" fmla="*/ 1029 w 1226"/>
                  <a:gd name="T49" fmla="*/ 43 h 1392"/>
                  <a:gd name="T50" fmla="*/ 1149 w 1226"/>
                  <a:gd name="T51" fmla="*/ 15 h 1392"/>
                  <a:gd name="T52" fmla="*/ 1216 w 1226"/>
                  <a:gd name="T53" fmla="*/ 2 h 1392"/>
                  <a:gd name="T54" fmla="*/ 1226 w 1226"/>
                  <a:gd name="T55" fmla="*/ 10 h 1392"/>
                  <a:gd name="T56" fmla="*/ 1224 w 1226"/>
                  <a:gd name="T57" fmla="*/ 79 h 1392"/>
                  <a:gd name="T58" fmla="*/ 1220 w 1226"/>
                  <a:gd name="T59" fmla="*/ 200 h 1392"/>
                  <a:gd name="T60" fmla="*/ 1210 w 1226"/>
                  <a:gd name="T61" fmla="*/ 358 h 1392"/>
                  <a:gd name="T62" fmla="*/ 1195 w 1226"/>
                  <a:gd name="T63" fmla="*/ 536 h 1392"/>
                  <a:gd name="T64" fmla="*/ 1179 w 1226"/>
                  <a:gd name="T65" fmla="*/ 673 h 1392"/>
                  <a:gd name="T66" fmla="*/ 1166 w 1226"/>
                  <a:gd name="T67" fmla="*/ 762 h 1392"/>
                  <a:gd name="T68" fmla="*/ 1150 w 1226"/>
                  <a:gd name="T69" fmla="*/ 847 h 1392"/>
                  <a:gd name="T70" fmla="*/ 1132 w 1226"/>
                  <a:gd name="T71" fmla="*/ 926 h 1392"/>
                  <a:gd name="T72" fmla="*/ 1112 w 1226"/>
                  <a:gd name="T73" fmla="*/ 996 h 1392"/>
                  <a:gd name="T74" fmla="*/ 1089 w 1226"/>
                  <a:gd name="T75" fmla="*/ 1057 h 1392"/>
                  <a:gd name="T76" fmla="*/ 1049 w 1226"/>
                  <a:gd name="T77" fmla="*/ 1129 h 1392"/>
                  <a:gd name="T78" fmla="*/ 992 w 1226"/>
                  <a:gd name="T79" fmla="*/ 1208 h 1392"/>
                  <a:gd name="T80" fmla="*/ 931 w 1226"/>
                  <a:gd name="T81" fmla="*/ 1271 h 1392"/>
                  <a:gd name="T82" fmla="*/ 867 w 1226"/>
                  <a:gd name="T83" fmla="*/ 1319 h 1392"/>
                  <a:gd name="T84" fmla="*/ 802 w 1226"/>
                  <a:gd name="T85" fmla="*/ 1353 h 1392"/>
                  <a:gd name="T86" fmla="*/ 737 w 1226"/>
                  <a:gd name="T87" fmla="*/ 1375 h 1392"/>
                  <a:gd name="T88" fmla="*/ 673 w 1226"/>
                  <a:gd name="T89" fmla="*/ 1388 h 1392"/>
                  <a:gd name="T90" fmla="*/ 610 w 1226"/>
                  <a:gd name="T91" fmla="*/ 1392 h 1392"/>
                  <a:gd name="T92" fmla="*/ 549 w 1226"/>
                  <a:gd name="T93" fmla="*/ 1389 h 1392"/>
                  <a:gd name="T94" fmla="*/ 493 w 1226"/>
                  <a:gd name="T95" fmla="*/ 1381 h 1392"/>
                  <a:gd name="T96" fmla="*/ 442 w 1226"/>
                  <a:gd name="T97" fmla="*/ 1370 h 1392"/>
                  <a:gd name="T98" fmla="*/ 396 w 1226"/>
                  <a:gd name="T99" fmla="*/ 1356 h 1392"/>
                  <a:gd name="T100" fmla="*/ 342 w 1226"/>
                  <a:gd name="T101" fmla="*/ 1335 h 1392"/>
                  <a:gd name="T102" fmla="*/ 299 w 1226"/>
                  <a:gd name="T103" fmla="*/ 1314 h 13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1226" h="1392">
                    <a:moveTo>
                      <a:pt x="293" y="1311"/>
                    </a:moveTo>
                    <a:lnTo>
                      <a:pt x="287" y="1306"/>
                    </a:lnTo>
                    <a:lnTo>
                      <a:pt x="272" y="1293"/>
                    </a:lnTo>
                    <a:lnTo>
                      <a:pt x="249" y="1271"/>
                    </a:lnTo>
                    <a:lnTo>
                      <a:pt x="219" y="1242"/>
                    </a:lnTo>
                    <a:lnTo>
                      <a:pt x="203" y="1225"/>
                    </a:lnTo>
                    <a:lnTo>
                      <a:pt x="186" y="1206"/>
                    </a:lnTo>
                    <a:lnTo>
                      <a:pt x="168" y="1185"/>
                    </a:lnTo>
                    <a:lnTo>
                      <a:pt x="150" y="1163"/>
                    </a:lnTo>
                    <a:lnTo>
                      <a:pt x="132" y="1140"/>
                    </a:lnTo>
                    <a:lnTo>
                      <a:pt x="115" y="1115"/>
                    </a:lnTo>
                    <a:lnTo>
                      <a:pt x="97" y="1089"/>
                    </a:lnTo>
                    <a:lnTo>
                      <a:pt x="81" y="1061"/>
                    </a:lnTo>
                    <a:lnTo>
                      <a:pt x="65" y="1033"/>
                    </a:lnTo>
                    <a:lnTo>
                      <a:pt x="50" y="1003"/>
                    </a:lnTo>
                    <a:lnTo>
                      <a:pt x="37" y="972"/>
                    </a:lnTo>
                    <a:lnTo>
                      <a:pt x="25" y="942"/>
                    </a:lnTo>
                    <a:lnTo>
                      <a:pt x="16" y="909"/>
                    </a:lnTo>
                    <a:lnTo>
                      <a:pt x="8" y="876"/>
                    </a:lnTo>
                    <a:lnTo>
                      <a:pt x="3" y="841"/>
                    </a:lnTo>
                    <a:lnTo>
                      <a:pt x="0" y="807"/>
                    </a:lnTo>
                    <a:lnTo>
                      <a:pt x="1" y="772"/>
                    </a:lnTo>
                    <a:lnTo>
                      <a:pt x="4" y="737"/>
                    </a:lnTo>
                    <a:lnTo>
                      <a:pt x="11" y="702"/>
                    </a:lnTo>
                    <a:lnTo>
                      <a:pt x="21" y="666"/>
                    </a:lnTo>
                    <a:lnTo>
                      <a:pt x="35" y="630"/>
                    </a:lnTo>
                    <a:lnTo>
                      <a:pt x="53" y="592"/>
                    </a:lnTo>
                    <a:lnTo>
                      <a:pt x="75" y="556"/>
                    </a:lnTo>
                    <a:lnTo>
                      <a:pt x="103" y="520"/>
                    </a:lnTo>
                    <a:lnTo>
                      <a:pt x="134" y="484"/>
                    </a:lnTo>
                    <a:lnTo>
                      <a:pt x="167" y="450"/>
                    </a:lnTo>
                    <a:lnTo>
                      <a:pt x="203" y="417"/>
                    </a:lnTo>
                    <a:lnTo>
                      <a:pt x="241" y="386"/>
                    </a:lnTo>
                    <a:lnTo>
                      <a:pt x="281" y="356"/>
                    </a:lnTo>
                    <a:lnTo>
                      <a:pt x="323" y="327"/>
                    </a:lnTo>
                    <a:lnTo>
                      <a:pt x="366" y="299"/>
                    </a:lnTo>
                    <a:lnTo>
                      <a:pt x="411" y="274"/>
                    </a:lnTo>
                    <a:lnTo>
                      <a:pt x="456" y="249"/>
                    </a:lnTo>
                    <a:lnTo>
                      <a:pt x="502" y="226"/>
                    </a:lnTo>
                    <a:lnTo>
                      <a:pt x="549" y="205"/>
                    </a:lnTo>
                    <a:lnTo>
                      <a:pt x="596" y="184"/>
                    </a:lnTo>
                    <a:lnTo>
                      <a:pt x="643" y="164"/>
                    </a:lnTo>
                    <a:lnTo>
                      <a:pt x="690" y="146"/>
                    </a:lnTo>
                    <a:lnTo>
                      <a:pt x="736" y="130"/>
                    </a:lnTo>
                    <a:lnTo>
                      <a:pt x="782" y="114"/>
                    </a:lnTo>
                    <a:lnTo>
                      <a:pt x="827" y="99"/>
                    </a:lnTo>
                    <a:lnTo>
                      <a:pt x="871" y="85"/>
                    </a:lnTo>
                    <a:lnTo>
                      <a:pt x="913" y="74"/>
                    </a:lnTo>
                    <a:lnTo>
                      <a:pt x="954" y="62"/>
                    </a:lnTo>
                    <a:lnTo>
                      <a:pt x="1029" y="43"/>
                    </a:lnTo>
                    <a:lnTo>
                      <a:pt x="1095" y="27"/>
                    </a:lnTo>
                    <a:lnTo>
                      <a:pt x="1149" y="15"/>
                    </a:lnTo>
                    <a:lnTo>
                      <a:pt x="1191" y="7"/>
                    </a:lnTo>
                    <a:lnTo>
                      <a:pt x="1216" y="2"/>
                    </a:lnTo>
                    <a:lnTo>
                      <a:pt x="1226" y="0"/>
                    </a:lnTo>
                    <a:lnTo>
                      <a:pt x="1226" y="10"/>
                    </a:lnTo>
                    <a:lnTo>
                      <a:pt x="1225" y="36"/>
                    </a:lnTo>
                    <a:lnTo>
                      <a:pt x="1224" y="79"/>
                    </a:lnTo>
                    <a:lnTo>
                      <a:pt x="1222" y="133"/>
                    </a:lnTo>
                    <a:lnTo>
                      <a:pt x="1220" y="200"/>
                    </a:lnTo>
                    <a:lnTo>
                      <a:pt x="1215" y="275"/>
                    </a:lnTo>
                    <a:lnTo>
                      <a:pt x="1210" y="358"/>
                    </a:lnTo>
                    <a:lnTo>
                      <a:pt x="1204" y="445"/>
                    </a:lnTo>
                    <a:lnTo>
                      <a:pt x="1195" y="536"/>
                    </a:lnTo>
                    <a:lnTo>
                      <a:pt x="1184" y="627"/>
                    </a:lnTo>
                    <a:lnTo>
                      <a:pt x="1179" y="673"/>
                    </a:lnTo>
                    <a:lnTo>
                      <a:pt x="1173" y="718"/>
                    </a:lnTo>
                    <a:lnTo>
                      <a:pt x="1166" y="762"/>
                    </a:lnTo>
                    <a:lnTo>
                      <a:pt x="1159" y="805"/>
                    </a:lnTo>
                    <a:lnTo>
                      <a:pt x="1150" y="847"/>
                    </a:lnTo>
                    <a:lnTo>
                      <a:pt x="1142" y="887"/>
                    </a:lnTo>
                    <a:lnTo>
                      <a:pt x="1132" y="926"/>
                    </a:lnTo>
                    <a:lnTo>
                      <a:pt x="1123" y="962"/>
                    </a:lnTo>
                    <a:lnTo>
                      <a:pt x="1112" y="996"/>
                    </a:lnTo>
                    <a:lnTo>
                      <a:pt x="1101" y="1028"/>
                    </a:lnTo>
                    <a:lnTo>
                      <a:pt x="1089" y="1057"/>
                    </a:lnTo>
                    <a:lnTo>
                      <a:pt x="1077" y="1082"/>
                    </a:lnTo>
                    <a:lnTo>
                      <a:pt x="1049" y="1129"/>
                    </a:lnTo>
                    <a:lnTo>
                      <a:pt x="1022" y="1171"/>
                    </a:lnTo>
                    <a:lnTo>
                      <a:pt x="992" y="1208"/>
                    </a:lnTo>
                    <a:lnTo>
                      <a:pt x="962" y="1241"/>
                    </a:lnTo>
                    <a:lnTo>
                      <a:pt x="931" y="1271"/>
                    </a:lnTo>
                    <a:lnTo>
                      <a:pt x="899" y="1296"/>
                    </a:lnTo>
                    <a:lnTo>
                      <a:pt x="867" y="1319"/>
                    </a:lnTo>
                    <a:lnTo>
                      <a:pt x="835" y="1337"/>
                    </a:lnTo>
                    <a:lnTo>
                      <a:pt x="802" y="1353"/>
                    </a:lnTo>
                    <a:lnTo>
                      <a:pt x="769" y="1365"/>
                    </a:lnTo>
                    <a:lnTo>
                      <a:pt x="737" y="1375"/>
                    </a:lnTo>
                    <a:lnTo>
                      <a:pt x="704" y="1382"/>
                    </a:lnTo>
                    <a:lnTo>
                      <a:pt x="673" y="1388"/>
                    </a:lnTo>
                    <a:lnTo>
                      <a:pt x="641" y="1391"/>
                    </a:lnTo>
                    <a:lnTo>
                      <a:pt x="610" y="1392"/>
                    </a:lnTo>
                    <a:lnTo>
                      <a:pt x="579" y="1391"/>
                    </a:lnTo>
                    <a:lnTo>
                      <a:pt x="549" y="1389"/>
                    </a:lnTo>
                    <a:lnTo>
                      <a:pt x="520" y="1386"/>
                    </a:lnTo>
                    <a:lnTo>
                      <a:pt x="493" y="1381"/>
                    </a:lnTo>
                    <a:lnTo>
                      <a:pt x="466" y="1375"/>
                    </a:lnTo>
                    <a:lnTo>
                      <a:pt x="442" y="1370"/>
                    </a:lnTo>
                    <a:lnTo>
                      <a:pt x="418" y="1362"/>
                    </a:lnTo>
                    <a:lnTo>
                      <a:pt x="396" y="1356"/>
                    </a:lnTo>
                    <a:lnTo>
                      <a:pt x="376" y="1348"/>
                    </a:lnTo>
                    <a:lnTo>
                      <a:pt x="342" y="1335"/>
                    </a:lnTo>
                    <a:lnTo>
                      <a:pt x="315" y="1322"/>
                    </a:lnTo>
                    <a:lnTo>
                      <a:pt x="299" y="1314"/>
                    </a:lnTo>
                    <a:lnTo>
                      <a:pt x="293" y="13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CC61259D-2FA0-984B-AB3E-101998FAF56D}"/>
                </a:ext>
              </a:extLst>
            </p:cNvPr>
            <p:cNvGrpSpPr/>
            <p:nvPr/>
          </p:nvGrpSpPr>
          <p:grpSpPr>
            <a:xfrm flipH="1">
              <a:off x="2611103" y="3530291"/>
              <a:ext cx="2521614" cy="7442509"/>
              <a:chOff x="6227292" y="3530291"/>
              <a:chExt cx="2521614" cy="7442509"/>
            </a:xfrm>
            <a:gradFill>
              <a:gsLst>
                <a:gs pos="0">
                  <a:schemeClr val="accent3"/>
                </a:gs>
                <a:gs pos="100000">
                  <a:schemeClr val="accent3">
                    <a:lumMod val="75000"/>
                  </a:schemeClr>
                </a:gs>
              </a:gsLst>
              <a:lin ang="0" scaled="0"/>
            </a:gradFill>
          </p:grpSpPr>
          <p:sp>
            <p:nvSpPr>
              <p:cNvPr id="121" name="Freeform 12">
                <a:extLst>
                  <a:ext uri="{FF2B5EF4-FFF2-40B4-BE49-F238E27FC236}">
                    <a16:creationId xmlns:a16="http://schemas.microsoft.com/office/drawing/2014/main" id="{B3068BE8-A13E-BC42-A244-A7358E5A95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50649" y="3530291"/>
                <a:ext cx="1298257" cy="1300754"/>
              </a:xfrm>
              <a:custGeom>
                <a:avLst/>
                <a:gdLst>
                  <a:gd name="T0" fmla="*/ 2593 w 2600"/>
                  <a:gd name="T1" fmla="*/ 1434 h 2602"/>
                  <a:gd name="T2" fmla="*/ 2559 w 2600"/>
                  <a:gd name="T3" fmla="*/ 1627 h 2602"/>
                  <a:gd name="T4" fmla="*/ 2498 w 2600"/>
                  <a:gd name="T5" fmla="*/ 1808 h 2602"/>
                  <a:gd name="T6" fmla="*/ 2412 w 2600"/>
                  <a:gd name="T7" fmla="*/ 1976 h 2602"/>
                  <a:gd name="T8" fmla="*/ 2303 w 2600"/>
                  <a:gd name="T9" fmla="*/ 2128 h 2602"/>
                  <a:gd name="T10" fmla="*/ 2174 w 2600"/>
                  <a:gd name="T11" fmla="*/ 2264 h 2602"/>
                  <a:gd name="T12" fmla="*/ 2026 w 2600"/>
                  <a:gd name="T13" fmla="*/ 2380 h 2602"/>
                  <a:gd name="T14" fmla="*/ 1864 w 2600"/>
                  <a:gd name="T15" fmla="*/ 2473 h 2602"/>
                  <a:gd name="T16" fmla="*/ 1687 w 2600"/>
                  <a:gd name="T17" fmla="*/ 2544 h 2602"/>
                  <a:gd name="T18" fmla="*/ 1497 w 2600"/>
                  <a:gd name="T19" fmla="*/ 2587 h 2602"/>
                  <a:gd name="T20" fmla="*/ 1300 w 2600"/>
                  <a:gd name="T21" fmla="*/ 2602 h 2602"/>
                  <a:gd name="T22" fmla="*/ 1103 w 2600"/>
                  <a:gd name="T23" fmla="*/ 2587 h 2602"/>
                  <a:gd name="T24" fmla="*/ 913 w 2600"/>
                  <a:gd name="T25" fmla="*/ 2544 h 2602"/>
                  <a:gd name="T26" fmla="*/ 736 w 2600"/>
                  <a:gd name="T27" fmla="*/ 2473 h 2602"/>
                  <a:gd name="T28" fmla="*/ 574 w 2600"/>
                  <a:gd name="T29" fmla="*/ 2380 h 2602"/>
                  <a:gd name="T30" fmla="*/ 426 w 2600"/>
                  <a:gd name="T31" fmla="*/ 2264 h 2602"/>
                  <a:gd name="T32" fmla="*/ 297 w 2600"/>
                  <a:gd name="T33" fmla="*/ 2128 h 2602"/>
                  <a:gd name="T34" fmla="*/ 188 w 2600"/>
                  <a:gd name="T35" fmla="*/ 1976 h 2602"/>
                  <a:gd name="T36" fmla="*/ 102 w 2600"/>
                  <a:gd name="T37" fmla="*/ 1808 h 2602"/>
                  <a:gd name="T38" fmla="*/ 41 w 2600"/>
                  <a:gd name="T39" fmla="*/ 1627 h 2602"/>
                  <a:gd name="T40" fmla="*/ 7 w 2600"/>
                  <a:gd name="T41" fmla="*/ 1434 h 2602"/>
                  <a:gd name="T42" fmla="*/ 2 w 2600"/>
                  <a:gd name="T43" fmla="*/ 1235 h 2602"/>
                  <a:gd name="T44" fmla="*/ 26 w 2600"/>
                  <a:gd name="T45" fmla="*/ 1039 h 2602"/>
                  <a:gd name="T46" fmla="*/ 79 w 2600"/>
                  <a:gd name="T47" fmla="*/ 855 h 2602"/>
                  <a:gd name="T48" fmla="*/ 157 w 2600"/>
                  <a:gd name="T49" fmla="*/ 681 h 2602"/>
                  <a:gd name="T50" fmla="*/ 259 w 2600"/>
                  <a:gd name="T51" fmla="*/ 523 h 2602"/>
                  <a:gd name="T52" fmla="*/ 381 w 2600"/>
                  <a:gd name="T53" fmla="*/ 382 h 2602"/>
                  <a:gd name="T54" fmla="*/ 522 w 2600"/>
                  <a:gd name="T55" fmla="*/ 259 h 2602"/>
                  <a:gd name="T56" fmla="*/ 680 w 2600"/>
                  <a:gd name="T57" fmla="*/ 158 h 2602"/>
                  <a:gd name="T58" fmla="*/ 853 w 2600"/>
                  <a:gd name="T59" fmla="*/ 79 h 2602"/>
                  <a:gd name="T60" fmla="*/ 1038 w 2600"/>
                  <a:gd name="T61" fmla="*/ 27 h 2602"/>
                  <a:gd name="T62" fmla="*/ 1233 w 2600"/>
                  <a:gd name="T63" fmla="*/ 3 h 2602"/>
                  <a:gd name="T64" fmla="*/ 1432 w 2600"/>
                  <a:gd name="T65" fmla="*/ 8 h 2602"/>
                  <a:gd name="T66" fmla="*/ 1625 w 2600"/>
                  <a:gd name="T67" fmla="*/ 42 h 2602"/>
                  <a:gd name="T68" fmla="*/ 1806 w 2600"/>
                  <a:gd name="T69" fmla="*/ 103 h 2602"/>
                  <a:gd name="T70" fmla="*/ 1974 w 2600"/>
                  <a:gd name="T71" fmla="*/ 189 h 2602"/>
                  <a:gd name="T72" fmla="*/ 2126 w 2600"/>
                  <a:gd name="T73" fmla="*/ 298 h 2602"/>
                  <a:gd name="T74" fmla="*/ 2262 w 2600"/>
                  <a:gd name="T75" fmla="*/ 426 h 2602"/>
                  <a:gd name="T76" fmla="*/ 2378 w 2600"/>
                  <a:gd name="T77" fmla="*/ 574 h 2602"/>
                  <a:gd name="T78" fmla="*/ 2471 w 2600"/>
                  <a:gd name="T79" fmla="*/ 737 h 2602"/>
                  <a:gd name="T80" fmla="*/ 2541 w 2600"/>
                  <a:gd name="T81" fmla="*/ 914 h 2602"/>
                  <a:gd name="T82" fmla="*/ 2585 w 2600"/>
                  <a:gd name="T83" fmla="*/ 1104 h 2602"/>
                  <a:gd name="T84" fmla="*/ 2600 w 2600"/>
                  <a:gd name="T85" fmla="*/ 1301 h 26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2600" h="2602">
                    <a:moveTo>
                      <a:pt x="2600" y="1301"/>
                    </a:moveTo>
                    <a:lnTo>
                      <a:pt x="2598" y="1368"/>
                    </a:lnTo>
                    <a:lnTo>
                      <a:pt x="2593" y="1434"/>
                    </a:lnTo>
                    <a:lnTo>
                      <a:pt x="2585" y="1499"/>
                    </a:lnTo>
                    <a:lnTo>
                      <a:pt x="2573" y="1564"/>
                    </a:lnTo>
                    <a:lnTo>
                      <a:pt x="2559" y="1627"/>
                    </a:lnTo>
                    <a:lnTo>
                      <a:pt x="2541" y="1688"/>
                    </a:lnTo>
                    <a:lnTo>
                      <a:pt x="2521" y="1748"/>
                    </a:lnTo>
                    <a:lnTo>
                      <a:pt x="2498" y="1808"/>
                    </a:lnTo>
                    <a:lnTo>
                      <a:pt x="2471" y="1865"/>
                    </a:lnTo>
                    <a:lnTo>
                      <a:pt x="2443" y="1922"/>
                    </a:lnTo>
                    <a:lnTo>
                      <a:pt x="2412" y="1976"/>
                    </a:lnTo>
                    <a:lnTo>
                      <a:pt x="2378" y="2028"/>
                    </a:lnTo>
                    <a:lnTo>
                      <a:pt x="2341" y="2079"/>
                    </a:lnTo>
                    <a:lnTo>
                      <a:pt x="2303" y="2128"/>
                    </a:lnTo>
                    <a:lnTo>
                      <a:pt x="2262" y="2176"/>
                    </a:lnTo>
                    <a:lnTo>
                      <a:pt x="2219" y="2221"/>
                    </a:lnTo>
                    <a:lnTo>
                      <a:pt x="2174" y="2264"/>
                    </a:lnTo>
                    <a:lnTo>
                      <a:pt x="2126" y="2305"/>
                    </a:lnTo>
                    <a:lnTo>
                      <a:pt x="2077" y="2343"/>
                    </a:lnTo>
                    <a:lnTo>
                      <a:pt x="2026" y="2380"/>
                    </a:lnTo>
                    <a:lnTo>
                      <a:pt x="1974" y="2414"/>
                    </a:lnTo>
                    <a:lnTo>
                      <a:pt x="1920" y="2445"/>
                    </a:lnTo>
                    <a:lnTo>
                      <a:pt x="1864" y="2473"/>
                    </a:lnTo>
                    <a:lnTo>
                      <a:pt x="1806" y="2500"/>
                    </a:lnTo>
                    <a:lnTo>
                      <a:pt x="1746" y="2523"/>
                    </a:lnTo>
                    <a:lnTo>
                      <a:pt x="1687" y="2544"/>
                    </a:lnTo>
                    <a:lnTo>
                      <a:pt x="1625" y="2561"/>
                    </a:lnTo>
                    <a:lnTo>
                      <a:pt x="1562" y="2576"/>
                    </a:lnTo>
                    <a:lnTo>
                      <a:pt x="1497" y="2587"/>
                    </a:lnTo>
                    <a:lnTo>
                      <a:pt x="1432" y="2595"/>
                    </a:lnTo>
                    <a:lnTo>
                      <a:pt x="1366" y="2600"/>
                    </a:lnTo>
                    <a:lnTo>
                      <a:pt x="1300" y="2602"/>
                    </a:lnTo>
                    <a:lnTo>
                      <a:pt x="1233" y="2600"/>
                    </a:lnTo>
                    <a:lnTo>
                      <a:pt x="1167" y="2595"/>
                    </a:lnTo>
                    <a:lnTo>
                      <a:pt x="1103" y="2587"/>
                    </a:lnTo>
                    <a:lnTo>
                      <a:pt x="1038" y="2576"/>
                    </a:lnTo>
                    <a:lnTo>
                      <a:pt x="975" y="2561"/>
                    </a:lnTo>
                    <a:lnTo>
                      <a:pt x="913" y="2544"/>
                    </a:lnTo>
                    <a:lnTo>
                      <a:pt x="853" y="2523"/>
                    </a:lnTo>
                    <a:lnTo>
                      <a:pt x="794" y="2500"/>
                    </a:lnTo>
                    <a:lnTo>
                      <a:pt x="736" y="2473"/>
                    </a:lnTo>
                    <a:lnTo>
                      <a:pt x="680" y="2445"/>
                    </a:lnTo>
                    <a:lnTo>
                      <a:pt x="626" y="2414"/>
                    </a:lnTo>
                    <a:lnTo>
                      <a:pt x="574" y="2380"/>
                    </a:lnTo>
                    <a:lnTo>
                      <a:pt x="522" y="2343"/>
                    </a:lnTo>
                    <a:lnTo>
                      <a:pt x="474" y="2305"/>
                    </a:lnTo>
                    <a:lnTo>
                      <a:pt x="426" y="2264"/>
                    </a:lnTo>
                    <a:lnTo>
                      <a:pt x="381" y="2221"/>
                    </a:lnTo>
                    <a:lnTo>
                      <a:pt x="338" y="2176"/>
                    </a:lnTo>
                    <a:lnTo>
                      <a:pt x="297" y="2128"/>
                    </a:lnTo>
                    <a:lnTo>
                      <a:pt x="259" y="2079"/>
                    </a:lnTo>
                    <a:lnTo>
                      <a:pt x="222" y="2028"/>
                    </a:lnTo>
                    <a:lnTo>
                      <a:pt x="188" y="1976"/>
                    </a:lnTo>
                    <a:lnTo>
                      <a:pt x="157" y="1922"/>
                    </a:lnTo>
                    <a:lnTo>
                      <a:pt x="129" y="1865"/>
                    </a:lnTo>
                    <a:lnTo>
                      <a:pt x="102" y="1808"/>
                    </a:lnTo>
                    <a:lnTo>
                      <a:pt x="79" y="1748"/>
                    </a:lnTo>
                    <a:lnTo>
                      <a:pt x="58" y="1688"/>
                    </a:lnTo>
                    <a:lnTo>
                      <a:pt x="41" y="1627"/>
                    </a:lnTo>
                    <a:lnTo>
                      <a:pt x="26" y="1564"/>
                    </a:lnTo>
                    <a:lnTo>
                      <a:pt x="15" y="1499"/>
                    </a:lnTo>
                    <a:lnTo>
                      <a:pt x="7" y="1434"/>
                    </a:lnTo>
                    <a:lnTo>
                      <a:pt x="2" y="1368"/>
                    </a:lnTo>
                    <a:lnTo>
                      <a:pt x="0" y="1301"/>
                    </a:lnTo>
                    <a:lnTo>
                      <a:pt x="2" y="1235"/>
                    </a:lnTo>
                    <a:lnTo>
                      <a:pt x="7" y="1169"/>
                    </a:lnTo>
                    <a:lnTo>
                      <a:pt x="15" y="1104"/>
                    </a:lnTo>
                    <a:lnTo>
                      <a:pt x="26" y="1039"/>
                    </a:lnTo>
                    <a:lnTo>
                      <a:pt x="41" y="976"/>
                    </a:lnTo>
                    <a:lnTo>
                      <a:pt x="58" y="914"/>
                    </a:lnTo>
                    <a:lnTo>
                      <a:pt x="79" y="855"/>
                    </a:lnTo>
                    <a:lnTo>
                      <a:pt x="102" y="795"/>
                    </a:lnTo>
                    <a:lnTo>
                      <a:pt x="129" y="737"/>
                    </a:lnTo>
                    <a:lnTo>
                      <a:pt x="157" y="681"/>
                    </a:lnTo>
                    <a:lnTo>
                      <a:pt x="188" y="627"/>
                    </a:lnTo>
                    <a:lnTo>
                      <a:pt x="222" y="574"/>
                    </a:lnTo>
                    <a:lnTo>
                      <a:pt x="259" y="523"/>
                    </a:lnTo>
                    <a:lnTo>
                      <a:pt x="297" y="474"/>
                    </a:lnTo>
                    <a:lnTo>
                      <a:pt x="338" y="426"/>
                    </a:lnTo>
                    <a:lnTo>
                      <a:pt x="381" y="382"/>
                    </a:lnTo>
                    <a:lnTo>
                      <a:pt x="426" y="339"/>
                    </a:lnTo>
                    <a:lnTo>
                      <a:pt x="474" y="298"/>
                    </a:lnTo>
                    <a:lnTo>
                      <a:pt x="522" y="259"/>
                    </a:lnTo>
                    <a:lnTo>
                      <a:pt x="574" y="223"/>
                    </a:lnTo>
                    <a:lnTo>
                      <a:pt x="626" y="189"/>
                    </a:lnTo>
                    <a:lnTo>
                      <a:pt x="680" y="158"/>
                    </a:lnTo>
                    <a:lnTo>
                      <a:pt x="736" y="129"/>
                    </a:lnTo>
                    <a:lnTo>
                      <a:pt x="794" y="103"/>
                    </a:lnTo>
                    <a:lnTo>
                      <a:pt x="853" y="79"/>
                    </a:lnTo>
                    <a:lnTo>
                      <a:pt x="913" y="59"/>
                    </a:lnTo>
                    <a:lnTo>
                      <a:pt x="975" y="42"/>
                    </a:lnTo>
                    <a:lnTo>
                      <a:pt x="1038" y="27"/>
                    </a:lnTo>
                    <a:lnTo>
                      <a:pt x="1103" y="15"/>
                    </a:lnTo>
                    <a:lnTo>
                      <a:pt x="1167" y="8"/>
                    </a:lnTo>
                    <a:lnTo>
                      <a:pt x="1233" y="3"/>
                    </a:lnTo>
                    <a:lnTo>
                      <a:pt x="1300" y="0"/>
                    </a:lnTo>
                    <a:lnTo>
                      <a:pt x="1366" y="3"/>
                    </a:lnTo>
                    <a:lnTo>
                      <a:pt x="1432" y="8"/>
                    </a:lnTo>
                    <a:lnTo>
                      <a:pt x="1497" y="15"/>
                    </a:lnTo>
                    <a:lnTo>
                      <a:pt x="1562" y="27"/>
                    </a:lnTo>
                    <a:lnTo>
                      <a:pt x="1625" y="42"/>
                    </a:lnTo>
                    <a:lnTo>
                      <a:pt x="1687" y="59"/>
                    </a:lnTo>
                    <a:lnTo>
                      <a:pt x="1746" y="79"/>
                    </a:lnTo>
                    <a:lnTo>
                      <a:pt x="1806" y="103"/>
                    </a:lnTo>
                    <a:lnTo>
                      <a:pt x="1864" y="129"/>
                    </a:lnTo>
                    <a:lnTo>
                      <a:pt x="1920" y="158"/>
                    </a:lnTo>
                    <a:lnTo>
                      <a:pt x="1974" y="189"/>
                    </a:lnTo>
                    <a:lnTo>
                      <a:pt x="2026" y="223"/>
                    </a:lnTo>
                    <a:lnTo>
                      <a:pt x="2077" y="259"/>
                    </a:lnTo>
                    <a:lnTo>
                      <a:pt x="2126" y="298"/>
                    </a:lnTo>
                    <a:lnTo>
                      <a:pt x="2174" y="339"/>
                    </a:lnTo>
                    <a:lnTo>
                      <a:pt x="2219" y="382"/>
                    </a:lnTo>
                    <a:lnTo>
                      <a:pt x="2262" y="426"/>
                    </a:lnTo>
                    <a:lnTo>
                      <a:pt x="2303" y="474"/>
                    </a:lnTo>
                    <a:lnTo>
                      <a:pt x="2341" y="523"/>
                    </a:lnTo>
                    <a:lnTo>
                      <a:pt x="2378" y="574"/>
                    </a:lnTo>
                    <a:lnTo>
                      <a:pt x="2412" y="627"/>
                    </a:lnTo>
                    <a:lnTo>
                      <a:pt x="2443" y="681"/>
                    </a:lnTo>
                    <a:lnTo>
                      <a:pt x="2471" y="737"/>
                    </a:lnTo>
                    <a:lnTo>
                      <a:pt x="2498" y="795"/>
                    </a:lnTo>
                    <a:lnTo>
                      <a:pt x="2521" y="855"/>
                    </a:lnTo>
                    <a:lnTo>
                      <a:pt x="2541" y="914"/>
                    </a:lnTo>
                    <a:lnTo>
                      <a:pt x="2559" y="976"/>
                    </a:lnTo>
                    <a:lnTo>
                      <a:pt x="2573" y="1039"/>
                    </a:lnTo>
                    <a:lnTo>
                      <a:pt x="2585" y="1104"/>
                    </a:lnTo>
                    <a:lnTo>
                      <a:pt x="2593" y="1169"/>
                    </a:lnTo>
                    <a:lnTo>
                      <a:pt x="2598" y="1235"/>
                    </a:lnTo>
                    <a:lnTo>
                      <a:pt x="2600" y="130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2" name="Rectangle 44">
                <a:extLst>
                  <a:ext uri="{FF2B5EF4-FFF2-40B4-BE49-F238E27FC236}">
                    <a16:creationId xmlns:a16="http://schemas.microsoft.com/office/drawing/2014/main" id="{0F7B2F84-A722-EA4B-BB08-9ABFB120959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052342" y="4606346"/>
                <a:ext cx="94873" cy="93874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3" name="Freeform 45">
                <a:extLst>
                  <a:ext uri="{FF2B5EF4-FFF2-40B4-BE49-F238E27FC236}">
                    <a16:creationId xmlns:a16="http://schemas.microsoft.com/office/drawing/2014/main" id="{4FA82E3B-9D60-014F-8532-C80B56A7049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687832" y="5545085"/>
                <a:ext cx="459383" cy="459383"/>
              </a:xfrm>
              <a:custGeom>
                <a:avLst/>
                <a:gdLst>
                  <a:gd name="T0" fmla="*/ 918 w 918"/>
                  <a:gd name="T1" fmla="*/ 24 h 920"/>
                  <a:gd name="T2" fmla="*/ 916 w 918"/>
                  <a:gd name="T3" fmla="*/ 71 h 920"/>
                  <a:gd name="T4" fmla="*/ 912 w 918"/>
                  <a:gd name="T5" fmla="*/ 118 h 920"/>
                  <a:gd name="T6" fmla="*/ 904 w 918"/>
                  <a:gd name="T7" fmla="*/ 163 h 920"/>
                  <a:gd name="T8" fmla="*/ 895 w 918"/>
                  <a:gd name="T9" fmla="*/ 208 h 920"/>
                  <a:gd name="T10" fmla="*/ 884 w 918"/>
                  <a:gd name="T11" fmla="*/ 252 h 920"/>
                  <a:gd name="T12" fmla="*/ 870 w 918"/>
                  <a:gd name="T13" fmla="*/ 295 h 920"/>
                  <a:gd name="T14" fmla="*/ 855 w 918"/>
                  <a:gd name="T15" fmla="*/ 338 h 920"/>
                  <a:gd name="T16" fmla="*/ 837 w 918"/>
                  <a:gd name="T17" fmla="*/ 379 h 920"/>
                  <a:gd name="T18" fmla="*/ 818 w 918"/>
                  <a:gd name="T19" fmla="*/ 419 h 920"/>
                  <a:gd name="T20" fmla="*/ 797 w 918"/>
                  <a:gd name="T21" fmla="*/ 458 h 920"/>
                  <a:gd name="T22" fmla="*/ 773 w 918"/>
                  <a:gd name="T23" fmla="*/ 496 h 920"/>
                  <a:gd name="T24" fmla="*/ 736 w 918"/>
                  <a:gd name="T25" fmla="*/ 551 h 920"/>
                  <a:gd name="T26" fmla="*/ 680 w 918"/>
                  <a:gd name="T27" fmla="*/ 619 h 920"/>
                  <a:gd name="T28" fmla="*/ 514 w 918"/>
                  <a:gd name="T29" fmla="*/ 515 h 920"/>
                  <a:gd name="T30" fmla="*/ 561 w 918"/>
                  <a:gd name="T31" fmla="*/ 464 h 920"/>
                  <a:gd name="T32" fmla="*/ 603 w 918"/>
                  <a:gd name="T33" fmla="*/ 407 h 920"/>
                  <a:gd name="T34" fmla="*/ 639 w 918"/>
                  <a:gd name="T35" fmla="*/ 348 h 920"/>
                  <a:gd name="T36" fmla="*/ 670 w 918"/>
                  <a:gd name="T37" fmla="*/ 284 h 920"/>
                  <a:gd name="T38" fmla="*/ 695 w 918"/>
                  <a:gd name="T39" fmla="*/ 217 h 920"/>
                  <a:gd name="T40" fmla="*/ 713 w 918"/>
                  <a:gd name="T41" fmla="*/ 147 h 920"/>
                  <a:gd name="T42" fmla="*/ 723 w 918"/>
                  <a:gd name="T43" fmla="*/ 75 h 920"/>
                  <a:gd name="T44" fmla="*/ 728 w 918"/>
                  <a:gd name="T45" fmla="*/ 0 h 920"/>
                  <a:gd name="T46" fmla="*/ 650 w 918"/>
                  <a:gd name="T47" fmla="*/ 651 h 920"/>
                  <a:gd name="T48" fmla="*/ 584 w 918"/>
                  <a:gd name="T49" fmla="*/ 710 h 920"/>
                  <a:gd name="T50" fmla="*/ 514 w 918"/>
                  <a:gd name="T51" fmla="*/ 763 h 920"/>
                  <a:gd name="T52" fmla="*/ 477 w 918"/>
                  <a:gd name="T53" fmla="*/ 786 h 920"/>
                  <a:gd name="T54" fmla="*/ 438 w 918"/>
                  <a:gd name="T55" fmla="*/ 809 h 920"/>
                  <a:gd name="T56" fmla="*/ 398 w 918"/>
                  <a:gd name="T57" fmla="*/ 829 h 920"/>
                  <a:gd name="T58" fmla="*/ 357 w 918"/>
                  <a:gd name="T59" fmla="*/ 848 h 920"/>
                  <a:gd name="T60" fmla="*/ 316 w 918"/>
                  <a:gd name="T61" fmla="*/ 864 h 920"/>
                  <a:gd name="T62" fmla="*/ 273 w 918"/>
                  <a:gd name="T63" fmla="*/ 879 h 920"/>
                  <a:gd name="T64" fmla="*/ 230 w 918"/>
                  <a:gd name="T65" fmla="*/ 891 h 920"/>
                  <a:gd name="T66" fmla="*/ 185 w 918"/>
                  <a:gd name="T67" fmla="*/ 901 h 920"/>
                  <a:gd name="T68" fmla="*/ 140 w 918"/>
                  <a:gd name="T69" fmla="*/ 909 h 920"/>
                  <a:gd name="T70" fmla="*/ 93 w 918"/>
                  <a:gd name="T71" fmla="*/ 915 h 920"/>
                  <a:gd name="T72" fmla="*/ 47 w 918"/>
                  <a:gd name="T73" fmla="*/ 919 h 920"/>
                  <a:gd name="T74" fmla="*/ 0 w 918"/>
                  <a:gd name="T75" fmla="*/ 920 h 920"/>
                  <a:gd name="T76" fmla="*/ 37 w 918"/>
                  <a:gd name="T77" fmla="*/ 728 h 920"/>
                  <a:gd name="T78" fmla="*/ 110 w 918"/>
                  <a:gd name="T79" fmla="*/ 720 h 920"/>
                  <a:gd name="T80" fmla="*/ 182 w 918"/>
                  <a:gd name="T81" fmla="*/ 706 h 920"/>
                  <a:gd name="T82" fmla="*/ 250 w 918"/>
                  <a:gd name="T83" fmla="*/ 684 h 920"/>
                  <a:gd name="T84" fmla="*/ 315 w 918"/>
                  <a:gd name="T85" fmla="*/ 657 h 920"/>
                  <a:gd name="T86" fmla="*/ 376 w 918"/>
                  <a:gd name="T87" fmla="*/ 624 h 920"/>
                  <a:gd name="T88" fmla="*/ 435 w 918"/>
                  <a:gd name="T89" fmla="*/ 584 h 920"/>
                  <a:gd name="T90" fmla="*/ 489 w 918"/>
                  <a:gd name="T91" fmla="*/ 539 h 920"/>
                  <a:gd name="T92" fmla="*/ 650 w 918"/>
                  <a:gd name="T93" fmla="*/ 651 h 9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918" h="920">
                    <a:moveTo>
                      <a:pt x="918" y="0"/>
                    </a:moveTo>
                    <a:lnTo>
                      <a:pt x="918" y="24"/>
                    </a:lnTo>
                    <a:lnTo>
                      <a:pt x="917" y="47"/>
                    </a:lnTo>
                    <a:lnTo>
                      <a:pt x="916" y="71"/>
                    </a:lnTo>
                    <a:lnTo>
                      <a:pt x="914" y="94"/>
                    </a:lnTo>
                    <a:lnTo>
                      <a:pt x="912" y="118"/>
                    </a:lnTo>
                    <a:lnTo>
                      <a:pt x="909" y="140"/>
                    </a:lnTo>
                    <a:lnTo>
                      <a:pt x="904" y="163"/>
                    </a:lnTo>
                    <a:lnTo>
                      <a:pt x="900" y="186"/>
                    </a:lnTo>
                    <a:lnTo>
                      <a:pt x="895" y="208"/>
                    </a:lnTo>
                    <a:lnTo>
                      <a:pt x="889" y="231"/>
                    </a:lnTo>
                    <a:lnTo>
                      <a:pt x="884" y="252"/>
                    </a:lnTo>
                    <a:lnTo>
                      <a:pt x="878" y="274"/>
                    </a:lnTo>
                    <a:lnTo>
                      <a:pt x="870" y="295"/>
                    </a:lnTo>
                    <a:lnTo>
                      <a:pt x="863" y="317"/>
                    </a:lnTo>
                    <a:lnTo>
                      <a:pt x="855" y="338"/>
                    </a:lnTo>
                    <a:lnTo>
                      <a:pt x="847" y="358"/>
                    </a:lnTo>
                    <a:lnTo>
                      <a:pt x="837" y="379"/>
                    </a:lnTo>
                    <a:lnTo>
                      <a:pt x="828" y="399"/>
                    </a:lnTo>
                    <a:lnTo>
                      <a:pt x="818" y="419"/>
                    </a:lnTo>
                    <a:lnTo>
                      <a:pt x="808" y="439"/>
                    </a:lnTo>
                    <a:lnTo>
                      <a:pt x="797" y="458"/>
                    </a:lnTo>
                    <a:lnTo>
                      <a:pt x="785" y="478"/>
                    </a:lnTo>
                    <a:lnTo>
                      <a:pt x="773" y="496"/>
                    </a:lnTo>
                    <a:lnTo>
                      <a:pt x="762" y="515"/>
                    </a:lnTo>
                    <a:lnTo>
                      <a:pt x="736" y="551"/>
                    </a:lnTo>
                    <a:lnTo>
                      <a:pt x="709" y="585"/>
                    </a:lnTo>
                    <a:lnTo>
                      <a:pt x="680" y="619"/>
                    </a:lnTo>
                    <a:lnTo>
                      <a:pt x="650" y="651"/>
                    </a:lnTo>
                    <a:lnTo>
                      <a:pt x="514" y="515"/>
                    </a:lnTo>
                    <a:lnTo>
                      <a:pt x="538" y="490"/>
                    </a:lnTo>
                    <a:lnTo>
                      <a:pt x="561" y="464"/>
                    </a:lnTo>
                    <a:lnTo>
                      <a:pt x="583" y="436"/>
                    </a:lnTo>
                    <a:lnTo>
                      <a:pt x="603" y="407"/>
                    </a:lnTo>
                    <a:lnTo>
                      <a:pt x="622" y="377"/>
                    </a:lnTo>
                    <a:lnTo>
                      <a:pt x="639" y="348"/>
                    </a:lnTo>
                    <a:lnTo>
                      <a:pt x="655" y="316"/>
                    </a:lnTo>
                    <a:lnTo>
                      <a:pt x="670" y="284"/>
                    </a:lnTo>
                    <a:lnTo>
                      <a:pt x="683" y="251"/>
                    </a:lnTo>
                    <a:lnTo>
                      <a:pt x="695" y="217"/>
                    </a:lnTo>
                    <a:lnTo>
                      <a:pt x="704" y="183"/>
                    </a:lnTo>
                    <a:lnTo>
                      <a:pt x="713" y="147"/>
                    </a:lnTo>
                    <a:lnTo>
                      <a:pt x="719" y="111"/>
                    </a:lnTo>
                    <a:lnTo>
                      <a:pt x="723" y="75"/>
                    </a:lnTo>
                    <a:lnTo>
                      <a:pt x="727" y="38"/>
                    </a:lnTo>
                    <a:lnTo>
                      <a:pt x="728" y="0"/>
                    </a:lnTo>
                    <a:lnTo>
                      <a:pt x="918" y="0"/>
                    </a:lnTo>
                    <a:close/>
                    <a:moveTo>
                      <a:pt x="650" y="651"/>
                    </a:moveTo>
                    <a:lnTo>
                      <a:pt x="618" y="681"/>
                    </a:lnTo>
                    <a:lnTo>
                      <a:pt x="584" y="710"/>
                    </a:lnTo>
                    <a:lnTo>
                      <a:pt x="550" y="737"/>
                    </a:lnTo>
                    <a:lnTo>
                      <a:pt x="514" y="763"/>
                    </a:lnTo>
                    <a:lnTo>
                      <a:pt x="495" y="775"/>
                    </a:lnTo>
                    <a:lnTo>
                      <a:pt x="477" y="786"/>
                    </a:lnTo>
                    <a:lnTo>
                      <a:pt x="457" y="798"/>
                    </a:lnTo>
                    <a:lnTo>
                      <a:pt x="438" y="809"/>
                    </a:lnTo>
                    <a:lnTo>
                      <a:pt x="418" y="819"/>
                    </a:lnTo>
                    <a:lnTo>
                      <a:pt x="398" y="829"/>
                    </a:lnTo>
                    <a:lnTo>
                      <a:pt x="378" y="839"/>
                    </a:lnTo>
                    <a:lnTo>
                      <a:pt x="357" y="848"/>
                    </a:lnTo>
                    <a:lnTo>
                      <a:pt x="337" y="857"/>
                    </a:lnTo>
                    <a:lnTo>
                      <a:pt x="316" y="864"/>
                    </a:lnTo>
                    <a:lnTo>
                      <a:pt x="295" y="872"/>
                    </a:lnTo>
                    <a:lnTo>
                      <a:pt x="273" y="879"/>
                    </a:lnTo>
                    <a:lnTo>
                      <a:pt x="251" y="885"/>
                    </a:lnTo>
                    <a:lnTo>
                      <a:pt x="230" y="891"/>
                    </a:lnTo>
                    <a:lnTo>
                      <a:pt x="207" y="896"/>
                    </a:lnTo>
                    <a:lnTo>
                      <a:pt x="185" y="901"/>
                    </a:lnTo>
                    <a:lnTo>
                      <a:pt x="163" y="906"/>
                    </a:lnTo>
                    <a:lnTo>
                      <a:pt x="140" y="909"/>
                    </a:lnTo>
                    <a:lnTo>
                      <a:pt x="117" y="913"/>
                    </a:lnTo>
                    <a:lnTo>
                      <a:pt x="93" y="915"/>
                    </a:lnTo>
                    <a:lnTo>
                      <a:pt x="70" y="917"/>
                    </a:lnTo>
                    <a:lnTo>
                      <a:pt x="47" y="919"/>
                    </a:lnTo>
                    <a:lnTo>
                      <a:pt x="23" y="920"/>
                    </a:lnTo>
                    <a:lnTo>
                      <a:pt x="0" y="920"/>
                    </a:lnTo>
                    <a:lnTo>
                      <a:pt x="0" y="728"/>
                    </a:lnTo>
                    <a:lnTo>
                      <a:pt x="37" y="728"/>
                    </a:lnTo>
                    <a:lnTo>
                      <a:pt x="74" y="725"/>
                    </a:lnTo>
                    <a:lnTo>
                      <a:pt x="110" y="720"/>
                    </a:lnTo>
                    <a:lnTo>
                      <a:pt x="147" y="714"/>
                    </a:lnTo>
                    <a:lnTo>
                      <a:pt x="182" y="706"/>
                    </a:lnTo>
                    <a:lnTo>
                      <a:pt x="216" y="696"/>
                    </a:lnTo>
                    <a:lnTo>
                      <a:pt x="250" y="684"/>
                    </a:lnTo>
                    <a:lnTo>
                      <a:pt x="283" y="671"/>
                    </a:lnTo>
                    <a:lnTo>
                      <a:pt x="315" y="657"/>
                    </a:lnTo>
                    <a:lnTo>
                      <a:pt x="347" y="641"/>
                    </a:lnTo>
                    <a:lnTo>
                      <a:pt x="376" y="624"/>
                    </a:lnTo>
                    <a:lnTo>
                      <a:pt x="406" y="604"/>
                    </a:lnTo>
                    <a:lnTo>
                      <a:pt x="435" y="584"/>
                    </a:lnTo>
                    <a:lnTo>
                      <a:pt x="463" y="562"/>
                    </a:lnTo>
                    <a:lnTo>
                      <a:pt x="489" y="539"/>
                    </a:lnTo>
                    <a:lnTo>
                      <a:pt x="514" y="515"/>
                    </a:lnTo>
                    <a:lnTo>
                      <a:pt x="650" y="65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4" name="Rectangle 46">
                <a:extLst>
                  <a:ext uri="{FF2B5EF4-FFF2-40B4-BE49-F238E27FC236}">
                    <a16:creationId xmlns:a16="http://schemas.microsoft.com/office/drawing/2014/main" id="{F3879D6B-5145-DB4C-8F8E-23DB33436D0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36608" y="5907100"/>
                <a:ext cx="951223" cy="9737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5" name="Freeform 47">
                <a:extLst>
                  <a:ext uri="{FF2B5EF4-FFF2-40B4-BE49-F238E27FC236}">
                    <a16:creationId xmlns:a16="http://schemas.microsoft.com/office/drawing/2014/main" id="{DF740E9C-D7B7-1742-ADDC-6CA8864BB50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227292" y="5907100"/>
                <a:ext cx="509316" cy="509316"/>
              </a:xfrm>
              <a:custGeom>
                <a:avLst/>
                <a:gdLst>
                  <a:gd name="T0" fmla="*/ 996 w 1017"/>
                  <a:gd name="T1" fmla="*/ 193 h 1018"/>
                  <a:gd name="T2" fmla="*/ 953 w 1017"/>
                  <a:gd name="T3" fmla="*/ 195 h 1018"/>
                  <a:gd name="T4" fmla="*/ 892 w 1017"/>
                  <a:gd name="T5" fmla="*/ 201 h 1018"/>
                  <a:gd name="T6" fmla="*/ 811 w 1017"/>
                  <a:gd name="T7" fmla="*/ 218 h 1018"/>
                  <a:gd name="T8" fmla="*/ 733 w 1017"/>
                  <a:gd name="T9" fmla="*/ 243 h 1018"/>
                  <a:gd name="T10" fmla="*/ 660 w 1017"/>
                  <a:gd name="T11" fmla="*/ 274 h 1018"/>
                  <a:gd name="T12" fmla="*/ 589 w 1017"/>
                  <a:gd name="T13" fmla="*/ 312 h 1018"/>
                  <a:gd name="T14" fmla="*/ 524 w 1017"/>
                  <a:gd name="T15" fmla="*/ 357 h 1018"/>
                  <a:gd name="T16" fmla="*/ 462 w 1017"/>
                  <a:gd name="T17" fmla="*/ 407 h 1018"/>
                  <a:gd name="T18" fmla="*/ 298 w 1017"/>
                  <a:gd name="T19" fmla="*/ 298 h 1018"/>
                  <a:gd name="T20" fmla="*/ 333 w 1017"/>
                  <a:gd name="T21" fmla="*/ 265 h 1018"/>
                  <a:gd name="T22" fmla="*/ 370 w 1017"/>
                  <a:gd name="T23" fmla="*/ 233 h 1018"/>
                  <a:gd name="T24" fmla="*/ 409 w 1017"/>
                  <a:gd name="T25" fmla="*/ 202 h 1018"/>
                  <a:gd name="T26" fmla="*/ 449 w 1017"/>
                  <a:gd name="T27" fmla="*/ 175 h 1018"/>
                  <a:gd name="T28" fmla="*/ 489 w 1017"/>
                  <a:gd name="T29" fmla="*/ 148 h 1018"/>
                  <a:gd name="T30" fmla="*/ 532 w 1017"/>
                  <a:gd name="T31" fmla="*/ 123 h 1018"/>
                  <a:gd name="T32" fmla="*/ 577 w 1017"/>
                  <a:gd name="T33" fmla="*/ 101 h 1018"/>
                  <a:gd name="T34" fmla="*/ 621 w 1017"/>
                  <a:gd name="T35" fmla="*/ 81 h 1018"/>
                  <a:gd name="T36" fmla="*/ 667 w 1017"/>
                  <a:gd name="T37" fmla="*/ 62 h 1018"/>
                  <a:gd name="T38" fmla="*/ 715 w 1017"/>
                  <a:gd name="T39" fmla="*/ 46 h 1018"/>
                  <a:gd name="T40" fmla="*/ 763 w 1017"/>
                  <a:gd name="T41" fmla="*/ 33 h 1018"/>
                  <a:gd name="T42" fmla="*/ 812 w 1017"/>
                  <a:gd name="T43" fmla="*/ 21 h 1018"/>
                  <a:gd name="T44" fmla="*/ 862 w 1017"/>
                  <a:gd name="T45" fmla="*/ 12 h 1018"/>
                  <a:gd name="T46" fmla="*/ 913 w 1017"/>
                  <a:gd name="T47" fmla="*/ 5 h 1018"/>
                  <a:gd name="T48" fmla="*/ 965 w 1017"/>
                  <a:gd name="T49" fmla="*/ 2 h 1018"/>
                  <a:gd name="T50" fmla="*/ 1017 w 1017"/>
                  <a:gd name="T51" fmla="*/ 0 h 1018"/>
                  <a:gd name="T52" fmla="*/ 433 w 1017"/>
                  <a:gd name="T53" fmla="*/ 434 h 1018"/>
                  <a:gd name="T54" fmla="*/ 380 w 1017"/>
                  <a:gd name="T55" fmla="*/ 493 h 1018"/>
                  <a:gd name="T56" fmla="*/ 333 w 1017"/>
                  <a:gd name="T57" fmla="*/ 556 h 1018"/>
                  <a:gd name="T58" fmla="*/ 291 w 1017"/>
                  <a:gd name="T59" fmla="*/ 624 h 1018"/>
                  <a:gd name="T60" fmla="*/ 256 w 1017"/>
                  <a:gd name="T61" fmla="*/ 696 h 1018"/>
                  <a:gd name="T62" fmla="*/ 229 w 1017"/>
                  <a:gd name="T63" fmla="*/ 772 h 1018"/>
                  <a:gd name="T64" fmla="*/ 208 w 1017"/>
                  <a:gd name="T65" fmla="*/ 852 h 1018"/>
                  <a:gd name="T66" fmla="*/ 196 w 1017"/>
                  <a:gd name="T67" fmla="*/ 934 h 1018"/>
                  <a:gd name="T68" fmla="*/ 192 w 1017"/>
                  <a:gd name="T69" fmla="*/ 975 h 1018"/>
                  <a:gd name="T70" fmla="*/ 191 w 1017"/>
                  <a:gd name="T71" fmla="*/ 1018 h 1018"/>
                  <a:gd name="T72" fmla="*/ 1 w 1017"/>
                  <a:gd name="T73" fmla="*/ 991 h 1018"/>
                  <a:gd name="T74" fmla="*/ 3 w 1017"/>
                  <a:gd name="T75" fmla="*/ 939 h 1018"/>
                  <a:gd name="T76" fmla="*/ 8 w 1017"/>
                  <a:gd name="T77" fmla="*/ 888 h 1018"/>
                  <a:gd name="T78" fmla="*/ 16 w 1017"/>
                  <a:gd name="T79" fmla="*/ 838 h 1018"/>
                  <a:gd name="T80" fmla="*/ 26 w 1017"/>
                  <a:gd name="T81" fmla="*/ 788 h 1018"/>
                  <a:gd name="T82" fmla="*/ 39 w 1017"/>
                  <a:gd name="T83" fmla="*/ 739 h 1018"/>
                  <a:gd name="T84" fmla="*/ 53 w 1017"/>
                  <a:gd name="T85" fmla="*/ 692 h 1018"/>
                  <a:gd name="T86" fmla="*/ 71 w 1017"/>
                  <a:gd name="T87" fmla="*/ 645 h 1018"/>
                  <a:gd name="T88" fmla="*/ 90 w 1017"/>
                  <a:gd name="T89" fmla="*/ 599 h 1018"/>
                  <a:gd name="T90" fmla="*/ 112 w 1017"/>
                  <a:gd name="T91" fmla="*/ 555 h 1018"/>
                  <a:gd name="T92" fmla="*/ 135 w 1017"/>
                  <a:gd name="T93" fmla="*/ 511 h 1018"/>
                  <a:gd name="T94" fmla="*/ 161 w 1017"/>
                  <a:gd name="T95" fmla="*/ 470 h 1018"/>
                  <a:gd name="T96" fmla="*/ 188 w 1017"/>
                  <a:gd name="T97" fmla="*/ 429 h 1018"/>
                  <a:gd name="T98" fmla="*/ 217 w 1017"/>
                  <a:gd name="T99" fmla="*/ 390 h 1018"/>
                  <a:gd name="T100" fmla="*/ 248 w 1017"/>
                  <a:gd name="T101" fmla="*/ 352 h 1018"/>
                  <a:gd name="T102" fmla="*/ 281 w 1017"/>
                  <a:gd name="T103" fmla="*/ 316 h 1018"/>
                  <a:gd name="T104" fmla="*/ 433 w 1017"/>
                  <a:gd name="T105" fmla="*/ 434 h 10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017" h="1018">
                    <a:moveTo>
                      <a:pt x="1017" y="192"/>
                    </a:moveTo>
                    <a:lnTo>
                      <a:pt x="996" y="193"/>
                    </a:lnTo>
                    <a:lnTo>
                      <a:pt x="975" y="193"/>
                    </a:lnTo>
                    <a:lnTo>
                      <a:pt x="953" y="195"/>
                    </a:lnTo>
                    <a:lnTo>
                      <a:pt x="932" y="196"/>
                    </a:lnTo>
                    <a:lnTo>
                      <a:pt x="892" y="201"/>
                    </a:lnTo>
                    <a:lnTo>
                      <a:pt x="850" y="209"/>
                    </a:lnTo>
                    <a:lnTo>
                      <a:pt x="811" y="218"/>
                    </a:lnTo>
                    <a:lnTo>
                      <a:pt x="771" y="229"/>
                    </a:lnTo>
                    <a:lnTo>
                      <a:pt x="733" y="243"/>
                    </a:lnTo>
                    <a:lnTo>
                      <a:pt x="696" y="257"/>
                    </a:lnTo>
                    <a:lnTo>
                      <a:pt x="660" y="274"/>
                    </a:lnTo>
                    <a:lnTo>
                      <a:pt x="624" y="292"/>
                    </a:lnTo>
                    <a:lnTo>
                      <a:pt x="589" y="312"/>
                    </a:lnTo>
                    <a:lnTo>
                      <a:pt x="555" y="333"/>
                    </a:lnTo>
                    <a:lnTo>
                      <a:pt x="524" y="357"/>
                    </a:lnTo>
                    <a:lnTo>
                      <a:pt x="492" y="381"/>
                    </a:lnTo>
                    <a:lnTo>
                      <a:pt x="462" y="407"/>
                    </a:lnTo>
                    <a:lnTo>
                      <a:pt x="433" y="434"/>
                    </a:lnTo>
                    <a:lnTo>
                      <a:pt x="298" y="298"/>
                    </a:lnTo>
                    <a:lnTo>
                      <a:pt x="316" y="281"/>
                    </a:lnTo>
                    <a:lnTo>
                      <a:pt x="333" y="265"/>
                    </a:lnTo>
                    <a:lnTo>
                      <a:pt x="351" y="248"/>
                    </a:lnTo>
                    <a:lnTo>
                      <a:pt x="370" y="233"/>
                    </a:lnTo>
                    <a:lnTo>
                      <a:pt x="389" y="217"/>
                    </a:lnTo>
                    <a:lnTo>
                      <a:pt x="409" y="202"/>
                    </a:lnTo>
                    <a:lnTo>
                      <a:pt x="429" y="188"/>
                    </a:lnTo>
                    <a:lnTo>
                      <a:pt x="449" y="175"/>
                    </a:lnTo>
                    <a:lnTo>
                      <a:pt x="469" y="161"/>
                    </a:lnTo>
                    <a:lnTo>
                      <a:pt x="489" y="148"/>
                    </a:lnTo>
                    <a:lnTo>
                      <a:pt x="511" y="135"/>
                    </a:lnTo>
                    <a:lnTo>
                      <a:pt x="532" y="123"/>
                    </a:lnTo>
                    <a:lnTo>
                      <a:pt x="554" y="112"/>
                    </a:lnTo>
                    <a:lnTo>
                      <a:pt x="577" y="101"/>
                    </a:lnTo>
                    <a:lnTo>
                      <a:pt x="599" y="90"/>
                    </a:lnTo>
                    <a:lnTo>
                      <a:pt x="621" y="81"/>
                    </a:lnTo>
                    <a:lnTo>
                      <a:pt x="644" y="71"/>
                    </a:lnTo>
                    <a:lnTo>
                      <a:pt x="667" y="62"/>
                    </a:lnTo>
                    <a:lnTo>
                      <a:pt x="691" y="54"/>
                    </a:lnTo>
                    <a:lnTo>
                      <a:pt x="715" y="46"/>
                    </a:lnTo>
                    <a:lnTo>
                      <a:pt x="738" y="39"/>
                    </a:lnTo>
                    <a:lnTo>
                      <a:pt x="763" y="33"/>
                    </a:lnTo>
                    <a:lnTo>
                      <a:pt x="787" y="27"/>
                    </a:lnTo>
                    <a:lnTo>
                      <a:pt x="812" y="21"/>
                    </a:lnTo>
                    <a:lnTo>
                      <a:pt x="837" y="16"/>
                    </a:lnTo>
                    <a:lnTo>
                      <a:pt x="862" y="12"/>
                    </a:lnTo>
                    <a:lnTo>
                      <a:pt x="888" y="8"/>
                    </a:lnTo>
                    <a:lnTo>
                      <a:pt x="913" y="5"/>
                    </a:lnTo>
                    <a:lnTo>
                      <a:pt x="939" y="3"/>
                    </a:lnTo>
                    <a:lnTo>
                      <a:pt x="965" y="2"/>
                    </a:lnTo>
                    <a:lnTo>
                      <a:pt x="991" y="1"/>
                    </a:lnTo>
                    <a:lnTo>
                      <a:pt x="1017" y="0"/>
                    </a:lnTo>
                    <a:lnTo>
                      <a:pt x="1017" y="192"/>
                    </a:lnTo>
                    <a:close/>
                    <a:moveTo>
                      <a:pt x="433" y="434"/>
                    </a:moveTo>
                    <a:lnTo>
                      <a:pt x="406" y="463"/>
                    </a:lnTo>
                    <a:lnTo>
                      <a:pt x="380" y="493"/>
                    </a:lnTo>
                    <a:lnTo>
                      <a:pt x="355" y="524"/>
                    </a:lnTo>
                    <a:lnTo>
                      <a:pt x="333" y="556"/>
                    </a:lnTo>
                    <a:lnTo>
                      <a:pt x="311" y="590"/>
                    </a:lnTo>
                    <a:lnTo>
                      <a:pt x="291" y="624"/>
                    </a:lnTo>
                    <a:lnTo>
                      <a:pt x="273" y="660"/>
                    </a:lnTo>
                    <a:lnTo>
                      <a:pt x="256" y="696"/>
                    </a:lnTo>
                    <a:lnTo>
                      <a:pt x="241" y="734"/>
                    </a:lnTo>
                    <a:lnTo>
                      <a:pt x="229" y="772"/>
                    </a:lnTo>
                    <a:lnTo>
                      <a:pt x="218" y="811"/>
                    </a:lnTo>
                    <a:lnTo>
                      <a:pt x="208" y="852"/>
                    </a:lnTo>
                    <a:lnTo>
                      <a:pt x="201" y="892"/>
                    </a:lnTo>
                    <a:lnTo>
                      <a:pt x="196" y="934"/>
                    </a:lnTo>
                    <a:lnTo>
                      <a:pt x="194" y="954"/>
                    </a:lnTo>
                    <a:lnTo>
                      <a:pt x="192" y="975"/>
                    </a:lnTo>
                    <a:lnTo>
                      <a:pt x="191" y="997"/>
                    </a:lnTo>
                    <a:lnTo>
                      <a:pt x="191" y="1018"/>
                    </a:lnTo>
                    <a:lnTo>
                      <a:pt x="0" y="1018"/>
                    </a:lnTo>
                    <a:lnTo>
                      <a:pt x="1" y="991"/>
                    </a:lnTo>
                    <a:lnTo>
                      <a:pt x="2" y="966"/>
                    </a:lnTo>
                    <a:lnTo>
                      <a:pt x="3" y="939"/>
                    </a:lnTo>
                    <a:lnTo>
                      <a:pt x="5" y="914"/>
                    </a:lnTo>
                    <a:lnTo>
                      <a:pt x="8" y="888"/>
                    </a:lnTo>
                    <a:lnTo>
                      <a:pt x="12" y="863"/>
                    </a:lnTo>
                    <a:lnTo>
                      <a:pt x="16" y="838"/>
                    </a:lnTo>
                    <a:lnTo>
                      <a:pt x="21" y="812"/>
                    </a:lnTo>
                    <a:lnTo>
                      <a:pt x="26" y="788"/>
                    </a:lnTo>
                    <a:lnTo>
                      <a:pt x="32" y="763"/>
                    </a:lnTo>
                    <a:lnTo>
                      <a:pt x="39" y="739"/>
                    </a:lnTo>
                    <a:lnTo>
                      <a:pt x="46" y="716"/>
                    </a:lnTo>
                    <a:lnTo>
                      <a:pt x="53" y="692"/>
                    </a:lnTo>
                    <a:lnTo>
                      <a:pt x="62" y="668"/>
                    </a:lnTo>
                    <a:lnTo>
                      <a:pt x="71" y="645"/>
                    </a:lnTo>
                    <a:lnTo>
                      <a:pt x="80" y="622"/>
                    </a:lnTo>
                    <a:lnTo>
                      <a:pt x="90" y="599"/>
                    </a:lnTo>
                    <a:lnTo>
                      <a:pt x="100" y="577"/>
                    </a:lnTo>
                    <a:lnTo>
                      <a:pt x="112" y="555"/>
                    </a:lnTo>
                    <a:lnTo>
                      <a:pt x="123" y="533"/>
                    </a:lnTo>
                    <a:lnTo>
                      <a:pt x="135" y="511"/>
                    </a:lnTo>
                    <a:lnTo>
                      <a:pt x="148" y="491"/>
                    </a:lnTo>
                    <a:lnTo>
                      <a:pt x="161" y="470"/>
                    </a:lnTo>
                    <a:lnTo>
                      <a:pt x="173" y="449"/>
                    </a:lnTo>
                    <a:lnTo>
                      <a:pt x="188" y="429"/>
                    </a:lnTo>
                    <a:lnTo>
                      <a:pt x="202" y="409"/>
                    </a:lnTo>
                    <a:lnTo>
                      <a:pt x="217" y="390"/>
                    </a:lnTo>
                    <a:lnTo>
                      <a:pt x="232" y="370"/>
                    </a:lnTo>
                    <a:lnTo>
                      <a:pt x="248" y="352"/>
                    </a:lnTo>
                    <a:lnTo>
                      <a:pt x="264" y="334"/>
                    </a:lnTo>
                    <a:lnTo>
                      <a:pt x="281" y="316"/>
                    </a:lnTo>
                    <a:lnTo>
                      <a:pt x="298" y="298"/>
                    </a:lnTo>
                    <a:lnTo>
                      <a:pt x="433" y="43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6" name="Rectangle 48">
                <a:extLst>
                  <a:ext uri="{FF2B5EF4-FFF2-40B4-BE49-F238E27FC236}">
                    <a16:creationId xmlns:a16="http://schemas.microsoft.com/office/drawing/2014/main" id="{7BB67314-A327-5E42-BFE0-7AC82BCB05C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27292" y="6416416"/>
                <a:ext cx="94873" cy="4556384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7" name="Freeform 91">
                <a:extLst>
                  <a:ext uri="{FF2B5EF4-FFF2-40B4-BE49-F238E27FC236}">
                    <a16:creationId xmlns:a16="http://schemas.microsoft.com/office/drawing/2014/main" id="{2ED89C6B-3E44-394D-9343-4B676253FED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601309" y="4993574"/>
                <a:ext cx="396968" cy="451894"/>
              </a:xfrm>
              <a:custGeom>
                <a:avLst/>
                <a:gdLst>
                  <a:gd name="T0" fmla="*/ 620 w 796"/>
                  <a:gd name="T1" fmla="*/ 839 h 904"/>
                  <a:gd name="T2" fmla="*/ 676 w 796"/>
                  <a:gd name="T3" fmla="*/ 783 h 904"/>
                  <a:gd name="T4" fmla="*/ 711 w 796"/>
                  <a:gd name="T5" fmla="*/ 740 h 904"/>
                  <a:gd name="T6" fmla="*/ 733 w 796"/>
                  <a:gd name="T7" fmla="*/ 707 h 904"/>
                  <a:gd name="T8" fmla="*/ 755 w 796"/>
                  <a:gd name="T9" fmla="*/ 671 h 904"/>
                  <a:gd name="T10" fmla="*/ 773 w 796"/>
                  <a:gd name="T11" fmla="*/ 632 h 904"/>
                  <a:gd name="T12" fmla="*/ 787 w 796"/>
                  <a:gd name="T13" fmla="*/ 590 h 904"/>
                  <a:gd name="T14" fmla="*/ 794 w 796"/>
                  <a:gd name="T15" fmla="*/ 547 h 904"/>
                  <a:gd name="T16" fmla="*/ 796 w 796"/>
                  <a:gd name="T17" fmla="*/ 502 h 904"/>
                  <a:gd name="T18" fmla="*/ 790 w 796"/>
                  <a:gd name="T19" fmla="*/ 456 h 904"/>
                  <a:gd name="T20" fmla="*/ 774 w 796"/>
                  <a:gd name="T21" fmla="*/ 408 h 904"/>
                  <a:gd name="T22" fmla="*/ 747 w 796"/>
                  <a:gd name="T23" fmla="*/ 361 h 904"/>
                  <a:gd name="T24" fmla="*/ 710 w 796"/>
                  <a:gd name="T25" fmla="*/ 314 h 904"/>
                  <a:gd name="T26" fmla="*/ 664 w 796"/>
                  <a:gd name="T27" fmla="*/ 271 h 904"/>
                  <a:gd name="T28" fmla="*/ 613 w 796"/>
                  <a:gd name="T29" fmla="*/ 230 h 904"/>
                  <a:gd name="T30" fmla="*/ 559 w 796"/>
                  <a:gd name="T31" fmla="*/ 195 h 904"/>
                  <a:gd name="T32" fmla="*/ 500 w 796"/>
                  <a:gd name="T33" fmla="*/ 162 h 904"/>
                  <a:gd name="T34" fmla="*/ 440 w 796"/>
                  <a:gd name="T35" fmla="*/ 133 h 904"/>
                  <a:gd name="T36" fmla="*/ 379 w 796"/>
                  <a:gd name="T37" fmla="*/ 107 h 904"/>
                  <a:gd name="T38" fmla="*/ 318 w 796"/>
                  <a:gd name="T39" fmla="*/ 84 h 904"/>
                  <a:gd name="T40" fmla="*/ 231 w 796"/>
                  <a:gd name="T41" fmla="*/ 56 h 904"/>
                  <a:gd name="T42" fmla="*/ 129 w 796"/>
                  <a:gd name="T43" fmla="*/ 28 h 904"/>
                  <a:gd name="T44" fmla="*/ 24 w 796"/>
                  <a:gd name="T45" fmla="*/ 4 h 904"/>
                  <a:gd name="T46" fmla="*/ 1 w 796"/>
                  <a:gd name="T47" fmla="*/ 24 h 904"/>
                  <a:gd name="T48" fmla="*/ 4 w 796"/>
                  <a:gd name="T49" fmla="*/ 130 h 904"/>
                  <a:gd name="T50" fmla="*/ 11 w 796"/>
                  <a:gd name="T51" fmla="*/ 232 h 904"/>
                  <a:gd name="T52" fmla="*/ 20 w 796"/>
                  <a:gd name="T53" fmla="*/ 348 h 904"/>
                  <a:gd name="T54" fmla="*/ 35 w 796"/>
                  <a:gd name="T55" fmla="*/ 466 h 904"/>
                  <a:gd name="T56" fmla="*/ 49 w 796"/>
                  <a:gd name="T57" fmla="*/ 550 h 904"/>
                  <a:gd name="T58" fmla="*/ 61 w 796"/>
                  <a:gd name="T59" fmla="*/ 601 h 904"/>
                  <a:gd name="T60" fmla="*/ 75 w 796"/>
                  <a:gd name="T61" fmla="*/ 647 h 904"/>
                  <a:gd name="T62" fmla="*/ 90 w 796"/>
                  <a:gd name="T63" fmla="*/ 686 h 904"/>
                  <a:gd name="T64" fmla="*/ 115 w 796"/>
                  <a:gd name="T65" fmla="*/ 733 h 904"/>
                  <a:gd name="T66" fmla="*/ 152 w 796"/>
                  <a:gd name="T67" fmla="*/ 784 h 904"/>
                  <a:gd name="T68" fmla="*/ 192 w 796"/>
                  <a:gd name="T69" fmla="*/ 824 h 904"/>
                  <a:gd name="T70" fmla="*/ 233 w 796"/>
                  <a:gd name="T71" fmla="*/ 856 h 904"/>
                  <a:gd name="T72" fmla="*/ 276 w 796"/>
                  <a:gd name="T73" fmla="*/ 879 h 904"/>
                  <a:gd name="T74" fmla="*/ 317 w 796"/>
                  <a:gd name="T75" fmla="*/ 893 h 904"/>
                  <a:gd name="T76" fmla="*/ 360 w 796"/>
                  <a:gd name="T77" fmla="*/ 901 h 904"/>
                  <a:gd name="T78" fmla="*/ 400 w 796"/>
                  <a:gd name="T79" fmla="*/ 904 h 904"/>
                  <a:gd name="T80" fmla="*/ 440 w 796"/>
                  <a:gd name="T81" fmla="*/ 902 h 904"/>
                  <a:gd name="T82" fmla="*/ 476 w 796"/>
                  <a:gd name="T83" fmla="*/ 897 h 904"/>
                  <a:gd name="T84" fmla="*/ 525 w 796"/>
                  <a:gd name="T85" fmla="*/ 884 h 904"/>
                  <a:gd name="T86" fmla="*/ 592 w 796"/>
                  <a:gd name="T87" fmla="*/ 859 h 9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796" h="904">
                    <a:moveTo>
                      <a:pt x="606" y="851"/>
                    </a:moveTo>
                    <a:lnTo>
                      <a:pt x="620" y="839"/>
                    </a:lnTo>
                    <a:lnTo>
                      <a:pt x="654" y="806"/>
                    </a:lnTo>
                    <a:lnTo>
                      <a:pt x="676" y="783"/>
                    </a:lnTo>
                    <a:lnTo>
                      <a:pt x="699" y="755"/>
                    </a:lnTo>
                    <a:lnTo>
                      <a:pt x="711" y="740"/>
                    </a:lnTo>
                    <a:lnTo>
                      <a:pt x="722" y="724"/>
                    </a:lnTo>
                    <a:lnTo>
                      <a:pt x="733" y="707"/>
                    </a:lnTo>
                    <a:lnTo>
                      <a:pt x="744" y="689"/>
                    </a:lnTo>
                    <a:lnTo>
                      <a:pt x="755" y="671"/>
                    </a:lnTo>
                    <a:lnTo>
                      <a:pt x="764" y="651"/>
                    </a:lnTo>
                    <a:lnTo>
                      <a:pt x="773" y="632"/>
                    </a:lnTo>
                    <a:lnTo>
                      <a:pt x="780" y="611"/>
                    </a:lnTo>
                    <a:lnTo>
                      <a:pt x="787" y="590"/>
                    </a:lnTo>
                    <a:lnTo>
                      <a:pt x="791" y="569"/>
                    </a:lnTo>
                    <a:lnTo>
                      <a:pt x="794" y="547"/>
                    </a:lnTo>
                    <a:lnTo>
                      <a:pt x="796" y="524"/>
                    </a:lnTo>
                    <a:lnTo>
                      <a:pt x="796" y="502"/>
                    </a:lnTo>
                    <a:lnTo>
                      <a:pt x="794" y="478"/>
                    </a:lnTo>
                    <a:lnTo>
                      <a:pt x="790" y="456"/>
                    </a:lnTo>
                    <a:lnTo>
                      <a:pt x="782" y="433"/>
                    </a:lnTo>
                    <a:lnTo>
                      <a:pt x="774" y="408"/>
                    </a:lnTo>
                    <a:lnTo>
                      <a:pt x="762" y="385"/>
                    </a:lnTo>
                    <a:lnTo>
                      <a:pt x="747" y="361"/>
                    </a:lnTo>
                    <a:lnTo>
                      <a:pt x="729" y="338"/>
                    </a:lnTo>
                    <a:lnTo>
                      <a:pt x="710" y="314"/>
                    </a:lnTo>
                    <a:lnTo>
                      <a:pt x="688" y="292"/>
                    </a:lnTo>
                    <a:lnTo>
                      <a:pt x="664" y="271"/>
                    </a:lnTo>
                    <a:lnTo>
                      <a:pt x="640" y="250"/>
                    </a:lnTo>
                    <a:lnTo>
                      <a:pt x="613" y="230"/>
                    </a:lnTo>
                    <a:lnTo>
                      <a:pt x="587" y="212"/>
                    </a:lnTo>
                    <a:lnTo>
                      <a:pt x="559" y="195"/>
                    </a:lnTo>
                    <a:lnTo>
                      <a:pt x="529" y="178"/>
                    </a:lnTo>
                    <a:lnTo>
                      <a:pt x="500" y="162"/>
                    </a:lnTo>
                    <a:lnTo>
                      <a:pt x="471" y="147"/>
                    </a:lnTo>
                    <a:lnTo>
                      <a:pt x="440" y="133"/>
                    </a:lnTo>
                    <a:lnTo>
                      <a:pt x="409" y="119"/>
                    </a:lnTo>
                    <a:lnTo>
                      <a:pt x="379" y="107"/>
                    </a:lnTo>
                    <a:lnTo>
                      <a:pt x="348" y="95"/>
                    </a:lnTo>
                    <a:lnTo>
                      <a:pt x="318" y="84"/>
                    </a:lnTo>
                    <a:lnTo>
                      <a:pt x="289" y="74"/>
                    </a:lnTo>
                    <a:lnTo>
                      <a:pt x="231" y="56"/>
                    </a:lnTo>
                    <a:lnTo>
                      <a:pt x="177" y="41"/>
                    </a:lnTo>
                    <a:lnTo>
                      <a:pt x="129" y="28"/>
                    </a:lnTo>
                    <a:lnTo>
                      <a:pt x="85" y="17"/>
                    </a:lnTo>
                    <a:lnTo>
                      <a:pt x="24" y="4"/>
                    </a:lnTo>
                    <a:lnTo>
                      <a:pt x="0" y="0"/>
                    </a:lnTo>
                    <a:lnTo>
                      <a:pt x="1" y="24"/>
                    </a:lnTo>
                    <a:lnTo>
                      <a:pt x="3" y="86"/>
                    </a:lnTo>
                    <a:lnTo>
                      <a:pt x="4" y="130"/>
                    </a:lnTo>
                    <a:lnTo>
                      <a:pt x="8" y="179"/>
                    </a:lnTo>
                    <a:lnTo>
                      <a:pt x="11" y="232"/>
                    </a:lnTo>
                    <a:lnTo>
                      <a:pt x="15" y="289"/>
                    </a:lnTo>
                    <a:lnTo>
                      <a:pt x="20" y="348"/>
                    </a:lnTo>
                    <a:lnTo>
                      <a:pt x="27" y="407"/>
                    </a:lnTo>
                    <a:lnTo>
                      <a:pt x="35" y="466"/>
                    </a:lnTo>
                    <a:lnTo>
                      <a:pt x="44" y="523"/>
                    </a:lnTo>
                    <a:lnTo>
                      <a:pt x="49" y="550"/>
                    </a:lnTo>
                    <a:lnTo>
                      <a:pt x="54" y="576"/>
                    </a:lnTo>
                    <a:lnTo>
                      <a:pt x="61" y="601"/>
                    </a:lnTo>
                    <a:lnTo>
                      <a:pt x="67" y="624"/>
                    </a:lnTo>
                    <a:lnTo>
                      <a:pt x="75" y="647"/>
                    </a:lnTo>
                    <a:lnTo>
                      <a:pt x="81" y="667"/>
                    </a:lnTo>
                    <a:lnTo>
                      <a:pt x="90" y="686"/>
                    </a:lnTo>
                    <a:lnTo>
                      <a:pt x="97" y="703"/>
                    </a:lnTo>
                    <a:lnTo>
                      <a:pt x="115" y="733"/>
                    </a:lnTo>
                    <a:lnTo>
                      <a:pt x="133" y="760"/>
                    </a:lnTo>
                    <a:lnTo>
                      <a:pt x="152" y="784"/>
                    </a:lnTo>
                    <a:lnTo>
                      <a:pt x="172" y="806"/>
                    </a:lnTo>
                    <a:lnTo>
                      <a:pt x="192" y="824"/>
                    </a:lnTo>
                    <a:lnTo>
                      <a:pt x="212" y="842"/>
                    </a:lnTo>
                    <a:lnTo>
                      <a:pt x="233" y="856"/>
                    </a:lnTo>
                    <a:lnTo>
                      <a:pt x="255" y="868"/>
                    </a:lnTo>
                    <a:lnTo>
                      <a:pt x="276" y="879"/>
                    </a:lnTo>
                    <a:lnTo>
                      <a:pt x="297" y="886"/>
                    </a:lnTo>
                    <a:lnTo>
                      <a:pt x="317" y="893"/>
                    </a:lnTo>
                    <a:lnTo>
                      <a:pt x="339" y="898"/>
                    </a:lnTo>
                    <a:lnTo>
                      <a:pt x="360" y="901"/>
                    </a:lnTo>
                    <a:lnTo>
                      <a:pt x="380" y="903"/>
                    </a:lnTo>
                    <a:lnTo>
                      <a:pt x="400" y="904"/>
                    </a:lnTo>
                    <a:lnTo>
                      <a:pt x="421" y="903"/>
                    </a:lnTo>
                    <a:lnTo>
                      <a:pt x="440" y="902"/>
                    </a:lnTo>
                    <a:lnTo>
                      <a:pt x="459" y="900"/>
                    </a:lnTo>
                    <a:lnTo>
                      <a:pt x="476" y="897"/>
                    </a:lnTo>
                    <a:lnTo>
                      <a:pt x="494" y="893"/>
                    </a:lnTo>
                    <a:lnTo>
                      <a:pt x="525" y="884"/>
                    </a:lnTo>
                    <a:lnTo>
                      <a:pt x="553" y="876"/>
                    </a:lnTo>
                    <a:lnTo>
                      <a:pt x="592" y="859"/>
                    </a:lnTo>
                    <a:lnTo>
                      <a:pt x="606" y="85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8" name="Freeform 98">
                <a:extLst>
                  <a:ext uri="{FF2B5EF4-FFF2-40B4-BE49-F238E27FC236}">
                    <a16:creationId xmlns:a16="http://schemas.microsoft.com/office/drawing/2014/main" id="{F3371D78-27DE-8249-BFD1-3037E99A3F8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220865" y="5196803"/>
                <a:ext cx="406954" cy="461881"/>
              </a:xfrm>
              <a:custGeom>
                <a:avLst/>
                <a:gdLst>
                  <a:gd name="T0" fmla="*/ 180 w 814"/>
                  <a:gd name="T1" fmla="*/ 860 h 926"/>
                  <a:gd name="T2" fmla="*/ 122 w 814"/>
                  <a:gd name="T3" fmla="*/ 802 h 926"/>
                  <a:gd name="T4" fmla="*/ 87 w 814"/>
                  <a:gd name="T5" fmla="*/ 757 h 926"/>
                  <a:gd name="T6" fmla="*/ 64 w 814"/>
                  <a:gd name="T7" fmla="*/ 723 h 926"/>
                  <a:gd name="T8" fmla="*/ 43 w 814"/>
                  <a:gd name="T9" fmla="*/ 687 h 926"/>
                  <a:gd name="T10" fmla="*/ 23 w 814"/>
                  <a:gd name="T11" fmla="*/ 647 h 926"/>
                  <a:gd name="T12" fmla="*/ 10 w 814"/>
                  <a:gd name="T13" fmla="*/ 604 h 926"/>
                  <a:gd name="T14" fmla="*/ 1 w 814"/>
                  <a:gd name="T15" fmla="*/ 560 h 926"/>
                  <a:gd name="T16" fmla="*/ 0 w 814"/>
                  <a:gd name="T17" fmla="*/ 514 h 926"/>
                  <a:gd name="T18" fmla="*/ 6 w 814"/>
                  <a:gd name="T19" fmla="*/ 467 h 926"/>
                  <a:gd name="T20" fmla="*/ 22 w 814"/>
                  <a:gd name="T21" fmla="*/ 419 h 926"/>
                  <a:gd name="T22" fmla="*/ 50 w 814"/>
                  <a:gd name="T23" fmla="*/ 370 h 926"/>
                  <a:gd name="T24" fmla="*/ 88 w 814"/>
                  <a:gd name="T25" fmla="*/ 322 h 926"/>
                  <a:gd name="T26" fmla="*/ 134 w 814"/>
                  <a:gd name="T27" fmla="*/ 277 h 926"/>
                  <a:gd name="T28" fmla="*/ 186 w 814"/>
                  <a:gd name="T29" fmla="*/ 237 h 926"/>
                  <a:gd name="T30" fmla="*/ 243 w 814"/>
                  <a:gd name="T31" fmla="*/ 199 h 926"/>
                  <a:gd name="T32" fmla="*/ 302 w 814"/>
                  <a:gd name="T33" fmla="*/ 166 h 926"/>
                  <a:gd name="T34" fmla="*/ 364 w 814"/>
                  <a:gd name="T35" fmla="*/ 137 h 926"/>
                  <a:gd name="T36" fmla="*/ 427 w 814"/>
                  <a:gd name="T37" fmla="*/ 110 h 926"/>
                  <a:gd name="T38" fmla="*/ 489 w 814"/>
                  <a:gd name="T39" fmla="*/ 86 h 926"/>
                  <a:gd name="T40" fmla="*/ 578 w 814"/>
                  <a:gd name="T41" fmla="*/ 58 h 926"/>
                  <a:gd name="T42" fmla="*/ 683 w 814"/>
                  <a:gd name="T43" fmla="*/ 29 h 926"/>
                  <a:gd name="T44" fmla="*/ 763 w 814"/>
                  <a:gd name="T45" fmla="*/ 10 h 926"/>
                  <a:gd name="T46" fmla="*/ 808 w 814"/>
                  <a:gd name="T47" fmla="*/ 1 h 926"/>
                  <a:gd name="T48" fmla="*/ 814 w 814"/>
                  <a:gd name="T49" fmla="*/ 25 h 926"/>
                  <a:gd name="T50" fmla="*/ 810 w 814"/>
                  <a:gd name="T51" fmla="*/ 133 h 926"/>
                  <a:gd name="T52" fmla="*/ 804 w 814"/>
                  <a:gd name="T53" fmla="*/ 238 h 926"/>
                  <a:gd name="T54" fmla="*/ 794 w 814"/>
                  <a:gd name="T55" fmla="*/ 357 h 926"/>
                  <a:gd name="T56" fmla="*/ 779 w 814"/>
                  <a:gd name="T57" fmla="*/ 477 h 926"/>
                  <a:gd name="T58" fmla="*/ 764 w 814"/>
                  <a:gd name="T59" fmla="*/ 564 h 926"/>
                  <a:gd name="T60" fmla="*/ 752 w 814"/>
                  <a:gd name="T61" fmla="*/ 616 h 926"/>
                  <a:gd name="T62" fmla="*/ 739 w 814"/>
                  <a:gd name="T63" fmla="*/ 663 h 926"/>
                  <a:gd name="T64" fmla="*/ 724 w 814"/>
                  <a:gd name="T65" fmla="*/ 702 h 926"/>
                  <a:gd name="T66" fmla="*/ 697 w 814"/>
                  <a:gd name="T67" fmla="*/ 750 h 926"/>
                  <a:gd name="T68" fmla="*/ 659 w 814"/>
                  <a:gd name="T69" fmla="*/ 803 h 926"/>
                  <a:gd name="T70" fmla="*/ 618 w 814"/>
                  <a:gd name="T71" fmla="*/ 845 h 926"/>
                  <a:gd name="T72" fmla="*/ 576 w 814"/>
                  <a:gd name="T73" fmla="*/ 877 h 926"/>
                  <a:gd name="T74" fmla="*/ 533 w 814"/>
                  <a:gd name="T75" fmla="*/ 899 h 926"/>
                  <a:gd name="T76" fmla="*/ 490 w 814"/>
                  <a:gd name="T77" fmla="*/ 914 h 926"/>
                  <a:gd name="T78" fmla="*/ 446 w 814"/>
                  <a:gd name="T79" fmla="*/ 923 h 926"/>
                  <a:gd name="T80" fmla="*/ 404 w 814"/>
                  <a:gd name="T81" fmla="*/ 926 h 926"/>
                  <a:gd name="T82" fmla="*/ 364 w 814"/>
                  <a:gd name="T83" fmla="*/ 924 h 926"/>
                  <a:gd name="T84" fmla="*/ 327 w 814"/>
                  <a:gd name="T85" fmla="*/ 918 h 926"/>
                  <a:gd name="T86" fmla="*/ 277 w 814"/>
                  <a:gd name="T87" fmla="*/ 905 h 926"/>
                  <a:gd name="T88" fmla="*/ 209 w 814"/>
                  <a:gd name="T89" fmla="*/ 879 h 9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814" h="926">
                    <a:moveTo>
                      <a:pt x="194" y="871"/>
                    </a:moveTo>
                    <a:lnTo>
                      <a:pt x="180" y="860"/>
                    </a:lnTo>
                    <a:lnTo>
                      <a:pt x="145" y="826"/>
                    </a:lnTo>
                    <a:lnTo>
                      <a:pt x="122" y="802"/>
                    </a:lnTo>
                    <a:lnTo>
                      <a:pt x="99" y="773"/>
                    </a:lnTo>
                    <a:lnTo>
                      <a:pt x="87" y="757"/>
                    </a:lnTo>
                    <a:lnTo>
                      <a:pt x="76" y="741"/>
                    </a:lnTo>
                    <a:lnTo>
                      <a:pt x="64" y="723"/>
                    </a:lnTo>
                    <a:lnTo>
                      <a:pt x="53" y="705"/>
                    </a:lnTo>
                    <a:lnTo>
                      <a:pt x="43" y="687"/>
                    </a:lnTo>
                    <a:lnTo>
                      <a:pt x="33" y="667"/>
                    </a:lnTo>
                    <a:lnTo>
                      <a:pt x="23" y="647"/>
                    </a:lnTo>
                    <a:lnTo>
                      <a:pt x="16" y="625"/>
                    </a:lnTo>
                    <a:lnTo>
                      <a:pt x="10" y="604"/>
                    </a:lnTo>
                    <a:lnTo>
                      <a:pt x="4" y="583"/>
                    </a:lnTo>
                    <a:lnTo>
                      <a:pt x="1" y="560"/>
                    </a:lnTo>
                    <a:lnTo>
                      <a:pt x="0" y="537"/>
                    </a:lnTo>
                    <a:lnTo>
                      <a:pt x="0" y="514"/>
                    </a:lnTo>
                    <a:lnTo>
                      <a:pt x="2" y="490"/>
                    </a:lnTo>
                    <a:lnTo>
                      <a:pt x="6" y="467"/>
                    </a:lnTo>
                    <a:lnTo>
                      <a:pt x="14" y="442"/>
                    </a:lnTo>
                    <a:lnTo>
                      <a:pt x="22" y="419"/>
                    </a:lnTo>
                    <a:lnTo>
                      <a:pt x="35" y="394"/>
                    </a:lnTo>
                    <a:lnTo>
                      <a:pt x="50" y="370"/>
                    </a:lnTo>
                    <a:lnTo>
                      <a:pt x="68" y="345"/>
                    </a:lnTo>
                    <a:lnTo>
                      <a:pt x="88" y="322"/>
                    </a:lnTo>
                    <a:lnTo>
                      <a:pt x="111" y="299"/>
                    </a:lnTo>
                    <a:lnTo>
                      <a:pt x="134" y="277"/>
                    </a:lnTo>
                    <a:lnTo>
                      <a:pt x="160" y="257"/>
                    </a:lnTo>
                    <a:lnTo>
                      <a:pt x="186" y="237"/>
                    </a:lnTo>
                    <a:lnTo>
                      <a:pt x="214" y="217"/>
                    </a:lnTo>
                    <a:lnTo>
                      <a:pt x="243" y="199"/>
                    </a:lnTo>
                    <a:lnTo>
                      <a:pt x="272" y="182"/>
                    </a:lnTo>
                    <a:lnTo>
                      <a:pt x="302" y="166"/>
                    </a:lnTo>
                    <a:lnTo>
                      <a:pt x="333" y="150"/>
                    </a:lnTo>
                    <a:lnTo>
                      <a:pt x="364" y="137"/>
                    </a:lnTo>
                    <a:lnTo>
                      <a:pt x="396" y="123"/>
                    </a:lnTo>
                    <a:lnTo>
                      <a:pt x="427" y="110"/>
                    </a:lnTo>
                    <a:lnTo>
                      <a:pt x="458" y="98"/>
                    </a:lnTo>
                    <a:lnTo>
                      <a:pt x="489" y="86"/>
                    </a:lnTo>
                    <a:lnTo>
                      <a:pt x="519" y="76"/>
                    </a:lnTo>
                    <a:lnTo>
                      <a:pt x="578" y="58"/>
                    </a:lnTo>
                    <a:lnTo>
                      <a:pt x="633" y="42"/>
                    </a:lnTo>
                    <a:lnTo>
                      <a:pt x="683" y="29"/>
                    </a:lnTo>
                    <a:lnTo>
                      <a:pt x="727" y="18"/>
                    </a:lnTo>
                    <a:lnTo>
                      <a:pt x="763" y="10"/>
                    </a:lnTo>
                    <a:lnTo>
                      <a:pt x="791" y="4"/>
                    </a:lnTo>
                    <a:lnTo>
                      <a:pt x="808" y="1"/>
                    </a:lnTo>
                    <a:lnTo>
                      <a:pt x="814" y="0"/>
                    </a:lnTo>
                    <a:lnTo>
                      <a:pt x="814" y="25"/>
                    </a:lnTo>
                    <a:lnTo>
                      <a:pt x="812" y="89"/>
                    </a:lnTo>
                    <a:lnTo>
                      <a:pt x="810" y="133"/>
                    </a:lnTo>
                    <a:lnTo>
                      <a:pt x="807" y="183"/>
                    </a:lnTo>
                    <a:lnTo>
                      <a:pt x="804" y="238"/>
                    </a:lnTo>
                    <a:lnTo>
                      <a:pt x="799" y="296"/>
                    </a:lnTo>
                    <a:lnTo>
                      <a:pt x="794" y="357"/>
                    </a:lnTo>
                    <a:lnTo>
                      <a:pt x="787" y="418"/>
                    </a:lnTo>
                    <a:lnTo>
                      <a:pt x="779" y="477"/>
                    </a:lnTo>
                    <a:lnTo>
                      <a:pt x="769" y="536"/>
                    </a:lnTo>
                    <a:lnTo>
                      <a:pt x="764" y="564"/>
                    </a:lnTo>
                    <a:lnTo>
                      <a:pt x="759" y="590"/>
                    </a:lnTo>
                    <a:lnTo>
                      <a:pt x="752" y="616"/>
                    </a:lnTo>
                    <a:lnTo>
                      <a:pt x="746" y="640"/>
                    </a:lnTo>
                    <a:lnTo>
                      <a:pt x="739" y="663"/>
                    </a:lnTo>
                    <a:lnTo>
                      <a:pt x="731" y="683"/>
                    </a:lnTo>
                    <a:lnTo>
                      <a:pt x="724" y="702"/>
                    </a:lnTo>
                    <a:lnTo>
                      <a:pt x="715" y="719"/>
                    </a:lnTo>
                    <a:lnTo>
                      <a:pt x="697" y="750"/>
                    </a:lnTo>
                    <a:lnTo>
                      <a:pt x="678" y="778"/>
                    </a:lnTo>
                    <a:lnTo>
                      <a:pt x="659" y="803"/>
                    </a:lnTo>
                    <a:lnTo>
                      <a:pt x="639" y="826"/>
                    </a:lnTo>
                    <a:lnTo>
                      <a:pt x="618" y="845"/>
                    </a:lnTo>
                    <a:lnTo>
                      <a:pt x="597" y="862"/>
                    </a:lnTo>
                    <a:lnTo>
                      <a:pt x="576" y="877"/>
                    </a:lnTo>
                    <a:lnTo>
                      <a:pt x="555" y="890"/>
                    </a:lnTo>
                    <a:lnTo>
                      <a:pt x="533" y="899"/>
                    </a:lnTo>
                    <a:lnTo>
                      <a:pt x="511" y="908"/>
                    </a:lnTo>
                    <a:lnTo>
                      <a:pt x="490" y="914"/>
                    </a:lnTo>
                    <a:lnTo>
                      <a:pt x="467" y="919"/>
                    </a:lnTo>
                    <a:lnTo>
                      <a:pt x="446" y="923"/>
                    </a:lnTo>
                    <a:lnTo>
                      <a:pt x="425" y="925"/>
                    </a:lnTo>
                    <a:lnTo>
                      <a:pt x="404" y="926"/>
                    </a:lnTo>
                    <a:lnTo>
                      <a:pt x="384" y="925"/>
                    </a:lnTo>
                    <a:lnTo>
                      <a:pt x="364" y="924"/>
                    </a:lnTo>
                    <a:lnTo>
                      <a:pt x="345" y="921"/>
                    </a:lnTo>
                    <a:lnTo>
                      <a:pt x="327" y="918"/>
                    </a:lnTo>
                    <a:lnTo>
                      <a:pt x="310" y="914"/>
                    </a:lnTo>
                    <a:lnTo>
                      <a:pt x="277" y="905"/>
                    </a:lnTo>
                    <a:lnTo>
                      <a:pt x="249" y="896"/>
                    </a:lnTo>
                    <a:lnTo>
                      <a:pt x="209" y="879"/>
                    </a:lnTo>
                    <a:lnTo>
                      <a:pt x="194" y="87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29" name="Group 28">
              <a:extLst>
                <a:ext uri="{FF2B5EF4-FFF2-40B4-BE49-F238E27FC236}">
                  <a16:creationId xmlns:a16="http://schemas.microsoft.com/office/drawing/2014/main" id="{FF5A7CA9-F10B-C547-B1BD-3BBCC6DB11FF}"/>
                </a:ext>
              </a:extLst>
            </p:cNvPr>
            <p:cNvGrpSpPr/>
            <p:nvPr/>
          </p:nvGrpSpPr>
          <p:grpSpPr>
            <a:xfrm flipH="1">
              <a:off x="4056661" y="2464222"/>
              <a:ext cx="2579038" cy="8508578"/>
              <a:chOff x="4724310" y="2464222"/>
              <a:chExt cx="2579038" cy="8508578"/>
            </a:xfrm>
            <a:gradFill>
              <a:gsLst>
                <a:gs pos="0">
                  <a:schemeClr val="accent6"/>
                </a:gs>
                <a:gs pos="100000">
                  <a:schemeClr val="accent6">
                    <a:lumMod val="75000"/>
                  </a:schemeClr>
                </a:gs>
              </a:gsLst>
              <a:lin ang="0" scaled="0"/>
            </a:gradFill>
          </p:grpSpPr>
          <p:sp>
            <p:nvSpPr>
              <p:cNvPr id="113" name="Rectangle 5">
                <a:extLst>
                  <a:ext uri="{FF2B5EF4-FFF2-40B4-BE49-F238E27FC236}">
                    <a16:creationId xmlns:a16="http://schemas.microsoft.com/office/drawing/2014/main" id="{BF4CD009-1956-9846-9456-A0A7989AF61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785386" y="5470186"/>
                <a:ext cx="803921" cy="54926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4" name="Freeform 6">
                <a:extLst>
                  <a:ext uri="{FF2B5EF4-FFF2-40B4-BE49-F238E27FC236}">
                    <a16:creationId xmlns:a16="http://schemas.microsoft.com/office/drawing/2014/main" id="{41A2EEA0-EE95-2D4C-9157-0432C009AFD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589307" y="5250481"/>
                <a:ext cx="274631" cy="274631"/>
              </a:xfrm>
              <a:custGeom>
                <a:avLst/>
                <a:gdLst>
                  <a:gd name="T0" fmla="*/ 23 w 550"/>
                  <a:gd name="T1" fmla="*/ 439 h 549"/>
                  <a:gd name="T2" fmla="*/ 67 w 550"/>
                  <a:gd name="T3" fmla="*/ 435 h 549"/>
                  <a:gd name="T4" fmla="*/ 110 w 550"/>
                  <a:gd name="T5" fmla="*/ 426 h 549"/>
                  <a:gd name="T6" fmla="*/ 152 w 550"/>
                  <a:gd name="T7" fmla="*/ 413 h 549"/>
                  <a:gd name="T8" fmla="*/ 191 w 550"/>
                  <a:gd name="T9" fmla="*/ 397 h 549"/>
                  <a:gd name="T10" fmla="*/ 228 w 550"/>
                  <a:gd name="T11" fmla="*/ 377 h 549"/>
                  <a:gd name="T12" fmla="*/ 264 w 550"/>
                  <a:gd name="T13" fmla="*/ 352 h 549"/>
                  <a:gd name="T14" fmla="*/ 297 w 550"/>
                  <a:gd name="T15" fmla="*/ 325 h 549"/>
                  <a:gd name="T16" fmla="*/ 389 w 550"/>
                  <a:gd name="T17" fmla="*/ 388 h 549"/>
                  <a:gd name="T18" fmla="*/ 350 w 550"/>
                  <a:gd name="T19" fmla="*/ 423 h 549"/>
                  <a:gd name="T20" fmla="*/ 307 w 550"/>
                  <a:gd name="T21" fmla="*/ 455 h 549"/>
                  <a:gd name="T22" fmla="*/ 262 w 550"/>
                  <a:gd name="T23" fmla="*/ 483 h 549"/>
                  <a:gd name="T24" fmla="*/ 214 w 550"/>
                  <a:gd name="T25" fmla="*/ 506 h 549"/>
                  <a:gd name="T26" fmla="*/ 164 w 550"/>
                  <a:gd name="T27" fmla="*/ 525 h 549"/>
                  <a:gd name="T28" fmla="*/ 110 w 550"/>
                  <a:gd name="T29" fmla="*/ 538 h 549"/>
                  <a:gd name="T30" fmla="*/ 56 w 550"/>
                  <a:gd name="T31" fmla="*/ 547 h 549"/>
                  <a:gd name="T32" fmla="*/ 0 w 550"/>
                  <a:gd name="T33" fmla="*/ 549 h 549"/>
                  <a:gd name="T34" fmla="*/ 311 w 550"/>
                  <a:gd name="T35" fmla="*/ 311 h 549"/>
                  <a:gd name="T36" fmla="*/ 340 w 550"/>
                  <a:gd name="T37" fmla="*/ 280 h 549"/>
                  <a:gd name="T38" fmla="*/ 366 w 550"/>
                  <a:gd name="T39" fmla="*/ 246 h 549"/>
                  <a:gd name="T40" fmla="*/ 387 w 550"/>
                  <a:gd name="T41" fmla="*/ 209 h 549"/>
                  <a:gd name="T42" fmla="*/ 406 w 550"/>
                  <a:gd name="T43" fmla="*/ 171 h 549"/>
                  <a:gd name="T44" fmla="*/ 421 w 550"/>
                  <a:gd name="T45" fmla="*/ 131 h 549"/>
                  <a:gd name="T46" fmla="*/ 432 w 550"/>
                  <a:gd name="T47" fmla="*/ 88 h 549"/>
                  <a:gd name="T48" fmla="*/ 438 w 550"/>
                  <a:gd name="T49" fmla="*/ 44 h 549"/>
                  <a:gd name="T50" fmla="*/ 440 w 550"/>
                  <a:gd name="T51" fmla="*/ 0 h 549"/>
                  <a:gd name="T52" fmla="*/ 549 w 550"/>
                  <a:gd name="T53" fmla="*/ 27 h 549"/>
                  <a:gd name="T54" fmla="*/ 543 w 550"/>
                  <a:gd name="T55" fmla="*/ 83 h 549"/>
                  <a:gd name="T56" fmla="*/ 533 w 550"/>
                  <a:gd name="T57" fmla="*/ 137 h 549"/>
                  <a:gd name="T58" fmla="*/ 517 w 550"/>
                  <a:gd name="T59" fmla="*/ 188 h 549"/>
                  <a:gd name="T60" fmla="*/ 496 w 550"/>
                  <a:gd name="T61" fmla="*/ 238 h 549"/>
                  <a:gd name="T62" fmla="*/ 470 w 550"/>
                  <a:gd name="T63" fmla="*/ 284 h 549"/>
                  <a:gd name="T64" fmla="*/ 440 w 550"/>
                  <a:gd name="T65" fmla="*/ 329 h 549"/>
                  <a:gd name="T66" fmla="*/ 407 w 550"/>
                  <a:gd name="T67" fmla="*/ 369 h 549"/>
                  <a:gd name="T68" fmla="*/ 311 w 550"/>
                  <a:gd name="T69" fmla="*/ 311 h 5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550" h="549">
                    <a:moveTo>
                      <a:pt x="0" y="439"/>
                    </a:moveTo>
                    <a:lnTo>
                      <a:pt x="23" y="439"/>
                    </a:lnTo>
                    <a:lnTo>
                      <a:pt x="45" y="437"/>
                    </a:lnTo>
                    <a:lnTo>
                      <a:pt x="67" y="435"/>
                    </a:lnTo>
                    <a:lnTo>
                      <a:pt x="89" y="431"/>
                    </a:lnTo>
                    <a:lnTo>
                      <a:pt x="110" y="426"/>
                    </a:lnTo>
                    <a:lnTo>
                      <a:pt x="131" y="420"/>
                    </a:lnTo>
                    <a:lnTo>
                      <a:pt x="152" y="413"/>
                    </a:lnTo>
                    <a:lnTo>
                      <a:pt x="171" y="405"/>
                    </a:lnTo>
                    <a:lnTo>
                      <a:pt x="191" y="397"/>
                    </a:lnTo>
                    <a:lnTo>
                      <a:pt x="210" y="386"/>
                    </a:lnTo>
                    <a:lnTo>
                      <a:pt x="228" y="377"/>
                    </a:lnTo>
                    <a:lnTo>
                      <a:pt x="247" y="365"/>
                    </a:lnTo>
                    <a:lnTo>
                      <a:pt x="264" y="352"/>
                    </a:lnTo>
                    <a:lnTo>
                      <a:pt x="281" y="339"/>
                    </a:lnTo>
                    <a:lnTo>
                      <a:pt x="297" y="325"/>
                    </a:lnTo>
                    <a:lnTo>
                      <a:pt x="311" y="311"/>
                    </a:lnTo>
                    <a:lnTo>
                      <a:pt x="389" y="388"/>
                    </a:lnTo>
                    <a:lnTo>
                      <a:pt x="370" y="406"/>
                    </a:lnTo>
                    <a:lnTo>
                      <a:pt x="350" y="423"/>
                    </a:lnTo>
                    <a:lnTo>
                      <a:pt x="328" y="440"/>
                    </a:lnTo>
                    <a:lnTo>
                      <a:pt x="307" y="455"/>
                    </a:lnTo>
                    <a:lnTo>
                      <a:pt x="285" y="469"/>
                    </a:lnTo>
                    <a:lnTo>
                      <a:pt x="262" y="483"/>
                    </a:lnTo>
                    <a:lnTo>
                      <a:pt x="238" y="495"/>
                    </a:lnTo>
                    <a:lnTo>
                      <a:pt x="214" y="506"/>
                    </a:lnTo>
                    <a:lnTo>
                      <a:pt x="189" y="516"/>
                    </a:lnTo>
                    <a:lnTo>
                      <a:pt x="164" y="525"/>
                    </a:lnTo>
                    <a:lnTo>
                      <a:pt x="137" y="532"/>
                    </a:lnTo>
                    <a:lnTo>
                      <a:pt x="110" y="538"/>
                    </a:lnTo>
                    <a:lnTo>
                      <a:pt x="84" y="543"/>
                    </a:lnTo>
                    <a:lnTo>
                      <a:pt x="56" y="547"/>
                    </a:lnTo>
                    <a:lnTo>
                      <a:pt x="28" y="549"/>
                    </a:lnTo>
                    <a:lnTo>
                      <a:pt x="0" y="549"/>
                    </a:lnTo>
                    <a:lnTo>
                      <a:pt x="0" y="439"/>
                    </a:lnTo>
                    <a:close/>
                    <a:moveTo>
                      <a:pt x="311" y="311"/>
                    </a:moveTo>
                    <a:lnTo>
                      <a:pt x="326" y="296"/>
                    </a:lnTo>
                    <a:lnTo>
                      <a:pt x="340" y="280"/>
                    </a:lnTo>
                    <a:lnTo>
                      <a:pt x="353" y="263"/>
                    </a:lnTo>
                    <a:lnTo>
                      <a:pt x="366" y="246"/>
                    </a:lnTo>
                    <a:lnTo>
                      <a:pt x="376" y="227"/>
                    </a:lnTo>
                    <a:lnTo>
                      <a:pt x="387" y="209"/>
                    </a:lnTo>
                    <a:lnTo>
                      <a:pt x="397" y="190"/>
                    </a:lnTo>
                    <a:lnTo>
                      <a:pt x="406" y="171"/>
                    </a:lnTo>
                    <a:lnTo>
                      <a:pt x="414" y="151"/>
                    </a:lnTo>
                    <a:lnTo>
                      <a:pt x="421" y="131"/>
                    </a:lnTo>
                    <a:lnTo>
                      <a:pt x="426" y="109"/>
                    </a:lnTo>
                    <a:lnTo>
                      <a:pt x="432" y="88"/>
                    </a:lnTo>
                    <a:lnTo>
                      <a:pt x="435" y="67"/>
                    </a:lnTo>
                    <a:lnTo>
                      <a:pt x="438" y="44"/>
                    </a:lnTo>
                    <a:lnTo>
                      <a:pt x="440" y="22"/>
                    </a:lnTo>
                    <a:lnTo>
                      <a:pt x="440" y="0"/>
                    </a:lnTo>
                    <a:lnTo>
                      <a:pt x="550" y="0"/>
                    </a:lnTo>
                    <a:lnTo>
                      <a:pt x="549" y="27"/>
                    </a:lnTo>
                    <a:lnTo>
                      <a:pt x="547" y="55"/>
                    </a:lnTo>
                    <a:lnTo>
                      <a:pt x="543" y="83"/>
                    </a:lnTo>
                    <a:lnTo>
                      <a:pt x="539" y="110"/>
                    </a:lnTo>
                    <a:lnTo>
                      <a:pt x="533" y="137"/>
                    </a:lnTo>
                    <a:lnTo>
                      <a:pt x="525" y="162"/>
                    </a:lnTo>
                    <a:lnTo>
                      <a:pt x="517" y="188"/>
                    </a:lnTo>
                    <a:lnTo>
                      <a:pt x="506" y="214"/>
                    </a:lnTo>
                    <a:lnTo>
                      <a:pt x="496" y="238"/>
                    </a:lnTo>
                    <a:lnTo>
                      <a:pt x="484" y="262"/>
                    </a:lnTo>
                    <a:lnTo>
                      <a:pt x="470" y="284"/>
                    </a:lnTo>
                    <a:lnTo>
                      <a:pt x="456" y="306"/>
                    </a:lnTo>
                    <a:lnTo>
                      <a:pt x="440" y="329"/>
                    </a:lnTo>
                    <a:lnTo>
                      <a:pt x="424" y="349"/>
                    </a:lnTo>
                    <a:lnTo>
                      <a:pt x="407" y="369"/>
                    </a:lnTo>
                    <a:lnTo>
                      <a:pt x="389" y="388"/>
                    </a:lnTo>
                    <a:lnTo>
                      <a:pt x="311" y="3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5" name="Rectangle 7">
                <a:extLst>
                  <a:ext uri="{FF2B5EF4-FFF2-40B4-BE49-F238E27FC236}">
                    <a16:creationId xmlns:a16="http://schemas.microsoft.com/office/drawing/2014/main" id="{2E40CBA3-819D-5541-9FE2-05DB6B57125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809012" y="4723689"/>
                <a:ext cx="54926" cy="526794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6" name="Freeform 11">
                <a:extLst>
                  <a:ext uri="{FF2B5EF4-FFF2-40B4-BE49-F238E27FC236}">
                    <a16:creationId xmlns:a16="http://schemas.microsoft.com/office/drawing/2014/main" id="{22B3DE10-7E74-0440-B07F-67227719E06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24310" y="2464222"/>
                <a:ext cx="2102177" cy="2104675"/>
              </a:xfrm>
              <a:custGeom>
                <a:avLst/>
                <a:gdLst>
                  <a:gd name="T0" fmla="*/ 4203 w 4213"/>
                  <a:gd name="T1" fmla="*/ 2324 h 4216"/>
                  <a:gd name="T2" fmla="*/ 4147 w 4213"/>
                  <a:gd name="T3" fmla="*/ 2635 h 4216"/>
                  <a:gd name="T4" fmla="*/ 4049 w 4213"/>
                  <a:gd name="T5" fmla="*/ 2929 h 4216"/>
                  <a:gd name="T6" fmla="*/ 3909 w 4213"/>
                  <a:gd name="T7" fmla="*/ 3201 h 4216"/>
                  <a:gd name="T8" fmla="*/ 3732 w 4213"/>
                  <a:gd name="T9" fmla="*/ 3450 h 4216"/>
                  <a:gd name="T10" fmla="*/ 3524 w 4213"/>
                  <a:gd name="T11" fmla="*/ 3669 h 4216"/>
                  <a:gd name="T12" fmla="*/ 3284 w 4213"/>
                  <a:gd name="T13" fmla="*/ 3856 h 4216"/>
                  <a:gd name="T14" fmla="*/ 3020 w 4213"/>
                  <a:gd name="T15" fmla="*/ 4009 h 4216"/>
                  <a:gd name="T16" fmla="*/ 2733 w 4213"/>
                  <a:gd name="T17" fmla="*/ 4122 h 4216"/>
                  <a:gd name="T18" fmla="*/ 2428 w 4213"/>
                  <a:gd name="T19" fmla="*/ 4192 h 4216"/>
                  <a:gd name="T20" fmla="*/ 2107 w 4213"/>
                  <a:gd name="T21" fmla="*/ 4216 h 4216"/>
                  <a:gd name="T22" fmla="*/ 1786 w 4213"/>
                  <a:gd name="T23" fmla="*/ 4192 h 4216"/>
                  <a:gd name="T24" fmla="*/ 1480 w 4213"/>
                  <a:gd name="T25" fmla="*/ 4122 h 4216"/>
                  <a:gd name="T26" fmla="*/ 1193 w 4213"/>
                  <a:gd name="T27" fmla="*/ 4009 h 4216"/>
                  <a:gd name="T28" fmla="*/ 929 w 4213"/>
                  <a:gd name="T29" fmla="*/ 3856 h 4216"/>
                  <a:gd name="T30" fmla="*/ 691 w 4213"/>
                  <a:gd name="T31" fmla="*/ 3669 h 4216"/>
                  <a:gd name="T32" fmla="*/ 481 w 4213"/>
                  <a:gd name="T33" fmla="*/ 3450 h 4216"/>
                  <a:gd name="T34" fmla="*/ 305 w 4213"/>
                  <a:gd name="T35" fmla="*/ 3201 h 4216"/>
                  <a:gd name="T36" fmla="*/ 166 w 4213"/>
                  <a:gd name="T37" fmla="*/ 2929 h 4216"/>
                  <a:gd name="T38" fmla="*/ 66 w 4213"/>
                  <a:gd name="T39" fmla="*/ 2635 h 4216"/>
                  <a:gd name="T40" fmla="*/ 10 w 4213"/>
                  <a:gd name="T41" fmla="*/ 2324 h 4216"/>
                  <a:gd name="T42" fmla="*/ 3 w 4213"/>
                  <a:gd name="T43" fmla="*/ 2000 h 4216"/>
                  <a:gd name="T44" fmla="*/ 42 w 4213"/>
                  <a:gd name="T45" fmla="*/ 1684 h 4216"/>
                  <a:gd name="T46" fmla="*/ 128 w 4213"/>
                  <a:gd name="T47" fmla="*/ 1383 h 4216"/>
                  <a:gd name="T48" fmla="*/ 254 w 4213"/>
                  <a:gd name="T49" fmla="*/ 1103 h 4216"/>
                  <a:gd name="T50" fmla="*/ 418 w 4213"/>
                  <a:gd name="T51" fmla="*/ 847 h 4216"/>
                  <a:gd name="T52" fmla="*/ 617 w 4213"/>
                  <a:gd name="T53" fmla="*/ 618 h 4216"/>
                  <a:gd name="T54" fmla="*/ 846 w 4213"/>
                  <a:gd name="T55" fmla="*/ 419 h 4216"/>
                  <a:gd name="T56" fmla="*/ 1102 w 4213"/>
                  <a:gd name="T57" fmla="*/ 255 h 4216"/>
                  <a:gd name="T58" fmla="*/ 1382 w 4213"/>
                  <a:gd name="T59" fmla="*/ 128 h 4216"/>
                  <a:gd name="T60" fmla="*/ 1683 w 4213"/>
                  <a:gd name="T61" fmla="*/ 43 h 4216"/>
                  <a:gd name="T62" fmla="*/ 1999 w 4213"/>
                  <a:gd name="T63" fmla="*/ 3 h 4216"/>
                  <a:gd name="T64" fmla="*/ 2322 w 4213"/>
                  <a:gd name="T65" fmla="*/ 11 h 4216"/>
                  <a:gd name="T66" fmla="*/ 2633 w 4213"/>
                  <a:gd name="T67" fmla="*/ 66 h 4216"/>
                  <a:gd name="T68" fmla="*/ 2927 w 4213"/>
                  <a:gd name="T69" fmla="*/ 166 h 4216"/>
                  <a:gd name="T70" fmla="*/ 3199 w 4213"/>
                  <a:gd name="T71" fmla="*/ 306 h 4216"/>
                  <a:gd name="T72" fmla="*/ 3447 w 4213"/>
                  <a:gd name="T73" fmla="*/ 481 h 4216"/>
                  <a:gd name="T74" fmla="*/ 3666 w 4213"/>
                  <a:gd name="T75" fmla="*/ 691 h 4216"/>
                  <a:gd name="T76" fmla="*/ 3854 w 4213"/>
                  <a:gd name="T77" fmla="*/ 930 h 4216"/>
                  <a:gd name="T78" fmla="*/ 4006 w 4213"/>
                  <a:gd name="T79" fmla="*/ 1194 h 4216"/>
                  <a:gd name="T80" fmla="*/ 4119 w 4213"/>
                  <a:gd name="T81" fmla="*/ 1481 h 4216"/>
                  <a:gd name="T82" fmla="*/ 4189 w 4213"/>
                  <a:gd name="T83" fmla="*/ 1787 h 4216"/>
                  <a:gd name="T84" fmla="*/ 4213 w 4213"/>
                  <a:gd name="T85" fmla="*/ 2109 h 42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4213" h="4216">
                    <a:moveTo>
                      <a:pt x="4213" y="2109"/>
                    </a:moveTo>
                    <a:lnTo>
                      <a:pt x="4211" y="2216"/>
                    </a:lnTo>
                    <a:lnTo>
                      <a:pt x="4203" y="2324"/>
                    </a:lnTo>
                    <a:lnTo>
                      <a:pt x="4189" y="2429"/>
                    </a:lnTo>
                    <a:lnTo>
                      <a:pt x="4171" y="2533"/>
                    </a:lnTo>
                    <a:lnTo>
                      <a:pt x="4147" y="2635"/>
                    </a:lnTo>
                    <a:lnTo>
                      <a:pt x="4119" y="2735"/>
                    </a:lnTo>
                    <a:lnTo>
                      <a:pt x="4086" y="2833"/>
                    </a:lnTo>
                    <a:lnTo>
                      <a:pt x="4049" y="2929"/>
                    </a:lnTo>
                    <a:lnTo>
                      <a:pt x="4006" y="3022"/>
                    </a:lnTo>
                    <a:lnTo>
                      <a:pt x="3959" y="3113"/>
                    </a:lnTo>
                    <a:lnTo>
                      <a:pt x="3909" y="3201"/>
                    </a:lnTo>
                    <a:lnTo>
                      <a:pt x="3854" y="3287"/>
                    </a:lnTo>
                    <a:lnTo>
                      <a:pt x="3795" y="3370"/>
                    </a:lnTo>
                    <a:lnTo>
                      <a:pt x="3732" y="3450"/>
                    </a:lnTo>
                    <a:lnTo>
                      <a:pt x="3666" y="3526"/>
                    </a:lnTo>
                    <a:lnTo>
                      <a:pt x="3596" y="3599"/>
                    </a:lnTo>
                    <a:lnTo>
                      <a:pt x="3524" y="3669"/>
                    </a:lnTo>
                    <a:lnTo>
                      <a:pt x="3447" y="3735"/>
                    </a:lnTo>
                    <a:lnTo>
                      <a:pt x="3367" y="3798"/>
                    </a:lnTo>
                    <a:lnTo>
                      <a:pt x="3284" y="3856"/>
                    </a:lnTo>
                    <a:lnTo>
                      <a:pt x="3199" y="3911"/>
                    </a:lnTo>
                    <a:lnTo>
                      <a:pt x="3111" y="3962"/>
                    </a:lnTo>
                    <a:lnTo>
                      <a:pt x="3020" y="4009"/>
                    </a:lnTo>
                    <a:lnTo>
                      <a:pt x="2927" y="4051"/>
                    </a:lnTo>
                    <a:lnTo>
                      <a:pt x="2831" y="4089"/>
                    </a:lnTo>
                    <a:lnTo>
                      <a:pt x="2733" y="4122"/>
                    </a:lnTo>
                    <a:lnTo>
                      <a:pt x="2633" y="4150"/>
                    </a:lnTo>
                    <a:lnTo>
                      <a:pt x="2532" y="4174"/>
                    </a:lnTo>
                    <a:lnTo>
                      <a:pt x="2428" y="4192"/>
                    </a:lnTo>
                    <a:lnTo>
                      <a:pt x="2322" y="4206"/>
                    </a:lnTo>
                    <a:lnTo>
                      <a:pt x="2215" y="4214"/>
                    </a:lnTo>
                    <a:lnTo>
                      <a:pt x="2107" y="4216"/>
                    </a:lnTo>
                    <a:lnTo>
                      <a:pt x="1999" y="4214"/>
                    </a:lnTo>
                    <a:lnTo>
                      <a:pt x="1891" y="4206"/>
                    </a:lnTo>
                    <a:lnTo>
                      <a:pt x="1786" y="4192"/>
                    </a:lnTo>
                    <a:lnTo>
                      <a:pt x="1683" y="4174"/>
                    </a:lnTo>
                    <a:lnTo>
                      <a:pt x="1580" y="4150"/>
                    </a:lnTo>
                    <a:lnTo>
                      <a:pt x="1480" y="4122"/>
                    </a:lnTo>
                    <a:lnTo>
                      <a:pt x="1382" y="4089"/>
                    </a:lnTo>
                    <a:lnTo>
                      <a:pt x="1287" y="4051"/>
                    </a:lnTo>
                    <a:lnTo>
                      <a:pt x="1193" y="4009"/>
                    </a:lnTo>
                    <a:lnTo>
                      <a:pt x="1102" y="3962"/>
                    </a:lnTo>
                    <a:lnTo>
                      <a:pt x="1014" y="3911"/>
                    </a:lnTo>
                    <a:lnTo>
                      <a:pt x="929" y="3856"/>
                    </a:lnTo>
                    <a:lnTo>
                      <a:pt x="846" y="3798"/>
                    </a:lnTo>
                    <a:lnTo>
                      <a:pt x="766" y="3735"/>
                    </a:lnTo>
                    <a:lnTo>
                      <a:pt x="691" y="3669"/>
                    </a:lnTo>
                    <a:lnTo>
                      <a:pt x="617" y="3599"/>
                    </a:lnTo>
                    <a:lnTo>
                      <a:pt x="547" y="3526"/>
                    </a:lnTo>
                    <a:lnTo>
                      <a:pt x="481" y="3450"/>
                    </a:lnTo>
                    <a:lnTo>
                      <a:pt x="418" y="3370"/>
                    </a:lnTo>
                    <a:lnTo>
                      <a:pt x="360" y="3287"/>
                    </a:lnTo>
                    <a:lnTo>
                      <a:pt x="305" y="3201"/>
                    </a:lnTo>
                    <a:lnTo>
                      <a:pt x="254" y="3113"/>
                    </a:lnTo>
                    <a:lnTo>
                      <a:pt x="207" y="3022"/>
                    </a:lnTo>
                    <a:lnTo>
                      <a:pt x="166" y="2929"/>
                    </a:lnTo>
                    <a:lnTo>
                      <a:pt x="128" y="2833"/>
                    </a:lnTo>
                    <a:lnTo>
                      <a:pt x="95" y="2735"/>
                    </a:lnTo>
                    <a:lnTo>
                      <a:pt x="66" y="2635"/>
                    </a:lnTo>
                    <a:lnTo>
                      <a:pt x="42" y="2533"/>
                    </a:lnTo>
                    <a:lnTo>
                      <a:pt x="24" y="2429"/>
                    </a:lnTo>
                    <a:lnTo>
                      <a:pt x="10" y="2324"/>
                    </a:lnTo>
                    <a:lnTo>
                      <a:pt x="3" y="2216"/>
                    </a:lnTo>
                    <a:lnTo>
                      <a:pt x="0" y="2109"/>
                    </a:lnTo>
                    <a:lnTo>
                      <a:pt x="3" y="2000"/>
                    </a:lnTo>
                    <a:lnTo>
                      <a:pt x="10" y="1893"/>
                    </a:lnTo>
                    <a:lnTo>
                      <a:pt x="24" y="1787"/>
                    </a:lnTo>
                    <a:lnTo>
                      <a:pt x="42" y="1684"/>
                    </a:lnTo>
                    <a:lnTo>
                      <a:pt x="66" y="1582"/>
                    </a:lnTo>
                    <a:lnTo>
                      <a:pt x="95" y="1481"/>
                    </a:lnTo>
                    <a:lnTo>
                      <a:pt x="128" y="1383"/>
                    </a:lnTo>
                    <a:lnTo>
                      <a:pt x="166" y="1288"/>
                    </a:lnTo>
                    <a:lnTo>
                      <a:pt x="207" y="1194"/>
                    </a:lnTo>
                    <a:lnTo>
                      <a:pt x="254" y="1103"/>
                    </a:lnTo>
                    <a:lnTo>
                      <a:pt x="305" y="1015"/>
                    </a:lnTo>
                    <a:lnTo>
                      <a:pt x="360" y="930"/>
                    </a:lnTo>
                    <a:lnTo>
                      <a:pt x="418" y="847"/>
                    </a:lnTo>
                    <a:lnTo>
                      <a:pt x="481" y="767"/>
                    </a:lnTo>
                    <a:lnTo>
                      <a:pt x="547" y="691"/>
                    </a:lnTo>
                    <a:lnTo>
                      <a:pt x="617" y="618"/>
                    </a:lnTo>
                    <a:lnTo>
                      <a:pt x="691" y="547"/>
                    </a:lnTo>
                    <a:lnTo>
                      <a:pt x="766" y="481"/>
                    </a:lnTo>
                    <a:lnTo>
                      <a:pt x="846" y="419"/>
                    </a:lnTo>
                    <a:lnTo>
                      <a:pt x="929" y="360"/>
                    </a:lnTo>
                    <a:lnTo>
                      <a:pt x="1014" y="306"/>
                    </a:lnTo>
                    <a:lnTo>
                      <a:pt x="1102" y="255"/>
                    </a:lnTo>
                    <a:lnTo>
                      <a:pt x="1193" y="208"/>
                    </a:lnTo>
                    <a:lnTo>
                      <a:pt x="1287" y="166"/>
                    </a:lnTo>
                    <a:lnTo>
                      <a:pt x="1382" y="128"/>
                    </a:lnTo>
                    <a:lnTo>
                      <a:pt x="1480" y="95"/>
                    </a:lnTo>
                    <a:lnTo>
                      <a:pt x="1580" y="66"/>
                    </a:lnTo>
                    <a:lnTo>
                      <a:pt x="1683" y="43"/>
                    </a:lnTo>
                    <a:lnTo>
                      <a:pt x="1786" y="24"/>
                    </a:lnTo>
                    <a:lnTo>
                      <a:pt x="1891" y="11"/>
                    </a:lnTo>
                    <a:lnTo>
                      <a:pt x="1999" y="3"/>
                    </a:lnTo>
                    <a:lnTo>
                      <a:pt x="2107" y="0"/>
                    </a:lnTo>
                    <a:lnTo>
                      <a:pt x="2215" y="3"/>
                    </a:lnTo>
                    <a:lnTo>
                      <a:pt x="2322" y="11"/>
                    </a:lnTo>
                    <a:lnTo>
                      <a:pt x="2428" y="24"/>
                    </a:lnTo>
                    <a:lnTo>
                      <a:pt x="2532" y="43"/>
                    </a:lnTo>
                    <a:lnTo>
                      <a:pt x="2633" y="66"/>
                    </a:lnTo>
                    <a:lnTo>
                      <a:pt x="2733" y="95"/>
                    </a:lnTo>
                    <a:lnTo>
                      <a:pt x="2831" y="128"/>
                    </a:lnTo>
                    <a:lnTo>
                      <a:pt x="2927" y="166"/>
                    </a:lnTo>
                    <a:lnTo>
                      <a:pt x="3020" y="208"/>
                    </a:lnTo>
                    <a:lnTo>
                      <a:pt x="3111" y="255"/>
                    </a:lnTo>
                    <a:lnTo>
                      <a:pt x="3199" y="306"/>
                    </a:lnTo>
                    <a:lnTo>
                      <a:pt x="3284" y="360"/>
                    </a:lnTo>
                    <a:lnTo>
                      <a:pt x="3367" y="419"/>
                    </a:lnTo>
                    <a:lnTo>
                      <a:pt x="3447" y="481"/>
                    </a:lnTo>
                    <a:lnTo>
                      <a:pt x="3524" y="547"/>
                    </a:lnTo>
                    <a:lnTo>
                      <a:pt x="3596" y="618"/>
                    </a:lnTo>
                    <a:lnTo>
                      <a:pt x="3666" y="691"/>
                    </a:lnTo>
                    <a:lnTo>
                      <a:pt x="3732" y="767"/>
                    </a:lnTo>
                    <a:lnTo>
                      <a:pt x="3795" y="847"/>
                    </a:lnTo>
                    <a:lnTo>
                      <a:pt x="3854" y="930"/>
                    </a:lnTo>
                    <a:lnTo>
                      <a:pt x="3909" y="1015"/>
                    </a:lnTo>
                    <a:lnTo>
                      <a:pt x="3959" y="1103"/>
                    </a:lnTo>
                    <a:lnTo>
                      <a:pt x="4006" y="1194"/>
                    </a:lnTo>
                    <a:lnTo>
                      <a:pt x="4049" y="1288"/>
                    </a:lnTo>
                    <a:lnTo>
                      <a:pt x="4086" y="1383"/>
                    </a:lnTo>
                    <a:lnTo>
                      <a:pt x="4119" y="1481"/>
                    </a:lnTo>
                    <a:lnTo>
                      <a:pt x="4147" y="1582"/>
                    </a:lnTo>
                    <a:lnTo>
                      <a:pt x="4171" y="1684"/>
                    </a:lnTo>
                    <a:lnTo>
                      <a:pt x="4189" y="1787"/>
                    </a:lnTo>
                    <a:lnTo>
                      <a:pt x="4203" y="1893"/>
                    </a:lnTo>
                    <a:lnTo>
                      <a:pt x="4211" y="2000"/>
                    </a:lnTo>
                    <a:lnTo>
                      <a:pt x="4213" y="210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7" name="Rectangle 78">
                <a:extLst>
                  <a:ext uri="{FF2B5EF4-FFF2-40B4-BE49-F238E27FC236}">
                    <a16:creationId xmlns:a16="http://schemas.microsoft.com/office/drawing/2014/main" id="{646F76D5-BD00-614C-B8A8-3F6170A6587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98003" y="4379152"/>
                <a:ext cx="164779" cy="6593648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8" name="Freeform 88">
                <a:extLst>
                  <a:ext uri="{FF2B5EF4-FFF2-40B4-BE49-F238E27FC236}">
                    <a16:creationId xmlns:a16="http://schemas.microsoft.com/office/drawing/2014/main" id="{34AE0F06-9B7A-4842-9B24-0ADDB08DFFE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11776" y="4201889"/>
                <a:ext cx="476861" cy="656619"/>
              </a:xfrm>
              <a:custGeom>
                <a:avLst/>
                <a:gdLst>
                  <a:gd name="T0" fmla="*/ 398 w 952"/>
                  <a:gd name="T1" fmla="*/ 1307 h 1317"/>
                  <a:gd name="T2" fmla="*/ 323 w 952"/>
                  <a:gd name="T3" fmla="*/ 1277 h 1317"/>
                  <a:gd name="T4" fmla="*/ 284 w 952"/>
                  <a:gd name="T5" fmla="*/ 1258 h 1317"/>
                  <a:gd name="T6" fmla="*/ 241 w 952"/>
                  <a:gd name="T7" fmla="*/ 1235 h 1317"/>
                  <a:gd name="T8" fmla="*/ 197 w 952"/>
                  <a:gd name="T9" fmla="*/ 1207 h 1317"/>
                  <a:gd name="T10" fmla="*/ 155 w 952"/>
                  <a:gd name="T11" fmla="*/ 1174 h 1317"/>
                  <a:gd name="T12" fmla="*/ 113 w 952"/>
                  <a:gd name="T13" fmla="*/ 1137 h 1317"/>
                  <a:gd name="T14" fmla="*/ 76 w 952"/>
                  <a:gd name="T15" fmla="*/ 1095 h 1317"/>
                  <a:gd name="T16" fmla="*/ 45 w 952"/>
                  <a:gd name="T17" fmla="*/ 1047 h 1317"/>
                  <a:gd name="T18" fmla="*/ 21 w 952"/>
                  <a:gd name="T19" fmla="*/ 995 h 1317"/>
                  <a:gd name="T20" fmla="*/ 5 w 952"/>
                  <a:gd name="T21" fmla="*/ 937 h 1317"/>
                  <a:gd name="T22" fmla="*/ 0 w 952"/>
                  <a:gd name="T23" fmla="*/ 873 h 1317"/>
                  <a:gd name="T24" fmla="*/ 8 w 952"/>
                  <a:gd name="T25" fmla="*/ 803 h 1317"/>
                  <a:gd name="T26" fmla="*/ 29 w 952"/>
                  <a:gd name="T27" fmla="*/ 729 h 1317"/>
                  <a:gd name="T28" fmla="*/ 61 w 952"/>
                  <a:gd name="T29" fmla="*/ 654 h 1317"/>
                  <a:gd name="T30" fmla="*/ 102 w 952"/>
                  <a:gd name="T31" fmla="*/ 581 h 1317"/>
                  <a:gd name="T32" fmla="*/ 149 w 952"/>
                  <a:gd name="T33" fmla="*/ 511 h 1317"/>
                  <a:gd name="T34" fmla="*/ 202 w 952"/>
                  <a:gd name="T35" fmla="*/ 442 h 1317"/>
                  <a:gd name="T36" fmla="*/ 259 w 952"/>
                  <a:gd name="T37" fmla="*/ 377 h 1317"/>
                  <a:gd name="T38" fmla="*/ 319 w 952"/>
                  <a:gd name="T39" fmla="*/ 317 h 1317"/>
                  <a:gd name="T40" fmla="*/ 379 w 952"/>
                  <a:gd name="T41" fmla="*/ 259 h 1317"/>
                  <a:gd name="T42" fmla="*/ 439 w 952"/>
                  <a:gd name="T43" fmla="*/ 206 h 1317"/>
                  <a:gd name="T44" fmla="*/ 497 w 952"/>
                  <a:gd name="T45" fmla="*/ 158 h 1317"/>
                  <a:gd name="T46" fmla="*/ 576 w 952"/>
                  <a:gd name="T47" fmla="*/ 97 h 1317"/>
                  <a:gd name="T48" fmla="*/ 660 w 952"/>
                  <a:gd name="T49" fmla="*/ 37 h 1317"/>
                  <a:gd name="T50" fmla="*/ 708 w 952"/>
                  <a:gd name="T51" fmla="*/ 5 h 1317"/>
                  <a:gd name="T52" fmla="*/ 718 w 952"/>
                  <a:gd name="T53" fmla="*/ 8 h 1317"/>
                  <a:gd name="T54" fmla="*/ 739 w 952"/>
                  <a:gd name="T55" fmla="*/ 61 h 1317"/>
                  <a:gd name="T56" fmla="*/ 774 w 952"/>
                  <a:gd name="T57" fmla="*/ 156 h 1317"/>
                  <a:gd name="T58" fmla="*/ 819 w 952"/>
                  <a:gd name="T59" fmla="*/ 282 h 1317"/>
                  <a:gd name="T60" fmla="*/ 865 w 952"/>
                  <a:gd name="T61" fmla="*/ 423 h 1317"/>
                  <a:gd name="T62" fmla="*/ 898 w 952"/>
                  <a:gd name="T63" fmla="*/ 534 h 1317"/>
                  <a:gd name="T64" fmla="*/ 916 w 952"/>
                  <a:gd name="T65" fmla="*/ 607 h 1317"/>
                  <a:gd name="T66" fmla="*/ 932 w 952"/>
                  <a:gd name="T67" fmla="*/ 678 h 1317"/>
                  <a:gd name="T68" fmla="*/ 943 w 952"/>
                  <a:gd name="T69" fmla="*/ 745 h 1317"/>
                  <a:gd name="T70" fmla="*/ 951 w 952"/>
                  <a:gd name="T71" fmla="*/ 806 h 1317"/>
                  <a:gd name="T72" fmla="*/ 952 w 952"/>
                  <a:gd name="T73" fmla="*/ 860 h 1317"/>
                  <a:gd name="T74" fmla="*/ 946 w 952"/>
                  <a:gd name="T75" fmla="*/ 928 h 1317"/>
                  <a:gd name="T76" fmla="*/ 926 w 952"/>
                  <a:gd name="T77" fmla="*/ 1008 h 1317"/>
                  <a:gd name="T78" fmla="*/ 900 w 952"/>
                  <a:gd name="T79" fmla="*/ 1076 h 1317"/>
                  <a:gd name="T80" fmla="*/ 867 w 952"/>
                  <a:gd name="T81" fmla="*/ 1134 h 1317"/>
                  <a:gd name="T82" fmla="*/ 827 w 952"/>
                  <a:gd name="T83" fmla="*/ 1182 h 1317"/>
                  <a:gd name="T84" fmla="*/ 785 w 952"/>
                  <a:gd name="T85" fmla="*/ 1220 h 1317"/>
                  <a:gd name="T86" fmla="*/ 739 w 952"/>
                  <a:gd name="T87" fmla="*/ 1251 h 1317"/>
                  <a:gd name="T88" fmla="*/ 691 w 952"/>
                  <a:gd name="T89" fmla="*/ 1274 h 1317"/>
                  <a:gd name="T90" fmla="*/ 644 w 952"/>
                  <a:gd name="T91" fmla="*/ 1292 h 1317"/>
                  <a:gd name="T92" fmla="*/ 598 w 952"/>
                  <a:gd name="T93" fmla="*/ 1304 h 1317"/>
                  <a:gd name="T94" fmla="*/ 554 w 952"/>
                  <a:gd name="T95" fmla="*/ 1311 h 1317"/>
                  <a:gd name="T96" fmla="*/ 514 w 952"/>
                  <a:gd name="T97" fmla="*/ 1316 h 1317"/>
                  <a:gd name="T98" fmla="*/ 466 w 952"/>
                  <a:gd name="T99" fmla="*/ 1317 h 1317"/>
                  <a:gd name="T100" fmla="*/ 426 w 952"/>
                  <a:gd name="T101" fmla="*/ 1316 h 13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952" h="1317">
                    <a:moveTo>
                      <a:pt x="421" y="1315"/>
                    </a:moveTo>
                    <a:lnTo>
                      <a:pt x="398" y="1307"/>
                    </a:lnTo>
                    <a:lnTo>
                      <a:pt x="342" y="1286"/>
                    </a:lnTo>
                    <a:lnTo>
                      <a:pt x="323" y="1277"/>
                    </a:lnTo>
                    <a:lnTo>
                      <a:pt x="304" y="1269"/>
                    </a:lnTo>
                    <a:lnTo>
                      <a:pt x="284" y="1258"/>
                    </a:lnTo>
                    <a:lnTo>
                      <a:pt x="262" y="1248"/>
                    </a:lnTo>
                    <a:lnTo>
                      <a:pt x="241" y="1235"/>
                    </a:lnTo>
                    <a:lnTo>
                      <a:pt x="220" y="1222"/>
                    </a:lnTo>
                    <a:lnTo>
                      <a:pt x="197" y="1207"/>
                    </a:lnTo>
                    <a:lnTo>
                      <a:pt x="176" y="1191"/>
                    </a:lnTo>
                    <a:lnTo>
                      <a:pt x="155" y="1174"/>
                    </a:lnTo>
                    <a:lnTo>
                      <a:pt x="133" y="1156"/>
                    </a:lnTo>
                    <a:lnTo>
                      <a:pt x="113" y="1137"/>
                    </a:lnTo>
                    <a:lnTo>
                      <a:pt x="94" y="1117"/>
                    </a:lnTo>
                    <a:lnTo>
                      <a:pt x="76" y="1095"/>
                    </a:lnTo>
                    <a:lnTo>
                      <a:pt x="60" y="1072"/>
                    </a:lnTo>
                    <a:lnTo>
                      <a:pt x="45" y="1047"/>
                    </a:lnTo>
                    <a:lnTo>
                      <a:pt x="31" y="1022"/>
                    </a:lnTo>
                    <a:lnTo>
                      <a:pt x="21" y="995"/>
                    </a:lnTo>
                    <a:lnTo>
                      <a:pt x="11" y="966"/>
                    </a:lnTo>
                    <a:lnTo>
                      <a:pt x="5" y="937"/>
                    </a:lnTo>
                    <a:lnTo>
                      <a:pt x="1" y="906"/>
                    </a:lnTo>
                    <a:lnTo>
                      <a:pt x="0" y="873"/>
                    </a:lnTo>
                    <a:lnTo>
                      <a:pt x="3" y="839"/>
                    </a:lnTo>
                    <a:lnTo>
                      <a:pt x="8" y="803"/>
                    </a:lnTo>
                    <a:lnTo>
                      <a:pt x="17" y="766"/>
                    </a:lnTo>
                    <a:lnTo>
                      <a:pt x="29" y="729"/>
                    </a:lnTo>
                    <a:lnTo>
                      <a:pt x="44" y="691"/>
                    </a:lnTo>
                    <a:lnTo>
                      <a:pt x="61" y="654"/>
                    </a:lnTo>
                    <a:lnTo>
                      <a:pt x="80" y="617"/>
                    </a:lnTo>
                    <a:lnTo>
                      <a:pt x="102" y="581"/>
                    </a:lnTo>
                    <a:lnTo>
                      <a:pt x="125" y="546"/>
                    </a:lnTo>
                    <a:lnTo>
                      <a:pt x="149" y="511"/>
                    </a:lnTo>
                    <a:lnTo>
                      <a:pt x="175" y="476"/>
                    </a:lnTo>
                    <a:lnTo>
                      <a:pt x="202" y="442"/>
                    </a:lnTo>
                    <a:lnTo>
                      <a:pt x="230" y="410"/>
                    </a:lnTo>
                    <a:lnTo>
                      <a:pt x="259" y="377"/>
                    </a:lnTo>
                    <a:lnTo>
                      <a:pt x="289" y="347"/>
                    </a:lnTo>
                    <a:lnTo>
                      <a:pt x="319" y="317"/>
                    </a:lnTo>
                    <a:lnTo>
                      <a:pt x="348" y="287"/>
                    </a:lnTo>
                    <a:lnTo>
                      <a:pt x="379" y="259"/>
                    </a:lnTo>
                    <a:lnTo>
                      <a:pt x="409" y="233"/>
                    </a:lnTo>
                    <a:lnTo>
                      <a:pt x="439" y="206"/>
                    </a:lnTo>
                    <a:lnTo>
                      <a:pt x="469" y="181"/>
                    </a:lnTo>
                    <a:lnTo>
                      <a:pt x="497" y="158"/>
                    </a:lnTo>
                    <a:lnTo>
                      <a:pt x="525" y="137"/>
                    </a:lnTo>
                    <a:lnTo>
                      <a:pt x="576" y="97"/>
                    </a:lnTo>
                    <a:lnTo>
                      <a:pt x="622" y="63"/>
                    </a:lnTo>
                    <a:lnTo>
                      <a:pt x="660" y="37"/>
                    </a:lnTo>
                    <a:lnTo>
                      <a:pt x="690" y="16"/>
                    </a:lnTo>
                    <a:lnTo>
                      <a:pt x="708" y="5"/>
                    </a:lnTo>
                    <a:lnTo>
                      <a:pt x="715" y="0"/>
                    </a:lnTo>
                    <a:lnTo>
                      <a:pt x="718" y="8"/>
                    </a:lnTo>
                    <a:lnTo>
                      <a:pt x="726" y="28"/>
                    </a:lnTo>
                    <a:lnTo>
                      <a:pt x="739" y="61"/>
                    </a:lnTo>
                    <a:lnTo>
                      <a:pt x="755" y="104"/>
                    </a:lnTo>
                    <a:lnTo>
                      <a:pt x="774" y="156"/>
                    </a:lnTo>
                    <a:lnTo>
                      <a:pt x="795" y="216"/>
                    </a:lnTo>
                    <a:lnTo>
                      <a:pt x="819" y="282"/>
                    </a:lnTo>
                    <a:lnTo>
                      <a:pt x="842" y="351"/>
                    </a:lnTo>
                    <a:lnTo>
                      <a:pt x="865" y="423"/>
                    </a:lnTo>
                    <a:lnTo>
                      <a:pt x="887" y="498"/>
                    </a:lnTo>
                    <a:lnTo>
                      <a:pt x="898" y="534"/>
                    </a:lnTo>
                    <a:lnTo>
                      <a:pt x="907" y="571"/>
                    </a:lnTo>
                    <a:lnTo>
                      <a:pt x="916" y="607"/>
                    </a:lnTo>
                    <a:lnTo>
                      <a:pt x="924" y="643"/>
                    </a:lnTo>
                    <a:lnTo>
                      <a:pt x="932" y="678"/>
                    </a:lnTo>
                    <a:lnTo>
                      <a:pt x="938" y="712"/>
                    </a:lnTo>
                    <a:lnTo>
                      <a:pt x="943" y="745"/>
                    </a:lnTo>
                    <a:lnTo>
                      <a:pt x="948" y="776"/>
                    </a:lnTo>
                    <a:lnTo>
                      <a:pt x="951" y="806"/>
                    </a:lnTo>
                    <a:lnTo>
                      <a:pt x="952" y="833"/>
                    </a:lnTo>
                    <a:lnTo>
                      <a:pt x="952" y="860"/>
                    </a:lnTo>
                    <a:lnTo>
                      <a:pt x="951" y="883"/>
                    </a:lnTo>
                    <a:lnTo>
                      <a:pt x="946" y="928"/>
                    </a:lnTo>
                    <a:lnTo>
                      <a:pt x="937" y="970"/>
                    </a:lnTo>
                    <a:lnTo>
                      <a:pt x="926" y="1008"/>
                    </a:lnTo>
                    <a:lnTo>
                      <a:pt x="915" y="1043"/>
                    </a:lnTo>
                    <a:lnTo>
                      <a:pt x="900" y="1076"/>
                    </a:lnTo>
                    <a:lnTo>
                      <a:pt x="884" y="1106"/>
                    </a:lnTo>
                    <a:lnTo>
                      <a:pt x="867" y="1134"/>
                    </a:lnTo>
                    <a:lnTo>
                      <a:pt x="848" y="1159"/>
                    </a:lnTo>
                    <a:lnTo>
                      <a:pt x="827" y="1182"/>
                    </a:lnTo>
                    <a:lnTo>
                      <a:pt x="806" y="1202"/>
                    </a:lnTo>
                    <a:lnTo>
                      <a:pt x="785" y="1220"/>
                    </a:lnTo>
                    <a:lnTo>
                      <a:pt x="761" y="1237"/>
                    </a:lnTo>
                    <a:lnTo>
                      <a:pt x="739" y="1251"/>
                    </a:lnTo>
                    <a:lnTo>
                      <a:pt x="715" y="1264"/>
                    </a:lnTo>
                    <a:lnTo>
                      <a:pt x="691" y="1274"/>
                    </a:lnTo>
                    <a:lnTo>
                      <a:pt x="668" y="1284"/>
                    </a:lnTo>
                    <a:lnTo>
                      <a:pt x="644" y="1292"/>
                    </a:lnTo>
                    <a:lnTo>
                      <a:pt x="621" y="1299"/>
                    </a:lnTo>
                    <a:lnTo>
                      <a:pt x="598" y="1304"/>
                    </a:lnTo>
                    <a:lnTo>
                      <a:pt x="576" y="1308"/>
                    </a:lnTo>
                    <a:lnTo>
                      <a:pt x="554" y="1311"/>
                    </a:lnTo>
                    <a:lnTo>
                      <a:pt x="534" y="1314"/>
                    </a:lnTo>
                    <a:lnTo>
                      <a:pt x="514" y="1316"/>
                    </a:lnTo>
                    <a:lnTo>
                      <a:pt x="496" y="1317"/>
                    </a:lnTo>
                    <a:lnTo>
                      <a:pt x="466" y="1317"/>
                    </a:lnTo>
                    <a:lnTo>
                      <a:pt x="442" y="1317"/>
                    </a:lnTo>
                    <a:lnTo>
                      <a:pt x="426" y="1316"/>
                    </a:lnTo>
                    <a:lnTo>
                      <a:pt x="421" y="13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9" name="Freeform 93">
                <a:extLst>
                  <a:ext uri="{FF2B5EF4-FFF2-40B4-BE49-F238E27FC236}">
                    <a16:creationId xmlns:a16="http://schemas.microsoft.com/office/drawing/2014/main" id="{7AC14A0D-AB30-AD4B-B009-5C494D2D02C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92071" y="4920924"/>
                <a:ext cx="337048" cy="381988"/>
              </a:xfrm>
              <a:custGeom>
                <a:avLst/>
                <a:gdLst>
                  <a:gd name="T0" fmla="*/ 526 w 676"/>
                  <a:gd name="T1" fmla="*/ 712 h 766"/>
                  <a:gd name="T2" fmla="*/ 573 w 676"/>
                  <a:gd name="T3" fmla="*/ 664 h 766"/>
                  <a:gd name="T4" fmla="*/ 603 w 676"/>
                  <a:gd name="T5" fmla="*/ 627 h 766"/>
                  <a:gd name="T6" fmla="*/ 622 w 676"/>
                  <a:gd name="T7" fmla="*/ 600 h 766"/>
                  <a:gd name="T8" fmla="*/ 641 w 676"/>
                  <a:gd name="T9" fmla="*/ 569 h 766"/>
                  <a:gd name="T10" fmla="*/ 655 w 676"/>
                  <a:gd name="T11" fmla="*/ 536 h 766"/>
                  <a:gd name="T12" fmla="*/ 667 w 676"/>
                  <a:gd name="T13" fmla="*/ 501 h 766"/>
                  <a:gd name="T14" fmla="*/ 675 w 676"/>
                  <a:gd name="T15" fmla="*/ 463 h 766"/>
                  <a:gd name="T16" fmla="*/ 676 w 676"/>
                  <a:gd name="T17" fmla="*/ 425 h 766"/>
                  <a:gd name="T18" fmla="*/ 669 w 676"/>
                  <a:gd name="T19" fmla="*/ 386 h 766"/>
                  <a:gd name="T20" fmla="*/ 656 w 676"/>
                  <a:gd name="T21" fmla="*/ 346 h 766"/>
                  <a:gd name="T22" fmla="*/ 634 w 676"/>
                  <a:gd name="T23" fmla="*/ 306 h 766"/>
                  <a:gd name="T24" fmla="*/ 602 w 676"/>
                  <a:gd name="T25" fmla="*/ 266 h 766"/>
                  <a:gd name="T26" fmla="*/ 564 w 676"/>
                  <a:gd name="T27" fmla="*/ 229 h 766"/>
                  <a:gd name="T28" fmla="*/ 520 w 676"/>
                  <a:gd name="T29" fmla="*/ 195 h 766"/>
                  <a:gd name="T30" fmla="*/ 473 w 676"/>
                  <a:gd name="T31" fmla="*/ 164 h 766"/>
                  <a:gd name="T32" fmla="*/ 424 w 676"/>
                  <a:gd name="T33" fmla="*/ 136 h 766"/>
                  <a:gd name="T34" fmla="*/ 373 w 676"/>
                  <a:gd name="T35" fmla="*/ 112 h 766"/>
                  <a:gd name="T36" fmla="*/ 296 w 676"/>
                  <a:gd name="T37" fmla="*/ 80 h 766"/>
                  <a:gd name="T38" fmla="*/ 196 w 676"/>
                  <a:gd name="T39" fmla="*/ 47 h 766"/>
                  <a:gd name="T40" fmla="*/ 108 w 676"/>
                  <a:gd name="T41" fmla="*/ 23 h 766"/>
                  <a:gd name="T42" fmla="*/ 20 w 676"/>
                  <a:gd name="T43" fmla="*/ 3 h 766"/>
                  <a:gd name="T44" fmla="*/ 1 w 676"/>
                  <a:gd name="T45" fmla="*/ 19 h 766"/>
                  <a:gd name="T46" fmla="*/ 6 w 676"/>
                  <a:gd name="T47" fmla="*/ 151 h 766"/>
                  <a:gd name="T48" fmla="*/ 17 w 676"/>
                  <a:gd name="T49" fmla="*/ 295 h 766"/>
                  <a:gd name="T50" fmla="*/ 30 w 676"/>
                  <a:gd name="T51" fmla="*/ 395 h 766"/>
                  <a:gd name="T52" fmla="*/ 41 w 676"/>
                  <a:gd name="T53" fmla="*/ 467 h 766"/>
                  <a:gd name="T54" fmla="*/ 52 w 676"/>
                  <a:gd name="T55" fmla="*/ 509 h 766"/>
                  <a:gd name="T56" fmla="*/ 63 w 676"/>
                  <a:gd name="T57" fmla="*/ 549 h 766"/>
                  <a:gd name="T58" fmla="*/ 75 w 676"/>
                  <a:gd name="T59" fmla="*/ 582 h 766"/>
                  <a:gd name="T60" fmla="*/ 98 w 676"/>
                  <a:gd name="T61" fmla="*/ 621 h 766"/>
                  <a:gd name="T62" fmla="*/ 130 w 676"/>
                  <a:gd name="T63" fmla="*/ 665 h 766"/>
                  <a:gd name="T64" fmla="*/ 163 w 676"/>
                  <a:gd name="T65" fmla="*/ 700 h 766"/>
                  <a:gd name="T66" fmla="*/ 198 w 676"/>
                  <a:gd name="T67" fmla="*/ 725 h 766"/>
                  <a:gd name="T68" fmla="*/ 234 w 676"/>
                  <a:gd name="T69" fmla="*/ 745 h 766"/>
                  <a:gd name="T70" fmla="*/ 269 w 676"/>
                  <a:gd name="T71" fmla="*/ 757 h 766"/>
                  <a:gd name="T72" fmla="*/ 305 w 676"/>
                  <a:gd name="T73" fmla="*/ 764 h 766"/>
                  <a:gd name="T74" fmla="*/ 340 w 676"/>
                  <a:gd name="T75" fmla="*/ 766 h 766"/>
                  <a:gd name="T76" fmla="*/ 373 w 676"/>
                  <a:gd name="T77" fmla="*/ 765 h 766"/>
                  <a:gd name="T78" fmla="*/ 404 w 676"/>
                  <a:gd name="T79" fmla="*/ 761 h 766"/>
                  <a:gd name="T80" fmla="*/ 446 w 676"/>
                  <a:gd name="T81" fmla="*/ 750 h 766"/>
                  <a:gd name="T82" fmla="*/ 502 w 676"/>
                  <a:gd name="T83" fmla="*/ 728 h 7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676" h="766">
                    <a:moveTo>
                      <a:pt x="514" y="721"/>
                    </a:moveTo>
                    <a:lnTo>
                      <a:pt x="526" y="712"/>
                    </a:lnTo>
                    <a:lnTo>
                      <a:pt x="555" y="684"/>
                    </a:lnTo>
                    <a:lnTo>
                      <a:pt x="573" y="664"/>
                    </a:lnTo>
                    <a:lnTo>
                      <a:pt x="593" y="640"/>
                    </a:lnTo>
                    <a:lnTo>
                      <a:pt x="603" y="627"/>
                    </a:lnTo>
                    <a:lnTo>
                      <a:pt x="613" y="614"/>
                    </a:lnTo>
                    <a:lnTo>
                      <a:pt x="622" y="600"/>
                    </a:lnTo>
                    <a:lnTo>
                      <a:pt x="631" y="584"/>
                    </a:lnTo>
                    <a:lnTo>
                      <a:pt x="641" y="569"/>
                    </a:lnTo>
                    <a:lnTo>
                      <a:pt x="648" y="552"/>
                    </a:lnTo>
                    <a:lnTo>
                      <a:pt x="655" y="536"/>
                    </a:lnTo>
                    <a:lnTo>
                      <a:pt x="662" y="518"/>
                    </a:lnTo>
                    <a:lnTo>
                      <a:pt x="667" y="501"/>
                    </a:lnTo>
                    <a:lnTo>
                      <a:pt x="671" y="482"/>
                    </a:lnTo>
                    <a:lnTo>
                      <a:pt x="675" y="463"/>
                    </a:lnTo>
                    <a:lnTo>
                      <a:pt x="676" y="444"/>
                    </a:lnTo>
                    <a:lnTo>
                      <a:pt x="676" y="425"/>
                    </a:lnTo>
                    <a:lnTo>
                      <a:pt x="674" y="406"/>
                    </a:lnTo>
                    <a:lnTo>
                      <a:pt x="669" y="386"/>
                    </a:lnTo>
                    <a:lnTo>
                      <a:pt x="664" y="367"/>
                    </a:lnTo>
                    <a:lnTo>
                      <a:pt x="656" y="346"/>
                    </a:lnTo>
                    <a:lnTo>
                      <a:pt x="646" y="326"/>
                    </a:lnTo>
                    <a:lnTo>
                      <a:pt x="634" y="306"/>
                    </a:lnTo>
                    <a:lnTo>
                      <a:pt x="619" y="286"/>
                    </a:lnTo>
                    <a:lnTo>
                      <a:pt x="602" y="266"/>
                    </a:lnTo>
                    <a:lnTo>
                      <a:pt x="583" y="247"/>
                    </a:lnTo>
                    <a:lnTo>
                      <a:pt x="564" y="229"/>
                    </a:lnTo>
                    <a:lnTo>
                      <a:pt x="543" y="212"/>
                    </a:lnTo>
                    <a:lnTo>
                      <a:pt x="520" y="195"/>
                    </a:lnTo>
                    <a:lnTo>
                      <a:pt x="498" y="179"/>
                    </a:lnTo>
                    <a:lnTo>
                      <a:pt x="473" y="164"/>
                    </a:lnTo>
                    <a:lnTo>
                      <a:pt x="449" y="150"/>
                    </a:lnTo>
                    <a:lnTo>
                      <a:pt x="424" y="136"/>
                    </a:lnTo>
                    <a:lnTo>
                      <a:pt x="399" y="124"/>
                    </a:lnTo>
                    <a:lnTo>
                      <a:pt x="373" y="112"/>
                    </a:lnTo>
                    <a:lnTo>
                      <a:pt x="347" y="101"/>
                    </a:lnTo>
                    <a:lnTo>
                      <a:pt x="296" y="80"/>
                    </a:lnTo>
                    <a:lnTo>
                      <a:pt x="245" y="62"/>
                    </a:lnTo>
                    <a:lnTo>
                      <a:pt x="196" y="47"/>
                    </a:lnTo>
                    <a:lnTo>
                      <a:pt x="150" y="33"/>
                    </a:lnTo>
                    <a:lnTo>
                      <a:pt x="108" y="23"/>
                    </a:lnTo>
                    <a:lnTo>
                      <a:pt x="72" y="14"/>
                    </a:lnTo>
                    <a:lnTo>
                      <a:pt x="20" y="3"/>
                    </a:lnTo>
                    <a:lnTo>
                      <a:pt x="0" y="0"/>
                    </a:lnTo>
                    <a:lnTo>
                      <a:pt x="1" y="19"/>
                    </a:lnTo>
                    <a:lnTo>
                      <a:pt x="2" y="73"/>
                    </a:lnTo>
                    <a:lnTo>
                      <a:pt x="6" y="151"/>
                    </a:lnTo>
                    <a:lnTo>
                      <a:pt x="13" y="245"/>
                    </a:lnTo>
                    <a:lnTo>
                      <a:pt x="17" y="295"/>
                    </a:lnTo>
                    <a:lnTo>
                      <a:pt x="23" y="345"/>
                    </a:lnTo>
                    <a:lnTo>
                      <a:pt x="30" y="395"/>
                    </a:lnTo>
                    <a:lnTo>
                      <a:pt x="37" y="443"/>
                    </a:lnTo>
                    <a:lnTo>
                      <a:pt x="41" y="467"/>
                    </a:lnTo>
                    <a:lnTo>
                      <a:pt x="47" y="488"/>
                    </a:lnTo>
                    <a:lnTo>
                      <a:pt x="52" y="509"/>
                    </a:lnTo>
                    <a:lnTo>
                      <a:pt x="57" y="529"/>
                    </a:lnTo>
                    <a:lnTo>
                      <a:pt x="63" y="549"/>
                    </a:lnTo>
                    <a:lnTo>
                      <a:pt x="69" y="566"/>
                    </a:lnTo>
                    <a:lnTo>
                      <a:pt x="75" y="582"/>
                    </a:lnTo>
                    <a:lnTo>
                      <a:pt x="83" y="596"/>
                    </a:lnTo>
                    <a:lnTo>
                      <a:pt x="98" y="621"/>
                    </a:lnTo>
                    <a:lnTo>
                      <a:pt x="113" y="644"/>
                    </a:lnTo>
                    <a:lnTo>
                      <a:pt x="130" y="665"/>
                    </a:lnTo>
                    <a:lnTo>
                      <a:pt x="146" y="683"/>
                    </a:lnTo>
                    <a:lnTo>
                      <a:pt x="163" y="700"/>
                    </a:lnTo>
                    <a:lnTo>
                      <a:pt x="180" y="714"/>
                    </a:lnTo>
                    <a:lnTo>
                      <a:pt x="198" y="725"/>
                    </a:lnTo>
                    <a:lnTo>
                      <a:pt x="216" y="736"/>
                    </a:lnTo>
                    <a:lnTo>
                      <a:pt x="234" y="745"/>
                    </a:lnTo>
                    <a:lnTo>
                      <a:pt x="252" y="752"/>
                    </a:lnTo>
                    <a:lnTo>
                      <a:pt x="269" y="757"/>
                    </a:lnTo>
                    <a:lnTo>
                      <a:pt x="287" y="762"/>
                    </a:lnTo>
                    <a:lnTo>
                      <a:pt x="305" y="764"/>
                    </a:lnTo>
                    <a:lnTo>
                      <a:pt x="322" y="766"/>
                    </a:lnTo>
                    <a:lnTo>
                      <a:pt x="340" y="766"/>
                    </a:lnTo>
                    <a:lnTo>
                      <a:pt x="356" y="766"/>
                    </a:lnTo>
                    <a:lnTo>
                      <a:pt x="373" y="765"/>
                    </a:lnTo>
                    <a:lnTo>
                      <a:pt x="389" y="763"/>
                    </a:lnTo>
                    <a:lnTo>
                      <a:pt x="404" y="761"/>
                    </a:lnTo>
                    <a:lnTo>
                      <a:pt x="418" y="757"/>
                    </a:lnTo>
                    <a:lnTo>
                      <a:pt x="446" y="750"/>
                    </a:lnTo>
                    <a:lnTo>
                      <a:pt x="468" y="742"/>
                    </a:lnTo>
                    <a:lnTo>
                      <a:pt x="502" y="728"/>
                    </a:lnTo>
                    <a:lnTo>
                      <a:pt x="514" y="72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0" name="Freeform 97">
                <a:extLst>
                  <a:ext uri="{FF2B5EF4-FFF2-40B4-BE49-F238E27FC236}">
                    <a16:creationId xmlns:a16="http://schemas.microsoft.com/office/drawing/2014/main" id="{36A7C278-5891-2145-9A60-D6D5105CA2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06380" y="4878481"/>
                <a:ext cx="396968" cy="451894"/>
              </a:xfrm>
              <a:custGeom>
                <a:avLst/>
                <a:gdLst>
                  <a:gd name="T0" fmla="*/ 176 w 796"/>
                  <a:gd name="T1" fmla="*/ 840 h 905"/>
                  <a:gd name="T2" fmla="*/ 120 w 796"/>
                  <a:gd name="T3" fmla="*/ 783 h 905"/>
                  <a:gd name="T4" fmla="*/ 85 w 796"/>
                  <a:gd name="T5" fmla="*/ 741 h 905"/>
                  <a:gd name="T6" fmla="*/ 62 w 796"/>
                  <a:gd name="T7" fmla="*/ 708 h 905"/>
                  <a:gd name="T8" fmla="*/ 41 w 796"/>
                  <a:gd name="T9" fmla="*/ 670 h 905"/>
                  <a:gd name="T10" fmla="*/ 23 w 796"/>
                  <a:gd name="T11" fmla="*/ 632 h 905"/>
                  <a:gd name="T12" fmla="*/ 9 w 796"/>
                  <a:gd name="T13" fmla="*/ 590 h 905"/>
                  <a:gd name="T14" fmla="*/ 1 w 796"/>
                  <a:gd name="T15" fmla="*/ 547 h 905"/>
                  <a:gd name="T16" fmla="*/ 0 w 796"/>
                  <a:gd name="T17" fmla="*/ 502 h 905"/>
                  <a:gd name="T18" fmla="*/ 6 w 796"/>
                  <a:gd name="T19" fmla="*/ 456 h 905"/>
                  <a:gd name="T20" fmla="*/ 22 w 796"/>
                  <a:gd name="T21" fmla="*/ 408 h 905"/>
                  <a:gd name="T22" fmla="*/ 48 w 796"/>
                  <a:gd name="T23" fmla="*/ 361 h 905"/>
                  <a:gd name="T24" fmla="*/ 86 w 796"/>
                  <a:gd name="T25" fmla="*/ 315 h 905"/>
                  <a:gd name="T26" fmla="*/ 132 w 796"/>
                  <a:gd name="T27" fmla="*/ 271 h 905"/>
                  <a:gd name="T28" fmla="*/ 182 w 796"/>
                  <a:gd name="T29" fmla="*/ 230 h 905"/>
                  <a:gd name="T30" fmla="*/ 237 w 796"/>
                  <a:gd name="T31" fmla="*/ 195 h 905"/>
                  <a:gd name="T32" fmla="*/ 295 w 796"/>
                  <a:gd name="T33" fmla="*/ 162 h 905"/>
                  <a:gd name="T34" fmla="*/ 356 w 796"/>
                  <a:gd name="T35" fmla="*/ 133 h 905"/>
                  <a:gd name="T36" fmla="*/ 417 w 796"/>
                  <a:gd name="T37" fmla="*/ 107 h 905"/>
                  <a:gd name="T38" fmla="*/ 477 w 796"/>
                  <a:gd name="T39" fmla="*/ 84 h 905"/>
                  <a:gd name="T40" fmla="*/ 565 w 796"/>
                  <a:gd name="T41" fmla="*/ 56 h 905"/>
                  <a:gd name="T42" fmla="*/ 667 w 796"/>
                  <a:gd name="T43" fmla="*/ 28 h 905"/>
                  <a:gd name="T44" fmla="*/ 772 w 796"/>
                  <a:gd name="T45" fmla="*/ 5 h 905"/>
                  <a:gd name="T46" fmla="*/ 795 w 796"/>
                  <a:gd name="T47" fmla="*/ 24 h 905"/>
                  <a:gd name="T48" fmla="*/ 791 w 796"/>
                  <a:gd name="T49" fmla="*/ 130 h 905"/>
                  <a:gd name="T50" fmla="*/ 785 w 796"/>
                  <a:gd name="T51" fmla="*/ 233 h 905"/>
                  <a:gd name="T52" fmla="*/ 775 w 796"/>
                  <a:gd name="T53" fmla="*/ 349 h 905"/>
                  <a:gd name="T54" fmla="*/ 761 w 796"/>
                  <a:gd name="T55" fmla="*/ 466 h 905"/>
                  <a:gd name="T56" fmla="*/ 747 w 796"/>
                  <a:gd name="T57" fmla="*/ 550 h 905"/>
                  <a:gd name="T58" fmla="*/ 735 w 796"/>
                  <a:gd name="T59" fmla="*/ 601 h 905"/>
                  <a:gd name="T60" fmla="*/ 721 w 796"/>
                  <a:gd name="T61" fmla="*/ 647 h 905"/>
                  <a:gd name="T62" fmla="*/ 706 w 796"/>
                  <a:gd name="T63" fmla="*/ 686 h 905"/>
                  <a:gd name="T64" fmla="*/ 681 w 796"/>
                  <a:gd name="T65" fmla="*/ 733 h 905"/>
                  <a:gd name="T66" fmla="*/ 643 w 796"/>
                  <a:gd name="T67" fmla="*/ 784 h 905"/>
                  <a:gd name="T68" fmla="*/ 604 w 796"/>
                  <a:gd name="T69" fmla="*/ 825 h 905"/>
                  <a:gd name="T70" fmla="*/ 563 w 796"/>
                  <a:gd name="T71" fmla="*/ 857 h 905"/>
                  <a:gd name="T72" fmla="*/ 520 w 796"/>
                  <a:gd name="T73" fmla="*/ 879 h 905"/>
                  <a:gd name="T74" fmla="*/ 477 w 796"/>
                  <a:gd name="T75" fmla="*/ 893 h 905"/>
                  <a:gd name="T76" fmla="*/ 436 w 796"/>
                  <a:gd name="T77" fmla="*/ 901 h 905"/>
                  <a:gd name="T78" fmla="*/ 394 w 796"/>
                  <a:gd name="T79" fmla="*/ 905 h 905"/>
                  <a:gd name="T80" fmla="*/ 356 w 796"/>
                  <a:gd name="T81" fmla="*/ 902 h 905"/>
                  <a:gd name="T82" fmla="*/ 319 w 796"/>
                  <a:gd name="T83" fmla="*/ 897 h 905"/>
                  <a:gd name="T84" fmla="*/ 271 w 796"/>
                  <a:gd name="T85" fmla="*/ 884 h 905"/>
                  <a:gd name="T86" fmla="*/ 204 w 796"/>
                  <a:gd name="T87" fmla="*/ 859 h 9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796" h="905">
                    <a:moveTo>
                      <a:pt x="189" y="851"/>
                    </a:moveTo>
                    <a:lnTo>
                      <a:pt x="176" y="840"/>
                    </a:lnTo>
                    <a:lnTo>
                      <a:pt x="141" y="807"/>
                    </a:lnTo>
                    <a:lnTo>
                      <a:pt x="120" y="783"/>
                    </a:lnTo>
                    <a:lnTo>
                      <a:pt x="96" y="755"/>
                    </a:lnTo>
                    <a:lnTo>
                      <a:pt x="85" y="741"/>
                    </a:lnTo>
                    <a:lnTo>
                      <a:pt x="73" y="725"/>
                    </a:lnTo>
                    <a:lnTo>
                      <a:pt x="62" y="708"/>
                    </a:lnTo>
                    <a:lnTo>
                      <a:pt x="52" y="689"/>
                    </a:lnTo>
                    <a:lnTo>
                      <a:pt x="41" y="670"/>
                    </a:lnTo>
                    <a:lnTo>
                      <a:pt x="31" y="651"/>
                    </a:lnTo>
                    <a:lnTo>
                      <a:pt x="23" y="632"/>
                    </a:lnTo>
                    <a:lnTo>
                      <a:pt x="16" y="612"/>
                    </a:lnTo>
                    <a:lnTo>
                      <a:pt x="9" y="590"/>
                    </a:lnTo>
                    <a:lnTo>
                      <a:pt x="5" y="569"/>
                    </a:lnTo>
                    <a:lnTo>
                      <a:pt x="1" y="547"/>
                    </a:lnTo>
                    <a:lnTo>
                      <a:pt x="0" y="524"/>
                    </a:lnTo>
                    <a:lnTo>
                      <a:pt x="0" y="502"/>
                    </a:lnTo>
                    <a:lnTo>
                      <a:pt x="2" y="479"/>
                    </a:lnTo>
                    <a:lnTo>
                      <a:pt x="6" y="456"/>
                    </a:lnTo>
                    <a:lnTo>
                      <a:pt x="12" y="433"/>
                    </a:lnTo>
                    <a:lnTo>
                      <a:pt x="22" y="408"/>
                    </a:lnTo>
                    <a:lnTo>
                      <a:pt x="34" y="385"/>
                    </a:lnTo>
                    <a:lnTo>
                      <a:pt x="48" y="361"/>
                    </a:lnTo>
                    <a:lnTo>
                      <a:pt x="66" y="338"/>
                    </a:lnTo>
                    <a:lnTo>
                      <a:pt x="86" y="315"/>
                    </a:lnTo>
                    <a:lnTo>
                      <a:pt x="108" y="292"/>
                    </a:lnTo>
                    <a:lnTo>
                      <a:pt x="132" y="271"/>
                    </a:lnTo>
                    <a:lnTo>
                      <a:pt x="156" y="251"/>
                    </a:lnTo>
                    <a:lnTo>
                      <a:pt x="182" y="230"/>
                    </a:lnTo>
                    <a:lnTo>
                      <a:pt x="209" y="212"/>
                    </a:lnTo>
                    <a:lnTo>
                      <a:pt x="237" y="195"/>
                    </a:lnTo>
                    <a:lnTo>
                      <a:pt x="266" y="178"/>
                    </a:lnTo>
                    <a:lnTo>
                      <a:pt x="295" y="162"/>
                    </a:lnTo>
                    <a:lnTo>
                      <a:pt x="325" y="147"/>
                    </a:lnTo>
                    <a:lnTo>
                      <a:pt x="356" y="133"/>
                    </a:lnTo>
                    <a:lnTo>
                      <a:pt x="386" y="120"/>
                    </a:lnTo>
                    <a:lnTo>
                      <a:pt x="417" y="107"/>
                    </a:lnTo>
                    <a:lnTo>
                      <a:pt x="448" y="95"/>
                    </a:lnTo>
                    <a:lnTo>
                      <a:pt x="477" y="84"/>
                    </a:lnTo>
                    <a:lnTo>
                      <a:pt x="507" y="74"/>
                    </a:lnTo>
                    <a:lnTo>
                      <a:pt x="565" y="56"/>
                    </a:lnTo>
                    <a:lnTo>
                      <a:pt x="618" y="41"/>
                    </a:lnTo>
                    <a:lnTo>
                      <a:pt x="667" y="28"/>
                    </a:lnTo>
                    <a:lnTo>
                      <a:pt x="709" y="17"/>
                    </a:lnTo>
                    <a:lnTo>
                      <a:pt x="772" y="5"/>
                    </a:lnTo>
                    <a:lnTo>
                      <a:pt x="796" y="0"/>
                    </a:lnTo>
                    <a:lnTo>
                      <a:pt x="795" y="24"/>
                    </a:lnTo>
                    <a:lnTo>
                      <a:pt x="792" y="87"/>
                    </a:lnTo>
                    <a:lnTo>
                      <a:pt x="791" y="130"/>
                    </a:lnTo>
                    <a:lnTo>
                      <a:pt x="788" y="179"/>
                    </a:lnTo>
                    <a:lnTo>
                      <a:pt x="785" y="233"/>
                    </a:lnTo>
                    <a:lnTo>
                      <a:pt x="781" y="289"/>
                    </a:lnTo>
                    <a:lnTo>
                      <a:pt x="775" y="349"/>
                    </a:lnTo>
                    <a:lnTo>
                      <a:pt x="769" y="407"/>
                    </a:lnTo>
                    <a:lnTo>
                      <a:pt x="761" y="466"/>
                    </a:lnTo>
                    <a:lnTo>
                      <a:pt x="751" y="523"/>
                    </a:lnTo>
                    <a:lnTo>
                      <a:pt x="747" y="550"/>
                    </a:lnTo>
                    <a:lnTo>
                      <a:pt x="740" y="577"/>
                    </a:lnTo>
                    <a:lnTo>
                      <a:pt x="735" y="601"/>
                    </a:lnTo>
                    <a:lnTo>
                      <a:pt x="729" y="624"/>
                    </a:lnTo>
                    <a:lnTo>
                      <a:pt x="721" y="647"/>
                    </a:lnTo>
                    <a:lnTo>
                      <a:pt x="714" y="667"/>
                    </a:lnTo>
                    <a:lnTo>
                      <a:pt x="706" y="686"/>
                    </a:lnTo>
                    <a:lnTo>
                      <a:pt x="698" y="703"/>
                    </a:lnTo>
                    <a:lnTo>
                      <a:pt x="681" y="733"/>
                    </a:lnTo>
                    <a:lnTo>
                      <a:pt x="663" y="760"/>
                    </a:lnTo>
                    <a:lnTo>
                      <a:pt x="643" y="784"/>
                    </a:lnTo>
                    <a:lnTo>
                      <a:pt x="623" y="807"/>
                    </a:lnTo>
                    <a:lnTo>
                      <a:pt x="604" y="825"/>
                    </a:lnTo>
                    <a:lnTo>
                      <a:pt x="583" y="842"/>
                    </a:lnTo>
                    <a:lnTo>
                      <a:pt x="563" y="857"/>
                    </a:lnTo>
                    <a:lnTo>
                      <a:pt x="541" y="868"/>
                    </a:lnTo>
                    <a:lnTo>
                      <a:pt x="520" y="879"/>
                    </a:lnTo>
                    <a:lnTo>
                      <a:pt x="499" y="886"/>
                    </a:lnTo>
                    <a:lnTo>
                      <a:pt x="477" y="893"/>
                    </a:lnTo>
                    <a:lnTo>
                      <a:pt x="457" y="898"/>
                    </a:lnTo>
                    <a:lnTo>
                      <a:pt x="436" y="901"/>
                    </a:lnTo>
                    <a:lnTo>
                      <a:pt x="415" y="903"/>
                    </a:lnTo>
                    <a:lnTo>
                      <a:pt x="394" y="905"/>
                    </a:lnTo>
                    <a:lnTo>
                      <a:pt x="375" y="903"/>
                    </a:lnTo>
                    <a:lnTo>
                      <a:pt x="356" y="902"/>
                    </a:lnTo>
                    <a:lnTo>
                      <a:pt x="337" y="900"/>
                    </a:lnTo>
                    <a:lnTo>
                      <a:pt x="319" y="897"/>
                    </a:lnTo>
                    <a:lnTo>
                      <a:pt x="302" y="893"/>
                    </a:lnTo>
                    <a:lnTo>
                      <a:pt x="271" y="884"/>
                    </a:lnTo>
                    <a:lnTo>
                      <a:pt x="243" y="876"/>
                    </a:lnTo>
                    <a:lnTo>
                      <a:pt x="204" y="859"/>
                    </a:lnTo>
                    <a:lnTo>
                      <a:pt x="189" y="85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30" name="Group 29">
              <a:extLst>
                <a:ext uri="{FF2B5EF4-FFF2-40B4-BE49-F238E27FC236}">
                  <a16:creationId xmlns:a16="http://schemas.microsoft.com/office/drawing/2014/main" id="{F8C8D858-586D-EE4C-B21F-091B4F04CF29}"/>
                </a:ext>
              </a:extLst>
            </p:cNvPr>
            <p:cNvGrpSpPr/>
            <p:nvPr/>
          </p:nvGrpSpPr>
          <p:grpSpPr>
            <a:xfrm flipH="1">
              <a:off x="6308637" y="5582536"/>
              <a:ext cx="956217" cy="5390262"/>
              <a:chOff x="4095155" y="5582536"/>
              <a:chExt cx="956217" cy="5390262"/>
            </a:xfrm>
            <a:gradFill>
              <a:gsLst>
                <a:gs pos="0">
                  <a:schemeClr val="tx2"/>
                </a:gs>
                <a:gs pos="100000">
                  <a:schemeClr val="tx2">
                    <a:lumMod val="75000"/>
                  </a:schemeClr>
                </a:gs>
              </a:gsLst>
              <a:lin ang="0" scaled="0"/>
            </a:gradFill>
          </p:grpSpPr>
          <p:sp>
            <p:nvSpPr>
              <p:cNvPr id="108" name="Freeform 16">
                <a:extLst>
                  <a:ext uri="{FF2B5EF4-FFF2-40B4-BE49-F238E27FC236}">
                    <a16:creationId xmlns:a16="http://schemas.microsoft.com/office/drawing/2014/main" id="{38C8E6ED-0B6B-1B48-BE7E-9BD868BEB0C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95155" y="5582536"/>
                <a:ext cx="956217" cy="956217"/>
              </a:xfrm>
              <a:custGeom>
                <a:avLst/>
                <a:gdLst>
                  <a:gd name="T0" fmla="*/ 1910 w 1916"/>
                  <a:gd name="T1" fmla="*/ 1056 h 1916"/>
                  <a:gd name="T2" fmla="*/ 1885 w 1916"/>
                  <a:gd name="T3" fmla="*/ 1197 h 1916"/>
                  <a:gd name="T4" fmla="*/ 1840 w 1916"/>
                  <a:gd name="T5" fmla="*/ 1331 h 1916"/>
                  <a:gd name="T6" fmla="*/ 1776 w 1916"/>
                  <a:gd name="T7" fmla="*/ 1455 h 1916"/>
                  <a:gd name="T8" fmla="*/ 1696 w 1916"/>
                  <a:gd name="T9" fmla="*/ 1568 h 1916"/>
                  <a:gd name="T10" fmla="*/ 1602 w 1916"/>
                  <a:gd name="T11" fmla="*/ 1668 h 1916"/>
                  <a:gd name="T12" fmla="*/ 1493 w 1916"/>
                  <a:gd name="T13" fmla="*/ 1753 h 1916"/>
                  <a:gd name="T14" fmla="*/ 1373 w 1916"/>
                  <a:gd name="T15" fmla="*/ 1822 h 1916"/>
                  <a:gd name="T16" fmla="*/ 1242 w 1916"/>
                  <a:gd name="T17" fmla="*/ 1873 h 1916"/>
                  <a:gd name="T18" fmla="*/ 1103 w 1916"/>
                  <a:gd name="T19" fmla="*/ 1905 h 1916"/>
                  <a:gd name="T20" fmla="*/ 958 w 1916"/>
                  <a:gd name="T21" fmla="*/ 1916 h 1916"/>
                  <a:gd name="T22" fmla="*/ 812 w 1916"/>
                  <a:gd name="T23" fmla="*/ 1905 h 1916"/>
                  <a:gd name="T24" fmla="*/ 672 w 1916"/>
                  <a:gd name="T25" fmla="*/ 1873 h 1916"/>
                  <a:gd name="T26" fmla="*/ 543 w 1916"/>
                  <a:gd name="T27" fmla="*/ 1822 h 1916"/>
                  <a:gd name="T28" fmla="*/ 422 w 1916"/>
                  <a:gd name="T29" fmla="*/ 1753 h 1916"/>
                  <a:gd name="T30" fmla="*/ 314 w 1916"/>
                  <a:gd name="T31" fmla="*/ 1668 h 1916"/>
                  <a:gd name="T32" fmla="*/ 218 w 1916"/>
                  <a:gd name="T33" fmla="*/ 1568 h 1916"/>
                  <a:gd name="T34" fmla="*/ 138 w 1916"/>
                  <a:gd name="T35" fmla="*/ 1455 h 1916"/>
                  <a:gd name="T36" fmla="*/ 75 w 1916"/>
                  <a:gd name="T37" fmla="*/ 1331 h 1916"/>
                  <a:gd name="T38" fmla="*/ 30 w 1916"/>
                  <a:gd name="T39" fmla="*/ 1197 h 1916"/>
                  <a:gd name="T40" fmla="*/ 5 w 1916"/>
                  <a:gd name="T41" fmla="*/ 1056 h 1916"/>
                  <a:gd name="T42" fmla="*/ 1 w 1916"/>
                  <a:gd name="T43" fmla="*/ 909 h 1916"/>
                  <a:gd name="T44" fmla="*/ 19 w 1916"/>
                  <a:gd name="T45" fmla="*/ 765 h 1916"/>
                  <a:gd name="T46" fmla="*/ 58 w 1916"/>
                  <a:gd name="T47" fmla="*/ 628 h 1916"/>
                  <a:gd name="T48" fmla="*/ 116 w 1916"/>
                  <a:gd name="T49" fmla="*/ 502 h 1916"/>
                  <a:gd name="T50" fmla="*/ 190 w 1916"/>
                  <a:gd name="T51" fmla="*/ 385 h 1916"/>
                  <a:gd name="T52" fmla="*/ 281 w 1916"/>
                  <a:gd name="T53" fmla="*/ 280 h 1916"/>
                  <a:gd name="T54" fmla="*/ 384 w 1916"/>
                  <a:gd name="T55" fmla="*/ 190 h 1916"/>
                  <a:gd name="T56" fmla="*/ 501 w 1916"/>
                  <a:gd name="T57" fmla="*/ 115 h 1916"/>
                  <a:gd name="T58" fmla="*/ 628 w 1916"/>
                  <a:gd name="T59" fmla="*/ 58 h 1916"/>
                  <a:gd name="T60" fmla="*/ 764 w 1916"/>
                  <a:gd name="T61" fmla="*/ 19 h 1916"/>
                  <a:gd name="T62" fmla="*/ 908 w 1916"/>
                  <a:gd name="T63" fmla="*/ 1 h 1916"/>
                  <a:gd name="T64" fmla="*/ 1056 w 1916"/>
                  <a:gd name="T65" fmla="*/ 4 h 1916"/>
                  <a:gd name="T66" fmla="*/ 1197 w 1916"/>
                  <a:gd name="T67" fmla="*/ 30 h 1916"/>
                  <a:gd name="T68" fmla="*/ 1330 w 1916"/>
                  <a:gd name="T69" fmla="*/ 75 h 1916"/>
                  <a:gd name="T70" fmla="*/ 1454 w 1916"/>
                  <a:gd name="T71" fmla="*/ 139 h 1916"/>
                  <a:gd name="T72" fmla="*/ 1566 w 1916"/>
                  <a:gd name="T73" fmla="*/ 218 h 1916"/>
                  <a:gd name="T74" fmla="*/ 1666 w 1916"/>
                  <a:gd name="T75" fmla="*/ 313 h 1916"/>
                  <a:gd name="T76" fmla="*/ 1752 w 1916"/>
                  <a:gd name="T77" fmla="*/ 422 h 1916"/>
                  <a:gd name="T78" fmla="*/ 1821 w 1916"/>
                  <a:gd name="T79" fmla="*/ 542 h 1916"/>
                  <a:gd name="T80" fmla="*/ 1872 w 1916"/>
                  <a:gd name="T81" fmla="*/ 673 h 1916"/>
                  <a:gd name="T82" fmla="*/ 1904 w 1916"/>
                  <a:gd name="T83" fmla="*/ 812 h 1916"/>
                  <a:gd name="T84" fmla="*/ 1916 w 1916"/>
                  <a:gd name="T85" fmla="*/ 958 h 19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916" h="1916">
                    <a:moveTo>
                      <a:pt x="1916" y="958"/>
                    </a:moveTo>
                    <a:lnTo>
                      <a:pt x="1913" y="1008"/>
                    </a:lnTo>
                    <a:lnTo>
                      <a:pt x="1910" y="1056"/>
                    </a:lnTo>
                    <a:lnTo>
                      <a:pt x="1904" y="1105"/>
                    </a:lnTo>
                    <a:lnTo>
                      <a:pt x="1895" y="1151"/>
                    </a:lnTo>
                    <a:lnTo>
                      <a:pt x="1885" y="1197"/>
                    </a:lnTo>
                    <a:lnTo>
                      <a:pt x="1872" y="1243"/>
                    </a:lnTo>
                    <a:lnTo>
                      <a:pt x="1857" y="1288"/>
                    </a:lnTo>
                    <a:lnTo>
                      <a:pt x="1840" y="1331"/>
                    </a:lnTo>
                    <a:lnTo>
                      <a:pt x="1821" y="1374"/>
                    </a:lnTo>
                    <a:lnTo>
                      <a:pt x="1800" y="1414"/>
                    </a:lnTo>
                    <a:lnTo>
                      <a:pt x="1776" y="1455"/>
                    </a:lnTo>
                    <a:lnTo>
                      <a:pt x="1752" y="1494"/>
                    </a:lnTo>
                    <a:lnTo>
                      <a:pt x="1725" y="1532"/>
                    </a:lnTo>
                    <a:lnTo>
                      <a:pt x="1696" y="1568"/>
                    </a:lnTo>
                    <a:lnTo>
                      <a:pt x="1666" y="1602"/>
                    </a:lnTo>
                    <a:lnTo>
                      <a:pt x="1635" y="1636"/>
                    </a:lnTo>
                    <a:lnTo>
                      <a:pt x="1602" y="1668"/>
                    </a:lnTo>
                    <a:lnTo>
                      <a:pt x="1566" y="1698"/>
                    </a:lnTo>
                    <a:lnTo>
                      <a:pt x="1530" y="1726"/>
                    </a:lnTo>
                    <a:lnTo>
                      <a:pt x="1493" y="1753"/>
                    </a:lnTo>
                    <a:lnTo>
                      <a:pt x="1454" y="1778"/>
                    </a:lnTo>
                    <a:lnTo>
                      <a:pt x="1414" y="1801"/>
                    </a:lnTo>
                    <a:lnTo>
                      <a:pt x="1373" y="1822"/>
                    </a:lnTo>
                    <a:lnTo>
                      <a:pt x="1330" y="1841"/>
                    </a:lnTo>
                    <a:lnTo>
                      <a:pt x="1287" y="1859"/>
                    </a:lnTo>
                    <a:lnTo>
                      <a:pt x="1242" y="1873"/>
                    </a:lnTo>
                    <a:lnTo>
                      <a:pt x="1197" y="1886"/>
                    </a:lnTo>
                    <a:lnTo>
                      <a:pt x="1150" y="1897"/>
                    </a:lnTo>
                    <a:lnTo>
                      <a:pt x="1103" y="1905"/>
                    </a:lnTo>
                    <a:lnTo>
                      <a:pt x="1056" y="1912"/>
                    </a:lnTo>
                    <a:lnTo>
                      <a:pt x="1007" y="1915"/>
                    </a:lnTo>
                    <a:lnTo>
                      <a:pt x="958" y="1916"/>
                    </a:lnTo>
                    <a:lnTo>
                      <a:pt x="908" y="1915"/>
                    </a:lnTo>
                    <a:lnTo>
                      <a:pt x="860" y="1912"/>
                    </a:lnTo>
                    <a:lnTo>
                      <a:pt x="812" y="1905"/>
                    </a:lnTo>
                    <a:lnTo>
                      <a:pt x="764" y="1897"/>
                    </a:lnTo>
                    <a:lnTo>
                      <a:pt x="718" y="1886"/>
                    </a:lnTo>
                    <a:lnTo>
                      <a:pt x="672" y="1873"/>
                    </a:lnTo>
                    <a:lnTo>
                      <a:pt x="628" y="1859"/>
                    </a:lnTo>
                    <a:lnTo>
                      <a:pt x="585" y="1841"/>
                    </a:lnTo>
                    <a:lnTo>
                      <a:pt x="543" y="1822"/>
                    </a:lnTo>
                    <a:lnTo>
                      <a:pt x="501" y="1801"/>
                    </a:lnTo>
                    <a:lnTo>
                      <a:pt x="461" y="1778"/>
                    </a:lnTo>
                    <a:lnTo>
                      <a:pt x="422" y="1753"/>
                    </a:lnTo>
                    <a:lnTo>
                      <a:pt x="384" y="1726"/>
                    </a:lnTo>
                    <a:lnTo>
                      <a:pt x="348" y="1698"/>
                    </a:lnTo>
                    <a:lnTo>
                      <a:pt x="314" y="1668"/>
                    </a:lnTo>
                    <a:lnTo>
                      <a:pt x="281" y="1636"/>
                    </a:lnTo>
                    <a:lnTo>
                      <a:pt x="249" y="1602"/>
                    </a:lnTo>
                    <a:lnTo>
                      <a:pt x="218" y="1568"/>
                    </a:lnTo>
                    <a:lnTo>
                      <a:pt x="190" y="1532"/>
                    </a:lnTo>
                    <a:lnTo>
                      <a:pt x="164" y="1494"/>
                    </a:lnTo>
                    <a:lnTo>
                      <a:pt x="138" y="1455"/>
                    </a:lnTo>
                    <a:lnTo>
                      <a:pt x="116" y="1414"/>
                    </a:lnTo>
                    <a:lnTo>
                      <a:pt x="94" y="1374"/>
                    </a:lnTo>
                    <a:lnTo>
                      <a:pt x="75" y="1331"/>
                    </a:lnTo>
                    <a:lnTo>
                      <a:pt x="58" y="1288"/>
                    </a:lnTo>
                    <a:lnTo>
                      <a:pt x="42" y="1243"/>
                    </a:lnTo>
                    <a:lnTo>
                      <a:pt x="30" y="1197"/>
                    </a:lnTo>
                    <a:lnTo>
                      <a:pt x="19" y="1151"/>
                    </a:lnTo>
                    <a:lnTo>
                      <a:pt x="10" y="1105"/>
                    </a:lnTo>
                    <a:lnTo>
                      <a:pt x="5" y="1056"/>
                    </a:lnTo>
                    <a:lnTo>
                      <a:pt x="1" y="1008"/>
                    </a:lnTo>
                    <a:lnTo>
                      <a:pt x="0" y="958"/>
                    </a:lnTo>
                    <a:lnTo>
                      <a:pt x="1" y="909"/>
                    </a:lnTo>
                    <a:lnTo>
                      <a:pt x="5" y="860"/>
                    </a:lnTo>
                    <a:lnTo>
                      <a:pt x="10" y="812"/>
                    </a:lnTo>
                    <a:lnTo>
                      <a:pt x="19" y="765"/>
                    </a:lnTo>
                    <a:lnTo>
                      <a:pt x="30" y="719"/>
                    </a:lnTo>
                    <a:lnTo>
                      <a:pt x="42" y="673"/>
                    </a:lnTo>
                    <a:lnTo>
                      <a:pt x="58" y="628"/>
                    </a:lnTo>
                    <a:lnTo>
                      <a:pt x="75" y="585"/>
                    </a:lnTo>
                    <a:lnTo>
                      <a:pt x="94" y="542"/>
                    </a:lnTo>
                    <a:lnTo>
                      <a:pt x="116" y="502"/>
                    </a:lnTo>
                    <a:lnTo>
                      <a:pt x="138" y="461"/>
                    </a:lnTo>
                    <a:lnTo>
                      <a:pt x="164" y="422"/>
                    </a:lnTo>
                    <a:lnTo>
                      <a:pt x="190" y="385"/>
                    </a:lnTo>
                    <a:lnTo>
                      <a:pt x="218" y="348"/>
                    </a:lnTo>
                    <a:lnTo>
                      <a:pt x="249" y="313"/>
                    </a:lnTo>
                    <a:lnTo>
                      <a:pt x="281" y="280"/>
                    </a:lnTo>
                    <a:lnTo>
                      <a:pt x="314" y="248"/>
                    </a:lnTo>
                    <a:lnTo>
                      <a:pt x="348" y="218"/>
                    </a:lnTo>
                    <a:lnTo>
                      <a:pt x="384" y="190"/>
                    </a:lnTo>
                    <a:lnTo>
                      <a:pt x="422" y="163"/>
                    </a:lnTo>
                    <a:lnTo>
                      <a:pt x="461" y="139"/>
                    </a:lnTo>
                    <a:lnTo>
                      <a:pt x="501" y="115"/>
                    </a:lnTo>
                    <a:lnTo>
                      <a:pt x="543" y="94"/>
                    </a:lnTo>
                    <a:lnTo>
                      <a:pt x="585" y="75"/>
                    </a:lnTo>
                    <a:lnTo>
                      <a:pt x="628" y="58"/>
                    </a:lnTo>
                    <a:lnTo>
                      <a:pt x="672" y="43"/>
                    </a:lnTo>
                    <a:lnTo>
                      <a:pt x="718" y="30"/>
                    </a:lnTo>
                    <a:lnTo>
                      <a:pt x="764" y="19"/>
                    </a:lnTo>
                    <a:lnTo>
                      <a:pt x="812" y="11"/>
                    </a:lnTo>
                    <a:lnTo>
                      <a:pt x="860" y="4"/>
                    </a:lnTo>
                    <a:lnTo>
                      <a:pt x="908" y="1"/>
                    </a:lnTo>
                    <a:lnTo>
                      <a:pt x="958" y="0"/>
                    </a:lnTo>
                    <a:lnTo>
                      <a:pt x="1007" y="1"/>
                    </a:lnTo>
                    <a:lnTo>
                      <a:pt x="1056" y="4"/>
                    </a:lnTo>
                    <a:lnTo>
                      <a:pt x="1103" y="11"/>
                    </a:lnTo>
                    <a:lnTo>
                      <a:pt x="1150" y="19"/>
                    </a:lnTo>
                    <a:lnTo>
                      <a:pt x="1197" y="30"/>
                    </a:lnTo>
                    <a:lnTo>
                      <a:pt x="1242" y="43"/>
                    </a:lnTo>
                    <a:lnTo>
                      <a:pt x="1287" y="58"/>
                    </a:lnTo>
                    <a:lnTo>
                      <a:pt x="1330" y="75"/>
                    </a:lnTo>
                    <a:lnTo>
                      <a:pt x="1373" y="94"/>
                    </a:lnTo>
                    <a:lnTo>
                      <a:pt x="1414" y="115"/>
                    </a:lnTo>
                    <a:lnTo>
                      <a:pt x="1454" y="139"/>
                    </a:lnTo>
                    <a:lnTo>
                      <a:pt x="1493" y="163"/>
                    </a:lnTo>
                    <a:lnTo>
                      <a:pt x="1530" y="190"/>
                    </a:lnTo>
                    <a:lnTo>
                      <a:pt x="1566" y="218"/>
                    </a:lnTo>
                    <a:lnTo>
                      <a:pt x="1602" y="248"/>
                    </a:lnTo>
                    <a:lnTo>
                      <a:pt x="1635" y="280"/>
                    </a:lnTo>
                    <a:lnTo>
                      <a:pt x="1666" y="313"/>
                    </a:lnTo>
                    <a:lnTo>
                      <a:pt x="1696" y="348"/>
                    </a:lnTo>
                    <a:lnTo>
                      <a:pt x="1725" y="385"/>
                    </a:lnTo>
                    <a:lnTo>
                      <a:pt x="1752" y="422"/>
                    </a:lnTo>
                    <a:lnTo>
                      <a:pt x="1776" y="461"/>
                    </a:lnTo>
                    <a:lnTo>
                      <a:pt x="1800" y="502"/>
                    </a:lnTo>
                    <a:lnTo>
                      <a:pt x="1821" y="542"/>
                    </a:lnTo>
                    <a:lnTo>
                      <a:pt x="1840" y="585"/>
                    </a:lnTo>
                    <a:lnTo>
                      <a:pt x="1857" y="628"/>
                    </a:lnTo>
                    <a:lnTo>
                      <a:pt x="1872" y="673"/>
                    </a:lnTo>
                    <a:lnTo>
                      <a:pt x="1885" y="719"/>
                    </a:lnTo>
                    <a:lnTo>
                      <a:pt x="1895" y="765"/>
                    </a:lnTo>
                    <a:lnTo>
                      <a:pt x="1904" y="812"/>
                    </a:lnTo>
                    <a:lnTo>
                      <a:pt x="1910" y="860"/>
                    </a:lnTo>
                    <a:lnTo>
                      <a:pt x="1913" y="909"/>
                    </a:lnTo>
                    <a:lnTo>
                      <a:pt x="1916" y="95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9" name="Rectangle 54">
                <a:extLst>
                  <a:ext uri="{FF2B5EF4-FFF2-40B4-BE49-F238E27FC236}">
                    <a16:creationId xmlns:a16="http://schemas.microsoft.com/office/drawing/2014/main" id="{0B2260D6-597C-A743-8F47-7B6E9E7206A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99612" y="6483825"/>
                <a:ext cx="162283" cy="153294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0" name="Freeform 55">
                <a:extLst>
                  <a:ext uri="{FF2B5EF4-FFF2-40B4-BE49-F238E27FC236}">
                    <a16:creationId xmlns:a16="http://schemas.microsoft.com/office/drawing/2014/main" id="{C7D187BC-DEDC-224A-90F9-4B81C44540EC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499612" y="8016767"/>
                <a:ext cx="257156" cy="259651"/>
              </a:xfrm>
              <a:custGeom>
                <a:avLst/>
                <a:gdLst>
                  <a:gd name="T0" fmla="*/ 327 w 519"/>
                  <a:gd name="T1" fmla="*/ 0 h 519"/>
                  <a:gd name="T2" fmla="*/ 328 w 519"/>
                  <a:gd name="T3" fmla="*/ 20 h 519"/>
                  <a:gd name="T4" fmla="*/ 332 w 519"/>
                  <a:gd name="T5" fmla="*/ 38 h 519"/>
                  <a:gd name="T6" fmla="*/ 336 w 519"/>
                  <a:gd name="T7" fmla="*/ 57 h 519"/>
                  <a:gd name="T8" fmla="*/ 342 w 519"/>
                  <a:gd name="T9" fmla="*/ 74 h 519"/>
                  <a:gd name="T10" fmla="*/ 351 w 519"/>
                  <a:gd name="T11" fmla="*/ 91 h 519"/>
                  <a:gd name="T12" fmla="*/ 360 w 519"/>
                  <a:gd name="T13" fmla="*/ 107 h 519"/>
                  <a:gd name="T14" fmla="*/ 371 w 519"/>
                  <a:gd name="T15" fmla="*/ 122 h 519"/>
                  <a:gd name="T16" fmla="*/ 384 w 519"/>
                  <a:gd name="T17" fmla="*/ 135 h 519"/>
                  <a:gd name="T18" fmla="*/ 152 w 519"/>
                  <a:gd name="T19" fmla="*/ 367 h 519"/>
                  <a:gd name="T20" fmla="*/ 135 w 519"/>
                  <a:gd name="T21" fmla="*/ 349 h 519"/>
                  <a:gd name="T22" fmla="*/ 118 w 519"/>
                  <a:gd name="T23" fmla="*/ 331 h 519"/>
                  <a:gd name="T24" fmla="*/ 103 w 519"/>
                  <a:gd name="T25" fmla="*/ 311 h 519"/>
                  <a:gd name="T26" fmla="*/ 88 w 519"/>
                  <a:gd name="T27" fmla="*/ 290 h 519"/>
                  <a:gd name="T28" fmla="*/ 74 w 519"/>
                  <a:gd name="T29" fmla="*/ 269 h 519"/>
                  <a:gd name="T30" fmla="*/ 62 w 519"/>
                  <a:gd name="T31" fmla="*/ 248 h 519"/>
                  <a:gd name="T32" fmla="*/ 51 w 519"/>
                  <a:gd name="T33" fmla="*/ 226 h 519"/>
                  <a:gd name="T34" fmla="*/ 40 w 519"/>
                  <a:gd name="T35" fmla="*/ 202 h 519"/>
                  <a:gd name="T36" fmla="*/ 30 w 519"/>
                  <a:gd name="T37" fmla="*/ 179 h 519"/>
                  <a:gd name="T38" fmla="*/ 23 w 519"/>
                  <a:gd name="T39" fmla="*/ 154 h 519"/>
                  <a:gd name="T40" fmla="*/ 15 w 519"/>
                  <a:gd name="T41" fmla="*/ 130 h 519"/>
                  <a:gd name="T42" fmla="*/ 10 w 519"/>
                  <a:gd name="T43" fmla="*/ 105 h 519"/>
                  <a:gd name="T44" fmla="*/ 5 w 519"/>
                  <a:gd name="T45" fmla="*/ 80 h 519"/>
                  <a:gd name="T46" fmla="*/ 2 w 519"/>
                  <a:gd name="T47" fmla="*/ 53 h 519"/>
                  <a:gd name="T48" fmla="*/ 0 w 519"/>
                  <a:gd name="T49" fmla="*/ 26 h 519"/>
                  <a:gd name="T50" fmla="*/ 0 w 519"/>
                  <a:gd name="T51" fmla="*/ 0 h 519"/>
                  <a:gd name="T52" fmla="*/ 327 w 519"/>
                  <a:gd name="T53" fmla="*/ 0 h 519"/>
                  <a:gd name="T54" fmla="*/ 384 w 519"/>
                  <a:gd name="T55" fmla="*/ 135 h 519"/>
                  <a:gd name="T56" fmla="*/ 398 w 519"/>
                  <a:gd name="T57" fmla="*/ 148 h 519"/>
                  <a:gd name="T58" fmla="*/ 411 w 519"/>
                  <a:gd name="T59" fmla="*/ 158 h 519"/>
                  <a:gd name="T60" fmla="*/ 427 w 519"/>
                  <a:gd name="T61" fmla="*/ 168 h 519"/>
                  <a:gd name="T62" fmla="*/ 444 w 519"/>
                  <a:gd name="T63" fmla="*/ 177 h 519"/>
                  <a:gd name="T64" fmla="*/ 461 w 519"/>
                  <a:gd name="T65" fmla="*/ 183 h 519"/>
                  <a:gd name="T66" fmla="*/ 481 w 519"/>
                  <a:gd name="T67" fmla="*/ 187 h 519"/>
                  <a:gd name="T68" fmla="*/ 500 w 519"/>
                  <a:gd name="T69" fmla="*/ 190 h 519"/>
                  <a:gd name="T70" fmla="*/ 519 w 519"/>
                  <a:gd name="T71" fmla="*/ 191 h 519"/>
                  <a:gd name="T72" fmla="*/ 519 w 519"/>
                  <a:gd name="T73" fmla="*/ 519 h 519"/>
                  <a:gd name="T74" fmla="*/ 492 w 519"/>
                  <a:gd name="T75" fmla="*/ 519 h 519"/>
                  <a:gd name="T76" fmla="*/ 466 w 519"/>
                  <a:gd name="T77" fmla="*/ 517 h 519"/>
                  <a:gd name="T78" fmla="*/ 440 w 519"/>
                  <a:gd name="T79" fmla="*/ 514 h 519"/>
                  <a:gd name="T80" fmla="*/ 415 w 519"/>
                  <a:gd name="T81" fmla="*/ 509 h 519"/>
                  <a:gd name="T82" fmla="*/ 389 w 519"/>
                  <a:gd name="T83" fmla="*/ 503 h 519"/>
                  <a:gd name="T84" fmla="*/ 365 w 519"/>
                  <a:gd name="T85" fmla="*/ 496 h 519"/>
                  <a:gd name="T86" fmla="*/ 340 w 519"/>
                  <a:gd name="T87" fmla="*/ 489 h 519"/>
                  <a:gd name="T88" fmla="*/ 317 w 519"/>
                  <a:gd name="T89" fmla="*/ 479 h 519"/>
                  <a:gd name="T90" fmla="*/ 293 w 519"/>
                  <a:gd name="T91" fmla="*/ 468 h 519"/>
                  <a:gd name="T92" fmla="*/ 271 w 519"/>
                  <a:gd name="T93" fmla="*/ 457 h 519"/>
                  <a:gd name="T94" fmla="*/ 250 w 519"/>
                  <a:gd name="T95" fmla="*/ 445 h 519"/>
                  <a:gd name="T96" fmla="*/ 228 w 519"/>
                  <a:gd name="T97" fmla="*/ 431 h 519"/>
                  <a:gd name="T98" fmla="*/ 208 w 519"/>
                  <a:gd name="T99" fmla="*/ 416 h 519"/>
                  <a:gd name="T100" fmla="*/ 188 w 519"/>
                  <a:gd name="T101" fmla="*/ 401 h 519"/>
                  <a:gd name="T102" fmla="*/ 170 w 519"/>
                  <a:gd name="T103" fmla="*/ 385 h 519"/>
                  <a:gd name="T104" fmla="*/ 152 w 519"/>
                  <a:gd name="T105" fmla="*/ 367 h 519"/>
                  <a:gd name="T106" fmla="*/ 384 w 519"/>
                  <a:gd name="T107" fmla="*/ 135 h 5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519" h="519">
                    <a:moveTo>
                      <a:pt x="327" y="0"/>
                    </a:moveTo>
                    <a:lnTo>
                      <a:pt x="328" y="20"/>
                    </a:lnTo>
                    <a:lnTo>
                      <a:pt x="332" y="38"/>
                    </a:lnTo>
                    <a:lnTo>
                      <a:pt x="336" y="57"/>
                    </a:lnTo>
                    <a:lnTo>
                      <a:pt x="342" y="74"/>
                    </a:lnTo>
                    <a:lnTo>
                      <a:pt x="351" y="91"/>
                    </a:lnTo>
                    <a:lnTo>
                      <a:pt x="360" y="107"/>
                    </a:lnTo>
                    <a:lnTo>
                      <a:pt x="371" y="122"/>
                    </a:lnTo>
                    <a:lnTo>
                      <a:pt x="384" y="135"/>
                    </a:lnTo>
                    <a:lnTo>
                      <a:pt x="152" y="367"/>
                    </a:lnTo>
                    <a:lnTo>
                      <a:pt x="135" y="349"/>
                    </a:lnTo>
                    <a:lnTo>
                      <a:pt x="118" y="331"/>
                    </a:lnTo>
                    <a:lnTo>
                      <a:pt x="103" y="311"/>
                    </a:lnTo>
                    <a:lnTo>
                      <a:pt x="88" y="290"/>
                    </a:lnTo>
                    <a:lnTo>
                      <a:pt x="74" y="269"/>
                    </a:lnTo>
                    <a:lnTo>
                      <a:pt x="62" y="248"/>
                    </a:lnTo>
                    <a:lnTo>
                      <a:pt x="51" y="226"/>
                    </a:lnTo>
                    <a:lnTo>
                      <a:pt x="40" y="202"/>
                    </a:lnTo>
                    <a:lnTo>
                      <a:pt x="30" y="179"/>
                    </a:lnTo>
                    <a:lnTo>
                      <a:pt x="23" y="154"/>
                    </a:lnTo>
                    <a:lnTo>
                      <a:pt x="15" y="130"/>
                    </a:lnTo>
                    <a:lnTo>
                      <a:pt x="10" y="105"/>
                    </a:lnTo>
                    <a:lnTo>
                      <a:pt x="5" y="80"/>
                    </a:lnTo>
                    <a:lnTo>
                      <a:pt x="2" y="53"/>
                    </a:lnTo>
                    <a:lnTo>
                      <a:pt x="0" y="26"/>
                    </a:lnTo>
                    <a:lnTo>
                      <a:pt x="0" y="0"/>
                    </a:lnTo>
                    <a:lnTo>
                      <a:pt x="327" y="0"/>
                    </a:lnTo>
                    <a:close/>
                    <a:moveTo>
                      <a:pt x="384" y="135"/>
                    </a:moveTo>
                    <a:lnTo>
                      <a:pt x="398" y="148"/>
                    </a:lnTo>
                    <a:lnTo>
                      <a:pt x="411" y="158"/>
                    </a:lnTo>
                    <a:lnTo>
                      <a:pt x="427" y="168"/>
                    </a:lnTo>
                    <a:lnTo>
                      <a:pt x="444" y="177"/>
                    </a:lnTo>
                    <a:lnTo>
                      <a:pt x="461" y="183"/>
                    </a:lnTo>
                    <a:lnTo>
                      <a:pt x="481" y="187"/>
                    </a:lnTo>
                    <a:lnTo>
                      <a:pt x="500" y="190"/>
                    </a:lnTo>
                    <a:lnTo>
                      <a:pt x="519" y="191"/>
                    </a:lnTo>
                    <a:lnTo>
                      <a:pt x="519" y="519"/>
                    </a:lnTo>
                    <a:lnTo>
                      <a:pt x="492" y="519"/>
                    </a:lnTo>
                    <a:lnTo>
                      <a:pt x="466" y="517"/>
                    </a:lnTo>
                    <a:lnTo>
                      <a:pt x="440" y="514"/>
                    </a:lnTo>
                    <a:lnTo>
                      <a:pt x="415" y="509"/>
                    </a:lnTo>
                    <a:lnTo>
                      <a:pt x="389" y="503"/>
                    </a:lnTo>
                    <a:lnTo>
                      <a:pt x="365" y="496"/>
                    </a:lnTo>
                    <a:lnTo>
                      <a:pt x="340" y="489"/>
                    </a:lnTo>
                    <a:lnTo>
                      <a:pt x="317" y="479"/>
                    </a:lnTo>
                    <a:lnTo>
                      <a:pt x="293" y="468"/>
                    </a:lnTo>
                    <a:lnTo>
                      <a:pt x="271" y="457"/>
                    </a:lnTo>
                    <a:lnTo>
                      <a:pt x="250" y="445"/>
                    </a:lnTo>
                    <a:lnTo>
                      <a:pt x="228" y="431"/>
                    </a:lnTo>
                    <a:lnTo>
                      <a:pt x="208" y="416"/>
                    </a:lnTo>
                    <a:lnTo>
                      <a:pt x="188" y="401"/>
                    </a:lnTo>
                    <a:lnTo>
                      <a:pt x="170" y="385"/>
                    </a:lnTo>
                    <a:lnTo>
                      <a:pt x="152" y="367"/>
                    </a:lnTo>
                    <a:lnTo>
                      <a:pt x="384" y="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" name="Freeform 56">
                <a:extLst>
                  <a:ext uri="{FF2B5EF4-FFF2-40B4-BE49-F238E27FC236}">
                    <a16:creationId xmlns:a16="http://schemas.microsoft.com/office/drawing/2014/main" id="{8D2C3CC4-47B4-2A4B-8DB6-13BA288B86B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756767" y="8111640"/>
                <a:ext cx="259651" cy="259651"/>
              </a:xfrm>
              <a:custGeom>
                <a:avLst/>
                <a:gdLst>
                  <a:gd name="T0" fmla="*/ 0 w 519"/>
                  <a:gd name="T1" fmla="*/ 0 h 520"/>
                  <a:gd name="T2" fmla="*/ 27 w 519"/>
                  <a:gd name="T3" fmla="*/ 1 h 520"/>
                  <a:gd name="T4" fmla="*/ 53 w 519"/>
                  <a:gd name="T5" fmla="*/ 3 h 520"/>
                  <a:gd name="T6" fmla="*/ 79 w 519"/>
                  <a:gd name="T7" fmla="*/ 7 h 520"/>
                  <a:gd name="T8" fmla="*/ 104 w 519"/>
                  <a:gd name="T9" fmla="*/ 11 h 520"/>
                  <a:gd name="T10" fmla="*/ 130 w 519"/>
                  <a:gd name="T11" fmla="*/ 16 h 520"/>
                  <a:gd name="T12" fmla="*/ 154 w 519"/>
                  <a:gd name="T13" fmla="*/ 24 h 520"/>
                  <a:gd name="T14" fmla="*/ 179 w 519"/>
                  <a:gd name="T15" fmla="*/ 32 h 520"/>
                  <a:gd name="T16" fmla="*/ 202 w 519"/>
                  <a:gd name="T17" fmla="*/ 41 h 520"/>
                  <a:gd name="T18" fmla="*/ 224 w 519"/>
                  <a:gd name="T19" fmla="*/ 52 h 520"/>
                  <a:gd name="T20" fmla="*/ 248 w 519"/>
                  <a:gd name="T21" fmla="*/ 63 h 520"/>
                  <a:gd name="T22" fmla="*/ 269 w 519"/>
                  <a:gd name="T23" fmla="*/ 76 h 520"/>
                  <a:gd name="T24" fmla="*/ 290 w 519"/>
                  <a:gd name="T25" fmla="*/ 89 h 520"/>
                  <a:gd name="T26" fmla="*/ 311 w 519"/>
                  <a:gd name="T27" fmla="*/ 104 h 520"/>
                  <a:gd name="T28" fmla="*/ 330 w 519"/>
                  <a:gd name="T29" fmla="*/ 119 h 520"/>
                  <a:gd name="T30" fmla="*/ 349 w 519"/>
                  <a:gd name="T31" fmla="*/ 136 h 520"/>
                  <a:gd name="T32" fmla="*/ 367 w 519"/>
                  <a:gd name="T33" fmla="*/ 153 h 520"/>
                  <a:gd name="T34" fmla="*/ 135 w 519"/>
                  <a:gd name="T35" fmla="*/ 385 h 520"/>
                  <a:gd name="T36" fmla="*/ 121 w 519"/>
                  <a:gd name="T37" fmla="*/ 372 h 520"/>
                  <a:gd name="T38" fmla="*/ 106 w 519"/>
                  <a:gd name="T39" fmla="*/ 361 h 520"/>
                  <a:gd name="T40" fmla="*/ 91 w 519"/>
                  <a:gd name="T41" fmla="*/ 352 h 520"/>
                  <a:gd name="T42" fmla="*/ 74 w 519"/>
                  <a:gd name="T43" fmla="*/ 344 h 520"/>
                  <a:gd name="T44" fmla="*/ 56 w 519"/>
                  <a:gd name="T45" fmla="*/ 337 h 520"/>
                  <a:gd name="T46" fmla="*/ 38 w 519"/>
                  <a:gd name="T47" fmla="*/ 333 h 520"/>
                  <a:gd name="T48" fmla="*/ 19 w 519"/>
                  <a:gd name="T49" fmla="*/ 330 h 520"/>
                  <a:gd name="T50" fmla="*/ 0 w 519"/>
                  <a:gd name="T51" fmla="*/ 328 h 520"/>
                  <a:gd name="T52" fmla="*/ 0 w 519"/>
                  <a:gd name="T53" fmla="*/ 0 h 520"/>
                  <a:gd name="T54" fmla="*/ 367 w 519"/>
                  <a:gd name="T55" fmla="*/ 153 h 520"/>
                  <a:gd name="T56" fmla="*/ 384 w 519"/>
                  <a:gd name="T57" fmla="*/ 171 h 520"/>
                  <a:gd name="T58" fmla="*/ 401 w 519"/>
                  <a:gd name="T59" fmla="*/ 190 h 520"/>
                  <a:gd name="T60" fmla="*/ 416 w 519"/>
                  <a:gd name="T61" fmla="*/ 209 h 520"/>
                  <a:gd name="T62" fmla="*/ 431 w 519"/>
                  <a:gd name="T63" fmla="*/ 229 h 520"/>
                  <a:gd name="T64" fmla="*/ 444 w 519"/>
                  <a:gd name="T65" fmla="*/ 251 h 520"/>
                  <a:gd name="T66" fmla="*/ 457 w 519"/>
                  <a:gd name="T67" fmla="*/ 272 h 520"/>
                  <a:gd name="T68" fmla="*/ 468 w 519"/>
                  <a:gd name="T69" fmla="*/ 294 h 520"/>
                  <a:gd name="T70" fmla="*/ 479 w 519"/>
                  <a:gd name="T71" fmla="*/ 318 h 520"/>
                  <a:gd name="T72" fmla="*/ 487 w 519"/>
                  <a:gd name="T73" fmla="*/ 341 h 520"/>
                  <a:gd name="T74" fmla="*/ 496 w 519"/>
                  <a:gd name="T75" fmla="*/ 366 h 520"/>
                  <a:gd name="T76" fmla="*/ 503 w 519"/>
                  <a:gd name="T77" fmla="*/ 390 h 520"/>
                  <a:gd name="T78" fmla="*/ 509 w 519"/>
                  <a:gd name="T79" fmla="*/ 416 h 520"/>
                  <a:gd name="T80" fmla="*/ 513 w 519"/>
                  <a:gd name="T81" fmla="*/ 441 h 520"/>
                  <a:gd name="T82" fmla="*/ 517 w 519"/>
                  <a:gd name="T83" fmla="*/ 467 h 520"/>
                  <a:gd name="T84" fmla="*/ 518 w 519"/>
                  <a:gd name="T85" fmla="*/ 494 h 520"/>
                  <a:gd name="T86" fmla="*/ 519 w 519"/>
                  <a:gd name="T87" fmla="*/ 520 h 520"/>
                  <a:gd name="T88" fmla="*/ 191 w 519"/>
                  <a:gd name="T89" fmla="*/ 520 h 520"/>
                  <a:gd name="T90" fmla="*/ 190 w 519"/>
                  <a:gd name="T91" fmla="*/ 501 h 520"/>
                  <a:gd name="T92" fmla="*/ 187 w 519"/>
                  <a:gd name="T93" fmla="*/ 482 h 520"/>
                  <a:gd name="T94" fmla="*/ 182 w 519"/>
                  <a:gd name="T95" fmla="*/ 464 h 520"/>
                  <a:gd name="T96" fmla="*/ 176 w 519"/>
                  <a:gd name="T97" fmla="*/ 446 h 520"/>
                  <a:gd name="T98" fmla="*/ 168 w 519"/>
                  <a:gd name="T99" fmla="*/ 429 h 520"/>
                  <a:gd name="T100" fmla="*/ 158 w 519"/>
                  <a:gd name="T101" fmla="*/ 414 h 520"/>
                  <a:gd name="T102" fmla="*/ 148 w 519"/>
                  <a:gd name="T103" fmla="*/ 399 h 520"/>
                  <a:gd name="T104" fmla="*/ 135 w 519"/>
                  <a:gd name="T105" fmla="*/ 385 h 520"/>
                  <a:gd name="T106" fmla="*/ 367 w 519"/>
                  <a:gd name="T107" fmla="*/ 153 h 5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519" h="520">
                    <a:moveTo>
                      <a:pt x="0" y="0"/>
                    </a:moveTo>
                    <a:lnTo>
                      <a:pt x="27" y="1"/>
                    </a:lnTo>
                    <a:lnTo>
                      <a:pt x="53" y="3"/>
                    </a:lnTo>
                    <a:lnTo>
                      <a:pt x="79" y="7"/>
                    </a:lnTo>
                    <a:lnTo>
                      <a:pt x="104" y="11"/>
                    </a:lnTo>
                    <a:lnTo>
                      <a:pt x="130" y="16"/>
                    </a:lnTo>
                    <a:lnTo>
                      <a:pt x="154" y="24"/>
                    </a:lnTo>
                    <a:lnTo>
                      <a:pt x="179" y="32"/>
                    </a:lnTo>
                    <a:lnTo>
                      <a:pt x="202" y="41"/>
                    </a:lnTo>
                    <a:lnTo>
                      <a:pt x="224" y="52"/>
                    </a:lnTo>
                    <a:lnTo>
                      <a:pt x="248" y="63"/>
                    </a:lnTo>
                    <a:lnTo>
                      <a:pt x="269" y="76"/>
                    </a:lnTo>
                    <a:lnTo>
                      <a:pt x="290" y="89"/>
                    </a:lnTo>
                    <a:lnTo>
                      <a:pt x="311" y="104"/>
                    </a:lnTo>
                    <a:lnTo>
                      <a:pt x="330" y="119"/>
                    </a:lnTo>
                    <a:lnTo>
                      <a:pt x="349" y="136"/>
                    </a:lnTo>
                    <a:lnTo>
                      <a:pt x="367" y="153"/>
                    </a:lnTo>
                    <a:lnTo>
                      <a:pt x="135" y="385"/>
                    </a:lnTo>
                    <a:lnTo>
                      <a:pt x="121" y="372"/>
                    </a:lnTo>
                    <a:lnTo>
                      <a:pt x="106" y="361"/>
                    </a:lnTo>
                    <a:lnTo>
                      <a:pt x="91" y="352"/>
                    </a:lnTo>
                    <a:lnTo>
                      <a:pt x="74" y="344"/>
                    </a:lnTo>
                    <a:lnTo>
                      <a:pt x="56" y="337"/>
                    </a:lnTo>
                    <a:lnTo>
                      <a:pt x="38" y="333"/>
                    </a:lnTo>
                    <a:lnTo>
                      <a:pt x="19" y="330"/>
                    </a:lnTo>
                    <a:lnTo>
                      <a:pt x="0" y="328"/>
                    </a:lnTo>
                    <a:lnTo>
                      <a:pt x="0" y="0"/>
                    </a:lnTo>
                    <a:close/>
                    <a:moveTo>
                      <a:pt x="367" y="153"/>
                    </a:moveTo>
                    <a:lnTo>
                      <a:pt x="384" y="171"/>
                    </a:lnTo>
                    <a:lnTo>
                      <a:pt x="401" y="190"/>
                    </a:lnTo>
                    <a:lnTo>
                      <a:pt x="416" y="209"/>
                    </a:lnTo>
                    <a:lnTo>
                      <a:pt x="431" y="229"/>
                    </a:lnTo>
                    <a:lnTo>
                      <a:pt x="444" y="251"/>
                    </a:lnTo>
                    <a:lnTo>
                      <a:pt x="457" y="272"/>
                    </a:lnTo>
                    <a:lnTo>
                      <a:pt x="468" y="294"/>
                    </a:lnTo>
                    <a:lnTo>
                      <a:pt x="479" y="318"/>
                    </a:lnTo>
                    <a:lnTo>
                      <a:pt x="487" y="341"/>
                    </a:lnTo>
                    <a:lnTo>
                      <a:pt x="496" y="366"/>
                    </a:lnTo>
                    <a:lnTo>
                      <a:pt x="503" y="390"/>
                    </a:lnTo>
                    <a:lnTo>
                      <a:pt x="509" y="416"/>
                    </a:lnTo>
                    <a:lnTo>
                      <a:pt x="513" y="441"/>
                    </a:lnTo>
                    <a:lnTo>
                      <a:pt x="517" y="467"/>
                    </a:lnTo>
                    <a:lnTo>
                      <a:pt x="518" y="494"/>
                    </a:lnTo>
                    <a:lnTo>
                      <a:pt x="519" y="520"/>
                    </a:lnTo>
                    <a:lnTo>
                      <a:pt x="191" y="520"/>
                    </a:lnTo>
                    <a:lnTo>
                      <a:pt x="190" y="501"/>
                    </a:lnTo>
                    <a:lnTo>
                      <a:pt x="187" y="482"/>
                    </a:lnTo>
                    <a:lnTo>
                      <a:pt x="182" y="464"/>
                    </a:lnTo>
                    <a:lnTo>
                      <a:pt x="176" y="446"/>
                    </a:lnTo>
                    <a:lnTo>
                      <a:pt x="168" y="429"/>
                    </a:lnTo>
                    <a:lnTo>
                      <a:pt x="158" y="414"/>
                    </a:lnTo>
                    <a:lnTo>
                      <a:pt x="148" y="399"/>
                    </a:lnTo>
                    <a:lnTo>
                      <a:pt x="135" y="385"/>
                    </a:lnTo>
                    <a:lnTo>
                      <a:pt x="367" y="15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" name="Rectangle 57">
                <a:extLst>
                  <a:ext uri="{FF2B5EF4-FFF2-40B4-BE49-F238E27FC236}">
                    <a16:creationId xmlns:a16="http://schemas.microsoft.com/office/drawing/2014/main" id="{DDDFDC7E-3573-B14E-907D-FF500DE16F5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54136" y="8371291"/>
                <a:ext cx="162283" cy="2601507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id="{3E5AFC8B-DEA7-FE4E-A452-3F783EC66AE9}"/>
                </a:ext>
              </a:extLst>
            </p:cNvPr>
            <p:cNvGrpSpPr/>
            <p:nvPr/>
          </p:nvGrpSpPr>
          <p:grpSpPr>
            <a:xfrm flipH="1">
              <a:off x="5766864" y="8336338"/>
              <a:ext cx="2034769" cy="2636460"/>
              <a:chOff x="3558376" y="8336338"/>
              <a:chExt cx="2034769" cy="2636460"/>
            </a:xfrm>
            <a:gradFill>
              <a:gsLst>
                <a:gs pos="0">
                  <a:schemeClr val="accent4"/>
                </a:gs>
                <a:gs pos="100000">
                  <a:schemeClr val="accent4">
                    <a:lumMod val="75000"/>
                  </a:schemeClr>
                </a:gs>
              </a:gsLst>
              <a:lin ang="0" scaled="0"/>
            </a:gradFill>
          </p:grpSpPr>
          <p:sp>
            <p:nvSpPr>
              <p:cNvPr id="102" name="Freeform 19">
                <a:extLst>
                  <a:ext uri="{FF2B5EF4-FFF2-40B4-BE49-F238E27FC236}">
                    <a16:creationId xmlns:a16="http://schemas.microsoft.com/office/drawing/2014/main" id="{7A054556-19C5-9B49-8AF5-AAD4D421729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58376" y="8336338"/>
                <a:ext cx="696566" cy="696566"/>
              </a:xfrm>
              <a:custGeom>
                <a:avLst/>
                <a:gdLst>
                  <a:gd name="T0" fmla="*/ 1392 w 1396"/>
                  <a:gd name="T1" fmla="*/ 769 h 1396"/>
                  <a:gd name="T2" fmla="*/ 1374 w 1396"/>
                  <a:gd name="T3" fmla="*/ 872 h 1396"/>
                  <a:gd name="T4" fmla="*/ 1341 w 1396"/>
                  <a:gd name="T5" fmla="*/ 969 h 1396"/>
                  <a:gd name="T6" fmla="*/ 1295 w 1396"/>
                  <a:gd name="T7" fmla="*/ 1059 h 1396"/>
                  <a:gd name="T8" fmla="*/ 1236 w 1396"/>
                  <a:gd name="T9" fmla="*/ 1141 h 1396"/>
                  <a:gd name="T10" fmla="*/ 1167 w 1396"/>
                  <a:gd name="T11" fmla="*/ 1214 h 1396"/>
                  <a:gd name="T12" fmla="*/ 1088 w 1396"/>
                  <a:gd name="T13" fmla="*/ 1277 h 1396"/>
                  <a:gd name="T14" fmla="*/ 1000 w 1396"/>
                  <a:gd name="T15" fmla="*/ 1327 h 1396"/>
                  <a:gd name="T16" fmla="*/ 905 w 1396"/>
                  <a:gd name="T17" fmla="*/ 1364 h 1396"/>
                  <a:gd name="T18" fmla="*/ 804 w 1396"/>
                  <a:gd name="T19" fmla="*/ 1387 h 1396"/>
                  <a:gd name="T20" fmla="*/ 698 w 1396"/>
                  <a:gd name="T21" fmla="*/ 1396 h 1396"/>
                  <a:gd name="T22" fmla="*/ 591 w 1396"/>
                  <a:gd name="T23" fmla="*/ 1387 h 1396"/>
                  <a:gd name="T24" fmla="*/ 490 w 1396"/>
                  <a:gd name="T25" fmla="*/ 1364 h 1396"/>
                  <a:gd name="T26" fmla="*/ 396 w 1396"/>
                  <a:gd name="T27" fmla="*/ 1327 h 1396"/>
                  <a:gd name="T28" fmla="*/ 308 w 1396"/>
                  <a:gd name="T29" fmla="*/ 1277 h 1396"/>
                  <a:gd name="T30" fmla="*/ 228 w 1396"/>
                  <a:gd name="T31" fmla="*/ 1214 h 1396"/>
                  <a:gd name="T32" fmla="*/ 159 w 1396"/>
                  <a:gd name="T33" fmla="*/ 1141 h 1396"/>
                  <a:gd name="T34" fmla="*/ 101 w 1396"/>
                  <a:gd name="T35" fmla="*/ 1059 h 1396"/>
                  <a:gd name="T36" fmla="*/ 55 w 1396"/>
                  <a:gd name="T37" fmla="*/ 969 h 1396"/>
                  <a:gd name="T38" fmla="*/ 22 w 1396"/>
                  <a:gd name="T39" fmla="*/ 872 h 1396"/>
                  <a:gd name="T40" fmla="*/ 4 w 1396"/>
                  <a:gd name="T41" fmla="*/ 769 h 1396"/>
                  <a:gd name="T42" fmla="*/ 1 w 1396"/>
                  <a:gd name="T43" fmla="*/ 662 h 1396"/>
                  <a:gd name="T44" fmla="*/ 14 w 1396"/>
                  <a:gd name="T45" fmla="*/ 557 h 1396"/>
                  <a:gd name="T46" fmla="*/ 42 w 1396"/>
                  <a:gd name="T47" fmla="*/ 458 h 1396"/>
                  <a:gd name="T48" fmla="*/ 85 w 1396"/>
                  <a:gd name="T49" fmla="*/ 365 h 1396"/>
                  <a:gd name="T50" fmla="*/ 139 w 1396"/>
                  <a:gd name="T51" fmla="*/ 280 h 1396"/>
                  <a:gd name="T52" fmla="*/ 204 w 1396"/>
                  <a:gd name="T53" fmla="*/ 204 h 1396"/>
                  <a:gd name="T54" fmla="*/ 281 w 1396"/>
                  <a:gd name="T55" fmla="*/ 138 h 1396"/>
                  <a:gd name="T56" fmla="*/ 366 w 1396"/>
                  <a:gd name="T57" fmla="*/ 84 h 1396"/>
                  <a:gd name="T58" fmla="*/ 458 w 1396"/>
                  <a:gd name="T59" fmla="*/ 41 h 1396"/>
                  <a:gd name="T60" fmla="*/ 557 w 1396"/>
                  <a:gd name="T61" fmla="*/ 13 h 1396"/>
                  <a:gd name="T62" fmla="*/ 662 w 1396"/>
                  <a:gd name="T63" fmla="*/ 1 h 1396"/>
                  <a:gd name="T64" fmla="*/ 769 w 1396"/>
                  <a:gd name="T65" fmla="*/ 3 h 1396"/>
                  <a:gd name="T66" fmla="*/ 872 w 1396"/>
                  <a:gd name="T67" fmla="*/ 21 h 1396"/>
                  <a:gd name="T68" fmla="*/ 969 w 1396"/>
                  <a:gd name="T69" fmla="*/ 54 h 1396"/>
                  <a:gd name="T70" fmla="*/ 1060 w 1396"/>
                  <a:gd name="T71" fmla="*/ 101 h 1396"/>
                  <a:gd name="T72" fmla="*/ 1142 w 1396"/>
                  <a:gd name="T73" fmla="*/ 158 h 1396"/>
                  <a:gd name="T74" fmla="*/ 1214 w 1396"/>
                  <a:gd name="T75" fmla="*/ 228 h 1396"/>
                  <a:gd name="T76" fmla="*/ 1277 w 1396"/>
                  <a:gd name="T77" fmla="*/ 307 h 1396"/>
                  <a:gd name="T78" fmla="*/ 1327 w 1396"/>
                  <a:gd name="T79" fmla="*/ 395 h 1396"/>
                  <a:gd name="T80" fmla="*/ 1364 w 1396"/>
                  <a:gd name="T81" fmla="*/ 490 h 1396"/>
                  <a:gd name="T82" fmla="*/ 1387 w 1396"/>
                  <a:gd name="T83" fmla="*/ 591 h 1396"/>
                  <a:gd name="T84" fmla="*/ 1396 w 1396"/>
                  <a:gd name="T85" fmla="*/ 697 h 13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396" h="1396">
                    <a:moveTo>
                      <a:pt x="1396" y="697"/>
                    </a:moveTo>
                    <a:lnTo>
                      <a:pt x="1395" y="733"/>
                    </a:lnTo>
                    <a:lnTo>
                      <a:pt x="1392" y="769"/>
                    </a:lnTo>
                    <a:lnTo>
                      <a:pt x="1387" y="804"/>
                    </a:lnTo>
                    <a:lnTo>
                      <a:pt x="1381" y="838"/>
                    </a:lnTo>
                    <a:lnTo>
                      <a:pt x="1374" y="872"/>
                    </a:lnTo>
                    <a:lnTo>
                      <a:pt x="1364" y="905"/>
                    </a:lnTo>
                    <a:lnTo>
                      <a:pt x="1353" y="938"/>
                    </a:lnTo>
                    <a:lnTo>
                      <a:pt x="1341" y="969"/>
                    </a:lnTo>
                    <a:lnTo>
                      <a:pt x="1327" y="1000"/>
                    </a:lnTo>
                    <a:lnTo>
                      <a:pt x="1311" y="1031"/>
                    </a:lnTo>
                    <a:lnTo>
                      <a:pt x="1295" y="1059"/>
                    </a:lnTo>
                    <a:lnTo>
                      <a:pt x="1277" y="1088"/>
                    </a:lnTo>
                    <a:lnTo>
                      <a:pt x="1257" y="1115"/>
                    </a:lnTo>
                    <a:lnTo>
                      <a:pt x="1236" y="1141"/>
                    </a:lnTo>
                    <a:lnTo>
                      <a:pt x="1214" y="1167"/>
                    </a:lnTo>
                    <a:lnTo>
                      <a:pt x="1192" y="1191"/>
                    </a:lnTo>
                    <a:lnTo>
                      <a:pt x="1167" y="1214"/>
                    </a:lnTo>
                    <a:lnTo>
                      <a:pt x="1142" y="1236"/>
                    </a:lnTo>
                    <a:lnTo>
                      <a:pt x="1115" y="1257"/>
                    </a:lnTo>
                    <a:lnTo>
                      <a:pt x="1088" y="1277"/>
                    </a:lnTo>
                    <a:lnTo>
                      <a:pt x="1060" y="1295"/>
                    </a:lnTo>
                    <a:lnTo>
                      <a:pt x="1031" y="1312"/>
                    </a:lnTo>
                    <a:lnTo>
                      <a:pt x="1000" y="1327"/>
                    </a:lnTo>
                    <a:lnTo>
                      <a:pt x="969" y="1340"/>
                    </a:lnTo>
                    <a:lnTo>
                      <a:pt x="937" y="1353"/>
                    </a:lnTo>
                    <a:lnTo>
                      <a:pt x="905" y="1364"/>
                    </a:lnTo>
                    <a:lnTo>
                      <a:pt x="872" y="1373"/>
                    </a:lnTo>
                    <a:lnTo>
                      <a:pt x="838" y="1381"/>
                    </a:lnTo>
                    <a:lnTo>
                      <a:pt x="804" y="1387"/>
                    </a:lnTo>
                    <a:lnTo>
                      <a:pt x="769" y="1392"/>
                    </a:lnTo>
                    <a:lnTo>
                      <a:pt x="734" y="1395"/>
                    </a:lnTo>
                    <a:lnTo>
                      <a:pt x="698" y="1396"/>
                    </a:lnTo>
                    <a:lnTo>
                      <a:pt x="662" y="1395"/>
                    </a:lnTo>
                    <a:lnTo>
                      <a:pt x="626" y="1392"/>
                    </a:lnTo>
                    <a:lnTo>
                      <a:pt x="591" y="1387"/>
                    </a:lnTo>
                    <a:lnTo>
                      <a:pt x="557" y="1381"/>
                    </a:lnTo>
                    <a:lnTo>
                      <a:pt x="523" y="1373"/>
                    </a:lnTo>
                    <a:lnTo>
                      <a:pt x="490" y="1364"/>
                    </a:lnTo>
                    <a:lnTo>
                      <a:pt x="458" y="1353"/>
                    </a:lnTo>
                    <a:lnTo>
                      <a:pt x="426" y="1340"/>
                    </a:lnTo>
                    <a:lnTo>
                      <a:pt x="396" y="1327"/>
                    </a:lnTo>
                    <a:lnTo>
                      <a:pt x="366" y="1312"/>
                    </a:lnTo>
                    <a:lnTo>
                      <a:pt x="336" y="1295"/>
                    </a:lnTo>
                    <a:lnTo>
                      <a:pt x="308" y="1277"/>
                    </a:lnTo>
                    <a:lnTo>
                      <a:pt x="281" y="1257"/>
                    </a:lnTo>
                    <a:lnTo>
                      <a:pt x="254" y="1236"/>
                    </a:lnTo>
                    <a:lnTo>
                      <a:pt x="228" y="1214"/>
                    </a:lnTo>
                    <a:lnTo>
                      <a:pt x="204" y="1191"/>
                    </a:lnTo>
                    <a:lnTo>
                      <a:pt x="182" y="1167"/>
                    </a:lnTo>
                    <a:lnTo>
                      <a:pt x="159" y="1141"/>
                    </a:lnTo>
                    <a:lnTo>
                      <a:pt x="139" y="1115"/>
                    </a:lnTo>
                    <a:lnTo>
                      <a:pt x="119" y="1088"/>
                    </a:lnTo>
                    <a:lnTo>
                      <a:pt x="101" y="1059"/>
                    </a:lnTo>
                    <a:lnTo>
                      <a:pt x="85" y="1031"/>
                    </a:lnTo>
                    <a:lnTo>
                      <a:pt x="69" y="1000"/>
                    </a:lnTo>
                    <a:lnTo>
                      <a:pt x="55" y="969"/>
                    </a:lnTo>
                    <a:lnTo>
                      <a:pt x="42" y="938"/>
                    </a:lnTo>
                    <a:lnTo>
                      <a:pt x="32" y="905"/>
                    </a:lnTo>
                    <a:lnTo>
                      <a:pt x="22" y="872"/>
                    </a:lnTo>
                    <a:lnTo>
                      <a:pt x="14" y="838"/>
                    </a:lnTo>
                    <a:lnTo>
                      <a:pt x="8" y="804"/>
                    </a:lnTo>
                    <a:lnTo>
                      <a:pt x="4" y="769"/>
                    </a:lnTo>
                    <a:lnTo>
                      <a:pt x="1" y="733"/>
                    </a:lnTo>
                    <a:lnTo>
                      <a:pt x="0" y="697"/>
                    </a:lnTo>
                    <a:lnTo>
                      <a:pt x="1" y="662"/>
                    </a:lnTo>
                    <a:lnTo>
                      <a:pt x="4" y="626"/>
                    </a:lnTo>
                    <a:lnTo>
                      <a:pt x="8" y="591"/>
                    </a:lnTo>
                    <a:lnTo>
                      <a:pt x="14" y="557"/>
                    </a:lnTo>
                    <a:lnTo>
                      <a:pt x="22" y="523"/>
                    </a:lnTo>
                    <a:lnTo>
                      <a:pt x="32" y="490"/>
                    </a:lnTo>
                    <a:lnTo>
                      <a:pt x="42" y="458"/>
                    </a:lnTo>
                    <a:lnTo>
                      <a:pt x="55" y="426"/>
                    </a:lnTo>
                    <a:lnTo>
                      <a:pt x="69" y="395"/>
                    </a:lnTo>
                    <a:lnTo>
                      <a:pt x="85" y="365"/>
                    </a:lnTo>
                    <a:lnTo>
                      <a:pt x="101" y="335"/>
                    </a:lnTo>
                    <a:lnTo>
                      <a:pt x="119" y="307"/>
                    </a:lnTo>
                    <a:lnTo>
                      <a:pt x="139" y="280"/>
                    </a:lnTo>
                    <a:lnTo>
                      <a:pt x="159" y="253"/>
                    </a:lnTo>
                    <a:lnTo>
                      <a:pt x="182" y="228"/>
                    </a:lnTo>
                    <a:lnTo>
                      <a:pt x="204" y="204"/>
                    </a:lnTo>
                    <a:lnTo>
                      <a:pt x="228" y="181"/>
                    </a:lnTo>
                    <a:lnTo>
                      <a:pt x="254" y="158"/>
                    </a:lnTo>
                    <a:lnTo>
                      <a:pt x="281" y="138"/>
                    </a:lnTo>
                    <a:lnTo>
                      <a:pt x="308" y="119"/>
                    </a:lnTo>
                    <a:lnTo>
                      <a:pt x="336" y="101"/>
                    </a:lnTo>
                    <a:lnTo>
                      <a:pt x="366" y="84"/>
                    </a:lnTo>
                    <a:lnTo>
                      <a:pt x="396" y="68"/>
                    </a:lnTo>
                    <a:lnTo>
                      <a:pt x="426" y="54"/>
                    </a:lnTo>
                    <a:lnTo>
                      <a:pt x="458" y="41"/>
                    </a:lnTo>
                    <a:lnTo>
                      <a:pt x="490" y="30"/>
                    </a:lnTo>
                    <a:lnTo>
                      <a:pt x="523" y="21"/>
                    </a:lnTo>
                    <a:lnTo>
                      <a:pt x="557" y="13"/>
                    </a:lnTo>
                    <a:lnTo>
                      <a:pt x="591" y="7"/>
                    </a:lnTo>
                    <a:lnTo>
                      <a:pt x="626" y="3"/>
                    </a:lnTo>
                    <a:lnTo>
                      <a:pt x="662" y="1"/>
                    </a:lnTo>
                    <a:lnTo>
                      <a:pt x="698" y="0"/>
                    </a:lnTo>
                    <a:lnTo>
                      <a:pt x="734" y="1"/>
                    </a:lnTo>
                    <a:lnTo>
                      <a:pt x="769" y="3"/>
                    </a:lnTo>
                    <a:lnTo>
                      <a:pt x="804" y="7"/>
                    </a:lnTo>
                    <a:lnTo>
                      <a:pt x="838" y="13"/>
                    </a:lnTo>
                    <a:lnTo>
                      <a:pt x="872" y="21"/>
                    </a:lnTo>
                    <a:lnTo>
                      <a:pt x="905" y="30"/>
                    </a:lnTo>
                    <a:lnTo>
                      <a:pt x="937" y="41"/>
                    </a:lnTo>
                    <a:lnTo>
                      <a:pt x="969" y="54"/>
                    </a:lnTo>
                    <a:lnTo>
                      <a:pt x="1000" y="68"/>
                    </a:lnTo>
                    <a:lnTo>
                      <a:pt x="1031" y="84"/>
                    </a:lnTo>
                    <a:lnTo>
                      <a:pt x="1060" y="101"/>
                    </a:lnTo>
                    <a:lnTo>
                      <a:pt x="1088" y="119"/>
                    </a:lnTo>
                    <a:lnTo>
                      <a:pt x="1115" y="138"/>
                    </a:lnTo>
                    <a:lnTo>
                      <a:pt x="1142" y="158"/>
                    </a:lnTo>
                    <a:lnTo>
                      <a:pt x="1167" y="181"/>
                    </a:lnTo>
                    <a:lnTo>
                      <a:pt x="1192" y="204"/>
                    </a:lnTo>
                    <a:lnTo>
                      <a:pt x="1214" y="228"/>
                    </a:lnTo>
                    <a:lnTo>
                      <a:pt x="1236" y="253"/>
                    </a:lnTo>
                    <a:lnTo>
                      <a:pt x="1257" y="280"/>
                    </a:lnTo>
                    <a:lnTo>
                      <a:pt x="1277" y="307"/>
                    </a:lnTo>
                    <a:lnTo>
                      <a:pt x="1295" y="335"/>
                    </a:lnTo>
                    <a:lnTo>
                      <a:pt x="1311" y="365"/>
                    </a:lnTo>
                    <a:lnTo>
                      <a:pt x="1327" y="395"/>
                    </a:lnTo>
                    <a:lnTo>
                      <a:pt x="1341" y="426"/>
                    </a:lnTo>
                    <a:lnTo>
                      <a:pt x="1353" y="458"/>
                    </a:lnTo>
                    <a:lnTo>
                      <a:pt x="1364" y="490"/>
                    </a:lnTo>
                    <a:lnTo>
                      <a:pt x="1374" y="523"/>
                    </a:lnTo>
                    <a:lnTo>
                      <a:pt x="1381" y="557"/>
                    </a:lnTo>
                    <a:lnTo>
                      <a:pt x="1387" y="591"/>
                    </a:lnTo>
                    <a:lnTo>
                      <a:pt x="1392" y="626"/>
                    </a:lnTo>
                    <a:lnTo>
                      <a:pt x="1395" y="662"/>
                    </a:lnTo>
                    <a:lnTo>
                      <a:pt x="1396" y="69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3" name="Rectangle 73">
                <a:extLst>
                  <a:ext uri="{FF2B5EF4-FFF2-40B4-BE49-F238E27FC236}">
                    <a16:creationId xmlns:a16="http://schemas.microsoft.com/office/drawing/2014/main" id="{E86B6FA5-D885-3148-8F57-1E8497F059D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92927" y="8997950"/>
                <a:ext cx="27464" cy="202229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4" name="Freeform 74">
                <a:extLst>
                  <a:ext uri="{FF2B5EF4-FFF2-40B4-BE49-F238E27FC236}">
                    <a16:creationId xmlns:a16="http://schemas.microsoft.com/office/drawing/2014/main" id="{11FE5891-82F1-0548-B44E-71C6DD8362C7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892927" y="9200178"/>
                <a:ext cx="254658" cy="254658"/>
              </a:xfrm>
              <a:custGeom>
                <a:avLst/>
                <a:gdLst>
                  <a:gd name="T0" fmla="*/ 55 w 510"/>
                  <a:gd name="T1" fmla="*/ 2 h 509"/>
                  <a:gd name="T2" fmla="*/ 0 w 510"/>
                  <a:gd name="T3" fmla="*/ 0 h 509"/>
                  <a:gd name="T4" fmla="*/ 0 w 510"/>
                  <a:gd name="T5" fmla="*/ 2 h 509"/>
                  <a:gd name="T6" fmla="*/ 28 w 510"/>
                  <a:gd name="T7" fmla="*/ 2 h 509"/>
                  <a:gd name="T8" fmla="*/ 55 w 510"/>
                  <a:gd name="T9" fmla="*/ 2 h 509"/>
                  <a:gd name="T10" fmla="*/ 58 w 510"/>
                  <a:gd name="T11" fmla="*/ 48 h 509"/>
                  <a:gd name="T12" fmla="*/ 65 w 510"/>
                  <a:gd name="T13" fmla="*/ 94 h 509"/>
                  <a:gd name="T14" fmla="*/ 76 w 510"/>
                  <a:gd name="T15" fmla="*/ 137 h 509"/>
                  <a:gd name="T16" fmla="*/ 92 w 510"/>
                  <a:gd name="T17" fmla="*/ 178 h 509"/>
                  <a:gd name="T18" fmla="*/ 111 w 510"/>
                  <a:gd name="T19" fmla="*/ 218 h 509"/>
                  <a:gd name="T20" fmla="*/ 133 w 510"/>
                  <a:gd name="T21" fmla="*/ 255 h 509"/>
                  <a:gd name="T22" fmla="*/ 160 w 510"/>
                  <a:gd name="T23" fmla="*/ 290 h 509"/>
                  <a:gd name="T24" fmla="*/ 189 w 510"/>
                  <a:gd name="T25" fmla="*/ 322 h 509"/>
                  <a:gd name="T26" fmla="*/ 133 w 510"/>
                  <a:gd name="T27" fmla="*/ 343 h 509"/>
                  <a:gd name="T28" fmla="*/ 102 w 510"/>
                  <a:gd name="T29" fmla="*/ 306 h 509"/>
                  <a:gd name="T30" fmla="*/ 75 w 510"/>
                  <a:gd name="T31" fmla="*/ 266 h 509"/>
                  <a:gd name="T32" fmla="*/ 51 w 510"/>
                  <a:gd name="T33" fmla="*/ 222 h 509"/>
                  <a:gd name="T34" fmla="*/ 32 w 510"/>
                  <a:gd name="T35" fmla="*/ 177 h 509"/>
                  <a:gd name="T36" fmla="*/ 17 w 510"/>
                  <a:gd name="T37" fmla="*/ 129 h 509"/>
                  <a:gd name="T38" fmla="*/ 7 w 510"/>
                  <a:gd name="T39" fmla="*/ 80 h 509"/>
                  <a:gd name="T40" fmla="*/ 1 w 510"/>
                  <a:gd name="T41" fmla="*/ 29 h 509"/>
                  <a:gd name="T42" fmla="*/ 55 w 510"/>
                  <a:gd name="T43" fmla="*/ 2 h 509"/>
                  <a:gd name="T44" fmla="*/ 204 w 510"/>
                  <a:gd name="T45" fmla="*/ 337 h 509"/>
                  <a:gd name="T46" fmla="*/ 237 w 510"/>
                  <a:gd name="T47" fmla="*/ 365 h 509"/>
                  <a:gd name="T48" fmla="*/ 274 w 510"/>
                  <a:gd name="T49" fmla="*/ 389 h 509"/>
                  <a:gd name="T50" fmla="*/ 312 w 510"/>
                  <a:gd name="T51" fmla="*/ 409 h 509"/>
                  <a:gd name="T52" fmla="*/ 352 w 510"/>
                  <a:gd name="T53" fmla="*/ 426 h 509"/>
                  <a:gd name="T54" fmla="*/ 395 w 510"/>
                  <a:gd name="T55" fmla="*/ 440 h 509"/>
                  <a:gd name="T56" fmla="*/ 440 w 510"/>
                  <a:gd name="T57" fmla="*/ 449 h 509"/>
                  <a:gd name="T58" fmla="*/ 485 w 510"/>
                  <a:gd name="T59" fmla="*/ 454 h 509"/>
                  <a:gd name="T60" fmla="*/ 509 w 510"/>
                  <a:gd name="T61" fmla="*/ 509 h 509"/>
                  <a:gd name="T62" fmla="*/ 457 w 510"/>
                  <a:gd name="T63" fmla="*/ 506 h 509"/>
                  <a:gd name="T64" fmla="*/ 407 w 510"/>
                  <a:gd name="T65" fmla="*/ 499 h 509"/>
                  <a:gd name="T66" fmla="*/ 358 w 510"/>
                  <a:gd name="T67" fmla="*/ 486 h 509"/>
                  <a:gd name="T68" fmla="*/ 311 w 510"/>
                  <a:gd name="T69" fmla="*/ 469 h 509"/>
                  <a:gd name="T70" fmla="*/ 267 w 510"/>
                  <a:gd name="T71" fmla="*/ 448 h 509"/>
                  <a:gd name="T72" fmla="*/ 225 w 510"/>
                  <a:gd name="T73" fmla="*/ 422 h 509"/>
                  <a:gd name="T74" fmla="*/ 186 w 510"/>
                  <a:gd name="T75" fmla="*/ 393 h 509"/>
                  <a:gd name="T76" fmla="*/ 150 w 510"/>
                  <a:gd name="T77" fmla="*/ 360 h 509"/>
                  <a:gd name="T78" fmla="*/ 509 w 510"/>
                  <a:gd name="T79" fmla="*/ 454 h 509"/>
                  <a:gd name="T80" fmla="*/ 510 w 510"/>
                  <a:gd name="T81" fmla="*/ 508 h 509"/>
                  <a:gd name="T82" fmla="*/ 509 w 510"/>
                  <a:gd name="T83" fmla="*/ 454 h 5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510" h="509">
                    <a:moveTo>
                      <a:pt x="55" y="0"/>
                    </a:moveTo>
                    <a:lnTo>
                      <a:pt x="55" y="2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55" y="0"/>
                    </a:lnTo>
                    <a:close/>
                    <a:moveTo>
                      <a:pt x="0" y="2"/>
                    </a:moveTo>
                    <a:lnTo>
                      <a:pt x="0" y="2"/>
                    </a:lnTo>
                    <a:lnTo>
                      <a:pt x="28" y="2"/>
                    </a:lnTo>
                    <a:lnTo>
                      <a:pt x="0" y="2"/>
                    </a:lnTo>
                    <a:close/>
                    <a:moveTo>
                      <a:pt x="55" y="2"/>
                    </a:moveTo>
                    <a:lnTo>
                      <a:pt x="55" y="26"/>
                    </a:lnTo>
                    <a:lnTo>
                      <a:pt x="58" y="48"/>
                    </a:lnTo>
                    <a:lnTo>
                      <a:pt x="61" y="72"/>
                    </a:lnTo>
                    <a:lnTo>
                      <a:pt x="65" y="94"/>
                    </a:lnTo>
                    <a:lnTo>
                      <a:pt x="69" y="115"/>
                    </a:lnTo>
                    <a:lnTo>
                      <a:pt x="76" y="137"/>
                    </a:lnTo>
                    <a:lnTo>
                      <a:pt x="83" y="158"/>
                    </a:lnTo>
                    <a:lnTo>
                      <a:pt x="92" y="178"/>
                    </a:lnTo>
                    <a:lnTo>
                      <a:pt x="100" y="198"/>
                    </a:lnTo>
                    <a:lnTo>
                      <a:pt x="111" y="218"/>
                    </a:lnTo>
                    <a:lnTo>
                      <a:pt x="121" y="237"/>
                    </a:lnTo>
                    <a:lnTo>
                      <a:pt x="133" y="255"/>
                    </a:lnTo>
                    <a:lnTo>
                      <a:pt x="146" y="273"/>
                    </a:lnTo>
                    <a:lnTo>
                      <a:pt x="160" y="290"/>
                    </a:lnTo>
                    <a:lnTo>
                      <a:pt x="174" y="306"/>
                    </a:lnTo>
                    <a:lnTo>
                      <a:pt x="189" y="322"/>
                    </a:lnTo>
                    <a:lnTo>
                      <a:pt x="150" y="360"/>
                    </a:lnTo>
                    <a:lnTo>
                      <a:pt x="133" y="343"/>
                    </a:lnTo>
                    <a:lnTo>
                      <a:pt x="117" y="325"/>
                    </a:lnTo>
                    <a:lnTo>
                      <a:pt x="102" y="306"/>
                    </a:lnTo>
                    <a:lnTo>
                      <a:pt x="88" y="286"/>
                    </a:lnTo>
                    <a:lnTo>
                      <a:pt x="75" y="266"/>
                    </a:lnTo>
                    <a:lnTo>
                      <a:pt x="63" y="244"/>
                    </a:lnTo>
                    <a:lnTo>
                      <a:pt x="51" y="222"/>
                    </a:lnTo>
                    <a:lnTo>
                      <a:pt x="42" y="200"/>
                    </a:lnTo>
                    <a:lnTo>
                      <a:pt x="32" y="177"/>
                    </a:lnTo>
                    <a:lnTo>
                      <a:pt x="24" y="154"/>
                    </a:lnTo>
                    <a:lnTo>
                      <a:pt x="17" y="129"/>
                    </a:lnTo>
                    <a:lnTo>
                      <a:pt x="11" y="105"/>
                    </a:lnTo>
                    <a:lnTo>
                      <a:pt x="7" y="80"/>
                    </a:lnTo>
                    <a:lnTo>
                      <a:pt x="3" y="55"/>
                    </a:lnTo>
                    <a:lnTo>
                      <a:pt x="1" y="29"/>
                    </a:lnTo>
                    <a:lnTo>
                      <a:pt x="0" y="2"/>
                    </a:lnTo>
                    <a:lnTo>
                      <a:pt x="55" y="2"/>
                    </a:lnTo>
                    <a:close/>
                    <a:moveTo>
                      <a:pt x="189" y="322"/>
                    </a:moveTo>
                    <a:lnTo>
                      <a:pt x="204" y="337"/>
                    </a:lnTo>
                    <a:lnTo>
                      <a:pt x="220" y="351"/>
                    </a:lnTo>
                    <a:lnTo>
                      <a:pt x="237" y="365"/>
                    </a:lnTo>
                    <a:lnTo>
                      <a:pt x="256" y="377"/>
                    </a:lnTo>
                    <a:lnTo>
                      <a:pt x="274" y="389"/>
                    </a:lnTo>
                    <a:lnTo>
                      <a:pt x="293" y="400"/>
                    </a:lnTo>
                    <a:lnTo>
                      <a:pt x="312" y="409"/>
                    </a:lnTo>
                    <a:lnTo>
                      <a:pt x="332" y="419"/>
                    </a:lnTo>
                    <a:lnTo>
                      <a:pt x="352" y="426"/>
                    </a:lnTo>
                    <a:lnTo>
                      <a:pt x="374" y="434"/>
                    </a:lnTo>
                    <a:lnTo>
                      <a:pt x="395" y="440"/>
                    </a:lnTo>
                    <a:lnTo>
                      <a:pt x="417" y="446"/>
                    </a:lnTo>
                    <a:lnTo>
                      <a:pt x="440" y="449"/>
                    </a:lnTo>
                    <a:lnTo>
                      <a:pt x="462" y="452"/>
                    </a:lnTo>
                    <a:lnTo>
                      <a:pt x="485" y="454"/>
                    </a:lnTo>
                    <a:lnTo>
                      <a:pt x="509" y="454"/>
                    </a:lnTo>
                    <a:lnTo>
                      <a:pt x="509" y="509"/>
                    </a:lnTo>
                    <a:lnTo>
                      <a:pt x="482" y="508"/>
                    </a:lnTo>
                    <a:lnTo>
                      <a:pt x="457" y="506"/>
                    </a:lnTo>
                    <a:lnTo>
                      <a:pt x="431" y="503"/>
                    </a:lnTo>
                    <a:lnTo>
                      <a:pt x="407" y="499"/>
                    </a:lnTo>
                    <a:lnTo>
                      <a:pt x="382" y="493"/>
                    </a:lnTo>
                    <a:lnTo>
                      <a:pt x="358" y="486"/>
                    </a:lnTo>
                    <a:lnTo>
                      <a:pt x="334" y="479"/>
                    </a:lnTo>
                    <a:lnTo>
                      <a:pt x="311" y="469"/>
                    </a:lnTo>
                    <a:lnTo>
                      <a:pt x="289" y="459"/>
                    </a:lnTo>
                    <a:lnTo>
                      <a:pt x="267" y="448"/>
                    </a:lnTo>
                    <a:lnTo>
                      <a:pt x="246" y="436"/>
                    </a:lnTo>
                    <a:lnTo>
                      <a:pt x="225" y="422"/>
                    </a:lnTo>
                    <a:lnTo>
                      <a:pt x="206" y="408"/>
                    </a:lnTo>
                    <a:lnTo>
                      <a:pt x="186" y="393"/>
                    </a:lnTo>
                    <a:lnTo>
                      <a:pt x="167" y="377"/>
                    </a:lnTo>
                    <a:lnTo>
                      <a:pt x="150" y="360"/>
                    </a:lnTo>
                    <a:lnTo>
                      <a:pt x="189" y="322"/>
                    </a:lnTo>
                    <a:close/>
                    <a:moveTo>
                      <a:pt x="509" y="454"/>
                    </a:moveTo>
                    <a:lnTo>
                      <a:pt x="510" y="454"/>
                    </a:lnTo>
                    <a:lnTo>
                      <a:pt x="510" y="508"/>
                    </a:lnTo>
                    <a:lnTo>
                      <a:pt x="509" y="508"/>
                    </a:lnTo>
                    <a:lnTo>
                      <a:pt x="509" y="45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5" name="Freeform 75">
                <a:extLst>
                  <a:ext uri="{FF2B5EF4-FFF2-40B4-BE49-F238E27FC236}">
                    <a16:creationId xmlns:a16="http://schemas.microsoft.com/office/drawing/2014/main" id="{9D2C72CA-8F43-A848-8DE2-1542BDB20E1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47585" y="9422380"/>
                <a:ext cx="1190902" cy="32457"/>
              </a:xfrm>
              <a:custGeom>
                <a:avLst/>
                <a:gdLst>
                  <a:gd name="T0" fmla="*/ 0 w 2387"/>
                  <a:gd name="T1" fmla="*/ 10 h 64"/>
                  <a:gd name="T2" fmla="*/ 2387 w 2387"/>
                  <a:gd name="T3" fmla="*/ 0 h 64"/>
                  <a:gd name="T4" fmla="*/ 2387 w 2387"/>
                  <a:gd name="T5" fmla="*/ 55 h 64"/>
                  <a:gd name="T6" fmla="*/ 1 w 2387"/>
                  <a:gd name="T7" fmla="*/ 64 h 64"/>
                  <a:gd name="T8" fmla="*/ 0 w 2387"/>
                  <a:gd name="T9" fmla="*/ 10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387" h="64">
                    <a:moveTo>
                      <a:pt x="0" y="10"/>
                    </a:moveTo>
                    <a:lnTo>
                      <a:pt x="2387" y="0"/>
                    </a:lnTo>
                    <a:lnTo>
                      <a:pt x="2387" y="55"/>
                    </a:lnTo>
                    <a:lnTo>
                      <a:pt x="1" y="64"/>
                    </a:lnTo>
                    <a:lnTo>
                      <a:pt x="0" y="1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6" name="Freeform 76">
                <a:extLst>
                  <a:ext uri="{FF2B5EF4-FFF2-40B4-BE49-F238E27FC236}">
                    <a16:creationId xmlns:a16="http://schemas.microsoft.com/office/drawing/2014/main" id="{2B507EA7-CF6C-8B4D-9F35-EB262E453D8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338485" y="9422380"/>
                <a:ext cx="254658" cy="252162"/>
              </a:xfrm>
              <a:custGeom>
                <a:avLst/>
                <a:gdLst>
                  <a:gd name="T0" fmla="*/ 2 w 510"/>
                  <a:gd name="T1" fmla="*/ 0 h 508"/>
                  <a:gd name="T2" fmla="*/ 0 w 510"/>
                  <a:gd name="T3" fmla="*/ 55 h 508"/>
                  <a:gd name="T4" fmla="*/ 2 w 510"/>
                  <a:gd name="T5" fmla="*/ 0 h 508"/>
                  <a:gd name="T6" fmla="*/ 53 w 510"/>
                  <a:gd name="T7" fmla="*/ 3 h 508"/>
                  <a:gd name="T8" fmla="*/ 105 w 510"/>
                  <a:gd name="T9" fmla="*/ 11 h 508"/>
                  <a:gd name="T10" fmla="*/ 152 w 510"/>
                  <a:gd name="T11" fmla="*/ 23 h 508"/>
                  <a:gd name="T12" fmla="*/ 199 w 510"/>
                  <a:gd name="T13" fmla="*/ 40 h 508"/>
                  <a:gd name="T14" fmla="*/ 244 w 510"/>
                  <a:gd name="T15" fmla="*/ 61 h 508"/>
                  <a:gd name="T16" fmla="*/ 285 w 510"/>
                  <a:gd name="T17" fmla="*/ 87 h 508"/>
                  <a:gd name="T18" fmla="*/ 325 w 510"/>
                  <a:gd name="T19" fmla="*/ 115 h 508"/>
                  <a:gd name="T20" fmla="*/ 360 w 510"/>
                  <a:gd name="T21" fmla="*/ 148 h 508"/>
                  <a:gd name="T22" fmla="*/ 307 w 510"/>
                  <a:gd name="T23" fmla="*/ 172 h 508"/>
                  <a:gd name="T24" fmla="*/ 273 w 510"/>
                  <a:gd name="T25" fmla="*/ 145 h 508"/>
                  <a:gd name="T26" fmla="*/ 237 w 510"/>
                  <a:gd name="T27" fmla="*/ 121 h 508"/>
                  <a:gd name="T28" fmla="*/ 198 w 510"/>
                  <a:gd name="T29" fmla="*/ 100 h 508"/>
                  <a:gd name="T30" fmla="*/ 158 w 510"/>
                  <a:gd name="T31" fmla="*/ 82 h 508"/>
                  <a:gd name="T32" fmla="*/ 115 w 510"/>
                  <a:gd name="T33" fmla="*/ 70 h 508"/>
                  <a:gd name="T34" fmla="*/ 70 w 510"/>
                  <a:gd name="T35" fmla="*/ 60 h 508"/>
                  <a:gd name="T36" fmla="*/ 26 w 510"/>
                  <a:gd name="T37" fmla="*/ 56 h 508"/>
                  <a:gd name="T38" fmla="*/ 2 w 510"/>
                  <a:gd name="T39" fmla="*/ 0 h 508"/>
                  <a:gd name="T40" fmla="*/ 377 w 510"/>
                  <a:gd name="T41" fmla="*/ 167 h 508"/>
                  <a:gd name="T42" fmla="*/ 408 w 510"/>
                  <a:gd name="T43" fmla="*/ 204 h 508"/>
                  <a:gd name="T44" fmla="*/ 436 w 510"/>
                  <a:gd name="T45" fmla="*/ 244 h 508"/>
                  <a:gd name="T46" fmla="*/ 459 w 510"/>
                  <a:gd name="T47" fmla="*/ 287 h 508"/>
                  <a:gd name="T48" fmla="*/ 478 w 510"/>
                  <a:gd name="T49" fmla="*/ 333 h 508"/>
                  <a:gd name="T50" fmla="*/ 493 w 510"/>
                  <a:gd name="T51" fmla="*/ 380 h 508"/>
                  <a:gd name="T52" fmla="*/ 504 w 510"/>
                  <a:gd name="T53" fmla="*/ 430 h 508"/>
                  <a:gd name="T54" fmla="*/ 509 w 510"/>
                  <a:gd name="T55" fmla="*/ 481 h 508"/>
                  <a:gd name="T56" fmla="*/ 456 w 510"/>
                  <a:gd name="T57" fmla="*/ 506 h 508"/>
                  <a:gd name="T58" fmla="*/ 453 w 510"/>
                  <a:gd name="T59" fmla="*/ 461 h 508"/>
                  <a:gd name="T60" fmla="*/ 446 w 510"/>
                  <a:gd name="T61" fmla="*/ 416 h 508"/>
                  <a:gd name="T62" fmla="*/ 434 w 510"/>
                  <a:gd name="T63" fmla="*/ 372 h 508"/>
                  <a:gd name="T64" fmla="*/ 420 w 510"/>
                  <a:gd name="T65" fmla="*/ 331 h 508"/>
                  <a:gd name="T66" fmla="*/ 400 w 510"/>
                  <a:gd name="T67" fmla="*/ 291 h 508"/>
                  <a:gd name="T68" fmla="*/ 377 w 510"/>
                  <a:gd name="T69" fmla="*/ 254 h 508"/>
                  <a:gd name="T70" fmla="*/ 351 w 510"/>
                  <a:gd name="T71" fmla="*/ 220 h 508"/>
                  <a:gd name="T72" fmla="*/ 322 w 510"/>
                  <a:gd name="T73" fmla="*/ 187 h 508"/>
                  <a:gd name="T74" fmla="*/ 510 w 510"/>
                  <a:gd name="T75" fmla="*/ 506 h 508"/>
                  <a:gd name="T76" fmla="*/ 482 w 510"/>
                  <a:gd name="T77" fmla="*/ 506 h 508"/>
                  <a:gd name="T78" fmla="*/ 510 w 510"/>
                  <a:gd name="T79" fmla="*/ 506 h 508"/>
                  <a:gd name="T80" fmla="*/ 456 w 510"/>
                  <a:gd name="T81" fmla="*/ 508 h 508"/>
                  <a:gd name="T82" fmla="*/ 510 w 510"/>
                  <a:gd name="T83" fmla="*/ 506 h 5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510" h="508">
                    <a:moveTo>
                      <a:pt x="0" y="0"/>
                    </a:moveTo>
                    <a:lnTo>
                      <a:pt x="2" y="0"/>
                    </a:lnTo>
                    <a:lnTo>
                      <a:pt x="2" y="55"/>
                    </a:lnTo>
                    <a:lnTo>
                      <a:pt x="0" y="55"/>
                    </a:lnTo>
                    <a:lnTo>
                      <a:pt x="0" y="0"/>
                    </a:lnTo>
                    <a:close/>
                    <a:moveTo>
                      <a:pt x="2" y="0"/>
                    </a:moveTo>
                    <a:lnTo>
                      <a:pt x="28" y="2"/>
                    </a:lnTo>
                    <a:lnTo>
                      <a:pt x="53" y="3"/>
                    </a:lnTo>
                    <a:lnTo>
                      <a:pt x="79" y="6"/>
                    </a:lnTo>
                    <a:lnTo>
                      <a:pt x="105" y="11"/>
                    </a:lnTo>
                    <a:lnTo>
                      <a:pt x="129" y="16"/>
                    </a:lnTo>
                    <a:lnTo>
                      <a:pt x="152" y="23"/>
                    </a:lnTo>
                    <a:lnTo>
                      <a:pt x="176" y="31"/>
                    </a:lnTo>
                    <a:lnTo>
                      <a:pt x="199" y="40"/>
                    </a:lnTo>
                    <a:lnTo>
                      <a:pt x="222" y="51"/>
                    </a:lnTo>
                    <a:lnTo>
                      <a:pt x="244" y="61"/>
                    </a:lnTo>
                    <a:lnTo>
                      <a:pt x="265" y="74"/>
                    </a:lnTo>
                    <a:lnTo>
                      <a:pt x="285" y="87"/>
                    </a:lnTo>
                    <a:lnTo>
                      <a:pt x="306" y="101"/>
                    </a:lnTo>
                    <a:lnTo>
                      <a:pt x="325" y="115"/>
                    </a:lnTo>
                    <a:lnTo>
                      <a:pt x="343" y="131"/>
                    </a:lnTo>
                    <a:lnTo>
                      <a:pt x="360" y="148"/>
                    </a:lnTo>
                    <a:lnTo>
                      <a:pt x="322" y="187"/>
                    </a:lnTo>
                    <a:lnTo>
                      <a:pt x="307" y="172"/>
                    </a:lnTo>
                    <a:lnTo>
                      <a:pt x="290" y="158"/>
                    </a:lnTo>
                    <a:lnTo>
                      <a:pt x="273" y="145"/>
                    </a:lnTo>
                    <a:lnTo>
                      <a:pt x="255" y="133"/>
                    </a:lnTo>
                    <a:lnTo>
                      <a:pt x="237" y="121"/>
                    </a:lnTo>
                    <a:lnTo>
                      <a:pt x="217" y="109"/>
                    </a:lnTo>
                    <a:lnTo>
                      <a:pt x="198" y="100"/>
                    </a:lnTo>
                    <a:lnTo>
                      <a:pt x="178" y="91"/>
                    </a:lnTo>
                    <a:lnTo>
                      <a:pt x="158" y="82"/>
                    </a:lnTo>
                    <a:lnTo>
                      <a:pt x="136" y="75"/>
                    </a:lnTo>
                    <a:lnTo>
                      <a:pt x="115" y="70"/>
                    </a:lnTo>
                    <a:lnTo>
                      <a:pt x="93" y="64"/>
                    </a:lnTo>
                    <a:lnTo>
                      <a:pt x="70" y="60"/>
                    </a:lnTo>
                    <a:lnTo>
                      <a:pt x="48" y="58"/>
                    </a:lnTo>
                    <a:lnTo>
                      <a:pt x="26" y="56"/>
                    </a:lnTo>
                    <a:lnTo>
                      <a:pt x="2" y="55"/>
                    </a:lnTo>
                    <a:lnTo>
                      <a:pt x="2" y="0"/>
                    </a:lnTo>
                    <a:close/>
                    <a:moveTo>
                      <a:pt x="360" y="148"/>
                    </a:moveTo>
                    <a:lnTo>
                      <a:pt x="377" y="167"/>
                    </a:lnTo>
                    <a:lnTo>
                      <a:pt x="393" y="185"/>
                    </a:lnTo>
                    <a:lnTo>
                      <a:pt x="408" y="204"/>
                    </a:lnTo>
                    <a:lnTo>
                      <a:pt x="423" y="223"/>
                    </a:lnTo>
                    <a:lnTo>
                      <a:pt x="436" y="244"/>
                    </a:lnTo>
                    <a:lnTo>
                      <a:pt x="448" y="266"/>
                    </a:lnTo>
                    <a:lnTo>
                      <a:pt x="459" y="287"/>
                    </a:lnTo>
                    <a:lnTo>
                      <a:pt x="470" y="309"/>
                    </a:lnTo>
                    <a:lnTo>
                      <a:pt x="478" y="333"/>
                    </a:lnTo>
                    <a:lnTo>
                      <a:pt x="487" y="356"/>
                    </a:lnTo>
                    <a:lnTo>
                      <a:pt x="493" y="380"/>
                    </a:lnTo>
                    <a:lnTo>
                      <a:pt x="499" y="404"/>
                    </a:lnTo>
                    <a:lnTo>
                      <a:pt x="504" y="430"/>
                    </a:lnTo>
                    <a:lnTo>
                      <a:pt x="507" y="455"/>
                    </a:lnTo>
                    <a:lnTo>
                      <a:pt x="509" y="481"/>
                    </a:lnTo>
                    <a:lnTo>
                      <a:pt x="510" y="506"/>
                    </a:lnTo>
                    <a:lnTo>
                      <a:pt x="456" y="506"/>
                    </a:lnTo>
                    <a:lnTo>
                      <a:pt x="455" y="484"/>
                    </a:lnTo>
                    <a:lnTo>
                      <a:pt x="453" y="461"/>
                    </a:lnTo>
                    <a:lnTo>
                      <a:pt x="450" y="438"/>
                    </a:lnTo>
                    <a:lnTo>
                      <a:pt x="446" y="416"/>
                    </a:lnTo>
                    <a:lnTo>
                      <a:pt x="441" y="393"/>
                    </a:lnTo>
                    <a:lnTo>
                      <a:pt x="434" y="372"/>
                    </a:lnTo>
                    <a:lnTo>
                      <a:pt x="427" y="352"/>
                    </a:lnTo>
                    <a:lnTo>
                      <a:pt x="420" y="331"/>
                    </a:lnTo>
                    <a:lnTo>
                      <a:pt x="410" y="310"/>
                    </a:lnTo>
                    <a:lnTo>
                      <a:pt x="400" y="291"/>
                    </a:lnTo>
                    <a:lnTo>
                      <a:pt x="389" y="272"/>
                    </a:lnTo>
                    <a:lnTo>
                      <a:pt x="377" y="254"/>
                    </a:lnTo>
                    <a:lnTo>
                      <a:pt x="364" y="237"/>
                    </a:lnTo>
                    <a:lnTo>
                      <a:pt x="351" y="220"/>
                    </a:lnTo>
                    <a:lnTo>
                      <a:pt x="337" y="203"/>
                    </a:lnTo>
                    <a:lnTo>
                      <a:pt x="322" y="187"/>
                    </a:lnTo>
                    <a:lnTo>
                      <a:pt x="360" y="148"/>
                    </a:lnTo>
                    <a:close/>
                    <a:moveTo>
                      <a:pt x="510" y="506"/>
                    </a:moveTo>
                    <a:lnTo>
                      <a:pt x="510" y="506"/>
                    </a:lnTo>
                    <a:lnTo>
                      <a:pt x="482" y="506"/>
                    </a:lnTo>
                    <a:lnTo>
                      <a:pt x="510" y="506"/>
                    </a:lnTo>
                    <a:close/>
                    <a:moveTo>
                      <a:pt x="510" y="506"/>
                    </a:moveTo>
                    <a:lnTo>
                      <a:pt x="510" y="508"/>
                    </a:lnTo>
                    <a:lnTo>
                      <a:pt x="456" y="508"/>
                    </a:lnTo>
                    <a:lnTo>
                      <a:pt x="456" y="506"/>
                    </a:lnTo>
                    <a:lnTo>
                      <a:pt x="510" y="50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7" name="Rectangle 77">
                <a:extLst>
                  <a:ext uri="{FF2B5EF4-FFF2-40B4-BE49-F238E27FC236}">
                    <a16:creationId xmlns:a16="http://schemas.microsoft.com/office/drawing/2014/main" id="{C8AEA0D2-D16F-1C4B-9018-A15CACE30E4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65681" y="9674541"/>
                <a:ext cx="27464" cy="1298257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32" name="Freeform 114">
              <a:extLst>
                <a:ext uri="{FF2B5EF4-FFF2-40B4-BE49-F238E27FC236}">
                  <a16:creationId xmlns:a16="http://schemas.microsoft.com/office/drawing/2014/main" id="{8F220720-9D99-844C-BD91-0320C6F95CA8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1707314" y="5063233"/>
              <a:ext cx="122337" cy="122337"/>
            </a:xfrm>
            <a:custGeom>
              <a:avLst/>
              <a:gdLst>
                <a:gd name="T0" fmla="*/ 245 w 247"/>
                <a:gd name="T1" fmla="*/ 135 h 246"/>
                <a:gd name="T2" fmla="*/ 240 w 247"/>
                <a:gd name="T3" fmla="*/ 159 h 246"/>
                <a:gd name="T4" fmla="*/ 232 w 247"/>
                <a:gd name="T5" fmla="*/ 182 h 246"/>
                <a:gd name="T6" fmla="*/ 218 w 247"/>
                <a:gd name="T7" fmla="*/ 201 h 246"/>
                <a:gd name="T8" fmla="*/ 201 w 247"/>
                <a:gd name="T9" fmla="*/ 218 h 246"/>
                <a:gd name="T10" fmla="*/ 182 w 247"/>
                <a:gd name="T11" fmla="*/ 231 h 246"/>
                <a:gd name="T12" fmla="*/ 159 w 247"/>
                <a:gd name="T13" fmla="*/ 240 h 246"/>
                <a:gd name="T14" fmla="*/ 136 w 247"/>
                <a:gd name="T15" fmla="*/ 246 h 246"/>
                <a:gd name="T16" fmla="*/ 110 w 247"/>
                <a:gd name="T17" fmla="*/ 246 h 246"/>
                <a:gd name="T18" fmla="*/ 86 w 247"/>
                <a:gd name="T19" fmla="*/ 240 h 246"/>
                <a:gd name="T20" fmla="*/ 65 w 247"/>
                <a:gd name="T21" fmla="*/ 231 h 246"/>
                <a:gd name="T22" fmla="*/ 44 w 247"/>
                <a:gd name="T23" fmla="*/ 218 h 246"/>
                <a:gd name="T24" fmla="*/ 28 w 247"/>
                <a:gd name="T25" fmla="*/ 201 h 246"/>
                <a:gd name="T26" fmla="*/ 15 w 247"/>
                <a:gd name="T27" fmla="*/ 182 h 246"/>
                <a:gd name="T28" fmla="*/ 5 w 247"/>
                <a:gd name="T29" fmla="*/ 159 h 246"/>
                <a:gd name="T30" fmla="*/ 1 w 247"/>
                <a:gd name="T31" fmla="*/ 135 h 246"/>
                <a:gd name="T32" fmla="*/ 1 w 247"/>
                <a:gd name="T33" fmla="*/ 110 h 246"/>
                <a:gd name="T34" fmla="*/ 5 w 247"/>
                <a:gd name="T35" fmla="*/ 86 h 246"/>
                <a:gd name="T36" fmla="*/ 15 w 247"/>
                <a:gd name="T37" fmla="*/ 63 h 246"/>
                <a:gd name="T38" fmla="*/ 28 w 247"/>
                <a:gd name="T39" fmla="*/ 44 h 246"/>
                <a:gd name="T40" fmla="*/ 44 w 247"/>
                <a:gd name="T41" fmla="*/ 27 h 246"/>
                <a:gd name="T42" fmla="*/ 65 w 247"/>
                <a:gd name="T43" fmla="*/ 14 h 246"/>
                <a:gd name="T44" fmla="*/ 86 w 247"/>
                <a:gd name="T45" fmla="*/ 5 h 246"/>
                <a:gd name="T46" fmla="*/ 110 w 247"/>
                <a:gd name="T47" fmla="*/ 0 h 246"/>
                <a:gd name="T48" fmla="*/ 136 w 247"/>
                <a:gd name="T49" fmla="*/ 0 h 246"/>
                <a:gd name="T50" fmla="*/ 159 w 247"/>
                <a:gd name="T51" fmla="*/ 5 h 246"/>
                <a:gd name="T52" fmla="*/ 182 w 247"/>
                <a:gd name="T53" fmla="*/ 14 h 246"/>
                <a:gd name="T54" fmla="*/ 201 w 247"/>
                <a:gd name="T55" fmla="*/ 27 h 246"/>
                <a:gd name="T56" fmla="*/ 218 w 247"/>
                <a:gd name="T57" fmla="*/ 44 h 246"/>
                <a:gd name="T58" fmla="*/ 232 w 247"/>
                <a:gd name="T59" fmla="*/ 63 h 246"/>
                <a:gd name="T60" fmla="*/ 240 w 247"/>
                <a:gd name="T61" fmla="*/ 86 h 246"/>
                <a:gd name="T62" fmla="*/ 245 w 247"/>
                <a:gd name="T63" fmla="*/ 110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47" h="246">
                  <a:moveTo>
                    <a:pt x="247" y="123"/>
                  </a:moveTo>
                  <a:lnTo>
                    <a:pt x="245" y="135"/>
                  </a:lnTo>
                  <a:lnTo>
                    <a:pt x="243" y="148"/>
                  </a:lnTo>
                  <a:lnTo>
                    <a:pt x="240" y="159"/>
                  </a:lnTo>
                  <a:lnTo>
                    <a:pt x="236" y="171"/>
                  </a:lnTo>
                  <a:lnTo>
                    <a:pt x="232" y="182"/>
                  </a:lnTo>
                  <a:lnTo>
                    <a:pt x="225" y="191"/>
                  </a:lnTo>
                  <a:lnTo>
                    <a:pt x="218" y="201"/>
                  </a:lnTo>
                  <a:lnTo>
                    <a:pt x="210" y="209"/>
                  </a:lnTo>
                  <a:lnTo>
                    <a:pt x="201" y="218"/>
                  </a:lnTo>
                  <a:lnTo>
                    <a:pt x="192" y="224"/>
                  </a:lnTo>
                  <a:lnTo>
                    <a:pt x="182" y="231"/>
                  </a:lnTo>
                  <a:lnTo>
                    <a:pt x="171" y="236"/>
                  </a:lnTo>
                  <a:lnTo>
                    <a:pt x="159" y="240"/>
                  </a:lnTo>
                  <a:lnTo>
                    <a:pt x="148" y="243"/>
                  </a:lnTo>
                  <a:lnTo>
                    <a:pt x="136" y="246"/>
                  </a:lnTo>
                  <a:lnTo>
                    <a:pt x="123" y="246"/>
                  </a:lnTo>
                  <a:lnTo>
                    <a:pt x="110" y="246"/>
                  </a:lnTo>
                  <a:lnTo>
                    <a:pt x="99" y="243"/>
                  </a:lnTo>
                  <a:lnTo>
                    <a:pt x="86" y="240"/>
                  </a:lnTo>
                  <a:lnTo>
                    <a:pt x="75" y="236"/>
                  </a:lnTo>
                  <a:lnTo>
                    <a:pt x="65" y="231"/>
                  </a:lnTo>
                  <a:lnTo>
                    <a:pt x="54" y="224"/>
                  </a:lnTo>
                  <a:lnTo>
                    <a:pt x="44" y="218"/>
                  </a:lnTo>
                  <a:lnTo>
                    <a:pt x="36" y="209"/>
                  </a:lnTo>
                  <a:lnTo>
                    <a:pt x="28" y="201"/>
                  </a:lnTo>
                  <a:lnTo>
                    <a:pt x="21" y="191"/>
                  </a:lnTo>
                  <a:lnTo>
                    <a:pt x="15" y="182"/>
                  </a:lnTo>
                  <a:lnTo>
                    <a:pt x="9" y="171"/>
                  </a:lnTo>
                  <a:lnTo>
                    <a:pt x="5" y="159"/>
                  </a:lnTo>
                  <a:lnTo>
                    <a:pt x="3" y="148"/>
                  </a:lnTo>
                  <a:lnTo>
                    <a:pt x="1" y="135"/>
                  </a:lnTo>
                  <a:lnTo>
                    <a:pt x="0" y="123"/>
                  </a:lnTo>
                  <a:lnTo>
                    <a:pt x="1" y="110"/>
                  </a:lnTo>
                  <a:lnTo>
                    <a:pt x="3" y="98"/>
                  </a:lnTo>
                  <a:lnTo>
                    <a:pt x="5" y="86"/>
                  </a:lnTo>
                  <a:lnTo>
                    <a:pt x="9" y="74"/>
                  </a:lnTo>
                  <a:lnTo>
                    <a:pt x="15" y="63"/>
                  </a:lnTo>
                  <a:lnTo>
                    <a:pt x="21" y="54"/>
                  </a:lnTo>
                  <a:lnTo>
                    <a:pt x="28" y="44"/>
                  </a:lnTo>
                  <a:lnTo>
                    <a:pt x="36" y="36"/>
                  </a:lnTo>
                  <a:lnTo>
                    <a:pt x="44" y="27"/>
                  </a:lnTo>
                  <a:lnTo>
                    <a:pt x="54" y="21"/>
                  </a:lnTo>
                  <a:lnTo>
                    <a:pt x="65" y="14"/>
                  </a:lnTo>
                  <a:lnTo>
                    <a:pt x="75" y="9"/>
                  </a:lnTo>
                  <a:lnTo>
                    <a:pt x="86" y="5"/>
                  </a:lnTo>
                  <a:lnTo>
                    <a:pt x="99" y="2"/>
                  </a:lnTo>
                  <a:lnTo>
                    <a:pt x="110" y="0"/>
                  </a:lnTo>
                  <a:lnTo>
                    <a:pt x="123" y="0"/>
                  </a:lnTo>
                  <a:lnTo>
                    <a:pt x="136" y="0"/>
                  </a:lnTo>
                  <a:lnTo>
                    <a:pt x="148" y="2"/>
                  </a:lnTo>
                  <a:lnTo>
                    <a:pt x="159" y="5"/>
                  </a:lnTo>
                  <a:lnTo>
                    <a:pt x="171" y="9"/>
                  </a:lnTo>
                  <a:lnTo>
                    <a:pt x="182" y="14"/>
                  </a:lnTo>
                  <a:lnTo>
                    <a:pt x="192" y="21"/>
                  </a:lnTo>
                  <a:lnTo>
                    <a:pt x="201" y="27"/>
                  </a:lnTo>
                  <a:lnTo>
                    <a:pt x="210" y="36"/>
                  </a:lnTo>
                  <a:lnTo>
                    <a:pt x="218" y="44"/>
                  </a:lnTo>
                  <a:lnTo>
                    <a:pt x="225" y="54"/>
                  </a:lnTo>
                  <a:lnTo>
                    <a:pt x="232" y="63"/>
                  </a:lnTo>
                  <a:lnTo>
                    <a:pt x="236" y="74"/>
                  </a:lnTo>
                  <a:lnTo>
                    <a:pt x="240" y="86"/>
                  </a:lnTo>
                  <a:lnTo>
                    <a:pt x="243" y="98"/>
                  </a:lnTo>
                  <a:lnTo>
                    <a:pt x="245" y="110"/>
                  </a:lnTo>
                  <a:lnTo>
                    <a:pt x="247" y="123"/>
                  </a:lnTo>
                  <a:close/>
                </a:path>
              </a:pathLst>
            </a:custGeom>
            <a:solidFill>
              <a:srgbClr val="BCBCBC">
                <a:alpha val="1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33" name="Group 32">
              <a:extLst>
                <a:ext uri="{FF2B5EF4-FFF2-40B4-BE49-F238E27FC236}">
                  <a16:creationId xmlns:a16="http://schemas.microsoft.com/office/drawing/2014/main" id="{1447C01C-6A46-B24D-AEF8-23290AA106FC}"/>
                </a:ext>
              </a:extLst>
            </p:cNvPr>
            <p:cNvGrpSpPr/>
            <p:nvPr/>
          </p:nvGrpSpPr>
          <p:grpSpPr>
            <a:xfrm flipH="1">
              <a:off x="2755772" y="3118344"/>
              <a:ext cx="6819947" cy="7354746"/>
              <a:chOff x="1784290" y="3118344"/>
              <a:chExt cx="6819947" cy="7354746"/>
            </a:xfrm>
            <a:solidFill>
              <a:schemeClr val="bg1">
                <a:lumMod val="85000"/>
              </a:schemeClr>
            </a:solidFill>
          </p:grpSpPr>
          <p:sp>
            <p:nvSpPr>
              <p:cNvPr id="91" name="Freeform 102">
                <a:extLst>
                  <a:ext uri="{FF2B5EF4-FFF2-40B4-BE49-F238E27FC236}">
                    <a16:creationId xmlns:a16="http://schemas.microsoft.com/office/drawing/2014/main" id="{A1D5BE4F-CE8C-4B46-ABCA-4145B8AC542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154840" y="9652754"/>
                <a:ext cx="449397" cy="449397"/>
              </a:xfrm>
              <a:custGeom>
                <a:avLst/>
                <a:gdLst>
                  <a:gd name="T0" fmla="*/ 897 w 900"/>
                  <a:gd name="T1" fmla="*/ 496 h 899"/>
                  <a:gd name="T2" fmla="*/ 885 w 900"/>
                  <a:gd name="T3" fmla="*/ 562 h 899"/>
                  <a:gd name="T4" fmla="*/ 864 w 900"/>
                  <a:gd name="T5" fmla="*/ 625 h 899"/>
                  <a:gd name="T6" fmla="*/ 834 w 900"/>
                  <a:gd name="T7" fmla="*/ 683 h 899"/>
                  <a:gd name="T8" fmla="*/ 797 w 900"/>
                  <a:gd name="T9" fmla="*/ 735 h 899"/>
                  <a:gd name="T10" fmla="*/ 752 w 900"/>
                  <a:gd name="T11" fmla="*/ 783 h 899"/>
                  <a:gd name="T12" fmla="*/ 701 w 900"/>
                  <a:gd name="T13" fmla="*/ 823 h 899"/>
                  <a:gd name="T14" fmla="*/ 645 w 900"/>
                  <a:gd name="T15" fmla="*/ 856 h 899"/>
                  <a:gd name="T16" fmla="*/ 583 w 900"/>
                  <a:gd name="T17" fmla="*/ 879 h 899"/>
                  <a:gd name="T18" fmla="*/ 518 w 900"/>
                  <a:gd name="T19" fmla="*/ 894 h 899"/>
                  <a:gd name="T20" fmla="*/ 450 w 900"/>
                  <a:gd name="T21" fmla="*/ 899 h 899"/>
                  <a:gd name="T22" fmla="*/ 381 w 900"/>
                  <a:gd name="T23" fmla="*/ 894 h 899"/>
                  <a:gd name="T24" fmla="*/ 316 w 900"/>
                  <a:gd name="T25" fmla="*/ 879 h 899"/>
                  <a:gd name="T26" fmla="*/ 254 w 900"/>
                  <a:gd name="T27" fmla="*/ 856 h 899"/>
                  <a:gd name="T28" fmla="*/ 198 w 900"/>
                  <a:gd name="T29" fmla="*/ 823 h 899"/>
                  <a:gd name="T30" fmla="*/ 147 w 900"/>
                  <a:gd name="T31" fmla="*/ 783 h 899"/>
                  <a:gd name="T32" fmla="*/ 102 w 900"/>
                  <a:gd name="T33" fmla="*/ 735 h 899"/>
                  <a:gd name="T34" fmla="*/ 65 w 900"/>
                  <a:gd name="T35" fmla="*/ 683 h 899"/>
                  <a:gd name="T36" fmla="*/ 35 w 900"/>
                  <a:gd name="T37" fmla="*/ 625 h 899"/>
                  <a:gd name="T38" fmla="*/ 14 w 900"/>
                  <a:gd name="T39" fmla="*/ 562 h 899"/>
                  <a:gd name="T40" fmla="*/ 2 w 900"/>
                  <a:gd name="T41" fmla="*/ 496 h 899"/>
                  <a:gd name="T42" fmla="*/ 0 w 900"/>
                  <a:gd name="T43" fmla="*/ 427 h 899"/>
                  <a:gd name="T44" fmla="*/ 8 w 900"/>
                  <a:gd name="T45" fmla="*/ 358 h 899"/>
                  <a:gd name="T46" fmla="*/ 26 w 900"/>
                  <a:gd name="T47" fmla="*/ 295 h 899"/>
                  <a:gd name="T48" fmla="*/ 54 w 900"/>
                  <a:gd name="T49" fmla="*/ 235 h 899"/>
                  <a:gd name="T50" fmla="*/ 89 w 900"/>
                  <a:gd name="T51" fmla="*/ 181 h 899"/>
                  <a:gd name="T52" fmla="*/ 132 w 900"/>
                  <a:gd name="T53" fmla="*/ 132 h 899"/>
                  <a:gd name="T54" fmla="*/ 181 w 900"/>
                  <a:gd name="T55" fmla="*/ 89 h 899"/>
                  <a:gd name="T56" fmla="*/ 235 w 900"/>
                  <a:gd name="T57" fmla="*/ 54 h 899"/>
                  <a:gd name="T58" fmla="*/ 295 w 900"/>
                  <a:gd name="T59" fmla="*/ 26 h 899"/>
                  <a:gd name="T60" fmla="*/ 359 w 900"/>
                  <a:gd name="T61" fmla="*/ 8 h 899"/>
                  <a:gd name="T62" fmla="*/ 427 w 900"/>
                  <a:gd name="T63" fmla="*/ 0 h 899"/>
                  <a:gd name="T64" fmla="*/ 496 w 900"/>
                  <a:gd name="T65" fmla="*/ 2 h 899"/>
                  <a:gd name="T66" fmla="*/ 562 w 900"/>
                  <a:gd name="T67" fmla="*/ 13 h 899"/>
                  <a:gd name="T68" fmla="*/ 625 w 900"/>
                  <a:gd name="T69" fmla="*/ 35 h 899"/>
                  <a:gd name="T70" fmla="*/ 683 w 900"/>
                  <a:gd name="T71" fmla="*/ 65 h 899"/>
                  <a:gd name="T72" fmla="*/ 736 w 900"/>
                  <a:gd name="T73" fmla="*/ 102 h 899"/>
                  <a:gd name="T74" fmla="*/ 783 w 900"/>
                  <a:gd name="T75" fmla="*/ 147 h 899"/>
                  <a:gd name="T76" fmla="*/ 823 w 900"/>
                  <a:gd name="T77" fmla="*/ 198 h 899"/>
                  <a:gd name="T78" fmla="*/ 856 w 900"/>
                  <a:gd name="T79" fmla="*/ 254 h 899"/>
                  <a:gd name="T80" fmla="*/ 880 w 900"/>
                  <a:gd name="T81" fmla="*/ 316 h 899"/>
                  <a:gd name="T82" fmla="*/ 895 w 900"/>
                  <a:gd name="T83" fmla="*/ 381 h 899"/>
                  <a:gd name="T84" fmla="*/ 900 w 900"/>
                  <a:gd name="T85" fmla="*/ 450 h 8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900" h="899">
                    <a:moveTo>
                      <a:pt x="900" y="450"/>
                    </a:moveTo>
                    <a:lnTo>
                      <a:pt x="899" y="472"/>
                    </a:lnTo>
                    <a:lnTo>
                      <a:pt x="897" y="496"/>
                    </a:lnTo>
                    <a:lnTo>
                      <a:pt x="895" y="518"/>
                    </a:lnTo>
                    <a:lnTo>
                      <a:pt x="891" y="541"/>
                    </a:lnTo>
                    <a:lnTo>
                      <a:pt x="885" y="562"/>
                    </a:lnTo>
                    <a:lnTo>
                      <a:pt x="880" y="583"/>
                    </a:lnTo>
                    <a:lnTo>
                      <a:pt x="873" y="604"/>
                    </a:lnTo>
                    <a:lnTo>
                      <a:pt x="864" y="625"/>
                    </a:lnTo>
                    <a:lnTo>
                      <a:pt x="856" y="645"/>
                    </a:lnTo>
                    <a:lnTo>
                      <a:pt x="846" y="664"/>
                    </a:lnTo>
                    <a:lnTo>
                      <a:pt x="834" y="683"/>
                    </a:lnTo>
                    <a:lnTo>
                      <a:pt x="823" y="701"/>
                    </a:lnTo>
                    <a:lnTo>
                      <a:pt x="811" y="720"/>
                    </a:lnTo>
                    <a:lnTo>
                      <a:pt x="797" y="735"/>
                    </a:lnTo>
                    <a:lnTo>
                      <a:pt x="783" y="753"/>
                    </a:lnTo>
                    <a:lnTo>
                      <a:pt x="768" y="769"/>
                    </a:lnTo>
                    <a:lnTo>
                      <a:pt x="752" y="783"/>
                    </a:lnTo>
                    <a:lnTo>
                      <a:pt x="736" y="797"/>
                    </a:lnTo>
                    <a:lnTo>
                      <a:pt x="719" y="810"/>
                    </a:lnTo>
                    <a:lnTo>
                      <a:pt x="701" y="823"/>
                    </a:lnTo>
                    <a:lnTo>
                      <a:pt x="683" y="835"/>
                    </a:lnTo>
                    <a:lnTo>
                      <a:pt x="664" y="845"/>
                    </a:lnTo>
                    <a:lnTo>
                      <a:pt x="645" y="856"/>
                    </a:lnTo>
                    <a:lnTo>
                      <a:pt x="625" y="864"/>
                    </a:lnTo>
                    <a:lnTo>
                      <a:pt x="604" y="873"/>
                    </a:lnTo>
                    <a:lnTo>
                      <a:pt x="583" y="879"/>
                    </a:lnTo>
                    <a:lnTo>
                      <a:pt x="562" y="886"/>
                    </a:lnTo>
                    <a:lnTo>
                      <a:pt x="541" y="891"/>
                    </a:lnTo>
                    <a:lnTo>
                      <a:pt x="518" y="894"/>
                    </a:lnTo>
                    <a:lnTo>
                      <a:pt x="496" y="897"/>
                    </a:lnTo>
                    <a:lnTo>
                      <a:pt x="472" y="899"/>
                    </a:lnTo>
                    <a:lnTo>
                      <a:pt x="450" y="899"/>
                    </a:lnTo>
                    <a:lnTo>
                      <a:pt x="427" y="899"/>
                    </a:lnTo>
                    <a:lnTo>
                      <a:pt x="403" y="897"/>
                    </a:lnTo>
                    <a:lnTo>
                      <a:pt x="381" y="894"/>
                    </a:lnTo>
                    <a:lnTo>
                      <a:pt x="359" y="891"/>
                    </a:lnTo>
                    <a:lnTo>
                      <a:pt x="337" y="886"/>
                    </a:lnTo>
                    <a:lnTo>
                      <a:pt x="316" y="879"/>
                    </a:lnTo>
                    <a:lnTo>
                      <a:pt x="295" y="873"/>
                    </a:lnTo>
                    <a:lnTo>
                      <a:pt x="274" y="864"/>
                    </a:lnTo>
                    <a:lnTo>
                      <a:pt x="254" y="856"/>
                    </a:lnTo>
                    <a:lnTo>
                      <a:pt x="235" y="845"/>
                    </a:lnTo>
                    <a:lnTo>
                      <a:pt x="216" y="835"/>
                    </a:lnTo>
                    <a:lnTo>
                      <a:pt x="198" y="823"/>
                    </a:lnTo>
                    <a:lnTo>
                      <a:pt x="181" y="810"/>
                    </a:lnTo>
                    <a:lnTo>
                      <a:pt x="164" y="797"/>
                    </a:lnTo>
                    <a:lnTo>
                      <a:pt x="147" y="783"/>
                    </a:lnTo>
                    <a:lnTo>
                      <a:pt x="132" y="769"/>
                    </a:lnTo>
                    <a:lnTo>
                      <a:pt x="117" y="753"/>
                    </a:lnTo>
                    <a:lnTo>
                      <a:pt x="102" y="735"/>
                    </a:lnTo>
                    <a:lnTo>
                      <a:pt x="89" y="720"/>
                    </a:lnTo>
                    <a:lnTo>
                      <a:pt x="76" y="701"/>
                    </a:lnTo>
                    <a:lnTo>
                      <a:pt x="65" y="683"/>
                    </a:lnTo>
                    <a:lnTo>
                      <a:pt x="54" y="664"/>
                    </a:lnTo>
                    <a:lnTo>
                      <a:pt x="45" y="645"/>
                    </a:lnTo>
                    <a:lnTo>
                      <a:pt x="35" y="625"/>
                    </a:lnTo>
                    <a:lnTo>
                      <a:pt x="26" y="604"/>
                    </a:lnTo>
                    <a:lnTo>
                      <a:pt x="20" y="583"/>
                    </a:lnTo>
                    <a:lnTo>
                      <a:pt x="14" y="562"/>
                    </a:lnTo>
                    <a:lnTo>
                      <a:pt x="8" y="541"/>
                    </a:lnTo>
                    <a:lnTo>
                      <a:pt x="5" y="518"/>
                    </a:lnTo>
                    <a:lnTo>
                      <a:pt x="2" y="496"/>
                    </a:lnTo>
                    <a:lnTo>
                      <a:pt x="0" y="472"/>
                    </a:lnTo>
                    <a:lnTo>
                      <a:pt x="0" y="450"/>
                    </a:lnTo>
                    <a:lnTo>
                      <a:pt x="0" y="427"/>
                    </a:lnTo>
                    <a:lnTo>
                      <a:pt x="2" y="403"/>
                    </a:lnTo>
                    <a:lnTo>
                      <a:pt x="5" y="381"/>
                    </a:lnTo>
                    <a:lnTo>
                      <a:pt x="8" y="358"/>
                    </a:lnTo>
                    <a:lnTo>
                      <a:pt x="14" y="337"/>
                    </a:lnTo>
                    <a:lnTo>
                      <a:pt x="20" y="316"/>
                    </a:lnTo>
                    <a:lnTo>
                      <a:pt x="26" y="295"/>
                    </a:lnTo>
                    <a:lnTo>
                      <a:pt x="35" y="274"/>
                    </a:lnTo>
                    <a:lnTo>
                      <a:pt x="45" y="254"/>
                    </a:lnTo>
                    <a:lnTo>
                      <a:pt x="54" y="235"/>
                    </a:lnTo>
                    <a:lnTo>
                      <a:pt x="65" y="216"/>
                    </a:lnTo>
                    <a:lnTo>
                      <a:pt x="76" y="198"/>
                    </a:lnTo>
                    <a:lnTo>
                      <a:pt x="89" y="181"/>
                    </a:lnTo>
                    <a:lnTo>
                      <a:pt x="102" y="164"/>
                    </a:lnTo>
                    <a:lnTo>
                      <a:pt x="117" y="147"/>
                    </a:lnTo>
                    <a:lnTo>
                      <a:pt x="132" y="132"/>
                    </a:lnTo>
                    <a:lnTo>
                      <a:pt x="147" y="117"/>
                    </a:lnTo>
                    <a:lnTo>
                      <a:pt x="164" y="102"/>
                    </a:lnTo>
                    <a:lnTo>
                      <a:pt x="181" y="89"/>
                    </a:lnTo>
                    <a:lnTo>
                      <a:pt x="198" y="76"/>
                    </a:lnTo>
                    <a:lnTo>
                      <a:pt x="216" y="65"/>
                    </a:lnTo>
                    <a:lnTo>
                      <a:pt x="235" y="54"/>
                    </a:lnTo>
                    <a:lnTo>
                      <a:pt x="254" y="43"/>
                    </a:lnTo>
                    <a:lnTo>
                      <a:pt x="274" y="35"/>
                    </a:lnTo>
                    <a:lnTo>
                      <a:pt x="295" y="26"/>
                    </a:lnTo>
                    <a:lnTo>
                      <a:pt x="316" y="20"/>
                    </a:lnTo>
                    <a:lnTo>
                      <a:pt x="337" y="13"/>
                    </a:lnTo>
                    <a:lnTo>
                      <a:pt x="359" y="8"/>
                    </a:lnTo>
                    <a:lnTo>
                      <a:pt x="381" y="5"/>
                    </a:lnTo>
                    <a:lnTo>
                      <a:pt x="403" y="2"/>
                    </a:lnTo>
                    <a:lnTo>
                      <a:pt x="427" y="0"/>
                    </a:lnTo>
                    <a:lnTo>
                      <a:pt x="450" y="0"/>
                    </a:lnTo>
                    <a:lnTo>
                      <a:pt x="472" y="0"/>
                    </a:lnTo>
                    <a:lnTo>
                      <a:pt x="496" y="2"/>
                    </a:lnTo>
                    <a:lnTo>
                      <a:pt x="518" y="5"/>
                    </a:lnTo>
                    <a:lnTo>
                      <a:pt x="541" y="8"/>
                    </a:lnTo>
                    <a:lnTo>
                      <a:pt x="562" y="13"/>
                    </a:lnTo>
                    <a:lnTo>
                      <a:pt x="583" y="20"/>
                    </a:lnTo>
                    <a:lnTo>
                      <a:pt x="604" y="26"/>
                    </a:lnTo>
                    <a:lnTo>
                      <a:pt x="625" y="35"/>
                    </a:lnTo>
                    <a:lnTo>
                      <a:pt x="645" y="43"/>
                    </a:lnTo>
                    <a:lnTo>
                      <a:pt x="664" y="54"/>
                    </a:lnTo>
                    <a:lnTo>
                      <a:pt x="683" y="65"/>
                    </a:lnTo>
                    <a:lnTo>
                      <a:pt x="701" y="76"/>
                    </a:lnTo>
                    <a:lnTo>
                      <a:pt x="719" y="89"/>
                    </a:lnTo>
                    <a:lnTo>
                      <a:pt x="736" y="102"/>
                    </a:lnTo>
                    <a:lnTo>
                      <a:pt x="752" y="117"/>
                    </a:lnTo>
                    <a:lnTo>
                      <a:pt x="768" y="132"/>
                    </a:lnTo>
                    <a:lnTo>
                      <a:pt x="783" y="147"/>
                    </a:lnTo>
                    <a:lnTo>
                      <a:pt x="797" y="164"/>
                    </a:lnTo>
                    <a:lnTo>
                      <a:pt x="811" y="181"/>
                    </a:lnTo>
                    <a:lnTo>
                      <a:pt x="823" y="198"/>
                    </a:lnTo>
                    <a:lnTo>
                      <a:pt x="834" y="216"/>
                    </a:lnTo>
                    <a:lnTo>
                      <a:pt x="846" y="235"/>
                    </a:lnTo>
                    <a:lnTo>
                      <a:pt x="856" y="254"/>
                    </a:lnTo>
                    <a:lnTo>
                      <a:pt x="864" y="274"/>
                    </a:lnTo>
                    <a:lnTo>
                      <a:pt x="873" y="295"/>
                    </a:lnTo>
                    <a:lnTo>
                      <a:pt x="880" y="316"/>
                    </a:lnTo>
                    <a:lnTo>
                      <a:pt x="885" y="337"/>
                    </a:lnTo>
                    <a:lnTo>
                      <a:pt x="891" y="358"/>
                    </a:lnTo>
                    <a:lnTo>
                      <a:pt x="895" y="381"/>
                    </a:lnTo>
                    <a:lnTo>
                      <a:pt x="897" y="403"/>
                    </a:lnTo>
                    <a:lnTo>
                      <a:pt x="899" y="427"/>
                    </a:lnTo>
                    <a:lnTo>
                      <a:pt x="900" y="45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2" name="Freeform 103">
                <a:extLst>
                  <a:ext uri="{FF2B5EF4-FFF2-40B4-BE49-F238E27FC236}">
                    <a16:creationId xmlns:a16="http://schemas.microsoft.com/office/drawing/2014/main" id="{FD0CCE84-B1F1-9440-9E5E-50A1AD3EB07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84290" y="7152928"/>
                <a:ext cx="449397" cy="449397"/>
              </a:xfrm>
              <a:custGeom>
                <a:avLst/>
                <a:gdLst>
                  <a:gd name="T0" fmla="*/ 897 w 900"/>
                  <a:gd name="T1" fmla="*/ 498 h 901"/>
                  <a:gd name="T2" fmla="*/ 886 w 900"/>
                  <a:gd name="T3" fmla="*/ 564 h 901"/>
                  <a:gd name="T4" fmla="*/ 864 w 900"/>
                  <a:gd name="T5" fmla="*/ 627 h 901"/>
                  <a:gd name="T6" fmla="*/ 835 w 900"/>
                  <a:gd name="T7" fmla="*/ 685 h 901"/>
                  <a:gd name="T8" fmla="*/ 797 w 900"/>
                  <a:gd name="T9" fmla="*/ 737 h 901"/>
                  <a:gd name="T10" fmla="*/ 753 w 900"/>
                  <a:gd name="T11" fmla="*/ 784 h 901"/>
                  <a:gd name="T12" fmla="*/ 702 w 900"/>
                  <a:gd name="T13" fmla="*/ 825 h 901"/>
                  <a:gd name="T14" fmla="*/ 645 w 900"/>
                  <a:gd name="T15" fmla="*/ 857 h 901"/>
                  <a:gd name="T16" fmla="*/ 583 w 900"/>
                  <a:gd name="T17" fmla="*/ 881 h 901"/>
                  <a:gd name="T18" fmla="*/ 519 w 900"/>
                  <a:gd name="T19" fmla="*/ 896 h 901"/>
                  <a:gd name="T20" fmla="*/ 450 w 900"/>
                  <a:gd name="T21" fmla="*/ 901 h 901"/>
                  <a:gd name="T22" fmla="*/ 381 w 900"/>
                  <a:gd name="T23" fmla="*/ 896 h 901"/>
                  <a:gd name="T24" fmla="*/ 316 w 900"/>
                  <a:gd name="T25" fmla="*/ 881 h 901"/>
                  <a:gd name="T26" fmla="*/ 255 w 900"/>
                  <a:gd name="T27" fmla="*/ 857 h 901"/>
                  <a:gd name="T28" fmla="*/ 198 w 900"/>
                  <a:gd name="T29" fmla="*/ 825 h 901"/>
                  <a:gd name="T30" fmla="*/ 147 w 900"/>
                  <a:gd name="T31" fmla="*/ 784 h 901"/>
                  <a:gd name="T32" fmla="*/ 102 w 900"/>
                  <a:gd name="T33" fmla="*/ 737 h 901"/>
                  <a:gd name="T34" fmla="*/ 65 w 900"/>
                  <a:gd name="T35" fmla="*/ 685 h 901"/>
                  <a:gd name="T36" fmla="*/ 35 w 900"/>
                  <a:gd name="T37" fmla="*/ 627 h 901"/>
                  <a:gd name="T38" fmla="*/ 14 w 900"/>
                  <a:gd name="T39" fmla="*/ 564 h 901"/>
                  <a:gd name="T40" fmla="*/ 2 w 900"/>
                  <a:gd name="T41" fmla="*/ 498 h 901"/>
                  <a:gd name="T42" fmla="*/ 0 w 900"/>
                  <a:gd name="T43" fmla="*/ 429 h 901"/>
                  <a:gd name="T44" fmla="*/ 9 w 900"/>
                  <a:gd name="T45" fmla="*/ 360 h 901"/>
                  <a:gd name="T46" fmla="*/ 27 w 900"/>
                  <a:gd name="T47" fmla="*/ 296 h 901"/>
                  <a:gd name="T48" fmla="*/ 54 w 900"/>
                  <a:gd name="T49" fmla="*/ 237 h 901"/>
                  <a:gd name="T50" fmla="*/ 90 w 900"/>
                  <a:gd name="T51" fmla="*/ 181 h 901"/>
                  <a:gd name="T52" fmla="*/ 132 w 900"/>
                  <a:gd name="T53" fmla="*/ 132 h 901"/>
                  <a:gd name="T54" fmla="*/ 181 w 900"/>
                  <a:gd name="T55" fmla="*/ 90 h 901"/>
                  <a:gd name="T56" fmla="*/ 235 w 900"/>
                  <a:gd name="T57" fmla="*/ 55 h 901"/>
                  <a:gd name="T58" fmla="*/ 295 w 900"/>
                  <a:gd name="T59" fmla="*/ 28 h 901"/>
                  <a:gd name="T60" fmla="*/ 359 w 900"/>
                  <a:gd name="T61" fmla="*/ 10 h 901"/>
                  <a:gd name="T62" fmla="*/ 427 w 900"/>
                  <a:gd name="T63" fmla="*/ 1 h 901"/>
                  <a:gd name="T64" fmla="*/ 496 w 900"/>
                  <a:gd name="T65" fmla="*/ 4 h 901"/>
                  <a:gd name="T66" fmla="*/ 562 w 900"/>
                  <a:gd name="T67" fmla="*/ 15 h 901"/>
                  <a:gd name="T68" fmla="*/ 625 w 900"/>
                  <a:gd name="T69" fmla="*/ 37 h 901"/>
                  <a:gd name="T70" fmla="*/ 683 w 900"/>
                  <a:gd name="T71" fmla="*/ 66 h 901"/>
                  <a:gd name="T72" fmla="*/ 737 w 900"/>
                  <a:gd name="T73" fmla="*/ 104 h 901"/>
                  <a:gd name="T74" fmla="*/ 784 w 900"/>
                  <a:gd name="T75" fmla="*/ 148 h 901"/>
                  <a:gd name="T76" fmla="*/ 823 w 900"/>
                  <a:gd name="T77" fmla="*/ 200 h 901"/>
                  <a:gd name="T78" fmla="*/ 856 w 900"/>
                  <a:gd name="T79" fmla="*/ 256 h 901"/>
                  <a:gd name="T80" fmla="*/ 879 w 900"/>
                  <a:gd name="T81" fmla="*/ 318 h 901"/>
                  <a:gd name="T82" fmla="*/ 895 w 900"/>
                  <a:gd name="T83" fmla="*/ 383 h 901"/>
                  <a:gd name="T84" fmla="*/ 900 w 900"/>
                  <a:gd name="T85" fmla="*/ 451 h 9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900" h="901">
                    <a:moveTo>
                      <a:pt x="900" y="451"/>
                    </a:moveTo>
                    <a:lnTo>
                      <a:pt x="900" y="474"/>
                    </a:lnTo>
                    <a:lnTo>
                      <a:pt x="897" y="498"/>
                    </a:lnTo>
                    <a:lnTo>
                      <a:pt x="895" y="520"/>
                    </a:lnTo>
                    <a:lnTo>
                      <a:pt x="891" y="542"/>
                    </a:lnTo>
                    <a:lnTo>
                      <a:pt x="886" y="564"/>
                    </a:lnTo>
                    <a:lnTo>
                      <a:pt x="879" y="585"/>
                    </a:lnTo>
                    <a:lnTo>
                      <a:pt x="873" y="606"/>
                    </a:lnTo>
                    <a:lnTo>
                      <a:pt x="864" y="627"/>
                    </a:lnTo>
                    <a:lnTo>
                      <a:pt x="856" y="647"/>
                    </a:lnTo>
                    <a:lnTo>
                      <a:pt x="845" y="666"/>
                    </a:lnTo>
                    <a:lnTo>
                      <a:pt x="835" y="685"/>
                    </a:lnTo>
                    <a:lnTo>
                      <a:pt x="823" y="703"/>
                    </a:lnTo>
                    <a:lnTo>
                      <a:pt x="810" y="720"/>
                    </a:lnTo>
                    <a:lnTo>
                      <a:pt x="797" y="737"/>
                    </a:lnTo>
                    <a:lnTo>
                      <a:pt x="784" y="754"/>
                    </a:lnTo>
                    <a:lnTo>
                      <a:pt x="769" y="769"/>
                    </a:lnTo>
                    <a:lnTo>
                      <a:pt x="753" y="784"/>
                    </a:lnTo>
                    <a:lnTo>
                      <a:pt x="737" y="799"/>
                    </a:lnTo>
                    <a:lnTo>
                      <a:pt x="720" y="812"/>
                    </a:lnTo>
                    <a:lnTo>
                      <a:pt x="702" y="825"/>
                    </a:lnTo>
                    <a:lnTo>
                      <a:pt x="683" y="836"/>
                    </a:lnTo>
                    <a:lnTo>
                      <a:pt x="664" y="847"/>
                    </a:lnTo>
                    <a:lnTo>
                      <a:pt x="645" y="857"/>
                    </a:lnTo>
                    <a:lnTo>
                      <a:pt x="625" y="866"/>
                    </a:lnTo>
                    <a:lnTo>
                      <a:pt x="605" y="875"/>
                    </a:lnTo>
                    <a:lnTo>
                      <a:pt x="583" y="881"/>
                    </a:lnTo>
                    <a:lnTo>
                      <a:pt x="562" y="888"/>
                    </a:lnTo>
                    <a:lnTo>
                      <a:pt x="541" y="893"/>
                    </a:lnTo>
                    <a:lnTo>
                      <a:pt x="519" y="896"/>
                    </a:lnTo>
                    <a:lnTo>
                      <a:pt x="496" y="899"/>
                    </a:lnTo>
                    <a:lnTo>
                      <a:pt x="473" y="901"/>
                    </a:lnTo>
                    <a:lnTo>
                      <a:pt x="450" y="901"/>
                    </a:lnTo>
                    <a:lnTo>
                      <a:pt x="427" y="901"/>
                    </a:lnTo>
                    <a:lnTo>
                      <a:pt x="404" y="899"/>
                    </a:lnTo>
                    <a:lnTo>
                      <a:pt x="381" y="896"/>
                    </a:lnTo>
                    <a:lnTo>
                      <a:pt x="359" y="893"/>
                    </a:lnTo>
                    <a:lnTo>
                      <a:pt x="338" y="888"/>
                    </a:lnTo>
                    <a:lnTo>
                      <a:pt x="316" y="881"/>
                    </a:lnTo>
                    <a:lnTo>
                      <a:pt x="295" y="875"/>
                    </a:lnTo>
                    <a:lnTo>
                      <a:pt x="275" y="866"/>
                    </a:lnTo>
                    <a:lnTo>
                      <a:pt x="255" y="857"/>
                    </a:lnTo>
                    <a:lnTo>
                      <a:pt x="235" y="847"/>
                    </a:lnTo>
                    <a:lnTo>
                      <a:pt x="216" y="836"/>
                    </a:lnTo>
                    <a:lnTo>
                      <a:pt x="198" y="825"/>
                    </a:lnTo>
                    <a:lnTo>
                      <a:pt x="181" y="812"/>
                    </a:lnTo>
                    <a:lnTo>
                      <a:pt x="164" y="799"/>
                    </a:lnTo>
                    <a:lnTo>
                      <a:pt x="147" y="784"/>
                    </a:lnTo>
                    <a:lnTo>
                      <a:pt x="132" y="769"/>
                    </a:lnTo>
                    <a:lnTo>
                      <a:pt x="117" y="754"/>
                    </a:lnTo>
                    <a:lnTo>
                      <a:pt x="102" y="737"/>
                    </a:lnTo>
                    <a:lnTo>
                      <a:pt x="90" y="720"/>
                    </a:lnTo>
                    <a:lnTo>
                      <a:pt x="77" y="703"/>
                    </a:lnTo>
                    <a:lnTo>
                      <a:pt x="65" y="685"/>
                    </a:lnTo>
                    <a:lnTo>
                      <a:pt x="54" y="666"/>
                    </a:lnTo>
                    <a:lnTo>
                      <a:pt x="44" y="647"/>
                    </a:lnTo>
                    <a:lnTo>
                      <a:pt x="35" y="627"/>
                    </a:lnTo>
                    <a:lnTo>
                      <a:pt x="27" y="606"/>
                    </a:lnTo>
                    <a:lnTo>
                      <a:pt x="20" y="585"/>
                    </a:lnTo>
                    <a:lnTo>
                      <a:pt x="14" y="564"/>
                    </a:lnTo>
                    <a:lnTo>
                      <a:pt x="9" y="542"/>
                    </a:lnTo>
                    <a:lnTo>
                      <a:pt x="5" y="520"/>
                    </a:lnTo>
                    <a:lnTo>
                      <a:pt x="2" y="498"/>
                    </a:lnTo>
                    <a:lnTo>
                      <a:pt x="0" y="474"/>
                    </a:lnTo>
                    <a:lnTo>
                      <a:pt x="0" y="451"/>
                    </a:lnTo>
                    <a:lnTo>
                      <a:pt x="0" y="429"/>
                    </a:lnTo>
                    <a:lnTo>
                      <a:pt x="2" y="405"/>
                    </a:lnTo>
                    <a:lnTo>
                      <a:pt x="5" y="383"/>
                    </a:lnTo>
                    <a:lnTo>
                      <a:pt x="9" y="360"/>
                    </a:lnTo>
                    <a:lnTo>
                      <a:pt x="14" y="339"/>
                    </a:lnTo>
                    <a:lnTo>
                      <a:pt x="20" y="318"/>
                    </a:lnTo>
                    <a:lnTo>
                      <a:pt x="27" y="296"/>
                    </a:lnTo>
                    <a:lnTo>
                      <a:pt x="35" y="276"/>
                    </a:lnTo>
                    <a:lnTo>
                      <a:pt x="44" y="256"/>
                    </a:lnTo>
                    <a:lnTo>
                      <a:pt x="54" y="237"/>
                    </a:lnTo>
                    <a:lnTo>
                      <a:pt x="65" y="218"/>
                    </a:lnTo>
                    <a:lnTo>
                      <a:pt x="77" y="200"/>
                    </a:lnTo>
                    <a:lnTo>
                      <a:pt x="90" y="181"/>
                    </a:lnTo>
                    <a:lnTo>
                      <a:pt x="102" y="164"/>
                    </a:lnTo>
                    <a:lnTo>
                      <a:pt x="117" y="148"/>
                    </a:lnTo>
                    <a:lnTo>
                      <a:pt x="132" y="132"/>
                    </a:lnTo>
                    <a:lnTo>
                      <a:pt x="147" y="118"/>
                    </a:lnTo>
                    <a:lnTo>
                      <a:pt x="164" y="104"/>
                    </a:lnTo>
                    <a:lnTo>
                      <a:pt x="181" y="90"/>
                    </a:lnTo>
                    <a:lnTo>
                      <a:pt x="198" y="78"/>
                    </a:lnTo>
                    <a:lnTo>
                      <a:pt x="216" y="66"/>
                    </a:lnTo>
                    <a:lnTo>
                      <a:pt x="235" y="55"/>
                    </a:lnTo>
                    <a:lnTo>
                      <a:pt x="255" y="45"/>
                    </a:lnTo>
                    <a:lnTo>
                      <a:pt x="275" y="37"/>
                    </a:lnTo>
                    <a:lnTo>
                      <a:pt x="295" y="28"/>
                    </a:lnTo>
                    <a:lnTo>
                      <a:pt x="316" y="21"/>
                    </a:lnTo>
                    <a:lnTo>
                      <a:pt x="338" y="15"/>
                    </a:lnTo>
                    <a:lnTo>
                      <a:pt x="359" y="10"/>
                    </a:lnTo>
                    <a:lnTo>
                      <a:pt x="381" y="6"/>
                    </a:lnTo>
                    <a:lnTo>
                      <a:pt x="404" y="4"/>
                    </a:lnTo>
                    <a:lnTo>
                      <a:pt x="427" y="1"/>
                    </a:lnTo>
                    <a:lnTo>
                      <a:pt x="450" y="0"/>
                    </a:lnTo>
                    <a:lnTo>
                      <a:pt x="473" y="1"/>
                    </a:lnTo>
                    <a:lnTo>
                      <a:pt x="496" y="4"/>
                    </a:lnTo>
                    <a:lnTo>
                      <a:pt x="519" y="6"/>
                    </a:lnTo>
                    <a:lnTo>
                      <a:pt x="541" y="10"/>
                    </a:lnTo>
                    <a:lnTo>
                      <a:pt x="562" y="15"/>
                    </a:lnTo>
                    <a:lnTo>
                      <a:pt x="583" y="21"/>
                    </a:lnTo>
                    <a:lnTo>
                      <a:pt x="605" y="28"/>
                    </a:lnTo>
                    <a:lnTo>
                      <a:pt x="625" y="37"/>
                    </a:lnTo>
                    <a:lnTo>
                      <a:pt x="645" y="45"/>
                    </a:lnTo>
                    <a:lnTo>
                      <a:pt x="664" y="55"/>
                    </a:lnTo>
                    <a:lnTo>
                      <a:pt x="683" y="66"/>
                    </a:lnTo>
                    <a:lnTo>
                      <a:pt x="702" y="78"/>
                    </a:lnTo>
                    <a:lnTo>
                      <a:pt x="720" y="90"/>
                    </a:lnTo>
                    <a:lnTo>
                      <a:pt x="737" y="104"/>
                    </a:lnTo>
                    <a:lnTo>
                      <a:pt x="753" y="118"/>
                    </a:lnTo>
                    <a:lnTo>
                      <a:pt x="769" y="132"/>
                    </a:lnTo>
                    <a:lnTo>
                      <a:pt x="784" y="148"/>
                    </a:lnTo>
                    <a:lnTo>
                      <a:pt x="797" y="164"/>
                    </a:lnTo>
                    <a:lnTo>
                      <a:pt x="810" y="181"/>
                    </a:lnTo>
                    <a:lnTo>
                      <a:pt x="823" y="200"/>
                    </a:lnTo>
                    <a:lnTo>
                      <a:pt x="835" y="218"/>
                    </a:lnTo>
                    <a:lnTo>
                      <a:pt x="845" y="237"/>
                    </a:lnTo>
                    <a:lnTo>
                      <a:pt x="856" y="256"/>
                    </a:lnTo>
                    <a:lnTo>
                      <a:pt x="864" y="276"/>
                    </a:lnTo>
                    <a:lnTo>
                      <a:pt x="873" y="296"/>
                    </a:lnTo>
                    <a:lnTo>
                      <a:pt x="879" y="318"/>
                    </a:lnTo>
                    <a:lnTo>
                      <a:pt x="886" y="339"/>
                    </a:lnTo>
                    <a:lnTo>
                      <a:pt x="891" y="360"/>
                    </a:lnTo>
                    <a:lnTo>
                      <a:pt x="895" y="383"/>
                    </a:lnTo>
                    <a:lnTo>
                      <a:pt x="897" y="405"/>
                    </a:lnTo>
                    <a:lnTo>
                      <a:pt x="900" y="429"/>
                    </a:lnTo>
                    <a:lnTo>
                      <a:pt x="900" y="45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3" name="Freeform 104">
                <a:extLst>
                  <a:ext uri="{FF2B5EF4-FFF2-40B4-BE49-F238E27FC236}">
                    <a16:creationId xmlns:a16="http://schemas.microsoft.com/office/drawing/2014/main" id="{07E3894B-9A96-4F4B-A50B-5A525D43005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865093" y="6563718"/>
                <a:ext cx="559249" cy="561747"/>
              </a:xfrm>
              <a:custGeom>
                <a:avLst/>
                <a:gdLst>
                  <a:gd name="T0" fmla="*/ 1119 w 1122"/>
                  <a:gd name="T1" fmla="*/ 618 h 1123"/>
                  <a:gd name="T2" fmla="*/ 1104 w 1122"/>
                  <a:gd name="T3" fmla="*/ 701 h 1123"/>
                  <a:gd name="T4" fmla="*/ 1078 w 1122"/>
                  <a:gd name="T5" fmla="*/ 780 h 1123"/>
                  <a:gd name="T6" fmla="*/ 1041 w 1122"/>
                  <a:gd name="T7" fmla="*/ 852 h 1123"/>
                  <a:gd name="T8" fmla="*/ 994 w 1122"/>
                  <a:gd name="T9" fmla="*/ 918 h 1123"/>
                  <a:gd name="T10" fmla="*/ 938 w 1122"/>
                  <a:gd name="T11" fmla="*/ 977 h 1123"/>
                  <a:gd name="T12" fmla="*/ 875 w 1122"/>
                  <a:gd name="T13" fmla="*/ 1027 h 1123"/>
                  <a:gd name="T14" fmla="*/ 804 w 1122"/>
                  <a:gd name="T15" fmla="*/ 1067 h 1123"/>
                  <a:gd name="T16" fmla="*/ 728 w 1122"/>
                  <a:gd name="T17" fmla="*/ 1097 h 1123"/>
                  <a:gd name="T18" fmla="*/ 646 w 1122"/>
                  <a:gd name="T19" fmla="*/ 1115 h 1123"/>
                  <a:gd name="T20" fmla="*/ 561 w 1122"/>
                  <a:gd name="T21" fmla="*/ 1123 h 1123"/>
                  <a:gd name="T22" fmla="*/ 476 w 1122"/>
                  <a:gd name="T23" fmla="*/ 1115 h 1123"/>
                  <a:gd name="T24" fmla="*/ 394 w 1122"/>
                  <a:gd name="T25" fmla="*/ 1097 h 1123"/>
                  <a:gd name="T26" fmla="*/ 318 w 1122"/>
                  <a:gd name="T27" fmla="*/ 1067 h 1123"/>
                  <a:gd name="T28" fmla="*/ 247 w 1122"/>
                  <a:gd name="T29" fmla="*/ 1027 h 1123"/>
                  <a:gd name="T30" fmla="*/ 184 w 1122"/>
                  <a:gd name="T31" fmla="*/ 977 h 1123"/>
                  <a:gd name="T32" fmla="*/ 128 w 1122"/>
                  <a:gd name="T33" fmla="*/ 918 h 1123"/>
                  <a:gd name="T34" fmla="*/ 81 w 1122"/>
                  <a:gd name="T35" fmla="*/ 852 h 1123"/>
                  <a:gd name="T36" fmla="*/ 44 w 1122"/>
                  <a:gd name="T37" fmla="*/ 780 h 1123"/>
                  <a:gd name="T38" fmla="*/ 18 w 1122"/>
                  <a:gd name="T39" fmla="*/ 701 h 1123"/>
                  <a:gd name="T40" fmla="*/ 3 w 1122"/>
                  <a:gd name="T41" fmla="*/ 618 h 1123"/>
                  <a:gd name="T42" fmla="*/ 1 w 1122"/>
                  <a:gd name="T43" fmla="*/ 532 h 1123"/>
                  <a:gd name="T44" fmla="*/ 12 w 1122"/>
                  <a:gd name="T45" fmla="*/ 447 h 1123"/>
                  <a:gd name="T46" fmla="*/ 34 w 1122"/>
                  <a:gd name="T47" fmla="*/ 368 h 1123"/>
                  <a:gd name="T48" fmla="*/ 68 w 1122"/>
                  <a:gd name="T49" fmla="*/ 293 h 1123"/>
                  <a:gd name="T50" fmla="*/ 112 w 1122"/>
                  <a:gd name="T51" fmla="*/ 225 h 1123"/>
                  <a:gd name="T52" fmla="*/ 164 w 1122"/>
                  <a:gd name="T53" fmla="*/ 164 h 1123"/>
                  <a:gd name="T54" fmla="*/ 226 w 1122"/>
                  <a:gd name="T55" fmla="*/ 111 h 1123"/>
                  <a:gd name="T56" fmla="*/ 294 w 1122"/>
                  <a:gd name="T57" fmla="*/ 67 h 1123"/>
                  <a:gd name="T58" fmla="*/ 368 w 1122"/>
                  <a:gd name="T59" fmla="*/ 33 h 1123"/>
                  <a:gd name="T60" fmla="*/ 448 w 1122"/>
                  <a:gd name="T61" fmla="*/ 11 h 1123"/>
                  <a:gd name="T62" fmla="*/ 532 w 1122"/>
                  <a:gd name="T63" fmla="*/ 0 h 1123"/>
                  <a:gd name="T64" fmla="*/ 618 w 1122"/>
                  <a:gd name="T65" fmla="*/ 2 h 1123"/>
                  <a:gd name="T66" fmla="*/ 701 w 1122"/>
                  <a:gd name="T67" fmla="*/ 17 h 1123"/>
                  <a:gd name="T68" fmla="*/ 779 w 1122"/>
                  <a:gd name="T69" fmla="*/ 44 h 1123"/>
                  <a:gd name="T70" fmla="*/ 852 w 1122"/>
                  <a:gd name="T71" fmla="*/ 81 h 1123"/>
                  <a:gd name="T72" fmla="*/ 918 w 1122"/>
                  <a:gd name="T73" fmla="*/ 128 h 1123"/>
                  <a:gd name="T74" fmla="*/ 976 w 1122"/>
                  <a:gd name="T75" fmla="*/ 183 h 1123"/>
                  <a:gd name="T76" fmla="*/ 1026 w 1122"/>
                  <a:gd name="T77" fmla="*/ 247 h 1123"/>
                  <a:gd name="T78" fmla="*/ 1067 w 1122"/>
                  <a:gd name="T79" fmla="*/ 317 h 1123"/>
                  <a:gd name="T80" fmla="*/ 1096 w 1122"/>
                  <a:gd name="T81" fmla="*/ 394 h 1123"/>
                  <a:gd name="T82" fmla="*/ 1115 w 1122"/>
                  <a:gd name="T83" fmla="*/ 475 h 1123"/>
                  <a:gd name="T84" fmla="*/ 1122 w 1122"/>
                  <a:gd name="T85" fmla="*/ 561 h 11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122" h="1123">
                    <a:moveTo>
                      <a:pt x="1122" y="561"/>
                    </a:moveTo>
                    <a:lnTo>
                      <a:pt x="1121" y="590"/>
                    </a:lnTo>
                    <a:lnTo>
                      <a:pt x="1119" y="618"/>
                    </a:lnTo>
                    <a:lnTo>
                      <a:pt x="1115" y="647"/>
                    </a:lnTo>
                    <a:lnTo>
                      <a:pt x="1110" y="674"/>
                    </a:lnTo>
                    <a:lnTo>
                      <a:pt x="1104" y="701"/>
                    </a:lnTo>
                    <a:lnTo>
                      <a:pt x="1096" y="727"/>
                    </a:lnTo>
                    <a:lnTo>
                      <a:pt x="1088" y="754"/>
                    </a:lnTo>
                    <a:lnTo>
                      <a:pt x="1078" y="780"/>
                    </a:lnTo>
                    <a:lnTo>
                      <a:pt x="1067" y="804"/>
                    </a:lnTo>
                    <a:lnTo>
                      <a:pt x="1054" y="829"/>
                    </a:lnTo>
                    <a:lnTo>
                      <a:pt x="1041" y="852"/>
                    </a:lnTo>
                    <a:lnTo>
                      <a:pt x="1026" y="874"/>
                    </a:lnTo>
                    <a:lnTo>
                      <a:pt x="1010" y="897"/>
                    </a:lnTo>
                    <a:lnTo>
                      <a:pt x="994" y="918"/>
                    </a:lnTo>
                    <a:lnTo>
                      <a:pt x="976" y="938"/>
                    </a:lnTo>
                    <a:lnTo>
                      <a:pt x="958" y="958"/>
                    </a:lnTo>
                    <a:lnTo>
                      <a:pt x="938" y="977"/>
                    </a:lnTo>
                    <a:lnTo>
                      <a:pt x="918" y="994"/>
                    </a:lnTo>
                    <a:lnTo>
                      <a:pt x="896" y="1011"/>
                    </a:lnTo>
                    <a:lnTo>
                      <a:pt x="875" y="1027"/>
                    </a:lnTo>
                    <a:lnTo>
                      <a:pt x="852" y="1041"/>
                    </a:lnTo>
                    <a:lnTo>
                      <a:pt x="828" y="1054"/>
                    </a:lnTo>
                    <a:lnTo>
                      <a:pt x="804" y="1067"/>
                    </a:lnTo>
                    <a:lnTo>
                      <a:pt x="779" y="1078"/>
                    </a:lnTo>
                    <a:lnTo>
                      <a:pt x="754" y="1089"/>
                    </a:lnTo>
                    <a:lnTo>
                      <a:pt x="728" y="1097"/>
                    </a:lnTo>
                    <a:lnTo>
                      <a:pt x="701" y="1104"/>
                    </a:lnTo>
                    <a:lnTo>
                      <a:pt x="674" y="1111"/>
                    </a:lnTo>
                    <a:lnTo>
                      <a:pt x="646" y="1115"/>
                    </a:lnTo>
                    <a:lnTo>
                      <a:pt x="618" y="1119"/>
                    </a:lnTo>
                    <a:lnTo>
                      <a:pt x="590" y="1122"/>
                    </a:lnTo>
                    <a:lnTo>
                      <a:pt x="561" y="1123"/>
                    </a:lnTo>
                    <a:lnTo>
                      <a:pt x="532" y="1122"/>
                    </a:lnTo>
                    <a:lnTo>
                      <a:pt x="503" y="1119"/>
                    </a:lnTo>
                    <a:lnTo>
                      <a:pt x="476" y="1115"/>
                    </a:lnTo>
                    <a:lnTo>
                      <a:pt x="448" y="1111"/>
                    </a:lnTo>
                    <a:lnTo>
                      <a:pt x="420" y="1104"/>
                    </a:lnTo>
                    <a:lnTo>
                      <a:pt x="394" y="1097"/>
                    </a:lnTo>
                    <a:lnTo>
                      <a:pt x="368" y="1089"/>
                    </a:lnTo>
                    <a:lnTo>
                      <a:pt x="343" y="1078"/>
                    </a:lnTo>
                    <a:lnTo>
                      <a:pt x="318" y="1067"/>
                    </a:lnTo>
                    <a:lnTo>
                      <a:pt x="294" y="1054"/>
                    </a:lnTo>
                    <a:lnTo>
                      <a:pt x="270" y="1041"/>
                    </a:lnTo>
                    <a:lnTo>
                      <a:pt x="247" y="1027"/>
                    </a:lnTo>
                    <a:lnTo>
                      <a:pt x="226" y="1011"/>
                    </a:lnTo>
                    <a:lnTo>
                      <a:pt x="204" y="994"/>
                    </a:lnTo>
                    <a:lnTo>
                      <a:pt x="184" y="977"/>
                    </a:lnTo>
                    <a:lnTo>
                      <a:pt x="164" y="958"/>
                    </a:lnTo>
                    <a:lnTo>
                      <a:pt x="146" y="938"/>
                    </a:lnTo>
                    <a:lnTo>
                      <a:pt x="128" y="918"/>
                    </a:lnTo>
                    <a:lnTo>
                      <a:pt x="112" y="897"/>
                    </a:lnTo>
                    <a:lnTo>
                      <a:pt x="96" y="874"/>
                    </a:lnTo>
                    <a:lnTo>
                      <a:pt x="81" y="852"/>
                    </a:lnTo>
                    <a:lnTo>
                      <a:pt x="68" y="829"/>
                    </a:lnTo>
                    <a:lnTo>
                      <a:pt x="55" y="804"/>
                    </a:lnTo>
                    <a:lnTo>
                      <a:pt x="44" y="780"/>
                    </a:lnTo>
                    <a:lnTo>
                      <a:pt x="34" y="754"/>
                    </a:lnTo>
                    <a:lnTo>
                      <a:pt x="26" y="727"/>
                    </a:lnTo>
                    <a:lnTo>
                      <a:pt x="18" y="701"/>
                    </a:lnTo>
                    <a:lnTo>
                      <a:pt x="12" y="674"/>
                    </a:lnTo>
                    <a:lnTo>
                      <a:pt x="6" y="647"/>
                    </a:lnTo>
                    <a:lnTo>
                      <a:pt x="3" y="618"/>
                    </a:lnTo>
                    <a:lnTo>
                      <a:pt x="1" y="590"/>
                    </a:lnTo>
                    <a:lnTo>
                      <a:pt x="0" y="561"/>
                    </a:lnTo>
                    <a:lnTo>
                      <a:pt x="1" y="532"/>
                    </a:lnTo>
                    <a:lnTo>
                      <a:pt x="3" y="504"/>
                    </a:lnTo>
                    <a:lnTo>
                      <a:pt x="6" y="475"/>
                    </a:lnTo>
                    <a:lnTo>
                      <a:pt x="12" y="447"/>
                    </a:lnTo>
                    <a:lnTo>
                      <a:pt x="18" y="421"/>
                    </a:lnTo>
                    <a:lnTo>
                      <a:pt x="26" y="394"/>
                    </a:lnTo>
                    <a:lnTo>
                      <a:pt x="34" y="368"/>
                    </a:lnTo>
                    <a:lnTo>
                      <a:pt x="44" y="342"/>
                    </a:lnTo>
                    <a:lnTo>
                      <a:pt x="55" y="317"/>
                    </a:lnTo>
                    <a:lnTo>
                      <a:pt x="68" y="293"/>
                    </a:lnTo>
                    <a:lnTo>
                      <a:pt x="81" y="270"/>
                    </a:lnTo>
                    <a:lnTo>
                      <a:pt x="96" y="247"/>
                    </a:lnTo>
                    <a:lnTo>
                      <a:pt x="112" y="225"/>
                    </a:lnTo>
                    <a:lnTo>
                      <a:pt x="128" y="204"/>
                    </a:lnTo>
                    <a:lnTo>
                      <a:pt x="146" y="183"/>
                    </a:lnTo>
                    <a:lnTo>
                      <a:pt x="164" y="164"/>
                    </a:lnTo>
                    <a:lnTo>
                      <a:pt x="184" y="145"/>
                    </a:lnTo>
                    <a:lnTo>
                      <a:pt x="204" y="128"/>
                    </a:lnTo>
                    <a:lnTo>
                      <a:pt x="226" y="111"/>
                    </a:lnTo>
                    <a:lnTo>
                      <a:pt x="247" y="96"/>
                    </a:lnTo>
                    <a:lnTo>
                      <a:pt x="270" y="81"/>
                    </a:lnTo>
                    <a:lnTo>
                      <a:pt x="294" y="67"/>
                    </a:lnTo>
                    <a:lnTo>
                      <a:pt x="318" y="54"/>
                    </a:lnTo>
                    <a:lnTo>
                      <a:pt x="343" y="44"/>
                    </a:lnTo>
                    <a:lnTo>
                      <a:pt x="368" y="33"/>
                    </a:lnTo>
                    <a:lnTo>
                      <a:pt x="394" y="25"/>
                    </a:lnTo>
                    <a:lnTo>
                      <a:pt x="420" y="17"/>
                    </a:lnTo>
                    <a:lnTo>
                      <a:pt x="448" y="11"/>
                    </a:lnTo>
                    <a:lnTo>
                      <a:pt x="476" y="6"/>
                    </a:lnTo>
                    <a:lnTo>
                      <a:pt x="503" y="2"/>
                    </a:lnTo>
                    <a:lnTo>
                      <a:pt x="532" y="0"/>
                    </a:lnTo>
                    <a:lnTo>
                      <a:pt x="561" y="0"/>
                    </a:lnTo>
                    <a:lnTo>
                      <a:pt x="590" y="0"/>
                    </a:lnTo>
                    <a:lnTo>
                      <a:pt x="618" y="2"/>
                    </a:lnTo>
                    <a:lnTo>
                      <a:pt x="646" y="6"/>
                    </a:lnTo>
                    <a:lnTo>
                      <a:pt x="674" y="11"/>
                    </a:lnTo>
                    <a:lnTo>
                      <a:pt x="701" y="17"/>
                    </a:lnTo>
                    <a:lnTo>
                      <a:pt x="728" y="25"/>
                    </a:lnTo>
                    <a:lnTo>
                      <a:pt x="754" y="33"/>
                    </a:lnTo>
                    <a:lnTo>
                      <a:pt x="779" y="44"/>
                    </a:lnTo>
                    <a:lnTo>
                      <a:pt x="804" y="54"/>
                    </a:lnTo>
                    <a:lnTo>
                      <a:pt x="828" y="67"/>
                    </a:lnTo>
                    <a:lnTo>
                      <a:pt x="852" y="81"/>
                    </a:lnTo>
                    <a:lnTo>
                      <a:pt x="875" y="96"/>
                    </a:lnTo>
                    <a:lnTo>
                      <a:pt x="896" y="111"/>
                    </a:lnTo>
                    <a:lnTo>
                      <a:pt x="918" y="128"/>
                    </a:lnTo>
                    <a:lnTo>
                      <a:pt x="938" y="145"/>
                    </a:lnTo>
                    <a:lnTo>
                      <a:pt x="958" y="164"/>
                    </a:lnTo>
                    <a:lnTo>
                      <a:pt x="976" y="183"/>
                    </a:lnTo>
                    <a:lnTo>
                      <a:pt x="994" y="204"/>
                    </a:lnTo>
                    <a:lnTo>
                      <a:pt x="1010" y="225"/>
                    </a:lnTo>
                    <a:lnTo>
                      <a:pt x="1026" y="247"/>
                    </a:lnTo>
                    <a:lnTo>
                      <a:pt x="1041" y="270"/>
                    </a:lnTo>
                    <a:lnTo>
                      <a:pt x="1054" y="293"/>
                    </a:lnTo>
                    <a:lnTo>
                      <a:pt x="1067" y="317"/>
                    </a:lnTo>
                    <a:lnTo>
                      <a:pt x="1078" y="342"/>
                    </a:lnTo>
                    <a:lnTo>
                      <a:pt x="1088" y="368"/>
                    </a:lnTo>
                    <a:lnTo>
                      <a:pt x="1096" y="394"/>
                    </a:lnTo>
                    <a:lnTo>
                      <a:pt x="1104" y="421"/>
                    </a:lnTo>
                    <a:lnTo>
                      <a:pt x="1110" y="447"/>
                    </a:lnTo>
                    <a:lnTo>
                      <a:pt x="1115" y="475"/>
                    </a:lnTo>
                    <a:lnTo>
                      <a:pt x="1119" y="504"/>
                    </a:lnTo>
                    <a:lnTo>
                      <a:pt x="1121" y="532"/>
                    </a:lnTo>
                    <a:lnTo>
                      <a:pt x="1122" y="56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4" name="Freeform 105">
                <a:extLst>
                  <a:ext uri="{FF2B5EF4-FFF2-40B4-BE49-F238E27FC236}">
                    <a16:creationId xmlns:a16="http://schemas.microsoft.com/office/drawing/2014/main" id="{ADCE3E9F-55D1-1C49-9843-708D344D2A8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37825" y="7124213"/>
                <a:ext cx="217209" cy="217209"/>
              </a:xfrm>
              <a:custGeom>
                <a:avLst/>
                <a:gdLst>
                  <a:gd name="T0" fmla="*/ 437 w 437"/>
                  <a:gd name="T1" fmla="*/ 230 h 437"/>
                  <a:gd name="T2" fmla="*/ 435 w 437"/>
                  <a:gd name="T3" fmla="*/ 252 h 437"/>
                  <a:gd name="T4" fmla="*/ 430 w 437"/>
                  <a:gd name="T5" fmla="*/ 273 h 437"/>
                  <a:gd name="T6" fmla="*/ 423 w 437"/>
                  <a:gd name="T7" fmla="*/ 294 h 437"/>
                  <a:gd name="T8" fmla="*/ 411 w 437"/>
                  <a:gd name="T9" fmla="*/ 322 h 437"/>
                  <a:gd name="T10" fmla="*/ 387 w 437"/>
                  <a:gd name="T11" fmla="*/ 357 h 437"/>
                  <a:gd name="T12" fmla="*/ 357 w 437"/>
                  <a:gd name="T13" fmla="*/ 387 h 437"/>
                  <a:gd name="T14" fmla="*/ 322 w 437"/>
                  <a:gd name="T15" fmla="*/ 411 h 437"/>
                  <a:gd name="T16" fmla="*/ 293 w 437"/>
                  <a:gd name="T17" fmla="*/ 425 h 437"/>
                  <a:gd name="T18" fmla="*/ 273 w 437"/>
                  <a:gd name="T19" fmla="*/ 431 h 437"/>
                  <a:gd name="T20" fmla="*/ 252 w 437"/>
                  <a:gd name="T21" fmla="*/ 435 h 437"/>
                  <a:gd name="T22" fmla="*/ 230 w 437"/>
                  <a:gd name="T23" fmla="*/ 437 h 437"/>
                  <a:gd name="T24" fmla="*/ 207 w 437"/>
                  <a:gd name="T25" fmla="*/ 437 h 437"/>
                  <a:gd name="T26" fmla="*/ 185 w 437"/>
                  <a:gd name="T27" fmla="*/ 435 h 437"/>
                  <a:gd name="T28" fmla="*/ 164 w 437"/>
                  <a:gd name="T29" fmla="*/ 431 h 437"/>
                  <a:gd name="T30" fmla="*/ 143 w 437"/>
                  <a:gd name="T31" fmla="*/ 425 h 437"/>
                  <a:gd name="T32" fmla="*/ 114 w 437"/>
                  <a:gd name="T33" fmla="*/ 411 h 437"/>
                  <a:gd name="T34" fmla="*/ 78 w 437"/>
                  <a:gd name="T35" fmla="*/ 387 h 437"/>
                  <a:gd name="T36" fmla="*/ 50 w 437"/>
                  <a:gd name="T37" fmla="*/ 357 h 437"/>
                  <a:gd name="T38" fmla="*/ 25 w 437"/>
                  <a:gd name="T39" fmla="*/ 322 h 437"/>
                  <a:gd name="T40" fmla="*/ 12 w 437"/>
                  <a:gd name="T41" fmla="*/ 294 h 437"/>
                  <a:gd name="T42" fmla="*/ 6 w 437"/>
                  <a:gd name="T43" fmla="*/ 273 h 437"/>
                  <a:gd name="T44" fmla="*/ 2 w 437"/>
                  <a:gd name="T45" fmla="*/ 252 h 437"/>
                  <a:gd name="T46" fmla="*/ 0 w 437"/>
                  <a:gd name="T47" fmla="*/ 230 h 437"/>
                  <a:gd name="T48" fmla="*/ 0 w 437"/>
                  <a:gd name="T49" fmla="*/ 207 h 437"/>
                  <a:gd name="T50" fmla="*/ 2 w 437"/>
                  <a:gd name="T51" fmla="*/ 185 h 437"/>
                  <a:gd name="T52" fmla="*/ 6 w 437"/>
                  <a:gd name="T53" fmla="*/ 164 h 437"/>
                  <a:gd name="T54" fmla="*/ 12 w 437"/>
                  <a:gd name="T55" fmla="*/ 143 h 437"/>
                  <a:gd name="T56" fmla="*/ 25 w 437"/>
                  <a:gd name="T57" fmla="*/ 114 h 437"/>
                  <a:gd name="T58" fmla="*/ 50 w 437"/>
                  <a:gd name="T59" fmla="*/ 79 h 437"/>
                  <a:gd name="T60" fmla="*/ 78 w 437"/>
                  <a:gd name="T61" fmla="*/ 50 h 437"/>
                  <a:gd name="T62" fmla="*/ 114 w 437"/>
                  <a:gd name="T63" fmla="*/ 25 h 437"/>
                  <a:gd name="T64" fmla="*/ 143 w 437"/>
                  <a:gd name="T65" fmla="*/ 12 h 437"/>
                  <a:gd name="T66" fmla="*/ 164 w 437"/>
                  <a:gd name="T67" fmla="*/ 6 h 437"/>
                  <a:gd name="T68" fmla="*/ 185 w 437"/>
                  <a:gd name="T69" fmla="*/ 2 h 437"/>
                  <a:gd name="T70" fmla="*/ 207 w 437"/>
                  <a:gd name="T71" fmla="*/ 0 h 437"/>
                  <a:gd name="T72" fmla="*/ 230 w 437"/>
                  <a:gd name="T73" fmla="*/ 0 h 437"/>
                  <a:gd name="T74" fmla="*/ 252 w 437"/>
                  <a:gd name="T75" fmla="*/ 2 h 437"/>
                  <a:gd name="T76" fmla="*/ 273 w 437"/>
                  <a:gd name="T77" fmla="*/ 6 h 437"/>
                  <a:gd name="T78" fmla="*/ 293 w 437"/>
                  <a:gd name="T79" fmla="*/ 12 h 437"/>
                  <a:gd name="T80" fmla="*/ 322 w 437"/>
                  <a:gd name="T81" fmla="*/ 25 h 437"/>
                  <a:gd name="T82" fmla="*/ 357 w 437"/>
                  <a:gd name="T83" fmla="*/ 50 h 437"/>
                  <a:gd name="T84" fmla="*/ 387 w 437"/>
                  <a:gd name="T85" fmla="*/ 79 h 437"/>
                  <a:gd name="T86" fmla="*/ 411 w 437"/>
                  <a:gd name="T87" fmla="*/ 114 h 437"/>
                  <a:gd name="T88" fmla="*/ 423 w 437"/>
                  <a:gd name="T89" fmla="*/ 143 h 437"/>
                  <a:gd name="T90" fmla="*/ 430 w 437"/>
                  <a:gd name="T91" fmla="*/ 164 h 437"/>
                  <a:gd name="T92" fmla="*/ 435 w 437"/>
                  <a:gd name="T93" fmla="*/ 185 h 437"/>
                  <a:gd name="T94" fmla="*/ 437 w 437"/>
                  <a:gd name="T95" fmla="*/ 207 h 4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437" h="437">
                    <a:moveTo>
                      <a:pt x="437" y="218"/>
                    </a:moveTo>
                    <a:lnTo>
                      <a:pt x="437" y="230"/>
                    </a:lnTo>
                    <a:lnTo>
                      <a:pt x="436" y="240"/>
                    </a:lnTo>
                    <a:lnTo>
                      <a:pt x="435" y="252"/>
                    </a:lnTo>
                    <a:lnTo>
                      <a:pt x="433" y="263"/>
                    </a:lnTo>
                    <a:lnTo>
                      <a:pt x="430" y="273"/>
                    </a:lnTo>
                    <a:lnTo>
                      <a:pt x="428" y="283"/>
                    </a:lnTo>
                    <a:lnTo>
                      <a:pt x="423" y="294"/>
                    </a:lnTo>
                    <a:lnTo>
                      <a:pt x="420" y="303"/>
                    </a:lnTo>
                    <a:lnTo>
                      <a:pt x="411" y="322"/>
                    </a:lnTo>
                    <a:lnTo>
                      <a:pt x="400" y="340"/>
                    </a:lnTo>
                    <a:lnTo>
                      <a:pt x="387" y="357"/>
                    </a:lnTo>
                    <a:lnTo>
                      <a:pt x="373" y="373"/>
                    </a:lnTo>
                    <a:lnTo>
                      <a:pt x="357" y="387"/>
                    </a:lnTo>
                    <a:lnTo>
                      <a:pt x="340" y="400"/>
                    </a:lnTo>
                    <a:lnTo>
                      <a:pt x="322" y="411"/>
                    </a:lnTo>
                    <a:lnTo>
                      <a:pt x="303" y="420"/>
                    </a:lnTo>
                    <a:lnTo>
                      <a:pt x="293" y="425"/>
                    </a:lnTo>
                    <a:lnTo>
                      <a:pt x="283" y="428"/>
                    </a:lnTo>
                    <a:lnTo>
                      <a:pt x="273" y="431"/>
                    </a:lnTo>
                    <a:lnTo>
                      <a:pt x="263" y="433"/>
                    </a:lnTo>
                    <a:lnTo>
                      <a:pt x="252" y="435"/>
                    </a:lnTo>
                    <a:lnTo>
                      <a:pt x="240" y="436"/>
                    </a:lnTo>
                    <a:lnTo>
                      <a:pt x="230" y="437"/>
                    </a:lnTo>
                    <a:lnTo>
                      <a:pt x="218" y="437"/>
                    </a:lnTo>
                    <a:lnTo>
                      <a:pt x="207" y="437"/>
                    </a:lnTo>
                    <a:lnTo>
                      <a:pt x="196" y="436"/>
                    </a:lnTo>
                    <a:lnTo>
                      <a:pt x="185" y="435"/>
                    </a:lnTo>
                    <a:lnTo>
                      <a:pt x="174" y="433"/>
                    </a:lnTo>
                    <a:lnTo>
                      <a:pt x="164" y="431"/>
                    </a:lnTo>
                    <a:lnTo>
                      <a:pt x="153" y="428"/>
                    </a:lnTo>
                    <a:lnTo>
                      <a:pt x="143" y="425"/>
                    </a:lnTo>
                    <a:lnTo>
                      <a:pt x="133" y="420"/>
                    </a:lnTo>
                    <a:lnTo>
                      <a:pt x="114" y="411"/>
                    </a:lnTo>
                    <a:lnTo>
                      <a:pt x="95" y="400"/>
                    </a:lnTo>
                    <a:lnTo>
                      <a:pt x="78" y="387"/>
                    </a:lnTo>
                    <a:lnTo>
                      <a:pt x="64" y="373"/>
                    </a:lnTo>
                    <a:lnTo>
                      <a:pt x="50" y="357"/>
                    </a:lnTo>
                    <a:lnTo>
                      <a:pt x="37" y="340"/>
                    </a:lnTo>
                    <a:lnTo>
                      <a:pt x="25" y="322"/>
                    </a:lnTo>
                    <a:lnTo>
                      <a:pt x="17" y="303"/>
                    </a:lnTo>
                    <a:lnTo>
                      <a:pt x="12" y="294"/>
                    </a:lnTo>
                    <a:lnTo>
                      <a:pt x="9" y="283"/>
                    </a:lnTo>
                    <a:lnTo>
                      <a:pt x="6" y="273"/>
                    </a:lnTo>
                    <a:lnTo>
                      <a:pt x="4" y="263"/>
                    </a:lnTo>
                    <a:lnTo>
                      <a:pt x="2" y="252"/>
                    </a:lnTo>
                    <a:lnTo>
                      <a:pt x="1" y="240"/>
                    </a:lnTo>
                    <a:lnTo>
                      <a:pt x="0" y="230"/>
                    </a:lnTo>
                    <a:lnTo>
                      <a:pt x="0" y="218"/>
                    </a:lnTo>
                    <a:lnTo>
                      <a:pt x="0" y="207"/>
                    </a:lnTo>
                    <a:lnTo>
                      <a:pt x="1" y="196"/>
                    </a:lnTo>
                    <a:lnTo>
                      <a:pt x="2" y="185"/>
                    </a:lnTo>
                    <a:lnTo>
                      <a:pt x="4" y="174"/>
                    </a:lnTo>
                    <a:lnTo>
                      <a:pt x="6" y="164"/>
                    </a:lnTo>
                    <a:lnTo>
                      <a:pt x="9" y="153"/>
                    </a:lnTo>
                    <a:lnTo>
                      <a:pt x="12" y="143"/>
                    </a:lnTo>
                    <a:lnTo>
                      <a:pt x="17" y="133"/>
                    </a:lnTo>
                    <a:lnTo>
                      <a:pt x="25" y="114"/>
                    </a:lnTo>
                    <a:lnTo>
                      <a:pt x="37" y="95"/>
                    </a:lnTo>
                    <a:lnTo>
                      <a:pt x="50" y="79"/>
                    </a:lnTo>
                    <a:lnTo>
                      <a:pt x="64" y="63"/>
                    </a:lnTo>
                    <a:lnTo>
                      <a:pt x="78" y="50"/>
                    </a:lnTo>
                    <a:lnTo>
                      <a:pt x="95" y="37"/>
                    </a:lnTo>
                    <a:lnTo>
                      <a:pt x="114" y="25"/>
                    </a:lnTo>
                    <a:lnTo>
                      <a:pt x="133" y="17"/>
                    </a:lnTo>
                    <a:lnTo>
                      <a:pt x="143" y="12"/>
                    </a:lnTo>
                    <a:lnTo>
                      <a:pt x="153" y="9"/>
                    </a:lnTo>
                    <a:lnTo>
                      <a:pt x="164" y="6"/>
                    </a:lnTo>
                    <a:lnTo>
                      <a:pt x="174" y="4"/>
                    </a:lnTo>
                    <a:lnTo>
                      <a:pt x="185" y="2"/>
                    </a:lnTo>
                    <a:lnTo>
                      <a:pt x="196" y="1"/>
                    </a:lnTo>
                    <a:lnTo>
                      <a:pt x="207" y="0"/>
                    </a:lnTo>
                    <a:lnTo>
                      <a:pt x="218" y="0"/>
                    </a:lnTo>
                    <a:lnTo>
                      <a:pt x="230" y="0"/>
                    </a:lnTo>
                    <a:lnTo>
                      <a:pt x="240" y="1"/>
                    </a:lnTo>
                    <a:lnTo>
                      <a:pt x="252" y="2"/>
                    </a:lnTo>
                    <a:lnTo>
                      <a:pt x="263" y="4"/>
                    </a:lnTo>
                    <a:lnTo>
                      <a:pt x="273" y="6"/>
                    </a:lnTo>
                    <a:lnTo>
                      <a:pt x="283" y="9"/>
                    </a:lnTo>
                    <a:lnTo>
                      <a:pt x="293" y="12"/>
                    </a:lnTo>
                    <a:lnTo>
                      <a:pt x="303" y="17"/>
                    </a:lnTo>
                    <a:lnTo>
                      <a:pt x="322" y="25"/>
                    </a:lnTo>
                    <a:lnTo>
                      <a:pt x="340" y="37"/>
                    </a:lnTo>
                    <a:lnTo>
                      <a:pt x="357" y="50"/>
                    </a:lnTo>
                    <a:lnTo>
                      <a:pt x="373" y="63"/>
                    </a:lnTo>
                    <a:lnTo>
                      <a:pt x="387" y="79"/>
                    </a:lnTo>
                    <a:lnTo>
                      <a:pt x="400" y="95"/>
                    </a:lnTo>
                    <a:lnTo>
                      <a:pt x="411" y="114"/>
                    </a:lnTo>
                    <a:lnTo>
                      <a:pt x="420" y="133"/>
                    </a:lnTo>
                    <a:lnTo>
                      <a:pt x="423" y="143"/>
                    </a:lnTo>
                    <a:lnTo>
                      <a:pt x="428" y="153"/>
                    </a:lnTo>
                    <a:lnTo>
                      <a:pt x="430" y="164"/>
                    </a:lnTo>
                    <a:lnTo>
                      <a:pt x="433" y="174"/>
                    </a:lnTo>
                    <a:lnTo>
                      <a:pt x="435" y="185"/>
                    </a:lnTo>
                    <a:lnTo>
                      <a:pt x="436" y="196"/>
                    </a:lnTo>
                    <a:lnTo>
                      <a:pt x="437" y="207"/>
                    </a:lnTo>
                    <a:lnTo>
                      <a:pt x="437" y="218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5" name="Freeform 106">
                <a:extLst>
                  <a:ext uri="{FF2B5EF4-FFF2-40B4-BE49-F238E27FC236}">
                    <a16:creationId xmlns:a16="http://schemas.microsoft.com/office/drawing/2014/main" id="{68A27158-46FC-434B-ABAE-2D646E52E19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30311" y="3755335"/>
                <a:ext cx="219705" cy="219705"/>
              </a:xfrm>
              <a:custGeom>
                <a:avLst/>
                <a:gdLst>
                  <a:gd name="T0" fmla="*/ 437 w 437"/>
                  <a:gd name="T1" fmla="*/ 231 h 439"/>
                  <a:gd name="T2" fmla="*/ 434 w 437"/>
                  <a:gd name="T3" fmla="*/ 253 h 439"/>
                  <a:gd name="T4" fmla="*/ 430 w 437"/>
                  <a:gd name="T5" fmla="*/ 275 h 439"/>
                  <a:gd name="T6" fmla="*/ 423 w 437"/>
                  <a:gd name="T7" fmla="*/ 295 h 439"/>
                  <a:gd name="T8" fmla="*/ 411 w 437"/>
                  <a:gd name="T9" fmla="*/ 324 h 439"/>
                  <a:gd name="T10" fmla="*/ 387 w 437"/>
                  <a:gd name="T11" fmla="*/ 359 h 439"/>
                  <a:gd name="T12" fmla="*/ 357 w 437"/>
                  <a:gd name="T13" fmla="*/ 389 h 439"/>
                  <a:gd name="T14" fmla="*/ 322 w 437"/>
                  <a:gd name="T15" fmla="*/ 412 h 439"/>
                  <a:gd name="T16" fmla="*/ 293 w 437"/>
                  <a:gd name="T17" fmla="*/ 425 h 439"/>
                  <a:gd name="T18" fmla="*/ 273 w 437"/>
                  <a:gd name="T19" fmla="*/ 432 h 439"/>
                  <a:gd name="T20" fmla="*/ 251 w 437"/>
                  <a:gd name="T21" fmla="*/ 436 h 439"/>
                  <a:gd name="T22" fmla="*/ 230 w 437"/>
                  <a:gd name="T23" fmla="*/ 439 h 439"/>
                  <a:gd name="T24" fmla="*/ 207 w 437"/>
                  <a:gd name="T25" fmla="*/ 439 h 439"/>
                  <a:gd name="T26" fmla="*/ 185 w 437"/>
                  <a:gd name="T27" fmla="*/ 436 h 439"/>
                  <a:gd name="T28" fmla="*/ 164 w 437"/>
                  <a:gd name="T29" fmla="*/ 432 h 439"/>
                  <a:gd name="T30" fmla="*/ 142 w 437"/>
                  <a:gd name="T31" fmla="*/ 425 h 439"/>
                  <a:gd name="T32" fmla="*/ 114 w 437"/>
                  <a:gd name="T33" fmla="*/ 412 h 439"/>
                  <a:gd name="T34" fmla="*/ 78 w 437"/>
                  <a:gd name="T35" fmla="*/ 389 h 439"/>
                  <a:gd name="T36" fmla="*/ 49 w 437"/>
                  <a:gd name="T37" fmla="*/ 359 h 439"/>
                  <a:gd name="T38" fmla="*/ 25 w 437"/>
                  <a:gd name="T39" fmla="*/ 324 h 439"/>
                  <a:gd name="T40" fmla="*/ 12 w 437"/>
                  <a:gd name="T41" fmla="*/ 295 h 439"/>
                  <a:gd name="T42" fmla="*/ 6 w 437"/>
                  <a:gd name="T43" fmla="*/ 275 h 439"/>
                  <a:gd name="T44" fmla="*/ 2 w 437"/>
                  <a:gd name="T45" fmla="*/ 253 h 439"/>
                  <a:gd name="T46" fmla="*/ 0 w 437"/>
                  <a:gd name="T47" fmla="*/ 231 h 439"/>
                  <a:gd name="T48" fmla="*/ 0 w 437"/>
                  <a:gd name="T49" fmla="*/ 209 h 439"/>
                  <a:gd name="T50" fmla="*/ 2 w 437"/>
                  <a:gd name="T51" fmla="*/ 187 h 439"/>
                  <a:gd name="T52" fmla="*/ 6 w 437"/>
                  <a:gd name="T53" fmla="*/ 165 h 439"/>
                  <a:gd name="T54" fmla="*/ 12 w 437"/>
                  <a:gd name="T55" fmla="*/ 144 h 439"/>
                  <a:gd name="T56" fmla="*/ 25 w 437"/>
                  <a:gd name="T57" fmla="*/ 115 h 439"/>
                  <a:gd name="T58" fmla="*/ 49 w 437"/>
                  <a:gd name="T59" fmla="*/ 80 h 439"/>
                  <a:gd name="T60" fmla="*/ 78 w 437"/>
                  <a:gd name="T61" fmla="*/ 50 h 439"/>
                  <a:gd name="T62" fmla="*/ 114 w 437"/>
                  <a:gd name="T63" fmla="*/ 27 h 439"/>
                  <a:gd name="T64" fmla="*/ 142 w 437"/>
                  <a:gd name="T65" fmla="*/ 14 h 439"/>
                  <a:gd name="T66" fmla="*/ 164 w 437"/>
                  <a:gd name="T67" fmla="*/ 8 h 439"/>
                  <a:gd name="T68" fmla="*/ 185 w 437"/>
                  <a:gd name="T69" fmla="*/ 3 h 439"/>
                  <a:gd name="T70" fmla="*/ 207 w 437"/>
                  <a:gd name="T71" fmla="*/ 1 h 439"/>
                  <a:gd name="T72" fmla="*/ 230 w 437"/>
                  <a:gd name="T73" fmla="*/ 1 h 439"/>
                  <a:gd name="T74" fmla="*/ 251 w 437"/>
                  <a:gd name="T75" fmla="*/ 3 h 439"/>
                  <a:gd name="T76" fmla="*/ 273 w 437"/>
                  <a:gd name="T77" fmla="*/ 8 h 439"/>
                  <a:gd name="T78" fmla="*/ 293 w 437"/>
                  <a:gd name="T79" fmla="*/ 14 h 439"/>
                  <a:gd name="T80" fmla="*/ 322 w 437"/>
                  <a:gd name="T81" fmla="*/ 27 h 439"/>
                  <a:gd name="T82" fmla="*/ 357 w 437"/>
                  <a:gd name="T83" fmla="*/ 50 h 439"/>
                  <a:gd name="T84" fmla="*/ 387 w 437"/>
                  <a:gd name="T85" fmla="*/ 80 h 439"/>
                  <a:gd name="T86" fmla="*/ 411 w 437"/>
                  <a:gd name="T87" fmla="*/ 115 h 439"/>
                  <a:gd name="T88" fmla="*/ 423 w 437"/>
                  <a:gd name="T89" fmla="*/ 144 h 439"/>
                  <a:gd name="T90" fmla="*/ 430 w 437"/>
                  <a:gd name="T91" fmla="*/ 165 h 439"/>
                  <a:gd name="T92" fmla="*/ 434 w 437"/>
                  <a:gd name="T93" fmla="*/ 187 h 439"/>
                  <a:gd name="T94" fmla="*/ 437 w 437"/>
                  <a:gd name="T95" fmla="*/ 209 h 4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437" h="439">
                    <a:moveTo>
                      <a:pt x="437" y="220"/>
                    </a:moveTo>
                    <a:lnTo>
                      <a:pt x="437" y="231"/>
                    </a:lnTo>
                    <a:lnTo>
                      <a:pt x="436" y="242"/>
                    </a:lnTo>
                    <a:lnTo>
                      <a:pt x="434" y="253"/>
                    </a:lnTo>
                    <a:lnTo>
                      <a:pt x="433" y="264"/>
                    </a:lnTo>
                    <a:lnTo>
                      <a:pt x="430" y="275"/>
                    </a:lnTo>
                    <a:lnTo>
                      <a:pt x="428" y="285"/>
                    </a:lnTo>
                    <a:lnTo>
                      <a:pt x="423" y="295"/>
                    </a:lnTo>
                    <a:lnTo>
                      <a:pt x="420" y="305"/>
                    </a:lnTo>
                    <a:lnTo>
                      <a:pt x="411" y="324"/>
                    </a:lnTo>
                    <a:lnTo>
                      <a:pt x="400" y="342"/>
                    </a:lnTo>
                    <a:lnTo>
                      <a:pt x="387" y="359"/>
                    </a:lnTo>
                    <a:lnTo>
                      <a:pt x="373" y="375"/>
                    </a:lnTo>
                    <a:lnTo>
                      <a:pt x="357" y="389"/>
                    </a:lnTo>
                    <a:lnTo>
                      <a:pt x="340" y="402"/>
                    </a:lnTo>
                    <a:lnTo>
                      <a:pt x="322" y="412"/>
                    </a:lnTo>
                    <a:lnTo>
                      <a:pt x="303" y="422"/>
                    </a:lnTo>
                    <a:lnTo>
                      <a:pt x="293" y="425"/>
                    </a:lnTo>
                    <a:lnTo>
                      <a:pt x="283" y="429"/>
                    </a:lnTo>
                    <a:lnTo>
                      <a:pt x="273" y="432"/>
                    </a:lnTo>
                    <a:lnTo>
                      <a:pt x="263" y="435"/>
                    </a:lnTo>
                    <a:lnTo>
                      <a:pt x="251" y="436"/>
                    </a:lnTo>
                    <a:lnTo>
                      <a:pt x="240" y="438"/>
                    </a:lnTo>
                    <a:lnTo>
                      <a:pt x="230" y="439"/>
                    </a:lnTo>
                    <a:lnTo>
                      <a:pt x="218" y="439"/>
                    </a:lnTo>
                    <a:lnTo>
                      <a:pt x="207" y="439"/>
                    </a:lnTo>
                    <a:lnTo>
                      <a:pt x="196" y="438"/>
                    </a:lnTo>
                    <a:lnTo>
                      <a:pt x="185" y="436"/>
                    </a:lnTo>
                    <a:lnTo>
                      <a:pt x="174" y="435"/>
                    </a:lnTo>
                    <a:lnTo>
                      <a:pt x="164" y="432"/>
                    </a:lnTo>
                    <a:lnTo>
                      <a:pt x="153" y="429"/>
                    </a:lnTo>
                    <a:lnTo>
                      <a:pt x="142" y="425"/>
                    </a:lnTo>
                    <a:lnTo>
                      <a:pt x="133" y="422"/>
                    </a:lnTo>
                    <a:lnTo>
                      <a:pt x="114" y="412"/>
                    </a:lnTo>
                    <a:lnTo>
                      <a:pt x="95" y="402"/>
                    </a:lnTo>
                    <a:lnTo>
                      <a:pt x="78" y="389"/>
                    </a:lnTo>
                    <a:lnTo>
                      <a:pt x="64" y="375"/>
                    </a:lnTo>
                    <a:lnTo>
                      <a:pt x="49" y="359"/>
                    </a:lnTo>
                    <a:lnTo>
                      <a:pt x="37" y="342"/>
                    </a:lnTo>
                    <a:lnTo>
                      <a:pt x="25" y="324"/>
                    </a:lnTo>
                    <a:lnTo>
                      <a:pt x="17" y="305"/>
                    </a:lnTo>
                    <a:lnTo>
                      <a:pt x="12" y="295"/>
                    </a:lnTo>
                    <a:lnTo>
                      <a:pt x="9" y="285"/>
                    </a:lnTo>
                    <a:lnTo>
                      <a:pt x="6" y="275"/>
                    </a:lnTo>
                    <a:lnTo>
                      <a:pt x="4" y="264"/>
                    </a:lnTo>
                    <a:lnTo>
                      <a:pt x="2" y="253"/>
                    </a:lnTo>
                    <a:lnTo>
                      <a:pt x="1" y="242"/>
                    </a:lnTo>
                    <a:lnTo>
                      <a:pt x="0" y="231"/>
                    </a:lnTo>
                    <a:lnTo>
                      <a:pt x="0" y="220"/>
                    </a:lnTo>
                    <a:lnTo>
                      <a:pt x="0" y="209"/>
                    </a:lnTo>
                    <a:lnTo>
                      <a:pt x="1" y="197"/>
                    </a:lnTo>
                    <a:lnTo>
                      <a:pt x="2" y="187"/>
                    </a:lnTo>
                    <a:lnTo>
                      <a:pt x="4" y="176"/>
                    </a:lnTo>
                    <a:lnTo>
                      <a:pt x="6" y="165"/>
                    </a:lnTo>
                    <a:lnTo>
                      <a:pt x="9" y="155"/>
                    </a:lnTo>
                    <a:lnTo>
                      <a:pt x="12" y="144"/>
                    </a:lnTo>
                    <a:lnTo>
                      <a:pt x="17" y="134"/>
                    </a:lnTo>
                    <a:lnTo>
                      <a:pt x="25" y="115"/>
                    </a:lnTo>
                    <a:lnTo>
                      <a:pt x="37" y="97"/>
                    </a:lnTo>
                    <a:lnTo>
                      <a:pt x="49" y="80"/>
                    </a:lnTo>
                    <a:lnTo>
                      <a:pt x="64" y="65"/>
                    </a:lnTo>
                    <a:lnTo>
                      <a:pt x="78" y="50"/>
                    </a:lnTo>
                    <a:lnTo>
                      <a:pt x="95" y="39"/>
                    </a:lnTo>
                    <a:lnTo>
                      <a:pt x="114" y="27"/>
                    </a:lnTo>
                    <a:lnTo>
                      <a:pt x="133" y="18"/>
                    </a:lnTo>
                    <a:lnTo>
                      <a:pt x="142" y="14"/>
                    </a:lnTo>
                    <a:lnTo>
                      <a:pt x="153" y="11"/>
                    </a:lnTo>
                    <a:lnTo>
                      <a:pt x="164" y="8"/>
                    </a:lnTo>
                    <a:lnTo>
                      <a:pt x="174" y="6"/>
                    </a:lnTo>
                    <a:lnTo>
                      <a:pt x="185" y="3"/>
                    </a:lnTo>
                    <a:lnTo>
                      <a:pt x="196" y="2"/>
                    </a:lnTo>
                    <a:lnTo>
                      <a:pt x="207" y="1"/>
                    </a:lnTo>
                    <a:lnTo>
                      <a:pt x="218" y="0"/>
                    </a:lnTo>
                    <a:lnTo>
                      <a:pt x="230" y="1"/>
                    </a:lnTo>
                    <a:lnTo>
                      <a:pt x="240" y="2"/>
                    </a:lnTo>
                    <a:lnTo>
                      <a:pt x="251" y="3"/>
                    </a:lnTo>
                    <a:lnTo>
                      <a:pt x="263" y="6"/>
                    </a:lnTo>
                    <a:lnTo>
                      <a:pt x="273" y="8"/>
                    </a:lnTo>
                    <a:lnTo>
                      <a:pt x="283" y="11"/>
                    </a:lnTo>
                    <a:lnTo>
                      <a:pt x="293" y="14"/>
                    </a:lnTo>
                    <a:lnTo>
                      <a:pt x="303" y="18"/>
                    </a:lnTo>
                    <a:lnTo>
                      <a:pt x="322" y="27"/>
                    </a:lnTo>
                    <a:lnTo>
                      <a:pt x="340" y="39"/>
                    </a:lnTo>
                    <a:lnTo>
                      <a:pt x="357" y="50"/>
                    </a:lnTo>
                    <a:lnTo>
                      <a:pt x="373" y="65"/>
                    </a:lnTo>
                    <a:lnTo>
                      <a:pt x="387" y="80"/>
                    </a:lnTo>
                    <a:lnTo>
                      <a:pt x="400" y="97"/>
                    </a:lnTo>
                    <a:lnTo>
                      <a:pt x="411" y="115"/>
                    </a:lnTo>
                    <a:lnTo>
                      <a:pt x="420" y="134"/>
                    </a:lnTo>
                    <a:lnTo>
                      <a:pt x="423" y="144"/>
                    </a:lnTo>
                    <a:lnTo>
                      <a:pt x="428" y="155"/>
                    </a:lnTo>
                    <a:lnTo>
                      <a:pt x="430" y="165"/>
                    </a:lnTo>
                    <a:lnTo>
                      <a:pt x="433" y="176"/>
                    </a:lnTo>
                    <a:lnTo>
                      <a:pt x="434" y="187"/>
                    </a:lnTo>
                    <a:lnTo>
                      <a:pt x="436" y="197"/>
                    </a:lnTo>
                    <a:lnTo>
                      <a:pt x="437" y="209"/>
                    </a:lnTo>
                    <a:lnTo>
                      <a:pt x="437" y="220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6" name="Freeform 107">
                <a:extLst>
                  <a:ext uri="{FF2B5EF4-FFF2-40B4-BE49-F238E27FC236}">
                    <a16:creationId xmlns:a16="http://schemas.microsoft.com/office/drawing/2014/main" id="{EF42258E-B7CD-4E4E-AA30-963881B25DC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56313" y="8506110"/>
                <a:ext cx="217209" cy="217209"/>
              </a:xfrm>
              <a:custGeom>
                <a:avLst/>
                <a:gdLst>
                  <a:gd name="T0" fmla="*/ 437 w 437"/>
                  <a:gd name="T1" fmla="*/ 231 h 438"/>
                  <a:gd name="T2" fmla="*/ 435 w 437"/>
                  <a:gd name="T3" fmla="*/ 253 h 438"/>
                  <a:gd name="T4" fmla="*/ 431 w 437"/>
                  <a:gd name="T5" fmla="*/ 274 h 438"/>
                  <a:gd name="T6" fmla="*/ 425 w 437"/>
                  <a:gd name="T7" fmla="*/ 294 h 438"/>
                  <a:gd name="T8" fmla="*/ 411 w 437"/>
                  <a:gd name="T9" fmla="*/ 324 h 438"/>
                  <a:gd name="T10" fmla="*/ 387 w 437"/>
                  <a:gd name="T11" fmla="*/ 359 h 438"/>
                  <a:gd name="T12" fmla="*/ 358 w 437"/>
                  <a:gd name="T13" fmla="*/ 388 h 438"/>
                  <a:gd name="T14" fmla="*/ 323 w 437"/>
                  <a:gd name="T15" fmla="*/ 413 h 438"/>
                  <a:gd name="T16" fmla="*/ 294 w 437"/>
                  <a:gd name="T17" fmla="*/ 425 h 438"/>
                  <a:gd name="T18" fmla="*/ 273 w 437"/>
                  <a:gd name="T19" fmla="*/ 432 h 438"/>
                  <a:gd name="T20" fmla="*/ 252 w 437"/>
                  <a:gd name="T21" fmla="*/ 436 h 438"/>
                  <a:gd name="T22" fmla="*/ 230 w 437"/>
                  <a:gd name="T23" fmla="*/ 438 h 438"/>
                  <a:gd name="T24" fmla="*/ 207 w 437"/>
                  <a:gd name="T25" fmla="*/ 438 h 438"/>
                  <a:gd name="T26" fmla="*/ 185 w 437"/>
                  <a:gd name="T27" fmla="*/ 436 h 438"/>
                  <a:gd name="T28" fmla="*/ 164 w 437"/>
                  <a:gd name="T29" fmla="*/ 432 h 438"/>
                  <a:gd name="T30" fmla="*/ 144 w 437"/>
                  <a:gd name="T31" fmla="*/ 425 h 438"/>
                  <a:gd name="T32" fmla="*/ 115 w 437"/>
                  <a:gd name="T33" fmla="*/ 413 h 438"/>
                  <a:gd name="T34" fmla="*/ 80 w 437"/>
                  <a:gd name="T35" fmla="*/ 388 h 438"/>
                  <a:gd name="T36" fmla="*/ 50 w 437"/>
                  <a:gd name="T37" fmla="*/ 359 h 438"/>
                  <a:gd name="T38" fmla="*/ 27 w 437"/>
                  <a:gd name="T39" fmla="*/ 324 h 438"/>
                  <a:gd name="T40" fmla="*/ 13 w 437"/>
                  <a:gd name="T41" fmla="*/ 294 h 438"/>
                  <a:gd name="T42" fmla="*/ 6 w 437"/>
                  <a:gd name="T43" fmla="*/ 274 h 438"/>
                  <a:gd name="T44" fmla="*/ 2 w 437"/>
                  <a:gd name="T45" fmla="*/ 253 h 438"/>
                  <a:gd name="T46" fmla="*/ 0 w 437"/>
                  <a:gd name="T47" fmla="*/ 231 h 438"/>
                  <a:gd name="T48" fmla="*/ 0 w 437"/>
                  <a:gd name="T49" fmla="*/ 208 h 438"/>
                  <a:gd name="T50" fmla="*/ 2 w 437"/>
                  <a:gd name="T51" fmla="*/ 186 h 438"/>
                  <a:gd name="T52" fmla="*/ 6 w 437"/>
                  <a:gd name="T53" fmla="*/ 164 h 438"/>
                  <a:gd name="T54" fmla="*/ 13 w 437"/>
                  <a:gd name="T55" fmla="*/ 144 h 438"/>
                  <a:gd name="T56" fmla="*/ 27 w 437"/>
                  <a:gd name="T57" fmla="*/ 115 h 438"/>
                  <a:gd name="T58" fmla="*/ 50 w 437"/>
                  <a:gd name="T59" fmla="*/ 80 h 438"/>
                  <a:gd name="T60" fmla="*/ 80 w 437"/>
                  <a:gd name="T61" fmla="*/ 51 h 438"/>
                  <a:gd name="T62" fmla="*/ 115 w 437"/>
                  <a:gd name="T63" fmla="*/ 27 h 438"/>
                  <a:gd name="T64" fmla="*/ 144 w 437"/>
                  <a:gd name="T65" fmla="*/ 14 h 438"/>
                  <a:gd name="T66" fmla="*/ 164 w 437"/>
                  <a:gd name="T67" fmla="*/ 8 h 438"/>
                  <a:gd name="T68" fmla="*/ 185 w 437"/>
                  <a:gd name="T69" fmla="*/ 3 h 438"/>
                  <a:gd name="T70" fmla="*/ 207 w 437"/>
                  <a:gd name="T71" fmla="*/ 0 h 438"/>
                  <a:gd name="T72" fmla="*/ 230 w 437"/>
                  <a:gd name="T73" fmla="*/ 0 h 438"/>
                  <a:gd name="T74" fmla="*/ 252 w 437"/>
                  <a:gd name="T75" fmla="*/ 3 h 438"/>
                  <a:gd name="T76" fmla="*/ 273 w 437"/>
                  <a:gd name="T77" fmla="*/ 8 h 438"/>
                  <a:gd name="T78" fmla="*/ 294 w 437"/>
                  <a:gd name="T79" fmla="*/ 14 h 438"/>
                  <a:gd name="T80" fmla="*/ 323 w 437"/>
                  <a:gd name="T81" fmla="*/ 27 h 438"/>
                  <a:gd name="T82" fmla="*/ 358 w 437"/>
                  <a:gd name="T83" fmla="*/ 51 h 438"/>
                  <a:gd name="T84" fmla="*/ 387 w 437"/>
                  <a:gd name="T85" fmla="*/ 80 h 438"/>
                  <a:gd name="T86" fmla="*/ 411 w 437"/>
                  <a:gd name="T87" fmla="*/ 115 h 438"/>
                  <a:gd name="T88" fmla="*/ 425 w 437"/>
                  <a:gd name="T89" fmla="*/ 144 h 438"/>
                  <a:gd name="T90" fmla="*/ 431 w 437"/>
                  <a:gd name="T91" fmla="*/ 164 h 438"/>
                  <a:gd name="T92" fmla="*/ 435 w 437"/>
                  <a:gd name="T93" fmla="*/ 186 h 438"/>
                  <a:gd name="T94" fmla="*/ 437 w 437"/>
                  <a:gd name="T95" fmla="*/ 208 h 4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437" h="438">
                    <a:moveTo>
                      <a:pt x="437" y="220"/>
                    </a:moveTo>
                    <a:lnTo>
                      <a:pt x="437" y="231"/>
                    </a:lnTo>
                    <a:lnTo>
                      <a:pt x="436" y="242"/>
                    </a:lnTo>
                    <a:lnTo>
                      <a:pt x="435" y="253"/>
                    </a:lnTo>
                    <a:lnTo>
                      <a:pt x="433" y="264"/>
                    </a:lnTo>
                    <a:lnTo>
                      <a:pt x="431" y="274"/>
                    </a:lnTo>
                    <a:lnTo>
                      <a:pt x="428" y="285"/>
                    </a:lnTo>
                    <a:lnTo>
                      <a:pt x="425" y="294"/>
                    </a:lnTo>
                    <a:lnTo>
                      <a:pt x="420" y="305"/>
                    </a:lnTo>
                    <a:lnTo>
                      <a:pt x="411" y="324"/>
                    </a:lnTo>
                    <a:lnTo>
                      <a:pt x="400" y="342"/>
                    </a:lnTo>
                    <a:lnTo>
                      <a:pt x="387" y="359"/>
                    </a:lnTo>
                    <a:lnTo>
                      <a:pt x="374" y="374"/>
                    </a:lnTo>
                    <a:lnTo>
                      <a:pt x="358" y="388"/>
                    </a:lnTo>
                    <a:lnTo>
                      <a:pt x="342" y="401"/>
                    </a:lnTo>
                    <a:lnTo>
                      <a:pt x="323" y="413"/>
                    </a:lnTo>
                    <a:lnTo>
                      <a:pt x="304" y="421"/>
                    </a:lnTo>
                    <a:lnTo>
                      <a:pt x="294" y="425"/>
                    </a:lnTo>
                    <a:lnTo>
                      <a:pt x="284" y="429"/>
                    </a:lnTo>
                    <a:lnTo>
                      <a:pt x="273" y="432"/>
                    </a:lnTo>
                    <a:lnTo>
                      <a:pt x="263" y="434"/>
                    </a:lnTo>
                    <a:lnTo>
                      <a:pt x="252" y="436"/>
                    </a:lnTo>
                    <a:lnTo>
                      <a:pt x="242" y="437"/>
                    </a:lnTo>
                    <a:lnTo>
                      <a:pt x="230" y="438"/>
                    </a:lnTo>
                    <a:lnTo>
                      <a:pt x="219" y="438"/>
                    </a:lnTo>
                    <a:lnTo>
                      <a:pt x="207" y="438"/>
                    </a:lnTo>
                    <a:lnTo>
                      <a:pt x="197" y="437"/>
                    </a:lnTo>
                    <a:lnTo>
                      <a:pt x="185" y="436"/>
                    </a:lnTo>
                    <a:lnTo>
                      <a:pt x="174" y="434"/>
                    </a:lnTo>
                    <a:lnTo>
                      <a:pt x="164" y="432"/>
                    </a:lnTo>
                    <a:lnTo>
                      <a:pt x="153" y="429"/>
                    </a:lnTo>
                    <a:lnTo>
                      <a:pt x="144" y="425"/>
                    </a:lnTo>
                    <a:lnTo>
                      <a:pt x="134" y="421"/>
                    </a:lnTo>
                    <a:lnTo>
                      <a:pt x="115" y="413"/>
                    </a:lnTo>
                    <a:lnTo>
                      <a:pt x="97" y="401"/>
                    </a:lnTo>
                    <a:lnTo>
                      <a:pt x="80" y="388"/>
                    </a:lnTo>
                    <a:lnTo>
                      <a:pt x="64" y="374"/>
                    </a:lnTo>
                    <a:lnTo>
                      <a:pt x="50" y="359"/>
                    </a:lnTo>
                    <a:lnTo>
                      <a:pt x="37" y="342"/>
                    </a:lnTo>
                    <a:lnTo>
                      <a:pt x="27" y="324"/>
                    </a:lnTo>
                    <a:lnTo>
                      <a:pt x="17" y="305"/>
                    </a:lnTo>
                    <a:lnTo>
                      <a:pt x="13" y="294"/>
                    </a:lnTo>
                    <a:lnTo>
                      <a:pt x="9" y="285"/>
                    </a:lnTo>
                    <a:lnTo>
                      <a:pt x="6" y="274"/>
                    </a:lnTo>
                    <a:lnTo>
                      <a:pt x="4" y="264"/>
                    </a:lnTo>
                    <a:lnTo>
                      <a:pt x="2" y="253"/>
                    </a:lnTo>
                    <a:lnTo>
                      <a:pt x="1" y="242"/>
                    </a:lnTo>
                    <a:lnTo>
                      <a:pt x="0" y="231"/>
                    </a:lnTo>
                    <a:lnTo>
                      <a:pt x="0" y="220"/>
                    </a:lnTo>
                    <a:lnTo>
                      <a:pt x="0" y="208"/>
                    </a:lnTo>
                    <a:lnTo>
                      <a:pt x="1" y="197"/>
                    </a:lnTo>
                    <a:lnTo>
                      <a:pt x="2" y="186"/>
                    </a:lnTo>
                    <a:lnTo>
                      <a:pt x="4" y="175"/>
                    </a:lnTo>
                    <a:lnTo>
                      <a:pt x="6" y="164"/>
                    </a:lnTo>
                    <a:lnTo>
                      <a:pt x="9" y="155"/>
                    </a:lnTo>
                    <a:lnTo>
                      <a:pt x="13" y="144"/>
                    </a:lnTo>
                    <a:lnTo>
                      <a:pt x="17" y="135"/>
                    </a:lnTo>
                    <a:lnTo>
                      <a:pt x="27" y="115"/>
                    </a:lnTo>
                    <a:lnTo>
                      <a:pt x="37" y="97"/>
                    </a:lnTo>
                    <a:lnTo>
                      <a:pt x="50" y="80"/>
                    </a:lnTo>
                    <a:lnTo>
                      <a:pt x="64" y="64"/>
                    </a:lnTo>
                    <a:lnTo>
                      <a:pt x="80" y="51"/>
                    </a:lnTo>
                    <a:lnTo>
                      <a:pt x="97" y="38"/>
                    </a:lnTo>
                    <a:lnTo>
                      <a:pt x="115" y="27"/>
                    </a:lnTo>
                    <a:lnTo>
                      <a:pt x="134" y="18"/>
                    </a:lnTo>
                    <a:lnTo>
                      <a:pt x="144" y="14"/>
                    </a:lnTo>
                    <a:lnTo>
                      <a:pt x="153" y="10"/>
                    </a:lnTo>
                    <a:lnTo>
                      <a:pt x="164" y="8"/>
                    </a:lnTo>
                    <a:lnTo>
                      <a:pt x="174" y="5"/>
                    </a:lnTo>
                    <a:lnTo>
                      <a:pt x="185" y="3"/>
                    </a:lnTo>
                    <a:lnTo>
                      <a:pt x="197" y="2"/>
                    </a:lnTo>
                    <a:lnTo>
                      <a:pt x="207" y="0"/>
                    </a:lnTo>
                    <a:lnTo>
                      <a:pt x="219" y="0"/>
                    </a:lnTo>
                    <a:lnTo>
                      <a:pt x="230" y="0"/>
                    </a:lnTo>
                    <a:lnTo>
                      <a:pt x="242" y="2"/>
                    </a:lnTo>
                    <a:lnTo>
                      <a:pt x="252" y="3"/>
                    </a:lnTo>
                    <a:lnTo>
                      <a:pt x="263" y="5"/>
                    </a:lnTo>
                    <a:lnTo>
                      <a:pt x="273" y="8"/>
                    </a:lnTo>
                    <a:lnTo>
                      <a:pt x="284" y="10"/>
                    </a:lnTo>
                    <a:lnTo>
                      <a:pt x="294" y="14"/>
                    </a:lnTo>
                    <a:lnTo>
                      <a:pt x="304" y="18"/>
                    </a:lnTo>
                    <a:lnTo>
                      <a:pt x="323" y="27"/>
                    </a:lnTo>
                    <a:lnTo>
                      <a:pt x="342" y="38"/>
                    </a:lnTo>
                    <a:lnTo>
                      <a:pt x="358" y="51"/>
                    </a:lnTo>
                    <a:lnTo>
                      <a:pt x="374" y="64"/>
                    </a:lnTo>
                    <a:lnTo>
                      <a:pt x="387" y="80"/>
                    </a:lnTo>
                    <a:lnTo>
                      <a:pt x="400" y="97"/>
                    </a:lnTo>
                    <a:lnTo>
                      <a:pt x="411" y="115"/>
                    </a:lnTo>
                    <a:lnTo>
                      <a:pt x="420" y="135"/>
                    </a:lnTo>
                    <a:lnTo>
                      <a:pt x="425" y="144"/>
                    </a:lnTo>
                    <a:lnTo>
                      <a:pt x="428" y="155"/>
                    </a:lnTo>
                    <a:lnTo>
                      <a:pt x="431" y="164"/>
                    </a:lnTo>
                    <a:lnTo>
                      <a:pt x="433" y="175"/>
                    </a:lnTo>
                    <a:lnTo>
                      <a:pt x="435" y="186"/>
                    </a:lnTo>
                    <a:lnTo>
                      <a:pt x="436" y="197"/>
                    </a:lnTo>
                    <a:lnTo>
                      <a:pt x="437" y="208"/>
                    </a:lnTo>
                    <a:lnTo>
                      <a:pt x="437" y="220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7" name="Freeform 108">
                <a:extLst>
                  <a:ext uri="{FF2B5EF4-FFF2-40B4-BE49-F238E27FC236}">
                    <a16:creationId xmlns:a16="http://schemas.microsoft.com/office/drawing/2014/main" id="{021539F2-14B0-0C4E-B4C2-2CEA1D54A7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78918" y="9824340"/>
                <a:ext cx="217209" cy="219705"/>
              </a:xfrm>
              <a:custGeom>
                <a:avLst/>
                <a:gdLst>
                  <a:gd name="T0" fmla="*/ 437 w 437"/>
                  <a:gd name="T1" fmla="*/ 231 h 438"/>
                  <a:gd name="T2" fmla="*/ 435 w 437"/>
                  <a:gd name="T3" fmla="*/ 252 h 438"/>
                  <a:gd name="T4" fmla="*/ 431 w 437"/>
                  <a:gd name="T5" fmla="*/ 273 h 438"/>
                  <a:gd name="T6" fmla="*/ 424 w 437"/>
                  <a:gd name="T7" fmla="*/ 295 h 438"/>
                  <a:gd name="T8" fmla="*/ 410 w 437"/>
                  <a:gd name="T9" fmla="*/ 323 h 438"/>
                  <a:gd name="T10" fmla="*/ 387 w 437"/>
                  <a:gd name="T11" fmla="*/ 359 h 438"/>
                  <a:gd name="T12" fmla="*/ 357 w 437"/>
                  <a:gd name="T13" fmla="*/ 388 h 438"/>
                  <a:gd name="T14" fmla="*/ 322 w 437"/>
                  <a:gd name="T15" fmla="*/ 412 h 438"/>
                  <a:gd name="T16" fmla="*/ 293 w 437"/>
                  <a:gd name="T17" fmla="*/ 425 h 438"/>
                  <a:gd name="T18" fmla="*/ 273 w 437"/>
                  <a:gd name="T19" fmla="*/ 431 h 438"/>
                  <a:gd name="T20" fmla="*/ 252 w 437"/>
                  <a:gd name="T21" fmla="*/ 435 h 438"/>
                  <a:gd name="T22" fmla="*/ 230 w 437"/>
                  <a:gd name="T23" fmla="*/ 437 h 438"/>
                  <a:gd name="T24" fmla="*/ 207 w 437"/>
                  <a:gd name="T25" fmla="*/ 437 h 438"/>
                  <a:gd name="T26" fmla="*/ 185 w 437"/>
                  <a:gd name="T27" fmla="*/ 435 h 438"/>
                  <a:gd name="T28" fmla="*/ 164 w 437"/>
                  <a:gd name="T29" fmla="*/ 431 h 438"/>
                  <a:gd name="T30" fmla="*/ 143 w 437"/>
                  <a:gd name="T31" fmla="*/ 425 h 438"/>
                  <a:gd name="T32" fmla="*/ 114 w 437"/>
                  <a:gd name="T33" fmla="*/ 412 h 438"/>
                  <a:gd name="T34" fmla="*/ 79 w 437"/>
                  <a:gd name="T35" fmla="*/ 388 h 438"/>
                  <a:gd name="T36" fmla="*/ 50 w 437"/>
                  <a:gd name="T37" fmla="*/ 359 h 438"/>
                  <a:gd name="T38" fmla="*/ 26 w 437"/>
                  <a:gd name="T39" fmla="*/ 323 h 438"/>
                  <a:gd name="T40" fmla="*/ 12 w 437"/>
                  <a:gd name="T41" fmla="*/ 295 h 438"/>
                  <a:gd name="T42" fmla="*/ 6 w 437"/>
                  <a:gd name="T43" fmla="*/ 273 h 438"/>
                  <a:gd name="T44" fmla="*/ 2 w 437"/>
                  <a:gd name="T45" fmla="*/ 252 h 438"/>
                  <a:gd name="T46" fmla="*/ 0 w 437"/>
                  <a:gd name="T47" fmla="*/ 231 h 438"/>
                  <a:gd name="T48" fmla="*/ 0 w 437"/>
                  <a:gd name="T49" fmla="*/ 207 h 438"/>
                  <a:gd name="T50" fmla="*/ 2 w 437"/>
                  <a:gd name="T51" fmla="*/ 186 h 438"/>
                  <a:gd name="T52" fmla="*/ 6 w 437"/>
                  <a:gd name="T53" fmla="*/ 165 h 438"/>
                  <a:gd name="T54" fmla="*/ 12 w 437"/>
                  <a:gd name="T55" fmla="*/ 143 h 438"/>
                  <a:gd name="T56" fmla="*/ 26 w 437"/>
                  <a:gd name="T57" fmla="*/ 115 h 438"/>
                  <a:gd name="T58" fmla="*/ 50 w 437"/>
                  <a:gd name="T59" fmla="*/ 80 h 438"/>
                  <a:gd name="T60" fmla="*/ 79 w 437"/>
                  <a:gd name="T61" fmla="*/ 50 h 438"/>
                  <a:gd name="T62" fmla="*/ 114 w 437"/>
                  <a:gd name="T63" fmla="*/ 26 h 438"/>
                  <a:gd name="T64" fmla="*/ 143 w 437"/>
                  <a:gd name="T65" fmla="*/ 14 h 438"/>
                  <a:gd name="T66" fmla="*/ 164 w 437"/>
                  <a:gd name="T67" fmla="*/ 7 h 438"/>
                  <a:gd name="T68" fmla="*/ 185 w 437"/>
                  <a:gd name="T69" fmla="*/ 3 h 438"/>
                  <a:gd name="T70" fmla="*/ 207 w 437"/>
                  <a:gd name="T71" fmla="*/ 1 h 438"/>
                  <a:gd name="T72" fmla="*/ 230 w 437"/>
                  <a:gd name="T73" fmla="*/ 1 h 438"/>
                  <a:gd name="T74" fmla="*/ 252 w 437"/>
                  <a:gd name="T75" fmla="*/ 3 h 438"/>
                  <a:gd name="T76" fmla="*/ 273 w 437"/>
                  <a:gd name="T77" fmla="*/ 7 h 438"/>
                  <a:gd name="T78" fmla="*/ 293 w 437"/>
                  <a:gd name="T79" fmla="*/ 14 h 438"/>
                  <a:gd name="T80" fmla="*/ 322 w 437"/>
                  <a:gd name="T81" fmla="*/ 26 h 438"/>
                  <a:gd name="T82" fmla="*/ 357 w 437"/>
                  <a:gd name="T83" fmla="*/ 50 h 438"/>
                  <a:gd name="T84" fmla="*/ 387 w 437"/>
                  <a:gd name="T85" fmla="*/ 80 h 438"/>
                  <a:gd name="T86" fmla="*/ 410 w 437"/>
                  <a:gd name="T87" fmla="*/ 115 h 438"/>
                  <a:gd name="T88" fmla="*/ 424 w 437"/>
                  <a:gd name="T89" fmla="*/ 143 h 438"/>
                  <a:gd name="T90" fmla="*/ 431 w 437"/>
                  <a:gd name="T91" fmla="*/ 165 h 438"/>
                  <a:gd name="T92" fmla="*/ 435 w 437"/>
                  <a:gd name="T93" fmla="*/ 186 h 438"/>
                  <a:gd name="T94" fmla="*/ 437 w 437"/>
                  <a:gd name="T95" fmla="*/ 207 h 4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437" h="438">
                    <a:moveTo>
                      <a:pt x="437" y="219"/>
                    </a:moveTo>
                    <a:lnTo>
                      <a:pt x="437" y="231"/>
                    </a:lnTo>
                    <a:lnTo>
                      <a:pt x="436" y="241"/>
                    </a:lnTo>
                    <a:lnTo>
                      <a:pt x="435" y="252"/>
                    </a:lnTo>
                    <a:lnTo>
                      <a:pt x="433" y="263"/>
                    </a:lnTo>
                    <a:lnTo>
                      <a:pt x="431" y="273"/>
                    </a:lnTo>
                    <a:lnTo>
                      <a:pt x="428" y="284"/>
                    </a:lnTo>
                    <a:lnTo>
                      <a:pt x="424" y="295"/>
                    </a:lnTo>
                    <a:lnTo>
                      <a:pt x="420" y="304"/>
                    </a:lnTo>
                    <a:lnTo>
                      <a:pt x="410" y="323"/>
                    </a:lnTo>
                    <a:lnTo>
                      <a:pt x="400" y="342"/>
                    </a:lnTo>
                    <a:lnTo>
                      <a:pt x="387" y="359"/>
                    </a:lnTo>
                    <a:lnTo>
                      <a:pt x="373" y="373"/>
                    </a:lnTo>
                    <a:lnTo>
                      <a:pt x="357" y="388"/>
                    </a:lnTo>
                    <a:lnTo>
                      <a:pt x="340" y="400"/>
                    </a:lnTo>
                    <a:lnTo>
                      <a:pt x="322" y="412"/>
                    </a:lnTo>
                    <a:lnTo>
                      <a:pt x="303" y="420"/>
                    </a:lnTo>
                    <a:lnTo>
                      <a:pt x="293" y="425"/>
                    </a:lnTo>
                    <a:lnTo>
                      <a:pt x="284" y="428"/>
                    </a:lnTo>
                    <a:lnTo>
                      <a:pt x="273" y="431"/>
                    </a:lnTo>
                    <a:lnTo>
                      <a:pt x="263" y="433"/>
                    </a:lnTo>
                    <a:lnTo>
                      <a:pt x="252" y="435"/>
                    </a:lnTo>
                    <a:lnTo>
                      <a:pt x="240" y="437"/>
                    </a:lnTo>
                    <a:lnTo>
                      <a:pt x="230" y="437"/>
                    </a:lnTo>
                    <a:lnTo>
                      <a:pt x="218" y="438"/>
                    </a:lnTo>
                    <a:lnTo>
                      <a:pt x="207" y="437"/>
                    </a:lnTo>
                    <a:lnTo>
                      <a:pt x="195" y="437"/>
                    </a:lnTo>
                    <a:lnTo>
                      <a:pt x="185" y="435"/>
                    </a:lnTo>
                    <a:lnTo>
                      <a:pt x="174" y="433"/>
                    </a:lnTo>
                    <a:lnTo>
                      <a:pt x="164" y="431"/>
                    </a:lnTo>
                    <a:lnTo>
                      <a:pt x="153" y="428"/>
                    </a:lnTo>
                    <a:lnTo>
                      <a:pt x="143" y="425"/>
                    </a:lnTo>
                    <a:lnTo>
                      <a:pt x="133" y="420"/>
                    </a:lnTo>
                    <a:lnTo>
                      <a:pt x="114" y="412"/>
                    </a:lnTo>
                    <a:lnTo>
                      <a:pt x="95" y="400"/>
                    </a:lnTo>
                    <a:lnTo>
                      <a:pt x="79" y="388"/>
                    </a:lnTo>
                    <a:lnTo>
                      <a:pt x="64" y="373"/>
                    </a:lnTo>
                    <a:lnTo>
                      <a:pt x="50" y="359"/>
                    </a:lnTo>
                    <a:lnTo>
                      <a:pt x="37" y="342"/>
                    </a:lnTo>
                    <a:lnTo>
                      <a:pt x="26" y="323"/>
                    </a:lnTo>
                    <a:lnTo>
                      <a:pt x="17" y="304"/>
                    </a:lnTo>
                    <a:lnTo>
                      <a:pt x="12" y="295"/>
                    </a:lnTo>
                    <a:lnTo>
                      <a:pt x="9" y="284"/>
                    </a:lnTo>
                    <a:lnTo>
                      <a:pt x="6" y="273"/>
                    </a:lnTo>
                    <a:lnTo>
                      <a:pt x="4" y="263"/>
                    </a:lnTo>
                    <a:lnTo>
                      <a:pt x="2" y="252"/>
                    </a:lnTo>
                    <a:lnTo>
                      <a:pt x="1" y="241"/>
                    </a:lnTo>
                    <a:lnTo>
                      <a:pt x="0" y="231"/>
                    </a:lnTo>
                    <a:lnTo>
                      <a:pt x="0" y="219"/>
                    </a:lnTo>
                    <a:lnTo>
                      <a:pt x="0" y="207"/>
                    </a:lnTo>
                    <a:lnTo>
                      <a:pt x="1" y="197"/>
                    </a:lnTo>
                    <a:lnTo>
                      <a:pt x="2" y="186"/>
                    </a:lnTo>
                    <a:lnTo>
                      <a:pt x="4" y="174"/>
                    </a:lnTo>
                    <a:lnTo>
                      <a:pt x="6" y="165"/>
                    </a:lnTo>
                    <a:lnTo>
                      <a:pt x="9" y="154"/>
                    </a:lnTo>
                    <a:lnTo>
                      <a:pt x="12" y="143"/>
                    </a:lnTo>
                    <a:lnTo>
                      <a:pt x="17" y="134"/>
                    </a:lnTo>
                    <a:lnTo>
                      <a:pt x="26" y="115"/>
                    </a:lnTo>
                    <a:lnTo>
                      <a:pt x="37" y="97"/>
                    </a:lnTo>
                    <a:lnTo>
                      <a:pt x="50" y="80"/>
                    </a:lnTo>
                    <a:lnTo>
                      <a:pt x="64" y="64"/>
                    </a:lnTo>
                    <a:lnTo>
                      <a:pt x="79" y="50"/>
                    </a:lnTo>
                    <a:lnTo>
                      <a:pt x="95" y="37"/>
                    </a:lnTo>
                    <a:lnTo>
                      <a:pt x="114" y="26"/>
                    </a:lnTo>
                    <a:lnTo>
                      <a:pt x="133" y="17"/>
                    </a:lnTo>
                    <a:lnTo>
                      <a:pt x="143" y="14"/>
                    </a:lnTo>
                    <a:lnTo>
                      <a:pt x="153" y="10"/>
                    </a:lnTo>
                    <a:lnTo>
                      <a:pt x="164" y="7"/>
                    </a:lnTo>
                    <a:lnTo>
                      <a:pt x="174" y="4"/>
                    </a:lnTo>
                    <a:lnTo>
                      <a:pt x="185" y="3"/>
                    </a:lnTo>
                    <a:lnTo>
                      <a:pt x="195" y="1"/>
                    </a:lnTo>
                    <a:lnTo>
                      <a:pt x="207" y="1"/>
                    </a:lnTo>
                    <a:lnTo>
                      <a:pt x="218" y="0"/>
                    </a:lnTo>
                    <a:lnTo>
                      <a:pt x="230" y="1"/>
                    </a:lnTo>
                    <a:lnTo>
                      <a:pt x="240" y="1"/>
                    </a:lnTo>
                    <a:lnTo>
                      <a:pt x="252" y="3"/>
                    </a:lnTo>
                    <a:lnTo>
                      <a:pt x="263" y="4"/>
                    </a:lnTo>
                    <a:lnTo>
                      <a:pt x="273" y="7"/>
                    </a:lnTo>
                    <a:lnTo>
                      <a:pt x="284" y="10"/>
                    </a:lnTo>
                    <a:lnTo>
                      <a:pt x="293" y="14"/>
                    </a:lnTo>
                    <a:lnTo>
                      <a:pt x="303" y="17"/>
                    </a:lnTo>
                    <a:lnTo>
                      <a:pt x="322" y="26"/>
                    </a:lnTo>
                    <a:lnTo>
                      <a:pt x="340" y="37"/>
                    </a:lnTo>
                    <a:lnTo>
                      <a:pt x="357" y="50"/>
                    </a:lnTo>
                    <a:lnTo>
                      <a:pt x="373" y="64"/>
                    </a:lnTo>
                    <a:lnTo>
                      <a:pt x="387" y="80"/>
                    </a:lnTo>
                    <a:lnTo>
                      <a:pt x="400" y="97"/>
                    </a:lnTo>
                    <a:lnTo>
                      <a:pt x="410" y="115"/>
                    </a:lnTo>
                    <a:lnTo>
                      <a:pt x="420" y="134"/>
                    </a:lnTo>
                    <a:lnTo>
                      <a:pt x="424" y="143"/>
                    </a:lnTo>
                    <a:lnTo>
                      <a:pt x="428" y="154"/>
                    </a:lnTo>
                    <a:lnTo>
                      <a:pt x="431" y="165"/>
                    </a:lnTo>
                    <a:lnTo>
                      <a:pt x="433" y="174"/>
                    </a:lnTo>
                    <a:lnTo>
                      <a:pt x="435" y="186"/>
                    </a:lnTo>
                    <a:lnTo>
                      <a:pt x="436" y="197"/>
                    </a:lnTo>
                    <a:lnTo>
                      <a:pt x="437" y="207"/>
                    </a:lnTo>
                    <a:lnTo>
                      <a:pt x="437" y="219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8" name="Freeform 109">
                <a:extLst>
                  <a:ext uri="{FF2B5EF4-FFF2-40B4-BE49-F238E27FC236}">
                    <a16:creationId xmlns:a16="http://schemas.microsoft.com/office/drawing/2014/main" id="{52DEE19F-F2D3-EB4F-97A2-DC61C5F8B3F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45088" y="7652257"/>
                <a:ext cx="217209" cy="219705"/>
              </a:xfrm>
              <a:custGeom>
                <a:avLst/>
                <a:gdLst>
                  <a:gd name="T0" fmla="*/ 437 w 437"/>
                  <a:gd name="T1" fmla="*/ 230 h 438"/>
                  <a:gd name="T2" fmla="*/ 435 w 437"/>
                  <a:gd name="T3" fmla="*/ 253 h 438"/>
                  <a:gd name="T4" fmla="*/ 431 w 437"/>
                  <a:gd name="T5" fmla="*/ 274 h 438"/>
                  <a:gd name="T6" fmla="*/ 424 w 437"/>
                  <a:gd name="T7" fmla="*/ 294 h 438"/>
                  <a:gd name="T8" fmla="*/ 411 w 437"/>
                  <a:gd name="T9" fmla="*/ 324 h 438"/>
                  <a:gd name="T10" fmla="*/ 387 w 437"/>
                  <a:gd name="T11" fmla="*/ 358 h 438"/>
                  <a:gd name="T12" fmla="*/ 357 w 437"/>
                  <a:gd name="T13" fmla="*/ 388 h 438"/>
                  <a:gd name="T14" fmla="*/ 323 w 437"/>
                  <a:gd name="T15" fmla="*/ 411 h 438"/>
                  <a:gd name="T16" fmla="*/ 293 w 437"/>
                  <a:gd name="T17" fmla="*/ 425 h 438"/>
                  <a:gd name="T18" fmla="*/ 273 w 437"/>
                  <a:gd name="T19" fmla="*/ 432 h 438"/>
                  <a:gd name="T20" fmla="*/ 252 w 437"/>
                  <a:gd name="T21" fmla="*/ 436 h 438"/>
                  <a:gd name="T22" fmla="*/ 230 w 437"/>
                  <a:gd name="T23" fmla="*/ 438 h 438"/>
                  <a:gd name="T24" fmla="*/ 207 w 437"/>
                  <a:gd name="T25" fmla="*/ 438 h 438"/>
                  <a:gd name="T26" fmla="*/ 185 w 437"/>
                  <a:gd name="T27" fmla="*/ 436 h 438"/>
                  <a:gd name="T28" fmla="*/ 164 w 437"/>
                  <a:gd name="T29" fmla="*/ 432 h 438"/>
                  <a:gd name="T30" fmla="*/ 143 w 437"/>
                  <a:gd name="T31" fmla="*/ 425 h 438"/>
                  <a:gd name="T32" fmla="*/ 115 w 437"/>
                  <a:gd name="T33" fmla="*/ 411 h 438"/>
                  <a:gd name="T34" fmla="*/ 80 w 437"/>
                  <a:gd name="T35" fmla="*/ 388 h 438"/>
                  <a:gd name="T36" fmla="*/ 50 w 437"/>
                  <a:gd name="T37" fmla="*/ 358 h 438"/>
                  <a:gd name="T38" fmla="*/ 26 w 437"/>
                  <a:gd name="T39" fmla="*/ 324 h 438"/>
                  <a:gd name="T40" fmla="*/ 13 w 437"/>
                  <a:gd name="T41" fmla="*/ 294 h 438"/>
                  <a:gd name="T42" fmla="*/ 6 w 437"/>
                  <a:gd name="T43" fmla="*/ 274 h 438"/>
                  <a:gd name="T44" fmla="*/ 2 w 437"/>
                  <a:gd name="T45" fmla="*/ 253 h 438"/>
                  <a:gd name="T46" fmla="*/ 0 w 437"/>
                  <a:gd name="T47" fmla="*/ 230 h 438"/>
                  <a:gd name="T48" fmla="*/ 0 w 437"/>
                  <a:gd name="T49" fmla="*/ 208 h 438"/>
                  <a:gd name="T50" fmla="*/ 2 w 437"/>
                  <a:gd name="T51" fmla="*/ 186 h 438"/>
                  <a:gd name="T52" fmla="*/ 6 w 437"/>
                  <a:gd name="T53" fmla="*/ 164 h 438"/>
                  <a:gd name="T54" fmla="*/ 13 w 437"/>
                  <a:gd name="T55" fmla="*/ 144 h 438"/>
                  <a:gd name="T56" fmla="*/ 26 w 437"/>
                  <a:gd name="T57" fmla="*/ 114 h 438"/>
                  <a:gd name="T58" fmla="*/ 50 w 437"/>
                  <a:gd name="T59" fmla="*/ 80 h 438"/>
                  <a:gd name="T60" fmla="*/ 80 w 437"/>
                  <a:gd name="T61" fmla="*/ 50 h 438"/>
                  <a:gd name="T62" fmla="*/ 115 w 437"/>
                  <a:gd name="T63" fmla="*/ 27 h 438"/>
                  <a:gd name="T64" fmla="*/ 143 w 437"/>
                  <a:gd name="T65" fmla="*/ 13 h 438"/>
                  <a:gd name="T66" fmla="*/ 164 w 437"/>
                  <a:gd name="T67" fmla="*/ 7 h 438"/>
                  <a:gd name="T68" fmla="*/ 185 w 437"/>
                  <a:gd name="T69" fmla="*/ 2 h 438"/>
                  <a:gd name="T70" fmla="*/ 207 w 437"/>
                  <a:gd name="T71" fmla="*/ 0 h 438"/>
                  <a:gd name="T72" fmla="*/ 230 w 437"/>
                  <a:gd name="T73" fmla="*/ 0 h 438"/>
                  <a:gd name="T74" fmla="*/ 252 w 437"/>
                  <a:gd name="T75" fmla="*/ 2 h 438"/>
                  <a:gd name="T76" fmla="*/ 273 w 437"/>
                  <a:gd name="T77" fmla="*/ 7 h 438"/>
                  <a:gd name="T78" fmla="*/ 293 w 437"/>
                  <a:gd name="T79" fmla="*/ 13 h 438"/>
                  <a:gd name="T80" fmla="*/ 323 w 437"/>
                  <a:gd name="T81" fmla="*/ 27 h 438"/>
                  <a:gd name="T82" fmla="*/ 357 w 437"/>
                  <a:gd name="T83" fmla="*/ 50 h 438"/>
                  <a:gd name="T84" fmla="*/ 387 w 437"/>
                  <a:gd name="T85" fmla="*/ 80 h 438"/>
                  <a:gd name="T86" fmla="*/ 411 w 437"/>
                  <a:gd name="T87" fmla="*/ 114 h 438"/>
                  <a:gd name="T88" fmla="*/ 424 w 437"/>
                  <a:gd name="T89" fmla="*/ 144 h 438"/>
                  <a:gd name="T90" fmla="*/ 431 w 437"/>
                  <a:gd name="T91" fmla="*/ 164 h 438"/>
                  <a:gd name="T92" fmla="*/ 435 w 437"/>
                  <a:gd name="T93" fmla="*/ 186 h 438"/>
                  <a:gd name="T94" fmla="*/ 437 w 437"/>
                  <a:gd name="T95" fmla="*/ 208 h 4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437" h="438">
                    <a:moveTo>
                      <a:pt x="437" y="220"/>
                    </a:moveTo>
                    <a:lnTo>
                      <a:pt x="437" y="230"/>
                    </a:lnTo>
                    <a:lnTo>
                      <a:pt x="436" y="242"/>
                    </a:lnTo>
                    <a:lnTo>
                      <a:pt x="435" y="253"/>
                    </a:lnTo>
                    <a:lnTo>
                      <a:pt x="433" y="263"/>
                    </a:lnTo>
                    <a:lnTo>
                      <a:pt x="431" y="274"/>
                    </a:lnTo>
                    <a:lnTo>
                      <a:pt x="428" y="285"/>
                    </a:lnTo>
                    <a:lnTo>
                      <a:pt x="424" y="294"/>
                    </a:lnTo>
                    <a:lnTo>
                      <a:pt x="420" y="305"/>
                    </a:lnTo>
                    <a:lnTo>
                      <a:pt x="411" y="324"/>
                    </a:lnTo>
                    <a:lnTo>
                      <a:pt x="400" y="341"/>
                    </a:lnTo>
                    <a:lnTo>
                      <a:pt x="387" y="358"/>
                    </a:lnTo>
                    <a:lnTo>
                      <a:pt x="373" y="374"/>
                    </a:lnTo>
                    <a:lnTo>
                      <a:pt x="357" y="388"/>
                    </a:lnTo>
                    <a:lnTo>
                      <a:pt x="341" y="401"/>
                    </a:lnTo>
                    <a:lnTo>
                      <a:pt x="323" y="411"/>
                    </a:lnTo>
                    <a:lnTo>
                      <a:pt x="304" y="421"/>
                    </a:lnTo>
                    <a:lnTo>
                      <a:pt x="293" y="425"/>
                    </a:lnTo>
                    <a:lnTo>
                      <a:pt x="284" y="428"/>
                    </a:lnTo>
                    <a:lnTo>
                      <a:pt x="273" y="432"/>
                    </a:lnTo>
                    <a:lnTo>
                      <a:pt x="263" y="434"/>
                    </a:lnTo>
                    <a:lnTo>
                      <a:pt x="252" y="436"/>
                    </a:lnTo>
                    <a:lnTo>
                      <a:pt x="241" y="437"/>
                    </a:lnTo>
                    <a:lnTo>
                      <a:pt x="230" y="438"/>
                    </a:lnTo>
                    <a:lnTo>
                      <a:pt x="219" y="438"/>
                    </a:lnTo>
                    <a:lnTo>
                      <a:pt x="207" y="438"/>
                    </a:lnTo>
                    <a:lnTo>
                      <a:pt x="197" y="437"/>
                    </a:lnTo>
                    <a:lnTo>
                      <a:pt x="185" y="436"/>
                    </a:lnTo>
                    <a:lnTo>
                      <a:pt x="174" y="434"/>
                    </a:lnTo>
                    <a:lnTo>
                      <a:pt x="164" y="432"/>
                    </a:lnTo>
                    <a:lnTo>
                      <a:pt x="153" y="428"/>
                    </a:lnTo>
                    <a:lnTo>
                      <a:pt x="143" y="425"/>
                    </a:lnTo>
                    <a:lnTo>
                      <a:pt x="134" y="421"/>
                    </a:lnTo>
                    <a:lnTo>
                      <a:pt x="115" y="411"/>
                    </a:lnTo>
                    <a:lnTo>
                      <a:pt x="97" y="401"/>
                    </a:lnTo>
                    <a:lnTo>
                      <a:pt x="80" y="388"/>
                    </a:lnTo>
                    <a:lnTo>
                      <a:pt x="64" y="374"/>
                    </a:lnTo>
                    <a:lnTo>
                      <a:pt x="50" y="358"/>
                    </a:lnTo>
                    <a:lnTo>
                      <a:pt x="37" y="341"/>
                    </a:lnTo>
                    <a:lnTo>
                      <a:pt x="26" y="324"/>
                    </a:lnTo>
                    <a:lnTo>
                      <a:pt x="17" y="305"/>
                    </a:lnTo>
                    <a:lnTo>
                      <a:pt x="13" y="294"/>
                    </a:lnTo>
                    <a:lnTo>
                      <a:pt x="9" y="285"/>
                    </a:lnTo>
                    <a:lnTo>
                      <a:pt x="6" y="274"/>
                    </a:lnTo>
                    <a:lnTo>
                      <a:pt x="4" y="263"/>
                    </a:lnTo>
                    <a:lnTo>
                      <a:pt x="2" y="253"/>
                    </a:lnTo>
                    <a:lnTo>
                      <a:pt x="1" y="242"/>
                    </a:lnTo>
                    <a:lnTo>
                      <a:pt x="0" y="230"/>
                    </a:lnTo>
                    <a:lnTo>
                      <a:pt x="0" y="220"/>
                    </a:lnTo>
                    <a:lnTo>
                      <a:pt x="0" y="208"/>
                    </a:lnTo>
                    <a:lnTo>
                      <a:pt x="1" y="196"/>
                    </a:lnTo>
                    <a:lnTo>
                      <a:pt x="2" y="186"/>
                    </a:lnTo>
                    <a:lnTo>
                      <a:pt x="4" y="175"/>
                    </a:lnTo>
                    <a:lnTo>
                      <a:pt x="6" y="164"/>
                    </a:lnTo>
                    <a:lnTo>
                      <a:pt x="9" y="154"/>
                    </a:lnTo>
                    <a:lnTo>
                      <a:pt x="13" y="144"/>
                    </a:lnTo>
                    <a:lnTo>
                      <a:pt x="17" y="133"/>
                    </a:lnTo>
                    <a:lnTo>
                      <a:pt x="26" y="114"/>
                    </a:lnTo>
                    <a:lnTo>
                      <a:pt x="37" y="97"/>
                    </a:lnTo>
                    <a:lnTo>
                      <a:pt x="50" y="80"/>
                    </a:lnTo>
                    <a:lnTo>
                      <a:pt x="64" y="64"/>
                    </a:lnTo>
                    <a:lnTo>
                      <a:pt x="80" y="50"/>
                    </a:lnTo>
                    <a:lnTo>
                      <a:pt x="97" y="37"/>
                    </a:lnTo>
                    <a:lnTo>
                      <a:pt x="115" y="27"/>
                    </a:lnTo>
                    <a:lnTo>
                      <a:pt x="134" y="17"/>
                    </a:lnTo>
                    <a:lnTo>
                      <a:pt x="143" y="13"/>
                    </a:lnTo>
                    <a:lnTo>
                      <a:pt x="153" y="10"/>
                    </a:lnTo>
                    <a:lnTo>
                      <a:pt x="164" y="7"/>
                    </a:lnTo>
                    <a:lnTo>
                      <a:pt x="174" y="4"/>
                    </a:lnTo>
                    <a:lnTo>
                      <a:pt x="185" y="2"/>
                    </a:lnTo>
                    <a:lnTo>
                      <a:pt x="197" y="1"/>
                    </a:lnTo>
                    <a:lnTo>
                      <a:pt x="207" y="0"/>
                    </a:lnTo>
                    <a:lnTo>
                      <a:pt x="219" y="0"/>
                    </a:lnTo>
                    <a:lnTo>
                      <a:pt x="230" y="0"/>
                    </a:lnTo>
                    <a:lnTo>
                      <a:pt x="241" y="1"/>
                    </a:lnTo>
                    <a:lnTo>
                      <a:pt x="252" y="2"/>
                    </a:lnTo>
                    <a:lnTo>
                      <a:pt x="263" y="4"/>
                    </a:lnTo>
                    <a:lnTo>
                      <a:pt x="273" y="7"/>
                    </a:lnTo>
                    <a:lnTo>
                      <a:pt x="284" y="10"/>
                    </a:lnTo>
                    <a:lnTo>
                      <a:pt x="293" y="13"/>
                    </a:lnTo>
                    <a:lnTo>
                      <a:pt x="304" y="17"/>
                    </a:lnTo>
                    <a:lnTo>
                      <a:pt x="323" y="27"/>
                    </a:lnTo>
                    <a:lnTo>
                      <a:pt x="341" y="37"/>
                    </a:lnTo>
                    <a:lnTo>
                      <a:pt x="357" y="50"/>
                    </a:lnTo>
                    <a:lnTo>
                      <a:pt x="373" y="64"/>
                    </a:lnTo>
                    <a:lnTo>
                      <a:pt x="387" y="80"/>
                    </a:lnTo>
                    <a:lnTo>
                      <a:pt x="400" y="97"/>
                    </a:lnTo>
                    <a:lnTo>
                      <a:pt x="411" y="114"/>
                    </a:lnTo>
                    <a:lnTo>
                      <a:pt x="420" y="133"/>
                    </a:lnTo>
                    <a:lnTo>
                      <a:pt x="424" y="144"/>
                    </a:lnTo>
                    <a:lnTo>
                      <a:pt x="428" y="154"/>
                    </a:lnTo>
                    <a:lnTo>
                      <a:pt x="431" y="164"/>
                    </a:lnTo>
                    <a:lnTo>
                      <a:pt x="433" y="175"/>
                    </a:lnTo>
                    <a:lnTo>
                      <a:pt x="435" y="186"/>
                    </a:lnTo>
                    <a:lnTo>
                      <a:pt x="436" y="196"/>
                    </a:lnTo>
                    <a:lnTo>
                      <a:pt x="437" y="208"/>
                    </a:lnTo>
                    <a:lnTo>
                      <a:pt x="437" y="22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9" name="Freeform 119">
                <a:extLst>
                  <a:ext uri="{FF2B5EF4-FFF2-40B4-BE49-F238E27FC236}">
                    <a16:creationId xmlns:a16="http://schemas.microsoft.com/office/drawing/2014/main" id="{F1D239D9-BF73-5445-9517-6375328013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57805" y="10023693"/>
                <a:ext cx="449397" cy="449397"/>
              </a:xfrm>
              <a:custGeom>
                <a:avLst/>
                <a:gdLst>
                  <a:gd name="T0" fmla="*/ 897 w 900"/>
                  <a:gd name="T1" fmla="*/ 497 h 900"/>
                  <a:gd name="T2" fmla="*/ 885 w 900"/>
                  <a:gd name="T3" fmla="*/ 563 h 900"/>
                  <a:gd name="T4" fmla="*/ 864 w 900"/>
                  <a:gd name="T5" fmla="*/ 626 h 900"/>
                  <a:gd name="T6" fmla="*/ 834 w 900"/>
                  <a:gd name="T7" fmla="*/ 684 h 900"/>
                  <a:gd name="T8" fmla="*/ 797 w 900"/>
                  <a:gd name="T9" fmla="*/ 736 h 900"/>
                  <a:gd name="T10" fmla="*/ 752 w 900"/>
                  <a:gd name="T11" fmla="*/ 783 h 900"/>
                  <a:gd name="T12" fmla="*/ 701 w 900"/>
                  <a:gd name="T13" fmla="*/ 824 h 900"/>
                  <a:gd name="T14" fmla="*/ 645 w 900"/>
                  <a:gd name="T15" fmla="*/ 857 h 900"/>
                  <a:gd name="T16" fmla="*/ 583 w 900"/>
                  <a:gd name="T17" fmla="*/ 880 h 900"/>
                  <a:gd name="T18" fmla="*/ 518 w 900"/>
                  <a:gd name="T19" fmla="*/ 895 h 900"/>
                  <a:gd name="T20" fmla="*/ 450 w 900"/>
                  <a:gd name="T21" fmla="*/ 900 h 900"/>
                  <a:gd name="T22" fmla="*/ 381 w 900"/>
                  <a:gd name="T23" fmla="*/ 895 h 900"/>
                  <a:gd name="T24" fmla="*/ 316 w 900"/>
                  <a:gd name="T25" fmla="*/ 880 h 900"/>
                  <a:gd name="T26" fmla="*/ 254 w 900"/>
                  <a:gd name="T27" fmla="*/ 857 h 900"/>
                  <a:gd name="T28" fmla="*/ 198 w 900"/>
                  <a:gd name="T29" fmla="*/ 824 h 900"/>
                  <a:gd name="T30" fmla="*/ 147 w 900"/>
                  <a:gd name="T31" fmla="*/ 783 h 900"/>
                  <a:gd name="T32" fmla="*/ 102 w 900"/>
                  <a:gd name="T33" fmla="*/ 736 h 900"/>
                  <a:gd name="T34" fmla="*/ 65 w 900"/>
                  <a:gd name="T35" fmla="*/ 684 h 900"/>
                  <a:gd name="T36" fmla="*/ 35 w 900"/>
                  <a:gd name="T37" fmla="*/ 626 h 900"/>
                  <a:gd name="T38" fmla="*/ 14 w 900"/>
                  <a:gd name="T39" fmla="*/ 563 h 900"/>
                  <a:gd name="T40" fmla="*/ 2 w 900"/>
                  <a:gd name="T41" fmla="*/ 497 h 900"/>
                  <a:gd name="T42" fmla="*/ 0 w 900"/>
                  <a:gd name="T43" fmla="*/ 428 h 900"/>
                  <a:gd name="T44" fmla="*/ 8 w 900"/>
                  <a:gd name="T45" fmla="*/ 359 h 900"/>
                  <a:gd name="T46" fmla="*/ 26 w 900"/>
                  <a:gd name="T47" fmla="*/ 295 h 900"/>
                  <a:gd name="T48" fmla="*/ 54 w 900"/>
                  <a:gd name="T49" fmla="*/ 236 h 900"/>
                  <a:gd name="T50" fmla="*/ 89 w 900"/>
                  <a:gd name="T51" fmla="*/ 180 h 900"/>
                  <a:gd name="T52" fmla="*/ 132 w 900"/>
                  <a:gd name="T53" fmla="*/ 131 h 900"/>
                  <a:gd name="T54" fmla="*/ 181 w 900"/>
                  <a:gd name="T55" fmla="*/ 90 h 900"/>
                  <a:gd name="T56" fmla="*/ 235 w 900"/>
                  <a:gd name="T57" fmla="*/ 55 h 900"/>
                  <a:gd name="T58" fmla="*/ 295 w 900"/>
                  <a:gd name="T59" fmla="*/ 27 h 900"/>
                  <a:gd name="T60" fmla="*/ 359 w 900"/>
                  <a:gd name="T61" fmla="*/ 9 h 900"/>
                  <a:gd name="T62" fmla="*/ 427 w 900"/>
                  <a:gd name="T63" fmla="*/ 0 h 900"/>
                  <a:gd name="T64" fmla="*/ 496 w 900"/>
                  <a:gd name="T65" fmla="*/ 3 h 900"/>
                  <a:gd name="T66" fmla="*/ 562 w 900"/>
                  <a:gd name="T67" fmla="*/ 14 h 900"/>
                  <a:gd name="T68" fmla="*/ 625 w 900"/>
                  <a:gd name="T69" fmla="*/ 36 h 900"/>
                  <a:gd name="T70" fmla="*/ 683 w 900"/>
                  <a:gd name="T71" fmla="*/ 65 h 900"/>
                  <a:gd name="T72" fmla="*/ 736 w 900"/>
                  <a:gd name="T73" fmla="*/ 103 h 900"/>
                  <a:gd name="T74" fmla="*/ 783 w 900"/>
                  <a:gd name="T75" fmla="*/ 147 h 900"/>
                  <a:gd name="T76" fmla="*/ 823 w 900"/>
                  <a:gd name="T77" fmla="*/ 199 h 900"/>
                  <a:gd name="T78" fmla="*/ 856 w 900"/>
                  <a:gd name="T79" fmla="*/ 255 h 900"/>
                  <a:gd name="T80" fmla="*/ 880 w 900"/>
                  <a:gd name="T81" fmla="*/ 317 h 900"/>
                  <a:gd name="T82" fmla="*/ 895 w 900"/>
                  <a:gd name="T83" fmla="*/ 382 h 900"/>
                  <a:gd name="T84" fmla="*/ 900 w 900"/>
                  <a:gd name="T85" fmla="*/ 450 h 9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900" h="900">
                    <a:moveTo>
                      <a:pt x="900" y="450"/>
                    </a:moveTo>
                    <a:lnTo>
                      <a:pt x="899" y="473"/>
                    </a:lnTo>
                    <a:lnTo>
                      <a:pt x="897" y="497"/>
                    </a:lnTo>
                    <a:lnTo>
                      <a:pt x="895" y="519"/>
                    </a:lnTo>
                    <a:lnTo>
                      <a:pt x="891" y="541"/>
                    </a:lnTo>
                    <a:lnTo>
                      <a:pt x="885" y="563"/>
                    </a:lnTo>
                    <a:lnTo>
                      <a:pt x="880" y="584"/>
                    </a:lnTo>
                    <a:lnTo>
                      <a:pt x="873" y="605"/>
                    </a:lnTo>
                    <a:lnTo>
                      <a:pt x="864" y="626"/>
                    </a:lnTo>
                    <a:lnTo>
                      <a:pt x="856" y="646"/>
                    </a:lnTo>
                    <a:lnTo>
                      <a:pt x="846" y="665"/>
                    </a:lnTo>
                    <a:lnTo>
                      <a:pt x="834" y="684"/>
                    </a:lnTo>
                    <a:lnTo>
                      <a:pt x="823" y="702"/>
                    </a:lnTo>
                    <a:lnTo>
                      <a:pt x="811" y="719"/>
                    </a:lnTo>
                    <a:lnTo>
                      <a:pt x="797" y="736"/>
                    </a:lnTo>
                    <a:lnTo>
                      <a:pt x="783" y="753"/>
                    </a:lnTo>
                    <a:lnTo>
                      <a:pt x="768" y="768"/>
                    </a:lnTo>
                    <a:lnTo>
                      <a:pt x="752" y="783"/>
                    </a:lnTo>
                    <a:lnTo>
                      <a:pt x="736" y="798"/>
                    </a:lnTo>
                    <a:lnTo>
                      <a:pt x="719" y="811"/>
                    </a:lnTo>
                    <a:lnTo>
                      <a:pt x="701" y="824"/>
                    </a:lnTo>
                    <a:lnTo>
                      <a:pt x="683" y="835"/>
                    </a:lnTo>
                    <a:lnTo>
                      <a:pt x="664" y="846"/>
                    </a:lnTo>
                    <a:lnTo>
                      <a:pt x="645" y="857"/>
                    </a:lnTo>
                    <a:lnTo>
                      <a:pt x="625" y="865"/>
                    </a:lnTo>
                    <a:lnTo>
                      <a:pt x="604" y="874"/>
                    </a:lnTo>
                    <a:lnTo>
                      <a:pt x="583" y="880"/>
                    </a:lnTo>
                    <a:lnTo>
                      <a:pt x="562" y="887"/>
                    </a:lnTo>
                    <a:lnTo>
                      <a:pt x="541" y="892"/>
                    </a:lnTo>
                    <a:lnTo>
                      <a:pt x="518" y="895"/>
                    </a:lnTo>
                    <a:lnTo>
                      <a:pt x="496" y="898"/>
                    </a:lnTo>
                    <a:lnTo>
                      <a:pt x="472" y="900"/>
                    </a:lnTo>
                    <a:lnTo>
                      <a:pt x="450" y="900"/>
                    </a:lnTo>
                    <a:lnTo>
                      <a:pt x="427" y="900"/>
                    </a:lnTo>
                    <a:lnTo>
                      <a:pt x="403" y="898"/>
                    </a:lnTo>
                    <a:lnTo>
                      <a:pt x="381" y="895"/>
                    </a:lnTo>
                    <a:lnTo>
                      <a:pt x="359" y="892"/>
                    </a:lnTo>
                    <a:lnTo>
                      <a:pt x="337" y="887"/>
                    </a:lnTo>
                    <a:lnTo>
                      <a:pt x="316" y="880"/>
                    </a:lnTo>
                    <a:lnTo>
                      <a:pt x="295" y="874"/>
                    </a:lnTo>
                    <a:lnTo>
                      <a:pt x="274" y="865"/>
                    </a:lnTo>
                    <a:lnTo>
                      <a:pt x="254" y="857"/>
                    </a:lnTo>
                    <a:lnTo>
                      <a:pt x="235" y="846"/>
                    </a:lnTo>
                    <a:lnTo>
                      <a:pt x="216" y="835"/>
                    </a:lnTo>
                    <a:lnTo>
                      <a:pt x="198" y="824"/>
                    </a:lnTo>
                    <a:lnTo>
                      <a:pt x="181" y="811"/>
                    </a:lnTo>
                    <a:lnTo>
                      <a:pt x="164" y="798"/>
                    </a:lnTo>
                    <a:lnTo>
                      <a:pt x="147" y="783"/>
                    </a:lnTo>
                    <a:lnTo>
                      <a:pt x="132" y="768"/>
                    </a:lnTo>
                    <a:lnTo>
                      <a:pt x="117" y="753"/>
                    </a:lnTo>
                    <a:lnTo>
                      <a:pt x="102" y="736"/>
                    </a:lnTo>
                    <a:lnTo>
                      <a:pt x="89" y="719"/>
                    </a:lnTo>
                    <a:lnTo>
                      <a:pt x="76" y="702"/>
                    </a:lnTo>
                    <a:lnTo>
                      <a:pt x="65" y="684"/>
                    </a:lnTo>
                    <a:lnTo>
                      <a:pt x="54" y="665"/>
                    </a:lnTo>
                    <a:lnTo>
                      <a:pt x="45" y="646"/>
                    </a:lnTo>
                    <a:lnTo>
                      <a:pt x="35" y="626"/>
                    </a:lnTo>
                    <a:lnTo>
                      <a:pt x="26" y="605"/>
                    </a:lnTo>
                    <a:lnTo>
                      <a:pt x="20" y="584"/>
                    </a:lnTo>
                    <a:lnTo>
                      <a:pt x="14" y="563"/>
                    </a:lnTo>
                    <a:lnTo>
                      <a:pt x="8" y="541"/>
                    </a:lnTo>
                    <a:lnTo>
                      <a:pt x="5" y="519"/>
                    </a:lnTo>
                    <a:lnTo>
                      <a:pt x="2" y="497"/>
                    </a:lnTo>
                    <a:lnTo>
                      <a:pt x="0" y="473"/>
                    </a:lnTo>
                    <a:lnTo>
                      <a:pt x="0" y="450"/>
                    </a:lnTo>
                    <a:lnTo>
                      <a:pt x="0" y="428"/>
                    </a:lnTo>
                    <a:lnTo>
                      <a:pt x="2" y="404"/>
                    </a:lnTo>
                    <a:lnTo>
                      <a:pt x="5" y="382"/>
                    </a:lnTo>
                    <a:lnTo>
                      <a:pt x="8" y="359"/>
                    </a:lnTo>
                    <a:lnTo>
                      <a:pt x="14" y="338"/>
                    </a:lnTo>
                    <a:lnTo>
                      <a:pt x="20" y="317"/>
                    </a:lnTo>
                    <a:lnTo>
                      <a:pt x="26" y="295"/>
                    </a:lnTo>
                    <a:lnTo>
                      <a:pt x="35" y="275"/>
                    </a:lnTo>
                    <a:lnTo>
                      <a:pt x="45" y="255"/>
                    </a:lnTo>
                    <a:lnTo>
                      <a:pt x="54" y="236"/>
                    </a:lnTo>
                    <a:lnTo>
                      <a:pt x="65" y="217"/>
                    </a:lnTo>
                    <a:lnTo>
                      <a:pt x="76" y="199"/>
                    </a:lnTo>
                    <a:lnTo>
                      <a:pt x="89" y="180"/>
                    </a:lnTo>
                    <a:lnTo>
                      <a:pt x="102" y="163"/>
                    </a:lnTo>
                    <a:lnTo>
                      <a:pt x="117" y="147"/>
                    </a:lnTo>
                    <a:lnTo>
                      <a:pt x="132" y="131"/>
                    </a:lnTo>
                    <a:lnTo>
                      <a:pt x="147" y="117"/>
                    </a:lnTo>
                    <a:lnTo>
                      <a:pt x="164" y="103"/>
                    </a:lnTo>
                    <a:lnTo>
                      <a:pt x="181" y="90"/>
                    </a:lnTo>
                    <a:lnTo>
                      <a:pt x="198" y="77"/>
                    </a:lnTo>
                    <a:lnTo>
                      <a:pt x="216" y="65"/>
                    </a:lnTo>
                    <a:lnTo>
                      <a:pt x="235" y="55"/>
                    </a:lnTo>
                    <a:lnTo>
                      <a:pt x="254" y="44"/>
                    </a:lnTo>
                    <a:lnTo>
                      <a:pt x="274" y="36"/>
                    </a:lnTo>
                    <a:lnTo>
                      <a:pt x="295" y="27"/>
                    </a:lnTo>
                    <a:lnTo>
                      <a:pt x="316" y="21"/>
                    </a:lnTo>
                    <a:lnTo>
                      <a:pt x="337" y="14"/>
                    </a:lnTo>
                    <a:lnTo>
                      <a:pt x="359" y="9"/>
                    </a:lnTo>
                    <a:lnTo>
                      <a:pt x="381" y="5"/>
                    </a:lnTo>
                    <a:lnTo>
                      <a:pt x="403" y="3"/>
                    </a:lnTo>
                    <a:lnTo>
                      <a:pt x="427" y="0"/>
                    </a:lnTo>
                    <a:lnTo>
                      <a:pt x="450" y="0"/>
                    </a:lnTo>
                    <a:lnTo>
                      <a:pt x="472" y="0"/>
                    </a:lnTo>
                    <a:lnTo>
                      <a:pt x="496" y="3"/>
                    </a:lnTo>
                    <a:lnTo>
                      <a:pt x="518" y="5"/>
                    </a:lnTo>
                    <a:lnTo>
                      <a:pt x="541" y="9"/>
                    </a:lnTo>
                    <a:lnTo>
                      <a:pt x="562" y="14"/>
                    </a:lnTo>
                    <a:lnTo>
                      <a:pt x="583" y="21"/>
                    </a:lnTo>
                    <a:lnTo>
                      <a:pt x="604" y="27"/>
                    </a:lnTo>
                    <a:lnTo>
                      <a:pt x="625" y="36"/>
                    </a:lnTo>
                    <a:lnTo>
                      <a:pt x="645" y="44"/>
                    </a:lnTo>
                    <a:lnTo>
                      <a:pt x="664" y="55"/>
                    </a:lnTo>
                    <a:lnTo>
                      <a:pt x="683" y="65"/>
                    </a:lnTo>
                    <a:lnTo>
                      <a:pt x="701" y="77"/>
                    </a:lnTo>
                    <a:lnTo>
                      <a:pt x="719" y="90"/>
                    </a:lnTo>
                    <a:lnTo>
                      <a:pt x="736" y="103"/>
                    </a:lnTo>
                    <a:lnTo>
                      <a:pt x="752" y="117"/>
                    </a:lnTo>
                    <a:lnTo>
                      <a:pt x="768" y="131"/>
                    </a:lnTo>
                    <a:lnTo>
                      <a:pt x="783" y="147"/>
                    </a:lnTo>
                    <a:lnTo>
                      <a:pt x="797" y="163"/>
                    </a:lnTo>
                    <a:lnTo>
                      <a:pt x="811" y="180"/>
                    </a:lnTo>
                    <a:lnTo>
                      <a:pt x="823" y="199"/>
                    </a:lnTo>
                    <a:lnTo>
                      <a:pt x="834" y="217"/>
                    </a:lnTo>
                    <a:lnTo>
                      <a:pt x="846" y="236"/>
                    </a:lnTo>
                    <a:lnTo>
                      <a:pt x="856" y="255"/>
                    </a:lnTo>
                    <a:lnTo>
                      <a:pt x="864" y="275"/>
                    </a:lnTo>
                    <a:lnTo>
                      <a:pt x="873" y="295"/>
                    </a:lnTo>
                    <a:lnTo>
                      <a:pt x="880" y="317"/>
                    </a:lnTo>
                    <a:lnTo>
                      <a:pt x="885" y="338"/>
                    </a:lnTo>
                    <a:lnTo>
                      <a:pt x="891" y="359"/>
                    </a:lnTo>
                    <a:lnTo>
                      <a:pt x="895" y="382"/>
                    </a:lnTo>
                    <a:lnTo>
                      <a:pt x="897" y="404"/>
                    </a:lnTo>
                    <a:lnTo>
                      <a:pt x="899" y="428"/>
                    </a:lnTo>
                    <a:lnTo>
                      <a:pt x="900" y="45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0" name="Freeform 120">
                <a:extLst>
                  <a:ext uri="{FF2B5EF4-FFF2-40B4-BE49-F238E27FC236}">
                    <a16:creationId xmlns:a16="http://schemas.microsoft.com/office/drawing/2014/main" id="{B001A1AD-1244-1849-A36A-0AC04C511C6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06431" y="5144242"/>
                <a:ext cx="449397" cy="449397"/>
              </a:xfrm>
              <a:custGeom>
                <a:avLst/>
                <a:gdLst>
                  <a:gd name="T0" fmla="*/ 899 w 901"/>
                  <a:gd name="T1" fmla="*/ 496 h 901"/>
                  <a:gd name="T2" fmla="*/ 887 w 901"/>
                  <a:gd name="T3" fmla="*/ 563 h 901"/>
                  <a:gd name="T4" fmla="*/ 866 w 901"/>
                  <a:gd name="T5" fmla="*/ 626 h 901"/>
                  <a:gd name="T6" fmla="*/ 836 w 901"/>
                  <a:gd name="T7" fmla="*/ 684 h 901"/>
                  <a:gd name="T8" fmla="*/ 799 w 901"/>
                  <a:gd name="T9" fmla="*/ 737 h 901"/>
                  <a:gd name="T10" fmla="*/ 754 w 901"/>
                  <a:gd name="T11" fmla="*/ 784 h 901"/>
                  <a:gd name="T12" fmla="*/ 703 w 901"/>
                  <a:gd name="T13" fmla="*/ 824 h 901"/>
                  <a:gd name="T14" fmla="*/ 646 w 901"/>
                  <a:gd name="T15" fmla="*/ 856 h 901"/>
                  <a:gd name="T16" fmla="*/ 585 w 901"/>
                  <a:gd name="T17" fmla="*/ 881 h 901"/>
                  <a:gd name="T18" fmla="*/ 520 w 901"/>
                  <a:gd name="T19" fmla="*/ 896 h 901"/>
                  <a:gd name="T20" fmla="*/ 451 w 901"/>
                  <a:gd name="T21" fmla="*/ 901 h 901"/>
                  <a:gd name="T22" fmla="*/ 382 w 901"/>
                  <a:gd name="T23" fmla="*/ 896 h 901"/>
                  <a:gd name="T24" fmla="*/ 317 w 901"/>
                  <a:gd name="T25" fmla="*/ 881 h 901"/>
                  <a:gd name="T26" fmla="*/ 256 w 901"/>
                  <a:gd name="T27" fmla="*/ 856 h 901"/>
                  <a:gd name="T28" fmla="*/ 199 w 901"/>
                  <a:gd name="T29" fmla="*/ 824 h 901"/>
                  <a:gd name="T30" fmla="*/ 148 w 901"/>
                  <a:gd name="T31" fmla="*/ 784 h 901"/>
                  <a:gd name="T32" fmla="*/ 104 w 901"/>
                  <a:gd name="T33" fmla="*/ 737 h 901"/>
                  <a:gd name="T34" fmla="*/ 66 w 901"/>
                  <a:gd name="T35" fmla="*/ 684 h 901"/>
                  <a:gd name="T36" fmla="*/ 37 w 901"/>
                  <a:gd name="T37" fmla="*/ 626 h 901"/>
                  <a:gd name="T38" fmla="*/ 15 w 901"/>
                  <a:gd name="T39" fmla="*/ 563 h 901"/>
                  <a:gd name="T40" fmla="*/ 4 w 901"/>
                  <a:gd name="T41" fmla="*/ 496 h 901"/>
                  <a:gd name="T42" fmla="*/ 1 w 901"/>
                  <a:gd name="T43" fmla="*/ 427 h 901"/>
                  <a:gd name="T44" fmla="*/ 10 w 901"/>
                  <a:gd name="T45" fmla="*/ 360 h 901"/>
                  <a:gd name="T46" fmla="*/ 28 w 901"/>
                  <a:gd name="T47" fmla="*/ 296 h 901"/>
                  <a:gd name="T48" fmla="*/ 55 w 901"/>
                  <a:gd name="T49" fmla="*/ 235 h 901"/>
                  <a:gd name="T50" fmla="*/ 90 w 901"/>
                  <a:gd name="T51" fmla="*/ 181 h 901"/>
                  <a:gd name="T52" fmla="*/ 132 w 901"/>
                  <a:gd name="T53" fmla="*/ 132 h 901"/>
                  <a:gd name="T54" fmla="*/ 181 w 901"/>
                  <a:gd name="T55" fmla="*/ 90 h 901"/>
                  <a:gd name="T56" fmla="*/ 237 w 901"/>
                  <a:gd name="T57" fmla="*/ 54 h 901"/>
                  <a:gd name="T58" fmla="*/ 296 w 901"/>
                  <a:gd name="T59" fmla="*/ 28 h 901"/>
                  <a:gd name="T60" fmla="*/ 360 w 901"/>
                  <a:gd name="T61" fmla="*/ 10 h 901"/>
                  <a:gd name="T62" fmla="*/ 428 w 901"/>
                  <a:gd name="T63" fmla="*/ 1 h 901"/>
                  <a:gd name="T64" fmla="*/ 497 w 901"/>
                  <a:gd name="T65" fmla="*/ 2 h 901"/>
                  <a:gd name="T66" fmla="*/ 563 w 901"/>
                  <a:gd name="T67" fmla="*/ 14 h 901"/>
                  <a:gd name="T68" fmla="*/ 626 w 901"/>
                  <a:gd name="T69" fmla="*/ 35 h 901"/>
                  <a:gd name="T70" fmla="*/ 685 w 901"/>
                  <a:gd name="T71" fmla="*/ 65 h 901"/>
                  <a:gd name="T72" fmla="*/ 737 w 901"/>
                  <a:gd name="T73" fmla="*/ 103 h 901"/>
                  <a:gd name="T74" fmla="*/ 784 w 901"/>
                  <a:gd name="T75" fmla="*/ 148 h 901"/>
                  <a:gd name="T76" fmla="*/ 824 w 901"/>
                  <a:gd name="T77" fmla="*/ 199 h 901"/>
                  <a:gd name="T78" fmla="*/ 856 w 901"/>
                  <a:gd name="T79" fmla="*/ 256 h 901"/>
                  <a:gd name="T80" fmla="*/ 881 w 901"/>
                  <a:gd name="T81" fmla="*/ 316 h 901"/>
                  <a:gd name="T82" fmla="*/ 895 w 901"/>
                  <a:gd name="T83" fmla="*/ 382 h 901"/>
                  <a:gd name="T84" fmla="*/ 901 w 901"/>
                  <a:gd name="T85" fmla="*/ 451 h 9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901" h="901">
                    <a:moveTo>
                      <a:pt x="901" y="451"/>
                    </a:moveTo>
                    <a:lnTo>
                      <a:pt x="901" y="474"/>
                    </a:lnTo>
                    <a:lnTo>
                      <a:pt x="899" y="496"/>
                    </a:lnTo>
                    <a:lnTo>
                      <a:pt x="895" y="519"/>
                    </a:lnTo>
                    <a:lnTo>
                      <a:pt x="892" y="541"/>
                    </a:lnTo>
                    <a:lnTo>
                      <a:pt x="887" y="563"/>
                    </a:lnTo>
                    <a:lnTo>
                      <a:pt x="881" y="585"/>
                    </a:lnTo>
                    <a:lnTo>
                      <a:pt x="874" y="605"/>
                    </a:lnTo>
                    <a:lnTo>
                      <a:pt x="866" y="626"/>
                    </a:lnTo>
                    <a:lnTo>
                      <a:pt x="856" y="645"/>
                    </a:lnTo>
                    <a:lnTo>
                      <a:pt x="846" y="666"/>
                    </a:lnTo>
                    <a:lnTo>
                      <a:pt x="836" y="684"/>
                    </a:lnTo>
                    <a:lnTo>
                      <a:pt x="824" y="702"/>
                    </a:lnTo>
                    <a:lnTo>
                      <a:pt x="811" y="720"/>
                    </a:lnTo>
                    <a:lnTo>
                      <a:pt x="799" y="737"/>
                    </a:lnTo>
                    <a:lnTo>
                      <a:pt x="784" y="753"/>
                    </a:lnTo>
                    <a:lnTo>
                      <a:pt x="769" y="769"/>
                    </a:lnTo>
                    <a:lnTo>
                      <a:pt x="754" y="784"/>
                    </a:lnTo>
                    <a:lnTo>
                      <a:pt x="737" y="798"/>
                    </a:lnTo>
                    <a:lnTo>
                      <a:pt x="720" y="812"/>
                    </a:lnTo>
                    <a:lnTo>
                      <a:pt x="703" y="824"/>
                    </a:lnTo>
                    <a:lnTo>
                      <a:pt x="685" y="836"/>
                    </a:lnTo>
                    <a:lnTo>
                      <a:pt x="666" y="847"/>
                    </a:lnTo>
                    <a:lnTo>
                      <a:pt x="646" y="856"/>
                    </a:lnTo>
                    <a:lnTo>
                      <a:pt x="626" y="866"/>
                    </a:lnTo>
                    <a:lnTo>
                      <a:pt x="606" y="873"/>
                    </a:lnTo>
                    <a:lnTo>
                      <a:pt x="585" y="881"/>
                    </a:lnTo>
                    <a:lnTo>
                      <a:pt x="563" y="887"/>
                    </a:lnTo>
                    <a:lnTo>
                      <a:pt x="542" y="891"/>
                    </a:lnTo>
                    <a:lnTo>
                      <a:pt x="520" y="896"/>
                    </a:lnTo>
                    <a:lnTo>
                      <a:pt x="497" y="899"/>
                    </a:lnTo>
                    <a:lnTo>
                      <a:pt x="474" y="900"/>
                    </a:lnTo>
                    <a:lnTo>
                      <a:pt x="451" y="901"/>
                    </a:lnTo>
                    <a:lnTo>
                      <a:pt x="428" y="900"/>
                    </a:lnTo>
                    <a:lnTo>
                      <a:pt x="405" y="899"/>
                    </a:lnTo>
                    <a:lnTo>
                      <a:pt x="382" y="896"/>
                    </a:lnTo>
                    <a:lnTo>
                      <a:pt x="360" y="891"/>
                    </a:lnTo>
                    <a:lnTo>
                      <a:pt x="339" y="887"/>
                    </a:lnTo>
                    <a:lnTo>
                      <a:pt x="317" y="881"/>
                    </a:lnTo>
                    <a:lnTo>
                      <a:pt x="296" y="873"/>
                    </a:lnTo>
                    <a:lnTo>
                      <a:pt x="276" y="866"/>
                    </a:lnTo>
                    <a:lnTo>
                      <a:pt x="256" y="856"/>
                    </a:lnTo>
                    <a:lnTo>
                      <a:pt x="237" y="847"/>
                    </a:lnTo>
                    <a:lnTo>
                      <a:pt x="217" y="836"/>
                    </a:lnTo>
                    <a:lnTo>
                      <a:pt x="199" y="824"/>
                    </a:lnTo>
                    <a:lnTo>
                      <a:pt x="181" y="812"/>
                    </a:lnTo>
                    <a:lnTo>
                      <a:pt x="164" y="798"/>
                    </a:lnTo>
                    <a:lnTo>
                      <a:pt x="148" y="784"/>
                    </a:lnTo>
                    <a:lnTo>
                      <a:pt x="132" y="769"/>
                    </a:lnTo>
                    <a:lnTo>
                      <a:pt x="117" y="753"/>
                    </a:lnTo>
                    <a:lnTo>
                      <a:pt x="104" y="737"/>
                    </a:lnTo>
                    <a:lnTo>
                      <a:pt x="90" y="720"/>
                    </a:lnTo>
                    <a:lnTo>
                      <a:pt x="78" y="702"/>
                    </a:lnTo>
                    <a:lnTo>
                      <a:pt x="66" y="684"/>
                    </a:lnTo>
                    <a:lnTo>
                      <a:pt x="55" y="666"/>
                    </a:lnTo>
                    <a:lnTo>
                      <a:pt x="45" y="645"/>
                    </a:lnTo>
                    <a:lnTo>
                      <a:pt x="37" y="626"/>
                    </a:lnTo>
                    <a:lnTo>
                      <a:pt x="28" y="605"/>
                    </a:lnTo>
                    <a:lnTo>
                      <a:pt x="21" y="585"/>
                    </a:lnTo>
                    <a:lnTo>
                      <a:pt x="15" y="563"/>
                    </a:lnTo>
                    <a:lnTo>
                      <a:pt x="10" y="541"/>
                    </a:lnTo>
                    <a:lnTo>
                      <a:pt x="6" y="519"/>
                    </a:lnTo>
                    <a:lnTo>
                      <a:pt x="4" y="496"/>
                    </a:lnTo>
                    <a:lnTo>
                      <a:pt x="1" y="474"/>
                    </a:lnTo>
                    <a:lnTo>
                      <a:pt x="0" y="451"/>
                    </a:lnTo>
                    <a:lnTo>
                      <a:pt x="1" y="427"/>
                    </a:lnTo>
                    <a:lnTo>
                      <a:pt x="4" y="405"/>
                    </a:lnTo>
                    <a:lnTo>
                      <a:pt x="6" y="382"/>
                    </a:lnTo>
                    <a:lnTo>
                      <a:pt x="10" y="360"/>
                    </a:lnTo>
                    <a:lnTo>
                      <a:pt x="15" y="338"/>
                    </a:lnTo>
                    <a:lnTo>
                      <a:pt x="21" y="316"/>
                    </a:lnTo>
                    <a:lnTo>
                      <a:pt x="28" y="296"/>
                    </a:lnTo>
                    <a:lnTo>
                      <a:pt x="37" y="275"/>
                    </a:lnTo>
                    <a:lnTo>
                      <a:pt x="45" y="256"/>
                    </a:lnTo>
                    <a:lnTo>
                      <a:pt x="55" y="235"/>
                    </a:lnTo>
                    <a:lnTo>
                      <a:pt x="66" y="217"/>
                    </a:lnTo>
                    <a:lnTo>
                      <a:pt x="78" y="199"/>
                    </a:lnTo>
                    <a:lnTo>
                      <a:pt x="90" y="181"/>
                    </a:lnTo>
                    <a:lnTo>
                      <a:pt x="104" y="164"/>
                    </a:lnTo>
                    <a:lnTo>
                      <a:pt x="117" y="148"/>
                    </a:lnTo>
                    <a:lnTo>
                      <a:pt x="132" y="132"/>
                    </a:lnTo>
                    <a:lnTo>
                      <a:pt x="148" y="117"/>
                    </a:lnTo>
                    <a:lnTo>
                      <a:pt x="164" y="103"/>
                    </a:lnTo>
                    <a:lnTo>
                      <a:pt x="181" y="90"/>
                    </a:lnTo>
                    <a:lnTo>
                      <a:pt x="199" y="77"/>
                    </a:lnTo>
                    <a:lnTo>
                      <a:pt x="217" y="65"/>
                    </a:lnTo>
                    <a:lnTo>
                      <a:pt x="237" y="54"/>
                    </a:lnTo>
                    <a:lnTo>
                      <a:pt x="256" y="45"/>
                    </a:lnTo>
                    <a:lnTo>
                      <a:pt x="276" y="35"/>
                    </a:lnTo>
                    <a:lnTo>
                      <a:pt x="296" y="28"/>
                    </a:lnTo>
                    <a:lnTo>
                      <a:pt x="317" y="20"/>
                    </a:lnTo>
                    <a:lnTo>
                      <a:pt x="339" y="14"/>
                    </a:lnTo>
                    <a:lnTo>
                      <a:pt x="360" y="10"/>
                    </a:lnTo>
                    <a:lnTo>
                      <a:pt x="382" y="5"/>
                    </a:lnTo>
                    <a:lnTo>
                      <a:pt x="405" y="2"/>
                    </a:lnTo>
                    <a:lnTo>
                      <a:pt x="428" y="1"/>
                    </a:lnTo>
                    <a:lnTo>
                      <a:pt x="451" y="0"/>
                    </a:lnTo>
                    <a:lnTo>
                      <a:pt x="474" y="1"/>
                    </a:lnTo>
                    <a:lnTo>
                      <a:pt x="497" y="2"/>
                    </a:lnTo>
                    <a:lnTo>
                      <a:pt x="520" y="5"/>
                    </a:lnTo>
                    <a:lnTo>
                      <a:pt x="542" y="10"/>
                    </a:lnTo>
                    <a:lnTo>
                      <a:pt x="563" y="14"/>
                    </a:lnTo>
                    <a:lnTo>
                      <a:pt x="585" y="20"/>
                    </a:lnTo>
                    <a:lnTo>
                      <a:pt x="606" y="28"/>
                    </a:lnTo>
                    <a:lnTo>
                      <a:pt x="626" y="35"/>
                    </a:lnTo>
                    <a:lnTo>
                      <a:pt x="646" y="45"/>
                    </a:lnTo>
                    <a:lnTo>
                      <a:pt x="666" y="54"/>
                    </a:lnTo>
                    <a:lnTo>
                      <a:pt x="685" y="65"/>
                    </a:lnTo>
                    <a:lnTo>
                      <a:pt x="703" y="77"/>
                    </a:lnTo>
                    <a:lnTo>
                      <a:pt x="720" y="90"/>
                    </a:lnTo>
                    <a:lnTo>
                      <a:pt x="737" y="103"/>
                    </a:lnTo>
                    <a:lnTo>
                      <a:pt x="754" y="117"/>
                    </a:lnTo>
                    <a:lnTo>
                      <a:pt x="769" y="132"/>
                    </a:lnTo>
                    <a:lnTo>
                      <a:pt x="784" y="148"/>
                    </a:lnTo>
                    <a:lnTo>
                      <a:pt x="799" y="164"/>
                    </a:lnTo>
                    <a:lnTo>
                      <a:pt x="811" y="181"/>
                    </a:lnTo>
                    <a:lnTo>
                      <a:pt x="824" y="199"/>
                    </a:lnTo>
                    <a:lnTo>
                      <a:pt x="836" y="217"/>
                    </a:lnTo>
                    <a:lnTo>
                      <a:pt x="846" y="235"/>
                    </a:lnTo>
                    <a:lnTo>
                      <a:pt x="856" y="256"/>
                    </a:lnTo>
                    <a:lnTo>
                      <a:pt x="866" y="275"/>
                    </a:lnTo>
                    <a:lnTo>
                      <a:pt x="874" y="296"/>
                    </a:lnTo>
                    <a:lnTo>
                      <a:pt x="881" y="316"/>
                    </a:lnTo>
                    <a:lnTo>
                      <a:pt x="887" y="338"/>
                    </a:lnTo>
                    <a:lnTo>
                      <a:pt x="892" y="360"/>
                    </a:lnTo>
                    <a:lnTo>
                      <a:pt x="895" y="382"/>
                    </a:lnTo>
                    <a:lnTo>
                      <a:pt x="899" y="405"/>
                    </a:lnTo>
                    <a:lnTo>
                      <a:pt x="901" y="427"/>
                    </a:lnTo>
                    <a:lnTo>
                      <a:pt x="901" y="45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1" name="Freeform 121">
                <a:extLst>
                  <a:ext uri="{FF2B5EF4-FFF2-40B4-BE49-F238E27FC236}">
                    <a16:creationId xmlns:a16="http://schemas.microsoft.com/office/drawing/2014/main" id="{CCB9BA04-35A9-6C4B-8657-CEC24091D23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42994" y="3118344"/>
                <a:ext cx="739008" cy="739008"/>
              </a:xfrm>
              <a:custGeom>
                <a:avLst/>
                <a:gdLst>
                  <a:gd name="T0" fmla="*/ 1473 w 1478"/>
                  <a:gd name="T1" fmla="*/ 816 h 1480"/>
                  <a:gd name="T2" fmla="*/ 1454 w 1478"/>
                  <a:gd name="T3" fmla="*/ 925 h 1480"/>
                  <a:gd name="T4" fmla="*/ 1419 w 1478"/>
                  <a:gd name="T5" fmla="*/ 1028 h 1480"/>
                  <a:gd name="T6" fmla="*/ 1370 w 1478"/>
                  <a:gd name="T7" fmla="*/ 1124 h 1480"/>
                  <a:gd name="T8" fmla="*/ 1308 w 1478"/>
                  <a:gd name="T9" fmla="*/ 1210 h 1480"/>
                  <a:gd name="T10" fmla="*/ 1235 w 1478"/>
                  <a:gd name="T11" fmla="*/ 1287 h 1480"/>
                  <a:gd name="T12" fmla="*/ 1152 w 1478"/>
                  <a:gd name="T13" fmla="*/ 1353 h 1480"/>
                  <a:gd name="T14" fmla="*/ 1059 w 1478"/>
                  <a:gd name="T15" fmla="*/ 1406 h 1480"/>
                  <a:gd name="T16" fmla="*/ 958 w 1478"/>
                  <a:gd name="T17" fmla="*/ 1447 h 1480"/>
                  <a:gd name="T18" fmla="*/ 851 w 1478"/>
                  <a:gd name="T19" fmla="*/ 1471 h 1480"/>
                  <a:gd name="T20" fmla="*/ 739 w 1478"/>
                  <a:gd name="T21" fmla="*/ 1480 h 1480"/>
                  <a:gd name="T22" fmla="*/ 626 w 1478"/>
                  <a:gd name="T23" fmla="*/ 1471 h 1480"/>
                  <a:gd name="T24" fmla="*/ 519 w 1478"/>
                  <a:gd name="T25" fmla="*/ 1447 h 1480"/>
                  <a:gd name="T26" fmla="*/ 419 w 1478"/>
                  <a:gd name="T27" fmla="*/ 1406 h 1480"/>
                  <a:gd name="T28" fmla="*/ 326 w 1478"/>
                  <a:gd name="T29" fmla="*/ 1353 h 1480"/>
                  <a:gd name="T30" fmla="*/ 242 w 1478"/>
                  <a:gd name="T31" fmla="*/ 1287 h 1480"/>
                  <a:gd name="T32" fmla="*/ 169 w 1478"/>
                  <a:gd name="T33" fmla="*/ 1210 h 1480"/>
                  <a:gd name="T34" fmla="*/ 107 w 1478"/>
                  <a:gd name="T35" fmla="*/ 1124 h 1480"/>
                  <a:gd name="T36" fmla="*/ 58 w 1478"/>
                  <a:gd name="T37" fmla="*/ 1028 h 1480"/>
                  <a:gd name="T38" fmla="*/ 24 w 1478"/>
                  <a:gd name="T39" fmla="*/ 925 h 1480"/>
                  <a:gd name="T40" fmla="*/ 4 w 1478"/>
                  <a:gd name="T41" fmla="*/ 816 h 1480"/>
                  <a:gd name="T42" fmla="*/ 1 w 1478"/>
                  <a:gd name="T43" fmla="*/ 702 h 1480"/>
                  <a:gd name="T44" fmla="*/ 15 w 1478"/>
                  <a:gd name="T45" fmla="*/ 591 h 1480"/>
                  <a:gd name="T46" fmla="*/ 45 w 1478"/>
                  <a:gd name="T47" fmla="*/ 486 h 1480"/>
                  <a:gd name="T48" fmla="*/ 89 w 1478"/>
                  <a:gd name="T49" fmla="*/ 388 h 1480"/>
                  <a:gd name="T50" fmla="*/ 147 w 1478"/>
                  <a:gd name="T51" fmla="*/ 297 h 1480"/>
                  <a:gd name="T52" fmla="*/ 216 w 1478"/>
                  <a:gd name="T53" fmla="*/ 218 h 1480"/>
                  <a:gd name="T54" fmla="*/ 296 w 1478"/>
                  <a:gd name="T55" fmla="*/ 147 h 1480"/>
                  <a:gd name="T56" fmla="*/ 387 w 1478"/>
                  <a:gd name="T57" fmla="*/ 90 h 1480"/>
                  <a:gd name="T58" fmla="*/ 485 w 1478"/>
                  <a:gd name="T59" fmla="*/ 46 h 1480"/>
                  <a:gd name="T60" fmla="*/ 590 w 1478"/>
                  <a:gd name="T61" fmla="*/ 16 h 1480"/>
                  <a:gd name="T62" fmla="*/ 701 w 1478"/>
                  <a:gd name="T63" fmla="*/ 1 h 1480"/>
                  <a:gd name="T64" fmla="*/ 815 w 1478"/>
                  <a:gd name="T65" fmla="*/ 5 h 1480"/>
                  <a:gd name="T66" fmla="*/ 923 w 1478"/>
                  <a:gd name="T67" fmla="*/ 24 h 1480"/>
                  <a:gd name="T68" fmla="*/ 1026 w 1478"/>
                  <a:gd name="T69" fmla="*/ 59 h 1480"/>
                  <a:gd name="T70" fmla="*/ 1122 w 1478"/>
                  <a:gd name="T71" fmla="*/ 108 h 1480"/>
                  <a:gd name="T72" fmla="*/ 1208 w 1478"/>
                  <a:gd name="T73" fmla="*/ 170 h 1480"/>
                  <a:gd name="T74" fmla="*/ 1286 w 1478"/>
                  <a:gd name="T75" fmla="*/ 243 h 1480"/>
                  <a:gd name="T76" fmla="*/ 1351 w 1478"/>
                  <a:gd name="T77" fmla="*/ 327 h 1480"/>
                  <a:gd name="T78" fmla="*/ 1404 w 1478"/>
                  <a:gd name="T79" fmla="*/ 420 h 1480"/>
                  <a:gd name="T80" fmla="*/ 1445 w 1478"/>
                  <a:gd name="T81" fmla="*/ 520 h 1480"/>
                  <a:gd name="T82" fmla="*/ 1469 w 1478"/>
                  <a:gd name="T83" fmla="*/ 628 h 1480"/>
                  <a:gd name="T84" fmla="*/ 1478 w 1478"/>
                  <a:gd name="T85" fmla="*/ 740 h 14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478" h="1480">
                    <a:moveTo>
                      <a:pt x="1478" y="740"/>
                    </a:moveTo>
                    <a:lnTo>
                      <a:pt x="1477" y="778"/>
                    </a:lnTo>
                    <a:lnTo>
                      <a:pt x="1473" y="816"/>
                    </a:lnTo>
                    <a:lnTo>
                      <a:pt x="1469" y="852"/>
                    </a:lnTo>
                    <a:lnTo>
                      <a:pt x="1463" y="890"/>
                    </a:lnTo>
                    <a:lnTo>
                      <a:pt x="1454" y="925"/>
                    </a:lnTo>
                    <a:lnTo>
                      <a:pt x="1445" y="960"/>
                    </a:lnTo>
                    <a:lnTo>
                      <a:pt x="1433" y="994"/>
                    </a:lnTo>
                    <a:lnTo>
                      <a:pt x="1419" y="1028"/>
                    </a:lnTo>
                    <a:lnTo>
                      <a:pt x="1404" y="1061"/>
                    </a:lnTo>
                    <a:lnTo>
                      <a:pt x="1388" y="1092"/>
                    </a:lnTo>
                    <a:lnTo>
                      <a:pt x="1370" y="1124"/>
                    </a:lnTo>
                    <a:lnTo>
                      <a:pt x="1351" y="1154"/>
                    </a:lnTo>
                    <a:lnTo>
                      <a:pt x="1331" y="1182"/>
                    </a:lnTo>
                    <a:lnTo>
                      <a:pt x="1308" y="1210"/>
                    </a:lnTo>
                    <a:lnTo>
                      <a:pt x="1286" y="1237"/>
                    </a:lnTo>
                    <a:lnTo>
                      <a:pt x="1262" y="1262"/>
                    </a:lnTo>
                    <a:lnTo>
                      <a:pt x="1235" y="1287"/>
                    </a:lnTo>
                    <a:lnTo>
                      <a:pt x="1208" y="1310"/>
                    </a:lnTo>
                    <a:lnTo>
                      <a:pt x="1181" y="1333"/>
                    </a:lnTo>
                    <a:lnTo>
                      <a:pt x="1152" y="1353"/>
                    </a:lnTo>
                    <a:lnTo>
                      <a:pt x="1122" y="1372"/>
                    </a:lnTo>
                    <a:lnTo>
                      <a:pt x="1091" y="1390"/>
                    </a:lnTo>
                    <a:lnTo>
                      <a:pt x="1059" y="1406"/>
                    </a:lnTo>
                    <a:lnTo>
                      <a:pt x="1026" y="1421"/>
                    </a:lnTo>
                    <a:lnTo>
                      <a:pt x="992" y="1435"/>
                    </a:lnTo>
                    <a:lnTo>
                      <a:pt x="958" y="1447"/>
                    </a:lnTo>
                    <a:lnTo>
                      <a:pt x="923" y="1456"/>
                    </a:lnTo>
                    <a:lnTo>
                      <a:pt x="888" y="1465"/>
                    </a:lnTo>
                    <a:lnTo>
                      <a:pt x="851" y="1471"/>
                    </a:lnTo>
                    <a:lnTo>
                      <a:pt x="815" y="1475"/>
                    </a:lnTo>
                    <a:lnTo>
                      <a:pt x="776" y="1479"/>
                    </a:lnTo>
                    <a:lnTo>
                      <a:pt x="739" y="1480"/>
                    </a:lnTo>
                    <a:lnTo>
                      <a:pt x="701" y="1479"/>
                    </a:lnTo>
                    <a:lnTo>
                      <a:pt x="663" y="1475"/>
                    </a:lnTo>
                    <a:lnTo>
                      <a:pt x="626" y="1471"/>
                    </a:lnTo>
                    <a:lnTo>
                      <a:pt x="590" y="1465"/>
                    </a:lnTo>
                    <a:lnTo>
                      <a:pt x="554" y="1456"/>
                    </a:lnTo>
                    <a:lnTo>
                      <a:pt x="519" y="1447"/>
                    </a:lnTo>
                    <a:lnTo>
                      <a:pt x="485" y="1435"/>
                    </a:lnTo>
                    <a:lnTo>
                      <a:pt x="452" y="1421"/>
                    </a:lnTo>
                    <a:lnTo>
                      <a:pt x="419" y="1406"/>
                    </a:lnTo>
                    <a:lnTo>
                      <a:pt x="387" y="1390"/>
                    </a:lnTo>
                    <a:lnTo>
                      <a:pt x="356" y="1372"/>
                    </a:lnTo>
                    <a:lnTo>
                      <a:pt x="326" y="1353"/>
                    </a:lnTo>
                    <a:lnTo>
                      <a:pt x="296" y="1333"/>
                    </a:lnTo>
                    <a:lnTo>
                      <a:pt x="269" y="1310"/>
                    </a:lnTo>
                    <a:lnTo>
                      <a:pt x="242" y="1287"/>
                    </a:lnTo>
                    <a:lnTo>
                      <a:pt x="216" y="1262"/>
                    </a:lnTo>
                    <a:lnTo>
                      <a:pt x="192" y="1237"/>
                    </a:lnTo>
                    <a:lnTo>
                      <a:pt x="169" y="1210"/>
                    </a:lnTo>
                    <a:lnTo>
                      <a:pt x="147" y="1182"/>
                    </a:lnTo>
                    <a:lnTo>
                      <a:pt x="126" y="1154"/>
                    </a:lnTo>
                    <a:lnTo>
                      <a:pt x="107" y="1124"/>
                    </a:lnTo>
                    <a:lnTo>
                      <a:pt x="89" y="1092"/>
                    </a:lnTo>
                    <a:lnTo>
                      <a:pt x="73" y="1061"/>
                    </a:lnTo>
                    <a:lnTo>
                      <a:pt x="58" y="1028"/>
                    </a:lnTo>
                    <a:lnTo>
                      <a:pt x="45" y="994"/>
                    </a:lnTo>
                    <a:lnTo>
                      <a:pt x="33" y="960"/>
                    </a:lnTo>
                    <a:lnTo>
                      <a:pt x="24" y="925"/>
                    </a:lnTo>
                    <a:lnTo>
                      <a:pt x="15" y="890"/>
                    </a:lnTo>
                    <a:lnTo>
                      <a:pt x="9" y="852"/>
                    </a:lnTo>
                    <a:lnTo>
                      <a:pt x="4" y="816"/>
                    </a:lnTo>
                    <a:lnTo>
                      <a:pt x="1" y="778"/>
                    </a:lnTo>
                    <a:lnTo>
                      <a:pt x="0" y="740"/>
                    </a:lnTo>
                    <a:lnTo>
                      <a:pt x="1" y="702"/>
                    </a:lnTo>
                    <a:lnTo>
                      <a:pt x="4" y="665"/>
                    </a:lnTo>
                    <a:lnTo>
                      <a:pt x="9" y="628"/>
                    </a:lnTo>
                    <a:lnTo>
                      <a:pt x="15" y="591"/>
                    </a:lnTo>
                    <a:lnTo>
                      <a:pt x="24" y="555"/>
                    </a:lnTo>
                    <a:lnTo>
                      <a:pt x="33" y="520"/>
                    </a:lnTo>
                    <a:lnTo>
                      <a:pt x="45" y="486"/>
                    </a:lnTo>
                    <a:lnTo>
                      <a:pt x="58" y="452"/>
                    </a:lnTo>
                    <a:lnTo>
                      <a:pt x="73" y="420"/>
                    </a:lnTo>
                    <a:lnTo>
                      <a:pt x="89" y="388"/>
                    </a:lnTo>
                    <a:lnTo>
                      <a:pt x="107" y="357"/>
                    </a:lnTo>
                    <a:lnTo>
                      <a:pt x="126" y="327"/>
                    </a:lnTo>
                    <a:lnTo>
                      <a:pt x="147" y="297"/>
                    </a:lnTo>
                    <a:lnTo>
                      <a:pt x="169" y="270"/>
                    </a:lnTo>
                    <a:lnTo>
                      <a:pt x="192" y="243"/>
                    </a:lnTo>
                    <a:lnTo>
                      <a:pt x="216" y="218"/>
                    </a:lnTo>
                    <a:lnTo>
                      <a:pt x="242" y="193"/>
                    </a:lnTo>
                    <a:lnTo>
                      <a:pt x="269" y="170"/>
                    </a:lnTo>
                    <a:lnTo>
                      <a:pt x="296" y="147"/>
                    </a:lnTo>
                    <a:lnTo>
                      <a:pt x="326" y="127"/>
                    </a:lnTo>
                    <a:lnTo>
                      <a:pt x="356" y="108"/>
                    </a:lnTo>
                    <a:lnTo>
                      <a:pt x="387" y="90"/>
                    </a:lnTo>
                    <a:lnTo>
                      <a:pt x="419" y="74"/>
                    </a:lnTo>
                    <a:lnTo>
                      <a:pt x="452" y="59"/>
                    </a:lnTo>
                    <a:lnTo>
                      <a:pt x="485" y="46"/>
                    </a:lnTo>
                    <a:lnTo>
                      <a:pt x="519" y="34"/>
                    </a:lnTo>
                    <a:lnTo>
                      <a:pt x="554" y="24"/>
                    </a:lnTo>
                    <a:lnTo>
                      <a:pt x="590" y="16"/>
                    </a:lnTo>
                    <a:lnTo>
                      <a:pt x="626" y="9"/>
                    </a:lnTo>
                    <a:lnTo>
                      <a:pt x="663" y="5"/>
                    </a:lnTo>
                    <a:lnTo>
                      <a:pt x="701" y="1"/>
                    </a:lnTo>
                    <a:lnTo>
                      <a:pt x="739" y="0"/>
                    </a:lnTo>
                    <a:lnTo>
                      <a:pt x="776" y="1"/>
                    </a:lnTo>
                    <a:lnTo>
                      <a:pt x="815" y="5"/>
                    </a:lnTo>
                    <a:lnTo>
                      <a:pt x="851" y="9"/>
                    </a:lnTo>
                    <a:lnTo>
                      <a:pt x="888" y="16"/>
                    </a:lnTo>
                    <a:lnTo>
                      <a:pt x="923" y="24"/>
                    </a:lnTo>
                    <a:lnTo>
                      <a:pt x="958" y="34"/>
                    </a:lnTo>
                    <a:lnTo>
                      <a:pt x="992" y="46"/>
                    </a:lnTo>
                    <a:lnTo>
                      <a:pt x="1026" y="59"/>
                    </a:lnTo>
                    <a:lnTo>
                      <a:pt x="1059" y="74"/>
                    </a:lnTo>
                    <a:lnTo>
                      <a:pt x="1091" y="90"/>
                    </a:lnTo>
                    <a:lnTo>
                      <a:pt x="1122" y="108"/>
                    </a:lnTo>
                    <a:lnTo>
                      <a:pt x="1152" y="127"/>
                    </a:lnTo>
                    <a:lnTo>
                      <a:pt x="1181" y="147"/>
                    </a:lnTo>
                    <a:lnTo>
                      <a:pt x="1208" y="170"/>
                    </a:lnTo>
                    <a:lnTo>
                      <a:pt x="1235" y="193"/>
                    </a:lnTo>
                    <a:lnTo>
                      <a:pt x="1262" y="218"/>
                    </a:lnTo>
                    <a:lnTo>
                      <a:pt x="1286" y="243"/>
                    </a:lnTo>
                    <a:lnTo>
                      <a:pt x="1308" y="270"/>
                    </a:lnTo>
                    <a:lnTo>
                      <a:pt x="1331" y="297"/>
                    </a:lnTo>
                    <a:lnTo>
                      <a:pt x="1351" y="327"/>
                    </a:lnTo>
                    <a:lnTo>
                      <a:pt x="1370" y="357"/>
                    </a:lnTo>
                    <a:lnTo>
                      <a:pt x="1388" y="388"/>
                    </a:lnTo>
                    <a:lnTo>
                      <a:pt x="1404" y="420"/>
                    </a:lnTo>
                    <a:lnTo>
                      <a:pt x="1419" y="452"/>
                    </a:lnTo>
                    <a:lnTo>
                      <a:pt x="1433" y="486"/>
                    </a:lnTo>
                    <a:lnTo>
                      <a:pt x="1445" y="520"/>
                    </a:lnTo>
                    <a:lnTo>
                      <a:pt x="1454" y="555"/>
                    </a:lnTo>
                    <a:lnTo>
                      <a:pt x="1463" y="591"/>
                    </a:lnTo>
                    <a:lnTo>
                      <a:pt x="1469" y="628"/>
                    </a:lnTo>
                    <a:lnTo>
                      <a:pt x="1473" y="665"/>
                    </a:lnTo>
                    <a:lnTo>
                      <a:pt x="1477" y="702"/>
                    </a:lnTo>
                    <a:lnTo>
                      <a:pt x="1478" y="74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34" name="Group 33">
              <a:extLst>
                <a:ext uri="{FF2B5EF4-FFF2-40B4-BE49-F238E27FC236}">
                  <a16:creationId xmlns:a16="http://schemas.microsoft.com/office/drawing/2014/main" id="{545F7734-301E-4F4B-AA7A-B44C9FA77544}"/>
                </a:ext>
              </a:extLst>
            </p:cNvPr>
            <p:cNvGrpSpPr/>
            <p:nvPr/>
          </p:nvGrpSpPr>
          <p:grpSpPr>
            <a:xfrm flipH="1">
              <a:off x="5944127" y="5285435"/>
              <a:ext cx="3693791" cy="5687365"/>
              <a:chOff x="1722091" y="5285435"/>
              <a:chExt cx="3693791" cy="5687365"/>
            </a:xfrm>
            <a:gradFill>
              <a:gsLst>
                <a:gs pos="0">
                  <a:schemeClr val="accent2"/>
                </a:gs>
                <a:gs pos="100000">
                  <a:schemeClr val="accent2">
                    <a:lumMod val="75000"/>
                  </a:schemeClr>
                </a:gs>
              </a:gsLst>
              <a:lin ang="0" scaled="0"/>
            </a:gradFill>
          </p:grpSpPr>
          <p:sp>
            <p:nvSpPr>
              <p:cNvPr id="83" name="Rectangle 49">
                <a:extLst>
                  <a:ext uri="{FF2B5EF4-FFF2-40B4-BE49-F238E27FC236}">
                    <a16:creationId xmlns:a16="http://schemas.microsoft.com/office/drawing/2014/main" id="{9C8837DC-FC27-5D45-AA9B-00B42DD0AFB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67744" y="6256631"/>
                <a:ext cx="54926" cy="354524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4" name="Freeform 50">
                <a:extLst>
                  <a:ext uri="{FF2B5EF4-FFF2-40B4-BE49-F238E27FC236}">
                    <a16:creationId xmlns:a16="http://schemas.microsoft.com/office/drawing/2014/main" id="{0B11561C-BCFA-9647-97DC-AE93E3AE81A7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167744" y="6611155"/>
                <a:ext cx="299598" cy="299598"/>
              </a:xfrm>
              <a:custGeom>
                <a:avLst/>
                <a:gdLst>
                  <a:gd name="T0" fmla="*/ 111 w 602"/>
                  <a:gd name="T1" fmla="*/ 25 h 600"/>
                  <a:gd name="T2" fmla="*/ 115 w 602"/>
                  <a:gd name="T3" fmla="*/ 74 h 600"/>
                  <a:gd name="T4" fmla="*/ 126 w 602"/>
                  <a:gd name="T5" fmla="*/ 122 h 600"/>
                  <a:gd name="T6" fmla="*/ 140 w 602"/>
                  <a:gd name="T7" fmla="*/ 169 h 600"/>
                  <a:gd name="T8" fmla="*/ 159 w 602"/>
                  <a:gd name="T9" fmla="*/ 213 h 600"/>
                  <a:gd name="T10" fmla="*/ 181 w 602"/>
                  <a:gd name="T11" fmla="*/ 254 h 600"/>
                  <a:gd name="T12" fmla="*/ 208 w 602"/>
                  <a:gd name="T13" fmla="*/ 294 h 600"/>
                  <a:gd name="T14" fmla="*/ 238 w 602"/>
                  <a:gd name="T15" fmla="*/ 330 h 600"/>
                  <a:gd name="T16" fmla="*/ 177 w 602"/>
                  <a:gd name="T17" fmla="*/ 425 h 600"/>
                  <a:gd name="T18" fmla="*/ 138 w 602"/>
                  <a:gd name="T19" fmla="*/ 382 h 600"/>
                  <a:gd name="T20" fmla="*/ 104 w 602"/>
                  <a:gd name="T21" fmla="*/ 335 h 600"/>
                  <a:gd name="T22" fmla="*/ 73 w 602"/>
                  <a:gd name="T23" fmla="*/ 286 h 600"/>
                  <a:gd name="T24" fmla="*/ 48 w 602"/>
                  <a:gd name="T25" fmla="*/ 233 h 600"/>
                  <a:gd name="T26" fmla="*/ 28 w 602"/>
                  <a:gd name="T27" fmla="*/ 179 h 600"/>
                  <a:gd name="T28" fmla="*/ 13 w 602"/>
                  <a:gd name="T29" fmla="*/ 121 h 600"/>
                  <a:gd name="T30" fmla="*/ 3 w 602"/>
                  <a:gd name="T31" fmla="*/ 62 h 600"/>
                  <a:gd name="T32" fmla="*/ 0 w 602"/>
                  <a:gd name="T33" fmla="*/ 0 h 600"/>
                  <a:gd name="T34" fmla="*/ 254 w 602"/>
                  <a:gd name="T35" fmla="*/ 347 h 600"/>
                  <a:gd name="T36" fmla="*/ 289 w 602"/>
                  <a:gd name="T37" fmla="*/ 379 h 600"/>
                  <a:gd name="T38" fmla="*/ 327 w 602"/>
                  <a:gd name="T39" fmla="*/ 407 h 600"/>
                  <a:gd name="T40" fmla="*/ 367 w 602"/>
                  <a:gd name="T41" fmla="*/ 432 h 600"/>
                  <a:gd name="T42" fmla="*/ 410 w 602"/>
                  <a:gd name="T43" fmla="*/ 452 h 600"/>
                  <a:gd name="T44" fmla="*/ 455 w 602"/>
                  <a:gd name="T45" fmla="*/ 469 h 600"/>
                  <a:gd name="T46" fmla="*/ 503 w 602"/>
                  <a:gd name="T47" fmla="*/ 481 h 600"/>
                  <a:gd name="T48" fmla="*/ 551 w 602"/>
                  <a:gd name="T49" fmla="*/ 489 h 600"/>
                  <a:gd name="T50" fmla="*/ 602 w 602"/>
                  <a:gd name="T51" fmla="*/ 491 h 600"/>
                  <a:gd name="T52" fmla="*/ 570 w 602"/>
                  <a:gd name="T53" fmla="*/ 599 h 600"/>
                  <a:gd name="T54" fmla="*/ 510 w 602"/>
                  <a:gd name="T55" fmla="*/ 594 h 600"/>
                  <a:gd name="T56" fmla="*/ 452 w 602"/>
                  <a:gd name="T57" fmla="*/ 581 h 600"/>
                  <a:gd name="T58" fmla="*/ 395 w 602"/>
                  <a:gd name="T59" fmla="*/ 564 h 600"/>
                  <a:gd name="T60" fmla="*/ 341 w 602"/>
                  <a:gd name="T61" fmla="*/ 541 h 600"/>
                  <a:gd name="T62" fmla="*/ 290 w 602"/>
                  <a:gd name="T63" fmla="*/ 513 h 600"/>
                  <a:gd name="T64" fmla="*/ 242 w 602"/>
                  <a:gd name="T65" fmla="*/ 481 h 600"/>
                  <a:gd name="T66" fmla="*/ 197 w 602"/>
                  <a:gd name="T67" fmla="*/ 445 h 600"/>
                  <a:gd name="T68" fmla="*/ 254 w 602"/>
                  <a:gd name="T69" fmla="*/ 347 h 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602" h="600">
                    <a:moveTo>
                      <a:pt x="110" y="0"/>
                    </a:moveTo>
                    <a:lnTo>
                      <a:pt x="111" y="25"/>
                    </a:lnTo>
                    <a:lnTo>
                      <a:pt x="113" y="50"/>
                    </a:lnTo>
                    <a:lnTo>
                      <a:pt x="115" y="74"/>
                    </a:lnTo>
                    <a:lnTo>
                      <a:pt x="121" y="99"/>
                    </a:lnTo>
                    <a:lnTo>
                      <a:pt x="126" y="122"/>
                    </a:lnTo>
                    <a:lnTo>
                      <a:pt x="132" y="146"/>
                    </a:lnTo>
                    <a:lnTo>
                      <a:pt x="140" y="169"/>
                    </a:lnTo>
                    <a:lnTo>
                      <a:pt x="148" y="190"/>
                    </a:lnTo>
                    <a:lnTo>
                      <a:pt x="159" y="213"/>
                    </a:lnTo>
                    <a:lnTo>
                      <a:pt x="170" y="234"/>
                    </a:lnTo>
                    <a:lnTo>
                      <a:pt x="181" y="254"/>
                    </a:lnTo>
                    <a:lnTo>
                      <a:pt x="194" y="275"/>
                    </a:lnTo>
                    <a:lnTo>
                      <a:pt x="208" y="294"/>
                    </a:lnTo>
                    <a:lnTo>
                      <a:pt x="222" y="312"/>
                    </a:lnTo>
                    <a:lnTo>
                      <a:pt x="238" y="330"/>
                    </a:lnTo>
                    <a:lnTo>
                      <a:pt x="254" y="347"/>
                    </a:lnTo>
                    <a:lnTo>
                      <a:pt x="177" y="425"/>
                    </a:lnTo>
                    <a:lnTo>
                      <a:pt x="157" y="403"/>
                    </a:lnTo>
                    <a:lnTo>
                      <a:pt x="138" y="382"/>
                    </a:lnTo>
                    <a:lnTo>
                      <a:pt x="120" y="359"/>
                    </a:lnTo>
                    <a:lnTo>
                      <a:pt x="104" y="335"/>
                    </a:lnTo>
                    <a:lnTo>
                      <a:pt x="88" y="311"/>
                    </a:lnTo>
                    <a:lnTo>
                      <a:pt x="73" y="286"/>
                    </a:lnTo>
                    <a:lnTo>
                      <a:pt x="60" y="260"/>
                    </a:lnTo>
                    <a:lnTo>
                      <a:pt x="48" y="233"/>
                    </a:lnTo>
                    <a:lnTo>
                      <a:pt x="38" y="206"/>
                    </a:lnTo>
                    <a:lnTo>
                      <a:pt x="28" y="179"/>
                    </a:lnTo>
                    <a:lnTo>
                      <a:pt x="19" y="150"/>
                    </a:lnTo>
                    <a:lnTo>
                      <a:pt x="13" y="121"/>
                    </a:lnTo>
                    <a:lnTo>
                      <a:pt x="8" y="91"/>
                    </a:lnTo>
                    <a:lnTo>
                      <a:pt x="3" y="62"/>
                    </a:lnTo>
                    <a:lnTo>
                      <a:pt x="1" y="31"/>
                    </a:lnTo>
                    <a:lnTo>
                      <a:pt x="0" y="0"/>
                    </a:lnTo>
                    <a:lnTo>
                      <a:pt x="110" y="0"/>
                    </a:lnTo>
                    <a:close/>
                    <a:moveTo>
                      <a:pt x="254" y="347"/>
                    </a:moveTo>
                    <a:lnTo>
                      <a:pt x="271" y="363"/>
                    </a:lnTo>
                    <a:lnTo>
                      <a:pt x="289" y="379"/>
                    </a:lnTo>
                    <a:lnTo>
                      <a:pt x="307" y="394"/>
                    </a:lnTo>
                    <a:lnTo>
                      <a:pt x="327" y="407"/>
                    </a:lnTo>
                    <a:lnTo>
                      <a:pt x="346" y="419"/>
                    </a:lnTo>
                    <a:lnTo>
                      <a:pt x="367" y="432"/>
                    </a:lnTo>
                    <a:lnTo>
                      <a:pt x="388" y="443"/>
                    </a:lnTo>
                    <a:lnTo>
                      <a:pt x="410" y="452"/>
                    </a:lnTo>
                    <a:lnTo>
                      <a:pt x="432" y="461"/>
                    </a:lnTo>
                    <a:lnTo>
                      <a:pt x="455" y="469"/>
                    </a:lnTo>
                    <a:lnTo>
                      <a:pt x="478" y="476"/>
                    </a:lnTo>
                    <a:lnTo>
                      <a:pt x="503" y="481"/>
                    </a:lnTo>
                    <a:lnTo>
                      <a:pt x="526" y="485"/>
                    </a:lnTo>
                    <a:lnTo>
                      <a:pt x="551" y="489"/>
                    </a:lnTo>
                    <a:lnTo>
                      <a:pt x="576" y="491"/>
                    </a:lnTo>
                    <a:lnTo>
                      <a:pt x="602" y="491"/>
                    </a:lnTo>
                    <a:lnTo>
                      <a:pt x="602" y="600"/>
                    </a:lnTo>
                    <a:lnTo>
                      <a:pt x="570" y="599"/>
                    </a:lnTo>
                    <a:lnTo>
                      <a:pt x="540" y="597"/>
                    </a:lnTo>
                    <a:lnTo>
                      <a:pt x="510" y="594"/>
                    </a:lnTo>
                    <a:lnTo>
                      <a:pt x="480" y="589"/>
                    </a:lnTo>
                    <a:lnTo>
                      <a:pt x="452" y="581"/>
                    </a:lnTo>
                    <a:lnTo>
                      <a:pt x="423" y="574"/>
                    </a:lnTo>
                    <a:lnTo>
                      <a:pt x="395" y="564"/>
                    </a:lnTo>
                    <a:lnTo>
                      <a:pt x="367" y="554"/>
                    </a:lnTo>
                    <a:lnTo>
                      <a:pt x="341" y="541"/>
                    </a:lnTo>
                    <a:lnTo>
                      <a:pt x="315" y="528"/>
                    </a:lnTo>
                    <a:lnTo>
                      <a:pt x="290" y="513"/>
                    </a:lnTo>
                    <a:lnTo>
                      <a:pt x="265" y="498"/>
                    </a:lnTo>
                    <a:lnTo>
                      <a:pt x="242" y="481"/>
                    </a:lnTo>
                    <a:lnTo>
                      <a:pt x="220" y="463"/>
                    </a:lnTo>
                    <a:lnTo>
                      <a:pt x="197" y="445"/>
                    </a:lnTo>
                    <a:lnTo>
                      <a:pt x="177" y="425"/>
                    </a:lnTo>
                    <a:lnTo>
                      <a:pt x="254" y="34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5" name="Rectangle 51">
                <a:extLst>
                  <a:ext uri="{FF2B5EF4-FFF2-40B4-BE49-F238E27FC236}">
                    <a16:creationId xmlns:a16="http://schemas.microsoft.com/office/drawing/2014/main" id="{1CBFD3A7-D154-D646-A46E-93E0858CE44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67340" y="6855826"/>
                <a:ext cx="2648944" cy="54926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6" name="Freeform 52">
                <a:extLst>
                  <a:ext uri="{FF2B5EF4-FFF2-40B4-BE49-F238E27FC236}">
                    <a16:creationId xmlns:a16="http://schemas.microsoft.com/office/drawing/2014/main" id="{7205E90B-6164-FF43-A25E-8EE44241F143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116284" y="6855826"/>
                <a:ext cx="299598" cy="299598"/>
              </a:xfrm>
              <a:custGeom>
                <a:avLst/>
                <a:gdLst>
                  <a:gd name="T0" fmla="*/ 31 w 601"/>
                  <a:gd name="T1" fmla="*/ 1 h 600"/>
                  <a:gd name="T2" fmla="*/ 92 w 601"/>
                  <a:gd name="T3" fmla="*/ 7 h 600"/>
                  <a:gd name="T4" fmla="*/ 150 w 601"/>
                  <a:gd name="T5" fmla="*/ 19 h 600"/>
                  <a:gd name="T6" fmla="*/ 207 w 601"/>
                  <a:gd name="T7" fmla="*/ 36 h 600"/>
                  <a:gd name="T8" fmla="*/ 260 w 601"/>
                  <a:gd name="T9" fmla="*/ 59 h 600"/>
                  <a:gd name="T10" fmla="*/ 311 w 601"/>
                  <a:gd name="T11" fmla="*/ 87 h 600"/>
                  <a:gd name="T12" fmla="*/ 359 w 601"/>
                  <a:gd name="T13" fmla="*/ 119 h 600"/>
                  <a:gd name="T14" fmla="*/ 404 w 601"/>
                  <a:gd name="T15" fmla="*/ 156 h 600"/>
                  <a:gd name="T16" fmla="*/ 347 w 601"/>
                  <a:gd name="T17" fmla="*/ 253 h 600"/>
                  <a:gd name="T18" fmla="*/ 312 w 601"/>
                  <a:gd name="T19" fmla="*/ 221 h 600"/>
                  <a:gd name="T20" fmla="*/ 275 w 601"/>
                  <a:gd name="T21" fmla="*/ 194 h 600"/>
                  <a:gd name="T22" fmla="*/ 235 w 601"/>
                  <a:gd name="T23" fmla="*/ 169 h 600"/>
                  <a:gd name="T24" fmla="*/ 191 w 601"/>
                  <a:gd name="T25" fmla="*/ 148 h 600"/>
                  <a:gd name="T26" fmla="*/ 146 w 601"/>
                  <a:gd name="T27" fmla="*/ 132 h 600"/>
                  <a:gd name="T28" fmla="*/ 99 w 601"/>
                  <a:gd name="T29" fmla="*/ 119 h 600"/>
                  <a:gd name="T30" fmla="*/ 50 w 601"/>
                  <a:gd name="T31" fmla="*/ 112 h 600"/>
                  <a:gd name="T32" fmla="*/ 0 w 601"/>
                  <a:gd name="T33" fmla="*/ 109 h 600"/>
                  <a:gd name="T34" fmla="*/ 425 w 601"/>
                  <a:gd name="T35" fmla="*/ 176 h 600"/>
                  <a:gd name="T36" fmla="*/ 463 w 601"/>
                  <a:gd name="T37" fmla="*/ 219 h 600"/>
                  <a:gd name="T38" fmla="*/ 499 w 601"/>
                  <a:gd name="T39" fmla="*/ 265 h 600"/>
                  <a:gd name="T40" fmla="*/ 528 w 601"/>
                  <a:gd name="T41" fmla="*/ 315 h 600"/>
                  <a:gd name="T42" fmla="*/ 554 w 601"/>
                  <a:gd name="T43" fmla="*/ 367 h 600"/>
                  <a:gd name="T44" fmla="*/ 574 w 601"/>
                  <a:gd name="T45" fmla="*/ 423 h 600"/>
                  <a:gd name="T46" fmla="*/ 588 w 601"/>
                  <a:gd name="T47" fmla="*/ 480 h 600"/>
                  <a:gd name="T48" fmla="*/ 597 w 601"/>
                  <a:gd name="T49" fmla="*/ 540 h 600"/>
                  <a:gd name="T50" fmla="*/ 601 w 601"/>
                  <a:gd name="T51" fmla="*/ 600 h 600"/>
                  <a:gd name="T52" fmla="*/ 490 w 601"/>
                  <a:gd name="T53" fmla="*/ 576 h 600"/>
                  <a:gd name="T54" fmla="*/ 486 w 601"/>
                  <a:gd name="T55" fmla="*/ 526 h 600"/>
                  <a:gd name="T56" fmla="*/ 476 w 601"/>
                  <a:gd name="T57" fmla="*/ 478 h 600"/>
                  <a:gd name="T58" fmla="*/ 461 w 601"/>
                  <a:gd name="T59" fmla="*/ 432 h 600"/>
                  <a:gd name="T60" fmla="*/ 443 w 601"/>
                  <a:gd name="T61" fmla="*/ 387 h 600"/>
                  <a:gd name="T62" fmla="*/ 420 w 601"/>
                  <a:gd name="T63" fmla="*/ 346 h 600"/>
                  <a:gd name="T64" fmla="*/ 393 w 601"/>
                  <a:gd name="T65" fmla="*/ 306 h 600"/>
                  <a:gd name="T66" fmla="*/ 363 w 601"/>
                  <a:gd name="T67" fmla="*/ 270 h 600"/>
                  <a:gd name="T68" fmla="*/ 425 w 601"/>
                  <a:gd name="T69" fmla="*/ 176 h 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601" h="600">
                    <a:moveTo>
                      <a:pt x="0" y="0"/>
                    </a:moveTo>
                    <a:lnTo>
                      <a:pt x="31" y="1"/>
                    </a:lnTo>
                    <a:lnTo>
                      <a:pt x="61" y="3"/>
                    </a:lnTo>
                    <a:lnTo>
                      <a:pt x="92" y="7"/>
                    </a:lnTo>
                    <a:lnTo>
                      <a:pt x="121" y="12"/>
                    </a:lnTo>
                    <a:lnTo>
                      <a:pt x="150" y="19"/>
                    </a:lnTo>
                    <a:lnTo>
                      <a:pt x="178" y="27"/>
                    </a:lnTo>
                    <a:lnTo>
                      <a:pt x="207" y="36"/>
                    </a:lnTo>
                    <a:lnTo>
                      <a:pt x="233" y="48"/>
                    </a:lnTo>
                    <a:lnTo>
                      <a:pt x="260" y="59"/>
                    </a:lnTo>
                    <a:lnTo>
                      <a:pt x="287" y="72"/>
                    </a:lnTo>
                    <a:lnTo>
                      <a:pt x="311" y="87"/>
                    </a:lnTo>
                    <a:lnTo>
                      <a:pt x="336" y="103"/>
                    </a:lnTo>
                    <a:lnTo>
                      <a:pt x="359" y="119"/>
                    </a:lnTo>
                    <a:lnTo>
                      <a:pt x="382" y="137"/>
                    </a:lnTo>
                    <a:lnTo>
                      <a:pt x="404" y="156"/>
                    </a:lnTo>
                    <a:lnTo>
                      <a:pt x="425" y="176"/>
                    </a:lnTo>
                    <a:lnTo>
                      <a:pt x="347" y="253"/>
                    </a:lnTo>
                    <a:lnTo>
                      <a:pt x="330" y="237"/>
                    </a:lnTo>
                    <a:lnTo>
                      <a:pt x="312" y="221"/>
                    </a:lnTo>
                    <a:lnTo>
                      <a:pt x="294" y="207"/>
                    </a:lnTo>
                    <a:lnTo>
                      <a:pt x="275" y="194"/>
                    </a:lnTo>
                    <a:lnTo>
                      <a:pt x="255" y="181"/>
                    </a:lnTo>
                    <a:lnTo>
                      <a:pt x="235" y="169"/>
                    </a:lnTo>
                    <a:lnTo>
                      <a:pt x="213" y="158"/>
                    </a:lnTo>
                    <a:lnTo>
                      <a:pt x="191" y="148"/>
                    </a:lnTo>
                    <a:lnTo>
                      <a:pt x="169" y="139"/>
                    </a:lnTo>
                    <a:lnTo>
                      <a:pt x="146" y="132"/>
                    </a:lnTo>
                    <a:lnTo>
                      <a:pt x="123" y="125"/>
                    </a:lnTo>
                    <a:lnTo>
                      <a:pt x="99" y="119"/>
                    </a:lnTo>
                    <a:lnTo>
                      <a:pt x="75" y="115"/>
                    </a:lnTo>
                    <a:lnTo>
                      <a:pt x="50" y="112"/>
                    </a:lnTo>
                    <a:lnTo>
                      <a:pt x="25" y="110"/>
                    </a:lnTo>
                    <a:lnTo>
                      <a:pt x="0" y="109"/>
                    </a:lnTo>
                    <a:lnTo>
                      <a:pt x="0" y="0"/>
                    </a:lnTo>
                    <a:close/>
                    <a:moveTo>
                      <a:pt x="425" y="176"/>
                    </a:moveTo>
                    <a:lnTo>
                      <a:pt x="444" y="197"/>
                    </a:lnTo>
                    <a:lnTo>
                      <a:pt x="463" y="219"/>
                    </a:lnTo>
                    <a:lnTo>
                      <a:pt x="481" y="241"/>
                    </a:lnTo>
                    <a:lnTo>
                      <a:pt x="499" y="265"/>
                    </a:lnTo>
                    <a:lnTo>
                      <a:pt x="513" y="289"/>
                    </a:lnTo>
                    <a:lnTo>
                      <a:pt x="528" y="315"/>
                    </a:lnTo>
                    <a:lnTo>
                      <a:pt x="541" y="341"/>
                    </a:lnTo>
                    <a:lnTo>
                      <a:pt x="554" y="367"/>
                    </a:lnTo>
                    <a:lnTo>
                      <a:pt x="564" y="394"/>
                    </a:lnTo>
                    <a:lnTo>
                      <a:pt x="574" y="423"/>
                    </a:lnTo>
                    <a:lnTo>
                      <a:pt x="582" y="450"/>
                    </a:lnTo>
                    <a:lnTo>
                      <a:pt x="588" y="480"/>
                    </a:lnTo>
                    <a:lnTo>
                      <a:pt x="593" y="510"/>
                    </a:lnTo>
                    <a:lnTo>
                      <a:pt x="597" y="540"/>
                    </a:lnTo>
                    <a:lnTo>
                      <a:pt x="600" y="569"/>
                    </a:lnTo>
                    <a:lnTo>
                      <a:pt x="601" y="600"/>
                    </a:lnTo>
                    <a:lnTo>
                      <a:pt x="491" y="600"/>
                    </a:lnTo>
                    <a:lnTo>
                      <a:pt x="490" y="576"/>
                    </a:lnTo>
                    <a:lnTo>
                      <a:pt x="489" y="550"/>
                    </a:lnTo>
                    <a:lnTo>
                      <a:pt x="486" y="526"/>
                    </a:lnTo>
                    <a:lnTo>
                      <a:pt x="481" y="501"/>
                    </a:lnTo>
                    <a:lnTo>
                      <a:pt x="476" y="478"/>
                    </a:lnTo>
                    <a:lnTo>
                      <a:pt x="469" y="454"/>
                    </a:lnTo>
                    <a:lnTo>
                      <a:pt x="461" y="432"/>
                    </a:lnTo>
                    <a:lnTo>
                      <a:pt x="453" y="410"/>
                    </a:lnTo>
                    <a:lnTo>
                      <a:pt x="443" y="387"/>
                    </a:lnTo>
                    <a:lnTo>
                      <a:pt x="431" y="367"/>
                    </a:lnTo>
                    <a:lnTo>
                      <a:pt x="420" y="346"/>
                    </a:lnTo>
                    <a:lnTo>
                      <a:pt x="407" y="326"/>
                    </a:lnTo>
                    <a:lnTo>
                      <a:pt x="393" y="306"/>
                    </a:lnTo>
                    <a:lnTo>
                      <a:pt x="379" y="288"/>
                    </a:lnTo>
                    <a:lnTo>
                      <a:pt x="363" y="270"/>
                    </a:lnTo>
                    <a:lnTo>
                      <a:pt x="347" y="253"/>
                    </a:lnTo>
                    <a:lnTo>
                      <a:pt x="425" y="17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7" name="Rectangle 53">
                <a:extLst>
                  <a:ext uri="{FF2B5EF4-FFF2-40B4-BE49-F238E27FC236}">
                    <a16:creationId xmlns:a16="http://schemas.microsoft.com/office/drawing/2014/main" id="{B538B7CA-251B-5D41-9625-9477D08A0AF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60956" y="7155424"/>
                <a:ext cx="54926" cy="3817376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8" name="Freeform 94">
                <a:extLst>
                  <a:ext uri="{FF2B5EF4-FFF2-40B4-BE49-F238E27FC236}">
                    <a16:creationId xmlns:a16="http://schemas.microsoft.com/office/drawing/2014/main" id="{E78BAAB5-BD7A-7F40-9414-09AFF16FC64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73586" y="6346511"/>
                <a:ext cx="339544" cy="384484"/>
              </a:xfrm>
              <a:custGeom>
                <a:avLst/>
                <a:gdLst>
                  <a:gd name="T0" fmla="*/ 526 w 676"/>
                  <a:gd name="T1" fmla="*/ 712 h 767"/>
                  <a:gd name="T2" fmla="*/ 574 w 676"/>
                  <a:gd name="T3" fmla="*/ 664 h 767"/>
                  <a:gd name="T4" fmla="*/ 602 w 676"/>
                  <a:gd name="T5" fmla="*/ 627 h 767"/>
                  <a:gd name="T6" fmla="*/ 623 w 676"/>
                  <a:gd name="T7" fmla="*/ 599 h 767"/>
                  <a:gd name="T8" fmla="*/ 640 w 676"/>
                  <a:gd name="T9" fmla="*/ 568 h 767"/>
                  <a:gd name="T10" fmla="*/ 656 w 676"/>
                  <a:gd name="T11" fmla="*/ 535 h 767"/>
                  <a:gd name="T12" fmla="*/ 667 w 676"/>
                  <a:gd name="T13" fmla="*/ 500 h 767"/>
                  <a:gd name="T14" fmla="*/ 674 w 676"/>
                  <a:gd name="T15" fmla="*/ 463 h 767"/>
                  <a:gd name="T16" fmla="*/ 675 w 676"/>
                  <a:gd name="T17" fmla="*/ 425 h 767"/>
                  <a:gd name="T18" fmla="*/ 669 w 676"/>
                  <a:gd name="T19" fmla="*/ 386 h 767"/>
                  <a:gd name="T20" fmla="*/ 657 w 676"/>
                  <a:gd name="T21" fmla="*/ 346 h 767"/>
                  <a:gd name="T22" fmla="*/ 633 w 676"/>
                  <a:gd name="T23" fmla="*/ 305 h 767"/>
                  <a:gd name="T24" fmla="*/ 601 w 676"/>
                  <a:gd name="T25" fmla="*/ 266 h 767"/>
                  <a:gd name="T26" fmla="*/ 564 w 676"/>
                  <a:gd name="T27" fmla="*/ 229 h 767"/>
                  <a:gd name="T28" fmla="*/ 520 w 676"/>
                  <a:gd name="T29" fmla="*/ 196 h 767"/>
                  <a:gd name="T30" fmla="*/ 474 w 676"/>
                  <a:gd name="T31" fmla="*/ 165 h 767"/>
                  <a:gd name="T32" fmla="*/ 425 w 676"/>
                  <a:gd name="T33" fmla="*/ 137 h 767"/>
                  <a:gd name="T34" fmla="*/ 372 w 676"/>
                  <a:gd name="T35" fmla="*/ 113 h 767"/>
                  <a:gd name="T36" fmla="*/ 296 w 676"/>
                  <a:gd name="T37" fmla="*/ 81 h 767"/>
                  <a:gd name="T38" fmla="*/ 196 w 676"/>
                  <a:gd name="T39" fmla="*/ 47 h 767"/>
                  <a:gd name="T40" fmla="*/ 109 w 676"/>
                  <a:gd name="T41" fmla="*/ 23 h 767"/>
                  <a:gd name="T42" fmla="*/ 19 w 676"/>
                  <a:gd name="T43" fmla="*/ 3 h 767"/>
                  <a:gd name="T44" fmla="*/ 1 w 676"/>
                  <a:gd name="T45" fmla="*/ 20 h 767"/>
                  <a:gd name="T46" fmla="*/ 6 w 676"/>
                  <a:gd name="T47" fmla="*/ 151 h 767"/>
                  <a:gd name="T48" fmla="*/ 17 w 676"/>
                  <a:gd name="T49" fmla="*/ 295 h 767"/>
                  <a:gd name="T50" fmla="*/ 30 w 676"/>
                  <a:gd name="T51" fmla="*/ 395 h 767"/>
                  <a:gd name="T52" fmla="*/ 41 w 676"/>
                  <a:gd name="T53" fmla="*/ 466 h 767"/>
                  <a:gd name="T54" fmla="*/ 51 w 676"/>
                  <a:gd name="T55" fmla="*/ 510 h 767"/>
                  <a:gd name="T56" fmla="*/ 63 w 676"/>
                  <a:gd name="T57" fmla="*/ 548 h 767"/>
                  <a:gd name="T58" fmla="*/ 76 w 676"/>
                  <a:gd name="T59" fmla="*/ 581 h 767"/>
                  <a:gd name="T60" fmla="*/ 98 w 676"/>
                  <a:gd name="T61" fmla="*/ 622 h 767"/>
                  <a:gd name="T62" fmla="*/ 129 w 676"/>
                  <a:gd name="T63" fmla="*/ 665 h 767"/>
                  <a:gd name="T64" fmla="*/ 163 w 676"/>
                  <a:gd name="T65" fmla="*/ 699 h 767"/>
                  <a:gd name="T66" fmla="*/ 198 w 676"/>
                  <a:gd name="T67" fmla="*/ 726 h 767"/>
                  <a:gd name="T68" fmla="*/ 233 w 676"/>
                  <a:gd name="T69" fmla="*/ 745 h 767"/>
                  <a:gd name="T70" fmla="*/ 269 w 676"/>
                  <a:gd name="T71" fmla="*/ 757 h 767"/>
                  <a:gd name="T72" fmla="*/ 305 w 676"/>
                  <a:gd name="T73" fmla="*/ 764 h 767"/>
                  <a:gd name="T74" fmla="*/ 339 w 676"/>
                  <a:gd name="T75" fmla="*/ 767 h 767"/>
                  <a:gd name="T76" fmla="*/ 372 w 676"/>
                  <a:gd name="T77" fmla="*/ 764 h 767"/>
                  <a:gd name="T78" fmla="*/ 404 w 676"/>
                  <a:gd name="T79" fmla="*/ 760 h 767"/>
                  <a:gd name="T80" fmla="*/ 445 w 676"/>
                  <a:gd name="T81" fmla="*/ 751 h 767"/>
                  <a:gd name="T82" fmla="*/ 502 w 676"/>
                  <a:gd name="T83" fmla="*/ 728 h 7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676" h="767">
                    <a:moveTo>
                      <a:pt x="514" y="722"/>
                    </a:moveTo>
                    <a:lnTo>
                      <a:pt x="526" y="712"/>
                    </a:lnTo>
                    <a:lnTo>
                      <a:pt x="554" y="683"/>
                    </a:lnTo>
                    <a:lnTo>
                      <a:pt x="574" y="664"/>
                    </a:lnTo>
                    <a:lnTo>
                      <a:pt x="593" y="640"/>
                    </a:lnTo>
                    <a:lnTo>
                      <a:pt x="602" y="627"/>
                    </a:lnTo>
                    <a:lnTo>
                      <a:pt x="613" y="613"/>
                    </a:lnTo>
                    <a:lnTo>
                      <a:pt x="623" y="599"/>
                    </a:lnTo>
                    <a:lnTo>
                      <a:pt x="631" y="584"/>
                    </a:lnTo>
                    <a:lnTo>
                      <a:pt x="640" y="568"/>
                    </a:lnTo>
                    <a:lnTo>
                      <a:pt x="648" y="552"/>
                    </a:lnTo>
                    <a:lnTo>
                      <a:pt x="656" y="535"/>
                    </a:lnTo>
                    <a:lnTo>
                      <a:pt x="662" y="518"/>
                    </a:lnTo>
                    <a:lnTo>
                      <a:pt x="667" y="500"/>
                    </a:lnTo>
                    <a:lnTo>
                      <a:pt x="672" y="482"/>
                    </a:lnTo>
                    <a:lnTo>
                      <a:pt x="674" y="463"/>
                    </a:lnTo>
                    <a:lnTo>
                      <a:pt x="676" y="445"/>
                    </a:lnTo>
                    <a:lnTo>
                      <a:pt x="675" y="425"/>
                    </a:lnTo>
                    <a:lnTo>
                      <a:pt x="674" y="406"/>
                    </a:lnTo>
                    <a:lnTo>
                      <a:pt x="669" y="386"/>
                    </a:lnTo>
                    <a:lnTo>
                      <a:pt x="664" y="366"/>
                    </a:lnTo>
                    <a:lnTo>
                      <a:pt x="657" y="346"/>
                    </a:lnTo>
                    <a:lnTo>
                      <a:pt x="646" y="326"/>
                    </a:lnTo>
                    <a:lnTo>
                      <a:pt x="633" y="305"/>
                    </a:lnTo>
                    <a:lnTo>
                      <a:pt x="618" y="285"/>
                    </a:lnTo>
                    <a:lnTo>
                      <a:pt x="601" y="266"/>
                    </a:lnTo>
                    <a:lnTo>
                      <a:pt x="583" y="247"/>
                    </a:lnTo>
                    <a:lnTo>
                      <a:pt x="564" y="229"/>
                    </a:lnTo>
                    <a:lnTo>
                      <a:pt x="543" y="212"/>
                    </a:lnTo>
                    <a:lnTo>
                      <a:pt x="520" y="196"/>
                    </a:lnTo>
                    <a:lnTo>
                      <a:pt x="497" y="180"/>
                    </a:lnTo>
                    <a:lnTo>
                      <a:pt x="474" y="165"/>
                    </a:lnTo>
                    <a:lnTo>
                      <a:pt x="449" y="150"/>
                    </a:lnTo>
                    <a:lnTo>
                      <a:pt x="425" y="137"/>
                    </a:lnTo>
                    <a:lnTo>
                      <a:pt x="399" y="124"/>
                    </a:lnTo>
                    <a:lnTo>
                      <a:pt x="372" y="113"/>
                    </a:lnTo>
                    <a:lnTo>
                      <a:pt x="347" y="101"/>
                    </a:lnTo>
                    <a:lnTo>
                      <a:pt x="296" y="81"/>
                    </a:lnTo>
                    <a:lnTo>
                      <a:pt x="245" y="63"/>
                    </a:lnTo>
                    <a:lnTo>
                      <a:pt x="196" y="47"/>
                    </a:lnTo>
                    <a:lnTo>
                      <a:pt x="150" y="34"/>
                    </a:lnTo>
                    <a:lnTo>
                      <a:pt x="109" y="23"/>
                    </a:lnTo>
                    <a:lnTo>
                      <a:pt x="72" y="15"/>
                    </a:lnTo>
                    <a:lnTo>
                      <a:pt x="19" y="3"/>
                    </a:lnTo>
                    <a:lnTo>
                      <a:pt x="0" y="0"/>
                    </a:lnTo>
                    <a:lnTo>
                      <a:pt x="1" y="20"/>
                    </a:lnTo>
                    <a:lnTo>
                      <a:pt x="2" y="73"/>
                    </a:lnTo>
                    <a:lnTo>
                      <a:pt x="6" y="151"/>
                    </a:lnTo>
                    <a:lnTo>
                      <a:pt x="13" y="245"/>
                    </a:lnTo>
                    <a:lnTo>
                      <a:pt x="17" y="295"/>
                    </a:lnTo>
                    <a:lnTo>
                      <a:pt x="22" y="345"/>
                    </a:lnTo>
                    <a:lnTo>
                      <a:pt x="30" y="395"/>
                    </a:lnTo>
                    <a:lnTo>
                      <a:pt x="37" y="443"/>
                    </a:lnTo>
                    <a:lnTo>
                      <a:pt x="41" y="466"/>
                    </a:lnTo>
                    <a:lnTo>
                      <a:pt x="47" y="489"/>
                    </a:lnTo>
                    <a:lnTo>
                      <a:pt x="51" y="510"/>
                    </a:lnTo>
                    <a:lnTo>
                      <a:pt x="57" y="529"/>
                    </a:lnTo>
                    <a:lnTo>
                      <a:pt x="63" y="548"/>
                    </a:lnTo>
                    <a:lnTo>
                      <a:pt x="69" y="565"/>
                    </a:lnTo>
                    <a:lnTo>
                      <a:pt x="76" y="581"/>
                    </a:lnTo>
                    <a:lnTo>
                      <a:pt x="82" y="596"/>
                    </a:lnTo>
                    <a:lnTo>
                      <a:pt x="98" y="622"/>
                    </a:lnTo>
                    <a:lnTo>
                      <a:pt x="113" y="644"/>
                    </a:lnTo>
                    <a:lnTo>
                      <a:pt x="129" y="665"/>
                    </a:lnTo>
                    <a:lnTo>
                      <a:pt x="146" y="683"/>
                    </a:lnTo>
                    <a:lnTo>
                      <a:pt x="163" y="699"/>
                    </a:lnTo>
                    <a:lnTo>
                      <a:pt x="180" y="713"/>
                    </a:lnTo>
                    <a:lnTo>
                      <a:pt x="198" y="726"/>
                    </a:lnTo>
                    <a:lnTo>
                      <a:pt x="216" y="736"/>
                    </a:lnTo>
                    <a:lnTo>
                      <a:pt x="233" y="745"/>
                    </a:lnTo>
                    <a:lnTo>
                      <a:pt x="251" y="752"/>
                    </a:lnTo>
                    <a:lnTo>
                      <a:pt x="269" y="757"/>
                    </a:lnTo>
                    <a:lnTo>
                      <a:pt x="287" y="761"/>
                    </a:lnTo>
                    <a:lnTo>
                      <a:pt x="305" y="764"/>
                    </a:lnTo>
                    <a:lnTo>
                      <a:pt x="322" y="765"/>
                    </a:lnTo>
                    <a:lnTo>
                      <a:pt x="339" y="767"/>
                    </a:lnTo>
                    <a:lnTo>
                      <a:pt x="357" y="767"/>
                    </a:lnTo>
                    <a:lnTo>
                      <a:pt x="372" y="764"/>
                    </a:lnTo>
                    <a:lnTo>
                      <a:pt x="388" y="763"/>
                    </a:lnTo>
                    <a:lnTo>
                      <a:pt x="404" y="760"/>
                    </a:lnTo>
                    <a:lnTo>
                      <a:pt x="418" y="757"/>
                    </a:lnTo>
                    <a:lnTo>
                      <a:pt x="445" y="751"/>
                    </a:lnTo>
                    <a:lnTo>
                      <a:pt x="468" y="742"/>
                    </a:lnTo>
                    <a:lnTo>
                      <a:pt x="502" y="728"/>
                    </a:lnTo>
                    <a:lnTo>
                      <a:pt x="514" y="72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9" name="Freeform 16">
                <a:extLst>
                  <a:ext uri="{FF2B5EF4-FFF2-40B4-BE49-F238E27FC236}">
                    <a16:creationId xmlns:a16="http://schemas.microsoft.com/office/drawing/2014/main" id="{D670392D-0272-EA4B-B10A-E4151DE78E5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22091" y="5285435"/>
                <a:ext cx="956217" cy="956217"/>
              </a:xfrm>
              <a:custGeom>
                <a:avLst/>
                <a:gdLst>
                  <a:gd name="T0" fmla="*/ 1910 w 1916"/>
                  <a:gd name="T1" fmla="*/ 1056 h 1916"/>
                  <a:gd name="T2" fmla="*/ 1885 w 1916"/>
                  <a:gd name="T3" fmla="*/ 1197 h 1916"/>
                  <a:gd name="T4" fmla="*/ 1840 w 1916"/>
                  <a:gd name="T5" fmla="*/ 1331 h 1916"/>
                  <a:gd name="T6" fmla="*/ 1776 w 1916"/>
                  <a:gd name="T7" fmla="*/ 1455 h 1916"/>
                  <a:gd name="T8" fmla="*/ 1696 w 1916"/>
                  <a:gd name="T9" fmla="*/ 1568 h 1916"/>
                  <a:gd name="T10" fmla="*/ 1602 w 1916"/>
                  <a:gd name="T11" fmla="*/ 1668 h 1916"/>
                  <a:gd name="T12" fmla="*/ 1493 w 1916"/>
                  <a:gd name="T13" fmla="*/ 1753 h 1916"/>
                  <a:gd name="T14" fmla="*/ 1373 w 1916"/>
                  <a:gd name="T15" fmla="*/ 1822 h 1916"/>
                  <a:gd name="T16" fmla="*/ 1242 w 1916"/>
                  <a:gd name="T17" fmla="*/ 1873 h 1916"/>
                  <a:gd name="T18" fmla="*/ 1103 w 1916"/>
                  <a:gd name="T19" fmla="*/ 1905 h 1916"/>
                  <a:gd name="T20" fmla="*/ 958 w 1916"/>
                  <a:gd name="T21" fmla="*/ 1916 h 1916"/>
                  <a:gd name="T22" fmla="*/ 812 w 1916"/>
                  <a:gd name="T23" fmla="*/ 1905 h 1916"/>
                  <a:gd name="T24" fmla="*/ 672 w 1916"/>
                  <a:gd name="T25" fmla="*/ 1873 h 1916"/>
                  <a:gd name="T26" fmla="*/ 543 w 1916"/>
                  <a:gd name="T27" fmla="*/ 1822 h 1916"/>
                  <a:gd name="T28" fmla="*/ 422 w 1916"/>
                  <a:gd name="T29" fmla="*/ 1753 h 1916"/>
                  <a:gd name="T30" fmla="*/ 314 w 1916"/>
                  <a:gd name="T31" fmla="*/ 1668 h 1916"/>
                  <a:gd name="T32" fmla="*/ 218 w 1916"/>
                  <a:gd name="T33" fmla="*/ 1568 h 1916"/>
                  <a:gd name="T34" fmla="*/ 138 w 1916"/>
                  <a:gd name="T35" fmla="*/ 1455 h 1916"/>
                  <a:gd name="T36" fmla="*/ 75 w 1916"/>
                  <a:gd name="T37" fmla="*/ 1331 h 1916"/>
                  <a:gd name="T38" fmla="*/ 30 w 1916"/>
                  <a:gd name="T39" fmla="*/ 1197 h 1916"/>
                  <a:gd name="T40" fmla="*/ 5 w 1916"/>
                  <a:gd name="T41" fmla="*/ 1056 h 1916"/>
                  <a:gd name="T42" fmla="*/ 1 w 1916"/>
                  <a:gd name="T43" fmla="*/ 909 h 1916"/>
                  <a:gd name="T44" fmla="*/ 19 w 1916"/>
                  <a:gd name="T45" fmla="*/ 765 h 1916"/>
                  <a:gd name="T46" fmla="*/ 58 w 1916"/>
                  <a:gd name="T47" fmla="*/ 628 h 1916"/>
                  <a:gd name="T48" fmla="*/ 116 w 1916"/>
                  <a:gd name="T49" fmla="*/ 502 h 1916"/>
                  <a:gd name="T50" fmla="*/ 190 w 1916"/>
                  <a:gd name="T51" fmla="*/ 385 h 1916"/>
                  <a:gd name="T52" fmla="*/ 281 w 1916"/>
                  <a:gd name="T53" fmla="*/ 280 h 1916"/>
                  <a:gd name="T54" fmla="*/ 384 w 1916"/>
                  <a:gd name="T55" fmla="*/ 190 h 1916"/>
                  <a:gd name="T56" fmla="*/ 501 w 1916"/>
                  <a:gd name="T57" fmla="*/ 115 h 1916"/>
                  <a:gd name="T58" fmla="*/ 628 w 1916"/>
                  <a:gd name="T59" fmla="*/ 58 h 1916"/>
                  <a:gd name="T60" fmla="*/ 764 w 1916"/>
                  <a:gd name="T61" fmla="*/ 19 h 1916"/>
                  <a:gd name="T62" fmla="*/ 908 w 1916"/>
                  <a:gd name="T63" fmla="*/ 1 h 1916"/>
                  <a:gd name="T64" fmla="*/ 1056 w 1916"/>
                  <a:gd name="T65" fmla="*/ 4 h 1916"/>
                  <a:gd name="T66" fmla="*/ 1197 w 1916"/>
                  <a:gd name="T67" fmla="*/ 30 h 1916"/>
                  <a:gd name="T68" fmla="*/ 1330 w 1916"/>
                  <a:gd name="T69" fmla="*/ 75 h 1916"/>
                  <a:gd name="T70" fmla="*/ 1454 w 1916"/>
                  <a:gd name="T71" fmla="*/ 139 h 1916"/>
                  <a:gd name="T72" fmla="*/ 1566 w 1916"/>
                  <a:gd name="T73" fmla="*/ 218 h 1916"/>
                  <a:gd name="T74" fmla="*/ 1666 w 1916"/>
                  <a:gd name="T75" fmla="*/ 313 h 1916"/>
                  <a:gd name="T76" fmla="*/ 1752 w 1916"/>
                  <a:gd name="T77" fmla="*/ 422 h 1916"/>
                  <a:gd name="T78" fmla="*/ 1821 w 1916"/>
                  <a:gd name="T79" fmla="*/ 542 h 1916"/>
                  <a:gd name="T80" fmla="*/ 1872 w 1916"/>
                  <a:gd name="T81" fmla="*/ 673 h 1916"/>
                  <a:gd name="T82" fmla="*/ 1904 w 1916"/>
                  <a:gd name="T83" fmla="*/ 812 h 1916"/>
                  <a:gd name="T84" fmla="*/ 1916 w 1916"/>
                  <a:gd name="T85" fmla="*/ 958 h 19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916" h="1916">
                    <a:moveTo>
                      <a:pt x="1916" y="958"/>
                    </a:moveTo>
                    <a:lnTo>
                      <a:pt x="1913" y="1008"/>
                    </a:lnTo>
                    <a:lnTo>
                      <a:pt x="1910" y="1056"/>
                    </a:lnTo>
                    <a:lnTo>
                      <a:pt x="1904" y="1105"/>
                    </a:lnTo>
                    <a:lnTo>
                      <a:pt x="1895" y="1151"/>
                    </a:lnTo>
                    <a:lnTo>
                      <a:pt x="1885" y="1197"/>
                    </a:lnTo>
                    <a:lnTo>
                      <a:pt x="1872" y="1243"/>
                    </a:lnTo>
                    <a:lnTo>
                      <a:pt x="1857" y="1288"/>
                    </a:lnTo>
                    <a:lnTo>
                      <a:pt x="1840" y="1331"/>
                    </a:lnTo>
                    <a:lnTo>
                      <a:pt x="1821" y="1374"/>
                    </a:lnTo>
                    <a:lnTo>
                      <a:pt x="1800" y="1414"/>
                    </a:lnTo>
                    <a:lnTo>
                      <a:pt x="1776" y="1455"/>
                    </a:lnTo>
                    <a:lnTo>
                      <a:pt x="1752" y="1494"/>
                    </a:lnTo>
                    <a:lnTo>
                      <a:pt x="1725" y="1532"/>
                    </a:lnTo>
                    <a:lnTo>
                      <a:pt x="1696" y="1568"/>
                    </a:lnTo>
                    <a:lnTo>
                      <a:pt x="1666" y="1602"/>
                    </a:lnTo>
                    <a:lnTo>
                      <a:pt x="1635" y="1636"/>
                    </a:lnTo>
                    <a:lnTo>
                      <a:pt x="1602" y="1668"/>
                    </a:lnTo>
                    <a:lnTo>
                      <a:pt x="1566" y="1698"/>
                    </a:lnTo>
                    <a:lnTo>
                      <a:pt x="1530" y="1726"/>
                    </a:lnTo>
                    <a:lnTo>
                      <a:pt x="1493" y="1753"/>
                    </a:lnTo>
                    <a:lnTo>
                      <a:pt x="1454" y="1778"/>
                    </a:lnTo>
                    <a:lnTo>
                      <a:pt x="1414" y="1801"/>
                    </a:lnTo>
                    <a:lnTo>
                      <a:pt x="1373" y="1822"/>
                    </a:lnTo>
                    <a:lnTo>
                      <a:pt x="1330" y="1841"/>
                    </a:lnTo>
                    <a:lnTo>
                      <a:pt x="1287" y="1859"/>
                    </a:lnTo>
                    <a:lnTo>
                      <a:pt x="1242" y="1873"/>
                    </a:lnTo>
                    <a:lnTo>
                      <a:pt x="1197" y="1886"/>
                    </a:lnTo>
                    <a:lnTo>
                      <a:pt x="1150" y="1897"/>
                    </a:lnTo>
                    <a:lnTo>
                      <a:pt x="1103" y="1905"/>
                    </a:lnTo>
                    <a:lnTo>
                      <a:pt x="1056" y="1912"/>
                    </a:lnTo>
                    <a:lnTo>
                      <a:pt x="1007" y="1915"/>
                    </a:lnTo>
                    <a:lnTo>
                      <a:pt x="958" y="1916"/>
                    </a:lnTo>
                    <a:lnTo>
                      <a:pt x="908" y="1915"/>
                    </a:lnTo>
                    <a:lnTo>
                      <a:pt x="860" y="1912"/>
                    </a:lnTo>
                    <a:lnTo>
                      <a:pt x="812" y="1905"/>
                    </a:lnTo>
                    <a:lnTo>
                      <a:pt x="764" y="1897"/>
                    </a:lnTo>
                    <a:lnTo>
                      <a:pt x="718" y="1886"/>
                    </a:lnTo>
                    <a:lnTo>
                      <a:pt x="672" y="1873"/>
                    </a:lnTo>
                    <a:lnTo>
                      <a:pt x="628" y="1859"/>
                    </a:lnTo>
                    <a:lnTo>
                      <a:pt x="585" y="1841"/>
                    </a:lnTo>
                    <a:lnTo>
                      <a:pt x="543" y="1822"/>
                    </a:lnTo>
                    <a:lnTo>
                      <a:pt x="501" y="1801"/>
                    </a:lnTo>
                    <a:lnTo>
                      <a:pt x="461" y="1778"/>
                    </a:lnTo>
                    <a:lnTo>
                      <a:pt x="422" y="1753"/>
                    </a:lnTo>
                    <a:lnTo>
                      <a:pt x="384" y="1726"/>
                    </a:lnTo>
                    <a:lnTo>
                      <a:pt x="348" y="1698"/>
                    </a:lnTo>
                    <a:lnTo>
                      <a:pt x="314" y="1668"/>
                    </a:lnTo>
                    <a:lnTo>
                      <a:pt x="281" y="1636"/>
                    </a:lnTo>
                    <a:lnTo>
                      <a:pt x="249" y="1602"/>
                    </a:lnTo>
                    <a:lnTo>
                      <a:pt x="218" y="1568"/>
                    </a:lnTo>
                    <a:lnTo>
                      <a:pt x="190" y="1532"/>
                    </a:lnTo>
                    <a:lnTo>
                      <a:pt x="164" y="1494"/>
                    </a:lnTo>
                    <a:lnTo>
                      <a:pt x="138" y="1455"/>
                    </a:lnTo>
                    <a:lnTo>
                      <a:pt x="116" y="1414"/>
                    </a:lnTo>
                    <a:lnTo>
                      <a:pt x="94" y="1374"/>
                    </a:lnTo>
                    <a:lnTo>
                      <a:pt x="75" y="1331"/>
                    </a:lnTo>
                    <a:lnTo>
                      <a:pt x="58" y="1288"/>
                    </a:lnTo>
                    <a:lnTo>
                      <a:pt x="42" y="1243"/>
                    </a:lnTo>
                    <a:lnTo>
                      <a:pt x="30" y="1197"/>
                    </a:lnTo>
                    <a:lnTo>
                      <a:pt x="19" y="1151"/>
                    </a:lnTo>
                    <a:lnTo>
                      <a:pt x="10" y="1105"/>
                    </a:lnTo>
                    <a:lnTo>
                      <a:pt x="5" y="1056"/>
                    </a:lnTo>
                    <a:lnTo>
                      <a:pt x="1" y="1008"/>
                    </a:lnTo>
                    <a:lnTo>
                      <a:pt x="0" y="958"/>
                    </a:lnTo>
                    <a:lnTo>
                      <a:pt x="1" y="909"/>
                    </a:lnTo>
                    <a:lnTo>
                      <a:pt x="5" y="860"/>
                    </a:lnTo>
                    <a:lnTo>
                      <a:pt x="10" y="812"/>
                    </a:lnTo>
                    <a:lnTo>
                      <a:pt x="19" y="765"/>
                    </a:lnTo>
                    <a:lnTo>
                      <a:pt x="30" y="719"/>
                    </a:lnTo>
                    <a:lnTo>
                      <a:pt x="42" y="673"/>
                    </a:lnTo>
                    <a:lnTo>
                      <a:pt x="58" y="628"/>
                    </a:lnTo>
                    <a:lnTo>
                      <a:pt x="75" y="585"/>
                    </a:lnTo>
                    <a:lnTo>
                      <a:pt x="94" y="542"/>
                    </a:lnTo>
                    <a:lnTo>
                      <a:pt x="116" y="502"/>
                    </a:lnTo>
                    <a:lnTo>
                      <a:pt x="138" y="461"/>
                    </a:lnTo>
                    <a:lnTo>
                      <a:pt x="164" y="422"/>
                    </a:lnTo>
                    <a:lnTo>
                      <a:pt x="190" y="385"/>
                    </a:lnTo>
                    <a:lnTo>
                      <a:pt x="218" y="348"/>
                    </a:lnTo>
                    <a:lnTo>
                      <a:pt x="249" y="313"/>
                    </a:lnTo>
                    <a:lnTo>
                      <a:pt x="281" y="280"/>
                    </a:lnTo>
                    <a:lnTo>
                      <a:pt x="314" y="248"/>
                    </a:lnTo>
                    <a:lnTo>
                      <a:pt x="348" y="218"/>
                    </a:lnTo>
                    <a:lnTo>
                      <a:pt x="384" y="190"/>
                    </a:lnTo>
                    <a:lnTo>
                      <a:pt x="422" y="163"/>
                    </a:lnTo>
                    <a:lnTo>
                      <a:pt x="461" y="139"/>
                    </a:lnTo>
                    <a:lnTo>
                      <a:pt x="501" y="115"/>
                    </a:lnTo>
                    <a:lnTo>
                      <a:pt x="543" y="94"/>
                    </a:lnTo>
                    <a:lnTo>
                      <a:pt x="585" y="75"/>
                    </a:lnTo>
                    <a:lnTo>
                      <a:pt x="628" y="58"/>
                    </a:lnTo>
                    <a:lnTo>
                      <a:pt x="672" y="43"/>
                    </a:lnTo>
                    <a:lnTo>
                      <a:pt x="718" y="30"/>
                    </a:lnTo>
                    <a:lnTo>
                      <a:pt x="764" y="19"/>
                    </a:lnTo>
                    <a:lnTo>
                      <a:pt x="812" y="11"/>
                    </a:lnTo>
                    <a:lnTo>
                      <a:pt x="860" y="4"/>
                    </a:lnTo>
                    <a:lnTo>
                      <a:pt x="908" y="1"/>
                    </a:lnTo>
                    <a:lnTo>
                      <a:pt x="958" y="0"/>
                    </a:lnTo>
                    <a:lnTo>
                      <a:pt x="1007" y="1"/>
                    </a:lnTo>
                    <a:lnTo>
                      <a:pt x="1056" y="4"/>
                    </a:lnTo>
                    <a:lnTo>
                      <a:pt x="1103" y="11"/>
                    </a:lnTo>
                    <a:lnTo>
                      <a:pt x="1150" y="19"/>
                    </a:lnTo>
                    <a:lnTo>
                      <a:pt x="1197" y="30"/>
                    </a:lnTo>
                    <a:lnTo>
                      <a:pt x="1242" y="43"/>
                    </a:lnTo>
                    <a:lnTo>
                      <a:pt x="1287" y="58"/>
                    </a:lnTo>
                    <a:lnTo>
                      <a:pt x="1330" y="75"/>
                    </a:lnTo>
                    <a:lnTo>
                      <a:pt x="1373" y="94"/>
                    </a:lnTo>
                    <a:lnTo>
                      <a:pt x="1414" y="115"/>
                    </a:lnTo>
                    <a:lnTo>
                      <a:pt x="1454" y="139"/>
                    </a:lnTo>
                    <a:lnTo>
                      <a:pt x="1493" y="163"/>
                    </a:lnTo>
                    <a:lnTo>
                      <a:pt x="1530" y="190"/>
                    </a:lnTo>
                    <a:lnTo>
                      <a:pt x="1566" y="218"/>
                    </a:lnTo>
                    <a:lnTo>
                      <a:pt x="1602" y="248"/>
                    </a:lnTo>
                    <a:lnTo>
                      <a:pt x="1635" y="280"/>
                    </a:lnTo>
                    <a:lnTo>
                      <a:pt x="1666" y="313"/>
                    </a:lnTo>
                    <a:lnTo>
                      <a:pt x="1696" y="348"/>
                    </a:lnTo>
                    <a:lnTo>
                      <a:pt x="1725" y="385"/>
                    </a:lnTo>
                    <a:lnTo>
                      <a:pt x="1752" y="422"/>
                    </a:lnTo>
                    <a:lnTo>
                      <a:pt x="1776" y="461"/>
                    </a:lnTo>
                    <a:lnTo>
                      <a:pt x="1800" y="502"/>
                    </a:lnTo>
                    <a:lnTo>
                      <a:pt x="1821" y="542"/>
                    </a:lnTo>
                    <a:lnTo>
                      <a:pt x="1840" y="585"/>
                    </a:lnTo>
                    <a:lnTo>
                      <a:pt x="1857" y="628"/>
                    </a:lnTo>
                    <a:lnTo>
                      <a:pt x="1872" y="673"/>
                    </a:lnTo>
                    <a:lnTo>
                      <a:pt x="1885" y="719"/>
                    </a:lnTo>
                    <a:lnTo>
                      <a:pt x="1895" y="765"/>
                    </a:lnTo>
                    <a:lnTo>
                      <a:pt x="1904" y="812"/>
                    </a:lnTo>
                    <a:lnTo>
                      <a:pt x="1910" y="860"/>
                    </a:lnTo>
                    <a:lnTo>
                      <a:pt x="1913" y="909"/>
                    </a:lnTo>
                    <a:lnTo>
                      <a:pt x="1916" y="95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0" name="Freeform 94">
                <a:extLst>
                  <a:ext uri="{FF2B5EF4-FFF2-40B4-BE49-F238E27FC236}">
                    <a16:creationId xmlns:a16="http://schemas.microsoft.com/office/drawing/2014/main" id="{B37FAE36-9CA0-BC45-A81C-5F5C998A2369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2290079" y="6264910"/>
                <a:ext cx="279623" cy="316632"/>
              </a:xfrm>
              <a:custGeom>
                <a:avLst/>
                <a:gdLst>
                  <a:gd name="T0" fmla="*/ 526 w 676"/>
                  <a:gd name="T1" fmla="*/ 712 h 767"/>
                  <a:gd name="T2" fmla="*/ 574 w 676"/>
                  <a:gd name="T3" fmla="*/ 664 h 767"/>
                  <a:gd name="T4" fmla="*/ 602 w 676"/>
                  <a:gd name="T5" fmla="*/ 627 h 767"/>
                  <a:gd name="T6" fmla="*/ 623 w 676"/>
                  <a:gd name="T7" fmla="*/ 599 h 767"/>
                  <a:gd name="T8" fmla="*/ 640 w 676"/>
                  <a:gd name="T9" fmla="*/ 568 h 767"/>
                  <a:gd name="T10" fmla="*/ 656 w 676"/>
                  <a:gd name="T11" fmla="*/ 535 h 767"/>
                  <a:gd name="T12" fmla="*/ 667 w 676"/>
                  <a:gd name="T13" fmla="*/ 500 h 767"/>
                  <a:gd name="T14" fmla="*/ 674 w 676"/>
                  <a:gd name="T15" fmla="*/ 463 h 767"/>
                  <a:gd name="T16" fmla="*/ 675 w 676"/>
                  <a:gd name="T17" fmla="*/ 425 h 767"/>
                  <a:gd name="T18" fmla="*/ 669 w 676"/>
                  <a:gd name="T19" fmla="*/ 386 h 767"/>
                  <a:gd name="T20" fmla="*/ 657 w 676"/>
                  <a:gd name="T21" fmla="*/ 346 h 767"/>
                  <a:gd name="T22" fmla="*/ 633 w 676"/>
                  <a:gd name="T23" fmla="*/ 305 h 767"/>
                  <a:gd name="T24" fmla="*/ 601 w 676"/>
                  <a:gd name="T25" fmla="*/ 266 h 767"/>
                  <a:gd name="T26" fmla="*/ 564 w 676"/>
                  <a:gd name="T27" fmla="*/ 229 h 767"/>
                  <a:gd name="T28" fmla="*/ 520 w 676"/>
                  <a:gd name="T29" fmla="*/ 196 h 767"/>
                  <a:gd name="T30" fmla="*/ 474 w 676"/>
                  <a:gd name="T31" fmla="*/ 165 h 767"/>
                  <a:gd name="T32" fmla="*/ 425 w 676"/>
                  <a:gd name="T33" fmla="*/ 137 h 767"/>
                  <a:gd name="T34" fmla="*/ 372 w 676"/>
                  <a:gd name="T35" fmla="*/ 113 h 767"/>
                  <a:gd name="T36" fmla="*/ 296 w 676"/>
                  <a:gd name="T37" fmla="*/ 81 h 767"/>
                  <a:gd name="T38" fmla="*/ 196 w 676"/>
                  <a:gd name="T39" fmla="*/ 47 h 767"/>
                  <a:gd name="T40" fmla="*/ 109 w 676"/>
                  <a:gd name="T41" fmla="*/ 23 h 767"/>
                  <a:gd name="T42" fmla="*/ 19 w 676"/>
                  <a:gd name="T43" fmla="*/ 3 h 767"/>
                  <a:gd name="T44" fmla="*/ 1 w 676"/>
                  <a:gd name="T45" fmla="*/ 20 h 767"/>
                  <a:gd name="T46" fmla="*/ 6 w 676"/>
                  <a:gd name="T47" fmla="*/ 151 h 767"/>
                  <a:gd name="T48" fmla="*/ 17 w 676"/>
                  <a:gd name="T49" fmla="*/ 295 h 767"/>
                  <a:gd name="T50" fmla="*/ 30 w 676"/>
                  <a:gd name="T51" fmla="*/ 395 h 767"/>
                  <a:gd name="T52" fmla="*/ 41 w 676"/>
                  <a:gd name="T53" fmla="*/ 466 h 767"/>
                  <a:gd name="T54" fmla="*/ 51 w 676"/>
                  <a:gd name="T55" fmla="*/ 510 h 767"/>
                  <a:gd name="T56" fmla="*/ 63 w 676"/>
                  <a:gd name="T57" fmla="*/ 548 h 767"/>
                  <a:gd name="T58" fmla="*/ 76 w 676"/>
                  <a:gd name="T59" fmla="*/ 581 h 767"/>
                  <a:gd name="T60" fmla="*/ 98 w 676"/>
                  <a:gd name="T61" fmla="*/ 622 h 767"/>
                  <a:gd name="T62" fmla="*/ 129 w 676"/>
                  <a:gd name="T63" fmla="*/ 665 h 767"/>
                  <a:gd name="T64" fmla="*/ 163 w 676"/>
                  <a:gd name="T65" fmla="*/ 699 h 767"/>
                  <a:gd name="T66" fmla="*/ 198 w 676"/>
                  <a:gd name="T67" fmla="*/ 726 h 767"/>
                  <a:gd name="T68" fmla="*/ 233 w 676"/>
                  <a:gd name="T69" fmla="*/ 745 h 767"/>
                  <a:gd name="T70" fmla="*/ 269 w 676"/>
                  <a:gd name="T71" fmla="*/ 757 h 767"/>
                  <a:gd name="T72" fmla="*/ 305 w 676"/>
                  <a:gd name="T73" fmla="*/ 764 h 767"/>
                  <a:gd name="T74" fmla="*/ 339 w 676"/>
                  <a:gd name="T75" fmla="*/ 767 h 767"/>
                  <a:gd name="T76" fmla="*/ 372 w 676"/>
                  <a:gd name="T77" fmla="*/ 764 h 767"/>
                  <a:gd name="T78" fmla="*/ 404 w 676"/>
                  <a:gd name="T79" fmla="*/ 760 h 767"/>
                  <a:gd name="T80" fmla="*/ 445 w 676"/>
                  <a:gd name="T81" fmla="*/ 751 h 767"/>
                  <a:gd name="T82" fmla="*/ 502 w 676"/>
                  <a:gd name="T83" fmla="*/ 728 h 7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676" h="767">
                    <a:moveTo>
                      <a:pt x="514" y="722"/>
                    </a:moveTo>
                    <a:lnTo>
                      <a:pt x="526" y="712"/>
                    </a:lnTo>
                    <a:lnTo>
                      <a:pt x="554" y="683"/>
                    </a:lnTo>
                    <a:lnTo>
                      <a:pt x="574" y="664"/>
                    </a:lnTo>
                    <a:lnTo>
                      <a:pt x="593" y="640"/>
                    </a:lnTo>
                    <a:lnTo>
                      <a:pt x="602" y="627"/>
                    </a:lnTo>
                    <a:lnTo>
                      <a:pt x="613" y="613"/>
                    </a:lnTo>
                    <a:lnTo>
                      <a:pt x="623" y="599"/>
                    </a:lnTo>
                    <a:lnTo>
                      <a:pt x="631" y="584"/>
                    </a:lnTo>
                    <a:lnTo>
                      <a:pt x="640" y="568"/>
                    </a:lnTo>
                    <a:lnTo>
                      <a:pt x="648" y="552"/>
                    </a:lnTo>
                    <a:lnTo>
                      <a:pt x="656" y="535"/>
                    </a:lnTo>
                    <a:lnTo>
                      <a:pt x="662" y="518"/>
                    </a:lnTo>
                    <a:lnTo>
                      <a:pt x="667" y="500"/>
                    </a:lnTo>
                    <a:lnTo>
                      <a:pt x="672" y="482"/>
                    </a:lnTo>
                    <a:lnTo>
                      <a:pt x="674" y="463"/>
                    </a:lnTo>
                    <a:lnTo>
                      <a:pt x="676" y="445"/>
                    </a:lnTo>
                    <a:lnTo>
                      <a:pt x="675" y="425"/>
                    </a:lnTo>
                    <a:lnTo>
                      <a:pt x="674" y="406"/>
                    </a:lnTo>
                    <a:lnTo>
                      <a:pt x="669" y="386"/>
                    </a:lnTo>
                    <a:lnTo>
                      <a:pt x="664" y="366"/>
                    </a:lnTo>
                    <a:lnTo>
                      <a:pt x="657" y="346"/>
                    </a:lnTo>
                    <a:lnTo>
                      <a:pt x="646" y="326"/>
                    </a:lnTo>
                    <a:lnTo>
                      <a:pt x="633" y="305"/>
                    </a:lnTo>
                    <a:lnTo>
                      <a:pt x="618" y="285"/>
                    </a:lnTo>
                    <a:lnTo>
                      <a:pt x="601" y="266"/>
                    </a:lnTo>
                    <a:lnTo>
                      <a:pt x="583" y="247"/>
                    </a:lnTo>
                    <a:lnTo>
                      <a:pt x="564" y="229"/>
                    </a:lnTo>
                    <a:lnTo>
                      <a:pt x="543" y="212"/>
                    </a:lnTo>
                    <a:lnTo>
                      <a:pt x="520" y="196"/>
                    </a:lnTo>
                    <a:lnTo>
                      <a:pt x="497" y="180"/>
                    </a:lnTo>
                    <a:lnTo>
                      <a:pt x="474" y="165"/>
                    </a:lnTo>
                    <a:lnTo>
                      <a:pt x="449" y="150"/>
                    </a:lnTo>
                    <a:lnTo>
                      <a:pt x="425" y="137"/>
                    </a:lnTo>
                    <a:lnTo>
                      <a:pt x="399" y="124"/>
                    </a:lnTo>
                    <a:lnTo>
                      <a:pt x="372" y="113"/>
                    </a:lnTo>
                    <a:lnTo>
                      <a:pt x="347" y="101"/>
                    </a:lnTo>
                    <a:lnTo>
                      <a:pt x="296" y="81"/>
                    </a:lnTo>
                    <a:lnTo>
                      <a:pt x="245" y="63"/>
                    </a:lnTo>
                    <a:lnTo>
                      <a:pt x="196" y="47"/>
                    </a:lnTo>
                    <a:lnTo>
                      <a:pt x="150" y="34"/>
                    </a:lnTo>
                    <a:lnTo>
                      <a:pt x="109" y="23"/>
                    </a:lnTo>
                    <a:lnTo>
                      <a:pt x="72" y="15"/>
                    </a:lnTo>
                    <a:lnTo>
                      <a:pt x="19" y="3"/>
                    </a:lnTo>
                    <a:lnTo>
                      <a:pt x="0" y="0"/>
                    </a:lnTo>
                    <a:lnTo>
                      <a:pt x="1" y="20"/>
                    </a:lnTo>
                    <a:lnTo>
                      <a:pt x="2" y="73"/>
                    </a:lnTo>
                    <a:lnTo>
                      <a:pt x="6" y="151"/>
                    </a:lnTo>
                    <a:lnTo>
                      <a:pt x="13" y="245"/>
                    </a:lnTo>
                    <a:lnTo>
                      <a:pt x="17" y="295"/>
                    </a:lnTo>
                    <a:lnTo>
                      <a:pt x="22" y="345"/>
                    </a:lnTo>
                    <a:lnTo>
                      <a:pt x="30" y="395"/>
                    </a:lnTo>
                    <a:lnTo>
                      <a:pt x="37" y="443"/>
                    </a:lnTo>
                    <a:lnTo>
                      <a:pt x="41" y="466"/>
                    </a:lnTo>
                    <a:lnTo>
                      <a:pt x="47" y="489"/>
                    </a:lnTo>
                    <a:lnTo>
                      <a:pt x="51" y="510"/>
                    </a:lnTo>
                    <a:lnTo>
                      <a:pt x="57" y="529"/>
                    </a:lnTo>
                    <a:lnTo>
                      <a:pt x="63" y="548"/>
                    </a:lnTo>
                    <a:lnTo>
                      <a:pt x="69" y="565"/>
                    </a:lnTo>
                    <a:lnTo>
                      <a:pt x="76" y="581"/>
                    </a:lnTo>
                    <a:lnTo>
                      <a:pt x="82" y="596"/>
                    </a:lnTo>
                    <a:lnTo>
                      <a:pt x="98" y="622"/>
                    </a:lnTo>
                    <a:lnTo>
                      <a:pt x="113" y="644"/>
                    </a:lnTo>
                    <a:lnTo>
                      <a:pt x="129" y="665"/>
                    </a:lnTo>
                    <a:lnTo>
                      <a:pt x="146" y="683"/>
                    </a:lnTo>
                    <a:lnTo>
                      <a:pt x="163" y="699"/>
                    </a:lnTo>
                    <a:lnTo>
                      <a:pt x="180" y="713"/>
                    </a:lnTo>
                    <a:lnTo>
                      <a:pt x="198" y="726"/>
                    </a:lnTo>
                    <a:lnTo>
                      <a:pt x="216" y="736"/>
                    </a:lnTo>
                    <a:lnTo>
                      <a:pt x="233" y="745"/>
                    </a:lnTo>
                    <a:lnTo>
                      <a:pt x="251" y="752"/>
                    </a:lnTo>
                    <a:lnTo>
                      <a:pt x="269" y="757"/>
                    </a:lnTo>
                    <a:lnTo>
                      <a:pt x="287" y="761"/>
                    </a:lnTo>
                    <a:lnTo>
                      <a:pt x="305" y="764"/>
                    </a:lnTo>
                    <a:lnTo>
                      <a:pt x="322" y="765"/>
                    </a:lnTo>
                    <a:lnTo>
                      <a:pt x="339" y="767"/>
                    </a:lnTo>
                    <a:lnTo>
                      <a:pt x="357" y="767"/>
                    </a:lnTo>
                    <a:lnTo>
                      <a:pt x="372" y="764"/>
                    </a:lnTo>
                    <a:lnTo>
                      <a:pt x="388" y="763"/>
                    </a:lnTo>
                    <a:lnTo>
                      <a:pt x="404" y="760"/>
                    </a:lnTo>
                    <a:lnTo>
                      <a:pt x="418" y="757"/>
                    </a:lnTo>
                    <a:lnTo>
                      <a:pt x="445" y="751"/>
                    </a:lnTo>
                    <a:lnTo>
                      <a:pt x="468" y="742"/>
                    </a:lnTo>
                    <a:lnTo>
                      <a:pt x="502" y="728"/>
                    </a:lnTo>
                    <a:lnTo>
                      <a:pt x="514" y="72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35" name="Group 34">
              <a:extLst>
                <a:ext uri="{FF2B5EF4-FFF2-40B4-BE49-F238E27FC236}">
                  <a16:creationId xmlns:a16="http://schemas.microsoft.com/office/drawing/2014/main" id="{5805AEF9-50AC-9747-AF9D-6B7EFD712B06}"/>
                </a:ext>
              </a:extLst>
            </p:cNvPr>
            <p:cNvGrpSpPr/>
            <p:nvPr/>
          </p:nvGrpSpPr>
          <p:grpSpPr>
            <a:xfrm flipH="1">
              <a:off x="4593439" y="4052090"/>
              <a:ext cx="3922235" cy="6920710"/>
              <a:chOff x="2844335" y="4052090"/>
              <a:chExt cx="3922235" cy="6920710"/>
            </a:xfrm>
            <a:gradFill>
              <a:gsLst>
                <a:gs pos="0">
                  <a:schemeClr val="accent5"/>
                </a:gs>
                <a:gs pos="100000">
                  <a:schemeClr val="accent5">
                    <a:lumMod val="75000"/>
                  </a:schemeClr>
                </a:gs>
              </a:gsLst>
              <a:lin ang="0" scaled="0"/>
            </a:gradFill>
          </p:grpSpPr>
          <p:sp>
            <p:nvSpPr>
              <p:cNvPr id="52" name="Freeform 14">
                <a:extLst>
                  <a:ext uri="{FF2B5EF4-FFF2-40B4-BE49-F238E27FC236}">
                    <a16:creationId xmlns:a16="http://schemas.microsoft.com/office/drawing/2014/main" id="{9F5D651D-D3F1-CF41-AFA1-AC88AA06712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44335" y="4052090"/>
                <a:ext cx="1475520" cy="1475520"/>
              </a:xfrm>
              <a:custGeom>
                <a:avLst/>
                <a:gdLst>
                  <a:gd name="T0" fmla="*/ 2949 w 2956"/>
                  <a:gd name="T1" fmla="*/ 1629 h 2957"/>
                  <a:gd name="T2" fmla="*/ 2909 w 2956"/>
                  <a:gd name="T3" fmla="*/ 1848 h 2957"/>
                  <a:gd name="T4" fmla="*/ 2840 w 2956"/>
                  <a:gd name="T5" fmla="*/ 2054 h 2957"/>
                  <a:gd name="T6" fmla="*/ 2742 w 2956"/>
                  <a:gd name="T7" fmla="*/ 2245 h 2957"/>
                  <a:gd name="T8" fmla="*/ 2619 w 2956"/>
                  <a:gd name="T9" fmla="*/ 2420 h 2957"/>
                  <a:gd name="T10" fmla="*/ 2472 w 2956"/>
                  <a:gd name="T11" fmla="*/ 2573 h 2957"/>
                  <a:gd name="T12" fmla="*/ 2305 w 2956"/>
                  <a:gd name="T13" fmla="*/ 2705 h 2957"/>
                  <a:gd name="T14" fmla="*/ 2118 w 2956"/>
                  <a:gd name="T15" fmla="*/ 2812 h 2957"/>
                  <a:gd name="T16" fmla="*/ 1917 w 2956"/>
                  <a:gd name="T17" fmla="*/ 2890 h 2957"/>
                  <a:gd name="T18" fmla="*/ 1703 w 2956"/>
                  <a:gd name="T19" fmla="*/ 2940 h 2957"/>
                  <a:gd name="T20" fmla="*/ 1479 w 2956"/>
                  <a:gd name="T21" fmla="*/ 2957 h 2957"/>
                  <a:gd name="T22" fmla="*/ 1253 w 2956"/>
                  <a:gd name="T23" fmla="*/ 2940 h 2957"/>
                  <a:gd name="T24" fmla="*/ 1039 w 2956"/>
                  <a:gd name="T25" fmla="*/ 2890 h 2957"/>
                  <a:gd name="T26" fmla="*/ 838 w 2956"/>
                  <a:gd name="T27" fmla="*/ 2812 h 2957"/>
                  <a:gd name="T28" fmla="*/ 652 w 2956"/>
                  <a:gd name="T29" fmla="*/ 2705 h 2957"/>
                  <a:gd name="T30" fmla="*/ 485 w 2956"/>
                  <a:gd name="T31" fmla="*/ 2573 h 2957"/>
                  <a:gd name="T32" fmla="*/ 338 w 2956"/>
                  <a:gd name="T33" fmla="*/ 2420 h 2957"/>
                  <a:gd name="T34" fmla="*/ 214 w 2956"/>
                  <a:gd name="T35" fmla="*/ 2245 h 2957"/>
                  <a:gd name="T36" fmla="*/ 116 w 2956"/>
                  <a:gd name="T37" fmla="*/ 2054 h 2957"/>
                  <a:gd name="T38" fmla="*/ 47 w 2956"/>
                  <a:gd name="T39" fmla="*/ 1848 h 2957"/>
                  <a:gd name="T40" fmla="*/ 9 w 2956"/>
                  <a:gd name="T41" fmla="*/ 1629 h 2957"/>
                  <a:gd name="T42" fmla="*/ 3 w 2956"/>
                  <a:gd name="T43" fmla="*/ 1403 h 2957"/>
                  <a:gd name="T44" fmla="*/ 31 w 2956"/>
                  <a:gd name="T45" fmla="*/ 1181 h 2957"/>
                  <a:gd name="T46" fmla="*/ 91 w 2956"/>
                  <a:gd name="T47" fmla="*/ 970 h 2957"/>
                  <a:gd name="T48" fmla="*/ 179 w 2956"/>
                  <a:gd name="T49" fmla="*/ 774 h 2957"/>
                  <a:gd name="T50" fmla="*/ 294 w 2956"/>
                  <a:gd name="T51" fmla="*/ 594 h 2957"/>
                  <a:gd name="T52" fmla="*/ 434 w 2956"/>
                  <a:gd name="T53" fmla="*/ 433 h 2957"/>
                  <a:gd name="T54" fmla="*/ 594 w 2956"/>
                  <a:gd name="T55" fmla="*/ 294 h 2957"/>
                  <a:gd name="T56" fmla="*/ 774 w 2956"/>
                  <a:gd name="T57" fmla="*/ 179 h 2957"/>
                  <a:gd name="T58" fmla="*/ 970 w 2956"/>
                  <a:gd name="T59" fmla="*/ 90 h 2957"/>
                  <a:gd name="T60" fmla="*/ 1181 w 2956"/>
                  <a:gd name="T61" fmla="*/ 30 h 2957"/>
                  <a:gd name="T62" fmla="*/ 1402 w 2956"/>
                  <a:gd name="T63" fmla="*/ 2 h 2957"/>
                  <a:gd name="T64" fmla="*/ 1630 w 2956"/>
                  <a:gd name="T65" fmla="*/ 7 h 2957"/>
                  <a:gd name="T66" fmla="*/ 1848 w 2956"/>
                  <a:gd name="T67" fmla="*/ 47 h 2957"/>
                  <a:gd name="T68" fmla="*/ 2053 w 2956"/>
                  <a:gd name="T69" fmla="*/ 116 h 2957"/>
                  <a:gd name="T70" fmla="*/ 2244 w 2956"/>
                  <a:gd name="T71" fmla="*/ 214 h 2957"/>
                  <a:gd name="T72" fmla="*/ 2419 w 2956"/>
                  <a:gd name="T73" fmla="*/ 338 h 2957"/>
                  <a:gd name="T74" fmla="*/ 2572 w 2956"/>
                  <a:gd name="T75" fmla="*/ 485 h 2957"/>
                  <a:gd name="T76" fmla="*/ 2704 w 2956"/>
                  <a:gd name="T77" fmla="*/ 652 h 2957"/>
                  <a:gd name="T78" fmla="*/ 2810 w 2956"/>
                  <a:gd name="T79" fmla="*/ 838 h 2957"/>
                  <a:gd name="T80" fmla="*/ 2889 w 2956"/>
                  <a:gd name="T81" fmla="*/ 1039 h 2957"/>
                  <a:gd name="T82" fmla="*/ 2939 w 2956"/>
                  <a:gd name="T83" fmla="*/ 1253 h 2957"/>
                  <a:gd name="T84" fmla="*/ 2956 w 2956"/>
                  <a:gd name="T85" fmla="*/ 1479 h 29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2956" h="2957">
                    <a:moveTo>
                      <a:pt x="2956" y="1479"/>
                    </a:moveTo>
                    <a:lnTo>
                      <a:pt x="2954" y="1555"/>
                    </a:lnTo>
                    <a:lnTo>
                      <a:pt x="2949" y="1629"/>
                    </a:lnTo>
                    <a:lnTo>
                      <a:pt x="2939" y="1704"/>
                    </a:lnTo>
                    <a:lnTo>
                      <a:pt x="2926" y="1776"/>
                    </a:lnTo>
                    <a:lnTo>
                      <a:pt x="2909" y="1848"/>
                    </a:lnTo>
                    <a:lnTo>
                      <a:pt x="2889" y="1918"/>
                    </a:lnTo>
                    <a:lnTo>
                      <a:pt x="2867" y="1987"/>
                    </a:lnTo>
                    <a:lnTo>
                      <a:pt x="2840" y="2054"/>
                    </a:lnTo>
                    <a:lnTo>
                      <a:pt x="2810" y="2119"/>
                    </a:lnTo>
                    <a:lnTo>
                      <a:pt x="2777" y="2183"/>
                    </a:lnTo>
                    <a:lnTo>
                      <a:pt x="2742" y="2245"/>
                    </a:lnTo>
                    <a:lnTo>
                      <a:pt x="2704" y="2306"/>
                    </a:lnTo>
                    <a:lnTo>
                      <a:pt x="2662" y="2363"/>
                    </a:lnTo>
                    <a:lnTo>
                      <a:pt x="2619" y="2420"/>
                    </a:lnTo>
                    <a:lnTo>
                      <a:pt x="2572" y="2473"/>
                    </a:lnTo>
                    <a:lnTo>
                      <a:pt x="2523" y="2524"/>
                    </a:lnTo>
                    <a:lnTo>
                      <a:pt x="2472" y="2573"/>
                    </a:lnTo>
                    <a:lnTo>
                      <a:pt x="2419" y="2620"/>
                    </a:lnTo>
                    <a:lnTo>
                      <a:pt x="2362" y="2664"/>
                    </a:lnTo>
                    <a:lnTo>
                      <a:pt x="2305" y="2705"/>
                    </a:lnTo>
                    <a:lnTo>
                      <a:pt x="2244" y="2743"/>
                    </a:lnTo>
                    <a:lnTo>
                      <a:pt x="2182" y="2779"/>
                    </a:lnTo>
                    <a:lnTo>
                      <a:pt x="2118" y="2812"/>
                    </a:lnTo>
                    <a:lnTo>
                      <a:pt x="2053" y="2841"/>
                    </a:lnTo>
                    <a:lnTo>
                      <a:pt x="1986" y="2868"/>
                    </a:lnTo>
                    <a:lnTo>
                      <a:pt x="1917" y="2890"/>
                    </a:lnTo>
                    <a:lnTo>
                      <a:pt x="1848" y="2911"/>
                    </a:lnTo>
                    <a:lnTo>
                      <a:pt x="1776" y="2928"/>
                    </a:lnTo>
                    <a:lnTo>
                      <a:pt x="1703" y="2940"/>
                    </a:lnTo>
                    <a:lnTo>
                      <a:pt x="1630" y="2950"/>
                    </a:lnTo>
                    <a:lnTo>
                      <a:pt x="1554" y="2955"/>
                    </a:lnTo>
                    <a:lnTo>
                      <a:pt x="1479" y="2957"/>
                    </a:lnTo>
                    <a:lnTo>
                      <a:pt x="1402" y="2955"/>
                    </a:lnTo>
                    <a:lnTo>
                      <a:pt x="1328" y="2950"/>
                    </a:lnTo>
                    <a:lnTo>
                      <a:pt x="1253" y="2940"/>
                    </a:lnTo>
                    <a:lnTo>
                      <a:pt x="1181" y="2928"/>
                    </a:lnTo>
                    <a:lnTo>
                      <a:pt x="1109" y="2911"/>
                    </a:lnTo>
                    <a:lnTo>
                      <a:pt x="1039" y="2890"/>
                    </a:lnTo>
                    <a:lnTo>
                      <a:pt x="970" y="2868"/>
                    </a:lnTo>
                    <a:lnTo>
                      <a:pt x="903" y="2841"/>
                    </a:lnTo>
                    <a:lnTo>
                      <a:pt x="838" y="2812"/>
                    </a:lnTo>
                    <a:lnTo>
                      <a:pt x="774" y="2779"/>
                    </a:lnTo>
                    <a:lnTo>
                      <a:pt x="712" y="2743"/>
                    </a:lnTo>
                    <a:lnTo>
                      <a:pt x="652" y="2705"/>
                    </a:lnTo>
                    <a:lnTo>
                      <a:pt x="594" y="2664"/>
                    </a:lnTo>
                    <a:lnTo>
                      <a:pt x="539" y="2620"/>
                    </a:lnTo>
                    <a:lnTo>
                      <a:pt x="485" y="2573"/>
                    </a:lnTo>
                    <a:lnTo>
                      <a:pt x="434" y="2524"/>
                    </a:lnTo>
                    <a:lnTo>
                      <a:pt x="385" y="2473"/>
                    </a:lnTo>
                    <a:lnTo>
                      <a:pt x="338" y="2420"/>
                    </a:lnTo>
                    <a:lnTo>
                      <a:pt x="294" y="2363"/>
                    </a:lnTo>
                    <a:lnTo>
                      <a:pt x="253" y="2306"/>
                    </a:lnTo>
                    <a:lnTo>
                      <a:pt x="214" y="2245"/>
                    </a:lnTo>
                    <a:lnTo>
                      <a:pt x="179" y="2183"/>
                    </a:lnTo>
                    <a:lnTo>
                      <a:pt x="146" y="2119"/>
                    </a:lnTo>
                    <a:lnTo>
                      <a:pt x="116" y="2054"/>
                    </a:lnTo>
                    <a:lnTo>
                      <a:pt x="91" y="1987"/>
                    </a:lnTo>
                    <a:lnTo>
                      <a:pt x="67" y="1918"/>
                    </a:lnTo>
                    <a:lnTo>
                      <a:pt x="47" y="1848"/>
                    </a:lnTo>
                    <a:lnTo>
                      <a:pt x="31" y="1776"/>
                    </a:lnTo>
                    <a:lnTo>
                      <a:pt x="17" y="1704"/>
                    </a:lnTo>
                    <a:lnTo>
                      <a:pt x="9" y="1629"/>
                    </a:lnTo>
                    <a:lnTo>
                      <a:pt x="3" y="1555"/>
                    </a:lnTo>
                    <a:lnTo>
                      <a:pt x="0" y="1479"/>
                    </a:lnTo>
                    <a:lnTo>
                      <a:pt x="3" y="1403"/>
                    </a:lnTo>
                    <a:lnTo>
                      <a:pt x="9" y="1328"/>
                    </a:lnTo>
                    <a:lnTo>
                      <a:pt x="17" y="1253"/>
                    </a:lnTo>
                    <a:lnTo>
                      <a:pt x="31" y="1181"/>
                    </a:lnTo>
                    <a:lnTo>
                      <a:pt x="47" y="1110"/>
                    </a:lnTo>
                    <a:lnTo>
                      <a:pt x="67" y="1039"/>
                    </a:lnTo>
                    <a:lnTo>
                      <a:pt x="91" y="970"/>
                    </a:lnTo>
                    <a:lnTo>
                      <a:pt x="116" y="903"/>
                    </a:lnTo>
                    <a:lnTo>
                      <a:pt x="146" y="838"/>
                    </a:lnTo>
                    <a:lnTo>
                      <a:pt x="179" y="774"/>
                    </a:lnTo>
                    <a:lnTo>
                      <a:pt x="214" y="712"/>
                    </a:lnTo>
                    <a:lnTo>
                      <a:pt x="253" y="652"/>
                    </a:lnTo>
                    <a:lnTo>
                      <a:pt x="294" y="594"/>
                    </a:lnTo>
                    <a:lnTo>
                      <a:pt x="338" y="538"/>
                    </a:lnTo>
                    <a:lnTo>
                      <a:pt x="385" y="485"/>
                    </a:lnTo>
                    <a:lnTo>
                      <a:pt x="434" y="433"/>
                    </a:lnTo>
                    <a:lnTo>
                      <a:pt x="485" y="384"/>
                    </a:lnTo>
                    <a:lnTo>
                      <a:pt x="539" y="338"/>
                    </a:lnTo>
                    <a:lnTo>
                      <a:pt x="594" y="294"/>
                    </a:lnTo>
                    <a:lnTo>
                      <a:pt x="652" y="252"/>
                    </a:lnTo>
                    <a:lnTo>
                      <a:pt x="712" y="214"/>
                    </a:lnTo>
                    <a:lnTo>
                      <a:pt x="774" y="179"/>
                    </a:lnTo>
                    <a:lnTo>
                      <a:pt x="838" y="146"/>
                    </a:lnTo>
                    <a:lnTo>
                      <a:pt x="903" y="116"/>
                    </a:lnTo>
                    <a:lnTo>
                      <a:pt x="970" y="90"/>
                    </a:lnTo>
                    <a:lnTo>
                      <a:pt x="1039" y="67"/>
                    </a:lnTo>
                    <a:lnTo>
                      <a:pt x="1109" y="47"/>
                    </a:lnTo>
                    <a:lnTo>
                      <a:pt x="1181" y="30"/>
                    </a:lnTo>
                    <a:lnTo>
                      <a:pt x="1253" y="17"/>
                    </a:lnTo>
                    <a:lnTo>
                      <a:pt x="1328" y="7"/>
                    </a:lnTo>
                    <a:lnTo>
                      <a:pt x="1402" y="2"/>
                    </a:lnTo>
                    <a:lnTo>
                      <a:pt x="1479" y="0"/>
                    </a:lnTo>
                    <a:lnTo>
                      <a:pt x="1554" y="2"/>
                    </a:lnTo>
                    <a:lnTo>
                      <a:pt x="1630" y="7"/>
                    </a:lnTo>
                    <a:lnTo>
                      <a:pt x="1703" y="17"/>
                    </a:lnTo>
                    <a:lnTo>
                      <a:pt x="1776" y="30"/>
                    </a:lnTo>
                    <a:lnTo>
                      <a:pt x="1848" y="47"/>
                    </a:lnTo>
                    <a:lnTo>
                      <a:pt x="1917" y="67"/>
                    </a:lnTo>
                    <a:lnTo>
                      <a:pt x="1986" y="90"/>
                    </a:lnTo>
                    <a:lnTo>
                      <a:pt x="2053" y="116"/>
                    </a:lnTo>
                    <a:lnTo>
                      <a:pt x="2118" y="146"/>
                    </a:lnTo>
                    <a:lnTo>
                      <a:pt x="2182" y="179"/>
                    </a:lnTo>
                    <a:lnTo>
                      <a:pt x="2244" y="214"/>
                    </a:lnTo>
                    <a:lnTo>
                      <a:pt x="2305" y="252"/>
                    </a:lnTo>
                    <a:lnTo>
                      <a:pt x="2362" y="294"/>
                    </a:lnTo>
                    <a:lnTo>
                      <a:pt x="2419" y="338"/>
                    </a:lnTo>
                    <a:lnTo>
                      <a:pt x="2472" y="384"/>
                    </a:lnTo>
                    <a:lnTo>
                      <a:pt x="2523" y="433"/>
                    </a:lnTo>
                    <a:lnTo>
                      <a:pt x="2572" y="485"/>
                    </a:lnTo>
                    <a:lnTo>
                      <a:pt x="2619" y="538"/>
                    </a:lnTo>
                    <a:lnTo>
                      <a:pt x="2662" y="594"/>
                    </a:lnTo>
                    <a:lnTo>
                      <a:pt x="2704" y="652"/>
                    </a:lnTo>
                    <a:lnTo>
                      <a:pt x="2742" y="712"/>
                    </a:lnTo>
                    <a:lnTo>
                      <a:pt x="2777" y="774"/>
                    </a:lnTo>
                    <a:lnTo>
                      <a:pt x="2810" y="838"/>
                    </a:lnTo>
                    <a:lnTo>
                      <a:pt x="2840" y="903"/>
                    </a:lnTo>
                    <a:lnTo>
                      <a:pt x="2867" y="970"/>
                    </a:lnTo>
                    <a:lnTo>
                      <a:pt x="2889" y="1039"/>
                    </a:lnTo>
                    <a:lnTo>
                      <a:pt x="2909" y="1110"/>
                    </a:lnTo>
                    <a:lnTo>
                      <a:pt x="2926" y="1181"/>
                    </a:lnTo>
                    <a:lnTo>
                      <a:pt x="2939" y="1253"/>
                    </a:lnTo>
                    <a:lnTo>
                      <a:pt x="2949" y="1328"/>
                    </a:lnTo>
                    <a:lnTo>
                      <a:pt x="2954" y="1403"/>
                    </a:lnTo>
                    <a:lnTo>
                      <a:pt x="2956" y="147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" name="Rectangle 58">
                <a:extLst>
                  <a:ext uri="{FF2B5EF4-FFF2-40B4-BE49-F238E27FC236}">
                    <a16:creationId xmlns:a16="http://schemas.microsoft.com/office/drawing/2014/main" id="{08CEE14F-B096-DC49-8773-1949110CC96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48390" y="5188066"/>
                <a:ext cx="69906" cy="200231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7" name="Freeform 59">
                <a:extLst>
                  <a:ext uri="{FF2B5EF4-FFF2-40B4-BE49-F238E27FC236}">
                    <a16:creationId xmlns:a16="http://schemas.microsoft.com/office/drawing/2014/main" id="{35C6594C-F041-2248-B5A8-F8C49F7DB49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548390" y="7190377"/>
                <a:ext cx="297102" cy="297102"/>
              </a:xfrm>
              <a:custGeom>
                <a:avLst/>
                <a:gdLst>
                  <a:gd name="T0" fmla="*/ 143 w 595"/>
                  <a:gd name="T1" fmla="*/ 23 h 595"/>
                  <a:gd name="T2" fmla="*/ 147 w 595"/>
                  <a:gd name="T3" fmla="*/ 69 h 595"/>
                  <a:gd name="T4" fmla="*/ 157 w 595"/>
                  <a:gd name="T5" fmla="*/ 113 h 595"/>
                  <a:gd name="T6" fmla="*/ 170 w 595"/>
                  <a:gd name="T7" fmla="*/ 155 h 595"/>
                  <a:gd name="T8" fmla="*/ 187 w 595"/>
                  <a:gd name="T9" fmla="*/ 197 h 595"/>
                  <a:gd name="T10" fmla="*/ 208 w 595"/>
                  <a:gd name="T11" fmla="*/ 235 h 595"/>
                  <a:gd name="T12" fmla="*/ 232 w 595"/>
                  <a:gd name="T13" fmla="*/ 271 h 595"/>
                  <a:gd name="T14" fmla="*/ 260 w 595"/>
                  <a:gd name="T15" fmla="*/ 304 h 595"/>
                  <a:gd name="T16" fmla="*/ 175 w 595"/>
                  <a:gd name="T17" fmla="*/ 422 h 595"/>
                  <a:gd name="T18" fmla="*/ 137 w 595"/>
                  <a:gd name="T19" fmla="*/ 379 h 595"/>
                  <a:gd name="T20" fmla="*/ 102 w 595"/>
                  <a:gd name="T21" fmla="*/ 333 h 595"/>
                  <a:gd name="T22" fmla="*/ 72 w 595"/>
                  <a:gd name="T23" fmla="*/ 284 h 595"/>
                  <a:gd name="T24" fmla="*/ 47 w 595"/>
                  <a:gd name="T25" fmla="*/ 232 h 595"/>
                  <a:gd name="T26" fmla="*/ 27 w 595"/>
                  <a:gd name="T27" fmla="*/ 177 h 595"/>
                  <a:gd name="T28" fmla="*/ 12 w 595"/>
                  <a:gd name="T29" fmla="*/ 120 h 595"/>
                  <a:gd name="T30" fmla="*/ 4 w 595"/>
                  <a:gd name="T31" fmla="*/ 60 h 595"/>
                  <a:gd name="T32" fmla="*/ 0 w 595"/>
                  <a:gd name="T33" fmla="*/ 0 h 595"/>
                  <a:gd name="T34" fmla="*/ 275 w 595"/>
                  <a:gd name="T35" fmla="*/ 320 h 595"/>
                  <a:gd name="T36" fmla="*/ 307 w 595"/>
                  <a:gd name="T37" fmla="*/ 350 h 595"/>
                  <a:gd name="T38" fmla="*/ 342 w 595"/>
                  <a:gd name="T39" fmla="*/ 376 h 595"/>
                  <a:gd name="T40" fmla="*/ 379 w 595"/>
                  <a:gd name="T41" fmla="*/ 399 h 595"/>
                  <a:gd name="T42" fmla="*/ 420 w 595"/>
                  <a:gd name="T43" fmla="*/ 417 h 595"/>
                  <a:gd name="T44" fmla="*/ 461 w 595"/>
                  <a:gd name="T45" fmla="*/ 433 h 595"/>
                  <a:gd name="T46" fmla="*/ 505 w 595"/>
                  <a:gd name="T47" fmla="*/ 444 h 595"/>
                  <a:gd name="T48" fmla="*/ 550 w 595"/>
                  <a:gd name="T49" fmla="*/ 451 h 595"/>
                  <a:gd name="T50" fmla="*/ 595 w 595"/>
                  <a:gd name="T51" fmla="*/ 453 h 595"/>
                  <a:gd name="T52" fmla="*/ 566 w 595"/>
                  <a:gd name="T53" fmla="*/ 595 h 595"/>
                  <a:gd name="T54" fmla="*/ 505 w 595"/>
                  <a:gd name="T55" fmla="*/ 589 h 595"/>
                  <a:gd name="T56" fmla="*/ 447 w 595"/>
                  <a:gd name="T57" fmla="*/ 577 h 595"/>
                  <a:gd name="T58" fmla="*/ 391 w 595"/>
                  <a:gd name="T59" fmla="*/ 560 h 595"/>
                  <a:gd name="T60" fmla="*/ 338 w 595"/>
                  <a:gd name="T61" fmla="*/ 537 h 595"/>
                  <a:gd name="T62" fmla="*/ 287 w 595"/>
                  <a:gd name="T63" fmla="*/ 509 h 595"/>
                  <a:gd name="T64" fmla="*/ 240 w 595"/>
                  <a:gd name="T65" fmla="*/ 477 h 595"/>
                  <a:gd name="T66" fmla="*/ 195 w 595"/>
                  <a:gd name="T67" fmla="*/ 441 h 595"/>
                  <a:gd name="T68" fmla="*/ 275 w 595"/>
                  <a:gd name="T69" fmla="*/ 320 h 5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595" h="595">
                    <a:moveTo>
                      <a:pt x="142" y="0"/>
                    </a:moveTo>
                    <a:lnTo>
                      <a:pt x="143" y="23"/>
                    </a:lnTo>
                    <a:lnTo>
                      <a:pt x="145" y="47"/>
                    </a:lnTo>
                    <a:lnTo>
                      <a:pt x="147" y="69"/>
                    </a:lnTo>
                    <a:lnTo>
                      <a:pt x="152" y="91"/>
                    </a:lnTo>
                    <a:lnTo>
                      <a:pt x="157" y="113"/>
                    </a:lnTo>
                    <a:lnTo>
                      <a:pt x="163" y="135"/>
                    </a:lnTo>
                    <a:lnTo>
                      <a:pt x="170" y="155"/>
                    </a:lnTo>
                    <a:lnTo>
                      <a:pt x="178" y="177"/>
                    </a:lnTo>
                    <a:lnTo>
                      <a:pt x="187" y="197"/>
                    </a:lnTo>
                    <a:lnTo>
                      <a:pt x="197" y="216"/>
                    </a:lnTo>
                    <a:lnTo>
                      <a:pt x="208" y="235"/>
                    </a:lnTo>
                    <a:lnTo>
                      <a:pt x="220" y="253"/>
                    </a:lnTo>
                    <a:lnTo>
                      <a:pt x="232" y="271"/>
                    </a:lnTo>
                    <a:lnTo>
                      <a:pt x="246" y="288"/>
                    </a:lnTo>
                    <a:lnTo>
                      <a:pt x="260" y="304"/>
                    </a:lnTo>
                    <a:lnTo>
                      <a:pt x="275" y="320"/>
                    </a:lnTo>
                    <a:lnTo>
                      <a:pt x="175" y="422"/>
                    </a:lnTo>
                    <a:lnTo>
                      <a:pt x="155" y="400"/>
                    </a:lnTo>
                    <a:lnTo>
                      <a:pt x="137" y="379"/>
                    </a:lnTo>
                    <a:lnTo>
                      <a:pt x="119" y="357"/>
                    </a:lnTo>
                    <a:lnTo>
                      <a:pt x="102" y="333"/>
                    </a:lnTo>
                    <a:lnTo>
                      <a:pt x="87" y="309"/>
                    </a:lnTo>
                    <a:lnTo>
                      <a:pt x="72" y="284"/>
                    </a:lnTo>
                    <a:lnTo>
                      <a:pt x="59" y="259"/>
                    </a:lnTo>
                    <a:lnTo>
                      <a:pt x="47" y="232"/>
                    </a:lnTo>
                    <a:lnTo>
                      <a:pt x="37" y="204"/>
                    </a:lnTo>
                    <a:lnTo>
                      <a:pt x="27" y="177"/>
                    </a:lnTo>
                    <a:lnTo>
                      <a:pt x="19" y="149"/>
                    </a:lnTo>
                    <a:lnTo>
                      <a:pt x="12" y="120"/>
                    </a:lnTo>
                    <a:lnTo>
                      <a:pt x="7" y="90"/>
                    </a:lnTo>
                    <a:lnTo>
                      <a:pt x="4" y="60"/>
                    </a:lnTo>
                    <a:lnTo>
                      <a:pt x="1" y="31"/>
                    </a:lnTo>
                    <a:lnTo>
                      <a:pt x="0" y="0"/>
                    </a:lnTo>
                    <a:lnTo>
                      <a:pt x="142" y="0"/>
                    </a:lnTo>
                    <a:close/>
                    <a:moveTo>
                      <a:pt x="275" y="320"/>
                    </a:moveTo>
                    <a:lnTo>
                      <a:pt x="291" y="335"/>
                    </a:lnTo>
                    <a:lnTo>
                      <a:pt x="307" y="350"/>
                    </a:lnTo>
                    <a:lnTo>
                      <a:pt x="324" y="363"/>
                    </a:lnTo>
                    <a:lnTo>
                      <a:pt x="342" y="376"/>
                    </a:lnTo>
                    <a:lnTo>
                      <a:pt x="360" y="387"/>
                    </a:lnTo>
                    <a:lnTo>
                      <a:pt x="379" y="399"/>
                    </a:lnTo>
                    <a:lnTo>
                      <a:pt x="400" y="409"/>
                    </a:lnTo>
                    <a:lnTo>
                      <a:pt x="420" y="417"/>
                    </a:lnTo>
                    <a:lnTo>
                      <a:pt x="440" y="426"/>
                    </a:lnTo>
                    <a:lnTo>
                      <a:pt x="461" y="433"/>
                    </a:lnTo>
                    <a:lnTo>
                      <a:pt x="483" y="440"/>
                    </a:lnTo>
                    <a:lnTo>
                      <a:pt x="505" y="444"/>
                    </a:lnTo>
                    <a:lnTo>
                      <a:pt x="526" y="448"/>
                    </a:lnTo>
                    <a:lnTo>
                      <a:pt x="550" y="451"/>
                    </a:lnTo>
                    <a:lnTo>
                      <a:pt x="572" y="452"/>
                    </a:lnTo>
                    <a:lnTo>
                      <a:pt x="595" y="453"/>
                    </a:lnTo>
                    <a:lnTo>
                      <a:pt x="595" y="595"/>
                    </a:lnTo>
                    <a:lnTo>
                      <a:pt x="566" y="595"/>
                    </a:lnTo>
                    <a:lnTo>
                      <a:pt x="535" y="593"/>
                    </a:lnTo>
                    <a:lnTo>
                      <a:pt x="505" y="589"/>
                    </a:lnTo>
                    <a:lnTo>
                      <a:pt x="476" y="583"/>
                    </a:lnTo>
                    <a:lnTo>
                      <a:pt x="447" y="577"/>
                    </a:lnTo>
                    <a:lnTo>
                      <a:pt x="419" y="568"/>
                    </a:lnTo>
                    <a:lnTo>
                      <a:pt x="391" y="560"/>
                    </a:lnTo>
                    <a:lnTo>
                      <a:pt x="364" y="549"/>
                    </a:lnTo>
                    <a:lnTo>
                      <a:pt x="338" y="537"/>
                    </a:lnTo>
                    <a:lnTo>
                      <a:pt x="312" y="524"/>
                    </a:lnTo>
                    <a:lnTo>
                      <a:pt x="287" y="509"/>
                    </a:lnTo>
                    <a:lnTo>
                      <a:pt x="263" y="494"/>
                    </a:lnTo>
                    <a:lnTo>
                      <a:pt x="240" y="477"/>
                    </a:lnTo>
                    <a:lnTo>
                      <a:pt x="216" y="460"/>
                    </a:lnTo>
                    <a:lnTo>
                      <a:pt x="195" y="441"/>
                    </a:lnTo>
                    <a:lnTo>
                      <a:pt x="175" y="422"/>
                    </a:lnTo>
                    <a:lnTo>
                      <a:pt x="275" y="32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8" name="Rectangle 60">
                <a:extLst>
                  <a:ext uri="{FF2B5EF4-FFF2-40B4-BE49-F238E27FC236}">
                    <a16:creationId xmlns:a16="http://schemas.microsoft.com/office/drawing/2014/main" id="{68B0BA48-EBE9-9847-9932-6C5F1CD0892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45490" y="7417572"/>
                <a:ext cx="2621481" cy="69906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9" name="Freeform 61">
                <a:extLst>
                  <a:ext uri="{FF2B5EF4-FFF2-40B4-BE49-F238E27FC236}">
                    <a16:creationId xmlns:a16="http://schemas.microsoft.com/office/drawing/2014/main" id="{A681E5EE-9CFB-464D-9978-BD8BD861347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466971" y="7417572"/>
                <a:ext cx="299598" cy="297102"/>
              </a:xfrm>
              <a:custGeom>
                <a:avLst/>
                <a:gdLst>
                  <a:gd name="T0" fmla="*/ 31 w 596"/>
                  <a:gd name="T1" fmla="*/ 2 h 596"/>
                  <a:gd name="T2" fmla="*/ 90 w 596"/>
                  <a:gd name="T3" fmla="*/ 7 h 596"/>
                  <a:gd name="T4" fmla="*/ 149 w 596"/>
                  <a:gd name="T5" fmla="*/ 20 h 596"/>
                  <a:gd name="T6" fmla="*/ 205 w 596"/>
                  <a:gd name="T7" fmla="*/ 37 h 596"/>
                  <a:gd name="T8" fmla="*/ 259 w 596"/>
                  <a:gd name="T9" fmla="*/ 59 h 596"/>
                  <a:gd name="T10" fmla="*/ 309 w 596"/>
                  <a:gd name="T11" fmla="*/ 87 h 596"/>
                  <a:gd name="T12" fmla="*/ 356 w 596"/>
                  <a:gd name="T13" fmla="*/ 119 h 596"/>
                  <a:gd name="T14" fmla="*/ 400 w 596"/>
                  <a:gd name="T15" fmla="*/ 155 h 596"/>
                  <a:gd name="T16" fmla="*/ 320 w 596"/>
                  <a:gd name="T17" fmla="*/ 275 h 596"/>
                  <a:gd name="T18" fmla="*/ 288 w 596"/>
                  <a:gd name="T19" fmla="*/ 246 h 596"/>
                  <a:gd name="T20" fmla="*/ 253 w 596"/>
                  <a:gd name="T21" fmla="*/ 220 h 596"/>
                  <a:gd name="T22" fmla="*/ 216 w 596"/>
                  <a:gd name="T23" fmla="*/ 198 h 596"/>
                  <a:gd name="T24" fmla="*/ 177 w 596"/>
                  <a:gd name="T25" fmla="*/ 178 h 596"/>
                  <a:gd name="T26" fmla="*/ 135 w 596"/>
                  <a:gd name="T27" fmla="*/ 163 h 596"/>
                  <a:gd name="T28" fmla="*/ 91 w 596"/>
                  <a:gd name="T29" fmla="*/ 152 h 596"/>
                  <a:gd name="T30" fmla="*/ 47 w 596"/>
                  <a:gd name="T31" fmla="*/ 145 h 596"/>
                  <a:gd name="T32" fmla="*/ 0 w 596"/>
                  <a:gd name="T33" fmla="*/ 142 h 596"/>
                  <a:gd name="T34" fmla="*/ 421 w 596"/>
                  <a:gd name="T35" fmla="*/ 175 h 596"/>
                  <a:gd name="T36" fmla="*/ 460 w 596"/>
                  <a:gd name="T37" fmla="*/ 218 h 596"/>
                  <a:gd name="T38" fmla="*/ 494 w 596"/>
                  <a:gd name="T39" fmla="*/ 264 h 596"/>
                  <a:gd name="T40" fmla="*/ 524 w 596"/>
                  <a:gd name="T41" fmla="*/ 313 h 596"/>
                  <a:gd name="T42" fmla="*/ 549 w 596"/>
                  <a:gd name="T43" fmla="*/ 365 h 596"/>
                  <a:gd name="T44" fmla="*/ 569 w 596"/>
                  <a:gd name="T45" fmla="*/ 419 h 596"/>
                  <a:gd name="T46" fmla="*/ 583 w 596"/>
                  <a:gd name="T47" fmla="*/ 477 h 596"/>
                  <a:gd name="T48" fmla="*/ 593 w 596"/>
                  <a:gd name="T49" fmla="*/ 535 h 596"/>
                  <a:gd name="T50" fmla="*/ 596 w 596"/>
                  <a:gd name="T51" fmla="*/ 596 h 596"/>
                  <a:gd name="T52" fmla="*/ 453 w 596"/>
                  <a:gd name="T53" fmla="*/ 573 h 596"/>
                  <a:gd name="T54" fmla="*/ 448 w 596"/>
                  <a:gd name="T55" fmla="*/ 528 h 596"/>
                  <a:gd name="T56" fmla="*/ 439 w 596"/>
                  <a:gd name="T57" fmla="*/ 483 h 596"/>
                  <a:gd name="T58" fmla="*/ 426 w 596"/>
                  <a:gd name="T59" fmla="*/ 440 h 596"/>
                  <a:gd name="T60" fmla="*/ 409 w 596"/>
                  <a:gd name="T61" fmla="*/ 400 h 596"/>
                  <a:gd name="T62" fmla="*/ 388 w 596"/>
                  <a:gd name="T63" fmla="*/ 362 h 596"/>
                  <a:gd name="T64" fmla="*/ 364 w 596"/>
                  <a:gd name="T65" fmla="*/ 325 h 596"/>
                  <a:gd name="T66" fmla="*/ 336 w 596"/>
                  <a:gd name="T67" fmla="*/ 291 h 596"/>
                  <a:gd name="T68" fmla="*/ 421 w 596"/>
                  <a:gd name="T69" fmla="*/ 175 h 5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596" h="596">
                    <a:moveTo>
                      <a:pt x="0" y="0"/>
                    </a:moveTo>
                    <a:lnTo>
                      <a:pt x="31" y="2"/>
                    </a:lnTo>
                    <a:lnTo>
                      <a:pt x="61" y="4"/>
                    </a:lnTo>
                    <a:lnTo>
                      <a:pt x="90" y="7"/>
                    </a:lnTo>
                    <a:lnTo>
                      <a:pt x="120" y="12"/>
                    </a:lnTo>
                    <a:lnTo>
                      <a:pt x="149" y="20"/>
                    </a:lnTo>
                    <a:lnTo>
                      <a:pt x="178" y="27"/>
                    </a:lnTo>
                    <a:lnTo>
                      <a:pt x="205" y="37"/>
                    </a:lnTo>
                    <a:lnTo>
                      <a:pt x="232" y="47"/>
                    </a:lnTo>
                    <a:lnTo>
                      <a:pt x="259" y="59"/>
                    </a:lnTo>
                    <a:lnTo>
                      <a:pt x="284" y="72"/>
                    </a:lnTo>
                    <a:lnTo>
                      <a:pt x="309" y="87"/>
                    </a:lnTo>
                    <a:lnTo>
                      <a:pt x="333" y="102"/>
                    </a:lnTo>
                    <a:lnTo>
                      <a:pt x="356" y="119"/>
                    </a:lnTo>
                    <a:lnTo>
                      <a:pt x="379" y="137"/>
                    </a:lnTo>
                    <a:lnTo>
                      <a:pt x="400" y="155"/>
                    </a:lnTo>
                    <a:lnTo>
                      <a:pt x="421" y="175"/>
                    </a:lnTo>
                    <a:lnTo>
                      <a:pt x="320" y="275"/>
                    </a:lnTo>
                    <a:lnTo>
                      <a:pt x="305" y="260"/>
                    </a:lnTo>
                    <a:lnTo>
                      <a:pt x="288" y="246"/>
                    </a:lnTo>
                    <a:lnTo>
                      <a:pt x="271" y="233"/>
                    </a:lnTo>
                    <a:lnTo>
                      <a:pt x="253" y="220"/>
                    </a:lnTo>
                    <a:lnTo>
                      <a:pt x="235" y="208"/>
                    </a:lnTo>
                    <a:lnTo>
                      <a:pt x="216" y="198"/>
                    </a:lnTo>
                    <a:lnTo>
                      <a:pt x="197" y="187"/>
                    </a:lnTo>
                    <a:lnTo>
                      <a:pt x="177" y="178"/>
                    </a:lnTo>
                    <a:lnTo>
                      <a:pt x="156" y="170"/>
                    </a:lnTo>
                    <a:lnTo>
                      <a:pt x="135" y="163"/>
                    </a:lnTo>
                    <a:lnTo>
                      <a:pt x="114" y="157"/>
                    </a:lnTo>
                    <a:lnTo>
                      <a:pt x="91" y="152"/>
                    </a:lnTo>
                    <a:lnTo>
                      <a:pt x="69" y="147"/>
                    </a:lnTo>
                    <a:lnTo>
                      <a:pt x="47" y="145"/>
                    </a:lnTo>
                    <a:lnTo>
                      <a:pt x="23" y="143"/>
                    </a:lnTo>
                    <a:lnTo>
                      <a:pt x="0" y="142"/>
                    </a:lnTo>
                    <a:lnTo>
                      <a:pt x="0" y="0"/>
                    </a:lnTo>
                    <a:close/>
                    <a:moveTo>
                      <a:pt x="421" y="175"/>
                    </a:moveTo>
                    <a:lnTo>
                      <a:pt x="441" y="195"/>
                    </a:lnTo>
                    <a:lnTo>
                      <a:pt x="460" y="218"/>
                    </a:lnTo>
                    <a:lnTo>
                      <a:pt x="478" y="240"/>
                    </a:lnTo>
                    <a:lnTo>
                      <a:pt x="494" y="264"/>
                    </a:lnTo>
                    <a:lnTo>
                      <a:pt x="510" y="287"/>
                    </a:lnTo>
                    <a:lnTo>
                      <a:pt x="524" y="313"/>
                    </a:lnTo>
                    <a:lnTo>
                      <a:pt x="537" y="338"/>
                    </a:lnTo>
                    <a:lnTo>
                      <a:pt x="549" y="365"/>
                    </a:lnTo>
                    <a:lnTo>
                      <a:pt x="560" y="391"/>
                    </a:lnTo>
                    <a:lnTo>
                      <a:pt x="569" y="419"/>
                    </a:lnTo>
                    <a:lnTo>
                      <a:pt x="577" y="448"/>
                    </a:lnTo>
                    <a:lnTo>
                      <a:pt x="583" y="477"/>
                    </a:lnTo>
                    <a:lnTo>
                      <a:pt x="589" y="505"/>
                    </a:lnTo>
                    <a:lnTo>
                      <a:pt x="593" y="535"/>
                    </a:lnTo>
                    <a:lnTo>
                      <a:pt x="595" y="566"/>
                    </a:lnTo>
                    <a:lnTo>
                      <a:pt x="596" y="596"/>
                    </a:lnTo>
                    <a:lnTo>
                      <a:pt x="453" y="596"/>
                    </a:lnTo>
                    <a:lnTo>
                      <a:pt x="453" y="573"/>
                    </a:lnTo>
                    <a:lnTo>
                      <a:pt x="451" y="550"/>
                    </a:lnTo>
                    <a:lnTo>
                      <a:pt x="448" y="528"/>
                    </a:lnTo>
                    <a:lnTo>
                      <a:pt x="445" y="505"/>
                    </a:lnTo>
                    <a:lnTo>
                      <a:pt x="439" y="483"/>
                    </a:lnTo>
                    <a:lnTo>
                      <a:pt x="433" y="462"/>
                    </a:lnTo>
                    <a:lnTo>
                      <a:pt x="426" y="440"/>
                    </a:lnTo>
                    <a:lnTo>
                      <a:pt x="418" y="420"/>
                    </a:lnTo>
                    <a:lnTo>
                      <a:pt x="409" y="400"/>
                    </a:lnTo>
                    <a:lnTo>
                      <a:pt x="399" y="380"/>
                    </a:lnTo>
                    <a:lnTo>
                      <a:pt x="388" y="362"/>
                    </a:lnTo>
                    <a:lnTo>
                      <a:pt x="376" y="342"/>
                    </a:lnTo>
                    <a:lnTo>
                      <a:pt x="364" y="325"/>
                    </a:lnTo>
                    <a:lnTo>
                      <a:pt x="350" y="307"/>
                    </a:lnTo>
                    <a:lnTo>
                      <a:pt x="336" y="291"/>
                    </a:lnTo>
                    <a:lnTo>
                      <a:pt x="320" y="275"/>
                    </a:lnTo>
                    <a:lnTo>
                      <a:pt x="421" y="1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0" name="Rectangle 62">
                <a:extLst>
                  <a:ext uri="{FF2B5EF4-FFF2-40B4-BE49-F238E27FC236}">
                    <a16:creationId xmlns:a16="http://schemas.microsoft.com/office/drawing/2014/main" id="{AEA2DEE4-5A41-D04D-8E65-EA46072BDFC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694166" y="7714673"/>
                <a:ext cx="72404" cy="3258127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1" name="Freeform 89">
                <a:extLst>
                  <a:ext uri="{FF2B5EF4-FFF2-40B4-BE49-F238E27FC236}">
                    <a16:creationId xmlns:a16="http://schemas.microsoft.com/office/drawing/2014/main" id="{80D92CF5-896F-854E-85F9-3311E228E96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61543" y="5687395"/>
                <a:ext cx="434417" cy="476861"/>
              </a:xfrm>
              <a:custGeom>
                <a:avLst/>
                <a:gdLst>
                  <a:gd name="T0" fmla="*/ 694 w 872"/>
                  <a:gd name="T1" fmla="*/ 878 h 954"/>
                  <a:gd name="T2" fmla="*/ 751 w 872"/>
                  <a:gd name="T3" fmla="*/ 816 h 954"/>
                  <a:gd name="T4" fmla="*/ 787 w 872"/>
                  <a:gd name="T5" fmla="*/ 768 h 954"/>
                  <a:gd name="T6" fmla="*/ 811 w 872"/>
                  <a:gd name="T7" fmla="*/ 732 h 954"/>
                  <a:gd name="T8" fmla="*/ 832 w 872"/>
                  <a:gd name="T9" fmla="*/ 692 h 954"/>
                  <a:gd name="T10" fmla="*/ 850 w 872"/>
                  <a:gd name="T11" fmla="*/ 650 h 954"/>
                  <a:gd name="T12" fmla="*/ 863 w 872"/>
                  <a:gd name="T13" fmla="*/ 605 h 954"/>
                  <a:gd name="T14" fmla="*/ 870 w 872"/>
                  <a:gd name="T15" fmla="*/ 558 h 954"/>
                  <a:gd name="T16" fmla="*/ 870 w 872"/>
                  <a:gd name="T17" fmla="*/ 510 h 954"/>
                  <a:gd name="T18" fmla="*/ 862 w 872"/>
                  <a:gd name="T19" fmla="*/ 460 h 954"/>
                  <a:gd name="T20" fmla="*/ 843 w 872"/>
                  <a:gd name="T21" fmla="*/ 410 h 954"/>
                  <a:gd name="T22" fmla="*/ 813 w 872"/>
                  <a:gd name="T23" fmla="*/ 361 h 954"/>
                  <a:gd name="T24" fmla="*/ 772 w 872"/>
                  <a:gd name="T25" fmla="*/ 312 h 954"/>
                  <a:gd name="T26" fmla="*/ 721 w 872"/>
                  <a:gd name="T27" fmla="*/ 266 h 954"/>
                  <a:gd name="T28" fmla="*/ 666 w 872"/>
                  <a:gd name="T29" fmla="*/ 226 h 954"/>
                  <a:gd name="T30" fmla="*/ 605 w 872"/>
                  <a:gd name="T31" fmla="*/ 189 h 954"/>
                  <a:gd name="T32" fmla="*/ 542 w 872"/>
                  <a:gd name="T33" fmla="*/ 157 h 954"/>
                  <a:gd name="T34" fmla="*/ 476 w 872"/>
                  <a:gd name="T35" fmla="*/ 127 h 954"/>
                  <a:gd name="T36" fmla="*/ 410 w 872"/>
                  <a:gd name="T37" fmla="*/ 101 h 954"/>
                  <a:gd name="T38" fmla="*/ 344 w 872"/>
                  <a:gd name="T39" fmla="*/ 79 h 954"/>
                  <a:gd name="T40" fmla="*/ 250 w 872"/>
                  <a:gd name="T41" fmla="*/ 51 h 954"/>
                  <a:gd name="T42" fmla="*/ 138 w 872"/>
                  <a:gd name="T43" fmla="*/ 26 h 954"/>
                  <a:gd name="T44" fmla="*/ 54 w 872"/>
                  <a:gd name="T45" fmla="*/ 9 h 954"/>
                  <a:gd name="T46" fmla="*/ 6 w 872"/>
                  <a:gd name="T47" fmla="*/ 1 h 954"/>
                  <a:gd name="T48" fmla="*/ 1 w 872"/>
                  <a:gd name="T49" fmla="*/ 8 h 954"/>
                  <a:gd name="T50" fmla="*/ 3 w 872"/>
                  <a:gd name="T51" fmla="*/ 54 h 954"/>
                  <a:gd name="T52" fmla="*/ 9 w 872"/>
                  <a:gd name="T53" fmla="*/ 140 h 954"/>
                  <a:gd name="T54" fmla="*/ 19 w 872"/>
                  <a:gd name="T55" fmla="*/ 249 h 954"/>
                  <a:gd name="T56" fmla="*/ 34 w 872"/>
                  <a:gd name="T57" fmla="*/ 373 h 954"/>
                  <a:gd name="T58" fmla="*/ 54 w 872"/>
                  <a:gd name="T59" fmla="*/ 498 h 954"/>
                  <a:gd name="T60" fmla="*/ 72 w 872"/>
                  <a:gd name="T61" fmla="*/ 588 h 954"/>
                  <a:gd name="T62" fmla="*/ 86 w 872"/>
                  <a:gd name="T63" fmla="*/ 642 h 954"/>
                  <a:gd name="T64" fmla="*/ 102 w 872"/>
                  <a:gd name="T65" fmla="*/ 691 h 954"/>
                  <a:gd name="T66" fmla="*/ 120 w 872"/>
                  <a:gd name="T67" fmla="*/ 732 h 954"/>
                  <a:gd name="T68" fmla="*/ 149 w 872"/>
                  <a:gd name="T69" fmla="*/ 782 h 954"/>
                  <a:gd name="T70" fmla="*/ 190 w 872"/>
                  <a:gd name="T71" fmla="*/ 835 h 954"/>
                  <a:gd name="T72" fmla="*/ 235 w 872"/>
                  <a:gd name="T73" fmla="*/ 878 h 954"/>
                  <a:gd name="T74" fmla="*/ 280 w 872"/>
                  <a:gd name="T75" fmla="*/ 910 h 954"/>
                  <a:gd name="T76" fmla="*/ 326 w 872"/>
                  <a:gd name="T77" fmla="*/ 932 h 954"/>
                  <a:gd name="T78" fmla="*/ 372 w 872"/>
                  <a:gd name="T79" fmla="*/ 946 h 954"/>
                  <a:gd name="T80" fmla="*/ 417 w 872"/>
                  <a:gd name="T81" fmla="*/ 953 h 954"/>
                  <a:gd name="T82" fmla="*/ 461 w 872"/>
                  <a:gd name="T83" fmla="*/ 954 h 954"/>
                  <a:gd name="T84" fmla="*/ 503 w 872"/>
                  <a:gd name="T85" fmla="*/ 951 h 954"/>
                  <a:gd name="T86" fmla="*/ 542 w 872"/>
                  <a:gd name="T87" fmla="*/ 945 h 954"/>
                  <a:gd name="T88" fmla="*/ 578 w 872"/>
                  <a:gd name="T89" fmla="*/ 935 h 954"/>
                  <a:gd name="T90" fmla="*/ 609 w 872"/>
                  <a:gd name="T91" fmla="*/ 924 h 954"/>
                  <a:gd name="T92" fmla="*/ 664 w 872"/>
                  <a:gd name="T93" fmla="*/ 899 h 9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872" h="954">
                    <a:moveTo>
                      <a:pt x="680" y="890"/>
                    </a:moveTo>
                    <a:lnTo>
                      <a:pt x="694" y="878"/>
                    </a:lnTo>
                    <a:lnTo>
                      <a:pt x="729" y="841"/>
                    </a:lnTo>
                    <a:lnTo>
                      <a:pt x="751" y="816"/>
                    </a:lnTo>
                    <a:lnTo>
                      <a:pt x="776" y="785"/>
                    </a:lnTo>
                    <a:lnTo>
                      <a:pt x="787" y="768"/>
                    </a:lnTo>
                    <a:lnTo>
                      <a:pt x="799" y="751"/>
                    </a:lnTo>
                    <a:lnTo>
                      <a:pt x="811" y="732"/>
                    </a:lnTo>
                    <a:lnTo>
                      <a:pt x="822" y="713"/>
                    </a:lnTo>
                    <a:lnTo>
                      <a:pt x="832" y="692"/>
                    </a:lnTo>
                    <a:lnTo>
                      <a:pt x="842" y="671"/>
                    </a:lnTo>
                    <a:lnTo>
                      <a:pt x="850" y="650"/>
                    </a:lnTo>
                    <a:lnTo>
                      <a:pt x="858" y="627"/>
                    </a:lnTo>
                    <a:lnTo>
                      <a:pt x="863" y="605"/>
                    </a:lnTo>
                    <a:lnTo>
                      <a:pt x="868" y="582"/>
                    </a:lnTo>
                    <a:lnTo>
                      <a:pt x="870" y="558"/>
                    </a:lnTo>
                    <a:lnTo>
                      <a:pt x="872" y="534"/>
                    </a:lnTo>
                    <a:lnTo>
                      <a:pt x="870" y="510"/>
                    </a:lnTo>
                    <a:lnTo>
                      <a:pt x="867" y="485"/>
                    </a:lnTo>
                    <a:lnTo>
                      <a:pt x="862" y="460"/>
                    </a:lnTo>
                    <a:lnTo>
                      <a:pt x="855" y="436"/>
                    </a:lnTo>
                    <a:lnTo>
                      <a:pt x="843" y="410"/>
                    </a:lnTo>
                    <a:lnTo>
                      <a:pt x="830" y="386"/>
                    </a:lnTo>
                    <a:lnTo>
                      <a:pt x="813" y="361"/>
                    </a:lnTo>
                    <a:lnTo>
                      <a:pt x="794" y="336"/>
                    </a:lnTo>
                    <a:lnTo>
                      <a:pt x="772" y="312"/>
                    </a:lnTo>
                    <a:lnTo>
                      <a:pt x="747" y="289"/>
                    </a:lnTo>
                    <a:lnTo>
                      <a:pt x="721" y="266"/>
                    </a:lnTo>
                    <a:lnTo>
                      <a:pt x="694" y="246"/>
                    </a:lnTo>
                    <a:lnTo>
                      <a:pt x="666" y="226"/>
                    </a:lnTo>
                    <a:lnTo>
                      <a:pt x="636" y="207"/>
                    </a:lnTo>
                    <a:lnTo>
                      <a:pt x="605" y="189"/>
                    </a:lnTo>
                    <a:lnTo>
                      <a:pt x="574" y="173"/>
                    </a:lnTo>
                    <a:lnTo>
                      <a:pt x="542" y="157"/>
                    </a:lnTo>
                    <a:lnTo>
                      <a:pt x="509" y="141"/>
                    </a:lnTo>
                    <a:lnTo>
                      <a:pt x="476" y="127"/>
                    </a:lnTo>
                    <a:lnTo>
                      <a:pt x="443" y="114"/>
                    </a:lnTo>
                    <a:lnTo>
                      <a:pt x="410" y="101"/>
                    </a:lnTo>
                    <a:lnTo>
                      <a:pt x="377" y="90"/>
                    </a:lnTo>
                    <a:lnTo>
                      <a:pt x="344" y="79"/>
                    </a:lnTo>
                    <a:lnTo>
                      <a:pt x="312" y="69"/>
                    </a:lnTo>
                    <a:lnTo>
                      <a:pt x="250" y="51"/>
                    </a:lnTo>
                    <a:lnTo>
                      <a:pt x="191" y="37"/>
                    </a:lnTo>
                    <a:lnTo>
                      <a:pt x="138" y="26"/>
                    </a:lnTo>
                    <a:lnTo>
                      <a:pt x="92" y="16"/>
                    </a:lnTo>
                    <a:lnTo>
                      <a:pt x="54" y="9"/>
                    </a:lnTo>
                    <a:lnTo>
                      <a:pt x="25" y="4"/>
                    </a:lnTo>
                    <a:lnTo>
                      <a:pt x="6" y="1"/>
                    </a:lnTo>
                    <a:lnTo>
                      <a:pt x="0" y="0"/>
                    </a:lnTo>
                    <a:lnTo>
                      <a:pt x="1" y="8"/>
                    </a:lnTo>
                    <a:lnTo>
                      <a:pt x="2" y="26"/>
                    </a:lnTo>
                    <a:lnTo>
                      <a:pt x="3" y="54"/>
                    </a:lnTo>
                    <a:lnTo>
                      <a:pt x="6" y="93"/>
                    </a:lnTo>
                    <a:lnTo>
                      <a:pt x="9" y="140"/>
                    </a:lnTo>
                    <a:lnTo>
                      <a:pt x="14" y="192"/>
                    </a:lnTo>
                    <a:lnTo>
                      <a:pt x="19" y="249"/>
                    </a:lnTo>
                    <a:lnTo>
                      <a:pt x="26" y="310"/>
                    </a:lnTo>
                    <a:lnTo>
                      <a:pt x="34" y="373"/>
                    </a:lnTo>
                    <a:lnTo>
                      <a:pt x="44" y="436"/>
                    </a:lnTo>
                    <a:lnTo>
                      <a:pt x="54" y="498"/>
                    </a:lnTo>
                    <a:lnTo>
                      <a:pt x="66" y="559"/>
                    </a:lnTo>
                    <a:lnTo>
                      <a:pt x="72" y="588"/>
                    </a:lnTo>
                    <a:lnTo>
                      <a:pt x="79" y="616"/>
                    </a:lnTo>
                    <a:lnTo>
                      <a:pt x="86" y="642"/>
                    </a:lnTo>
                    <a:lnTo>
                      <a:pt x="94" y="668"/>
                    </a:lnTo>
                    <a:lnTo>
                      <a:pt x="102" y="691"/>
                    </a:lnTo>
                    <a:lnTo>
                      <a:pt x="111" y="713"/>
                    </a:lnTo>
                    <a:lnTo>
                      <a:pt x="120" y="732"/>
                    </a:lnTo>
                    <a:lnTo>
                      <a:pt x="129" y="750"/>
                    </a:lnTo>
                    <a:lnTo>
                      <a:pt x="149" y="782"/>
                    </a:lnTo>
                    <a:lnTo>
                      <a:pt x="169" y="809"/>
                    </a:lnTo>
                    <a:lnTo>
                      <a:pt x="190" y="835"/>
                    </a:lnTo>
                    <a:lnTo>
                      <a:pt x="213" y="857"/>
                    </a:lnTo>
                    <a:lnTo>
                      <a:pt x="235" y="878"/>
                    </a:lnTo>
                    <a:lnTo>
                      <a:pt x="257" y="895"/>
                    </a:lnTo>
                    <a:lnTo>
                      <a:pt x="280" y="910"/>
                    </a:lnTo>
                    <a:lnTo>
                      <a:pt x="303" y="921"/>
                    </a:lnTo>
                    <a:lnTo>
                      <a:pt x="326" y="932"/>
                    </a:lnTo>
                    <a:lnTo>
                      <a:pt x="349" y="940"/>
                    </a:lnTo>
                    <a:lnTo>
                      <a:pt x="372" y="946"/>
                    </a:lnTo>
                    <a:lnTo>
                      <a:pt x="395" y="950"/>
                    </a:lnTo>
                    <a:lnTo>
                      <a:pt x="417" y="953"/>
                    </a:lnTo>
                    <a:lnTo>
                      <a:pt x="439" y="954"/>
                    </a:lnTo>
                    <a:lnTo>
                      <a:pt x="461" y="954"/>
                    </a:lnTo>
                    <a:lnTo>
                      <a:pt x="482" y="953"/>
                    </a:lnTo>
                    <a:lnTo>
                      <a:pt x="503" y="951"/>
                    </a:lnTo>
                    <a:lnTo>
                      <a:pt x="522" y="948"/>
                    </a:lnTo>
                    <a:lnTo>
                      <a:pt x="542" y="945"/>
                    </a:lnTo>
                    <a:lnTo>
                      <a:pt x="561" y="939"/>
                    </a:lnTo>
                    <a:lnTo>
                      <a:pt x="578" y="935"/>
                    </a:lnTo>
                    <a:lnTo>
                      <a:pt x="594" y="930"/>
                    </a:lnTo>
                    <a:lnTo>
                      <a:pt x="609" y="924"/>
                    </a:lnTo>
                    <a:lnTo>
                      <a:pt x="623" y="919"/>
                    </a:lnTo>
                    <a:lnTo>
                      <a:pt x="664" y="899"/>
                    </a:lnTo>
                    <a:lnTo>
                      <a:pt x="680" y="89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2" name="Freeform 94">
                <a:extLst>
                  <a:ext uri="{FF2B5EF4-FFF2-40B4-BE49-F238E27FC236}">
                    <a16:creationId xmlns:a16="http://schemas.microsoft.com/office/drawing/2014/main" id="{23FE1F7D-E316-9B40-8912-8F66B1411B88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3679464" y="5600456"/>
                <a:ext cx="279623" cy="316632"/>
              </a:xfrm>
              <a:custGeom>
                <a:avLst/>
                <a:gdLst>
                  <a:gd name="T0" fmla="*/ 526 w 676"/>
                  <a:gd name="T1" fmla="*/ 712 h 767"/>
                  <a:gd name="T2" fmla="*/ 574 w 676"/>
                  <a:gd name="T3" fmla="*/ 664 h 767"/>
                  <a:gd name="T4" fmla="*/ 602 w 676"/>
                  <a:gd name="T5" fmla="*/ 627 h 767"/>
                  <a:gd name="T6" fmla="*/ 623 w 676"/>
                  <a:gd name="T7" fmla="*/ 599 h 767"/>
                  <a:gd name="T8" fmla="*/ 640 w 676"/>
                  <a:gd name="T9" fmla="*/ 568 h 767"/>
                  <a:gd name="T10" fmla="*/ 656 w 676"/>
                  <a:gd name="T11" fmla="*/ 535 h 767"/>
                  <a:gd name="T12" fmla="*/ 667 w 676"/>
                  <a:gd name="T13" fmla="*/ 500 h 767"/>
                  <a:gd name="T14" fmla="*/ 674 w 676"/>
                  <a:gd name="T15" fmla="*/ 463 h 767"/>
                  <a:gd name="T16" fmla="*/ 675 w 676"/>
                  <a:gd name="T17" fmla="*/ 425 h 767"/>
                  <a:gd name="T18" fmla="*/ 669 w 676"/>
                  <a:gd name="T19" fmla="*/ 386 h 767"/>
                  <a:gd name="T20" fmla="*/ 657 w 676"/>
                  <a:gd name="T21" fmla="*/ 346 h 767"/>
                  <a:gd name="T22" fmla="*/ 633 w 676"/>
                  <a:gd name="T23" fmla="*/ 305 h 767"/>
                  <a:gd name="T24" fmla="*/ 601 w 676"/>
                  <a:gd name="T25" fmla="*/ 266 h 767"/>
                  <a:gd name="T26" fmla="*/ 564 w 676"/>
                  <a:gd name="T27" fmla="*/ 229 h 767"/>
                  <a:gd name="T28" fmla="*/ 520 w 676"/>
                  <a:gd name="T29" fmla="*/ 196 h 767"/>
                  <a:gd name="T30" fmla="*/ 474 w 676"/>
                  <a:gd name="T31" fmla="*/ 165 h 767"/>
                  <a:gd name="T32" fmla="*/ 425 w 676"/>
                  <a:gd name="T33" fmla="*/ 137 h 767"/>
                  <a:gd name="T34" fmla="*/ 372 w 676"/>
                  <a:gd name="T35" fmla="*/ 113 h 767"/>
                  <a:gd name="T36" fmla="*/ 296 w 676"/>
                  <a:gd name="T37" fmla="*/ 81 h 767"/>
                  <a:gd name="T38" fmla="*/ 196 w 676"/>
                  <a:gd name="T39" fmla="*/ 47 h 767"/>
                  <a:gd name="T40" fmla="*/ 109 w 676"/>
                  <a:gd name="T41" fmla="*/ 23 h 767"/>
                  <a:gd name="T42" fmla="*/ 19 w 676"/>
                  <a:gd name="T43" fmla="*/ 3 h 767"/>
                  <a:gd name="T44" fmla="*/ 1 w 676"/>
                  <a:gd name="T45" fmla="*/ 20 h 767"/>
                  <a:gd name="T46" fmla="*/ 6 w 676"/>
                  <a:gd name="T47" fmla="*/ 151 h 767"/>
                  <a:gd name="T48" fmla="*/ 17 w 676"/>
                  <a:gd name="T49" fmla="*/ 295 h 767"/>
                  <a:gd name="T50" fmla="*/ 30 w 676"/>
                  <a:gd name="T51" fmla="*/ 395 h 767"/>
                  <a:gd name="T52" fmla="*/ 41 w 676"/>
                  <a:gd name="T53" fmla="*/ 466 h 767"/>
                  <a:gd name="T54" fmla="*/ 51 w 676"/>
                  <a:gd name="T55" fmla="*/ 510 h 767"/>
                  <a:gd name="T56" fmla="*/ 63 w 676"/>
                  <a:gd name="T57" fmla="*/ 548 h 767"/>
                  <a:gd name="T58" fmla="*/ 76 w 676"/>
                  <a:gd name="T59" fmla="*/ 581 h 767"/>
                  <a:gd name="T60" fmla="*/ 98 w 676"/>
                  <a:gd name="T61" fmla="*/ 622 h 767"/>
                  <a:gd name="T62" fmla="*/ 129 w 676"/>
                  <a:gd name="T63" fmla="*/ 665 h 767"/>
                  <a:gd name="T64" fmla="*/ 163 w 676"/>
                  <a:gd name="T65" fmla="*/ 699 h 767"/>
                  <a:gd name="T66" fmla="*/ 198 w 676"/>
                  <a:gd name="T67" fmla="*/ 726 h 767"/>
                  <a:gd name="T68" fmla="*/ 233 w 676"/>
                  <a:gd name="T69" fmla="*/ 745 h 767"/>
                  <a:gd name="T70" fmla="*/ 269 w 676"/>
                  <a:gd name="T71" fmla="*/ 757 h 767"/>
                  <a:gd name="T72" fmla="*/ 305 w 676"/>
                  <a:gd name="T73" fmla="*/ 764 h 767"/>
                  <a:gd name="T74" fmla="*/ 339 w 676"/>
                  <a:gd name="T75" fmla="*/ 767 h 767"/>
                  <a:gd name="T76" fmla="*/ 372 w 676"/>
                  <a:gd name="T77" fmla="*/ 764 h 767"/>
                  <a:gd name="T78" fmla="*/ 404 w 676"/>
                  <a:gd name="T79" fmla="*/ 760 h 767"/>
                  <a:gd name="T80" fmla="*/ 445 w 676"/>
                  <a:gd name="T81" fmla="*/ 751 h 767"/>
                  <a:gd name="T82" fmla="*/ 502 w 676"/>
                  <a:gd name="T83" fmla="*/ 728 h 7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676" h="767">
                    <a:moveTo>
                      <a:pt x="514" y="722"/>
                    </a:moveTo>
                    <a:lnTo>
                      <a:pt x="526" y="712"/>
                    </a:lnTo>
                    <a:lnTo>
                      <a:pt x="554" y="683"/>
                    </a:lnTo>
                    <a:lnTo>
                      <a:pt x="574" y="664"/>
                    </a:lnTo>
                    <a:lnTo>
                      <a:pt x="593" y="640"/>
                    </a:lnTo>
                    <a:lnTo>
                      <a:pt x="602" y="627"/>
                    </a:lnTo>
                    <a:lnTo>
                      <a:pt x="613" y="613"/>
                    </a:lnTo>
                    <a:lnTo>
                      <a:pt x="623" y="599"/>
                    </a:lnTo>
                    <a:lnTo>
                      <a:pt x="631" y="584"/>
                    </a:lnTo>
                    <a:lnTo>
                      <a:pt x="640" y="568"/>
                    </a:lnTo>
                    <a:lnTo>
                      <a:pt x="648" y="552"/>
                    </a:lnTo>
                    <a:lnTo>
                      <a:pt x="656" y="535"/>
                    </a:lnTo>
                    <a:lnTo>
                      <a:pt x="662" y="518"/>
                    </a:lnTo>
                    <a:lnTo>
                      <a:pt x="667" y="500"/>
                    </a:lnTo>
                    <a:lnTo>
                      <a:pt x="672" y="482"/>
                    </a:lnTo>
                    <a:lnTo>
                      <a:pt x="674" y="463"/>
                    </a:lnTo>
                    <a:lnTo>
                      <a:pt x="676" y="445"/>
                    </a:lnTo>
                    <a:lnTo>
                      <a:pt x="675" y="425"/>
                    </a:lnTo>
                    <a:lnTo>
                      <a:pt x="674" y="406"/>
                    </a:lnTo>
                    <a:lnTo>
                      <a:pt x="669" y="386"/>
                    </a:lnTo>
                    <a:lnTo>
                      <a:pt x="664" y="366"/>
                    </a:lnTo>
                    <a:lnTo>
                      <a:pt x="657" y="346"/>
                    </a:lnTo>
                    <a:lnTo>
                      <a:pt x="646" y="326"/>
                    </a:lnTo>
                    <a:lnTo>
                      <a:pt x="633" y="305"/>
                    </a:lnTo>
                    <a:lnTo>
                      <a:pt x="618" y="285"/>
                    </a:lnTo>
                    <a:lnTo>
                      <a:pt x="601" y="266"/>
                    </a:lnTo>
                    <a:lnTo>
                      <a:pt x="583" y="247"/>
                    </a:lnTo>
                    <a:lnTo>
                      <a:pt x="564" y="229"/>
                    </a:lnTo>
                    <a:lnTo>
                      <a:pt x="543" y="212"/>
                    </a:lnTo>
                    <a:lnTo>
                      <a:pt x="520" y="196"/>
                    </a:lnTo>
                    <a:lnTo>
                      <a:pt x="497" y="180"/>
                    </a:lnTo>
                    <a:lnTo>
                      <a:pt x="474" y="165"/>
                    </a:lnTo>
                    <a:lnTo>
                      <a:pt x="449" y="150"/>
                    </a:lnTo>
                    <a:lnTo>
                      <a:pt x="425" y="137"/>
                    </a:lnTo>
                    <a:lnTo>
                      <a:pt x="399" y="124"/>
                    </a:lnTo>
                    <a:lnTo>
                      <a:pt x="372" y="113"/>
                    </a:lnTo>
                    <a:lnTo>
                      <a:pt x="347" y="101"/>
                    </a:lnTo>
                    <a:lnTo>
                      <a:pt x="296" y="81"/>
                    </a:lnTo>
                    <a:lnTo>
                      <a:pt x="245" y="63"/>
                    </a:lnTo>
                    <a:lnTo>
                      <a:pt x="196" y="47"/>
                    </a:lnTo>
                    <a:lnTo>
                      <a:pt x="150" y="34"/>
                    </a:lnTo>
                    <a:lnTo>
                      <a:pt x="109" y="23"/>
                    </a:lnTo>
                    <a:lnTo>
                      <a:pt x="72" y="15"/>
                    </a:lnTo>
                    <a:lnTo>
                      <a:pt x="19" y="3"/>
                    </a:lnTo>
                    <a:lnTo>
                      <a:pt x="0" y="0"/>
                    </a:lnTo>
                    <a:lnTo>
                      <a:pt x="1" y="20"/>
                    </a:lnTo>
                    <a:lnTo>
                      <a:pt x="2" y="73"/>
                    </a:lnTo>
                    <a:lnTo>
                      <a:pt x="6" y="151"/>
                    </a:lnTo>
                    <a:lnTo>
                      <a:pt x="13" y="245"/>
                    </a:lnTo>
                    <a:lnTo>
                      <a:pt x="17" y="295"/>
                    </a:lnTo>
                    <a:lnTo>
                      <a:pt x="22" y="345"/>
                    </a:lnTo>
                    <a:lnTo>
                      <a:pt x="30" y="395"/>
                    </a:lnTo>
                    <a:lnTo>
                      <a:pt x="37" y="443"/>
                    </a:lnTo>
                    <a:lnTo>
                      <a:pt x="41" y="466"/>
                    </a:lnTo>
                    <a:lnTo>
                      <a:pt x="47" y="489"/>
                    </a:lnTo>
                    <a:lnTo>
                      <a:pt x="51" y="510"/>
                    </a:lnTo>
                    <a:lnTo>
                      <a:pt x="57" y="529"/>
                    </a:lnTo>
                    <a:lnTo>
                      <a:pt x="63" y="548"/>
                    </a:lnTo>
                    <a:lnTo>
                      <a:pt x="69" y="565"/>
                    </a:lnTo>
                    <a:lnTo>
                      <a:pt x="76" y="581"/>
                    </a:lnTo>
                    <a:lnTo>
                      <a:pt x="82" y="596"/>
                    </a:lnTo>
                    <a:lnTo>
                      <a:pt x="98" y="622"/>
                    </a:lnTo>
                    <a:lnTo>
                      <a:pt x="113" y="644"/>
                    </a:lnTo>
                    <a:lnTo>
                      <a:pt x="129" y="665"/>
                    </a:lnTo>
                    <a:lnTo>
                      <a:pt x="146" y="683"/>
                    </a:lnTo>
                    <a:lnTo>
                      <a:pt x="163" y="699"/>
                    </a:lnTo>
                    <a:lnTo>
                      <a:pt x="180" y="713"/>
                    </a:lnTo>
                    <a:lnTo>
                      <a:pt x="198" y="726"/>
                    </a:lnTo>
                    <a:lnTo>
                      <a:pt x="216" y="736"/>
                    </a:lnTo>
                    <a:lnTo>
                      <a:pt x="233" y="745"/>
                    </a:lnTo>
                    <a:lnTo>
                      <a:pt x="251" y="752"/>
                    </a:lnTo>
                    <a:lnTo>
                      <a:pt x="269" y="757"/>
                    </a:lnTo>
                    <a:lnTo>
                      <a:pt x="287" y="761"/>
                    </a:lnTo>
                    <a:lnTo>
                      <a:pt x="305" y="764"/>
                    </a:lnTo>
                    <a:lnTo>
                      <a:pt x="322" y="765"/>
                    </a:lnTo>
                    <a:lnTo>
                      <a:pt x="339" y="767"/>
                    </a:lnTo>
                    <a:lnTo>
                      <a:pt x="357" y="767"/>
                    </a:lnTo>
                    <a:lnTo>
                      <a:pt x="372" y="764"/>
                    </a:lnTo>
                    <a:lnTo>
                      <a:pt x="388" y="763"/>
                    </a:lnTo>
                    <a:lnTo>
                      <a:pt x="404" y="760"/>
                    </a:lnTo>
                    <a:lnTo>
                      <a:pt x="418" y="757"/>
                    </a:lnTo>
                    <a:lnTo>
                      <a:pt x="445" y="751"/>
                    </a:lnTo>
                    <a:lnTo>
                      <a:pt x="468" y="742"/>
                    </a:lnTo>
                    <a:lnTo>
                      <a:pt x="502" y="728"/>
                    </a:lnTo>
                    <a:lnTo>
                      <a:pt x="514" y="72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36" name="Group 35">
              <a:extLst>
                <a:ext uri="{FF2B5EF4-FFF2-40B4-BE49-F238E27FC236}">
                  <a16:creationId xmlns:a16="http://schemas.microsoft.com/office/drawing/2014/main" id="{AB968DCD-5E3F-8F40-8BC2-9A70D8DD313C}"/>
                </a:ext>
              </a:extLst>
            </p:cNvPr>
            <p:cNvGrpSpPr/>
            <p:nvPr/>
          </p:nvGrpSpPr>
          <p:grpSpPr>
            <a:xfrm flipH="1">
              <a:off x="3712123" y="6366484"/>
              <a:ext cx="1173425" cy="4606315"/>
              <a:chOff x="6474461" y="6366484"/>
              <a:chExt cx="1173425" cy="4606315"/>
            </a:xfrm>
            <a:gradFill>
              <a:gsLst>
                <a:gs pos="0">
                  <a:schemeClr val="accent1"/>
                </a:gs>
                <a:gs pos="100000">
                  <a:schemeClr val="accent1">
                    <a:lumMod val="75000"/>
                  </a:schemeClr>
                </a:gs>
              </a:gsLst>
              <a:lin ang="0" scaled="0"/>
            </a:gradFill>
          </p:grpSpPr>
          <p:sp>
            <p:nvSpPr>
              <p:cNvPr id="45" name="Freeform 17">
                <a:extLst>
                  <a:ext uri="{FF2B5EF4-FFF2-40B4-BE49-F238E27FC236}">
                    <a16:creationId xmlns:a16="http://schemas.microsoft.com/office/drawing/2014/main" id="{34E4FF72-780C-6247-A2C4-36E08F060C6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91669" y="6366484"/>
                <a:ext cx="956217" cy="956217"/>
              </a:xfrm>
              <a:custGeom>
                <a:avLst/>
                <a:gdLst>
                  <a:gd name="T0" fmla="*/ 1911 w 1915"/>
                  <a:gd name="T1" fmla="*/ 1056 h 1916"/>
                  <a:gd name="T2" fmla="*/ 1885 w 1915"/>
                  <a:gd name="T3" fmla="*/ 1197 h 1916"/>
                  <a:gd name="T4" fmla="*/ 1840 w 1915"/>
                  <a:gd name="T5" fmla="*/ 1331 h 1916"/>
                  <a:gd name="T6" fmla="*/ 1776 w 1915"/>
                  <a:gd name="T7" fmla="*/ 1455 h 1916"/>
                  <a:gd name="T8" fmla="*/ 1697 w 1915"/>
                  <a:gd name="T9" fmla="*/ 1568 h 1916"/>
                  <a:gd name="T10" fmla="*/ 1602 w 1915"/>
                  <a:gd name="T11" fmla="*/ 1668 h 1916"/>
                  <a:gd name="T12" fmla="*/ 1493 w 1915"/>
                  <a:gd name="T13" fmla="*/ 1753 h 1916"/>
                  <a:gd name="T14" fmla="*/ 1373 w 1915"/>
                  <a:gd name="T15" fmla="*/ 1822 h 1916"/>
                  <a:gd name="T16" fmla="*/ 1242 w 1915"/>
                  <a:gd name="T17" fmla="*/ 1873 h 1916"/>
                  <a:gd name="T18" fmla="*/ 1104 w 1915"/>
                  <a:gd name="T19" fmla="*/ 1905 h 1916"/>
                  <a:gd name="T20" fmla="*/ 958 w 1915"/>
                  <a:gd name="T21" fmla="*/ 1916 h 1916"/>
                  <a:gd name="T22" fmla="*/ 812 w 1915"/>
                  <a:gd name="T23" fmla="*/ 1905 h 1916"/>
                  <a:gd name="T24" fmla="*/ 673 w 1915"/>
                  <a:gd name="T25" fmla="*/ 1873 h 1916"/>
                  <a:gd name="T26" fmla="*/ 543 w 1915"/>
                  <a:gd name="T27" fmla="*/ 1822 h 1916"/>
                  <a:gd name="T28" fmla="*/ 423 w 1915"/>
                  <a:gd name="T29" fmla="*/ 1753 h 1916"/>
                  <a:gd name="T30" fmla="*/ 314 w 1915"/>
                  <a:gd name="T31" fmla="*/ 1668 h 1916"/>
                  <a:gd name="T32" fmla="*/ 218 w 1915"/>
                  <a:gd name="T33" fmla="*/ 1568 h 1916"/>
                  <a:gd name="T34" fmla="*/ 138 w 1915"/>
                  <a:gd name="T35" fmla="*/ 1455 h 1916"/>
                  <a:gd name="T36" fmla="*/ 76 w 1915"/>
                  <a:gd name="T37" fmla="*/ 1331 h 1916"/>
                  <a:gd name="T38" fmla="*/ 30 w 1915"/>
                  <a:gd name="T39" fmla="*/ 1197 h 1916"/>
                  <a:gd name="T40" fmla="*/ 4 w 1915"/>
                  <a:gd name="T41" fmla="*/ 1056 h 1916"/>
                  <a:gd name="T42" fmla="*/ 1 w 1915"/>
                  <a:gd name="T43" fmla="*/ 908 h 1916"/>
                  <a:gd name="T44" fmla="*/ 19 w 1915"/>
                  <a:gd name="T45" fmla="*/ 765 h 1916"/>
                  <a:gd name="T46" fmla="*/ 58 w 1915"/>
                  <a:gd name="T47" fmla="*/ 628 h 1916"/>
                  <a:gd name="T48" fmla="*/ 115 w 1915"/>
                  <a:gd name="T49" fmla="*/ 501 h 1916"/>
                  <a:gd name="T50" fmla="*/ 191 w 1915"/>
                  <a:gd name="T51" fmla="*/ 384 h 1916"/>
                  <a:gd name="T52" fmla="*/ 280 w 1915"/>
                  <a:gd name="T53" fmla="*/ 280 h 1916"/>
                  <a:gd name="T54" fmla="*/ 384 w 1915"/>
                  <a:gd name="T55" fmla="*/ 189 h 1916"/>
                  <a:gd name="T56" fmla="*/ 501 w 1915"/>
                  <a:gd name="T57" fmla="*/ 115 h 1916"/>
                  <a:gd name="T58" fmla="*/ 628 w 1915"/>
                  <a:gd name="T59" fmla="*/ 57 h 1916"/>
                  <a:gd name="T60" fmla="*/ 764 w 1915"/>
                  <a:gd name="T61" fmla="*/ 19 h 1916"/>
                  <a:gd name="T62" fmla="*/ 908 w 1915"/>
                  <a:gd name="T63" fmla="*/ 1 h 1916"/>
                  <a:gd name="T64" fmla="*/ 1056 w 1915"/>
                  <a:gd name="T65" fmla="*/ 4 h 1916"/>
                  <a:gd name="T66" fmla="*/ 1196 w 1915"/>
                  <a:gd name="T67" fmla="*/ 30 h 1916"/>
                  <a:gd name="T68" fmla="*/ 1330 w 1915"/>
                  <a:gd name="T69" fmla="*/ 74 h 1916"/>
                  <a:gd name="T70" fmla="*/ 1454 w 1915"/>
                  <a:gd name="T71" fmla="*/ 138 h 1916"/>
                  <a:gd name="T72" fmla="*/ 1567 w 1915"/>
                  <a:gd name="T73" fmla="*/ 218 h 1916"/>
                  <a:gd name="T74" fmla="*/ 1667 w 1915"/>
                  <a:gd name="T75" fmla="*/ 314 h 1916"/>
                  <a:gd name="T76" fmla="*/ 1752 w 1915"/>
                  <a:gd name="T77" fmla="*/ 422 h 1916"/>
                  <a:gd name="T78" fmla="*/ 1821 w 1915"/>
                  <a:gd name="T79" fmla="*/ 542 h 1916"/>
                  <a:gd name="T80" fmla="*/ 1872 w 1915"/>
                  <a:gd name="T81" fmla="*/ 673 h 1916"/>
                  <a:gd name="T82" fmla="*/ 1904 w 1915"/>
                  <a:gd name="T83" fmla="*/ 811 h 1916"/>
                  <a:gd name="T84" fmla="*/ 1915 w 1915"/>
                  <a:gd name="T85" fmla="*/ 958 h 19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915" h="1916">
                    <a:moveTo>
                      <a:pt x="1915" y="958"/>
                    </a:moveTo>
                    <a:lnTo>
                      <a:pt x="1914" y="1007"/>
                    </a:lnTo>
                    <a:lnTo>
                      <a:pt x="1911" y="1056"/>
                    </a:lnTo>
                    <a:lnTo>
                      <a:pt x="1904" y="1104"/>
                    </a:lnTo>
                    <a:lnTo>
                      <a:pt x="1896" y="1151"/>
                    </a:lnTo>
                    <a:lnTo>
                      <a:pt x="1885" y="1197"/>
                    </a:lnTo>
                    <a:lnTo>
                      <a:pt x="1872" y="1243"/>
                    </a:lnTo>
                    <a:lnTo>
                      <a:pt x="1857" y="1287"/>
                    </a:lnTo>
                    <a:lnTo>
                      <a:pt x="1840" y="1331"/>
                    </a:lnTo>
                    <a:lnTo>
                      <a:pt x="1821" y="1374"/>
                    </a:lnTo>
                    <a:lnTo>
                      <a:pt x="1800" y="1414"/>
                    </a:lnTo>
                    <a:lnTo>
                      <a:pt x="1776" y="1455"/>
                    </a:lnTo>
                    <a:lnTo>
                      <a:pt x="1752" y="1494"/>
                    </a:lnTo>
                    <a:lnTo>
                      <a:pt x="1725" y="1531"/>
                    </a:lnTo>
                    <a:lnTo>
                      <a:pt x="1697" y="1568"/>
                    </a:lnTo>
                    <a:lnTo>
                      <a:pt x="1667" y="1603"/>
                    </a:lnTo>
                    <a:lnTo>
                      <a:pt x="1635" y="1636"/>
                    </a:lnTo>
                    <a:lnTo>
                      <a:pt x="1602" y="1668"/>
                    </a:lnTo>
                    <a:lnTo>
                      <a:pt x="1567" y="1697"/>
                    </a:lnTo>
                    <a:lnTo>
                      <a:pt x="1531" y="1726"/>
                    </a:lnTo>
                    <a:lnTo>
                      <a:pt x="1493" y="1753"/>
                    </a:lnTo>
                    <a:lnTo>
                      <a:pt x="1454" y="1777"/>
                    </a:lnTo>
                    <a:lnTo>
                      <a:pt x="1414" y="1801"/>
                    </a:lnTo>
                    <a:lnTo>
                      <a:pt x="1373" y="1822"/>
                    </a:lnTo>
                    <a:lnTo>
                      <a:pt x="1330" y="1841"/>
                    </a:lnTo>
                    <a:lnTo>
                      <a:pt x="1287" y="1858"/>
                    </a:lnTo>
                    <a:lnTo>
                      <a:pt x="1242" y="1873"/>
                    </a:lnTo>
                    <a:lnTo>
                      <a:pt x="1196" y="1886"/>
                    </a:lnTo>
                    <a:lnTo>
                      <a:pt x="1151" y="1897"/>
                    </a:lnTo>
                    <a:lnTo>
                      <a:pt x="1104" y="1905"/>
                    </a:lnTo>
                    <a:lnTo>
                      <a:pt x="1056" y="1912"/>
                    </a:lnTo>
                    <a:lnTo>
                      <a:pt x="1007" y="1915"/>
                    </a:lnTo>
                    <a:lnTo>
                      <a:pt x="958" y="1916"/>
                    </a:lnTo>
                    <a:lnTo>
                      <a:pt x="908" y="1915"/>
                    </a:lnTo>
                    <a:lnTo>
                      <a:pt x="860" y="1912"/>
                    </a:lnTo>
                    <a:lnTo>
                      <a:pt x="812" y="1905"/>
                    </a:lnTo>
                    <a:lnTo>
                      <a:pt x="764" y="1897"/>
                    </a:lnTo>
                    <a:lnTo>
                      <a:pt x="718" y="1886"/>
                    </a:lnTo>
                    <a:lnTo>
                      <a:pt x="673" y="1873"/>
                    </a:lnTo>
                    <a:lnTo>
                      <a:pt x="628" y="1858"/>
                    </a:lnTo>
                    <a:lnTo>
                      <a:pt x="584" y="1841"/>
                    </a:lnTo>
                    <a:lnTo>
                      <a:pt x="543" y="1822"/>
                    </a:lnTo>
                    <a:lnTo>
                      <a:pt x="501" y="1801"/>
                    </a:lnTo>
                    <a:lnTo>
                      <a:pt x="461" y="1777"/>
                    </a:lnTo>
                    <a:lnTo>
                      <a:pt x="423" y="1753"/>
                    </a:lnTo>
                    <a:lnTo>
                      <a:pt x="384" y="1726"/>
                    </a:lnTo>
                    <a:lnTo>
                      <a:pt x="348" y="1697"/>
                    </a:lnTo>
                    <a:lnTo>
                      <a:pt x="314" y="1668"/>
                    </a:lnTo>
                    <a:lnTo>
                      <a:pt x="280" y="1636"/>
                    </a:lnTo>
                    <a:lnTo>
                      <a:pt x="249" y="1603"/>
                    </a:lnTo>
                    <a:lnTo>
                      <a:pt x="218" y="1568"/>
                    </a:lnTo>
                    <a:lnTo>
                      <a:pt x="191" y="1531"/>
                    </a:lnTo>
                    <a:lnTo>
                      <a:pt x="163" y="1494"/>
                    </a:lnTo>
                    <a:lnTo>
                      <a:pt x="138" y="1455"/>
                    </a:lnTo>
                    <a:lnTo>
                      <a:pt x="115" y="1414"/>
                    </a:lnTo>
                    <a:lnTo>
                      <a:pt x="95" y="1374"/>
                    </a:lnTo>
                    <a:lnTo>
                      <a:pt x="76" y="1331"/>
                    </a:lnTo>
                    <a:lnTo>
                      <a:pt x="58" y="1287"/>
                    </a:lnTo>
                    <a:lnTo>
                      <a:pt x="43" y="1243"/>
                    </a:lnTo>
                    <a:lnTo>
                      <a:pt x="30" y="1197"/>
                    </a:lnTo>
                    <a:lnTo>
                      <a:pt x="19" y="1151"/>
                    </a:lnTo>
                    <a:lnTo>
                      <a:pt x="11" y="1104"/>
                    </a:lnTo>
                    <a:lnTo>
                      <a:pt x="4" y="1056"/>
                    </a:lnTo>
                    <a:lnTo>
                      <a:pt x="1" y="1007"/>
                    </a:lnTo>
                    <a:lnTo>
                      <a:pt x="0" y="958"/>
                    </a:lnTo>
                    <a:lnTo>
                      <a:pt x="1" y="908"/>
                    </a:lnTo>
                    <a:lnTo>
                      <a:pt x="4" y="860"/>
                    </a:lnTo>
                    <a:lnTo>
                      <a:pt x="11" y="811"/>
                    </a:lnTo>
                    <a:lnTo>
                      <a:pt x="19" y="765"/>
                    </a:lnTo>
                    <a:lnTo>
                      <a:pt x="30" y="719"/>
                    </a:lnTo>
                    <a:lnTo>
                      <a:pt x="43" y="673"/>
                    </a:lnTo>
                    <a:lnTo>
                      <a:pt x="58" y="628"/>
                    </a:lnTo>
                    <a:lnTo>
                      <a:pt x="76" y="585"/>
                    </a:lnTo>
                    <a:lnTo>
                      <a:pt x="95" y="542"/>
                    </a:lnTo>
                    <a:lnTo>
                      <a:pt x="115" y="501"/>
                    </a:lnTo>
                    <a:lnTo>
                      <a:pt x="138" y="461"/>
                    </a:lnTo>
                    <a:lnTo>
                      <a:pt x="163" y="422"/>
                    </a:lnTo>
                    <a:lnTo>
                      <a:pt x="191" y="384"/>
                    </a:lnTo>
                    <a:lnTo>
                      <a:pt x="218" y="348"/>
                    </a:lnTo>
                    <a:lnTo>
                      <a:pt x="249" y="314"/>
                    </a:lnTo>
                    <a:lnTo>
                      <a:pt x="280" y="280"/>
                    </a:lnTo>
                    <a:lnTo>
                      <a:pt x="314" y="248"/>
                    </a:lnTo>
                    <a:lnTo>
                      <a:pt x="348" y="218"/>
                    </a:lnTo>
                    <a:lnTo>
                      <a:pt x="384" y="189"/>
                    </a:lnTo>
                    <a:lnTo>
                      <a:pt x="423" y="163"/>
                    </a:lnTo>
                    <a:lnTo>
                      <a:pt x="461" y="138"/>
                    </a:lnTo>
                    <a:lnTo>
                      <a:pt x="501" y="115"/>
                    </a:lnTo>
                    <a:lnTo>
                      <a:pt x="543" y="94"/>
                    </a:lnTo>
                    <a:lnTo>
                      <a:pt x="584" y="74"/>
                    </a:lnTo>
                    <a:lnTo>
                      <a:pt x="628" y="57"/>
                    </a:lnTo>
                    <a:lnTo>
                      <a:pt x="673" y="42"/>
                    </a:lnTo>
                    <a:lnTo>
                      <a:pt x="718" y="30"/>
                    </a:lnTo>
                    <a:lnTo>
                      <a:pt x="764" y="19"/>
                    </a:lnTo>
                    <a:lnTo>
                      <a:pt x="812" y="10"/>
                    </a:lnTo>
                    <a:lnTo>
                      <a:pt x="860" y="4"/>
                    </a:lnTo>
                    <a:lnTo>
                      <a:pt x="908" y="1"/>
                    </a:lnTo>
                    <a:lnTo>
                      <a:pt x="958" y="0"/>
                    </a:lnTo>
                    <a:lnTo>
                      <a:pt x="1007" y="1"/>
                    </a:lnTo>
                    <a:lnTo>
                      <a:pt x="1056" y="4"/>
                    </a:lnTo>
                    <a:lnTo>
                      <a:pt x="1104" y="10"/>
                    </a:lnTo>
                    <a:lnTo>
                      <a:pt x="1151" y="19"/>
                    </a:lnTo>
                    <a:lnTo>
                      <a:pt x="1196" y="30"/>
                    </a:lnTo>
                    <a:lnTo>
                      <a:pt x="1242" y="42"/>
                    </a:lnTo>
                    <a:lnTo>
                      <a:pt x="1287" y="57"/>
                    </a:lnTo>
                    <a:lnTo>
                      <a:pt x="1330" y="74"/>
                    </a:lnTo>
                    <a:lnTo>
                      <a:pt x="1373" y="94"/>
                    </a:lnTo>
                    <a:lnTo>
                      <a:pt x="1414" y="115"/>
                    </a:lnTo>
                    <a:lnTo>
                      <a:pt x="1454" y="138"/>
                    </a:lnTo>
                    <a:lnTo>
                      <a:pt x="1493" y="163"/>
                    </a:lnTo>
                    <a:lnTo>
                      <a:pt x="1531" y="189"/>
                    </a:lnTo>
                    <a:lnTo>
                      <a:pt x="1567" y="218"/>
                    </a:lnTo>
                    <a:lnTo>
                      <a:pt x="1602" y="248"/>
                    </a:lnTo>
                    <a:lnTo>
                      <a:pt x="1635" y="280"/>
                    </a:lnTo>
                    <a:lnTo>
                      <a:pt x="1667" y="314"/>
                    </a:lnTo>
                    <a:lnTo>
                      <a:pt x="1697" y="348"/>
                    </a:lnTo>
                    <a:lnTo>
                      <a:pt x="1725" y="384"/>
                    </a:lnTo>
                    <a:lnTo>
                      <a:pt x="1752" y="422"/>
                    </a:lnTo>
                    <a:lnTo>
                      <a:pt x="1776" y="461"/>
                    </a:lnTo>
                    <a:lnTo>
                      <a:pt x="1800" y="501"/>
                    </a:lnTo>
                    <a:lnTo>
                      <a:pt x="1821" y="542"/>
                    </a:lnTo>
                    <a:lnTo>
                      <a:pt x="1840" y="585"/>
                    </a:lnTo>
                    <a:lnTo>
                      <a:pt x="1857" y="628"/>
                    </a:lnTo>
                    <a:lnTo>
                      <a:pt x="1872" y="673"/>
                    </a:lnTo>
                    <a:lnTo>
                      <a:pt x="1885" y="719"/>
                    </a:lnTo>
                    <a:lnTo>
                      <a:pt x="1896" y="765"/>
                    </a:lnTo>
                    <a:lnTo>
                      <a:pt x="1904" y="811"/>
                    </a:lnTo>
                    <a:lnTo>
                      <a:pt x="1911" y="860"/>
                    </a:lnTo>
                    <a:lnTo>
                      <a:pt x="1914" y="908"/>
                    </a:lnTo>
                    <a:lnTo>
                      <a:pt x="1915" y="95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6" name="Rectangle 68">
                <a:extLst>
                  <a:ext uri="{FF2B5EF4-FFF2-40B4-BE49-F238E27FC236}">
                    <a16:creationId xmlns:a16="http://schemas.microsoft.com/office/drawing/2014/main" id="{E4F307A1-02AA-5243-ABAD-0E02D80CF92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41065" y="7302726"/>
                <a:ext cx="57424" cy="72153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7" name="Freeform 69">
                <a:extLst>
                  <a:ext uri="{FF2B5EF4-FFF2-40B4-BE49-F238E27FC236}">
                    <a16:creationId xmlns:a16="http://schemas.microsoft.com/office/drawing/2014/main" id="{53DF1795-96A8-1B40-B09A-6093F7883222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976287" y="8024258"/>
                <a:ext cx="222203" cy="222202"/>
              </a:xfrm>
              <a:custGeom>
                <a:avLst/>
                <a:gdLst>
                  <a:gd name="T0" fmla="*/ 442 w 443"/>
                  <a:gd name="T1" fmla="*/ 22 h 444"/>
                  <a:gd name="T2" fmla="*/ 438 w 443"/>
                  <a:gd name="T3" fmla="*/ 67 h 444"/>
                  <a:gd name="T4" fmla="*/ 430 w 443"/>
                  <a:gd name="T5" fmla="*/ 110 h 444"/>
                  <a:gd name="T6" fmla="*/ 417 w 443"/>
                  <a:gd name="T7" fmla="*/ 152 h 444"/>
                  <a:gd name="T8" fmla="*/ 400 w 443"/>
                  <a:gd name="T9" fmla="*/ 192 h 444"/>
                  <a:gd name="T10" fmla="*/ 380 w 443"/>
                  <a:gd name="T11" fmla="*/ 230 h 444"/>
                  <a:gd name="T12" fmla="*/ 355 w 443"/>
                  <a:gd name="T13" fmla="*/ 265 h 444"/>
                  <a:gd name="T14" fmla="*/ 328 w 443"/>
                  <a:gd name="T15" fmla="*/ 298 h 444"/>
                  <a:gd name="T16" fmla="*/ 233 w 443"/>
                  <a:gd name="T17" fmla="*/ 233 h 444"/>
                  <a:gd name="T18" fmla="*/ 254 w 443"/>
                  <a:gd name="T19" fmla="*/ 209 h 444"/>
                  <a:gd name="T20" fmla="*/ 273 w 443"/>
                  <a:gd name="T21" fmla="*/ 184 h 444"/>
                  <a:gd name="T22" fmla="*/ 290 w 443"/>
                  <a:gd name="T23" fmla="*/ 157 h 444"/>
                  <a:gd name="T24" fmla="*/ 304 w 443"/>
                  <a:gd name="T25" fmla="*/ 129 h 444"/>
                  <a:gd name="T26" fmla="*/ 315 w 443"/>
                  <a:gd name="T27" fmla="*/ 98 h 444"/>
                  <a:gd name="T28" fmla="*/ 323 w 443"/>
                  <a:gd name="T29" fmla="*/ 66 h 444"/>
                  <a:gd name="T30" fmla="*/ 328 w 443"/>
                  <a:gd name="T31" fmla="*/ 34 h 444"/>
                  <a:gd name="T32" fmla="*/ 330 w 443"/>
                  <a:gd name="T33" fmla="*/ 0 h 444"/>
                  <a:gd name="T34" fmla="*/ 314 w 443"/>
                  <a:gd name="T35" fmla="*/ 314 h 444"/>
                  <a:gd name="T36" fmla="*/ 282 w 443"/>
                  <a:gd name="T37" fmla="*/ 343 h 444"/>
                  <a:gd name="T38" fmla="*/ 248 w 443"/>
                  <a:gd name="T39" fmla="*/ 368 h 444"/>
                  <a:gd name="T40" fmla="*/ 211 w 443"/>
                  <a:gd name="T41" fmla="*/ 389 h 444"/>
                  <a:gd name="T42" fmla="*/ 172 w 443"/>
                  <a:gd name="T43" fmla="*/ 409 h 444"/>
                  <a:gd name="T44" fmla="*/ 132 w 443"/>
                  <a:gd name="T45" fmla="*/ 424 h 444"/>
                  <a:gd name="T46" fmla="*/ 89 w 443"/>
                  <a:gd name="T47" fmla="*/ 434 h 444"/>
                  <a:gd name="T48" fmla="*/ 45 w 443"/>
                  <a:gd name="T49" fmla="*/ 442 h 444"/>
                  <a:gd name="T50" fmla="*/ 0 w 443"/>
                  <a:gd name="T51" fmla="*/ 444 h 444"/>
                  <a:gd name="T52" fmla="*/ 17 w 443"/>
                  <a:gd name="T53" fmla="*/ 330 h 444"/>
                  <a:gd name="T54" fmla="*/ 50 w 443"/>
                  <a:gd name="T55" fmla="*/ 326 h 444"/>
                  <a:gd name="T56" fmla="*/ 83 w 443"/>
                  <a:gd name="T57" fmla="*/ 319 h 444"/>
                  <a:gd name="T58" fmla="*/ 113 w 443"/>
                  <a:gd name="T59" fmla="*/ 310 h 444"/>
                  <a:gd name="T60" fmla="*/ 143 w 443"/>
                  <a:gd name="T61" fmla="*/ 297 h 444"/>
                  <a:gd name="T62" fmla="*/ 171 w 443"/>
                  <a:gd name="T63" fmla="*/ 282 h 444"/>
                  <a:gd name="T64" fmla="*/ 198 w 443"/>
                  <a:gd name="T65" fmla="*/ 264 h 444"/>
                  <a:gd name="T66" fmla="*/ 222 w 443"/>
                  <a:gd name="T67" fmla="*/ 244 h 444"/>
                  <a:gd name="T68" fmla="*/ 314 w 443"/>
                  <a:gd name="T69" fmla="*/ 314 h 4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443" h="444">
                    <a:moveTo>
                      <a:pt x="443" y="0"/>
                    </a:moveTo>
                    <a:lnTo>
                      <a:pt x="442" y="22"/>
                    </a:lnTo>
                    <a:lnTo>
                      <a:pt x="441" y="44"/>
                    </a:lnTo>
                    <a:lnTo>
                      <a:pt x="438" y="67"/>
                    </a:lnTo>
                    <a:lnTo>
                      <a:pt x="435" y="89"/>
                    </a:lnTo>
                    <a:lnTo>
                      <a:pt x="430" y="110"/>
                    </a:lnTo>
                    <a:lnTo>
                      <a:pt x="423" y="132"/>
                    </a:lnTo>
                    <a:lnTo>
                      <a:pt x="417" y="152"/>
                    </a:lnTo>
                    <a:lnTo>
                      <a:pt x="408" y="172"/>
                    </a:lnTo>
                    <a:lnTo>
                      <a:pt x="400" y="192"/>
                    </a:lnTo>
                    <a:lnTo>
                      <a:pt x="390" y="212"/>
                    </a:lnTo>
                    <a:lnTo>
                      <a:pt x="380" y="230"/>
                    </a:lnTo>
                    <a:lnTo>
                      <a:pt x="368" y="248"/>
                    </a:lnTo>
                    <a:lnTo>
                      <a:pt x="355" y="265"/>
                    </a:lnTo>
                    <a:lnTo>
                      <a:pt x="342" y="282"/>
                    </a:lnTo>
                    <a:lnTo>
                      <a:pt x="328" y="298"/>
                    </a:lnTo>
                    <a:lnTo>
                      <a:pt x="314" y="314"/>
                    </a:lnTo>
                    <a:lnTo>
                      <a:pt x="233" y="233"/>
                    </a:lnTo>
                    <a:lnTo>
                      <a:pt x="244" y="221"/>
                    </a:lnTo>
                    <a:lnTo>
                      <a:pt x="254" y="209"/>
                    </a:lnTo>
                    <a:lnTo>
                      <a:pt x="265" y="197"/>
                    </a:lnTo>
                    <a:lnTo>
                      <a:pt x="273" y="184"/>
                    </a:lnTo>
                    <a:lnTo>
                      <a:pt x="282" y="171"/>
                    </a:lnTo>
                    <a:lnTo>
                      <a:pt x="290" y="157"/>
                    </a:lnTo>
                    <a:lnTo>
                      <a:pt x="298" y="142"/>
                    </a:lnTo>
                    <a:lnTo>
                      <a:pt x="304" y="129"/>
                    </a:lnTo>
                    <a:lnTo>
                      <a:pt x="309" y="113"/>
                    </a:lnTo>
                    <a:lnTo>
                      <a:pt x="315" y="98"/>
                    </a:lnTo>
                    <a:lnTo>
                      <a:pt x="319" y="82"/>
                    </a:lnTo>
                    <a:lnTo>
                      <a:pt x="323" y="66"/>
                    </a:lnTo>
                    <a:lnTo>
                      <a:pt x="326" y="50"/>
                    </a:lnTo>
                    <a:lnTo>
                      <a:pt x="328" y="34"/>
                    </a:lnTo>
                    <a:lnTo>
                      <a:pt x="330" y="17"/>
                    </a:lnTo>
                    <a:lnTo>
                      <a:pt x="330" y="0"/>
                    </a:lnTo>
                    <a:lnTo>
                      <a:pt x="443" y="0"/>
                    </a:lnTo>
                    <a:close/>
                    <a:moveTo>
                      <a:pt x="314" y="314"/>
                    </a:moveTo>
                    <a:lnTo>
                      <a:pt x="298" y="328"/>
                    </a:lnTo>
                    <a:lnTo>
                      <a:pt x="282" y="343"/>
                    </a:lnTo>
                    <a:lnTo>
                      <a:pt x="266" y="355"/>
                    </a:lnTo>
                    <a:lnTo>
                      <a:pt x="248" y="368"/>
                    </a:lnTo>
                    <a:lnTo>
                      <a:pt x="229" y="379"/>
                    </a:lnTo>
                    <a:lnTo>
                      <a:pt x="211" y="389"/>
                    </a:lnTo>
                    <a:lnTo>
                      <a:pt x="192" y="400"/>
                    </a:lnTo>
                    <a:lnTo>
                      <a:pt x="172" y="409"/>
                    </a:lnTo>
                    <a:lnTo>
                      <a:pt x="152" y="416"/>
                    </a:lnTo>
                    <a:lnTo>
                      <a:pt x="132" y="424"/>
                    </a:lnTo>
                    <a:lnTo>
                      <a:pt x="110" y="430"/>
                    </a:lnTo>
                    <a:lnTo>
                      <a:pt x="89" y="434"/>
                    </a:lnTo>
                    <a:lnTo>
                      <a:pt x="68" y="438"/>
                    </a:lnTo>
                    <a:lnTo>
                      <a:pt x="45" y="442"/>
                    </a:lnTo>
                    <a:lnTo>
                      <a:pt x="23" y="443"/>
                    </a:lnTo>
                    <a:lnTo>
                      <a:pt x="0" y="444"/>
                    </a:lnTo>
                    <a:lnTo>
                      <a:pt x="0" y="330"/>
                    </a:lnTo>
                    <a:lnTo>
                      <a:pt x="17" y="330"/>
                    </a:lnTo>
                    <a:lnTo>
                      <a:pt x="34" y="328"/>
                    </a:lnTo>
                    <a:lnTo>
                      <a:pt x="50" y="326"/>
                    </a:lnTo>
                    <a:lnTo>
                      <a:pt x="67" y="323"/>
                    </a:lnTo>
                    <a:lnTo>
                      <a:pt x="83" y="319"/>
                    </a:lnTo>
                    <a:lnTo>
                      <a:pt x="97" y="315"/>
                    </a:lnTo>
                    <a:lnTo>
                      <a:pt x="113" y="310"/>
                    </a:lnTo>
                    <a:lnTo>
                      <a:pt x="128" y="304"/>
                    </a:lnTo>
                    <a:lnTo>
                      <a:pt x="143" y="297"/>
                    </a:lnTo>
                    <a:lnTo>
                      <a:pt x="157" y="290"/>
                    </a:lnTo>
                    <a:lnTo>
                      <a:pt x="171" y="282"/>
                    </a:lnTo>
                    <a:lnTo>
                      <a:pt x="184" y="273"/>
                    </a:lnTo>
                    <a:lnTo>
                      <a:pt x="198" y="264"/>
                    </a:lnTo>
                    <a:lnTo>
                      <a:pt x="209" y="254"/>
                    </a:lnTo>
                    <a:lnTo>
                      <a:pt x="222" y="244"/>
                    </a:lnTo>
                    <a:lnTo>
                      <a:pt x="233" y="233"/>
                    </a:lnTo>
                    <a:lnTo>
                      <a:pt x="314" y="3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8" name="Rectangle 70">
                <a:extLst>
                  <a:ext uri="{FF2B5EF4-FFF2-40B4-BE49-F238E27FC236}">
                    <a16:creationId xmlns:a16="http://schemas.microsoft.com/office/drawing/2014/main" id="{0D1FB0AF-873F-7745-80EE-4CEC070726C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696662" y="8189037"/>
                <a:ext cx="279625" cy="57424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" name="Freeform 71">
                <a:extLst>
                  <a:ext uri="{FF2B5EF4-FFF2-40B4-BE49-F238E27FC236}">
                    <a16:creationId xmlns:a16="http://schemas.microsoft.com/office/drawing/2014/main" id="{1B506E4A-38AA-6240-A3B2-420CECE4C51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474461" y="8189037"/>
                <a:ext cx="222203" cy="222202"/>
              </a:xfrm>
              <a:custGeom>
                <a:avLst/>
                <a:gdLst>
                  <a:gd name="T0" fmla="*/ 426 w 444"/>
                  <a:gd name="T1" fmla="*/ 114 h 444"/>
                  <a:gd name="T2" fmla="*/ 394 w 444"/>
                  <a:gd name="T3" fmla="*/ 117 h 444"/>
                  <a:gd name="T4" fmla="*/ 362 w 444"/>
                  <a:gd name="T5" fmla="*/ 124 h 444"/>
                  <a:gd name="T6" fmla="*/ 330 w 444"/>
                  <a:gd name="T7" fmla="*/ 134 h 444"/>
                  <a:gd name="T8" fmla="*/ 301 w 444"/>
                  <a:gd name="T9" fmla="*/ 146 h 444"/>
                  <a:gd name="T10" fmla="*/ 272 w 444"/>
                  <a:gd name="T11" fmla="*/ 162 h 444"/>
                  <a:gd name="T12" fmla="*/ 247 w 444"/>
                  <a:gd name="T13" fmla="*/ 179 h 444"/>
                  <a:gd name="T14" fmla="*/ 222 w 444"/>
                  <a:gd name="T15" fmla="*/ 199 h 444"/>
                  <a:gd name="T16" fmla="*/ 130 w 444"/>
                  <a:gd name="T17" fmla="*/ 130 h 444"/>
                  <a:gd name="T18" fmla="*/ 161 w 444"/>
                  <a:gd name="T19" fmla="*/ 101 h 444"/>
                  <a:gd name="T20" fmla="*/ 196 w 444"/>
                  <a:gd name="T21" fmla="*/ 75 h 444"/>
                  <a:gd name="T22" fmla="*/ 232 w 444"/>
                  <a:gd name="T23" fmla="*/ 53 h 444"/>
                  <a:gd name="T24" fmla="*/ 271 w 444"/>
                  <a:gd name="T25" fmla="*/ 35 h 444"/>
                  <a:gd name="T26" fmla="*/ 312 w 444"/>
                  <a:gd name="T27" fmla="*/ 20 h 444"/>
                  <a:gd name="T28" fmla="*/ 354 w 444"/>
                  <a:gd name="T29" fmla="*/ 8 h 444"/>
                  <a:gd name="T30" fmla="*/ 398 w 444"/>
                  <a:gd name="T31" fmla="*/ 2 h 444"/>
                  <a:gd name="T32" fmla="*/ 444 w 444"/>
                  <a:gd name="T33" fmla="*/ 0 h 444"/>
                  <a:gd name="T34" fmla="*/ 210 w 444"/>
                  <a:gd name="T35" fmla="*/ 211 h 444"/>
                  <a:gd name="T36" fmla="*/ 189 w 444"/>
                  <a:gd name="T37" fmla="*/ 234 h 444"/>
                  <a:gd name="T38" fmla="*/ 170 w 444"/>
                  <a:gd name="T39" fmla="*/ 260 h 444"/>
                  <a:gd name="T40" fmla="*/ 153 w 444"/>
                  <a:gd name="T41" fmla="*/ 286 h 444"/>
                  <a:gd name="T42" fmla="*/ 139 w 444"/>
                  <a:gd name="T43" fmla="*/ 315 h 444"/>
                  <a:gd name="T44" fmla="*/ 128 w 444"/>
                  <a:gd name="T45" fmla="*/ 346 h 444"/>
                  <a:gd name="T46" fmla="*/ 120 w 444"/>
                  <a:gd name="T47" fmla="*/ 377 h 444"/>
                  <a:gd name="T48" fmla="*/ 116 w 444"/>
                  <a:gd name="T49" fmla="*/ 410 h 444"/>
                  <a:gd name="T50" fmla="*/ 114 w 444"/>
                  <a:gd name="T51" fmla="*/ 444 h 444"/>
                  <a:gd name="T52" fmla="*/ 1 w 444"/>
                  <a:gd name="T53" fmla="*/ 420 h 444"/>
                  <a:gd name="T54" fmla="*/ 5 w 444"/>
                  <a:gd name="T55" fmla="*/ 376 h 444"/>
                  <a:gd name="T56" fmla="*/ 14 w 444"/>
                  <a:gd name="T57" fmla="*/ 333 h 444"/>
                  <a:gd name="T58" fmla="*/ 26 w 444"/>
                  <a:gd name="T59" fmla="*/ 292 h 444"/>
                  <a:gd name="T60" fmla="*/ 43 w 444"/>
                  <a:gd name="T61" fmla="*/ 251 h 444"/>
                  <a:gd name="T62" fmla="*/ 65 w 444"/>
                  <a:gd name="T63" fmla="*/ 214 h 444"/>
                  <a:gd name="T64" fmla="*/ 88 w 444"/>
                  <a:gd name="T65" fmla="*/ 178 h 444"/>
                  <a:gd name="T66" fmla="*/ 116 w 444"/>
                  <a:gd name="T67" fmla="*/ 146 h 444"/>
                  <a:gd name="T68" fmla="*/ 210 w 444"/>
                  <a:gd name="T69" fmla="*/ 211 h 4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444" h="444">
                    <a:moveTo>
                      <a:pt x="444" y="114"/>
                    </a:moveTo>
                    <a:lnTo>
                      <a:pt x="426" y="114"/>
                    </a:lnTo>
                    <a:lnTo>
                      <a:pt x="409" y="115"/>
                    </a:lnTo>
                    <a:lnTo>
                      <a:pt x="394" y="117"/>
                    </a:lnTo>
                    <a:lnTo>
                      <a:pt x="378" y="120"/>
                    </a:lnTo>
                    <a:lnTo>
                      <a:pt x="362" y="124"/>
                    </a:lnTo>
                    <a:lnTo>
                      <a:pt x="346" y="129"/>
                    </a:lnTo>
                    <a:lnTo>
                      <a:pt x="330" y="134"/>
                    </a:lnTo>
                    <a:lnTo>
                      <a:pt x="315" y="139"/>
                    </a:lnTo>
                    <a:lnTo>
                      <a:pt x="301" y="146"/>
                    </a:lnTo>
                    <a:lnTo>
                      <a:pt x="286" y="153"/>
                    </a:lnTo>
                    <a:lnTo>
                      <a:pt x="272" y="162"/>
                    </a:lnTo>
                    <a:lnTo>
                      <a:pt x="259" y="170"/>
                    </a:lnTo>
                    <a:lnTo>
                      <a:pt x="247" y="179"/>
                    </a:lnTo>
                    <a:lnTo>
                      <a:pt x="234" y="189"/>
                    </a:lnTo>
                    <a:lnTo>
                      <a:pt x="222" y="199"/>
                    </a:lnTo>
                    <a:lnTo>
                      <a:pt x="210" y="211"/>
                    </a:lnTo>
                    <a:lnTo>
                      <a:pt x="130" y="130"/>
                    </a:lnTo>
                    <a:lnTo>
                      <a:pt x="146" y="115"/>
                    </a:lnTo>
                    <a:lnTo>
                      <a:pt x="161" y="101"/>
                    </a:lnTo>
                    <a:lnTo>
                      <a:pt x="179" y="88"/>
                    </a:lnTo>
                    <a:lnTo>
                      <a:pt x="196" y="75"/>
                    </a:lnTo>
                    <a:lnTo>
                      <a:pt x="214" y="64"/>
                    </a:lnTo>
                    <a:lnTo>
                      <a:pt x="232" y="53"/>
                    </a:lnTo>
                    <a:lnTo>
                      <a:pt x="251" y="43"/>
                    </a:lnTo>
                    <a:lnTo>
                      <a:pt x="271" y="35"/>
                    </a:lnTo>
                    <a:lnTo>
                      <a:pt x="291" y="26"/>
                    </a:lnTo>
                    <a:lnTo>
                      <a:pt x="312" y="20"/>
                    </a:lnTo>
                    <a:lnTo>
                      <a:pt x="333" y="14"/>
                    </a:lnTo>
                    <a:lnTo>
                      <a:pt x="354" y="8"/>
                    </a:lnTo>
                    <a:lnTo>
                      <a:pt x="376" y="5"/>
                    </a:lnTo>
                    <a:lnTo>
                      <a:pt x="398" y="2"/>
                    </a:lnTo>
                    <a:lnTo>
                      <a:pt x="421" y="0"/>
                    </a:lnTo>
                    <a:lnTo>
                      <a:pt x="444" y="0"/>
                    </a:lnTo>
                    <a:lnTo>
                      <a:pt x="444" y="114"/>
                    </a:lnTo>
                    <a:close/>
                    <a:moveTo>
                      <a:pt x="210" y="211"/>
                    </a:moveTo>
                    <a:lnTo>
                      <a:pt x="200" y="221"/>
                    </a:lnTo>
                    <a:lnTo>
                      <a:pt x="189" y="234"/>
                    </a:lnTo>
                    <a:lnTo>
                      <a:pt x="180" y="246"/>
                    </a:lnTo>
                    <a:lnTo>
                      <a:pt x="170" y="260"/>
                    </a:lnTo>
                    <a:lnTo>
                      <a:pt x="161" y="272"/>
                    </a:lnTo>
                    <a:lnTo>
                      <a:pt x="153" y="286"/>
                    </a:lnTo>
                    <a:lnTo>
                      <a:pt x="147" y="300"/>
                    </a:lnTo>
                    <a:lnTo>
                      <a:pt x="139" y="315"/>
                    </a:lnTo>
                    <a:lnTo>
                      <a:pt x="134" y="330"/>
                    </a:lnTo>
                    <a:lnTo>
                      <a:pt x="128" y="346"/>
                    </a:lnTo>
                    <a:lnTo>
                      <a:pt x="124" y="361"/>
                    </a:lnTo>
                    <a:lnTo>
                      <a:pt x="120" y="377"/>
                    </a:lnTo>
                    <a:lnTo>
                      <a:pt x="118" y="394"/>
                    </a:lnTo>
                    <a:lnTo>
                      <a:pt x="116" y="410"/>
                    </a:lnTo>
                    <a:lnTo>
                      <a:pt x="114" y="427"/>
                    </a:lnTo>
                    <a:lnTo>
                      <a:pt x="114" y="444"/>
                    </a:lnTo>
                    <a:lnTo>
                      <a:pt x="0" y="444"/>
                    </a:lnTo>
                    <a:lnTo>
                      <a:pt x="1" y="420"/>
                    </a:lnTo>
                    <a:lnTo>
                      <a:pt x="2" y="398"/>
                    </a:lnTo>
                    <a:lnTo>
                      <a:pt x="5" y="376"/>
                    </a:lnTo>
                    <a:lnTo>
                      <a:pt x="9" y="354"/>
                    </a:lnTo>
                    <a:lnTo>
                      <a:pt x="14" y="333"/>
                    </a:lnTo>
                    <a:lnTo>
                      <a:pt x="20" y="312"/>
                    </a:lnTo>
                    <a:lnTo>
                      <a:pt x="26" y="292"/>
                    </a:lnTo>
                    <a:lnTo>
                      <a:pt x="35" y="271"/>
                    </a:lnTo>
                    <a:lnTo>
                      <a:pt x="43" y="251"/>
                    </a:lnTo>
                    <a:lnTo>
                      <a:pt x="54" y="232"/>
                    </a:lnTo>
                    <a:lnTo>
                      <a:pt x="65" y="214"/>
                    </a:lnTo>
                    <a:lnTo>
                      <a:pt x="75" y="196"/>
                    </a:lnTo>
                    <a:lnTo>
                      <a:pt x="88" y="178"/>
                    </a:lnTo>
                    <a:lnTo>
                      <a:pt x="101" y="162"/>
                    </a:lnTo>
                    <a:lnTo>
                      <a:pt x="116" y="146"/>
                    </a:lnTo>
                    <a:lnTo>
                      <a:pt x="130" y="130"/>
                    </a:lnTo>
                    <a:lnTo>
                      <a:pt x="210" y="2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" name="Rectangle 72">
                <a:extLst>
                  <a:ext uri="{FF2B5EF4-FFF2-40B4-BE49-F238E27FC236}">
                    <a16:creationId xmlns:a16="http://schemas.microsoft.com/office/drawing/2014/main" id="{1B7F9FBB-99AB-2E46-A169-6948527392A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474461" y="8411238"/>
                <a:ext cx="57424" cy="25615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" name="Freeform 97">
                <a:extLst>
                  <a:ext uri="{FF2B5EF4-FFF2-40B4-BE49-F238E27FC236}">
                    <a16:creationId xmlns:a16="http://schemas.microsoft.com/office/drawing/2014/main" id="{1C782296-F346-4447-B6C6-F676261F2CD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51808" y="7322701"/>
                <a:ext cx="316185" cy="359934"/>
              </a:xfrm>
              <a:custGeom>
                <a:avLst/>
                <a:gdLst>
                  <a:gd name="T0" fmla="*/ 176 w 796"/>
                  <a:gd name="T1" fmla="*/ 840 h 905"/>
                  <a:gd name="T2" fmla="*/ 120 w 796"/>
                  <a:gd name="T3" fmla="*/ 783 h 905"/>
                  <a:gd name="T4" fmla="*/ 85 w 796"/>
                  <a:gd name="T5" fmla="*/ 741 h 905"/>
                  <a:gd name="T6" fmla="*/ 62 w 796"/>
                  <a:gd name="T7" fmla="*/ 708 h 905"/>
                  <a:gd name="T8" fmla="*/ 41 w 796"/>
                  <a:gd name="T9" fmla="*/ 670 h 905"/>
                  <a:gd name="T10" fmla="*/ 23 w 796"/>
                  <a:gd name="T11" fmla="*/ 632 h 905"/>
                  <a:gd name="T12" fmla="*/ 9 w 796"/>
                  <a:gd name="T13" fmla="*/ 590 h 905"/>
                  <a:gd name="T14" fmla="*/ 1 w 796"/>
                  <a:gd name="T15" fmla="*/ 547 h 905"/>
                  <a:gd name="T16" fmla="*/ 0 w 796"/>
                  <a:gd name="T17" fmla="*/ 502 h 905"/>
                  <a:gd name="T18" fmla="*/ 6 w 796"/>
                  <a:gd name="T19" fmla="*/ 456 h 905"/>
                  <a:gd name="T20" fmla="*/ 22 w 796"/>
                  <a:gd name="T21" fmla="*/ 408 h 905"/>
                  <a:gd name="T22" fmla="*/ 48 w 796"/>
                  <a:gd name="T23" fmla="*/ 361 h 905"/>
                  <a:gd name="T24" fmla="*/ 86 w 796"/>
                  <a:gd name="T25" fmla="*/ 315 h 905"/>
                  <a:gd name="T26" fmla="*/ 132 w 796"/>
                  <a:gd name="T27" fmla="*/ 271 h 905"/>
                  <a:gd name="T28" fmla="*/ 182 w 796"/>
                  <a:gd name="T29" fmla="*/ 230 h 905"/>
                  <a:gd name="T30" fmla="*/ 237 w 796"/>
                  <a:gd name="T31" fmla="*/ 195 h 905"/>
                  <a:gd name="T32" fmla="*/ 295 w 796"/>
                  <a:gd name="T33" fmla="*/ 162 h 905"/>
                  <a:gd name="T34" fmla="*/ 356 w 796"/>
                  <a:gd name="T35" fmla="*/ 133 h 905"/>
                  <a:gd name="T36" fmla="*/ 417 w 796"/>
                  <a:gd name="T37" fmla="*/ 107 h 905"/>
                  <a:gd name="T38" fmla="*/ 477 w 796"/>
                  <a:gd name="T39" fmla="*/ 84 h 905"/>
                  <a:gd name="T40" fmla="*/ 565 w 796"/>
                  <a:gd name="T41" fmla="*/ 56 h 905"/>
                  <a:gd name="T42" fmla="*/ 667 w 796"/>
                  <a:gd name="T43" fmla="*/ 28 h 905"/>
                  <a:gd name="T44" fmla="*/ 772 w 796"/>
                  <a:gd name="T45" fmla="*/ 5 h 905"/>
                  <a:gd name="T46" fmla="*/ 795 w 796"/>
                  <a:gd name="T47" fmla="*/ 24 h 905"/>
                  <a:gd name="T48" fmla="*/ 791 w 796"/>
                  <a:gd name="T49" fmla="*/ 130 h 905"/>
                  <a:gd name="T50" fmla="*/ 785 w 796"/>
                  <a:gd name="T51" fmla="*/ 233 h 905"/>
                  <a:gd name="T52" fmla="*/ 775 w 796"/>
                  <a:gd name="T53" fmla="*/ 349 h 905"/>
                  <a:gd name="T54" fmla="*/ 761 w 796"/>
                  <a:gd name="T55" fmla="*/ 466 h 905"/>
                  <a:gd name="T56" fmla="*/ 747 w 796"/>
                  <a:gd name="T57" fmla="*/ 550 h 905"/>
                  <a:gd name="T58" fmla="*/ 735 w 796"/>
                  <a:gd name="T59" fmla="*/ 601 h 905"/>
                  <a:gd name="T60" fmla="*/ 721 w 796"/>
                  <a:gd name="T61" fmla="*/ 647 h 905"/>
                  <a:gd name="T62" fmla="*/ 706 w 796"/>
                  <a:gd name="T63" fmla="*/ 686 h 905"/>
                  <a:gd name="T64" fmla="*/ 681 w 796"/>
                  <a:gd name="T65" fmla="*/ 733 h 905"/>
                  <a:gd name="T66" fmla="*/ 643 w 796"/>
                  <a:gd name="T67" fmla="*/ 784 h 905"/>
                  <a:gd name="T68" fmla="*/ 604 w 796"/>
                  <a:gd name="T69" fmla="*/ 825 h 905"/>
                  <a:gd name="T70" fmla="*/ 563 w 796"/>
                  <a:gd name="T71" fmla="*/ 857 h 905"/>
                  <a:gd name="T72" fmla="*/ 520 w 796"/>
                  <a:gd name="T73" fmla="*/ 879 h 905"/>
                  <a:gd name="T74" fmla="*/ 477 w 796"/>
                  <a:gd name="T75" fmla="*/ 893 h 905"/>
                  <a:gd name="T76" fmla="*/ 436 w 796"/>
                  <a:gd name="T77" fmla="*/ 901 h 905"/>
                  <a:gd name="T78" fmla="*/ 394 w 796"/>
                  <a:gd name="T79" fmla="*/ 905 h 905"/>
                  <a:gd name="T80" fmla="*/ 356 w 796"/>
                  <a:gd name="T81" fmla="*/ 902 h 905"/>
                  <a:gd name="T82" fmla="*/ 319 w 796"/>
                  <a:gd name="T83" fmla="*/ 897 h 905"/>
                  <a:gd name="T84" fmla="*/ 271 w 796"/>
                  <a:gd name="T85" fmla="*/ 884 h 905"/>
                  <a:gd name="T86" fmla="*/ 204 w 796"/>
                  <a:gd name="T87" fmla="*/ 859 h 9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796" h="905">
                    <a:moveTo>
                      <a:pt x="189" y="851"/>
                    </a:moveTo>
                    <a:lnTo>
                      <a:pt x="176" y="840"/>
                    </a:lnTo>
                    <a:lnTo>
                      <a:pt x="141" y="807"/>
                    </a:lnTo>
                    <a:lnTo>
                      <a:pt x="120" y="783"/>
                    </a:lnTo>
                    <a:lnTo>
                      <a:pt x="96" y="755"/>
                    </a:lnTo>
                    <a:lnTo>
                      <a:pt x="85" y="741"/>
                    </a:lnTo>
                    <a:lnTo>
                      <a:pt x="73" y="725"/>
                    </a:lnTo>
                    <a:lnTo>
                      <a:pt x="62" y="708"/>
                    </a:lnTo>
                    <a:lnTo>
                      <a:pt x="52" y="689"/>
                    </a:lnTo>
                    <a:lnTo>
                      <a:pt x="41" y="670"/>
                    </a:lnTo>
                    <a:lnTo>
                      <a:pt x="31" y="651"/>
                    </a:lnTo>
                    <a:lnTo>
                      <a:pt x="23" y="632"/>
                    </a:lnTo>
                    <a:lnTo>
                      <a:pt x="16" y="612"/>
                    </a:lnTo>
                    <a:lnTo>
                      <a:pt x="9" y="590"/>
                    </a:lnTo>
                    <a:lnTo>
                      <a:pt x="5" y="569"/>
                    </a:lnTo>
                    <a:lnTo>
                      <a:pt x="1" y="547"/>
                    </a:lnTo>
                    <a:lnTo>
                      <a:pt x="0" y="524"/>
                    </a:lnTo>
                    <a:lnTo>
                      <a:pt x="0" y="502"/>
                    </a:lnTo>
                    <a:lnTo>
                      <a:pt x="2" y="479"/>
                    </a:lnTo>
                    <a:lnTo>
                      <a:pt x="6" y="456"/>
                    </a:lnTo>
                    <a:lnTo>
                      <a:pt x="12" y="433"/>
                    </a:lnTo>
                    <a:lnTo>
                      <a:pt x="22" y="408"/>
                    </a:lnTo>
                    <a:lnTo>
                      <a:pt x="34" y="385"/>
                    </a:lnTo>
                    <a:lnTo>
                      <a:pt x="48" y="361"/>
                    </a:lnTo>
                    <a:lnTo>
                      <a:pt x="66" y="338"/>
                    </a:lnTo>
                    <a:lnTo>
                      <a:pt x="86" y="315"/>
                    </a:lnTo>
                    <a:lnTo>
                      <a:pt x="108" y="292"/>
                    </a:lnTo>
                    <a:lnTo>
                      <a:pt x="132" y="271"/>
                    </a:lnTo>
                    <a:lnTo>
                      <a:pt x="156" y="251"/>
                    </a:lnTo>
                    <a:lnTo>
                      <a:pt x="182" y="230"/>
                    </a:lnTo>
                    <a:lnTo>
                      <a:pt x="209" y="212"/>
                    </a:lnTo>
                    <a:lnTo>
                      <a:pt x="237" y="195"/>
                    </a:lnTo>
                    <a:lnTo>
                      <a:pt x="266" y="178"/>
                    </a:lnTo>
                    <a:lnTo>
                      <a:pt x="295" y="162"/>
                    </a:lnTo>
                    <a:lnTo>
                      <a:pt x="325" y="147"/>
                    </a:lnTo>
                    <a:lnTo>
                      <a:pt x="356" y="133"/>
                    </a:lnTo>
                    <a:lnTo>
                      <a:pt x="386" y="120"/>
                    </a:lnTo>
                    <a:lnTo>
                      <a:pt x="417" y="107"/>
                    </a:lnTo>
                    <a:lnTo>
                      <a:pt x="448" y="95"/>
                    </a:lnTo>
                    <a:lnTo>
                      <a:pt x="477" y="84"/>
                    </a:lnTo>
                    <a:lnTo>
                      <a:pt x="507" y="74"/>
                    </a:lnTo>
                    <a:lnTo>
                      <a:pt x="565" y="56"/>
                    </a:lnTo>
                    <a:lnTo>
                      <a:pt x="618" y="41"/>
                    </a:lnTo>
                    <a:lnTo>
                      <a:pt x="667" y="28"/>
                    </a:lnTo>
                    <a:lnTo>
                      <a:pt x="709" y="17"/>
                    </a:lnTo>
                    <a:lnTo>
                      <a:pt x="772" y="5"/>
                    </a:lnTo>
                    <a:lnTo>
                      <a:pt x="796" y="0"/>
                    </a:lnTo>
                    <a:lnTo>
                      <a:pt x="795" y="24"/>
                    </a:lnTo>
                    <a:lnTo>
                      <a:pt x="792" y="87"/>
                    </a:lnTo>
                    <a:lnTo>
                      <a:pt x="791" y="130"/>
                    </a:lnTo>
                    <a:lnTo>
                      <a:pt x="788" y="179"/>
                    </a:lnTo>
                    <a:lnTo>
                      <a:pt x="785" y="233"/>
                    </a:lnTo>
                    <a:lnTo>
                      <a:pt x="781" y="289"/>
                    </a:lnTo>
                    <a:lnTo>
                      <a:pt x="775" y="349"/>
                    </a:lnTo>
                    <a:lnTo>
                      <a:pt x="769" y="407"/>
                    </a:lnTo>
                    <a:lnTo>
                      <a:pt x="761" y="466"/>
                    </a:lnTo>
                    <a:lnTo>
                      <a:pt x="751" y="523"/>
                    </a:lnTo>
                    <a:lnTo>
                      <a:pt x="747" y="550"/>
                    </a:lnTo>
                    <a:lnTo>
                      <a:pt x="740" y="577"/>
                    </a:lnTo>
                    <a:lnTo>
                      <a:pt x="735" y="601"/>
                    </a:lnTo>
                    <a:lnTo>
                      <a:pt x="729" y="624"/>
                    </a:lnTo>
                    <a:lnTo>
                      <a:pt x="721" y="647"/>
                    </a:lnTo>
                    <a:lnTo>
                      <a:pt x="714" y="667"/>
                    </a:lnTo>
                    <a:lnTo>
                      <a:pt x="706" y="686"/>
                    </a:lnTo>
                    <a:lnTo>
                      <a:pt x="698" y="703"/>
                    </a:lnTo>
                    <a:lnTo>
                      <a:pt x="681" y="733"/>
                    </a:lnTo>
                    <a:lnTo>
                      <a:pt x="663" y="760"/>
                    </a:lnTo>
                    <a:lnTo>
                      <a:pt x="643" y="784"/>
                    </a:lnTo>
                    <a:lnTo>
                      <a:pt x="623" y="807"/>
                    </a:lnTo>
                    <a:lnTo>
                      <a:pt x="604" y="825"/>
                    </a:lnTo>
                    <a:lnTo>
                      <a:pt x="583" y="842"/>
                    </a:lnTo>
                    <a:lnTo>
                      <a:pt x="563" y="857"/>
                    </a:lnTo>
                    <a:lnTo>
                      <a:pt x="541" y="868"/>
                    </a:lnTo>
                    <a:lnTo>
                      <a:pt x="520" y="879"/>
                    </a:lnTo>
                    <a:lnTo>
                      <a:pt x="499" y="886"/>
                    </a:lnTo>
                    <a:lnTo>
                      <a:pt x="477" y="893"/>
                    </a:lnTo>
                    <a:lnTo>
                      <a:pt x="457" y="898"/>
                    </a:lnTo>
                    <a:lnTo>
                      <a:pt x="436" y="901"/>
                    </a:lnTo>
                    <a:lnTo>
                      <a:pt x="415" y="903"/>
                    </a:lnTo>
                    <a:lnTo>
                      <a:pt x="394" y="905"/>
                    </a:lnTo>
                    <a:lnTo>
                      <a:pt x="375" y="903"/>
                    </a:lnTo>
                    <a:lnTo>
                      <a:pt x="356" y="902"/>
                    </a:lnTo>
                    <a:lnTo>
                      <a:pt x="337" y="900"/>
                    </a:lnTo>
                    <a:lnTo>
                      <a:pt x="319" y="897"/>
                    </a:lnTo>
                    <a:lnTo>
                      <a:pt x="302" y="893"/>
                    </a:lnTo>
                    <a:lnTo>
                      <a:pt x="271" y="884"/>
                    </a:lnTo>
                    <a:lnTo>
                      <a:pt x="243" y="876"/>
                    </a:lnTo>
                    <a:lnTo>
                      <a:pt x="204" y="859"/>
                    </a:lnTo>
                    <a:lnTo>
                      <a:pt x="189" y="85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37" name="Group 36">
              <a:extLst>
                <a:ext uri="{FF2B5EF4-FFF2-40B4-BE49-F238E27FC236}">
                  <a16:creationId xmlns:a16="http://schemas.microsoft.com/office/drawing/2014/main" id="{8A81DA64-71BB-6D44-8917-D71CD8FD66D8}"/>
                </a:ext>
              </a:extLst>
            </p:cNvPr>
            <p:cNvGrpSpPr/>
            <p:nvPr/>
          </p:nvGrpSpPr>
          <p:grpSpPr>
            <a:xfrm flipH="1">
              <a:off x="2506242" y="7432552"/>
              <a:ext cx="2876140" cy="3540248"/>
              <a:chOff x="5977627" y="7432552"/>
              <a:chExt cx="2876140" cy="3540248"/>
            </a:xfrm>
            <a:gradFill>
              <a:gsLst>
                <a:gs pos="0">
                  <a:schemeClr val="accent2"/>
                </a:gs>
                <a:gs pos="100000">
                  <a:schemeClr val="accent2">
                    <a:lumMod val="75000"/>
                  </a:schemeClr>
                </a:gs>
              </a:gsLst>
              <a:lin ang="0" scaled="0"/>
            </a:gradFill>
          </p:grpSpPr>
          <p:sp>
            <p:nvSpPr>
              <p:cNvPr id="38" name="Freeform 13">
                <a:extLst>
                  <a:ext uri="{FF2B5EF4-FFF2-40B4-BE49-F238E27FC236}">
                    <a16:creationId xmlns:a16="http://schemas.microsoft.com/office/drawing/2014/main" id="{524FAE08-AAB6-C942-B74B-181810AEA44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692825" y="7432552"/>
                <a:ext cx="1160942" cy="1160942"/>
              </a:xfrm>
              <a:custGeom>
                <a:avLst/>
                <a:gdLst>
                  <a:gd name="T0" fmla="*/ 2320 w 2326"/>
                  <a:gd name="T1" fmla="*/ 1284 h 2328"/>
                  <a:gd name="T2" fmla="*/ 2290 w 2326"/>
                  <a:gd name="T3" fmla="*/ 1455 h 2328"/>
                  <a:gd name="T4" fmla="*/ 2234 w 2326"/>
                  <a:gd name="T5" fmla="*/ 1617 h 2328"/>
                  <a:gd name="T6" fmla="*/ 2158 w 2326"/>
                  <a:gd name="T7" fmla="*/ 1768 h 2328"/>
                  <a:gd name="T8" fmla="*/ 2061 w 2326"/>
                  <a:gd name="T9" fmla="*/ 1904 h 2328"/>
                  <a:gd name="T10" fmla="*/ 1945 w 2326"/>
                  <a:gd name="T11" fmla="*/ 2026 h 2328"/>
                  <a:gd name="T12" fmla="*/ 1813 w 2326"/>
                  <a:gd name="T13" fmla="*/ 2129 h 2328"/>
                  <a:gd name="T14" fmla="*/ 1667 w 2326"/>
                  <a:gd name="T15" fmla="*/ 2213 h 2328"/>
                  <a:gd name="T16" fmla="*/ 1508 w 2326"/>
                  <a:gd name="T17" fmla="*/ 2276 h 2328"/>
                  <a:gd name="T18" fmla="*/ 1340 w 2326"/>
                  <a:gd name="T19" fmla="*/ 2314 h 2328"/>
                  <a:gd name="T20" fmla="*/ 1164 w 2326"/>
                  <a:gd name="T21" fmla="*/ 2328 h 2328"/>
                  <a:gd name="T22" fmla="*/ 986 w 2326"/>
                  <a:gd name="T23" fmla="*/ 2314 h 2328"/>
                  <a:gd name="T24" fmla="*/ 818 w 2326"/>
                  <a:gd name="T25" fmla="*/ 2276 h 2328"/>
                  <a:gd name="T26" fmla="*/ 659 w 2326"/>
                  <a:gd name="T27" fmla="*/ 2213 h 2328"/>
                  <a:gd name="T28" fmla="*/ 513 w 2326"/>
                  <a:gd name="T29" fmla="*/ 2129 h 2328"/>
                  <a:gd name="T30" fmla="*/ 381 w 2326"/>
                  <a:gd name="T31" fmla="*/ 2026 h 2328"/>
                  <a:gd name="T32" fmla="*/ 265 w 2326"/>
                  <a:gd name="T33" fmla="*/ 1904 h 2328"/>
                  <a:gd name="T34" fmla="*/ 168 w 2326"/>
                  <a:gd name="T35" fmla="*/ 1768 h 2328"/>
                  <a:gd name="T36" fmla="*/ 92 w 2326"/>
                  <a:gd name="T37" fmla="*/ 1617 h 2328"/>
                  <a:gd name="T38" fmla="*/ 36 w 2326"/>
                  <a:gd name="T39" fmla="*/ 1455 h 2328"/>
                  <a:gd name="T40" fmla="*/ 7 w 2326"/>
                  <a:gd name="T41" fmla="*/ 1284 h 2328"/>
                  <a:gd name="T42" fmla="*/ 1 w 2326"/>
                  <a:gd name="T43" fmla="*/ 1105 h 2328"/>
                  <a:gd name="T44" fmla="*/ 24 w 2326"/>
                  <a:gd name="T45" fmla="*/ 930 h 2328"/>
                  <a:gd name="T46" fmla="*/ 70 w 2326"/>
                  <a:gd name="T47" fmla="*/ 764 h 2328"/>
                  <a:gd name="T48" fmla="*/ 141 w 2326"/>
                  <a:gd name="T49" fmla="*/ 609 h 2328"/>
                  <a:gd name="T50" fmla="*/ 231 w 2326"/>
                  <a:gd name="T51" fmla="*/ 468 h 2328"/>
                  <a:gd name="T52" fmla="*/ 341 w 2326"/>
                  <a:gd name="T53" fmla="*/ 342 h 2328"/>
                  <a:gd name="T54" fmla="*/ 467 w 2326"/>
                  <a:gd name="T55" fmla="*/ 232 h 2328"/>
                  <a:gd name="T56" fmla="*/ 609 w 2326"/>
                  <a:gd name="T57" fmla="*/ 141 h 2328"/>
                  <a:gd name="T58" fmla="*/ 763 w 2326"/>
                  <a:gd name="T59" fmla="*/ 72 h 2328"/>
                  <a:gd name="T60" fmla="*/ 928 w 2326"/>
                  <a:gd name="T61" fmla="*/ 25 h 2328"/>
                  <a:gd name="T62" fmla="*/ 1103 w 2326"/>
                  <a:gd name="T63" fmla="*/ 2 h 2328"/>
                  <a:gd name="T64" fmla="*/ 1282 w 2326"/>
                  <a:gd name="T65" fmla="*/ 7 h 2328"/>
                  <a:gd name="T66" fmla="*/ 1454 w 2326"/>
                  <a:gd name="T67" fmla="*/ 38 h 2328"/>
                  <a:gd name="T68" fmla="*/ 1616 w 2326"/>
                  <a:gd name="T69" fmla="*/ 92 h 2328"/>
                  <a:gd name="T70" fmla="*/ 1766 w 2326"/>
                  <a:gd name="T71" fmla="*/ 170 h 2328"/>
                  <a:gd name="T72" fmla="*/ 1903 w 2326"/>
                  <a:gd name="T73" fmla="*/ 266 h 2328"/>
                  <a:gd name="T74" fmla="*/ 2024 w 2326"/>
                  <a:gd name="T75" fmla="*/ 382 h 2328"/>
                  <a:gd name="T76" fmla="*/ 2128 w 2326"/>
                  <a:gd name="T77" fmla="*/ 514 h 2328"/>
                  <a:gd name="T78" fmla="*/ 2211 w 2326"/>
                  <a:gd name="T79" fmla="*/ 659 h 2328"/>
                  <a:gd name="T80" fmla="*/ 2274 w 2326"/>
                  <a:gd name="T81" fmla="*/ 818 h 2328"/>
                  <a:gd name="T82" fmla="*/ 2313 w 2326"/>
                  <a:gd name="T83" fmla="*/ 987 h 2328"/>
                  <a:gd name="T84" fmla="*/ 2326 w 2326"/>
                  <a:gd name="T85" fmla="*/ 1164 h 23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2326" h="2328">
                    <a:moveTo>
                      <a:pt x="2326" y="1164"/>
                    </a:moveTo>
                    <a:lnTo>
                      <a:pt x="2325" y="1224"/>
                    </a:lnTo>
                    <a:lnTo>
                      <a:pt x="2320" y="1284"/>
                    </a:lnTo>
                    <a:lnTo>
                      <a:pt x="2313" y="1341"/>
                    </a:lnTo>
                    <a:lnTo>
                      <a:pt x="2302" y="1399"/>
                    </a:lnTo>
                    <a:lnTo>
                      <a:pt x="2290" y="1455"/>
                    </a:lnTo>
                    <a:lnTo>
                      <a:pt x="2274" y="1510"/>
                    </a:lnTo>
                    <a:lnTo>
                      <a:pt x="2256" y="1565"/>
                    </a:lnTo>
                    <a:lnTo>
                      <a:pt x="2234" y="1617"/>
                    </a:lnTo>
                    <a:lnTo>
                      <a:pt x="2211" y="1669"/>
                    </a:lnTo>
                    <a:lnTo>
                      <a:pt x="2185" y="1719"/>
                    </a:lnTo>
                    <a:lnTo>
                      <a:pt x="2158" y="1768"/>
                    </a:lnTo>
                    <a:lnTo>
                      <a:pt x="2128" y="1815"/>
                    </a:lnTo>
                    <a:lnTo>
                      <a:pt x="2095" y="1861"/>
                    </a:lnTo>
                    <a:lnTo>
                      <a:pt x="2061" y="1904"/>
                    </a:lnTo>
                    <a:lnTo>
                      <a:pt x="2024" y="1947"/>
                    </a:lnTo>
                    <a:lnTo>
                      <a:pt x="1985" y="1988"/>
                    </a:lnTo>
                    <a:lnTo>
                      <a:pt x="1945" y="2026"/>
                    </a:lnTo>
                    <a:lnTo>
                      <a:pt x="1903" y="2062"/>
                    </a:lnTo>
                    <a:lnTo>
                      <a:pt x="1859" y="2097"/>
                    </a:lnTo>
                    <a:lnTo>
                      <a:pt x="1813" y="2129"/>
                    </a:lnTo>
                    <a:lnTo>
                      <a:pt x="1766" y="2160"/>
                    </a:lnTo>
                    <a:lnTo>
                      <a:pt x="1717" y="2188"/>
                    </a:lnTo>
                    <a:lnTo>
                      <a:pt x="1667" y="2213"/>
                    </a:lnTo>
                    <a:lnTo>
                      <a:pt x="1616" y="2237"/>
                    </a:lnTo>
                    <a:lnTo>
                      <a:pt x="1563" y="2257"/>
                    </a:lnTo>
                    <a:lnTo>
                      <a:pt x="1508" y="2276"/>
                    </a:lnTo>
                    <a:lnTo>
                      <a:pt x="1454" y="2291"/>
                    </a:lnTo>
                    <a:lnTo>
                      <a:pt x="1398" y="2305"/>
                    </a:lnTo>
                    <a:lnTo>
                      <a:pt x="1340" y="2314"/>
                    </a:lnTo>
                    <a:lnTo>
                      <a:pt x="1282" y="2322"/>
                    </a:lnTo>
                    <a:lnTo>
                      <a:pt x="1223" y="2326"/>
                    </a:lnTo>
                    <a:lnTo>
                      <a:pt x="1164" y="2328"/>
                    </a:lnTo>
                    <a:lnTo>
                      <a:pt x="1103" y="2326"/>
                    </a:lnTo>
                    <a:lnTo>
                      <a:pt x="1044" y="2322"/>
                    </a:lnTo>
                    <a:lnTo>
                      <a:pt x="986" y="2314"/>
                    </a:lnTo>
                    <a:lnTo>
                      <a:pt x="928" y="2305"/>
                    </a:lnTo>
                    <a:lnTo>
                      <a:pt x="873" y="2291"/>
                    </a:lnTo>
                    <a:lnTo>
                      <a:pt x="818" y="2276"/>
                    </a:lnTo>
                    <a:lnTo>
                      <a:pt x="763" y="2257"/>
                    </a:lnTo>
                    <a:lnTo>
                      <a:pt x="710" y="2237"/>
                    </a:lnTo>
                    <a:lnTo>
                      <a:pt x="659" y="2213"/>
                    </a:lnTo>
                    <a:lnTo>
                      <a:pt x="609" y="2188"/>
                    </a:lnTo>
                    <a:lnTo>
                      <a:pt x="560" y="2160"/>
                    </a:lnTo>
                    <a:lnTo>
                      <a:pt x="513" y="2129"/>
                    </a:lnTo>
                    <a:lnTo>
                      <a:pt x="467" y="2097"/>
                    </a:lnTo>
                    <a:lnTo>
                      <a:pt x="424" y="2062"/>
                    </a:lnTo>
                    <a:lnTo>
                      <a:pt x="381" y="2026"/>
                    </a:lnTo>
                    <a:lnTo>
                      <a:pt x="341" y="1988"/>
                    </a:lnTo>
                    <a:lnTo>
                      <a:pt x="302" y="1947"/>
                    </a:lnTo>
                    <a:lnTo>
                      <a:pt x="265" y="1904"/>
                    </a:lnTo>
                    <a:lnTo>
                      <a:pt x="231" y="1861"/>
                    </a:lnTo>
                    <a:lnTo>
                      <a:pt x="199" y="1815"/>
                    </a:lnTo>
                    <a:lnTo>
                      <a:pt x="168" y="1768"/>
                    </a:lnTo>
                    <a:lnTo>
                      <a:pt x="141" y="1719"/>
                    </a:lnTo>
                    <a:lnTo>
                      <a:pt x="115" y="1669"/>
                    </a:lnTo>
                    <a:lnTo>
                      <a:pt x="92" y="1617"/>
                    </a:lnTo>
                    <a:lnTo>
                      <a:pt x="70" y="1565"/>
                    </a:lnTo>
                    <a:lnTo>
                      <a:pt x="52" y="1510"/>
                    </a:lnTo>
                    <a:lnTo>
                      <a:pt x="36" y="1455"/>
                    </a:lnTo>
                    <a:lnTo>
                      <a:pt x="24" y="1399"/>
                    </a:lnTo>
                    <a:lnTo>
                      <a:pt x="14" y="1341"/>
                    </a:lnTo>
                    <a:lnTo>
                      <a:pt x="7" y="1284"/>
                    </a:lnTo>
                    <a:lnTo>
                      <a:pt x="1" y="1224"/>
                    </a:lnTo>
                    <a:lnTo>
                      <a:pt x="0" y="1164"/>
                    </a:lnTo>
                    <a:lnTo>
                      <a:pt x="1" y="1105"/>
                    </a:lnTo>
                    <a:lnTo>
                      <a:pt x="7" y="1045"/>
                    </a:lnTo>
                    <a:lnTo>
                      <a:pt x="14" y="987"/>
                    </a:lnTo>
                    <a:lnTo>
                      <a:pt x="24" y="930"/>
                    </a:lnTo>
                    <a:lnTo>
                      <a:pt x="36" y="874"/>
                    </a:lnTo>
                    <a:lnTo>
                      <a:pt x="52" y="818"/>
                    </a:lnTo>
                    <a:lnTo>
                      <a:pt x="70" y="764"/>
                    </a:lnTo>
                    <a:lnTo>
                      <a:pt x="92" y="712"/>
                    </a:lnTo>
                    <a:lnTo>
                      <a:pt x="115" y="659"/>
                    </a:lnTo>
                    <a:lnTo>
                      <a:pt x="141" y="609"/>
                    </a:lnTo>
                    <a:lnTo>
                      <a:pt x="168" y="561"/>
                    </a:lnTo>
                    <a:lnTo>
                      <a:pt x="199" y="514"/>
                    </a:lnTo>
                    <a:lnTo>
                      <a:pt x="231" y="468"/>
                    </a:lnTo>
                    <a:lnTo>
                      <a:pt x="265" y="424"/>
                    </a:lnTo>
                    <a:lnTo>
                      <a:pt x="302" y="382"/>
                    </a:lnTo>
                    <a:lnTo>
                      <a:pt x="341" y="342"/>
                    </a:lnTo>
                    <a:lnTo>
                      <a:pt x="381" y="303"/>
                    </a:lnTo>
                    <a:lnTo>
                      <a:pt x="424" y="266"/>
                    </a:lnTo>
                    <a:lnTo>
                      <a:pt x="467" y="232"/>
                    </a:lnTo>
                    <a:lnTo>
                      <a:pt x="513" y="199"/>
                    </a:lnTo>
                    <a:lnTo>
                      <a:pt x="560" y="170"/>
                    </a:lnTo>
                    <a:lnTo>
                      <a:pt x="609" y="141"/>
                    </a:lnTo>
                    <a:lnTo>
                      <a:pt x="659" y="115"/>
                    </a:lnTo>
                    <a:lnTo>
                      <a:pt x="710" y="92"/>
                    </a:lnTo>
                    <a:lnTo>
                      <a:pt x="763" y="72"/>
                    </a:lnTo>
                    <a:lnTo>
                      <a:pt x="818" y="53"/>
                    </a:lnTo>
                    <a:lnTo>
                      <a:pt x="873" y="38"/>
                    </a:lnTo>
                    <a:lnTo>
                      <a:pt x="928" y="25"/>
                    </a:lnTo>
                    <a:lnTo>
                      <a:pt x="986" y="14"/>
                    </a:lnTo>
                    <a:lnTo>
                      <a:pt x="1044" y="7"/>
                    </a:lnTo>
                    <a:lnTo>
                      <a:pt x="1103" y="2"/>
                    </a:lnTo>
                    <a:lnTo>
                      <a:pt x="1164" y="0"/>
                    </a:lnTo>
                    <a:lnTo>
                      <a:pt x="1223" y="2"/>
                    </a:lnTo>
                    <a:lnTo>
                      <a:pt x="1282" y="7"/>
                    </a:lnTo>
                    <a:lnTo>
                      <a:pt x="1340" y="14"/>
                    </a:lnTo>
                    <a:lnTo>
                      <a:pt x="1398" y="25"/>
                    </a:lnTo>
                    <a:lnTo>
                      <a:pt x="1454" y="38"/>
                    </a:lnTo>
                    <a:lnTo>
                      <a:pt x="1508" y="53"/>
                    </a:lnTo>
                    <a:lnTo>
                      <a:pt x="1563" y="72"/>
                    </a:lnTo>
                    <a:lnTo>
                      <a:pt x="1616" y="92"/>
                    </a:lnTo>
                    <a:lnTo>
                      <a:pt x="1667" y="115"/>
                    </a:lnTo>
                    <a:lnTo>
                      <a:pt x="1717" y="141"/>
                    </a:lnTo>
                    <a:lnTo>
                      <a:pt x="1766" y="170"/>
                    </a:lnTo>
                    <a:lnTo>
                      <a:pt x="1813" y="199"/>
                    </a:lnTo>
                    <a:lnTo>
                      <a:pt x="1859" y="232"/>
                    </a:lnTo>
                    <a:lnTo>
                      <a:pt x="1903" y="266"/>
                    </a:lnTo>
                    <a:lnTo>
                      <a:pt x="1945" y="303"/>
                    </a:lnTo>
                    <a:lnTo>
                      <a:pt x="1985" y="342"/>
                    </a:lnTo>
                    <a:lnTo>
                      <a:pt x="2024" y="382"/>
                    </a:lnTo>
                    <a:lnTo>
                      <a:pt x="2061" y="424"/>
                    </a:lnTo>
                    <a:lnTo>
                      <a:pt x="2095" y="468"/>
                    </a:lnTo>
                    <a:lnTo>
                      <a:pt x="2128" y="514"/>
                    </a:lnTo>
                    <a:lnTo>
                      <a:pt x="2158" y="561"/>
                    </a:lnTo>
                    <a:lnTo>
                      <a:pt x="2185" y="609"/>
                    </a:lnTo>
                    <a:lnTo>
                      <a:pt x="2211" y="659"/>
                    </a:lnTo>
                    <a:lnTo>
                      <a:pt x="2234" y="712"/>
                    </a:lnTo>
                    <a:lnTo>
                      <a:pt x="2256" y="764"/>
                    </a:lnTo>
                    <a:lnTo>
                      <a:pt x="2274" y="818"/>
                    </a:lnTo>
                    <a:lnTo>
                      <a:pt x="2290" y="874"/>
                    </a:lnTo>
                    <a:lnTo>
                      <a:pt x="2302" y="930"/>
                    </a:lnTo>
                    <a:lnTo>
                      <a:pt x="2313" y="987"/>
                    </a:lnTo>
                    <a:lnTo>
                      <a:pt x="2320" y="1045"/>
                    </a:lnTo>
                    <a:lnTo>
                      <a:pt x="2325" y="1105"/>
                    </a:lnTo>
                    <a:lnTo>
                      <a:pt x="2326" y="116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" name="Rectangle 63">
                <a:extLst>
                  <a:ext uri="{FF2B5EF4-FFF2-40B4-BE49-F238E27FC236}">
                    <a16:creationId xmlns:a16="http://schemas.microsoft.com/office/drawing/2014/main" id="{C4CA9E68-7084-2F40-B5E1-A16C4877720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204637" y="8528581"/>
                <a:ext cx="137316" cy="61417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" name="Freeform 64">
                <a:extLst>
                  <a:ext uri="{FF2B5EF4-FFF2-40B4-BE49-F238E27FC236}">
                    <a16:creationId xmlns:a16="http://schemas.microsoft.com/office/drawing/2014/main" id="{95D56B76-7B84-694A-BED3-8D659B27A4FB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795187" y="9142756"/>
                <a:ext cx="546767" cy="546767"/>
              </a:xfrm>
              <a:custGeom>
                <a:avLst/>
                <a:gdLst>
                  <a:gd name="T0" fmla="*/ 1097 w 1097"/>
                  <a:gd name="T1" fmla="*/ 29 h 1097"/>
                  <a:gd name="T2" fmla="*/ 1094 w 1097"/>
                  <a:gd name="T3" fmla="*/ 86 h 1097"/>
                  <a:gd name="T4" fmla="*/ 1088 w 1097"/>
                  <a:gd name="T5" fmla="*/ 141 h 1097"/>
                  <a:gd name="T6" fmla="*/ 1080 w 1097"/>
                  <a:gd name="T7" fmla="*/ 195 h 1097"/>
                  <a:gd name="T8" fmla="*/ 1069 w 1097"/>
                  <a:gd name="T9" fmla="*/ 248 h 1097"/>
                  <a:gd name="T10" fmla="*/ 1055 w 1097"/>
                  <a:gd name="T11" fmla="*/ 301 h 1097"/>
                  <a:gd name="T12" fmla="*/ 1039 w 1097"/>
                  <a:gd name="T13" fmla="*/ 353 h 1097"/>
                  <a:gd name="T14" fmla="*/ 1021 w 1097"/>
                  <a:gd name="T15" fmla="*/ 403 h 1097"/>
                  <a:gd name="T16" fmla="*/ 1000 w 1097"/>
                  <a:gd name="T17" fmla="*/ 452 h 1097"/>
                  <a:gd name="T18" fmla="*/ 976 w 1097"/>
                  <a:gd name="T19" fmla="*/ 500 h 1097"/>
                  <a:gd name="T20" fmla="*/ 952 w 1097"/>
                  <a:gd name="T21" fmla="*/ 547 h 1097"/>
                  <a:gd name="T22" fmla="*/ 924 w 1097"/>
                  <a:gd name="T23" fmla="*/ 591 h 1097"/>
                  <a:gd name="T24" fmla="*/ 895 w 1097"/>
                  <a:gd name="T25" fmla="*/ 635 h 1097"/>
                  <a:gd name="T26" fmla="*/ 864 w 1097"/>
                  <a:gd name="T27" fmla="*/ 678 h 1097"/>
                  <a:gd name="T28" fmla="*/ 830 w 1097"/>
                  <a:gd name="T29" fmla="*/ 718 h 1097"/>
                  <a:gd name="T30" fmla="*/ 794 w 1097"/>
                  <a:gd name="T31" fmla="*/ 758 h 1097"/>
                  <a:gd name="T32" fmla="*/ 583 w 1097"/>
                  <a:gd name="T33" fmla="*/ 583 h 1097"/>
                  <a:gd name="T34" fmla="*/ 636 w 1097"/>
                  <a:gd name="T35" fmla="*/ 524 h 1097"/>
                  <a:gd name="T36" fmla="*/ 683 w 1097"/>
                  <a:gd name="T37" fmla="*/ 460 h 1097"/>
                  <a:gd name="T38" fmla="*/ 724 w 1097"/>
                  <a:gd name="T39" fmla="*/ 393 h 1097"/>
                  <a:gd name="T40" fmla="*/ 758 w 1097"/>
                  <a:gd name="T41" fmla="*/ 321 h 1097"/>
                  <a:gd name="T42" fmla="*/ 786 w 1097"/>
                  <a:gd name="T43" fmla="*/ 245 h 1097"/>
                  <a:gd name="T44" fmla="*/ 806 w 1097"/>
                  <a:gd name="T45" fmla="*/ 166 h 1097"/>
                  <a:gd name="T46" fmla="*/ 819 w 1097"/>
                  <a:gd name="T47" fmla="*/ 84 h 1097"/>
                  <a:gd name="T48" fmla="*/ 822 w 1097"/>
                  <a:gd name="T49" fmla="*/ 43 h 1097"/>
                  <a:gd name="T50" fmla="*/ 823 w 1097"/>
                  <a:gd name="T51" fmla="*/ 0 h 1097"/>
                  <a:gd name="T52" fmla="*/ 776 w 1097"/>
                  <a:gd name="T53" fmla="*/ 777 h 1097"/>
                  <a:gd name="T54" fmla="*/ 738 w 1097"/>
                  <a:gd name="T55" fmla="*/ 813 h 1097"/>
                  <a:gd name="T56" fmla="*/ 698 w 1097"/>
                  <a:gd name="T57" fmla="*/ 847 h 1097"/>
                  <a:gd name="T58" fmla="*/ 657 w 1097"/>
                  <a:gd name="T59" fmla="*/ 880 h 1097"/>
                  <a:gd name="T60" fmla="*/ 614 w 1097"/>
                  <a:gd name="T61" fmla="*/ 910 h 1097"/>
                  <a:gd name="T62" fmla="*/ 569 w 1097"/>
                  <a:gd name="T63" fmla="*/ 939 h 1097"/>
                  <a:gd name="T64" fmla="*/ 523 w 1097"/>
                  <a:gd name="T65" fmla="*/ 965 h 1097"/>
                  <a:gd name="T66" fmla="*/ 476 w 1097"/>
                  <a:gd name="T67" fmla="*/ 990 h 1097"/>
                  <a:gd name="T68" fmla="*/ 427 w 1097"/>
                  <a:gd name="T69" fmla="*/ 1011 h 1097"/>
                  <a:gd name="T70" fmla="*/ 378 w 1097"/>
                  <a:gd name="T71" fmla="*/ 1031 h 1097"/>
                  <a:gd name="T72" fmla="*/ 327 w 1097"/>
                  <a:gd name="T73" fmla="*/ 1048 h 1097"/>
                  <a:gd name="T74" fmla="*/ 275 w 1097"/>
                  <a:gd name="T75" fmla="*/ 1063 h 1097"/>
                  <a:gd name="T76" fmla="*/ 222 w 1097"/>
                  <a:gd name="T77" fmla="*/ 1075 h 1097"/>
                  <a:gd name="T78" fmla="*/ 168 w 1097"/>
                  <a:gd name="T79" fmla="*/ 1085 h 1097"/>
                  <a:gd name="T80" fmla="*/ 113 w 1097"/>
                  <a:gd name="T81" fmla="*/ 1092 h 1097"/>
                  <a:gd name="T82" fmla="*/ 57 w 1097"/>
                  <a:gd name="T83" fmla="*/ 1096 h 1097"/>
                  <a:gd name="T84" fmla="*/ 0 w 1097"/>
                  <a:gd name="T85" fmla="*/ 1097 h 1097"/>
                  <a:gd name="T86" fmla="*/ 22 w 1097"/>
                  <a:gd name="T87" fmla="*/ 824 h 1097"/>
                  <a:gd name="T88" fmla="*/ 64 w 1097"/>
                  <a:gd name="T89" fmla="*/ 821 h 1097"/>
                  <a:gd name="T90" fmla="*/ 126 w 1097"/>
                  <a:gd name="T91" fmla="*/ 814 h 1097"/>
                  <a:gd name="T92" fmla="*/ 207 w 1097"/>
                  <a:gd name="T93" fmla="*/ 798 h 1097"/>
                  <a:gd name="T94" fmla="*/ 284 w 1097"/>
                  <a:gd name="T95" fmla="*/ 774 h 1097"/>
                  <a:gd name="T96" fmla="*/ 357 w 1097"/>
                  <a:gd name="T97" fmla="*/ 743 h 1097"/>
                  <a:gd name="T98" fmla="*/ 427 w 1097"/>
                  <a:gd name="T99" fmla="*/ 704 h 1097"/>
                  <a:gd name="T100" fmla="*/ 493 w 1097"/>
                  <a:gd name="T101" fmla="*/ 661 h 1097"/>
                  <a:gd name="T102" fmla="*/ 554 w 1097"/>
                  <a:gd name="T103" fmla="*/ 610 h 1097"/>
                  <a:gd name="T104" fmla="*/ 776 w 1097"/>
                  <a:gd name="T105" fmla="*/ 777 h 10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097" h="1097">
                    <a:moveTo>
                      <a:pt x="1097" y="0"/>
                    </a:moveTo>
                    <a:lnTo>
                      <a:pt x="1097" y="29"/>
                    </a:lnTo>
                    <a:lnTo>
                      <a:pt x="1096" y="57"/>
                    </a:lnTo>
                    <a:lnTo>
                      <a:pt x="1094" y="86"/>
                    </a:lnTo>
                    <a:lnTo>
                      <a:pt x="1091" y="113"/>
                    </a:lnTo>
                    <a:lnTo>
                      <a:pt x="1088" y="141"/>
                    </a:lnTo>
                    <a:lnTo>
                      <a:pt x="1084" y="168"/>
                    </a:lnTo>
                    <a:lnTo>
                      <a:pt x="1080" y="195"/>
                    </a:lnTo>
                    <a:lnTo>
                      <a:pt x="1074" y="222"/>
                    </a:lnTo>
                    <a:lnTo>
                      <a:pt x="1069" y="248"/>
                    </a:lnTo>
                    <a:lnTo>
                      <a:pt x="1063" y="275"/>
                    </a:lnTo>
                    <a:lnTo>
                      <a:pt x="1055" y="301"/>
                    </a:lnTo>
                    <a:lnTo>
                      <a:pt x="1048" y="327"/>
                    </a:lnTo>
                    <a:lnTo>
                      <a:pt x="1039" y="353"/>
                    </a:lnTo>
                    <a:lnTo>
                      <a:pt x="1031" y="377"/>
                    </a:lnTo>
                    <a:lnTo>
                      <a:pt x="1021" y="403"/>
                    </a:lnTo>
                    <a:lnTo>
                      <a:pt x="1011" y="427"/>
                    </a:lnTo>
                    <a:lnTo>
                      <a:pt x="1000" y="452"/>
                    </a:lnTo>
                    <a:lnTo>
                      <a:pt x="989" y="476"/>
                    </a:lnTo>
                    <a:lnTo>
                      <a:pt x="976" y="500"/>
                    </a:lnTo>
                    <a:lnTo>
                      <a:pt x="965" y="523"/>
                    </a:lnTo>
                    <a:lnTo>
                      <a:pt x="952" y="547"/>
                    </a:lnTo>
                    <a:lnTo>
                      <a:pt x="938" y="569"/>
                    </a:lnTo>
                    <a:lnTo>
                      <a:pt x="924" y="591"/>
                    </a:lnTo>
                    <a:lnTo>
                      <a:pt x="909" y="614"/>
                    </a:lnTo>
                    <a:lnTo>
                      <a:pt x="895" y="635"/>
                    </a:lnTo>
                    <a:lnTo>
                      <a:pt x="880" y="657"/>
                    </a:lnTo>
                    <a:lnTo>
                      <a:pt x="864" y="678"/>
                    </a:lnTo>
                    <a:lnTo>
                      <a:pt x="847" y="698"/>
                    </a:lnTo>
                    <a:lnTo>
                      <a:pt x="830" y="718"/>
                    </a:lnTo>
                    <a:lnTo>
                      <a:pt x="813" y="738"/>
                    </a:lnTo>
                    <a:lnTo>
                      <a:pt x="794" y="758"/>
                    </a:lnTo>
                    <a:lnTo>
                      <a:pt x="776" y="777"/>
                    </a:lnTo>
                    <a:lnTo>
                      <a:pt x="583" y="583"/>
                    </a:lnTo>
                    <a:lnTo>
                      <a:pt x="609" y="554"/>
                    </a:lnTo>
                    <a:lnTo>
                      <a:pt x="636" y="524"/>
                    </a:lnTo>
                    <a:lnTo>
                      <a:pt x="660" y="493"/>
                    </a:lnTo>
                    <a:lnTo>
                      <a:pt x="683" y="460"/>
                    </a:lnTo>
                    <a:lnTo>
                      <a:pt x="704" y="427"/>
                    </a:lnTo>
                    <a:lnTo>
                      <a:pt x="724" y="393"/>
                    </a:lnTo>
                    <a:lnTo>
                      <a:pt x="742" y="357"/>
                    </a:lnTo>
                    <a:lnTo>
                      <a:pt x="758" y="321"/>
                    </a:lnTo>
                    <a:lnTo>
                      <a:pt x="773" y="284"/>
                    </a:lnTo>
                    <a:lnTo>
                      <a:pt x="786" y="245"/>
                    </a:lnTo>
                    <a:lnTo>
                      <a:pt x="798" y="207"/>
                    </a:lnTo>
                    <a:lnTo>
                      <a:pt x="806" y="166"/>
                    </a:lnTo>
                    <a:lnTo>
                      <a:pt x="814" y="126"/>
                    </a:lnTo>
                    <a:lnTo>
                      <a:pt x="819" y="84"/>
                    </a:lnTo>
                    <a:lnTo>
                      <a:pt x="821" y="64"/>
                    </a:lnTo>
                    <a:lnTo>
                      <a:pt x="822" y="43"/>
                    </a:lnTo>
                    <a:lnTo>
                      <a:pt x="823" y="22"/>
                    </a:lnTo>
                    <a:lnTo>
                      <a:pt x="823" y="0"/>
                    </a:lnTo>
                    <a:lnTo>
                      <a:pt x="1097" y="0"/>
                    </a:lnTo>
                    <a:close/>
                    <a:moveTo>
                      <a:pt x="776" y="777"/>
                    </a:moveTo>
                    <a:lnTo>
                      <a:pt x="757" y="795"/>
                    </a:lnTo>
                    <a:lnTo>
                      <a:pt x="738" y="813"/>
                    </a:lnTo>
                    <a:lnTo>
                      <a:pt x="718" y="830"/>
                    </a:lnTo>
                    <a:lnTo>
                      <a:pt x="698" y="847"/>
                    </a:lnTo>
                    <a:lnTo>
                      <a:pt x="677" y="863"/>
                    </a:lnTo>
                    <a:lnTo>
                      <a:pt x="657" y="880"/>
                    </a:lnTo>
                    <a:lnTo>
                      <a:pt x="636" y="895"/>
                    </a:lnTo>
                    <a:lnTo>
                      <a:pt x="614" y="910"/>
                    </a:lnTo>
                    <a:lnTo>
                      <a:pt x="591" y="925"/>
                    </a:lnTo>
                    <a:lnTo>
                      <a:pt x="569" y="939"/>
                    </a:lnTo>
                    <a:lnTo>
                      <a:pt x="547" y="952"/>
                    </a:lnTo>
                    <a:lnTo>
                      <a:pt x="523" y="965"/>
                    </a:lnTo>
                    <a:lnTo>
                      <a:pt x="500" y="977"/>
                    </a:lnTo>
                    <a:lnTo>
                      <a:pt x="476" y="990"/>
                    </a:lnTo>
                    <a:lnTo>
                      <a:pt x="452" y="1000"/>
                    </a:lnTo>
                    <a:lnTo>
                      <a:pt x="427" y="1011"/>
                    </a:lnTo>
                    <a:lnTo>
                      <a:pt x="403" y="1022"/>
                    </a:lnTo>
                    <a:lnTo>
                      <a:pt x="378" y="1031"/>
                    </a:lnTo>
                    <a:lnTo>
                      <a:pt x="353" y="1040"/>
                    </a:lnTo>
                    <a:lnTo>
                      <a:pt x="327" y="1048"/>
                    </a:lnTo>
                    <a:lnTo>
                      <a:pt x="301" y="1056"/>
                    </a:lnTo>
                    <a:lnTo>
                      <a:pt x="275" y="1063"/>
                    </a:lnTo>
                    <a:lnTo>
                      <a:pt x="248" y="1070"/>
                    </a:lnTo>
                    <a:lnTo>
                      <a:pt x="222" y="1075"/>
                    </a:lnTo>
                    <a:lnTo>
                      <a:pt x="195" y="1080"/>
                    </a:lnTo>
                    <a:lnTo>
                      <a:pt x="168" y="1085"/>
                    </a:lnTo>
                    <a:lnTo>
                      <a:pt x="141" y="1089"/>
                    </a:lnTo>
                    <a:lnTo>
                      <a:pt x="113" y="1092"/>
                    </a:lnTo>
                    <a:lnTo>
                      <a:pt x="86" y="1094"/>
                    </a:lnTo>
                    <a:lnTo>
                      <a:pt x="57" y="1096"/>
                    </a:lnTo>
                    <a:lnTo>
                      <a:pt x="29" y="1097"/>
                    </a:lnTo>
                    <a:lnTo>
                      <a:pt x="0" y="1097"/>
                    </a:lnTo>
                    <a:lnTo>
                      <a:pt x="0" y="824"/>
                    </a:lnTo>
                    <a:lnTo>
                      <a:pt x="22" y="824"/>
                    </a:lnTo>
                    <a:lnTo>
                      <a:pt x="43" y="823"/>
                    </a:lnTo>
                    <a:lnTo>
                      <a:pt x="64" y="821"/>
                    </a:lnTo>
                    <a:lnTo>
                      <a:pt x="85" y="819"/>
                    </a:lnTo>
                    <a:lnTo>
                      <a:pt x="126" y="814"/>
                    </a:lnTo>
                    <a:lnTo>
                      <a:pt x="167" y="807"/>
                    </a:lnTo>
                    <a:lnTo>
                      <a:pt x="207" y="798"/>
                    </a:lnTo>
                    <a:lnTo>
                      <a:pt x="245" y="786"/>
                    </a:lnTo>
                    <a:lnTo>
                      <a:pt x="284" y="774"/>
                    </a:lnTo>
                    <a:lnTo>
                      <a:pt x="321" y="759"/>
                    </a:lnTo>
                    <a:lnTo>
                      <a:pt x="357" y="743"/>
                    </a:lnTo>
                    <a:lnTo>
                      <a:pt x="393" y="725"/>
                    </a:lnTo>
                    <a:lnTo>
                      <a:pt x="427" y="704"/>
                    </a:lnTo>
                    <a:lnTo>
                      <a:pt x="460" y="683"/>
                    </a:lnTo>
                    <a:lnTo>
                      <a:pt x="493" y="661"/>
                    </a:lnTo>
                    <a:lnTo>
                      <a:pt x="524" y="636"/>
                    </a:lnTo>
                    <a:lnTo>
                      <a:pt x="554" y="610"/>
                    </a:lnTo>
                    <a:lnTo>
                      <a:pt x="583" y="583"/>
                    </a:lnTo>
                    <a:lnTo>
                      <a:pt x="776" y="77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1" name="Rectangle 65">
                <a:extLst>
                  <a:ext uri="{FF2B5EF4-FFF2-40B4-BE49-F238E27FC236}">
                    <a16:creationId xmlns:a16="http://schemas.microsoft.com/office/drawing/2014/main" id="{A9441918-C041-4F47-958A-EC5DF7B7B08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524394" y="9554703"/>
                <a:ext cx="1270795" cy="134819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" name="Freeform 66">
                <a:extLst>
                  <a:ext uri="{FF2B5EF4-FFF2-40B4-BE49-F238E27FC236}">
                    <a16:creationId xmlns:a16="http://schemas.microsoft.com/office/drawing/2014/main" id="{AD304A4C-A1A4-0B4A-BB82-1313CAA69429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977627" y="9554703"/>
                <a:ext cx="546767" cy="546767"/>
              </a:xfrm>
              <a:custGeom>
                <a:avLst/>
                <a:gdLst>
                  <a:gd name="T0" fmla="*/ 1075 w 1096"/>
                  <a:gd name="T1" fmla="*/ 273 h 1097"/>
                  <a:gd name="T2" fmla="*/ 1033 w 1096"/>
                  <a:gd name="T3" fmla="*/ 275 h 1097"/>
                  <a:gd name="T4" fmla="*/ 970 w 1096"/>
                  <a:gd name="T5" fmla="*/ 283 h 1097"/>
                  <a:gd name="T6" fmla="*/ 890 w 1096"/>
                  <a:gd name="T7" fmla="*/ 299 h 1097"/>
                  <a:gd name="T8" fmla="*/ 813 w 1096"/>
                  <a:gd name="T9" fmla="*/ 323 h 1097"/>
                  <a:gd name="T10" fmla="*/ 739 w 1096"/>
                  <a:gd name="T11" fmla="*/ 354 h 1097"/>
                  <a:gd name="T12" fmla="*/ 669 w 1096"/>
                  <a:gd name="T13" fmla="*/ 393 h 1097"/>
                  <a:gd name="T14" fmla="*/ 604 w 1096"/>
                  <a:gd name="T15" fmla="*/ 437 h 1097"/>
                  <a:gd name="T16" fmla="*/ 543 w 1096"/>
                  <a:gd name="T17" fmla="*/ 487 h 1097"/>
                  <a:gd name="T18" fmla="*/ 321 w 1096"/>
                  <a:gd name="T19" fmla="*/ 321 h 1097"/>
                  <a:gd name="T20" fmla="*/ 359 w 1096"/>
                  <a:gd name="T21" fmla="*/ 285 h 1097"/>
                  <a:gd name="T22" fmla="*/ 399 w 1096"/>
                  <a:gd name="T23" fmla="*/ 250 h 1097"/>
                  <a:gd name="T24" fmla="*/ 440 w 1096"/>
                  <a:gd name="T25" fmla="*/ 218 h 1097"/>
                  <a:gd name="T26" fmla="*/ 483 w 1096"/>
                  <a:gd name="T27" fmla="*/ 187 h 1097"/>
                  <a:gd name="T28" fmla="*/ 528 w 1096"/>
                  <a:gd name="T29" fmla="*/ 158 h 1097"/>
                  <a:gd name="T30" fmla="*/ 573 w 1096"/>
                  <a:gd name="T31" fmla="*/ 132 h 1097"/>
                  <a:gd name="T32" fmla="*/ 621 w 1096"/>
                  <a:gd name="T33" fmla="*/ 108 h 1097"/>
                  <a:gd name="T34" fmla="*/ 669 w 1096"/>
                  <a:gd name="T35" fmla="*/ 86 h 1097"/>
                  <a:gd name="T36" fmla="*/ 719 w 1096"/>
                  <a:gd name="T37" fmla="*/ 67 h 1097"/>
                  <a:gd name="T38" fmla="*/ 770 w 1096"/>
                  <a:gd name="T39" fmla="*/ 49 h 1097"/>
                  <a:gd name="T40" fmla="*/ 822 w 1096"/>
                  <a:gd name="T41" fmla="*/ 34 h 1097"/>
                  <a:gd name="T42" fmla="*/ 876 w 1096"/>
                  <a:gd name="T43" fmla="*/ 22 h 1097"/>
                  <a:gd name="T44" fmla="*/ 929 w 1096"/>
                  <a:gd name="T45" fmla="*/ 12 h 1097"/>
                  <a:gd name="T46" fmla="*/ 984 w 1096"/>
                  <a:gd name="T47" fmla="*/ 5 h 1097"/>
                  <a:gd name="T48" fmla="*/ 1039 w 1096"/>
                  <a:gd name="T49" fmla="*/ 1 h 1097"/>
                  <a:gd name="T50" fmla="*/ 1096 w 1096"/>
                  <a:gd name="T51" fmla="*/ 0 h 1097"/>
                  <a:gd name="T52" fmla="*/ 515 w 1096"/>
                  <a:gd name="T53" fmla="*/ 514 h 1097"/>
                  <a:gd name="T54" fmla="*/ 462 w 1096"/>
                  <a:gd name="T55" fmla="*/ 573 h 1097"/>
                  <a:gd name="T56" fmla="*/ 414 w 1096"/>
                  <a:gd name="T57" fmla="*/ 636 h 1097"/>
                  <a:gd name="T58" fmla="*/ 373 w 1096"/>
                  <a:gd name="T59" fmla="*/ 704 h 1097"/>
                  <a:gd name="T60" fmla="*/ 338 w 1096"/>
                  <a:gd name="T61" fmla="*/ 776 h 1097"/>
                  <a:gd name="T62" fmla="*/ 310 w 1096"/>
                  <a:gd name="T63" fmla="*/ 852 h 1097"/>
                  <a:gd name="T64" fmla="*/ 290 w 1096"/>
                  <a:gd name="T65" fmla="*/ 930 h 1097"/>
                  <a:gd name="T66" fmla="*/ 277 w 1096"/>
                  <a:gd name="T67" fmla="*/ 1012 h 1097"/>
                  <a:gd name="T68" fmla="*/ 274 w 1096"/>
                  <a:gd name="T69" fmla="*/ 1054 h 1097"/>
                  <a:gd name="T70" fmla="*/ 273 w 1096"/>
                  <a:gd name="T71" fmla="*/ 1097 h 1097"/>
                  <a:gd name="T72" fmla="*/ 1 w 1096"/>
                  <a:gd name="T73" fmla="*/ 1068 h 1097"/>
                  <a:gd name="T74" fmla="*/ 3 w 1096"/>
                  <a:gd name="T75" fmla="*/ 1011 h 1097"/>
                  <a:gd name="T76" fmla="*/ 9 w 1096"/>
                  <a:gd name="T77" fmla="*/ 957 h 1097"/>
                  <a:gd name="T78" fmla="*/ 17 w 1096"/>
                  <a:gd name="T79" fmla="*/ 902 h 1097"/>
                  <a:gd name="T80" fmla="*/ 28 w 1096"/>
                  <a:gd name="T81" fmla="*/ 848 h 1097"/>
                  <a:gd name="T82" fmla="*/ 41 w 1096"/>
                  <a:gd name="T83" fmla="*/ 796 h 1097"/>
                  <a:gd name="T84" fmla="*/ 57 w 1096"/>
                  <a:gd name="T85" fmla="*/ 744 h 1097"/>
                  <a:gd name="T86" fmla="*/ 76 w 1096"/>
                  <a:gd name="T87" fmla="*/ 694 h 1097"/>
                  <a:gd name="T88" fmla="*/ 96 w 1096"/>
                  <a:gd name="T89" fmla="*/ 645 h 1097"/>
                  <a:gd name="T90" fmla="*/ 120 w 1096"/>
                  <a:gd name="T91" fmla="*/ 597 h 1097"/>
                  <a:gd name="T92" fmla="*/ 145 w 1096"/>
                  <a:gd name="T93" fmla="*/ 550 h 1097"/>
                  <a:gd name="T94" fmla="*/ 173 w 1096"/>
                  <a:gd name="T95" fmla="*/ 505 h 1097"/>
                  <a:gd name="T96" fmla="*/ 202 w 1096"/>
                  <a:gd name="T97" fmla="*/ 462 h 1097"/>
                  <a:gd name="T98" fmla="*/ 234 w 1096"/>
                  <a:gd name="T99" fmla="*/ 419 h 1097"/>
                  <a:gd name="T100" fmla="*/ 267 w 1096"/>
                  <a:gd name="T101" fmla="*/ 379 h 1097"/>
                  <a:gd name="T102" fmla="*/ 303 w 1096"/>
                  <a:gd name="T103" fmla="*/ 339 h 1097"/>
                  <a:gd name="T104" fmla="*/ 515 w 1096"/>
                  <a:gd name="T105" fmla="*/ 514 h 10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096" h="1097">
                    <a:moveTo>
                      <a:pt x="1096" y="273"/>
                    </a:moveTo>
                    <a:lnTo>
                      <a:pt x="1075" y="273"/>
                    </a:lnTo>
                    <a:lnTo>
                      <a:pt x="1053" y="274"/>
                    </a:lnTo>
                    <a:lnTo>
                      <a:pt x="1033" y="275"/>
                    </a:lnTo>
                    <a:lnTo>
                      <a:pt x="1012" y="278"/>
                    </a:lnTo>
                    <a:lnTo>
                      <a:pt x="970" y="283"/>
                    </a:lnTo>
                    <a:lnTo>
                      <a:pt x="930" y="290"/>
                    </a:lnTo>
                    <a:lnTo>
                      <a:pt x="890" y="299"/>
                    </a:lnTo>
                    <a:lnTo>
                      <a:pt x="851" y="311"/>
                    </a:lnTo>
                    <a:lnTo>
                      <a:pt x="813" y="323"/>
                    </a:lnTo>
                    <a:lnTo>
                      <a:pt x="776" y="338"/>
                    </a:lnTo>
                    <a:lnTo>
                      <a:pt x="739" y="354"/>
                    </a:lnTo>
                    <a:lnTo>
                      <a:pt x="704" y="372"/>
                    </a:lnTo>
                    <a:lnTo>
                      <a:pt x="669" y="393"/>
                    </a:lnTo>
                    <a:lnTo>
                      <a:pt x="636" y="414"/>
                    </a:lnTo>
                    <a:lnTo>
                      <a:pt x="604" y="437"/>
                    </a:lnTo>
                    <a:lnTo>
                      <a:pt x="573" y="462"/>
                    </a:lnTo>
                    <a:lnTo>
                      <a:pt x="543" y="487"/>
                    </a:lnTo>
                    <a:lnTo>
                      <a:pt x="515" y="514"/>
                    </a:lnTo>
                    <a:lnTo>
                      <a:pt x="321" y="321"/>
                    </a:lnTo>
                    <a:lnTo>
                      <a:pt x="340" y="302"/>
                    </a:lnTo>
                    <a:lnTo>
                      <a:pt x="359" y="285"/>
                    </a:lnTo>
                    <a:lnTo>
                      <a:pt x="379" y="267"/>
                    </a:lnTo>
                    <a:lnTo>
                      <a:pt x="399" y="250"/>
                    </a:lnTo>
                    <a:lnTo>
                      <a:pt x="419" y="234"/>
                    </a:lnTo>
                    <a:lnTo>
                      <a:pt x="440" y="218"/>
                    </a:lnTo>
                    <a:lnTo>
                      <a:pt x="462" y="202"/>
                    </a:lnTo>
                    <a:lnTo>
                      <a:pt x="483" y="187"/>
                    </a:lnTo>
                    <a:lnTo>
                      <a:pt x="505" y="172"/>
                    </a:lnTo>
                    <a:lnTo>
                      <a:pt x="528" y="158"/>
                    </a:lnTo>
                    <a:lnTo>
                      <a:pt x="551" y="144"/>
                    </a:lnTo>
                    <a:lnTo>
                      <a:pt x="573" y="132"/>
                    </a:lnTo>
                    <a:lnTo>
                      <a:pt x="597" y="120"/>
                    </a:lnTo>
                    <a:lnTo>
                      <a:pt x="621" y="108"/>
                    </a:lnTo>
                    <a:lnTo>
                      <a:pt x="645" y="96"/>
                    </a:lnTo>
                    <a:lnTo>
                      <a:pt x="669" y="86"/>
                    </a:lnTo>
                    <a:lnTo>
                      <a:pt x="694" y="75"/>
                    </a:lnTo>
                    <a:lnTo>
                      <a:pt x="719" y="67"/>
                    </a:lnTo>
                    <a:lnTo>
                      <a:pt x="745" y="57"/>
                    </a:lnTo>
                    <a:lnTo>
                      <a:pt x="770" y="49"/>
                    </a:lnTo>
                    <a:lnTo>
                      <a:pt x="796" y="41"/>
                    </a:lnTo>
                    <a:lnTo>
                      <a:pt x="822" y="34"/>
                    </a:lnTo>
                    <a:lnTo>
                      <a:pt x="848" y="27"/>
                    </a:lnTo>
                    <a:lnTo>
                      <a:pt x="876" y="22"/>
                    </a:lnTo>
                    <a:lnTo>
                      <a:pt x="902" y="17"/>
                    </a:lnTo>
                    <a:lnTo>
                      <a:pt x="929" y="12"/>
                    </a:lnTo>
                    <a:lnTo>
                      <a:pt x="956" y="8"/>
                    </a:lnTo>
                    <a:lnTo>
                      <a:pt x="984" y="5"/>
                    </a:lnTo>
                    <a:lnTo>
                      <a:pt x="1012" y="3"/>
                    </a:lnTo>
                    <a:lnTo>
                      <a:pt x="1039" y="1"/>
                    </a:lnTo>
                    <a:lnTo>
                      <a:pt x="1067" y="0"/>
                    </a:lnTo>
                    <a:lnTo>
                      <a:pt x="1096" y="0"/>
                    </a:lnTo>
                    <a:lnTo>
                      <a:pt x="1096" y="273"/>
                    </a:lnTo>
                    <a:close/>
                    <a:moveTo>
                      <a:pt x="515" y="514"/>
                    </a:moveTo>
                    <a:lnTo>
                      <a:pt x="487" y="543"/>
                    </a:lnTo>
                    <a:lnTo>
                      <a:pt x="462" y="573"/>
                    </a:lnTo>
                    <a:lnTo>
                      <a:pt x="437" y="603"/>
                    </a:lnTo>
                    <a:lnTo>
                      <a:pt x="414" y="636"/>
                    </a:lnTo>
                    <a:lnTo>
                      <a:pt x="392" y="669"/>
                    </a:lnTo>
                    <a:lnTo>
                      <a:pt x="373" y="704"/>
                    </a:lnTo>
                    <a:lnTo>
                      <a:pt x="355" y="740"/>
                    </a:lnTo>
                    <a:lnTo>
                      <a:pt x="338" y="776"/>
                    </a:lnTo>
                    <a:lnTo>
                      <a:pt x="323" y="813"/>
                    </a:lnTo>
                    <a:lnTo>
                      <a:pt x="310" y="852"/>
                    </a:lnTo>
                    <a:lnTo>
                      <a:pt x="300" y="891"/>
                    </a:lnTo>
                    <a:lnTo>
                      <a:pt x="290" y="930"/>
                    </a:lnTo>
                    <a:lnTo>
                      <a:pt x="283" y="971"/>
                    </a:lnTo>
                    <a:lnTo>
                      <a:pt x="277" y="1012"/>
                    </a:lnTo>
                    <a:lnTo>
                      <a:pt x="276" y="1033"/>
                    </a:lnTo>
                    <a:lnTo>
                      <a:pt x="274" y="1054"/>
                    </a:lnTo>
                    <a:lnTo>
                      <a:pt x="274" y="1075"/>
                    </a:lnTo>
                    <a:lnTo>
                      <a:pt x="273" y="1097"/>
                    </a:lnTo>
                    <a:lnTo>
                      <a:pt x="0" y="1097"/>
                    </a:lnTo>
                    <a:lnTo>
                      <a:pt x="1" y="1068"/>
                    </a:lnTo>
                    <a:lnTo>
                      <a:pt x="2" y="1040"/>
                    </a:lnTo>
                    <a:lnTo>
                      <a:pt x="3" y="1011"/>
                    </a:lnTo>
                    <a:lnTo>
                      <a:pt x="6" y="984"/>
                    </a:lnTo>
                    <a:lnTo>
                      <a:pt x="9" y="957"/>
                    </a:lnTo>
                    <a:lnTo>
                      <a:pt x="12" y="929"/>
                    </a:lnTo>
                    <a:lnTo>
                      <a:pt x="17" y="902"/>
                    </a:lnTo>
                    <a:lnTo>
                      <a:pt x="22" y="875"/>
                    </a:lnTo>
                    <a:lnTo>
                      <a:pt x="28" y="848"/>
                    </a:lnTo>
                    <a:lnTo>
                      <a:pt x="35" y="822"/>
                    </a:lnTo>
                    <a:lnTo>
                      <a:pt x="41" y="796"/>
                    </a:lnTo>
                    <a:lnTo>
                      <a:pt x="50" y="770"/>
                    </a:lnTo>
                    <a:lnTo>
                      <a:pt x="57" y="744"/>
                    </a:lnTo>
                    <a:lnTo>
                      <a:pt x="67" y="720"/>
                    </a:lnTo>
                    <a:lnTo>
                      <a:pt x="76" y="694"/>
                    </a:lnTo>
                    <a:lnTo>
                      <a:pt x="86" y="669"/>
                    </a:lnTo>
                    <a:lnTo>
                      <a:pt x="96" y="645"/>
                    </a:lnTo>
                    <a:lnTo>
                      <a:pt x="108" y="620"/>
                    </a:lnTo>
                    <a:lnTo>
                      <a:pt x="120" y="597"/>
                    </a:lnTo>
                    <a:lnTo>
                      <a:pt x="133" y="574"/>
                    </a:lnTo>
                    <a:lnTo>
                      <a:pt x="145" y="550"/>
                    </a:lnTo>
                    <a:lnTo>
                      <a:pt x="158" y="528"/>
                    </a:lnTo>
                    <a:lnTo>
                      <a:pt x="173" y="505"/>
                    </a:lnTo>
                    <a:lnTo>
                      <a:pt x="187" y="483"/>
                    </a:lnTo>
                    <a:lnTo>
                      <a:pt x="202" y="462"/>
                    </a:lnTo>
                    <a:lnTo>
                      <a:pt x="218" y="440"/>
                    </a:lnTo>
                    <a:lnTo>
                      <a:pt x="234" y="419"/>
                    </a:lnTo>
                    <a:lnTo>
                      <a:pt x="251" y="399"/>
                    </a:lnTo>
                    <a:lnTo>
                      <a:pt x="267" y="379"/>
                    </a:lnTo>
                    <a:lnTo>
                      <a:pt x="285" y="358"/>
                    </a:lnTo>
                    <a:lnTo>
                      <a:pt x="303" y="339"/>
                    </a:lnTo>
                    <a:lnTo>
                      <a:pt x="321" y="321"/>
                    </a:lnTo>
                    <a:lnTo>
                      <a:pt x="515" y="5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3" name="Rectangle 67">
                <a:extLst>
                  <a:ext uri="{FF2B5EF4-FFF2-40B4-BE49-F238E27FC236}">
                    <a16:creationId xmlns:a16="http://schemas.microsoft.com/office/drawing/2014/main" id="{A008BC34-C99C-2642-9597-A659284D548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977627" y="10101469"/>
                <a:ext cx="137316" cy="87133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" name="Freeform 98">
                <a:extLst>
                  <a:ext uri="{FF2B5EF4-FFF2-40B4-BE49-F238E27FC236}">
                    <a16:creationId xmlns:a16="http://schemas.microsoft.com/office/drawing/2014/main" id="{5A76D161-3D70-C14F-AEC9-7585380C645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393134" y="8972985"/>
                <a:ext cx="406954" cy="461881"/>
              </a:xfrm>
              <a:custGeom>
                <a:avLst/>
                <a:gdLst>
                  <a:gd name="T0" fmla="*/ 180 w 814"/>
                  <a:gd name="T1" fmla="*/ 860 h 926"/>
                  <a:gd name="T2" fmla="*/ 122 w 814"/>
                  <a:gd name="T3" fmla="*/ 802 h 926"/>
                  <a:gd name="T4" fmla="*/ 87 w 814"/>
                  <a:gd name="T5" fmla="*/ 757 h 926"/>
                  <a:gd name="T6" fmla="*/ 64 w 814"/>
                  <a:gd name="T7" fmla="*/ 723 h 926"/>
                  <a:gd name="T8" fmla="*/ 43 w 814"/>
                  <a:gd name="T9" fmla="*/ 687 h 926"/>
                  <a:gd name="T10" fmla="*/ 23 w 814"/>
                  <a:gd name="T11" fmla="*/ 647 h 926"/>
                  <a:gd name="T12" fmla="*/ 10 w 814"/>
                  <a:gd name="T13" fmla="*/ 604 h 926"/>
                  <a:gd name="T14" fmla="*/ 1 w 814"/>
                  <a:gd name="T15" fmla="*/ 560 h 926"/>
                  <a:gd name="T16" fmla="*/ 0 w 814"/>
                  <a:gd name="T17" fmla="*/ 514 h 926"/>
                  <a:gd name="T18" fmla="*/ 6 w 814"/>
                  <a:gd name="T19" fmla="*/ 467 h 926"/>
                  <a:gd name="T20" fmla="*/ 22 w 814"/>
                  <a:gd name="T21" fmla="*/ 419 h 926"/>
                  <a:gd name="T22" fmla="*/ 50 w 814"/>
                  <a:gd name="T23" fmla="*/ 370 h 926"/>
                  <a:gd name="T24" fmla="*/ 88 w 814"/>
                  <a:gd name="T25" fmla="*/ 322 h 926"/>
                  <a:gd name="T26" fmla="*/ 134 w 814"/>
                  <a:gd name="T27" fmla="*/ 277 h 926"/>
                  <a:gd name="T28" fmla="*/ 186 w 814"/>
                  <a:gd name="T29" fmla="*/ 237 h 926"/>
                  <a:gd name="T30" fmla="*/ 243 w 814"/>
                  <a:gd name="T31" fmla="*/ 199 h 926"/>
                  <a:gd name="T32" fmla="*/ 302 w 814"/>
                  <a:gd name="T33" fmla="*/ 166 h 926"/>
                  <a:gd name="T34" fmla="*/ 364 w 814"/>
                  <a:gd name="T35" fmla="*/ 137 h 926"/>
                  <a:gd name="T36" fmla="*/ 427 w 814"/>
                  <a:gd name="T37" fmla="*/ 110 h 926"/>
                  <a:gd name="T38" fmla="*/ 489 w 814"/>
                  <a:gd name="T39" fmla="*/ 86 h 926"/>
                  <a:gd name="T40" fmla="*/ 578 w 814"/>
                  <a:gd name="T41" fmla="*/ 58 h 926"/>
                  <a:gd name="T42" fmla="*/ 683 w 814"/>
                  <a:gd name="T43" fmla="*/ 29 h 926"/>
                  <a:gd name="T44" fmla="*/ 763 w 814"/>
                  <a:gd name="T45" fmla="*/ 10 h 926"/>
                  <a:gd name="T46" fmla="*/ 808 w 814"/>
                  <a:gd name="T47" fmla="*/ 1 h 926"/>
                  <a:gd name="T48" fmla="*/ 814 w 814"/>
                  <a:gd name="T49" fmla="*/ 25 h 926"/>
                  <a:gd name="T50" fmla="*/ 810 w 814"/>
                  <a:gd name="T51" fmla="*/ 133 h 926"/>
                  <a:gd name="T52" fmla="*/ 804 w 814"/>
                  <a:gd name="T53" fmla="*/ 238 h 926"/>
                  <a:gd name="T54" fmla="*/ 794 w 814"/>
                  <a:gd name="T55" fmla="*/ 357 h 926"/>
                  <a:gd name="T56" fmla="*/ 779 w 814"/>
                  <a:gd name="T57" fmla="*/ 477 h 926"/>
                  <a:gd name="T58" fmla="*/ 764 w 814"/>
                  <a:gd name="T59" fmla="*/ 564 h 926"/>
                  <a:gd name="T60" fmla="*/ 752 w 814"/>
                  <a:gd name="T61" fmla="*/ 616 h 926"/>
                  <a:gd name="T62" fmla="*/ 739 w 814"/>
                  <a:gd name="T63" fmla="*/ 663 h 926"/>
                  <a:gd name="T64" fmla="*/ 724 w 814"/>
                  <a:gd name="T65" fmla="*/ 702 h 926"/>
                  <a:gd name="T66" fmla="*/ 697 w 814"/>
                  <a:gd name="T67" fmla="*/ 750 h 926"/>
                  <a:gd name="T68" fmla="*/ 659 w 814"/>
                  <a:gd name="T69" fmla="*/ 803 h 926"/>
                  <a:gd name="T70" fmla="*/ 618 w 814"/>
                  <a:gd name="T71" fmla="*/ 845 h 926"/>
                  <a:gd name="T72" fmla="*/ 576 w 814"/>
                  <a:gd name="T73" fmla="*/ 877 h 926"/>
                  <a:gd name="T74" fmla="*/ 533 w 814"/>
                  <a:gd name="T75" fmla="*/ 899 h 926"/>
                  <a:gd name="T76" fmla="*/ 490 w 814"/>
                  <a:gd name="T77" fmla="*/ 914 h 926"/>
                  <a:gd name="T78" fmla="*/ 446 w 814"/>
                  <a:gd name="T79" fmla="*/ 923 h 926"/>
                  <a:gd name="T80" fmla="*/ 404 w 814"/>
                  <a:gd name="T81" fmla="*/ 926 h 926"/>
                  <a:gd name="T82" fmla="*/ 364 w 814"/>
                  <a:gd name="T83" fmla="*/ 924 h 926"/>
                  <a:gd name="T84" fmla="*/ 327 w 814"/>
                  <a:gd name="T85" fmla="*/ 918 h 926"/>
                  <a:gd name="T86" fmla="*/ 277 w 814"/>
                  <a:gd name="T87" fmla="*/ 905 h 926"/>
                  <a:gd name="T88" fmla="*/ 209 w 814"/>
                  <a:gd name="T89" fmla="*/ 879 h 9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814" h="926">
                    <a:moveTo>
                      <a:pt x="194" y="871"/>
                    </a:moveTo>
                    <a:lnTo>
                      <a:pt x="180" y="860"/>
                    </a:lnTo>
                    <a:lnTo>
                      <a:pt x="145" y="826"/>
                    </a:lnTo>
                    <a:lnTo>
                      <a:pt x="122" y="802"/>
                    </a:lnTo>
                    <a:lnTo>
                      <a:pt x="99" y="773"/>
                    </a:lnTo>
                    <a:lnTo>
                      <a:pt x="87" y="757"/>
                    </a:lnTo>
                    <a:lnTo>
                      <a:pt x="76" y="741"/>
                    </a:lnTo>
                    <a:lnTo>
                      <a:pt x="64" y="723"/>
                    </a:lnTo>
                    <a:lnTo>
                      <a:pt x="53" y="705"/>
                    </a:lnTo>
                    <a:lnTo>
                      <a:pt x="43" y="687"/>
                    </a:lnTo>
                    <a:lnTo>
                      <a:pt x="33" y="667"/>
                    </a:lnTo>
                    <a:lnTo>
                      <a:pt x="23" y="647"/>
                    </a:lnTo>
                    <a:lnTo>
                      <a:pt x="16" y="625"/>
                    </a:lnTo>
                    <a:lnTo>
                      <a:pt x="10" y="604"/>
                    </a:lnTo>
                    <a:lnTo>
                      <a:pt x="4" y="583"/>
                    </a:lnTo>
                    <a:lnTo>
                      <a:pt x="1" y="560"/>
                    </a:lnTo>
                    <a:lnTo>
                      <a:pt x="0" y="537"/>
                    </a:lnTo>
                    <a:lnTo>
                      <a:pt x="0" y="514"/>
                    </a:lnTo>
                    <a:lnTo>
                      <a:pt x="2" y="490"/>
                    </a:lnTo>
                    <a:lnTo>
                      <a:pt x="6" y="467"/>
                    </a:lnTo>
                    <a:lnTo>
                      <a:pt x="14" y="442"/>
                    </a:lnTo>
                    <a:lnTo>
                      <a:pt x="22" y="419"/>
                    </a:lnTo>
                    <a:lnTo>
                      <a:pt x="35" y="394"/>
                    </a:lnTo>
                    <a:lnTo>
                      <a:pt x="50" y="370"/>
                    </a:lnTo>
                    <a:lnTo>
                      <a:pt x="68" y="345"/>
                    </a:lnTo>
                    <a:lnTo>
                      <a:pt x="88" y="322"/>
                    </a:lnTo>
                    <a:lnTo>
                      <a:pt x="111" y="299"/>
                    </a:lnTo>
                    <a:lnTo>
                      <a:pt x="134" y="277"/>
                    </a:lnTo>
                    <a:lnTo>
                      <a:pt x="160" y="257"/>
                    </a:lnTo>
                    <a:lnTo>
                      <a:pt x="186" y="237"/>
                    </a:lnTo>
                    <a:lnTo>
                      <a:pt x="214" y="217"/>
                    </a:lnTo>
                    <a:lnTo>
                      <a:pt x="243" y="199"/>
                    </a:lnTo>
                    <a:lnTo>
                      <a:pt x="272" y="182"/>
                    </a:lnTo>
                    <a:lnTo>
                      <a:pt x="302" y="166"/>
                    </a:lnTo>
                    <a:lnTo>
                      <a:pt x="333" y="150"/>
                    </a:lnTo>
                    <a:lnTo>
                      <a:pt x="364" y="137"/>
                    </a:lnTo>
                    <a:lnTo>
                      <a:pt x="396" y="123"/>
                    </a:lnTo>
                    <a:lnTo>
                      <a:pt x="427" y="110"/>
                    </a:lnTo>
                    <a:lnTo>
                      <a:pt x="458" y="98"/>
                    </a:lnTo>
                    <a:lnTo>
                      <a:pt x="489" y="86"/>
                    </a:lnTo>
                    <a:lnTo>
                      <a:pt x="519" y="76"/>
                    </a:lnTo>
                    <a:lnTo>
                      <a:pt x="578" y="58"/>
                    </a:lnTo>
                    <a:lnTo>
                      <a:pt x="633" y="42"/>
                    </a:lnTo>
                    <a:lnTo>
                      <a:pt x="683" y="29"/>
                    </a:lnTo>
                    <a:lnTo>
                      <a:pt x="727" y="18"/>
                    </a:lnTo>
                    <a:lnTo>
                      <a:pt x="763" y="10"/>
                    </a:lnTo>
                    <a:lnTo>
                      <a:pt x="791" y="4"/>
                    </a:lnTo>
                    <a:lnTo>
                      <a:pt x="808" y="1"/>
                    </a:lnTo>
                    <a:lnTo>
                      <a:pt x="814" y="0"/>
                    </a:lnTo>
                    <a:lnTo>
                      <a:pt x="814" y="25"/>
                    </a:lnTo>
                    <a:lnTo>
                      <a:pt x="812" y="89"/>
                    </a:lnTo>
                    <a:lnTo>
                      <a:pt x="810" y="133"/>
                    </a:lnTo>
                    <a:lnTo>
                      <a:pt x="807" y="183"/>
                    </a:lnTo>
                    <a:lnTo>
                      <a:pt x="804" y="238"/>
                    </a:lnTo>
                    <a:lnTo>
                      <a:pt x="799" y="296"/>
                    </a:lnTo>
                    <a:lnTo>
                      <a:pt x="794" y="357"/>
                    </a:lnTo>
                    <a:lnTo>
                      <a:pt x="787" y="418"/>
                    </a:lnTo>
                    <a:lnTo>
                      <a:pt x="779" y="477"/>
                    </a:lnTo>
                    <a:lnTo>
                      <a:pt x="769" y="536"/>
                    </a:lnTo>
                    <a:lnTo>
                      <a:pt x="764" y="564"/>
                    </a:lnTo>
                    <a:lnTo>
                      <a:pt x="759" y="590"/>
                    </a:lnTo>
                    <a:lnTo>
                      <a:pt x="752" y="616"/>
                    </a:lnTo>
                    <a:lnTo>
                      <a:pt x="746" y="640"/>
                    </a:lnTo>
                    <a:lnTo>
                      <a:pt x="739" y="663"/>
                    </a:lnTo>
                    <a:lnTo>
                      <a:pt x="731" y="683"/>
                    </a:lnTo>
                    <a:lnTo>
                      <a:pt x="724" y="702"/>
                    </a:lnTo>
                    <a:lnTo>
                      <a:pt x="715" y="719"/>
                    </a:lnTo>
                    <a:lnTo>
                      <a:pt x="697" y="750"/>
                    </a:lnTo>
                    <a:lnTo>
                      <a:pt x="678" y="778"/>
                    </a:lnTo>
                    <a:lnTo>
                      <a:pt x="659" y="803"/>
                    </a:lnTo>
                    <a:lnTo>
                      <a:pt x="639" y="826"/>
                    </a:lnTo>
                    <a:lnTo>
                      <a:pt x="618" y="845"/>
                    </a:lnTo>
                    <a:lnTo>
                      <a:pt x="597" y="862"/>
                    </a:lnTo>
                    <a:lnTo>
                      <a:pt x="576" y="877"/>
                    </a:lnTo>
                    <a:lnTo>
                      <a:pt x="555" y="890"/>
                    </a:lnTo>
                    <a:lnTo>
                      <a:pt x="533" y="899"/>
                    </a:lnTo>
                    <a:lnTo>
                      <a:pt x="511" y="908"/>
                    </a:lnTo>
                    <a:lnTo>
                      <a:pt x="490" y="914"/>
                    </a:lnTo>
                    <a:lnTo>
                      <a:pt x="467" y="919"/>
                    </a:lnTo>
                    <a:lnTo>
                      <a:pt x="446" y="923"/>
                    </a:lnTo>
                    <a:lnTo>
                      <a:pt x="425" y="925"/>
                    </a:lnTo>
                    <a:lnTo>
                      <a:pt x="404" y="926"/>
                    </a:lnTo>
                    <a:lnTo>
                      <a:pt x="384" y="925"/>
                    </a:lnTo>
                    <a:lnTo>
                      <a:pt x="364" y="924"/>
                    </a:lnTo>
                    <a:lnTo>
                      <a:pt x="345" y="921"/>
                    </a:lnTo>
                    <a:lnTo>
                      <a:pt x="327" y="918"/>
                    </a:lnTo>
                    <a:lnTo>
                      <a:pt x="310" y="914"/>
                    </a:lnTo>
                    <a:lnTo>
                      <a:pt x="277" y="905"/>
                    </a:lnTo>
                    <a:lnTo>
                      <a:pt x="249" y="896"/>
                    </a:lnTo>
                    <a:lnTo>
                      <a:pt x="209" y="879"/>
                    </a:lnTo>
                    <a:lnTo>
                      <a:pt x="194" y="87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sp>
        <p:nvSpPr>
          <p:cNvPr id="145" name="TextBox 144">
            <a:extLst>
              <a:ext uri="{FF2B5EF4-FFF2-40B4-BE49-F238E27FC236}">
                <a16:creationId xmlns:a16="http://schemas.microsoft.com/office/drawing/2014/main" id="{A88B1B8A-8BF0-2946-9845-53BAF2661F04}"/>
              </a:ext>
            </a:extLst>
          </p:cNvPr>
          <p:cNvSpPr txBox="1"/>
          <p:nvPr/>
        </p:nvSpPr>
        <p:spPr>
          <a:xfrm>
            <a:off x="584650" y="2171894"/>
            <a:ext cx="498880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Source Sans Pro" panose="020B0503030403020204" pitchFamily="34" charset="0"/>
              </a:rPr>
              <a:t>Great </a:t>
            </a:r>
            <a:r>
              <a:rPr lang="en-US" sz="2800" b="1" dirty="0">
                <a:latin typeface="Source Sans Pro" panose="020B0503030403020204" pitchFamily="34" charset="0"/>
              </a:rPr>
              <a:t>design</a:t>
            </a:r>
            <a:r>
              <a:rPr lang="en-US" sz="2800" dirty="0">
                <a:latin typeface="Source Sans Pro" panose="020B0503030403020204" pitchFamily="34" charset="0"/>
              </a:rPr>
              <a:t> is </a:t>
            </a:r>
            <a:r>
              <a:rPr lang="en-US" sz="2800" i="1" dirty="0">
                <a:latin typeface="Source Sans Pro" panose="020B0503030403020204" pitchFamily="34" charset="0"/>
              </a:rPr>
              <a:t>eliminating</a:t>
            </a:r>
            <a:r>
              <a:rPr lang="en-US" sz="2800" dirty="0">
                <a:latin typeface="Source Sans Pro" panose="020B0503030403020204" pitchFamily="34" charset="0"/>
              </a:rPr>
              <a:t> all unnecessary </a:t>
            </a:r>
            <a:r>
              <a:rPr lang="en-US" sz="2800" b="1" dirty="0">
                <a:latin typeface="Source Sans Pro" panose="020B0503030403020204" pitchFamily="34" charset="0"/>
              </a:rPr>
              <a:t>details</a:t>
            </a:r>
            <a:r>
              <a:rPr lang="en-US" sz="2800" dirty="0">
                <a:latin typeface="Source Sans Pro" panose="020B0503030403020204" pitchFamily="34" charset="0"/>
              </a:rPr>
              <a:t>. </a:t>
            </a:r>
          </a:p>
        </p:txBody>
      </p:sp>
      <p:sp>
        <p:nvSpPr>
          <p:cNvPr id="146" name="Rectangle 145">
            <a:extLst>
              <a:ext uri="{FF2B5EF4-FFF2-40B4-BE49-F238E27FC236}">
                <a16:creationId xmlns:a16="http://schemas.microsoft.com/office/drawing/2014/main" id="{20C13702-9E4A-D347-B056-1B98B0A7CDB1}"/>
              </a:ext>
            </a:extLst>
          </p:cNvPr>
          <p:cNvSpPr/>
          <p:nvPr/>
        </p:nvSpPr>
        <p:spPr>
          <a:xfrm>
            <a:off x="584652" y="3132002"/>
            <a:ext cx="486453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  <p:sp>
        <p:nvSpPr>
          <p:cNvPr id="147" name="Freeform 17">
            <a:extLst>
              <a:ext uri="{FF2B5EF4-FFF2-40B4-BE49-F238E27FC236}">
                <a16:creationId xmlns:a16="http://schemas.microsoft.com/office/drawing/2014/main" id="{B3E28355-AC5D-134C-A8D9-25725CB9DD80}"/>
              </a:ext>
            </a:extLst>
          </p:cNvPr>
          <p:cNvSpPr>
            <a:spLocks/>
          </p:cNvSpPr>
          <p:nvPr/>
        </p:nvSpPr>
        <p:spPr bwMode="auto">
          <a:xfrm>
            <a:off x="671944" y="4524238"/>
            <a:ext cx="914400" cy="914400"/>
          </a:xfrm>
          <a:custGeom>
            <a:avLst/>
            <a:gdLst>
              <a:gd name="T0" fmla="*/ 0 w 217"/>
              <a:gd name="T1" fmla="*/ 108 h 217"/>
              <a:gd name="T2" fmla="*/ 32 w 217"/>
              <a:gd name="T3" fmla="*/ 31 h 217"/>
              <a:gd name="T4" fmla="*/ 108 w 217"/>
              <a:gd name="T5" fmla="*/ 0 h 217"/>
              <a:gd name="T6" fmla="*/ 185 w 217"/>
              <a:gd name="T7" fmla="*/ 31 h 217"/>
              <a:gd name="T8" fmla="*/ 217 w 217"/>
              <a:gd name="T9" fmla="*/ 108 h 217"/>
              <a:gd name="T10" fmla="*/ 185 w 217"/>
              <a:gd name="T11" fmla="*/ 185 h 217"/>
              <a:gd name="T12" fmla="*/ 108 w 217"/>
              <a:gd name="T13" fmla="*/ 217 h 217"/>
              <a:gd name="T14" fmla="*/ 32 w 217"/>
              <a:gd name="T15" fmla="*/ 185 h 217"/>
              <a:gd name="T16" fmla="*/ 0 w 217"/>
              <a:gd name="T17" fmla="*/ 108 h 2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17" h="217">
                <a:moveTo>
                  <a:pt x="0" y="108"/>
                </a:moveTo>
                <a:cubicBezTo>
                  <a:pt x="0" y="78"/>
                  <a:pt x="12" y="51"/>
                  <a:pt x="32" y="31"/>
                </a:cubicBezTo>
                <a:cubicBezTo>
                  <a:pt x="51" y="12"/>
                  <a:pt x="78" y="0"/>
                  <a:pt x="108" y="0"/>
                </a:cubicBezTo>
                <a:cubicBezTo>
                  <a:pt x="138" y="0"/>
                  <a:pt x="165" y="12"/>
                  <a:pt x="185" y="31"/>
                </a:cubicBezTo>
                <a:cubicBezTo>
                  <a:pt x="205" y="51"/>
                  <a:pt x="217" y="78"/>
                  <a:pt x="217" y="108"/>
                </a:cubicBezTo>
                <a:cubicBezTo>
                  <a:pt x="217" y="138"/>
                  <a:pt x="205" y="165"/>
                  <a:pt x="185" y="185"/>
                </a:cubicBezTo>
                <a:cubicBezTo>
                  <a:pt x="165" y="204"/>
                  <a:pt x="138" y="217"/>
                  <a:pt x="108" y="217"/>
                </a:cubicBezTo>
                <a:cubicBezTo>
                  <a:pt x="78" y="217"/>
                  <a:pt x="51" y="204"/>
                  <a:pt x="32" y="185"/>
                </a:cubicBezTo>
                <a:cubicBezTo>
                  <a:pt x="12" y="165"/>
                  <a:pt x="0" y="138"/>
                  <a:pt x="0" y="108"/>
                </a:cubicBezTo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8" name="Freeform 18">
            <a:extLst>
              <a:ext uri="{FF2B5EF4-FFF2-40B4-BE49-F238E27FC236}">
                <a16:creationId xmlns:a16="http://schemas.microsoft.com/office/drawing/2014/main" id="{D81A2A19-8F8F-AC4D-97A1-36D37CBFBB8E}"/>
              </a:ext>
            </a:extLst>
          </p:cNvPr>
          <p:cNvSpPr>
            <a:spLocks/>
          </p:cNvSpPr>
          <p:nvPr/>
        </p:nvSpPr>
        <p:spPr bwMode="auto">
          <a:xfrm>
            <a:off x="746793" y="4600127"/>
            <a:ext cx="759713" cy="757646"/>
          </a:xfrm>
          <a:custGeom>
            <a:avLst/>
            <a:gdLst>
              <a:gd name="T0" fmla="*/ 180 w 180"/>
              <a:gd name="T1" fmla="*/ 90 h 180"/>
              <a:gd name="T2" fmla="*/ 154 w 180"/>
              <a:gd name="T3" fmla="*/ 154 h 180"/>
              <a:gd name="T4" fmla="*/ 90 w 180"/>
              <a:gd name="T5" fmla="*/ 180 h 180"/>
              <a:gd name="T6" fmla="*/ 27 w 180"/>
              <a:gd name="T7" fmla="*/ 154 h 180"/>
              <a:gd name="T8" fmla="*/ 0 w 180"/>
              <a:gd name="T9" fmla="*/ 90 h 180"/>
              <a:gd name="T10" fmla="*/ 27 w 180"/>
              <a:gd name="T11" fmla="*/ 26 h 180"/>
              <a:gd name="T12" fmla="*/ 90 w 180"/>
              <a:gd name="T13" fmla="*/ 0 h 180"/>
              <a:gd name="T14" fmla="*/ 154 w 180"/>
              <a:gd name="T15" fmla="*/ 26 h 180"/>
              <a:gd name="T16" fmla="*/ 180 w 180"/>
              <a:gd name="T17" fmla="*/ 90 h 1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80" h="180">
                <a:moveTo>
                  <a:pt x="180" y="90"/>
                </a:moveTo>
                <a:cubicBezTo>
                  <a:pt x="180" y="115"/>
                  <a:pt x="170" y="137"/>
                  <a:pt x="154" y="154"/>
                </a:cubicBezTo>
                <a:cubicBezTo>
                  <a:pt x="138" y="170"/>
                  <a:pt x="115" y="180"/>
                  <a:pt x="90" y="180"/>
                </a:cubicBezTo>
                <a:cubicBezTo>
                  <a:pt x="65" y="180"/>
                  <a:pt x="43" y="170"/>
                  <a:pt x="27" y="154"/>
                </a:cubicBezTo>
                <a:cubicBezTo>
                  <a:pt x="10" y="137"/>
                  <a:pt x="0" y="115"/>
                  <a:pt x="0" y="90"/>
                </a:cubicBezTo>
                <a:cubicBezTo>
                  <a:pt x="0" y="65"/>
                  <a:pt x="10" y="43"/>
                  <a:pt x="27" y="26"/>
                </a:cubicBezTo>
                <a:cubicBezTo>
                  <a:pt x="43" y="10"/>
                  <a:pt x="65" y="0"/>
                  <a:pt x="90" y="0"/>
                </a:cubicBezTo>
                <a:cubicBezTo>
                  <a:pt x="115" y="0"/>
                  <a:pt x="138" y="10"/>
                  <a:pt x="154" y="26"/>
                </a:cubicBezTo>
                <a:cubicBezTo>
                  <a:pt x="170" y="43"/>
                  <a:pt x="180" y="65"/>
                  <a:pt x="180" y="90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9" name="Freeform 19">
            <a:extLst>
              <a:ext uri="{FF2B5EF4-FFF2-40B4-BE49-F238E27FC236}">
                <a16:creationId xmlns:a16="http://schemas.microsoft.com/office/drawing/2014/main" id="{44AE9FA9-DF2C-5747-9421-CEE4B4410DFA}"/>
              </a:ext>
            </a:extLst>
          </p:cNvPr>
          <p:cNvSpPr>
            <a:spLocks/>
          </p:cNvSpPr>
          <p:nvPr/>
        </p:nvSpPr>
        <p:spPr bwMode="auto">
          <a:xfrm>
            <a:off x="827878" y="4680992"/>
            <a:ext cx="602531" cy="600892"/>
          </a:xfrm>
          <a:custGeom>
            <a:avLst/>
            <a:gdLst>
              <a:gd name="T0" fmla="*/ 143 w 143"/>
              <a:gd name="T1" fmla="*/ 71 h 143"/>
              <a:gd name="T2" fmla="*/ 122 w 143"/>
              <a:gd name="T3" fmla="*/ 122 h 143"/>
              <a:gd name="T4" fmla="*/ 71 w 143"/>
              <a:gd name="T5" fmla="*/ 143 h 143"/>
              <a:gd name="T6" fmla="*/ 21 w 143"/>
              <a:gd name="T7" fmla="*/ 122 h 143"/>
              <a:gd name="T8" fmla="*/ 0 w 143"/>
              <a:gd name="T9" fmla="*/ 71 h 143"/>
              <a:gd name="T10" fmla="*/ 21 w 143"/>
              <a:gd name="T11" fmla="*/ 21 h 143"/>
              <a:gd name="T12" fmla="*/ 71 w 143"/>
              <a:gd name="T13" fmla="*/ 0 h 143"/>
              <a:gd name="T14" fmla="*/ 122 w 143"/>
              <a:gd name="T15" fmla="*/ 21 h 143"/>
              <a:gd name="T16" fmla="*/ 143 w 143"/>
              <a:gd name="T17" fmla="*/ 71 h 1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3" h="143">
                <a:moveTo>
                  <a:pt x="143" y="71"/>
                </a:moveTo>
                <a:cubicBezTo>
                  <a:pt x="143" y="91"/>
                  <a:pt x="135" y="109"/>
                  <a:pt x="122" y="122"/>
                </a:cubicBezTo>
                <a:cubicBezTo>
                  <a:pt x="109" y="135"/>
                  <a:pt x="91" y="143"/>
                  <a:pt x="71" y="143"/>
                </a:cubicBezTo>
                <a:cubicBezTo>
                  <a:pt x="52" y="143"/>
                  <a:pt x="34" y="135"/>
                  <a:pt x="21" y="122"/>
                </a:cubicBezTo>
                <a:cubicBezTo>
                  <a:pt x="8" y="109"/>
                  <a:pt x="0" y="91"/>
                  <a:pt x="0" y="71"/>
                </a:cubicBezTo>
                <a:cubicBezTo>
                  <a:pt x="0" y="51"/>
                  <a:pt x="8" y="33"/>
                  <a:pt x="21" y="21"/>
                </a:cubicBezTo>
                <a:cubicBezTo>
                  <a:pt x="34" y="8"/>
                  <a:pt x="52" y="0"/>
                  <a:pt x="71" y="0"/>
                </a:cubicBezTo>
                <a:cubicBezTo>
                  <a:pt x="91" y="0"/>
                  <a:pt x="109" y="8"/>
                  <a:pt x="122" y="21"/>
                </a:cubicBezTo>
                <a:cubicBezTo>
                  <a:pt x="135" y="33"/>
                  <a:pt x="143" y="51"/>
                  <a:pt x="143" y="71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0" name="Freeform 20">
            <a:extLst>
              <a:ext uri="{FF2B5EF4-FFF2-40B4-BE49-F238E27FC236}">
                <a16:creationId xmlns:a16="http://schemas.microsoft.com/office/drawing/2014/main" id="{BDF45379-DB71-554E-8402-BB110A37B371}"/>
              </a:ext>
            </a:extLst>
          </p:cNvPr>
          <p:cNvSpPr>
            <a:spLocks/>
          </p:cNvSpPr>
          <p:nvPr/>
        </p:nvSpPr>
        <p:spPr bwMode="auto">
          <a:xfrm>
            <a:off x="806671" y="4524238"/>
            <a:ext cx="779673" cy="914400"/>
          </a:xfrm>
          <a:custGeom>
            <a:avLst/>
            <a:gdLst>
              <a:gd name="T0" fmla="*/ 76 w 185"/>
              <a:gd name="T1" fmla="*/ 0 h 217"/>
              <a:gd name="T2" fmla="*/ 119 w 185"/>
              <a:gd name="T3" fmla="*/ 8 h 217"/>
              <a:gd name="T4" fmla="*/ 153 w 185"/>
              <a:gd name="T5" fmla="*/ 31 h 217"/>
              <a:gd name="T6" fmla="*/ 176 w 185"/>
              <a:gd name="T7" fmla="*/ 66 h 217"/>
              <a:gd name="T8" fmla="*/ 185 w 185"/>
              <a:gd name="T9" fmla="*/ 108 h 217"/>
              <a:gd name="T10" fmla="*/ 176 w 185"/>
              <a:gd name="T11" fmla="*/ 150 h 217"/>
              <a:gd name="T12" fmla="*/ 153 w 185"/>
              <a:gd name="T13" fmla="*/ 185 h 217"/>
              <a:gd name="T14" fmla="*/ 119 w 185"/>
              <a:gd name="T15" fmla="*/ 208 h 217"/>
              <a:gd name="T16" fmla="*/ 76 w 185"/>
              <a:gd name="T17" fmla="*/ 217 h 217"/>
              <a:gd name="T18" fmla="*/ 34 w 185"/>
              <a:gd name="T19" fmla="*/ 208 h 217"/>
              <a:gd name="T20" fmla="*/ 0 w 185"/>
              <a:gd name="T21" fmla="*/ 185 h 2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85" h="217">
                <a:moveTo>
                  <a:pt x="76" y="0"/>
                </a:moveTo>
                <a:cubicBezTo>
                  <a:pt x="91" y="0"/>
                  <a:pt x="106" y="3"/>
                  <a:pt x="119" y="8"/>
                </a:cubicBezTo>
                <a:cubicBezTo>
                  <a:pt x="132" y="14"/>
                  <a:pt x="143" y="22"/>
                  <a:pt x="153" y="31"/>
                </a:cubicBezTo>
                <a:cubicBezTo>
                  <a:pt x="163" y="41"/>
                  <a:pt x="171" y="53"/>
                  <a:pt x="176" y="66"/>
                </a:cubicBezTo>
                <a:cubicBezTo>
                  <a:pt x="182" y="79"/>
                  <a:pt x="185" y="93"/>
                  <a:pt x="185" y="108"/>
                </a:cubicBezTo>
                <a:cubicBezTo>
                  <a:pt x="185" y="123"/>
                  <a:pt x="182" y="137"/>
                  <a:pt x="176" y="150"/>
                </a:cubicBezTo>
                <a:cubicBezTo>
                  <a:pt x="171" y="163"/>
                  <a:pt x="163" y="175"/>
                  <a:pt x="153" y="185"/>
                </a:cubicBezTo>
                <a:cubicBezTo>
                  <a:pt x="143" y="195"/>
                  <a:pt x="132" y="203"/>
                  <a:pt x="119" y="208"/>
                </a:cubicBezTo>
                <a:cubicBezTo>
                  <a:pt x="106" y="214"/>
                  <a:pt x="91" y="217"/>
                  <a:pt x="76" y="217"/>
                </a:cubicBezTo>
                <a:cubicBezTo>
                  <a:pt x="61" y="217"/>
                  <a:pt x="47" y="214"/>
                  <a:pt x="34" y="208"/>
                </a:cubicBezTo>
                <a:cubicBezTo>
                  <a:pt x="21" y="203"/>
                  <a:pt x="9" y="195"/>
                  <a:pt x="0" y="185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1" name="Freeform 21">
            <a:extLst>
              <a:ext uri="{FF2B5EF4-FFF2-40B4-BE49-F238E27FC236}">
                <a16:creationId xmlns:a16="http://schemas.microsoft.com/office/drawing/2014/main" id="{99C185FB-72BC-3242-803E-9A424A310C49}"/>
              </a:ext>
            </a:extLst>
          </p:cNvPr>
          <p:cNvSpPr>
            <a:spLocks/>
          </p:cNvSpPr>
          <p:nvPr/>
        </p:nvSpPr>
        <p:spPr bwMode="auto">
          <a:xfrm>
            <a:off x="746793" y="4709606"/>
            <a:ext cx="759713" cy="648167"/>
          </a:xfrm>
          <a:custGeom>
            <a:avLst/>
            <a:gdLst>
              <a:gd name="T0" fmla="*/ 154 w 180"/>
              <a:gd name="T1" fmla="*/ 0 h 154"/>
              <a:gd name="T2" fmla="*/ 180 w 180"/>
              <a:gd name="T3" fmla="*/ 64 h 154"/>
              <a:gd name="T4" fmla="*/ 154 w 180"/>
              <a:gd name="T5" fmla="*/ 128 h 154"/>
              <a:gd name="T6" fmla="*/ 90 w 180"/>
              <a:gd name="T7" fmla="*/ 154 h 154"/>
              <a:gd name="T8" fmla="*/ 27 w 180"/>
              <a:gd name="T9" fmla="*/ 128 h 154"/>
              <a:gd name="T10" fmla="*/ 0 w 180"/>
              <a:gd name="T11" fmla="*/ 64 h 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0" h="154">
                <a:moveTo>
                  <a:pt x="154" y="0"/>
                </a:moveTo>
                <a:cubicBezTo>
                  <a:pt x="170" y="17"/>
                  <a:pt x="180" y="39"/>
                  <a:pt x="180" y="64"/>
                </a:cubicBezTo>
                <a:cubicBezTo>
                  <a:pt x="180" y="89"/>
                  <a:pt x="170" y="111"/>
                  <a:pt x="154" y="128"/>
                </a:cubicBezTo>
                <a:cubicBezTo>
                  <a:pt x="138" y="144"/>
                  <a:pt x="115" y="154"/>
                  <a:pt x="90" y="154"/>
                </a:cubicBezTo>
                <a:cubicBezTo>
                  <a:pt x="65" y="154"/>
                  <a:pt x="43" y="144"/>
                  <a:pt x="27" y="128"/>
                </a:cubicBezTo>
                <a:cubicBezTo>
                  <a:pt x="10" y="111"/>
                  <a:pt x="0" y="89"/>
                  <a:pt x="0" y="64"/>
                </a:cubicBezTo>
              </a:path>
            </a:pathLst>
          </a:custGeom>
          <a:noFill/>
          <a:ln w="53975" cap="rnd">
            <a:solidFill>
              <a:schemeClr val="accent4">
                <a:lumMod val="75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2" name="Freeform 22">
            <a:extLst>
              <a:ext uri="{FF2B5EF4-FFF2-40B4-BE49-F238E27FC236}">
                <a16:creationId xmlns:a16="http://schemas.microsoft.com/office/drawing/2014/main" id="{30D9378C-9CCC-C644-A69D-3DD8C0086CFE}"/>
              </a:ext>
            </a:extLst>
          </p:cNvPr>
          <p:cNvSpPr>
            <a:spLocks/>
          </p:cNvSpPr>
          <p:nvPr/>
        </p:nvSpPr>
        <p:spPr bwMode="auto">
          <a:xfrm>
            <a:off x="916449" y="4680992"/>
            <a:ext cx="513960" cy="600892"/>
          </a:xfrm>
          <a:custGeom>
            <a:avLst/>
            <a:gdLst>
              <a:gd name="T0" fmla="*/ 50 w 122"/>
              <a:gd name="T1" fmla="*/ 0 h 143"/>
              <a:gd name="T2" fmla="*/ 101 w 122"/>
              <a:gd name="T3" fmla="*/ 21 h 143"/>
              <a:gd name="T4" fmla="*/ 122 w 122"/>
              <a:gd name="T5" fmla="*/ 71 h 143"/>
              <a:gd name="T6" fmla="*/ 101 w 122"/>
              <a:gd name="T7" fmla="*/ 122 h 143"/>
              <a:gd name="T8" fmla="*/ 50 w 122"/>
              <a:gd name="T9" fmla="*/ 143 h 143"/>
              <a:gd name="T10" fmla="*/ 0 w 122"/>
              <a:gd name="T11" fmla="*/ 122 h 1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22" h="143">
                <a:moveTo>
                  <a:pt x="50" y="0"/>
                </a:moveTo>
                <a:cubicBezTo>
                  <a:pt x="70" y="0"/>
                  <a:pt x="88" y="8"/>
                  <a:pt x="101" y="21"/>
                </a:cubicBezTo>
                <a:cubicBezTo>
                  <a:pt x="114" y="33"/>
                  <a:pt x="122" y="51"/>
                  <a:pt x="122" y="71"/>
                </a:cubicBezTo>
                <a:cubicBezTo>
                  <a:pt x="122" y="91"/>
                  <a:pt x="114" y="109"/>
                  <a:pt x="101" y="122"/>
                </a:cubicBezTo>
                <a:cubicBezTo>
                  <a:pt x="88" y="135"/>
                  <a:pt x="70" y="143"/>
                  <a:pt x="50" y="143"/>
                </a:cubicBezTo>
                <a:cubicBezTo>
                  <a:pt x="31" y="143"/>
                  <a:pt x="13" y="135"/>
                  <a:pt x="0" y="122"/>
                </a:cubicBezTo>
              </a:path>
            </a:pathLst>
          </a:custGeom>
          <a:noFill/>
          <a:ln w="53975" cap="rnd">
            <a:solidFill>
              <a:schemeClr val="accent5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153" name="Group 152">
            <a:extLst>
              <a:ext uri="{FF2B5EF4-FFF2-40B4-BE49-F238E27FC236}">
                <a16:creationId xmlns:a16="http://schemas.microsoft.com/office/drawing/2014/main" id="{B9691A1C-7362-E144-A077-A976C44537F6}"/>
              </a:ext>
            </a:extLst>
          </p:cNvPr>
          <p:cNvGrpSpPr/>
          <p:nvPr/>
        </p:nvGrpSpPr>
        <p:grpSpPr>
          <a:xfrm>
            <a:off x="1748049" y="4821807"/>
            <a:ext cx="450323" cy="480219"/>
            <a:chOff x="9080365" y="4226008"/>
            <a:chExt cx="450323" cy="480219"/>
          </a:xfrm>
        </p:grpSpPr>
        <p:sp>
          <p:nvSpPr>
            <p:cNvPr id="154" name="Text Placeholder 33">
              <a:extLst>
                <a:ext uri="{FF2B5EF4-FFF2-40B4-BE49-F238E27FC236}">
                  <a16:creationId xmlns:a16="http://schemas.microsoft.com/office/drawing/2014/main" id="{F0D24F25-CABC-3243-99F2-76A38833FC15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080365" y="4226008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5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54%</a:t>
              </a:r>
            </a:p>
          </p:txBody>
        </p:sp>
        <p:sp>
          <p:nvSpPr>
            <p:cNvPr id="155" name="Text Placeholder 32">
              <a:extLst>
                <a:ext uri="{FF2B5EF4-FFF2-40B4-BE49-F238E27FC236}">
                  <a16:creationId xmlns:a16="http://schemas.microsoft.com/office/drawing/2014/main" id="{955CAA62-8780-4344-865C-AE76558DA04E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080365" y="4499671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A</a:t>
              </a:r>
            </a:p>
          </p:txBody>
        </p:sp>
      </p:grpSp>
      <p:sp>
        <p:nvSpPr>
          <p:cNvPr id="156" name="Freeform 26">
            <a:extLst>
              <a:ext uri="{FF2B5EF4-FFF2-40B4-BE49-F238E27FC236}">
                <a16:creationId xmlns:a16="http://schemas.microsoft.com/office/drawing/2014/main" id="{48388115-43C3-2C49-9C75-56DEAA8FFAFF}"/>
              </a:ext>
            </a:extLst>
          </p:cNvPr>
          <p:cNvSpPr>
            <a:spLocks/>
          </p:cNvSpPr>
          <p:nvPr/>
        </p:nvSpPr>
        <p:spPr bwMode="auto">
          <a:xfrm>
            <a:off x="4574818" y="4493173"/>
            <a:ext cx="914400" cy="914400"/>
          </a:xfrm>
          <a:custGeom>
            <a:avLst/>
            <a:gdLst>
              <a:gd name="T0" fmla="*/ 3 w 222"/>
              <a:gd name="T1" fmla="*/ 122 h 222"/>
              <a:gd name="T2" fmla="*/ 28 w 222"/>
              <a:gd name="T3" fmla="*/ 42 h 222"/>
              <a:gd name="T4" fmla="*/ 101 w 222"/>
              <a:gd name="T5" fmla="*/ 3 h 222"/>
              <a:gd name="T6" fmla="*/ 180 w 222"/>
              <a:gd name="T7" fmla="*/ 28 h 222"/>
              <a:gd name="T8" fmla="*/ 219 w 222"/>
              <a:gd name="T9" fmla="*/ 101 h 222"/>
              <a:gd name="T10" fmla="*/ 195 w 222"/>
              <a:gd name="T11" fmla="*/ 180 h 222"/>
              <a:gd name="T12" fmla="*/ 122 w 222"/>
              <a:gd name="T13" fmla="*/ 219 h 222"/>
              <a:gd name="T14" fmla="*/ 42 w 222"/>
              <a:gd name="T15" fmla="*/ 195 h 222"/>
              <a:gd name="T16" fmla="*/ 3 w 222"/>
              <a:gd name="T17" fmla="*/ 122 h 2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22" h="222">
                <a:moveTo>
                  <a:pt x="3" y="122"/>
                </a:moveTo>
                <a:cubicBezTo>
                  <a:pt x="0" y="92"/>
                  <a:pt x="10" y="64"/>
                  <a:pt x="28" y="42"/>
                </a:cubicBezTo>
                <a:cubicBezTo>
                  <a:pt x="45" y="21"/>
                  <a:pt x="71" y="6"/>
                  <a:pt x="101" y="3"/>
                </a:cubicBezTo>
                <a:cubicBezTo>
                  <a:pt x="131" y="0"/>
                  <a:pt x="159" y="10"/>
                  <a:pt x="180" y="28"/>
                </a:cubicBezTo>
                <a:cubicBezTo>
                  <a:pt x="202" y="45"/>
                  <a:pt x="216" y="71"/>
                  <a:pt x="219" y="101"/>
                </a:cubicBezTo>
                <a:cubicBezTo>
                  <a:pt x="222" y="131"/>
                  <a:pt x="213" y="159"/>
                  <a:pt x="195" y="180"/>
                </a:cubicBezTo>
                <a:cubicBezTo>
                  <a:pt x="177" y="202"/>
                  <a:pt x="152" y="216"/>
                  <a:pt x="122" y="219"/>
                </a:cubicBezTo>
                <a:cubicBezTo>
                  <a:pt x="92" y="222"/>
                  <a:pt x="64" y="213"/>
                  <a:pt x="42" y="195"/>
                </a:cubicBezTo>
                <a:cubicBezTo>
                  <a:pt x="21" y="177"/>
                  <a:pt x="6" y="151"/>
                  <a:pt x="3" y="122"/>
                </a:cubicBezTo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7" name="Freeform 27">
            <a:extLst>
              <a:ext uri="{FF2B5EF4-FFF2-40B4-BE49-F238E27FC236}">
                <a16:creationId xmlns:a16="http://schemas.microsoft.com/office/drawing/2014/main" id="{80B8D070-51D3-994C-A674-1AB80A8510E7}"/>
              </a:ext>
            </a:extLst>
          </p:cNvPr>
          <p:cNvSpPr>
            <a:spLocks/>
          </p:cNvSpPr>
          <p:nvPr/>
        </p:nvSpPr>
        <p:spPr bwMode="auto">
          <a:xfrm>
            <a:off x="4653961" y="4571098"/>
            <a:ext cx="757332" cy="758550"/>
          </a:xfrm>
          <a:custGeom>
            <a:avLst/>
            <a:gdLst>
              <a:gd name="T0" fmla="*/ 101 w 184"/>
              <a:gd name="T1" fmla="*/ 182 h 184"/>
              <a:gd name="T2" fmla="*/ 35 w 184"/>
              <a:gd name="T3" fmla="*/ 162 h 184"/>
              <a:gd name="T4" fmla="*/ 3 w 184"/>
              <a:gd name="T5" fmla="*/ 101 h 184"/>
              <a:gd name="T6" fmla="*/ 23 w 184"/>
              <a:gd name="T7" fmla="*/ 35 h 184"/>
              <a:gd name="T8" fmla="*/ 84 w 184"/>
              <a:gd name="T9" fmla="*/ 3 h 184"/>
              <a:gd name="T10" fmla="*/ 150 w 184"/>
              <a:gd name="T11" fmla="*/ 23 h 184"/>
              <a:gd name="T12" fmla="*/ 182 w 184"/>
              <a:gd name="T13" fmla="*/ 84 h 184"/>
              <a:gd name="T14" fmla="*/ 162 w 184"/>
              <a:gd name="T15" fmla="*/ 150 h 184"/>
              <a:gd name="T16" fmla="*/ 101 w 184"/>
              <a:gd name="T17" fmla="*/ 182 h 1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84" h="184">
                <a:moveTo>
                  <a:pt x="101" y="182"/>
                </a:moveTo>
                <a:cubicBezTo>
                  <a:pt x="76" y="184"/>
                  <a:pt x="53" y="176"/>
                  <a:pt x="35" y="162"/>
                </a:cubicBezTo>
                <a:cubicBezTo>
                  <a:pt x="17" y="147"/>
                  <a:pt x="5" y="126"/>
                  <a:pt x="3" y="101"/>
                </a:cubicBezTo>
                <a:cubicBezTo>
                  <a:pt x="0" y="76"/>
                  <a:pt x="8" y="53"/>
                  <a:pt x="23" y="35"/>
                </a:cubicBezTo>
                <a:cubicBezTo>
                  <a:pt x="38" y="17"/>
                  <a:pt x="59" y="5"/>
                  <a:pt x="84" y="3"/>
                </a:cubicBezTo>
                <a:cubicBezTo>
                  <a:pt x="108" y="0"/>
                  <a:pt x="132" y="8"/>
                  <a:pt x="150" y="23"/>
                </a:cubicBezTo>
                <a:cubicBezTo>
                  <a:pt x="167" y="38"/>
                  <a:pt x="180" y="59"/>
                  <a:pt x="182" y="84"/>
                </a:cubicBezTo>
                <a:cubicBezTo>
                  <a:pt x="184" y="108"/>
                  <a:pt x="176" y="132"/>
                  <a:pt x="162" y="150"/>
                </a:cubicBezTo>
                <a:cubicBezTo>
                  <a:pt x="147" y="167"/>
                  <a:pt x="126" y="179"/>
                  <a:pt x="101" y="182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8" name="Freeform 28">
            <a:extLst>
              <a:ext uri="{FF2B5EF4-FFF2-40B4-BE49-F238E27FC236}">
                <a16:creationId xmlns:a16="http://schemas.microsoft.com/office/drawing/2014/main" id="{B81DBB88-2003-D941-9941-192F1ED965F1}"/>
              </a:ext>
            </a:extLst>
          </p:cNvPr>
          <p:cNvSpPr>
            <a:spLocks/>
          </p:cNvSpPr>
          <p:nvPr/>
        </p:nvSpPr>
        <p:spPr bwMode="auto">
          <a:xfrm>
            <a:off x="4731886" y="4650241"/>
            <a:ext cx="601483" cy="601483"/>
          </a:xfrm>
          <a:custGeom>
            <a:avLst/>
            <a:gdLst>
              <a:gd name="T0" fmla="*/ 80 w 146"/>
              <a:gd name="T1" fmla="*/ 144 h 146"/>
              <a:gd name="T2" fmla="*/ 28 w 146"/>
              <a:gd name="T3" fmla="*/ 128 h 146"/>
              <a:gd name="T4" fmla="*/ 2 w 146"/>
              <a:gd name="T5" fmla="*/ 80 h 146"/>
              <a:gd name="T6" fmla="*/ 18 w 146"/>
              <a:gd name="T7" fmla="*/ 28 h 146"/>
              <a:gd name="T8" fmla="*/ 66 w 146"/>
              <a:gd name="T9" fmla="*/ 2 h 146"/>
              <a:gd name="T10" fmla="*/ 119 w 146"/>
              <a:gd name="T11" fmla="*/ 18 h 146"/>
              <a:gd name="T12" fmla="*/ 144 w 146"/>
              <a:gd name="T13" fmla="*/ 66 h 146"/>
              <a:gd name="T14" fmla="*/ 128 w 146"/>
              <a:gd name="T15" fmla="*/ 119 h 146"/>
              <a:gd name="T16" fmla="*/ 80 w 146"/>
              <a:gd name="T17" fmla="*/ 144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6" h="146">
                <a:moveTo>
                  <a:pt x="80" y="144"/>
                </a:moveTo>
                <a:cubicBezTo>
                  <a:pt x="61" y="146"/>
                  <a:pt x="42" y="140"/>
                  <a:pt x="28" y="128"/>
                </a:cubicBezTo>
                <a:cubicBezTo>
                  <a:pt x="14" y="117"/>
                  <a:pt x="4" y="100"/>
                  <a:pt x="2" y="80"/>
                </a:cubicBezTo>
                <a:cubicBezTo>
                  <a:pt x="0" y="60"/>
                  <a:pt x="7" y="42"/>
                  <a:pt x="18" y="28"/>
                </a:cubicBezTo>
                <a:cubicBezTo>
                  <a:pt x="30" y="14"/>
                  <a:pt x="47" y="4"/>
                  <a:pt x="66" y="2"/>
                </a:cubicBezTo>
                <a:cubicBezTo>
                  <a:pt x="86" y="0"/>
                  <a:pt x="105" y="6"/>
                  <a:pt x="119" y="18"/>
                </a:cubicBezTo>
                <a:cubicBezTo>
                  <a:pt x="133" y="30"/>
                  <a:pt x="143" y="47"/>
                  <a:pt x="144" y="66"/>
                </a:cubicBezTo>
                <a:cubicBezTo>
                  <a:pt x="146" y="86"/>
                  <a:pt x="140" y="105"/>
                  <a:pt x="128" y="119"/>
                </a:cubicBezTo>
                <a:cubicBezTo>
                  <a:pt x="117" y="133"/>
                  <a:pt x="100" y="143"/>
                  <a:pt x="80" y="144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9" name="Freeform 29">
            <a:extLst>
              <a:ext uri="{FF2B5EF4-FFF2-40B4-BE49-F238E27FC236}">
                <a16:creationId xmlns:a16="http://schemas.microsoft.com/office/drawing/2014/main" id="{BBE81C50-BFDE-3340-9EFE-5AD4ADE35792}"/>
              </a:ext>
            </a:extLst>
          </p:cNvPr>
          <p:cNvSpPr>
            <a:spLocks/>
          </p:cNvSpPr>
          <p:nvPr/>
        </p:nvSpPr>
        <p:spPr bwMode="auto">
          <a:xfrm>
            <a:off x="4607693" y="4666069"/>
            <a:ext cx="82795" cy="152197"/>
          </a:xfrm>
          <a:custGeom>
            <a:avLst/>
            <a:gdLst>
              <a:gd name="T0" fmla="*/ 0 w 20"/>
              <a:gd name="T1" fmla="*/ 37 h 37"/>
              <a:gd name="T2" fmla="*/ 20 w 20"/>
              <a:gd name="T3" fmla="*/ 0 h 37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20" h="37">
                <a:moveTo>
                  <a:pt x="0" y="37"/>
                </a:moveTo>
                <a:cubicBezTo>
                  <a:pt x="4" y="23"/>
                  <a:pt x="11" y="11"/>
                  <a:pt x="20" y="0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0" name="Freeform 30">
            <a:extLst>
              <a:ext uri="{FF2B5EF4-FFF2-40B4-BE49-F238E27FC236}">
                <a16:creationId xmlns:a16="http://schemas.microsoft.com/office/drawing/2014/main" id="{9BC5E23B-23C6-BA46-BE3E-3CE34FFEE179}"/>
              </a:ext>
            </a:extLst>
          </p:cNvPr>
          <p:cNvSpPr>
            <a:spLocks/>
          </p:cNvSpPr>
          <p:nvPr/>
        </p:nvSpPr>
        <p:spPr bwMode="auto">
          <a:xfrm>
            <a:off x="4588212" y="4909584"/>
            <a:ext cx="897354" cy="494336"/>
          </a:xfrm>
          <a:custGeom>
            <a:avLst/>
            <a:gdLst>
              <a:gd name="T0" fmla="*/ 216 w 218"/>
              <a:gd name="T1" fmla="*/ 0 h 120"/>
              <a:gd name="T2" fmla="*/ 212 w 218"/>
              <a:gd name="T3" fmla="*/ 43 h 120"/>
              <a:gd name="T4" fmla="*/ 192 w 218"/>
              <a:gd name="T5" fmla="*/ 79 h 120"/>
              <a:gd name="T6" fmla="*/ 160 w 218"/>
              <a:gd name="T7" fmla="*/ 106 h 120"/>
              <a:gd name="T8" fmla="*/ 119 w 218"/>
              <a:gd name="T9" fmla="*/ 118 h 120"/>
              <a:gd name="T10" fmla="*/ 76 w 218"/>
              <a:gd name="T11" fmla="*/ 114 h 120"/>
              <a:gd name="T12" fmla="*/ 39 w 218"/>
              <a:gd name="T13" fmla="*/ 94 h 120"/>
              <a:gd name="T14" fmla="*/ 13 w 218"/>
              <a:gd name="T15" fmla="*/ 62 h 120"/>
              <a:gd name="T16" fmla="*/ 0 w 218"/>
              <a:gd name="T17" fmla="*/ 21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18" h="120">
                <a:moveTo>
                  <a:pt x="216" y="0"/>
                </a:moveTo>
                <a:cubicBezTo>
                  <a:pt x="218" y="15"/>
                  <a:pt x="216" y="29"/>
                  <a:pt x="212" y="43"/>
                </a:cubicBezTo>
                <a:cubicBezTo>
                  <a:pt x="208" y="56"/>
                  <a:pt x="201" y="69"/>
                  <a:pt x="192" y="79"/>
                </a:cubicBezTo>
                <a:cubicBezTo>
                  <a:pt x="183" y="90"/>
                  <a:pt x="172" y="99"/>
                  <a:pt x="160" y="106"/>
                </a:cubicBezTo>
                <a:cubicBezTo>
                  <a:pt x="148" y="112"/>
                  <a:pt x="134" y="117"/>
                  <a:pt x="119" y="118"/>
                </a:cubicBezTo>
                <a:cubicBezTo>
                  <a:pt x="104" y="120"/>
                  <a:pt x="89" y="118"/>
                  <a:pt x="76" y="114"/>
                </a:cubicBezTo>
                <a:cubicBezTo>
                  <a:pt x="62" y="110"/>
                  <a:pt x="50" y="103"/>
                  <a:pt x="39" y="94"/>
                </a:cubicBezTo>
                <a:cubicBezTo>
                  <a:pt x="29" y="85"/>
                  <a:pt x="20" y="74"/>
                  <a:pt x="13" y="62"/>
                </a:cubicBezTo>
                <a:cubicBezTo>
                  <a:pt x="6" y="49"/>
                  <a:pt x="2" y="36"/>
                  <a:pt x="0" y="21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1" name="Freeform 31">
            <a:extLst>
              <a:ext uri="{FF2B5EF4-FFF2-40B4-BE49-F238E27FC236}">
                <a16:creationId xmlns:a16="http://schemas.microsoft.com/office/drawing/2014/main" id="{D22CB08A-C823-C949-A9DC-1081C9747C78}"/>
              </a:ext>
            </a:extLst>
          </p:cNvPr>
          <p:cNvSpPr>
            <a:spLocks/>
          </p:cNvSpPr>
          <p:nvPr/>
        </p:nvSpPr>
        <p:spPr bwMode="auto">
          <a:xfrm>
            <a:off x="4653961" y="4584492"/>
            <a:ext cx="667232" cy="745157"/>
          </a:xfrm>
          <a:custGeom>
            <a:avLst/>
            <a:gdLst>
              <a:gd name="T0" fmla="*/ 162 w 162"/>
              <a:gd name="T1" fmla="*/ 147 h 181"/>
              <a:gd name="T2" fmla="*/ 101 w 162"/>
              <a:gd name="T3" fmla="*/ 179 h 181"/>
              <a:gd name="T4" fmla="*/ 35 w 162"/>
              <a:gd name="T5" fmla="*/ 159 h 181"/>
              <a:gd name="T6" fmla="*/ 3 w 162"/>
              <a:gd name="T7" fmla="*/ 98 h 181"/>
              <a:gd name="T8" fmla="*/ 23 w 162"/>
              <a:gd name="T9" fmla="*/ 32 h 181"/>
              <a:gd name="T10" fmla="*/ 84 w 162"/>
              <a:gd name="T11" fmla="*/ 0 h 1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62" h="181">
                <a:moveTo>
                  <a:pt x="162" y="147"/>
                </a:moveTo>
                <a:cubicBezTo>
                  <a:pt x="147" y="164"/>
                  <a:pt x="126" y="176"/>
                  <a:pt x="101" y="179"/>
                </a:cubicBezTo>
                <a:cubicBezTo>
                  <a:pt x="76" y="181"/>
                  <a:pt x="53" y="173"/>
                  <a:pt x="35" y="159"/>
                </a:cubicBezTo>
                <a:cubicBezTo>
                  <a:pt x="17" y="144"/>
                  <a:pt x="5" y="123"/>
                  <a:pt x="3" y="98"/>
                </a:cubicBezTo>
                <a:cubicBezTo>
                  <a:pt x="0" y="73"/>
                  <a:pt x="8" y="50"/>
                  <a:pt x="23" y="32"/>
                </a:cubicBezTo>
                <a:cubicBezTo>
                  <a:pt x="38" y="14"/>
                  <a:pt x="59" y="2"/>
                  <a:pt x="84" y="0"/>
                </a:cubicBezTo>
              </a:path>
            </a:pathLst>
          </a:custGeom>
          <a:noFill/>
          <a:ln w="53975" cap="rnd">
            <a:solidFill>
              <a:schemeClr val="accent5">
                <a:lumMod val="75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2" name="Freeform 32">
            <a:extLst>
              <a:ext uri="{FF2B5EF4-FFF2-40B4-BE49-F238E27FC236}">
                <a16:creationId xmlns:a16="http://schemas.microsoft.com/office/drawing/2014/main" id="{B086511E-AFC0-5747-B760-CC4C9917C584}"/>
              </a:ext>
            </a:extLst>
          </p:cNvPr>
          <p:cNvSpPr>
            <a:spLocks/>
          </p:cNvSpPr>
          <p:nvPr/>
        </p:nvSpPr>
        <p:spPr bwMode="auto">
          <a:xfrm>
            <a:off x="4731886" y="4764693"/>
            <a:ext cx="601483" cy="487030"/>
          </a:xfrm>
          <a:custGeom>
            <a:avLst/>
            <a:gdLst>
              <a:gd name="T0" fmla="*/ 144 w 146"/>
              <a:gd name="T1" fmla="*/ 38 h 118"/>
              <a:gd name="T2" fmla="*/ 128 w 146"/>
              <a:gd name="T3" fmla="*/ 91 h 118"/>
              <a:gd name="T4" fmla="*/ 80 w 146"/>
              <a:gd name="T5" fmla="*/ 116 h 118"/>
              <a:gd name="T6" fmla="*/ 28 w 146"/>
              <a:gd name="T7" fmla="*/ 100 h 118"/>
              <a:gd name="T8" fmla="*/ 2 w 146"/>
              <a:gd name="T9" fmla="*/ 52 h 118"/>
              <a:gd name="T10" fmla="*/ 18 w 146"/>
              <a:gd name="T11" fmla="*/ 0 h 1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46" h="118">
                <a:moveTo>
                  <a:pt x="144" y="38"/>
                </a:moveTo>
                <a:cubicBezTo>
                  <a:pt x="146" y="58"/>
                  <a:pt x="140" y="77"/>
                  <a:pt x="128" y="91"/>
                </a:cubicBezTo>
                <a:cubicBezTo>
                  <a:pt x="117" y="105"/>
                  <a:pt x="100" y="115"/>
                  <a:pt x="80" y="116"/>
                </a:cubicBezTo>
                <a:cubicBezTo>
                  <a:pt x="61" y="118"/>
                  <a:pt x="42" y="112"/>
                  <a:pt x="28" y="100"/>
                </a:cubicBezTo>
                <a:cubicBezTo>
                  <a:pt x="14" y="89"/>
                  <a:pt x="4" y="72"/>
                  <a:pt x="2" y="52"/>
                </a:cubicBezTo>
                <a:cubicBezTo>
                  <a:pt x="0" y="32"/>
                  <a:pt x="7" y="14"/>
                  <a:pt x="18" y="0"/>
                </a:cubicBezTo>
              </a:path>
            </a:pathLst>
          </a:custGeom>
          <a:noFill/>
          <a:ln w="53975" cap="rnd">
            <a:solidFill>
              <a:schemeClr val="accent5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3" name="Freeform 36">
            <a:extLst>
              <a:ext uri="{FF2B5EF4-FFF2-40B4-BE49-F238E27FC236}">
                <a16:creationId xmlns:a16="http://schemas.microsoft.com/office/drawing/2014/main" id="{2C86FF63-B95F-664B-991D-3C016F31FF66}"/>
              </a:ext>
            </a:extLst>
          </p:cNvPr>
          <p:cNvSpPr>
            <a:spLocks/>
          </p:cNvSpPr>
          <p:nvPr/>
        </p:nvSpPr>
        <p:spPr bwMode="auto">
          <a:xfrm>
            <a:off x="2611831" y="4522512"/>
            <a:ext cx="914400" cy="914400"/>
          </a:xfrm>
          <a:custGeom>
            <a:avLst/>
            <a:gdLst>
              <a:gd name="T0" fmla="*/ 4 w 223"/>
              <a:gd name="T1" fmla="*/ 96 h 223"/>
              <a:gd name="T2" fmla="*/ 47 w 223"/>
              <a:gd name="T3" fmla="*/ 24 h 223"/>
              <a:gd name="T4" fmla="*/ 127 w 223"/>
              <a:gd name="T5" fmla="*/ 4 h 223"/>
              <a:gd name="T6" fmla="*/ 198 w 223"/>
              <a:gd name="T7" fmla="*/ 47 h 223"/>
              <a:gd name="T8" fmla="*/ 219 w 223"/>
              <a:gd name="T9" fmla="*/ 127 h 223"/>
              <a:gd name="T10" fmla="*/ 176 w 223"/>
              <a:gd name="T11" fmla="*/ 199 h 223"/>
              <a:gd name="T12" fmla="*/ 95 w 223"/>
              <a:gd name="T13" fmla="*/ 219 h 223"/>
              <a:gd name="T14" fmla="*/ 24 w 223"/>
              <a:gd name="T15" fmla="*/ 176 h 223"/>
              <a:gd name="T16" fmla="*/ 4 w 223"/>
              <a:gd name="T17" fmla="*/ 96 h 2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23" h="223">
                <a:moveTo>
                  <a:pt x="4" y="96"/>
                </a:moveTo>
                <a:cubicBezTo>
                  <a:pt x="8" y="68"/>
                  <a:pt x="23" y="42"/>
                  <a:pt x="47" y="24"/>
                </a:cubicBezTo>
                <a:cubicBezTo>
                  <a:pt x="71" y="7"/>
                  <a:pt x="100" y="0"/>
                  <a:pt x="127" y="4"/>
                </a:cubicBezTo>
                <a:cubicBezTo>
                  <a:pt x="155" y="8"/>
                  <a:pt x="181" y="23"/>
                  <a:pt x="198" y="47"/>
                </a:cubicBezTo>
                <a:cubicBezTo>
                  <a:pt x="216" y="71"/>
                  <a:pt x="223" y="100"/>
                  <a:pt x="219" y="127"/>
                </a:cubicBezTo>
                <a:cubicBezTo>
                  <a:pt x="215" y="155"/>
                  <a:pt x="200" y="181"/>
                  <a:pt x="176" y="199"/>
                </a:cubicBezTo>
                <a:cubicBezTo>
                  <a:pt x="152" y="216"/>
                  <a:pt x="123" y="223"/>
                  <a:pt x="95" y="219"/>
                </a:cubicBezTo>
                <a:cubicBezTo>
                  <a:pt x="68" y="215"/>
                  <a:pt x="42" y="200"/>
                  <a:pt x="24" y="176"/>
                </a:cubicBezTo>
                <a:cubicBezTo>
                  <a:pt x="6" y="152"/>
                  <a:pt x="0" y="123"/>
                  <a:pt x="4" y="96"/>
                </a:cubicBezTo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4" name="Freeform 37">
            <a:extLst>
              <a:ext uri="{FF2B5EF4-FFF2-40B4-BE49-F238E27FC236}">
                <a16:creationId xmlns:a16="http://schemas.microsoft.com/office/drawing/2014/main" id="{16C76EE1-1B29-6A4D-9365-17CE4CA67570}"/>
              </a:ext>
            </a:extLst>
          </p:cNvPr>
          <p:cNvSpPr>
            <a:spLocks/>
          </p:cNvSpPr>
          <p:nvPr/>
        </p:nvSpPr>
        <p:spPr bwMode="auto">
          <a:xfrm>
            <a:off x="2690555" y="4600127"/>
            <a:ext cx="756954" cy="759170"/>
          </a:xfrm>
          <a:custGeom>
            <a:avLst/>
            <a:gdLst>
              <a:gd name="T0" fmla="*/ 20 w 185"/>
              <a:gd name="T1" fmla="*/ 146 h 185"/>
              <a:gd name="T2" fmla="*/ 3 w 185"/>
              <a:gd name="T3" fmla="*/ 79 h 185"/>
              <a:gd name="T4" fmla="*/ 39 w 185"/>
              <a:gd name="T5" fmla="*/ 20 h 185"/>
              <a:gd name="T6" fmla="*/ 106 w 185"/>
              <a:gd name="T7" fmla="*/ 3 h 185"/>
              <a:gd name="T8" fmla="*/ 165 w 185"/>
              <a:gd name="T9" fmla="*/ 39 h 185"/>
              <a:gd name="T10" fmla="*/ 181 w 185"/>
              <a:gd name="T11" fmla="*/ 106 h 185"/>
              <a:gd name="T12" fmla="*/ 146 w 185"/>
              <a:gd name="T13" fmla="*/ 165 h 185"/>
              <a:gd name="T14" fmla="*/ 79 w 185"/>
              <a:gd name="T15" fmla="*/ 182 h 185"/>
              <a:gd name="T16" fmla="*/ 20 w 185"/>
              <a:gd name="T17" fmla="*/ 146 h 1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85" h="185">
                <a:moveTo>
                  <a:pt x="20" y="146"/>
                </a:moveTo>
                <a:cubicBezTo>
                  <a:pt x="5" y="126"/>
                  <a:pt x="0" y="102"/>
                  <a:pt x="3" y="79"/>
                </a:cubicBezTo>
                <a:cubicBezTo>
                  <a:pt x="7" y="57"/>
                  <a:pt x="19" y="35"/>
                  <a:pt x="39" y="20"/>
                </a:cubicBezTo>
                <a:cubicBezTo>
                  <a:pt x="59" y="5"/>
                  <a:pt x="83" y="0"/>
                  <a:pt x="106" y="3"/>
                </a:cubicBezTo>
                <a:cubicBezTo>
                  <a:pt x="128" y="7"/>
                  <a:pt x="150" y="19"/>
                  <a:pt x="165" y="39"/>
                </a:cubicBezTo>
                <a:cubicBezTo>
                  <a:pt x="179" y="59"/>
                  <a:pt x="185" y="83"/>
                  <a:pt x="181" y="106"/>
                </a:cubicBezTo>
                <a:cubicBezTo>
                  <a:pt x="178" y="128"/>
                  <a:pt x="166" y="150"/>
                  <a:pt x="146" y="165"/>
                </a:cubicBezTo>
                <a:cubicBezTo>
                  <a:pt x="126" y="180"/>
                  <a:pt x="102" y="185"/>
                  <a:pt x="79" y="182"/>
                </a:cubicBezTo>
                <a:cubicBezTo>
                  <a:pt x="56" y="178"/>
                  <a:pt x="35" y="166"/>
                  <a:pt x="20" y="146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5" name="Freeform 38">
            <a:extLst>
              <a:ext uri="{FF2B5EF4-FFF2-40B4-BE49-F238E27FC236}">
                <a16:creationId xmlns:a16="http://schemas.microsoft.com/office/drawing/2014/main" id="{ABDDA3C4-CDB6-6E47-8A57-03213EBEB11A}"/>
              </a:ext>
            </a:extLst>
          </p:cNvPr>
          <p:cNvSpPr>
            <a:spLocks/>
          </p:cNvSpPr>
          <p:nvPr/>
        </p:nvSpPr>
        <p:spPr bwMode="auto">
          <a:xfrm>
            <a:off x="2768067" y="4678955"/>
            <a:ext cx="601930" cy="602728"/>
          </a:xfrm>
          <a:custGeom>
            <a:avLst/>
            <a:gdLst>
              <a:gd name="T0" fmla="*/ 16 w 147"/>
              <a:gd name="T1" fmla="*/ 116 h 147"/>
              <a:gd name="T2" fmla="*/ 3 w 147"/>
              <a:gd name="T3" fmla="*/ 63 h 147"/>
              <a:gd name="T4" fmla="*/ 31 w 147"/>
              <a:gd name="T5" fmla="*/ 16 h 147"/>
              <a:gd name="T6" fmla="*/ 84 w 147"/>
              <a:gd name="T7" fmla="*/ 3 h 147"/>
              <a:gd name="T8" fmla="*/ 131 w 147"/>
              <a:gd name="T9" fmla="*/ 31 h 147"/>
              <a:gd name="T10" fmla="*/ 144 w 147"/>
              <a:gd name="T11" fmla="*/ 84 h 147"/>
              <a:gd name="T12" fmla="*/ 116 w 147"/>
              <a:gd name="T13" fmla="*/ 131 h 147"/>
              <a:gd name="T14" fmla="*/ 63 w 147"/>
              <a:gd name="T15" fmla="*/ 144 h 147"/>
              <a:gd name="T16" fmla="*/ 16 w 147"/>
              <a:gd name="T17" fmla="*/ 116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7" h="147">
                <a:moveTo>
                  <a:pt x="16" y="116"/>
                </a:moveTo>
                <a:cubicBezTo>
                  <a:pt x="4" y="100"/>
                  <a:pt x="0" y="81"/>
                  <a:pt x="3" y="63"/>
                </a:cubicBezTo>
                <a:cubicBezTo>
                  <a:pt x="5" y="45"/>
                  <a:pt x="15" y="28"/>
                  <a:pt x="31" y="16"/>
                </a:cubicBezTo>
                <a:cubicBezTo>
                  <a:pt x="47" y="4"/>
                  <a:pt x="66" y="0"/>
                  <a:pt x="84" y="3"/>
                </a:cubicBezTo>
                <a:cubicBezTo>
                  <a:pt x="102" y="5"/>
                  <a:pt x="119" y="15"/>
                  <a:pt x="131" y="31"/>
                </a:cubicBezTo>
                <a:cubicBezTo>
                  <a:pt x="142" y="47"/>
                  <a:pt x="147" y="66"/>
                  <a:pt x="144" y="84"/>
                </a:cubicBezTo>
                <a:cubicBezTo>
                  <a:pt x="141" y="102"/>
                  <a:pt x="132" y="119"/>
                  <a:pt x="116" y="131"/>
                </a:cubicBezTo>
                <a:cubicBezTo>
                  <a:pt x="100" y="143"/>
                  <a:pt x="81" y="147"/>
                  <a:pt x="63" y="144"/>
                </a:cubicBezTo>
                <a:cubicBezTo>
                  <a:pt x="45" y="142"/>
                  <a:pt x="28" y="132"/>
                  <a:pt x="16" y="116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6" name="Freeform 39">
            <a:extLst>
              <a:ext uri="{FF2B5EF4-FFF2-40B4-BE49-F238E27FC236}">
                <a16:creationId xmlns:a16="http://schemas.microsoft.com/office/drawing/2014/main" id="{CE09B651-D93F-6B43-9943-7E1F8313AE19}"/>
              </a:ext>
            </a:extLst>
          </p:cNvPr>
          <p:cNvSpPr>
            <a:spLocks/>
          </p:cNvSpPr>
          <p:nvPr/>
        </p:nvSpPr>
        <p:spPr bwMode="auto">
          <a:xfrm>
            <a:off x="2628787" y="4531002"/>
            <a:ext cx="503828" cy="385649"/>
          </a:xfrm>
          <a:custGeom>
            <a:avLst/>
            <a:gdLst>
              <a:gd name="T0" fmla="*/ 0 w 123"/>
              <a:gd name="T1" fmla="*/ 94 h 94"/>
              <a:gd name="T2" fmla="*/ 14 w 123"/>
              <a:gd name="T3" fmla="*/ 54 h 94"/>
              <a:gd name="T4" fmla="*/ 43 w 123"/>
              <a:gd name="T5" fmla="*/ 22 h 94"/>
              <a:gd name="T6" fmla="*/ 82 w 123"/>
              <a:gd name="T7" fmla="*/ 4 h 94"/>
              <a:gd name="T8" fmla="*/ 123 w 123"/>
              <a:gd name="T9" fmla="*/ 2 h 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3" h="94">
                <a:moveTo>
                  <a:pt x="0" y="94"/>
                </a:moveTo>
                <a:cubicBezTo>
                  <a:pt x="2" y="80"/>
                  <a:pt x="7" y="67"/>
                  <a:pt x="14" y="54"/>
                </a:cubicBezTo>
                <a:cubicBezTo>
                  <a:pt x="21" y="42"/>
                  <a:pt x="31" y="31"/>
                  <a:pt x="43" y="22"/>
                </a:cubicBezTo>
                <a:cubicBezTo>
                  <a:pt x="55" y="13"/>
                  <a:pt x="68" y="7"/>
                  <a:pt x="82" y="4"/>
                </a:cubicBezTo>
                <a:cubicBezTo>
                  <a:pt x="95" y="1"/>
                  <a:pt x="109" y="0"/>
                  <a:pt x="123" y="2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7" name="Freeform 40">
            <a:extLst>
              <a:ext uri="{FF2B5EF4-FFF2-40B4-BE49-F238E27FC236}">
                <a16:creationId xmlns:a16="http://schemas.microsoft.com/office/drawing/2014/main" id="{15A0B749-5599-7C4A-BCB8-5E189502B722}"/>
              </a:ext>
            </a:extLst>
          </p:cNvPr>
          <p:cNvSpPr>
            <a:spLocks/>
          </p:cNvSpPr>
          <p:nvPr/>
        </p:nvSpPr>
        <p:spPr bwMode="auto">
          <a:xfrm>
            <a:off x="2637265" y="5084007"/>
            <a:ext cx="696397" cy="345629"/>
          </a:xfrm>
          <a:custGeom>
            <a:avLst/>
            <a:gdLst>
              <a:gd name="T0" fmla="*/ 170 w 170"/>
              <a:gd name="T1" fmla="*/ 62 h 84"/>
              <a:gd name="T2" fmla="*/ 131 w 170"/>
              <a:gd name="T3" fmla="*/ 80 h 84"/>
              <a:gd name="T4" fmla="*/ 89 w 170"/>
              <a:gd name="T5" fmla="*/ 82 h 84"/>
              <a:gd name="T6" fmla="*/ 50 w 170"/>
              <a:gd name="T7" fmla="*/ 68 h 84"/>
              <a:gd name="T8" fmla="*/ 18 w 170"/>
              <a:gd name="T9" fmla="*/ 39 h 84"/>
              <a:gd name="T10" fmla="*/ 0 w 170"/>
              <a:gd name="T11" fmla="*/ 0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70" h="84">
                <a:moveTo>
                  <a:pt x="170" y="62"/>
                </a:moveTo>
                <a:cubicBezTo>
                  <a:pt x="158" y="71"/>
                  <a:pt x="145" y="77"/>
                  <a:pt x="131" y="80"/>
                </a:cubicBezTo>
                <a:cubicBezTo>
                  <a:pt x="117" y="83"/>
                  <a:pt x="103" y="84"/>
                  <a:pt x="89" y="82"/>
                </a:cubicBezTo>
                <a:cubicBezTo>
                  <a:pt x="76" y="80"/>
                  <a:pt x="62" y="75"/>
                  <a:pt x="50" y="68"/>
                </a:cubicBezTo>
                <a:cubicBezTo>
                  <a:pt x="38" y="61"/>
                  <a:pt x="27" y="51"/>
                  <a:pt x="18" y="39"/>
                </a:cubicBezTo>
                <a:cubicBezTo>
                  <a:pt x="9" y="27"/>
                  <a:pt x="3" y="14"/>
                  <a:pt x="0" y="0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8" name="Freeform 41">
            <a:extLst>
              <a:ext uri="{FF2B5EF4-FFF2-40B4-BE49-F238E27FC236}">
                <a16:creationId xmlns:a16="http://schemas.microsoft.com/office/drawing/2014/main" id="{1B57F61C-1D18-2C4E-9BB8-7CCA639037E7}"/>
              </a:ext>
            </a:extLst>
          </p:cNvPr>
          <p:cNvSpPr>
            <a:spLocks/>
          </p:cNvSpPr>
          <p:nvPr/>
        </p:nvSpPr>
        <p:spPr bwMode="auto">
          <a:xfrm>
            <a:off x="2690555" y="4600127"/>
            <a:ext cx="675808" cy="747043"/>
          </a:xfrm>
          <a:custGeom>
            <a:avLst/>
            <a:gdLst>
              <a:gd name="T0" fmla="*/ 79 w 165"/>
              <a:gd name="T1" fmla="*/ 182 h 182"/>
              <a:gd name="T2" fmla="*/ 20 w 165"/>
              <a:gd name="T3" fmla="*/ 146 h 182"/>
              <a:gd name="T4" fmla="*/ 3 w 165"/>
              <a:gd name="T5" fmla="*/ 79 h 182"/>
              <a:gd name="T6" fmla="*/ 39 w 165"/>
              <a:gd name="T7" fmla="*/ 20 h 182"/>
              <a:gd name="T8" fmla="*/ 106 w 165"/>
              <a:gd name="T9" fmla="*/ 3 h 182"/>
              <a:gd name="T10" fmla="*/ 165 w 165"/>
              <a:gd name="T11" fmla="*/ 39 h 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65" h="182">
                <a:moveTo>
                  <a:pt x="79" y="182"/>
                </a:moveTo>
                <a:cubicBezTo>
                  <a:pt x="56" y="178"/>
                  <a:pt x="35" y="166"/>
                  <a:pt x="20" y="146"/>
                </a:cubicBezTo>
                <a:cubicBezTo>
                  <a:pt x="5" y="126"/>
                  <a:pt x="0" y="102"/>
                  <a:pt x="3" y="79"/>
                </a:cubicBezTo>
                <a:cubicBezTo>
                  <a:pt x="7" y="57"/>
                  <a:pt x="19" y="35"/>
                  <a:pt x="39" y="20"/>
                </a:cubicBezTo>
                <a:cubicBezTo>
                  <a:pt x="59" y="5"/>
                  <a:pt x="83" y="0"/>
                  <a:pt x="106" y="3"/>
                </a:cubicBezTo>
                <a:cubicBezTo>
                  <a:pt x="128" y="7"/>
                  <a:pt x="150" y="19"/>
                  <a:pt x="165" y="39"/>
                </a:cubicBezTo>
              </a:path>
            </a:pathLst>
          </a:custGeom>
          <a:noFill/>
          <a:ln w="53975" cap="rnd">
            <a:solidFill>
              <a:schemeClr val="accent5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9" name="Freeform 42">
            <a:extLst>
              <a:ext uri="{FF2B5EF4-FFF2-40B4-BE49-F238E27FC236}">
                <a16:creationId xmlns:a16="http://schemas.microsoft.com/office/drawing/2014/main" id="{36084F00-4EBC-634A-90CC-E1FB73668111}"/>
              </a:ext>
            </a:extLst>
          </p:cNvPr>
          <p:cNvSpPr>
            <a:spLocks/>
          </p:cNvSpPr>
          <p:nvPr/>
        </p:nvSpPr>
        <p:spPr bwMode="auto">
          <a:xfrm>
            <a:off x="2768067" y="4678955"/>
            <a:ext cx="474761" cy="602728"/>
          </a:xfrm>
          <a:custGeom>
            <a:avLst/>
            <a:gdLst>
              <a:gd name="T0" fmla="*/ 116 w 116"/>
              <a:gd name="T1" fmla="*/ 131 h 147"/>
              <a:gd name="T2" fmla="*/ 63 w 116"/>
              <a:gd name="T3" fmla="*/ 144 h 147"/>
              <a:gd name="T4" fmla="*/ 16 w 116"/>
              <a:gd name="T5" fmla="*/ 116 h 147"/>
              <a:gd name="T6" fmla="*/ 3 w 116"/>
              <a:gd name="T7" fmla="*/ 63 h 147"/>
              <a:gd name="T8" fmla="*/ 31 w 116"/>
              <a:gd name="T9" fmla="*/ 16 h 147"/>
              <a:gd name="T10" fmla="*/ 84 w 116"/>
              <a:gd name="T11" fmla="*/ 3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16" h="147">
                <a:moveTo>
                  <a:pt x="116" y="131"/>
                </a:moveTo>
                <a:cubicBezTo>
                  <a:pt x="100" y="143"/>
                  <a:pt x="81" y="147"/>
                  <a:pt x="63" y="144"/>
                </a:cubicBezTo>
                <a:cubicBezTo>
                  <a:pt x="45" y="142"/>
                  <a:pt x="28" y="132"/>
                  <a:pt x="16" y="116"/>
                </a:cubicBezTo>
                <a:cubicBezTo>
                  <a:pt x="4" y="100"/>
                  <a:pt x="0" y="81"/>
                  <a:pt x="3" y="63"/>
                </a:cubicBezTo>
                <a:cubicBezTo>
                  <a:pt x="5" y="45"/>
                  <a:pt x="15" y="28"/>
                  <a:pt x="31" y="16"/>
                </a:cubicBezTo>
                <a:cubicBezTo>
                  <a:pt x="47" y="4"/>
                  <a:pt x="66" y="0"/>
                  <a:pt x="84" y="3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170" name="Group 169">
            <a:extLst>
              <a:ext uri="{FF2B5EF4-FFF2-40B4-BE49-F238E27FC236}">
                <a16:creationId xmlns:a16="http://schemas.microsoft.com/office/drawing/2014/main" id="{BF95A0E6-F587-9C4A-812B-A0F016C1F5AE}"/>
              </a:ext>
            </a:extLst>
          </p:cNvPr>
          <p:cNvGrpSpPr/>
          <p:nvPr/>
        </p:nvGrpSpPr>
        <p:grpSpPr>
          <a:xfrm>
            <a:off x="3713988" y="4815333"/>
            <a:ext cx="450323" cy="480219"/>
            <a:chOff x="9080365" y="4226008"/>
            <a:chExt cx="450323" cy="480219"/>
          </a:xfrm>
        </p:grpSpPr>
        <p:sp>
          <p:nvSpPr>
            <p:cNvPr id="171" name="Text Placeholder 33">
              <a:extLst>
                <a:ext uri="{FF2B5EF4-FFF2-40B4-BE49-F238E27FC236}">
                  <a16:creationId xmlns:a16="http://schemas.microsoft.com/office/drawing/2014/main" id="{E09218DD-C4AF-054E-AF63-188654BED7DA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080365" y="4226008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5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85%</a:t>
              </a:r>
            </a:p>
          </p:txBody>
        </p:sp>
        <p:sp>
          <p:nvSpPr>
            <p:cNvPr id="172" name="Text Placeholder 32">
              <a:extLst>
                <a:ext uri="{FF2B5EF4-FFF2-40B4-BE49-F238E27FC236}">
                  <a16:creationId xmlns:a16="http://schemas.microsoft.com/office/drawing/2014/main" id="{1C8462CC-A8BB-8B42-B782-B603B95D9142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080365" y="4499671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B</a:t>
              </a:r>
            </a:p>
          </p:txBody>
        </p:sp>
      </p:grpSp>
      <p:grpSp>
        <p:nvGrpSpPr>
          <p:cNvPr id="173" name="Group 172">
            <a:extLst>
              <a:ext uri="{FF2B5EF4-FFF2-40B4-BE49-F238E27FC236}">
                <a16:creationId xmlns:a16="http://schemas.microsoft.com/office/drawing/2014/main" id="{D38CB3B7-135B-C74C-B4B9-24006B04F74C}"/>
              </a:ext>
            </a:extLst>
          </p:cNvPr>
          <p:cNvGrpSpPr/>
          <p:nvPr/>
        </p:nvGrpSpPr>
        <p:grpSpPr>
          <a:xfrm>
            <a:off x="5689942" y="4819371"/>
            <a:ext cx="450323" cy="480219"/>
            <a:chOff x="10925223" y="4226008"/>
            <a:chExt cx="450323" cy="480219"/>
          </a:xfrm>
        </p:grpSpPr>
        <p:sp>
          <p:nvSpPr>
            <p:cNvPr id="174" name="Text Placeholder 33">
              <a:extLst>
                <a:ext uri="{FF2B5EF4-FFF2-40B4-BE49-F238E27FC236}">
                  <a16:creationId xmlns:a16="http://schemas.microsoft.com/office/drawing/2014/main" id="{E3FDB4EC-131E-194E-9664-D4FF88DCA10E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0925223" y="4226008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5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35%</a:t>
              </a:r>
            </a:p>
          </p:txBody>
        </p:sp>
        <p:sp>
          <p:nvSpPr>
            <p:cNvPr id="175" name="Text Placeholder 32">
              <a:extLst>
                <a:ext uri="{FF2B5EF4-FFF2-40B4-BE49-F238E27FC236}">
                  <a16:creationId xmlns:a16="http://schemas.microsoft.com/office/drawing/2014/main" id="{6FC7BE4B-EF7B-E24F-A494-B35BFEE5A28F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0925223" y="4499671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C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5882553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900" decel="100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9" dur="5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2" dur="5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8" dur="5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1" dur="50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4" dur="500"/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0" dur="5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3" dur="5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6" dur="5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5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2" dur="50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5" dur="50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8" dur="5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4" dur="5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7" dur="5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0" dur="5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3" dur="5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6" dur="5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9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92" dur="5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145" grpId="0"/>
      <p:bldP spid="146" grpId="0"/>
      <p:bldP spid="147" grpId="0" animBg="1"/>
      <p:bldP spid="148" grpId="0" animBg="1"/>
      <p:bldP spid="149" grpId="0" animBg="1"/>
      <p:bldP spid="150" grpId="0" animBg="1"/>
      <p:bldP spid="151" grpId="0" animBg="1"/>
      <p:bldP spid="152" grpId="0" animBg="1"/>
      <p:bldP spid="156" grpId="0" animBg="1"/>
      <p:bldP spid="157" grpId="0" animBg="1"/>
      <p:bldP spid="158" grpId="0" animBg="1"/>
      <p:bldP spid="159" grpId="0" animBg="1"/>
      <p:bldP spid="160" grpId="0" animBg="1"/>
      <p:bldP spid="161" grpId="0" animBg="1"/>
      <p:bldP spid="162" grpId="0" animBg="1"/>
      <p:bldP spid="163" grpId="0" animBg="1"/>
      <p:bldP spid="164" grpId="0" animBg="1"/>
      <p:bldP spid="165" grpId="0" animBg="1"/>
      <p:bldP spid="166" grpId="0" animBg="1"/>
      <p:bldP spid="167" grpId="0" animBg="1"/>
      <p:bldP spid="168" grpId="0" animBg="1"/>
      <p:bldP spid="16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4CC3DE05-95C9-B340-BAF2-4134B53FD716}"/>
              </a:ext>
            </a:extLst>
          </p:cNvPr>
          <p:cNvGrpSpPr/>
          <p:nvPr/>
        </p:nvGrpSpPr>
        <p:grpSpPr>
          <a:xfrm>
            <a:off x="1035273" y="1766224"/>
            <a:ext cx="3988142" cy="3692674"/>
            <a:chOff x="3749675" y="1697038"/>
            <a:chExt cx="4692650" cy="4344988"/>
          </a:xfrm>
        </p:grpSpPr>
        <p:sp>
          <p:nvSpPr>
            <p:cNvPr id="29" name="Freeform 5">
              <a:extLst>
                <a:ext uri="{FF2B5EF4-FFF2-40B4-BE49-F238E27FC236}">
                  <a16:creationId xmlns:a16="http://schemas.microsoft.com/office/drawing/2014/main" id="{C19403E6-006D-C349-A93C-85D22B3AE675}"/>
                </a:ext>
              </a:extLst>
            </p:cNvPr>
            <p:cNvSpPr>
              <a:spLocks/>
            </p:cNvSpPr>
            <p:nvPr/>
          </p:nvSpPr>
          <p:spPr bwMode="auto">
            <a:xfrm>
              <a:off x="3749675" y="3903663"/>
              <a:ext cx="4581525" cy="2138363"/>
            </a:xfrm>
            <a:custGeom>
              <a:avLst/>
              <a:gdLst>
                <a:gd name="T0" fmla="*/ 0 w 1886"/>
                <a:gd name="T1" fmla="*/ 0 h 881"/>
                <a:gd name="T2" fmla="*/ 943 w 1886"/>
                <a:gd name="T3" fmla="*/ 881 h 881"/>
                <a:gd name="T4" fmla="*/ 1886 w 1886"/>
                <a:gd name="T5" fmla="*/ 0 h 881"/>
                <a:gd name="T6" fmla="*/ 0 w 1886"/>
                <a:gd name="T7" fmla="*/ 0 h 8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86" h="881">
                  <a:moveTo>
                    <a:pt x="0" y="0"/>
                  </a:moveTo>
                  <a:cubicBezTo>
                    <a:pt x="0" y="487"/>
                    <a:pt x="422" y="881"/>
                    <a:pt x="943" y="881"/>
                  </a:cubicBezTo>
                  <a:cubicBezTo>
                    <a:pt x="1464" y="881"/>
                    <a:pt x="1886" y="487"/>
                    <a:pt x="1886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Rectangle 6">
              <a:extLst>
                <a:ext uri="{FF2B5EF4-FFF2-40B4-BE49-F238E27FC236}">
                  <a16:creationId xmlns:a16="http://schemas.microsoft.com/office/drawing/2014/main" id="{93B5B5A6-3EC5-5D43-9A3D-FC06DBBA2E9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83100" y="4284663"/>
              <a:ext cx="1588" cy="1588"/>
            </a:xfrm>
            <a:prstGeom prst="rect">
              <a:avLst/>
            </a:prstGeom>
            <a:solidFill>
              <a:srgbClr val="C9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7">
              <a:extLst>
                <a:ext uri="{FF2B5EF4-FFF2-40B4-BE49-F238E27FC236}">
                  <a16:creationId xmlns:a16="http://schemas.microsoft.com/office/drawing/2014/main" id="{B74DFA6A-1B4A-9848-830A-6B03D175D597}"/>
                </a:ext>
              </a:extLst>
            </p:cNvPr>
            <p:cNvSpPr>
              <a:spLocks/>
            </p:cNvSpPr>
            <p:nvPr/>
          </p:nvSpPr>
          <p:spPr bwMode="auto">
            <a:xfrm>
              <a:off x="4483100" y="428466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8">
              <a:extLst>
                <a:ext uri="{FF2B5EF4-FFF2-40B4-BE49-F238E27FC236}">
                  <a16:creationId xmlns:a16="http://schemas.microsoft.com/office/drawing/2014/main" id="{F75C008C-EA71-5E43-A4BE-D5D7FA3920E6}"/>
                </a:ext>
              </a:extLst>
            </p:cNvPr>
            <p:cNvSpPr>
              <a:spLocks/>
            </p:cNvSpPr>
            <p:nvPr/>
          </p:nvSpPr>
          <p:spPr bwMode="auto">
            <a:xfrm>
              <a:off x="4767263" y="4949825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9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9">
              <a:extLst>
                <a:ext uri="{FF2B5EF4-FFF2-40B4-BE49-F238E27FC236}">
                  <a16:creationId xmlns:a16="http://schemas.microsoft.com/office/drawing/2014/main" id="{B8711D1F-7897-8A4F-B7FB-C3215C23AA87}"/>
                </a:ext>
              </a:extLst>
            </p:cNvPr>
            <p:cNvSpPr>
              <a:spLocks/>
            </p:cNvSpPr>
            <p:nvPr/>
          </p:nvSpPr>
          <p:spPr bwMode="auto">
            <a:xfrm>
              <a:off x="4767263" y="4949825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10">
              <a:extLst>
                <a:ext uri="{FF2B5EF4-FFF2-40B4-BE49-F238E27FC236}">
                  <a16:creationId xmlns:a16="http://schemas.microsoft.com/office/drawing/2014/main" id="{8E100DA4-FED3-2E42-8E6A-5C337ECB09D0}"/>
                </a:ext>
              </a:extLst>
            </p:cNvPr>
            <p:cNvSpPr>
              <a:spLocks/>
            </p:cNvSpPr>
            <p:nvPr/>
          </p:nvSpPr>
          <p:spPr bwMode="auto">
            <a:xfrm>
              <a:off x="4483100" y="428466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9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11">
              <a:extLst>
                <a:ext uri="{FF2B5EF4-FFF2-40B4-BE49-F238E27FC236}">
                  <a16:creationId xmlns:a16="http://schemas.microsoft.com/office/drawing/2014/main" id="{25FA3076-7B66-3649-AE0A-9E81BC69AF21}"/>
                </a:ext>
              </a:extLst>
            </p:cNvPr>
            <p:cNvSpPr>
              <a:spLocks/>
            </p:cNvSpPr>
            <p:nvPr/>
          </p:nvSpPr>
          <p:spPr bwMode="auto">
            <a:xfrm>
              <a:off x="4483100" y="428466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12">
              <a:extLst>
                <a:ext uri="{FF2B5EF4-FFF2-40B4-BE49-F238E27FC236}">
                  <a16:creationId xmlns:a16="http://schemas.microsoft.com/office/drawing/2014/main" id="{8471F702-91A3-834C-B7B3-43DE40D48614}"/>
                </a:ext>
              </a:extLst>
            </p:cNvPr>
            <p:cNvSpPr>
              <a:spLocks/>
            </p:cNvSpPr>
            <p:nvPr/>
          </p:nvSpPr>
          <p:spPr bwMode="auto">
            <a:xfrm>
              <a:off x="4483100" y="428466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9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13">
              <a:extLst>
                <a:ext uri="{FF2B5EF4-FFF2-40B4-BE49-F238E27FC236}">
                  <a16:creationId xmlns:a16="http://schemas.microsoft.com/office/drawing/2014/main" id="{85CEB2AF-81D1-0147-BB5D-A27BFD61A30D}"/>
                </a:ext>
              </a:extLst>
            </p:cNvPr>
            <p:cNvSpPr>
              <a:spLocks/>
            </p:cNvSpPr>
            <p:nvPr/>
          </p:nvSpPr>
          <p:spPr bwMode="auto">
            <a:xfrm>
              <a:off x="4483100" y="428466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14">
              <a:extLst>
                <a:ext uri="{FF2B5EF4-FFF2-40B4-BE49-F238E27FC236}">
                  <a16:creationId xmlns:a16="http://schemas.microsoft.com/office/drawing/2014/main" id="{5FF81C8D-E19A-D246-83C7-108B8E5EB2CA}"/>
                </a:ext>
              </a:extLst>
            </p:cNvPr>
            <p:cNvSpPr>
              <a:spLocks/>
            </p:cNvSpPr>
            <p:nvPr/>
          </p:nvSpPr>
          <p:spPr bwMode="auto">
            <a:xfrm>
              <a:off x="4481513" y="4284663"/>
              <a:ext cx="1588" cy="0"/>
            </a:xfrm>
            <a:custGeom>
              <a:avLst/>
              <a:gdLst>
                <a:gd name="T0" fmla="*/ 0 w 1"/>
                <a:gd name="T1" fmla="*/ 1 w 1"/>
                <a:gd name="T2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lnTo>
                    <a:pt x="1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9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15">
              <a:extLst>
                <a:ext uri="{FF2B5EF4-FFF2-40B4-BE49-F238E27FC236}">
                  <a16:creationId xmlns:a16="http://schemas.microsoft.com/office/drawing/2014/main" id="{7FB5571F-50C4-6A44-A6CA-EE6F095ADF92}"/>
                </a:ext>
              </a:extLst>
            </p:cNvPr>
            <p:cNvSpPr>
              <a:spLocks/>
            </p:cNvSpPr>
            <p:nvPr/>
          </p:nvSpPr>
          <p:spPr bwMode="auto">
            <a:xfrm>
              <a:off x="4481513" y="4284663"/>
              <a:ext cx="1588" cy="0"/>
            </a:xfrm>
            <a:custGeom>
              <a:avLst/>
              <a:gdLst>
                <a:gd name="T0" fmla="*/ 0 w 1"/>
                <a:gd name="T1" fmla="*/ 1 w 1"/>
                <a:gd name="T2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lnTo>
                    <a:pt x="1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16">
              <a:extLst>
                <a:ext uri="{FF2B5EF4-FFF2-40B4-BE49-F238E27FC236}">
                  <a16:creationId xmlns:a16="http://schemas.microsoft.com/office/drawing/2014/main" id="{8B6FAF67-3E13-EE4E-8870-13118DC2F2D0}"/>
                </a:ext>
              </a:extLst>
            </p:cNvPr>
            <p:cNvSpPr>
              <a:spLocks/>
            </p:cNvSpPr>
            <p:nvPr/>
          </p:nvSpPr>
          <p:spPr bwMode="auto">
            <a:xfrm>
              <a:off x="4481513" y="428466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9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17">
              <a:extLst>
                <a:ext uri="{FF2B5EF4-FFF2-40B4-BE49-F238E27FC236}">
                  <a16:creationId xmlns:a16="http://schemas.microsoft.com/office/drawing/2014/main" id="{D416A661-E67F-AE48-BA5B-F1F9D5E16F2E}"/>
                </a:ext>
              </a:extLst>
            </p:cNvPr>
            <p:cNvSpPr>
              <a:spLocks/>
            </p:cNvSpPr>
            <p:nvPr/>
          </p:nvSpPr>
          <p:spPr bwMode="auto">
            <a:xfrm>
              <a:off x="4481513" y="428466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18">
              <a:extLst>
                <a:ext uri="{FF2B5EF4-FFF2-40B4-BE49-F238E27FC236}">
                  <a16:creationId xmlns:a16="http://schemas.microsoft.com/office/drawing/2014/main" id="{C3F38C40-0CE5-5A46-A191-70B86C11F1BD}"/>
                </a:ext>
              </a:extLst>
            </p:cNvPr>
            <p:cNvSpPr>
              <a:spLocks/>
            </p:cNvSpPr>
            <p:nvPr/>
          </p:nvSpPr>
          <p:spPr bwMode="auto">
            <a:xfrm>
              <a:off x="4481513" y="428466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9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19">
              <a:extLst>
                <a:ext uri="{FF2B5EF4-FFF2-40B4-BE49-F238E27FC236}">
                  <a16:creationId xmlns:a16="http://schemas.microsoft.com/office/drawing/2014/main" id="{1D391F5E-CA5B-484A-9A68-C8248876DB83}"/>
                </a:ext>
              </a:extLst>
            </p:cNvPr>
            <p:cNvSpPr>
              <a:spLocks/>
            </p:cNvSpPr>
            <p:nvPr/>
          </p:nvSpPr>
          <p:spPr bwMode="auto">
            <a:xfrm>
              <a:off x="4481513" y="428466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20">
              <a:extLst>
                <a:ext uri="{FF2B5EF4-FFF2-40B4-BE49-F238E27FC236}">
                  <a16:creationId xmlns:a16="http://schemas.microsoft.com/office/drawing/2014/main" id="{1EB466E2-49F3-524E-8D9B-7DAF932B8775}"/>
                </a:ext>
              </a:extLst>
            </p:cNvPr>
            <p:cNvSpPr>
              <a:spLocks/>
            </p:cNvSpPr>
            <p:nvPr/>
          </p:nvSpPr>
          <p:spPr bwMode="auto">
            <a:xfrm>
              <a:off x="4481513" y="4283075"/>
              <a:ext cx="0" cy="1588"/>
            </a:xfrm>
            <a:custGeom>
              <a:avLst/>
              <a:gdLst>
                <a:gd name="T0" fmla="*/ 0 h 1"/>
                <a:gd name="T1" fmla="*/ 1 h 1"/>
                <a:gd name="T2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9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21">
              <a:extLst>
                <a:ext uri="{FF2B5EF4-FFF2-40B4-BE49-F238E27FC236}">
                  <a16:creationId xmlns:a16="http://schemas.microsoft.com/office/drawing/2014/main" id="{88C3E541-625C-FE45-B416-B0EF5AA03145}"/>
                </a:ext>
              </a:extLst>
            </p:cNvPr>
            <p:cNvSpPr>
              <a:spLocks/>
            </p:cNvSpPr>
            <p:nvPr/>
          </p:nvSpPr>
          <p:spPr bwMode="auto">
            <a:xfrm>
              <a:off x="4481513" y="4283075"/>
              <a:ext cx="0" cy="1588"/>
            </a:xfrm>
            <a:custGeom>
              <a:avLst/>
              <a:gdLst>
                <a:gd name="T0" fmla="*/ 0 h 1"/>
                <a:gd name="T1" fmla="*/ 1 h 1"/>
                <a:gd name="T2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lnTo>
                    <a:pt x="0" y="1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22">
              <a:extLst>
                <a:ext uri="{FF2B5EF4-FFF2-40B4-BE49-F238E27FC236}">
                  <a16:creationId xmlns:a16="http://schemas.microsoft.com/office/drawing/2014/main" id="{C70D60D2-B5AC-114E-AE32-D53E506FA604}"/>
                </a:ext>
              </a:extLst>
            </p:cNvPr>
            <p:cNvSpPr>
              <a:spLocks/>
            </p:cNvSpPr>
            <p:nvPr/>
          </p:nvSpPr>
          <p:spPr bwMode="auto">
            <a:xfrm>
              <a:off x="4483100" y="428466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9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23">
              <a:extLst>
                <a:ext uri="{FF2B5EF4-FFF2-40B4-BE49-F238E27FC236}">
                  <a16:creationId xmlns:a16="http://schemas.microsoft.com/office/drawing/2014/main" id="{728CEE50-9F05-5443-B24F-31753C57E82F}"/>
                </a:ext>
              </a:extLst>
            </p:cNvPr>
            <p:cNvSpPr>
              <a:spLocks/>
            </p:cNvSpPr>
            <p:nvPr/>
          </p:nvSpPr>
          <p:spPr bwMode="auto">
            <a:xfrm>
              <a:off x="4483100" y="428466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Line 24">
              <a:extLst>
                <a:ext uri="{FF2B5EF4-FFF2-40B4-BE49-F238E27FC236}">
                  <a16:creationId xmlns:a16="http://schemas.microsoft.com/office/drawing/2014/main" id="{D15711C3-64DA-2143-8B8C-109470DEC27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767263" y="4949825"/>
              <a:ext cx="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Line 25">
              <a:extLst>
                <a:ext uri="{FF2B5EF4-FFF2-40B4-BE49-F238E27FC236}">
                  <a16:creationId xmlns:a16="http://schemas.microsoft.com/office/drawing/2014/main" id="{4E9301E5-B251-6146-A750-FA2EBF51C41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767263" y="4949825"/>
              <a:ext cx="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26">
              <a:extLst>
                <a:ext uri="{FF2B5EF4-FFF2-40B4-BE49-F238E27FC236}">
                  <a16:creationId xmlns:a16="http://schemas.microsoft.com/office/drawing/2014/main" id="{E44F7070-E3F5-8247-8FC6-EE94948373C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397375" y="4138613"/>
              <a:ext cx="974725" cy="1506538"/>
            </a:xfrm>
            <a:custGeom>
              <a:avLst/>
              <a:gdLst>
                <a:gd name="T0" fmla="*/ 13 w 401"/>
                <a:gd name="T1" fmla="*/ 15 h 621"/>
                <a:gd name="T2" fmla="*/ 22 w 401"/>
                <a:gd name="T3" fmla="*/ 39 h 621"/>
                <a:gd name="T4" fmla="*/ 32 w 401"/>
                <a:gd name="T5" fmla="*/ 51 h 621"/>
                <a:gd name="T6" fmla="*/ 35 w 401"/>
                <a:gd name="T7" fmla="*/ 60 h 621"/>
                <a:gd name="T8" fmla="*/ 44 w 401"/>
                <a:gd name="T9" fmla="*/ 82 h 621"/>
                <a:gd name="T10" fmla="*/ 49 w 401"/>
                <a:gd name="T11" fmla="*/ 95 h 621"/>
                <a:gd name="T12" fmla="*/ 60 w 401"/>
                <a:gd name="T13" fmla="*/ 103 h 621"/>
                <a:gd name="T14" fmla="*/ 64 w 401"/>
                <a:gd name="T15" fmla="*/ 90 h 621"/>
                <a:gd name="T16" fmla="*/ 73 w 401"/>
                <a:gd name="T17" fmla="*/ 116 h 621"/>
                <a:gd name="T18" fmla="*/ 72 w 401"/>
                <a:gd name="T19" fmla="*/ 144 h 621"/>
                <a:gd name="T20" fmla="*/ 65 w 401"/>
                <a:gd name="T21" fmla="*/ 176 h 621"/>
                <a:gd name="T22" fmla="*/ 71 w 401"/>
                <a:gd name="T23" fmla="*/ 209 h 621"/>
                <a:gd name="T24" fmla="*/ 81 w 401"/>
                <a:gd name="T25" fmla="*/ 205 h 621"/>
                <a:gd name="T26" fmla="*/ 90 w 401"/>
                <a:gd name="T27" fmla="*/ 183 h 621"/>
                <a:gd name="T28" fmla="*/ 101 w 401"/>
                <a:gd name="T29" fmla="*/ 197 h 621"/>
                <a:gd name="T30" fmla="*/ 117 w 401"/>
                <a:gd name="T31" fmla="*/ 204 h 621"/>
                <a:gd name="T32" fmla="*/ 117 w 401"/>
                <a:gd name="T33" fmla="*/ 213 h 621"/>
                <a:gd name="T34" fmla="*/ 114 w 401"/>
                <a:gd name="T35" fmla="*/ 222 h 621"/>
                <a:gd name="T36" fmla="*/ 109 w 401"/>
                <a:gd name="T37" fmla="*/ 236 h 621"/>
                <a:gd name="T38" fmla="*/ 112 w 401"/>
                <a:gd name="T39" fmla="*/ 259 h 621"/>
                <a:gd name="T40" fmla="*/ 128 w 401"/>
                <a:gd name="T41" fmla="*/ 274 h 621"/>
                <a:gd name="T42" fmla="*/ 140 w 401"/>
                <a:gd name="T43" fmla="*/ 294 h 621"/>
                <a:gd name="T44" fmla="*/ 147 w 401"/>
                <a:gd name="T45" fmla="*/ 316 h 621"/>
                <a:gd name="T46" fmla="*/ 146 w 401"/>
                <a:gd name="T47" fmla="*/ 322 h 621"/>
                <a:gd name="T48" fmla="*/ 152 w 401"/>
                <a:gd name="T49" fmla="*/ 334 h 621"/>
                <a:gd name="T50" fmla="*/ 152 w 401"/>
                <a:gd name="T51" fmla="*/ 335 h 621"/>
                <a:gd name="T52" fmla="*/ 153 w 401"/>
                <a:gd name="T53" fmla="*/ 360 h 621"/>
                <a:gd name="T54" fmla="*/ 179 w 401"/>
                <a:gd name="T55" fmla="*/ 432 h 621"/>
                <a:gd name="T56" fmla="*/ 196 w 401"/>
                <a:gd name="T57" fmla="*/ 468 h 621"/>
                <a:gd name="T58" fmla="*/ 209 w 401"/>
                <a:gd name="T59" fmla="*/ 499 h 621"/>
                <a:gd name="T60" fmla="*/ 241 w 401"/>
                <a:gd name="T61" fmla="*/ 535 h 621"/>
                <a:gd name="T62" fmla="*/ 248 w 401"/>
                <a:gd name="T63" fmla="*/ 546 h 621"/>
                <a:gd name="T64" fmla="*/ 301 w 401"/>
                <a:gd name="T65" fmla="*/ 597 h 621"/>
                <a:gd name="T66" fmla="*/ 333 w 401"/>
                <a:gd name="T67" fmla="*/ 619 h 621"/>
                <a:gd name="T68" fmla="*/ 283 w 401"/>
                <a:gd name="T69" fmla="*/ 566 h 621"/>
                <a:gd name="T70" fmla="*/ 283 w 401"/>
                <a:gd name="T71" fmla="*/ 546 h 621"/>
                <a:gd name="T72" fmla="*/ 299 w 401"/>
                <a:gd name="T73" fmla="*/ 526 h 621"/>
                <a:gd name="T74" fmla="*/ 311 w 401"/>
                <a:gd name="T75" fmla="*/ 516 h 621"/>
                <a:gd name="T76" fmla="*/ 315 w 401"/>
                <a:gd name="T77" fmla="*/ 463 h 621"/>
                <a:gd name="T78" fmla="*/ 352 w 401"/>
                <a:gd name="T79" fmla="*/ 439 h 621"/>
                <a:gd name="T80" fmla="*/ 373 w 401"/>
                <a:gd name="T81" fmla="*/ 410 h 621"/>
                <a:gd name="T82" fmla="*/ 371 w 401"/>
                <a:gd name="T83" fmla="*/ 369 h 621"/>
                <a:gd name="T84" fmla="*/ 372 w 401"/>
                <a:gd name="T85" fmla="*/ 345 h 621"/>
                <a:gd name="T86" fmla="*/ 398 w 401"/>
                <a:gd name="T87" fmla="*/ 283 h 621"/>
                <a:gd name="T88" fmla="*/ 364 w 401"/>
                <a:gd name="T89" fmla="*/ 251 h 621"/>
                <a:gd name="T90" fmla="*/ 307 w 401"/>
                <a:gd name="T91" fmla="*/ 230 h 621"/>
                <a:gd name="T92" fmla="*/ 275 w 401"/>
                <a:gd name="T93" fmla="*/ 205 h 621"/>
                <a:gd name="T94" fmla="*/ 258 w 401"/>
                <a:gd name="T95" fmla="*/ 195 h 621"/>
                <a:gd name="T96" fmla="*/ 247 w 401"/>
                <a:gd name="T97" fmla="*/ 159 h 621"/>
                <a:gd name="T98" fmla="*/ 209 w 401"/>
                <a:gd name="T99" fmla="*/ 126 h 621"/>
                <a:gd name="T100" fmla="*/ 189 w 401"/>
                <a:gd name="T101" fmla="*/ 115 h 621"/>
                <a:gd name="T102" fmla="*/ 168 w 401"/>
                <a:gd name="T103" fmla="*/ 80 h 621"/>
                <a:gd name="T104" fmla="*/ 152 w 401"/>
                <a:gd name="T105" fmla="*/ 75 h 621"/>
                <a:gd name="T106" fmla="*/ 133 w 401"/>
                <a:gd name="T107" fmla="*/ 75 h 621"/>
                <a:gd name="T108" fmla="*/ 113 w 401"/>
                <a:gd name="T109" fmla="*/ 61 h 621"/>
                <a:gd name="T110" fmla="*/ 102 w 401"/>
                <a:gd name="T111" fmla="*/ 67 h 621"/>
                <a:gd name="T112" fmla="*/ 92 w 401"/>
                <a:gd name="T113" fmla="*/ 64 h 621"/>
                <a:gd name="T114" fmla="*/ 73 w 401"/>
                <a:gd name="T115" fmla="*/ 86 h 621"/>
                <a:gd name="T116" fmla="*/ 47 w 401"/>
                <a:gd name="T117" fmla="*/ 67 h 621"/>
                <a:gd name="T118" fmla="*/ 30 w 401"/>
                <a:gd name="T119" fmla="*/ 16 h 6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401" h="621">
                  <a:moveTo>
                    <a:pt x="152" y="334"/>
                  </a:moveTo>
                  <a:cubicBezTo>
                    <a:pt x="152" y="334"/>
                    <a:pt x="152" y="334"/>
                    <a:pt x="152" y="334"/>
                  </a:cubicBezTo>
                  <a:cubicBezTo>
                    <a:pt x="152" y="334"/>
                    <a:pt x="152" y="334"/>
                    <a:pt x="152" y="334"/>
                  </a:cubicBezTo>
                  <a:moveTo>
                    <a:pt x="0" y="0"/>
                  </a:moveTo>
                  <a:cubicBezTo>
                    <a:pt x="0" y="3"/>
                    <a:pt x="0" y="5"/>
                    <a:pt x="1" y="7"/>
                  </a:cubicBezTo>
                  <a:cubicBezTo>
                    <a:pt x="2" y="12"/>
                    <a:pt x="2" y="16"/>
                    <a:pt x="5" y="17"/>
                  </a:cubicBezTo>
                  <a:cubicBezTo>
                    <a:pt x="7" y="18"/>
                    <a:pt x="3" y="18"/>
                    <a:pt x="7" y="18"/>
                  </a:cubicBezTo>
                  <a:cubicBezTo>
                    <a:pt x="10" y="18"/>
                    <a:pt x="11" y="15"/>
                    <a:pt x="13" y="15"/>
                  </a:cubicBezTo>
                  <a:cubicBezTo>
                    <a:pt x="13" y="15"/>
                    <a:pt x="14" y="15"/>
                    <a:pt x="14" y="16"/>
                  </a:cubicBezTo>
                  <a:cubicBezTo>
                    <a:pt x="17" y="17"/>
                    <a:pt x="15" y="21"/>
                    <a:pt x="14" y="23"/>
                  </a:cubicBezTo>
                  <a:cubicBezTo>
                    <a:pt x="14" y="25"/>
                    <a:pt x="13" y="25"/>
                    <a:pt x="14" y="27"/>
                  </a:cubicBezTo>
                  <a:cubicBezTo>
                    <a:pt x="15" y="29"/>
                    <a:pt x="16" y="30"/>
                    <a:pt x="17" y="30"/>
                  </a:cubicBezTo>
                  <a:cubicBezTo>
                    <a:pt x="17" y="31"/>
                    <a:pt x="17" y="31"/>
                    <a:pt x="17" y="32"/>
                  </a:cubicBezTo>
                  <a:cubicBezTo>
                    <a:pt x="17" y="34"/>
                    <a:pt x="18" y="36"/>
                    <a:pt x="18" y="36"/>
                  </a:cubicBezTo>
                  <a:cubicBezTo>
                    <a:pt x="18" y="36"/>
                    <a:pt x="22" y="38"/>
                    <a:pt x="22" y="39"/>
                  </a:cubicBezTo>
                  <a:cubicBezTo>
                    <a:pt x="22" y="39"/>
                    <a:pt x="22" y="39"/>
                    <a:pt x="22" y="39"/>
                  </a:cubicBezTo>
                  <a:cubicBezTo>
                    <a:pt x="22" y="39"/>
                    <a:pt x="21" y="39"/>
                    <a:pt x="21" y="39"/>
                  </a:cubicBezTo>
                  <a:cubicBezTo>
                    <a:pt x="21" y="39"/>
                    <a:pt x="21" y="39"/>
                    <a:pt x="21" y="39"/>
                  </a:cubicBezTo>
                  <a:cubicBezTo>
                    <a:pt x="21" y="39"/>
                    <a:pt x="21" y="39"/>
                    <a:pt x="22" y="39"/>
                  </a:cubicBezTo>
                  <a:cubicBezTo>
                    <a:pt x="23" y="41"/>
                    <a:pt x="24" y="42"/>
                    <a:pt x="25" y="42"/>
                  </a:cubicBezTo>
                  <a:cubicBezTo>
                    <a:pt x="26" y="42"/>
                    <a:pt x="27" y="42"/>
                    <a:pt x="27" y="43"/>
                  </a:cubicBezTo>
                  <a:cubicBezTo>
                    <a:pt x="27" y="44"/>
                    <a:pt x="27" y="45"/>
                    <a:pt x="27" y="45"/>
                  </a:cubicBezTo>
                  <a:cubicBezTo>
                    <a:pt x="29" y="46"/>
                    <a:pt x="29" y="46"/>
                    <a:pt x="29" y="46"/>
                  </a:cubicBezTo>
                  <a:cubicBezTo>
                    <a:pt x="29" y="46"/>
                    <a:pt x="32" y="49"/>
                    <a:pt x="32" y="51"/>
                  </a:cubicBezTo>
                  <a:cubicBezTo>
                    <a:pt x="32" y="52"/>
                    <a:pt x="32" y="53"/>
                    <a:pt x="33" y="54"/>
                  </a:cubicBezTo>
                  <a:cubicBezTo>
                    <a:pt x="33" y="55"/>
                    <a:pt x="35" y="54"/>
                    <a:pt x="35" y="56"/>
                  </a:cubicBezTo>
                  <a:cubicBezTo>
                    <a:pt x="35" y="58"/>
                    <a:pt x="34" y="59"/>
                    <a:pt x="35" y="60"/>
                  </a:cubicBezTo>
                  <a:cubicBezTo>
                    <a:pt x="35" y="60"/>
                    <a:pt x="35" y="60"/>
                    <a:pt x="35" y="60"/>
                  </a:cubicBezTo>
                  <a:cubicBezTo>
                    <a:pt x="35" y="60"/>
                    <a:pt x="35" y="60"/>
                    <a:pt x="35" y="60"/>
                  </a:cubicBezTo>
                  <a:cubicBezTo>
                    <a:pt x="35" y="60"/>
                    <a:pt x="35" y="60"/>
                    <a:pt x="35" y="60"/>
                  </a:cubicBezTo>
                  <a:cubicBezTo>
                    <a:pt x="35" y="60"/>
                    <a:pt x="35" y="60"/>
                    <a:pt x="35" y="60"/>
                  </a:cubicBezTo>
                  <a:cubicBezTo>
                    <a:pt x="35" y="60"/>
                    <a:pt x="35" y="60"/>
                    <a:pt x="35" y="60"/>
                  </a:cubicBezTo>
                  <a:cubicBezTo>
                    <a:pt x="35" y="60"/>
                    <a:pt x="35" y="60"/>
                    <a:pt x="35" y="60"/>
                  </a:cubicBezTo>
                  <a:cubicBezTo>
                    <a:pt x="35" y="61"/>
                    <a:pt x="35" y="61"/>
                    <a:pt x="35" y="61"/>
                  </a:cubicBezTo>
                  <a:cubicBezTo>
                    <a:pt x="37" y="63"/>
                    <a:pt x="38" y="67"/>
                    <a:pt x="37" y="68"/>
                  </a:cubicBezTo>
                  <a:cubicBezTo>
                    <a:pt x="36" y="70"/>
                    <a:pt x="36" y="70"/>
                    <a:pt x="36" y="72"/>
                  </a:cubicBezTo>
                  <a:cubicBezTo>
                    <a:pt x="37" y="74"/>
                    <a:pt x="38" y="76"/>
                    <a:pt x="38" y="76"/>
                  </a:cubicBezTo>
                  <a:cubicBezTo>
                    <a:pt x="38" y="76"/>
                    <a:pt x="41" y="79"/>
                    <a:pt x="41" y="80"/>
                  </a:cubicBezTo>
                  <a:cubicBezTo>
                    <a:pt x="41" y="80"/>
                    <a:pt x="43" y="82"/>
                    <a:pt x="43" y="82"/>
                  </a:cubicBezTo>
                  <a:cubicBezTo>
                    <a:pt x="44" y="82"/>
                    <a:pt x="44" y="82"/>
                    <a:pt x="44" y="82"/>
                  </a:cubicBezTo>
                  <a:cubicBezTo>
                    <a:pt x="44" y="82"/>
                    <a:pt x="43" y="82"/>
                    <a:pt x="43" y="82"/>
                  </a:cubicBezTo>
                  <a:cubicBezTo>
                    <a:pt x="43" y="82"/>
                    <a:pt x="43" y="82"/>
                    <a:pt x="43" y="82"/>
                  </a:cubicBezTo>
                  <a:cubicBezTo>
                    <a:pt x="43" y="82"/>
                    <a:pt x="43" y="82"/>
                    <a:pt x="44" y="83"/>
                  </a:cubicBezTo>
                  <a:cubicBezTo>
                    <a:pt x="45" y="84"/>
                    <a:pt x="45" y="87"/>
                    <a:pt x="45" y="89"/>
                  </a:cubicBezTo>
                  <a:cubicBezTo>
                    <a:pt x="45" y="91"/>
                    <a:pt x="45" y="93"/>
                    <a:pt x="45" y="93"/>
                  </a:cubicBezTo>
                  <a:cubicBezTo>
                    <a:pt x="45" y="93"/>
                    <a:pt x="45" y="92"/>
                    <a:pt x="46" y="92"/>
                  </a:cubicBezTo>
                  <a:cubicBezTo>
                    <a:pt x="46" y="92"/>
                    <a:pt x="47" y="93"/>
                    <a:pt x="47" y="93"/>
                  </a:cubicBezTo>
                  <a:cubicBezTo>
                    <a:pt x="48" y="94"/>
                    <a:pt x="49" y="95"/>
                    <a:pt x="49" y="95"/>
                  </a:cubicBezTo>
                  <a:cubicBezTo>
                    <a:pt x="51" y="96"/>
                    <a:pt x="51" y="96"/>
                    <a:pt x="51" y="96"/>
                  </a:cubicBezTo>
                  <a:cubicBezTo>
                    <a:pt x="51" y="96"/>
                    <a:pt x="52" y="95"/>
                    <a:pt x="52" y="95"/>
                  </a:cubicBezTo>
                  <a:cubicBezTo>
                    <a:pt x="53" y="95"/>
                    <a:pt x="53" y="95"/>
                    <a:pt x="53" y="95"/>
                  </a:cubicBezTo>
                  <a:cubicBezTo>
                    <a:pt x="54" y="96"/>
                    <a:pt x="54" y="97"/>
                    <a:pt x="54" y="98"/>
                  </a:cubicBezTo>
                  <a:cubicBezTo>
                    <a:pt x="54" y="98"/>
                    <a:pt x="54" y="100"/>
                    <a:pt x="54" y="100"/>
                  </a:cubicBezTo>
                  <a:cubicBezTo>
                    <a:pt x="57" y="101"/>
                    <a:pt x="57" y="101"/>
                    <a:pt x="57" y="101"/>
                  </a:cubicBezTo>
                  <a:cubicBezTo>
                    <a:pt x="59" y="103"/>
                    <a:pt x="59" y="103"/>
                    <a:pt x="59" y="103"/>
                  </a:cubicBezTo>
                  <a:cubicBezTo>
                    <a:pt x="59" y="103"/>
                    <a:pt x="59" y="103"/>
                    <a:pt x="60" y="103"/>
                  </a:cubicBezTo>
                  <a:cubicBezTo>
                    <a:pt x="61" y="103"/>
                    <a:pt x="63" y="101"/>
                    <a:pt x="63" y="101"/>
                  </a:cubicBezTo>
                  <a:cubicBezTo>
                    <a:pt x="63" y="101"/>
                    <a:pt x="63" y="100"/>
                    <a:pt x="63" y="99"/>
                  </a:cubicBezTo>
                  <a:cubicBezTo>
                    <a:pt x="62" y="98"/>
                    <a:pt x="62" y="97"/>
                    <a:pt x="62" y="97"/>
                  </a:cubicBezTo>
                  <a:cubicBezTo>
                    <a:pt x="62" y="97"/>
                    <a:pt x="61" y="95"/>
                    <a:pt x="61" y="94"/>
                  </a:cubicBezTo>
                  <a:cubicBezTo>
                    <a:pt x="61" y="94"/>
                    <a:pt x="62" y="93"/>
                    <a:pt x="62" y="93"/>
                  </a:cubicBezTo>
                  <a:cubicBezTo>
                    <a:pt x="63" y="91"/>
                    <a:pt x="63" y="91"/>
                    <a:pt x="63" y="91"/>
                  </a:cubicBezTo>
                  <a:cubicBezTo>
                    <a:pt x="63" y="91"/>
                    <a:pt x="62" y="89"/>
                    <a:pt x="63" y="89"/>
                  </a:cubicBezTo>
                  <a:cubicBezTo>
                    <a:pt x="63" y="89"/>
                    <a:pt x="63" y="89"/>
                    <a:pt x="64" y="90"/>
                  </a:cubicBezTo>
                  <a:cubicBezTo>
                    <a:pt x="66" y="91"/>
                    <a:pt x="68" y="90"/>
                    <a:pt x="68" y="91"/>
                  </a:cubicBezTo>
                  <a:cubicBezTo>
                    <a:pt x="68" y="92"/>
                    <a:pt x="67" y="94"/>
                    <a:pt x="67" y="94"/>
                  </a:cubicBezTo>
                  <a:cubicBezTo>
                    <a:pt x="67" y="95"/>
                    <a:pt x="67" y="96"/>
                    <a:pt x="67" y="97"/>
                  </a:cubicBezTo>
                  <a:cubicBezTo>
                    <a:pt x="67" y="99"/>
                    <a:pt x="67" y="100"/>
                    <a:pt x="67" y="101"/>
                  </a:cubicBezTo>
                  <a:cubicBezTo>
                    <a:pt x="67" y="102"/>
                    <a:pt x="68" y="102"/>
                    <a:pt x="69" y="103"/>
                  </a:cubicBezTo>
                  <a:cubicBezTo>
                    <a:pt x="69" y="104"/>
                    <a:pt x="72" y="107"/>
                    <a:pt x="72" y="108"/>
                  </a:cubicBezTo>
                  <a:cubicBezTo>
                    <a:pt x="72" y="110"/>
                    <a:pt x="72" y="111"/>
                    <a:pt x="72" y="112"/>
                  </a:cubicBezTo>
                  <a:cubicBezTo>
                    <a:pt x="72" y="114"/>
                    <a:pt x="73" y="113"/>
                    <a:pt x="73" y="116"/>
                  </a:cubicBezTo>
                  <a:cubicBezTo>
                    <a:pt x="74" y="119"/>
                    <a:pt x="73" y="125"/>
                    <a:pt x="73" y="128"/>
                  </a:cubicBezTo>
                  <a:cubicBezTo>
                    <a:pt x="73" y="131"/>
                    <a:pt x="72" y="133"/>
                    <a:pt x="73" y="134"/>
                  </a:cubicBezTo>
                  <a:cubicBezTo>
                    <a:pt x="73" y="134"/>
                    <a:pt x="73" y="134"/>
                    <a:pt x="73" y="134"/>
                  </a:cubicBezTo>
                  <a:cubicBezTo>
                    <a:pt x="73" y="134"/>
                    <a:pt x="73" y="134"/>
                    <a:pt x="73" y="134"/>
                  </a:cubicBezTo>
                  <a:cubicBezTo>
                    <a:pt x="73" y="134"/>
                    <a:pt x="73" y="134"/>
                    <a:pt x="73" y="134"/>
                  </a:cubicBezTo>
                  <a:cubicBezTo>
                    <a:pt x="73" y="134"/>
                    <a:pt x="73" y="134"/>
                    <a:pt x="74" y="135"/>
                  </a:cubicBezTo>
                  <a:cubicBezTo>
                    <a:pt x="74" y="137"/>
                    <a:pt x="75" y="138"/>
                    <a:pt x="74" y="141"/>
                  </a:cubicBezTo>
                  <a:cubicBezTo>
                    <a:pt x="74" y="143"/>
                    <a:pt x="73" y="142"/>
                    <a:pt x="72" y="144"/>
                  </a:cubicBezTo>
                  <a:cubicBezTo>
                    <a:pt x="72" y="145"/>
                    <a:pt x="72" y="146"/>
                    <a:pt x="72" y="147"/>
                  </a:cubicBezTo>
                  <a:cubicBezTo>
                    <a:pt x="72" y="149"/>
                    <a:pt x="69" y="149"/>
                    <a:pt x="69" y="149"/>
                  </a:cubicBezTo>
                  <a:cubicBezTo>
                    <a:pt x="69" y="149"/>
                    <a:pt x="69" y="151"/>
                    <a:pt x="69" y="153"/>
                  </a:cubicBezTo>
                  <a:cubicBezTo>
                    <a:pt x="69" y="155"/>
                    <a:pt x="69" y="155"/>
                    <a:pt x="69" y="157"/>
                  </a:cubicBezTo>
                  <a:cubicBezTo>
                    <a:pt x="69" y="159"/>
                    <a:pt x="69" y="159"/>
                    <a:pt x="68" y="161"/>
                  </a:cubicBezTo>
                  <a:cubicBezTo>
                    <a:pt x="67" y="163"/>
                    <a:pt x="67" y="162"/>
                    <a:pt x="66" y="163"/>
                  </a:cubicBezTo>
                  <a:cubicBezTo>
                    <a:pt x="65" y="164"/>
                    <a:pt x="65" y="167"/>
                    <a:pt x="65" y="168"/>
                  </a:cubicBezTo>
                  <a:cubicBezTo>
                    <a:pt x="65" y="169"/>
                    <a:pt x="66" y="174"/>
                    <a:pt x="65" y="176"/>
                  </a:cubicBezTo>
                  <a:cubicBezTo>
                    <a:pt x="65" y="179"/>
                    <a:pt x="63" y="179"/>
                    <a:pt x="63" y="180"/>
                  </a:cubicBezTo>
                  <a:cubicBezTo>
                    <a:pt x="63" y="182"/>
                    <a:pt x="64" y="183"/>
                    <a:pt x="64" y="184"/>
                  </a:cubicBezTo>
                  <a:cubicBezTo>
                    <a:pt x="64" y="185"/>
                    <a:pt x="65" y="186"/>
                    <a:pt x="65" y="187"/>
                  </a:cubicBezTo>
                  <a:cubicBezTo>
                    <a:pt x="66" y="188"/>
                    <a:pt x="66" y="189"/>
                    <a:pt x="66" y="190"/>
                  </a:cubicBezTo>
                  <a:cubicBezTo>
                    <a:pt x="66" y="192"/>
                    <a:pt x="70" y="196"/>
                    <a:pt x="70" y="196"/>
                  </a:cubicBezTo>
                  <a:cubicBezTo>
                    <a:pt x="70" y="196"/>
                    <a:pt x="70" y="199"/>
                    <a:pt x="70" y="201"/>
                  </a:cubicBezTo>
                  <a:cubicBezTo>
                    <a:pt x="70" y="204"/>
                    <a:pt x="70" y="204"/>
                    <a:pt x="70" y="206"/>
                  </a:cubicBezTo>
                  <a:cubicBezTo>
                    <a:pt x="70" y="208"/>
                    <a:pt x="70" y="208"/>
                    <a:pt x="71" y="209"/>
                  </a:cubicBezTo>
                  <a:cubicBezTo>
                    <a:pt x="71" y="210"/>
                    <a:pt x="72" y="210"/>
                    <a:pt x="73" y="211"/>
                  </a:cubicBezTo>
                  <a:cubicBezTo>
                    <a:pt x="74" y="212"/>
                    <a:pt x="75" y="212"/>
                    <a:pt x="75" y="213"/>
                  </a:cubicBezTo>
                  <a:cubicBezTo>
                    <a:pt x="76" y="215"/>
                    <a:pt x="78" y="215"/>
                    <a:pt x="78" y="216"/>
                  </a:cubicBezTo>
                  <a:cubicBezTo>
                    <a:pt x="78" y="217"/>
                    <a:pt x="79" y="218"/>
                    <a:pt x="79" y="218"/>
                  </a:cubicBezTo>
                  <a:cubicBezTo>
                    <a:pt x="79" y="218"/>
                    <a:pt x="79" y="219"/>
                    <a:pt x="79" y="219"/>
                  </a:cubicBezTo>
                  <a:cubicBezTo>
                    <a:pt x="79" y="219"/>
                    <a:pt x="81" y="217"/>
                    <a:pt x="81" y="215"/>
                  </a:cubicBezTo>
                  <a:cubicBezTo>
                    <a:pt x="81" y="213"/>
                    <a:pt x="81" y="210"/>
                    <a:pt x="81" y="209"/>
                  </a:cubicBezTo>
                  <a:cubicBezTo>
                    <a:pt x="80" y="208"/>
                    <a:pt x="80" y="206"/>
                    <a:pt x="81" y="205"/>
                  </a:cubicBezTo>
                  <a:cubicBezTo>
                    <a:pt x="81" y="204"/>
                    <a:pt x="81" y="203"/>
                    <a:pt x="82" y="203"/>
                  </a:cubicBezTo>
                  <a:cubicBezTo>
                    <a:pt x="83" y="202"/>
                    <a:pt x="87" y="201"/>
                    <a:pt x="87" y="200"/>
                  </a:cubicBezTo>
                  <a:cubicBezTo>
                    <a:pt x="88" y="199"/>
                    <a:pt x="88" y="199"/>
                    <a:pt x="89" y="197"/>
                  </a:cubicBezTo>
                  <a:cubicBezTo>
                    <a:pt x="89" y="196"/>
                    <a:pt x="88" y="195"/>
                    <a:pt x="89" y="194"/>
                  </a:cubicBezTo>
                  <a:cubicBezTo>
                    <a:pt x="90" y="194"/>
                    <a:pt x="91" y="193"/>
                    <a:pt x="91" y="191"/>
                  </a:cubicBezTo>
                  <a:cubicBezTo>
                    <a:pt x="91" y="190"/>
                    <a:pt x="90" y="188"/>
                    <a:pt x="90" y="187"/>
                  </a:cubicBezTo>
                  <a:cubicBezTo>
                    <a:pt x="90" y="186"/>
                    <a:pt x="89" y="185"/>
                    <a:pt x="90" y="184"/>
                  </a:cubicBezTo>
                  <a:cubicBezTo>
                    <a:pt x="90" y="183"/>
                    <a:pt x="90" y="183"/>
                    <a:pt x="90" y="183"/>
                  </a:cubicBezTo>
                  <a:cubicBezTo>
                    <a:pt x="90" y="183"/>
                    <a:pt x="92" y="182"/>
                    <a:pt x="93" y="182"/>
                  </a:cubicBezTo>
                  <a:cubicBezTo>
                    <a:pt x="94" y="182"/>
                    <a:pt x="94" y="182"/>
                    <a:pt x="94" y="183"/>
                  </a:cubicBezTo>
                  <a:cubicBezTo>
                    <a:pt x="94" y="185"/>
                    <a:pt x="95" y="186"/>
                    <a:pt x="95" y="186"/>
                  </a:cubicBezTo>
                  <a:cubicBezTo>
                    <a:pt x="95" y="187"/>
                    <a:pt x="96" y="188"/>
                    <a:pt x="96" y="188"/>
                  </a:cubicBezTo>
                  <a:cubicBezTo>
                    <a:pt x="96" y="188"/>
                    <a:pt x="97" y="188"/>
                    <a:pt x="97" y="189"/>
                  </a:cubicBezTo>
                  <a:cubicBezTo>
                    <a:pt x="98" y="190"/>
                    <a:pt x="98" y="192"/>
                    <a:pt x="98" y="192"/>
                  </a:cubicBezTo>
                  <a:cubicBezTo>
                    <a:pt x="98" y="193"/>
                    <a:pt x="99" y="195"/>
                    <a:pt x="99" y="195"/>
                  </a:cubicBezTo>
                  <a:cubicBezTo>
                    <a:pt x="99" y="195"/>
                    <a:pt x="101" y="195"/>
                    <a:pt x="101" y="197"/>
                  </a:cubicBezTo>
                  <a:cubicBezTo>
                    <a:pt x="101" y="198"/>
                    <a:pt x="103" y="201"/>
                    <a:pt x="104" y="202"/>
                  </a:cubicBezTo>
                  <a:cubicBezTo>
                    <a:pt x="104" y="202"/>
                    <a:pt x="104" y="204"/>
                    <a:pt x="106" y="205"/>
                  </a:cubicBezTo>
                  <a:cubicBezTo>
                    <a:pt x="106" y="205"/>
                    <a:pt x="107" y="205"/>
                    <a:pt x="107" y="205"/>
                  </a:cubicBezTo>
                  <a:cubicBezTo>
                    <a:pt x="108" y="205"/>
                    <a:pt x="109" y="205"/>
                    <a:pt x="109" y="205"/>
                  </a:cubicBezTo>
                  <a:cubicBezTo>
                    <a:pt x="111" y="203"/>
                    <a:pt x="111" y="203"/>
                    <a:pt x="111" y="203"/>
                  </a:cubicBezTo>
                  <a:cubicBezTo>
                    <a:pt x="111" y="203"/>
                    <a:pt x="112" y="203"/>
                    <a:pt x="113" y="204"/>
                  </a:cubicBezTo>
                  <a:cubicBezTo>
                    <a:pt x="113" y="204"/>
                    <a:pt x="115" y="204"/>
                    <a:pt x="116" y="204"/>
                  </a:cubicBezTo>
                  <a:cubicBezTo>
                    <a:pt x="116" y="204"/>
                    <a:pt x="117" y="204"/>
                    <a:pt x="117" y="204"/>
                  </a:cubicBezTo>
                  <a:cubicBezTo>
                    <a:pt x="118" y="204"/>
                    <a:pt x="118" y="204"/>
                    <a:pt x="118" y="204"/>
                  </a:cubicBezTo>
                  <a:cubicBezTo>
                    <a:pt x="118" y="206"/>
                    <a:pt x="118" y="206"/>
                    <a:pt x="118" y="206"/>
                  </a:cubicBezTo>
                  <a:cubicBezTo>
                    <a:pt x="119" y="208"/>
                    <a:pt x="119" y="208"/>
                    <a:pt x="119" y="208"/>
                  </a:cubicBezTo>
                  <a:cubicBezTo>
                    <a:pt x="119" y="208"/>
                    <a:pt x="119" y="208"/>
                    <a:pt x="120" y="208"/>
                  </a:cubicBezTo>
                  <a:cubicBezTo>
                    <a:pt x="120" y="208"/>
                    <a:pt x="120" y="208"/>
                    <a:pt x="120" y="208"/>
                  </a:cubicBezTo>
                  <a:cubicBezTo>
                    <a:pt x="120" y="210"/>
                    <a:pt x="121" y="210"/>
                    <a:pt x="120" y="210"/>
                  </a:cubicBezTo>
                  <a:cubicBezTo>
                    <a:pt x="118" y="211"/>
                    <a:pt x="118" y="211"/>
                    <a:pt x="118" y="211"/>
                  </a:cubicBezTo>
                  <a:cubicBezTo>
                    <a:pt x="118" y="211"/>
                    <a:pt x="117" y="212"/>
                    <a:pt x="117" y="213"/>
                  </a:cubicBezTo>
                  <a:cubicBezTo>
                    <a:pt x="117" y="213"/>
                    <a:pt x="117" y="214"/>
                    <a:pt x="117" y="215"/>
                  </a:cubicBezTo>
                  <a:cubicBezTo>
                    <a:pt x="117" y="216"/>
                    <a:pt x="115" y="215"/>
                    <a:pt x="117" y="216"/>
                  </a:cubicBezTo>
                  <a:cubicBezTo>
                    <a:pt x="118" y="217"/>
                    <a:pt x="119" y="217"/>
                    <a:pt x="119" y="218"/>
                  </a:cubicBezTo>
                  <a:cubicBezTo>
                    <a:pt x="119" y="219"/>
                    <a:pt x="118" y="221"/>
                    <a:pt x="118" y="221"/>
                  </a:cubicBezTo>
                  <a:cubicBezTo>
                    <a:pt x="118" y="222"/>
                    <a:pt x="118" y="222"/>
                    <a:pt x="118" y="222"/>
                  </a:cubicBezTo>
                  <a:cubicBezTo>
                    <a:pt x="117" y="222"/>
                    <a:pt x="117" y="222"/>
                    <a:pt x="117" y="222"/>
                  </a:cubicBezTo>
                  <a:cubicBezTo>
                    <a:pt x="117" y="222"/>
                    <a:pt x="116" y="222"/>
                    <a:pt x="116" y="222"/>
                  </a:cubicBezTo>
                  <a:cubicBezTo>
                    <a:pt x="115" y="222"/>
                    <a:pt x="115" y="222"/>
                    <a:pt x="114" y="222"/>
                  </a:cubicBezTo>
                  <a:cubicBezTo>
                    <a:pt x="112" y="223"/>
                    <a:pt x="111" y="222"/>
                    <a:pt x="110" y="224"/>
                  </a:cubicBezTo>
                  <a:cubicBezTo>
                    <a:pt x="110" y="224"/>
                    <a:pt x="110" y="224"/>
                    <a:pt x="110" y="224"/>
                  </a:cubicBezTo>
                  <a:cubicBezTo>
                    <a:pt x="110" y="224"/>
                    <a:pt x="110" y="224"/>
                    <a:pt x="109" y="224"/>
                  </a:cubicBezTo>
                  <a:cubicBezTo>
                    <a:pt x="109" y="224"/>
                    <a:pt x="109" y="224"/>
                    <a:pt x="109" y="224"/>
                  </a:cubicBezTo>
                  <a:cubicBezTo>
                    <a:pt x="109" y="224"/>
                    <a:pt x="108" y="225"/>
                    <a:pt x="108" y="226"/>
                  </a:cubicBezTo>
                  <a:cubicBezTo>
                    <a:pt x="107" y="230"/>
                    <a:pt x="106" y="227"/>
                    <a:pt x="107" y="230"/>
                  </a:cubicBezTo>
                  <a:cubicBezTo>
                    <a:pt x="107" y="232"/>
                    <a:pt x="107" y="233"/>
                    <a:pt x="108" y="234"/>
                  </a:cubicBezTo>
                  <a:cubicBezTo>
                    <a:pt x="108" y="234"/>
                    <a:pt x="109" y="235"/>
                    <a:pt x="109" y="236"/>
                  </a:cubicBezTo>
                  <a:cubicBezTo>
                    <a:pt x="109" y="237"/>
                    <a:pt x="110" y="238"/>
                    <a:pt x="108" y="238"/>
                  </a:cubicBezTo>
                  <a:cubicBezTo>
                    <a:pt x="108" y="238"/>
                    <a:pt x="108" y="238"/>
                    <a:pt x="108" y="238"/>
                  </a:cubicBezTo>
                  <a:cubicBezTo>
                    <a:pt x="108" y="238"/>
                    <a:pt x="108" y="238"/>
                    <a:pt x="107" y="238"/>
                  </a:cubicBezTo>
                  <a:cubicBezTo>
                    <a:pt x="107" y="238"/>
                    <a:pt x="107" y="238"/>
                    <a:pt x="107" y="238"/>
                  </a:cubicBezTo>
                  <a:cubicBezTo>
                    <a:pt x="107" y="238"/>
                    <a:pt x="107" y="238"/>
                    <a:pt x="107" y="239"/>
                  </a:cubicBezTo>
                  <a:cubicBezTo>
                    <a:pt x="107" y="240"/>
                    <a:pt x="105" y="243"/>
                    <a:pt x="105" y="243"/>
                  </a:cubicBezTo>
                  <a:cubicBezTo>
                    <a:pt x="105" y="243"/>
                    <a:pt x="107" y="252"/>
                    <a:pt x="108" y="254"/>
                  </a:cubicBezTo>
                  <a:cubicBezTo>
                    <a:pt x="108" y="256"/>
                    <a:pt x="110" y="257"/>
                    <a:pt x="112" y="259"/>
                  </a:cubicBezTo>
                  <a:cubicBezTo>
                    <a:pt x="113" y="261"/>
                    <a:pt x="113" y="262"/>
                    <a:pt x="113" y="264"/>
                  </a:cubicBezTo>
                  <a:cubicBezTo>
                    <a:pt x="114" y="266"/>
                    <a:pt x="115" y="266"/>
                    <a:pt x="115" y="267"/>
                  </a:cubicBezTo>
                  <a:cubicBezTo>
                    <a:pt x="115" y="268"/>
                    <a:pt x="115" y="268"/>
                    <a:pt x="117" y="270"/>
                  </a:cubicBezTo>
                  <a:cubicBezTo>
                    <a:pt x="118" y="271"/>
                    <a:pt x="120" y="271"/>
                    <a:pt x="120" y="272"/>
                  </a:cubicBezTo>
                  <a:cubicBezTo>
                    <a:pt x="121" y="274"/>
                    <a:pt x="121" y="275"/>
                    <a:pt x="122" y="275"/>
                  </a:cubicBezTo>
                  <a:cubicBezTo>
                    <a:pt x="123" y="275"/>
                    <a:pt x="126" y="276"/>
                    <a:pt x="126" y="276"/>
                  </a:cubicBezTo>
                  <a:cubicBezTo>
                    <a:pt x="127" y="274"/>
                    <a:pt x="127" y="274"/>
                    <a:pt x="127" y="274"/>
                  </a:cubicBezTo>
                  <a:cubicBezTo>
                    <a:pt x="127" y="274"/>
                    <a:pt x="127" y="274"/>
                    <a:pt x="128" y="274"/>
                  </a:cubicBezTo>
                  <a:cubicBezTo>
                    <a:pt x="128" y="274"/>
                    <a:pt x="129" y="274"/>
                    <a:pt x="129" y="275"/>
                  </a:cubicBezTo>
                  <a:cubicBezTo>
                    <a:pt x="129" y="276"/>
                    <a:pt x="129" y="278"/>
                    <a:pt x="129" y="279"/>
                  </a:cubicBezTo>
                  <a:cubicBezTo>
                    <a:pt x="129" y="279"/>
                    <a:pt x="129" y="284"/>
                    <a:pt x="130" y="286"/>
                  </a:cubicBezTo>
                  <a:cubicBezTo>
                    <a:pt x="132" y="287"/>
                    <a:pt x="133" y="286"/>
                    <a:pt x="133" y="288"/>
                  </a:cubicBezTo>
                  <a:cubicBezTo>
                    <a:pt x="134" y="290"/>
                    <a:pt x="135" y="290"/>
                    <a:pt x="136" y="290"/>
                  </a:cubicBezTo>
                  <a:cubicBezTo>
                    <a:pt x="136" y="290"/>
                    <a:pt x="137" y="290"/>
                    <a:pt x="137" y="290"/>
                  </a:cubicBezTo>
                  <a:cubicBezTo>
                    <a:pt x="137" y="290"/>
                    <a:pt x="137" y="290"/>
                    <a:pt x="138" y="290"/>
                  </a:cubicBezTo>
                  <a:cubicBezTo>
                    <a:pt x="139" y="291"/>
                    <a:pt x="139" y="293"/>
                    <a:pt x="140" y="294"/>
                  </a:cubicBezTo>
                  <a:cubicBezTo>
                    <a:pt x="140" y="295"/>
                    <a:pt x="140" y="297"/>
                    <a:pt x="140" y="297"/>
                  </a:cubicBezTo>
                  <a:cubicBezTo>
                    <a:pt x="143" y="298"/>
                    <a:pt x="143" y="298"/>
                    <a:pt x="143" y="298"/>
                  </a:cubicBezTo>
                  <a:cubicBezTo>
                    <a:pt x="145" y="300"/>
                    <a:pt x="145" y="300"/>
                    <a:pt x="145" y="300"/>
                  </a:cubicBezTo>
                  <a:cubicBezTo>
                    <a:pt x="145" y="300"/>
                    <a:pt x="145" y="302"/>
                    <a:pt x="145" y="304"/>
                  </a:cubicBezTo>
                  <a:cubicBezTo>
                    <a:pt x="145" y="305"/>
                    <a:pt x="145" y="306"/>
                    <a:pt x="145" y="307"/>
                  </a:cubicBezTo>
                  <a:cubicBezTo>
                    <a:pt x="145" y="309"/>
                    <a:pt x="145" y="310"/>
                    <a:pt x="145" y="311"/>
                  </a:cubicBezTo>
                  <a:cubicBezTo>
                    <a:pt x="145" y="313"/>
                    <a:pt x="146" y="314"/>
                    <a:pt x="147" y="315"/>
                  </a:cubicBezTo>
                  <a:cubicBezTo>
                    <a:pt x="147" y="316"/>
                    <a:pt x="147" y="316"/>
                    <a:pt x="147" y="316"/>
                  </a:cubicBezTo>
                  <a:cubicBezTo>
                    <a:pt x="147" y="316"/>
                    <a:pt x="147" y="316"/>
                    <a:pt x="147" y="316"/>
                  </a:cubicBezTo>
                  <a:cubicBezTo>
                    <a:pt x="147" y="315"/>
                    <a:pt x="147" y="315"/>
                    <a:pt x="147" y="315"/>
                  </a:cubicBezTo>
                  <a:cubicBezTo>
                    <a:pt x="147" y="315"/>
                    <a:pt x="147" y="316"/>
                    <a:pt x="147" y="317"/>
                  </a:cubicBezTo>
                  <a:cubicBezTo>
                    <a:pt x="147" y="320"/>
                    <a:pt x="147" y="318"/>
                    <a:pt x="147" y="320"/>
                  </a:cubicBezTo>
                  <a:cubicBezTo>
                    <a:pt x="147" y="321"/>
                    <a:pt x="147" y="321"/>
                    <a:pt x="146" y="321"/>
                  </a:cubicBezTo>
                  <a:cubicBezTo>
                    <a:pt x="146" y="321"/>
                    <a:pt x="146" y="321"/>
                    <a:pt x="146" y="321"/>
                  </a:cubicBezTo>
                  <a:cubicBezTo>
                    <a:pt x="146" y="321"/>
                    <a:pt x="146" y="321"/>
                    <a:pt x="146" y="321"/>
                  </a:cubicBezTo>
                  <a:cubicBezTo>
                    <a:pt x="146" y="321"/>
                    <a:pt x="146" y="321"/>
                    <a:pt x="146" y="322"/>
                  </a:cubicBezTo>
                  <a:cubicBezTo>
                    <a:pt x="148" y="326"/>
                    <a:pt x="148" y="327"/>
                    <a:pt x="149" y="328"/>
                  </a:cubicBezTo>
                  <a:cubicBezTo>
                    <a:pt x="150" y="329"/>
                    <a:pt x="151" y="328"/>
                    <a:pt x="151" y="330"/>
                  </a:cubicBezTo>
                  <a:cubicBezTo>
                    <a:pt x="152" y="332"/>
                    <a:pt x="151" y="332"/>
                    <a:pt x="152" y="334"/>
                  </a:cubicBezTo>
                  <a:cubicBezTo>
                    <a:pt x="152" y="334"/>
                    <a:pt x="152" y="334"/>
                    <a:pt x="152" y="334"/>
                  </a:cubicBezTo>
                  <a:cubicBezTo>
                    <a:pt x="152" y="334"/>
                    <a:pt x="152" y="334"/>
                    <a:pt x="152" y="334"/>
                  </a:cubicBezTo>
                  <a:cubicBezTo>
                    <a:pt x="152" y="334"/>
                    <a:pt x="152" y="334"/>
                    <a:pt x="152" y="334"/>
                  </a:cubicBezTo>
                  <a:cubicBezTo>
                    <a:pt x="152" y="334"/>
                    <a:pt x="152" y="334"/>
                    <a:pt x="152" y="334"/>
                  </a:cubicBezTo>
                  <a:cubicBezTo>
                    <a:pt x="152" y="334"/>
                    <a:pt x="152" y="334"/>
                    <a:pt x="152" y="334"/>
                  </a:cubicBezTo>
                  <a:cubicBezTo>
                    <a:pt x="152" y="334"/>
                    <a:pt x="152" y="334"/>
                    <a:pt x="152" y="334"/>
                  </a:cubicBezTo>
                  <a:cubicBezTo>
                    <a:pt x="152" y="334"/>
                    <a:pt x="152" y="334"/>
                    <a:pt x="152" y="334"/>
                  </a:cubicBezTo>
                  <a:cubicBezTo>
                    <a:pt x="152" y="334"/>
                    <a:pt x="152" y="334"/>
                    <a:pt x="152" y="334"/>
                  </a:cubicBezTo>
                  <a:cubicBezTo>
                    <a:pt x="152" y="334"/>
                    <a:pt x="152" y="334"/>
                    <a:pt x="152" y="334"/>
                  </a:cubicBezTo>
                  <a:cubicBezTo>
                    <a:pt x="152" y="334"/>
                    <a:pt x="152" y="334"/>
                    <a:pt x="152" y="334"/>
                  </a:cubicBezTo>
                  <a:cubicBezTo>
                    <a:pt x="152" y="334"/>
                    <a:pt x="152" y="334"/>
                    <a:pt x="152" y="334"/>
                  </a:cubicBezTo>
                  <a:cubicBezTo>
                    <a:pt x="152" y="334"/>
                    <a:pt x="152" y="334"/>
                    <a:pt x="152" y="334"/>
                  </a:cubicBezTo>
                  <a:cubicBezTo>
                    <a:pt x="152" y="334"/>
                    <a:pt x="152" y="334"/>
                    <a:pt x="152" y="335"/>
                  </a:cubicBezTo>
                  <a:cubicBezTo>
                    <a:pt x="153" y="337"/>
                    <a:pt x="153" y="337"/>
                    <a:pt x="153" y="339"/>
                  </a:cubicBezTo>
                  <a:cubicBezTo>
                    <a:pt x="153" y="340"/>
                    <a:pt x="154" y="340"/>
                    <a:pt x="154" y="340"/>
                  </a:cubicBezTo>
                  <a:cubicBezTo>
                    <a:pt x="154" y="340"/>
                    <a:pt x="154" y="340"/>
                    <a:pt x="154" y="340"/>
                  </a:cubicBezTo>
                  <a:cubicBezTo>
                    <a:pt x="154" y="340"/>
                    <a:pt x="154" y="340"/>
                    <a:pt x="154" y="340"/>
                  </a:cubicBezTo>
                  <a:cubicBezTo>
                    <a:pt x="154" y="340"/>
                    <a:pt x="154" y="340"/>
                    <a:pt x="153" y="341"/>
                  </a:cubicBezTo>
                  <a:cubicBezTo>
                    <a:pt x="152" y="344"/>
                    <a:pt x="152" y="349"/>
                    <a:pt x="152" y="351"/>
                  </a:cubicBezTo>
                  <a:cubicBezTo>
                    <a:pt x="152" y="353"/>
                    <a:pt x="151" y="354"/>
                    <a:pt x="151" y="356"/>
                  </a:cubicBezTo>
                  <a:cubicBezTo>
                    <a:pt x="152" y="358"/>
                    <a:pt x="152" y="359"/>
                    <a:pt x="153" y="360"/>
                  </a:cubicBezTo>
                  <a:cubicBezTo>
                    <a:pt x="154" y="361"/>
                    <a:pt x="159" y="373"/>
                    <a:pt x="160" y="375"/>
                  </a:cubicBezTo>
                  <a:cubicBezTo>
                    <a:pt x="161" y="377"/>
                    <a:pt x="162" y="380"/>
                    <a:pt x="162" y="381"/>
                  </a:cubicBezTo>
                  <a:cubicBezTo>
                    <a:pt x="162" y="382"/>
                    <a:pt x="163" y="383"/>
                    <a:pt x="164" y="385"/>
                  </a:cubicBezTo>
                  <a:cubicBezTo>
                    <a:pt x="164" y="387"/>
                    <a:pt x="167" y="386"/>
                    <a:pt x="167" y="389"/>
                  </a:cubicBezTo>
                  <a:cubicBezTo>
                    <a:pt x="167" y="392"/>
                    <a:pt x="168" y="397"/>
                    <a:pt x="168" y="400"/>
                  </a:cubicBezTo>
                  <a:cubicBezTo>
                    <a:pt x="168" y="403"/>
                    <a:pt x="168" y="402"/>
                    <a:pt x="169" y="405"/>
                  </a:cubicBezTo>
                  <a:cubicBezTo>
                    <a:pt x="170" y="407"/>
                    <a:pt x="171" y="408"/>
                    <a:pt x="171" y="409"/>
                  </a:cubicBezTo>
                  <a:cubicBezTo>
                    <a:pt x="171" y="410"/>
                    <a:pt x="179" y="431"/>
                    <a:pt x="179" y="432"/>
                  </a:cubicBezTo>
                  <a:cubicBezTo>
                    <a:pt x="180" y="434"/>
                    <a:pt x="178" y="437"/>
                    <a:pt x="179" y="439"/>
                  </a:cubicBezTo>
                  <a:cubicBezTo>
                    <a:pt x="181" y="440"/>
                    <a:pt x="184" y="441"/>
                    <a:pt x="184" y="441"/>
                  </a:cubicBezTo>
                  <a:cubicBezTo>
                    <a:pt x="184" y="441"/>
                    <a:pt x="184" y="441"/>
                    <a:pt x="185" y="441"/>
                  </a:cubicBezTo>
                  <a:cubicBezTo>
                    <a:pt x="185" y="441"/>
                    <a:pt x="186" y="441"/>
                    <a:pt x="186" y="443"/>
                  </a:cubicBezTo>
                  <a:cubicBezTo>
                    <a:pt x="186" y="446"/>
                    <a:pt x="185" y="447"/>
                    <a:pt x="185" y="448"/>
                  </a:cubicBezTo>
                  <a:cubicBezTo>
                    <a:pt x="185" y="448"/>
                    <a:pt x="185" y="449"/>
                    <a:pt x="186" y="451"/>
                  </a:cubicBezTo>
                  <a:cubicBezTo>
                    <a:pt x="187" y="452"/>
                    <a:pt x="191" y="460"/>
                    <a:pt x="192" y="462"/>
                  </a:cubicBezTo>
                  <a:cubicBezTo>
                    <a:pt x="193" y="463"/>
                    <a:pt x="195" y="465"/>
                    <a:pt x="196" y="468"/>
                  </a:cubicBezTo>
                  <a:cubicBezTo>
                    <a:pt x="198" y="471"/>
                    <a:pt x="198" y="470"/>
                    <a:pt x="199" y="473"/>
                  </a:cubicBezTo>
                  <a:cubicBezTo>
                    <a:pt x="200" y="475"/>
                    <a:pt x="201" y="475"/>
                    <a:pt x="202" y="478"/>
                  </a:cubicBezTo>
                  <a:cubicBezTo>
                    <a:pt x="202" y="482"/>
                    <a:pt x="204" y="488"/>
                    <a:pt x="206" y="490"/>
                  </a:cubicBezTo>
                  <a:cubicBezTo>
                    <a:pt x="207" y="492"/>
                    <a:pt x="207" y="492"/>
                    <a:pt x="208" y="495"/>
                  </a:cubicBezTo>
                  <a:cubicBezTo>
                    <a:pt x="208" y="498"/>
                    <a:pt x="208" y="498"/>
                    <a:pt x="209" y="499"/>
                  </a:cubicBezTo>
                  <a:cubicBezTo>
                    <a:pt x="209" y="499"/>
                    <a:pt x="209" y="499"/>
                    <a:pt x="209" y="499"/>
                  </a:cubicBezTo>
                  <a:cubicBezTo>
                    <a:pt x="209" y="499"/>
                    <a:pt x="209" y="499"/>
                    <a:pt x="209" y="499"/>
                  </a:cubicBezTo>
                  <a:cubicBezTo>
                    <a:pt x="209" y="499"/>
                    <a:pt x="209" y="499"/>
                    <a:pt x="209" y="499"/>
                  </a:cubicBezTo>
                  <a:cubicBezTo>
                    <a:pt x="210" y="499"/>
                    <a:pt x="210" y="499"/>
                    <a:pt x="211" y="500"/>
                  </a:cubicBezTo>
                  <a:cubicBezTo>
                    <a:pt x="214" y="502"/>
                    <a:pt x="222" y="514"/>
                    <a:pt x="224" y="517"/>
                  </a:cubicBezTo>
                  <a:cubicBezTo>
                    <a:pt x="226" y="521"/>
                    <a:pt x="226" y="521"/>
                    <a:pt x="228" y="523"/>
                  </a:cubicBezTo>
                  <a:cubicBezTo>
                    <a:pt x="229" y="526"/>
                    <a:pt x="229" y="526"/>
                    <a:pt x="230" y="527"/>
                  </a:cubicBezTo>
                  <a:cubicBezTo>
                    <a:pt x="230" y="527"/>
                    <a:pt x="232" y="530"/>
                    <a:pt x="234" y="531"/>
                  </a:cubicBezTo>
                  <a:cubicBezTo>
                    <a:pt x="236" y="532"/>
                    <a:pt x="235" y="534"/>
                    <a:pt x="236" y="535"/>
                  </a:cubicBezTo>
                  <a:cubicBezTo>
                    <a:pt x="237" y="535"/>
                    <a:pt x="239" y="535"/>
                    <a:pt x="240" y="535"/>
                  </a:cubicBezTo>
                  <a:cubicBezTo>
                    <a:pt x="240" y="535"/>
                    <a:pt x="241" y="535"/>
                    <a:pt x="241" y="535"/>
                  </a:cubicBezTo>
                  <a:cubicBezTo>
                    <a:pt x="241" y="535"/>
                    <a:pt x="242" y="535"/>
                    <a:pt x="242" y="536"/>
                  </a:cubicBezTo>
                  <a:cubicBezTo>
                    <a:pt x="242" y="538"/>
                    <a:pt x="241" y="538"/>
                    <a:pt x="241" y="539"/>
                  </a:cubicBezTo>
                  <a:cubicBezTo>
                    <a:pt x="241" y="539"/>
                    <a:pt x="241" y="539"/>
                    <a:pt x="241" y="539"/>
                  </a:cubicBezTo>
                  <a:cubicBezTo>
                    <a:pt x="241" y="539"/>
                    <a:pt x="241" y="539"/>
                    <a:pt x="241" y="539"/>
                  </a:cubicBezTo>
                  <a:cubicBezTo>
                    <a:pt x="241" y="539"/>
                    <a:pt x="241" y="539"/>
                    <a:pt x="241" y="539"/>
                  </a:cubicBezTo>
                  <a:cubicBezTo>
                    <a:pt x="241" y="539"/>
                    <a:pt x="241" y="539"/>
                    <a:pt x="241" y="540"/>
                  </a:cubicBezTo>
                  <a:cubicBezTo>
                    <a:pt x="242" y="542"/>
                    <a:pt x="243" y="542"/>
                    <a:pt x="244" y="543"/>
                  </a:cubicBezTo>
                  <a:cubicBezTo>
                    <a:pt x="245" y="543"/>
                    <a:pt x="247" y="545"/>
                    <a:pt x="248" y="546"/>
                  </a:cubicBezTo>
                  <a:cubicBezTo>
                    <a:pt x="248" y="547"/>
                    <a:pt x="249" y="549"/>
                    <a:pt x="251" y="551"/>
                  </a:cubicBezTo>
                  <a:cubicBezTo>
                    <a:pt x="252" y="554"/>
                    <a:pt x="253" y="553"/>
                    <a:pt x="255" y="555"/>
                  </a:cubicBezTo>
                  <a:cubicBezTo>
                    <a:pt x="256" y="557"/>
                    <a:pt x="256" y="557"/>
                    <a:pt x="257" y="559"/>
                  </a:cubicBezTo>
                  <a:cubicBezTo>
                    <a:pt x="257" y="560"/>
                    <a:pt x="258" y="562"/>
                    <a:pt x="258" y="562"/>
                  </a:cubicBezTo>
                  <a:cubicBezTo>
                    <a:pt x="258" y="562"/>
                    <a:pt x="284" y="582"/>
                    <a:pt x="286" y="585"/>
                  </a:cubicBezTo>
                  <a:cubicBezTo>
                    <a:pt x="288" y="588"/>
                    <a:pt x="291" y="590"/>
                    <a:pt x="292" y="591"/>
                  </a:cubicBezTo>
                  <a:cubicBezTo>
                    <a:pt x="294" y="593"/>
                    <a:pt x="295" y="593"/>
                    <a:pt x="297" y="594"/>
                  </a:cubicBezTo>
                  <a:cubicBezTo>
                    <a:pt x="298" y="595"/>
                    <a:pt x="301" y="597"/>
                    <a:pt x="301" y="597"/>
                  </a:cubicBezTo>
                  <a:cubicBezTo>
                    <a:pt x="301" y="597"/>
                    <a:pt x="310" y="604"/>
                    <a:pt x="310" y="604"/>
                  </a:cubicBezTo>
                  <a:cubicBezTo>
                    <a:pt x="311" y="605"/>
                    <a:pt x="312" y="606"/>
                    <a:pt x="315" y="607"/>
                  </a:cubicBezTo>
                  <a:cubicBezTo>
                    <a:pt x="317" y="608"/>
                    <a:pt x="318" y="608"/>
                    <a:pt x="319" y="609"/>
                  </a:cubicBezTo>
                  <a:cubicBezTo>
                    <a:pt x="319" y="610"/>
                    <a:pt x="322" y="612"/>
                    <a:pt x="323" y="612"/>
                  </a:cubicBezTo>
                  <a:cubicBezTo>
                    <a:pt x="324" y="613"/>
                    <a:pt x="325" y="613"/>
                    <a:pt x="326" y="614"/>
                  </a:cubicBezTo>
                  <a:cubicBezTo>
                    <a:pt x="326" y="615"/>
                    <a:pt x="328" y="615"/>
                    <a:pt x="329" y="616"/>
                  </a:cubicBezTo>
                  <a:cubicBezTo>
                    <a:pt x="329" y="617"/>
                    <a:pt x="330" y="617"/>
                    <a:pt x="331" y="618"/>
                  </a:cubicBezTo>
                  <a:cubicBezTo>
                    <a:pt x="332" y="618"/>
                    <a:pt x="333" y="619"/>
                    <a:pt x="333" y="619"/>
                  </a:cubicBezTo>
                  <a:cubicBezTo>
                    <a:pt x="336" y="621"/>
                    <a:pt x="336" y="621"/>
                    <a:pt x="336" y="621"/>
                  </a:cubicBezTo>
                  <a:cubicBezTo>
                    <a:pt x="336" y="619"/>
                    <a:pt x="336" y="619"/>
                    <a:pt x="336" y="619"/>
                  </a:cubicBezTo>
                  <a:cubicBezTo>
                    <a:pt x="336" y="619"/>
                    <a:pt x="331" y="612"/>
                    <a:pt x="324" y="607"/>
                  </a:cubicBezTo>
                  <a:cubicBezTo>
                    <a:pt x="318" y="602"/>
                    <a:pt x="305" y="592"/>
                    <a:pt x="303" y="590"/>
                  </a:cubicBezTo>
                  <a:cubicBezTo>
                    <a:pt x="301" y="588"/>
                    <a:pt x="300" y="585"/>
                    <a:pt x="301" y="583"/>
                  </a:cubicBezTo>
                  <a:cubicBezTo>
                    <a:pt x="301" y="582"/>
                    <a:pt x="300" y="581"/>
                    <a:pt x="298" y="579"/>
                  </a:cubicBezTo>
                  <a:cubicBezTo>
                    <a:pt x="297" y="576"/>
                    <a:pt x="293" y="578"/>
                    <a:pt x="288" y="572"/>
                  </a:cubicBezTo>
                  <a:cubicBezTo>
                    <a:pt x="283" y="566"/>
                    <a:pt x="283" y="566"/>
                    <a:pt x="283" y="566"/>
                  </a:cubicBezTo>
                  <a:cubicBezTo>
                    <a:pt x="285" y="559"/>
                    <a:pt x="285" y="559"/>
                    <a:pt x="285" y="559"/>
                  </a:cubicBezTo>
                  <a:cubicBezTo>
                    <a:pt x="285" y="559"/>
                    <a:pt x="282" y="559"/>
                    <a:pt x="283" y="557"/>
                  </a:cubicBezTo>
                  <a:cubicBezTo>
                    <a:pt x="284" y="555"/>
                    <a:pt x="284" y="555"/>
                    <a:pt x="284" y="555"/>
                  </a:cubicBezTo>
                  <a:cubicBezTo>
                    <a:pt x="284" y="555"/>
                    <a:pt x="284" y="553"/>
                    <a:pt x="280" y="550"/>
                  </a:cubicBezTo>
                  <a:cubicBezTo>
                    <a:pt x="277" y="548"/>
                    <a:pt x="272" y="544"/>
                    <a:pt x="274" y="543"/>
                  </a:cubicBezTo>
                  <a:cubicBezTo>
                    <a:pt x="274" y="543"/>
                    <a:pt x="275" y="543"/>
                    <a:pt x="275" y="543"/>
                  </a:cubicBezTo>
                  <a:cubicBezTo>
                    <a:pt x="277" y="543"/>
                    <a:pt x="279" y="544"/>
                    <a:pt x="281" y="544"/>
                  </a:cubicBezTo>
                  <a:cubicBezTo>
                    <a:pt x="283" y="544"/>
                    <a:pt x="283" y="546"/>
                    <a:pt x="283" y="546"/>
                  </a:cubicBezTo>
                  <a:cubicBezTo>
                    <a:pt x="283" y="546"/>
                    <a:pt x="284" y="545"/>
                    <a:pt x="284" y="544"/>
                  </a:cubicBezTo>
                  <a:cubicBezTo>
                    <a:pt x="285" y="540"/>
                    <a:pt x="279" y="538"/>
                    <a:pt x="282" y="537"/>
                  </a:cubicBezTo>
                  <a:cubicBezTo>
                    <a:pt x="283" y="536"/>
                    <a:pt x="285" y="536"/>
                    <a:pt x="286" y="536"/>
                  </a:cubicBezTo>
                  <a:cubicBezTo>
                    <a:pt x="289" y="536"/>
                    <a:pt x="291" y="537"/>
                    <a:pt x="291" y="537"/>
                  </a:cubicBezTo>
                  <a:cubicBezTo>
                    <a:pt x="291" y="537"/>
                    <a:pt x="293" y="537"/>
                    <a:pt x="295" y="537"/>
                  </a:cubicBezTo>
                  <a:cubicBezTo>
                    <a:pt x="296" y="537"/>
                    <a:pt x="297" y="537"/>
                    <a:pt x="298" y="537"/>
                  </a:cubicBezTo>
                  <a:cubicBezTo>
                    <a:pt x="300" y="537"/>
                    <a:pt x="301" y="536"/>
                    <a:pt x="301" y="534"/>
                  </a:cubicBezTo>
                  <a:cubicBezTo>
                    <a:pt x="301" y="531"/>
                    <a:pt x="299" y="526"/>
                    <a:pt x="299" y="526"/>
                  </a:cubicBezTo>
                  <a:cubicBezTo>
                    <a:pt x="299" y="526"/>
                    <a:pt x="292" y="521"/>
                    <a:pt x="291" y="519"/>
                  </a:cubicBezTo>
                  <a:cubicBezTo>
                    <a:pt x="290" y="516"/>
                    <a:pt x="290" y="516"/>
                    <a:pt x="290" y="516"/>
                  </a:cubicBezTo>
                  <a:cubicBezTo>
                    <a:pt x="290" y="516"/>
                    <a:pt x="277" y="508"/>
                    <a:pt x="282" y="508"/>
                  </a:cubicBezTo>
                  <a:cubicBezTo>
                    <a:pt x="287" y="508"/>
                    <a:pt x="298" y="511"/>
                    <a:pt x="298" y="511"/>
                  </a:cubicBezTo>
                  <a:cubicBezTo>
                    <a:pt x="298" y="511"/>
                    <a:pt x="298" y="514"/>
                    <a:pt x="300" y="516"/>
                  </a:cubicBezTo>
                  <a:cubicBezTo>
                    <a:pt x="302" y="517"/>
                    <a:pt x="304" y="519"/>
                    <a:pt x="307" y="519"/>
                  </a:cubicBezTo>
                  <a:cubicBezTo>
                    <a:pt x="307" y="519"/>
                    <a:pt x="308" y="519"/>
                    <a:pt x="308" y="519"/>
                  </a:cubicBezTo>
                  <a:cubicBezTo>
                    <a:pt x="310" y="519"/>
                    <a:pt x="310" y="519"/>
                    <a:pt x="311" y="516"/>
                  </a:cubicBezTo>
                  <a:cubicBezTo>
                    <a:pt x="312" y="511"/>
                    <a:pt x="311" y="510"/>
                    <a:pt x="312" y="505"/>
                  </a:cubicBezTo>
                  <a:cubicBezTo>
                    <a:pt x="313" y="501"/>
                    <a:pt x="312" y="501"/>
                    <a:pt x="316" y="499"/>
                  </a:cubicBezTo>
                  <a:cubicBezTo>
                    <a:pt x="321" y="496"/>
                    <a:pt x="318" y="489"/>
                    <a:pt x="318" y="489"/>
                  </a:cubicBezTo>
                  <a:cubicBezTo>
                    <a:pt x="318" y="484"/>
                    <a:pt x="318" y="484"/>
                    <a:pt x="318" y="484"/>
                  </a:cubicBezTo>
                  <a:cubicBezTo>
                    <a:pt x="318" y="484"/>
                    <a:pt x="318" y="483"/>
                    <a:pt x="321" y="481"/>
                  </a:cubicBezTo>
                  <a:cubicBezTo>
                    <a:pt x="323" y="480"/>
                    <a:pt x="323" y="478"/>
                    <a:pt x="323" y="475"/>
                  </a:cubicBezTo>
                  <a:cubicBezTo>
                    <a:pt x="323" y="472"/>
                    <a:pt x="324" y="470"/>
                    <a:pt x="321" y="469"/>
                  </a:cubicBezTo>
                  <a:cubicBezTo>
                    <a:pt x="318" y="467"/>
                    <a:pt x="315" y="468"/>
                    <a:pt x="315" y="463"/>
                  </a:cubicBezTo>
                  <a:cubicBezTo>
                    <a:pt x="315" y="457"/>
                    <a:pt x="315" y="452"/>
                    <a:pt x="316" y="451"/>
                  </a:cubicBezTo>
                  <a:cubicBezTo>
                    <a:pt x="318" y="449"/>
                    <a:pt x="321" y="446"/>
                    <a:pt x="321" y="446"/>
                  </a:cubicBezTo>
                  <a:cubicBezTo>
                    <a:pt x="327" y="442"/>
                    <a:pt x="327" y="442"/>
                    <a:pt x="327" y="442"/>
                  </a:cubicBezTo>
                  <a:cubicBezTo>
                    <a:pt x="327" y="442"/>
                    <a:pt x="330" y="445"/>
                    <a:pt x="332" y="445"/>
                  </a:cubicBezTo>
                  <a:cubicBezTo>
                    <a:pt x="334" y="445"/>
                    <a:pt x="337" y="442"/>
                    <a:pt x="337" y="442"/>
                  </a:cubicBezTo>
                  <a:cubicBezTo>
                    <a:pt x="339" y="439"/>
                    <a:pt x="339" y="439"/>
                    <a:pt x="339" y="439"/>
                  </a:cubicBezTo>
                  <a:cubicBezTo>
                    <a:pt x="339" y="439"/>
                    <a:pt x="342" y="437"/>
                    <a:pt x="345" y="437"/>
                  </a:cubicBezTo>
                  <a:cubicBezTo>
                    <a:pt x="347" y="437"/>
                    <a:pt x="352" y="439"/>
                    <a:pt x="352" y="439"/>
                  </a:cubicBezTo>
                  <a:cubicBezTo>
                    <a:pt x="352" y="439"/>
                    <a:pt x="354" y="441"/>
                    <a:pt x="357" y="441"/>
                  </a:cubicBezTo>
                  <a:cubicBezTo>
                    <a:pt x="358" y="441"/>
                    <a:pt x="359" y="441"/>
                    <a:pt x="359" y="440"/>
                  </a:cubicBezTo>
                  <a:cubicBezTo>
                    <a:pt x="361" y="436"/>
                    <a:pt x="355" y="440"/>
                    <a:pt x="361" y="436"/>
                  </a:cubicBezTo>
                  <a:cubicBezTo>
                    <a:pt x="366" y="433"/>
                    <a:pt x="369" y="432"/>
                    <a:pt x="368" y="430"/>
                  </a:cubicBezTo>
                  <a:cubicBezTo>
                    <a:pt x="367" y="427"/>
                    <a:pt x="366" y="426"/>
                    <a:pt x="366" y="424"/>
                  </a:cubicBezTo>
                  <a:cubicBezTo>
                    <a:pt x="367" y="421"/>
                    <a:pt x="367" y="421"/>
                    <a:pt x="367" y="421"/>
                  </a:cubicBezTo>
                  <a:cubicBezTo>
                    <a:pt x="367" y="421"/>
                    <a:pt x="369" y="420"/>
                    <a:pt x="370" y="417"/>
                  </a:cubicBezTo>
                  <a:cubicBezTo>
                    <a:pt x="372" y="413"/>
                    <a:pt x="373" y="412"/>
                    <a:pt x="373" y="410"/>
                  </a:cubicBezTo>
                  <a:cubicBezTo>
                    <a:pt x="373" y="407"/>
                    <a:pt x="372" y="406"/>
                    <a:pt x="373" y="405"/>
                  </a:cubicBezTo>
                  <a:cubicBezTo>
                    <a:pt x="373" y="404"/>
                    <a:pt x="370" y="402"/>
                    <a:pt x="370" y="401"/>
                  </a:cubicBezTo>
                  <a:cubicBezTo>
                    <a:pt x="370" y="400"/>
                    <a:pt x="368" y="399"/>
                    <a:pt x="370" y="397"/>
                  </a:cubicBezTo>
                  <a:cubicBezTo>
                    <a:pt x="371" y="394"/>
                    <a:pt x="373" y="394"/>
                    <a:pt x="373" y="393"/>
                  </a:cubicBezTo>
                  <a:cubicBezTo>
                    <a:pt x="373" y="392"/>
                    <a:pt x="374" y="388"/>
                    <a:pt x="374" y="387"/>
                  </a:cubicBezTo>
                  <a:cubicBezTo>
                    <a:pt x="374" y="386"/>
                    <a:pt x="373" y="385"/>
                    <a:pt x="373" y="384"/>
                  </a:cubicBezTo>
                  <a:cubicBezTo>
                    <a:pt x="373" y="382"/>
                    <a:pt x="374" y="379"/>
                    <a:pt x="374" y="379"/>
                  </a:cubicBezTo>
                  <a:cubicBezTo>
                    <a:pt x="375" y="378"/>
                    <a:pt x="373" y="373"/>
                    <a:pt x="371" y="369"/>
                  </a:cubicBezTo>
                  <a:cubicBezTo>
                    <a:pt x="370" y="365"/>
                    <a:pt x="369" y="364"/>
                    <a:pt x="368" y="364"/>
                  </a:cubicBezTo>
                  <a:cubicBezTo>
                    <a:pt x="368" y="363"/>
                    <a:pt x="364" y="364"/>
                    <a:pt x="367" y="360"/>
                  </a:cubicBezTo>
                  <a:cubicBezTo>
                    <a:pt x="370" y="356"/>
                    <a:pt x="370" y="358"/>
                    <a:pt x="370" y="356"/>
                  </a:cubicBezTo>
                  <a:cubicBezTo>
                    <a:pt x="371" y="354"/>
                    <a:pt x="370" y="352"/>
                    <a:pt x="370" y="352"/>
                  </a:cubicBezTo>
                  <a:cubicBezTo>
                    <a:pt x="370" y="352"/>
                    <a:pt x="367" y="349"/>
                    <a:pt x="368" y="348"/>
                  </a:cubicBezTo>
                  <a:cubicBezTo>
                    <a:pt x="368" y="347"/>
                    <a:pt x="369" y="345"/>
                    <a:pt x="370" y="345"/>
                  </a:cubicBezTo>
                  <a:cubicBezTo>
                    <a:pt x="371" y="345"/>
                    <a:pt x="371" y="345"/>
                    <a:pt x="371" y="345"/>
                  </a:cubicBezTo>
                  <a:cubicBezTo>
                    <a:pt x="371" y="345"/>
                    <a:pt x="371" y="345"/>
                    <a:pt x="372" y="345"/>
                  </a:cubicBezTo>
                  <a:cubicBezTo>
                    <a:pt x="372" y="345"/>
                    <a:pt x="372" y="345"/>
                    <a:pt x="373" y="345"/>
                  </a:cubicBezTo>
                  <a:cubicBezTo>
                    <a:pt x="374" y="345"/>
                    <a:pt x="376" y="344"/>
                    <a:pt x="377" y="341"/>
                  </a:cubicBezTo>
                  <a:cubicBezTo>
                    <a:pt x="380" y="336"/>
                    <a:pt x="380" y="332"/>
                    <a:pt x="381" y="330"/>
                  </a:cubicBezTo>
                  <a:cubicBezTo>
                    <a:pt x="382" y="328"/>
                    <a:pt x="380" y="326"/>
                    <a:pt x="383" y="324"/>
                  </a:cubicBezTo>
                  <a:cubicBezTo>
                    <a:pt x="385" y="322"/>
                    <a:pt x="385" y="320"/>
                    <a:pt x="388" y="318"/>
                  </a:cubicBezTo>
                  <a:cubicBezTo>
                    <a:pt x="391" y="315"/>
                    <a:pt x="395" y="304"/>
                    <a:pt x="397" y="302"/>
                  </a:cubicBezTo>
                  <a:cubicBezTo>
                    <a:pt x="398" y="299"/>
                    <a:pt x="401" y="297"/>
                    <a:pt x="400" y="292"/>
                  </a:cubicBezTo>
                  <a:cubicBezTo>
                    <a:pt x="398" y="288"/>
                    <a:pt x="398" y="283"/>
                    <a:pt x="398" y="283"/>
                  </a:cubicBezTo>
                  <a:cubicBezTo>
                    <a:pt x="398" y="283"/>
                    <a:pt x="396" y="281"/>
                    <a:pt x="395" y="279"/>
                  </a:cubicBezTo>
                  <a:cubicBezTo>
                    <a:pt x="394" y="278"/>
                    <a:pt x="392" y="279"/>
                    <a:pt x="393" y="275"/>
                  </a:cubicBezTo>
                  <a:cubicBezTo>
                    <a:pt x="393" y="270"/>
                    <a:pt x="392" y="269"/>
                    <a:pt x="390" y="267"/>
                  </a:cubicBezTo>
                  <a:cubicBezTo>
                    <a:pt x="387" y="264"/>
                    <a:pt x="388" y="263"/>
                    <a:pt x="386" y="262"/>
                  </a:cubicBezTo>
                  <a:cubicBezTo>
                    <a:pt x="384" y="261"/>
                    <a:pt x="380" y="261"/>
                    <a:pt x="379" y="261"/>
                  </a:cubicBezTo>
                  <a:cubicBezTo>
                    <a:pt x="378" y="261"/>
                    <a:pt x="378" y="261"/>
                    <a:pt x="377" y="261"/>
                  </a:cubicBezTo>
                  <a:cubicBezTo>
                    <a:pt x="375" y="261"/>
                    <a:pt x="374" y="261"/>
                    <a:pt x="373" y="259"/>
                  </a:cubicBezTo>
                  <a:cubicBezTo>
                    <a:pt x="370" y="255"/>
                    <a:pt x="364" y="251"/>
                    <a:pt x="364" y="251"/>
                  </a:cubicBezTo>
                  <a:cubicBezTo>
                    <a:pt x="364" y="251"/>
                    <a:pt x="348" y="236"/>
                    <a:pt x="346" y="235"/>
                  </a:cubicBezTo>
                  <a:cubicBezTo>
                    <a:pt x="345" y="234"/>
                    <a:pt x="341" y="233"/>
                    <a:pt x="338" y="233"/>
                  </a:cubicBezTo>
                  <a:cubicBezTo>
                    <a:pt x="337" y="233"/>
                    <a:pt x="337" y="233"/>
                    <a:pt x="336" y="233"/>
                  </a:cubicBezTo>
                  <a:cubicBezTo>
                    <a:pt x="333" y="233"/>
                    <a:pt x="332" y="234"/>
                    <a:pt x="330" y="234"/>
                  </a:cubicBezTo>
                  <a:cubicBezTo>
                    <a:pt x="329" y="234"/>
                    <a:pt x="329" y="234"/>
                    <a:pt x="328" y="233"/>
                  </a:cubicBezTo>
                  <a:cubicBezTo>
                    <a:pt x="326" y="232"/>
                    <a:pt x="317" y="228"/>
                    <a:pt x="317" y="228"/>
                  </a:cubicBezTo>
                  <a:cubicBezTo>
                    <a:pt x="317" y="228"/>
                    <a:pt x="312" y="228"/>
                    <a:pt x="311" y="228"/>
                  </a:cubicBezTo>
                  <a:cubicBezTo>
                    <a:pt x="311" y="229"/>
                    <a:pt x="309" y="230"/>
                    <a:pt x="307" y="230"/>
                  </a:cubicBezTo>
                  <a:cubicBezTo>
                    <a:pt x="306" y="230"/>
                    <a:pt x="306" y="230"/>
                    <a:pt x="306" y="229"/>
                  </a:cubicBezTo>
                  <a:cubicBezTo>
                    <a:pt x="304" y="228"/>
                    <a:pt x="303" y="226"/>
                    <a:pt x="303" y="225"/>
                  </a:cubicBezTo>
                  <a:cubicBezTo>
                    <a:pt x="303" y="224"/>
                    <a:pt x="300" y="218"/>
                    <a:pt x="300" y="218"/>
                  </a:cubicBezTo>
                  <a:cubicBezTo>
                    <a:pt x="300" y="218"/>
                    <a:pt x="299" y="215"/>
                    <a:pt x="297" y="215"/>
                  </a:cubicBezTo>
                  <a:cubicBezTo>
                    <a:pt x="296" y="215"/>
                    <a:pt x="291" y="214"/>
                    <a:pt x="291" y="214"/>
                  </a:cubicBezTo>
                  <a:cubicBezTo>
                    <a:pt x="286" y="210"/>
                    <a:pt x="286" y="210"/>
                    <a:pt x="286" y="210"/>
                  </a:cubicBezTo>
                  <a:cubicBezTo>
                    <a:pt x="286" y="210"/>
                    <a:pt x="281" y="206"/>
                    <a:pt x="279" y="206"/>
                  </a:cubicBezTo>
                  <a:cubicBezTo>
                    <a:pt x="278" y="205"/>
                    <a:pt x="276" y="205"/>
                    <a:pt x="275" y="205"/>
                  </a:cubicBezTo>
                  <a:cubicBezTo>
                    <a:pt x="275" y="205"/>
                    <a:pt x="275" y="205"/>
                    <a:pt x="275" y="205"/>
                  </a:cubicBezTo>
                  <a:cubicBezTo>
                    <a:pt x="274" y="206"/>
                    <a:pt x="274" y="207"/>
                    <a:pt x="273" y="207"/>
                  </a:cubicBezTo>
                  <a:cubicBezTo>
                    <a:pt x="272" y="207"/>
                    <a:pt x="271" y="207"/>
                    <a:pt x="271" y="207"/>
                  </a:cubicBezTo>
                  <a:cubicBezTo>
                    <a:pt x="270" y="207"/>
                    <a:pt x="270" y="207"/>
                    <a:pt x="270" y="206"/>
                  </a:cubicBezTo>
                  <a:cubicBezTo>
                    <a:pt x="269" y="205"/>
                    <a:pt x="268" y="202"/>
                    <a:pt x="268" y="202"/>
                  </a:cubicBezTo>
                  <a:cubicBezTo>
                    <a:pt x="268" y="202"/>
                    <a:pt x="270" y="200"/>
                    <a:pt x="267" y="199"/>
                  </a:cubicBezTo>
                  <a:cubicBezTo>
                    <a:pt x="265" y="199"/>
                    <a:pt x="262" y="199"/>
                    <a:pt x="262" y="199"/>
                  </a:cubicBezTo>
                  <a:cubicBezTo>
                    <a:pt x="262" y="199"/>
                    <a:pt x="259" y="196"/>
                    <a:pt x="258" y="195"/>
                  </a:cubicBezTo>
                  <a:cubicBezTo>
                    <a:pt x="257" y="194"/>
                    <a:pt x="254" y="189"/>
                    <a:pt x="255" y="187"/>
                  </a:cubicBezTo>
                  <a:cubicBezTo>
                    <a:pt x="256" y="186"/>
                    <a:pt x="256" y="186"/>
                    <a:pt x="256" y="186"/>
                  </a:cubicBezTo>
                  <a:cubicBezTo>
                    <a:pt x="256" y="186"/>
                    <a:pt x="256" y="186"/>
                    <a:pt x="256" y="186"/>
                  </a:cubicBezTo>
                  <a:cubicBezTo>
                    <a:pt x="256" y="186"/>
                    <a:pt x="256" y="186"/>
                    <a:pt x="256" y="186"/>
                  </a:cubicBezTo>
                  <a:cubicBezTo>
                    <a:pt x="256" y="186"/>
                    <a:pt x="256" y="186"/>
                    <a:pt x="256" y="184"/>
                  </a:cubicBezTo>
                  <a:cubicBezTo>
                    <a:pt x="258" y="182"/>
                    <a:pt x="258" y="180"/>
                    <a:pt x="257" y="179"/>
                  </a:cubicBezTo>
                  <a:cubicBezTo>
                    <a:pt x="257" y="178"/>
                    <a:pt x="251" y="171"/>
                    <a:pt x="249" y="168"/>
                  </a:cubicBezTo>
                  <a:cubicBezTo>
                    <a:pt x="248" y="165"/>
                    <a:pt x="247" y="160"/>
                    <a:pt x="247" y="159"/>
                  </a:cubicBezTo>
                  <a:cubicBezTo>
                    <a:pt x="247" y="157"/>
                    <a:pt x="250" y="157"/>
                    <a:pt x="246" y="153"/>
                  </a:cubicBezTo>
                  <a:cubicBezTo>
                    <a:pt x="242" y="150"/>
                    <a:pt x="231" y="135"/>
                    <a:pt x="228" y="134"/>
                  </a:cubicBezTo>
                  <a:cubicBezTo>
                    <a:pt x="226" y="132"/>
                    <a:pt x="222" y="130"/>
                    <a:pt x="221" y="130"/>
                  </a:cubicBezTo>
                  <a:cubicBezTo>
                    <a:pt x="219" y="130"/>
                    <a:pt x="216" y="127"/>
                    <a:pt x="215" y="127"/>
                  </a:cubicBezTo>
                  <a:cubicBezTo>
                    <a:pt x="214" y="127"/>
                    <a:pt x="212" y="126"/>
                    <a:pt x="211" y="126"/>
                  </a:cubicBezTo>
                  <a:cubicBezTo>
                    <a:pt x="211" y="126"/>
                    <a:pt x="210" y="126"/>
                    <a:pt x="210" y="126"/>
                  </a:cubicBezTo>
                  <a:cubicBezTo>
                    <a:pt x="210" y="127"/>
                    <a:pt x="210" y="127"/>
                    <a:pt x="210" y="127"/>
                  </a:cubicBezTo>
                  <a:cubicBezTo>
                    <a:pt x="210" y="127"/>
                    <a:pt x="209" y="126"/>
                    <a:pt x="209" y="126"/>
                  </a:cubicBezTo>
                  <a:cubicBezTo>
                    <a:pt x="209" y="126"/>
                    <a:pt x="209" y="126"/>
                    <a:pt x="208" y="126"/>
                  </a:cubicBezTo>
                  <a:cubicBezTo>
                    <a:pt x="208" y="126"/>
                    <a:pt x="207" y="127"/>
                    <a:pt x="207" y="127"/>
                  </a:cubicBezTo>
                  <a:cubicBezTo>
                    <a:pt x="206" y="129"/>
                    <a:pt x="208" y="129"/>
                    <a:pt x="206" y="129"/>
                  </a:cubicBezTo>
                  <a:cubicBezTo>
                    <a:pt x="206" y="129"/>
                    <a:pt x="205" y="129"/>
                    <a:pt x="205" y="129"/>
                  </a:cubicBezTo>
                  <a:cubicBezTo>
                    <a:pt x="202" y="129"/>
                    <a:pt x="198" y="127"/>
                    <a:pt x="198" y="127"/>
                  </a:cubicBezTo>
                  <a:cubicBezTo>
                    <a:pt x="198" y="127"/>
                    <a:pt x="196" y="123"/>
                    <a:pt x="195" y="122"/>
                  </a:cubicBezTo>
                  <a:cubicBezTo>
                    <a:pt x="194" y="121"/>
                    <a:pt x="191" y="117"/>
                    <a:pt x="191" y="117"/>
                  </a:cubicBezTo>
                  <a:cubicBezTo>
                    <a:pt x="189" y="115"/>
                    <a:pt x="189" y="115"/>
                    <a:pt x="189" y="115"/>
                  </a:cubicBezTo>
                  <a:cubicBezTo>
                    <a:pt x="189" y="115"/>
                    <a:pt x="185" y="108"/>
                    <a:pt x="183" y="105"/>
                  </a:cubicBezTo>
                  <a:cubicBezTo>
                    <a:pt x="181" y="102"/>
                    <a:pt x="181" y="101"/>
                    <a:pt x="178" y="99"/>
                  </a:cubicBezTo>
                  <a:cubicBezTo>
                    <a:pt x="176" y="98"/>
                    <a:pt x="174" y="98"/>
                    <a:pt x="173" y="98"/>
                  </a:cubicBezTo>
                  <a:cubicBezTo>
                    <a:pt x="172" y="97"/>
                    <a:pt x="169" y="97"/>
                    <a:pt x="170" y="95"/>
                  </a:cubicBezTo>
                  <a:cubicBezTo>
                    <a:pt x="171" y="93"/>
                    <a:pt x="172" y="94"/>
                    <a:pt x="172" y="92"/>
                  </a:cubicBezTo>
                  <a:cubicBezTo>
                    <a:pt x="171" y="90"/>
                    <a:pt x="170" y="88"/>
                    <a:pt x="169" y="87"/>
                  </a:cubicBezTo>
                  <a:cubicBezTo>
                    <a:pt x="168" y="86"/>
                    <a:pt x="165" y="86"/>
                    <a:pt x="166" y="84"/>
                  </a:cubicBezTo>
                  <a:cubicBezTo>
                    <a:pt x="168" y="82"/>
                    <a:pt x="168" y="81"/>
                    <a:pt x="168" y="80"/>
                  </a:cubicBezTo>
                  <a:cubicBezTo>
                    <a:pt x="168" y="78"/>
                    <a:pt x="167" y="76"/>
                    <a:pt x="167" y="76"/>
                  </a:cubicBezTo>
                  <a:cubicBezTo>
                    <a:pt x="167" y="76"/>
                    <a:pt x="163" y="73"/>
                    <a:pt x="162" y="73"/>
                  </a:cubicBezTo>
                  <a:cubicBezTo>
                    <a:pt x="162" y="73"/>
                    <a:pt x="162" y="73"/>
                    <a:pt x="162" y="74"/>
                  </a:cubicBezTo>
                  <a:cubicBezTo>
                    <a:pt x="162" y="74"/>
                    <a:pt x="161" y="77"/>
                    <a:pt x="161" y="77"/>
                  </a:cubicBezTo>
                  <a:cubicBezTo>
                    <a:pt x="157" y="77"/>
                    <a:pt x="157" y="77"/>
                    <a:pt x="157" y="77"/>
                  </a:cubicBezTo>
                  <a:cubicBezTo>
                    <a:pt x="157" y="77"/>
                    <a:pt x="156" y="75"/>
                    <a:pt x="155" y="75"/>
                  </a:cubicBezTo>
                  <a:cubicBezTo>
                    <a:pt x="154" y="75"/>
                    <a:pt x="153" y="75"/>
                    <a:pt x="153" y="75"/>
                  </a:cubicBezTo>
                  <a:cubicBezTo>
                    <a:pt x="152" y="75"/>
                    <a:pt x="152" y="75"/>
                    <a:pt x="152" y="75"/>
                  </a:cubicBezTo>
                  <a:cubicBezTo>
                    <a:pt x="151" y="74"/>
                    <a:pt x="152" y="71"/>
                    <a:pt x="150" y="71"/>
                  </a:cubicBezTo>
                  <a:cubicBezTo>
                    <a:pt x="149" y="71"/>
                    <a:pt x="149" y="71"/>
                    <a:pt x="149" y="71"/>
                  </a:cubicBezTo>
                  <a:cubicBezTo>
                    <a:pt x="149" y="71"/>
                    <a:pt x="148" y="71"/>
                    <a:pt x="148" y="71"/>
                  </a:cubicBezTo>
                  <a:cubicBezTo>
                    <a:pt x="147" y="72"/>
                    <a:pt x="146" y="74"/>
                    <a:pt x="146" y="76"/>
                  </a:cubicBezTo>
                  <a:cubicBezTo>
                    <a:pt x="147" y="77"/>
                    <a:pt x="147" y="78"/>
                    <a:pt x="146" y="79"/>
                  </a:cubicBezTo>
                  <a:cubicBezTo>
                    <a:pt x="145" y="79"/>
                    <a:pt x="142" y="80"/>
                    <a:pt x="141" y="80"/>
                  </a:cubicBezTo>
                  <a:cubicBezTo>
                    <a:pt x="140" y="80"/>
                    <a:pt x="136" y="78"/>
                    <a:pt x="136" y="78"/>
                  </a:cubicBezTo>
                  <a:cubicBezTo>
                    <a:pt x="136" y="78"/>
                    <a:pt x="136" y="75"/>
                    <a:pt x="133" y="75"/>
                  </a:cubicBezTo>
                  <a:cubicBezTo>
                    <a:pt x="130" y="75"/>
                    <a:pt x="123" y="74"/>
                    <a:pt x="123" y="74"/>
                  </a:cubicBezTo>
                  <a:cubicBezTo>
                    <a:pt x="123" y="74"/>
                    <a:pt x="121" y="71"/>
                    <a:pt x="121" y="70"/>
                  </a:cubicBezTo>
                  <a:cubicBezTo>
                    <a:pt x="120" y="69"/>
                    <a:pt x="120" y="68"/>
                    <a:pt x="118" y="67"/>
                  </a:cubicBezTo>
                  <a:cubicBezTo>
                    <a:pt x="117" y="67"/>
                    <a:pt x="117" y="67"/>
                    <a:pt x="117" y="67"/>
                  </a:cubicBezTo>
                  <a:cubicBezTo>
                    <a:pt x="117" y="67"/>
                    <a:pt x="117" y="67"/>
                    <a:pt x="116" y="67"/>
                  </a:cubicBezTo>
                  <a:cubicBezTo>
                    <a:pt x="116" y="67"/>
                    <a:pt x="116" y="67"/>
                    <a:pt x="116" y="67"/>
                  </a:cubicBezTo>
                  <a:cubicBezTo>
                    <a:pt x="116" y="67"/>
                    <a:pt x="116" y="67"/>
                    <a:pt x="116" y="66"/>
                  </a:cubicBezTo>
                  <a:cubicBezTo>
                    <a:pt x="114" y="64"/>
                    <a:pt x="113" y="61"/>
                    <a:pt x="113" y="61"/>
                  </a:cubicBezTo>
                  <a:cubicBezTo>
                    <a:pt x="113" y="61"/>
                    <a:pt x="114" y="58"/>
                    <a:pt x="112" y="58"/>
                  </a:cubicBezTo>
                  <a:cubicBezTo>
                    <a:pt x="111" y="58"/>
                    <a:pt x="110" y="58"/>
                    <a:pt x="110" y="58"/>
                  </a:cubicBezTo>
                  <a:cubicBezTo>
                    <a:pt x="109" y="58"/>
                    <a:pt x="109" y="58"/>
                    <a:pt x="109" y="59"/>
                  </a:cubicBezTo>
                  <a:cubicBezTo>
                    <a:pt x="109" y="62"/>
                    <a:pt x="110" y="60"/>
                    <a:pt x="109" y="62"/>
                  </a:cubicBezTo>
                  <a:cubicBezTo>
                    <a:pt x="109" y="65"/>
                    <a:pt x="108" y="65"/>
                    <a:pt x="107" y="66"/>
                  </a:cubicBezTo>
                  <a:cubicBezTo>
                    <a:pt x="106" y="67"/>
                    <a:pt x="104" y="68"/>
                    <a:pt x="104" y="68"/>
                  </a:cubicBezTo>
                  <a:cubicBezTo>
                    <a:pt x="104" y="68"/>
                    <a:pt x="104" y="68"/>
                    <a:pt x="103" y="68"/>
                  </a:cubicBezTo>
                  <a:cubicBezTo>
                    <a:pt x="102" y="68"/>
                    <a:pt x="101" y="67"/>
                    <a:pt x="102" y="67"/>
                  </a:cubicBezTo>
                  <a:cubicBezTo>
                    <a:pt x="102" y="65"/>
                    <a:pt x="103" y="63"/>
                    <a:pt x="103" y="63"/>
                  </a:cubicBezTo>
                  <a:cubicBezTo>
                    <a:pt x="103" y="63"/>
                    <a:pt x="104" y="62"/>
                    <a:pt x="105" y="61"/>
                  </a:cubicBezTo>
                  <a:cubicBezTo>
                    <a:pt x="105" y="60"/>
                    <a:pt x="105" y="57"/>
                    <a:pt x="105" y="57"/>
                  </a:cubicBezTo>
                  <a:cubicBezTo>
                    <a:pt x="102" y="54"/>
                    <a:pt x="102" y="54"/>
                    <a:pt x="102" y="54"/>
                  </a:cubicBezTo>
                  <a:cubicBezTo>
                    <a:pt x="102" y="54"/>
                    <a:pt x="101" y="54"/>
                    <a:pt x="100" y="54"/>
                  </a:cubicBezTo>
                  <a:cubicBezTo>
                    <a:pt x="99" y="54"/>
                    <a:pt x="98" y="54"/>
                    <a:pt x="97" y="56"/>
                  </a:cubicBezTo>
                  <a:cubicBezTo>
                    <a:pt x="97" y="60"/>
                    <a:pt x="96" y="60"/>
                    <a:pt x="95" y="62"/>
                  </a:cubicBezTo>
                  <a:cubicBezTo>
                    <a:pt x="95" y="63"/>
                    <a:pt x="93" y="63"/>
                    <a:pt x="92" y="64"/>
                  </a:cubicBezTo>
                  <a:cubicBezTo>
                    <a:pt x="91" y="65"/>
                    <a:pt x="86" y="64"/>
                    <a:pt x="86" y="65"/>
                  </a:cubicBezTo>
                  <a:cubicBezTo>
                    <a:pt x="85" y="66"/>
                    <a:pt x="83" y="68"/>
                    <a:pt x="82" y="69"/>
                  </a:cubicBezTo>
                  <a:cubicBezTo>
                    <a:pt x="82" y="70"/>
                    <a:pt x="80" y="70"/>
                    <a:pt x="80" y="71"/>
                  </a:cubicBezTo>
                  <a:cubicBezTo>
                    <a:pt x="79" y="73"/>
                    <a:pt x="80" y="76"/>
                    <a:pt x="81" y="78"/>
                  </a:cubicBezTo>
                  <a:cubicBezTo>
                    <a:pt x="81" y="80"/>
                    <a:pt x="81" y="80"/>
                    <a:pt x="80" y="83"/>
                  </a:cubicBezTo>
                  <a:cubicBezTo>
                    <a:pt x="78" y="86"/>
                    <a:pt x="78" y="87"/>
                    <a:pt x="77" y="87"/>
                  </a:cubicBezTo>
                  <a:cubicBezTo>
                    <a:pt x="76" y="87"/>
                    <a:pt x="75" y="88"/>
                    <a:pt x="75" y="88"/>
                  </a:cubicBezTo>
                  <a:cubicBezTo>
                    <a:pt x="74" y="88"/>
                    <a:pt x="73" y="88"/>
                    <a:pt x="73" y="86"/>
                  </a:cubicBezTo>
                  <a:cubicBezTo>
                    <a:pt x="73" y="84"/>
                    <a:pt x="72" y="80"/>
                    <a:pt x="69" y="80"/>
                  </a:cubicBezTo>
                  <a:cubicBezTo>
                    <a:pt x="67" y="79"/>
                    <a:pt x="65" y="78"/>
                    <a:pt x="65" y="78"/>
                  </a:cubicBezTo>
                  <a:cubicBezTo>
                    <a:pt x="65" y="78"/>
                    <a:pt x="59" y="78"/>
                    <a:pt x="59" y="80"/>
                  </a:cubicBezTo>
                  <a:cubicBezTo>
                    <a:pt x="58" y="82"/>
                    <a:pt x="56" y="81"/>
                    <a:pt x="56" y="83"/>
                  </a:cubicBezTo>
                  <a:cubicBezTo>
                    <a:pt x="56" y="84"/>
                    <a:pt x="56" y="85"/>
                    <a:pt x="55" y="85"/>
                  </a:cubicBezTo>
                  <a:cubicBezTo>
                    <a:pt x="54" y="85"/>
                    <a:pt x="54" y="85"/>
                    <a:pt x="53" y="84"/>
                  </a:cubicBezTo>
                  <a:cubicBezTo>
                    <a:pt x="52" y="81"/>
                    <a:pt x="49" y="83"/>
                    <a:pt x="49" y="77"/>
                  </a:cubicBezTo>
                  <a:cubicBezTo>
                    <a:pt x="49" y="71"/>
                    <a:pt x="46" y="68"/>
                    <a:pt x="47" y="67"/>
                  </a:cubicBezTo>
                  <a:cubicBezTo>
                    <a:pt x="47" y="65"/>
                    <a:pt x="44" y="58"/>
                    <a:pt x="46" y="53"/>
                  </a:cubicBezTo>
                  <a:cubicBezTo>
                    <a:pt x="47" y="47"/>
                    <a:pt x="46" y="43"/>
                    <a:pt x="48" y="39"/>
                  </a:cubicBezTo>
                  <a:cubicBezTo>
                    <a:pt x="49" y="35"/>
                    <a:pt x="50" y="27"/>
                    <a:pt x="47" y="24"/>
                  </a:cubicBezTo>
                  <a:cubicBezTo>
                    <a:pt x="45" y="20"/>
                    <a:pt x="47" y="22"/>
                    <a:pt x="44" y="19"/>
                  </a:cubicBezTo>
                  <a:cubicBezTo>
                    <a:pt x="41" y="16"/>
                    <a:pt x="39" y="15"/>
                    <a:pt x="38" y="15"/>
                  </a:cubicBezTo>
                  <a:cubicBezTo>
                    <a:pt x="38" y="15"/>
                    <a:pt x="34" y="16"/>
                    <a:pt x="34" y="16"/>
                  </a:cubicBezTo>
                  <a:cubicBezTo>
                    <a:pt x="34" y="16"/>
                    <a:pt x="32" y="17"/>
                    <a:pt x="31" y="17"/>
                  </a:cubicBezTo>
                  <a:cubicBezTo>
                    <a:pt x="31" y="17"/>
                    <a:pt x="31" y="17"/>
                    <a:pt x="30" y="16"/>
                  </a:cubicBezTo>
                  <a:cubicBezTo>
                    <a:pt x="29" y="16"/>
                    <a:pt x="26" y="15"/>
                    <a:pt x="27" y="14"/>
                  </a:cubicBezTo>
                  <a:cubicBezTo>
                    <a:pt x="27" y="13"/>
                    <a:pt x="29" y="6"/>
                    <a:pt x="29" y="6"/>
                  </a:cubicBezTo>
                  <a:cubicBezTo>
                    <a:pt x="29" y="6"/>
                    <a:pt x="29" y="5"/>
                    <a:pt x="29" y="5"/>
                  </a:cubicBezTo>
                  <a:cubicBezTo>
                    <a:pt x="19" y="3"/>
                    <a:pt x="9" y="2"/>
                    <a:pt x="0" y="0"/>
                  </a:cubicBezTo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27">
              <a:extLst>
                <a:ext uri="{FF2B5EF4-FFF2-40B4-BE49-F238E27FC236}">
                  <a16:creationId xmlns:a16="http://schemas.microsoft.com/office/drawing/2014/main" id="{8C44F8CD-959D-694D-9210-23CC799595E8}"/>
                </a:ext>
              </a:extLst>
            </p:cNvPr>
            <p:cNvSpPr>
              <a:spLocks/>
            </p:cNvSpPr>
            <p:nvPr/>
          </p:nvSpPr>
          <p:spPr bwMode="auto">
            <a:xfrm>
              <a:off x="7178675" y="4918075"/>
              <a:ext cx="180975" cy="325438"/>
            </a:xfrm>
            <a:custGeom>
              <a:avLst/>
              <a:gdLst>
                <a:gd name="T0" fmla="*/ 68 w 74"/>
                <a:gd name="T1" fmla="*/ 0 h 134"/>
                <a:gd name="T2" fmla="*/ 67 w 74"/>
                <a:gd name="T3" fmla="*/ 0 h 134"/>
                <a:gd name="T4" fmla="*/ 63 w 74"/>
                <a:gd name="T5" fmla="*/ 4 h 134"/>
                <a:gd name="T6" fmla="*/ 63 w 74"/>
                <a:gd name="T7" fmla="*/ 9 h 134"/>
                <a:gd name="T8" fmla="*/ 61 w 74"/>
                <a:gd name="T9" fmla="*/ 14 h 134"/>
                <a:gd name="T10" fmla="*/ 54 w 74"/>
                <a:gd name="T11" fmla="*/ 17 h 134"/>
                <a:gd name="T12" fmla="*/ 52 w 74"/>
                <a:gd name="T13" fmla="*/ 27 h 134"/>
                <a:gd name="T14" fmla="*/ 50 w 74"/>
                <a:gd name="T15" fmla="*/ 31 h 134"/>
                <a:gd name="T16" fmla="*/ 41 w 74"/>
                <a:gd name="T17" fmla="*/ 39 h 134"/>
                <a:gd name="T18" fmla="*/ 32 w 74"/>
                <a:gd name="T19" fmla="*/ 44 h 134"/>
                <a:gd name="T20" fmla="*/ 24 w 74"/>
                <a:gd name="T21" fmla="*/ 49 h 134"/>
                <a:gd name="T22" fmla="*/ 19 w 74"/>
                <a:gd name="T23" fmla="*/ 55 h 134"/>
                <a:gd name="T24" fmla="*/ 19 w 74"/>
                <a:gd name="T25" fmla="*/ 60 h 134"/>
                <a:gd name="T26" fmla="*/ 18 w 74"/>
                <a:gd name="T27" fmla="*/ 61 h 134"/>
                <a:gd name="T28" fmla="*/ 17 w 74"/>
                <a:gd name="T29" fmla="*/ 61 h 134"/>
                <a:gd name="T30" fmla="*/ 17 w 74"/>
                <a:gd name="T31" fmla="*/ 61 h 134"/>
                <a:gd name="T32" fmla="*/ 17 w 74"/>
                <a:gd name="T33" fmla="*/ 62 h 134"/>
                <a:gd name="T34" fmla="*/ 15 w 74"/>
                <a:gd name="T35" fmla="*/ 73 h 134"/>
                <a:gd name="T36" fmla="*/ 14 w 74"/>
                <a:gd name="T37" fmla="*/ 88 h 134"/>
                <a:gd name="T38" fmla="*/ 10 w 74"/>
                <a:gd name="T39" fmla="*/ 94 h 134"/>
                <a:gd name="T40" fmla="*/ 6 w 74"/>
                <a:gd name="T41" fmla="*/ 98 h 134"/>
                <a:gd name="T42" fmla="*/ 2 w 74"/>
                <a:gd name="T43" fmla="*/ 105 h 134"/>
                <a:gd name="T44" fmla="*/ 2 w 74"/>
                <a:gd name="T45" fmla="*/ 111 h 134"/>
                <a:gd name="T46" fmla="*/ 2 w 74"/>
                <a:gd name="T47" fmla="*/ 116 h 134"/>
                <a:gd name="T48" fmla="*/ 2 w 74"/>
                <a:gd name="T49" fmla="*/ 126 h 134"/>
                <a:gd name="T50" fmla="*/ 1 w 74"/>
                <a:gd name="T51" fmla="*/ 127 h 134"/>
                <a:gd name="T52" fmla="*/ 1 w 74"/>
                <a:gd name="T53" fmla="*/ 127 h 134"/>
                <a:gd name="T54" fmla="*/ 1 w 74"/>
                <a:gd name="T55" fmla="*/ 127 h 134"/>
                <a:gd name="T56" fmla="*/ 1 w 74"/>
                <a:gd name="T57" fmla="*/ 129 h 134"/>
                <a:gd name="T58" fmla="*/ 3 w 74"/>
                <a:gd name="T59" fmla="*/ 133 h 134"/>
                <a:gd name="T60" fmla="*/ 8 w 74"/>
                <a:gd name="T61" fmla="*/ 134 h 134"/>
                <a:gd name="T62" fmla="*/ 11 w 74"/>
                <a:gd name="T63" fmla="*/ 134 h 134"/>
                <a:gd name="T64" fmla="*/ 15 w 74"/>
                <a:gd name="T65" fmla="*/ 130 h 134"/>
                <a:gd name="T66" fmla="*/ 16 w 74"/>
                <a:gd name="T67" fmla="*/ 128 h 134"/>
                <a:gd name="T68" fmla="*/ 26 w 74"/>
                <a:gd name="T69" fmla="*/ 123 h 134"/>
                <a:gd name="T70" fmla="*/ 47 w 74"/>
                <a:gd name="T71" fmla="*/ 84 h 134"/>
                <a:gd name="T72" fmla="*/ 58 w 74"/>
                <a:gd name="T73" fmla="*/ 57 h 134"/>
                <a:gd name="T74" fmla="*/ 62 w 74"/>
                <a:gd name="T75" fmla="*/ 49 h 134"/>
                <a:gd name="T76" fmla="*/ 66 w 74"/>
                <a:gd name="T77" fmla="*/ 44 h 134"/>
                <a:gd name="T78" fmla="*/ 67 w 74"/>
                <a:gd name="T79" fmla="*/ 39 h 134"/>
                <a:gd name="T80" fmla="*/ 70 w 74"/>
                <a:gd name="T81" fmla="*/ 37 h 134"/>
                <a:gd name="T82" fmla="*/ 73 w 74"/>
                <a:gd name="T83" fmla="*/ 32 h 134"/>
                <a:gd name="T84" fmla="*/ 73 w 74"/>
                <a:gd name="T85" fmla="*/ 26 h 134"/>
                <a:gd name="T86" fmla="*/ 72 w 74"/>
                <a:gd name="T87" fmla="*/ 20 h 134"/>
                <a:gd name="T88" fmla="*/ 73 w 74"/>
                <a:gd name="T89" fmla="*/ 14 h 134"/>
                <a:gd name="T90" fmla="*/ 73 w 74"/>
                <a:gd name="T91" fmla="*/ 10 h 134"/>
                <a:gd name="T92" fmla="*/ 69 w 74"/>
                <a:gd name="T93" fmla="*/ 5 h 134"/>
                <a:gd name="T94" fmla="*/ 69 w 74"/>
                <a:gd name="T95" fmla="*/ 2 h 134"/>
                <a:gd name="T96" fmla="*/ 68 w 74"/>
                <a:gd name="T97" fmla="*/ 0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74" h="134">
                  <a:moveTo>
                    <a:pt x="68" y="0"/>
                  </a:moveTo>
                  <a:cubicBezTo>
                    <a:pt x="67" y="0"/>
                    <a:pt x="67" y="0"/>
                    <a:pt x="67" y="0"/>
                  </a:cubicBezTo>
                  <a:cubicBezTo>
                    <a:pt x="65" y="1"/>
                    <a:pt x="63" y="2"/>
                    <a:pt x="63" y="4"/>
                  </a:cubicBezTo>
                  <a:cubicBezTo>
                    <a:pt x="63" y="6"/>
                    <a:pt x="63" y="7"/>
                    <a:pt x="63" y="9"/>
                  </a:cubicBezTo>
                  <a:cubicBezTo>
                    <a:pt x="63" y="11"/>
                    <a:pt x="63" y="12"/>
                    <a:pt x="61" y="14"/>
                  </a:cubicBezTo>
                  <a:cubicBezTo>
                    <a:pt x="58" y="15"/>
                    <a:pt x="55" y="15"/>
                    <a:pt x="54" y="17"/>
                  </a:cubicBezTo>
                  <a:cubicBezTo>
                    <a:pt x="53" y="20"/>
                    <a:pt x="52" y="25"/>
                    <a:pt x="52" y="27"/>
                  </a:cubicBezTo>
                  <a:cubicBezTo>
                    <a:pt x="51" y="29"/>
                    <a:pt x="54" y="26"/>
                    <a:pt x="50" y="31"/>
                  </a:cubicBezTo>
                  <a:cubicBezTo>
                    <a:pt x="45" y="35"/>
                    <a:pt x="47" y="35"/>
                    <a:pt x="41" y="39"/>
                  </a:cubicBezTo>
                  <a:cubicBezTo>
                    <a:pt x="36" y="43"/>
                    <a:pt x="36" y="41"/>
                    <a:pt x="32" y="44"/>
                  </a:cubicBezTo>
                  <a:cubicBezTo>
                    <a:pt x="28" y="47"/>
                    <a:pt x="28" y="45"/>
                    <a:pt x="24" y="49"/>
                  </a:cubicBezTo>
                  <a:cubicBezTo>
                    <a:pt x="20" y="52"/>
                    <a:pt x="18" y="53"/>
                    <a:pt x="19" y="55"/>
                  </a:cubicBezTo>
                  <a:cubicBezTo>
                    <a:pt x="19" y="57"/>
                    <a:pt x="21" y="58"/>
                    <a:pt x="19" y="60"/>
                  </a:cubicBezTo>
                  <a:cubicBezTo>
                    <a:pt x="18" y="61"/>
                    <a:pt x="18" y="61"/>
                    <a:pt x="18" y="61"/>
                  </a:cubicBezTo>
                  <a:cubicBezTo>
                    <a:pt x="18" y="61"/>
                    <a:pt x="17" y="61"/>
                    <a:pt x="17" y="61"/>
                  </a:cubicBezTo>
                  <a:cubicBezTo>
                    <a:pt x="17" y="61"/>
                    <a:pt x="17" y="61"/>
                    <a:pt x="17" y="61"/>
                  </a:cubicBezTo>
                  <a:cubicBezTo>
                    <a:pt x="17" y="61"/>
                    <a:pt x="17" y="61"/>
                    <a:pt x="17" y="62"/>
                  </a:cubicBezTo>
                  <a:cubicBezTo>
                    <a:pt x="15" y="66"/>
                    <a:pt x="16" y="61"/>
                    <a:pt x="15" y="73"/>
                  </a:cubicBezTo>
                  <a:cubicBezTo>
                    <a:pt x="15" y="85"/>
                    <a:pt x="15" y="85"/>
                    <a:pt x="14" y="88"/>
                  </a:cubicBezTo>
                  <a:cubicBezTo>
                    <a:pt x="13" y="91"/>
                    <a:pt x="12" y="92"/>
                    <a:pt x="10" y="94"/>
                  </a:cubicBezTo>
                  <a:cubicBezTo>
                    <a:pt x="9" y="96"/>
                    <a:pt x="9" y="95"/>
                    <a:pt x="6" y="98"/>
                  </a:cubicBezTo>
                  <a:cubicBezTo>
                    <a:pt x="4" y="102"/>
                    <a:pt x="2" y="102"/>
                    <a:pt x="2" y="105"/>
                  </a:cubicBezTo>
                  <a:cubicBezTo>
                    <a:pt x="2" y="107"/>
                    <a:pt x="1" y="109"/>
                    <a:pt x="2" y="111"/>
                  </a:cubicBezTo>
                  <a:cubicBezTo>
                    <a:pt x="3" y="114"/>
                    <a:pt x="3" y="115"/>
                    <a:pt x="2" y="116"/>
                  </a:cubicBezTo>
                  <a:cubicBezTo>
                    <a:pt x="1" y="118"/>
                    <a:pt x="2" y="123"/>
                    <a:pt x="2" y="126"/>
                  </a:cubicBezTo>
                  <a:cubicBezTo>
                    <a:pt x="2" y="127"/>
                    <a:pt x="1" y="127"/>
                    <a:pt x="1" y="127"/>
                  </a:cubicBezTo>
                  <a:cubicBezTo>
                    <a:pt x="1" y="127"/>
                    <a:pt x="1" y="127"/>
                    <a:pt x="1" y="127"/>
                  </a:cubicBezTo>
                  <a:cubicBezTo>
                    <a:pt x="1" y="127"/>
                    <a:pt x="1" y="127"/>
                    <a:pt x="1" y="127"/>
                  </a:cubicBezTo>
                  <a:cubicBezTo>
                    <a:pt x="0" y="127"/>
                    <a:pt x="1" y="127"/>
                    <a:pt x="1" y="129"/>
                  </a:cubicBezTo>
                  <a:cubicBezTo>
                    <a:pt x="3" y="133"/>
                    <a:pt x="0" y="131"/>
                    <a:pt x="3" y="133"/>
                  </a:cubicBezTo>
                  <a:cubicBezTo>
                    <a:pt x="5" y="134"/>
                    <a:pt x="6" y="134"/>
                    <a:pt x="8" y="134"/>
                  </a:cubicBezTo>
                  <a:cubicBezTo>
                    <a:pt x="10" y="134"/>
                    <a:pt x="11" y="134"/>
                    <a:pt x="11" y="134"/>
                  </a:cubicBezTo>
                  <a:cubicBezTo>
                    <a:pt x="11" y="134"/>
                    <a:pt x="14" y="132"/>
                    <a:pt x="15" y="130"/>
                  </a:cubicBezTo>
                  <a:cubicBezTo>
                    <a:pt x="16" y="128"/>
                    <a:pt x="16" y="128"/>
                    <a:pt x="16" y="128"/>
                  </a:cubicBezTo>
                  <a:cubicBezTo>
                    <a:pt x="16" y="128"/>
                    <a:pt x="24" y="126"/>
                    <a:pt x="26" y="123"/>
                  </a:cubicBezTo>
                  <a:cubicBezTo>
                    <a:pt x="28" y="120"/>
                    <a:pt x="44" y="90"/>
                    <a:pt x="47" y="84"/>
                  </a:cubicBezTo>
                  <a:cubicBezTo>
                    <a:pt x="50" y="78"/>
                    <a:pt x="57" y="60"/>
                    <a:pt x="58" y="57"/>
                  </a:cubicBezTo>
                  <a:cubicBezTo>
                    <a:pt x="59" y="54"/>
                    <a:pt x="59" y="50"/>
                    <a:pt x="62" y="49"/>
                  </a:cubicBezTo>
                  <a:cubicBezTo>
                    <a:pt x="64" y="47"/>
                    <a:pt x="65" y="47"/>
                    <a:pt x="66" y="44"/>
                  </a:cubicBezTo>
                  <a:cubicBezTo>
                    <a:pt x="66" y="42"/>
                    <a:pt x="67" y="39"/>
                    <a:pt x="67" y="39"/>
                  </a:cubicBezTo>
                  <a:cubicBezTo>
                    <a:pt x="67" y="39"/>
                    <a:pt x="68" y="38"/>
                    <a:pt x="70" y="37"/>
                  </a:cubicBezTo>
                  <a:cubicBezTo>
                    <a:pt x="72" y="35"/>
                    <a:pt x="73" y="32"/>
                    <a:pt x="73" y="32"/>
                  </a:cubicBezTo>
                  <a:cubicBezTo>
                    <a:pt x="73" y="32"/>
                    <a:pt x="73" y="28"/>
                    <a:pt x="73" y="26"/>
                  </a:cubicBezTo>
                  <a:cubicBezTo>
                    <a:pt x="72" y="24"/>
                    <a:pt x="72" y="20"/>
                    <a:pt x="72" y="20"/>
                  </a:cubicBezTo>
                  <a:cubicBezTo>
                    <a:pt x="73" y="14"/>
                    <a:pt x="73" y="14"/>
                    <a:pt x="73" y="14"/>
                  </a:cubicBezTo>
                  <a:cubicBezTo>
                    <a:pt x="73" y="14"/>
                    <a:pt x="74" y="11"/>
                    <a:pt x="73" y="10"/>
                  </a:cubicBezTo>
                  <a:cubicBezTo>
                    <a:pt x="72" y="8"/>
                    <a:pt x="69" y="5"/>
                    <a:pt x="69" y="5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2"/>
                    <a:pt x="69" y="0"/>
                    <a:pt x="68" y="0"/>
                  </a:cubicBezTo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Freeform 28">
              <a:extLst>
                <a:ext uri="{FF2B5EF4-FFF2-40B4-BE49-F238E27FC236}">
                  <a16:creationId xmlns:a16="http://schemas.microsoft.com/office/drawing/2014/main" id="{985A127E-C9FB-B240-990C-C8C2EFF16F6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762875" y="4078288"/>
              <a:ext cx="222250" cy="287338"/>
            </a:xfrm>
            <a:custGeom>
              <a:avLst/>
              <a:gdLst>
                <a:gd name="T0" fmla="*/ 55 w 92"/>
                <a:gd name="T1" fmla="*/ 8 h 118"/>
                <a:gd name="T2" fmla="*/ 0 w 92"/>
                <a:gd name="T3" fmla="*/ 19 h 118"/>
                <a:gd name="T4" fmla="*/ 0 w 92"/>
                <a:gd name="T5" fmla="*/ 19 h 118"/>
                <a:gd name="T6" fmla="*/ 3 w 92"/>
                <a:gd name="T7" fmla="*/ 40 h 118"/>
                <a:gd name="T8" fmla="*/ 11 w 92"/>
                <a:gd name="T9" fmla="*/ 56 h 118"/>
                <a:gd name="T10" fmla="*/ 13 w 92"/>
                <a:gd name="T11" fmla="*/ 63 h 118"/>
                <a:gd name="T12" fmla="*/ 15 w 92"/>
                <a:gd name="T13" fmla="*/ 83 h 118"/>
                <a:gd name="T14" fmla="*/ 18 w 92"/>
                <a:gd name="T15" fmla="*/ 90 h 118"/>
                <a:gd name="T16" fmla="*/ 19 w 92"/>
                <a:gd name="T17" fmla="*/ 99 h 118"/>
                <a:gd name="T18" fmla="*/ 20 w 92"/>
                <a:gd name="T19" fmla="*/ 105 h 118"/>
                <a:gd name="T20" fmla="*/ 20 w 92"/>
                <a:gd name="T21" fmla="*/ 115 h 118"/>
                <a:gd name="T22" fmla="*/ 20 w 92"/>
                <a:gd name="T23" fmla="*/ 118 h 118"/>
                <a:gd name="T24" fmla="*/ 20 w 92"/>
                <a:gd name="T25" fmla="*/ 118 h 118"/>
                <a:gd name="T26" fmla="*/ 24 w 92"/>
                <a:gd name="T27" fmla="*/ 115 h 118"/>
                <a:gd name="T28" fmla="*/ 28 w 92"/>
                <a:gd name="T29" fmla="*/ 109 h 118"/>
                <a:gd name="T30" fmla="*/ 29 w 92"/>
                <a:gd name="T31" fmla="*/ 102 h 118"/>
                <a:gd name="T32" fmla="*/ 32 w 92"/>
                <a:gd name="T33" fmla="*/ 96 h 118"/>
                <a:gd name="T34" fmla="*/ 35 w 92"/>
                <a:gd name="T35" fmla="*/ 88 h 118"/>
                <a:gd name="T36" fmla="*/ 35 w 92"/>
                <a:gd name="T37" fmla="*/ 82 h 118"/>
                <a:gd name="T38" fmla="*/ 36 w 92"/>
                <a:gd name="T39" fmla="*/ 74 h 118"/>
                <a:gd name="T40" fmla="*/ 38 w 92"/>
                <a:gd name="T41" fmla="*/ 62 h 118"/>
                <a:gd name="T42" fmla="*/ 37 w 92"/>
                <a:gd name="T43" fmla="*/ 51 h 118"/>
                <a:gd name="T44" fmla="*/ 42 w 92"/>
                <a:gd name="T45" fmla="*/ 42 h 118"/>
                <a:gd name="T46" fmla="*/ 47 w 92"/>
                <a:gd name="T47" fmla="*/ 29 h 118"/>
                <a:gd name="T48" fmla="*/ 51 w 92"/>
                <a:gd name="T49" fmla="*/ 19 h 118"/>
                <a:gd name="T50" fmla="*/ 55 w 92"/>
                <a:gd name="T51" fmla="*/ 8 h 118"/>
                <a:gd name="T52" fmla="*/ 89 w 92"/>
                <a:gd name="T53" fmla="*/ 0 h 118"/>
                <a:gd name="T54" fmla="*/ 70 w 92"/>
                <a:gd name="T55" fmla="*/ 5 h 118"/>
                <a:gd name="T56" fmla="*/ 72 w 92"/>
                <a:gd name="T57" fmla="*/ 10 h 118"/>
                <a:gd name="T58" fmla="*/ 77 w 92"/>
                <a:gd name="T59" fmla="*/ 25 h 118"/>
                <a:gd name="T60" fmla="*/ 77 w 92"/>
                <a:gd name="T61" fmla="*/ 32 h 118"/>
                <a:gd name="T62" fmla="*/ 78 w 92"/>
                <a:gd name="T63" fmla="*/ 37 h 118"/>
                <a:gd name="T64" fmla="*/ 81 w 92"/>
                <a:gd name="T65" fmla="*/ 40 h 118"/>
                <a:gd name="T66" fmla="*/ 83 w 92"/>
                <a:gd name="T67" fmla="*/ 47 h 118"/>
                <a:gd name="T68" fmla="*/ 82 w 92"/>
                <a:gd name="T69" fmla="*/ 51 h 118"/>
                <a:gd name="T70" fmla="*/ 84 w 92"/>
                <a:gd name="T71" fmla="*/ 79 h 118"/>
                <a:gd name="T72" fmla="*/ 83 w 92"/>
                <a:gd name="T73" fmla="*/ 86 h 118"/>
                <a:gd name="T74" fmla="*/ 83 w 92"/>
                <a:gd name="T75" fmla="*/ 101 h 118"/>
                <a:gd name="T76" fmla="*/ 84 w 92"/>
                <a:gd name="T77" fmla="*/ 106 h 118"/>
                <a:gd name="T78" fmla="*/ 89 w 92"/>
                <a:gd name="T79" fmla="*/ 0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92" h="118">
                  <a:moveTo>
                    <a:pt x="55" y="8"/>
                  </a:moveTo>
                  <a:cubicBezTo>
                    <a:pt x="37" y="12"/>
                    <a:pt x="19" y="16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19"/>
                    <a:pt x="2" y="35"/>
                    <a:pt x="3" y="40"/>
                  </a:cubicBezTo>
                  <a:cubicBezTo>
                    <a:pt x="5" y="45"/>
                    <a:pt x="11" y="54"/>
                    <a:pt x="11" y="56"/>
                  </a:cubicBezTo>
                  <a:cubicBezTo>
                    <a:pt x="11" y="59"/>
                    <a:pt x="13" y="60"/>
                    <a:pt x="13" y="63"/>
                  </a:cubicBezTo>
                  <a:cubicBezTo>
                    <a:pt x="14" y="65"/>
                    <a:pt x="12" y="80"/>
                    <a:pt x="15" y="83"/>
                  </a:cubicBezTo>
                  <a:cubicBezTo>
                    <a:pt x="17" y="87"/>
                    <a:pt x="18" y="84"/>
                    <a:pt x="18" y="90"/>
                  </a:cubicBezTo>
                  <a:cubicBezTo>
                    <a:pt x="19" y="95"/>
                    <a:pt x="19" y="97"/>
                    <a:pt x="19" y="99"/>
                  </a:cubicBezTo>
                  <a:cubicBezTo>
                    <a:pt x="19" y="101"/>
                    <a:pt x="20" y="101"/>
                    <a:pt x="20" y="105"/>
                  </a:cubicBezTo>
                  <a:cubicBezTo>
                    <a:pt x="20" y="108"/>
                    <a:pt x="20" y="115"/>
                    <a:pt x="20" y="115"/>
                  </a:cubicBezTo>
                  <a:cubicBezTo>
                    <a:pt x="20" y="115"/>
                    <a:pt x="18" y="118"/>
                    <a:pt x="20" y="118"/>
                  </a:cubicBezTo>
                  <a:cubicBezTo>
                    <a:pt x="20" y="118"/>
                    <a:pt x="20" y="118"/>
                    <a:pt x="20" y="118"/>
                  </a:cubicBezTo>
                  <a:cubicBezTo>
                    <a:pt x="23" y="117"/>
                    <a:pt x="24" y="117"/>
                    <a:pt x="24" y="115"/>
                  </a:cubicBezTo>
                  <a:cubicBezTo>
                    <a:pt x="25" y="113"/>
                    <a:pt x="27" y="111"/>
                    <a:pt x="28" y="109"/>
                  </a:cubicBezTo>
                  <a:cubicBezTo>
                    <a:pt x="28" y="106"/>
                    <a:pt x="28" y="105"/>
                    <a:pt x="29" y="102"/>
                  </a:cubicBezTo>
                  <a:cubicBezTo>
                    <a:pt x="29" y="99"/>
                    <a:pt x="31" y="97"/>
                    <a:pt x="32" y="96"/>
                  </a:cubicBezTo>
                  <a:cubicBezTo>
                    <a:pt x="33" y="94"/>
                    <a:pt x="35" y="92"/>
                    <a:pt x="35" y="88"/>
                  </a:cubicBezTo>
                  <a:cubicBezTo>
                    <a:pt x="35" y="84"/>
                    <a:pt x="35" y="83"/>
                    <a:pt x="35" y="82"/>
                  </a:cubicBezTo>
                  <a:cubicBezTo>
                    <a:pt x="35" y="80"/>
                    <a:pt x="34" y="78"/>
                    <a:pt x="36" y="74"/>
                  </a:cubicBezTo>
                  <a:cubicBezTo>
                    <a:pt x="38" y="70"/>
                    <a:pt x="38" y="64"/>
                    <a:pt x="38" y="62"/>
                  </a:cubicBezTo>
                  <a:cubicBezTo>
                    <a:pt x="38" y="59"/>
                    <a:pt x="35" y="54"/>
                    <a:pt x="37" y="51"/>
                  </a:cubicBezTo>
                  <a:cubicBezTo>
                    <a:pt x="38" y="48"/>
                    <a:pt x="40" y="45"/>
                    <a:pt x="42" y="42"/>
                  </a:cubicBezTo>
                  <a:cubicBezTo>
                    <a:pt x="43" y="39"/>
                    <a:pt x="46" y="32"/>
                    <a:pt x="47" y="29"/>
                  </a:cubicBezTo>
                  <a:cubicBezTo>
                    <a:pt x="47" y="27"/>
                    <a:pt x="51" y="19"/>
                    <a:pt x="51" y="19"/>
                  </a:cubicBezTo>
                  <a:cubicBezTo>
                    <a:pt x="51" y="19"/>
                    <a:pt x="53" y="13"/>
                    <a:pt x="55" y="8"/>
                  </a:cubicBezTo>
                  <a:moveTo>
                    <a:pt x="89" y="0"/>
                  </a:moveTo>
                  <a:cubicBezTo>
                    <a:pt x="83" y="2"/>
                    <a:pt x="76" y="4"/>
                    <a:pt x="70" y="5"/>
                  </a:cubicBezTo>
                  <a:cubicBezTo>
                    <a:pt x="70" y="6"/>
                    <a:pt x="71" y="7"/>
                    <a:pt x="72" y="10"/>
                  </a:cubicBezTo>
                  <a:cubicBezTo>
                    <a:pt x="74" y="16"/>
                    <a:pt x="77" y="22"/>
                    <a:pt x="77" y="25"/>
                  </a:cubicBezTo>
                  <a:cubicBezTo>
                    <a:pt x="77" y="28"/>
                    <a:pt x="77" y="26"/>
                    <a:pt x="77" y="32"/>
                  </a:cubicBezTo>
                  <a:cubicBezTo>
                    <a:pt x="78" y="37"/>
                    <a:pt x="78" y="37"/>
                    <a:pt x="78" y="37"/>
                  </a:cubicBezTo>
                  <a:cubicBezTo>
                    <a:pt x="81" y="40"/>
                    <a:pt x="81" y="40"/>
                    <a:pt x="81" y="40"/>
                  </a:cubicBezTo>
                  <a:cubicBezTo>
                    <a:pt x="83" y="47"/>
                    <a:pt x="83" y="47"/>
                    <a:pt x="83" y="47"/>
                  </a:cubicBezTo>
                  <a:cubicBezTo>
                    <a:pt x="83" y="47"/>
                    <a:pt x="82" y="49"/>
                    <a:pt x="82" y="51"/>
                  </a:cubicBezTo>
                  <a:cubicBezTo>
                    <a:pt x="81" y="53"/>
                    <a:pt x="84" y="79"/>
                    <a:pt x="84" y="79"/>
                  </a:cubicBezTo>
                  <a:cubicBezTo>
                    <a:pt x="84" y="79"/>
                    <a:pt x="83" y="79"/>
                    <a:pt x="83" y="86"/>
                  </a:cubicBezTo>
                  <a:cubicBezTo>
                    <a:pt x="83" y="93"/>
                    <a:pt x="83" y="101"/>
                    <a:pt x="83" y="101"/>
                  </a:cubicBezTo>
                  <a:cubicBezTo>
                    <a:pt x="84" y="106"/>
                    <a:pt x="84" y="106"/>
                    <a:pt x="84" y="106"/>
                  </a:cubicBezTo>
                  <a:cubicBezTo>
                    <a:pt x="84" y="106"/>
                    <a:pt x="92" y="66"/>
                    <a:pt x="89" y="0"/>
                  </a:cubicBezTo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Freeform 29">
              <a:extLst>
                <a:ext uri="{FF2B5EF4-FFF2-40B4-BE49-F238E27FC236}">
                  <a16:creationId xmlns:a16="http://schemas.microsoft.com/office/drawing/2014/main" id="{A15A7D91-86FD-8F46-AE67-43C79FCFBC3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780088" y="4170363"/>
              <a:ext cx="1681163" cy="1330325"/>
            </a:xfrm>
            <a:custGeom>
              <a:avLst/>
              <a:gdLst>
                <a:gd name="T0" fmla="*/ 511 w 692"/>
                <a:gd name="T1" fmla="*/ 200 h 548"/>
                <a:gd name="T2" fmla="*/ 525 w 692"/>
                <a:gd name="T3" fmla="*/ 191 h 548"/>
                <a:gd name="T4" fmla="*/ 520 w 692"/>
                <a:gd name="T5" fmla="*/ 214 h 548"/>
                <a:gd name="T6" fmla="*/ 513 w 692"/>
                <a:gd name="T7" fmla="*/ 219 h 548"/>
                <a:gd name="T8" fmla="*/ 506 w 692"/>
                <a:gd name="T9" fmla="*/ 217 h 548"/>
                <a:gd name="T10" fmla="*/ 509 w 692"/>
                <a:gd name="T11" fmla="*/ 203 h 548"/>
                <a:gd name="T12" fmla="*/ 609 w 692"/>
                <a:gd name="T13" fmla="*/ 13 h 548"/>
                <a:gd name="T14" fmla="*/ 606 w 692"/>
                <a:gd name="T15" fmla="*/ 35 h 548"/>
                <a:gd name="T16" fmla="*/ 587 w 692"/>
                <a:gd name="T17" fmla="*/ 12 h 548"/>
                <a:gd name="T18" fmla="*/ 192 w 692"/>
                <a:gd name="T19" fmla="*/ 42 h 548"/>
                <a:gd name="T20" fmla="*/ 204 w 692"/>
                <a:gd name="T21" fmla="*/ 52 h 548"/>
                <a:gd name="T22" fmla="*/ 193 w 692"/>
                <a:gd name="T23" fmla="*/ 65 h 548"/>
                <a:gd name="T24" fmla="*/ 182 w 692"/>
                <a:gd name="T25" fmla="*/ 64 h 548"/>
                <a:gd name="T26" fmla="*/ 175 w 692"/>
                <a:gd name="T27" fmla="*/ 70 h 548"/>
                <a:gd name="T28" fmla="*/ 170 w 692"/>
                <a:gd name="T29" fmla="*/ 69 h 548"/>
                <a:gd name="T30" fmla="*/ 149 w 692"/>
                <a:gd name="T31" fmla="*/ 71 h 548"/>
                <a:gd name="T32" fmla="*/ 149 w 692"/>
                <a:gd name="T33" fmla="*/ 83 h 548"/>
                <a:gd name="T34" fmla="*/ 145 w 692"/>
                <a:gd name="T35" fmla="*/ 81 h 548"/>
                <a:gd name="T36" fmla="*/ 136 w 692"/>
                <a:gd name="T37" fmla="*/ 88 h 548"/>
                <a:gd name="T38" fmla="*/ 121 w 692"/>
                <a:gd name="T39" fmla="*/ 75 h 548"/>
                <a:gd name="T40" fmla="*/ 126 w 692"/>
                <a:gd name="T41" fmla="*/ 66 h 548"/>
                <a:gd name="T42" fmla="*/ 135 w 692"/>
                <a:gd name="T43" fmla="*/ 53 h 548"/>
                <a:gd name="T44" fmla="*/ 137 w 692"/>
                <a:gd name="T45" fmla="*/ 43 h 548"/>
                <a:gd name="T46" fmla="*/ 144 w 692"/>
                <a:gd name="T47" fmla="*/ 44 h 548"/>
                <a:gd name="T48" fmla="*/ 106 w 692"/>
                <a:gd name="T49" fmla="*/ 32 h 548"/>
                <a:gd name="T50" fmla="*/ 21 w 692"/>
                <a:gd name="T51" fmla="*/ 74 h 548"/>
                <a:gd name="T52" fmla="*/ 39 w 692"/>
                <a:gd name="T53" fmla="*/ 104 h 548"/>
                <a:gd name="T54" fmla="*/ 75 w 692"/>
                <a:gd name="T55" fmla="*/ 137 h 548"/>
                <a:gd name="T56" fmla="*/ 106 w 692"/>
                <a:gd name="T57" fmla="*/ 148 h 548"/>
                <a:gd name="T58" fmla="*/ 120 w 692"/>
                <a:gd name="T59" fmla="*/ 142 h 548"/>
                <a:gd name="T60" fmla="*/ 158 w 692"/>
                <a:gd name="T61" fmla="*/ 148 h 548"/>
                <a:gd name="T62" fmla="*/ 188 w 692"/>
                <a:gd name="T63" fmla="*/ 135 h 548"/>
                <a:gd name="T64" fmla="*/ 233 w 692"/>
                <a:gd name="T65" fmla="*/ 130 h 548"/>
                <a:gd name="T66" fmla="*/ 248 w 692"/>
                <a:gd name="T67" fmla="*/ 153 h 548"/>
                <a:gd name="T68" fmla="*/ 267 w 692"/>
                <a:gd name="T69" fmla="*/ 150 h 548"/>
                <a:gd name="T70" fmla="*/ 282 w 692"/>
                <a:gd name="T71" fmla="*/ 159 h 548"/>
                <a:gd name="T72" fmla="*/ 281 w 692"/>
                <a:gd name="T73" fmla="*/ 191 h 548"/>
                <a:gd name="T74" fmla="*/ 279 w 692"/>
                <a:gd name="T75" fmla="*/ 204 h 548"/>
                <a:gd name="T76" fmla="*/ 288 w 692"/>
                <a:gd name="T77" fmla="*/ 236 h 548"/>
                <a:gd name="T78" fmla="*/ 309 w 692"/>
                <a:gd name="T79" fmla="*/ 278 h 548"/>
                <a:gd name="T80" fmla="*/ 319 w 692"/>
                <a:gd name="T81" fmla="*/ 299 h 548"/>
                <a:gd name="T82" fmla="*/ 317 w 692"/>
                <a:gd name="T83" fmla="*/ 315 h 548"/>
                <a:gd name="T84" fmla="*/ 302 w 692"/>
                <a:gd name="T85" fmla="*/ 373 h 548"/>
                <a:gd name="T86" fmla="*/ 316 w 692"/>
                <a:gd name="T87" fmla="*/ 439 h 548"/>
                <a:gd name="T88" fmla="*/ 335 w 692"/>
                <a:gd name="T89" fmla="*/ 499 h 548"/>
                <a:gd name="T90" fmla="*/ 346 w 692"/>
                <a:gd name="T91" fmla="*/ 521 h 548"/>
                <a:gd name="T92" fmla="*/ 343 w 692"/>
                <a:gd name="T93" fmla="*/ 532 h 548"/>
                <a:gd name="T94" fmla="*/ 354 w 692"/>
                <a:gd name="T95" fmla="*/ 547 h 548"/>
                <a:gd name="T96" fmla="*/ 383 w 692"/>
                <a:gd name="T97" fmla="*/ 541 h 548"/>
                <a:gd name="T98" fmla="*/ 416 w 692"/>
                <a:gd name="T99" fmla="*/ 533 h 548"/>
                <a:gd name="T100" fmla="*/ 483 w 692"/>
                <a:gd name="T101" fmla="*/ 470 h 548"/>
                <a:gd name="T102" fmla="*/ 515 w 692"/>
                <a:gd name="T103" fmla="*/ 429 h 548"/>
                <a:gd name="T104" fmla="*/ 513 w 692"/>
                <a:gd name="T105" fmla="*/ 401 h 548"/>
                <a:gd name="T106" fmla="*/ 574 w 692"/>
                <a:gd name="T107" fmla="*/ 342 h 548"/>
                <a:gd name="T108" fmla="*/ 571 w 692"/>
                <a:gd name="T109" fmla="*/ 274 h 548"/>
                <a:gd name="T110" fmla="*/ 575 w 692"/>
                <a:gd name="T111" fmla="*/ 248 h 548"/>
                <a:gd name="T112" fmla="*/ 652 w 692"/>
                <a:gd name="T113" fmla="*/ 138 h 548"/>
                <a:gd name="T114" fmla="*/ 682 w 692"/>
                <a:gd name="T115" fmla="*/ 63 h 548"/>
                <a:gd name="T116" fmla="*/ 669 w 692"/>
                <a:gd name="T117" fmla="*/ 57 h 548"/>
                <a:gd name="T118" fmla="*/ 634 w 692"/>
                <a:gd name="T119" fmla="*/ 67 h 548"/>
                <a:gd name="T120" fmla="*/ 619 w 692"/>
                <a:gd name="T121" fmla="*/ 44 h 548"/>
                <a:gd name="T122" fmla="*/ 654 w 692"/>
                <a:gd name="T123" fmla="*/ 34 h 548"/>
                <a:gd name="T124" fmla="*/ 692 w 692"/>
                <a:gd name="T125" fmla="*/ 0 h 5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692" h="548">
                  <a:moveTo>
                    <a:pt x="159" y="31"/>
                  </a:moveTo>
                  <a:cubicBezTo>
                    <a:pt x="158" y="31"/>
                    <a:pt x="158" y="31"/>
                    <a:pt x="157" y="31"/>
                  </a:cubicBezTo>
                  <a:cubicBezTo>
                    <a:pt x="157" y="31"/>
                    <a:pt x="158" y="31"/>
                    <a:pt x="158" y="31"/>
                  </a:cubicBezTo>
                  <a:cubicBezTo>
                    <a:pt x="158" y="31"/>
                    <a:pt x="158" y="31"/>
                    <a:pt x="158" y="31"/>
                  </a:cubicBezTo>
                  <a:cubicBezTo>
                    <a:pt x="158" y="31"/>
                    <a:pt x="158" y="31"/>
                    <a:pt x="159" y="31"/>
                  </a:cubicBezTo>
                  <a:moveTo>
                    <a:pt x="511" y="200"/>
                  </a:moveTo>
                  <a:cubicBezTo>
                    <a:pt x="511" y="200"/>
                    <a:pt x="511" y="199"/>
                    <a:pt x="512" y="198"/>
                  </a:cubicBezTo>
                  <a:cubicBezTo>
                    <a:pt x="512" y="196"/>
                    <a:pt x="513" y="197"/>
                    <a:pt x="514" y="196"/>
                  </a:cubicBezTo>
                  <a:cubicBezTo>
                    <a:pt x="515" y="196"/>
                    <a:pt x="517" y="196"/>
                    <a:pt x="518" y="195"/>
                  </a:cubicBezTo>
                  <a:cubicBezTo>
                    <a:pt x="520" y="195"/>
                    <a:pt x="520" y="195"/>
                    <a:pt x="522" y="192"/>
                  </a:cubicBezTo>
                  <a:cubicBezTo>
                    <a:pt x="522" y="191"/>
                    <a:pt x="523" y="191"/>
                    <a:pt x="523" y="191"/>
                  </a:cubicBezTo>
                  <a:cubicBezTo>
                    <a:pt x="524" y="191"/>
                    <a:pt x="524" y="191"/>
                    <a:pt x="525" y="191"/>
                  </a:cubicBezTo>
                  <a:cubicBezTo>
                    <a:pt x="527" y="191"/>
                    <a:pt x="529" y="193"/>
                    <a:pt x="529" y="193"/>
                  </a:cubicBezTo>
                  <a:cubicBezTo>
                    <a:pt x="529" y="193"/>
                    <a:pt x="529" y="195"/>
                    <a:pt x="529" y="196"/>
                  </a:cubicBezTo>
                  <a:cubicBezTo>
                    <a:pt x="529" y="197"/>
                    <a:pt x="529" y="199"/>
                    <a:pt x="529" y="200"/>
                  </a:cubicBezTo>
                  <a:cubicBezTo>
                    <a:pt x="529" y="202"/>
                    <a:pt x="528" y="203"/>
                    <a:pt x="527" y="205"/>
                  </a:cubicBezTo>
                  <a:cubicBezTo>
                    <a:pt x="526" y="206"/>
                    <a:pt x="524" y="208"/>
                    <a:pt x="522" y="209"/>
                  </a:cubicBezTo>
                  <a:cubicBezTo>
                    <a:pt x="521" y="211"/>
                    <a:pt x="521" y="213"/>
                    <a:pt x="520" y="214"/>
                  </a:cubicBezTo>
                  <a:cubicBezTo>
                    <a:pt x="520" y="214"/>
                    <a:pt x="520" y="217"/>
                    <a:pt x="519" y="218"/>
                  </a:cubicBezTo>
                  <a:cubicBezTo>
                    <a:pt x="519" y="220"/>
                    <a:pt x="518" y="220"/>
                    <a:pt x="517" y="220"/>
                  </a:cubicBezTo>
                  <a:cubicBezTo>
                    <a:pt x="517" y="221"/>
                    <a:pt x="516" y="221"/>
                    <a:pt x="516" y="221"/>
                  </a:cubicBezTo>
                  <a:cubicBezTo>
                    <a:pt x="515" y="221"/>
                    <a:pt x="515" y="221"/>
                    <a:pt x="514" y="220"/>
                  </a:cubicBezTo>
                  <a:cubicBezTo>
                    <a:pt x="513" y="219"/>
                    <a:pt x="513" y="219"/>
                    <a:pt x="513" y="219"/>
                  </a:cubicBezTo>
                  <a:cubicBezTo>
                    <a:pt x="513" y="219"/>
                    <a:pt x="513" y="219"/>
                    <a:pt x="513" y="219"/>
                  </a:cubicBezTo>
                  <a:cubicBezTo>
                    <a:pt x="513" y="219"/>
                    <a:pt x="514" y="219"/>
                    <a:pt x="514" y="219"/>
                  </a:cubicBezTo>
                  <a:cubicBezTo>
                    <a:pt x="514" y="219"/>
                    <a:pt x="514" y="219"/>
                    <a:pt x="514" y="219"/>
                  </a:cubicBezTo>
                  <a:cubicBezTo>
                    <a:pt x="514" y="218"/>
                    <a:pt x="512" y="217"/>
                    <a:pt x="511" y="217"/>
                  </a:cubicBezTo>
                  <a:cubicBezTo>
                    <a:pt x="511" y="217"/>
                    <a:pt x="508" y="220"/>
                    <a:pt x="508" y="220"/>
                  </a:cubicBezTo>
                  <a:cubicBezTo>
                    <a:pt x="508" y="221"/>
                    <a:pt x="507" y="221"/>
                    <a:pt x="507" y="221"/>
                  </a:cubicBezTo>
                  <a:cubicBezTo>
                    <a:pt x="506" y="221"/>
                    <a:pt x="506" y="217"/>
                    <a:pt x="506" y="217"/>
                  </a:cubicBezTo>
                  <a:cubicBezTo>
                    <a:pt x="506" y="216"/>
                    <a:pt x="507" y="214"/>
                    <a:pt x="507" y="213"/>
                  </a:cubicBezTo>
                  <a:cubicBezTo>
                    <a:pt x="508" y="213"/>
                    <a:pt x="508" y="212"/>
                    <a:pt x="508" y="212"/>
                  </a:cubicBezTo>
                  <a:cubicBezTo>
                    <a:pt x="509" y="212"/>
                    <a:pt x="509" y="213"/>
                    <a:pt x="509" y="213"/>
                  </a:cubicBezTo>
                  <a:cubicBezTo>
                    <a:pt x="509" y="213"/>
                    <a:pt x="510" y="211"/>
                    <a:pt x="511" y="209"/>
                  </a:cubicBezTo>
                  <a:cubicBezTo>
                    <a:pt x="511" y="207"/>
                    <a:pt x="511" y="207"/>
                    <a:pt x="511" y="205"/>
                  </a:cubicBezTo>
                  <a:cubicBezTo>
                    <a:pt x="511" y="203"/>
                    <a:pt x="509" y="203"/>
                    <a:pt x="509" y="203"/>
                  </a:cubicBezTo>
                  <a:cubicBezTo>
                    <a:pt x="509" y="203"/>
                    <a:pt x="509" y="203"/>
                    <a:pt x="509" y="201"/>
                  </a:cubicBezTo>
                  <a:cubicBezTo>
                    <a:pt x="509" y="200"/>
                    <a:pt x="510" y="200"/>
                    <a:pt x="510" y="200"/>
                  </a:cubicBezTo>
                  <a:cubicBezTo>
                    <a:pt x="510" y="200"/>
                    <a:pt x="511" y="200"/>
                    <a:pt x="511" y="200"/>
                  </a:cubicBezTo>
                  <a:moveTo>
                    <a:pt x="692" y="0"/>
                  </a:moveTo>
                  <a:cubicBezTo>
                    <a:pt x="666" y="3"/>
                    <a:pt x="638" y="6"/>
                    <a:pt x="610" y="9"/>
                  </a:cubicBezTo>
                  <a:cubicBezTo>
                    <a:pt x="610" y="10"/>
                    <a:pt x="610" y="12"/>
                    <a:pt x="609" y="13"/>
                  </a:cubicBezTo>
                  <a:cubicBezTo>
                    <a:pt x="608" y="15"/>
                    <a:pt x="608" y="16"/>
                    <a:pt x="608" y="16"/>
                  </a:cubicBezTo>
                  <a:cubicBezTo>
                    <a:pt x="608" y="17"/>
                    <a:pt x="610" y="21"/>
                    <a:pt x="611" y="22"/>
                  </a:cubicBezTo>
                  <a:cubicBezTo>
                    <a:pt x="612" y="24"/>
                    <a:pt x="612" y="28"/>
                    <a:pt x="612" y="30"/>
                  </a:cubicBezTo>
                  <a:cubicBezTo>
                    <a:pt x="612" y="32"/>
                    <a:pt x="612" y="31"/>
                    <a:pt x="611" y="34"/>
                  </a:cubicBezTo>
                  <a:cubicBezTo>
                    <a:pt x="610" y="36"/>
                    <a:pt x="610" y="36"/>
                    <a:pt x="609" y="36"/>
                  </a:cubicBezTo>
                  <a:cubicBezTo>
                    <a:pt x="609" y="36"/>
                    <a:pt x="607" y="35"/>
                    <a:pt x="606" y="35"/>
                  </a:cubicBezTo>
                  <a:cubicBezTo>
                    <a:pt x="604" y="35"/>
                    <a:pt x="603" y="31"/>
                    <a:pt x="603" y="31"/>
                  </a:cubicBezTo>
                  <a:cubicBezTo>
                    <a:pt x="603" y="31"/>
                    <a:pt x="597" y="27"/>
                    <a:pt x="596" y="24"/>
                  </a:cubicBezTo>
                  <a:cubicBezTo>
                    <a:pt x="595" y="22"/>
                    <a:pt x="595" y="23"/>
                    <a:pt x="594" y="21"/>
                  </a:cubicBezTo>
                  <a:cubicBezTo>
                    <a:pt x="594" y="20"/>
                    <a:pt x="593" y="19"/>
                    <a:pt x="591" y="19"/>
                  </a:cubicBezTo>
                  <a:cubicBezTo>
                    <a:pt x="589" y="19"/>
                    <a:pt x="588" y="17"/>
                    <a:pt x="587" y="16"/>
                  </a:cubicBezTo>
                  <a:cubicBezTo>
                    <a:pt x="587" y="14"/>
                    <a:pt x="587" y="14"/>
                    <a:pt x="587" y="12"/>
                  </a:cubicBezTo>
                  <a:cubicBezTo>
                    <a:pt x="587" y="12"/>
                    <a:pt x="587" y="11"/>
                    <a:pt x="587" y="11"/>
                  </a:cubicBezTo>
                  <a:cubicBezTo>
                    <a:pt x="467" y="22"/>
                    <a:pt x="330" y="29"/>
                    <a:pt x="184" y="31"/>
                  </a:cubicBezTo>
                  <a:cubicBezTo>
                    <a:pt x="184" y="32"/>
                    <a:pt x="184" y="33"/>
                    <a:pt x="184" y="33"/>
                  </a:cubicBezTo>
                  <a:cubicBezTo>
                    <a:pt x="187" y="38"/>
                    <a:pt x="187" y="38"/>
                    <a:pt x="187" y="38"/>
                  </a:cubicBezTo>
                  <a:cubicBezTo>
                    <a:pt x="187" y="38"/>
                    <a:pt x="187" y="38"/>
                    <a:pt x="190" y="39"/>
                  </a:cubicBezTo>
                  <a:cubicBezTo>
                    <a:pt x="194" y="40"/>
                    <a:pt x="192" y="42"/>
                    <a:pt x="192" y="42"/>
                  </a:cubicBezTo>
                  <a:cubicBezTo>
                    <a:pt x="192" y="42"/>
                    <a:pt x="192" y="45"/>
                    <a:pt x="192" y="46"/>
                  </a:cubicBezTo>
                  <a:cubicBezTo>
                    <a:pt x="192" y="48"/>
                    <a:pt x="193" y="49"/>
                    <a:pt x="194" y="49"/>
                  </a:cubicBezTo>
                  <a:cubicBezTo>
                    <a:pt x="195" y="49"/>
                    <a:pt x="197" y="51"/>
                    <a:pt x="197" y="51"/>
                  </a:cubicBezTo>
                  <a:cubicBezTo>
                    <a:pt x="197" y="51"/>
                    <a:pt x="198" y="51"/>
                    <a:pt x="200" y="51"/>
                  </a:cubicBezTo>
                  <a:cubicBezTo>
                    <a:pt x="201" y="51"/>
                    <a:pt x="202" y="51"/>
                    <a:pt x="203" y="51"/>
                  </a:cubicBezTo>
                  <a:cubicBezTo>
                    <a:pt x="206" y="52"/>
                    <a:pt x="203" y="51"/>
                    <a:pt x="204" y="52"/>
                  </a:cubicBezTo>
                  <a:cubicBezTo>
                    <a:pt x="205" y="54"/>
                    <a:pt x="206" y="55"/>
                    <a:pt x="206" y="56"/>
                  </a:cubicBezTo>
                  <a:cubicBezTo>
                    <a:pt x="207" y="57"/>
                    <a:pt x="206" y="60"/>
                    <a:pt x="206" y="60"/>
                  </a:cubicBezTo>
                  <a:cubicBezTo>
                    <a:pt x="206" y="64"/>
                    <a:pt x="206" y="64"/>
                    <a:pt x="206" y="64"/>
                  </a:cubicBezTo>
                  <a:cubicBezTo>
                    <a:pt x="206" y="64"/>
                    <a:pt x="203" y="64"/>
                    <a:pt x="202" y="64"/>
                  </a:cubicBezTo>
                  <a:cubicBezTo>
                    <a:pt x="201" y="64"/>
                    <a:pt x="198" y="65"/>
                    <a:pt x="198" y="65"/>
                  </a:cubicBezTo>
                  <a:cubicBezTo>
                    <a:pt x="198" y="65"/>
                    <a:pt x="194" y="65"/>
                    <a:pt x="193" y="65"/>
                  </a:cubicBezTo>
                  <a:cubicBezTo>
                    <a:pt x="192" y="65"/>
                    <a:pt x="192" y="67"/>
                    <a:pt x="192" y="67"/>
                  </a:cubicBezTo>
                  <a:cubicBezTo>
                    <a:pt x="191" y="70"/>
                    <a:pt x="191" y="70"/>
                    <a:pt x="191" y="70"/>
                  </a:cubicBezTo>
                  <a:cubicBezTo>
                    <a:pt x="191" y="70"/>
                    <a:pt x="189" y="70"/>
                    <a:pt x="187" y="70"/>
                  </a:cubicBezTo>
                  <a:cubicBezTo>
                    <a:pt x="185" y="70"/>
                    <a:pt x="186" y="70"/>
                    <a:pt x="184" y="70"/>
                  </a:cubicBezTo>
                  <a:cubicBezTo>
                    <a:pt x="183" y="70"/>
                    <a:pt x="184" y="68"/>
                    <a:pt x="184" y="68"/>
                  </a:cubicBezTo>
                  <a:cubicBezTo>
                    <a:pt x="184" y="68"/>
                    <a:pt x="184" y="66"/>
                    <a:pt x="182" y="64"/>
                  </a:cubicBezTo>
                  <a:cubicBezTo>
                    <a:pt x="182" y="64"/>
                    <a:pt x="182" y="64"/>
                    <a:pt x="182" y="64"/>
                  </a:cubicBezTo>
                  <a:cubicBezTo>
                    <a:pt x="182" y="64"/>
                    <a:pt x="181" y="65"/>
                    <a:pt x="179" y="65"/>
                  </a:cubicBezTo>
                  <a:cubicBezTo>
                    <a:pt x="175" y="65"/>
                    <a:pt x="179" y="67"/>
                    <a:pt x="179" y="67"/>
                  </a:cubicBezTo>
                  <a:cubicBezTo>
                    <a:pt x="179" y="67"/>
                    <a:pt x="179" y="70"/>
                    <a:pt x="178" y="70"/>
                  </a:cubicBezTo>
                  <a:cubicBezTo>
                    <a:pt x="178" y="71"/>
                    <a:pt x="177" y="71"/>
                    <a:pt x="177" y="71"/>
                  </a:cubicBezTo>
                  <a:cubicBezTo>
                    <a:pt x="177" y="71"/>
                    <a:pt x="176" y="70"/>
                    <a:pt x="175" y="70"/>
                  </a:cubicBezTo>
                  <a:cubicBezTo>
                    <a:pt x="174" y="70"/>
                    <a:pt x="174" y="69"/>
                    <a:pt x="174" y="69"/>
                  </a:cubicBezTo>
                  <a:cubicBezTo>
                    <a:pt x="174" y="69"/>
                    <a:pt x="174" y="69"/>
                    <a:pt x="174" y="69"/>
                  </a:cubicBezTo>
                  <a:cubicBezTo>
                    <a:pt x="174" y="70"/>
                    <a:pt x="174" y="70"/>
                    <a:pt x="174" y="70"/>
                  </a:cubicBezTo>
                  <a:cubicBezTo>
                    <a:pt x="174" y="70"/>
                    <a:pt x="174" y="69"/>
                    <a:pt x="174" y="69"/>
                  </a:cubicBezTo>
                  <a:cubicBezTo>
                    <a:pt x="173" y="69"/>
                    <a:pt x="173" y="69"/>
                    <a:pt x="172" y="69"/>
                  </a:cubicBezTo>
                  <a:cubicBezTo>
                    <a:pt x="171" y="69"/>
                    <a:pt x="171" y="69"/>
                    <a:pt x="170" y="69"/>
                  </a:cubicBezTo>
                  <a:cubicBezTo>
                    <a:pt x="169" y="69"/>
                    <a:pt x="168" y="70"/>
                    <a:pt x="166" y="70"/>
                  </a:cubicBezTo>
                  <a:cubicBezTo>
                    <a:pt x="165" y="70"/>
                    <a:pt x="164" y="70"/>
                    <a:pt x="163" y="70"/>
                  </a:cubicBezTo>
                  <a:cubicBezTo>
                    <a:pt x="162" y="70"/>
                    <a:pt x="160" y="70"/>
                    <a:pt x="158" y="70"/>
                  </a:cubicBezTo>
                  <a:cubicBezTo>
                    <a:pt x="153" y="70"/>
                    <a:pt x="155" y="69"/>
                    <a:pt x="153" y="69"/>
                  </a:cubicBezTo>
                  <a:cubicBezTo>
                    <a:pt x="153" y="69"/>
                    <a:pt x="153" y="69"/>
                    <a:pt x="153" y="69"/>
                  </a:cubicBezTo>
                  <a:cubicBezTo>
                    <a:pt x="151" y="69"/>
                    <a:pt x="151" y="70"/>
                    <a:pt x="149" y="71"/>
                  </a:cubicBezTo>
                  <a:cubicBezTo>
                    <a:pt x="148" y="72"/>
                    <a:pt x="149" y="71"/>
                    <a:pt x="149" y="72"/>
                  </a:cubicBezTo>
                  <a:cubicBezTo>
                    <a:pt x="149" y="74"/>
                    <a:pt x="149" y="75"/>
                    <a:pt x="149" y="77"/>
                  </a:cubicBezTo>
                  <a:cubicBezTo>
                    <a:pt x="149" y="78"/>
                    <a:pt x="150" y="79"/>
                    <a:pt x="149" y="82"/>
                  </a:cubicBezTo>
                  <a:cubicBezTo>
                    <a:pt x="149" y="83"/>
                    <a:pt x="149" y="83"/>
                    <a:pt x="149" y="83"/>
                  </a:cubicBezTo>
                  <a:cubicBezTo>
                    <a:pt x="149" y="83"/>
                    <a:pt x="149" y="83"/>
                    <a:pt x="149" y="83"/>
                  </a:cubicBezTo>
                  <a:cubicBezTo>
                    <a:pt x="149" y="83"/>
                    <a:pt x="149" y="83"/>
                    <a:pt x="149" y="83"/>
                  </a:cubicBezTo>
                  <a:cubicBezTo>
                    <a:pt x="149" y="83"/>
                    <a:pt x="149" y="83"/>
                    <a:pt x="149" y="83"/>
                  </a:cubicBezTo>
                  <a:cubicBezTo>
                    <a:pt x="149" y="84"/>
                    <a:pt x="148" y="84"/>
                    <a:pt x="148" y="84"/>
                  </a:cubicBezTo>
                  <a:cubicBezTo>
                    <a:pt x="147" y="84"/>
                    <a:pt x="146" y="83"/>
                    <a:pt x="146" y="82"/>
                  </a:cubicBezTo>
                  <a:cubicBezTo>
                    <a:pt x="146" y="81"/>
                    <a:pt x="146" y="81"/>
                    <a:pt x="146" y="81"/>
                  </a:cubicBezTo>
                  <a:cubicBezTo>
                    <a:pt x="146" y="81"/>
                    <a:pt x="146" y="81"/>
                    <a:pt x="146" y="81"/>
                  </a:cubicBezTo>
                  <a:cubicBezTo>
                    <a:pt x="145" y="81"/>
                    <a:pt x="145" y="81"/>
                    <a:pt x="145" y="81"/>
                  </a:cubicBezTo>
                  <a:cubicBezTo>
                    <a:pt x="144" y="81"/>
                    <a:pt x="144" y="81"/>
                    <a:pt x="143" y="81"/>
                  </a:cubicBezTo>
                  <a:cubicBezTo>
                    <a:pt x="143" y="81"/>
                    <a:pt x="142" y="81"/>
                    <a:pt x="142" y="81"/>
                  </a:cubicBezTo>
                  <a:cubicBezTo>
                    <a:pt x="141" y="81"/>
                    <a:pt x="142" y="82"/>
                    <a:pt x="140" y="82"/>
                  </a:cubicBezTo>
                  <a:cubicBezTo>
                    <a:pt x="139" y="82"/>
                    <a:pt x="139" y="84"/>
                    <a:pt x="139" y="84"/>
                  </a:cubicBezTo>
                  <a:cubicBezTo>
                    <a:pt x="139" y="84"/>
                    <a:pt x="138" y="86"/>
                    <a:pt x="137" y="87"/>
                  </a:cubicBezTo>
                  <a:cubicBezTo>
                    <a:pt x="137" y="88"/>
                    <a:pt x="136" y="88"/>
                    <a:pt x="136" y="88"/>
                  </a:cubicBezTo>
                  <a:cubicBezTo>
                    <a:pt x="135" y="88"/>
                    <a:pt x="134" y="87"/>
                    <a:pt x="134" y="87"/>
                  </a:cubicBezTo>
                  <a:cubicBezTo>
                    <a:pt x="133" y="87"/>
                    <a:pt x="131" y="87"/>
                    <a:pt x="130" y="87"/>
                  </a:cubicBezTo>
                  <a:cubicBezTo>
                    <a:pt x="128" y="86"/>
                    <a:pt x="128" y="84"/>
                    <a:pt x="128" y="83"/>
                  </a:cubicBezTo>
                  <a:cubicBezTo>
                    <a:pt x="127" y="82"/>
                    <a:pt x="125" y="82"/>
                    <a:pt x="125" y="82"/>
                  </a:cubicBezTo>
                  <a:cubicBezTo>
                    <a:pt x="125" y="82"/>
                    <a:pt x="126" y="80"/>
                    <a:pt x="125" y="78"/>
                  </a:cubicBezTo>
                  <a:cubicBezTo>
                    <a:pt x="124" y="77"/>
                    <a:pt x="123" y="77"/>
                    <a:pt x="121" y="75"/>
                  </a:cubicBezTo>
                  <a:cubicBezTo>
                    <a:pt x="120" y="73"/>
                    <a:pt x="122" y="73"/>
                    <a:pt x="123" y="69"/>
                  </a:cubicBezTo>
                  <a:cubicBezTo>
                    <a:pt x="123" y="68"/>
                    <a:pt x="123" y="67"/>
                    <a:pt x="123" y="67"/>
                  </a:cubicBezTo>
                  <a:cubicBezTo>
                    <a:pt x="123" y="67"/>
                    <a:pt x="123" y="68"/>
                    <a:pt x="123" y="68"/>
                  </a:cubicBezTo>
                  <a:cubicBezTo>
                    <a:pt x="123" y="68"/>
                    <a:pt x="123" y="68"/>
                    <a:pt x="124" y="68"/>
                  </a:cubicBezTo>
                  <a:cubicBezTo>
                    <a:pt x="124" y="68"/>
                    <a:pt x="124" y="68"/>
                    <a:pt x="124" y="68"/>
                  </a:cubicBezTo>
                  <a:cubicBezTo>
                    <a:pt x="125" y="67"/>
                    <a:pt x="125" y="67"/>
                    <a:pt x="126" y="66"/>
                  </a:cubicBezTo>
                  <a:cubicBezTo>
                    <a:pt x="126" y="64"/>
                    <a:pt x="126" y="64"/>
                    <a:pt x="126" y="63"/>
                  </a:cubicBezTo>
                  <a:cubicBezTo>
                    <a:pt x="126" y="62"/>
                    <a:pt x="126" y="61"/>
                    <a:pt x="129" y="60"/>
                  </a:cubicBezTo>
                  <a:cubicBezTo>
                    <a:pt x="131" y="60"/>
                    <a:pt x="131" y="59"/>
                    <a:pt x="131" y="59"/>
                  </a:cubicBezTo>
                  <a:cubicBezTo>
                    <a:pt x="131" y="59"/>
                    <a:pt x="132" y="58"/>
                    <a:pt x="134" y="55"/>
                  </a:cubicBezTo>
                  <a:cubicBezTo>
                    <a:pt x="135" y="54"/>
                    <a:pt x="135" y="53"/>
                    <a:pt x="135" y="53"/>
                  </a:cubicBezTo>
                  <a:cubicBezTo>
                    <a:pt x="135" y="53"/>
                    <a:pt x="135" y="53"/>
                    <a:pt x="135" y="53"/>
                  </a:cubicBezTo>
                  <a:cubicBezTo>
                    <a:pt x="135" y="54"/>
                    <a:pt x="135" y="54"/>
                    <a:pt x="135" y="54"/>
                  </a:cubicBezTo>
                  <a:cubicBezTo>
                    <a:pt x="135" y="54"/>
                    <a:pt x="135" y="54"/>
                    <a:pt x="136" y="53"/>
                  </a:cubicBezTo>
                  <a:cubicBezTo>
                    <a:pt x="137" y="51"/>
                    <a:pt x="136" y="53"/>
                    <a:pt x="136" y="51"/>
                  </a:cubicBezTo>
                  <a:cubicBezTo>
                    <a:pt x="137" y="49"/>
                    <a:pt x="136" y="49"/>
                    <a:pt x="136" y="48"/>
                  </a:cubicBezTo>
                  <a:cubicBezTo>
                    <a:pt x="136" y="46"/>
                    <a:pt x="136" y="46"/>
                    <a:pt x="137" y="44"/>
                  </a:cubicBezTo>
                  <a:cubicBezTo>
                    <a:pt x="137" y="43"/>
                    <a:pt x="137" y="43"/>
                    <a:pt x="137" y="43"/>
                  </a:cubicBezTo>
                  <a:cubicBezTo>
                    <a:pt x="138" y="43"/>
                    <a:pt x="138" y="43"/>
                    <a:pt x="138" y="43"/>
                  </a:cubicBezTo>
                  <a:cubicBezTo>
                    <a:pt x="138" y="43"/>
                    <a:pt x="138" y="43"/>
                    <a:pt x="138" y="43"/>
                  </a:cubicBezTo>
                  <a:cubicBezTo>
                    <a:pt x="138" y="43"/>
                    <a:pt x="138" y="43"/>
                    <a:pt x="139" y="42"/>
                  </a:cubicBezTo>
                  <a:cubicBezTo>
                    <a:pt x="139" y="41"/>
                    <a:pt x="140" y="41"/>
                    <a:pt x="140" y="41"/>
                  </a:cubicBezTo>
                  <a:cubicBezTo>
                    <a:pt x="140" y="41"/>
                    <a:pt x="139" y="42"/>
                    <a:pt x="140" y="43"/>
                  </a:cubicBezTo>
                  <a:cubicBezTo>
                    <a:pt x="142" y="44"/>
                    <a:pt x="143" y="44"/>
                    <a:pt x="144" y="44"/>
                  </a:cubicBezTo>
                  <a:cubicBezTo>
                    <a:pt x="144" y="44"/>
                    <a:pt x="144" y="44"/>
                    <a:pt x="144" y="44"/>
                  </a:cubicBezTo>
                  <a:cubicBezTo>
                    <a:pt x="146" y="44"/>
                    <a:pt x="146" y="43"/>
                    <a:pt x="149" y="40"/>
                  </a:cubicBezTo>
                  <a:cubicBezTo>
                    <a:pt x="153" y="37"/>
                    <a:pt x="151" y="39"/>
                    <a:pt x="152" y="36"/>
                  </a:cubicBezTo>
                  <a:cubicBezTo>
                    <a:pt x="154" y="34"/>
                    <a:pt x="154" y="34"/>
                    <a:pt x="155" y="32"/>
                  </a:cubicBezTo>
                  <a:cubicBezTo>
                    <a:pt x="155" y="32"/>
                    <a:pt x="155" y="31"/>
                    <a:pt x="155" y="31"/>
                  </a:cubicBezTo>
                  <a:cubicBezTo>
                    <a:pt x="139" y="31"/>
                    <a:pt x="123" y="32"/>
                    <a:pt x="106" y="32"/>
                  </a:cubicBezTo>
                  <a:cubicBezTo>
                    <a:pt x="70" y="32"/>
                    <a:pt x="35" y="31"/>
                    <a:pt x="0" y="31"/>
                  </a:cubicBezTo>
                  <a:cubicBezTo>
                    <a:pt x="0" y="34"/>
                    <a:pt x="2" y="43"/>
                    <a:pt x="2" y="46"/>
                  </a:cubicBezTo>
                  <a:cubicBezTo>
                    <a:pt x="2" y="49"/>
                    <a:pt x="4" y="49"/>
                    <a:pt x="5" y="54"/>
                  </a:cubicBezTo>
                  <a:cubicBezTo>
                    <a:pt x="6" y="59"/>
                    <a:pt x="8" y="58"/>
                    <a:pt x="11" y="63"/>
                  </a:cubicBezTo>
                  <a:cubicBezTo>
                    <a:pt x="14" y="69"/>
                    <a:pt x="16" y="70"/>
                    <a:pt x="16" y="70"/>
                  </a:cubicBezTo>
                  <a:cubicBezTo>
                    <a:pt x="21" y="74"/>
                    <a:pt x="21" y="74"/>
                    <a:pt x="21" y="74"/>
                  </a:cubicBezTo>
                  <a:cubicBezTo>
                    <a:pt x="21" y="74"/>
                    <a:pt x="22" y="74"/>
                    <a:pt x="23" y="77"/>
                  </a:cubicBezTo>
                  <a:cubicBezTo>
                    <a:pt x="24" y="80"/>
                    <a:pt x="26" y="81"/>
                    <a:pt x="27" y="83"/>
                  </a:cubicBezTo>
                  <a:cubicBezTo>
                    <a:pt x="28" y="84"/>
                    <a:pt x="28" y="84"/>
                    <a:pt x="28" y="84"/>
                  </a:cubicBezTo>
                  <a:cubicBezTo>
                    <a:pt x="35" y="90"/>
                    <a:pt x="35" y="90"/>
                    <a:pt x="35" y="90"/>
                  </a:cubicBezTo>
                  <a:cubicBezTo>
                    <a:pt x="35" y="90"/>
                    <a:pt x="38" y="90"/>
                    <a:pt x="38" y="95"/>
                  </a:cubicBezTo>
                  <a:cubicBezTo>
                    <a:pt x="38" y="99"/>
                    <a:pt x="37" y="102"/>
                    <a:pt x="39" y="104"/>
                  </a:cubicBezTo>
                  <a:cubicBezTo>
                    <a:pt x="41" y="107"/>
                    <a:pt x="45" y="109"/>
                    <a:pt x="45" y="109"/>
                  </a:cubicBezTo>
                  <a:cubicBezTo>
                    <a:pt x="45" y="109"/>
                    <a:pt x="45" y="112"/>
                    <a:pt x="45" y="113"/>
                  </a:cubicBezTo>
                  <a:cubicBezTo>
                    <a:pt x="46" y="114"/>
                    <a:pt x="60" y="121"/>
                    <a:pt x="63" y="123"/>
                  </a:cubicBezTo>
                  <a:cubicBezTo>
                    <a:pt x="65" y="125"/>
                    <a:pt x="65" y="125"/>
                    <a:pt x="67" y="128"/>
                  </a:cubicBezTo>
                  <a:cubicBezTo>
                    <a:pt x="68" y="131"/>
                    <a:pt x="70" y="134"/>
                    <a:pt x="70" y="134"/>
                  </a:cubicBezTo>
                  <a:cubicBezTo>
                    <a:pt x="70" y="134"/>
                    <a:pt x="73" y="136"/>
                    <a:pt x="75" y="137"/>
                  </a:cubicBezTo>
                  <a:cubicBezTo>
                    <a:pt x="76" y="138"/>
                    <a:pt x="78" y="140"/>
                    <a:pt x="80" y="141"/>
                  </a:cubicBezTo>
                  <a:cubicBezTo>
                    <a:pt x="82" y="143"/>
                    <a:pt x="86" y="145"/>
                    <a:pt x="86" y="145"/>
                  </a:cubicBezTo>
                  <a:cubicBezTo>
                    <a:pt x="86" y="145"/>
                    <a:pt x="90" y="147"/>
                    <a:pt x="91" y="148"/>
                  </a:cubicBezTo>
                  <a:cubicBezTo>
                    <a:pt x="92" y="149"/>
                    <a:pt x="99" y="152"/>
                    <a:pt x="101" y="152"/>
                  </a:cubicBezTo>
                  <a:cubicBezTo>
                    <a:pt x="102" y="152"/>
                    <a:pt x="102" y="152"/>
                    <a:pt x="102" y="152"/>
                  </a:cubicBezTo>
                  <a:cubicBezTo>
                    <a:pt x="104" y="151"/>
                    <a:pt x="106" y="148"/>
                    <a:pt x="106" y="148"/>
                  </a:cubicBezTo>
                  <a:cubicBezTo>
                    <a:pt x="106" y="148"/>
                    <a:pt x="108" y="148"/>
                    <a:pt x="110" y="147"/>
                  </a:cubicBezTo>
                  <a:cubicBezTo>
                    <a:pt x="111" y="147"/>
                    <a:pt x="111" y="147"/>
                    <a:pt x="111" y="147"/>
                  </a:cubicBezTo>
                  <a:cubicBezTo>
                    <a:pt x="111" y="147"/>
                    <a:pt x="111" y="147"/>
                    <a:pt x="111" y="147"/>
                  </a:cubicBezTo>
                  <a:cubicBezTo>
                    <a:pt x="111" y="147"/>
                    <a:pt x="110" y="147"/>
                    <a:pt x="111" y="147"/>
                  </a:cubicBezTo>
                  <a:cubicBezTo>
                    <a:pt x="111" y="147"/>
                    <a:pt x="111" y="147"/>
                    <a:pt x="113" y="146"/>
                  </a:cubicBezTo>
                  <a:cubicBezTo>
                    <a:pt x="117" y="143"/>
                    <a:pt x="118" y="143"/>
                    <a:pt x="120" y="142"/>
                  </a:cubicBezTo>
                  <a:cubicBezTo>
                    <a:pt x="122" y="141"/>
                    <a:pt x="124" y="141"/>
                    <a:pt x="124" y="141"/>
                  </a:cubicBezTo>
                  <a:cubicBezTo>
                    <a:pt x="124" y="141"/>
                    <a:pt x="134" y="142"/>
                    <a:pt x="140" y="142"/>
                  </a:cubicBezTo>
                  <a:cubicBezTo>
                    <a:pt x="143" y="142"/>
                    <a:pt x="145" y="142"/>
                    <a:pt x="147" y="142"/>
                  </a:cubicBezTo>
                  <a:cubicBezTo>
                    <a:pt x="148" y="142"/>
                    <a:pt x="149" y="142"/>
                    <a:pt x="150" y="143"/>
                  </a:cubicBezTo>
                  <a:cubicBezTo>
                    <a:pt x="151" y="145"/>
                    <a:pt x="153" y="146"/>
                    <a:pt x="154" y="147"/>
                  </a:cubicBezTo>
                  <a:cubicBezTo>
                    <a:pt x="155" y="147"/>
                    <a:pt x="157" y="148"/>
                    <a:pt x="158" y="148"/>
                  </a:cubicBezTo>
                  <a:cubicBezTo>
                    <a:pt x="159" y="148"/>
                    <a:pt x="159" y="148"/>
                    <a:pt x="159" y="148"/>
                  </a:cubicBezTo>
                  <a:cubicBezTo>
                    <a:pt x="161" y="147"/>
                    <a:pt x="163" y="147"/>
                    <a:pt x="164" y="145"/>
                  </a:cubicBezTo>
                  <a:cubicBezTo>
                    <a:pt x="166" y="143"/>
                    <a:pt x="161" y="144"/>
                    <a:pt x="166" y="143"/>
                  </a:cubicBezTo>
                  <a:cubicBezTo>
                    <a:pt x="170" y="142"/>
                    <a:pt x="170" y="143"/>
                    <a:pt x="173" y="142"/>
                  </a:cubicBezTo>
                  <a:cubicBezTo>
                    <a:pt x="175" y="141"/>
                    <a:pt x="181" y="139"/>
                    <a:pt x="183" y="137"/>
                  </a:cubicBezTo>
                  <a:cubicBezTo>
                    <a:pt x="185" y="136"/>
                    <a:pt x="188" y="135"/>
                    <a:pt x="188" y="135"/>
                  </a:cubicBezTo>
                  <a:cubicBezTo>
                    <a:pt x="188" y="135"/>
                    <a:pt x="193" y="132"/>
                    <a:pt x="196" y="130"/>
                  </a:cubicBezTo>
                  <a:cubicBezTo>
                    <a:pt x="198" y="128"/>
                    <a:pt x="200" y="128"/>
                    <a:pt x="205" y="128"/>
                  </a:cubicBezTo>
                  <a:cubicBezTo>
                    <a:pt x="208" y="128"/>
                    <a:pt x="210" y="127"/>
                    <a:pt x="212" y="127"/>
                  </a:cubicBezTo>
                  <a:cubicBezTo>
                    <a:pt x="213" y="127"/>
                    <a:pt x="213" y="127"/>
                    <a:pt x="214" y="127"/>
                  </a:cubicBezTo>
                  <a:cubicBezTo>
                    <a:pt x="217" y="128"/>
                    <a:pt x="226" y="127"/>
                    <a:pt x="227" y="128"/>
                  </a:cubicBezTo>
                  <a:cubicBezTo>
                    <a:pt x="228" y="128"/>
                    <a:pt x="233" y="130"/>
                    <a:pt x="233" y="130"/>
                  </a:cubicBezTo>
                  <a:cubicBezTo>
                    <a:pt x="233" y="130"/>
                    <a:pt x="235" y="131"/>
                    <a:pt x="235" y="133"/>
                  </a:cubicBezTo>
                  <a:cubicBezTo>
                    <a:pt x="235" y="136"/>
                    <a:pt x="236" y="138"/>
                    <a:pt x="236" y="138"/>
                  </a:cubicBezTo>
                  <a:cubicBezTo>
                    <a:pt x="236" y="138"/>
                    <a:pt x="237" y="139"/>
                    <a:pt x="238" y="140"/>
                  </a:cubicBezTo>
                  <a:cubicBezTo>
                    <a:pt x="238" y="142"/>
                    <a:pt x="239" y="143"/>
                    <a:pt x="239" y="145"/>
                  </a:cubicBezTo>
                  <a:cubicBezTo>
                    <a:pt x="239" y="147"/>
                    <a:pt x="238" y="148"/>
                    <a:pt x="241" y="150"/>
                  </a:cubicBezTo>
                  <a:cubicBezTo>
                    <a:pt x="243" y="151"/>
                    <a:pt x="245" y="153"/>
                    <a:pt x="248" y="153"/>
                  </a:cubicBezTo>
                  <a:cubicBezTo>
                    <a:pt x="251" y="153"/>
                    <a:pt x="258" y="153"/>
                    <a:pt x="260" y="151"/>
                  </a:cubicBezTo>
                  <a:cubicBezTo>
                    <a:pt x="261" y="150"/>
                    <a:pt x="258" y="150"/>
                    <a:pt x="261" y="150"/>
                  </a:cubicBezTo>
                  <a:cubicBezTo>
                    <a:pt x="262" y="150"/>
                    <a:pt x="262" y="150"/>
                    <a:pt x="263" y="150"/>
                  </a:cubicBezTo>
                  <a:cubicBezTo>
                    <a:pt x="263" y="150"/>
                    <a:pt x="264" y="150"/>
                    <a:pt x="265" y="150"/>
                  </a:cubicBezTo>
                  <a:cubicBezTo>
                    <a:pt x="265" y="150"/>
                    <a:pt x="266" y="150"/>
                    <a:pt x="266" y="150"/>
                  </a:cubicBezTo>
                  <a:cubicBezTo>
                    <a:pt x="266" y="150"/>
                    <a:pt x="267" y="150"/>
                    <a:pt x="267" y="150"/>
                  </a:cubicBezTo>
                  <a:cubicBezTo>
                    <a:pt x="269" y="149"/>
                    <a:pt x="269" y="149"/>
                    <a:pt x="269" y="149"/>
                  </a:cubicBezTo>
                  <a:cubicBezTo>
                    <a:pt x="269" y="149"/>
                    <a:pt x="271" y="147"/>
                    <a:pt x="272" y="147"/>
                  </a:cubicBezTo>
                  <a:cubicBezTo>
                    <a:pt x="273" y="147"/>
                    <a:pt x="273" y="147"/>
                    <a:pt x="273" y="147"/>
                  </a:cubicBezTo>
                  <a:cubicBezTo>
                    <a:pt x="275" y="148"/>
                    <a:pt x="277" y="150"/>
                    <a:pt x="277" y="151"/>
                  </a:cubicBezTo>
                  <a:cubicBezTo>
                    <a:pt x="277" y="152"/>
                    <a:pt x="277" y="152"/>
                    <a:pt x="277" y="152"/>
                  </a:cubicBezTo>
                  <a:cubicBezTo>
                    <a:pt x="277" y="152"/>
                    <a:pt x="280" y="157"/>
                    <a:pt x="282" y="159"/>
                  </a:cubicBezTo>
                  <a:cubicBezTo>
                    <a:pt x="284" y="160"/>
                    <a:pt x="285" y="163"/>
                    <a:pt x="285" y="163"/>
                  </a:cubicBezTo>
                  <a:cubicBezTo>
                    <a:pt x="285" y="163"/>
                    <a:pt x="286" y="165"/>
                    <a:pt x="285" y="169"/>
                  </a:cubicBezTo>
                  <a:cubicBezTo>
                    <a:pt x="285" y="172"/>
                    <a:pt x="285" y="172"/>
                    <a:pt x="285" y="175"/>
                  </a:cubicBezTo>
                  <a:cubicBezTo>
                    <a:pt x="285" y="177"/>
                    <a:pt x="282" y="182"/>
                    <a:pt x="281" y="183"/>
                  </a:cubicBezTo>
                  <a:cubicBezTo>
                    <a:pt x="279" y="185"/>
                    <a:pt x="278" y="186"/>
                    <a:pt x="279" y="188"/>
                  </a:cubicBezTo>
                  <a:cubicBezTo>
                    <a:pt x="281" y="191"/>
                    <a:pt x="278" y="189"/>
                    <a:pt x="281" y="191"/>
                  </a:cubicBezTo>
                  <a:cubicBezTo>
                    <a:pt x="281" y="192"/>
                    <a:pt x="282" y="192"/>
                    <a:pt x="282" y="192"/>
                  </a:cubicBezTo>
                  <a:cubicBezTo>
                    <a:pt x="283" y="192"/>
                    <a:pt x="283" y="192"/>
                    <a:pt x="283" y="192"/>
                  </a:cubicBezTo>
                  <a:cubicBezTo>
                    <a:pt x="283" y="192"/>
                    <a:pt x="283" y="192"/>
                    <a:pt x="283" y="192"/>
                  </a:cubicBezTo>
                  <a:cubicBezTo>
                    <a:pt x="283" y="192"/>
                    <a:pt x="283" y="192"/>
                    <a:pt x="283" y="193"/>
                  </a:cubicBezTo>
                  <a:cubicBezTo>
                    <a:pt x="283" y="196"/>
                    <a:pt x="283" y="196"/>
                    <a:pt x="283" y="196"/>
                  </a:cubicBezTo>
                  <a:cubicBezTo>
                    <a:pt x="280" y="200"/>
                    <a:pt x="279" y="201"/>
                    <a:pt x="279" y="204"/>
                  </a:cubicBezTo>
                  <a:cubicBezTo>
                    <a:pt x="279" y="206"/>
                    <a:pt x="283" y="204"/>
                    <a:pt x="279" y="206"/>
                  </a:cubicBezTo>
                  <a:cubicBezTo>
                    <a:pt x="275" y="208"/>
                    <a:pt x="275" y="208"/>
                    <a:pt x="275" y="208"/>
                  </a:cubicBezTo>
                  <a:cubicBezTo>
                    <a:pt x="275" y="208"/>
                    <a:pt x="275" y="210"/>
                    <a:pt x="275" y="215"/>
                  </a:cubicBezTo>
                  <a:cubicBezTo>
                    <a:pt x="275" y="220"/>
                    <a:pt x="277" y="219"/>
                    <a:pt x="278" y="223"/>
                  </a:cubicBezTo>
                  <a:cubicBezTo>
                    <a:pt x="280" y="227"/>
                    <a:pt x="280" y="228"/>
                    <a:pt x="281" y="231"/>
                  </a:cubicBezTo>
                  <a:cubicBezTo>
                    <a:pt x="282" y="233"/>
                    <a:pt x="286" y="234"/>
                    <a:pt x="288" y="236"/>
                  </a:cubicBezTo>
                  <a:cubicBezTo>
                    <a:pt x="290" y="238"/>
                    <a:pt x="298" y="243"/>
                    <a:pt x="298" y="243"/>
                  </a:cubicBezTo>
                  <a:cubicBezTo>
                    <a:pt x="298" y="243"/>
                    <a:pt x="301" y="247"/>
                    <a:pt x="302" y="251"/>
                  </a:cubicBezTo>
                  <a:cubicBezTo>
                    <a:pt x="303" y="255"/>
                    <a:pt x="304" y="258"/>
                    <a:pt x="304" y="258"/>
                  </a:cubicBezTo>
                  <a:cubicBezTo>
                    <a:pt x="306" y="260"/>
                    <a:pt x="306" y="260"/>
                    <a:pt x="306" y="260"/>
                  </a:cubicBezTo>
                  <a:cubicBezTo>
                    <a:pt x="306" y="260"/>
                    <a:pt x="309" y="268"/>
                    <a:pt x="309" y="272"/>
                  </a:cubicBezTo>
                  <a:cubicBezTo>
                    <a:pt x="309" y="275"/>
                    <a:pt x="306" y="275"/>
                    <a:pt x="309" y="278"/>
                  </a:cubicBezTo>
                  <a:cubicBezTo>
                    <a:pt x="312" y="281"/>
                    <a:pt x="310" y="278"/>
                    <a:pt x="312" y="281"/>
                  </a:cubicBezTo>
                  <a:cubicBezTo>
                    <a:pt x="313" y="283"/>
                    <a:pt x="313" y="285"/>
                    <a:pt x="313" y="287"/>
                  </a:cubicBezTo>
                  <a:cubicBezTo>
                    <a:pt x="313" y="289"/>
                    <a:pt x="315" y="291"/>
                    <a:pt x="315" y="291"/>
                  </a:cubicBezTo>
                  <a:cubicBezTo>
                    <a:pt x="315" y="291"/>
                    <a:pt x="316" y="291"/>
                    <a:pt x="317" y="291"/>
                  </a:cubicBezTo>
                  <a:cubicBezTo>
                    <a:pt x="318" y="291"/>
                    <a:pt x="319" y="292"/>
                    <a:pt x="319" y="294"/>
                  </a:cubicBezTo>
                  <a:cubicBezTo>
                    <a:pt x="320" y="297"/>
                    <a:pt x="321" y="297"/>
                    <a:pt x="319" y="299"/>
                  </a:cubicBezTo>
                  <a:cubicBezTo>
                    <a:pt x="319" y="299"/>
                    <a:pt x="319" y="300"/>
                    <a:pt x="319" y="300"/>
                  </a:cubicBezTo>
                  <a:cubicBezTo>
                    <a:pt x="318" y="300"/>
                    <a:pt x="318" y="299"/>
                    <a:pt x="318" y="299"/>
                  </a:cubicBezTo>
                  <a:cubicBezTo>
                    <a:pt x="317" y="299"/>
                    <a:pt x="317" y="299"/>
                    <a:pt x="317" y="299"/>
                  </a:cubicBezTo>
                  <a:cubicBezTo>
                    <a:pt x="316" y="299"/>
                    <a:pt x="316" y="300"/>
                    <a:pt x="315" y="302"/>
                  </a:cubicBezTo>
                  <a:cubicBezTo>
                    <a:pt x="314" y="309"/>
                    <a:pt x="314" y="309"/>
                    <a:pt x="314" y="309"/>
                  </a:cubicBezTo>
                  <a:cubicBezTo>
                    <a:pt x="317" y="315"/>
                    <a:pt x="317" y="315"/>
                    <a:pt x="317" y="315"/>
                  </a:cubicBezTo>
                  <a:cubicBezTo>
                    <a:pt x="317" y="315"/>
                    <a:pt x="321" y="321"/>
                    <a:pt x="321" y="323"/>
                  </a:cubicBezTo>
                  <a:cubicBezTo>
                    <a:pt x="321" y="325"/>
                    <a:pt x="321" y="329"/>
                    <a:pt x="321" y="331"/>
                  </a:cubicBezTo>
                  <a:cubicBezTo>
                    <a:pt x="322" y="333"/>
                    <a:pt x="323" y="331"/>
                    <a:pt x="322" y="337"/>
                  </a:cubicBezTo>
                  <a:cubicBezTo>
                    <a:pt x="321" y="342"/>
                    <a:pt x="315" y="343"/>
                    <a:pt x="314" y="344"/>
                  </a:cubicBezTo>
                  <a:cubicBezTo>
                    <a:pt x="314" y="346"/>
                    <a:pt x="308" y="360"/>
                    <a:pt x="306" y="364"/>
                  </a:cubicBezTo>
                  <a:cubicBezTo>
                    <a:pt x="305" y="368"/>
                    <a:pt x="305" y="368"/>
                    <a:pt x="302" y="373"/>
                  </a:cubicBezTo>
                  <a:cubicBezTo>
                    <a:pt x="299" y="378"/>
                    <a:pt x="295" y="374"/>
                    <a:pt x="296" y="378"/>
                  </a:cubicBezTo>
                  <a:cubicBezTo>
                    <a:pt x="297" y="383"/>
                    <a:pt x="297" y="383"/>
                    <a:pt x="297" y="387"/>
                  </a:cubicBezTo>
                  <a:cubicBezTo>
                    <a:pt x="297" y="390"/>
                    <a:pt x="297" y="400"/>
                    <a:pt x="298" y="405"/>
                  </a:cubicBezTo>
                  <a:cubicBezTo>
                    <a:pt x="298" y="410"/>
                    <a:pt x="301" y="412"/>
                    <a:pt x="303" y="417"/>
                  </a:cubicBezTo>
                  <a:cubicBezTo>
                    <a:pt x="305" y="421"/>
                    <a:pt x="308" y="424"/>
                    <a:pt x="309" y="425"/>
                  </a:cubicBezTo>
                  <a:cubicBezTo>
                    <a:pt x="309" y="426"/>
                    <a:pt x="314" y="434"/>
                    <a:pt x="316" y="439"/>
                  </a:cubicBezTo>
                  <a:cubicBezTo>
                    <a:pt x="319" y="444"/>
                    <a:pt x="321" y="442"/>
                    <a:pt x="321" y="448"/>
                  </a:cubicBezTo>
                  <a:cubicBezTo>
                    <a:pt x="321" y="453"/>
                    <a:pt x="320" y="457"/>
                    <a:pt x="320" y="460"/>
                  </a:cubicBezTo>
                  <a:cubicBezTo>
                    <a:pt x="320" y="462"/>
                    <a:pt x="322" y="468"/>
                    <a:pt x="322" y="468"/>
                  </a:cubicBezTo>
                  <a:cubicBezTo>
                    <a:pt x="322" y="468"/>
                    <a:pt x="324" y="485"/>
                    <a:pt x="326" y="488"/>
                  </a:cubicBezTo>
                  <a:cubicBezTo>
                    <a:pt x="328" y="492"/>
                    <a:pt x="331" y="497"/>
                    <a:pt x="334" y="498"/>
                  </a:cubicBezTo>
                  <a:cubicBezTo>
                    <a:pt x="335" y="499"/>
                    <a:pt x="335" y="499"/>
                    <a:pt x="335" y="499"/>
                  </a:cubicBezTo>
                  <a:cubicBezTo>
                    <a:pt x="336" y="499"/>
                    <a:pt x="336" y="498"/>
                    <a:pt x="337" y="498"/>
                  </a:cubicBezTo>
                  <a:cubicBezTo>
                    <a:pt x="337" y="498"/>
                    <a:pt x="337" y="497"/>
                    <a:pt x="337" y="497"/>
                  </a:cubicBezTo>
                  <a:cubicBezTo>
                    <a:pt x="337" y="497"/>
                    <a:pt x="337" y="498"/>
                    <a:pt x="338" y="500"/>
                  </a:cubicBezTo>
                  <a:cubicBezTo>
                    <a:pt x="338" y="505"/>
                    <a:pt x="338" y="503"/>
                    <a:pt x="339" y="508"/>
                  </a:cubicBezTo>
                  <a:cubicBezTo>
                    <a:pt x="340" y="512"/>
                    <a:pt x="341" y="513"/>
                    <a:pt x="343" y="515"/>
                  </a:cubicBezTo>
                  <a:cubicBezTo>
                    <a:pt x="345" y="517"/>
                    <a:pt x="345" y="518"/>
                    <a:pt x="346" y="521"/>
                  </a:cubicBezTo>
                  <a:cubicBezTo>
                    <a:pt x="347" y="524"/>
                    <a:pt x="350" y="524"/>
                    <a:pt x="348" y="526"/>
                  </a:cubicBezTo>
                  <a:cubicBezTo>
                    <a:pt x="346" y="529"/>
                    <a:pt x="343" y="529"/>
                    <a:pt x="343" y="530"/>
                  </a:cubicBezTo>
                  <a:cubicBezTo>
                    <a:pt x="343" y="531"/>
                    <a:pt x="343" y="531"/>
                    <a:pt x="343" y="531"/>
                  </a:cubicBezTo>
                  <a:cubicBezTo>
                    <a:pt x="343" y="531"/>
                    <a:pt x="342" y="531"/>
                    <a:pt x="342" y="530"/>
                  </a:cubicBezTo>
                  <a:cubicBezTo>
                    <a:pt x="342" y="530"/>
                    <a:pt x="342" y="530"/>
                    <a:pt x="342" y="530"/>
                  </a:cubicBezTo>
                  <a:cubicBezTo>
                    <a:pt x="342" y="530"/>
                    <a:pt x="342" y="531"/>
                    <a:pt x="343" y="532"/>
                  </a:cubicBezTo>
                  <a:cubicBezTo>
                    <a:pt x="345" y="535"/>
                    <a:pt x="345" y="535"/>
                    <a:pt x="345" y="535"/>
                  </a:cubicBezTo>
                  <a:cubicBezTo>
                    <a:pt x="345" y="535"/>
                    <a:pt x="349" y="535"/>
                    <a:pt x="348" y="538"/>
                  </a:cubicBezTo>
                  <a:cubicBezTo>
                    <a:pt x="347" y="540"/>
                    <a:pt x="348" y="538"/>
                    <a:pt x="347" y="540"/>
                  </a:cubicBezTo>
                  <a:cubicBezTo>
                    <a:pt x="345" y="542"/>
                    <a:pt x="344" y="545"/>
                    <a:pt x="344" y="545"/>
                  </a:cubicBezTo>
                  <a:cubicBezTo>
                    <a:pt x="344" y="545"/>
                    <a:pt x="345" y="547"/>
                    <a:pt x="349" y="547"/>
                  </a:cubicBezTo>
                  <a:cubicBezTo>
                    <a:pt x="350" y="547"/>
                    <a:pt x="352" y="547"/>
                    <a:pt x="354" y="547"/>
                  </a:cubicBezTo>
                  <a:cubicBezTo>
                    <a:pt x="354" y="547"/>
                    <a:pt x="356" y="548"/>
                    <a:pt x="359" y="548"/>
                  </a:cubicBezTo>
                  <a:cubicBezTo>
                    <a:pt x="363" y="548"/>
                    <a:pt x="365" y="547"/>
                    <a:pt x="367" y="546"/>
                  </a:cubicBezTo>
                  <a:cubicBezTo>
                    <a:pt x="369" y="545"/>
                    <a:pt x="371" y="543"/>
                    <a:pt x="373" y="543"/>
                  </a:cubicBezTo>
                  <a:cubicBezTo>
                    <a:pt x="374" y="543"/>
                    <a:pt x="374" y="543"/>
                    <a:pt x="376" y="543"/>
                  </a:cubicBezTo>
                  <a:cubicBezTo>
                    <a:pt x="377" y="543"/>
                    <a:pt x="378" y="543"/>
                    <a:pt x="379" y="543"/>
                  </a:cubicBezTo>
                  <a:cubicBezTo>
                    <a:pt x="383" y="541"/>
                    <a:pt x="383" y="541"/>
                    <a:pt x="383" y="541"/>
                  </a:cubicBezTo>
                  <a:cubicBezTo>
                    <a:pt x="383" y="541"/>
                    <a:pt x="388" y="538"/>
                    <a:pt x="392" y="537"/>
                  </a:cubicBezTo>
                  <a:cubicBezTo>
                    <a:pt x="396" y="537"/>
                    <a:pt x="399" y="535"/>
                    <a:pt x="401" y="535"/>
                  </a:cubicBezTo>
                  <a:cubicBezTo>
                    <a:pt x="402" y="535"/>
                    <a:pt x="402" y="538"/>
                    <a:pt x="404" y="538"/>
                  </a:cubicBezTo>
                  <a:cubicBezTo>
                    <a:pt x="404" y="538"/>
                    <a:pt x="404" y="538"/>
                    <a:pt x="404" y="538"/>
                  </a:cubicBezTo>
                  <a:cubicBezTo>
                    <a:pt x="407" y="537"/>
                    <a:pt x="411" y="535"/>
                    <a:pt x="411" y="535"/>
                  </a:cubicBezTo>
                  <a:cubicBezTo>
                    <a:pt x="411" y="535"/>
                    <a:pt x="415" y="534"/>
                    <a:pt x="416" y="533"/>
                  </a:cubicBezTo>
                  <a:cubicBezTo>
                    <a:pt x="417" y="533"/>
                    <a:pt x="420" y="532"/>
                    <a:pt x="421" y="532"/>
                  </a:cubicBezTo>
                  <a:cubicBezTo>
                    <a:pt x="423" y="532"/>
                    <a:pt x="429" y="532"/>
                    <a:pt x="431" y="529"/>
                  </a:cubicBezTo>
                  <a:cubicBezTo>
                    <a:pt x="434" y="526"/>
                    <a:pt x="463" y="499"/>
                    <a:pt x="466" y="496"/>
                  </a:cubicBezTo>
                  <a:cubicBezTo>
                    <a:pt x="468" y="493"/>
                    <a:pt x="468" y="491"/>
                    <a:pt x="471" y="487"/>
                  </a:cubicBezTo>
                  <a:cubicBezTo>
                    <a:pt x="474" y="483"/>
                    <a:pt x="477" y="482"/>
                    <a:pt x="479" y="479"/>
                  </a:cubicBezTo>
                  <a:cubicBezTo>
                    <a:pt x="480" y="475"/>
                    <a:pt x="482" y="475"/>
                    <a:pt x="483" y="470"/>
                  </a:cubicBezTo>
                  <a:cubicBezTo>
                    <a:pt x="483" y="466"/>
                    <a:pt x="484" y="459"/>
                    <a:pt x="484" y="459"/>
                  </a:cubicBezTo>
                  <a:cubicBezTo>
                    <a:pt x="484" y="459"/>
                    <a:pt x="487" y="457"/>
                    <a:pt x="490" y="455"/>
                  </a:cubicBezTo>
                  <a:cubicBezTo>
                    <a:pt x="493" y="453"/>
                    <a:pt x="500" y="449"/>
                    <a:pt x="502" y="448"/>
                  </a:cubicBezTo>
                  <a:cubicBezTo>
                    <a:pt x="503" y="447"/>
                    <a:pt x="506" y="445"/>
                    <a:pt x="508" y="443"/>
                  </a:cubicBezTo>
                  <a:cubicBezTo>
                    <a:pt x="510" y="442"/>
                    <a:pt x="513" y="440"/>
                    <a:pt x="513" y="438"/>
                  </a:cubicBezTo>
                  <a:cubicBezTo>
                    <a:pt x="514" y="435"/>
                    <a:pt x="514" y="431"/>
                    <a:pt x="515" y="429"/>
                  </a:cubicBezTo>
                  <a:cubicBezTo>
                    <a:pt x="516" y="427"/>
                    <a:pt x="518" y="424"/>
                    <a:pt x="518" y="423"/>
                  </a:cubicBezTo>
                  <a:cubicBezTo>
                    <a:pt x="519" y="422"/>
                    <a:pt x="520" y="420"/>
                    <a:pt x="518" y="419"/>
                  </a:cubicBezTo>
                  <a:cubicBezTo>
                    <a:pt x="517" y="417"/>
                    <a:pt x="516" y="416"/>
                    <a:pt x="516" y="415"/>
                  </a:cubicBezTo>
                  <a:cubicBezTo>
                    <a:pt x="516" y="413"/>
                    <a:pt x="516" y="411"/>
                    <a:pt x="516" y="411"/>
                  </a:cubicBezTo>
                  <a:cubicBezTo>
                    <a:pt x="516" y="411"/>
                    <a:pt x="512" y="410"/>
                    <a:pt x="512" y="408"/>
                  </a:cubicBezTo>
                  <a:cubicBezTo>
                    <a:pt x="512" y="407"/>
                    <a:pt x="513" y="401"/>
                    <a:pt x="513" y="401"/>
                  </a:cubicBezTo>
                  <a:cubicBezTo>
                    <a:pt x="513" y="401"/>
                    <a:pt x="520" y="393"/>
                    <a:pt x="526" y="387"/>
                  </a:cubicBezTo>
                  <a:cubicBezTo>
                    <a:pt x="532" y="382"/>
                    <a:pt x="534" y="380"/>
                    <a:pt x="539" y="376"/>
                  </a:cubicBezTo>
                  <a:cubicBezTo>
                    <a:pt x="545" y="372"/>
                    <a:pt x="542" y="374"/>
                    <a:pt x="545" y="372"/>
                  </a:cubicBezTo>
                  <a:cubicBezTo>
                    <a:pt x="549" y="369"/>
                    <a:pt x="557" y="367"/>
                    <a:pt x="557" y="367"/>
                  </a:cubicBezTo>
                  <a:cubicBezTo>
                    <a:pt x="557" y="367"/>
                    <a:pt x="564" y="357"/>
                    <a:pt x="567" y="353"/>
                  </a:cubicBezTo>
                  <a:cubicBezTo>
                    <a:pt x="570" y="350"/>
                    <a:pt x="574" y="345"/>
                    <a:pt x="574" y="342"/>
                  </a:cubicBezTo>
                  <a:cubicBezTo>
                    <a:pt x="574" y="338"/>
                    <a:pt x="571" y="335"/>
                    <a:pt x="573" y="332"/>
                  </a:cubicBezTo>
                  <a:cubicBezTo>
                    <a:pt x="574" y="328"/>
                    <a:pt x="575" y="311"/>
                    <a:pt x="576" y="309"/>
                  </a:cubicBezTo>
                  <a:cubicBezTo>
                    <a:pt x="576" y="307"/>
                    <a:pt x="583" y="302"/>
                    <a:pt x="579" y="300"/>
                  </a:cubicBezTo>
                  <a:cubicBezTo>
                    <a:pt x="575" y="297"/>
                    <a:pt x="571" y="294"/>
                    <a:pt x="571" y="290"/>
                  </a:cubicBezTo>
                  <a:cubicBezTo>
                    <a:pt x="571" y="285"/>
                    <a:pt x="570" y="281"/>
                    <a:pt x="570" y="279"/>
                  </a:cubicBezTo>
                  <a:cubicBezTo>
                    <a:pt x="570" y="278"/>
                    <a:pt x="571" y="274"/>
                    <a:pt x="571" y="274"/>
                  </a:cubicBezTo>
                  <a:cubicBezTo>
                    <a:pt x="571" y="274"/>
                    <a:pt x="573" y="269"/>
                    <a:pt x="573" y="268"/>
                  </a:cubicBezTo>
                  <a:cubicBezTo>
                    <a:pt x="573" y="267"/>
                    <a:pt x="572" y="262"/>
                    <a:pt x="572" y="262"/>
                  </a:cubicBezTo>
                  <a:cubicBezTo>
                    <a:pt x="572" y="262"/>
                    <a:pt x="575" y="260"/>
                    <a:pt x="575" y="259"/>
                  </a:cubicBezTo>
                  <a:cubicBezTo>
                    <a:pt x="575" y="257"/>
                    <a:pt x="572" y="255"/>
                    <a:pt x="572" y="255"/>
                  </a:cubicBezTo>
                  <a:cubicBezTo>
                    <a:pt x="572" y="255"/>
                    <a:pt x="569" y="252"/>
                    <a:pt x="571" y="250"/>
                  </a:cubicBezTo>
                  <a:cubicBezTo>
                    <a:pt x="572" y="249"/>
                    <a:pt x="575" y="248"/>
                    <a:pt x="575" y="248"/>
                  </a:cubicBezTo>
                  <a:cubicBezTo>
                    <a:pt x="577" y="245"/>
                    <a:pt x="577" y="239"/>
                    <a:pt x="577" y="239"/>
                  </a:cubicBezTo>
                  <a:cubicBezTo>
                    <a:pt x="578" y="234"/>
                    <a:pt x="578" y="234"/>
                    <a:pt x="578" y="234"/>
                  </a:cubicBezTo>
                  <a:cubicBezTo>
                    <a:pt x="578" y="234"/>
                    <a:pt x="588" y="212"/>
                    <a:pt x="597" y="205"/>
                  </a:cubicBezTo>
                  <a:cubicBezTo>
                    <a:pt x="606" y="199"/>
                    <a:pt x="619" y="172"/>
                    <a:pt x="625" y="168"/>
                  </a:cubicBezTo>
                  <a:cubicBezTo>
                    <a:pt x="631" y="163"/>
                    <a:pt x="636" y="161"/>
                    <a:pt x="642" y="154"/>
                  </a:cubicBezTo>
                  <a:cubicBezTo>
                    <a:pt x="648" y="147"/>
                    <a:pt x="652" y="138"/>
                    <a:pt x="652" y="138"/>
                  </a:cubicBezTo>
                  <a:cubicBezTo>
                    <a:pt x="652" y="138"/>
                    <a:pt x="664" y="112"/>
                    <a:pt x="667" y="108"/>
                  </a:cubicBezTo>
                  <a:cubicBezTo>
                    <a:pt x="669" y="104"/>
                    <a:pt x="674" y="96"/>
                    <a:pt x="676" y="93"/>
                  </a:cubicBezTo>
                  <a:cubicBezTo>
                    <a:pt x="677" y="90"/>
                    <a:pt x="680" y="81"/>
                    <a:pt x="681" y="78"/>
                  </a:cubicBezTo>
                  <a:cubicBezTo>
                    <a:pt x="682" y="75"/>
                    <a:pt x="679" y="73"/>
                    <a:pt x="679" y="72"/>
                  </a:cubicBezTo>
                  <a:cubicBezTo>
                    <a:pt x="679" y="70"/>
                    <a:pt x="679" y="68"/>
                    <a:pt x="680" y="67"/>
                  </a:cubicBezTo>
                  <a:cubicBezTo>
                    <a:pt x="682" y="67"/>
                    <a:pt x="682" y="63"/>
                    <a:pt x="682" y="63"/>
                  </a:cubicBezTo>
                  <a:cubicBezTo>
                    <a:pt x="680" y="62"/>
                    <a:pt x="680" y="62"/>
                    <a:pt x="680" y="62"/>
                  </a:cubicBezTo>
                  <a:cubicBezTo>
                    <a:pt x="680" y="56"/>
                    <a:pt x="680" y="56"/>
                    <a:pt x="680" y="56"/>
                  </a:cubicBezTo>
                  <a:cubicBezTo>
                    <a:pt x="679" y="51"/>
                    <a:pt x="679" y="51"/>
                    <a:pt x="679" y="51"/>
                  </a:cubicBezTo>
                  <a:cubicBezTo>
                    <a:pt x="679" y="51"/>
                    <a:pt x="678" y="50"/>
                    <a:pt x="677" y="50"/>
                  </a:cubicBezTo>
                  <a:cubicBezTo>
                    <a:pt x="676" y="50"/>
                    <a:pt x="675" y="50"/>
                    <a:pt x="675" y="51"/>
                  </a:cubicBezTo>
                  <a:cubicBezTo>
                    <a:pt x="672" y="55"/>
                    <a:pt x="669" y="57"/>
                    <a:pt x="669" y="57"/>
                  </a:cubicBezTo>
                  <a:cubicBezTo>
                    <a:pt x="669" y="57"/>
                    <a:pt x="665" y="58"/>
                    <a:pt x="661" y="58"/>
                  </a:cubicBezTo>
                  <a:cubicBezTo>
                    <a:pt x="657" y="58"/>
                    <a:pt x="654" y="58"/>
                    <a:pt x="651" y="59"/>
                  </a:cubicBezTo>
                  <a:cubicBezTo>
                    <a:pt x="648" y="61"/>
                    <a:pt x="644" y="63"/>
                    <a:pt x="644" y="63"/>
                  </a:cubicBezTo>
                  <a:cubicBezTo>
                    <a:pt x="644" y="63"/>
                    <a:pt x="643" y="63"/>
                    <a:pt x="642" y="63"/>
                  </a:cubicBezTo>
                  <a:cubicBezTo>
                    <a:pt x="641" y="63"/>
                    <a:pt x="641" y="63"/>
                    <a:pt x="640" y="63"/>
                  </a:cubicBezTo>
                  <a:cubicBezTo>
                    <a:pt x="638" y="64"/>
                    <a:pt x="634" y="67"/>
                    <a:pt x="634" y="67"/>
                  </a:cubicBezTo>
                  <a:cubicBezTo>
                    <a:pt x="628" y="69"/>
                    <a:pt x="628" y="69"/>
                    <a:pt x="628" y="69"/>
                  </a:cubicBezTo>
                  <a:cubicBezTo>
                    <a:pt x="628" y="69"/>
                    <a:pt x="627" y="69"/>
                    <a:pt x="625" y="69"/>
                  </a:cubicBezTo>
                  <a:cubicBezTo>
                    <a:pt x="623" y="69"/>
                    <a:pt x="618" y="69"/>
                    <a:pt x="618" y="67"/>
                  </a:cubicBezTo>
                  <a:cubicBezTo>
                    <a:pt x="618" y="66"/>
                    <a:pt x="617" y="60"/>
                    <a:pt x="616" y="58"/>
                  </a:cubicBezTo>
                  <a:cubicBezTo>
                    <a:pt x="616" y="57"/>
                    <a:pt x="612" y="57"/>
                    <a:pt x="614" y="54"/>
                  </a:cubicBezTo>
                  <a:cubicBezTo>
                    <a:pt x="616" y="51"/>
                    <a:pt x="617" y="44"/>
                    <a:pt x="619" y="44"/>
                  </a:cubicBezTo>
                  <a:cubicBezTo>
                    <a:pt x="621" y="43"/>
                    <a:pt x="623" y="42"/>
                    <a:pt x="625" y="42"/>
                  </a:cubicBezTo>
                  <a:cubicBezTo>
                    <a:pt x="626" y="42"/>
                    <a:pt x="628" y="42"/>
                    <a:pt x="629" y="42"/>
                  </a:cubicBezTo>
                  <a:cubicBezTo>
                    <a:pt x="630" y="42"/>
                    <a:pt x="631" y="42"/>
                    <a:pt x="631" y="42"/>
                  </a:cubicBezTo>
                  <a:cubicBezTo>
                    <a:pt x="634" y="41"/>
                    <a:pt x="637" y="36"/>
                    <a:pt x="639" y="36"/>
                  </a:cubicBezTo>
                  <a:cubicBezTo>
                    <a:pt x="640" y="36"/>
                    <a:pt x="643" y="35"/>
                    <a:pt x="646" y="35"/>
                  </a:cubicBezTo>
                  <a:cubicBezTo>
                    <a:pt x="649" y="35"/>
                    <a:pt x="653" y="35"/>
                    <a:pt x="654" y="34"/>
                  </a:cubicBezTo>
                  <a:cubicBezTo>
                    <a:pt x="655" y="34"/>
                    <a:pt x="659" y="31"/>
                    <a:pt x="659" y="31"/>
                  </a:cubicBezTo>
                  <a:cubicBezTo>
                    <a:pt x="663" y="28"/>
                    <a:pt x="663" y="28"/>
                    <a:pt x="663" y="28"/>
                  </a:cubicBezTo>
                  <a:cubicBezTo>
                    <a:pt x="663" y="28"/>
                    <a:pt x="666" y="22"/>
                    <a:pt x="671" y="22"/>
                  </a:cubicBezTo>
                  <a:cubicBezTo>
                    <a:pt x="677" y="21"/>
                    <a:pt x="682" y="17"/>
                    <a:pt x="685" y="12"/>
                  </a:cubicBezTo>
                  <a:cubicBezTo>
                    <a:pt x="688" y="6"/>
                    <a:pt x="686" y="4"/>
                    <a:pt x="690" y="1"/>
                  </a:cubicBezTo>
                  <a:cubicBezTo>
                    <a:pt x="691" y="1"/>
                    <a:pt x="691" y="0"/>
                    <a:pt x="692" y="0"/>
                  </a:cubicBezTo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Oval 30">
              <a:extLst>
                <a:ext uri="{FF2B5EF4-FFF2-40B4-BE49-F238E27FC236}">
                  <a16:creationId xmlns:a16="http://schemas.microsoft.com/office/drawing/2014/main" id="{D1FE714A-E172-F944-9A40-FAF8D6B3622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52850" y="3535363"/>
              <a:ext cx="4570413" cy="712788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Freeform 31">
              <a:extLst>
                <a:ext uri="{FF2B5EF4-FFF2-40B4-BE49-F238E27FC236}">
                  <a16:creationId xmlns:a16="http://schemas.microsoft.com/office/drawing/2014/main" id="{AAD4E496-881A-724A-B71F-248D3DA50D39}"/>
                </a:ext>
              </a:extLst>
            </p:cNvPr>
            <p:cNvSpPr>
              <a:spLocks/>
            </p:cNvSpPr>
            <p:nvPr/>
          </p:nvSpPr>
          <p:spPr bwMode="auto">
            <a:xfrm>
              <a:off x="3900488" y="1731963"/>
              <a:ext cx="4294188" cy="2033588"/>
            </a:xfrm>
            <a:custGeom>
              <a:avLst/>
              <a:gdLst>
                <a:gd name="T0" fmla="*/ 2705 w 2705"/>
                <a:gd name="T1" fmla="*/ 1281 h 1281"/>
                <a:gd name="T2" fmla="*/ 2130 w 2705"/>
                <a:gd name="T3" fmla="*/ 651 h 1281"/>
                <a:gd name="T4" fmla="*/ 1983 w 2705"/>
                <a:gd name="T5" fmla="*/ 829 h 1281"/>
                <a:gd name="T6" fmla="*/ 1441 w 2705"/>
                <a:gd name="T7" fmla="*/ 0 h 1281"/>
                <a:gd name="T8" fmla="*/ 1046 w 2705"/>
                <a:gd name="T9" fmla="*/ 566 h 1281"/>
                <a:gd name="T10" fmla="*/ 857 w 2705"/>
                <a:gd name="T11" fmla="*/ 425 h 1281"/>
                <a:gd name="T12" fmla="*/ 505 w 2705"/>
                <a:gd name="T13" fmla="*/ 995 h 1281"/>
                <a:gd name="T14" fmla="*/ 0 w 2705"/>
                <a:gd name="T15" fmla="*/ 1281 h 1281"/>
                <a:gd name="T16" fmla="*/ 2705 w 2705"/>
                <a:gd name="T17" fmla="*/ 1281 h 12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05" h="1281">
                  <a:moveTo>
                    <a:pt x="2705" y="1281"/>
                  </a:moveTo>
                  <a:lnTo>
                    <a:pt x="2130" y="651"/>
                  </a:lnTo>
                  <a:lnTo>
                    <a:pt x="1983" y="829"/>
                  </a:lnTo>
                  <a:lnTo>
                    <a:pt x="1441" y="0"/>
                  </a:lnTo>
                  <a:lnTo>
                    <a:pt x="1046" y="566"/>
                  </a:lnTo>
                  <a:lnTo>
                    <a:pt x="857" y="425"/>
                  </a:lnTo>
                  <a:lnTo>
                    <a:pt x="505" y="995"/>
                  </a:lnTo>
                  <a:lnTo>
                    <a:pt x="0" y="1281"/>
                  </a:lnTo>
                  <a:lnTo>
                    <a:pt x="2705" y="128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Freeform 32">
              <a:extLst>
                <a:ext uri="{FF2B5EF4-FFF2-40B4-BE49-F238E27FC236}">
                  <a16:creationId xmlns:a16="http://schemas.microsoft.com/office/drawing/2014/main" id="{CE36E700-DD95-4F47-AA00-2DFEBAC4D049}"/>
                </a:ext>
              </a:extLst>
            </p:cNvPr>
            <p:cNvSpPr>
              <a:spLocks/>
            </p:cNvSpPr>
            <p:nvPr/>
          </p:nvSpPr>
          <p:spPr bwMode="auto">
            <a:xfrm>
              <a:off x="3900488" y="1731963"/>
              <a:ext cx="4294188" cy="2033588"/>
            </a:xfrm>
            <a:custGeom>
              <a:avLst/>
              <a:gdLst>
                <a:gd name="T0" fmla="*/ 2705 w 2705"/>
                <a:gd name="T1" fmla="*/ 1281 h 1281"/>
                <a:gd name="T2" fmla="*/ 2130 w 2705"/>
                <a:gd name="T3" fmla="*/ 651 h 1281"/>
                <a:gd name="T4" fmla="*/ 1983 w 2705"/>
                <a:gd name="T5" fmla="*/ 829 h 1281"/>
                <a:gd name="T6" fmla="*/ 1441 w 2705"/>
                <a:gd name="T7" fmla="*/ 0 h 1281"/>
                <a:gd name="T8" fmla="*/ 1046 w 2705"/>
                <a:gd name="T9" fmla="*/ 566 h 1281"/>
                <a:gd name="T10" fmla="*/ 857 w 2705"/>
                <a:gd name="T11" fmla="*/ 425 h 1281"/>
                <a:gd name="T12" fmla="*/ 505 w 2705"/>
                <a:gd name="T13" fmla="*/ 995 h 1281"/>
                <a:gd name="T14" fmla="*/ 0 w 2705"/>
                <a:gd name="T15" fmla="*/ 1281 h 1281"/>
                <a:gd name="T16" fmla="*/ 2705 w 2705"/>
                <a:gd name="T17" fmla="*/ 1281 h 12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05" h="1281">
                  <a:moveTo>
                    <a:pt x="2705" y="1281"/>
                  </a:moveTo>
                  <a:lnTo>
                    <a:pt x="2130" y="651"/>
                  </a:lnTo>
                  <a:lnTo>
                    <a:pt x="1983" y="829"/>
                  </a:lnTo>
                  <a:lnTo>
                    <a:pt x="1441" y="0"/>
                  </a:lnTo>
                  <a:lnTo>
                    <a:pt x="1046" y="566"/>
                  </a:lnTo>
                  <a:lnTo>
                    <a:pt x="857" y="425"/>
                  </a:lnTo>
                  <a:lnTo>
                    <a:pt x="505" y="995"/>
                  </a:lnTo>
                  <a:lnTo>
                    <a:pt x="0" y="1281"/>
                  </a:lnTo>
                  <a:lnTo>
                    <a:pt x="2705" y="1281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Freeform 33">
              <a:extLst>
                <a:ext uri="{FF2B5EF4-FFF2-40B4-BE49-F238E27FC236}">
                  <a16:creationId xmlns:a16="http://schemas.microsoft.com/office/drawing/2014/main" id="{F4B7B089-B331-244A-BFA5-633AF496BE16}"/>
                </a:ext>
              </a:extLst>
            </p:cNvPr>
            <p:cNvSpPr>
              <a:spLocks/>
            </p:cNvSpPr>
            <p:nvPr/>
          </p:nvSpPr>
          <p:spPr bwMode="auto">
            <a:xfrm>
              <a:off x="3863975" y="3511550"/>
              <a:ext cx="4330700" cy="261938"/>
            </a:xfrm>
            <a:custGeom>
              <a:avLst/>
              <a:gdLst>
                <a:gd name="T0" fmla="*/ 0 w 2728"/>
                <a:gd name="T1" fmla="*/ 165 h 165"/>
                <a:gd name="T2" fmla="*/ 1359 w 2728"/>
                <a:gd name="T3" fmla="*/ 0 h 165"/>
                <a:gd name="T4" fmla="*/ 1317 w 2728"/>
                <a:gd name="T5" fmla="*/ 64 h 165"/>
                <a:gd name="T6" fmla="*/ 1582 w 2728"/>
                <a:gd name="T7" fmla="*/ 107 h 165"/>
                <a:gd name="T8" fmla="*/ 2728 w 2728"/>
                <a:gd name="T9" fmla="*/ 160 h 165"/>
                <a:gd name="T10" fmla="*/ 0 w 2728"/>
                <a:gd name="T11" fmla="*/ 165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728" h="165">
                  <a:moveTo>
                    <a:pt x="0" y="165"/>
                  </a:moveTo>
                  <a:lnTo>
                    <a:pt x="1359" y="0"/>
                  </a:lnTo>
                  <a:lnTo>
                    <a:pt x="1317" y="64"/>
                  </a:lnTo>
                  <a:lnTo>
                    <a:pt x="1582" y="107"/>
                  </a:lnTo>
                  <a:lnTo>
                    <a:pt x="2728" y="160"/>
                  </a:lnTo>
                  <a:lnTo>
                    <a:pt x="0" y="165"/>
                  </a:lnTo>
                  <a:close/>
                </a:path>
              </a:pathLst>
            </a:custGeom>
            <a:solidFill>
              <a:srgbClr val="0070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Freeform 34">
              <a:extLst>
                <a:ext uri="{FF2B5EF4-FFF2-40B4-BE49-F238E27FC236}">
                  <a16:creationId xmlns:a16="http://schemas.microsoft.com/office/drawing/2014/main" id="{6C5FB98C-86F9-A543-A82E-4A284CB253C9}"/>
                </a:ext>
              </a:extLst>
            </p:cNvPr>
            <p:cNvSpPr>
              <a:spLocks/>
            </p:cNvSpPr>
            <p:nvPr/>
          </p:nvSpPr>
          <p:spPr bwMode="auto">
            <a:xfrm>
              <a:off x="3863975" y="3511550"/>
              <a:ext cx="4330700" cy="261938"/>
            </a:xfrm>
            <a:custGeom>
              <a:avLst/>
              <a:gdLst>
                <a:gd name="T0" fmla="*/ 0 w 2728"/>
                <a:gd name="T1" fmla="*/ 165 h 165"/>
                <a:gd name="T2" fmla="*/ 1359 w 2728"/>
                <a:gd name="T3" fmla="*/ 0 h 165"/>
                <a:gd name="T4" fmla="*/ 1317 w 2728"/>
                <a:gd name="T5" fmla="*/ 64 h 165"/>
                <a:gd name="T6" fmla="*/ 1582 w 2728"/>
                <a:gd name="T7" fmla="*/ 107 h 165"/>
                <a:gd name="T8" fmla="*/ 2728 w 2728"/>
                <a:gd name="T9" fmla="*/ 160 h 165"/>
                <a:gd name="T10" fmla="*/ 0 w 2728"/>
                <a:gd name="T11" fmla="*/ 165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728" h="165">
                  <a:moveTo>
                    <a:pt x="0" y="165"/>
                  </a:moveTo>
                  <a:lnTo>
                    <a:pt x="1359" y="0"/>
                  </a:lnTo>
                  <a:lnTo>
                    <a:pt x="1317" y="64"/>
                  </a:lnTo>
                  <a:lnTo>
                    <a:pt x="1582" y="107"/>
                  </a:lnTo>
                  <a:lnTo>
                    <a:pt x="2728" y="160"/>
                  </a:lnTo>
                  <a:lnTo>
                    <a:pt x="0" y="165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Freeform 35">
              <a:extLst>
                <a:ext uri="{FF2B5EF4-FFF2-40B4-BE49-F238E27FC236}">
                  <a16:creationId xmlns:a16="http://schemas.microsoft.com/office/drawing/2014/main" id="{779E8783-A600-4341-B8BF-27F43776FD58}"/>
                </a:ext>
              </a:extLst>
            </p:cNvPr>
            <p:cNvSpPr>
              <a:spLocks/>
            </p:cNvSpPr>
            <p:nvPr/>
          </p:nvSpPr>
          <p:spPr bwMode="auto">
            <a:xfrm>
              <a:off x="6188075" y="1731963"/>
              <a:ext cx="2006600" cy="2036763"/>
            </a:xfrm>
            <a:custGeom>
              <a:avLst/>
              <a:gdLst>
                <a:gd name="T0" fmla="*/ 0 w 1264"/>
                <a:gd name="T1" fmla="*/ 0 h 1283"/>
                <a:gd name="T2" fmla="*/ 113 w 1264"/>
                <a:gd name="T3" fmla="*/ 396 h 1283"/>
                <a:gd name="T4" fmla="*/ 228 w 1264"/>
                <a:gd name="T5" fmla="*/ 794 h 1283"/>
                <a:gd name="T6" fmla="*/ 334 w 1264"/>
                <a:gd name="T7" fmla="*/ 600 h 1283"/>
                <a:gd name="T8" fmla="*/ 451 w 1264"/>
                <a:gd name="T9" fmla="*/ 1283 h 1283"/>
                <a:gd name="T10" fmla="*/ 1264 w 1264"/>
                <a:gd name="T11" fmla="*/ 1281 h 1283"/>
                <a:gd name="T12" fmla="*/ 689 w 1264"/>
                <a:gd name="T13" fmla="*/ 651 h 1283"/>
                <a:gd name="T14" fmla="*/ 542 w 1264"/>
                <a:gd name="T15" fmla="*/ 829 h 1283"/>
                <a:gd name="T16" fmla="*/ 0 w 1264"/>
                <a:gd name="T17" fmla="*/ 0 h 1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64" h="1283">
                  <a:moveTo>
                    <a:pt x="0" y="0"/>
                  </a:moveTo>
                  <a:lnTo>
                    <a:pt x="113" y="396"/>
                  </a:lnTo>
                  <a:lnTo>
                    <a:pt x="228" y="794"/>
                  </a:lnTo>
                  <a:lnTo>
                    <a:pt x="334" y="600"/>
                  </a:lnTo>
                  <a:lnTo>
                    <a:pt x="451" y="1283"/>
                  </a:lnTo>
                  <a:lnTo>
                    <a:pt x="1264" y="1281"/>
                  </a:lnTo>
                  <a:lnTo>
                    <a:pt x="689" y="651"/>
                  </a:lnTo>
                  <a:lnTo>
                    <a:pt x="542" y="82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Freeform 36">
              <a:extLst>
                <a:ext uri="{FF2B5EF4-FFF2-40B4-BE49-F238E27FC236}">
                  <a16:creationId xmlns:a16="http://schemas.microsoft.com/office/drawing/2014/main" id="{F81598FB-2A52-3A4B-83EF-3D57839179AF}"/>
                </a:ext>
              </a:extLst>
            </p:cNvPr>
            <p:cNvSpPr>
              <a:spLocks/>
            </p:cNvSpPr>
            <p:nvPr/>
          </p:nvSpPr>
          <p:spPr bwMode="auto">
            <a:xfrm>
              <a:off x="6188075" y="1731963"/>
              <a:ext cx="2006600" cy="2036763"/>
            </a:xfrm>
            <a:custGeom>
              <a:avLst/>
              <a:gdLst>
                <a:gd name="T0" fmla="*/ 0 w 1264"/>
                <a:gd name="T1" fmla="*/ 0 h 1283"/>
                <a:gd name="T2" fmla="*/ 113 w 1264"/>
                <a:gd name="T3" fmla="*/ 396 h 1283"/>
                <a:gd name="T4" fmla="*/ 228 w 1264"/>
                <a:gd name="T5" fmla="*/ 794 h 1283"/>
                <a:gd name="T6" fmla="*/ 334 w 1264"/>
                <a:gd name="T7" fmla="*/ 600 h 1283"/>
                <a:gd name="T8" fmla="*/ 451 w 1264"/>
                <a:gd name="T9" fmla="*/ 1283 h 1283"/>
                <a:gd name="T10" fmla="*/ 1264 w 1264"/>
                <a:gd name="T11" fmla="*/ 1281 h 1283"/>
                <a:gd name="T12" fmla="*/ 689 w 1264"/>
                <a:gd name="T13" fmla="*/ 651 h 1283"/>
                <a:gd name="T14" fmla="*/ 542 w 1264"/>
                <a:gd name="T15" fmla="*/ 829 h 1283"/>
                <a:gd name="T16" fmla="*/ 0 w 1264"/>
                <a:gd name="T17" fmla="*/ 0 h 1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64" h="1283">
                  <a:moveTo>
                    <a:pt x="0" y="0"/>
                  </a:moveTo>
                  <a:lnTo>
                    <a:pt x="113" y="396"/>
                  </a:lnTo>
                  <a:lnTo>
                    <a:pt x="228" y="794"/>
                  </a:lnTo>
                  <a:lnTo>
                    <a:pt x="334" y="600"/>
                  </a:lnTo>
                  <a:lnTo>
                    <a:pt x="451" y="1283"/>
                  </a:lnTo>
                  <a:lnTo>
                    <a:pt x="1264" y="1281"/>
                  </a:lnTo>
                  <a:lnTo>
                    <a:pt x="689" y="651"/>
                  </a:lnTo>
                  <a:lnTo>
                    <a:pt x="542" y="829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Freeform 37">
              <a:extLst>
                <a:ext uri="{FF2B5EF4-FFF2-40B4-BE49-F238E27FC236}">
                  <a16:creationId xmlns:a16="http://schemas.microsoft.com/office/drawing/2014/main" id="{20E41F81-D616-4D49-BE8B-F1E3AE20804F}"/>
                </a:ext>
              </a:extLst>
            </p:cNvPr>
            <p:cNvSpPr>
              <a:spLocks/>
            </p:cNvSpPr>
            <p:nvPr/>
          </p:nvSpPr>
          <p:spPr bwMode="auto">
            <a:xfrm>
              <a:off x="7229475" y="2765425"/>
              <a:ext cx="965200" cy="1000125"/>
            </a:xfrm>
            <a:custGeom>
              <a:avLst/>
              <a:gdLst>
                <a:gd name="T0" fmla="*/ 34 w 608"/>
                <a:gd name="T1" fmla="*/ 0 h 630"/>
                <a:gd name="T2" fmla="*/ 608 w 608"/>
                <a:gd name="T3" fmla="*/ 630 h 630"/>
                <a:gd name="T4" fmla="*/ 106 w 608"/>
                <a:gd name="T5" fmla="*/ 199 h 630"/>
                <a:gd name="T6" fmla="*/ 0 w 608"/>
                <a:gd name="T7" fmla="*/ 236 h 630"/>
                <a:gd name="T8" fmla="*/ 34 w 608"/>
                <a:gd name="T9" fmla="*/ 0 h 6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8" h="630">
                  <a:moveTo>
                    <a:pt x="34" y="0"/>
                  </a:moveTo>
                  <a:lnTo>
                    <a:pt x="608" y="630"/>
                  </a:lnTo>
                  <a:lnTo>
                    <a:pt x="106" y="199"/>
                  </a:lnTo>
                  <a:lnTo>
                    <a:pt x="0" y="236"/>
                  </a:lnTo>
                  <a:lnTo>
                    <a:pt x="34" y="0"/>
                  </a:ln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Freeform 38">
              <a:extLst>
                <a:ext uri="{FF2B5EF4-FFF2-40B4-BE49-F238E27FC236}">
                  <a16:creationId xmlns:a16="http://schemas.microsoft.com/office/drawing/2014/main" id="{D56E988E-57BB-D843-8284-8B5FEEF8E58A}"/>
                </a:ext>
              </a:extLst>
            </p:cNvPr>
            <p:cNvSpPr>
              <a:spLocks/>
            </p:cNvSpPr>
            <p:nvPr/>
          </p:nvSpPr>
          <p:spPr bwMode="auto">
            <a:xfrm>
              <a:off x="3863975" y="1731963"/>
              <a:ext cx="2324100" cy="2041525"/>
            </a:xfrm>
            <a:custGeom>
              <a:avLst/>
              <a:gdLst>
                <a:gd name="T0" fmla="*/ 1051 w 1464"/>
                <a:gd name="T1" fmla="*/ 861 h 1286"/>
                <a:gd name="T2" fmla="*/ 1464 w 1464"/>
                <a:gd name="T3" fmla="*/ 0 h 1286"/>
                <a:gd name="T4" fmla="*/ 1069 w 1464"/>
                <a:gd name="T5" fmla="*/ 566 h 1286"/>
                <a:gd name="T6" fmla="*/ 881 w 1464"/>
                <a:gd name="T7" fmla="*/ 427 h 1286"/>
                <a:gd name="T8" fmla="*/ 528 w 1464"/>
                <a:gd name="T9" fmla="*/ 995 h 1286"/>
                <a:gd name="T10" fmla="*/ 0 w 1464"/>
                <a:gd name="T11" fmla="*/ 1286 h 1286"/>
                <a:gd name="T12" fmla="*/ 675 w 1464"/>
                <a:gd name="T13" fmla="*/ 1032 h 1286"/>
                <a:gd name="T14" fmla="*/ 975 w 1464"/>
                <a:gd name="T15" fmla="*/ 586 h 1286"/>
                <a:gd name="T16" fmla="*/ 1051 w 1464"/>
                <a:gd name="T17" fmla="*/ 861 h 12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64" h="1286">
                  <a:moveTo>
                    <a:pt x="1051" y="861"/>
                  </a:moveTo>
                  <a:lnTo>
                    <a:pt x="1464" y="0"/>
                  </a:lnTo>
                  <a:lnTo>
                    <a:pt x="1069" y="566"/>
                  </a:lnTo>
                  <a:lnTo>
                    <a:pt x="881" y="427"/>
                  </a:lnTo>
                  <a:lnTo>
                    <a:pt x="528" y="995"/>
                  </a:lnTo>
                  <a:lnTo>
                    <a:pt x="0" y="1286"/>
                  </a:lnTo>
                  <a:lnTo>
                    <a:pt x="675" y="1032"/>
                  </a:lnTo>
                  <a:lnTo>
                    <a:pt x="975" y="586"/>
                  </a:lnTo>
                  <a:lnTo>
                    <a:pt x="1051" y="861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" name="Freeform 39">
              <a:extLst>
                <a:ext uri="{FF2B5EF4-FFF2-40B4-BE49-F238E27FC236}">
                  <a16:creationId xmlns:a16="http://schemas.microsoft.com/office/drawing/2014/main" id="{B7F6AAEB-B78E-194C-AEDF-A6F3557F9B02}"/>
                </a:ext>
              </a:extLst>
            </p:cNvPr>
            <p:cNvSpPr>
              <a:spLocks/>
            </p:cNvSpPr>
            <p:nvPr/>
          </p:nvSpPr>
          <p:spPr bwMode="auto">
            <a:xfrm>
              <a:off x="3863975" y="1731963"/>
              <a:ext cx="2324100" cy="2041525"/>
            </a:xfrm>
            <a:custGeom>
              <a:avLst/>
              <a:gdLst>
                <a:gd name="T0" fmla="*/ 1051 w 1464"/>
                <a:gd name="T1" fmla="*/ 861 h 1286"/>
                <a:gd name="T2" fmla="*/ 1464 w 1464"/>
                <a:gd name="T3" fmla="*/ 0 h 1286"/>
                <a:gd name="T4" fmla="*/ 1069 w 1464"/>
                <a:gd name="T5" fmla="*/ 566 h 1286"/>
                <a:gd name="T6" fmla="*/ 881 w 1464"/>
                <a:gd name="T7" fmla="*/ 427 h 1286"/>
                <a:gd name="T8" fmla="*/ 528 w 1464"/>
                <a:gd name="T9" fmla="*/ 995 h 1286"/>
                <a:gd name="T10" fmla="*/ 0 w 1464"/>
                <a:gd name="T11" fmla="*/ 1286 h 1286"/>
                <a:gd name="T12" fmla="*/ 675 w 1464"/>
                <a:gd name="T13" fmla="*/ 1032 h 1286"/>
                <a:gd name="T14" fmla="*/ 975 w 1464"/>
                <a:gd name="T15" fmla="*/ 586 h 1286"/>
                <a:gd name="T16" fmla="*/ 1051 w 1464"/>
                <a:gd name="T17" fmla="*/ 861 h 12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64" h="1286">
                  <a:moveTo>
                    <a:pt x="1051" y="861"/>
                  </a:moveTo>
                  <a:lnTo>
                    <a:pt x="1464" y="0"/>
                  </a:lnTo>
                  <a:lnTo>
                    <a:pt x="1069" y="566"/>
                  </a:lnTo>
                  <a:lnTo>
                    <a:pt x="881" y="427"/>
                  </a:lnTo>
                  <a:lnTo>
                    <a:pt x="528" y="995"/>
                  </a:lnTo>
                  <a:lnTo>
                    <a:pt x="0" y="1286"/>
                  </a:lnTo>
                  <a:lnTo>
                    <a:pt x="675" y="1032"/>
                  </a:lnTo>
                  <a:lnTo>
                    <a:pt x="975" y="586"/>
                  </a:lnTo>
                  <a:lnTo>
                    <a:pt x="1051" y="861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" name="Freeform 40">
              <a:extLst>
                <a:ext uri="{FF2B5EF4-FFF2-40B4-BE49-F238E27FC236}">
                  <a16:creationId xmlns:a16="http://schemas.microsoft.com/office/drawing/2014/main" id="{F39BA61E-EBE5-0D4C-B4F8-46B60D28B4CB}"/>
                </a:ext>
              </a:extLst>
            </p:cNvPr>
            <p:cNvSpPr>
              <a:spLocks/>
            </p:cNvSpPr>
            <p:nvPr/>
          </p:nvSpPr>
          <p:spPr bwMode="auto">
            <a:xfrm>
              <a:off x="5862638" y="1730375"/>
              <a:ext cx="719138" cy="611188"/>
            </a:xfrm>
            <a:custGeom>
              <a:avLst/>
              <a:gdLst>
                <a:gd name="T0" fmla="*/ 0 w 453"/>
                <a:gd name="T1" fmla="*/ 295 h 385"/>
                <a:gd name="T2" fmla="*/ 205 w 453"/>
                <a:gd name="T3" fmla="*/ 0 h 385"/>
                <a:gd name="T4" fmla="*/ 453 w 453"/>
                <a:gd name="T5" fmla="*/ 382 h 385"/>
                <a:gd name="T6" fmla="*/ 256 w 453"/>
                <a:gd name="T7" fmla="*/ 263 h 385"/>
                <a:gd name="T8" fmla="*/ 214 w 453"/>
                <a:gd name="T9" fmla="*/ 385 h 385"/>
                <a:gd name="T10" fmla="*/ 107 w 453"/>
                <a:gd name="T11" fmla="*/ 267 h 385"/>
                <a:gd name="T12" fmla="*/ 0 w 453"/>
                <a:gd name="T13" fmla="*/ 295 h 3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3" h="385">
                  <a:moveTo>
                    <a:pt x="0" y="295"/>
                  </a:moveTo>
                  <a:lnTo>
                    <a:pt x="205" y="0"/>
                  </a:lnTo>
                  <a:lnTo>
                    <a:pt x="453" y="382"/>
                  </a:lnTo>
                  <a:lnTo>
                    <a:pt x="256" y="263"/>
                  </a:lnTo>
                  <a:lnTo>
                    <a:pt x="214" y="385"/>
                  </a:lnTo>
                  <a:lnTo>
                    <a:pt x="107" y="267"/>
                  </a:lnTo>
                  <a:lnTo>
                    <a:pt x="0" y="295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1" name="Freeform 41">
              <a:extLst>
                <a:ext uri="{FF2B5EF4-FFF2-40B4-BE49-F238E27FC236}">
                  <a16:creationId xmlns:a16="http://schemas.microsoft.com/office/drawing/2014/main" id="{EA8627A7-96C6-FF44-AFF6-F37D5BA0A045}"/>
                </a:ext>
              </a:extLst>
            </p:cNvPr>
            <p:cNvSpPr>
              <a:spLocks/>
            </p:cNvSpPr>
            <p:nvPr/>
          </p:nvSpPr>
          <p:spPr bwMode="auto">
            <a:xfrm>
              <a:off x="6188075" y="1730375"/>
              <a:ext cx="393700" cy="611188"/>
            </a:xfrm>
            <a:custGeom>
              <a:avLst/>
              <a:gdLst>
                <a:gd name="T0" fmla="*/ 9 w 248"/>
                <a:gd name="T1" fmla="*/ 385 h 385"/>
                <a:gd name="T2" fmla="*/ 0 w 248"/>
                <a:gd name="T3" fmla="*/ 0 h 385"/>
                <a:gd name="T4" fmla="*/ 248 w 248"/>
                <a:gd name="T5" fmla="*/ 382 h 385"/>
                <a:gd name="T6" fmla="*/ 51 w 248"/>
                <a:gd name="T7" fmla="*/ 263 h 385"/>
                <a:gd name="T8" fmla="*/ 9 w 248"/>
                <a:gd name="T9" fmla="*/ 385 h 3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8" h="385">
                  <a:moveTo>
                    <a:pt x="9" y="385"/>
                  </a:moveTo>
                  <a:lnTo>
                    <a:pt x="0" y="0"/>
                  </a:lnTo>
                  <a:lnTo>
                    <a:pt x="248" y="382"/>
                  </a:lnTo>
                  <a:lnTo>
                    <a:pt x="51" y="263"/>
                  </a:lnTo>
                  <a:lnTo>
                    <a:pt x="9" y="385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" name="Freeform 42">
              <a:extLst>
                <a:ext uri="{FF2B5EF4-FFF2-40B4-BE49-F238E27FC236}">
                  <a16:creationId xmlns:a16="http://schemas.microsoft.com/office/drawing/2014/main" id="{4AB1B3E9-A9F8-1943-AFC7-6C16AC741741}"/>
                </a:ext>
              </a:extLst>
            </p:cNvPr>
            <p:cNvSpPr>
              <a:spLocks/>
            </p:cNvSpPr>
            <p:nvPr/>
          </p:nvSpPr>
          <p:spPr bwMode="auto">
            <a:xfrm>
              <a:off x="5008563" y="2406650"/>
              <a:ext cx="552450" cy="431800"/>
            </a:xfrm>
            <a:custGeom>
              <a:avLst/>
              <a:gdLst>
                <a:gd name="T0" fmla="*/ 348 w 348"/>
                <a:gd name="T1" fmla="*/ 141 h 272"/>
                <a:gd name="T2" fmla="*/ 159 w 348"/>
                <a:gd name="T3" fmla="*/ 0 h 272"/>
                <a:gd name="T4" fmla="*/ 0 w 348"/>
                <a:gd name="T5" fmla="*/ 259 h 272"/>
                <a:gd name="T6" fmla="*/ 94 w 348"/>
                <a:gd name="T7" fmla="*/ 168 h 272"/>
                <a:gd name="T8" fmla="*/ 140 w 348"/>
                <a:gd name="T9" fmla="*/ 272 h 272"/>
                <a:gd name="T10" fmla="*/ 234 w 348"/>
                <a:gd name="T11" fmla="*/ 113 h 272"/>
                <a:gd name="T12" fmla="*/ 348 w 348"/>
                <a:gd name="T13" fmla="*/ 141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8" h="272">
                  <a:moveTo>
                    <a:pt x="348" y="141"/>
                  </a:moveTo>
                  <a:lnTo>
                    <a:pt x="159" y="0"/>
                  </a:lnTo>
                  <a:lnTo>
                    <a:pt x="0" y="259"/>
                  </a:lnTo>
                  <a:lnTo>
                    <a:pt x="94" y="168"/>
                  </a:lnTo>
                  <a:lnTo>
                    <a:pt x="140" y="272"/>
                  </a:lnTo>
                  <a:lnTo>
                    <a:pt x="234" y="113"/>
                  </a:lnTo>
                  <a:lnTo>
                    <a:pt x="348" y="141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" name="Freeform 43">
              <a:extLst>
                <a:ext uri="{FF2B5EF4-FFF2-40B4-BE49-F238E27FC236}">
                  <a16:creationId xmlns:a16="http://schemas.microsoft.com/office/drawing/2014/main" id="{4505D794-C363-0D4E-83B9-2664DF22F82E}"/>
                </a:ext>
              </a:extLst>
            </p:cNvPr>
            <p:cNvSpPr>
              <a:spLocks/>
            </p:cNvSpPr>
            <p:nvPr/>
          </p:nvSpPr>
          <p:spPr bwMode="auto">
            <a:xfrm>
              <a:off x="5230813" y="2406650"/>
              <a:ext cx="330200" cy="431800"/>
            </a:xfrm>
            <a:custGeom>
              <a:avLst/>
              <a:gdLst>
                <a:gd name="T0" fmla="*/ 0 w 208"/>
                <a:gd name="T1" fmla="*/ 272 h 272"/>
                <a:gd name="T2" fmla="*/ 19 w 208"/>
                <a:gd name="T3" fmla="*/ 0 h 272"/>
                <a:gd name="T4" fmla="*/ 208 w 208"/>
                <a:gd name="T5" fmla="*/ 141 h 272"/>
                <a:gd name="T6" fmla="*/ 94 w 208"/>
                <a:gd name="T7" fmla="*/ 113 h 272"/>
                <a:gd name="T8" fmla="*/ 0 w 208"/>
                <a:gd name="T9" fmla="*/ 272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8" h="272">
                  <a:moveTo>
                    <a:pt x="0" y="272"/>
                  </a:moveTo>
                  <a:lnTo>
                    <a:pt x="19" y="0"/>
                  </a:lnTo>
                  <a:lnTo>
                    <a:pt x="208" y="141"/>
                  </a:lnTo>
                  <a:lnTo>
                    <a:pt x="94" y="113"/>
                  </a:lnTo>
                  <a:lnTo>
                    <a:pt x="0" y="272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4" name="Freeform 44">
              <a:extLst>
                <a:ext uri="{FF2B5EF4-FFF2-40B4-BE49-F238E27FC236}">
                  <a16:creationId xmlns:a16="http://schemas.microsoft.com/office/drawing/2014/main" id="{B6945254-EBA6-4C45-AD4A-851A85F198CD}"/>
                </a:ext>
              </a:extLst>
            </p:cNvPr>
            <p:cNvSpPr>
              <a:spLocks/>
            </p:cNvSpPr>
            <p:nvPr/>
          </p:nvSpPr>
          <p:spPr bwMode="auto">
            <a:xfrm>
              <a:off x="7048500" y="2765425"/>
              <a:ext cx="595313" cy="396875"/>
            </a:xfrm>
            <a:custGeom>
              <a:avLst/>
              <a:gdLst>
                <a:gd name="T0" fmla="*/ 0 w 375"/>
                <a:gd name="T1" fmla="*/ 178 h 250"/>
                <a:gd name="T2" fmla="*/ 148 w 375"/>
                <a:gd name="T3" fmla="*/ 0 h 250"/>
                <a:gd name="T4" fmla="*/ 375 w 375"/>
                <a:gd name="T5" fmla="*/ 250 h 250"/>
                <a:gd name="T6" fmla="*/ 176 w 375"/>
                <a:gd name="T7" fmla="*/ 141 h 250"/>
                <a:gd name="T8" fmla="*/ 114 w 375"/>
                <a:gd name="T9" fmla="*/ 236 h 250"/>
                <a:gd name="T10" fmla="*/ 87 w 375"/>
                <a:gd name="T11" fmla="*/ 150 h 250"/>
                <a:gd name="T12" fmla="*/ 0 w 375"/>
                <a:gd name="T13" fmla="*/ 178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75" h="250">
                  <a:moveTo>
                    <a:pt x="0" y="178"/>
                  </a:moveTo>
                  <a:lnTo>
                    <a:pt x="148" y="0"/>
                  </a:lnTo>
                  <a:lnTo>
                    <a:pt x="375" y="250"/>
                  </a:lnTo>
                  <a:lnTo>
                    <a:pt x="176" y="141"/>
                  </a:lnTo>
                  <a:lnTo>
                    <a:pt x="114" y="236"/>
                  </a:lnTo>
                  <a:lnTo>
                    <a:pt x="87" y="150"/>
                  </a:lnTo>
                  <a:lnTo>
                    <a:pt x="0" y="178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5" name="Freeform 45">
              <a:extLst>
                <a:ext uri="{FF2B5EF4-FFF2-40B4-BE49-F238E27FC236}">
                  <a16:creationId xmlns:a16="http://schemas.microsoft.com/office/drawing/2014/main" id="{D92A9D47-FF17-B947-A495-DFC7E6E977B3}"/>
                </a:ext>
              </a:extLst>
            </p:cNvPr>
            <p:cNvSpPr>
              <a:spLocks/>
            </p:cNvSpPr>
            <p:nvPr/>
          </p:nvSpPr>
          <p:spPr bwMode="auto">
            <a:xfrm>
              <a:off x="7229475" y="2765425"/>
              <a:ext cx="414338" cy="396875"/>
            </a:xfrm>
            <a:custGeom>
              <a:avLst/>
              <a:gdLst>
                <a:gd name="T0" fmla="*/ 0 w 261"/>
                <a:gd name="T1" fmla="*/ 236 h 250"/>
                <a:gd name="T2" fmla="*/ 34 w 261"/>
                <a:gd name="T3" fmla="*/ 0 h 250"/>
                <a:gd name="T4" fmla="*/ 261 w 261"/>
                <a:gd name="T5" fmla="*/ 250 h 250"/>
                <a:gd name="T6" fmla="*/ 62 w 261"/>
                <a:gd name="T7" fmla="*/ 141 h 250"/>
                <a:gd name="T8" fmla="*/ 0 w 261"/>
                <a:gd name="T9" fmla="*/ 236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1" h="250">
                  <a:moveTo>
                    <a:pt x="0" y="236"/>
                  </a:moveTo>
                  <a:lnTo>
                    <a:pt x="34" y="0"/>
                  </a:lnTo>
                  <a:lnTo>
                    <a:pt x="261" y="250"/>
                  </a:lnTo>
                  <a:lnTo>
                    <a:pt x="62" y="141"/>
                  </a:lnTo>
                  <a:lnTo>
                    <a:pt x="0" y="236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6" name="Freeform 46">
              <a:extLst>
                <a:ext uri="{FF2B5EF4-FFF2-40B4-BE49-F238E27FC236}">
                  <a16:creationId xmlns:a16="http://schemas.microsoft.com/office/drawing/2014/main" id="{47B5A599-0B09-574B-B3AA-EC6ADFF93BEB}"/>
                </a:ext>
              </a:extLst>
            </p:cNvPr>
            <p:cNvSpPr>
              <a:spLocks/>
            </p:cNvSpPr>
            <p:nvPr/>
          </p:nvSpPr>
          <p:spPr bwMode="auto">
            <a:xfrm>
              <a:off x="4638675" y="2154238"/>
              <a:ext cx="165100" cy="407988"/>
            </a:xfrm>
            <a:custGeom>
              <a:avLst/>
              <a:gdLst>
                <a:gd name="T0" fmla="*/ 0 w 68"/>
                <a:gd name="T1" fmla="*/ 0 h 168"/>
                <a:gd name="T2" fmla="*/ 52 w 68"/>
                <a:gd name="T3" fmla="*/ 168 h 168"/>
                <a:gd name="T4" fmla="*/ 0 w 68"/>
                <a:gd name="T5" fmla="*/ 0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68">
                  <a:moveTo>
                    <a:pt x="0" y="0"/>
                  </a:moveTo>
                  <a:cubicBezTo>
                    <a:pt x="52" y="168"/>
                    <a:pt x="52" y="168"/>
                    <a:pt x="52" y="168"/>
                  </a:cubicBezTo>
                  <a:cubicBezTo>
                    <a:pt x="52" y="168"/>
                    <a:pt x="68" y="60"/>
                    <a:pt x="0" y="0"/>
                  </a:cubicBez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7" name="Freeform 47">
              <a:extLst>
                <a:ext uri="{FF2B5EF4-FFF2-40B4-BE49-F238E27FC236}">
                  <a16:creationId xmlns:a16="http://schemas.microsoft.com/office/drawing/2014/main" id="{4C5F3F8B-CA69-044F-AE6C-523188EDED85}"/>
                </a:ext>
              </a:extLst>
            </p:cNvPr>
            <p:cNvSpPr>
              <a:spLocks/>
            </p:cNvSpPr>
            <p:nvPr/>
          </p:nvSpPr>
          <p:spPr bwMode="auto">
            <a:xfrm>
              <a:off x="4583113" y="2154238"/>
              <a:ext cx="182563" cy="407988"/>
            </a:xfrm>
            <a:custGeom>
              <a:avLst/>
              <a:gdLst>
                <a:gd name="T0" fmla="*/ 23 w 75"/>
                <a:gd name="T1" fmla="*/ 0 h 168"/>
                <a:gd name="T2" fmla="*/ 75 w 75"/>
                <a:gd name="T3" fmla="*/ 168 h 168"/>
                <a:gd name="T4" fmla="*/ 23 w 75"/>
                <a:gd name="T5" fmla="*/ 0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5" h="168">
                  <a:moveTo>
                    <a:pt x="23" y="0"/>
                  </a:moveTo>
                  <a:cubicBezTo>
                    <a:pt x="75" y="168"/>
                    <a:pt x="75" y="168"/>
                    <a:pt x="75" y="168"/>
                  </a:cubicBezTo>
                  <a:cubicBezTo>
                    <a:pt x="75" y="168"/>
                    <a:pt x="0" y="88"/>
                    <a:pt x="2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8" name="Freeform 48">
              <a:extLst>
                <a:ext uri="{FF2B5EF4-FFF2-40B4-BE49-F238E27FC236}">
                  <a16:creationId xmlns:a16="http://schemas.microsoft.com/office/drawing/2014/main" id="{B7BAC42B-98B1-BC49-9831-FE3AD00FBE9F}"/>
                </a:ext>
              </a:extLst>
            </p:cNvPr>
            <p:cNvSpPr>
              <a:spLocks/>
            </p:cNvSpPr>
            <p:nvPr/>
          </p:nvSpPr>
          <p:spPr bwMode="auto">
            <a:xfrm>
              <a:off x="4473575" y="2547938"/>
              <a:ext cx="293688" cy="311150"/>
            </a:xfrm>
            <a:custGeom>
              <a:avLst/>
              <a:gdLst>
                <a:gd name="T0" fmla="*/ 0 w 121"/>
                <a:gd name="T1" fmla="*/ 128 h 128"/>
                <a:gd name="T2" fmla="*/ 121 w 121"/>
                <a:gd name="T3" fmla="*/ 0 h 128"/>
                <a:gd name="T4" fmla="*/ 0 w 121"/>
                <a:gd name="T5" fmla="*/ 128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1" h="128">
                  <a:moveTo>
                    <a:pt x="0" y="128"/>
                  </a:moveTo>
                  <a:cubicBezTo>
                    <a:pt x="121" y="0"/>
                    <a:pt x="121" y="0"/>
                    <a:pt x="121" y="0"/>
                  </a:cubicBezTo>
                  <a:cubicBezTo>
                    <a:pt x="121" y="0"/>
                    <a:pt x="87" y="105"/>
                    <a:pt x="0" y="128"/>
                  </a:cubicBez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9" name="Freeform 49">
              <a:extLst>
                <a:ext uri="{FF2B5EF4-FFF2-40B4-BE49-F238E27FC236}">
                  <a16:creationId xmlns:a16="http://schemas.microsoft.com/office/drawing/2014/main" id="{BB6A5858-B126-8F4B-8CA6-F77037216F2D}"/>
                </a:ext>
              </a:extLst>
            </p:cNvPr>
            <p:cNvSpPr>
              <a:spLocks/>
            </p:cNvSpPr>
            <p:nvPr/>
          </p:nvSpPr>
          <p:spPr bwMode="auto">
            <a:xfrm>
              <a:off x="4473575" y="2547938"/>
              <a:ext cx="293688" cy="311150"/>
            </a:xfrm>
            <a:custGeom>
              <a:avLst/>
              <a:gdLst>
                <a:gd name="T0" fmla="*/ 0 w 121"/>
                <a:gd name="T1" fmla="*/ 128 h 128"/>
                <a:gd name="T2" fmla="*/ 121 w 121"/>
                <a:gd name="T3" fmla="*/ 0 h 128"/>
                <a:gd name="T4" fmla="*/ 0 w 121"/>
                <a:gd name="T5" fmla="*/ 128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1" h="128">
                  <a:moveTo>
                    <a:pt x="0" y="128"/>
                  </a:moveTo>
                  <a:cubicBezTo>
                    <a:pt x="121" y="0"/>
                    <a:pt x="121" y="0"/>
                    <a:pt x="121" y="0"/>
                  </a:cubicBezTo>
                  <a:cubicBezTo>
                    <a:pt x="121" y="0"/>
                    <a:pt x="18" y="39"/>
                    <a:pt x="0" y="12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0" name="Freeform 50">
              <a:extLst>
                <a:ext uri="{FF2B5EF4-FFF2-40B4-BE49-F238E27FC236}">
                  <a16:creationId xmlns:a16="http://schemas.microsoft.com/office/drawing/2014/main" id="{4E52D31A-3870-CF4C-866B-A7062C91B869}"/>
                </a:ext>
              </a:extLst>
            </p:cNvPr>
            <p:cNvSpPr>
              <a:spLocks/>
            </p:cNvSpPr>
            <p:nvPr/>
          </p:nvSpPr>
          <p:spPr bwMode="auto">
            <a:xfrm>
              <a:off x="4757738" y="2493963"/>
              <a:ext cx="415925" cy="155575"/>
            </a:xfrm>
            <a:custGeom>
              <a:avLst/>
              <a:gdLst>
                <a:gd name="T0" fmla="*/ 171 w 171"/>
                <a:gd name="T1" fmla="*/ 64 h 64"/>
                <a:gd name="T2" fmla="*/ 0 w 171"/>
                <a:gd name="T3" fmla="*/ 23 h 64"/>
                <a:gd name="T4" fmla="*/ 171 w 171"/>
                <a:gd name="T5" fmla="*/ 64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1" h="64">
                  <a:moveTo>
                    <a:pt x="171" y="64"/>
                  </a:moveTo>
                  <a:cubicBezTo>
                    <a:pt x="0" y="23"/>
                    <a:pt x="0" y="23"/>
                    <a:pt x="0" y="23"/>
                  </a:cubicBezTo>
                  <a:cubicBezTo>
                    <a:pt x="0" y="23"/>
                    <a:pt x="107" y="0"/>
                    <a:pt x="171" y="64"/>
                  </a:cubicBez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1" name="Freeform 51">
              <a:extLst>
                <a:ext uri="{FF2B5EF4-FFF2-40B4-BE49-F238E27FC236}">
                  <a16:creationId xmlns:a16="http://schemas.microsoft.com/office/drawing/2014/main" id="{AC592E62-1506-0845-AE84-E1280FA1BC4A}"/>
                </a:ext>
              </a:extLst>
            </p:cNvPr>
            <p:cNvSpPr>
              <a:spLocks/>
            </p:cNvSpPr>
            <p:nvPr/>
          </p:nvSpPr>
          <p:spPr bwMode="auto">
            <a:xfrm>
              <a:off x="4757738" y="2549525"/>
              <a:ext cx="415925" cy="169863"/>
            </a:xfrm>
            <a:custGeom>
              <a:avLst/>
              <a:gdLst>
                <a:gd name="T0" fmla="*/ 171 w 171"/>
                <a:gd name="T1" fmla="*/ 41 h 70"/>
                <a:gd name="T2" fmla="*/ 0 w 171"/>
                <a:gd name="T3" fmla="*/ 0 h 70"/>
                <a:gd name="T4" fmla="*/ 171 w 171"/>
                <a:gd name="T5" fmla="*/ 41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1" h="70">
                  <a:moveTo>
                    <a:pt x="171" y="41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85" y="70"/>
                    <a:pt x="171" y="4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" name="Freeform 52">
              <a:extLst>
                <a:ext uri="{FF2B5EF4-FFF2-40B4-BE49-F238E27FC236}">
                  <a16:creationId xmlns:a16="http://schemas.microsoft.com/office/drawing/2014/main" id="{EC6D9146-CC55-8945-9A54-5B2952257D06}"/>
                </a:ext>
              </a:extLst>
            </p:cNvPr>
            <p:cNvSpPr>
              <a:spLocks/>
            </p:cNvSpPr>
            <p:nvPr/>
          </p:nvSpPr>
          <p:spPr bwMode="auto">
            <a:xfrm>
              <a:off x="4718050" y="2576513"/>
              <a:ext cx="82550" cy="1235075"/>
            </a:xfrm>
            <a:custGeom>
              <a:avLst/>
              <a:gdLst>
                <a:gd name="T0" fmla="*/ 0 w 52"/>
                <a:gd name="T1" fmla="*/ 778 h 778"/>
                <a:gd name="T2" fmla="*/ 52 w 52"/>
                <a:gd name="T3" fmla="*/ 778 h 778"/>
                <a:gd name="T4" fmla="*/ 36 w 52"/>
                <a:gd name="T5" fmla="*/ 0 h 778"/>
                <a:gd name="T6" fmla="*/ 17 w 52"/>
                <a:gd name="T7" fmla="*/ 0 h 778"/>
                <a:gd name="T8" fmla="*/ 0 w 52"/>
                <a:gd name="T9" fmla="*/ 778 h 7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" h="778">
                  <a:moveTo>
                    <a:pt x="0" y="778"/>
                  </a:moveTo>
                  <a:lnTo>
                    <a:pt x="52" y="778"/>
                  </a:lnTo>
                  <a:lnTo>
                    <a:pt x="36" y="0"/>
                  </a:lnTo>
                  <a:lnTo>
                    <a:pt x="17" y="0"/>
                  </a:lnTo>
                  <a:lnTo>
                    <a:pt x="0" y="77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" name="Freeform 53">
              <a:extLst>
                <a:ext uri="{FF2B5EF4-FFF2-40B4-BE49-F238E27FC236}">
                  <a16:creationId xmlns:a16="http://schemas.microsoft.com/office/drawing/2014/main" id="{41452641-F88F-6344-AE62-A29BE2E05B80}"/>
                </a:ext>
              </a:extLst>
            </p:cNvPr>
            <p:cNvSpPr>
              <a:spLocks/>
            </p:cNvSpPr>
            <p:nvPr/>
          </p:nvSpPr>
          <p:spPr bwMode="auto">
            <a:xfrm>
              <a:off x="4718050" y="2576513"/>
              <a:ext cx="39688" cy="1235075"/>
            </a:xfrm>
            <a:custGeom>
              <a:avLst/>
              <a:gdLst>
                <a:gd name="T0" fmla="*/ 0 w 25"/>
                <a:gd name="T1" fmla="*/ 778 h 778"/>
                <a:gd name="T2" fmla="*/ 20 w 25"/>
                <a:gd name="T3" fmla="*/ 778 h 778"/>
                <a:gd name="T4" fmla="*/ 25 w 25"/>
                <a:gd name="T5" fmla="*/ 0 h 778"/>
                <a:gd name="T6" fmla="*/ 17 w 25"/>
                <a:gd name="T7" fmla="*/ 0 h 778"/>
                <a:gd name="T8" fmla="*/ 0 w 25"/>
                <a:gd name="T9" fmla="*/ 778 h 7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778">
                  <a:moveTo>
                    <a:pt x="0" y="778"/>
                  </a:moveTo>
                  <a:lnTo>
                    <a:pt x="20" y="778"/>
                  </a:lnTo>
                  <a:lnTo>
                    <a:pt x="25" y="0"/>
                  </a:lnTo>
                  <a:lnTo>
                    <a:pt x="17" y="0"/>
                  </a:lnTo>
                  <a:lnTo>
                    <a:pt x="0" y="778"/>
                  </a:lnTo>
                  <a:close/>
                </a:path>
              </a:pathLst>
            </a:custGeom>
            <a:solidFill>
              <a:srgbClr val="D1D3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" name="Oval 54">
              <a:extLst>
                <a:ext uri="{FF2B5EF4-FFF2-40B4-BE49-F238E27FC236}">
                  <a16:creationId xmlns:a16="http://schemas.microsoft.com/office/drawing/2014/main" id="{DB4CD60A-17C1-CA44-B91D-39B671B1CED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13288" y="2514600"/>
              <a:ext cx="93663" cy="9207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" name="Oval 55">
              <a:extLst>
                <a:ext uri="{FF2B5EF4-FFF2-40B4-BE49-F238E27FC236}">
                  <a16:creationId xmlns:a16="http://schemas.microsoft.com/office/drawing/2014/main" id="{8D7374B9-5A24-2F49-9A12-6C274F22119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25988" y="2525713"/>
              <a:ext cx="68263" cy="68263"/>
            </a:xfrm>
            <a:prstGeom prst="ellipse">
              <a:avLst/>
            </a:prstGeom>
            <a:solidFill>
              <a:srgbClr val="9AD8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6" name="Freeform 56">
              <a:extLst>
                <a:ext uri="{FF2B5EF4-FFF2-40B4-BE49-F238E27FC236}">
                  <a16:creationId xmlns:a16="http://schemas.microsoft.com/office/drawing/2014/main" id="{81100D8E-461B-EE48-A948-FABFF0817B53}"/>
                </a:ext>
              </a:extLst>
            </p:cNvPr>
            <p:cNvSpPr>
              <a:spLocks/>
            </p:cNvSpPr>
            <p:nvPr/>
          </p:nvSpPr>
          <p:spPr bwMode="auto">
            <a:xfrm>
              <a:off x="4725988" y="2528888"/>
              <a:ext cx="55563" cy="65088"/>
            </a:xfrm>
            <a:custGeom>
              <a:avLst/>
              <a:gdLst>
                <a:gd name="T0" fmla="*/ 9 w 23"/>
                <a:gd name="T1" fmla="*/ 0 h 27"/>
                <a:gd name="T2" fmla="*/ 4 w 23"/>
                <a:gd name="T3" fmla="*/ 11 h 27"/>
                <a:gd name="T4" fmla="*/ 18 w 23"/>
                <a:gd name="T5" fmla="*/ 25 h 27"/>
                <a:gd name="T6" fmla="*/ 23 w 23"/>
                <a:gd name="T7" fmla="*/ 24 h 27"/>
                <a:gd name="T8" fmla="*/ 14 w 23"/>
                <a:gd name="T9" fmla="*/ 27 h 27"/>
                <a:gd name="T10" fmla="*/ 0 w 23"/>
                <a:gd name="T11" fmla="*/ 13 h 27"/>
                <a:gd name="T12" fmla="*/ 9 w 23"/>
                <a:gd name="T13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" h="27">
                  <a:moveTo>
                    <a:pt x="9" y="0"/>
                  </a:moveTo>
                  <a:cubicBezTo>
                    <a:pt x="6" y="3"/>
                    <a:pt x="4" y="6"/>
                    <a:pt x="4" y="11"/>
                  </a:cubicBezTo>
                  <a:cubicBezTo>
                    <a:pt x="4" y="18"/>
                    <a:pt x="10" y="25"/>
                    <a:pt x="18" y="25"/>
                  </a:cubicBezTo>
                  <a:cubicBezTo>
                    <a:pt x="20" y="25"/>
                    <a:pt x="22" y="24"/>
                    <a:pt x="23" y="24"/>
                  </a:cubicBezTo>
                  <a:cubicBezTo>
                    <a:pt x="21" y="26"/>
                    <a:pt x="18" y="27"/>
                    <a:pt x="14" y="27"/>
                  </a:cubicBezTo>
                  <a:cubicBezTo>
                    <a:pt x="6" y="27"/>
                    <a:pt x="0" y="21"/>
                    <a:pt x="0" y="13"/>
                  </a:cubicBezTo>
                  <a:cubicBezTo>
                    <a:pt x="0" y="7"/>
                    <a:pt x="4" y="2"/>
                    <a:pt x="9" y="0"/>
                  </a:cubicBezTo>
                  <a:close/>
                </a:path>
              </a:pathLst>
            </a:custGeom>
            <a:solidFill>
              <a:srgbClr val="72CC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7" name="Freeform 57">
              <a:extLst>
                <a:ext uri="{FF2B5EF4-FFF2-40B4-BE49-F238E27FC236}">
                  <a16:creationId xmlns:a16="http://schemas.microsoft.com/office/drawing/2014/main" id="{78EC6D43-D3A5-8D4E-8441-9DB4273D4F99}"/>
                </a:ext>
              </a:extLst>
            </p:cNvPr>
            <p:cNvSpPr>
              <a:spLocks/>
            </p:cNvSpPr>
            <p:nvPr/>
          </p:nvSpPr>
          <p:spPr bwMode="auto">
            <a:xfrm>
              <a:off x="4652963" y="3775075"/>
              <a:ext cx="214313" cy="58738"/>
            </a:xfrm>
            <a:custGeom>
              <a:avLst/>
              <a:gdLst>
                <a:gd name="T0" fmla="*/ 0 w 88"/>
                <a:gd name="T1" fmla="*/ 24 h 24"/>
                <a:gd name="T2" fmla="*/ 44 w 88"/>
                <a:gd name="T3" fmla="*/ 0 h 24"/>
                <a:gd name="T4" fmla="*/ 88 w 88"/>
                <a:gd name="T5" fmla="*/ 24 h 24"/>
                <a:gd name="T6" fmla="*/ 0 w 88"/>
                <a:gd name="T7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8" h="24">
                  <a:moveTo>
                    <a:pt x="0" y="24"/>
                  </a:moveTo>
                  <a:cubicBezTo>
                    <a:pt x="0" y="11"/>
                    <a:pt x="20" y="0"/>
                    <a:pt x="44" y="0"/>
                  </a:cubicBezTo>
                  <a:cubicBezTo>
                    <a:pt x="68" y="0"/>
                    <a:pt x="88" y="11"/>
                    <a:pt x="88" y="24"/>
                  </a:cubicBezTo>
                  <a:lnTo>
                    <a:pt x="0" y="24"/>
                  </a:ln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8" name="Freeform 58">
              <a:extLst>
                <a:ext uri="{FF2B5EF4-FFF2-40B4-BE49-F238E27FC236}">
                  <a16:creationId xmlns:a16="http://schemas.microsoft.com/office/drawing/2014/main" id="{30B97EDB-BB9A-D44D-86C1-08B9D30613E0}"/>
                </a:ext>
              </a:extLst>
            </p:cNvPr>
            <p:cNvSpPr>
              <a:spLocks/>
            </p:cNvSpPr>
            <p:nvPr/>
          </p:nvSpPr>
          <p:spPr bwMode="auto">
            <a:xfrm>
              <a:off x="4652963" y="3775075"/>
              <a:ext cx="122238" cy="58738"/>
            </a:xfrm>
            <a:custGeom>
              <a:avLst/>
              <a:gdLst>
                <a:gd name="T0" fmla="*/ 44 w 50"/>
                <a:gd name="T1" fmla="*/ 0 h 24"/>
                <a:gd name="T2" fmla="*/ 50 w 50"/>
                <a:gd name="T3" fmla="*/ 0 h 24"/>
                <a:gd name="T4" fmla="*/ 13 w 50"/>
                <a:gd name="T5" fmla="*/ 24 h 24"/>
                <a:gd name="T6" fmla="*/ 0 w 50"/>
                <a:gd name="T7" fmla="*/ 24 h 24"/>
                <a:gd name="T8" fmla="*/ 44 w 50"/>
                <a:gd name="T9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" h="24">
                  <a:moveTo>
                    <a:pt x="44" y="0"/>
                  </a:moveTo>
                  <a:cubicBezTo>
                    <a:pt x="46" y="0"/>
                    <a:pt x="48" y="0"/>
                    <a:pt x="50" y="0"/>
                  </a:cubicBezTo>
                  <a:cubicBezTo>
                    <a:pt x="29" y="2"/>
                    <a:pt x="13" y="12"/>
                    <a:pt x="13" y="24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11"/>
                    <a:pt x="20" y="0"/>
                    <a:pt x="44" y="0"/>
                  </a:cubicBezTo>
                  <a:close/>
                </a:path>
              </a:pathLst>
            </a:custGeom>
            <a:solidFill>
              <a:srgbClr val="D1D3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9" name="Freeform 59">
              <a:extLst>
                <a:ext uri="{FF2B5EF4-FFF2-40B4-BE49-F238E27FC236}">
                  <a16:creationId xmlns:a16="http://schemas.microsoft.com/office/drawing/2014/main" id="{DEF07522-83F5-E54B-BDA4-B3C8747146D1}"/>
                </a:ext>
              </a:extLst>
            </p:cNvPr>
            <p:cNvSpPr>
              <a:spLocks/>
            </p:cNvSpPr>
            <p:nvPr/>
          </p:nvSpPr>
          <p:spPr bwMode="auto">
            <a:xfrm>
              <a:off x="6156325" y="2663825"/>
              <a:ext cx="119063" cy="296863"/>
            </a:xfrm>
            <a:custGeom>
              <a:avLst/>
              <a:gdLst>
                <a:gd name="T0" fmla="*/ 0 w 49"/>
                <a:gd name="T1" fmla="*/ 0 h 122"/>
                <a:gd name="T2" fmla="*/ 37 w 49"/>
                <a:gd name="T3" fmla="*/ 122 h 122"/>
                <a:gd name="T4" fmla="*/ 0 w 49"/>
                <a:gd name="T5" fmla="*/ 0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9" h="122">
                  <a:moveTo>
                    <a:pt x="0" y="0"/>
                  </a:moveTo>
                  <a:cubicBezTo>
                    <a:pt x="37" y="122"/>
                    <a:pt x="37" y="122"/>
                    <a:pt x="37" y="122"/>
                  </a:cubicBezTo>
                  <a:cubicBezTo>
                    <a:pt x="37" y="122"/>
                    <a:pt x="49" y="43"/>
                    <a:pt x="0" y="0"/>
                  </a:cubicBez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" name="Freeform 60">
              <a:extLst>
                <a:ext uri="{FF2B5EF4-FFF2-40B4-BE49-F238E27FC236}">
                  <a16:creationId xmlns:a16="http://schemas.microsoft.com/office/drawing/2014/main" id="{BDEFFEB0-1D8C-AF4F-A4C7-65B8CDE356D7}"/>
                </a:ext>
              </a:extLst>
            </p:cNvPr>
            <p:cNvSpPr>
              <a:spLocks/>
            </p:cNvSpPr>
            <p:nvPr/>
          </p:nvSpPr>
          <p:spPr bwMode="auto">
            <a:xfrm>
              <a:off x="6115050" y="2663825"/>
              <a:ext cx="131763" cy="296863"/>
            </a:xfrm>
            <a:custGeom>
              <a:avLst/>
              <a:gdLst>
                <a:gd name="T0" fmla="*/ 17 w 54"/>
                <a:gd name="T1" fmla="*/ 0 h 122"/>
                <a:gd name="T2" fmla="*/ 54 w 54"/>
                <a:gd name="T3" fmla="*/ 122 h 122"/>
                <a:gd name="T4" fmla="*/ 17 w 54"/>
                <a:gd name="T5" fmla="*/ 0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4" h="122">
                  <a:moveTo>
                    <a:pt x="17" y="0"/>
                  </a:moveTo>
                  <a:cubicBezTo>
                    <a:pt x="54" y="122"/>
                    <a:pt x="54" y="122"/>
                    <a:pt x="54" y="122"/>
                  </a:cubicBezTo>
                  <a:cubicBezTo>
                    <a:pt x="54" y="122"/>
                    <a:pt x="0" y="63"/>
                    <a:pt x="17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1" name="Freeform 61">
              <a:extLst>
                <a:ext uri="{FF2B5EF4-FFF2-40B4-BE49-F238E27FC236}">
                  <a16:creationId xmlns:a16="http://schemas.microsoft.com/office/drawing/2014/main" id="{24F8C396-DD07-CE41-BD8A-BC68EDF8921F}"/>
                </a:ext>
              </a:extLst>
            </p:cNvPr>
            <p:cNvSpPr>
              <a:spLocks/>
            </p:cNvSpPr>
            <p:nvPr/>
          </p:nvSpPr>
          <p:spPr bwMode="auto">
            <a:xfrm>
              <a:off x="6035675" y="2947988"/>
              <a:ext cx="212725" cy="225425"/>
            </a:xfrm>
            <a:custGeom>
              <a:avLst/>
              <a:gdLst>
                <a:gd name="T0" fmla="*/ 0 w 88"/>
                <a:gd name="T1" fmla="*/ 93 h 93"/>
                <a:gd name="T2" fmla="*/ 88 w 88"/>
                <a:gd name="T3" fmla="*/ 0 h 93"/>
                <a:gd name="T4" fmla="*/ 0 w 88"/>
                <a:gd name="T5" fmla="*/ 93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8" h="93">
                  <a:moveTo>
                    <a:pt x="0" y="93"/>
                  </a:moveTo>
                  <a:cubicBezTo>
                    <a:pt x="88" y="0"/>
                    <a:pt x="88" y="0"/>
                    <a:pt x="88" y="0"/>
                  </a:cubicBezTo>
                  <a:cubicBezTo>
                    <a:pt x="88" y="0"/>
                    <a:pt x="63" y="76"/>
                    <a:pt x="0" y="93"/>
                  </a:cubicBez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2" name="Freeform 62">
              <a:extLst>
                <a:ext uri="{FF2B5EF4-FFF2-40B4-BE49-F238E27FC236}">
                  <a16:creationId xmlns:a16="http://schemas.microsoft.com/office/drawing/2014/main" id="{391D5BCC-CE59-C248-9D74-4258A323D72F}"/>
                </a:ext>
              </a:extLst>
            </p:cNvPr>
            <p:cNvSpPr>
              <a:spLocks/>
            </p:cNvSpPr>
            <p:nvPr/>
          </p:nvSpPr>
          <p:spPr bwMode="auto">
            <a:xfrm>
              <a:off x="6035675" y="2947988"/>
              <a:ext cx="212725" cy="225425"/>
            </a:xfrm>
            <a:custGeom>
              <a:avLst/>
              <a:gdLst>
                <a:gd name="T0" fmla="*/ 0 w 88"/>
                <a:gd name="T1" fmla="*/ 93 h 93"/>
                <a:gd name="T2" fmla="*/ 88 w 88"/>
                <a:gd name="T3" fmla="*/ 0 h 93"/>
                <a:gd name="T4" fmla="*/ 0 w 88"/>
                <a:gd name="T5" fmla="*/ 93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8" h="93">
                  <a:moveTo>
                    <a:pt x="0" y="93"/>
                  </a:moveTo>
                  <a:cubicBezTo>
                    <a:pt x="88" y="0"/>
                    <a:pt x="88" y="0"/>
                    <a:pt x="88" y="0"/>
                  </a:cubicBezTo>
                  <a:cubicBezTo>
                    <a:pt x="88" y="0"/>
                    <a:pt x="13" y="29"/>
                    <a:pt x="0" y="9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3" name="Freeform 63">
              <a:extLst>
                <a:ext uri="{FF2B5EF4-FFF2-40B4-BE49-F238E27FC236}">
                  <a16:creationId xmlns:a16="http://schemas.microsoft.com/office/drawing/2014/main" id="{1D8C103E-C668-A34B-860B-B7DD0413B1F7}"/>
                </a:ext>
              </a:extLst>
            </p:cNvPr>
            <p:cNvSpPr>
              <a:spLocks/>
            </p:cNvSpPr>
            <p:nvPr/>
          </p:nvSpPr>
          <p:spPr bwMode="auto">
            <a:xfrm>
              <a:off x="6242050" y="2909888"/>
              <a:ext cx="300038" cy="112713"/>
            </a:xfrm>
            <a:custGeom>
              <a:avLst/>
              <a:gdLst>
                <a:gd name="T0" fmla="*/ 124 w 124"/>
                <a:gd name="T1" fmla="*/ 47 h 47"/>
                <a:gd name="T2" fmla="*/ 0 w 124"/>
                <a:gd name="T3" fmla="*/ 17 h 47"/>
                <a:gd name="T4" fmla="*/ 124 w 124"/>
                <a:gd name="T5" fmla="*/ 4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4" h="47">
                  <a:moveTo>
                    <a:pt x="124" y="47"/>
                  </a:moveTo>
                  <a:cubicBezTo>
                    <a:pt x="0" y="17"/>
                    <a:pt x="0" y="17"/>
                    <a:pt x="0" y="17"/>
                  </a:cubicBezTo>
                  <a:cubicBezTo>
                    <a:pt x="0" y="17"/>
                    <a:pt x="78" y="0"/>
                    <a:pt x="124" y="47"/>
                  </a:cubicBez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4" name="Freeform 64">
              <a:extLst>
                <a:ext uri="{FF2B5EF4-FFF2-40B4-BE49-F238E27FC236}">
                  <a16:creationId xmlns:a16="http://schemas.microsoft.com/office/drawing/2014/main" id="{A942903F-9C73-A546-9F9F-31C59EB4E611}"/>
                </a:ext>
              </a:extLst>
            </p:cNvPr>
            <p:cNvSpPr>
              <a:spLocks/>
            </p:cNvSpPr>
            <p:nvPr/>
          </p:nvSpPr>
          <p:spPr bwMode="auto">
            <a:xfrm>
              <a:off x="6242050" y="2951163"/>
              <a:ext cx="300038" cy="120650"/>
            </a:xfrm>
            <a:custGeom>
              <a:avLst/>
              <a:gdLst>
                <a:gd name="T0" fmla="*/ 124 w 124"/>
                <a:gd name="T1" fmla="*/ 30 h 50"/>
                <a:gd name="T2" fmla="*/ 0 w 124"/>
                <a:gd name="T3" fmla="*/ 0 h 50"/>
                <a:gd name="T4" fmla="*/ 124 w 124"/>
                <a:gd name="T5" fmla="*/ 3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4" h="50">
                  <a:moveTo>
                    <a:pt x="124" y="3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62" y="50"/>
                    <a:pt x="124" y="3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5" name="Freeform 65">
              <a:extLst>
                <a:ext uri="{FF2B5EF4-FFF2-40B4-BE49-F238E27FC236}">
                  <a16:creationId xmlns:a16="http://schemas.microsoft.com/office/drawing/2014/main" id="{D157E305-6698-AA4E-9C0C-CA10672FB828}"/>
                </a:ext>
              </a:extLst>
            </p:cNvPr>
            <p:cNvSpPr>
              <a:spLocks/>
            </p:cNvSpPr>
            <p:nvPr/>
          </p:nvSpPr>
          <p:spPr bwMode="auto">
            <a:xfrm>
              <a:off x="6215063" y="2970213"/>
              <a:ext cx="58738" cy="895350"/>
            </a:xfrm>
            <a:custGeom>
              <a:avLst/>
              <a:gdLst>
                <a:gd name="T0" fmla="*/ 0 w 37"/>
                <a:gd name="T1" fmla="*/ 564 h 564"/>
                <a:gd name="T2" fmla="*/ 37 w 37"/>
                <a:gd name="T3" fmla="*/ 564 h 564"/>
                <a:gd name="T4" fmla="*/ 24 w 37"/>
                <a:gd name="T5" fmla="*/ 0 h 564"/>
                <a:gd name="T6" fmla="*/ 12 w 37"/>
                <a:gd name="T7" fmla="*/ 0 h 564"/>
                <a:gd name="T8" fmla="*/ 0 w 37"/>
                <a:gd name="T9" fmla="*/ 564 h 5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" h="564">
                  <a:moveTo>
                    <a:pt x="0" y="564"/>
                  </a:moveTo>
                  <a:lnTo>
                    <a:pt x="37" y="564"/>
                  </a:lnTo>
                  <a:lnTo>
                    <a:pt x="24" y="0"/>
                  </a:lnTo>
                  <a:lnTo>
                    <a:pt x="12" y="0"/>
                  </a:lnTo>
                  <a:lnTo>
                    <a:pt x="0" y="56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6" name="Freeform 66">
              <a:extLst>
                <a:ext uri="{FF2B5EF4-FFF2-40B4-BE49-F238E27FC236}">
                  <a16:creationId xmlns:a16="http://schemas.microsoft.com/office/drawing/2014/main" id="{4FFA02D6-4F12-4444-B2E3-FCD4CBEA01FA}"/>
                </a:ext>
              </a:extLst>
            </p:cNvPr>
            <p:cNvSpPr>
              <a:spLocks/>
            </p:cNvSpPr>
            <p:nvPr/>
          </p:nvSpPr>
          <p:spPr bwMode="auto">
            <a:xfrm>
              <a:off x="6215063" y="2970213"/>
              <a:ext cx="26988" cy="895350"/>
            </a:xfrm>
            <a:custGeom>
              <a:avLst/>
              <a:gdLst>
                <a:gd name="T0" fmla="*/ 0 w 17"/>
                <a:gd name="T1" fmla="*/ 564 h 564"/>
                <a:gd name="T2" fmla="*/ 14 w 17"/>
                <a:gd name="T3" fmla="*/ 564 h 564"/>
                <a:gd name="T4" fmla="*/ 17 w 17"/>
                <a:gd name="T5" fmla="*/ 0 h 564"/>
                <a:gd name="T6" fmla="*/ 12 w 17"/>
                <a:gd name="T7" fmla="*/ 0 h 564"/>
                <a:gd name="T8" fmla="*/ 0 w 17"/>
                <a:gd name="T9" fmla="*/ 564 h 5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564">
                  <a:moveTo>
                    <a:pt x="0" y="564"/>
                  </a:moveTo>
                  <a:lnTo>
                    <a:pt x="14" y="564"/>
                  </a:lnTo>
                  <a:lnTo>
                    <a:pt x="17" y="0"/>
                  </a:lnTo>
                  <a:lnTo>
                    <a:pt x="12" y="0"/>
                  </a:lnTo>
                  <a:lnTo>
                    <a:pt x="0" y="564"/>
                  </a:lnTo>
                  <a:close/>
                </a:path>
              </a:pathLst>
            </a:custGeom>
            <a:solidFill>
              <a:srgbClr val="D1D3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7" name="Oval 67">
              <a:extLst>
                <a:ext uri="{FF2B5EF4-FFF2-40B4-BE49-F238E27FC236}">
                  <a16:creationId xmlns:a16="http://schemas.microsoft.com/office/drawing/2014/main" id="{7D9657BF-FAF0-2C4F-B744-0F2A0735911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10300" y="2924175"/>
              <a:ext cx="68263" cy="65088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8" name="Oval 68">
              <a:extLst>
                <a:ext uri="{FF2B5EF4-FFF2-40B4-BE49-F238E27FC236}">
                  <a16:creationId xmlns:a16="http://schemas.microsoft.com/office/drawing/2014/main" id="{4300CB8A-D10F-744A-96CA-DEE97005952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19825" y="2930525"/>
              <a:ext cx="49213" cy="50800"/>
            </a:xfrm>
            <a:prstGeom prst="ellipse">
              <a:avLst/>
            </a:prstGeom>
            <a:solidFill>
              <a:srgbClr val="9AD8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9" name="Freeform 69">
              <a:extLst>
                <a:ext uri="{FF2B5EF4-FFF2-40B4-BE49-F238E27FC236}">
                  <a16:creationId xmlns:a16="http://schemas.microsoft.com/office/drawing/2014/main" id="{49D89543-DF12-244A-B3B9-D107A8AE9BD1}"/>
                </a:ext>
              </a:extLst>
            </p:cNvPr>
            <p:cNvSpPr>
              <a:spLocks/>
            </p:cNvSpPr>
            <p:nvPr/>
          </p:nvSpPr>
          <p:spPr bwMode="auto">
            <a:xfrm>
              <a:off x="6219825" y="2933700"/>
              <a:ext cx="41275" cy="47625"/>
            </a:xfrm>
            <a:custGeom>
              <a:avLst/>
              <a:gdLst>
                <a:gd name="T0" fmla="*/ 6 w 17"/>
                <a:gd name="T1" fmla="*/ 0 h 20"/>
                <a:gd name="T2" fmla="*/ 3 w 17"/>
                <a:gd name="T3" fmla="*/ 8 h 20"/>
                <a:gd name="T4" fmla="*/ 13 w 17"/>
                <a:gd name="T5" fmla="*/ 18 h 20"/>
                <a:gd name="T6" fmla="*/ 17 w 17"/>
                <a:gd name="T7" fmla="*/ 17 h 20"/>
                <a:gd name="T8" fmla="*/ 10 w 17"/>
                <a:gd name="T9" fmla="*/ 20 h 20"/>
                <a:gd name="T10" fmla="*/ 0 w 17"/>
                <a:gd name="T11" fmla="*/ 10 h 20"/>
                <a:gd name="T12" fmla="*/ 6 w 17"/>
                <a:gd name="T13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20">
                  <a:moveTo>
                    <a:pt x="6" y="0"/>
                  </a:moveTo>
                  <a:cubicBezTo>
                    <a:pt x="4" y="2"/>
                    <a:pt x="3" y="5"/>
                    <a:pt x="3" y="8"/>
                  </a:cubicBezTo>
                  <a:cubicBezTo>
                    <a:pt x="3" y="14"/>
                    <a:pt x="7" y="18"/>
                    <a:pt x="13" y="18"/>
                  </a:cubicBezTo>
                  <a:cubicBezTo>
                    <a:pt x="14" y="18"/>
                    <a:pt x="15" y="18"/>
                    <a:pt x="17" y="17"/>
                  </a:cubicBezTo>
                  <a:cubicBezTo>
                    <a:pt x="15" y="19"/>
                    <a:pt x="13" y="20"/>
                    <a:pt x="10" y="20"/>
                  </a:cubicBezTo>
                  <a:cubicBezTo>
                    <a:pt x="4" y="20"/>
                    <a:pt x="0" y="15"/>
                    <a:pt x="0" y="10"/>
                  </a:cubicBezTo>
                  <a:cubicBezTo>
                    <a:pt x="0" y="5"/>
                    <a:pt x="3" y="2"/>
                    <a:pt x="6" y="0"/>
                  </a:cubicBezTo>
                  <a:close/>
                </a:path>
              </a:pathLst>
            </a:custGeom>
            <a:solidFill>
              <a:srgbClr val="72CC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0" name="Freeform 70">
              <a:extLst>
                <a:ext uri="{FF2B5EF4-FFF2-40B4-BE49-F238E27FC236}">
                  <a16:creationId xmlns:a16="http://schemas.microsoft.com/office/drawing/2014/main" id="{FFC52ABD-4141-2842-A9FC-C54A7BD01F7D}"/>
                </a:ext>
              </a:extLst>
            </p:cNvPr>
            <p:cNvSpPr>
              <a:spLocks/>
            </p:cNvSpPr>
            <p:nvPr/>
          </p:nvSpPr>
          <p:spPr bwMode="auto">
            <a:xfrm>
              <a:off x="6165850" y="3838575"/>
              <a:ext cx="155575" cy="42863"/>
            </a:xfrm>
            <a:custGeom>
              <a:avLst/>
              <a:gdLst>
                <a:gd name="T0" fmla="*/ 0 w 64"/>
                <a:gd name="T1" fmla="*/ 18 h 18"/>
                <a:gd name="T2" fmla="*/ 32 w 64"/>
                <a:gd name="T3" fmla="*/ 0 h 18"/>
                <a:gd name="T4" fmla="*/ 64 w 64"/>
                <a:gd name="T5" fmla="*/ 18 h 18"/>
                <a:gd name="T6" fmla="*/ 0 w 64"/>
                <a:gd name="T7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4" h="18">
                  <a:moveTo>
                    <a:pt x="0" y="18"/>
                  </a:moveTo>
                  <a:cubicBezTo>
                    <a:pt x="0" y="8"/>
                    <a:pt x="14" y="0"/>
                    <a:pt x="32" y="0"/>
                  </a:cubicBezTo>
                  <a:cubicBezTo>
                    <a:pt x="49" y="0"/>
                    <a:pt x="64" y="8"/>
                    <a:pt x="64" y="18"/>
                  </a:cubicBezTo>
                  <a:lnTo>
                    <a:pt x="0" y="18"/>
                  </a:ln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1" name="Freeform 71">
              <a:extLst>
                <a:ext uri="{FF2B5EF4-FFF2-40B4-BE49-F238E27FC236}">
                  <a16:creationId xmlns:a16="http://schemas.microsoft.com/office/drawing/2014/main" id="{B1FD495E-53AD-794E-ABDE-E8010F20CD41}"/>
                </a:ext>
              </a:extLst>
            </p:cNvPr>
            <p:cNvSpPr>
              <a:spLocks/>
            </p:cNvSpPr>
            <p:nvPr/>
          </p:nvSpPr>
          <p:spPr bwMode="auto">
            <a:xfrm>
              <a:off x="6165850" y="3838575"/>
              <a:ext cx="90488" cy="42863"/>
            </a:xfrm>
            <a:custGeom>
              <a:avLst/>
              <a:gdLst>
                <a:gd name="T0" fmla="*/ 32 w 37"/>
                <a:gd name="T1" fmla="*/ 0 h 18"/>
                <a:gd name="T2" fmla="*/ 37 w 37"/>
                <a:gd name="T3" fmla="*/ 0 h 18"/>
                <a:gd name="T4" fmla="*/ 10 w 37"/>
                <a:gd name="T5" fmla="*/ 18 h 18"/>
                <a:gd name="T6" fmla="*/ 0 w 37"/>
                <a:gd name="T7" fmla="*/ 18 h 18"/>
                <a:gd name="T8" fmla="*/ 32 w 37"/>
                <a:gd name="T9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" h="18">
                  <a:moveTo>
                    <a:pt x="32" y="0"/>
                  </a:moveTo>
                  <a:cubicBezTo>
                    <a:pt x="33" y="0"/>
                    <a:pt x="35" y="0"/>
                    <a:pt x="37" y="0"/>
                  </a:cubicBezTo>
                  <a:cubicBezTo>
                    <a:pt x="21" y="2"/>
                    <a:pt x="10" y="9"/>
                    <a:pt x="10" y="18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8"/>
                    <a:pt x="14" y="0"/>
                    <a:pt x="32" y="0"/>
                  </a:cubicBezTo>
                  <a:close/>
                </a:path>
              </a:pathLst>
            </a:custGeom>
            <a:solidFill>
              <a:srgbClr val="D1D3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2" name="Freeform 72">
              <a:extLst>
                <a:ext uri="{FF2B5EF4-FFF2-40B4-BE49-F238E27FC236}">
                  <a16:creationId xmlns:a16="http://schemas.microsoft.com/office/drawing/2014/main" id="{58A9B4B1-80F6-6647-8365-005D007C66A3}"/>
                </a:ext>
              </a:extLst>
            </p:cNvPr>
            <p:cNvSpPr>
              <a:spLocks/>
            </p:cNvSpPr>
            <p:nvPr/>
          </p:nvSpPr>
          <p:spPr bwMode="auto">
            <a:xfrm>
              <a:off x="8012113" y="1946275"/>
              <a:ext cx="214313" cy="528638"/>
            </a:xfrm>
            <a:custGeom>
              <a:avLst/>
              <a:gdLst>
                <a:gd name="T0" fmla="*/ 88 w 88"/>
                <a:gd name="T1" fmla="*/ 0 h 218"/>
                <a:gd name="T2" fmla="*/ 22 w 88"/>
                <a:gd name="T3" fmla="*/ 218 h 218"/>
                <a:gd name="T4" fmla="*/ 88 w 88"/>
                <a:gd name="T5" fmla="*/ 0 h 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8" h="218">
                  <a:moveTo>
                    <a:pt x="88" y="0"/>
                  </a:moveTo>
                  <a:cubicBezTo>
                    <a:pt x="22" y="218"/>
                    <a:pt x="22" y="218"/>
                    <a:pt x="22" y="218"/>
                  </a:cubicBezTo>
                  <a:cubicBezTo>
                    <a:pt x="22" y="218"/>
                    <a:pt x="0" y="77"/>
                    <a:pt x="88" y="0"/>
                  </a:cubicBez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3" name="Freeform 73">
              <a:extLst>
                <a:ext uri="{FF2B5EF4-FFF2-40B4-BE49-F238E27FC236}">
                  <a16:creationId xmlns:a16="http://schemas.microsoft.com/office/drawing/2014/main" id="{476163C9-FAA8-B044-94FA-6B972303252C}"/>
                </a:ext>
              </a:extLst>
            </p:cNvPr>
            <p:cNvSpPr>
              <a:spLocks/>
            </p:cNvSpPr>
            <p:nvPr/>
          </p:nvSpPr>
          <p:spPr bwMode="auto">
            <a:xfrm>
              <a:off x="8066088" y="1946275"/>
              <a:ext cx="233363" cy="528638"/>
            </a:xfrm>
            <a:custGeom>
              <a:avLst/>
              <a:gdLst>
                <a:gd name="T0" fmla="*/ 66 w 96"/>
                <a:gd name="T1" fmla="*/ 0 h 218"/>
                <a:gd name="T2" fmla="*/ 0 w 96"/>
                <a:gd name="T3" fmla="*/ 218 h 218"/>
                <a:gd name="T4" fmla="*/ 66 w 96"/>
                <a:gd name="T5" fmla="*/ 0 h 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6" h="218">
                  <a:moveTo>
                    <a:pt x="66" y="0"/>
                  </a:moveTo>
                  <a:cubicBezTo>
                    <a:pt x="0" y="218"/>
                    <a:pt x="0" y="218"/>
                    <a:pt x="0" y="218"/>
                  </a:cubicBezTo>
                  <a:cubicBezTo>
                    <a:pt x="0" y="218"/>
                    <a:pt x="96" y="113"/>
                    <a:pt x="6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4" name="Freeform 74">
              <a:extLst>
                <a:ext uri="{FF2B5EF4-FFF2-40B4-BE49-F238E27FC236}">
                  <a16:creationId xmlns:a16="http://schemas.microsoft.com/office/drawing/2014/main" id="{AD34FC11-B1CF-1049-B3CB-704E3329D5F3}"/>
                </a:ext>
              </a:extLst>
            </p:cNvPr>
            <p:cNvSpPr>
              <a:spLocks/>
            </p:cNvSpPr>
            <p:nvPr/>
          </p:nvSpPr>
          <p:spPr bwMode="auto">
            <a:xfrm>
              <a:off x="8061325" y="2455863"/>
              <a:ext cx="381000" cy="403225"/>
            </a:xfrm>
            <a:custGeom>
              <a:avLst/>
              <a:gdLst>
                <a:gd name="T0" fmla="*/ 157 w 157"/>
                <a:gd name="T1" fmla="*/ 166 h 166"/>
                <a:gd name="T2" fmla="*/ 0 w 157"/>
                <a:gd name="T3" fmla="*/ 0 h 166"/>
                <a:gd name="T4" fmla="*/ 157 w 157"/>
                <a:gd name="T5" fmla="*/ 16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7" h="166">
                  <a:moveTo>
                    <a:pt x="157" y="166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44" y="135"/>
                    <a:pt x="157" y="166"/>
                  </a:cubicBez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5" name="Freeform 75">
              <a:extLst>
                <a:ext uri="{FF2B5EF4-FFF2-40B4-BE49-F238E27FC236}">
                  <a16:creationId xmlns:a16="http://schemas.microsoft.com/office/drawing/2014/main" id="{997CC7E0-CCFD-9A4F-883A-55AB31D94B20}"/>
                </a:ext>
              </a:extLst>
            </p:cNvPr>
            <p:cNvSpPr>
              <a:spLocks/>
            </p:cNvSpPr>
            <p:nvPr/>
          </p:nvSpPr>
          <p:spPr bwMode="auto">
            <a:xfrm>
              <a:off x="8061325" y="2455863"/>
              <a:ext cx="381000" cy="403225"/>
            </a:xfrm>
            <a:custGeom>
              <a:avLst/>
              <a:gdLst>
                <a:gd name="T0" fmla="*/ 157 w 157"/>
                <a:gd name="T1" fmla="*/ 166 h 166"/>
                <a:gd name="T2" fmla="*/ 0 w 157"/>
                <a:gd name="T3" fmla="*/ 0 h 166"/>
                <a:gd name="T4" fmla="*/ 157 w 157"/>
                <a:gd name="T5" fmla="*/ 16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7" h="166">
                  <a:moveTo>
                    <a:pt x="157" y="166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133" y="51"/>
                    <a:pt x="157" y="16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6" name="Freeform 76">
              <a:extLst>
                <a:ext uri="{FF2B5EF4-FFF2-40B4-BE49-F238E27FC236}">
                  <a16:creationId xmlns:a16="http://schemas.microsoft.com/office/drawing/2014/main" id="{BA46E06A-B7F2-0F4D-8471-D01A6452044C}"/>
                </a:ext>
              </a:extLst>
            </p:cNvPr>
            <p:cNvSpPr>
              <a:spLocks/>
            </p:cNvSpPr>
            <p:nvPr/>
          </p:nvSpPr>
          <p:spPr bwMode="auto">
            <a:xfrm>
              <a:off x="7534275" y="2386013"/>
              <a:ext cx="538163" cy="203200"/>
            </a:xfrm>
            <a:custGeom>
              <a:avLst/>
              <a:gdLst>
                <a:gd name="T0" fmla="*/ 0 w 222"/>
                <a:gd name="T1" fmla="*/ 84 h 84"/>
                <a:gd name="T2" fmla="*/ 222 w 222"/>
                <a:gd name="T3" fmla="*/ 30 h 84"/>
                <a:gd name="T4" fmla="*/ 0 w 222"/>
                <a:gd name="T5" fmla="*/ 8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2" h="84">
                  <a:moveTo>
                    <a:pt x="0" y="84"/>
                  </a:moveTo>
                  <a:cubicBezTo>
                    <a:pt x="222" y="30"/>
                    <a:pt x="222" y="30"/>
                    <a:pt x="222" y="30"/>
                  </a:cubicBezTo>
                  <a:cubicBezTo>
                    <a:pt x="222" y="30"/>
                    <a:pt x="83" y="0"/>
                    <a:pt x="0" y="84"/>
                  </a:cubicBez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7" name="Freeform 77">
              <a:extLst>
                <a:ext uri="{FF2B5EF4-FFF2-40B4-BE49-F238E27FC236}">
                  <a16:creationId xmlns:a16="http://schemas.microsoft.com/office/drawing/2014/main" id="{65D3D74C-CD7D-3444-B518-D3C899C67F05}"/>
                </a:ext>
              </a:extLst>
            </p:cNvPr>
            <p:cNvSpPr>
              <a:spLocks/>
            </p:cNvSpPr>
            <p:nvPr/>
          </p:nvSpPr>
          <p:spPr bwMode="auto">
            <a:xfrm>
              <a:off x="7534275" y="2457450"/>
              <a:ext cx="538163" cy="219075"/>
            </a:xfrm>
            <a:custGeom>
              <a:avLst/>
              <a:gdLst>
                <a:gd name="T0" fmla="*/ 0 w 222"/>
                <a:gd name="T1" fmla="*/ 54 h 90"/>
                <a:gd name="T2" fmla="*/ 222 w 222"/>
                <a:gd name="T3" fmla="*/ 0 h 90"/>
                <a:gd name="T4" fmla="*/ 0 w 222"/>
                <a:gd name="T5" fmla="*/ 54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2" h="90">
                  <a:moveTo>
                    <a:pt x="0" y="54"/>
                  </a:moveTo>
                  <a:cubicBezTo>
                    <a:pt x="222" y="0"/>
                    <a:pt x="222" y="0"/>
                    <a:pt x="222" y="0"/>
                  </a:cubicBezTo>
                  <a:cubicBezTo>
                    <a:pt x="222" y="0"/>
                    <a:pt x="112" y="90"/>
                    <a:pt x="0" y="5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8" name="Freeform 78">
              <a:extLst>
                <a:ext uri="{FF2B5EF4-FFF2-40B4-BE49-F238E27FC236}">
                  <a16:creationId xmlns:a16="http://schemas.microsoft.com/office/drawing/2014/main" id="{27D85A54-D52B-094C-88C1-5829851A5AAB}"/>
                </a:ext>
              </a:extLst>
            </p:cNvPr>
            <p:cNvSpPr>
              <a:spLocks/>
            </p:cNvSpPr>
            <p:nvPr/>
          </p:nvSpPr>
          <p:spPr bwMode="auto">
            <a:xfrm>
              <a:off x="8016875" y="2492375"/>
              <a:ext cx="104775" cy="1266825"/>
            </a:xfrm>
            <a:custGeom>
              <a:avLst/>
              <a:gdLst>
                <a:gd name="T0" fmla="*/ 66 w 66"/>
                <a:gd name="T1" fmla="*/ 798 h 798"/>
                <a:gd name="T2" fmla="*/ 0 w 66"/>
                <a:gd name="T3" fmla="*/ 798 h 798"/>
                <a:gd name="T4" fmla="*/ 22 w 66"/>
                <a:gd name="T5" fmla="*/ 0 h 798"/>
                <a:gd name="T6" fmla="*/ 45 w 66"/>
                <a:gd name="T7" fmla="*/ 0 h 798"/>
                <a:gd name="T8" fmla="*/ 66 w 66"/>
                <a:gd name="T9" fmla="*/ 798 h 7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6" h="798">
                  <a:moveTo>
                    <a:pt x="66" y="798"/>
                  </a:moveTo>
                  <a:lnTo>
                    <a:pt x="0" y="798"/>
                  </a:lnTo>
                  <a:lnTo>
                    <a:pt x="22" y="0"/>
                  </a:lnTo>
                  <a:lnTo>
                    <a:pt x="45" y="0"/>
                  </a:lnTo>
                  <a:lnTo>
                    <a:pt x="66" y="79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9" name="Freeform 79">
              <a:extLst>
                <a:ext uri="{FF2B5EF4-FFF2-40B4-BE49-F238E27FC236}">
                  <a16:creationId xmlns:a16="http://schemas.microsoft.com/office/drawing/2014/main" id="{8A6A7179-F942-E146-8655-A919D2ED4866}"/>
                </a:ext>
              </a:extLst>
            </p:cNvPr>
            <p:cNvSpPr>
              <a:spLocks/>
            </p:cNvSpPr>
            <p:nvPr/>
          </p:nvSpPr>
          <p:spPr bwMode="auto">
            <a:xfrm>
              <a:off x="8072438" y="2492375"/>
              <a:ext cx="49213" cy="1266825"/>
            </a:xfrm>
            <a:custGeom>
              <a:avLst/>
              <a:gdLst>
                <a:gd name="T0" fmla="*/ 31 w 31"/>
                <a:gd name="T1" fmla="*/ 798 h 798"/>
                <a:gd name="T2" fmla="*/ 7 w 31"/>
                <a:gd name="T3" fmla="*/ 798 h 798"/>
                <a:gd name="T4" fmla="*/ 0 w 31"/>
                <a:gd name="T5" fmla="*/ 0 h 798"/>
                <a:gd name="T6" fmla="*/ 10 w 31"/>
                <a:gd name="T7" fmla="*/ 0 h 798"/>
                <a:gd name="T8" fmla="*/ 31 w 31"/>
                <a:gd name="T9" fmla="*/ 798 h 7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798">
                  <a:moveTo>
                    <a:pt x="31" y="798"/>
                  </a:moveTo>
                  <a:lnTo>
                    <a:pt x="7" y="798"/>
                  </a:lnTo>
                  <a:lnTo>
                    <a:pt x="0" y="0"/>
                  </a:lnTo>
                  <a:lnTo>
                    <a:pt x="10" y="0"/>
                  </a:lnTo>
                  <a:lnTo>
                    <a:pt x="31" y="798"/>
                  </a:lnTo>
                  <a:close/>
                </a:path>
              </a:pathLst>
            </a:custGeom>
            <a:solidFill>
              <a:srgbClr val="D1D3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0" name="Oval 80">
              <a:extLst>
                <a:ext uri="{FF2B5EF4-FFF2-40B4-BE49-F238E27FC236}">
                  <a16:creationId xmlns:a16="http://schemas.microsoft.com/office/drawing/2014/main" id="{E06119B7-1228-984C-B606-B2DAFF788E8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010525" y="2411413"/>
              <a:ext cx="119063" cy="11747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1" name="Oval 81">
              <a:extLst>
                <a:ext uri="{FF2B5EF4-FFF2-40B4-BE49-F238E27FC236}">
                  <a16:creationId xmlns:a16="http://schemas.microsoft.com/office/drawing/2014/main" id="{3BD46312-9C75-5D44-9613-67C99A2631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024813" y="2427288"/>
              <a:ext cx="88900" cy="88900"/>
            </a:xfrm>
            <a:prstGeom prst="ellipse">
              <a:avLst/>
            </a:prstGeom>
            <a:solidFill>
              <a:srgbClr val="9AD8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2" name="Freeform 82">
              <a:extLst>
                <a:ext uri="{FF2B5EF4-FFF2-40B4-BE49-F238E27FC236}">
                  <a16:creationId xmlns:a16="http://schemas.microsoft.com/office/drawing/2014/main" id="{5C4A4EF5-88DA-3C47-9244-E538D8C62E29}"/>
                </a:ext>
              </a:extLst>
            </p:cNvPr>
            <p:cNvSpPr>
              <a:spLocks/>
            </p:cNvSpPr>
            <p:nvPr/>
          </p:nvSpPr>
          <p:spPr bwMode="auto">
            <a:xfrm>
              <a:off x="8042275" y="2428875"/>
              <a:ext cx="71438" cy="87313"/>
            </a:xfrm>
            <a:custGeom>
              <a:avLst/>
              <a:gdLst>
                <a:gd name="T0" fmla="*/ 18 w 30"/>
                <a:gd name="T1" fmla="*/ 0 h 36"/>
                <a:gd name="T2" fmla="*/ 25 w 30"/>
                <a:gd name="T3" fmla="*/ 14 h 36"/>
                <a:gd name="T4" fmla="*/ 6 w 30"/>
                <a:gd name="T5" fmla="*/ 32 h 36"/>
                <a:gd name="T6" fmla="*/ 0 w 30"/>
                <a:gd name="T7" fmla="*/ 31 h 36"/>
                <a:gd name="T8" fmla="*/ 12 w 30"/>
                <a:gd name="T9" fmla="*/ 36 h 36"/>
                <a:gd name="T10" fmla="*/ 30 w 30"/>
                <a:gd name="T11" fmla="*/ 17 h 36"/>
                <a:gd name="T12" fmla="*/ 18 w 30"/>
                <a:gd name="T13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" h="36">
                  <a:moveTo>
                    <a:pt x="18" y="0"/>
                  </a:moveTo>
                  <a:cubicBezTo>
                    <a:pt x="22" y="4"/>
                    <a:pt x="25" y="8"/>
                    <a:pt x="25" y="14"/>
                  </a:cubicBezTo>
                  <a:cubicBezTo>
                    <a:pt x="25" y="24"/>
                    <a:pt x="16" y="32"/>
                    <a:pt x="6" y="32"/>
                  </a:cubicBezTo>
                  <a:cubicBezTo>
                    <a:pt x="4" y="32"/>
                    <a:pt x="2" y="32"/>
                    <a:pt x="0" y="31"/>
                  </a:cubicBezTo>
                  <a:cubicBezTo>
                    <a:pt x="3" y="34"/>
                    <a:pt x="7" y="36"/>
                    <a:pt x="12" y="36"/>
                  </a:cubicBezTo>
                  <a:cubicBezTo>
                    <a:pt x="22" y="36"/>
                    <a:pt x="30" y="27"/>
                    <a:pt x="30" y="17"/>
                  </a:cubicBezTo>
                  <a:cubicBezTo>
                    <a:pt x="30" y="9"/>
                    <a:pt x="25" y="3"/>
                    <a:pt x="18" y="0"/>
                  </a:cubicBezTo>
                  <a:close/>
                </a:path>
              </a:pathLst>
            </a:custGeom>
            <a:solidFill>
              <a:srgbClr val="72CC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3" name="Freeform 83">
              <a:extLst>
                <a:ext uri="{FF2B5EF4-FFF2-40B4-BE49-F238E27FC236}">
                  <a16:creationId xmlns:a16="http://schemas.microsoft.com/office/drawing/2014/main" id="{C30C0BC5-3AA7-0C46-AB8B-930B8074679C}"/>
                </a:ext>
              </a:extLst>
            </p:cNvPr>
            <p:cNvSpPr>
              <a:spLocks/>
            </p:cNvSpPr>
            <p:nvPr/>
          </p:nvSpPr>
          <p:spPr bwMode="auto">
            <a:xfrm>
              <a:off x="7932738" y="3711575"/>
              <a:ext cx="276225" cy="77788"/>
            </a:xfrm>
            <a:custGeom>
              <a:avLst/>
              <a:gdLst>
                <a:gd name="T0" fmla="*/ 114 w 114"/>
                <a:gd name="T1" fmla="*/ 32 h 32"/>
                <a:gd name="T2" fmla="*/ 57 w 114"/>
                <a:gd name="T3" fmla="*/ 0 h 32"/>
                <a:gd name="T4" fmla="*/ 0 w 114"/>
                <a:gd name="T5" fmla="*/ 32 h 32"/>
                <a:gd name="T6" fmla="*/ 114 w 114"/>
                <a:gd name="T7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4" h="32">
                  <a:moveTo>
                    <a:pt x="114" y="32"/>
                  </a:moveTo>
                  <a:cubicBezTo>
                    <a:pt x="114" y="14"/>
                    <a:pt x="89" y="0"/>
                    <a:pt x="57" y="0"/>
                  </a:cubicBezTo>
                  <a:cubicBezTo>
                    <a:pt x="26" y="0"/>
                    <a:pt x="0" y="14"/>
                    <a:pt x="0" y="32"/>
                  </a:cubicBezTo>
                  <a:cubicBezTo>
                    <a:pt x="114" y="32"/>
                    <a:pt x="114" y="32"/>
                    <a:pt x="114" y="32"/>
                  </a:cubicBezTo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4" name="Freeform 84">
              <a:extLst>
                <a:ext uri="{FF2B5EF4-FFF2-40B4-BE49-F238E27FC236}">
                  <a16:creationId xmlns:a16="http://schemas.microsoft.com/office/drawing/2014/main" id="{28BFF0C6-0E1E-6D47-9A48-CD661B5BCB3C}"/>
                </a:ext>
              </a:extLst>
            </p:cNvPr>
            <p:cNvSpPr>
              <a:spLocks/>
            </p:cNvSpPr>
            <p:nvPr/>
          </p:nvSpPr>
          <p:spPr bwMode="auto">
            <a:xfrm>
              <a:off x="8048625" y="3711575"/>
              <a:ext cx="160338" cy="77788"/>
            </a:xfrm>
            <a:custGeom>
              <a:avLst/>
              <a:gdLst>
                <a:gd name="T0" fmla="*/ 9 w 66"/>
                <a:gd name="T1" fmla="*/ 0 h 32"/>
                <a:gd name="T2" fmla="*/ 0 w 66"/>
                <a:gd name="T3" fmla="*/ 0 h 32"/>
                <a:gd name="T4" fmla="*/ 49 w 66"/>
                <a:gd name="T5" fmla="*/ 32 h 32"/>
                <a:gd name="T6" fmla="*/ 66 w 66"/>
                <a:gd name="T7" fmla="*/ 32 h 32"/>
                <a:gd name="T8" fmla="*/ 9 w 66"/>
                <a:gd name="T9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6" h="32">
                  <a:moveTo>
                    <a:pt x="9" y="0"/>
                  </a:moveTo>
                  <a:cubicBezTo>
                    <a:pt x="6" y="0"/>
                    <a:pt x="3" y="0"/>
                    <a:pt x="0" y="0"/>
                  </a:cubicBezTo>
                  <a:cubicBezTo>
                    <a:pt x="28" y="3"/>
                    <a:pt x="49" y="16"/>
                    <a:pt x="49" y="32"/>
                  </a:cubicBezTo>
                  <a:cubicBezTo>
                    <a:pt x="66" y="32"/>
                    <a:pt x="66" y="32"/>
                    <a:pt x="66" y="32"/>
                  </a:cubicBezTo>
                  <a:cubicBezTo>
                    <a:pt x="66" y="14"/>
                    <a:pt x="41" y="0"/>
                    <a:pt x="9" y="0"/>
                  </a:cubicBezTo>
                  <a:close/>
                </a:path>
              </a:pathLst>
            </a:custGeom>
            <a:solidFill>
              <a:srgbClr val="D1D3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5" name="Freeform 85">
              <a:extLst>
                <a:ext uri="{FF2B5EF4-FFF2-40B4-BE49-F238E27FC236}">
                  <a16:creationId xmlns:a16="http://schemas.microsoft.com/office/drawing/2014/main" id="{3BBE41FF-B0EF-F940-8E3B-E1DBE2AC2BF3}"/>
                </a:ext>
              </a:extLst>
            </p:cNvPr>
            <p:cNvSpPr>
              <a:spLocks/>
            </p:cNvSpPr>
            <p:nvPr/>
          </p:nvSpPr>
          <p:spPr bwMode="auto">
            <a:xfrm>
              <a:off x="7699375" y="2719388"/>
              <a:ext cx="160338" cy="398463"/>
            </a:xfrm>
            <a:custGeom>
              <a:avLst/>
              <a:gdLst>
                <a:gd name="T0" fmla="*/ 66 w 66"/>
                <a:gd name="T1" fmla="*/ 0 h 164"/>
                <a:gd name="T2" fmla="*/ 16 w 66"/>
                <a:gd name="T3" fmla="*/ 164 h 164"/>
                <a:gd name="T4" fmla="*/ 66 w 66"/>
                <a:gd name="T5" fmla="*/ 0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6" h="164">
                  <a:moveTo>
                    <a:pt x="66" y="0"/>
                  </a:moveTo>
                  <a:cubicBezTo>
                    <a:pt x="16" y="164"/>
                    <a:pt x="16" y="164"/>
                    <a:pt x="16" y="164"/>
                  </a:cubicBezTo>
                  <a:cubicBezTo>
                    <a:pt x="16" y="164"/>
                    <a:pt x="0" y="58"/>
                    <a:pt x="66" y="0"/>
                  </a:cubicBez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6" name="Freeform 86">
              <a:extLst>
                <a:ext uri="{FF2B5EF4-FFF2-40B4-BE49-F238E27FC236}">
                  <a16:creationId xmlns:a16="http://schemas.microsoft.com/office/drawing/2014/main" id="{BE2702CD-9BE5-A24B-97AB-F7F7361767E3}"/>
                </a:ext>
              </a:extLst>
            </p:cNvPr>
            <p:cNvSpPr>
              <a:spLocks/>
            </p:cNvSpPr>
            <p:nvPr/>
          </p:nvSpPr>
          <p:spPr bwMode="auto">
            <a:xfrm>
              <a:off x="7737475" y="2719388"/>
              <a:ext cx="177800" cy="398463"/>
            </a:xfrm>
            <a:custGeom>
              <a:avLst/>
              <a:gdLst>
                <a:gd name="T0" fmla="*/ 50 w 73"/>
                <a:gd name="T1" fmla="*/ 0 h 164"/>
                <a:gd name="T2" fmla="*/ 0 w 73"/>
                <a:gd name="T3" fmla="*/ 164 h 164"/>
                <a:gd name="T4" fmla="*/ 50 w 73"/>
                <a:gd name="T5" fmla="*/ 0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3" h="164">
                  <a:moveTo>
                    <a:pt x="50" y="0"/>
                  </a:moveTo>
                  <a:cubicBezTo>
                    <a:pt x="0" y="164"/>
                    <a:pt x="0" y="164"/>
                    <a:pt x="0" y="164"/>
                  </a:cubicBezTo>
                  <a:cubicBezTo>
                    <a:pt x="0" y="164"/>
                    <a:pt x="73" y="85"/>
                    <a:pt x="5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7" name="Freeform 87">
              <a:extLst>
                <a:ext uri="{FF2B5EF4-FFF2-40B4-BE49-F238E27FC236}">
                  <a16:creationId xmlns:a16="http://schemas.microsoft.com/office/drawing/2014/main" id="{5CA93ED4-6755-414A-9EB6-FE47AC60B34E}"/>
                </a:ext>
              </a:extLst>
            </p:cNvPr>
            <p:cNvSpPr>
              <a:spLocks/>
            </p:cNvSpPr>
            <p:nvPr/>
          </p:nvSpPr>
          <p:spPr bwMode="auto">
            <a:xfrm>
              <a:off x="7735888" y="3103563"/>
              <a:ext cx="285750" cy="300038"/>
            </a:xfrm>
            <a:custGeom>
              <a:avLst/>
              <a:gdLst>
                <a:gd name="T0" fmla="*/ 118 w 118"/>
                <a:gd name="T1" fmla="*/ 124 h 124"/>
                <a:gd name="T2" fmla="*/ 0 w 118"/>
                <a:gd name="T3" fmla="*/ 0 h 124"/>
                <a:gd name="T4" fmla="*/ 118 w 118"/>
                <a:gd name="T5" fmla="*/ 124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8" h="124">
                  <a:moveTo>
                    <a:pt x="118" y="124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33" y="102"/>
                    <a:pt x="118" y="124"/>
                  </a:cubicBez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8" name="Freeform 88">
              <a:extLst>
                <a:ext uri="{FF2B5EF4-FFF2-40B4-BE49-F238E27FC236}">
                  <a16:creationId xmlns:a16="http://schemas.microsoft.com/office/drawing/2014/main" id="{3CF43A1B-1AE4-E749-A68E-7C089D1E29F2}"/>
                </a:ext>
              </a:extLst>
            </p:cNvPr>
            <p:cNvSpPr>
              <a:spLocks/>
            </p:cNvSpPr>
            <p:nvPr/>
          </p:nvSpPr>
          <p:spPr bwMode="auto">
            <a:xfrm>
              <a:off x="7735888" y="3103563"/>
              <a:ext cx="285750" cy="300038"/>
            </a:xfrm>
            <a:custGeom>
              <a:avLst/>
              <a:gdLst>
                <a:gd name="T0" fmla="*/ 118 w 118"/>
                <a:gd name="T1" fmla="*/ 124 h 124"/>
                <a:gd name="T2" fmla="*/ 0 w 118"/>
                <a:gd name="T3" fmla="*/ 0 h 124"/>
                <a:gd name="T4" fmla="*/ 118 w 118"/>
                <a:gd name="T5" fmla="*/ 124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8" h="124">
                  <a:moveTo>
                    <a:pt x="118" y="124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100" y="38"/>
                    <a:pt x="118" y="12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9" name="Freeform 89">
              <a:extLst>
                <a:ext uri="{FF2B5EF4-FFF2-40B4-BE49-F238E27FC236}">
                  <a16:creationId xmlns:a16="http://schemas.microsoft.com/office/drawing/2014/main" id="{ADFE7B8D-4E82-2B48-8E7E-17A1D9728A65}"/>
                </a:ext>
              </a:extLst>
            </p:cNvPr>
            <p:cNvSpPr>
              <a:spLocks/>
            </p:cNvSpPr>
            <p:nvPr/>
          </p:nvSpPr>
          <p:spPr bwMode="auto">
            <a:xfrm>
              <a:off x="7339013" y="3052763"/>
              <a:ext cx="406400" cy="150813"/>
            </a:xfrm>
            <a:custGeom>
              <a:avLst/>
              <a:gdLst>
                <a:gd name="T0" fmla="*/ 0 w 167"/>
                <a:gd name="T1" fmla="*/ 62 h 62"/>
                <a:gd name="T2" fmla="*/ 167 w 167"/>
                <a:gd name="T3" fmla="*/ 22 h 62"/>
                <a:gd name="T4" fmla="*/ 0 w 167"/>
                <a:gd name="T5" fmla="*/ 62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7" h="62">
                  <a:moveTo>
                    <a:pt x="0" y="62"/>
                  </a:moveTo>
                  <a:cubicBezTo>
                    <a:pt x="167" y="22"/>
                    <a:pt x="167" y="22"/>
                    <a:pt x="167" y="22"/>
                  </a:cubicBezTo>
                  <a:cubicBezTo>
                    <a:pt x="167" y="22"/>
                    <a:pt x="62" y="0"/>
                    <a:pt x="0" y="62"/>
                  </a:cubicBez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0" name="Freeform 90">
              <a:extLst>
                <a:ext uri="{FF2B5EF4-FFF2-40B4-BE49-F238E27FC236}">
                  <a16:creationId xmlns:a16="http://schemas.microsoft.com/office/drawing/2014/main" id="{B385E81B-E3F6-FB44-B6D9-056979E2BE4B}"/>
                </a:ext>
              </a:extLst>
            </p:cNvPr>
            <p:cNvSpPr>
              <a:spLocks/>
            </p:cNvSpPr>
            <p:nvPr/>
          </p:nvSpPr>
          <p:spPr bwMode="auto">
            <a:xfrm>
              <a:off x="7339013" y="3105150"/>
              <a:ext cx="406400" cy="165100"/>
            </a:xfrm>
            <a:custGeom>
              <a:avLst/>
              <a:gdLst>
                <a:gd name="T0" fmla="*/ 0 w 167"/>
                <a:gd name="T1" fmla="*/ 40 h 68"/>
                <a:gd name="T2" fmla="*/ 167 w 167"/>
                <a:gd name="T3" fmla="*/ 0 h 68"/>
                <a:gd name="T4" fmla="*/ 0 w 167"/>
                <a:gd name="T5" fmla="*/ 4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7" h="68">
                  <a:moveTo>
                    <a:pt x="0" y="40"/>
                  </a:moveTo>
                  <a:cubicBezTo>
                    <a:pt x="167" y="0"/>
                    <a:pt x="167" y="0"/>
                    <a:pt x="167" y="0"/>
                  </a:cubicBezTo>
                  <a:cubicBezTo>
                    <a:pt x="167" y="0"/>
                    <a:pt x="84" y="68"/>
                    <a:pt x="0" y="4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1" name="Freeform 91">
              <a:extLst>
                <a:ext uri="{FF2B5EF4-FFF2-40B4-BE49-F238E27FC236}">
                  <a16:creationId xmlns:a16="http://schemas.microsoft.com/office/drawing/2014/main" id="{EFF7F52F-AD7A-3241-B2B8-A8406A446F65}"/>
                </a:ext>
              </a:extLst>
            </p:cNvPr>
            <p:cNvSpPr>
              <a:spLocks/>
            </p:cNvSpPr>
            <p:nvPr/>
          </p:nvSpPr>
          <p:spPr bwMode="auto">
            <a:xfrm>
              <a:off x="7700963" y="3130550"/>
              <a:ext cx="80963" cy="630238"/>
            </a:xfrm>
            <a:custGeom>
              <a:avLst/>
              <a:gdLst>
                <a:gd name="T0" fmla="*/ 51 w 51"/>
                <a:gd name="T1" fmla="*/ 397 h 397"/>
                <a:gd name="T2" fmla="*/ 0 w 51"/>
                <a:gd name="T3" fmla="*/ 397 h 397"/>
                <a:gd name="T4" fmla="*/ 17 w 51"/>
                <a:gd name="T5" fmla="*/ 0 h 397"/>
                <a:gd name="T6" fmla="*/ 34 w 51"/>
                <a:gd name="T7" fmla="*/ 0 h 397"/>
                <a:gd name="T8" fmla="*/ 51 w 51"/>
                <a:gd name="T9" fmla="*/ 397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" h="397">
                  <a:moveTo>
                    <a:pt x="51" y="397"/>
                  </a:moveTo>
                  <a:lnTo>
                    <a:pt x="0" y="397"/>
                  </a:lnTo>
                  <a:lnTo>
                    <a:pt x="17" y="0"/>
                  </a:lnTo>
                  <a:lnTo>
                    <a:pt x="34" y="0"/>
                  </a:lnTo>
                  <a:lnTo>
                    <a:pt x="51" y="39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2" name="Freeform 92">
              <a:extLst>
                <a:ext uri="{FF2B5EF4-FFF2-40B4-BE49-F238E27FC236}">
                  <a16:creationId xmlns:a16="http://schemas.microsoft.com/office/drawing/2014/main" id="{E5C3CB37-30D0-4B4E-B8D5-7B56D49E933B}"/>
                </a:ext>
              </a:extLst>
            </p:cNvPr>
            <p:cNvSpPr>
              <a:spLocks/>
            </p:cNvSpPr>
            <p:nvPr/>
          </p:nvSpPr>
          <p:spPr bwMode="auto">
            <a:xfrm>
              <a:off x="7745413" y="3130550"/>
              <a:ext cx="36513" cy="630238"/>
            </a:xfrm>
            <a:custGeom>
              <a:avLst/>
              <a:gdLst>
                <a:gd name="T0" fmla="*/ 23 w 23"/>
                <a:gd name="T1" fmla="*/ 397 h 397"/>
                <a:gd name="T2" fmla="*/ 4 w 23"/>
                <a:gd name="T3" fmla="*/ 397 h 397"/>
                <a:gd name="T4" fmla="*/ 0 w 23"/>
                <a:gd name="T5" fmla="*/ 0 h 397"/>
                <a:gd name="T6" fmla="*/ 6 w 23"/>
                <a:gd name="T7" fmla="*/ 0 h 397"/>
                <a:gd name="T8" fmla="*/ 23 w 23"/>
                <a:gd name="T9" fmla="*/ 397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397">
                  <a:moveTo>
                    <a:pt x="23" y="397"/>
                  </a:moveTo>
                  <a:lnTo>
                    <a:pt x="4" y="397"/>
                  </a:lnTo>
                  <a:lnTo>
                    <a:pt x="0" y="0"/>
                  </a:lnTo>
                  <a:lnTo>
                    <a:pt x="6" y="0"/>
                  </a:lnTo>
                  <a:lnTo>
                    <a:pt x="23" y="397"/>
                  </a:lnTo>
                  <a:close/>
                </a:path>
              </a:pathLst>
            </a:custGeom>
            <a:solidFill>
              <a:srgbClr val="D1D3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3" name="Oval 93">
              <a:extLst>
                <a:ext uri="{FF2B5EF4-FFF2-40B4-BE49-F238E27FC236}">
                  <a16:creationId xmlns:a16="http://schemas.microsoft.com/office/drawing/2014/main" id="{9802523C-5F5D-7E41-8347-1FEF45DD23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99375" y="3071813"/>
              <a:ext cx="87313" cy="87313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4" name="Oval 94">
              <a:extLst>
                <a:ext uri="{FF2B5EF4-FFF2-40B4-BE49-F238E27FC236}">
                  <a16:creationId xmlns:a16="http://schemas.microsoft.com/office/drawing/2014/main" id="{D789B6EC-E381-B940-849C-88F3B16482D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708900" y="3081338"/>
              <a:ext cx="65088" cy="68263"/>
            </a:xfrm>
            <a:prstGeom prst="ellipse">
              <a:avLst/>
            </a:prstGeom>
            <a:solidFill>
              <a:srgbClr val="9AD8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5" name="Freeform 95">
              <a:extLst>
                <a:ext uri="{FF2B5EF4-FFF2-40B4-BE49-F238E27FC236}">
                  <a16:creationId xmlns:a16="http://schemas.microsoft.com/office/drawing/2014/main" id="{D1DCBA0B-3178-0E40-A037-ACDF97166966}"/>
                </a:ext>
              </a:extLst>
            </p:cNvPr>
            <p:cNvSpPr>
              <a:spLocks/>
            </p:cNvSpPr>
            <p:nvPr/>
          </p:nvSpPr>
          <p:spPr bwMode="auto">
            <a:xfrm>
              <a:off x="7721600" y="3084513"/>
              <a:ext cx="52388" cy="65088"/>
            </a:xfrm>
            <a:custGeom>
              <a:avLst/>
              <a:gdLst>
                <a:gd name="T0" fmla="*/ 14 w 22"/>
                <a:gd name="T1" fmla="*/ 0 h 27"/>
                <a:gd name="T2" fmla="*/ 18 w 22"/>
                <a:gd name="T3" fmla="*/ 10 h 27"/>
                <a:gd name="T4" fmla="*/ 5 w 22"/>
                <a:gd name="T5" fmla="*/ 24 h 27"/>
                <a:gd name="T6" fmla="*/ 0 w 22"/>
                <a:gd name="T7" fmla="*/ 23 h 27"/>
                <a:gd name="T8" fmla="*/ 9 w 22"/>
                <a:gd name="T9" fmla="*/ 27 h 27"/>
                <a:gd name="T10" fmla="*/ 22 w 22"/>
                <a:gd name="T11" fmla="*/ 13 h 27"/>
                <a:gd name="T12" fmla="*/ 14 w 22"/>
                <a:gd name="T13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" h="27">
                  <a:moveTo>
                    <a:pt x="14" y="0"/>
                  </a:moveTo>
                  <a:cubicBezTo>
                    <a:pt x="16" y="3"/>
                    <a:pt x="18" y="6"/>
                    <a:pt x="18" y="10"/>
                  </a:cubicBezTo>
                  <a:cubicBezTo>
                    <a:pt x="18" y="18"/>
                    <a:pt x="12" y="24"/>
                    <a:pt x="5" y="24"/>
                  </a:cubicBezTo>
                  <a:cubicBezTo>
                    <a:pt x="3" y="24"/>
                    <a:pt x="1" y="24"/>
                    <a:pt x="0" y="23"/>
                  </a:cubicBezTo>
                  <a:cubicBezTo>
                    <a:pt x="2" y="25"/>
                    <a:pt x="5" y="27"/>
                    <a:pt x="9" y="27"/>
                  </a:cubicBezTo>
                  <a:cubicBezTo>
                    <a:pt x="16" y="27"/>
                    <a:pt x="22" y="20"/>
                    <a:pt x="22" y="13"/>
                  </a:cubicBezTo>
                  <a:cubicBezTo>
                    <a:pt x="22" y="7"/>
                    <a:pt x="19" y="2"/>
                    <a:pt x="14" y="0"/>
                  </a:cubicBezTo>
                  <a:close/>
                </a:path>
              </a:pathLst>
            </a:custGeom>
            <a:solidFill>
              <a:srgbClr val="72CC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6" name="Freeform 96">
              <a:extLst>
                <a:ext uri="{FF2B5EF4-FFF2-40B4-BE49-F238E27FC236}">
                  <a16:creationId xmlns:a16="http://schemas.microsoft.com/office/drawing/2014/main" id="{AFB5A8B7-8F5E-E743-90C1-7715FC3AC637}"/>
                </a:ext>
              </a:extLst>
            </p:cNvPr>
            <p:cNvSpPr>
              <a:spLocks/>
            </p:cNvSpPr>
            <p:nvPr/>
          </p:nvSpPr>
          <p:spPr bwMode="auto">
            <a:xfrm>
              <a:off x="7639050" y="3724275"/>
              <a:ext cx="207963" cy="58738"/>
            </a:xfrm>
            <a:custGeom>
              <a:avLst/>
              <a:gdLst>
                <a:gd name="T0" fmla="*/ 86 w 86"/>
                <a:gd name="T1" fmla="*/ 24 h 24"/>
                <a:gd name="T2" fmla="*/ 43 w 86"/>
                <a:gd name="T3" fmla="*/ 0 h 24"/>
                <a:gd name="T4" fmla="*/ 0 w 86"/>
                <a:gd name="T5" fmla="*/ 24 h 24"/>
                <a:gd name="T6" fmla="*/ 86 w 86"/>
                <a:gd name="T7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6" h="24">
                  <a:moveTo>
                    <a:pt x="86" y="24"/>
                  </a:moveTo>
                  <a:cubicBezTo>
                    <a:pt x="86" y="11"/>
                    <a:pt x="67" y="0"/>
                    <a:pt x="43" y="0"/>
                  </a:cubicBezTo>
                  <a:cubicBezTo>
                    <a:pt x="19" y="0"/>
                    <a:pt x="0" y="11"/>
                    <a:pt x="0" y="24"/>
                  </a:cubicBezTo>
                  <a:lnTo>
                    <a:pt x="86" y="24"/>
                  </a:ln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7" name="Freeform 97">
              <a:extLst>
                <a:ext uri="{FF2B5EF4-FFF2-40B4-BE49-F238E27FC236}">
                  <a16:creationId xmlns:a16="http://schemas.microsoft.com/office/drawing/2014/main" id="{6C25F0D4-22BF-A44B-AF6A-6760CC0D2D16}"/>
                </a:ext>
              </a:extLst>
            </p:cNvPr>
            <p:cNvSpPr>
              <a:spLocks/>
            </p:cNvSpPr>
            <p:nvPr/>
          </p:nvSpPr>
          <p:spPr bwMode="auto">
            <a:xfrm>
              <a:off x="7727950" y="3724275"/>
              <a:ext cx="119063" cy="58738"/>
            </a:xfrm>
            <a:custGeom>
              <a:avLst/>
              <a:gdLst>
                <a:gd name="T0" fmla="*/ 6 w 49"/>
                <a:gd name="T1" fmla="*/ 0 h 24"/>
                <a:gd name="T2" fmla="*/ 0 w 49"/>
                <a:gd name="T3" fmla="*/ 0 h 24"/>
                <a:gd name="T4" fmla="*/ 36 w 49"/>
                <a:gd name="T5" fmla="*/ 24 h 24"/>
                <a:gd name="T6" fmla="*/ 49 w 49"/>
                <a:gd name="T7" fmla="*/ 24 h 24"/>
                <a:gd name="T8" fmla="*/ 6 w 49"/>
                <a:gd name="T9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" h="24">
                  <a:moveTo>
                    <a:pt x="6" y="0"/>
                  </a:moveTo>
                  <a:cubicBezTo>
                    <a:pt x="4" y="0"/>
                    <a:pt x="2" y="0"/>
                    <a:pt x="0" y="0"/>
                  </a:cubicBezTo>
                  <a:cubicBezTo>
                    <a:pt x="20" y="2"/>
                    <a:pt x="36" y="12"/>
                    <a:pt x="36" y="24"/>
                  </a:cubicBezTo>
                  <a:cubicBezTo>
                    <a:pt x="49" y="24"/>
                    <a:pt x="49" y="24"/>
                    <a:pt x="49" y="24"/>
                  </a:cubicBezTo>
                  <a:cubicBezTo>
                    <a:pt x="49" y="11"/>
                    <a:pt x="30" y="0"/>
                    <a:pt x="6" y="0"/>
                  </a:cubicBezTo>
                  <a:close/>
                </a:path>
              </a:pathLst>
            </a:custGeom>
            <a:solidFill>
              <a:srgbClr val="D1D3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8" name="Freeform 98">
              <a:extLst>
                <a:ext uri="{FF2B5EF4-FFF2-40B4-BE49-F238E27FC236}">
                  <a16:creationId xmlns:a16="http://schemas.microsoft.com/office/drawing/2014/main" id="{D5BF280D-3FCA-EB47-95FA-CFA175D98DB3}"/>
                </a:ext>
              </a:extLst>
            </p:cNvPr>
            <p:cNvSpPr>
              <a:spLocks/>
            </p:cNvSpPr>
            <p:nvPr/>
          </p:nvSpPr>
          <p:spPr bwMode="auto">
            <a:xfrm>
              <a:off x="4449763" y="3711575"/>
              <a:ext cx="3467100" cy="209550"/>
            </a:xfrm>
            <a:custGeom>
              <a:avLst/>
              <a:gdLst>
                <a:gd name="T0" fmla="*/ 0 w 1428"/>
                <a:gd name="T1" fmla="*/ 86 h 86"/>
                <a:gd name="T2" fmla="*/ 714 w 1428"/>
                <a:gd name="T3" fmla="*/ 0 h 86"/>
                <a:gd name="T4" fmla="*/ 1428 w 1428"/>
                <a:gd name="T5" fmla="*/ 86 h 86"/>
                <a:gd name="T6" fmla="*/ 0 w 1428"/>
                <a:gd name="T7" fmla="*/ 86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28" h="86">
                  <a:moveTo>
                    <a:pt x="0" y="86"/>
                  </a:moveTo>
                  <a:cubicBezTo>
                    <a:pt x="0" y="38"/>
                    <a:pt x="320" y="0"/>
                    <a:pt x="714" y="0"/>
                  </a:cubicBezTo>
                  <a:cubicBezTo>
                    <a:pt x="1108" y="0"/>
                    <a:pt x="1428" y="38"/>
                    <a:pt x="1428" y="86"/>
                  </a:cubicBezTo>
                  <a:cubicBezTo>
                    <a:pt x="0" y="86"/>
                    <a:pt x="0" y="86"/>
                    <a:pt x="0" y="86"/>
                  </a:cubicBezTo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9" name="Rectangle 99">
              <a:extLst>
                <a:ext uri="{FF2B5EF4-FFF2-40B4-BE49-F238E27FC236}">
                  <a16:creationId xmlns:a16="http://schemas.microsoft.com/office/drawing/2014/main" id="{700A29BF-709B-D840-A2DE-90DD4236B15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65588" y="3986213"/>
              <a:ext cx="606425" cy="17463"/>
            </a:xfrm>
            <a:prstGeom prst="rect">
              <a:avLst/>
            </a:pr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0" name="Rectangle 100">
              <a:extLst>
                <a:ext uri="{FF2B5EF4-FFF2-40B4-BE49-F238E27FC236}">
                  <a16:creationId xmlns:a16="http://schemas.microsoft.com/office/drawing/2014/main" id="{76595872-DFDF-1245-A451-1921DD4A721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65588" y="3986213"/>
              <a:ext cx="606425" cy="174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1" name="Freeform 101">
              <a:extLst>
                <a:ext uri="{FF2B5EF4-FFF2-40B4-BE49-F238E27FC236}">
                  <a16:creationId xmlns:a16="http://schemas.microsoft.com/office/drawing/2014/main" id="{7F0453A6-AD6B-8A4E-9D87-3C578F5DCF44}"/>
                </a:ext>
              </a:extLst>
            </p:cNvPr>
            <p:cNvSpPr>
              <a:spLocks/>
            </p:cNvSpPr>
            <p:nvPr/>
          </p:nvSpPr>
          <p:spPr bwMode="auto">
            <a:xfrm>
              <a:off x="4062413" y="3930650"/>
              <a:ext cx="612775" cy="58738"/>
            </a:xfrm>
            <a:custGeom>
              <a:avLst/>
              <a:gdLst>
                <a:gd name="T0" fmla="*/ 248 w 252"/>
                <a:gd name="T1" fmla="*/ 21 h 24"/>
                <a:gd name="T2" fmla="*/ 248 w 252"/>
                <a:gd name="T3" fmla="*/ 24 h 24"/>
                <a:gd name="T4" fmla="*/ 5 w 252"/>
                <a:gd name="T5" fmla="*/ 24 h 24"/>
                <a:gd name="T6" fmla="*/ 4 w 252"/>
                <a:gd name="T7" fmla="*/ 21 h 24"/>
                <a:gd name="T8" fmla="*/ 40 w 252"/>
                <a:gd name="T9" fmla="*/ 3 h 24"/>
                <a:gd name="T10" fmla="*/ 53 w 252"/>
                <a:gd name="T11" fmla="*/ 0 h 24"/>
                <a:gd name="T12" fmla="*/ 199 w 252"/>
                <a:gd name="T13" fmla="*/ 0 h 24"/>
                <a:gd name="T14" fmla="*/ 212 w 252"/>
                <a:gd name="T15" fmla="*/ 3 h 24"/>
                <a:gd name="T16" fmla="*/ 248 w 252"/>
                <a:gd name="T17" fmla="*/ 2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2" h="24">
                  <a:moveTo>
                    <a:pt x="248" y="21"/>
                  </a:moveTo>
                  <a:cubicBezTo>
                    <a:pt x="252" y="23"/>
                    <a:pt x="251" y="24"/>
                    <a:pt x="248" y="24"/>
                  </a:cubicBezTo>
                  <a:cubicBezTo>
                    <a:pt x="5" y="24"/>
                    <a:pt x="5" y="24"/>
                    <a:pt x="5" y="24"/>
                  </a:cubicBezTo>
                  <a:cubicBezTo>
                    <a:pt x="1" y="24"/>
                    <a:pt x="0" y="23"/>
                    <a:pt x="4" y="21"/>
                  </a:cubicBezTo>
                  <a:cubicBezTo>
                    <a:pt x="40" y="3"/>
                    <a:pt x="40" y="3"/>
                    <a:pt x="40" y="3"/>
                  </a:cubicBezTo>
                  <a:cubicBezTo>
                    <a:pt x="43" y="1"/>
                    <a:pt x="49" y="0"/>
                    <a:pt x="53" y="0"/>
                  </a:cubicBezTo>
                  <a:cubicBezTo>
                    <a:pt x="199" y="0"/>
                    <a:pt x="199" y="0"/>
                    <a:pt x="199" y="0"/>
                  </a:cubicBezTo>
                  <a:cubicBezTo>
                    <a:pt x="203" y="0"/>
                    <a:pt x="209" y="1"/>
                    <a:pt x="212" y="3"/>
                  </a:cubicBezTo>
                  <a:cubicBezTo>
                    <a:pt x="248" y="21"/>
                    <a:pt x="248" y="21"/>
                    <a:pt x="248" y="21"/>
                  </a:cubicBezTo>
                </a:path>
              </a:pathLst>
            </a:custGeom>
            <a:solidFill>
              <a:srgbClr val="D6D6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2" name="Freeform 102">
              <a:extLst>
                <a:ext uri="{FF2B5EF4-FFF2-40B4-BE49-F238E27FC236}">
                  <a16:creationId xmlns:a16="http://schemas.microsoft.com/office/drawing/2014/main" id="{71220776-7FCD-2E4A-860C-63E642946894}"/>
                </a:ext>
              </a:extLst>
            </p:cNvPr>
            <p:cNvSpPr>
              <a:spLocks/>
            </p:cNvSpPr>
            <p:nvPr/>
          </p:nvSpPr>
          <p:spPr bwMode="auto">
            <a:xfrm>
              <a:off x="4075113" y="3930650"/>
              <a:ext cx="596900" cy="58738"/>
            </a:xfrm>
            <a:custGeom>
              <a:avLst/>
              <a:gdLst>
                <a:gd name="T0" fmla="*/ 194 w 246"/>
                <a:gd name="T1" fmla="*/ 0 h 24"/>
                <a:gd name="T2" fmla="*/ 128 w 246"/>
                <a:gd name="T3" fmla="*/ 0 h 24"/>
                <a:gd name="T4" fmla="*/ 93 w 246"/>
                <a:gd name="T5" fmla="*/ 18 h 24"/>
                <a:gd name="T6" fmla="*/ 0 w 246"/>
                <a:gd name="T7" fmla="*/ 24 h 24"/>
                <a:gd name="T8" fmla="*/ 243 w 246"/>
                <a:gd name="T9" fmla="*/ 24 h 24"/>
                <a:gd name="T10" fmla="*/ 246 w 246"/>
                <a:gd name="T11" fmla="*/ 23 h 24"/>
                <a:gd name="T12" fmla="*/ 243 w 246"/>
                <a:gd name="T13" fmla="*/ 21 h 24"/>
                <a:gd name="T14" fmla="*/ 207 w 246"/>
                <a:gd name="T15" fmla="*/ 3 h 24"/>
                <a:gd name="T16" fmla="*/ 194 w 246"/>
                <a:gd name="T17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46" h="24">
                  <a:moveTo>
                    <a:pt x="194" y="0"/>
                  </a:moveTo>
                  <a:cubicBezTo>
                    <a:pt x="128" y="0"/>
                    <a:pt x="128" y="0"/>
                    <a:pt x="128" y="0"/>
                  </a:cubicBezTo>
                  <a:cubicBezTo>
                    <a:pt x="93" y="18"/>
                    <a:pt x="93" y="18"/>
                    <a:pt x="93" y="18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243" y="24"/>
                    <a:pt x="243" y="24"/>
                    <a:pt x="243" y="24"/>
                  </a:cubicBezTo>
                  <a:cubicBezTo>
                    <a:pt x="245" y="24"/>
                    <a:pt x="246" y="24"/>
                    <a:pt x="246" y="23"/>
                  </a:cubicBezTo>
                  <a:cubicBezTo>
                    <a:pt x="246" y="23"/>
                    <a:pt x="245" y="22"/>
                    <a:pt x="243" y="21"/>
                  </a:cubicBezTo>
                  <a:cubicBezTo>
                    <a:pt x="207" y="3"/>
                    <a:pt x="207" y="3"/>
                    <a:pt x="207" y="3"/>
                  </a:cubicBezTo>
                  <a:cubicBezTo>
                    <a:pt x="204" y="1"/>
                    <a:pt x="198" y="0"/>
                    <a:pt x="194" y="0"/>
                  </a:cubicBezTo>
                </a:path>
              </a:pathLst>
            </a:custGeom>
            <a:solidFill>
              <a:srgbClr val="B4B4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3" name="Freeform 103">
              <a:extLst>
                <a:ext uri="{FF2B5EF4-FFF2-40B4-BE49-F238E27FC236}">
                  <a16:creationId xmlns:a16="http://schemas.microsoft.com/office/drawing/2014/main" id="{B7E2D5C0-8C22-644C-A6E4-4ED082983B6F}"/>
                </a:ext>
              </a:extLst>
            </p:cNvPr>
            <p:cNvSpPr>
              <a:spLocks/>
            </p:cNvSpPr>
            <p:nvPr/>
          </p:nvSpPr>
          <p:spPr bwMode="auto">
            <a:xfrm>
              <a:off x="4060825" y="3548063"/>
              <a:ext cx="615950" cy="257175"/>
            </a:xfrm>
            <a:custGeom>
              <a:avLst/>
              <a:gdLst>
                <a:gd name="T0" fmla="*/ 253 w 254"/>
                <a:gd name="T1" fmla="*/ 99 h 106"/>
                <a:gd name="T2" fmla="*/ 249 w 254"/>
                <a:gd name="T3" fmla="*/ 106 h 106"/>
                <a:gd name="T4" fmla="*/ 6 w 254"/>
                <a:gd name="T5" fmla="*/ 106 h 106"/>
                <a:gd name="T6" fmla="*/ 1 w 254"/>
                <a:gd name="T7" fmla="*/ 99 h 106"/>
                <a:gd name="T8" fmla="*/ 44 w 254"/>
                <a:gd name="T9" fmla="*/ 6 h 106"/>
                <a:gd name="T10" fmla="*/ 54 w 254"/>
                <a:gd name="T11" fmla="*/ 0 h 106"/>
                <a:gd name="T12" fmla="*/ 200 w 254"/>
                <a:gd name="T13" fmla="*/ 0 h 106"/>
                <a:gd name="T14" fmla="*/ 210 w 254"/>
                <a:gd name="T15" fmla="*/ 6 h 106"/>
                <a:gd name="T16" fmla="*/ 253 w 254"/>
                <a:gd name="T17" fmla="*/ 99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4" h="106">
                  <a:moveTo>
                    <a:pt x="253" y="99"/>
                  </a:moveTo>
                  <a:cubicBezTo>
                    <a:pt x="254" y="103"/>
                    <a:pt x="252" y="106"/>
                    <a:pt x="249" y="106"/>
                  </a:cubicBezTo>
                  <a:cubicBezTo>
                    <a:pt x="6" y="106"/>
                    <a:pt x="6" y="106"/>
                    <a:pt x="6" y="106"/>
                  </a:cubicBezTo>
                  <a:cubicBezTo>
                    <a:pt x="2" y="106"/>
                    <a:pt x="0" y="103"/>
                    <a:pt x="1" y="99"/>
                  </a:cubicBezTo>
                  <a:cubicBezTo>
                    <a:pt x="44" y="6"/>
                    <a:pt x="44" y="6"/>
                    <a:pt x="44" y="6"/>
                  </a:cubicBezTo>
                  <a:cubicBezTo>
                    <a:pt x="46" y="3"/>
                    <a:pt x="50" y="0"/>
                    <a:pt x="54" y="0"/>
                  </a:cubicBezTo>
                  <a:cubicBezTo>
                    <a:pt x="200" y="0"/>
                    <a:pt x="200" y="0"/>
                    <a:pt x="200" y="0"/>
                  </a:cubicBezTo>
                  <a:cubicBezTo>
                    <a:pt x="204" y="0"/>
                    <a:pt x="208" y="3"/>
                    <a:pt x="210" y="6"/>
                  </a:cubicBezTo>
                  <a:lnTo>
                    <a:pt x="253" y="99"/>
                  </a:ln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4" name="Freeform 104">
              <a:extLst>
                <a:ext uri="{FF2B5EF4-FFF2-40B4-BE49-F238E27FC236}">
                  <a16:creationId xmlns:a16="http://schemas.microsoft.com/office/drawing/2014/main" id="{B7FED758-27A9-F44C-B4BF-9D221F9DB313}"/>
                </a:ext>
              </a:extLst>
            </p:cNvPr>
            <p:cNvSpPr>
              <a:spLocks/>
            </p:cNvSpPr>
            <p:nvPr/>
          </p:nvSpPr>
          <p:spPr bwMode="auto">
            <a:xfrm>
              <a:off x="4075113" y="3805238"/>
              <a:ext cx="590550" cy="23813"/>
            </a:xfrm>
            <a:custGeom>
              <a:avLst/>
              <a:gdLst>
                <a:gd name="T0" fmla="*/ 372 w 372"/>
                <a:gd name="T1" fmla="*/ 0 h 15"/>
                <a:gd name="T2" fmla="*/ 0 w 372"/>
                <a:gd name="T3" fmla="*/ 0 h 15"/>
                <a:gd name="T4" fmla="*/ 9 w 372"/>
                <a:gd name="T5" fmla="*/ 15 h 15"/>
                <a:gd name="T6" fmla="*/ 361 w 372"/>
                <a:gd name="T7" fmla="*/ 15 h 15"/>
                <a:gd name="T8" fmla="*/ 372 w 372"/>
                <a:gd name="T9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2" h="15">
                  <a:moveTo>
                    <a:pt x="372" y="0"/>
                  </a:moveTo>
                  <a:lnTo>
                    <a:pt x="0" y="0"/>
                  </a:lnTo>
                  <a:lnTo>
                    <a:pt x="9" y="15"/>
                  </a:lnTo>
                  <a:lnTo>
                    <a:pt x="361" y="15"/>
                  </a:lnTo>
                  <a:lnTo>
                    <a:pt x="372" y="0"/>
                  </a:lnTo>
                  <a:close/>
                </a:path>
              </a:pathLst>
            </a:custGeom>
            <a:solidFill>
              <a:srgbClr val="93959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5" name="Freeform 105">
              <a:extLst>
                <a:ext uri="{FF2B5EF4-FFF2-40B4-BE49-F238E27FC236}">
                  <a16:creationId xmlns:a16="http://schemas.microsoft.com/office/drawing/2014/main" id="{A928CF87-15E8-3A47-8A6C-1D6D11BFE650}"/>
                </a:ext>
              </a:extLst>
            </p:cNvPr>
            <p:cNvSpPr>
              <a:spLocks/>
            </p:cNvSpPr>
            <p:nvPr/>
          </p:nvSpPr>
          <p:spPr bwMode="auto">
            <a:xfrm>
              <a:off x="4376738" y="3617913"/>
              <a:ext cx="106363" cy="55563"/>
            </a:xfrm>
            <a:custGeom>
              <a:avLst/>
              <a:gdLst>
                <a:gd name="T0" fmla="*/ 0 w 67"/>
                <a:gd name="T1" fmla="*/ 35 h 35"/>
                <a:gd name="T2" fmla="*/ 67 w 67"/>
                <a:gd name="T3" fmla="*/ 35 h 35"/>
                <a:gd name="T4" fmla="*/ 59 w 67"/>
                <a:gd name="T5" fmla="*/ 0 h 35"/>
                <a:gd name="T6" fmla="*/ 0 w 67"/>
                <a:gd name="T7" fmla="*/ 0 h 35"/>
                <a:gd name="T8" fmla="*/ 0 w 67"/>
                <a:gd name="T9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35">
                  <a:moveTo>
                    <a:pt x="0" y="35"/>
                  </a:moveTo>
                  <a:lnTo>
                    <a:pt x="67" y="35"/>
                  </a:lnTo>
                  <a:lnTo>
                    <a:pt x="59" y="0"/>
                  </a:lnTo>
                  <a:lnTo>
                    <a:pt x="0" y="0"/>
                  </a:lnTo>
                  <a:lnTo>
                    <a:pt x="0" y="35"/>
                  </a:lnTo>
                  <a:close/>
                </a:path>
              </a:pathLst>
            </a:custGeom>
            <a:solidFill>
              <a:srgbClr val="5091C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6" name="Freeform 106">
              <a:extLst>
                <a:ext uri="{FF2B5EF4-FFF2-40B4-BE49-F238E27FC236}">
                  <a16:creationId xmlns:a16="http://schemas.microsoft.com/office/drawing/2014/main" id="{456BE5C7-48BF-0143-BEC3-7171F1A5AB2C}"/>
                </a:ext>
              </a:extLst>
            </p:cNvPr>
            <p:cNvSpPr>
              <a:spLocks/>
            </p:cNvSpPr>
            <p:nvPr/>
          </p:nvSpPr>
          <p:spPr bwMode="auto">
            <a:xfrm>
              <a:off x="4257675" y="3617913"/>
              <a:ext cx="104775" cy="55563"/>
            </a:xfrm>
            <a:custGeom>
              <a:avLst/>
              <a:gdLst>
                <a:gd name="T0" fmla="*/ 66 w 66"/>
                <a:gd name="T1" fmla="*/ 35 h 35"/>
                <a:gd name="T2" fmla="*/ 66 w 66"/>
                <a:gd name="T3" fmla="*/ 0 h 35"/>
                <a:gd name="T4" fmla="*/ 7 w 66"/>
                <a:gd name="T5" fmla="*/ 0 h 35"/>
                <a:gd name="T6" fmla="*/ 0 w 66"/>
                <a:gd name="T7" fmla="*/ 35 h 35"/>
                <a:gd name="T8" fmla="*/ 66 w 66"/>
                <a:gd name="T9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6" h="35">
                  <a:moveTo>
                    <a:pt x="66" y="35"/>
                  </a:moveTo>
                  <a:lnTo>
                    <a:pt x="66" y="0"/>
                  </a:lnTo>
                  <a:lnTo>
                    <a:pt x="7" y="0"/>
                  </a:lnTo>
                  <a:lnTo>
                    <a:pt x="0" y="35"/>
                  </a:lnTo>
                  <a:lnTo>
                    <a:pt x="66" y="35"/>
                  </a:lnTo>
                  <a:close/>
                </a:path>
              </a:pathLst>
            </a:custGeom>
            <a:solidFill>
              <a:srgbClr val="5091C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7" name="Freeform 107">
              <a:extLst>
                <a:ext uri="{FF2B5EF4-FFF2-40B4-BE49-F238E27FC236}">
                  <a16:creationId xmlns:a16="http://schemas.microsoft.com/office/drawing/2014/main" id="{A44E7D1E-0433-3647-B1BF-3C90602E7EB3}"/>
                </a:ext>
              </a:extLst>
            </p:cNvPr>
            <p:cNvSpPr>
              <a:spLocks/>
            </p:cNvSpPr>
            <p:nvPr/>
          </p:nvSpPr>
          <p:spPr bwMode="auto">
            <a:xfrm>
              <a:off x="4376738" y="3562350"/>
              <a:ext cx="88900" cy="41275"/>
            </a:xfrm>
            <a:custGeom>
              <a:avLst/>
              <a:gdLst>
                <a:gd name="T0" fmla="*/ 0 w 56"/>
                <a:gd name="T1" fmla="*/ 26 h 26"/>
                <a:gd name="T2" fmla="*/ 56 w 56"/>
                <a:gd name="T3" fmla="*/ 26 h 26"/>
                <a:gd name="T4" fmla="*/ 52 w 56"/>
                <a:gd name="T5" fmla="*/ 0 h 26"/>
                <a:gd name="T6" fmla="*/ 0 w 56"/>
                <a:gd name="T7" fmla="*/ 0 h 26"/>
                <a:gd name="T8" fmla="*/ 0 w 56"/>
                <a:gd name="T9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26">
                  <a:moveTo>
                    <a:pt x="0" y="26"/>
                  </a:moveTo>
                  <a:lnTo>
                    <a:pt x="56" y="26"/>
                  </a:lnTo>
                  <a:lnTo>
                    <a:pt x="52" y="0"/>
                  </a:lnTo>
                  <a:lnTo>
                    <a:pt x="0" y="0"/>
                  </a:lnTo>
                  <a:lnTo>
                    <a:pt x="0" y="26"/>
                  </a:lnTo>
                  <a:close/>
                </a:path>
              </a:pathLst>
            </a:custGeom>
            <a:solidFill>
              <a:srgbClr val="5091C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8" name="Freeform 108">
              <a:extLst>
                <a:ext uri="{FF2B5EF4-FFF2-40B4-BE49-F238E27FC236}">
                  <a16:creationId xmlns:a16="http://schemas.microsoft.com/office/drawing/2014/main" id="{26ECAA8D-1399-5A41-A597-A50AD0BA06BA}"/>
                </a:ext>
              </a:extLst>
            </p:cNvPr>
            <p:cNvSpPr>
              <a:spLocks/>
            </p:cNvSpPr>
            <p:nvPr/>
          </p:nvSpPr>
          <p:spPr bwMode="auto">
            <a:xfrm>
              <a:off x="4238625" y="3687763"/>
              <a:ext cx="123825" cy="80963"/>
            </a:xfrm>
            <a:custGeom>
              <a:avLst/>
              <a:gdLst>
                <a:gd name="T0" fmla="*/ 78 w 78"/>
                <a:gd name="T1" fmla="*/ 51 h 51"/>
                <a:gd name="T2" fmla="*/ 78 w 78"/>
                <a:gd name="T3" fmla="*/ 0 h 51"/>
                <a:gd name="T4" fmla="*/ 10 w 78"/>
                <a:gd name="T5" fmla="*/ 0 h 51"/>
                <a:gd name="T6" fmla="*/ 0 w 78"/>
                <a:gd name="T7" fmla="*/ 51 h 51"/>
                <a:gd name="T8" fmla="*/ 78 w 78"/>
                <a:gd name="T9" fmla="*/ 51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" h="51">
                  <a:moveTo>
                    <a:pt x="78" y="51"/>
                  </a:moveTo>
                  <a:lnTo>
                    <a:pt x="78" y="0"/>
                  </a:lnTo>
                  <a:lnTo>
                    <a:pt x="10" y="0"/>
                  </a:lnTo>
                  <a:lnTo>
                    <a:pt x="0" y="51"/>
                  </a:lnTo>
                  <a:lnTo>
                    <a:pt x="78" y="51"/>
                  </a:lnTo>
                  <a:close/>
                </a:path>
              </a:pathLst>
            </a:custGeom>
            <a:solidFill>
              <a:srgbClr val="5091C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9" name="Freeform 109">
              <a:extLst>
                <a:ext uri="{FF2B5EF4-FFF2-40B4-BE49-F238E27FC236}">
                  <a16:creationId xmlns:a16="http://schemas.microsoft.com/office/drawing/2014/main" id="{5D2160AF-4F35-8B41-9E65-334049010E6C}"/>
                </a:ext>
              </a:extLst>
            </p:cNvPr>
            <p:cNvSpPr>
              <a:spLocks/>
            </p:cNvSpPr>
            <p:nvPr/>
          </p:nvSpPr>
          <p:spPr bwMode="auto">
            <a:xfrm>
              <a:off x="4140200" y="3617913"/>
              <a:ext cx="114300" cy="55563"/>
            </a:xfrm>
            <a:custGeom>
              <a:avLst/>
              <a:gdLst>
                <a:gd name="T0" fmla="*/ 17 w 72"/>
                <a:gd name="T1" fmla="*/ 0 h 35"/>
                <a:gd name="T2" fmla="*/ 0 w 72"/>
                <a:gd name="T3" fmla="*/ 35 h 35"/>
                <a:gd name="T4" fmla="*/ 65 w 72"/>
                <a:gd name="T5" fmla="*/ 35 h 35"/>
                <a:gd name="T6" fmla="*/ 72 w 72"/>
                <a:gd name="T7" fmla="*/ 0 h 35"/>
                <a:gd name="T8" fmla="*/ 17 w 72"/>
                <a:gd name="T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" h="35">
                  <a:moveTo>
                    <a:pt x="17" y="0"/>
                  </a:moveTo>
                  <a:lnTo>
                    <a:pt x="0" y="35"/>
                  </a:lnTo>
                  <a:lnTo>
                    <a:pt x="65" y="35"/>
                  </a:lnTo>
                  <a:lnTo>
                    <a:pt x="72" y="0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5091C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0" name="Freeform 110">
              <a:extLst>
                <a:ext uri="{FF2B5EF4-FFF2-40B4-BE49-F238E27FC236}">
                  <a16:creationId xmlns:a16="http://schemas.microsoft.com/office/drawing/2014/main" id="{FB44A931-351C-5E4D-B9C7-7264EBFB8D9A}"/>
                </a:ext>
              </a:extLst>
            </p:cNvPr>
            <p:cNvSpPr>
              <a:spLocks/>
            </p:cNvSpPr>
            <p:nvPr/>
          </p:nvSpPr>
          <p:spPr bwMode="auto">
            <a:xfrm>
              <a:off x="4271963" y="3562350"/>
              <a:ext cx="90488" cy="41275"/>
            </a:xfrm>
            <a:custGeom>
              <a:avLst/>
              <a:gdLst>
                <a:gd name="T0" fmla="*/ 57 w 57"/>
                <a:gd name="T1" fmla="*/ 0 h 26"/>
                <a:gd name="T2" fmla="*/ 6 w 57"/>
                <a:gd name="T3" fmla="*/ 0 h 26"/>
                <a:gd name="T4" fmla="*/ 0 w 57"/>
                <a:gd name="T5" fmla="*/ 26 h 26"/>
                <a:gd name="T6" fmla="*/ 57 w 57"/>
                <a:gd name="T7" fmla="*/ 26 h 26"/>
                <a:gd name="T8" fmla="*/ 57 w 57"/>
                <a:gd name="T9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26">
                  <a:moveTo>
                    <a:pt x="57" y="0"/>
                  </a:moveTo>
                  <a:lnTo>
                    <a:pt x="6" y="0"/>
                  </a:lnTo>
                  <a:lnTo>
                    <a:pt x="0" y="26"/>
                  </a:lnTo>
                  <a:lnTo>
                    <a:pt x="57" y="26"/>
                  </a:lnTo>
                  <a:lnTo>
                    <a:pt x="57" y="0"/>
                  </a:lnTo>
                  <a:close/>
                </a:path>
              </a:pathLst>
            </a:custGeom>
            <a:solidFill>
              <a:srgbClr val="5091C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1" name="Freeform 111">
              <a:extLst>
                <a:ext uri="{FF2B5EF4-FFF2-40B4-BE49-F238E27FC236}">
                  <a16:creationId xmlns:a16="http://schemas.microsoft.com/office/drawing/2014/main" id="{39D8175F-E3AD-894D-8D9E-A24882CD7415}"/>
                </a:ext>
              </a:extLst>
            </p:cNvPr>
            <p:cNvSpPr>
              <a:spLocks/>
            </p:cNvSpPr>
            <p:nvPr/>
          </p:nvSpPr>
          <p:spPr bwMode="auto">
            <a:xfrm>
              <a:off x="4171950" y="3562350"/>
              <a:ext cx="95250" cy="41275"/>
            </a:xfrm>
            <a:custGeom>
              <a:avLst/>
              <a:gdLst>
                <a:gd name="T0" fmla="*/ 54 w 60"/>
                <a:gd name="T1" fmla="*/ 26 h 26"/>
                <a:gd name="T2" fmla="*/ 60 w 60"/>
                <a:gd name="T3" fmla="*/ 0 h 26"/>
                <a:gd name="T4" fmla="*/ 11 w 60"/>
                <a:gd name="T5" fmla="*/ 0 h 26"/>
                <a:gd name="T6" fmla="*/ 0 w 60"/>
                <a:gd name="T7" fmla="*/ 26 h 26"/>
                <a:gd name="T8" fmla="*/ 54 w 60"/>
                <a:gd name="T9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" h="26">
                  <a:moveTo>
                    <a:pt x="54" y="26"/>
                  </a:moveTo>
                  <a:lnTo>
                    <a:pt x="60" y="0"/>
                  </a:lnTo>
                  <a:lnTo>
                    <a:pt x="11" y="0"/>
                  </a:lnTo>
                  <a:lnTo>
                    <a:pt x="0" y="26"/>
                  </a:lnTo>
                  <a:lnTo>
                    <a:pt x="54" y="26"/>
                  </a:lnTo>
                  <a:close/>
                </a:path>
              </a:pathLst>
            </a:custGeom>
            <a:solidFill>
              <a:srgbClr val="5091C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2" name="Freeform 112">
              <a:extLst>
                <a:ext uri="{FF2B5EF4-FFF2-40B4-BE49-F238E27FC236}">
                  <a16:creationId xmlns:a16="http://schemas.microsoft.com/office/drawing/2014/main" id="{4BE59ABA-4C69-B842-8670-5C0328C9A5A5}"/>
                </a:ext>
              </a:extLst>
            </p:cNvPr>
            <p:cNvSpPr>
              <a:spLocks/>
            </p:cNvSpPr>
            <p:nvPr/>
          </p:nvSpPr>
          <p:spPr bwMode="auto">
            <a:xfrm>
              <a:off x="4376738" y="3687763"/>
              <a:ext cx="125413" cy="80963"/>
            </a:xfrm>
            <a:custGeom>
              <a:avLst/>
              <a:gdLst>
                <a:gd name="T0" fmla="*/ 69 w 79"/>
                <a:gd name="T1" fmla="*/ 0 h 51"/>
                <a:gd name="T2" fmla="*/ 0 w 79"/>
                <a:gd name="T3" fmla="*/ 0 h 51"/>
                <a:gd name="T4" fmla="*/ 0 w 79"/>
                <a:gd name="T5" fmla="*/ 51 h 51"/>
                <a:gd name="T6" fmla="*/ 79 w 79"/>
                <a:gd name="T7" fmla="*/ 51 h 51"/>
                <a:gd name="T8" fmla="*/ 69 w 79"/>
                <a:gd name="T9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9" h="51">
                  <a:moveTo>
                    <a:pt x="69" y="0"/>
                  </a:moveTo>
                  <a:lnTo>
                    <a:pt x="0" y="0"/>
                  </a:lnTo>
                  <a:lnTo>
                    <a:pt x="0" y="51"/>
                  </a:lnTo>
                  <a:lnTo>
                    <a:pt x="79" y="51"/>
                  </a:lnTo>
                  <a:lnTo>
                    <a:pt x="69" y="0"/>
                  </a:lnTo>
                  <a:close/>
                </a:path>
              </a:pathLst>
            </a:custGeom>
            <a:solidFill>
              <a:srgbClr val="5091C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3" name="Freeform 113">
              <a:extLst>
                <a:ext uri="{FF2B5EF4-FFF2-40B4-BE49-F238E27FC236}">
                  <a16:creationId xmlns:a16="http://schemas.microsoft.com/office/drawing/2014/main" id="{9D5266FF-5916-FA4C-A90B-E59E7BF34C11}"/>
                </a:ext>
              </a:extLst>
            </p:cNvPr>
            <p:cNvSpPr>
              <a:spLocks/>
            </p:cNvSpPr>
            <p:nvPr/>
          </p:nvSpPr>
          <p:spPr bwMode="auto">
            <a:xfrm>
              <a:off x="4473575" y="3562350"/>
              <a:ext cx="92075" cy="41275"/>
            </a:xfrm>
            <a:custGeom>
              <a:avLst/>
              <a:gdLst>
                <a:gd name="T0" fmla="*/ 5 w 58"/>
                <a:gd name="T1" fmla="*/ 26 h 26"/>
                <a:gd name="T2" fmla="*/ 58 w 58"/>
                <a:gd name="T3" fmla="*/ 26 h 26"/>
                <a:gd name="T4" fmla="*/ 47 w 58"/>
                <a:gd name="T5" fmla="*/ 0 h 26"/>
                <a:gd name="T6" fmla="*/ 0 w 58"/>
                <a:gd name="T7" fmla="*/ 0 h 26"/>
                <a:gd name="T8" fmla="*/ 5 w 58"/>
                <a:gd name="T9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" h="26">
                  <a:moveTo>
                    <a:pt x="5" y="26"/>
                  </a:moveTo>
                  <a:lnTo>
                    <a:pt x="58" y="26"/>
                  </a:lnTo>
                  <a:lnTo>
                    <a:pt x="47" y="0"/>
                  </a:lnTo>
                  <a:lnTo>
                    <a:pt x="0" y="0"/>
                  </a:lnTo>
                  <a:lnTo>
                    <a:pt x="5" y="26"/>
                  </a:lnTo>
                  <a:close/>
                </a:path>
              </a:pathLst>
            </a:custGeom>
            <a:solidFill>
              <a:srgbClr val="5091C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4" name="Freeform 114">
              <a:extLst>
                <a:ext uri="{FF2B5EF4-FFF2-40B4-BE49-F238E27FC236}">
                  <a16:creationId xmlns:a16="http://schemas.microsoft.com/office/drawing/2014/main" id="{6A086A1A-474D-684A-BC11-DCAEC1F35158}"/>
                </a:ext>
              </a:extLst>
            </p:cNvPr>
            <p:cNvSpPr>
              <a:spLocks/>
            </p:cNvSpPr>
            <p:nvPr/>
          </p:nvSpPr>
          <p:spPr bwMode="auto">
            <a:xfrm>
              <a:off x="4098925" y="3687763"/>
              <a:ext cx="141288" cy="80963"/>
            </a:xfrm>
            <a:custGeom>
              <a:avLst/>
              <a:gdLst>
                <a:gd name="T0" fmla="*/ 89 w 89"/>
                <a:gd name="T1" fmla="*/ 0 h 51"/>
                <a:gd name="T2" fmla="*/ 23 w 89"/>
                <a:gd name="T3" fmla="*/ 0 h 51"/>
                <a:gd name="T4" fmla="*/ 0 w 89"/>
                <a:gd name="T5" fmla="*/ 51 h 51"/>
                <a:gd name="T6" fmla="*/ 78 w 89"/>
                <a:gd name="T7" fmla="*/ 51 h 51"/>
                <a:gd name="T8" fmla="*/ 89 w 89"/>
                <a:gd name="T9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9" h="51">
                  <a:moveTo>
                    <a:pt x="89" y="0"/>
                  </a:moveTo>
                  <a:lnTo>
                    <a:pt x="23" y="0"/>
                  </a:lnTo>
                  <a:lnTo>
                    <a:pt x="0" y="51"/>
                  </a:lnTo>
                  <a:lnTo>
                    <a:pt x="78" y="51"/>
                  </a:lnTo>
                  <a:lnTo>
                    <a:pt x="89" y="0"/>
                  </a:lnTo>
                  <a:close/>
                </a:path>
              </a:pathLst>
            </a:custGeom>
            <a:solidFill>
              <a:srgbClr val="5091C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5" name="Freeform 115">
              <a:extLst>
                <a:ext uri="{FF2B5EF4-FFF2-40B4-BE49-F238E27FC236}">
                  <a16:creationId xmlns:a16="http://schemas.microsoft.com/office/drawing/2014/main" id="{0A70AE61-7BB9-8243-90CE-D9D5874C7C4C}"/>
                </a:ext>
              </a:extLst>
            </p:cNvPr>
            <p:cNvSpPr>
              <a:spLocks/>
            </p:cNvSpPr>
            <p:nvPr/>
          </p:nvSpPr>
          <p:spPr bwMode="auto">
            <a:xfrm>
              <a:off x="4486275" y="3617913"/>
              <a:ext cx="111125" cy="55563"/>
            </a:xfrm>
            <a:custGeom>
              <a:avLst/>
              <a:gdLst>
                <a:gd name="T0" fmla="*/ 6 w 70"/>
                <a:gd name="T1" fmla="*/ 35 h 35"/>
                <a:gd name="T2" fmla="*/ 70 w 70"/>
                <a:gd name="T3" fmla="*/ 35 h 35"/>
                <a:gd name="T4" fmla="*/ 53 w 70"/>
                <a:gd name="T5" fmla="*/ 0 h 35"/>
                <a:gd name="T6" fmla="*/ 0 w 70"/>
                <a:gd name="T7" fmla="*/ 0 h 35"/>
                <a:gd name="T8" fmla="*/ 6 w 70"/>
                <a:gd name="T9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0" h="35">
                  <a:moveTo>
                    <a:pt x="6" y="35"/>
                  </a:moveTo>
                  <a:lnTo>
                    <a:pt x="70" y="35"/>
                  </a:lnTo>
                  <a:lnTo>
                    <a:pt x="53" y="0"/>
                  </a:lnTo>
                  <a:lnTo>
                    <a:pt x="0" y="0"/>
                  </a:lnTo>
                  <a:lnTo>
                    <a:pt x="6" y="35"/>
                  </a:lnTo>
                  <a:close/>
                </a:path>
              </a:pathLst>
            </a:custGeom>
            <a:solidFill>
              <a:srgbClr val="5091C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6" name="Freeform 116">
              <a:extLst>
                <a:ext uri="{FF2B5EF4-FFF2-40B4-BE49-F238E27FC236}">
                  <a16:creationId xmlns:a16="http://schemas.microsoft.com/office/drawing/2014/main" id="{D2F40CFC-EC77-284D-B32A-3FA65329766E}"/>
                </a:ext>
              </a:extLst>
            </p:cNvPr>
            <p:cNvSpPr>
              <a:spLocks/>
            </p:cNvSpPr>
            <p:nvPr/>
          </p:nvSpPr>
          <p:spPr bwMode="auto">
            <a:xfrm>
              <a:off x="4500563" y="3687763"/>
              <a:ext cx="138113" cy="80963"/>
            </a:xfrm>
            <a:custGeom>
              <a:avLst/>
              <a:gdLst>
                <a:gd name="T0" fmla="*/ 64 w 87"/>
                <a:gd name="T1" fmla="*/ 0 h 51"/>
                <a:gd name="T2" fmla="*/ 0 w 87"/>
                <a:gd name="T3" fmla="*/ 0 h 51"/>
                <a:gd name="T4" fmla="*/ 10 w 87"/>
                <a:gd name="T5" fmla="*/ 51 h 51"/>
                <a:gd name="T6" fmla="*/ 87 w 87"/>
                <a:gd name="T7" fmla="*/ 51 h 51"/>
                <a:gd name="T8" fmla="*/ 64 w 87"/>
                <a:gd name="T9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7" h="51">
                  <a:moveTo>
                    <a:pt x="64" y="0"/>
                  </a:moveTo>
                  <a:lnTo>
                    <a:pt x="0" y="0"/>
                  </a:lnTo>
                  <a:lnTo>
                    <a:pt x="10" y="51"/>
                  </a:lnTo>
                  <a:lnTo>
                    <a:pt x="87" y="51"/>
                  </a:lnTo>
                  <a:lnTo>
                    <a:pt x="64" y="0"/>
                  </a:lnTo>
                  <a:close/>
                </a:path>
              </a:pathLst>
            </a:custGeom>
            <a:solidFill>
              <a:srgbClr val="5091C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7" name="Freeform 117">
              <a:extLst>
                <a:ext uri="{FF2B5EF4-FFF2-40B4-BE49-F238E27FC236}">
                  <a16:creationId xmlns:a16="http://schemas.microsoft.com/office/drawing/2014/main" id="{CDD21ED7-A0FB-194A-ADCF-C5D491F9E69B}"/>
                </a:ext>
              </a:extLst>
            </p:cNvPr>
            <p:cNvSpPr>
              <a:spLocks/>
            </p:cNvSpPr>
            <p:nvPr/>
          </p:nvSpPr>
          <p:spPr bwMode="auto">
            <a:xfrm>
              <a:off x="4300538" y="3816350"/>
              <a:ext cx="131763" cy="158750"/>
            </a:xfrm>
            <a:custGeom>
              <a:avLst/>
              <a:gdLst>
                <a:gd name="T0" fmla="*/ 83 w 83"/>
                <a:gd name="T1" fmla="*/ 100 h 100"/>
                <a:gd name="T2" fmla="*/ 0 w 83"/>
                <a:gd name="T3" fmla="*/ 100 h 100"/>
                <a:gd name="T4" fmla="*/ 16 w 83"/>
                <a:gd name="T5" fmla="*/ 0 h 100"/>
                <a:gd name="T6" fmla="*/ 69 w 83"/>
                <a:gd name="T7" fmla="*/ 0 h 100"/>
                <a:gd name="T8" fmla="*/ 83 w 83"/>
                <a:gd name="T9" fmla="*/ 100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3" h="100">
                  <a:moveTo>
                    <a:pt x="83" y="100"/>
                  </a:moveTo>
                  <a:lnTo>
                    <a:pt x="0" y="100"/>
                  </a:lnTo>
                  <a:lnTo>
                    <a:pt x="16" y="0"/>
                  </a:lnTo>
                  <a:lnTo>
                    <a:pt x="69" y="0"/>
                  </a:lnTo>
                  <a:lnTo>
                    <a:pt x="83" y="100"/>
                  </a:ln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8" name="Freeform 118">
              <a:extLst>
                <a:ext uri="{FF2B5EF4-FFF2-40B4-BE49-F238E27FC236}">
                  <a16:creationId xmlns:a16="http://schemas.microsoft.com/office/drawing/2014/main" id="{657FD46E-96E2-A64B-8233-E9EEA0750CF4}"/>
                </a:ext>
              </a:extLst>
            </p:cNvPr>
            <p:cNvSpPr>
              <a:spLocks/>
            </p:cNvSpPr>
            <p:nvPr/>
          </p:nvSpPr>
          <p:spPr bwMode="auto">
            <a:xfrm>
              <a:off x="4387850" y="3816350"/>
              <a:ext cx="44450" cy="158750"/>
            </a:xfrm>
            <a:custGeom>
              <a:avLst/>
              <a:gdLst>
                <a:gd name="T0" fmla="*/ 14 w 28"/>
                <a:gd name="T1" fmla="*/ 0 h 100"/>
                <a:gd name="T2" fmla="*/ 0 w 28"/>
                <a:gd name="T3" fmla="*/ 0 h 100"/>
                <a:gd name="T4" fmla="*/ 14 w 28"/>
                <a:gd name="T5" fmla="*/ 100 h 100"/>
                <a:gd name="T6" fmla="*/ 28 w 28"/>
                <a:gd name="T7" fmla="*/ 100 h 100"/>
                <a:gd name="T8" fmla="*/ 14 w 28"/>
                <a:gd name="T9" fmla="*/ 0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100">
                  <a:moveTo>
                    <a:pt x="14" y="0"/>
                  </a:moveTo>
                  <a:lnTo>
                    <a:pt x="0" y="0"/>
                  </a:lnTo>
                  <a:lnTo>
                    <a:pt x="14" y="100"/>
                  </a:lnTo>
                  <a:lnTo>
                    <a:pt x="28" y="100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BCBE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9" name="Freeform 119">
              <a:extLst>
                <a:ext uri="{FF2B5EF4-FFF2-40B4-BE49-F238E27FC236}">
                  <a16:creationId xmlns:a16="http://schemas.microsoft.com/office/drawing/2014/main" id="{6816445C-9BF6-1A40-8D76-4275AB7C0DFB}"/>
                </a:ext>
              </a:extLst>
            </p:cNvPr>
            <p:cNvSpPr>
              <a:spLocks/>
            </p:cNvSpPr>
            <p:nvPr/>
          </p:nvSpPr>
          <p:spPr bwMode="auto">
            <a:xfrm>
              <a:off x="5765800" y="3403600"/>
              <a:ext cx="490538" cy="504825"/>
            </a:xfrm>
            <a:custGeom>
              <a:avLst/>
              <a:gdLst>
                <a:gd name="T0" fmla="*/ 309 w 309"/>
                <a:gd name="T1" fmla="*/ 318 h 318"/>
                <a:gd name="T2" fmla="*/ 0 w 309"/>
                <a:gd name="T3" fmla="*/ 318 h 318"/>
                <a:gd name="T4" fmla="*/ 0 w 309"/>
                <a:gd name="T5" fmla="*/ 156 h 318"/>
                <a:gd name="T6" fmla="*/ 154 w 309"/>
                <a:gd name="T7" fmla="*/ 0 h 318"/>
                <a:gd name="T8" fmla="*/ 309 w 309"/>
                <a:gd name="T9" fmla="*/ 156 h 318"/>
                <a:gd name="T10" fmla="*/ 309 w 309"/>
                <a:gd name="T11" fmla="*/ 318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09" h="318">
                  <a:moveTo>
                    <a:pt x="309" y="318"/>
                  </a:moveTo>
                  <a:lnTo>
                    <a:pt x="0" y="318"/>
                  </a:lnTo>
                  <a:lnTo>
                    <a:pt x="0" y="156"/>
                  </a:lnTo>
                  <a:lnTo>
                    <a:pt x="154" y="0"/>
                  </a:lnTo>
                  <a:lnTo>
                    <a:pt x="309" y="156"/>
                  </a:lnTo>
                  <a:lnTo>
                    <a:pt x="309" y="31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0" name="Rectangle 120">
              <a:extLst>
                <a:ext uri="{FF2B5EF4-FFF2-40B4-BE49-F238E27FC236}">
                  <a16:creationId xmlns:a16="http://schemas.microsoft.com/office/drawing/2014/main" id="{8155E8C8-A7E8-6D4F-A323-15CB0FD18C0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67413" y="3752850"/>
              <a:ext cx="79375" cy="153988"/>
            </a:xfrm>
            <a:prstGeom prst="rect">
              <a:avLst/>
            </a:prstGeom>
            <a:solidFill>
              <a:srgbClr val="D09C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1" name="Rectangle 121">
              <a:extLst>
                <a:ext uri="{FF2B5EF4-FFF2-40B4-BE49-F238E27FC236}">
                  <a16:creationId xmlns:a16="http://schemas.microsoft.com/office/drawing/2014/main" id="{87681E9F-BD36-8842-AB96-C14DBF38D8A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73763" y="3759200"/>
              <a:ext cx="73025" cy="147638"/>
            </a:xfrm>
            <a:prstGeom prst="rect">
              <a:avLst/>
            </a:prstGeom>
            <a:solidFill>
              <a:srgbClr val="FFD3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2" name="Freeform 122">
              <a:extLst>
                <a:ext uri="{FF2B5EF4-FFF2-40B4-BE49-F238E27FC236}">
                  <a16:creationId xmlns:a16="http://schemas.microsoft.com/office/drawing/2014/main" id="{BE0EA1BA-7630-DA4F-91F0-AD6015E8D35D}"/>
                </a:ext>
              </a:extLst>
            </p:cNvPr>
            <p:cNvSpPr>
              <a:spLocks/>
            </p:cNvSpPr>
            <p:nvPr/>
          </p:nvSpPr>
          <p:spPr bwMode="auto">
            <a:xfrm>
              <a:off x="5995988" y="3378200"/>
              <a:ext cx="301625" cy="300038"/>
            </a:xfrm>
            <a:custGeom>
              <a:avLst/>
              <a:gdLst>
                <a:gd name="T0" fmla="*/ 175 w 190"/>
                <a:gd name="T1" fmla="*/ 189 h 189"/>
                <a:gd name="T2" fmla="*/ 190 w 190"/>
                <a:gd name="T3" fmla="*/ 174 h 189"/>
                <a:gd name="T4" fmla="*/ 16 w 190"/>
                <a:gd name="T5" fmla="*/ 0 h 189"/>
                <a:gd name="T6" fmla="*/ 0 w 190"/>
                <a:gd name="T7" fmla="*/ 15 h 189"/>
                <a:gd name="T8" fmla="*/ 175 w 190"/>
                <a:gd name="T9" fmla="*/ 189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0" h="189">
                  <a:moveTo>
                    <a:pt x="175" y="189"/>
                  </a:moveTo>
                  <a:lnTo>
                    <a:pt x="190" y="174"/>
                  </a:lnTo>
                  <a:lnTo>
                    <a:pt x="16" y="0"/>
                  </a:lnTo>
                  <a:lnTo>
                    <a:pt x="0" y="15"/>
                  </a:lnTo>
                  <a:lnTo>
                    <a:pt x="175" y="189"/>
                  </a:lnTo>
                  <a:close/>
                </a:path>
              </a:pathLst>
            </a:custGeom>
            <a:solidFill>
              <a:srgbClr val="AB06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3" name="Freeform 123">
              <a:extLst>
                <a:ext uri="{FF2B5EF4-FFF2-40B4-BE49-F238E27FC236}">
                  <a16:creationId xmlns:a16="http://schemas.microsoft.com/office/drawing/2014/main" id="{EC17E4D6-92EC-C541-8F19-EC8134F5D17B}"/>
                </a:ext>
              </a:extLst>
            </p:cNvPr>
            <p:cNvSpPr>
              <a:spLocks/>
            </p:cNvSpPr>
            <p:nvPr/>
          </p:nvSpPr>
          <p:spPr bwMode="auto">
            <a:xfrm>
              <a:off x="6000750" y="3370263"/>
              <a:ext cx="301625" cy="303213"/>
            </a:xfrm>
            <a:custGeom>
              <a:avLst/>
              <a:gdLst>
                <a:gd name="T0" fmla="*/ 175 w 190"/>
                <a:gd name="T1" fmla="*/ 191 h 191"/>
                <a:gd name="T2" fmla="*/ 190 w 190"/>
                <a:gd name="T3" fmla="*/ 176 h 191"/>
                <a:gd name="T4" fmla="*/ 16 w 190"/>
                <a:gd name="T5" fmla="*/ 0 h 191"/>
                <a:gd name="T6" fmla="*/ 0 w 190"/>
                <a:gd name="T7" fmla="*/ 15 h 191"/>
                <a:gd name="T8" fmla="*/ 175 w 190"/>
                <a:gd name="T9" fmla="*/ 191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0" h="191">
                  <a:moveTo>
                    <a:pt x="175" y="191"/>
                  </a:moveTo>
                  <a:lnTo>
                    <a:pt x="190" y="176"/>
                  </a:lnTo>
                  <a:lnTo>
                    <a:pt x="16" y="0"/>
                  </a:lnTo>
                  <a:lnTo>
                    <a:pt x="0" y="15"/>
                  </a:lnTo>
                  <a:lnTo>
                    <a:pt x="175" y="191"/>
                  </a:lnTo>
                  <a:close/>
                </a:path>
              </a:pathLst>
            </a:custGeom>
            <a:solidFill>
              <a:srgbClr val="F164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4" name="Freeform 124">
              <a:extLst>
                <a:ext uri="{FF2B5EF4-FFF2-40B4-BE49-F238E27FC236}">
                  <a16:creationId xmlns:a16="http://schemas.microsoft.com/office/drawing/2014/main" id="{747517C9-D6D6-3041-BA0B-D6CE631B8A80}"/>
                </a:ext>
              </a:extLst>
            </p:cNvPr>
            <p:cNvSpPr>
              <a:spLocks/>
            </p:cNvSpPr>
            <p:nvPr/>
          </p:nvSpPr>
          <p:spPr bwMode="auto">
            <a:xfrm>
              <a:off x="5716588" y="3346450"/>
              <a:ext cx="328613" cy="327025"/>
            </a:xfrm>
            <a:custGeom>
              <a:avLst/>
              <a:gdLst>
                <a:gd name="T0" fmla="*/ 16 w 207"/>
                <a:gd name="T1" fmla="*/ 206 h 206"/>
                <a:gd name="T2" fmla="*/ 0 w 207"/>
                <a:gd name="T3" fmla="*/ 191 h 206"/>
                <a:gd name="T4" fmla="*/ 192 w 207"/>
                <a:gd name="T5" fmla="*/ 0 h 206"/>
                <a:gd name="T6" fmla="*/ 207 w 207"/>
                <a:gd name="T7" fmla="*/ 15 h 206"/>
                <a:gd name="T8" fmla="*/ 16 w 207"/>
                <a:gd name="T9" fmla="*/ 206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7" h="206">
                  <a:moveTo>
                    <a:pt x="16" y="206"/>
                  </a:moveTo>
                  <a:lnTo>
                    <a:pt x="0" y="191"/>
                  </a:lnTo>
                  <a:lnTo>
                    <a:pt x="192" y="0"/>
                  </a:lnTo>
                  <a:lnTo>
                    <a:pt x="207" y="15"/>
                  </a:lnTo>
                  <a:lnTo>
                    <a:pt x="16" y="206"/>
                  </a:lnTo>
                  <a:close/>
                </a:path>
              </a:pathLst>
            </a:custGeom>
            <a:solidFill>
              <a:srgbClr val="E4566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5" name="Rectangle 125">
              <a:extLst>
                <a:ext uri="{FF2B5EF4-FFF2-40B4-BE49-F238E27FC236}">
                  <a16:creationId xmlns:a16="http://schemas.microsoft.com/office/drawing/2014/main" id="{D0EE2406-78F1-3F4E-A20D-D096E25566A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03913" y="3624263"/>
              <a:ext cx="82550" cy="80963"/>
            </a:xfrm>
            <a:prstGeom prst="rect">
              <a:avLst/>
            </a:pr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6" name="Rectangle 126">
              <a:extLst>
                <a:ext uri="{FF2B5EF4-FFF2-40B4-BE49-F238E27FC236}">
                  <a16:creationId xmlns:a16="http://schemas.microsoft.com/office/drawing/2014/main" id="{93DAE8B8-7FB4-1A47-956A-FD75380E7A8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08675" y="3630613"/>
              <a:ext cx="34925" cy="69850"/>
            </a:xfrm>
            <a:prstGeom prst="rect">
              <a:avLst/>
            </a:prstGeom>
            <a:solidFill>
              <a:srgbClr val="C5C1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7" name="Rectangle 127">
              <a:extLst>
                <a:ext uri="{FF2B5EF4-FFF2-40B4-BE49-F238E27FC236}">
                  <a16:creationId xmlns:a16="http://schemas.microsoft.com/office/drawing/2014/main" id="{0AF3EA28-31D4-6C48-8762-936BC674DE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48363" y="3630613"/>
              <a:ext cx="33338" cy="69850"/>
            </a:xfrm>
            <a:prstGeom prst="rect">
              <a:avLst/>
            </a:prstGeom>
            <a:solidFill>
              <a:srgbClr val="C5C1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8" name="Rectangle 128">
              <a:extLst>
                <a:ext uri="{FF2B5EF4-FFF2-40B4-BE49-F238E27FC236}">
                  <a16:creationId xmlns:a16="http://schemas.microsoft.com/office/drawing/2014/main" id="{B3646D4D-2F3F-7741-B866-97F3E1591E8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11850" y="3630613"/>
              <a:ext cx="28575" cy="69850"/>
            </a:xfrm>
            <a:prstGeom prst="rect">
              <a:avLst/>
            </a:prstGeom>
            <a:solidFill>
              <a:srgbClr val="70CD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9" name="Rectangle 129">
              <a:extLst>
                <a:ext uri="{FF2B5EF4-FFF2-40B4-BE49-F238E27FC236}">
                  <a16:creationId xmlns:a16="http://schemas.microsoft.com/office/drawing/2014/main" id="{AD9D3387-935C-934B-B2E0-103F39C2F3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49950" y="3630613"/>
              <a:ext cx="30163" cy="69850"/>
            </a:xfrm>
            <a:prstGeom prst="rect">
              <a:avLst/>
            </a:prstGeom>
            <a:solidFill>
              <a:srgbClr val="70CD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0" name="Freeform 130">
              <a:extLst>
                <a:ext uri="{FF2B5EF4-FFF2-40B4-BE49-F238E27FC236}">
                  <a16:creationId xmlns:a16="http://schemas.microsoft.com/office/drawing/2014/main" id="{7AEE7FEE-D3AA-4F45-8BA6-C23D505A2F90}"/>
                </a:ext>
              </a:extLst>
            </p:cNvPr>
            <p:cNvSpPr>
              <a:spLocks/>
            </p:cNvSpPr>
            <p:nvPr/>
          </p:nvSpPr>
          <p:spPr bwMode="auto">
            <a:xfrm>
              <a:off x="5911850" y="3630613"/>
              <a:ext cx="14288" cy="69850"/>
            </a:xfrm>
            <a:custGeom>
              <a:avLst/>
              <a:gdLst>
                <a:gd name="T0" fmla="*/ 0 w 9"/>
                <a:gd name="T1" fmla="*/ 0 h 44"/>
                <a:gd name="T2" fmla="*/ 9 w 9"/>
                <a:gd name="T3" fmla="*/ 0 h 44"/>
                <a:gd name="T4" fmla="*/ 0 w 9"/>
                <a:gd name="T5" fmla="*/ 44 h 44"/>
                <a:gd name="T6" fmla="*/ 0 w 9"/>
                <a:gd name="T7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44">
                  <a:moveTo>
                    <a:pt x="0" y="0"/>
                  </a:moveTo>
                  <a:lnTo>
                    <a:pt x="9" y="0"/>
                  </a:lnTo>
                  <a:lnTo>
                    <a:pt x="0" y="4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7C3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1" name="Freeform 131">
              <a:extLst>
                <a:ext uri="{FF2B5EF4-FFF2-40B4-BE49-F238E27FC236}">
                  <a16:creationId xmlns:a16="http://schemas.microsoft.com/office/drawing/2014/main" id="{4064C2E2-A136-2846-8352-DFBBD7B41532}"/>
                </a:ext>
              </a:extLst>
            </p:cNvPr>
            <p:cNvSpPr>
              <a:spLocks/>
            </p:cNvSpPr>
            <p:nvPr/>
          </p:nvSpPr>
          <p:spPr bwMode="auto">
            <a:xfrm>
              <a:off x="5949950" y="3630613"/>
              <a:ext cx="14288" cy="69850"/>
            </a:xfrm>
            <a:custGeom>
              <a:avLst/>
              <a:gdLst>
                <a:gd name="T0" fmla="*/ 0 w 9"/>
                <a:gd name="T1" fmla="*/ 0 h 44"/>
                <a:gd name="T2" fmla="*/ 9 w 9"/>
                <a:gd name="T3" fmla="*/ 0 h 44"/>
                <a:gd name="T4" fmla="*/ 0 w 9"/>
                <a:gd name="T5" fmla="*/ 44 h 44"/>
                <a:gd name="T6" fmla="*/ 0 w 9"/>
                <a:gd name="T7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44">
                  <a:moveTo>
                    <a:pt x="0" y="0"/>
                  </a:moveTo>
                  <a:lnTo>
                    <a:pt x="9" y="0"/>
                  </a:lnTo>
                  <a:lnTo>
                    <a:pt x="0" y="4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7C3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2" name="Rectangle 132">
              <a:extLst>
                <a:ext uri="{FF2B5EF4-FFF2-40B4-BE49-F238E27FC236}">
                  <a16:creationId xmlns:a16="http://schemas.microsoft.com/office/drawing/2014/main" id="{DE106E36-5AE1-4046-BBBC-8ADB994C0BE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38825" y="3752850"/>
              <a:ext cx="82550" cy="93663"/>
            </a:xfrm>
            <a:prstGeom prst="rect">
              <a:avLst/>
            </a:prstGeom>
            <a:solidFill>
              <a:srgbClr val="E7E5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3" name="Rectangle 133">
              <a:extLst>
                <a:ext uri="{FF2B5EF4-FFF2-40B4-BE49-F238E27FC236}">
                  <a16:creationId xmlns:a16="http://schemas.microsoft.com/office/drawing/2014/main" id="{28CFFC74-2299-2949-98D9-22A719459F1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43588" y="3759200"/>
              <a:ext cx="33338" cy="80963"/>
            </a:xfrm>
            <a:prstGeom prst="rect">
              <a:avLst/>
            </a:prstGeom>
            <a:solidFill>
              <a:srgbClr val="C5C1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4" name="Rectangle 134">
              <a:extLst>
                <a:ext uri="{FF2B5EF4-FFF2-40B4-BE49-F238E27FC236}">
                  <a16:creationId xmlns:a16="http://schemas.microsoft.com/office/drawing/2014/main" id="{1A9E3A25-A036-7242-A76A-417D7BAE5C7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81688" y="3759200"/>
              <a:ext cx="34925" cy="80963"/>
            </a:xfrm>
            <a:prstGeom prst="rect">
              <a:avLst/>
            </a:prstGeom>
            <a:solidFill>
              <a:srgbClr val="C5C1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5" name="Rectangle 135">
              <a:extLst>
                <a:ext uri="{FF2B5EF4-FFF2-40B4-BE49-F238E27FC236}">
                  <a16:creationId xmlns:a16="http://schemas.microsoft.com/office/drawing/2014/main" id="{469CD649-98B1-C741-8406-CB26253E92C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45175" y="3759200"/>
              <a:ext cx="30163" cy="80963"/>
            </a:xfrm>
            <a:prstGeom prst="rect">
              <a:avLst/>
            </a:prstGeom>
            <a:solidFill>
              <a:srgbClr val="70CD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6" name="Rectangle 136">
              <a:extLst>
                <a:ext uri="{FF2B5EF4-FFF2-40B4-BE49-F238E27FC236}">
                  <a16:creationId xmlns:a16="http://schemas.microsoft.com/office/drawing/2014/main" id="{F6B4A06B-FFDB-FB47-88CD-E0A5D376D5F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84863" y="3759200"/>
              <a:ext cx="28575" cy="80963"/>
            </a:xfrm>
            <a:prstGeom prst="rect">
              <a:avLst/>
            </a:prstGeom>
            <a:solidFill>
              <a:srgbClr val="70CD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7" name="Freeform 137">
              <a:extLst>
                <a:ext uri="{FF2B5EF4-FFF2-40B4-BE49-F238E27FC236}">
                  <a16:creationId xmlns:a16="http://schemas.microsoft.com/office/drawing/2014/main" id="{3F42CC78-EF86-CA4F-BCBA-5471A265EC20}"/>
                </a:ext>
              </a:extLst>
            </p:cNvPr>
            <p:cNvSpPr>
              <a:spLocks/>
            </p:cNvSpPr>
            <p:nvPr/>
          </p:nvSpPr>
          <p:spPr bwMode="auto">
            <a:xfrm>
              <a:off x="5845175" y="3759200"/>
              <a:ext cx="15875" cy="80963"/>
            </a:xfrm>
            <a:custGeom>
              <a:avLst/>
              <a:gdLst>
                <a:gd name="T0" fmla="*/ 0 w 10"/>
                <a:gd name="T1" fmla="*/ 0 h 51"/>
                <a:gd name="T2" fmla="*/ 10 w 10"/>
                <a:gd name="T3" fmla="*/ 0 h 51"/>
                <a:gd name="T4" fmla="*/ 0 w 10"/>
                <a:gd name="T5" fmla="*/ 51 h 51"/>
                <a:gd name="T6" fmla="*/ 0 w 10"/>
                <a:gd name="T7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51">
                  <a:moveTo>
                    <a:pt x="0" y="0"/>
                  </a:moveTo>
                  <a:lnTo>
                    <a:pt x="10" y="0"/>
                  </a:lnTo>
                  <a:lnTo>
                    <a:pt x="0" y="5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7C3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8" name="Freeform 138">
              <a:extLst>
                <a:ext uri="{FF2B5EF4-FFF2-40B4-BE49-F238E27FC236}">
                  <a16:creationId xmlns:a16="http://schemas.microsoft.com/office/drawing/2014/main" id="{512FF8BB-D906-7F4C-A88C-D3EF5CB417F5}"/>
                </a:ext>
              </a:extLst>
            </p:cNvPr>
            <p:cNvSpPr>
              <a:spLocks/>
            </p:cNvSpPr>
            <p:nvPr/>
          </p:nvSpPr>
          <p:spPr bwMode="auto">
            <a:xfrm>
              <a:off x="5884863" y="3759200"/>
              <a:ext cx="14288" cy="80963"/>
            </a:xfrm>
            <a:custGeom>
              <a:avLst/>
              <a:gdLst>
                <a:gd name="T0" fmla="*/ 0 w 9"/>
                <a:gd name="T1" fmla="*/ 0 h 51"/>
                <a:gd name="T2" fmla="*/ 9 w 9"/>
                <a:gd name="T3" fmla="*/ 0 h 51"/>
                <a:gd name="T4" fmla="*/ 0 w 9"/>
                <a:gd name="T5" fmla="*/ 51 h 51"/>
                <a:gd name="T6" fmla="*/ 0 w 9"/>
                <a:gd name="T7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51">
                  <a:moveTo>
                    <a:pt x="0" y="0"/>
                  </a:moveTo>
                  <a:lnTo>
                    <a:pt x="9" y="0"/>
                  </a:lnTo>
                  <a:lnTo>
                    <a:pt x="0" y="5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7C3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9" name="Rectangle 139">
              <a:extLst>
                <a:ext uri="{FF2B5EF4-FFF2-40B4-BE49-F238E27FC236}">
                  <a16:creationId xmlns:a16="http://schemas.microsoft.com/office/drawing/2014/main" id="{60057C83-C4D0-1847-B73B-28A136F765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99175" y="3752850"/>
              <a:ext cx="82550" cy="93663"/>
            </a:xfrm>
            <a:prstGeom prst="rect">
              <a:avLst/>
            </a:prstGeom>
            <a:solidFill>
              <a:srgbClr val="E7E5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0" name="Rectangle 140">
              <a:extLst>
                <a:ext uri="{FF2B5EF4-FFF2-40B4-BE49-F238E27FC236}">
                  <a16:creationId xmlns:a16="http://schemas.microsoft.com/office/drawing/2014/main" id="{AA61AA24-4F82-E544-A5BD-87D2C5CDB74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03938" y="3759200"/>
              <a:ext cx="33338" cy="80963"/>
            </a:xfrm>
            <a:prstGeom prst="rect">
              <a:avLst/>
            </a:prstGeom>
            <a:solidFill>
              <a:srgbClr val="C5C1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1" name="Rectangle 141">
              <a:extLst>
                <a:ext uri="{FF2B5EF4-FFF2-40B4-BE49-F238E27FC236}">
                  <a16:creationId xmlns:a16="http://schemas.microsoft.com/office/drawing/2014/main" id="{488C2E6E-35E7-7F4E-B7A4-22CD5BD1308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42038" y="3759200"/>
              <a:ext cx="33338" cy="80963"/>
            </a:xfrm>
            <a:prstGeom prst="rect">
              <a:avLst/>
            </a:prstGeom>
            <a:solidFill>
              <a:srgbClr val="C5C1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2" name="Rectangle 142">
              <a:extLst>
                <a:ext uri="{FF2B5EF4-FFF2-40B4-BE49-F238E27FC236}">
                  <a16:creationId xmlns:a16="http://schemas.microsoft.com/office/drawing/2014/main" id="{D5031AA6-19FC-E942-A6BA-3CA3D5BB0BD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05525" y="3759200"/>
              <a:ext cx="31750" cy="80963"/>
            </a:xfrm>
            <a:prstGeom prst="rect">
              <a:avLst/>
            </a:prstGeom>
            <a:solidFill>
              <a:srgbClr val="70CD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3" name="Rectangle 143">
              <a:extLst>
                <a:ext uri="{FF2B5EF4-FFF2-40B4-BE49-F238E27FC236}">
                  <a16:creationId xmlns:a16="http://schemas.microsoft.com/office/drawing/2014/main" id="{416559C8-DC33-884E-9455-752D5E54F8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45213" y="3759200"/>
              <a:ext cx="30163" cy="80963"/>
            </a:xfrm>
            <a:prstGeom prst="rect">
              <a:avLst/>
            </a:prstGeom>
            <a:solidFill>
              <a:srgbClr val="70CD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4" name="Freeform 144">
              <a:extLst>
                <a:ext uri="{FF2B5EF4-FFF2-40B4-BE49-F238E27FC236}">
                  <a16:creationId xmlns:a16="http://schemas.microsoft.com/office/drawing/2014/main" id="{1BBCCEAC-FEB2-DF41-A4E2-5127882F564E}"/>
                </a:ext>
              </a:extLst>
            </p:cNvPr>
            <p:cNvSpPr>
              <a:spLocks/>
            </p:cNvSpPr>
            <p:nvPr/>
          </p:nvSpPr>
          <p:spPr bwMode="auto">
            <a:xfrm>
              <a:off x="6105525" y="3759200"/>
              <a:ext cx="14288" cy="80963"/>
            </a:xfrm>
            <a:custGeom>
              <a:avLst/>
              <a:gdLst>
                <a:gd name="T0" fmla="*/ 0 w 9"/>
                <a:gd name="T1" fmla="*/ 0 h 51"/>
                <a:gd name="T2" fmla="*/ 9 w 9"/>
                <a:gd name="T3" fmla="*/ 0 h 51"/>
                <a:gd name="T4" fmla="*/ 0 w 9"/>
                <a:gd name="T5" fmla="*/ 51 h 51"/>
                <a:gd name="T6" fmla="*/ 0 w 9"/>
                <a:gd name="T7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51">
                  <a:moveTo>
                    <a:pt x="0" y="0"/>
                  </a:moveTo>
                  <a:lnTo>
                    <a:pt x="9" y="0"/>
                  </a:lnTo>
                  <a:lnTo>
                    <a:pt x="0" y="5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7C3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5" name="Freeform 145">
              <a:extLst>
                <a:ext uri="{FF2B5EF4-FFF2-40B4-BE49-F238E27FC236}">
                  <a16:creationId xmlns:a16="http://schemas.microsoft.com/office/drawing/2014/main" id="{0C081D81-6E70-C84A-A605-A6AA5725B2AB}"/>
                </a:ext>
              </a:extLst>
            </p:cNvPr>
            <p:cNvSpPr>
              <a:spLocks/>
            </p:cNvSpPr>
            <p:nvPr/>
          </p:nvSpPr>
          <p:spPr bwMode="auto">
            <a:xfrm>
              <a:off x="6145213" y="3759200"/>
              <a:ext cx="14288" cy="80963"/>
            </a:xfrm>
            <a:custGeom>
              <a:avLst/>
              <a:gdLst>
                <a:gd name="T0" fmla="*/ 0 w 9"/>
                <a:gd name="T1" fmla="*/ 0 h 51"/>
                <a:gd name="T2" fmla="*/ 9 w 9"/>
                <a:gd name="T3" fmla="*/ 0 h 51"/>
                <a:gd name="T4" fmla="*/ 0 w 9"/>
                <a:gd name="T5" fmla="*/ 51 h 51"/>
                <a:gd name="T6" fmla="*/ 0 w 9"/>
                <a:gd name="T7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51">
                  <a:moveTo>
                    <a:pt x="0" y="0"/>
                  </a:moveTo>
                  <a:lnTo>
                    <a:pt x="9" y="0"/>
                  </a:lnTo>
                  <a:lnTo>
                    <a:pt x="0" y="5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7C3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6" name="Rectangle 146">
              <a:extLst>
                <a:ext uri="{FF2B5EF4-FFF2-40B4-BE49-F238E27FC236}">
                  <a16:creationId xmlns:a16="http://schemas.microsoft.com/office/drawing/2014/main" id="{3281516D-A037-D947-A2EE-8F40E347DEA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32500" y="3624263"/>
              <a:ext cx="82550" cy="80963"/>
            </a:xfrm>
            <a:prstGeom prst="rect">
              <a:avLst/>
            </a:pr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7" name="Rectangle 147">
              <a:extLst>
                <a:ext uri="{FF2B5EF4-FFF2-40B4-BE49-F238E27FC236}">
                  <a16:creationId xmlns:a16="http://schemas.microsoft.com/office/drawing/2014/main" id="{F9541D71-688C-7546-946C-0A10D330517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37263" y="3630613"/>
              <a:ext cx="34925" cy="69850"/>
            </a:xfrm>
            <a:prstGeom prst="rect">
              <a:avLst/>
            </a:prstGeom>
            <a:solidFill>
              <a:srgbClr val="C5C1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8" name="Rectangle 148">
              <a:extLst>
                <a:ext uri="{FF2B5EF4-FFF2-40B4-BE49-F238E27FC236}">
                  <a16:creationId xmlns:a16="http://schemas.microsoft.com/office/drawing/2014/main" id="{04CF8FA0-B6B4-AA48-BF17-647DCEAE13D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76950" y="3630613"/>
              <a:ext cx="33338" cy="69850"/>
            </a:xfrm>
            <a:prstGeom prst="rect">
              <a:avLst/>
            </a:prstGeom>
            <a:solidFill>
              <a:srgbClr val="C5C1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9" name="Rectangle 149">
              <a:extLst>
                <a:ext uri="{FF2B5EF4-FFF2-40B4-BE49-F238E27FC236}">
                  <a16:creationId xmlns:a16="http://schemas.microsoft.com/office/drawing/2014/main" id="{B5574B09-51BE-7A4E-8A64-4DADE55E923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40438" y="3630613"/>
              <a:ext cx="31750" cy="69850"/>
            </a:xfrm>
            <a:prstGeom prst="rect">
              <a:avLst/>
            </a:prstGeom>
            <a:solidFill>
              <a:srgbClr val="70CD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0" name="Rectangle 150">
              <a:extLst>
                <a:ext uri="{FF2B5EF4-FFF2-40B4-BE49-F238E27FC236}">
                  <a16:creationId xmlns:a16="http://schemas.microsoft.com/office/drawing/2014/main" id="{2DD331CF-35E7-9F4A-BAC7-269ED3DD0CA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78538" y="3630613"/>
              <a:ext cx="31750" cy="69850"/>
            </a:xfrm>
            <a:prstGeom prst="rect">
              <a:avLst/>
            </a:prstGeom>
            <a:solidFill>
              <a:srgbClr val="70CD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1" name="Freeform 151">
              <a:extLst>
                <a:ext uri="{FF2B5EF4-FFF2-40B4-BE49-F238E27FC236}">
                  <a16:creationId xmlns:a16="http://schemas.microsoft.com/office/drawing/2014/main" id="{118DBC3A-37D9-884E-BC6B-3F423F4E4469}"/>
                </a:ext>
              </a:extLst>
            </p:cNvPr>
            <p:cNvSpPr>
              <a:spLocks/>
            </p:cNvSpPr>
            <p:nvPr/>
          </p:nvSpPr>
          <p:spPr bwMode="auto">
            <a:xfrm>
              <a:off x="6040438" y="3630613"/>
              <a:ext cx="14288" cy="69850"/>
            </a:xfrm>
            <a:custGeom>
              <a:avLst/>
              <a:gdLst>
                <a:gd name="T0" fmla="*/ 0 w 9"/>
                <a:gd name="T1" fmla="*/ 0 h 44"/>
                <a:gd name="T2" fmla="*/ 9 w 9"/>
                <a:gd name="T3" fmla="*/ 0 h 44"/>
                <a:gd name="T4" fmla="*/ 0 w 9"/>
                <a:gd name="T5" fmla="*/ 44 h 44"/>
                <a:gd name="T6" fmla="*/ 0 w 9"/>
                <a:gd name="T7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44">
                  <a:moveTo>
                    <a:pt x="0" y="0"/>
                  </a:moveTo>
                  <a:lnTo>
                    <a:pt x="9" y="0"/>
                  </a:lnTo>
                  <a:lnTo>
                    <a:pt x="0" y="4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7C3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2" name="Freeform 152">
              <a:extLst>
                <a:ext uri="{FF2B5EF4-FFF2-40B4-BE49-F238E27FC236}">
                  <a16:creationId xmlns:a16="http://schemas.microsoft.com/office/drawing/2014/main" id="{4820C55C-758E-E841-905A-3A092C88CBAC}"/>
                </a:ext>
              </a:extLst>
            </p:cNvPr>
            <p:cNvSpPr>
              <a:spLocks/>
            </p:cNvSpPr>
            <p:nvPr/>
          </p:nvSpPr>
          <p:spPr bwMode="auto">
            <a:xfrm>
              <a:off x="6078538" y="3630613"/>
              <a:ext cx="14288" cy="69850"/>
            </a:xfrm>
            <a:custGeom>
              <a:avLst/>
              <a:gdLst>
                <a:gd name="T0" fmla="*/ 0 w 9"/>
                <a:gd name="T1" fmla="*/ 0 h 44"/>
                <a:gd name="T2" fmla="*/ 9 w 9"/>
                <a:gd name="T3" fmla="*/ 0 h 44"/>
                <a:gd name="T4" fmla="*/ 0 w 9"/>
                <a:gd name="T5" fmla="*/ 44 h 44"/>
                <a:gd name="T6" fmla="*/ 0 w 9"/>
                <a:gd name="T7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44">
                  <a:moveTo>
                    <a:pt x="0" y="0"/>
                  </a:moveTo>
                  <a:lnTo>
                    <a:pt x="9" y="0"/>
                  </a:lnTo>
                  <a:lnTo>
                    <a:pt x="0" y="4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7C3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3" name="Freeform 153">
              <a:extLst>
                <a:ext uri="{FF2B5EF4-FFF2-40B4-BE49-F238E27FC236}">
                  <a16:creationId xmlns:a16="http://schemas.microsoft.com/office/drawing/2014/main" id="{38E9E5E8-2D67-924D-BE5F-A3F14ABC78A2}"/>
                </a:ext>
              </a:extLst>
            </p:cNvPr>
            <p:cNvSpPr>
              <a:spLocks/>
            </p:cNvSpPr>
            <p:nvPr/>
          </p:nvSpPr>
          <p:spPr bwMode="auto">
            <a:xfrm>
              <a:off x="5765800" y="3403600"/>
              <a:ext cx="490538" cy="504825"/>
            </a:xfrm>
            <a:custGeom>
              <a:avLst/>
              <a:gdLst>
                <a:gd name="T0" fmla="*/ 154 w 309"/>
                <a:gd name="T1" fmla="*/ 0 h 318"/>
                <a:gd name="T2" fmla="*/ 0 w 309"/>
                <a:gd name="T3" fmla="*/ 156 h 318"/>
                <a:gd name="T4" fmla="*/ 0 w 309"/>
                <a:gd name="T5" fmla="*/ 167 h 318"/>
                <a:gd name="T6" fmla="*/ 154 w 309"/>
                <a:gd name="T7" fmla="*/ 13 h 318"/>
                <a:gd name="T8" fmla="*/ 288 w 309"/>
                <a:gd name="T9" fmla="*/ 146 h 318"/>
                <a:gd name="T10" fmla="*/ 288 w 309"/>
                <a:gd name="T11" fmla="*/ 318 h 318"/>
                <a:gd name="T12" fmla="*/ 309 w 309"/>
                <a:gd name="T13" fmla="*/ 318 h 318"/>
                <a:gd name="T14" fmla="*/ 309 w 309"/>
                <a:gd name="T15" fmla="*/ 156 h 318"/>
                <a:gd name="T16" fmla="*/ 154 w 309"/>
                <a:gd name="T17" fmla="*/ 0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09" h="318">
                  <a:moveTo>
                    <a:pt x="154" y="0"/>
                  </a:moveTo>
                  <a:lnTo>
                    <a:pt x="0" y="156"/>
                  </a:lnTo>
                  <a:lnTo>
                    <a:pt x="0" y="167"/>
                  </a:lnTo>
                  <a:lnTo>
                    <a:pt x="154" y="13"/>
                  </a:lnTo>
                  <a:lnTo>
                    <a:pt x="288" y="146"/>
                  </a:lnTo>
                  <a:lnTo>
                    <a:pt x="288" y="318"/>
                  </a:lnTo>
                  <a:lnTo>
                    <a:pt x="309" y="318"/>
                  </a:lnTo>
                  <a:lnTo>
                    <a:pt x="309" y="156"/>
                  </a:lnTo>
                  <a:lnTo>
                    <a:pt x="154" y="0"/>
                  </a:ln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4" name="Freeform 154">
              <a:extLst>
                <a:ext uri="{FF2B5EF4-FFF2-40B4-BE49-F238E27FC236}">
                  <a16:creationId xmlns:a16="http://schemas.microsoft.com/office/drawing/2014/main" id="{FD805087-199B-634F-AC0B-8CA7993762CA}"/>
                </a:ext>
              </a:extLst>
            </p:cNvPr>
            <p:cNvSpPr>
              <a:spLocks/>
            </p:cNvSpPr>
            <p:nvPr/>
          </p:nvSpPr>
          <p:spPr bwMode="auto">
            <a:xfrm>
              <a:off x="4878388" y="3084513"/>
              <a:ext cx="879475" cy="823913"/>
            </a:xfrm>
            <a:custGeom>
              <a:avLst/>
              <a:gdLst>
                <a:gd name="T0" fmla="*/ 554 w 554"/>
                <a:gd name="T1" fmla="*/ 519 h 519"/>
                <a:gd name="T2" fmla="*/ 0 w 554"/>
                <a:gd name="T3" fmla="*/ 519 h 519"/>
                <a:gd name="T4" fmla="*/ 0 w 554"/>
                <a:gd name="T5" fmla="*/ 275 h 519"/>
                <a:gd name="T6" fmla="*/ 277 w 554"/>
                <a:gd name="T7" fmla="*/ 0 h 519"/>
                <a:gd name="T8" fmla="*/ 554 w 554"/>
                <a:gd name="T9" fmla="*/ 275 h 519"/>
                <a:gd name="T10" fmla="*/ 554 w 554"/>
                <a:gd name="T11" fmla="*/ 519 h 5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54" h="519">
                  <a:moveTo>
                    <a:pt x="554" y="519"/>
                  </a:moveTo>
                  <a:lnTo>
                    <a:pt x="0" y="519"/>
                  </a:lnTo>
                  <a:lnTo>
                    <a:pt x="0" y="275"/>
                  </a:lnTo>
                  <a:lnTo>
                    <a:pt x="277" y="0"/>
                  </a:lnTo>
                  <a:lnTo>
                    <a:pt x="554" y="275"/>
                  </a:lnTo>
                  <a:lnTo>
                    <a:pt x="554" y="51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5" name="Freeform 155">
              <a:extLst>
                <a:ext uri="{FF2B5EF4-FFF2-40B4-BE49-F238E27FC236}">
                  <a16:creationId xmlns:a16="http://schemas.microsoft.com/office/drawing/2014/main" id="{8FF9E9C3-A022-5549-A551-37559750F695}"/>
                </a:ext>
              </a:extLst>
            </p:cNvPr>
            <p:cNvSpPr>
              <a:spLocks/>
            </p:cNvSpPr>
            <p:nvPr/>
          </p:nvSpPr>
          <p:spPr bwMode="auto">
            <a:xfrm>
              <a:off x="4878388" y="3084513"/>
              <a:ext cx="879475" cy="823913"/>
            </a:xfrm>
            <a:custGeom>
              <a:avLst/>
              <a:gdLst>
                <a:gd name="T0" fmla="*/ 554 w 554"/>
                <a:gd name="T1" fmla="*/ 519 h 519"/>
                <a:gd name="T2" fmla="*/ 0 w 554"/>
                <a:gd name="T3" fmla="*/ 519 h 519"/>
                <a:gd name="T4" fmla="*/ 0 w 554"/>
                <a:gd name="T5" fmla="*/ 275 h 519"/>
                <a:gd name="T6" fmla="*/ 277 w 554"/>
                <a:gd name="T7" fmla="*/ 0 h 519"/>
                <a:gd name="T8" fmla="*/ 554 w 554"/>
                <a:gd name="T9" fmla="*/ 275 h 519"/>
                <a:gd name="T10" fmla="*/ 554 w 554"/>
                <a:gd name="T11" fmla="*/ 519 h 5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54" h="519">
                  <a:moveTo>
                    <a:pt x="554" y="519"/>
                  </a:moveTo>
                  <a:lnTo>
                    <a:pt x="0" y="519"/>
                  </a:lnTo>
                  <a:lnTo>
                    <a:pt x="0" y="275"/>
                  </a:lnTo>
                  <a:lnTo>
                    <a:pt x="277" y="0"/>
                  </a:lnTo>
                  <a:lnTo>
                    <a:pt x="554" y="275"/>
                  </a:lnTo>
                  <a:lnTo>
                    <a:pt x="554" y="519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6" name="Rectangle 156">
              <a:extLst>
                <a:ext uri="{FF2B5EF4-FFF2-40B4-BE49-F238E27FC236}">
                  <a16:creationId xmlns:a16="http://schemas.microsoft.com/office/drawing/2014/main" id="{B36E5F1E-00BF-A14D-92DD-2BCA8217458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43513" y="3635375"/>
              <a:ext cx="142875" cy="273050"/>
            </a:xfrm>
            <a:prstGeom prst="rect">
              <a:avLst/>
            </a:prstGeom>
            <a:solidFill>
              <a:srgbClr val="D09C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7" name="Rectangle 157">
              <a:extLst>
                <a:ext uri="{FF2B5EF4-FFF2-40B4-BE49-F238E27FC236}">
                  <a16:creationId xmlns:a16="http://schemas.microsoft.com/office/drawing/2014/main" id="{FF42F6D4-1DAB-9449-8ED1-734891403A4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53038" y="3644900"/>
              <a:ext cx="133350" cy="263525"/>
            </a:xfrm>
            <a:prstGeom prst="rect">
              <a:avLst/>
            </a:prstGeom>
            <a:solidFill>
              <a:srgbClr val="FFD3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8" name="Freeform 158">
              <a:extLst>
                <a:ext uri="{FF2B5EF4-FFF2-40B4-BE49-F238E27FC236}">
                  <a16:creationId xmlns:a16="http://schemas.microsoft.com/office/drawing/2014/main" id="{EA649025-61C0-DC4B-B77F-3347C13D4D81}"/>
                </a:ext>
              </a:extLst>
            </p:cNvPr>
            <p:cNvSpPr>
              <a:spLocks/>
            </p:cNvSpPr>
            <p:nvPr/>
          </p:nvSpPr>
          <p:spPr bwMode="auto">
            <a:xfrm>
              <a:off x="5292725" y="3030538"/>
              <a:ext cx="541338" cy="541338"/>
            </a:xfrm>
            <a:custGeom>
              <a:avLst/>
              <a:gdLst>
                <a:gd name="T0" fmla="*/ 312 w 341"/>
                <a:gd name="T1" fmla="*/ 341 h 341"/>
                <a:gd name="T2" fmla="*/ 341 w 341"/>
                <a:gd name="T3" fmla="*/ 313 h 341"/>
                <a:gd name="T4" fmla="*/ 27 w 341"/>
                <a:gd name="T5" fmla="*/ 0 h 341"/>
                <a:gd name="T6" fmla="*/ 0 w 341"/>
                <a:gd name="T7" fmla="*/ 28 h 341"/>
                <a:gd name="T8" fmla="*/ 312 w 341"/>
                <a:gd name="T9" fmla="*/ 341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1" h="341">
                  <a:moveTo>
                    <a:pt x="312" y="341"/>
                  </a:moveTo>
                  <a:lnTo>
                    <a:pt x="341" y="313"/>
                  </a:lnTo>
                  <a:lnTo>
                    <a:pt x="27" y="0"/>
                  </a:lnTo>
                  <a:lnTo>
                    <a:pt x="0" y="28"/>
                  </a:lnTo>
                  <a:lnTo>
                    <a:pt x="312" y="341"/>
                  </a:lnTo>
                  <a:close/>
                </a:path>
              </a:pathLst>
            </a:custGeom>
            <a:solidFill>
              <a:srgbClr val="AB06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9" name="Freeform 159">
              <a:extLst>
                <a:ext uri="{FF2B5EF4-FFF2-40B4-BE49-F238E27FC236}">
                  <a16:creationId xmlns:a16="http://schemas.microsoft.com/office/drawing/2014/main" id="{B2DCE872-5981-5D4B-BD74-5BC7776AF360}"/>
                </a:ext>
              </a:extLst>
            </p:cNvPr>
            <p:cNvSpPr>
              <a:spLocks/>
            </p:cNvSpPr>
            <p:nvPr/>
          </p:nvSpPr>
          <p:spPr bwMode="auto">
            <a:xfrm>
              <a:off x="5302250" y="3021013"/>
              <a:ext cx="538163" cy="538163"/>
            </a:xfrm>
            <a:custGeom>
              <a:avLst/>
              <a:gdLst>
                <a:gd name="T0" fmla="*/ 312 w 339"/>
                <a:gd name="T1" fmla="*/ 339 h 339"/>
                <a:gd name="T2" fmla="*/ 339 w 339"/>
                <a:gd name="T3" fmla="*/ 312 h 339"/>
                <a:gd name="T4" fmla="*/ 27 w 339"/>
                <a:gd name="T5" fmla="*/ 0 h 339"/>
                <a:gd name="T6" fmla="*/ 0 w 339"/>
                <a:gd name="T7" fmla="*/ 27 h 339"/>
                <a:gd name="T8" fmla="*/ 312 w 339"/>
                <a:gd name="T9" fmla="*/ 339 h 3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9" h="339">
                  <a:moveTo>
                    <a:pt x="312" y="339"/>
                  </a:moveTo>
                  <a:lnTo>
                    <a:pt x="339" y="312"/>
                  </a:lnTo>
                  <a:lnTo>
                    <a:pt x="27" y="0"/>
                  </a:lnTo>
                  <a:lnTo>
                    <a:pt x="0" y="27"/>
                  </a:lnTo>
                  <a:lnTo>
                    <a:pt x="312" y="339"/>
                  </a:lnTo>
                  <a:close/>
                </a:path>
              </a:pathLst>
            </a:custGeom>
            <a:solidFill>
              <a:srgbClr val="F164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0" name="Freeform 160">
              <a:extLst>
                <a:ext uri="{FF2B5EF4-FFF2-40B4-BE49-F238E27FC236}">
                  <a16:creationId xmlns:a16="http://schemas.microsoft.com/office/drawing/2014/main" id="{13E0EA8F-F803-D941-B3CB-0E7DD73E578E}"/>
                </a:ext>
              </a:extLst>
            </p:cNvPr>
            <p:cNvSpPr>
              <a:spLocks/>
            </p:cNvSpPr>
            <p:nvPr/>
          </p:nvSpPr>
          <p:spPr bwMode="auto">
            <a:xfrm>
              <a:off x="4794250" y="2974975"/>
              <a:ext cx="587375" cy="584200"/>
            </a:xfrm>
            <a:custGeom>
              <a:avLst/>
              <a:gdLst>
                <a:gd name="T0" fmla="*/ 27 w 370"/>
                <a:gd name="T1" fmla="*/ 368 h 368"/>
                <a:gd name="T2" fmla="*/ 0 w 370"/>
                <a:gd name="T3" fmla="*/ 341 h 368"/>
                <a:gd name="T4" fmla="*/ 343 w 370"/>
                <a:gd name="T5" fmla="*/ 0 h 368"/>
                <a:gd name="T6" fmla="*/ 370 w 370"/>
                <a:gd name="T7" fmla="*/ 27 h 368"/>
                <a:gd name="T8" fmla="*/ 27 w 370"/>
                <a:gd name="T9" fmla="*/ 368 h 3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0" h="368">
                  <a:moveTo>
                    <a:pt x="27" y="368"/>
                  </a:moveTo>
                  <a:lnTo>
                    <a:pt x="0" y="341"/>
                  </a:lnTo>
                  <a:lnTo>
                    <a:pt x="343" y="0"/>
                  </a:lnTo>
                  <a:lnTo>
                    <a:pt x="370" y="27"/>
                  </a:lnTo>
                  <a:lnTo>
                    <a:pt x="27" y="368"/>
                  </a:lnTo>
                  <a:close/>
                </a:path>
              </a:pathLst>
            </a:custGeom>
            <a:solidFill>
              <a:srgbClr val="E4566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1" name="Rectangle 161">
              <a:extLst>
                <a:ext uri="{FF2B5EF4-FFF2-40B4-BE49-F238E27FC236}">
                  <a16:creationId xmlns:a16="http://schemas.microsoft.com/office/drawing/2014/main" id="{9619A7EB-6E25-E742-9389-FBE77531ABD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26038" y="3403600"/>
              <a:ext cx="149225" cy="144463"/>
            </a:xfrm>
            <a:prstGeom prst="rect">
              <a:avLst/>
            </a:pr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2" name="Rectangle 162">
              <a:extLst>
                <a:ext uri="{FF2B5EF4-FFF2-40B4-BE49-F238E27FC236}">
                  <a16:creationId xmlns:a16="http://schemas.microsoft.com/office/drawing/2014/main" id="{17B7708D-893C-604E-8FBE-9BD3A5BC171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7150" y="3411538"/>
              <a:ext cx="60325" cy="128588"/>
            </a:xfrm>
            <a:prstGeom prst="rect">
              <a:avLst/>
            </a:prstGeom>
            <a:solidFill>
              <a:srgbClr val="C5C1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3" name="Rectangle 163">
              <a:extLst>
                <a:ext uri="{FF2B5EF4-FFF2-40B4-BE49-F238E27FC236}">
                  <a16:creationId xmlns:a16="http://schemas.microsoft.com/office/drawing/2014/main" id="{69DB8872-66DD-7745-BA8B-48E29004E7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07000" y="3411538"/>
              <a:ext cx="60325" cy="128588"/>
            </a:xfrm>
            <a:prstGeom prst="rect">
              <a:avLst/>
            </a:prstGeom>
            <a:solidFill>
              <a:srgbClr val="C5C1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4" name="Rectangle 164">
              <a:extLst>
                <a:ext uri="{FF2B5EF4-FFF2-40B4-BE49-F238E27FC236}">
                  <a16:creationId xmlns:a16="http://schemas.microsoft.com/office/drawing/2014/main" id="{2F95D48E-0524-5F46-AD26-643183FF9AF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8738" y="3414713"/>
              <a:ext cx="55563" cy="122238"/>
            </a:xfrm>
            <a:prstGeom prst="rect">
              <a:avLst/>
            </a:prstGeom>
            <a:solidFill>
              <a:srgbClr val="70CD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5" name="Rectangle 165">
              <a:extLst>
                <a:ext uri="{FF2B5EF4-FFF2-40B4-BE49-F238E27FC236}">
                  <a16:creationId xmlns:a16="http://schemas.microsoft.com/office/drawing/2014/main" id="{A0D91D59-65CC-B043-BDAF-6F4741D727B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10175" y="3414713"/>
              <a:ext cx="55563" cy="122238"/>
            </a:xfrm>
            <a:prstGeom prst="rect">
              <a:avLst/>
            </a:prstGeom>
            <a:solidFill>
              <a:srgbClr val="70CD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6" name="Freeform 166">
              <a:extLst>
                <a:ext uri="{FF2B5EF4-FFF2-40B4-BE49-F238E27FC236}">
                  <a16:creationId xmlns:a16="http://schemas.microsoft.com/office/drawing/2014/main" id="{CA891908-46C9-9A42-B92D-EEC979774DD6}"/>
                </a:ext>
              </a:extLst>
            </p:cNvPr>
            <p:cNvSpPr>
              <a:spLocks/>
            </p:cNvSpPr>
            <p:nvPr/>
          </p:nvSpPr>
          <p:spPr bwMode="auto">
            <a:xfrm>
              <a:off x="5138738" y="3414713"/>
              <a:ext cx="26988" cy="122238"/>
            </a:xfrm>
            <a:custGeom>
              <a:avLst/>
              <a:gdLst>
                <a:gd name="T0" fmla="*/ 0 w 17"/>
                <a:gd name="T1" fmla="*/ 0 h 77"/>
                <a:gd name="T2" fmla="*/ 17 w 17"/>
                <a:gd name="T3" fmla="*/ 0 h 77"/>
                <a:gd name="T4" fmla="*/ 0 w 17"/>
                <a:gd name="T5" fmla="*/ 77 h 77"/>
                <a:gd name="T6" fmla="*/ 0 w 17"/>
                <a:gd name="T7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" h="77">
                  <a:moveTo>
                    <a:pt x="0" y="0"/>
                  </a:moveTo>
                  <a:lnTo>
                    <a:pt x="17" y="0"/>
                  </a:lnTo>
                  <a:lnTo>
                    <a:pt x="0" y="7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7C3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7" name="Freeform 167">
              <a:extLst>
                <a:ext uri="{FF2B5EF4-FFF2-40B4-BE49-F238E27FC236}">
                  <a16:creationId xmlns:a16="http://schemas.microsoft.com/office/drawing/2014/main" id="{6176BAFD-5E97-0444-822B-230EAB4E7E0D}"/>
                </a:ext>
              </a:extLst>
            </p:cNvPr>
            <p:cNvSpPr>
              <a:spLocks/>
            </p:cNvSpPr>
            <p:nvPr/>
          </p:nvSpPr>
          <p:spPr bwMode="auto">
            <a:xfrm>
              <a:off x="5210175" y="3414713"/>
              <a:ext cx="25400" cy="122238"/>
            </a:xfrm>
            <a:custGeom>
              <a:avLst/>
              <a:gdLst>
                <a:gd name="T0" fmla="*/ 0 w 16"/>
                <a:gd name="T1" fmla="*/ 0 h 77"/>
                <a:gd name="T2" fmla="*/ 16 w 16"/>
                <a:gd name="T3" fmla="*/ 0 h 77"/>
                <a:gd name="T4" fmla="*/ 0 w 16"/>
                <a:gd name="T5" fmla="*/ 77 h 77"/>
                <a:gd name="T6" fmla="*/ 0 w 16"/>
                <a:gd name="T7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77">
                  <a:moveTo>
                    <a:pt x="0" y="0"/>
                  </a:moveTo>
                  <a:lnTo>
                    <a:pt x="16" y="0"/>
                  </a:lnTo>
                  <a:lnTo>
                    <a:pt x="0" y="7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7C3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8" name="Rectangle 168">
              <a:extLst>
                <a:ext uri="{FF2B5EF4-FFF2-40B4-BE49-F238E27FC236}">
                  <a16:creationId xmlns:a16="http://schemas.microsoft.com/office/drawing/2014/main" id="{38F459AE-1C4C-1649-AF74-343BEF93277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13325" y="3635375"/>
              <a:ext cx="144463" cy="165100"/>
            </a:xfrm>
            <a:prstGeom prst="rect">
              <a:avLst/>
            </a:prstGeom>
            <a:solidFill>
              <a:srgbClr val="E7E5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9" name="Rectangle 169">
              <a:extLst>
                <a:ext uri="{FF2B5EF4-FFF2-40B4-BE49-F238E27FC236}">
                  <a16:creationId xmlns:a16="http://schemas.microsoft.com/office/drawing/2014/main" id="{229A3D7D-F809-AA4E-B1C1-767B535AD05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19675" y="3641725"/>
              <a:ext cx="60325" cy="150813"/>
            </a:xfrm>
            <a:prstGeom prst="rect">
              <a:avLst/>
            </a:prstGeom>
            <a:solidFill>
              <a:srgbClr val="C5C1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0" name="Rectangle 170">
              <a:extLst>
                <a:ext uri="{FF2B5EF4-FFF2-40B4-BE49-F238E27FC236}">
                  <a16:creationId xmlns:a16="http://schemas.microsoft.com/office/drawing/2014/main" id="{BB23CA39-056B-9449-8786-B13FAAE1EE4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91113" y="3641725"/>
              <a:ext cx="60325" cy="150813"/>
            </a:xfrm>
            <a:prstGeom prst="rect">
              <a:avLst/>
            </a:prstGeom>
            <a:solidFill>
              <a:srgbClr val="C5C1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1" name="Rectangle 171">
              <a:extLst>
                <a:ext uri="{FF2B5EF4-FFF2-40B4-BE49-F238E27FC236}">
                  <a16:creationId xmlns:a16="http://schemas.microsoft.com/office/drawing/2014/main" id="{43BB858C-8259-3E4B-B37B-83D693C1B53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22850" y="3644900"/>
              <a:ext cx="55563" cy="144463"/>
            </a:xfrm>
            <a:prstGeom prst="rect">
              <a:avLst/>
            </a:prstGeom>
            <a:solidFill>
              <a:srgbClr val="70CD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2" name="Rectangle 172">
              <a:extLst>
                <a:ext uri="{FF2B5EF4-FFF2-40B4-BE49-F238E27FC236}">
                  <a16:creationId xmlns:a16="http://schemas.microsoft.com/office/drawing/2014/main" id="{1129CF00-8759-B04C-A23B-4904CB8D6F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92700" y="3644900"/>
              <a:ext cx="55563" cy="144463"/>
            </a:xfrm>
            <a:prstGeom prst="rect">
              <a:avLst/>
            </a:prstGeom>
            <a:solidFill>
              <a:srgbClr val="70CD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3" name="Freeform 173">
              <a:extLst>
                <a:ext uri="{FF2B5EF4-FFF2-40B4-BE49-F238E27FC236}">
                  <a16:creationId xmlns:a16="http://schemas.microsoft.com/office/drawing/2014/main" id="{D4F26018-8ACD-B841-B117-7EB45F6B58D4}"/>
                </a:ext>
              </a:extLst>
            </p:cNvPr>
            <p:cNvSpPr>
              <a:spLocks/>
            </p:cNvSpPr>
            <p:nvPr/>
          </p:nvSpPr>
          <p:spPr bwMode="auto">
            <a:xfrm>
              <a:off x="5022850" y="3644900"/>
              <a:ext cx="26988" cy="144463"/>
            </a:xfrm>
            <a:custGeom>
              <a:avLst/>
              <a:gdLst>
                <a:gd name="T0" fmla="*/ 0 w 17"/>
                <a:gd name="T1" fmla="*/ 0 h 91"/>
                <a:gd name="T2" fmla="*/ 17 w 17"/>
                <a:gd name="T3" fmla="*/ 0 h 91"/>
                <a:gd name="T4" fmla="*/ 0 w 17"/>
                <a:gd name="T5" fmla="*/ 91 h 91"/>
                <a:gd name="T6" fmla="*/ 0 w 17"/>
                <a:gd name="T7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" h="91">
                  <a:moveTo>
                    <a:pt x="0" y="0"/>
                  </a:moveTo>
                  <a:lnTo>
                    <a:pt x="17" y="0"/>
                  </a:lnTo>
                  <a:lnTo>
                    <a:pt x="0" y="9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7C3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4" name="Freeform 174">
              <a:extLst>
                <a:ext uri="{FF2B5EF4-FFF2-40B4-BE49-F238E27FC236}">
                  <a16:creationId xmlns:a16="http://schemas.microsoft.com/office/drawing/2014/main" id="{71F99361-D558-1746-9BA6-32EFCF28A5B6}"/>
                </a:ext>
              </a:extLst>
            </p:cNvPr>
            <p:cNvSpPr>
              <a:spLocks/>
            </p:cNvSpPr>
            <p:nvPr/>
          </p:nvSpPr>
          <p:spPr bwMode="auto">
            <a:xfrm>
              <a:off x="5092700" y="3644900"/>
              <a:ext cx="26988" cy="144463"/>
            </a:xfrm>
            <a:custGeom>
              <a:avLst/>
              <a:gdLst>
                <a:gd name="T0" fmla="*/ 0 w 17"/>
                <a:gd name="T1" fmla="*/ 0 h 91"/>
                <a:gd name="T2" fmla="*/ 17 w 17"/>
                <a:gd name="T3" fmla="*/ 0 h 91"/>
                <a:gd name="T4" fmla="*/ 0 w 17"/>
                <a:gd name="T5" fmla="*/ 91 h 91"/>
                <a:gd name="T6" fmla="*/ 0 w 17"/>
                <a:gd name="T7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" h="91">
                  <a:moveTo>
                    <a:pt x="0" y="0"/>
                  </a:moveTo>
                  <a:lnTo>
                    <a:pt x="17" y="0"/>
                  </a:lnTo>
                  <a:lnTo>
                    <a:pt x="0" y="9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7C3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" name="Rectangle 175">
              <a:extLst>
                <a:ext uri="{FF2B5EF4-FFF2-40B4-BE49-F238E27FC236}">
                  <a16:creationId xmlns:a16="http://schemas.microsoft.com/office/drawing/2014/main" id="{DB530A50-ECC4-6346-9362-9F1C3129034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76875" y="3635375"/>
              <a:ext cx="147638" cy="165100"/>
            </a:xfrm>
            <a:prstGeom prst="rect">
              <a:avLst/>
            </a:prstGeom>
            <a:solidFill>
              <a:srgbClr val="E7E5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6" name="Rectangle 176">
              <a:extLst>
                <a:ext uri="{FF2B5EF4-FFF2-40B4-BE49-F238E27FC236}">
                  <a16:creationId xmlns:a16="http://schemas.microsoft.com/office/drawing/2014/main" id="{56564A9F-F05D-A34A-A4D3-BB8B757152E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86400" y="3641725"/>
              <a:ext cx="60325" cy="150813"/>
            </a:xfrm>
            <a:prstGeom prst="rect">
              <a:avLst/>
            </a:prstGeom>
            <a:solidFill>
              <a:srgbClr val="C5C1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7" name="Rectangle 177">
              <a:extLst>
                <a:ext uri="{FF2B5EF4-FFF2-40B4-BE49-F238E27FC236}">
                  <a16:creationId xmlns:a16="http://schemas.microsoft.com/office/drawing/2014/main" id="{2FE2EF74-0224-444F-9E9F-EE17299D420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56250" y="3641725"/>
              <a:ext cx="58738" cy="150813"/>
            </a:xfrm>
            <a:prstGeom prst="rect">
              <a:avLst/>
            </a:prstGeom>
            <a:solidFill>
              <a:srgbClr val="C5C1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8" name="Rectangle 178">
              <a:extLst>
                <a:ext uri="{FF2B5EF4-FFF2-40B4-BE49-F238E27FC236}">
                  <a16:creationId xmlns:a16="http://schemas.microsoft.com/office/drawing/2014/main" id="{ABF67677-83FB-B848-AE1A-19774A2DA3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87988" y="3644900"/>
              <a:ext cx="57150" cy="144463"/>
            </a:xfrm>
            <a:prstGeom prst="rect">
              <a:avLst/>
            </a:prstGeom>
            <a:solidFill>
              <a:srgbClr val="70CD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9" name="Rectangle 179">
              <a:extLst>
                <a:ext uri="{FF2B5EF4-FFF2-40B4-BE49-F238E27FC236}">
                  <a16:creationId xmlns:a16="http://schemas.microsoft.com/office/drawing/2014/main" id="{184B37B7-2603-E544-AADF-9AA3007BC1F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59425" y="3644900"/>
              <a:ext cx="52388" cy="144463"/>
            </a:xfrm>
            <a:prstGeom prst="rect">
              <a:avLst/>
            </a:prstGeom>
            <a:solidFill>
              <a:srgbClr val="70CD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0" name="Freeform 180">
              <a:extLst>
                <a:ext uri="{FF2B5EF4-FFF2-40B4-BE49-F238E27FC236}">
                  <a16:creationId xmlns:a16="http://schemas.microsoft.com/office/drawing/2014/main" id="{69B02801-6876-E644-85C1-144003A71F8E}"/>
                </a:ext>
              </a:extLst>
            </p:cNvPr>
            <p:cNvSpPr>
              <a:spLocks/>
            </p:cNvSpPr>
            <p:nvPr/>
          </p:nvSpPr>
          <p:spPr bwMode="auto">
            <a:xfrm>
              <a:off x="5487988" y="3644900"/>
              <a:ext cx="26988" cy="144463"/>
            </a:xfrm>
            <a:custGeom>
              <a:avLst/>
              <a:gdLst>
                <a:gd name="T0" fmla="*/ 0 w 17"/>
                <a:gd name="T1" fmla="*/ 0 h 91"/>
                <a:gd name="T2" fmla="*/ 17 w 17"/>
                <a:gd name="T3" fmla="*/ 0 h 91"/>
                <a:gd name="T4" fmla="*/ 0 w 17"/>
                <a:gd name="T5" fmla="*/ 91 h 91"/>
                <a:gd name="T6" fmla="*/ 0 w 17"/>
                <a:gd name="T7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" h="91">
                  <a:moveTo>
                    <a:pt x="0" y="0"/>
                  </a:moveTo>
                  <a:lnTo>
                    <a:pt x="17" y="0"/>
                  </a:lnTo>
                  <a:lnTo>
                    <a:pt x="0" y="9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7C3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1" name="Freeform 181">
              <a:extLst>
                <a:ext uri="{FF2B5EF4-FFF2-40B4-BE49-F238E27FC236}">
                  <a16:creationId xmlns:a16="http://schemas.microsoft.com/office/drawing/2014/main" id="{C4A7155B-0DAC-A243-9E42-607A6EA71482}"/>
                </a:ext>
              </a:extLst>
            </p:cNvPr>
            <p:cNvSpPr>
              <a:spLocks/>
            </p:cNvSpPr>
            <p:nvPr/>
          </p:nvSpPr>
          <p:spPr bwMode="auto">
            <a:xfrm>
              <a:off x="5559425" y="3644900"/>
              <a:ext cx="26988" cy="144463"/>
            </a:xfrm>
            <a:custGeom>
              <a:avLst/>
              <a:gdLst>
                <a:gd name="T0" fmla="*/ 0 w 17"/>
                <a:gd name="T1" fmla="*/ 0 h 91"/>
                <a:gd name="T2" fmla="*/ 17 w 17"/>
                <a:gd name="T3" fmla="*/ 0 h 91"/>
                <a:gd name="T4" fmla="*/ 0 w 17"/>
                <a:gd name="T5" fmla="*/ 91 h 91"/>
                <a:gd name="T6" fmla="*/ 0 w 17"/>
                <a:gd name="T7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" h="91">
                  <a:moveTo>
                    <a:pt x="0" y="0"/>
                  </a:moveTo>
                  <a:lnTo>
                    <a:pt x="17" y="0"/>
                  </a:lnTo>
                  <a:lnTo>
                    <a:pt x="0" y="9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7C3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2" name="Rectangle 182">
              <a:extLst>
                <a:ext uri="{FF2B5EF4-FFF2-40B4-BE49-F238E27FC236}">
                  <a16:creationId xmlns:a16="http://schemas.microsoft.com/office/drawing/2014/main" id="{1F7C4181-CC8D-6449-83D5-31F57A0085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59400" y="3403600"/>
              <a:ext cx="149225" cy="144463"/>
            </a:xfrm>
            <a:prstGeom prst="rect">
              <a:avLst/>
            </a:pr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3" name="Rectangle 183">
              <a:extLst>
                <a:ext uri="{FF2B5EF4-FFF2-40B4-BE49-F238E27FC236}">
                  <a16:creationId xmlns:a16="http://schemas.microsoft.com/office/drawing/2014/main" id="{C35263BA-FE59-6648-8AB9-FD89610903E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68925" y="3411538"/>
              <a:ext cx="61913" cy="128588"/>
            </a:xfrm>
            <a:prstGeom prst="rect">
              <a:avLst/>
            </a:prstGeom>
            <a:solidFill>
              <a:srgbClr val="C5C1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4" name="Rectangle 184">
              <a:extLst>
                <a:ext uri="{FF2B5EF4-FFF2-40B4-BE49-F238E27FC236}">
                  <a16:creationId xmlns:a16="http://schemas.microsoft.com/office/drawing/2014/main" id="{04878100-5528-024B-8396-ABF0B52F2B5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37188" y="3411538"/>
              <a:ext cx="61913" cy="128588"/>
            </a:xfrm>
            <a:prstGeom prst="rect">
              <a:avLst/>
            </a:prstGeom>
            <a:solidFill>
              <a:srgbClr val="C5C1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5" name="Rectangle 185">
              <a:extLst>
                <a:ext uri="{FF2B5EF4-FFF2-40B4-BE49-F238E27FC236}">
                  <a16:creationId xmlns:a16="http://schemas.microsoft.com/office/drawing/2014/main" id="{2A3442D3-7166-C24F-9ED9-74AAE986C9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72100" y="3414713"/>
              <a:ext cx="53975" cy="122238"/>
            </a:xfrm>
            <a:prstGeom prst="rect">
              <a:avLst/>
            </a:prstGeom>
            <a:solidFill>
              <a:srgbClr val="70CD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6" name="Rectangle 186">
              <a:extLst>
                <a:ext uri="{FF2B5EF4-FFF2-40B4-BE49-F238E27FC236}">
                  <a16:creationId xmlns:a16="http://schemas.microsoft.com/office/drawing/2014/main" id="{C70D38BF-9E6E-5845-9A69-27E5DAC54D6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40363" y="3414713"/>
              <a:ext cx="55563" cy="122238"/>
            </a:xfrm>
            <a:prstGeom prst="rect">
              <a:avLst/>
            </a:prstGeom>
            <a:solidFill>
              <a:srgbClr val="70CD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7" name="Freeform 187">
              <a:extLst>
                <a:ext uri="{FF2B5EF4-FFF2-40B4-BE49-F238E27FC236}">
                  <a16:creationId xmlns:a16="http://schemas.microsoft.com/office/drawing/2014/main" id="{9C5CAE29-AC3D-E44C-A037-C1AD5DA00A55}"/>
                </a:ext>
              </a:extLst>
            </p:cNvPr>
            <p:cNvSpPr>
              <a:spLocks/>
            </p:cNvSpPr>
            <p:nvPr/>
          </p:nvSpPr>
          <p:spPr bwMode="auto">
            <a:xfrm>
              <a:off x="5372100" y="3414713"/>
              <a:ext cx="26988" cy="122238"/>
            </a:xfrm>
            <a:custGeom>
              <a:avLst/>
              <a:gdLst>
                <a:gd name="T0" fmla="*/ 0 w 17"/>
                <a:gd name="T1" fmla="*/ 0 h 77"/>
                <a:gd name="T2" fmla="*/ 17 w 17"/>
                <a:gd name="T3" fmla="*/ 0 h 77"/>
                <a:gd name="T4" fmla="*/ 0 w 17"/>
                <a:gd name="T5" fmla="*/ 77 h 77"/>
                <a:gd name="T6" fmla="*/ 0 w 17"/>
                <a:gd name="T7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" h="77">
                  <a:moveTo>
                    <a:pt x="0" y="0"/>
                  </a:moveTo>
                  <a:lnTo>
                    <a:pt x="17" y="0"/>
                  </a:lnTo>
                  <a:lnTo>
                    <a:pt x="0" y="7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7C3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8" name="Freeform 188">
              <a:extLst>
                <a:ext uri="{FF2B5EF4-FFF2-40B4-BE49-F238E27FC236}">
                  <a16:creationId xmlns:a16="http://schemas.microsoft.com/office/drawing/2014/main" id="{FBC8BBA2-FD8A-1C4F-91B9-72B808C1C866}"/>
                </a:ext>
              </a:extLst>
            </p:cNvPr>
            <p:cNvSpPr>
              <a:spLocks/>
            </p:cNvSpPr>
            <p:nvPr/>
          </p:nvSpPr>
          <p:spPr bwMode="auto">
            <a:xfrm>
              <a:off x="5440363" y="3414713"/>
              <a:ext cx="26988" cy="122238"/>
            </a:xfrm>
            <a:custGeom>
              <a:avLst/>
              <a:gdLst>
                <a:gd name="T0" fmla="*/ 0 w 17"/>
                <a:gd name="T1" fmla="*/ 0 h 77"/>
                <a:gd name="T2" fmla="*/ 17 w 17"/>
                <a:gd name="T3" fmla="*/ 0 h 77"/>
                <a:gd name="T4" fmla="*/ 0 w 17"/>
                <a:gd name="T5" fmla="*/ 77 h 77"/>
                <a:gd name="T6" fmla="*/ 0 w 17"/>
                <a:gd name="T7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" h="77">
                  <a:moveTo>
                    <a:pt x="0" y="0"/>
                  </a:moveTo>
                  <a:lnTo>
                    <a:pt x="17" y="0"/>
                  </a:lnTo>
                  <a:lnTo>
                    <a:pt x="0" y="7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7C3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9" name="Freeform 189">
              <a:extLst>
                <a:ext uri="{FF2B5EF4-FFF2-40B4-BE49-F238E27FC236}">
                  <a16:creationId xmlns:a16="http://schemas.microsoft.com/office/drawing/2014/main" id="{0A57893C-36B8-0D41-A03D-828D2740AA54}"/>
                </a:ext>
              </a:extLst>
            </p:cNvPr>
            <p:cNvSpPr>
              <a:spLocks/>
            </p:cNvSpPr>
            <p:nvPr/>
          </p:nvSpPr>
          <p:spPr bwMode="auto">
            <a:xfrm>
              <a:off x="4878388" y="3081338"/>
              <a:ext cx="879475" cy="827088"/>
            </a:xfrm>
            <a:custGeom>
              <a:avLst/>
              <a:gdLst>
                <a:gd name="T0" fmla="*/ 277 w 554"/>
                <a:gd name="T1" fmla="*/ 0 h 521"/>
                <a:gd name="T2" fmla="*/ 0 w 554"/>
                <a:gd name="T3" fmla="*/ 277 h 521"/>
                <a:gd name="T4" fmla="*/ 0 w 554"/>
                <a:gd name="T5" fmla="*/ 297 h 521"/>
                <a:gd name="T6" fmla="*/ 277 w 554"/>
                <a:gd name="T7" fmla="*/ 22 h 521"/>
                <a:gd name="T8" fmla="*/ 516 w 554"/>
                <a:gd name="T9" fmla="*/ 260 h 521"/>
                <a:gd name="T10" fmla="*/ 516 w 554"/>
                <a:gd name="T11" fmla="*/ 521 h 521"/>
                <a:gd name="T12" fmla="*/ 554 w 554"/>
                <a:gd name="T13" fmla="*/ 521 h 521"/>
                <a:gd name="T14" fmla="*/ 554 w 554"/>
                <a:gd name="T15" fmla="*/ 277 h 521"/>
                <a:gd name="T16" fmla="*/ 277 w 554"/>
                <a:gd name="T17" fmla="*/ 0 h 5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54" h="521">
                  <a:moveTo>
                    <a:pt x="277" y="0"/>
                  </a:moveTo>
                  <a:lnTo>
                    <a:pt x="0" y="277"/>
                  </a:lnTo>
                  <a:lnTo>
                    <a:pt x="0" y="297"/>
                  </a:lnTo>
                  <a:lnTo>
                    <a:pt x="277" y="22"/>
                  </a:lnTo>
                  <a:lnTo>
                    <a:pt x="516" y="260"/>
                  </a:lnTo>
                  <a:lnTo>
                    <a:pt x="516" y="521"/>
                  </a:lnTo>
                  <a:lnTo>
                    <a:pt x="554" y="521"/>
                  </a:lnTo>
                  <a:lnTo>
                    <a:pt x="554" y="277"/>
                  </a:lnTo>
                  <a:lnTo>
                    <a:pt x="277" y="0"/>
                  </a:ln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0" name="Freeform 190">
              <a:extLst>
                <a:ext uri="{FF2B5EF4-FFF2-40B4-BE49-F238E27FC236}">
                  <a16:creationId xmlns:a16="http://schemas.microsoft.com/office/drawing/2014/main" id="{DB59DD4F-DE07-D743-8A7A-14AEF0C671DC}"/>
                </a:ext>
              </a:extLst>
            </p:cNvPr>
            <p:cNvSpPr>
              <a:spLocks/>
            </p:cNvSpPr>
            <p:nvPr/>
          </p:nvSpPr>
          <p:spPr bwMode="auto">
            <a:xfrm>
              <a:off x="4878388" y="3081338"/>
              <a:ext cx="879475" cy="827088"/>
            </a:xfrm>
            <a:custGeom>
              <a:avLst/>
              <a:gdLst>
                <a:gd name="T0" fmla="*/ 277 w 554"/>
                <a:gd name="T1" fmla="*/ 0 h 521"/>
                <a:gd name="T2" fmla="*/ 0 w 554"/>
                <a:gd name="T3" fmla="*/ 277 h 521"/>
                <a:gd name="T4" fmla="*/ 0 w 554"/>
                <a:gd name="T5" fmla="*/ 297 h 521"/>
                <a:gd name="T6" fmla="*/ 277 w 554"/>
                <a:gd name="T7" fmla="*/ 22 h 521"/>
                <a:gd name="T8" fmla="*/ 516 w 554"/>
                <a:gd name="T9" fmla="*/ 260 h 521"/>
                <a:gd name="T10" fmla="*/ 516 w 554"/>
                <a:gd name="T11" fmla="*/ 521 h 521"/>
                <a:gd name="T12" fmla="*/ 554 w 554"/>
                <a:gd name="T13" fmla="*/ 521 h 521"/>
                <a:gd name="T14" fmla="*/ 554 w 554"/>
                <a:gd name="T15" fmla="*/ 277 h 521"/>
                <a:gd name="T16" fmla="*/ 277 w 554"/>
                <a:gd name="T17" fmla="*/ 0 h 5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54" h="521">
                  <a:moveTo>
                    <a:pt x="277" y="0"/>
                  </a:moveTo>
                  <a:lnTo>
                    <a:pt x="0" y="277"/>
                  </a:lnTo>
                  <a:lnTo>
                    <a:pt x="0" y="297"/>
                  </a:lnTo>
                  <a:lnTo>
                    <a:pt x="277" y="22"/>
                  </a:lnTo>
                  <a:lnTo>
                    <a:pt x="516" y="260"/>
                  </a:lnTo>
                  <a:lnTo>
                    <a:pt x="516" y="521"/>
                  </a:lnTo>
                  <a:lnTo>
                    <a:pt x="554" y="521"/>
                  </a:lnTo>
                  <a:lnTo>
                    <a:pt x="554" y="277"/>
                  </a:lnTo>
                  <a:lnTo>
                    <a:pt x="27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1" name="Freeform 191">
              <a:extLst>
                <a:ext uri="{FF2B5EF4-FFF2-40B4-BE49-F238E27FC236}">
                  <a16:creationId xmlns:a16="http://schemas.microsoft.com/office/drawing/2014/main" id="{7DA68A85-6E20-E04C-804F-3C7B9FC9E873}"/>
                </a:ext>
              </a:extLst>
            </p:cNvPr>
            <p:cNvSpPr>
              <a:spLocks/>
            </p:cNvSpPr>
            <p:nvPr/>
          </p:nvSpPr>
          <p:spPr bwMode="auto">
            <a:xfrm>
              <a:off x="7223125" y="3403600"/>
              <a:ext cx="490538" cy="504825"/>
            </a:xfrm>
            <a:custGeom>
              <a:avLst/>
              <a:gdLst>
                <a:gd name="T0" fmla="*/ 309 w 309"/>
                <a:gd name="T1" fmla="*/ 318 h 318"/>
                <a:gd name="T2" fmla="*/ 0 w 309"/>
                <a:gd name="T3" fmla="*/ 318 h 318"/>
                <a:gd name="T4" fmla="*/ 0 w 309"/>
                <a:gd name="T5" fmla="*/ 156 h 318"/>
                <a:gd name="T6" fmla="*/ 154 w 309"/>
                <a:gd name="T7" fmla="*/ 0 h 318"/>
                <a:gd name="T8" fmla="*/ 309 w 309"/>
                <a:gd name="T9" fmla="*/ 156 h 318"/>
                <a:gd name="T10" fmla="*/ 309 w 309"/>
                <a:gd name="T11" fmla="*/ 318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09" h="318">
                  <a:moveTo>
                    <a:pt x="309" y="318"/>
                  </a:moveTo>
                  <a:lnTo>
                    <a:pt x="0" y="318"/>
                  </a:lnTo>
                  <a:lnTo>
                    <a:pt x="0" y="156"/>
                  </a:lnTo>
                  <a:lnTo>
                    <a:pt x="154" y="0"/>
                  </a:lnTo>
                  <a:lnTo>
                    <a:pt x="309" y="156"/>
                  </a:lnTo>
                  <a:lnTo>
                    <a:pt x="309" y="31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2" name="Rectangle 192">
              <a:extLst>
                <a:ext uri="{FF2B5EF4-FFF2-40B4-BE49-F238E27FC236}">
                  <a16:creationId xmlns:a16="http://schemas.microsoft.com/office/drawing/2014/main" id="{2381738F-B8E5-D045-B2AF-FA89E6C42AF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24738" y="3752850"/>
              <a:ext cx="79375" cy="153988"/>
            </a:xfrm>
            <a:prstGeom prst="rect">
              <a:avLst/>
            </a:prstGeom>
            <a:solidFill>
              <a:srgbClr val="D09C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3" name="Rectangle 193">
              <a:extLst>
                <a:ext uri="{FF2B5EF4-FFF2-40B4-BE49-F238E27FC236}">
                  <a16:creationId xmlns:a16="http://schemas.microsoft.com/office/drawing/2014/main" id="{F52C3B26-1848-AB4D-85E5-EDD8C539A70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31088" y="3759200"/>
              <a:ext cx="73025" cy="147638"/>
            </a:xfrm>
            <a:prstGeom prst="rect">
              <a:avLst/>
            </a:prstGeom>
            <a:solidFill>
              <a:srgbClr val="FFD3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4" name="Freeform 194">
              <a:extLst>
                <a:ext uri="{FF2B5EF4-FFF2-40B4-BE49-F238E27FC236}">
                  <a16:creationId xmlns:a16="http://schemas.microsoft.com/office/drawing/2014/main" id="{B62A3EAC-9923-114A-9E1E-4C2B13BE447A}"/>
                </a:ext>
              </a:extLst>
            </p:cNvPr>
            <p:cNvSpPr>
              <a:spLocks/>
            </p:cNvSpPr>
            <p:nvPr/>
          </p:nvSpPr>
          <p:spPr bwMode="auto">
            <a:xfrm>
              <a:off x="7453313" y="3378200"/>
              <a:ext cx="301625" cy="300038"/>
            </a:xfrm>
            <a:custGeom>
              <a:avLst/>
              <a:gdLst>
                <a:gd name="T0" fmla="*/ 175 w 190"/>
                <a:gd name="T1" fmla="*/ 189 h 189"/>
                <a:gd name="T2" fmla="*/ 190 w 190"/>
                <a:gd name="T3" fmla="*/ 174 h 189"/>
                <a:gd name="T4" fmla="*/ 16 w 190"/>
                <a:gd name="T5" fmla="*/ 0 h 189"/>
                <a:gd name="T6" fmla="*/ 0 w 190"/>
                <a:gd name="T7" fmla="*/ 15 h 189"/>
                <a:gd name="T8" fmla="*/ 175 w 190"/>
                <a:gd name="T9" fmla="*/ 189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0" h="189">
                  <a:moveTo>
                    <a:pt x="175" y="189"/>
                  </a:moveTo>
                  <a:lnTo>
                    <a:pt x="190" y="174"/>
                  </a:lnTo>
                  <a:lnTo>
                    <a:pt x="16" y="0"/>
                  </a:lnTo>
                  <a:lnTo>
                    <a:pt x="0" y="15"/>
                  </a:lnTo>
                  <a:lnTo>
                    <a:pt x="175" y="189"/>
                  </a:lnTo>
                  <a:close/>
                </a:path>
              </a:pathLst>
            </a:custGeom>
            <a:solidFill>
              <a:srgbClr val="AB06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5" name="Freeform 195">
              <a:extLst>
                <a:ext uri="{FF2B5EF4-FFF2-40B4-BE49-F238E27FC236}">
                  <a16:creationId xmlns:a16="http://schemas.microsoft.com/office/drawing/2014/main" id="{55FC6891-CD68-C445-9B3A-DDB3C9471D95}"/>
                </a:ext>
              </a:extLst>
            </p:cNvPr>
            <p:cNvSpPr>
              <a:spLocks/>
            </p:cNvSpPr>
            <p:nvPr/>
          </p:nvSpPr>
          <p:spPr bwMode="auto">
            <a:xfrm>
              <a:off x="7458075" y="3370263"/>
              <a:ext cx="301625" cy="303213"/>
            </a:xfrm>
            <a:custGeom>
              <a:avLst/>
              <a:gdLst>
                <a:gd name="T0" fmla="*/ 175 w 190"/>
                <a:gd name="T1" fmla="*/ 191 h 191"/>
                <a:gd name="T2" fmla="*/ 190 w 190"/>
                <a:gd name="T3" fmla="*/ 176 h 191"/>
                <a:gd name="T4" fmla="*/ 16 w 190"/>
                <a:gd name="T5" fmla="*/ 0 h 191"/>
                <a:gd name="T6" fmla="*/ 0 w 190"/>
                <a:gd name="T7" fmla="*/ 15 h 191"/>
                <a:gd name="T8" fmla="*/ 175 w 190"/>
                <a:gd name="T9" fmla="*/ 191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0" h="191">
                  <a:moveTo>
                    <a:pt x="175" y="191"/>
                  </a:moveTo>
                  <a:lnTo>
                    <a:pt x="190" y="176"/>
                  </a:lnTo>
                  <a:lnTo>
                    <a:pt x="16" y="0"/>
                  </a:lnTo>
                  <a:lnTo>
                    <a:pt x="0" y="15"/>
                  </a:lnTo>
                  <a:lnTo>
                    <a:pt x="175" y="191"/>
                  </a:lnTo>
                  <a:close/>
                </a:path>
              </a:pathLst>
            </a:custGeom>
            <a:solidFill>
              <a:srgbClr val="F164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6" name="Freeform 196">
              <a:extLst>
                <a:ext uri="{FF2B5EF4-FFF2-40B4-BE49-F238E27FC236}">
                  <a16:creationId xmlns:a16="http://schemas.microsoft.com/office/drawing/2014/main" id="{20654307-7C50-1D46-A9F6-0F7A7337F4B2}"/>
                </a:ext>
              </a:extLst>
            </p:cNvPr>
            <p:cNvSpPr>
              <a:spLocks/>
            </p:cNvSpPr>
            <p:nvPr/>
          </p:nvSpPr>
          <p:spPr bwMode="auto">
            <a:xfrm>
              <a:off x="7173913" y="3346450"/>
              <a:ext cx="328613" cy="327025"/>
            </a:xfrm>
            <a:custGeom>
              <a:avLst/>
              <a:gdLst>
                <a:gd name="T0" fmla="*/ 16 w 207"/>
                <a:gd name="T1" fmla="*/ 206 h 206"/>
                <a:gd name="T2" fmla="*/ 0 w 207"/>
                <a:gd name="T3" fmla="*/ 191 h 206"/>
                <a:gd name="T4" fmla="*/ 192 w 207"/>
                <a:gd name="T5" fmla="*/ 0 h 206"/>
                <a:gd name="T6" fmla="*/ 207 w 207"/>
                <a:gd name="T7" fmla="*/ 15 h 206"/>
                <a:gd name="T8" fmla="*/ 16 w 207"/>
                <a:gd name="T9" fmla="*/ 206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7" h="206">
                  <a:moveTo>
                    <a:pt x="16" y="206"/>
                  </a:moveTo>
                  <a:lnTo>
                    <a:pt x="0" y="191"/>
                  </a:lnTo>
                  <a:lnTo>
                    <a:pt x="192" y="0"/>
                  </a:lnTo>
                  <a:lnTo>
                    <a:pt x="207" y="15"/>
                  </a:lnTo>
                  <a:lnTo>
                    <a:pt x="16" y="206"/>
                  </a:lnTo>
                  <a:close/>
                </a:path>
              </a:pathLst>
            </a:custGeom>
            <a:solidFill>
              <a:srgbClr val="E4566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7" name="Rectangle 197">
              <a:extLst>
                <a:ext uri="{FF2B5EF4-FFF2-40B4-BE49-F238E27FC236}">
                  <a16:creationId xmlns:a16="http://schemas.microsoft.com/office/drawing/2014/main" id="{EB6A35BB-1726-BD4D-AB58-56E5379A96C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61238" y="3624263"/>
              <a:ext cx="82550" cy="80963"/>
            </a:xfrm>
            <a:prstGeom prst="rect">
              <a:avLst/>
            </a:pr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8" name="Rectangle 198">
              <a:extLst>
                <a:ext uri="{FF2B5EF4-FFF2-40B4-BE49-F238E27FC236}">
                  <a16:creationId xmlns:a16="http://schemas.microsoft.com/office/drawing/2014/main" id="{665474A7-6BC6-1E48-8696-9A0539C03EE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66000" y="3630613"/>
              <a:ext cx="34925" cy="69850"/>
            </a:xfrm>
            <a:prstGeom prst="rect">
              <a:avLst/>
            </a:prstGeom>
            <a:solidFill>
              <a:srgbClr val="C5C1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9" name="Rectangle 199">
              <a:extLst>
                <a:ext uri="{FF2B5EF4-FFF2-40B4-BE49-F238E27FC236}">
                  <a16:creationId xmlns:a16="http://schemas.microsoft.com/office/drawing/2014/main" id="{521080C5-C9F4-404A-94CB-21E5534B91C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05688" y="3630613"/>
              <a:ext cx="33338" cy="69850"/>
            </a:xfrm>
            <a:prstGeom prst="rect">
              <a:avLst/>
            </a:prstGeom>
            <a:solidFill>
              <a:srgbClr val="C5C1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0" name="Rectangle 200">
              <a:extLst>
                <a:ext uri="{FF2B5EF4-FFF2-40B4-BE49-F238E27FC236}">
                  <a16:creationId xmlns:a16="http://schemas.microsoft.com/office/drawing/2014/main" id="{A00E5B02-7332-F642-937D-DBB1054A715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69175" y="3630613"/>
              <a:ext cx="28575" cy="69850"/>
            </a:xfrm>
            <a:prstGeom prst="rect">
              <a:avLst/>
            </a:prstGeom>
            <a:solidFill>
              <a:srgbClr val="70CD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1" name="Rectangle 201">
              <a:extLst>
                <a:ext uri="{FF2B5EF4-FFF2-40B4-BE49-F238E27FC236}">
                  <a16:creationId xmlns:a16="http://schemas.microsoft.com/office/drawing/2014/main" id="{7539158A-2E76-CF47-B4B5-B38420D48BA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07275" y="3630613"/>
              <a:ext cx="30163" cy="69850"/>
            </a:xfrm>
            <a:prstGeom prst="rect">
              <a:avLst/>
            </a:prstGeom>
            <a:solidFill>
              <a:srgbClr val="70CD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2" name="Freeform 202">
              <a:extLst>
                <a:ext uri="{FF2B5EF4-FFF2-40B4-BE49-F238E27FC236}">
                  <a16:creationId xmlns:a16="http://schemas.microsoft.com/office/drawing/2014/main" id="{6F068F02-40FC-504A-A207-E2C1BCB264D1}"/>
                </a:ext>
              </a:extLst>
            </p:cNvPr>
            <p:cNvSpPr>
              <a:spLocks/>
            </p:cNvSpPr>
            <p:nvPr/>
          </p:nvSpPr>
          <p:spPr bwMode="auto">
            <a:xfrm>
              <a:off x="7369175" y="3630613"/>
              <a:ext cx="14288" cy="69850"/>
            </a:xfrm>
            <a:custGeom>
              <a:avLst/>
              <a:gdLst>
                <a:gd name="T0" fmla="*/ 0 w 9"/>
                <a:gd name="T1" fmla="*/ 0 h 44"/>
                <a:gd name="T2" fmla="*/ 9 w 9"/>
                <a:gd name="T3" fmla="*/ 0 h 44"/>
                <a:gd name="T4" fmla="*/ 0 w 9"/>
                <a:gd name="T5" fmla="*/ 44 h 44"/>
                <a:gd name="T6" fmla="*/ 0 w 9"/>
                <a:gd name="T7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44">
                  <a:moveTo>
                    <a:pt x="0" y="0"/>
                  </a:moveTo>
                  <a:lnTo>
                    <a:pt x="9" y="0"/>
                  </a:lnTo>
                  <a:lnTo>
                    <a:pt x="0" y="4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7C3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3" name="Freeform 203">
              <a:extLst>
                <a:ext uri="{FF2B5EF4-FFF2-40B4-BE49-F238E27FC236}">
                  <a16:creationId xmlns:a16="http://schemas.microsoft.com/office/drawing/2014/main" id="{B2EB2751-2116-834F-80C0-5B2EADE2AE57}"/>
                </a:ext>
              </a:extLst>
            </p:cNvPr>
            <p:cNvSpPr>
              <a:spLocks/>
            </p:cNvSpPr>
            <p:nvPr/>
          </p:nvSpPr>
          <p:spPr bwMode="auto">
            <a:xfrm>
              <a:off x="7407275" y="3630613"/>
              <a:ext cx="14288" cy="69850"/>
            </a:xfrm>
            <a:custGeom>
              <a:avLst/>
              <a:gdLst>
                <a:gd name="T0" fmla="*/ 0 w 9"/>
                <a:gd name="T1" fmla="*/ 0 h 44"/>
                <a:gd name="T2" fmla="*/ 9 w 9"/>
                <a:gd name="T3" fmla="*/ 0 h 44"/>
                <a:gd name="T4" fmla="*/ 0 w 9"/>
                <a:gd name="T5" fmla="*/ 44 h 44"/>
                <a:gd name="T6" fmla="*/ 0 w 9"/>
                <a:gd name="T7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44">
                  <a:moveTo>
                    <a:pt x="0" y="0"/>
                  </a:moveTo>
                  <a:lnTo>
                    <a:pt x="9" y="0"/>
                  </a:lnTo>
                  <a:lnTo>
                    <a:pt x="0" y="4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7C3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4" name="Rectangle 204">
              <a:extLst>
                <a:ext uri="{FF2B5EF4-FFF2-40B4-BE49-F238E27FC236}">
                  <a16:creationId xmlns:a16="http://schemas.microsoft.com/office/drawing/2014/main" id="{77717B8B-F73A-FA45-8D6A-63C09CE5A0D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96150" y="3752850"/>
              <a:ext cx="82550" cy="93663"/>
            </a:xfrm>
            <a:prstGeom prst="rect">
              <a:avLst/>
            </a:prstGeom>
            <a:solidFill>
              <a:srgbClr val="E7E5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5" name="Rectangle 206">
              <a:extLst>
                <a:ext uri="{FF2B5EF4-FFF2-40B4-BE49-F238E27FC236}">
                  <a16:creationId xmlns:a16="http://schemas.microsoft.com/office/drawing/2014/main" id="{E60395AE-DA95-3143-9A1D-CB82F6E93FB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00913" y="3759200"/>
              <a:ext cx="33338" cy="80962"/>
            </a:xfrm>
            <a:prstGeom prst="rect">
              <a:avLst/>
            </a:prstGeom>
            <a:solidFill>
              <a:srgbClr val="C5C1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6" name="Rectangle 207">
              <a:extLst>
                <a:ext uri="{FF2B5EF4-FFF2-40B4-BE49-F238E27FC236}">
                  <a16:creationId xmlns:a16="http://schemas.microsoft.com/office/drawing/2014/main" id="{F1B1FADA-EDF8-0141-9712-B923F6FC269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39013" y="3759200"/>
              <a:ext cx="34925" cy="80962"/>
            </a:xfrm>
            <a:prstGeom prst="rect">
              <a:avLst/>
            </a:prstGeom>
            <a:solidFill>
              <a:srgbClr val="C5C1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7" name="Rectangle 208">
              <a:extLst>
                <a:ext uri="{FF2B5EF4-FFF2-40B4-BE49-F238E27FC236}">
                  <a16:creationId xmlns:a16="http://schemas.microsoft.com/office/drawing/2014/main" id="{2727279C-A6A4-584F-A12B-2D243D3A09E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02500" y="3759200"/>
              <a:ext cx="30163" cy="80962"/>
            </a:xfrm>
            <a:prstGeom prst="rect">
              <a:avLst/>
            </a:prstGeom>
            <a:solidFill>
              <a:srgbClr val="70CD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8" name="Rectangle 209">
              <a:extLst>
                <a:ext uri="{FF2B5EF4-FFF2-40B4-BE49-F238E27FC236}">
                  <a16:creationId xmlns:a16="http://schemas.microsoft.com/office/drawing/2014/main" id="{8BEDF31F-874F-D04E-AF73-9E4114AE985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42188" y="3759200"/>
              <a:ext cx="28575" cy="80962"/>
            </a:xfrm>
            <a:prstGeom prst="rect">
              <a:avLst/>
            </a:prstGeom>
            <a:solidFill>
              <a:srgbClr val="70CD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9" name="Freeform 210">
              <a:extLst>
                <a:ext uri="{FF2B5EF4-FFF2-40B4-BE49-F238E27FC236}">
                  <a16:creationId xmlns:a16="http://schemas.microsoft.com/office/drawing/2014/main" id="{D3EB8885-9A94-054D-95EC-C98E85C88A64}"/>
                </a:ext>
              </a:extLst>
            </p:cNvPr>
            <p:cNvSpPr>
              <a:spLocks/>
            </p:cNvSpPr>
            <p:nvPr/>
          </p:nvSpPr>
          <p:spPr bwMode="auto">
            <a:xfrm>
              <a:off x="7302500" y="3759200"/>
              <a:ext cx="15875" cy="80962"/>
            </a:xfrm>
            <a:custGeom>
              <a:avLst/>
              <a:gdLst>
                <a:gd name="T0" fmla="*/ 0 w 10"/>
                <a:gd name="T1" fmla="*/ 0 h 51"/>
                <a:gd name="T2" fmla="*/ 10 w 10"/>
                <a:gd name="T3" fmla="*/ 0 h 51"/>
                <a:gd name="T4" fmla="*/ 0 w 10"/>
                <a:gd name="T5" fmla="*/ 51 h 51"/>
                <a:gd name="T6" fmla="*/ 0 w 10"/>
                <a:gd name="T7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51">
                  <a:moveTo>
                    <a:pt x="0" y="0"/>
                  </a:moveTo>
                  <a:lnTo>
                    <a:pt x="10" y="0"/>
                  </a:lnTo>
                  <a:lnTo>
                    <a:pt x="0" y="5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7C3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0" name="Freeform 211">
              <a:extLst>
                <a:ext uri="{FF2B5EF4-FFF2-40B4-BE49-F238E27FC236}">
                  <a16:creationId xmlns:a16="http://schemas.microsoft.com/office/drawing/2014/main" id="{34D7147C-F9D1-FF4E-A8C7-0D67C35F48BD}"/>
                </a:ext>
              </a:extLst>
            </p:cNvPr>
            <p:cNvSpPr>
              <a:spLocks/>
            </p:cNvSpPr>
            <p:nvPr/>
          </p:nvSpPr>
          <p:spPr bwMode="auto">
            <a:xfrm>
              <a:off x="7342188" y="3759200"/>
              <a:ext cx="14288" cy="80962"/>
            </a:xfrm>
            <a:custGeom>
              <a:avLst/>
              <a:gdLst>
                <a:gd name="T0" fmla="*/ 0 w 9"/>
                <a:gd name="T1" fmla="*/ 0 h 51"/>
                <a:gd name="T2" fmla="*/ 9 w 9"/>
                <a:gd name="T3" fmla="*/ 0 h 51"/>
                <a:gd name="T4" fmla="*/ 0 w 9"/>
                <a:gd name="T5" fmla="*/ 51 h 51"/>
                <a:gd name="T6" fmla="*/ 0 w 9"/>
                <a:gd name="T7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51">
                  <a:moveTo>
                    <a:pt x="0" y="0"/>
                  </a:moveTo>
                  <a:lnTo>
                    <a:pt x="9" y="0"/>
                  </a:lnTo>
                  <a:lnTo>
                    <a:pt x="0" y="5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7C3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1" name="Rectangle 212">
              <a:extLst>
                <a:ext uri="{FF2B5EF4-FFF2-40B4-BE49-F238E27FC236}">
                  <a16:creationId xmlns:a16="http://schemas.microsoft.com/office/drawing/2014/main" id="{CAFCA307-4C61-704C-9251-B8C4B7CB86C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556500" y="3752850"/>
              <a:ext cx="82550" cy="93662"/>
            </a:xfrm>
            <a:prstGeom prst="rect">
              <a:avLst/>
            </a:prstGeom>
            <a:solidFill>
              <a:srgbClr val="E7E5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2" name="Rectangle 213">
              <a:extLst>
                <a:ext uri="{FF2B5EF4-FFF2-40B4-BE49-F238E27FC236}">
                  <a16:creationId xmlns:a16="http://schemas.microsoft.com/office/drawing/2014/main" id="{876AB6C2-51E7-3C49-A99D-B69EA0E6CF8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561263" y="3759200"/>
              <a:ext cx="33338" cy="80962"/>
            </a:xfrm>
            <a:prstGeom prst="rect">
              <a:avLst/>
            </a:prstGeom>
            <a:solidFill>
              <a:srgbClr val="C5C1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3" name="Rectangle 214">
              <a:extLst>
                <a:ext uri="{FF2B5EF4-FFF2-40B4-BE49-F238E27FC236}">
                  <a16:creationId xmlns:a16="http://schemas.microsoft.com/office/drawing/2014/main" id="{FB831818-3BC1-C340-AF86-FD2CC34E2BA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599363" y="3759200"/>
              <a:ext cx="33338" cy="80962"/>
            </a:xfrm>
            <a:prstGeom prst="rect">
              <a:avLst/>
            </a:prstGeom>
            <a:solidFill>
              <a:srgbClr val="C5C1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4" name="Rectangle 215">
              <a:extLst>
                <a:ext uri="{FF2B5EF4-FFF2-40B4-BE49-F238E27FC236}">
                  <a16:creationId xmlns:a16="http://schemas.microsoft.com/office/drawing/2014/main" id="{581F9F6E-6862-324C-A7A9-7740C3C7E08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562850" y="3759200"/>
              <a:ext cx="31750" cy="80962"/>
            </a:xfrm>
            <a:prstGeom prst="rect">
              <a:avLst/>
            </a:prstGeom>
            <a:solidFill>
              <a:srgbClr val="70CD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5" name="Rectangle 216">
              <a:extLst>
                <a:ext uri="{FF2B5EF4-FFF2-40B4-BE49-F238E27FC236}">
                  <a16:creationId xmlns:a16="http://schemas.microsoft.com/office/drawing/2014/main" id="{5F8AC118-E239-B340-AA22-46BB7B25EE4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02538" y="3759200"/>
              <a:ext cx="30163" cy="80962"/>
            </a:xfrm>
            <a:prstGeom prst="rect">
              <a:avLst/>
            </a:prstGeom>
            <a:solidFill>
              <a:srgbClr val="70CD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6" name="Freeform 217">
              <a:extLst>
                <a:ext uri="{FF2B5EF4-FFF2-40B4-BE49-F238E27FC236}">
                  <a16:creationId xmlns:a16="http://schemas.microsoft.com/office/drawing/2014/main" id="{3CD1A514-61CA-FA46-8741-A6C20F7413C9}"/>
                </a:ext>
              </a:extLst>
            </p:cNvPr>
            <p:cNvSpPr>
              <a:spLocks/>
            </p:cNvSpPr>
            <p:nvPr/>
          </p:nvSpPr>
          <p:spPr bwMode="auto">
            <a:xfrm>
              <a:off x="7562850" y="3759200"/>
              <a:ext cx="14288" cy="80962"/>
            </a:xfrm>
            <a:custGeom>
              <a:avLst/>
              <a:gdLst>
                <a:gd name="T0" fmla="*/ 0 w 9"/>
                <a:gd name="T1" fmla="*/ 0 h 51"/>
                <a:gd name="T2" fmla="*/ 9 w 9"/>
                <a:gd name="T3" fmla="*/ 0 h 51"/>
                <a:gd name="T4" fmla="*/ 0 w 9"/>
                <a:gd name="T5" fmla="*/ 51 h 51"/>
                <a:gd name="T6" fmla="*/ 0 w 9"/>
                <a:gd name="T7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51">
                  <a:moveTo>
                    <a:pt x="0" y="0"/>
                  </a:moveTo>
                  <a:lnTo>
                    <a:pt x="9" y="0"/>
                  </a:lnTo>
                  <a:lnTo>
                    <a:pt x="0" y="5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7C3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7" name="Freeform 218">
              <a:extLst>
                <a:ext uri="{FF2B5EF4-FFF2-40B4-BE49-F238E27FC236}">
                  <a16:creationId xmlns:a16="http://schemas.microsoft.com/office/drawing/2014/main" id="{FADBF436-1E0F-9741-BFA1-FD6BC498B485}"/>
                </a:ext>
              </a:extLst>
            </p:cNvPr>
            <p:cNvSpPr>
              <a:spLocks/>
            </p:cNvSpPr>
            <p:nvPr/>
          </p:nvSpPr>
          <p:spPr bwMode="auto">
            <a:xfrm>
              <a:off x="7602538" y="3759200"/>
              <a:ext cx="14288" cy="80962"/>
            </a:xfrm>
            <a:custGeom>
              <a:avLst/>
              <a:gdLst>
                <a:gd name="T0" fmla="*/ 0 w 9"/>
                <a:gd name="T1" fmla="*/ 0 h 51"/>
                <a:gd name="T2" fmla="*/ 9 w 9"/>
                <a:gd name="T3" fmla="*/ 0 h 51"/>
                <a:gd name="T4" fmla="*/ 0 w 9"/>
                <a:gd name="T5" fmla="*/ 51 h 51"/>
                <a:gd name="T6" fmla="*/ 0 w 9"/>
                <a:gd name="T7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51">
                  <a:moveTo>
                    <a:pt x="0" y="0"/>
                  </a:moveTo>
                  <a:lnTo>
                    <a:pt x="9" y="0"/>
                  </a:lnTo>
                  <a:lnTo>
                    <a:pt x="0" y="5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7C3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8" name="Rectangle 219">
              <a:extLst>
                <a:ext uri="{FF2B5EF4-FFF2-40B4-BE49-F238E27FC236}">
                  <a16:creationId xmlns:a16="http://schemas.microsoft.com/office/drawing/2014/main" id="{DAFAC019-41E4-7140-9A44-72D4A8232C4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89825" y="3624263"/>
              <a:ext cx="82550" cy="80962"/>
            </a:xfrm>
            <a:prstGeom prst="rect">
              <a:avLst/>
            </a:pr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9" name="Rectangle 220">
              <a:extLst>
                <a:ext uri="{FF2B5EF4-FFF2-40B4-BE49-F238E27FC236}">
                  <a16:creationId xmlns:a16="http://schemas.microsoft.com/office/drawing/2014/main" id="{BE3FF97E-CCF0-7B42-8D9E-E9A4EE038E2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94588" y="3630613"/>
              <a:ext cx="34925" cy="69850"/>
            </a:xfrm>
            <a:prstGeom prst="rect">
              <a:avLst/>
            </a:prstGeom>
            <a:solidFill>
              <a:srgbClr val="C5C1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0" name="Rectangle 221">
              <a:extLst>
                <a:ext uri="{FF2B5EF4-FFF2-40B4-BE49-F238E27FC236}">
                  <a16:creationId xmlns:a16="http://schemas.microsoft.com/office/drawing/2014/main" id="{0AD4F9AB-791C-834C-B9EE-55AC478EFC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534275" y="3630613"/>
              <a:ext cx="33338" cy="69850"/>
            </a:xfrm>
            <a:prstGeom prst="rect">
              <a:avLst/>
            </a:prstGeom>
            <a:solidFill>
              <a:srgbClr val="C5C1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1" name="Rectangle 222">
              <a:extLst>
                <a:ext uri="{FF2B5EF4-FFF2-40B4-BE49-F238E27FC236}">
                  <a16:creationId xmlns:a16="http://schemas.microsoft.com/office/drawing/2014/main" id="{22599229-C192-A444-A7F0-4C339F1CA6E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97763" y="3630613"/>
              <a:ext cx="31750" cy="69850"/>
            </a:xfrm>
            <a:prstGeom prst="rect">
              <a:avLst/>
            </a:prstGeom>
            <a:solidFill>
              <a:srgbClr val="70CD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2" name="Rectangle 223">
              <a:extLst>
                <a:ext uri="{FF2B5EF4-FFF2-40B4-BE49-F238E27FC236}">
                  <a16:creationId xmlns:a16="http://schemas.microsoft.com/office/drawing/2014/main" id="{C63CB625-5BEE-EF4D-BC91-D9034114346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535863" y="3630613"/>
              <a:ext cx="31750" cy="69850"/>
            </a:xfrm>
            <a:prstGeom prst="rect">
              <a:avLst/>
            </a:prstGeom>
            <a:solidFill>
              <a:srgbClr val="70CD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3" name="Freeform 224">
              <a:extLst>
                <a:ext uri="{FF2B5EF4-FFF2-40B4-BE49-F238E27FC236}">
                  <a16:creationId xmlns:a16="http://schemas.microsoft.com/office/drawing/2014/main" id="{B622E0FC-F783-B741-8138-735127B32CFC}"/>
                </a:ext>
              </a:extLst>
            </p:cNvPr>
            <p:cNvSpPr>
              <a:spLocks/>
            </p:cNvSpPr>
            <p:nvPr/>
          </p:nvSpPr>
          <p:spPr bwMode="auto">
            <a:xfrm>
              <a:off x="7497763" y="3630613"/>
              <a:ext cx="14288" cy="69850"/>
            </a:xfrm>
            <a:custGeom>
              <a:avLst/>
              <a:gdLst>
                <a:gd name="T0" fmla="*/ 0 w 9"/>
                <a:gd name="T1" fmla="*/ 0 h 44"/>
                <a:gd name="T2" fmla="*/ 9 w 9"/>
                <a:gd name="T3" fmla="*/ 0 h 44"/>
                <a:gd name="T4" fmla="*/ 0 w 9"/>
                <a:gd name="T5" fmla="*/ 44 h 44"/>
                <a:gd name="T6" fmla="*/ 0 w 9"/>
                <a:gd name="T7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44">
                  <a:moveTo>
                    <a:pt x="0" y="0"/>
                  </a:moveTo>
                  <a:lnTo>
                    <a:pt x="9" y="0"/>
                  </a:lnTo>
                  <a:lnTo>
                    <a:pt x="0" y="4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7C3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4" name="Freeform 225">
              <a:extLst>
                <a:ext uri="{FF2B5EF4-FFF2-40B4-BE49-F238E27FC236}">
                  <a16:creationId xmlns:a16="http://schemas.microsoft.com/office/drawing/2014/main" id="{DA046434-914E-2B47-B615-144BB24D3F71}"/>
                </a:ext>
              </a:extLst>
            </p:cNvPr>
            <p:cNvSpPr>
              <a:spLocks/>
            </p:cNvSpPr>
            <p:nvPr/>
          </p:nvSpPr>
          <p:spPr bwMode="auto">
            <a:xfrm>
              <a:off x="7535863" y="3630613"/>
              <a:ext cx="14288" cy="69850"/>
            </a:xfrm>
            <a:custGeom>
              <a:avLst/>
              <a:gdLst>
                <a:gd name="T0" fmla="*/ 0 w 9"/>
                <a:gd name="T1" fmla="*/ 0 h 44"/>
                <a:gd name="T2" fmla="*/ 9 w 9"/>
                <a:gd name="T3" fmla="*/ 0 h 44"/>
                <a:gd name="T4" fmla="*/ 0 w 9"/>
                <a:gd name="T5" fmla="*/ 44 h 44"/>
                <a:gd name="T6" fmla="*/ 0 w 9"/>
                <a:gd name="T7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44">
                  <a:moveTo>
                    <a:pt x="0" y="0"/>
                  </a:moveTo>
                  <a:lnTo>
                    <a:pt x="9" y="0"/>
                  </a:lnTo>
                  <a:lnTo>
                    <a:pt x="0" y="4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7C3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5" name="Freeform 226">
              <a:extLst>
                <a:ext uri="{FF2B5EF4-FFF2-40B4-BE49-F238E27FC236}">
                  <a16:creationId xmlns:a16="http://schemas.microsoft.com/office/drawing/2014/main" id="{ED7088D3-A6C8-4545-B897-960C51A8CEAF}"/>
                </a:ext>
              </a:extLst>
            </p:cNvPr>
            <p:cNvSpPr>
              <a:spLocks/>
            </p:cNvSpPr>
            <p:nvPr/>
          </p:nvSpPr>
          <p:spPr bwMode="auto">
            <a:xfrm>
              <a:off x="7223125" y="3403600"/>
              <a:ext cx="490538" cy="504825"/>
            </a:xfrm>
            <a:custGeom>
              <a:avLst/>
              <a:gdLst>
                <a:gd name="T0" fmla="*/ 154 w 309"/>
                <a:gd name="T1" fmla="*/ 0 h 318"/>
                <a:gd name="T2" fmla="*/ 0 w 309"/>
                <a:gd name="T3" fmla="*/ 156 h 318"/>
                <a:gd name="T4" fmla="*/ 0 w 309"/>
                <a:gd name="T5" fmla="*/ 167 h 318"/>
                <a:gd name="T6" fmla="*/ 154 w 309"/>
                <a:gd name="T7" fmla="*/ 13 h 318"/>
                <a:gd name="T8" fmla="*/ 288 w 309"/>
                <a:gd name="T9" fmla="*/ 146 h 318"/>
                <a:gd name="T10" fmla="*/ 288 w 309"/>
                <a:gd name="T11" fmla="*/ 318 h 318"/>
                <a:gd name="T12" fmla="*/ 309 w 309"/>
                <a:gd name="T13" fmla="*/ 318 h 318"/>
                <a:gd name="T14" fmla="*/ 309 w 309"/>
                <a:gd name="T15" fmla="*/ 156 h 318"/>
                <a:gd name="T16" fmla="*/ 154 w 309"/>
                <a:gd name="T17" fmla="*/ 0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09" h="318">
                  <a:moveTo>
                    <a:pt x="154" y="0"/>
                  </a:moveTo>
                  <a:lnTo>
                    <a:pt x="0" y="156"/>
                  </a:lnTo>
                  <a:lnTo>
                    <a:pt x="0" y="167"/>
                  </a:lnTo>
                  <a:lnTo>
                    <a:pt x="154" y="13"/>
                  </a:lnTo>
                  <a:lnTo>
                    <a:pt x="288" y="146"/>
                  </a:lnTo>
                  <a:lnTo>
                    <a:pt x="288" y="318"/>
                  </a:lnTo>
                  <a:lnTo>
                    <a:pt x="309" y="318"/>
                  </a:lnTo>
                  <a:lnTo>
                    <a:pt x="309" y="156"/>
                  </a:lnTo>
                  <a:lnTo>
                    <a:pt x="154" y="0"/>
                  </a:ln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6" name="Freeform 227">
              <a:extLst>
                <a:ext uri="{FF2B5EF4-FFF2-40B4-BE49-F238E27FC236}">
                  <a16:creationId xmlns:a16="http://schemas.microsoft.com/office/drawing/2014/main" id="{58EBF5E8-9993-1043-BC6F-D16058B396E8}"/>
                </a:ext>
              </a:extLst>
            </p:cNvPr>
            <p:cNvSpPr>
              <a:spLocks/>
            </p:cNvSpPr>
            <p:nvPr/>
          </p:nvSpPr>
          <p:spPr bwMode="auto">
            <a:xfrm>
              <a:off x="6335713" y="3084513"/>
              <a:ext cx="879475" cy="823912"/>
            </a:xfrm>
            <a:custGeom>
              <a:avLst/>
              <a:gdLst>
                <a:gd name="T0" fmla="*/ 554 w 554"/>
                <a:gd name="T1" fmla="*/ 519 h 519"/>
                <a:gd name="T2" fmla="*/ 0 w 554"/>
                <a:gd name="T3" fmla="*/ 519 h 519"/>
                <a:gd name="T4" fmla="*/ 0 w 554"/>
                <a:gd name="T5" fmla="*/ 275 h 519"/>
                <a:gd name="T6" fmla="*/ 277 w 554"/>
                <a:gd name="T7" fmla="*/ 0 h 519"/>
                <a:gd name="T8" fmla="*/ 554 w 554"/>
                <a:gd name="T9" fmla="*/ 275 h 519"/>
                <a:gd name="T10" fmla="*/ 554 w 554"/>
                <a:gd name="T11" fmla="*/ 519 h 5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54" h="519">
                  <a:moveTo>
                    <a:pt x="554" y="519"/>
                  </a:moveTo>
                  <a:lnTo>
                    <a:pt x="0" y="519"/>
                  </a:lnTo>
                  <a:lnTo>
                    <a:pt x="0" y="275"/>
                  </a:lnTo>
                  <a:lnTo>
                    <a:pt x="277" y="0"/>
                  </a:lnTo>
                  <a:lnTo>
                    <a:pt x="554" y="275"/>
                  </a:lnTo>
                  <a:lnTo>
                    <a:pt x="554" y="51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7" name="Freeform 228">
              <a:extLst>
                <a:ext uri="{FF2B5EF4-FFF2-40B4-BE49-F238E27FC236}">
                  <a16:creationId xmlns:a16="http://schemas.microsoft.com/office/drawing/2014/main" id="{453B291E-9500-784E-BD6D-D999681C9DF4}"/>
                </a:ext>
              </a:extLst>
            </p:cNvPr>
            <p:cNvSpPr>
              <a:spLocks/>
            </p:cNvSpPr>
            <p:nvPr/>
          </p:nvSpPr>
          <p:spPr bwMode="auto">
            <a:xfrm>
              <a:off x="6335713" y="3084513"/>
              <a:ext cx="879475" cy="823912"/>
            </a:xfrm>
            <a:custGeom>
              <a:avLst/>
              <a:gdLst>
                <a:gd name="T0" fmla="*/ 554 w 554"/>
                <a:gd name="T1" fmla="*/ 519 h 519"/>
                <a:gd name="T2" fmla="*/ 0 w 554"/>
                <a:gd name="T3" fmla="*/ 519 h 519"/>
                <a:gd name="T4" fmla="*/ 0 w 554"/>
                <a:gd name="T5" fmla="*/ 275 h 519"/>
                <a:gd name="T6" fmla="*/ 277 w 554"/>
                <a:gd name="T7" fmla="*/ 0 h 519"/>
                <a:gd name="T8" fmla="*/ 554 w 554"/>
                <a:gd name="T9" fmla="*/ 275 h 519"/>
                <a:gd name="T10" fmla="*/ 554 w 554"/>
                <a:gd name="T11" fmla="*/ 519 h 5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54" h="519">
                  <a:moveTo>
                    <a:pt x="554" y="519"/>
                  </a:moveTo>
                  <a:lnTo>
                    <a:pt x="0" y="519"/>
                  </a:lnTo>
                  <a:lnTo>
                    <a:pt x="0" y="275"/>
                  </a:lnTo>
                  <a:lnTo>
                    <a:pt x="277" y="0"/>
                  </a:lnTo>
                  <a:lnTo>
                    <a:pt x="554" y="275"/>
                  </a:lnTo>
                  <a:lnTo>
                    <a:pt x="554" y="519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8" name="Rectangle 229">
              <a:extLst>
                <a:ext uri="{FF2B5EF4-FFF2-40B4-BE49-F238E27FC236}">
                  <a16:creationId xmlns:a16="http://schemas.microsoft.com/office/drawing/2014/main" id="{EE8F83B2-D5E0-AB43-9A4A-827F5231335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00838" y="3635375"/>
              <a:ext cx="142875" cy="273050"/>
            </a:xfrm>
            <a:prstGeom prst="rect">
              <a:avLst/>
            </a:prstGeom>
            <a:solidFill>
              <a:srgbClr val="D09C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9" name="Rectangle 230">
              <a:extLst>
                <a:ext uri="{FF2B5EF4-FFF2-40B4-BE49-F238E27FC236}">
                  <a16:creationId xmlns:a16="http://schemas.microsoft.com/office/drawing/2014/main" id="{35CB0149-7F2B-674B-94C5-B958F3A710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10363" y="3644900"/>
              <a:ext cx="133350" cy="263525"/>
            </a:xfrm>
            <a:prstGeom prst="rect">
              <a:avLst/>
            </a:prstGeom>
            <a:solidFill>
              <a:srgbClr val="FFD3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0" name="Freeform 231">
              <a:extLst>
                <a:ext uri="{FF2B5EF4-FFF2-40B4-BE49-F238E27FC236}">
                  <a16:creationId xmlns:a16="http://schemas.microsoft.com/office/drawing/2014/main" id="{24145B22-3667-6E46-ACCE-1324043634AC}"/>
                </a:ext>
              </a:extLst>
            </p:cNvPr>
            <p:cNvSpPr>
              <a:spLocks/>
            </p:cNvSpPr>
            <p:nvPr/>
          </p:nvSpPr>
          <p:spPr bwMode="auto">
            <a:xfrm>
              <a:off x="6750050" y="3030538"/>
              <a:ext cx="541338" cy="541337"/>
            </a:xfrm>
            <a:custGeom>
              <a:avLst/>
              <a:gdLst>
                <a:gd name="T0" fmla="*/ 312 w 341"/>
                <a:gd name="T1" fmla="*/ 341 h 341"/>
                <a:gd name="T2" fmla="*/ 341 w 341"/>
                <a:gd name="T3" fmla="*/ 313 h 341"/>
                <a:gd name="T4" fmla="*/ 27 w 341"/>
                <a:gd name="T5" fmla="*/ 0 h 341"/>
                <a:gd name="T6" fmla="*/ 0 w 341"/>
                <a:gd name="T7" fmla="*/ 28 h 341"/>
                <a:gd name="T8" fmla="*/ 312 w 341"/>
                <a:gd name="T9" fmla="*/ 341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1" h="341">
                  <a:moveTo>
                    <a:pt x="312" y="341"/>
                  </a:moveTo>
                  <a:lnTo>
                    <a:pt x="341" y="313"/>
                  </a:lnTo>
                  <a:lnTo>
                    <a:pt x="27" y="0"/>
                  </a:lnTo>
                  <a:lnTo>
                    <a:pt x="0" y="28"/>
                  </a:lnTo>
                  <a:lnTo>
                    <a:pt x="312" y="341"/>
                  </a:lnTo>
                  <a:close/>
                </a:path>
              </a:pathLst>
            </a:custGeom>
            <a:solidFill>
              <a:srgbClr val="AB06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1" name="Freeform 232">
              <a:extLst>
                <a:ext uri="{FF2B5EF4-FFF2-40B4-BE49-F238E27FC236}">
                  <a16:creationId xmlns:a16="http://schemas.microsoft.com/office/drawing/2014/main" id="{5BB48FDF-C361-644E-B73D-2FB30180D46E}"/>
                </a:ext>
              </a:extLst>
            </p:cNvPr>
            <p:cNvSpPr>
              <a:spLocks/>
            </p:cNvSpPr>
            <p:nvPr/>
          </p:nvSpPr>
          <p:spPr bwMode="auto">
            <a:xfrm>
              <a:off x="6759575" y="3021013"/>
              <a:ext cx="538163" cy="538162"/>
            </a:xfrm>
            <a:custGeom>
              <a:avLst/>
              <a:gdLst>
                <a:gd name="T0" fmla="*/ 312 w 339"/>
                <a:gd name="T1" fmla="*/ 339 h 339"/>
                <a:gd name="T2" fmla="*/ 339 w 339"/>
                <a:gd name="T3" fmla="*/ 312 h 339"/>
                <a:gd name="T4" fmla="*/ 27 w 339"/>
                <a:gd name="T5" fmla="*/ 0 h 339"/>
                <a:gd name="T6" fmla="*/ 0 w 339"/>
                <a:gd name="T7" fmla="*/ 27 h 339"/>
                <a:gd name="T8" fmla="*/ 312 w 339"/>
                <a:gd name="T9" fmla="*/ 339 h 3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9" h="339">
                  <a:moveTo>
                    <a:pt x="312" y="339"/>
                  </a:moveTo>
                  <a:lnTo>
                    <a:pt x="339" y="312"/>
                  </a:lnTo>
                  <a:lnTo>
                    <a:pt x="27" y="0"/>
                  </a:lnTo>
                  <a:lnTo>
                    <a:pt x="0" y="27"/>
                  </a:lnTo>
                  <a:lnTo>
                    <a:pt x="312" y="339"/>
                  </a:lnTo>
                  <a:close/>
                </a:path>
              </a:pathLst>
            </a:custGeom>
            <a:solidFill>
              <a:srgbClr val="F164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2" name="Freeform 233">
              <a:extLst>
                <a:ext uri="{FF2B5EF4-FFF2-40B4-BE49-F238E27FC236}">
                  <a16:creationId xmlns:a16="http://schemas.microsoft.com/office/drawing/2014/main" id="{FC293F7F-2395-6F41-B1AC-7C23BF470F63}"/>
                </a:ext>
              </a:extLst>
            </p:cNvPr>
            <p:cNvSpPr>
              <a:spLocks/>
            </p:cNvSpPr>
            <p:nvPr/>
          </p:nvSpPr>
          <p:spPr bwMode="auto">
            <a:xfrm>
              <a:off x="6251575" y="2974975"/>
              <a:ext cx="587375" cy="584200"/>
            </a:xfrm>
            <a:custGeom>
              <a:avLst/>
              <a:gdLst>
                <a:gd name="T0" fmla="*/ 29 w 370"/>
                <a:gd name="T1" fmla="*/ 368 h 368"/>
                <a:gd name="T2" fmla="*/ 0 w 370"/>
                <a:gd name="T3" fmla="*/ 341 h 368"/>
                <a:gd name="T4" fmla="*/ 343 w 370"/>
                <a:gd name="T5" fmla="*/ 0 h 368"/>
                <a:gd name="T6" fmla="*/ 370 w 370"/>
                <a:gd name="T7" fmla="*/ 27 h 368"/>
                <a:gd name="T8" fmla="*/ 29 w 370"/>
                <a:gd name="T9" fmla="*/ 368 h 3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0" h="368">
                  <a:moveTo>
                    <a:pt x="29" y="368"/>
                  </a:moveTo>
                  <a:lnTo>
                    <a:pt x="0" y="341"/>
                  </a:lnTo>
                  <a:lnTo>
                    <a:pt x="343" y="0"/>
                  </a:lnTo>
                  <a:lnTo>
                    <a:pt x="370" y="27"/>
                  </a:lnTo>
                  <a:lnTo>
                    <a:pt x="29" y="368"/>
                  </a:lnTo>
                  <a:close/>
                </a:path>
              </a:pathLst>
            </a:custGeom>
            <a:solidFill>
              <a:srgbClr val="E4566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3" name="Rectangle 234">
              <a:extLst>
                <a:ext uri="{FF2B5EF4-FFF2-40B4-BE49-F238E27FC236}">
                  <a16:creationId xmlns:a16="http://schemas.microsoft.com/office/drawing/2014/main" id="{AEB77655-6D60-A742-8EE9-BCF36832303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84950" y="3403600"/>
              <a:ext cx="147638" cy="144462"/>
            </a:xfrm>
            <a:prstGeom prst="rect">
              <a:avLst/>
            </a:pr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4" name="Rectangle 235">
              <a:extLst>
                <a:ext uri="{FF2B5EF4-FFF2-40B4-BE49-F238E27FC236}">
                  <a16:creationId xmlns:a16="http://schemas.microsoft.com/office/drawing/2014/main" id="{116DCB45-C69A-CA4F-A440-006304C7A15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94475" y="3411538"/>
              <a:ext cx="60325" cy="128587"/>
            </a:xfrm>
            <a:prstGeom prst="rect">
              <a:avLst/>
            </a:prstGeom>
            <a:solidFill>
              <a:srgbClr val="C5C1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5" name="Rectangle 236">
              <a:extLst>
                <a:ext uri="{FF2B5EF4-FFF2-40B4-BE49-F238E27FC236}">
                  <a16:creationId xmlns:a16="http://schemas.microsoft.com/office/drawing/2014/main" id="{6D58929A-DC95-2742-9DD4-C54AFA887B6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664325" y="3411538"/>
              <a:ext cx="60325" cy="128587"/>
            </a:xfrm>
            <a:prstGeom prst="rect">
              <a:avLst/>
            </a:prstGeom>
            <a:solidFill>
              <a:srgbClr val="C5C1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6" name="Rectangle 237">
              <a:extLst>
                <a:ext uri="{FF2B5EF4-FFF2-40B4-BE49-F238E27FC236}">
                  <a16:creationId xmlns:a16="http://schemas.microsoft.com/office/drawing/2014/main" id="{7777D62D-86A9-DA49-8BAB-D4362748819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96063" y="3414713"/>
              <a:ext cx="55563" cy="122237"/>
            </a:xfrm>
            <a:prstGeom prst="rect">
              <a:avLst/>
            </a:prstGeom>
            <a:solidFill>
              <a:srgbClr val="70CD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7" name="Rectangle 238">
              <a:extLst>
                <a:ext uri="{FF2B5EF4-FFF2-40B4-BE49-F238E27FC236}">
                  <a16:creationId xmlns:a16="http://schemas.microsoft.com/office/drawing/2014/main" id="{74923A8A-BB5D-BB47-858D-80DFBD042A4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667500" y="3414713"/>
              <a:ext cx="55563" cy="122237"/>
            </a:xfrm>
            <a:prstGeom prst="rect">
              <a:avLst/>
            </a:prstGeom>
            <a:solidFill>
              <a:srgbClr val="70CD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8" name="Freeform 239">
              <a:extLst>
                <a:ext uri="{FF2B5EF4-FFF2-40B4-BE49-F238E27FC236}">
                  <a16:creationId xmlns:a16="http://schemas.microsoft.com/office/drawing/2014/main" id="{9C3EE9D7-E68B-B84A-A97A-C31BA10BD028}"/>
                </a:ext>
              </a:extLst>
            </p:cNvPr>
            <p:cNvSpPr>
              <a:spLocks/>
            </p:cNvSpPr>
            <p:nvPr/>
          </p:nvSpPr>
          <p:spPr bwMode="auto">
            <a:xfrm>
              <a:off x="6596063" y="3414713"/>
              <a:ext cx="26988" cy="122237"/>
            </a:xfrm>
            <a:custGeom>
              <a:avLst/>
              <a:gdLst>
                <a:gd name="T0" fmla="*/ 0 w 17"/>
                <a:gd name="T1" fmla="*/ 0 h 77"/>
                <a:gd name="T2" fmla="*/ 17 w 17"/>
                <a:gd name="T3" fmla="*/ 0 h 77"/>
                <a:gd name="T4" fmla="*/ 0 w 17"/>
                <a:gd name="T5" fmla="*/ 77 h 77"/>
                <a:gd name="T6" fmla="*/ 0 w 17"/>
                <a:gd name="T7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" h="77">
                  <a:moveTo>
                    <a:pt x="0" y="0"/>
                  </a:moveTo>
                  <a:lnTo>
                    <a:pt x="17" y="0"/>
                  </a:lnTo>
                  <a:lnTo>
                    <a:pt x="0" y="7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7C3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9" name="Freeform 240">
              <a:extLst>
                <a:ext uri="{FF2B5EF4-FFF2-40B4-BE49-F238E27FC236}">
                  <a16:creationId xmlns:a16="http://schemas.microsoft.com/office/drawing/2014/main" id="{5262BAC3-7180-F641-A083-E3BEAFDF7516}"/>
                </a:ext>
              </a:extLst>
            </p:cNvPr>
            <p:cNvSpPr>
              <a:spLocks/>
            </p:cNvSpPr>
            <p:nvPr/>
          </p:nvSpPr>
          <p:spPr bwMode="auto">
            <a:xfrm>
              <a:off x="6667500" y="3414713"/>
              <a:ext cx="25400" cy="122237"/>
            </a:xfrm>
            <a:custGeom>
              <a:avLst/>
              <a:gdLst>
                <a:gd name="T0" fmla="*/ 0 w 16"/>
                <a:gd name="T1" fmla="*/ 0 h 77"/>
                <a:gd name="T2" fmla="*/ 16 w 16"/>
                <a:gd name="T3" fmla="*/ 0 h 77"/>
                <a:gd name="T4" fmla="*/ 0 w 16"/>
                <a:gd name="T5" fmla="*/ 77 h 77"/>
                <a:gd name="T6" fmla="*/ 0 w 16"/>
                <a:gd name="T7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77">
                  <a:moveTo>
                    <a:pt x="0" y="0"/>
                  </a:moveTo>
                  <a:lnTo>
                    <a:pt x="16" y="0"/>
                  </a:lnTo>
                  <a:lnTo>
                    <a:pt x="0" y="7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7C3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0" name="Rectangle 241">
              <a:extLst>
                <a:ext uri="{FF2B5EF4-FFF2-40B4-BE49-F238E27FC236}">
                  <a16:creationId xmlns:a16="http://schemas.microsoft.com/office/drawing/2014/main" id="{1A9E7B8C-9129-B14B-BE03-F240D679E0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70650" y="3635375"/>
              <a:ext cx="144463" cy="165100"/>
            </a:xfrm>
            <a:prstGeom prst="rect">
              <a:avLst/>
            </a:prstGeom>
            <a:solidFill>
              <a:srgbClr val="E7E5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1" name="Rectangle 242">
              <a:extLst>
                <a:ext uri="{FF2B5EF4-FFF2-40B4-BE49-F238E27FC236}">
                  <a16:creationId xmlns:a16="http://schemas.microsoft.com/office/drawing/2014/main" id="{546DB1E1-32FD-B945-A1AE-BF4A0645108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77000" y="3641725"/>
              <a:ext cx="60325" cy="150812"/>
            </a:xfrm>
            <a:prstGeom prst="rect">
              <a:avLst/>
            </a:prstGeom>
            <a:solidFill>
              <a:srgbClr val="C5C1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2" name="Rectangle 243">
              <a:extLst>
                <a:ext uri="{FF2B5EF4-FFF2-40B4-BE49-F238E27FC236}">
                  <a16:creationId xmlns:a16="http://schemas.microsoft.com/office/drawing/2014/main" id="{22DD10A4-F53F-7D46-9C8F-CF9AA8549A4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48438" y="3641725"/>
              <a:ext cx="60325" cy="150812"/>
            </a:xfrm>
            <a:prstGeom prst="rect">
              <a:avLst/>
            </a:prstGeom>
            <a:solidFill>
              <a:srgbClr val="C5C1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3" name="Rectangle 244">
              <a:extLst>
                <a:ext uri="{FF2B5EF4-FFF2-40B4-BE49-F238E27FC236}">
                  <a16:creationId xmlns:a16="http://schemas.microsoft.com/office/drawing/2014/main" id="{4847513A-F5E0-1242-8538-9FD1383A51E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80175" y="3644900"/>
              <a:ext cx="55563" cy="144462"/>
            </a:xfrm>
            <a:prstGeom prst="rect">
              <a:avLst/>
            </a:prstGeom>
            <a:solidFill>
              <a:srgbClr val="70CD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4" name="Rectangle 245">
              <a:extLst>
                <a:ext uri="{FF2B5EF4-FFF2-40B4-BE49-F238E27FC236}">
                  <a16:creationId xmlns:a16="http://schemas.microsoft.com/office/drawing/2014/main" id="{6E3163C0-ADA6-1E4D-A60A-D744A519A5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50025" y="3644900"/>
              <a:ext cx="55563" cy="144462"/>
            </a:xfrm>
            <a:prstGeom prst="rect">
              <a:avLst/>
            </a:prstGeom>
            <a:solidFill>
              <a:srgbClr val="70CD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5" name="Freeform 246">
              <a:extLst>
                <a:ext uri="{FF2B5EF4-FFF2-40B4-BE49-F238E27FC236}">
                  <a16:creationId xmlns:a16="http://schemas.microsoft.com/office/drawing/2014/main" id="{F056F98A-0963-3A43-A2DD-582CB209A68E}"/>
                </a:ext>
              </a:extLst>
            </p:cNvPr>
            <p:cNvSpPr>
              <a:spLocks/>
            </p:cNvSpPr>
            <p:nvPr/>
          </p:nvSpPr>
          <p:spPr bwMode="auto">
            <a:xfrm>
              <a:off x="6480175" y="3644900"/>
              <a:ext cx="26988" cy="144462"/>
            </a:xfrm>
            <a:custGeom>
              <a:avLst/>
              <a:gdLst>
                <a:gd name="T0" fmla="*/ 0 w 17"/>
                <a:gd name="T1" fmla="*/ 0 h 91"/>
                <a:gd name="T2" fmla="*/ 17 w 17"/>
                <a:gd name="T3" fmla="*/ 0 h 91"/>
                <a:gd name="T4" fmla="*/ 0 w 17"/>
                <a:gd name="T5" fmla="*/ 91 h 91"/>
                <a:gd name="T6" fmla="*/ 0 w 17"/>
                <a:gd name="T7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" h="91">
                  <a:moveTo>
                    <a:pt x="0" y="0"/>
                  </a:moveTo>
                  <a:lnTo>
                    <a:pt x="17" y="0"/>
                  </a:lnTo>
                  <a:lnTo>
                    <a:pt x="0" y="9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7C3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6" name="Freeform 247">
              <a:extLst>
                <a:ext uri="{FF2B5EF4-FFF2-40B4-BE49-F238E27FC236}">
                  <a16:creationId xmlns:a16="http://schemas.microsoft.com/office/drawing/2014/main" id="{590A0744-6B6A-734F-9644-17BA00DE22DC}"/>
                </a:ext>
              </a:extLst>
            </p:cNvPr>
            <p:cNvSpPr>
              <a:spLocks/>
            </p:cNvSpPr>
            <p:nvPr/>
          </p:nvSpPr>
          <p:spPr bwMode="auto">
            <a:xfrm>
              <a:off x="6550025" y="3644900"/>
              <a:ext cx="26988" cy="144462"/>
            </a:xfrm>
            <a:custGeom>
              <a:avLst/>
              <a:gdLst>
                <a:gd name="T0" fmla="*/ 0 w 17"/>
                <a:gd name="T1" fmla="*/ 0 h 91"/>
                <a:gd name="T2" fmla="*/ 17 w 17"/>
                <a:gd name="T3" fmla="*/ 0 h 91"/>
                <a:gd name="T4" fmla="*/ 0 w 17"/>
                <a:gd name="T5" fmla="*/ 91 h 91"/>
                <a:gd name="T6" fmla="*/ 0 w 17"/>
                <a:gd name="T7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" h="91">
                  <a:moveTo>
                    <a:pt x="0" y="0"/>
                  </a:moveTo>
                  <a:lnTo>
                    <a:pt x="17" y="0"/>
                  </a:lnTo>
                  <a:lnTo>
                    <a:pt x="0" y="9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7C3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7" name="Rectangle 248">
              <a:extLst>
                <a:ext uri="{FF2B5EF4-FFF2-40B4-BE49-F238E27FC236}">
                  <a16:creationId xmlns:a16="http://schemas.microsoft.com/office/drawing/2014/main" id="{AE3718FB-F885-E247-8186-1EA5C4B8304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34200" y="3635375"/>
              <a:ext cx="147638" cy="165100"/>
            </a:xfrm>
            <a:prstGeom prst="rect">
              <a:avLst/>
            </a:prstGeom>
            <a:solidFill>
              <a:srgbClr val="E7E5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8" name="Rectangle 249">
              <a:extLst>
                <a:ext uri="{FF2B5EF4-FFF2-40B4-BE49-F238E27FC236}">
                  <a16:creationId xmlns:a16="http://schemas.microsoft.com/office/drawing/2014/main" id="{B4225016-7594-7D46-920B-34145997825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43725" y="3641725"/>
              <a:ext cx="60325" cy="150812"/>
            </a:xfrm>
            <a:prstGeom prst="rect">
              <a:avLst/>
            </a:prstGeom>
            <a:solidFill>
              <a:srgbClr val="C5C1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9" name="Rectangle 250">
              <a:extLst>
                <a:ext uri="{FF2B5EF4-FFF2-40B4-BE49-F238E27FC236}">
                  <a16:creationId xmlns:a16="http://schemas.microsoft.com/office/drawing/2014/main" id="{F1697403-8BD7-BD4C-837E-F63515DE927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13575" y="3641725"/>
              <a:ext cx="58738" cy="150812"/>
            </a:xfrm>
            <a:prstGeom prst="rect">
              <a:avLst/>
            </a:prstGeom>
            <a:solidFill>
              <a:srgbClr val="C5C1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0" name="Rectangle 251">
              <a:extLst>
                <a:ext uri="{FF2B5EF4-FFF2-40B4-BE49-F238E27FC236}">
                  <a16:creationId xmlns:a16="http://schemas.microsoft.com/office/drawing/2014/main" id="{2BC3FC91-EEAE-7B45-BB6E-77A3667DB2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45313" y="3644900"/>
              <a:ext cx="57150" cy="144462"/>
            </a:xfrm>
            <a:prstGeom prst="rect">
              <a:avLst/>
            </a:prstGeom>
            <a:solidFill>
              <a:srgbClr val="70CD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1" name="Rectangle 252">
              <a:extLst>
                <a:ext uri="{FF2B5EF4-FFF2-40B4-BE49-F238E27FC236}">
                  <a16:creationId xmlns:a16="http://schemas.microsoft.com/office/drawing/2014/main" id="{BDF370CC-D4EA-4B4F-8D7D-BDB67673D65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16750" y="3644900"/>
              <a:ext cx="53975" cy="144462"/>
            </a:xfrm>
            <a:prstGeom prst="rect">
              <a:avLst/>
            </a:prstGeom>
            <a:solidFill>
              <a:srgbClr val="70CD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2" name="Freeform 253">
              <a:extLst>
                <a:ext uri="{FF2B5EF4-FFF2-40B4-BE49-F238E27FC236}">
                  <a16:creationId xmlns:a16="http://schemas.microsoft.com/office/drawing/2014/main" id="{A560EE03-6693-7D49-A56A-66CFC6B546F9}"/>
                </a:ext>
              </a:extLst>
            </p:cNvPr>
            <p:cNvSpPr>
              <a:spLocks/>
            </p:cNvSpPr>
            <p:nvPr/>
          </p:nvSpPr>
          <p:spPr bwMode="auto">
            <a:xfrm>
              <a:off x="6945313" y="3644900"/>
              <a:ext cx="26988" cy="144462"/>
            </a:xfrm>
            <a:custGeom>
              <a:avLst/>
              <a:gdLst>
                <a:gd name="T0" fmla="*/ 0 w 17"/>
                <a:gd name="T1" fmla="*/ 0 h 91"/>
                <a:gd name="T2" fmla="*/ 17 w 17"/>
                <a:gd name="T3" fmla="*/ 0 h 91"/>
                <a:gd name="T4" fmla="*/ 0 w 17"/>
                <a:gd name="T5" fmla="*/ 91 h 91"/>
                <a:gd name="T6" fmla="*/ 0 w 17"/>
                <a:gd name="T7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" h="91">
                  <a:moveTo>
                    <a:pt x="0" y="0"/>
                  </a:moveTo>
                  <a:lnTo>
                    <a:pt x="17" y="0"/>
                  </a:lnTo>
                  <a:lnTo>
                    <a:pt x="0" y="9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7C3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3" name="Freeform 254">
              <a:extLst>
                <a:ext uri="{FF2B5EF4-FFF2-40B4-BE49-F238E27FC236}">
                  <a16:creationId xmlns:a16="http://schemas.microsoft.com/office/drawing/2014/main" id="{ACBFC637-B4DC-0C49-A69A-60369C079ECB}"/>
                </a:ext>
              </a:extLst>
            </p:cNvPr>
            <p:cNvSpPr>
              <a:spLocks/>
            </p:cNvSpPr>
            <p:nvPr/>
          </p:nvSpPr>
          <p:spPr bwMode="auto">
            <a:xfrm>
              <a:off x="7016750" y="3644900"/>
              <a:ext cx="26988" cy="144462"/>
            </a:xfrm>
            <a:custGeom>
              <a:avLst/>
              <a:gdLst>
                <a:gd name="T0" fmla="*/ 0 w 17"/>
                <a:gd name="T1" fmla="*/ 0 h 91"/>
                <a:gd name="T2" fmla="*/ 17 w 17"/>
                <a:gd name="T3" fmla="*/ 0 h 91"/>
                <a:gd name="T4" fmla="*/ 0 w 17"/>
                <a:gd name="T5" fmla="*/ 91 h 91"/>
                <a:gd name="T6" fmla="*/ 0 w 17"/>
                <a:gd name="T7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" h="91">
                  <a:moveTo>
                    <a:pt x="0" y="0"/>
                  </a:moveTo>
                  <a:lnTo>
                    <a:pt x="17" y="0"/>
                  </a:lnTo>
                  <a:lnTo>
                    <a:pt x="0" y="9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7C3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4" name="Rectangle 255">
              <a:extLst>
                <a:ext uri="{FF2B5EF4-FFF2-40B4-BE49-F238E27FC236}">
                  <a16:creationId xmlns:a16="http://schemas.microsoft.com/office/drawing/2014/main" id="{B8EFBDE1-F3F3-E046-9EE2-D25D4BF80EC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16725" y="3403600"/>
              <a:ext cx="149225" cy="144462"/>
            </a:xfrm>
            <a:prstGeom prst="rect">
              <a:avLst/>
            </a:pr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5" name="Rectangle 256">
              <a:extLst>
                <a:ext uri="{FF2B5EF4-FFF2-40B4-BE49-F238E27FC236}">
                  <a16:creationId xmlns:a16="http://schemas.microsoft.com/office/drawing/2014/main" id="{86737653-07A9-FD44-BE21-FD53507D532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27838" y="3411538"/>
              <a:ext cx="60325" cy="128587"/>
            </a:xfrm>
            <a:prstGeom prst="rect">
              <a:avLst/>
            </a:prstGeom>
            <a:solidFill>
              <a:srgbClr val="C5C1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6" name="Rectangle 257">
              <a:extLst>
                <a:ext uri="{FF2B5EF4-FFF2-40B4-BE49-F238E27FC236}">
                  <a16:creationId xmlns:a16="http://schemas.microsoft.com/office/drawing/2014/main" id="{C3EFE5A3-4B73-0940-9ABC-BF9D78E74DB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94513" y="3411538"/>
              <a:ext cx="61913" cy="128587"/>
            </a:xfrm>
            <a:prstGeom prst="rect">
              <a:avLst/>
            </a:prstGeom>
            <a:solidFill>
              <a:srgbClr val="C5C1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7" name="Rectangle 258">
              <a:extLst>
                <a:ext uri="{FF2B5EF4-FFF2-40B4-BE49-F238E27FC236}">
                  <a16:creationId xmlns:a16="http://schemas.microsoft.com/office/drawing/2014/main" id="{704F2E0D-1608-904F-A383-3F775C55543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29425" y="3414713"/>
              <a:ext cx="53975" cy="122237"/>
            </a:xfrm>
            <a:prstGeom prst="rect">
              <a:avLst/>
            </a:prstGeom>
            <a:solidFill>
              <a:srgbClr val="70CD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8" name="Rectangle 259">
              <a:extLst>
                <a:ext uri="{FF2B5EF4-FFF2-40B4-BE49-F238E27FC236}">
                  <a16:creationId xmlns:a16="http://schemas.microsoft.com/office/drawing/2014/main" id="{F43F9A1D-E3A9-C949-A4E1-04406712B24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99275" y="3414713"/>
              <a:ext cx="53975" cy="122237"/>
            </a:xfrm>
            <a:prstGeom prst="rect">
              <a:avLst/>
            </a:prstGeom>
            <a:solidFill>
              <a:srgbClr val="70CD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9" name="Freeform 260">
              <a:extLst>
                <a:ext uri="{FF2B5EF4-FFF2-40B4-BE49-F238E27FC236}">
                  <a16:creationId xmlns:a16="http://schemas.microsoft.com/office/drawing/2014/main" id="{D97F02E5-7A2F-3F47-8049-17A296B8888B}"/>
                </a:ext>
              </a:extLst>
            </p:cNvPr>
            <p:cNvSpPr>
              <a:spLocks/>
            </p:cNvSpPr>
            <p:nvPr/>
          </p:nvSpPr>
          <p:spPr bwMode="auto">
            <a:xfrm>
              <a:off x="6829425" y="3414713"/>
              <a:ext cx="26988" cy="122237"/>
            </a:xfrm>
            <a:custGeom>
              <a:avLst/>
              <a:gdLst>
                <a:gd name="T0" fmla="*/ 0 w 17"/>
                <a:gd name="T1" fmla="*/ 0 h 77"/>
                <a:gd name="T2" fmla="*/ 17 w 17"/>
                <a:gd name="T3" fmla="*/ 0 h 77"/>
                <a:gd name="T4" fmla="*/ 0 w 17"/>
                <a:gd name="T5" fmla="*/ 77 h 77"/>
                <a:gd name="T6" fmla="*/ 0 w 17"/>
                <a:gd name="T7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" h="77">
                  <a:moveTo>
                    <a:pt x="0" y="0"/>
                  </a:moveTo>
                  <a:lnTo>
                    <a:pt x="17" y="0"/>
                  </a:lnTo>
                  <a:lnTo>
                    <a:pt x="0" y="7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7C3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0" name="Freeform 261">
              <a:extLst>
                <a:ext uri="{FF2B5EF4-FFF2-40B4-BE49-F238E27FC236}">
                  <a16:creationId xmlns:a16="http://schemas.microsoft.com/office/drawing/2014/main" id="{FE3C640C-64B6-1443-A6CD-B761D45380F7}"/>
                </a:ext>
              </a:extLst>
            </p:cNvPr>
            <p:cNvSpPr>
              <a:spLocks/>
            </p:cNvSpPr>
            <p:nvPr/>
          </p:nvSpPr>
          <p:spPr bwMode="auto">
            <a:xfrm>
              <a:off x="6899275" y="3414713"/>
              <a:ext cx="25400" cy="122237"/>
            </a:xfrm>
            <a:custGeom>
              <a:avLst/>
              <a:gdLst>
                <a:gd name="T0" fmla="*/ 0 w 16"/>
                <a:gd name="T1" fmla="*/ 0 h 77"/>
                <a:gd name="T2" fmla="*/ 16 w 16"/>
                <a:gd name="T3" fmla="*/ 0 h 77"/>
                <a:gd name="T4" fmla="*/ 0 w 16"/>
                <a:gd name="T5" fmla="*/ 77 h 77"/>
                <a:gd name="T6" fmla="*/ 0 w 16"/>
                <a:gd name="T7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77">
                  <a:moveTo>
                    <a:pt x="0" y="0"/>
                  </a:moveTo>
                  <a:lnTo>
                    <a:pt x="16" y="0"/>
                  </a:lnTo>
                  <a:lnTo>
                    <a:pt x="0" y="7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7C3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1" name="Freeform 262">
              <a:extLst>
                <a:ext uri="{FF2B5EF4-FFF2-40B4-BE49-F238E27FC236}">
                  <a16:creationId xmlns:a16="http://schemas.microsoft.com/office/drawing/2014/main" id="{32284CEF-DEC4-4C4A-A87E-204D3BEE8012}"/>
                </a:ext>
              </a:extLst>
            </p:cNvPr>
            <p:cNvSpPr>
              <a:spLocks/>
            </p:cNvSpPr>
            <p:nvPr/>
          </p:nvSpPr>
          <p:spPr bwMode="auto">
            <a:xfrm>
              <a:off x="6335713" y="3081338"/>
              <a:ext cx="879475" cy="827087"/>
            </a:xfrm>
            <a:custGeom>
              <a:avLst/>
              <a:gdLst>
                <a:gd name="T0" fmla="*/ 277 w 554"/>
                <a:gd name="T1" fmla="*/ 0 h 521"/>
                <a:gd name="T2" fmla="*/ 0 w 554"/>
                <a:gd name="T3" fmla="*/ 277 h 521"/>
                <a:gd name="T4" fmla="*/ 0 w 554"/>
                <a:gd name="T5" fmla="*/ 297 h 521"/>
                <a:gd name="T6" fmla="*/ 277 w 554"/>
                <a:gd name="T7" fmla="*/ 22 h 521"/>
                <a:gd name="T8" fmla="*/ 516 w 554"/>
                <a:gd name="T9" fmla="*/ 260 h 521"/>
                <a:gd name="T10" fmla="*/ 516 w 554"/>
                <a:gd name="T11" fmla="*/ 521 h 521"/>
                <a:gd name="T12" fmla="*/ 554 w 554"/>
                <a:gd name="T13" fmla="*/ 521 h 521"/>
                <a:gd name="T14" fmla="*/ 554 w 554"/>
                <a:gd name="T15" fmla="*/ 277 h 521"/>
                <a:gd name="T16" fmla="*/ 277 w 554"/>
                <a:gd name="T17" fmla="*/ 0 h 5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54" h="521">
                  <a:moveTo>
                    <a:pt x="277" y="0"/>
                  </a:moveTo>
                  <a:lnTo>
                    <a:pt x="0" y="277"/>
                  </a:lnTo>
                  <a:lnTo>
                    <a:pt x="0" y="297"/>
                  </a:lnTo>
                  <a:lnTo>
                    <a:pt x="277" y="22"/>
                  </a:lnTo>
                  <a:lnTo>
                    <a:pt x="516" y="260"/>
                  </a:lnTo>
                  <a:lnTo>
                    <a:pt x="516" y="521"/>
                  </a:lnTo>
                  <a:lnTo>
                    <a:pt x="554" y="521"/>
                  </a:lnTo>
                  <a:lnTo>
                    <a:pt x="554" y="277"/>
                  </a:lnTo>
                  <a:lnTo>
                    <a:pt x="277" y="0"/>
                  </a:ln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2" name="Freeform 263">
              <a:extLst>
                <a:ext uri="{FF2B5EF4-FFF2-40B4-BE49-F238E27FC236}">
                  <a16:creationId xmlns:a16="http://schemas.microsoft.com/office/drawing/2014/main" id="{084AFE14-8D9B-974A-84F3-1D6A82764A12}"/>
                </a:ext>
              </a:extLst>
            </p:cNvPr>
            <p:cNvSpPr>
              <a:spLocks/>
            </p:cNvSpPr>
            <p:nvPr/>
          </p:nvSpPr>
          <p:spPr bwMode="auto">
            <a:xfrm>
              <a:off x="6335713" y="3081338"/>
              <a:ext cx="879475" cy="827087"/>
            </a:xfrm>
            <a:custGeom>
              <a:avLst/>
              <a:gdLst>
                <a:gd name="T0" fmla="*/ 277 w 554"/>
                <a:gd name="T1" fmla="*/ 0 h 521"/>
                <a:gd name="T2" fmla="*/ 0 w 554"/>
                <a:gd name="T3" fmla="*/ 277 h 521"/>
                <a:gd name="T4" fmla="*/ 0 w 554"/>
                <a:gd name="T5" fmla="*/ 297 h 521"/>
                <a:gd name="T6" fmla="*/ 277 w 554"/>
                <a:gd name="T7" fmla="*/ 22 h 521"/>
                <a:gd name="T8" fmla="*/ 516 w 554"/>
                <a:gd name="T9" fmla="*/ 260 h 521"/>
                <a:gd name="T10" fmla="*/ 516 w 554"/>
                <a:gd name="T11" fmla="*/ 521 h 521"/>
                <a:gd name="T12" fmla="*/ 554 w 554"/>
                <a:gd name="T13" fmla="*/ 521 h 521"/>
                <a:gd name="T14" fmla="*/ 554 w 554"/>
                <a:gd name="T15" fmla="*/ 277 h 521"/>
                <a:gd name="T16" fmla="*/ 277 w 554"/>
                <a:gd name="T17" fmla="*/ 0 h 5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54" h="521">
                  <a:moveTo>
                    <a:pt x="277" y="0"/>
                  </a:moveTo>
                  <a:lnTo>
                    <a:pt x="0" y="277"/>
                  </a:lnTo>
                  <a:lnTo>
                    <a:pt x="0" y="297"/>
                  </a:lnTo>
                  <a:lnTo>
                    <a:pt x="277" y="22"/>
                  </a:lnTo>
                  <a:lnTo>
                    <a:pt x="516" y="260"/>
                  </a:lnTo>
                  <a:lnTo>
                    <a:pt x="516" y="521"/>
                  </a:lnTo>
                  <a:lnTo>
                    <a:pt x="554" y="521"/>
                  </a:lnTo>
                  <a:lnTo>
                    <a:pt x="554" y="277"/>
                  </a:lnTo>
                  <a:lnTo>
                    <a:pt x="27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3" name="Freeform 264">
              <a:extLst>
                <a:ext uri="{FF2B5EF4-FFF2-40B4-BE49-F238E27FC236}">
                  <a16:creationId xmlns:a16="http://schemas.microsoft.com/office/drawing/2014/main" id="{BC20A79E-1933-D04C-BC6A-D8D1F8810634}"/>
                </a:ext>
              </a:extLst>
            </p:cNvPr>
            <p:cNvSpPr>
              <a:spLocks/>
            </p:cNvSpPr>
            <p:nvPr/>
          </p:nvSpPr>
          <p:spPr bwMode="auto">
            <a:xfrm>
              <a:off x="7878763" y="3971925"/>
              <a:ext cx="136525" cy="31750"/>
            </a:xfrm>
            <a:custGeom>
              <a:avLst/>
              <a:gdLst>
                <a:gd name="T0" fmla="*/ 28 w 56"/>
                <a:gd name="T1" fmla="*/ 0 h 13"/>
                <a:gd name="T2" fmla="*/ 28 w 56"/>
                <a:gd name="T3" fmla="*/ 0 h 13"/>
                <a:gd name="T4" fmla="*/ 28 w 56"/>
                <a:gd name="T5" fmla="*/ 7 h 13"/>
                <a:gd name="T6" fmla="*/ 18 w 56"/>
                <a:gd name="T7" fmla="*/ 7 h 13"/>
                <a:gd name="T8" fmla="*/ 18 w 56"/>
                <a:gd name="T9" fmla="*/ 7 h 13"/>
                <a:gd name="T10" fmla="*/ 10 w 56"/>
                <a:gd name="T11" fmla="*/ 7 h 13"/>
                <a:gd name="T12" fmla="*/ 10 w 56"/>
                <a:gd name="T13" fmla="*/ 1 h 13"/>
                <a:gd name="T14" fmla="*/ 0 w 56"/>
                <a:gd name="T15" fmla="*/ 6 h 13"/>
                <a:gd name="T16" fmla="*/ 28 w 56"/>
                <a:gd name="T17" fmla="*/ 13 h 13"/>
                <a:gd name="T18" fmla="*/ 56 w 56"/>
                <a:gd name="T19" fmla="*/ 6 h 13"/>
                <a:gd name="T20" fmla="*/ 28 w 56"/>
                <a:gd name="T21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6" h="13">
                  <a:moveTo>
                    <a:pt x="28" y="0"/>
                  </a:moveTo>
                  <a:cubicBezTo>
                    <a:pt x="28" y="0"/>
                    <a:pt x="28" y="0"/>
                    <a:pt x="28" y="0"/>
                  </a:cubicBezTo>
                  <a:cubicBezTo>
                    <a:pt x="28" y="7"/>
                    <a:pt x="28" y="7"/>
                    <a:pt x="28" y="7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4" y="3"/>
                    <a:pt x="0" y="4"/>
                    <a:pt x="0" y="6"/>
                  </a:cubicBezTo>
                  <a:cubicBezTo>
                    <a:pt x="0" y="10"/>
                    <a:pt x="13" y="13"/>
                    <a:pt x="28" y="13"/>
                  </a:cubicBezTo>
                  <a:cubicBezTo>
                    <a:pt x="44" y="13"/>
                    <a:pt x="56" y="10"/>
                    <a:pt x="56" y="6"/>
                  </a:cubicBezTo>
                  <a:cubicBezTo>
                    <a:pt x="56" y="3"/>
                    <a:pt x="44" y="0"/>
                    <a:pt x="28" y="0"/>
                  </a:cubicBezTo>
                </a:path>
              </a:pathLst>
            </a:custGeom>
            <a:solidFill>
              <a:srgbClr val="AFAF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4" name="Freeform 265">
              <a:extLst>
                <a:ext uri="{FF2B5EF4-FFF2-40B4-BE49-F238E27FC236}">
                  <a16:creationId xmlns:a16="http://schemas.microsoft.com/office/drawing/2014/main" id="{ABE7C3B3-4E5C-2845-9101-C295C7E5B431}"/>
                </a:ext>
              </a:extLst>
            </p:cNvPr>
            <p:cNvSpPr>
              <a:spLocks/>
            </p:cNvSpPr>
            <p:nvPr/>
          </p:nvSpPr>
          <p:spPr bwMode="auto">
            <a:xfrm>
              <a:off x="7902575" y="3741738"/>
              <a:ext cx="66675" cy="247650"/>
            </a:xfrm>
            <a:custGeom>
              <a:avLst/>
              <a:gdLst>
                <a:gd name="T0" fmla="*/ 25 w 27"/>
                <a:gd name="T1" fmla="*/ 54 h 102"/>
                <a:gd name="T2" fmla="*/ 15 w 27"/>
                <a:gd name="T3" fmla="*/ 59 h 102"/>
                <a:gd name="T4" fmla="*/ 12 w 27"/>
                <a:gd name="T5" fmla="*/ 0 h 102"/>
                <a:gd name="T6" fmla="*/ 2 w 27"/>
                <a:gd name="T7" fmla="*/ 0 h 102"/>
                <a:gd name="T8" fmla="*/ 0 w 27"/>
                <a:gd name="T9" fmla="*/ 102 h 102"/>
                <a:gd name="T10" fmla="*/ 18 w 27"/>
                <a:gd name="T11" fmla="*/ 102 h 102"/>
                <a:gd name="T12" fmla="*/ 16 w 27"/>
                <a:gd name="T13" fmla="*/ 67 h 102"/>
                <a:gd name="T14" fmla="*/ 26 w 27"/>
                <a:gd name="T15" fmla="*/ 58 h 102"/>
                <a:gd name="T16" fmla="*/ 25 w 27"/>
                <a:gd name="T17" fmla="*/ 54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" h="102">
                  <a:moveTo>
                    <a:pt x="25" y="54"/>
                  </a:moveTo>
                  <a:cubicBezTo>
                    <a:pt x="24" y="54"/>
                    <a:pt x="20" y="56"/>
                    <a:pt x="15" y="59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18" y="102"/>
                    <a:pt x="18" y="102"/>
                    <a:pt x="18" y="102"/>
                  </a:cubicBezTo>
                  <a:cubicBezTo>
                    <a:pt x="16" y="67"/>
                    <a:pt x="16" y="67"/>
                    <a:pt x="16" y="67"/>
                  </a:cubicBezTo>
                  <a:cubicBezTo>
                    <a:pt x="20" y="63"/>
                    <a:pt x="25" y="59"/>
                    <a:pt x="26" y="58"/>
                  </a:cubicBezTo>
                  <a:cubicBezTo>
                    <a:pt x="27" y="57"/>
                    <a:pt x="27" y="54"/>
                    <a:pt x="25" y="54"/>
                  </a:cubicBezTo>
                </a:path>
              </a:pathLst>
            </a:custGeom>
            <a:solidFill>
              <a:srgbClr val="9B5F0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5" name="Freeform 266">
              <a:extLst>
                <a:ext uri="{FF2B5EF4-FFF2-40B4-BE49-F238E27FC236}">
                  <a16:creationId xmlns:a16="http://schemas.microsoft.com/office/drawing/2014/main" id="{27089C6A-D1D1-1948-B429-5CAC58E365E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932738" y="3765550"/>
              <a:ext cx="36513" cy="119062"/>
            </a:xfrm>
            <a:custGeom>
              <a:avLst/>
              <a:gdLst>
                <a:gd name="T0" fmla="*/ 1 w 15"/>
                <a:gd name="T1" fmla="*/ 10 h 49"/>
                <a:gd name="T2" fmla="*/ 1 w 15"/>
                <a:gd name="T3" fmla="*/ 10 h 49"/>
                <a:gd name="T4" fmla="*/ 3 w 15"/>
                <a:gd name="T5" fmla="*/ 49 h 49"/>
                <a:gd name="T6" fmla="*/ 13 w 15"/>
                <a:gd name="T7" fmla="*/ 44 h 49"/>
                <a:gd name="T8" fmla="*/ 13 w 15"/>
                <a:gd name="T9" fmla="*/ 44 h 49"/>
                <a:gd name="T10" fmla="*/ 15 w 15"/>
                <a:gd name="T11" fmla="*/ 45 h 49"/>
                <a:gd name="T12" fmla="*/ 13 w 15"/>
                <a:gd name="T13" fmla="*/ 44 h 49"/>
                <a:gd name="T14" fmla="*/ 13 w 15"/>
                <a:gd name="T15" fmla="*/ 44 h 49"/>
                <a:gd name="T16" fmla="*/ 3 w 15"/>
                <a:gd name="T17" fmla="*/ 49 h 49"/>
                <a:gd name="T18" fmla="*/ 1 w 15"/>
                <a:gd name="T19" fmla="*/ 10 h 49"/>
                <a:gd name="T20" fmla="*/ 0 w 15"/>
                <a:gd name="T21" fmla="*/ 0 h 49"/>
                <a:gd name="T22" fmla="*/ 0 w 15"/>
                <a:gd name="T23" fmla="*/ 0 h 49"/>
                <a:gd name="T24" fmla="*/ 1 w 15"/>
                <a:gd name="T25" fmla="*/ 5 h 49"/>
                <a:gd name="T26" fmla="*/ 1 w 15"/>
                <a:gd name="T27" fmla="*/ 5 h 49"/>
                <a:gd name="T28" fmla="*/ 0 w 15"/>
                <a:gd name="T29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5" h="49">
                  <a:moveTo>
                    <a:pt x="1" y="10"/>
                  </a:moveTo>
                  <a:cubicBezTo>
                    <a:pt x="1" y="10"/>
                    <a:pt x="1" y="10"/>
                    <a:pt x="1" y="10"/>
                  </a:cubicBezTo>
                  <a:cubicBezTo>
                    <a:pt x="3" y="49"/>
                    <a:pt x="3" y="49"/>
                    <a:pt x="3" y="49"/>
                  </a:cubicBezTo>
                  <a:cubicBezTo>
                    <a:pt x="8" y="46"/>
                    <a:pt x="12" y="44"/>
                    <a:pt x="13" y="44"/>
                  </a:cubicBezTo>
                  <a:cubicBezTo>
                    <a:pt x="13" y="44"/>
                    <a:pt x="13" y="44"/>
                    <a:pt x="13" y="44"/>
                  </a:cubicBezTo>
                  <a:cubicBezTo>
                    <a:pt x="14" y="44"/>
                    <a:pt x="14" y="44"/>
                    <a:pt x="15" y="45"/>
                  </a:cubicBezTo>
                  <a:cubicBezTo>
                    <a:pt x="14" y="44"/>
                    <a:pt x="14" y="44"/>
                    <a:pt x="13" y="44"/>
                  </a:cubicBezTo>
                  <a:cubicBezTo>
                    <a:pt x="13" y="44"/>
                    <a:pt x="13" y="44"/>
                    <a:pt x="13" y="44"/>
                  </a:cubicBezTo>
                  <a:cubicBezTo>
                    <a:pt x="12" y="44"/>
                    <a:pt x="8" y="46"/>
                    <a:pt x="3" y="49"/>
                  </a:cubicBezTo>
                  <a:cubicBezTo>
                    <a:pt x="1" y="10"/>
                    <a:pt x="1" y="10"/>
                    <a:pt x="1" y="10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9A8A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6" name="Freeform 267">
              <a:extLst>
                <a:ext uri="{FF2B5EF4-FFF2-40B4-BE49-F238E27FC236}">
                  <a16:creationId xmlns:a16="http://schemas.microsoft.com/office/drawing/2014/main" id="{BDDF7FD7-FE76-DE47-90FB-28E5F2AE522A}"/>
                </a:ext>
              </a:extLst>
            </p:cNvPr>
            <p:cNvSpPr>
              <a:spLocks/>
            </p:cNvSpPr>
            <p:nvPr/>
          </p:nvSpPr>
          <p:spPr bwMode="auto">
            <a:xfrm>
              <a:off x="7923213" y="3741738"/>
              <a:ext cx="9525" cy="23812"/>
            </a:xfrm>
            <a:custGeom>
              <a:avLst/>
              <a:gdLst>
                <a:gd name="T0" fmla="*/ 6 w 6"/>
                <a:gd name="T1" fmla="*/ 0 h 15"/>
                <a:gd name="T2" fmla="*/ 0 w 6"/>
                <a:gd name="T3" fmla="*/ 0 h 15"/>
                <a:gd name="T4" fmla="*/ 6 w 6"/>
                <a:gd name="T5" fmla="*/ 0 h 15"/>
                <a:gd name="T6" fmla="*/ 6 w 6"/>
                <a:gd name="T7" fmla="*/ 15 h 15"/>
                <a:gd name="T8" fmla="*/ 6 w 6"/>
                <a:gd name="T9" fmla="*/ 15 h 15"/>
                <a:gd name="T10" fmla="*/ 6 w 6"/>
                <a:gd name="T11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15">
                  <a:moveTo>
                    <a:pt x="6" y="0"/>
                  </a:moveTo>
                  <a:lnTo>
                    <a:pt x="0" y="0"/>
                  </a:lnTo>
                  <a:lnTo>
                    <a:pt x="6" y="0"/>
                  </a:lnTo>
                  <a:lnTo>
                    <a:pt x="6" y="15"/>
                  </a:lnTo>
                  <a:lnTo>
                    <a:pt x="6" y="15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59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7" name="Freeform 268">
              <a:extLst>
                <a:ext uri="{FF2B5EF4-FFF2-40B4-BE49-F238E27FC236}">
                  <a16:creationId xmlns:a16="http://schemas.microsoft.com/office/drawing/2014/main" id="{8698BFFD-C8D5-1C4A-B11F-3164A56440CD}"/>
                </a:ext>
              </a:extLst>
            </p:cNvPr>
            <p:cNvSpPr>
              <a:spLocks/>
            </p:cNvSpPr>
            <p:nvPr/>
          </p:nvSpPr>
          <p:spPr bwMode="auto">
            <a:xfrm>
              <a:off x="7923213" y="3741738"/>
              <a:ext cx="9525" cy="23812"/>
            </a:xfrm>
            <a:custGeom>
              <a:avLst/>
              <a:gdLst>
                <a:gd name="T0" fmla="*/ 6 w 6"/>
                <a:gd name="T1" fmla="*/ 0 h 15"/>
                <a:gd name="T2" fmla="*/ 0 w 6"/>
                <a:gd name="T3" fmla="*/ 0 h 15"/>
                <a:gd name="T4" fmla="*/ 6 w 6"/>
                <a:gd name="T5" fmla="*/ 0 h 15"/>
                <a:gd name="T6" fmla="*/ 6 w 6"/>
                <a:gd name="T7" fmla="*/ 15 h 15"/>
                <a:gd name="T8" fmla="*/ 6 w 6"/>
                <a:gd name="T9" fmla="*/ 15 h 15"/>
                <a:gd name="T10" fmla="*/ 6 w 6"/>
                <a:gd name="T11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15">
                  <a:moveTo>
                    <a:pt x="6" y="0"/>
                  </a:moveTo>
                  <a:lnTo>
                    <a:pt x="0" y="0"/>
                  </a:lnTo>
                  <a:lnTo>
                    <a:pt x="6" y="0"/>
                  </a:lnTo>
                  <a:lnTo>
                    <a:pt x="6" y="15"/>
                  </a:lnTo>
                  <a:lnTo>
                    <a:pt x="6" y="15"/>
                  </a:lnTo>
                  <a:lnTo>
                    <a:pt x="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8" name="Freeform 269">
              <a:extLst>
                <a:ext uri="{FF2B5EF4-FFF2-40B4-BE49-F238E27FC236}">
                  <a16:creationId xmlns:a16="http://schemas.microsoft.com/office/drawing/2014/main" id="{BFB51E73-C153-7B43-ADEF-06940C0FDBA7}"/>
                </a:ext>
              </a:extLst>
            </p:cNvPr>
            <p:cNvSpPr>
              <a:spLocks/>
            </p:cNvSpPr>
            <p:nvPr/>
          </p:nvSpPr>
          <p:spPr bwMode="auto">
            <a:xfrm>
              <a:off x="7934325" y="3778250"/>
              <a:ext cx="0" cy="11112"/>
            </a:xfrm>
            <a:custGeom>
              <a:avLst/>
              <a:gdLst>
                <a:gd name="T0" fmla="*/ 0 h 5"/>
                <a:gd name="T1" fmla="*/ 0 h 5"/>
                <a:gd name="T2" fmla="*/ 5 h 5"/>
                <a:gd name="T3" fmla="*/ 5 h 5"/>
                <a:gd name="T4" fmla="*/ 0 h 5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</a:cxnLst>
              <a:rect l="0" t="0" r="r" b="b"/>
              <a:pathLst>
                <a:path h="5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A9998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9" name="Freeform 270">
              <a:extLst>
                <a:ext uri="{FF2B5EF4-FFF2-40B4-BE49-F238E27FC236}">
                  <a16:creationId xmlns:a16="http://schemas.microsoft.com/office/drawing/2014/main" id="{393997C2-823D-044D-A498-D67D9365903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943850" y="3881438"/>
              <a:ext cx="22225" cy="90487"/>
            </a:xfrm>
            <a:custGeom>
              <a:avLst/>
              <a:gdLst>
                <a:gd name="T0" fmla="*/ 0 w 9"/>
                <a:gd name="T1" fmla="*/ 29 h 37"/>
                <a:gd name="T2" fmla="*/ 1 w 9"/>
                <a:gd name="T3" fmla="*/ 37 h 37"/>
                <a:gd name="T4" fmla="*/ 1 w 9"/>
                <a:gd name="T5" fmla="*/ 37 h 37"/>
                <a:gd name="T6" fmla="*/ 0 w 9"/>
                <a:gd name="T7" fmla="*/ 29 h 37"/>
                <a:gd name="T8" fmla="*/ 9 w 9"/>
                <a:gd name="T9" fmla="*/ 0 h 37"/>
                <a:gd name="T10" fmla="*/ 9 w 9"/>
                <a:gd name="T11" fmla="*/ 0 h 37"/>
                <a:gd name="T12" fmla="*/ 3 w 9"/>
                <a:gd name="T13" fmla="*/ 6 h 37"/>
                <a:gd name="T14" fmla="*/ 9 w 9"/>
                <a:gd name="T15" fmla="*/ 0 h 37"/>
                <a:gd name="T16" fmla="*/ 9 w 9"/>
                <a:gd name="T17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" h="37">
                  <a:moveTo>
                    <a:pt x="0" y="29"/>
                  </a:moveTo>
                  <a:cubicBezTo>
                    <a:pt x="1" y="37"/>
                    <a:pt x="1" y="37"/>
                    <a:pt x="1" y="37"/>
                  </a:cubicBezTo>
                  <a:cubicBezTo>
                    <a:pt x="1" y="37"/>
                    <a:pt x="1" y="37"/>
                    <a:pt x="1" y="37"/>
                  </a:cubicBezTo>
                  <a:cubicBezTo>
                    <a:pt x="0" y="29"/>
                    <a:pt x="0" y="29"/>
                    <a:pt x="0" y="29"/>
                  </a:cubicBezTo>
                  <a:moveTo>
                    <a:pt x="9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8" y="0"/>
                    <a:pt x="6" y="3"/>
                    <a:pt x="3" y="6"/>
                  </a:cubicBezTo>
                  <a:cubicBezTo>
                    <a:pt x="6" y="3"/>
                    <a:pt x="8" y="1"/>
                    <a:pt x="9" y="0"/>
                  </a:cubicBezTo>
                  <a:cubicBezTo>
                    <a:pt x="9" y="0"/>
                    <a:pt x="9" y="0"/>
                    <a:pt x="9" y="0"/>
                  </a:cubicBezTo>
                </a:path>
              </a:pathLst>
            </a:custGeom>
            <a:solidFill>
              <a:srgbClr val="9A8A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0" name="Freeform 271">
              <a:extLst>
                <a:ext uri="{FF2B5EF4-FFF2-40B4-BE49-F238E27FC236}">
                  <a16:creationId xmlns:a16="http://schemas.microsoft.com/office/drawing/2014/main" id="{58F4DCB5-A713-6C41-9A2A-B879C6014F50}"/>
                </a:ext>
              </a:extLst>
            </p:cNvPr>
            <p:cNvSpPr>
              <a:spLocks/>
            </p:cNvSpPr>
            <p:nvPr/>
          </p:nvSpPr>
          <p:spPr bwMode="auto">
            <a:xfrm>
              <a:off x="7923213" y="3971925"/>
              <a:ext cx="23813" cy="17462"/>
            </a:xfrm>
            <a:custGeom>
              <a:avLst/>
              <a:gdLst>
                <a:gd name="T0" fmla="*/ 10 w 10"/>
                <a:gd name="T1" fmla="*/ 0 h 7"/>
                <a:gd name="T2" fmla="*/ 10 w 10"/>
                <a:gd name="T3" fmla="*/ 0 h 7"/>
                <a:gd name="T4" fmla="*/ 10 w 10"/>
                <a:gd name="T5" fmla="*/ 7 h 7"/>
                <a:gd name="T6" fmla="*/ 0 w 10"/>
                <a:gd name="T7" fmla="*/ 7 h 7"/>
                <a:gd name="T8" fmla="*/ 0 w 10"/>
                <a:gd name="T9" fmla="*/ 7 h 7"/>
                <a:gd name="T10" fmla="*/ 10 w 10"/>
                <a:gd name="T11" fmla="*/ 7 h 7"/>
                <a:gd name="T12" fmla="*/ 10 w 10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7">
                  <a:moveTo>
                    <a:pt x="10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0" y="0"/>
                    <a:pt x="10" y="0"/>
                    <a:pt x="10" y="0"/>
                  </a:cubicBezTo>
                </a:path>
              </a:pathLst>
            </a:custGeom>
            <a:solidFill>
              <a:srgbClr val="8174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1" name="Freeform 272">
              <a:extLst>
                <a:ext uri="{FF2B5EF4-FFF2-40B4-BE49-F238E27FC236}">
                  <a16:creationId xmlns:a16="http://schemas.microsoft.com/office/drawing/2014/main" id="{A3C5CE3D-6EEE-8940-8AAA-8BC2A77A51E5}"/>
                </a:ext>
              </a:extLst>
            </p:cNvPr>
            <p:cNvSpPr>
              <a:spLocks/>
            </p:cNvSpPr>
            <p:nvPr/>
          </p:nvSpPr>
          <p:spPr bwMode="auto">
            <a:xfrm>
              <a:off x="7923213" y="3741738"/>
              <a:ext cx="46038" cy="247650"/>
            </a:xfrm>
            <a:custGeom>
              <a:avLst/>
              <a:gdLst>
                <a:gd name="T0" fmla="*/ 4 w 19"/>
                <a:gd name="T1" fmla="*/ 0 h 102"/>
                <a:gd name="T2" fmla="*/ 0 w 19"/>
                <a:gd name="T3" fmla="*/ 0 h 102"/>
                <a:gd name="T4" fmla="*/ 0 w 19"/>
                <a:gd name="T5" fmla="*/ 102 h 102"/>
                <a:gd name="T6" fmla="*/ 10 w 19"/>
                <a:gd name="T7" fmla="*/ 102 h 102"/>
                <a:gd name="T8" fmla="*/ 10 w 19"/>
                <a:gd name="T9" fmla="*/ 95 h 102"/>
                <a:gd name="T10" fmla="*/ 9 w 19"/>
                <a:gd name="T11" fmla="*/ 87 h 102"/>
                <a:gd name="T12" fmla="*/ 8 w 19"/>
                <a:gd name="T13" fmla="*/ 67 h 102"/>
                <a:gd name="T14" fmla="*/ 12 w 19"/>
                <a:gd name="T15" fmla="*/ 64 h 102"/>
                <a:gd name="T16" fmla="*/ 18 w 19"/>
                <a:gd name="T17" fmla="*/ 58 h 102"/>
                <a:gd name="T18" fmla="*/ 18 w 19"/>
                <a:gd name="T19" fmla="*/ 58 h 102"/>
                <a:gd name="T20" fmla="*/ 19 w 19"/>
                <a:gd name="T21" fmla="*/ 55 h 102"/>
                <a:gd name="T22" fmla="*/ 17 w 19"/>
                <a:gd name="T23" fmla="*/ 54 h 102"/>
                <a:gd name="T24" fmla="*/ 17 w 19"/>
                <a:gd name="T25" fmla="*/ 54 h 102"/>
                <a:gd name="T26" fmla="*/ 7 w 19"/>
                <a:gd name="T27" fmla="*/ 59 h 102"/>
                <a:gd name="T28" fmla="*/ 5 w 19"/>
                <a:gd name="T29" fmla="*/ 20 h 102"/>
                <a:gd name="T30" fmla="*/ 5 w 19"/>
                <a:gd name="T31" fmla="*/ 15 h 102"/>
                <a:gd name="T32" fmla="*/ 4 w 19"/>
                <a:gd name="T33" fmla="*/ 10 h 102"/>
                <a:gd name="T34" fmla="*/ 4 w 19"/>
                <a:gd name="T35" fmla="*/ 0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9" h="102">
                  <a:moveTo>
                    <a:pt x="4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10" y="102"/>
                    <a:pt x="10" y="102"/>
                    <a:pt x="10" y="102"/>
                  </a:cubicBezTo>
                  <a:cubicBezTo>
                    <a:pt x="10" y="95"/>
                    <a:pt x="10" y="95"/>
                    <a:pt x="10" y="95"/>
                  </a:cubicBezTo>
                  <a:cubicBezTo>
                    <a:pt x="9" y="87"/>
                    <a:pt x="9" y="87"/>
                    <a:pt x="9" y="87"/>
                  </a:cubicBezTo>
                  <a:cubicBezTo>
                    <a:pt x="8" y="67"/>
                    <a:pt x="8" y="67"/>
                    <a:pt x="8" y="67"/>
                  </a:cubicBezTo>
                  <a:cubicBezTo>
                    <a:pt x="9" y="66"/>
                    <a:pt x="10" y="65"/>
                    <a:pt x="12" y="64"/>
                  </a:cubicBezTo>
                  <a:cubicBezTo>
                    <a:pt x="15" y="61"/>
                    <a:pt x="17" y="58"/>
                    <a:pt x="18" y="58"/>
                  </a:cubicBezTo>
                  <a:cubicBezTo>
                    <a:pt x="18" y="58"/>
                    <a:pt x="18" y="58"/>
                    <a:pt x="18" y="58"/>
                  </a:cubicBezTo>
                  <a:cubicBezTo>
                    <a:pt x="18" y="57"/>
                    <a:pt x="19" y="56"/>
                    <a:pt x="19" y="55"/>
                  </a:cubicBezTo>
                  <a:cubicBezTo>
                    <a:pt x="18" y="54"/>
                    <a:pt x="18" y="54"/>
                    <a:pt x="17" y="54"/>
                  </a:cubicBezTo>
                  <a:cubicBezTo>
                    <a:pt x="17" y="54"/>
                    <a:pt x="17" y="54"/>
                    <a:pt x="17" y="54"/>
                  </a:cubicBezTo>
                  <a:cubicBezTo>
                    <a:pt x="16" y="54"/>
                    <a:pt x="12" y="56"/>
                    <a:pt x="7" y="59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0"/>
                    <a:pt x="4" y="0"/>
                    <a:pt x="4" y="0"/>
                  </a:cubicBezTo>
                </a:path>
              </a:pathLst>
            </a:custGeom>
            <a:solidFill>
              <a:srgbClr val="723F0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2" name="Freeform 273">
              <a:extLst>
                <a:ext uri="{FF2B5EF4-FFF2-40B4-BE49-F238E27FC236}">
                  <a16:creationId xmlns:a16="http://schemas.microsoft.com/office/drawing/2014/main" id="{EA3B43F3-3F1D-8047-82C2-528ECE21E372}"/>
                </a:ext>
              </a:extLst>
            </p:cNvPr>
            <p:cNvSpPr>
              <a:spLocks/>
            </p:cNvSpPr>
            <p:nvPr/>
          </p:nvSpPr>
          <p:spPr bwMode="auto">
            <a:xfrm>
              <a:off x="7737475" y="3535363"/>
              <a:ext cx="365125" cy="320675"/>
            </a:xfrm>
            <a:custGeom>
              <a:avLst/>
              <a:gdLst>
                <a:gd name="T0" fmla="*/ 150 w 150"/>
                <a:gd name="T1" fmla="*/ 79 h 132"/>
                <a:gd name="T2" fmla="*/ 142 w 150"/>
                <a:gd name="T3" fmla="*/ 60 h 132"/>
                <a:gd name="T4" fmla="*/ 145 w 150"/>
                <a:gd name="T5" fmla="*/ 47 h 132"/>
                <a:gd name="T6" fmla="*/ 117 w 150"/>
                <a:gd name="T7" fmla="*/ 19 h 132"/>
                <a:gd name="T8" fmla="*/ 103 w 150"/>
                <a:gd name="T9" fmla="*/ 22 h 132"/>
                <a:gd name="T10" fmla="*/ 75 w 150"/>
                <a:gd name="T11" fmla="*/ 0 h 132"/>
                <a:gd name="T12" fmla="*/ 47 w 150"/>
                <a:gd name="T13" fmla="*/ 22 h 132"/>
                <a:gd name="T14" fmla="*/ 33 w 150"/>
                <a:gd name="T15" fmla="*/ 19 h 132"/>
                <a:gd name="T16" fmla="*/ 5 w 150"/>
                <a:gd name="T17" fmla="*/ 47 h 132"/>
                <a:gd name="T18" fmla="*/ 8 w 150"/>
                <a:gd name="T19" fmla="*/ 60 h 132"/>
                <a:gd name="T20" fmla="*/ 0 w 150"/>
                <a:gd name="T21" fmla="*/ 79 h 132"/>
                <a:gd name="T22" fmla="*/ 24 w 150"/>
                <a:gd name="T23" fmla="*/ 107 h 132"/>
                <a:gd name="T24" fmla="*/ 52 w 150"/>
                <a:gd name="T25" fmla="*/ 132 h 132"/>
                <a:gd name="T26" fmla="*/ 75 w 150"/>
                <a:gd name="T27" fmla="*/ 121 h 132"/>
                <a:gd name="T28" fmla="*/ 98 w 150"/>
                <a:gd name="T29" fmla="*/ 132 h 132"/>
                <a:gd name="T30" fmla="*/ 126 w 150"/>
                <a:gd name="T31" fmla="*/ 107 h 132"/>
                <a:gd name="T32" fmla="*/ 150 w 150"/>
                <a:gd name="T33" fmla="*/ 7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50" h="132">
                  <a:moveTo>
                    <a:pt x="150" y="79"/>
                  </a:moveTo>
                  <a:cubicBezTo>
                    <a:pt x="150" y="72"/>
                    <a:pt x="147" y="65"/>
                    <a:pt x="142" y="60"/>
                  </a:cubicBezTo>
                  <a:cubicBezTo>
                    <a:pt x="144" y="56"/>
                    <a:pt x="145" y="52"/>
                    <a:pt x="145" y="47"/>
                  </a:cubicBezTo>
                  <a:cubicBezTo>
                    <a:pt x="145" y="31"/>
                    <a:pt x="132" y="19"/>
                    <a:pt x="117" y="19"/>
                  </a:cubicBezTo>
                  <a:cubicBezTo>
                    <a:pt x="112" y="19"/>
                    <a:pt x="107" y="20"/>
                    <a:pt x="103" y="22"/>
                  </a:cubicBezTo>
                  <a:cubicBezTo>
                    <a:pt x="100" y="9"/>
                    <a:pt x="89" y="0"/>
                    <a:pt x="75" y="0"/>
                  </a:cubicBezTo>
                  <a:cubicBezTo>
                    <a:pt x="61" y="0"/>
                    <a:pt x="50" y="9"/>
                    <a:pt x="47" y="22"/>
                  </a:cubicBezTo>
                  <a:cubicBezTo>
                    <a:pt x="43" y="20"/>
                    <a:pt x="38" y="19"/>
                    <a:pt x="33" y="19"/>
                  </a:cubicBezTo>
                  <a:cubicBezTo>
                    <a:pt x="17" y="19"/>
                    <a:pt x="5" y="31"/>
                    <a:pt x="5" y="47"/>
                  </a:cubicBezTo>
                  <a:cubicBezTo>
                    <a:pt x="5" y="52"/>
                    <a:pt x="6" y="56"/>
                    <a:pt x="8" y="60"/>
                  </a:cubicBezTo>
                  <a:cubicBezTo>
                    <a:pt x="3" y="65"/>
                    <a:pt x="0" y="72"/>
                    <a:pt x="0" y="79"/>
                  </a:cubicBezTo>
                  <a:cubicBezTo>
                    <a:pt x="0" y="93"/>
                    <a:pt x="10" y="105"/>
                    <a:pt x="24" y="107"/>
                  </a:cubicBezTo>
                  <a:cubicBezTo>
                    <a:pt x="26" y="121"/>
                    <a:pt x="38" y="132"/>
                    <a:pt x="52" y="132"/>
                  </a:cubicBezTo>
                  <a:cubicBezTo>
                    <a:pt x="61" y="132"/>
                    <a:pt x="70" y="128"/>
                    <a:pt x="75" y="121"/>
                  </a:cubicBezTo>
                  <a:cubicBezTo>
                    <a:pt x="80" y="128"/>
                    <a:pt x="88" y="132"/>
                    <a:pt x="98" y="132"/>
                  </a:cubicBezTo>
                  <a:cubicBezTo>
                    <a:pt x="112" y="132"/>
                    <a:pt x="124" y="121"/>
                    <a:pt x="126" y="107"/>
                  </a:cubicBezTo>
                  <a:cubicBezTo>
                    <a:pt x="139" y="105"/>
                    <a:pt x="150" y="93"/>
                    <a:pt x="150" y="7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3" name="Freeform 274">
              <a:extLst>
                <a:ext uri="{FF2B5EF4-FFF2-40B4-BE49-F238E27FC236}">
                  <a16:creationId xmlns:a16="http://schemas.microsoft.com/office/drawing/2014/main" id="{1C150F9B-626A-FF45-A970-6703EC2F66F5}"/>
                </a:ext>
              </a:extLst>
            </p:cNvPr>
            <p:cNvSpPr>
              <a:spLocks/>
            </p:cNvSpPr>
            <p:nvPr/>
          </p:nvSpPr>
          <p:spPr bwMode="auto">
            <a:xfrm>
              <a:off x="7799388" y="3581400"/>
              <a:ext cx="303213" cy="274637"/>
            </a:xfrm>
            <a:custGeom>
              <a:avLst/>
              <a:gdLst>
                <a:gd name="T0" fmla="*/ 117 w 125"/>
                <a:gd name="T1" fmla="*/ 41 h 113"/>
                <a:gd name="T2" fmla="*/ 120 w 125"/>
                <a:gd name="T3" fmla="*/ 28 h 113"/>
                <a:gd name="T4" fmla="*/ 96 w 125"/>
                <a:gd name="T5" fmla="*/ 0 h 113"/>
                <a:gd name="T6" fmla="*/ 109 w 125"/>
                <a:gd name="T7" fmla="*/ 23 h 113"/>
                <a:gd name="T8" fmla="*/ 106 w 125"/>
                <a:gd name="T9" fmla="*/ 35 h 113"/>
                <a:gd name="T10" fmla="*/ 113 w 125"/>
                <a:gd name="T11" fmla="*/ 53 h 113"/>
                <a:gd name="T12" fmla="*/ 90 w 125"/>
                <a:gd name="T13" fmla="*/ 80 h 113"/>
                <a:gd name="T14" fmla="*/ 64 w 125"/>
                <a:gd name="T15" fmla="*/ 103 h 113"/>
                <a:gd name="T16" fmla="*/ 42 w 125"/>
                <a:gd name="T17" fmla="*/ 92 h 113"/>
                <a:gd name="T18" fmla="*/ 20 w 125"/>
                <a:gd name="T19" fmla="*/ 103 h 113"/>
                <a:gd name="T20" fmla="*/ 0 w 125"/>
                <a:gd name="T21" fmla="*/ 94 h 113"/>
                <a:gd name="T22" fmla="*/ 27 w 125"/>
                <a:gd name="T23" fmla="*/ 113 h 113"/>
                <a:gd name="T24" fmla="*/ 50 w 125"/>
                <a:gd name="T25" fmla="*/ 102 h 113"/>
                <a:gd name="T26" fmla="*/ 73 w 125"/>
                <a:gd name="T27" fmla="*/ 113 h 113"/>
                <a:gd name="T28" fmla="*/ 101 w 125"/>
                <a:gd name="T29" fmla="*/ 88 h 113"/>
                <a:gd name="T30" fmla="*/ 125 w 125"/>
                <a:gd name="T31" fmla="*/ 60 h 113"/>
                <a:gd name="T32" fmla="*/ 117 w 125"/>
                <a:gd name="T33" fmla="*/ 41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25" h="113">
                  <a:moveTo>
                    <a:pt x="117" y="41"/>
                  </a:moveTo>
                  <a:cubicBezTo>
                    <a:pt x="119" y="37"/>
                    <a:pt x="120" y="33"/>
                    <a:pt x="120" y="28"/>
                  </a:cubicBezTo>
                  <a:cubicBezTo>
                    <a:pt x="120" y="14"/>
                    <a:pt x="110" y="2"/>
                    <a:pt x="96" y="0"/>
                  </a:cubicBezTo>
                  <a:cubicBezTo>
                    <a:pt x="104" y="5"/>
                    <a:pt x="109" y="13"/>
                    <a:pt x="109" y="23"/>
                  </a:cubicBezTo>
                  <a:cubicBezTo>
                    <a:pt x="109" y="27"/>
                    <a:pt x="108" y="31"/>
                    <a:pt x="106" y="35"/>
                  </a:cubicBezTo>
                  <a:cubicBezTo>
                    <a:pt x="110" y="39"/>
                    <a:pt x="113" y="46"/>
                    <a:pt x="113" y="53"/>
                  </a:cubicBezTo>
                  <a:cubicBezTo>
                    <a:pt x="113" y="67"/>
                    <a:pt x="103" y="78"/>
                    <a:pt x="90" y="80"/>
                  </a:cubicBezTo>
                  <a:cubicBezTo>
                    <a:pt x="89" y="93"/>
                    <a:pt x="77" y="103"/>
                    <a:pt x="64" y="103"/>
                  </a:cubicBezTo>
                  <a:cubicBezTo>
                    <a:pt x="55" y="103"/>
                    <a:pt x="47" y="99"/>
                    <a:pt x="42" y="92"/>
                  </a:cubicBezTo>
                  <a:cubicBezTo>
                    <a:pt x="37" y="99"/>
                    <a:pt x="29" y="103"/>
                    <a:pt x="20" y="103"/>
                  </a:cubicBezTo>
                  <a:cubicBezTo>
                    <a:pt x="12" y="103"/>
                    <a:pt x="5" y="99"/>
                    <a:pt x="0" y="94"/>
                  </a:cubicBezTo>
                  <a:cubicBezTo>
                    <a:pt x="4" y="105"/>
                    <a:pt x="14" y="113"/>
                    <a:pt x="27" y="113"/>
                  </a:cubicBezTo>
                  <a:cubicBezTo>
                    <a:pt x="36" y="113"/>
                    <a:pt x="45" y="109"/>
                    <a:pt x="50" y="102"/>
                  </a:cubicBezTo>
                  <a:cubicBezTo>
                    <a:pt x="55" y="109"/>
                    <a:pt x="63" y="113"/>
                    <a:pt x="73" y="113"/>
                  </a:cubicBezTo>
                  <a:cubicBezTo>
                    <a:pt x="87" y="113"/>
                    <a:pt x="99" y="102"/>
                    <a:pt x="101" y="88"/>
                  </a:cubicBezTo>
                  <a:cubicBezTo>
                    <a:pt x="114" y="86"/>
                    <a:pt x="125" y="74"/>
                    <a:pt x="125" y="60"/>
                  </a:cubicBezTo>
                  <a:cubicBezTo>
                    <a:pt x="125" y="53"/>
                    <a:pt x="122" y="46"/>
                    <a:pt x="117" y="41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4" name="Freeform 275">
              <a:extLst>
                <a:ext uri="{FF2B5EF4-FFF2-40B4-BE49-F238E27FC236}">
                  <a16:creationId xmlns:a16="http://schemas.microsoft.com/office/drawing/2014/main" id="{0D0CA227-936C-934C-8F7B-E5FD1F744E6F}"/>
                </a:ext>
              </a:extLst>
            </p:cNvPr>
            <p:cNvSpPr>
              <a:spLocks/>
            </p:cNvSpPr>
            <p:nvPr/>
          </p:nvSpPr>
          <p:spPr bwMode="auto">
            <a:xfrm>
              <a:off x="7932738" y="3535363"/>
              <a:ext cx="55563" cy="63500"/>
            </a:xfrm>
            <a:custGeom>
              <a:avLst/>
              <a:gdLst>
                <a:gd name="T0" fmla="*/ 17 w 23"/>
                <a:gd name="T1" fmla="*/ 26 h 26"/>
                <a:gd name="T2" fmla="*/ 23 w 23"/>
                <a:gd name="T3" fmla="*/ 22 h 26"/>
                <a:gd name="T4" fmla="*/ 0 w 23"/>
                <a:gd name="T5" fmla="*/ 0 h 26"/>
                <a:gd name="T6" fmla="*/ 17 w 23"/>
                <a:gd name="T7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26">
                  <a:moveTo>
                    <a:pt x="17" y="26"/>
                  </a:moveTo>
                  <a:cubicBezTo>
                    <a:pt x="18" y="25"/>
                    <a:pt x="20" y="24"/>
                    <a:pt x="23" y="22"/>
                  </a:cubicBezTo>
                  <a:cubicBezTo>
                    <a:pt x="20" y="9"/>
                    <a:pt x="9" y="2"/>
                    <a:pt x="0" y="0"/>
                  </a:cubicBezTo>
                  <a:cubicBezTo>
                    <a:pt x="7" y="4"/>
                    <a:pt x="15" y="18"/>
                    <a:pt x="17" y="26"/>
                  </a:cubicBezTo>
                  <a:close/>
                </a:path>
              </a:pathLst>
            </a:custGeom>
            <a:solidFill>
              <a:srgbClr val="0094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5" name="Freeform 276">
              <a:extLst>
                <a:ext uri="{FF2B5EF4-FFF2-40B4-BE49-F238E27FC236}">
                  <a16:creationId xmlns:a16="http://schemas.microsoft.com/office/drawing/2014/main" id="{34A3C1FF-6078-4641-A7C8-3171E70BA992}"/>
                </a:ext>
              </a:extLst>
            </p:cNvPr>
            <p:cNvSpPr>
              <a:spLocks/>
            </p:cNvSpPr>
            <p:nvPr/>
          </p:nvSpPr>
          <p:spPr bwMode="auto">
            <a:xfrm>
              <a:off x="7740650" y="3748088"/>
              <a:ext cx="55563" cy="46037"/>
            </a:xfrm>
            <a:custGeom>
              <a:avLst/>
              <a:gdLst>
                <a:gd name="T0" fmla="*/ 21 w 23"/>
                <a:gd name="T1" fmla="*/ 11 h 19"/>
                <a:gd name="T2" fmla="*/ 0 w 23"/>
                <a:gd name="T3" fmla="*/ 0 h 19"/>
                <a:gd name="T4" fmla="*/ 23 w 23"/>
                <a:gd name="T5" fmla="*/ 19 h 19"/>
                <a:gd name="T6" fmla="*/ 21 w 23"/>
                <a:gd name="T7" fmla="*/ 11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19">
                  <a:moveTo>
                    <a:pt x="21" y="11"/>
                  </a:moveTo>
                  <a:cubicBezTo>
                    <a:pt x="14" y="10"/>
                    <a:pt x="4" y="6"/>
                    <a:pt x="0" y="0"/>
                  </a:cubicBezTo>
                  <a:cubicBezTo>
                    <a:pt x="3" y="9"/>
                    <a:pt x="11" y="17"/>
                    <a:pt x="23" y="19"/>
                  </a:cubicBezTo>
                  <a:cubicBezTo>
                    <a:pt x="22" y="17"/>
                    <a:pt x="21" y="14"/>
                    <a:pt x="21" y="11"/>
                  </a:cubicBezTo>
                  <a:close/>
                </a:path>
              </a:pathLst>
            </a:custGeom>
            <a:solidFill>
              <a:srgbClr val="0094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6" name="Freeform 277">
              <a:extLst>
                <a:ext uri="{FF2B5EF4-FFF2-40B4-BE49-F238E27FC236}">
                  <a16:creationId xmlns:a16="http://schemas.microsoft.com/office/drawing/2014/main" id="{89C4856A-06DD-C34E-893E-01440D1A2DFD}"/>
                </a:ext>
              </a:extLst>
            </p:cNvPr>
            <p:cNvSpPr>
              <a:spLocks/>
            </p:cNvSpPr>
            <p:nvPr/>
          </p:nvSpPr>
          <p:spPr bwMode="auto">
            <a:xfrm>
              <a:off x="4864100" y="4008438"/>
              <a:ext cx="136525" cy="31750"/>
            </a:xfrm>
            <a:custGeom>
              <a:avLst/>
              <a:gdLst>
                <a:gd name="T0" fmla="*/ 28 w 56"/>
                <a:gd name="T1" fmla="*/ 0 h 13"/>
                <a:gd name="T2" fmla="*/ 27 w 56"/>
                <a:gd name="T3" fmla="*/ 0 h 13"/>
                <a:gd name="T4" fmla="*/ 27 w 56"/>
                <a:gd name="T5" fmla="*/ 8 h 13"/>
                <a:gd name="T6" fmla="*/ 17 w 56"/>
                <a:gd name="T7" fmla="*/ 8 h 13"/>
                <a:gd name="T8" fmla="*/ 17 w 56"/>
                <a:gd name="T9" fmla="*/ 8 h 13"/>
                <a:gd name="T10" fmla="*/ 9 w 56"/>
                <a:gd name="T11" fmla="*/ 8 h 13"/>
                <a:gd name="T12" fmla="*/ 9 w 56"/>
                <a:gd name="T13" fmla="*/ 2 h 13"/>
                <a:gd name="T14" fmla="*/ 0 w 56"/>
                <a:gd name="T15" fmla="*/ 7 h 13"/>
                <a:gd name="T16" fmla="*/ 28 w 56"/>
                <a:gd name="T17" fmla="*/ 13 h 13"/>
                <a:gd name="T18" fmla="*/ 56 w 56"/>
                <a:gd name="T19" fmla="*/ 7 h 13"/>
                <a:gd name="T20" fmla="*/ 28 w 56"/>
                <a:gd name="T21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6" h="13">
                  <a:moveTo>
                    <a:pt x="28" y="0"/>
                  </a:moveTo>
                  <a:cubicBezTo>
                    <a:pt x="27" y="0"/>
                    <a:pt x="27" y="0"/>
                    <a:pt x="27" y="0"/>
                  </a:cubicBezTo>
                  <a:cubicBezTo>
                    <a:pt x="27" y="8"/>
                    <a:pt x="27" y="8"/>
                    <a:pt x="27" y="8"/>
                  </a:cubicBezTo>
                  <a:cubicBezTo>
                    <a:pt x="17" y="8"/>
                    <a:pt x="17" y="8"/>
                    <a:pt x="17" y="8"/>
                  </a:cubicBezTo>
                  <a:cubicBezTo>
                    <a:pt x="17" y="8"/>
                    <a:pt x="17" y="8"/>
                    <a:pt x="17" y="8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3" y="3"/>
                    <a:pt x="0" y="5"/>
                    <a:pt x="0" y="7"/>
                  </a:cubicBezTo>
                  <a:cubicBezTo>
                    <a:pt x="0" y="10"/>
                    <a:pt x="12" y="13"/>
                    <a:pt x="28" y="13"/>
                  </a:cubicBezTo>
                  <a:cubicBezTo>
                    <a:pt x="43" y="13"/>
                    <a:pt x="56" y="10"/>
                    <a:pt x="56" y="7"/>
                  </a:cubicBezTo>
                  <a:cubicBezTo>
                    <a:pt x="56" y="3"/>
                    <a:pt x="43" y="0"/>
                    <a:pt x="28" y="0"/>
                  </a:cubicBezTo>
                </a:path>
              </a:pathLst>
            </a:custGeom>
            <a:solidFill>
              <a:srgbClr val="AFAF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7" name="Freeform 278">
              <a:extLst>
                <a:ext uri="{FF2B5EF4-FFF2-40B4-BE49-F238E27FC236}">
                  <a16:creationId xmlns:a16="http://schemas.microsoft.com/office/drawing/2014/main" id="{8C429E7B-E2C7-2F43-85C6-970C1A717C1E}"/>
                </a:ext>
              </a:extLst>
            </p:cNvPr>
            <p:cNvSpPr>
              <a:spLocks/>
            </p:cNvSpPr>
            <p:nvPr/>
          </p:nvSpPr>
          <p:spPr bwMode="auto">
            <a:xfrm>
              <a:off x="4886325" y="3779838"/>
              <a:ext cx="65088" cy="247650"/>
            </a:xfrm>
            <a:custGeom>
              <a:avLst/>
              <a:gdLst>
                <a:gd name="T0" fmla="*/ 25 w 27"/>
                <a:gd name="T1" fmla="*/ 53 h 102"/>
                <a:gd name="T2" fmla="*/ 16 w 27"/>
                <a:gd name="T3" fmla="*/ 59 h 102"/>
                <a:gd name="T4" fmla="*/ 12 w 27"/>
                <a:gd name="T5" fmla="*/ 0 h 102"/>
                <a:gd name="T6" fmla="*/ 2 w 27"/>
                <a:gd name="T7" fmla="*/ 0 h 102"/>
                <a:gd name="T8" fmla="*/ 0 w 27"/>
                <a:gd name="T9" fmla="*/ 102 h 102"/>
                <a:gd name="T10" fmla="*/ 18 w 27"/>
                <a:gd name="T11" fmla="*/ 102 h 102"/>
                <a:gd name="T12" fmla="*/ 16 w 27"/>
                <a:gd name="T13" fmla="*/ 67 h 102"/>
                <a:gd name="T14" fmla="*/ 26 w 27"/>
                <a:gd name="T15" fmla="*/ 58 h 102"/>
                <a:gd name="T16" fmla="*/ 25 w 27"/>
                <a:gd name="T17" fmla="*/ 53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" h="102">
                  <a:moveTo>
                    <a:pt x="25" y="53"/>
                  </a:moveTo>
                  <a:cubicBezTo>
                    <a:pt x="24" y="53"/>
                    <a:pt x="20" y="56"/>
                    <a:pt x="16" y="59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18" y="102"/>
                    <a:pt x="18" y="102"/>
                    <a:pt x="18" y="102"/>
                  </a:cubicBezTo>
                  <a:cubicBezTo>
                    <a:pt x="16" y="67"/>
                    <a:pt x="16" y="67"/>
                    <a:pt x="16" y="67"/>
                  </a:cubicBezTo>
                  <a:cubicBezTo>
                    <a:pt x="20" y="62"/>
                    <a:pt x="25" y="58"/>
                    <a:pt x="26" y="58"/>
                  </a:cubicBezTo>
                  <a:cubicBezTo>
                    <a:pt x="27" y="56"/>
                    <a:pt x="27" y="53"/>
                    <a:pt x="25" y="53"/>
                  </a:cubicBezTo>
                </a:path>
              </a:pathLst>
            </a:custGeom>
            <a:solidFill>
              <a:srgbClr val="9B5F0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8" name="Freeform 279">
              <a:extLst>
                <a:ext uri="{FF2B5EF4-FFF2-40B4-BE49-F238E27FC236}">
                  <a16:creationId xmlns:a16="http://schemas.microsoft.com/office/drawing/2014/main" id="{C252090F-81F2-9042-8E63-4A7F9545E676}"/>
                </a:ext>
              </a:extLst>
            </p:cNvPr>
            <p:cNvSpPr>
              <a:spLocks/>
            </p:cNvSpPr>
            <p:nvPr/>
          </p:nvSpPr>
          <p:spPr bwMode="auto">
            <a:xfrm>
              <a:off x="4926013" y="3921125"/>
              <a:ext cx="0" cy="1587"/>
            </a:xfrm>
            <a:custGeom>
              <a:avLst/>
              <a:gdLst>
                <a:gd name="T0" fmla="*/ 0 h 1"/>
                <a:gd name="T1" fmla="*/ 0 h 1"/>
                <a:gd name="T2" fmla="*/ 0 h 1"/>
                <a:gd name="T3" fmla="*/ 0 h 1"/>
                <a:gd name="T4" fmla="*/ 0 h 1"/>
                <a:gd name="T5" fmla="*/ 1 h 1"/>
                <a:gd name="T6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  <a:cxn ang="0">
                  <a:pos x="0" y="T5"/>
                </a:cxn>
                <a:cxn ang="0">
                  <a:pos x="0" y="T6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9A8A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9" name="Freeform 280">
              <a:extLst>
                <a:ext uri="{FF2B5EF4-FFF2-40B4-BE49-F238E27FC236}">
                  <a16:creationId xmlns:a16="http://schemas.microsoft.com/office/drawing/2014/main" id="{A6F6D594-9EE3-2044-B3AE-7EC6691FE22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922838" y="3908425"/>
              <a:ext cx="28575" cy="12700"/>
            </a:xfrm>
            <a:custGeom>
              <a:avLst/>
              <a:gdLst>
                <a:gd name="T0" fmla="*/ 10 w 12"/>
                <a:gd name="T1" fmla="*/ 0 h 5"/>
                <a:gd name="T2" fmla="*/ 10 w 12"/>
                <a:gd name="T3" fmla="*/ 0 h 5"/>
                <a:gd name="T4" fmla="*/ 1 w 12"/>
                <a:gd name="T5" fmla="*/ 5 h 5"/>
                <a:gd name="T6" fmla="*/ 1 w 12"/>
                <a:gd name="T7" fmla="*/ 5 h 5"/>
                <a:gd name="T8" fmla="*/ 10 w 12"/>
                <a:gd name="T9" fmla="*/ 0 h 5"/>
                <a:gd name="T10" fmla="*/ 10 w 12"/>
                <a:gd name="T11" fmla="*/ 0 h 5"/>
                <a:gd name="T12" fmla="*/ 12 w 12"/>
                <a:gd name="T13" fmla="*/ 2 h 5"/>
                <a:gd name="T14" fmla="*/ 10 w 12"/>
                <a:gd name="T15" fmla="*/ 0 h 5"/>
                <a:gd name="T16" fmla="*/ 0 w 12"/>
                <a:gd name="T17" fmla="*/ 0 h 5"/>
                <a:gd name="T18" fmla="*/ 0 w 12"/>
                <a:gd name="T19" fmla="*/ 0 h 5"/>
                <a:gd name="T20" fmla="*/ 1 w 12"/>
                <a:gd name="T21" fmla="*/ 5 h 5"/>
                <a:gd name="T22" fmla="*/ 1 w 12"/>
                <a:gd name="T23" fmla="*/ 5 h 5"/>
                <a:gd name="T24" fmla="*/ 0 w 12"/>
                <a:gd name="T25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" h="5">
                  <a:moveTo>
                    <a:pt x="10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9" y="0"/>
                    <a:pt x="5" y="3"/>
                    <a:pt x="1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5" y="3"/>
                    <a:pt x="9" y="0"/>
                    <a:pt x="10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1" y="0"/>
                    <a:pt x="12" y="1"/>
                    <a:pt x="12" y="2"/>
                  </a:cubicBezTo>
                  <a:cubicBezTo>
                    <a:pt x="12" y="1"/>
                    <a:pt x="11" y="0"/>
                    <a:pt x="10" y="0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5A80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0" name="Freeform 281">
              <a:extLst>
                <a:ext uri="{FF2B5EF4-FFF2-40B4-BE49-F238E27FC236}">
                  <a16:creationId xmlns:a16="http://schemas.microsoft.com/office/drawing/2014/main" id="{CCEE0CBC-6834-B947-A2AD-82777384879A}"/>
                </a:ext>
              </a:extLst>
            </p:cNvPr>
            <p:cNvSpPr>
              <a:spLocks/>
            </p:cNvSpPr>
            <p:nvPr/>
          </p:nvSpPr>
          <p:spPr bwMode="auto">
            <a:xfrm>
              <a:off x="4905375" y="3779838"/>
              <a:ext cx="17463" cy="128587"/>
            </a:xfrm>
            <a:custGeom>
              <a:avLst/>
              <a:gdLst>
                <a:gd name="T0" fmla="*/ 6 w 11"/>
                <a:gd name="T1" fmla="*/ 0 h 81"/>
                <a:gd name="T2" fmla="*/ 0 w 11"/>
                <a:gd name="T3" fmla="*/ 0 h 81"/>
                <a:gd name="T4" fmla="*/ 6 w 11"/>
                <a:gd name="T5" fmla="*/ 0 h 81"/>
                <a:gd name="T6" fmla="*/ 11 w 11"/>
                <a:gd name="T7" fmla="*/ 81 h 81"/>
                <a:gd name="T8" fmla="*/ 11 w 11"/>
                <a:gd name="T9" fmla="*/ 81 h 81"/>
                <a:gd name="T10" fmla="*/ 6 w 11"/>
                <a:gd name="T11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" h="81">
                  <a:moveTo>
                    <a:pt x="6" y="0"/>
                  </a:moveTo>
                  <a:lnTo>
                    <a:pt x="0" y="0"/>
                  </a:lnTo>
                  <a:lnTo>
                    <a:pt x="6" y="0"/>
                  </a:lnTo>
                  <a:lnTo>
                    <a:pt x="11" y="81"/>
                  </a:lnTo>
                  <a:lnTo>
                    <a:pt x="11" y="81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BCA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1" name="Freeform 282">
              <a:extLst>
                <a:ext uri="{FF2B5EF4-FFF2-40B4-BE49-F238E27FC236}">
                  <a16:creationId xmlns:a16="http://schemas.microsoft.com/office/drawing/2014/main" id="{24FD0AF3-9630-2C4B-9F6B-7E835A2CFE3B}"/>
                </a:ext>
              </a:extLst>
            </p:cNvPr>
            <p:cNvSpPr>
              <a:spLocks/>
            </p:cNvSpPr>
            <p:nvPr/>
          </p:nvSpPr>
          <p:spPr bwMode="auto">
            <a:xfrm>
              <a:off x="4905375" y="3779838"/>
              <a:ext cx="17463" cy="128587"/>
            </a:xfrm>
            <a:custGeom>
              <a:avLst/>
              <a:gdLst>
                <a:gd name="T0" fmla="*/ 6 w 11"/>
                <a:gd name="T1" fmla="*/ 0 h 81"/>
                <a:gd name="T2" fmla="*/ 0 w 11"/>
                <a:gd name="T3" fmla="*/ 0 h 81"/>
                <a:gd name="T4" fmla="*/ 6 w 11"/>
                <a:gd name="T5" fmla="*/ 0 h 81"/>
                <a:gd name="T6" fmla="*/ 11 w 11"/>
                <a:gd name="T7" fmla="*/ 81 h 81"/>
                <a:gd name="T8" fmla="*/ 11 w 11"/>
                <a:gd name="T9" fmla="*/ 81 h 81"/>
                <a:gd name="T10" fmla="*/ 6 w 11"/>
                <a:gd name="T11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" h="81">
                  <a:moveTo>
                    <a:pt x="6" y="0"/>
                  </a:moveTo>
                  <a:lnTo>
                    <a:pt x="0" y="0"/>
                  </a:lnTo>
                  <a:lnTo>
                    <a:pt x="6" y="0"/>
                  </a:lnTo>
                  <a:lnTo>
                    <a:pt x="11" y="81"/>
                  </a:lnTo>
                  <a:lnTo>
                    <a:pt x="11" y="81"/>
                  </a:lnTo>
                  <a:lnTo>
                    <a:pt x="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2" name="Freeform 283">
              <a:extLst>
                <a:ext uri="{FF2B5EF4-FFF2-40B4-BE49-F238E27FC236}">
                  <a16:creationId xmlns:a16="http://schemas.microsoft.com/office/drawing/2014/main" id="{BAAAAFB3-D64D-F544-9C74-F45DB3922842}"/>
                </a:ext>
              </a:extLst>
            </p:cNvPr>
            <p:cNvSpPr>
              <a:spLocks/>
            </p:cNvSpPr>
            <p:nvPr/>
          </p:nvSpPr>
          <p:spPr bwMode="auto">
            <a:xfrm>
              <a:off x="4935538" y="3921125"/>
              <a:ext cx="11113" cy="12700"/>
            </a:xfrm>
            <a:custGeom>
              <a:avLst/>
              <a:gdLst>
                <a:gd name="T0" fmla="*/ 5 w 5"/>
                <a:gd name="T1" fmla="*/ 0 h 5"/>
                <a:gd name="T2" fmla="*/ 5 w 5"/>
                <a:gd name="T3" fmla="*/ 0 h 5"/>
                <a:gd name="T4" fmla="*/ 0 w 5"/>
                <a:gd name="T5" fmla="*/ 5 h 5"/>
                <a:gd name="T6" fmla="*/ 5 w 5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5">
                  <a:moveTo>
                    <a:pt x="5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4" y="1"/>
                    <a:pt x="2" y="3"/>
                    <a:pt x="0" y="5"/>
                  </a:cubicBezTo>
                  <a:cubicBezTo>
                    <a:pt x="2" y="3"/>
                    <a:pt x="4" y="1"/>
                    <a:pt x="5" y="0"/>
                  </a:cubicBezTo>
                </a:path>
              </a:pathLst>
            </a:custGeom>
            <a:solidFill>
              <a:srgbClr val="9A8A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3" name="Freeform 284">
              <a:extLst>
                <a:ext uri="{FF2B5EF4-FFF2-40B4-BE49-F238E27FC236}">
                  <a16:creationId xmlns:a16="http://schemas.microsoft.com/office/drawing/2014/main" id="{71B863A1-F258-C148-A227-1AB28F856A7A}"/>
                </a:ext>
              </a:extLst>
            </p:cNvPr>
            <p:cNvSpPr>
              <a:spLocks/>
            </p:cNvSpPr>
            <p:nvPr/>
          </p:nvSpPr>
          <p:spPr bwMode="auto">
            <a:xfrm>
              <a:off x="4946650" y="3917950"/>
              <a:ext cx="3175" cy="3175"/>
            </a:xfrm>
            <a:custGeom>
              <a:avLst/>
              <a:gdLst>
                <a:gd name="T0" fmla="*/ 1 w 1"/>
                <a:gd name="T1" fmla="*/ 0 h 1"/>
                <a:gd name="T2" fmla="*/ 1 w 1"/>
                <a:gd name="T3" fmla="*/ 1 h 1"/>
                <a:gd name="T4" fmla="*/ 0 w 1"/>
                <a:gd name="T5" fmla="*/ 1 h 1"/>
                <a:gd name="T6" fmla="*/ 0 w 1"/>
                <a:gd name="T7" fmla="*/ 1 h 1"/>
                <a:gd name="T8" fmla="*/ 1 w 1"/>
                <a:gd name="T9" fmla="*/ 1 h 1"/>
                <a:gd name="T10" fmla="*/ 1 w 1"/>
                <a:gd name="T11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cubicBezTo>
                    <a:pt x="1" y="0"/>
                    <a:pt x="1" y="0"/>
                    <a:pt x="1" y="1"/>
                  </a:cubicBezTo>
                  <a:cubicBezTo>
                    <a:pt x="1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1" y="1"/>
                    <a:pt x="1" y="1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solidFill>
              <a:srgbClr val="5A80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4" name="Freeform 285">
              <a:extLst>
                <a:ext uri="{FF2B5EF4-FFF2-40B4-BE49-F238E27FC236}">
                  <a16:creationId xmlns:a16="http://schemas.microsoft.com/office/drawing/2014/main" id="{229A8F3D-FD0D-C644-8A84-DE662441AFF9}"/>
                </a:ext>
              </a:extLst>
            </p:cNvPr>
            <p:cNvSpPr>
              <a:spLocks/>
            </p:cNvSpPr>
            <p:nvPr/>
          </p:nvSpPr>
          <p:spPr bwMode="auto">
            <a:xfrm>
              <a:off x="4927600" y="3990975"/>
              <a:ext cx="3175" cy="17462"/>
            </a:xfrm>
            <a:custGeom>
              <a:avLst/>
              <a:gdLst>
                <a:gd name="T0" fmla="*/ 0 w 1"/>
                <a:gd name="T1" fmla="*/ 0 h 7"/>
                <a:gd name="T2" fmla="*/ 1 w 1"/>
                <a:gd name="T3" fmla="*/ 7 h 7"/>
                <a:gd name="T4" fmla="*/ 1 w 1"/>
                <a:gd name="T5" fmla="*/ 7 h 7"/>
                <a:gd name="T6" fmla="*/ 0 w 1"/>
                <a:gd name="T7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7">
                  <a:moveTo>
                    <a:pt x="0" y="0"/>
                  </a:moveTo>
                  <a:cubicBezTo>
                    <a:pt x="1" y="7"/>
                    <a:pt x="1" y="7"/>
                    <a:pt x="1" y="7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9A8A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5" name="Freeform 286">
              <a:extLst>
                <a:ext uri="{FF2B5EF4-FFF2-40B4-BE49-F238E27FC236}">
                  <a16:creationId xmlns:a16="http://schemas.microsoft.com/office/drawing/2014/main" id="{0C3CDF87-B7E4-0447-864F-B2D22F640498}"/>
                </a:ext>
              </a:extLst>
            </p:cNvPr>
            <p:cNvSpPr>
              <a:spLocks/>
            </p:cNvSpPr>
            <p:nvPr/>
          </p:nvSpPr>
          <p:spPr bwMode="auto">
            <a:xfrm>
              <a:off x="4905375" y="4008438"/>
              <a:ext cx="25400" cy="19050"/>
            </a:xfrm>
            <a:custGeom>
              <a:avLst/>
              <a:gdLst>
                <a:gd name="T0" fmla="*/ 10 w 10"/>
                <a:gd name="T1" fmla="*/ 0 h 8"/>
                <a:gd name="T2" fmla="*/ 10 w 10"/>
                <a:gd name="T3" fmla="*/ 0 h 8"/>
                <a:gd name="T4" fmla="*/ 10 w 10"/>
                <a:gd name="T5" fmla="*/ 8 h 8"/>
                <a:gd name="T6" fmla="*/ 0 w 10"/>
                <a:gd name="T7" fmla="*/ 8 h 8"/>
                <a:gd name="T8" fmla="*/ 0 w 10"/>
                <a:gd name="T9" fmla="*/ 8 h 8"/>
                <a:gd name="T10" fmla="*/ 10 w 10"/>
                <a:gd name="T11" fmla="*/ 8 h 8"/>
                <a:gd name="T12" fmla="*/ 10 w 10"/>
                <a:gd name="T13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8">
                  <a:moveTo>
                    <a:pt x="10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10" y="0"/>
                    <a:pt x="10" y="0"/>
                    <a:pt x="10" y="0"/>
                  </a:cubicBezTo>
                </a:path>
              </a:pathLst>
            </a:custGeom>
            <a:solidFill>
              <a:srgbClr val="8174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6" name="Freeform 287">
              <a:extLst>
                <a:ext uri="{FF2B5EF4-FFF2-40B4-BE49-F238E27FC236}">
                  <a16:creationId xmlns:a16="http://schemas.microsoft.com/office/drawing/2014/main" id="{1F8EC58E-96B9-1A4E-A2E7-5B9AEB46C84F}"/>
                </a:ext>
              </a:extLst>
            </p:cNvPr>
            <p:cNvSpPr>
              <a:spLocks/>
            </p:cNvSpPr>
            <p:nvPr/>
          </p:nvSpPr>
          <p:spPr bwMode="auto">
            <a:xfrm>
              <a:off x="4905375" y="3779838"/>
              <a:ext cx="46038" cy="247650"/>
            </a:xfrm>
            <a:custGeom>
              <a:avLst/>
              <a:gdLst>
                <a:gd name="T0" fmla="*/ 4 w 19"/>
                <a:gd name="T1" fmla="*/ 0 h 102"/>
                <a:gd name="T2" fmla="*/ 0 w 19"/>
                <a:gd name="T3" fmla="*/ 0 h 102"/>
                <a:gd name="T4" fmla="*/ 0 w 19"/>
                <a:gd name="T5" fmla="*/ 102 h 102"/>
                <a:gd name="T6" fmla="*/ 10 w 19"/>
                <a:gd name="T7" fmla="*/ 102 h 102"/>
                <a:gd name="T8" fmla="*/ 10 w 19"/>
                <a:gd name="T9" fmla="*/ 94 h 102"/>
                <a:gd name="T10" fmla="*/ 9 w 19"/>
                <a:gd name="T11" fmla="*/ 87 h 102"/>
                <a:gd name="T12" fmla="*/ 8 w 19"/>
                <a:gd name="T13" fmla="*/ 67 h 102"/>
                <a:gd name="T14" fmla="*/ 12 w 19"/>
                <a:gd name="T15" fmla="*/ 63 h 102"/>
                <a:gd name="T16" fmla="*/ 17 w 19"/>
                <a:gd name="T17" fmla="*/ 58 h 102"/>
                <a:gd name="T18" fmla="*/ 18 w 19"/>
                <a:gd name="T19" fmla="*/ 58 h 102"/>
                <a:gd name="T20" fmla="*/ 18 w 19"/>
                <a:gd name="T21" fmla="*/ 57 h 102"/>
                <a:gd name="T22" fmla="*/ 19 w 19"/>
                <a:gd name="T23" fmla="*/ 55 h 102"/>
                <a:gd name="T24" fmla="*/ 17 w 19"/>
                <a:gd name="T25" fmla="*/ 53 h 102"/>
                <a:gd name="T26" fmla="*/ 17 w 19"/>
                <a:gd name="T27" fmla="*/ 53 h 102"/>
                <a:gd name="T28" fmla="*/ 8 w 19"/>
                <a:gd name="T29" fmla="*/ 58 h 102"/>
                <a:gd name="T30" fmla="*/ 8 w 19"/>
                <a:gd name="T31" fmla="*/ 59 h 102"/>
                <a:gd name="T32" fmla="*/ 8 w 19"/>
                <a:gd name="T33" fmla="*/ 58 h 102"/>
                <a:gd name="T34" fmla="*/ 7 w 19"/>
                <a:gd name="T35" fmla="*/ 53 h 102"/>
                <a:gd name="T36" fmla="*/ 4 w 19"/>
                <a:gd name="T37" fmla="*/ 0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9" h="102">
                  <a:moveTo>
                    <a:pt x="4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10" y="102"/>
                    <a:pt x="10" y="102"/>
                    <a:pt x="10" y="102"/>
                  </a:cubicBezTo>
                  <a:cubicBezTo>
                    <a:pt x="10" y="94"/>
                    <a:pt x="10" y="94"/>
                    <a:pt x="10" y="94"/>
                  </a:cubicBezTo>
                  <a:cubicBezTo>
                    <a:pt x="9" y="87"/>
                    <a:pt x="9" y="87"/>
                    <a:pt x="9" y="87"/>
                  </a:cubicBezTo>
                  <a:cubicBezTo>
                    <a:pt x="8" y="67"/>
                    <a:pt x="8" y="67"/>
                    <a:pt x="8" y="67"/>
                  </a:cubicBezTo>
                  <a:cubicBezTo>
                    <a:pt x="9" y="66"/>
                    <a:pt x="11" y="64"/>
                    <a:pt x="12" y="63"/>
                  </a:cubicBezTo>
                  <a:cubicBezTo>
                    <a:pt x="14" y="61"/>
                    <a:pt x="16" y="59"/>
                    <a:pt x="17" y="58"/>
                  </a:cubicBezTo>
                  <a:cubicBezTo>
                    <a:pt x="17" y="58"/>
                    <a:pt x="18" y="58"/>
                    <a:pt x="18" y="58"/>
                  </a:cubicBezTo>
                  <a:cubicBezTo>
                    <a:pt x="18" y="57"/>
                    <a:pt x="18" y="57"/>
                    <a:pt x="18" y="57"/>
                  </a:cubicBezTo>
                  <a:cubicBezTo>
                    <a:pt x="19" y="56"/>
                    <a:pt x="19" y="56"/>
                    <a:pt x="19" y="55"/>
                  </a:cubicBezTo>
                  <a:cubicBezTo>
                    <a:pt x="19" y="54"/>
                    <a:pt x="18" y="53"/>
                    <a:pt x="17" y="53"/>
                  </a:cubicBezTo>
                  <a:cubicBezTo>
                    <a:pt x="17" y="53"/>
                    <a:pt x="17" y="53"/>
                    <a:pt x="17" y="53"/>
                  </a:cubicBezTo>
                  <a:cubicBezTo>
                    <a:pt x="16" y="53"/>
                    <a:pt x="12" y="56"/>
                    <a:pt x="8" y="58"/>
                  </a:cubicBezTo>
                  <a:cubicBezTo>
                    <a:pt x="8" y="58"/>
                    <a:pt x="8" y="58"/>
                    <a:pt x="8" y="59"/>
                  </a:cubicBezTo>
                  <a:cubicBezTo>
                    <a:pt x="8" y="58"/>
                    <a:pt x="8" y="58"/>
                    <a:pt x="8" y="58"/>
                  </a:cubicBezTo>
                  <a:cubicBezTo>
                    <a:pt x="7" y="53"/>
                    <a:pt x="7" y="53"/>
                    <a:pt x="7" y="53"/>
                  </a:cubicBezTo>
                  <a:cubicBezTo>
                    <a:pt x="4" y="0"/>
                    <a:pt x="4" y="0"/>
                    <a:pt x="4" y="0"/>
                  </a:cubicBezTo>
                </a:path>
              </a:pathLst>
            </a:custGeom>
            <a:solidFill>
              <a:srgbClr val="723F0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7" name="Freeform 288">
              <a:extLst>
                <a:ext uri="{FF2B5EF4-FFF2-40B4-BE49-F238E27FC236}">
                  <a16:creationId xmlns:a16="http://schemas.microsoft.com/office/drawing/2014/main" id="{1AF8ECE9-9A0F-324D-84A2-8AFA9484F51B}"/>
                </a:ext>
              </a:extLst>
            </p:cNvPr>
            <p:cNvSpPr>
              <a:spLocks/>
            </p:cNvSpPr>
            <p:nvPr/>
          </p:nvSpPr>
          <p:spPr bwMode="auto">
            <a:xfrm>
              <a:off x="4721225" y="3571875"/>
              <a:ext cx="363538" cy="322262"/>
            </a:xfrm>
            <a:custGeom>
              <a:avLst/>
              <a:gdLst>
                <a:gd name="T0" fmla="*/ 150 w 150"/>
                <a:gd name="T1" fmla="*/ 80 h 133"/>
                <a:gd name="T2" fmla="*/ 142 w 150"/>
                <a:gd name="T3" fmla="*/ 60 h 133"/>
                <a:gd name="T4" fmla="*/ 145 w 150"/>
                <a:gd name="T5" fmla="*/ 48 h 133"/>
                <a:gd name="T6" fmla="*/ 117 w 150"/>
                <a:gd name="T7" fmla="*/ 19 h 133"/>
                <a:gd name="T8" fmla="*/ 103 w 150"/>
                <a:gd name="T9" fmla="*/ 23 h 133"/>
                <a:gd name="T10" fmla="*/ 75 w 150"/>
                <a:gd name="T11" fmla="*/ 0 h 133"/>
                <a:gd name="T12" fmla="*/ 47 w 150"/>
                <a:gd name="T13" fmla="*/ 23 h 133"/>
                <a:gd name="T14" fmla="*/ 33 w 150"/>
                <a:gd name="T15" fmla="*/ 19 h 133"/>
                <a:gd name="T16" fmla="*/ 5 w 150"/>
                <a:gd name="T17" fmla="*/ 48 h 133"/>
                <a:gd name="T18" fmla="*/ 8 w 150"/>
                <a:gd name="T19" fmla="*/ 60 h 133"/>
                <a:gd name="T20" fmla="*/ 0 w 150"/>
                <a:gd name="T21" fmla="*/ 80 h 133"/>
                <a:gd name="T22" fmla="*/ 24 w 150"/>
                <a:gd name="T23" fmla="*/ 108 h 133"/>
                <a:gd name="T24" fmla="*/ 52 w 150"/>
                <a:gd name="T25" fmla="*/ 133 h 133"/>
                <a:gd name="T26" fmla="*/ 75 w 150"/>
                <a:gd name="T27" fmla="*/ 121 h 133"/>
                <a:gd name="T28" fmla="*/ 98 w 150"/>
                <a:gd name="T29" fmla="*/ 133 h 133"/>
                <a:gd name="T30" fmla="*/ 126 w 150"/>
                <a:gd name="T31" fmla="*/ 108 h 133"/>
                <a:gd name="T32" fmla="*/ 150 w 150"/>
                <a:gd name="T33" fmla="*/ 80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50" h="133">
                  <a:moveTo>
                    <a:pt x="150" y="80"/>
                  </a:moveTo>
                  <a:cubicBezTo>
                    <a:pt x="150" y="72"/>
                    <a:pt x="147" y="65"/>
                    <a:pt x="142" y="60"/>
                  </a:cubicBezTo>
                  <a:cubicBezTo>
                    <a:pt x="144" y="57"/>
                    <a:pt x="145" y="52"/>
                    <a:pt x="145" y="48"/>
                  </a:cubicBezTo>
                  <a:cubicBezTo>
                    <a:pt x="145" y="32"/>
                    <a:pt x="132" y="19"/>
                    <a:pt x="117" y="19"/>
                  </a:cubicBezTo>
                  <a:cubicBezTo>
                    <a:pt x="112" y="19"/>
                    <a:pt x="107" y="21"/>
                    <a:pt x="103" y="23"/>
                  </a:cubicBezTo>
                  <a:cubicBezTo>
                    <a:pt x="100" y="10"/>
                    <a:pt x="89" y="0"/>
                    <a:pt x="75" y="0"/>
                  </a:cubicBezTo>
                  <a:cubicBezTo>
                    <a:pt x="61" y="0"/>
                    <a:pt x="50" y="10"/>
                    <a:pt x="47" y="23"/>
                  </a:cubicBezTo>
                  <a:cubicBezTo>
                    <a:pt x="43" y="21"/>
                    <a:pt x="38" y="19"/>
                    <a:pt x="33" y="19"/>
                  </a:cubicBezTo>
                  <a:cubicBezTo>
                    <a:pt x="18" y="19"/>
                    <a:pt x="5" y="32"/>
                    <a:pt x="5" y="48"/>
                  </a:cubicBezTo>
                  <a:cubicBezTo>
                    <a:pt x="5" y="52"/>
                    <a:pt x="6" y="57"/>
                    <a:pt x="8" y="60"/>
                  </a:cubicBezTo>
                  <a:cubicBezTo>
                    <a:pt x="3" y="65"/>
                    <a:pt x="0" y="72"/>
                    <a:pt x="0" y="80"/>
                  </a:cubicBezTo>
                  <a:cubicBezTo>
                    <a:pt x="0" y="94"/>
                    <a:pt x="10" y="106"/>
                    <a:pt x="24" y="108"/>
                  </a:cubicBezTo>
                  <a:cubicBezTo>
                    <a:pt x="26" y="122"/>
                    <a:pt x="38" y="133"/>
                    <a:pt x="52" y="133"/>
                  </a:cubicBezTo>
                  <a:cubicBezTo>
                    <a:pt x="62" y="133"/>
                    <a:pt x="70" y="128"/>
                    <a:pt x="75" y="121"/>
                  </a:cubicBezTo>
                  <a:cubicBezTo>
                    <a:pt x="80" y="128"/>
                    <a:pt x="89" y="133"/>
                    <a:pt x="98" y="133"/>
                  </a:cubicBezTo>
                  <a:cubicBezTo>
                    <a:pt x="112" y="133"/>
                    <a:pt x="124" y="122"/>
                    <a:pt x="126" y="108"/>
                  </a:cubicBezTo>
                  <a:cubicBezTo>
                    <a:pt x="140" y="106"/>
                    <a:pt x="150" y="94"/>
                    <a:pt x="150" y="8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8" name="Freeform 289">
              <a:extLst>
                <a:ext uri="{FF2B5EF4-FFF2-40B4-BE49-F238E27FC236}">
                  <a16:creationId xmlns:a16="http://schemas.microsoft.com/office/drawing/2014/main" id="{5365272D-89A1-2E4C-ACB1-5E7F39796212}"/>
                </a:ext>
              </a:extLst>
            </p:cNvPr>
            <p:cNvSpPr>
              <a:spLocks/>
            </p:cNvSpPr>
            <p:nvPr/>
          </p:nvSpPr>
          <p:spPr bwMode="auto">
            <a:xfrm>
              <a:off x="4781550" y="3619500"/>
              <a:ext cx="303213" cy="274637"/>
            </a:xfrm>
            <a:custGeom>
              <a:avLst/>
              <a:gdLst>
                <a:gd name="T0" fmla="*/ 117 w 125"/>
                <a:gd name="T1" fmla="*/ 40 h 113"/>
                <a:gd name="T2" fmla="*/ 120 w 125"/>
                <a:gd name="T3" fmla="*/ 28 h 113"/>
                <a:gd name="T4" fmla="*/ 96 w 125"/>
                <a:gd name="T5" fmla="*/ 0 h 113"/>
                <a:gd name="T6" fmla="*/ 109 w 125"/>
                <a:gd name="T7" fmla="*/ 22 h 113"/>
                <a:gd name="T8" fmla="*/ 106 w 125"/>
                <a:gd name="T9" fmla="*/ 34 h 113"/>
                <a:gd name="T10" fmla="*/ 113 w 125"/>
                <a:gd name="T11" fmla="*/ 53 h 113"/>
                <a:gd name="T12" fmla="*/ 91 w 125"/>
                <a:gd name="T13" fmla="*/ 79 h 113"/>
                <a:gd name="T14" fmla="*/ 64 w 125"/>
                <a:gd name="T15" fmla="*/ 103 h 113"/>
                <a:gd name="T16" fmla="*/ 42 w 125"/>
                <a:gd name="T17" fmla="*/ 92 h 113"/>
                <a:gd name="T18" fmla="*/ 21 w 125"/>
                <a:gd name="T19" fmla="*/ 103 h 113"/>
                <a:gd name="T20" fmla="*/ 0 w 125"/>
                <a:gd name="T21" fmla="*/ 93 h 113"/>
                <a:gd name="T22" fmla="*/ 27 w 125"/>
                <a:gd name="T23" fmla="*/ 113 h 113"/>
                <a:gd name="T24" fmla="*/ 50 w 125"/>
                <a:gd name="T25" fmla="*/ 101 h 113"/>
                <a:gd name="T26" fmla="*/ 73 w 125"/>
                <a:gd name="T27" fmla="*/ 113 h 113"/>
                <a:gd name="T28" fmla="*/ 101 w 125"/>
                <a:gd name="T29" fmla="*/ 88 h 113"/>
                <a:gd name="T30" fmla="*/ 125 w 125"/>
                <a:gd name="T31" fmla="*/ 60 h 113"/>
                <a:gd name="T32" fmla="*/ 117 w 125"/>
                <a:gd name="T33" fmla="*/ 4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25" h="113">
                  <a:moveTo>
                    <a:pt x="117" y="40"/>
                  </a:moveTo>
                  <a:cubicBezTo>
                    <a:pt x="119" y="37"/>
                    <a:pt x="120" y="32"/>
                    <a:pt x="120" y="28"/>
                  </a:cubicBezTo>
                  <a:cubicBezTo>
                    <a:pt x="120" y="14"/>
                    <a:pt x="110" y="2"/>
                    <a:pt x="96" y="0"/>
                  </a:cubicBezTo>
                  <a:cubicBezTo>
                    <a:pt x="104" y="5"/>
                    <a:pt x="109" y="13"/>
                    <a:pt x="109" y="22"/>
                  </a:cubicBezTo>
                  <a:cubicBezTo>
                    <a:pt x="109" y="27"/>
                    <a:pt x="108" y="31"/>
                    <a:pt x="106" y="34"/>
                  </a:cubicBezTo>
                  <a:cubicBezTo>
                    <a:pt x="110" y="39"/>
                    <a:pt x="113" y="45"/>
                    <a:pt x="113" y="53"/>
                  </a:cubicBezTo>
                  <a:cubicBezTo>
                    <a:pt x="113" y="66"/>
                    <a:pt x="103" y="77"/>
                    <a:pt x="91" y="79"/>
                  </a:cubicBezTo>
                  <a:cubicBezTo>
                    <a:pt x="89" y="92"/>
                    <a:pt x="78" y="103"/>
                    <a:pt x="64" y="103"/>
                  </a:cubicBezTo>
                  <a:cubicBezTo>
                    <a:pt x="55" y="103"/>
                    <a:pt x="47" y="98"/>
                    <a:pt x="42" y="92"/>
                  </a:cubicBezTo>
                  <a:cubicBezTo>
                    <a:pt x="37" y="98"/>
                    <a:pt x="29" y="103"/>
                    <a:pt x="21" y="103"/>
                  </a:cubicBezTo>
                  <a:cubicBezTo>
                    <a:pt x="12" y="103"/>
                    <a:pt x="5" y="99"/>
                    <a:pt x="0" y="93"/>
                  </a:cubicBezTo>
                  <a:cubicBezTo>
                    <a:pt x="4" y="105"/>
                    <a:pt x="15" y="113"/>
                    <a:pt x="27" y="113"/>
                  </a:cubicBezTo>
                  <a:cubicBezTo>
                    <a:pt x="37" y="113"/>
                    <a:pt x="45" y="108"/>
                    <a:pt x="50" y="101"/>
                  </a:cubicBezTo>
                  <a:cubicBezTo>
                    <a:pt x="55" y="108"/>
                    <a:pt x="64" y="113"/>
                    <a:pt x="73" y="113"/>
                  </a:cubicBezTo>
                  <a:cubicBezTo>
                    <a:pt x="87" y="113"/>
                    <a:pt x="99" y="102"/>
                    <a:pt x="101" y="88"/>
                  </a:cubicBezTo>
                  <a:cubicBezTo>
                    <a:pt x="115" y="86"/>
                    <a:pt x="125" y="74"/>
                    <a:pt x="125" y="60"/>
                  </a:cubicBezTo>
                  <a:cubicBezTo>
                    <a:pt x="125" y="52"/>
                    <a:pt x="122" y="45"/>
                    <a:pt x="117" y="40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9" name="Freeform 290">
              <a:extLst>
                <a:ext uri="{FF2B5EF4-FFF2-40B4-BE49-F238E27FC236}">
                  <a16:creationId xmlns:a16="http://schemas.microsoft.com/office/drawing/2014/main" id="{0DFBC187-BA5B-034A-9CA6-F0FA1CA830BD}"/>
                </a:ext>
              </a:extLst>
            </p:cNvPr>
            <p:cNvSpPr>
              <a:spLocks/>
            </p:cNvSpPr>
            <p:nvPr/>
          </p:nvSpPr>
          <p:spPr bwMode="auto">
            <a:xfrm>
              <a:off x="4914900" y="3573463"/>
              <a:ext cx="57150" cy="63500"/>
            </a:xfrm>
            <a:custGeom>
              <a:avLst/>
              <a:gdLst>
                <a:gd name="T0" fmla="*/ 17 w 23"/>
                <a:gd name="T1" fmla="*/ 26 h 26"/>
                <a:gd name="T2" fmla="*/ 23 w 23"/>
                <a:gd name="T3" fmla="*/ 22 h 26"/>
                <a:gd name="T4" fmla="*/ 0 w 23"/>
                <a:gd name="T5" fmla="*/ 0 h 26"/>
                <a:gd name="T6" fmla="*/ 17 w 23"/>
                <a:gd name="T7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26">
                  <a:moveTo>
                    <a:pt x="17" y="26"/>
                  </a:moveTo>
                  <a:cubicBezTo>
                    <a:pt x="18" y="24"/>
                    <a:pt x="20" y="24"/>
                    <a:pt x="23" y="22"/>
                  </a:cubicBezTo>
                  <a:cubicBezTo>
                    <a:pt x="20" y="8"/>
                    <a:pt x="9" y="1"/>
                    <a:pt x="0" y="0"/>
                  </a:cubicBezTo>
                  <a:cubicBezTo>
                    <a:pt x="7" y="3"/>
                    <a:pt x="15" y="18"/>
                    <a:pt x="17" y="26"/>
                  </a:cubicBezTo>
                  <a:close/>
                </a:path>
              </a:pathLst>
            </a:custGeom>
            <a:solidFill>
              <a:srgbClr val="0094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0" name="Freeform 291">
              <a:extLst>
                <a:ext uri="{FF2B5EF4-FFF2-40B4-BE49-F238E27FC236}">
                  <a16:creationId xmlns:a16="http://schemas.microsoft.com/office/drawing/2014/main" id="{8EAF6573-1EA4-9640-9B12-E755D01B49BF}"/>
                </a:ext>
              </a:extLst>
            </p:cNvPr>
            <p:cNvSpPr>
              <a:spLocks/>
            </p:cNvSpPr>
            <p:nvPr/>
          </p:nvSpPr>
          <p:spPr bwMode="auto">
            <a:xfrm>
              <a:off x="4724400" y="3784600"/>
              <a:ext cx="55563" cy="49212"/>
            </a:xfrm>
            <a:custGeom>
              <a:avLst/>
              <a:gdLst>
                <a:gd name="T0" fmla="*/ 21 w 23"/>
                <a:gd name="T1" fmla="*/ 12 h 20"/>
                <a:gd name="T2" fmla="*/ 0 w 23"/>
                <a:gd name="T3" fmla="*/ 0 h 20"/>
                <a:gd name="T4" fmla="*/ 23 w 23"/>
                <a:gd name="T5" fmla="*/ 20 h 20"/>
                <a:gd name="T6" fmla="*/ 21 w 23"/>
                <a:gd name="T7" fmla="*/ 12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20">
                  <a:moveTo>
                    <a:pt x="21" y="12"/>
                  </a:moveTo>
                  <a:cubicBezTo>
                    <a:pt x="14" y="10"/>
                    <a:pt x="4" y="6"/>
                    <a:pt x="0" y="0"/>
                  </a:cubicBezTo>
                  <a:cubicBezTo>
                    <a:pt x="3" y="10"/>
                    <a:pt x="11" y="18"/>
                    <a:pt x="23" y="20"/>
                  </a:cubicBezTo>
                  <a:cubicBezTo>
                    <a:pt x="22" y="17"/>
                    <a:pt x="21" y="15"/>
                    <a:pt x="21" y="12"/>
                  </a:cubicBezTo>
                  <a:close/>
                </a:path>
              </a:pathLst>
            </a:custGeom>
            <a:solidFill>
              <a:srgbClr val="0094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1" name="Freeform 292">
              <a:extLst>
                <a:ext uri="{FF2B5EF4-FFF2-40B4-BE49-F238E27FC236}">
                  <a16:creationId xmlns:a16="http://schemas.microsoft.com/office/drawing/2014/main" id="{8B6E6994-764E-9C48-9918-1C57EA340109}"/>
                </a:ext>
              </a:extLst>
            </p:cNvPr>
            <p:cNvSpPr>
              <a:spLocks/>
            </p:cNvSpPr>
            <p:nvPr/>
          </p:nvSpPr>
          <p:spPr bwMode="auto">
            <a:xfrm>
              <a:off x="6351588" y="4003675"/>
              <a:ext cx="134938" cy="31750"/>
            </a:xfrm>
            <a:custGeom>
              <a:avLst/>
              <a:gdLst>
                <a:gd name="T0" fmla="*/ 28 w 56"/>
                <a:gd name="T1" fmla="*/ 0 h 13"/>
                <a:gd name="T2" fmla="*/ 28 w 56"/>
                <a:gd name="T3" fmla="*/ 0 h 13"/>
                <a:gd name="T4" fmla="*/ 28 w 56"/>
                <a:gd name="T5" fmla="*/ 7 h 13"/>
                <a:gd name="T6" fmla="*/ 18 w 56"/>
                <a:gd name="T7" fmla="*/ 7 h 13"/>
                <a:gd name="T8" fmla="*/ 18 w 56"/>
                <a:gd name="T9" fmla="*/ 7 h 13"/>
                <a:gd name="T10" fmla="*/ 10 w 56"/>
                <a:gd name="T11" fmla="*/ 7 h 13"/>
                <a:gd name="T12" fmla="*/ 10 w 56"/>
                <a:gd name="T13" fmla="*/ 1 h 13"/>
                <a:gd name="T14" fmla="*/ 0 w 56"/>
                <a:gd name="T15" fmla="*/ 6 h 13"/>
                <a:gd name="T16" fmla="*/ 28 w 56"/>
                <a:gd name="T17" fmla="*/ 13 h 13"/>
                <a:gd name="T18" fmla="*/ 56 w 56"/>
                <a:gd name="T19" fmla="*/ 6 h 13"/>
                <a:gd name="T20" fmla="*/ 28 w 56"/>
                <a:gd name="T21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6" h="13">
                  <a:moveTo>
                    <a:pt x="28" y="0"/>
                  </a:moveTo>
                  <a:cubicBezTo>
                    <a:pt x="28" y="0"/>
                    <a:pt x="28" y="0"/>
                    <a:pt x="28" y="0"/>
                  </a:cubicBezTo>
                  <a:cubicBezTo>
                    <a:pt x="28" y="7"/>
                    <a:pt x="28" y="7"/>
                    <a:pt x="28" y="7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4" y="3"/>
                    <a:pt x="0" y="4"/>
                    <a:pt x="0" y="6"/>
                  </a:cubicBezTo>
                  <a:cubicBezTo>
                    <a:pt x="0" y="10"/>
                    <a:pt x="13" y="13"/>
                    <a:pt x="28" y="13"/>
                  </a:cubicBezTo>
                  <a:cubicBezTo>
                    <a:pt x="44" y="13"/>
                    <a:pt x="56" y="10"/>
                    <a:pt x="56" y="6"/>
                  </a:cubicBezTo>
                  <a:cubicBezTo>
                    <a:pt x="56" y="3"/>
                    <a:pt x="44" y="0"/>
                    <a:pt x="28" y="0"/>
                  </a:cubicBezTo>
                </a:path>
              </a:pathLst>
            </a:custGeom>
            <a:solidFill>
              <a:srgbClr val="AFAF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2" name="Freeform 293">
              <a:extLst>
                <a:ext uri="{FF2B5EF4-FFF2-40B4-BE49-F238E27FC236}">
                  <a16:creationId xmlns:a16="http://schemas.microsoft.com/office/drawing/2014/main" id="{6DFF7D25-E23A-2F40-95BB-DD56FEAB2471}"/>
                </a:ext>
              </a:extLst>
            </p:cNvPr>
            <p:cNvSpPr>
              <a:spLocks/>
            </p:cNvSpPr>
            <p:nvPr/>
          </p:nvSpPr>
          <p:spPr bwMode="auto">
            <a:xfrm>
              <a:off x="6375400" y="3773488"/>
              <a:ext cx="65088" cy="247650"/>
            </a:xfrm>
            <a:custGeom>
              <a:avLst/>
              <a:gdLst>
                <a:gd name="T0" fmla="*/ 25 w 27"/>
                <a:gd name="T1" fmla="*/ 54 h 102"/>
                <a:gd name="T2" fmla="*/ 15 w 27"/>
                <a:gd name="T3" fmla="*/ 59 h 102"/>
                <a:gd name="T4" fmla="*/ 12 w 27"/>
                <a:gd name="T5" fmla="*/ 0 h 102"/>
                <a:gd name="T6" fmla="*/ 2 w 27"/>
                <a:gd name="T7" fmla="*/ 0 h 102"/>
                <a:gd name="T8" fmla="*/ 0 w 27"/>
                <a:gd name="T9" fmla="*/ 102 h 102"/>
                <a:gd name="T10" fmla="*/ 18 w 27"/>
                <a:gd name="T11" fmla="*/ 102 h 102"/>
                <a:gd name="T12" fmla="*/ 16 w 27"/>
                <a:gd name="T13" fmla="*/ 67 h 102"/>
                <a:gd name="T14" fmla="*/ 26 w 27"/>
                <a:gd name="T15" fmla="*/ 58 h 102"/>
                <a:gd name="T16" fmla="*/ 25 w 27"/>
                <a:gd name="T17" fmla="*/ 54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" h="102">
                  <a:moveTo>
                    <a:pt x="25" y="54"/>
                  </a:moveTo>
                  <a:cubicBezTo>
                    <a:pt x="24" y="54"/>
                    <a:pt x="20" y="56"/>
                    <a:pt x="15" y="59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18" y="102"/>
                    <a:pt x="18" y="102"/>
                    <a:pt x="18" y="102"/>
                  </a:cubicBezTo>
                  <a:cubicBezTo>
                    <a:pt x="16" y="67"/>
                    <a:pt x="16" y="67"/>
                    <a:pt x="16" y="67"/>
                  </a:cubicBezTo>
                  <a:cubicBezTo>
                    <a:pt x="20" y="63"/>
                    <a:pt x="25" y="59"/>
                    <a:pt x="26" y="58"/>
                  </a:cubicBezTo>
                  <a:cubicBezTo>
                    <a:pt x="27" y="57"/>
                    <a:pt x="27" y="54"/>
                    <a:pt x="25" y="54"/>
                  </a:cubicBezTo>
                </a:path>
              </a:pathLst>
            </a:custGeom>
            <a:solidFill>
              <a:srgbClr val="9B5F0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3" name="Freeform 294">
              <a:extLst>
                <a:ext uri="{FF2B5EF4-FFF2-40B4-BE49-F238E27FC236}">
                  <a16:creationId xmlns:a16="http://schemas.microsoft.com/office/drawing/2014/main" id="{65E59A1E-8067-5A40-A3C2-91A199CE8CC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416675" y="3921125"/>
              <a:ext cx="12700" cy="82550"/>
            </a:xfrm>
            <a:custGeom>
              <a:avLst/>
              <a:gdLst>
                <a:gd name="T0" fmla="*/ 0 w 5"/>
                <a:gd name="T1" fmla="*/ 27 h 34"/>
                <a:gd name="T2" fmla="*/ 1 w 5"/>
                <a:gd name="T3" fmla="*/ 34 h 34"/>
                <a:gd name="T4" fmla="*/ 1 w 5"/>
                <a:gd name="T5" fmla="*/ 34 h 34"/>
                <a:gd name="T6" fmla="*/ 0 w 5"/>
                <a:gd name="T7" fmla="*/ 27 h 34"/>
                <a:gd name="T8" fmla="*/ 5 w 5"/>
                <a:gd name="T9" fmla="*/ 0 h 34"/>
                <a:gd name="T10" fmla="*/ 5 w 5"/>
                <a:gd name="T11" fmla="*/ 0 h 34"/>
                <a:gd name="T12" fmla="*/ 3 w 5"/>
                <a:gd name="T13" fmla="*/ 3 h 34"/>
                <a:gd name="T14" fmla="*/ 5 w 5"/>
                <a:gd name="T15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" h="34">
                  <a:moveTo>
                    <a:pt x="0" y="27"/>
                  </a:moveTo>
                  <a:cubicBezTo>
                    <a:pt x="1" y="34"/>
                    <a:pt x="1" y="34"/>
                    <a:pt x="1" y="34"/>
                  </a:cubicBezTo>
                  <a:cubicBezTo>
                    <a:pt x="1" y="34"/>
                    <a:pt x="1" y="34"/>
                    <a:pt x="1" y="34"/>
                  </a:cubicBezTo>
                  <a:cubicBezTo>
                    <a:pt x="0" y="27"/>
                    <a:pt x="0" y="27"/>
                    <a:pt x="0" y="27"/>
                  </a:cubicBezTo>
                  <a:moveTo>
                    <a:pt x="5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5" y="1"/>
                    <a:pt x="4" y="2"/>
                    <a:pt x="3" y="3"/>
                  </a:cubicBezTo>
                  <a:cubicBezTo>
                    <a:pt x="4" y="2"/>
                    <a:pt x="5" y="1"/>
                    <a:pt x="5" y="0"/>
                  </a:cubicBezTo>
                </a:path>
              </a:pathLst>
            </a:custGeom>
            <a:solidFill>
              <a:srgbClr val="9A8A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4" name="Freeform 295">
              <a:extLst>
                <a:ext uri="{FF2B5EF4-FFF2-40B4-BE49-F238E27FC236}">
                  <a16:creationId xmlns:a16="http://schemas.microsoft.com/office/drawing/2014/main" id="{443D4428-2823-5642-A695-C673C48FD9E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411913" y="3908425"/>
              <a:ext cx="26988" cy="12700"/>
            </a:xfrm>
            <a:custGeom>
              <a:avLst/>
              <a:gdLst>
                <a:gd name="T0" fmla="*/ 11 w 11"/>
                <a:gd name="T1" fmla="*/ 2 h 5"/>
                <a:gd name="T2" fmla="*/ 11 w 11"/>
                <a:gd name="T3" fmla="*/ 2 h 5"/>
                <a:gd name="T4" fmla="*/ 7 w 11"/>
                <a:gd name="T5" fmla="*/ 5 h 5"/>
                <a:gd name="T6" fmla="*/ 7 w 11"/>
                <a:gd name="T7" fmla="*/ 5 h 5"/>
                <a:gd name="T8" fmla="*/ 10 w 11"/>
                <a:gd name="T9" fmla="*/ 2 h 5"/>
                <a:gd name="T10" fmla="*/ 11 w 11"/>
                <a:gd name="T11" fmla="*/ 2 h 5"/>
                <a:gd name="T12" fmla="*/ 6 w 11"/>
                <a:gd name="T13" fmla="*/ 0 h 5"/>
                <a:gd name="T14" fmla="*/ 6 w 11"/>
                <a:gd name="T15" fmla="*/ 0 h 5"/>
                <a:gd name="T16" fmla="*/ 0 w 11"/>
                <a:gd name="T17" fmla="*/ 3 h 5"/>
                <a:gd name="T18" fmla="*/ 0 w 11"/>
                <a:gd name="T19" fmla="*/ 0 h 5"/>
                <a:gd name="T20" fmla="*/ 0 w 11"/>
                <a:gd name="T21" fmla="*/ 0 h 5"/>
                <a:gd name="T22" fmla="*/ 0 w 11"/>
                <a:gd name="T23" fmla="*/ 3 h 5"/>
                <a:gd name="T24" fmla="*/ 6 w 11"/>
                <a:gd name="T25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" h="5">
                  <a:moveTo>
                    <a:pt x="11" y="2"/>
                  </a:moveTo>
                  <a:cubicBezTo>
                    <a:pt x="11" y="2"/>
                    <a:pt x="11" y="2"/>
                    <a:pt x="11" y="2"/>
                  </a:cubicBezTo>
                  <a:cubicBezTo>
                    <a:pt x="10" y="2"/>
                    <a:pt x="9" y="3"/>
                    <a:pt x="7" y="5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9" y="4"/>
                    <a:pt x="10" y="2"/>
                    <a:pt x="10" y="2"/>
                  </a:cubicBezTo>
                  <a:cubicBezTo>
                    <a:pt x="11" y="2"/>
                    <a:pt x="11" y="2"/>
                    <a:pt x="11" y="2"/>
                  </a:cubicBezTo>
                  <a:moveTo>
                    <a:pt x="6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4" y="1"/>
                    <a:pt x="2" y="2"/>
                    <a:pt x="0" y="3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2" y="2"/>
                    <a:pt x="4" y="1"/>
                    <a:pt x="6" y="0"/>
                  </a:cubicBezTo>
                </a:path>
              </a:pathLst>
            </a:custGeom>
            <a:solidFill>
              <a:srgbClr val="5A80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5" name="Freeform 296">
              <a:extLst>
                <a:ext uri="{FF2B5EF4-FFF2-40B4-BE49-F238E27FC236}">
                  <a16:creationId xmlns:a16="http://schemas.microsoft.com/office/drawing/2014/main" id="{867E609B-7B43-4E48-A966-DD3892EA541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394450" y="3773488"/>
              <a:ext cx="46038" cy="134937"/>
            </a:xfrm>
            <a:custGeom>
              <a:avLst/>
              <a:gdLst>
                <a:gd name="T0" fmla="*/ 17 w 19"/>
                <a:gd name="T1" fmla="*/ 54 h 56"/>
                <a:gd name="T2" fmla="*/ 17 w 19"/>
                <a:gd name="T3" fmla="*/ 54 h 56"/>
                <a:gd name="T4" fmla="*/ 13 w 19"/>
                <a:gd name="T5" fmla="*/ 56 h 56"/>
                <a:gd name="T6" fmla="*/ 13 w 19"/>
                <a:gd name="T7" fmla="*/ 56 h 56"/>
                <a:gd name="T8" fmla="*/ 17 w 19"/>
                <a:gd name="T9" fmla="*/ 54 h 56"/>
                <a:gd name="T10" fmla="*/ 17 w 19"/>
                <a:gd name="T11" fmla="*/ 54 h 56"/>
                <a:gd name="T12" fmla="*/ 19 w 19"/>
                <a:gd name="T13" fmla="*/ 55 h 56"/>
                <a:gd name="T14" fmla="*/ 17 w 19"/>
                <a:gd name="T15" fmla="*/ 54 h 56"/>
                <a:gd name="T16" fmla="*/ 4 w 19"/>
                <a:gd name="T17" fmla="*/ 0 h 56"/>
                <a:gd name="T18" fmla="*/ 0 w 19"/>
                <a:gd name="T19" fmla="*/ 0 h 56"/>
                <a:gd name="T20" fmla="*/ 4 w 19"/>
                <a:gd name="T21" fmla="*/ 0 h 56"/>
                <a:gd name="T22" fmla="*/ 7 w 19"/>
                <a:gd name="T23" fmla="*/ 56 h 56"/>
                <a:gd name="T24" fmla="*/ 7 w 19"/>
                <a:gd name="T25" fmla="*/ 56 h 56"/>
                <a:gd name="T26" fmla="*/ 4 w 19"/>
                <a:gd name="T27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9" h="56">
                  <a:moveTo>
                    <a:pt x="17" y="54"/>
                  </a:moveTo>
                  <a:cubicBezTo>
                    <a:pt x="17" y="54"/>
                    <a:pt x="17" y="54"/>
                    <a:pt x="17" y="54"/>
                  </a:cubicBezTo>
                  <a:cubicBezTo>
                    <a:pt x="16" y="54"/>
                    <a:pt x="15" y="55"/>
                    <a:pt x="13" y="56"/>
                  </a:cubicBezTo>
                  <a:cubicBezTo>
                    <a:pt x="13" y="56"/>
                    <a:pt x="13" y="56"/>
                    <a:pt x="13" y="56"/>
                  </a:cubicBezTo>
                  <a:cubicBezTo>
                    <a:pt x="15" y="55"/>
                    <a:pt x="16" y="54"/>
                    <a:pt x="17" y="54"/>
                  </a:cubicBezTo>
                  <a:cubicBezTo>
                    <a:pt x="17" y="54"/>
                    <a:pt x="17" y="54"/>
                    <a:pt x="17" y="54"/>
                  </a:cubicBezTo>
                  <a:cubicBezTo>
                    <a:pt x="18" y="54"/>
                    <a:pt x="18" y="55"/>
                    <a:pt x="19" y="55"/>
                  </a:cubicBezTo>
                  <a:cubicBezTo>
                    <a:pt x="18" y="55"/>
                    <a:pt x="18" y="54"/>
                    <a:pt x="17" y="54"/>
                  </a:cubicBezTo>
                  <a:moveTo>
                    <a:pt x="4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7" y="56"/>
                    <a:pt x="7" y="56"/>
                    <a:pt x="7" y="56"/>
                  </a:cubicBezTo>
                  <a:cubicBezTo>
                    <a:pt x="7" y="56"/>
                    <a:pt x="7" y="56"/>
                    <a:pt x="7" y="56"/>
                  </a:cubicBezTo>
                  <a:cubicBezTo>
                    <a:pt x="4" y="0"/>
                    <a:pt x="4" y="0"/>
                    <a:pt x="4" y="0"/>
                  </a:cubicBezTo>
                </a:path>
              </a:pathLst>
            </a:custGeom>
            <a:solidFill>
              <a:srgbClr val="BCA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6" name="Freeform 297">
              <a:extLst>
                <a:ext uri="{FF2B5EF4-FFF2-40B4-BE49-F238E27FC236}">
                  <a16:creationId xmlns:a16="http://schemas.microsoft.com/office/drawing/2014/main" id="{7D9BEFFA-0016-CE40-AFEB-33C7AD8E4D9A}"/>
                </a:ext>
              </a:extLst>
            </p:cNvPr>
            <p:cNvSpPr>
              <a:spLocks/>
            </p:cNvSpPr>
            <p:nvPr/>
          </p:nvSpPr>
          <p:spPr bwMode="auto">
            <a:xfrm>
              <a:off x="6394450" y="4003675"/>
              <a:ext cx="23813" cy="17462"/>
            </a:xfrm>
            <a:custGeom>
              <a:avLst/>
              <a:gdLst>
                <a:gd name="T0" fmla="*/ 10 w 10"/>
                <a:gd name="T1" fmla="*/ 0 h 7"/>
                <a:gd name="T2" fmla="*/ 10 w 10"/>
                <a:gd name="T3" fmla="*/ 0 h 7"/>
                <a:gd name="T4" fmla="*/ 10 w 10"/>
                <a:gd name="T5" fmla="*/ 7 h 7"/>
                <a:gd name="T6" fmla="*/ 0 w 10"/>
                <a:gd name="T7" fmla="*/ 7 h 7"/>
                <a:gd name="T8" fmla="*/ 0 w 10"/>
                <a:gd name="T9" fmla="*/ 7 h 7"/>
                <a:gd name="T10" fmla="*/ 10 w 10"/>
                <a:gd name="T11" fmla="*/ 7 h 7"/>
                <a:gd name="T12" fmla="*/ 10 w 10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7">
                  <a:moveTo>
                    <a:pt x="10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0" y="0"/>
                    <a:pt x="10" y="0"/>
                    <a:pt x="10" y="0"/>
                  </a:cubicBezTo>
                </a:path>
              </a:pathLst>
            </a:custGeom>
            <a:solidFill>
              <a:srgbClr val="8174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7" name="Freeform 298">
              <a:extLst>
                <a:ext uri="{FF2B5EF4-FFF2-40B4-BE49-F238E27FC236}">
                  <a16:creationId xmlns:a16="http://schemas.microsoft.com/office/drawing/2014/main" id="{E261FB2B-99CF-D942-8368-FFCA244EE3C4}"/>
                </a:ext>
              </a:extLst>
            </p:cNvPr>
            <p:cNvSpPr>
              <a:spLocks/>
            </p:cNvSpPr>
            <p:nvPr/>
          </p:nvSpPr>
          <p:spPr bwMode="auto">
            <a:xfrm>
              <a:off x="6394450" y="3773488"/>
              <a:ext cx="46038" cy="247650"/>
            </a:xfrm>
            <a:custGeom>
              <a:avLst/>
              <a:gdLst>
                <a:gd name="T0" fmla="*/ 4 w 19"/>
                <a:gd name="T1" fmla="*/ 0 h 102"/>
                <a:gd name="T2" fmla="*/ 0 w 19"/>
                <a:gd name="T3" fmla="*/ 0 h 102"/>
                <a:gd name="T4" fmla="*/ 0 w 19"/>
                <a:gd name="T5" fmla="*/ 102 h 102"/>
                <a:gd name="T6" fmla="*/ 10 w 19"/>
                <a:gd name="T7" fmla="*/ 102 h 102"/>
                <a:gd name="T8" fmla="*/ 10 w 19"/>
                <a:gd name="T9" fmla="*/ 95 h 102"/>
                <a:gd name="T10" fmla="*/ 9 w 19"/>
                <a:gd name="T11" fmla="*/ 88 h 102"/>
                <a:gd name="T12" fmla="*/ 8 w 19"/>
                <a:gd name="T13" fmla="*/ 67 h 102"/>
                <a:gd name="T14" fmla="*/ 12 w 19"/>
                <a:gd name="T15" fmla="*/ 64 h 102"/>
                <a:gd name="T16" fmla="*/ 14 w 19"/>
                <a:gd name="T17" fmla="*/ 61 h 102"/>
                <a:gd name="T18" fmla="*/ 18 w 19"/>
                <a:gd name="T19" fmla="*/ 58 h 102"/>
                <a:gd name="T20" fmla="*/ 18 w 19"/>
                <a:gd name="T21" fmla="*/ 58 h 102"/>
                <a:gd name="T22" fmla="*/ 19 w 19"/>
                <a:gd name="T23" fmla="*/ 55 h 102"/>
                <a:gd name="T24" fmla="*/ 17 w 19"/>
                <a:gd name="T25" fmla="*/ 54 h 102"/>
                <a:gd name="T26" fmla="*/ 17 w 19"/>
                <a:gd name="T27" fmla="*/ 54 h 102"/>
                <a:gd name="T28" fmla="*/ 13 w 19"/>
                <a:gd name="T29" fmla="*/ 56 h 102"/>
                <a:gd name="T30" fmla="*/ 7 w 19"/>
                <a:gd name="T31" fmla="*/ 59 h 102"/>
                <a:gd name="T32" fmla="*/ 7 w 19"/>
                <a:gd name="T33" fmla="*/ 56 h 102"/>
                <a:gd name="T34" fmla="*/ 4 w 19"/>
                <a:gd name="T35" fmla="*/ 0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9" h="102">
                  <a:moveTo>
                    <a:pt x="4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10" y="102"/>
                    <a:pt x="10" y="102"/>
                    <a:pt x="10" y="102"/>
                  </a:cubicBezTo>
                  <a:cubicBezTo>
                    <a:pt x="10" y="95"/>
                    <a:pt x="10" y="95"/>
                    <a:pt x="10" y="95"/>
                  </a:cubicBezTo>
                  <a:cubicBezTo>
                    <a:pt x="9" y="88"/>
                    <a:pt x="9" y="88"/>
                    <a:pt x="9" y="88"/>
                  </a:cubicBezTo>
                  <a:cubicBezTo>
                    <a:pt x="8" y="67"/>
                    <a:pt x="8" y="67"/>
                    <a:pt x="8" y="67"/>
                  </a:cubicBezTo>
                  <a:cubicBezTo>
                    <a:pt x="9" y="66"/>
                    <a:pt x="10" y="65"/>
                    <a:pt x="12" y="64"/>
                  </a:cubicBezTo>
                  <a:cubicBezTo>
                    <a:pt x="13" y="63"/>
                    <a:pt x="14" y="62"/>
                    <a:pt x="14" y="61"/>
                  </a:cubicBezTo>
                  <a:cubicBezTo>
                    <a:pt x="16" y="59"/>
                    <a:pt x="17" y="58"/>
                    <a:pt x="18" y="58"/>
                  </a:cubicBezTo>
                  <a:cubicBezTo>
                    <a:pt x="18" y="58"/>
                    <a:pt x="18" y="58"/>
                    <a:pt x="18" y="58"/>
                  </a:cubicBezTo>
                  <a:cubicBezTo>
                    <a:pt x="18" y="57"/>
                    <a:pt x="19" y="56"/>
                    <a:pt x="19" y="55"/>
                  </a:cubicBezTo>
                  <a:cubicBezTo>
                    <a:pt x="18" y="55"/>
                    <a:pt x="18" y="54"/>
                    <a:pt x="17" y="54"/>
                  </a:cubicBezTo>
                  <a:cubicBezTo>
                    <a:pt x="17" y="54"/>
                    <a:pt x="17" y="54"/>
                    <a:pt x="17" y="54"/>
                  </a:cubicBezTo>
                  <a:cubicBezTo>
                    <a:pt x="16" y="54"/>
                    <a:pt x="15" y="55"/>
                    <a:pt x="13" y="56"/>
                  </a:cubicBezTo>
                  <a:cubicBezTo>
                    <a:pt x="11" y="57"/>
                    <a:pt x="9" y="58"/>
                    <a:pt x="7" y="59"/>
                  </a:cubicBezTo>
                  <a:cubicBezTo>
                    <a:pt x="7" y="56"/>
                    <a:pt x="7" y="56"/>
                    <a:pt x="7" y="56"/>
                  </a:cubicBezTo>
                  <a:cubicBezTo>
                    <a:pt x="4" y="0"/>
                    <a:pt x="4" y="0"/>
                    <a:pt x="4" y="0"/>
                  </a:cubicBezTo>
                </a:path>
              </a:pathLst>
            </a:custGeom>
            <a:solidFill>
              <a:srgbClr val="723F0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8" name="Freeform 299">
              <a:extLst>
                <a:ext uri="{FF2B5EF4-FFF2-40B4-BE49-F238E27FC236}">
                  <a16:creationId xmlns:a16="http://schemas.microsoft.com/office/drawing/2014/main" id="{A0A06688-56B3-3244-902E-E145F60DAFE3}"/>
                </a:ext>
              </a:extLst>
            </p:cNvPr>
            <p:cNvSpPr>
              <a:spLocks/>
            </p:cNvSpPr>
            <p:nvPr/>
          </p:nvSpPr>
          <p:spPr bwMode="auto">
            <a:xfrm>
              <a:off x="6210300" y="3567113"/>
              <a:ext cx="363538" cy="320675"/>
            </a:xfrm>
            <a:custGeom>
              <a:avLst/>
              <a:gdLst>
                <a:gd name="T0" fmla="*/ 150 w 150"/>
                <a:gd name="T1" fmla="*/ 79 h 132"/>
                <a:gd name="T2" fmla="*/ 142 w 150"/>
                <a:gd name="T3" fmla="*/ 60 h 132"/>
                <a:gd name="T4" fmla="*/ 145 w 150"/>
                <a:gd name="T5" fmla="*/ 47 h 132"/>
                <a:gd name="T6" fmla="*/ 117 w 150"/>
                <a:gd name="T7" fmla="*/ 19 h 132"/>
                <a:gd name="T8" fmla="*/ 103 w 150"/>
                <a:gd name="T9" fmla="*/ 22 h 132"/>
                <a:gd name="T10" fmla="*/ 75 w 150"/>
                <a:gd name="T11" fmla="*/ 0 h 132"/>
                <a:gd name="T12" fmla="*/ 47 w 150"/>
                <a:gd name="T13" fmla="*/ 22 h 132"/>
                <a:gd name="T14" fmla="*/ 33 w 150"/>
                <a:gd name="T15" fmla="*/ 19 h 132"/>
                <a:gd name="T16" fmla="*/ 5 w 150"/>
                <a:gd name="T17" fmla="*/ 47 h 132"/>
                <a:gd name="T18" fmla="*/ 8 w 150"/>
                <a:gd name="T19" fmla="*/ 60 h 132"/>
                <a:gd name="T20" fmla="*/ 0 w 150"/>
                <a:gd name="T21" fmla="*/ 79 h 132"/>
                <a:gd name="T22" fmla="*/ 24 w 150"/>
                <a:gd name="T23" fmla="*/ 107 h 132"/>
                <a:gd name="T24" fmla="*/ 52 w 150"/>
                <a:gd name="T25" fmla="*/ 132 h 132"/>
                <a:gd name="T26" fmla="*/ 75 w 150"/>
                <a:gd name="T27" fmla="*/ 121 h 132"/>
                <a:gd name="T28" fmla="*/ 98 w 150"/>
                <a:gd name="T29" fmla="*/ 132 h 132"/>
                <a:gd name="T30" fmla="*/ 126 w 150"/>
                <a:gd name="T31" fmla="*/ 107 h 132"/>
                <a:gd name="T32" fmla="*/ 150 w 150"/>
                <a:gd name="T33" fmla="*/ 7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50" h="132">
                  <a:moveTo>
                    <a:pt x="150" y="79"/>
                  </a:moveTo>
                  <a:cubicBezTo>
                    <a:pt x="150" y="72"/>
                    <a:pt x="147" y="65"/>
                    <a:pt x="142" y="60"/>
                  </a:cubicBezTo>
                  <a:cubicBezTo>
                    <a:pt x="144" y="56"/>
                    <a:pt x="145" y="52"/>
                    <a:pt x="145" y="47"/>
                  </a:cubicBezTo>
                  <a:cubicBezTo>
                    <a:pt x="145" y="32"/>
                    <a:pt x="132" y="19"/>
                    <a:pt x="117" y="19"/>
                  </a:cubicBezTo>
                  <a:cubicBezTo>
                    <a:pt x="112" y="19"/>
                    <a:pt x="107" y="20"/>
                    <a:pt x="103" y="22"/>
                  </a:cubicBezTo>
                  <a:cubicBezTo>
                    <a:pt x="100" y="9"/>
                    <a:pt x="89" y="0"/>
                    <a:pt x="75" y="0"/>
                  </a:cubicBezTo>
                  <a:cubicBezTo>
                    <a:pt x="61" y="0"/>
                    <a:pt x="50" y="9"/>
                    <a:pt x="47" y="22"/>
                  </a:cubicBezTo>
                  <a:cubicBezTo>
                    <a:pt x="43" y="20"/>
                    <a:pt x="38" y="19"/>
                    <a:pt x="33" y="19"/>
                  </a:cubicBezTo>
                  <a:cubicBezTo>
                    <a:pt x="17" y="19"/>
                    <a:pt x="5" y="32"/>
                    <a:pt x="5" y="47"/>
                  </a:cubicBezTo>
                  <a:cubicBezTo>
                    <a:pt x="5" y="52"/>
                    <a:pt x="6" y="56"/>
                    <a:pt x="8" y="60"/>
                  </a:cubicBezTo>
                  <a:cubicBezTo>
                    <a:pt x="3" y="65"/>
                    <a:pt x="0" y="72"/>
                    <a:pt x="0" y="79"/>
                  </a:cubicBezTo>
                  <a:cubicBezTo>
                    <a:pt x="0" y="94"/>
                    <a:pt x="10" y="105"/>
                    <a:pt x="24" y="107"/>
                  </a:cubicBezTo>
                  <a:cubicBezTo>
                    <a:pt x="26" y="121"/>
                    <a:pt x="37" y="132"/>
                    <a:pt x="52" y="132"/>
                  </a:cubicBezTo>
                  <a:cubicBezTo>
                    <a:pt x="61" y="132"/>
                    <a:pt x="70" y="128"/>
                    <a:pt x="75" y="121"/>
                  </a:cubicBezTo>
                  <a:cubicBezTo>
                    <a:pt x="80" y="128"/>
                    <a:pt x="88" y="132"/>
                    <a:pt x="98" y="132"/>
                  </a:cubicBezTo>
                  <a:cubicBezTo>
                    <a:pt x="112" y="132"/>
                    <a:pt x="124" y="121"/>
                    <a:pt x="126" y="107"/>
                  </a:cubicBezTo>
                  <a:cubicBezTo>
                    <a:pt x="139" y="105"/>
                    <a:pt x="150" y="94"/>
                    <a:pt x="150" y="7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9" name="Freeform 300">
              <a:extLst>
                <a:ext uri="{FF2B5EF4-FFF2-40B4-BE49-F238E27FC236}">
                  <a16:creationId xmlns:a16="http://schemas.microsoft.com/office/drawing/2014/main" id="{EE60BA4B-6503-104B-89C8-EACC53F973E5}"/>
                </a:ext>
              </a:extLst>
            </p:cNvPr>
            <p:cNvSpPr>
              <a:spLocks/>
            </p:cNvSpPr>
            <p:nvPr/>
          </p:nvSpPr>
          <p:spPr bwMode="auto">
            <a:xfrm>
              <a:off x="6270625" y="3613150"/>
              <a:ext cx="303213" cy="274637"/>
            </a:xfrm>
            <a:custGeom>
              <a:avLst/>
              <a:gdLst>
                <a:gd name="T0" fmla="*/ 117 w 125"/>
                <a:gd name="T1" fmla="*/ 41 h 113"/>
                <a:gd name="T2" fmla="*/ 120 w 125"/>
                <a:gd name="T3" fmla="*/ 28 h 113"/>
                <a:gd name="T4" fmla="*/ 96 w 125"/>
                <a:gd name="T5" fmla="*/ 0 h 113"/>
                <a:gd name="T6" fmla="*/ 108 w 125"/>
                <a:gd name="T7" fmla="*/ 23 h 113"/>
                <a:gd name="T8" fmla="*/ 106 w 125"/>
                <a:gd name="T9" fmla="*/ 35 h 113"/>
                <a:gd name="T10" fmla="*/ 113 w 125"/>
                <a:gd name="T11" fmla="*/ 53 h 113"/>
                <a:gd name="T12" fmla="*/ 90 w 125"/>
                <a:gd name="T13" fmla="*/ 80 h 113"/>
                <a:gd name="T14" fmla="*/ 64 w 125"/>
                <a:gd name="T15" fmla="*/ 103 h 113"/>
                <a:gd name="T16" fmla="*/ 42 w 125"/>
                <a:gd name="T17" fmla="*/ 92 h 113"/>
                <a:gd name="T18" fmla="*/ 20 w 125"/>
                <a:gd name="T19" fmla="*/ 103 h 113"/>
                <a:gd name="T20" fmla="*/ 0 w 125"/>
                <a:gd name="T21" fmla="*/ 94 h 113"/>
                <a:gd name="T22" fmla="*/ 27 w 125"/>
                <a:gd name="T23" fmla="*/ 113 h 113"/>
                <a:gd name="T24" fmla="*/ 50 w 125"/>
                <a:gd name="T25" fmla="*/ 102 h 113"/>
                <a:gd name="T26" fmla="*/ 73 w 125"/>
                <a:gd name="T27" fmla="*/ 113 h 113"/>
                <a:gd name="T28" fmla="*/ 101 w 125"/>
                <a:gd name="T29" fmla="*/ 88 h 113"/>
                <a:gd name="T30" fmla="*/ 125 w 125"/>
                <a:gd name="T31" fmla="*/ 60 h 113"/>
                <a:gd name="T32" fmla="*/ 117 w 125"/>
                <a:gd name="T33" fmla="*/ 41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25" h="113">
                  <a:moveTo>
                    <a:pt x="117" y="41"/>
                  </a:moveTo>
                  <a:cubicBezTo>
                    <a:pt x="119" y="37"/>
                    <a:pt x="120" y="33"/>
                    <a:pt x="120" y="28"/>
                  </a:cubicBezTo>
                  <a:cubicBezTo>
                    <a:pt x="120" y="14"/>
                    <a:pt x="110" y="3"/>
                    <a:pt x="96" y="0"/>
                  </a:cubicBezTo>
                  <a:cubicBezTo>
                    <a:pt x="104" y="5"/>
                    <a:pt x="108" y="13"/>
                    <a:pt x="108" y="23"/>
                  </a:cubicBezTo>
                  <a:cubicBezTo>
                    <a:pt x="108" y="27"/>
                    <a:pt x="107" y="31"/>
                    <a:pt x="106" y="35"/>
                  </a:cubicBezTo>
                  <a:cubicBezTo>
                    <a:pt x="110" y="40"/>
                    <a:pt x="113" y="46"/>
                    <a:pt x="113" y="53"/>
                  </a:cubicBezTo>
                  <a:cubicBezTo>
                    <a:pt x="113" y="67"/>
                    <a:pt x="103" y="78"/>
                    <a:pt x="90" y="80"/>
                  </a:cubicBezTo>
                  <a:cubicBezTo>
                    <a:pt x="89" y="93"/>
                    <a:pt x="77" y="103"/>
                    <a:pt x="64" y="103"/>
                  </a:cubicBezTo>
                  <a:cubicBezTo>
                    <a:pt x="55" y="103"/>
                    <a:pt x="47" y="99"/>
                    <a:pt x="42" y="92"/>
                  </a:cubicBezTo>
                  <a:cubicBezTo>
                    <a:pt x="37" y="99"/>
                    <a:pt x="29" y="103"/>
                    <a:pt x="20" y="103"/>
                  </a:cubicBezTo>
                  <a:cubicBezTo>
                    <a:pt x="12" y="103"/>
                    <a:pt x="5" y="100"/>
                    <a:pt x="0" y="94"/>
                  </a:cubicBezTo>
                  <a:cubicBezTo>
                    <a:pt x="4" y="105"/>
                    <a:pt x="14" y="113"/>
                    <a:pt x="27" y="113"/>
                  </a:cubicBezTo>
                  <a:cubicBezTo>
                    <a:pt x="36" y="113"/>
                    <a:pt x="45" y="109"/>
                    <a:pt x="50" y="102"/>
                  </a:cubicBezTo>
                  <a:cubicBezTo>
                    <a:pt x="55" y="109"/>
                    <a:pt x="63" y="113"/>
                    <a:pt x="73" y="113"/>
                  </a:cubicBezTo>
                  <a:cubicBezTo>
                    <a:pt x="87" y="113"/>
                    <a:pt x="99" y="102"/>
                    <a:pt x="101" y="88"/>
                  </a:cubicBezTo>
                  <a:cubicBezTo>
                    <a:pt x="114" y="86"/>
                    <a:pt x="125" y="75"/>
                    <a:pt x="125" y="60"/>
                  </a:cubicBezTo>
                  <a:cubicBezTo>
                    <a:pt x="125" y="53"/>
                    <a:pt x="122" y="46"/>
                    <a:pt x="117" y="41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0" name="Freeform 301">
              <a:extLst>
                <a:ext uri="{FF2B5EF4-FFF2-40B4-BE49-F238E27FC236}">
                  <a16:creationId xmlns:a16="http://schemas.microsoft.com/office/drawing/2014/main" id="{A472E3E0-9AC2-134A-A88E-A8CF387DE429}"/>
                </a:ext>
              </a:extLst>
            </p:cNvPr>
            <p:cNvSpPr>
              <a:spLocks/>
            </p:cNvSpPr>
            <p:nvPr/>
          </p:nvSpPr>
          <p:spPr bwMode="auto">
            <a:xfrm>
              <a:off x="6403975" y="3567113"/>
              <a:ext cx="55563" cy="63500"/>
            </a:xfrm>
            <a:custGeom>
              <a:avLst/>
              <a:gdLst>
                <a:gd name="T0" fmla="*/ 17 w 23"/>
                <a:gd name="T1" fmla="*/ 26 h 26"/>
                <a:gd name="T2" fmla="*/ 23 w 23"/>
                <a:gd name="T3" fmla="*/ 22 h 26"/>
                <a:gd name="T4" fmla="*/ 0 w 23"/>
                <a:gd name="T5" fmla="*/ 0 h 26"/>
                <a:gd name="T6" fmla="*/ 17 w 23"/>
                <a:gd name="T7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26">
                  <a:moveTo>
                    <a:pt x="17" y="26"/>
                  </a:moveTo>
                  <a:cubicBezTo>
                    <a:pt x="18" y="25"/>
                    <a:pt x="20" y="24"/>
                    <a:pt x="23" y="22"/>
                  </a:cubicBezTo>
                  <a:cubicBezTo>
                    <a:pt x="20" y="9"/>
                    <a:pt x="9" y="2"/>
                    <a:pt x="0" y="0"/>
                  </a:cubicBezTo>
                  <a:cubicBezTo>
                    <a:pt x="7" y="4"/>
                    <a:pt x="15" y="18"/>
                    <a:pt x="17" y="26"/>
                  </a:cubicBezTo>
                  <a:close/>
                </a:path>
              </a:pathLst>
            </a:custGeom>
            <a:solidFill>
              <a:srgbClr val="0094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1" name="Freeform 302">
              <a:extLst>
                <a:ext uri="{FF2B5EF4-FFF2-40B4-BE49-F238E27FC236}">
                  <a16:creationId xmlns:a16="http://schemas.microsoft.com/office/drawing/2014/main" id="{19955310-0928-7343-A9C7-B98D92FA0CFE}"/>
                </a:ext>
              </a:extLst>
            </p:cNvPr>
            <p:cNvSpPr>
              <a:spLocks/>
            </p:cNvSpPr>
            <p:nvPr/>
          </p:nvSpPr>
          <p:spPr bwMode="auto">
            <a:xfrm>
              <a:off x="6211888" y="3779838"/>
              <a:ext cx="57150" cy="46037"/>
            </a:xfrm>
            <a:custGeom>
              <a:avLst/>
              <a:gdLst>
                <a:gd name="T0" fmla="*/ 21 w 23"/>
                <a:gd name="T1" fmla="*/ 11 h 19"/>
                <a:gd name="T2" fmla="*/ 0 w 23"/>
                <a:gd name="T3" fmla="*/ 0 h 19"/>
                <a:gd name="T4" fmla="*/ 23 w 23"/>
                <a:gd name="T5" fmla="*/ 19 h 19"/>
                <a:gd name="T6" fmla="*/ 21 w 23"/>
                <a:gd name="T7" fmla="*/ 11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19">
                  <a:moveTo>
                    <a:pt x="21" y="11"/>
                  </a:moveTo>
                  <a:cubicBezTo>
                    <a:pt x="14" y="10"/>
                    <a:pt x="4" y="6"/>
                    <a:pt x="0" y="0"/>
                  </a:cubicBezTo>
                  <a:cubicBezTo>
                    <a:pt x="3" y="9"/>
                    <a:pt x="11" y="17"/>
                    <a:pt x="23" y="19"/>
                  </a:cubicBezTo>
                  <a:cubicBezTo>
                    <a:pt x="22" y="17"/>
                    <a:pt x="21" y="14"/>
                    <a:pt x="21" y="11"/>
                  </a:cubicBezTo>
                  <a:close/>
                </a:path>
              </a:pathLst>
            </a:custGeom>
            <a:solidFill>
              <a:srgbClr val="0094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2" name="Freeform 303">
              <a:extLst>
                <a:ext uri="{FF2B5EF4-FFF2-40B4-BE49-F238E27FC236}">
                  <a16:creationId xmlns:a16="http://schemas.microsoft.com/office/drawing/2014/main" id="{2FF25A06-82AA-5B49-991A-845374874845}"/>
                </a:ext>
              </a:extLst>
            </p:cNvPr>
            <p:cNvSpPr>
              <a:spLocks/>
            </p:cNvSpPr>
            <p:nvPr/>
          </p:nvSpPr>
          <p:spPr bwMode="auto">
            <a:xfrm>
              <a:off x="7153275" y="4068763"/>
              <a:ext cx="134938" cy="28575"/>
            </a:xfrm>
            <a:custGeom>
              <a:avLst/>
              <a:gdLst>
                <a:gd name="T0" fmla="*/ 28 w 56"/>
                <a:gd name="T1" fmla="*/ 0 h 12"/>
                <a:gd name="T2" fmla="*/ 28 w 56"/>
                <a:gd name="T3" fmla="*/ 0 h 12"/>
                <a:gd name="T4" fmla="*/ 28 w 56"/>
                <a:gd name="T5" fmla="*/ 7 h 12"/>
                <a:gd name="T6" fmla="*/ 17 w 56"/>
                <a:gd name="T7" fmla="*/ 7 h 12"/>
                <a:gd name="T8" fmla="*/ 17 w 56"/>
                <a:gd name="T9" fmla="*/ 7 h 12"/>
                <a:gd name="T10" fmla="*/ 10 w 56"/>
                <a:gd name="T11" fmla="*/ 7 h 12"/>
                <a:gd name="T12" fmla="*/ 10 w 56"/>
                <a:gd name="T13" fmla="*/ 1 h 12"/>
                <a:gd name="T14" fmla="*/ 0 w 56"/>
                <a:gd name="T15" fmla="*/ 6 h 12"/>
                <a:gd name="T16" fmla="*/ 28 w 56"/>
                <a:gd name="T17" fmla="*/ 12 h 12"/>
                <a:gd name="T18" fmla="*/ 56 w 56"/>
                <a:gd name="T19" fmla="*/ 6 h 12"/>
                <a:gd name="T20" fmla="*/ 28 w 56"/>
                <a:gd name="T21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6" h="12">
                  <a:moveTo>
                    <a:pt x="28" y="0"/>
                  </a:moveTo>
                  <a:cubicBezTo>
                    <a:pt x="28" y="0"/>
                    <a:pt x="28" y="0"/>
                    <a:pt x="28" y="0"/>
                  </a:cubicBezTo>
                  <a:cubicBezTo>
                    <a:pt x="28" y="7"/>
                    <a:pt x="28" y="7"/>
                    <a:pt x="28" y="7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4" y="2"/>
                    <a:pt x="0" y="4"/>
                    <a:pt x="0" y="6"/>
                  </a:cubicBezTo>
                  <a:cubicBezTo>
                    <a:pt x="0" y="10"/>
                    <a:pt x="13" y="12"/>
                    <a:pt x="28" y="12"/>
                  </a:cubicBezTo>
                  <a:cubicBezTo>
                    <a:pt x="44" y="12"/>
                    <a:pt x="56" y="10"/>
                    <a:pt x="56" y="6"/>
                  </a:cubicBezTo>
                  <a:cubicBezTo>
                    <a:pt x="56" y="2"/>
                    <a:pt x="44" y="0"/>
                    <a:pt x="28" y="0"/>
                  </a:cubicBezTo>
                </a:path>
              </a:pathLst>
            </a:custGeom>
            <a:solidFill>
              <a:srgbClr val="AFAF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3" name="Freeform 304">
              <a:extLst>
                <a:ext uri="{FF2B5EF4-FFF2-40B4-BE49-F238E27FC236}">
                  <a16:creationId xmlns:a16="http://schemas.microsoft.com/office/drawing/2014/main" id="{1A6F12E0-F6B8-5045-8970-5194EC48FB64}"/>
                </a:ext>
              </a:extLst>
            </p:cNvPr>
            <p:cNvSpPr>
              <a:spLocks/>
            </p:cNvSpPr>
            <p:nvPr/>
          </p:nvSpPr>
          <p:spPr bwMode="auto">
            <a:xfrm>
              <a:off x="7177088" y="3838575"/>
              <a:ext cx="42863" cy="247650"/>
            </a:xfrm>
            <a:custGeom>
              <a:avLst/>
              <a:gdLst>
                <a:gd name="T0" fmla="*/ 18 w 27"/>
                <a:gd name="T1" fmla="*/ 0 h 156"/>
                <a:gd name="T2" fmla="*/ 3 w 27"/>
                <a:gd name="T3" fmla="*/ 0 h 156"/>
                <a:gd name="T4" fmla="*/ 0 w 27"/>
                <a:gd name="T5" fmla="*/ 156 h 156"/>
                <a:gd name="T6" fmla="*/ 27 w 27"/>
                <a:gd name="T7" fmla="*/ 156 h 156"/>
                <a:gd name="T8" fmla="*/ 18 w 27"/>
                <a:gd name="T9" fmla="*/ 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156">
                  <a:moveTo>
                    <a:pt x="18" y="0"/>
                  </a:moveTo>
                  <a:lnTo>
                    <a:pt x="3" y="0"/>
                  </a:lnTo>
                  <a:lnTo>
                    <a:pt x="0" y="156"/>
                  </a:lnTo>
                  <a:lnTo>
                    <a:pt x="27" y="156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9B5F0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4" name="Freeform 305">
              <a:extLst>
                <a:ext uri="{FF2B5EF4-FFF2-40B4-BE49-F238E27FC236}">
                  <a16:creationId xmlns:a16="http://schemas.microsoft.com/office/drawing/2014/main" id="{73AC47BF-A1FB-C349-9DB0-AD2CE58AADF5}"/>
                </a:ext>
              </a:extLst>
            </p:cNvPr>
            <p:cNvSpPr>
              <a:spLocks/>
            </p:cNvSpPr>
            <p:nvPr/>
          </p:nvSpPr>
          <p:spPr bwMode="auto">
            <a:xfrm>
              <a:off x="7177088" y="3838575"/>
              <a:ext cx="42863" cy="247650"/>
            </a:xfrm>
            <a:custGeom>
              <a:avLst/>
              <a:gdLst>
                <a:gd name="T0" fmla="*/ 18 w 27"/>
                <a:gd name="T1" fmla="*/ 0 h 156"/>
                <a:gd name="T2" fmla="*/ 3 w 27"/>
                <a:gd name="T3" fmla="*/ 0 h 156"/>
                <a:gd name="T4" fmla="*/ 0 w 27"/>
                <a:gd name="T5" fmla="*/ 156 h 156"/>
                <a:gd name="T6" fmla="*/ 27 w 27"/>
                <a:gd name="T7" fmla="*/ 156 h 156"/>
                <a:gd name="T8" fmla="*/ 18 w 27"/>
                <a:gd name="T9" fmla="*/ 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156">
                  <a:moveTo>
                    <a:pt x="18" y="0"/>
                  </a:moveTo>
                  <a:lnTo>
                    <a:pt x="3" y="0"/>
                  </a:lnTo>
                  <a:lnTo>
                    <a:pt x="0" y="156"/>
                  </a:lnTo>
                  <a:lnTo>
                    <a:pt x="27" y="156"/>
                  </a:lnTo>
                  <a:lnTo>
                    <a:pt x="1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5" name="Freeform 306">
              <a:extLst>
                <a:ext uri="{FF2B5EF4-FFF2-40B4-BE49-F238E27FC236}">
                  <a16:creationId xmlns:a16="http://schemas.microsoft.com/office/drawing/2014/main" id="{7C1D5D5F-54B8-CF46-91A5-FA3020B8C640}"/>
                </a:ext>
              </a:extLst>
            </p:cNvPr>
            <p:cNvSpPr>
              <a:spLocks/>
            </p:cNvSpPr>
            <p:nvPr/>
          </p:nvSpPr>
          <p:spPr bwMode="auto">
            <a:xfrm>
              <a:off x="7210425" y="3921125"/>
              <a:ext cx="9525" cy="147637"/>
            </a:xfrm>
            <a:custGeom>
              <a:avLst/>
              <a:gdLst>
                <a:gd name="T0" fmla="*/ 0 w 4"/>
                <a:gd name="T1" fmla="*/ 0 h 61"/>
                <a:gd name="T2" fmla="*/ 0 w 4"/>
                <a:gd name="T3" fmla="*/ 0 h 61"/>
                <a:gd name="T4" fmla="*/ 4 w 4"/>
                <a:gd name="T5" fmla="*/ 61 h 61"/>
                <a:gd name="T6" fmla="*/ 4 w 4"/>
                <a:gd name="T7" fmla="*/ 61 h 61"/>
                <a:gd name="T8" fmla="*/ 0 w 4"/>
                <a:gd name="T9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61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4" y="61"/>
                    <a:pt x="4" y="61"/>
                    <a:pt x="4" y="61"/>
                  </a:cubicBezTo>
                  <a:cubicBezTo>
                    <a:pt x="4" y="61"/>
                    <a:pt x="4" y="61"/>
                    <a:pt x="4" y="61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9A8A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6" name="Freeform 307">
              <a:extLst>
                <a:ext uri="{FF2B5EF4-FFF2-40B4-BE49-F238E27FC236}">
                  <a16:creationId xmlns:a16="http://schemas.microsoft.com/office/drawing/2014/main" id="{D717A45A-D68C-3D48-B6E3-14E46C86B132}"/>
                </a:ext>
              </a:extLst>
            </p:cNvPr>
            <p:cNvSpPr>
              <a:spLocks/>
            </p:cNvSpPr>
            <p:nvPr/>
          </p:nvSpPr>
          <p:spPr bwMode="auto">
            <a:xfrm>
              <a:off x="7208838" y="3908425"/>
              <a:ext cx="1588" cy="12700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0 h 8"/>
                <a:gd name="T4" fmla="*/ 1 w 1"/>
                <a:gd name="T5" fmla="*/ 8 h 8"/>
                <a:gd name="T6" fmla="*/ 1 w 1"/>
                <a:gd name="T7" fmla="*/ 8 h 8"/>
                <a:gd name="T8" fmla="*/ 0 w 1"/>
                <a:gd name="T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8">
                  <a:moveTo>
                    <a:pt x="0" y="0"/>
                  </a:moveTo>
                  <a:lnTo>
                    <a:pt x="0" y="0"/>
                  </a:lnTo>
                  <a:lnTo>
                    <a:pt x="1" y="8"/>
                  </a:lnTo>
                  <a:lnTo>
                    <a:pt x="1" y="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5A80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7" name="Freeform 308">
              <a:extLst>
                <a:ext uri="{FF2B5EF4-FFF2-40B4-BE49-F238E27FC236}">
                  <a16:creationId xmlns:a16="http://schemas.microsoft.com/office/drawing/2014/main" id="{7FEFCA45-B342-324A-B522-0690492A7CA6}"/>
                </a:ext>
              </a:extLst>
            </p:cNvPr>
            <p:cNvSpPr>
              <a:spLocks/>
            </p:cNvSpPr>
            <p:nvPr/>
          </p:nvSpPr>
          <p:spPr bwMode="auto">
            <a:xfrm>
              <a:off x="7208838" y="3908425"/>
              <a:ext cx="1588" cy="12700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0 h 8"/>
                <a:gd name="T4" fmla="*/ 1 w 1"/>
                <a:gd name="T5" fmla="*/ 8 h 8"/>
                <a:gd name="T6" fmla="*/ 1 w 1"/>
                <a:gd name="T7" fmla="*/ 8 h 8"/>
                <a:gd name="T8" fmla="*/ 0 w 1"/>
                <a:gd name="T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8">
                  <a:moveTo>
                    <a:pt x="0" y="0"/>
                  </a:moveTo>
                  <a:lnTo>
                    <a:pt x="0" y="0"/>
                  </a:lnTo>
                  <a:lnTo>
                    <a:pt x="1" y="8"/>
                  </a:lnTo>
                  <a:lnTo>
                    <a:pt x="1" y="8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8" name="Freeform 309">
              <a:extLst>
                <a:ext uri="{FF2B5EF4-FFF2-40B4-BE49-F238E27FC236}">
                  <a16:creationId xmlns:a16="http://schemas.microsoft.com/office/drawing/2014/main" id="{D800FE78-4C84-2241-99C4-7FA40761036A}"/>
                </a:ext>
              </a:extLst>
            </p:cNvPr>
            <p:cNvSpPr>
              <a:spLocks/>
            </p:cNvSpPr>
            <p:nvPr/>
          </p:nvSpPr>
          <p:spPr bwMode="auto">
            <a:xfrm>
              <a:off x="7194550" y="3838575"/>
              <a:ext cx="14288" cy="69850"/>
            </a:xfrm>
            <a:custGeom>
              <a:avLst/>
              <a:gdLst>
                <a:gd name="T0" fmla="*/ 7 w 9"/>
                <a:gd name="T1" fmla="*/ 0 h 44"/>
                <a:gd name="T2" fmla="*/ 0 w 9"/>
                <a:gd name="T3" fmla="*/ 0 h 44"/>
                <a:gd name="T4" fmla="*/ 7 w 9"/>
                <a:gd name="T5" fmla="*/ 0 h 44"/>
                <a:gd name="T6" fmla="*/ 9 w 9"/>
                <a:gd name="T7" fmla="*/ 44 h 44"/>
                <a:gd name="T8" fmla="*/ 9 w 9"/>
                <a:gd name="T9" fmla="*/ 44 h 44"/>
                <a:gd name="T10" fmla="*/ 7 w 9"/>
                <a:gd name="T11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" h="44">
                  <a:moveTo>
                    <a:pt x="7" y="0"/>
                  </a:moveTo>
                  <a:lnTo>
                    <a:pt x="0" y="0"/>
                  </a:lnTo>
                  <a:lnTo>
                    <a:pt x="7" y="0"/>
                  </a:lnTo>
                  <a:lnTo>
                    <a:pt x="9" y="44"/>
                  </a:lnTo>
                  <a:lnTo>
                    <a:pt x="9" y="44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A9998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9" name="Freeform 310">
              <a:extLst>
                <a:ext uri="{FF2B5EF4-FFF2-40B4-BE49-F238E27FC236}">
                  <a16:creationId xmlns:a16="http://schemas.microsoft.com/office/drawing/2014/main" id="{6D90C929-FEC4-814D-9483-D0C514B067EB}"/>
                </a:ext>
              </a:extLst>
            </p:cNvPr>
            <p:cNvSpPr>
              <a:spLocks/>
            </p:cNvSpPr>
            <p:nvPr/>
          </p:nvSpPr>
          <p:spPr bwMode="auto">
            <a:xfrm>
              <a:off x="7194550" y="3838575"/>
              <a:ext cx="14288" cy="69850"/>
            </a:xfrm>
            <a:custGeom>
              <a:avLst/>
              <a:gdLst>
                <a:gd name="T0" fmla="*/ 7 w 9"/>
                <a:gd name="T1" fmla="*/ 0 h 44"/>
                <a:gd name="T2" fmla="*/ 0 w 9"/>
                <a:gd name="T3" fmla="*/ 0 h 44"/>
                <a:gd name="T4" fmla="*/ 7 w 9"/>
                <a:gd name="T5" fmla="*/ 0 h 44"/>
                <a:gd name="T6" fmla="*/ 9 w 9"/>
                <a:gd name="T7" fmla="*/ 44 h 44"/>
                <a:gd name="T8" fmla="*/ 9 w 9"/>
                <a:gd name="T9" fmla="*/ 44 h 44"/>
                <a:gd name="T10" fmla="*/ 7 w 9"/>
                <a:gd name="T11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" h="44">
                  <a:moveTo>
                    <a:pt x="7" y="0"/>
                  </a:moveTo>
                  <a:lnTo>
                    <a:pt x="0" y="0"/>
                  </a:lnTo>
                  <a:lnTo>
                    <a:pt x="7" y="0"/>
                  </a:lnTo>
                  <a:lnTo>
                    <a:pt x="9" y="44"/>
                  </a:lnTo>
                  <a:lnTo>
                    <a:pt x="9" y="44"/>
                  </a:lnTo>
                  <a:lnTo>
                    <a:pt x="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0" name="Freeform 311">
              <a:extLst>
                <a:ext uri="{FF2B5EF4-FFF2-40B4-BE49-F238E27FC236}">
                  <a16:creationId xmlns:a16="http://schemas.microsoft.com/office/drawing/2014/main" id="{B5A5E725-AE32-C949-96E4-58A3225D438B}"/>
                </a:ext>
              </a:extLst>
            </p:cNvPr>
            <p:cNvSpPr>
              <a:spLocks/>
            </p:cNvSpPr>
            <p:nvPr/>
          </p:nvSpPr>
          <p:spPr bwMode="auto">
            <a:xfrm>
              <a:off x="7194550" y="4068763"/>
              <a:ext cx="25400" cy="17462"/>
            </a:xfrm>
            <a:custGeom>
              <a:avLst/>
              <a:gdLst>
                <a:gd name="T0" fmla="*/ 11 w 11"/>
                <a:gd name="T1" fmla="*/ 0 h 7"/>
                <a:gd name="T2" fmla="*/ 11 w 11"/>
                <a:gd name="T3" fmla="*/ 0 h 7"/>
                <a:gd name="T4" fmla="*/ 11 w 11"/>
                <a:gd name="T5" fmla="*/ 7 h 7"/>
                <a:gd name="T6" fmla="*/ 0 w 11"/>
                <a:gd name="T7" fmla="*/ 7 h 7"/>
                <a:gd name="T8" fmla="*/ 0 w 11"/>
                <a:gd name="T9" fmla="*/ 7 h 7"/>
                <a:gd name="T10" fmla="*/ 11 w 11"/>
                <a:gd name="T11" fmla="*/ 7 h 7"/>
                <a:gd name="T12" fmla="*/ 11 w 11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7">
                  <a:moveTo>
                    <a:pt x="11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1" y="0"/>
                    <a:pt x="11" y="0"/>
                    <a:pt x="11" y="0"/>
                  </a:cubicBezTo>
                </a:path>
              </a:pathLst>
            </a:custGeom>
            <a:solidFill>
              <a:srgbClr val="8174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1" name="Freeform 312">
              <a:extLst>
                <a:ext uri="{FF2B5EF4-FFF2-40B4-BE49-F238E27FC236}">
                  <a16:creationId xmlns:a16="http://schemas.microsoft.com/office/drawing/2014/main" id="{F3EAFDBB-46EA-CA49-AEFC-B36139C0B6A3}"/>
                </a:ext>
              </a:extLst>
            </p:cNvPr>
            <p:cNvSpPr>
              <a:spLocks/>
            </p:cNvSpPr>
            <p:nvPr/>
          </p:nvSpPr>
          <p:spPr bwMode="auto">
            <a:xfrm>
              <a:off x="7194550" y="3838575"/>
              <a:ext cx="25400" cy="247650"/>
            </a:xfrm>
            <a:custGeom>
              <a:avLst/>
              <a:gdLst>
                <a:gd name="T0" fmla="*/ 7 w 16"/>
                <a:gd name="T1" fmla="*/ 0 h 156"/>
                <a:gd name="T2" fmla="*/ 0 w 16"/>
                <a:gd name="T3" fmla="*/ 0 h 156"/>
                <a:gd name="T4" fmla="*/ 0 w 16"/>
                <a:gd name="T5" fmla="*/ 156 h 156"/>
                <a:gd name="T6" fmla="*/ 16 w 16"/>
                <a:gd name="T7" fmla="*/ 156 h 156"/>
                <a:gd name="T8" fmla="*/ 16 w 16"/>
                <a:gd name="T9" fmla="*/ 145 h 156"/>
                <a:gd name="T10" fmla="*/ 10 w 16"/>
                <a:gd name="T11" fmla="*/ 52 h 156"/>
                <a:gd name="T12" fmla="*/ 9 w 16"/>
                <a:gd name="T13" fmla="*/ 44 h 156"/>
                <a:gd name="T14" fmla="*/ 7 w 16"/>
                <a:gd name="T15" fmla="*/ 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" h="156">
                  <a:moveTo>
                    <a:pt x="7" y="0"/>
                  </a:moveTo>
                  <a:lnTo>
                    <a:pt x="0" y="0"/>
                  </a:lnTo>
                  <a:lnTo>
                    <a:pt x="0" y="156"/>
                  </a:lnTo>
                  <a:lnTo>
                    <a:pt x="16" y="156"/>
                  </a:lnTo>
                  <a:lnTo>
                    <a:pt x="16" y="145"/>
                  </a:lnTo>
                  <a:lnTo>
                    <a:pt x="10" y="52"/>
                  </a:lnTo>
                  <a:lnTo>
                    <a:pt x="9" y="44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723F0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2" name="Freeform 313">
              <a:extLst>
                <a:ext uri="{FF2B5EF4-FFF2-40B4-BE49-F238E27FC236}">
                  <a16:creationId xmlns:a16="http://schemas.microsoft.com/office/drawing/2014/main" id="{DC989413-52A6-0146-BE27-6E016203D136}"/>
                </a:ext>
              </a:extLst>
            </p:cNvPr>
            <p:cNvSpPr>
              <a:spLocks/>
            </p:cNvSpPr>
            <p:nvPr/>
          </p:nvSpPr>
          <p:spPr bwMode="auto">
            <a:xfrm>
              <a:off x="7194550" y="3838575"/>
              <a:ext cx="25400" cy="247650"/>
            </a:xfrm>
            <a:custGeom>
              <a:avLst/>
              <a:gdLst>
                <a:gd name="T0" fmla="*/ 7 w 16"/>
                <a:gd name="T1" fmla="*/ 0 h 156"/>
                <a:gd name="T2" fmla="*/ 0 w 16"/>
                <a:gd name="T3" fmla="*/ 0 h 156"/>
                <a:gd name="T4" fmla="*/ 0 w 16"/>
                <a:gd name="T5" fmla="*/ 156 h 156"/>
                <a:gd name="T6" fmla="*/ 16 w 16"/>
                <a:gd name="T7" fmla="*/ 156 h 156"/>
                <a:gd name="T8" fmla="*/ 16 w 16"/>
                <a:gd name="T9" fmla="*/ 145 h 156"/>
                <a:gd name="T10" fmla="*/ 10 w 16"/>
                <a:gd name="T11" fmla="*/ 52 h 156"/>
                <a:gd name="T12" fmla="*/ 9 w 16"/>
                <a:gd name="T13" fmla="*/ 44 h 156"/>
                <a:gd name="T14" fmla="*/ 7 w 16"/>
                <a:gd name="T15" fmla="*/ 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" h="156">
                  <a:moveTo>
                    <a:pt x="7" y="0"/>
                  </a:moveTo>
                  <a:lnTo>
                    <a:pt x="0" y="0"/>
                  </a:lnTo>
                  <a:lnTo>
                    <a:pt x="0" y="156"/>
                  </a:lnTo>
                  <a:lnTo>
                    <a:pt x="16" y="156"/>
                  </a:lnTo>
                  <a:lnTo>
                    <a:pt x="16" y="145"/>
                  </a:lnTo>
                  <a:lnTo>
                    <a:pt x="10" y="52"/>
                  </a:lnTo>
                  <a:lnTo>
                    <a:pt x="9" y="44"/>
                  </a:lnTo>
                  <a:lnTo>
                    <a:pt x="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3" name="Freeform 314">
              <a:extLst>
                <a:ext uri="{FF2B5EF4-FFF2-40B4-BE49-F238E27FC236}">
                  <a16:creationId xmlns:a16="http://schemas.microsoft.com/office/drawing/2014/main" id="{120540B5-87C2-E04D-A7FC-AB5D1B240327}"/>
                </a:ext>
              </a:extLst>
            </p:cNvPr>
            <p:cNvSpPr>
              <a:spLocks/>
            </p:cNvSpPr>
            <p:nvPr/>
          </p:nvSpPr>
          <p:spPr bwMode="auto">
            <a:xfrm>
              <a:off x="7021513" y="3498850"/>
              <a:ext cx="354013" cy="398462"/>
            </a:xfrm>
            <a:custGeom>
              <a:avLst/>
              <a:gdLst>
                <a:gd name="T0" fmla="*/ 132 w 146"/>
                <a:gd name="T1" fmla="*/ 54 h 164"/>
                <a:gd name="T2" fmla="*/ 73 w 146"/>
                <a:gd name="T3" fmla="*/ 164 h 164"/>
                <a:gd name="T4" fmla="*/ 14 w 146"/>
                <a:gd name="T5" fmla="*/ 54 h 164"/>
                <a:gd name="T6" fmla="*/ 73 w 146"/>
                <a:gd name="T7" fmla="*/ 0 h 164"/>
                <a:gd name="T8" fmla="*/ 132 w 146"/>
                <a:gd name="T9" fmla="*/ 54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6" h="164">
                  <a:moveTo>
                    <a:pt x="132" y="54"/>
                  </a:moveTo>
                  <a:cubicBezTo>
                    <a:pt x="146" y="103"/>
                    <a:pt x="122" y="164"/>
                    <a:pt x="73" y="164"/>
                  </a:cubicBezTo>
                  <a:cubicBezTo>
                    <a:pt x="24" y="164"/>
                    <a:pt x="0" y="103"/>
                    <a:pt x="14" y="54"/>
                  </a:cubicBezTo>
                  <a:cubicBezTo>
                    <a:pt x="23" y="20"/>
                    <a:pt x="49" y="0"/>
                    <a:pt x="73" y="0"/>
                  </a:cubicBezTo>
                  <a:cubicBezTo>
                    <a:pt x="98" y="0"/>
                    <a:pt x="123" y="20"/>
                    <a:pt x="132" y="54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4" name="Freeform 315">
              <a:extLst>
                <a:ext uri="{FF2B5EF4-FFF2-40B4-BE49-F238E27FC236}">
                  <a16:creationId xmlns:a16="http://schemas.microsoft.com/office/drawing/2014/main" id="{67DA8F42-72BC-F647-9B4F-82A50AB19EB8}"/>
                </a:ext>
              </a:extLst>
            </p:cNvPr>
            <p:cNvSpPr>
              <a:spLocks/>
            </p:cNvSpPr>
            <p:nvPr/>
          </p:nvSpPr>
          <p:spPr bwMode="auto">
            <a:xfrm>
              <a:off x="7050088" y="3498850"/>
              <a:ext cx="325438" cy="398462"/>
            </a:xfrm>
            <a:custGeom>
              <a:avLst/>
              <a:gdLst>
                <a:gd name="T0" fmla="*/ 61 w 134"/>
                <a:gd name="T1" fmla="*/ 0 h 164"/>
                <a:gd name="T2" fmla="*/ 59 w 134"/>
                <a:gd name="T3" fmla="*/ 0 h 164"/>
                <a:gd name="T4" fmla="*/ 103 w 134"/>
                <a:gd name="T5" fmla="*/ 47 h 164"/>
                <a:gd name="T6" fmla="*/ 46 w 134"/>
                <a:gd name="T7" fmla="*/ 137 h 164"/>
                <a:gd name="T8" fmla="*/ 0 w 134"/>
                <a:gd name="T9" fmla="*/ 104 h 164"/>
                <a:gd name="T10" fmla="*/ 61 w 134"/>
                <a:gd name="T11" fmla="*/ 164 h 164"/>
                <a:gd name="T12" fmla="*/ 120 w 134"/>
                <a:gd name="T13" fmla="*/ 54 h 164"/>
                <a:gd name="T14" fmla="*/ 61 w 134"/>
                <a:gd name="T15" fmla="*/ 0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4" h="164">
                  <a:moveTo>
                    <a:pt x="61" y="0"/>
                  </a:moveTo>
                  <a:cubicBezTo>
                    <a:pt x="61" y="0"/>
                    <a:pt x="60" y="0"/>
                    <a:pt x="59" y="0"/>
                  </a:cubicBezTo>
                  <a:cubicBezTo>
                    <a:pt x="79" y="3"/>
                    <a:pt x="98" y="20"/>
                    <a:pt x="103" y="47"/>
                  </a:cubicBezTo>
                  <a:cubicBezTo>
                    <a:pt x="111" y="89"/>
                    <a:pt x="87" y="137"/>
                    <a:pt x="46" y="137"/>
                  </a:cubicBezTo>
                  <a:cubicBezTo>
                    <a:pt x="25" y="137"/>
                    <a:pt x="9" y="123"/>
                    <a:pt x="0" y="104"/>
                  </a:cubicBezTo>
                  <a:cubicBezTo>
                    <a:pt x="8" y="137"/>
                    <a:pt x="30" y="164"/>
                    <a:pt x="61" y="164"/>
                  </a:cubicBezTo>
                  <a:cubicBezTo>
                    <a:pt x="110" y="164"/>
                    <a:pt x="134" y="103"/>
                    <a:pt x="120" y="54"/>
                  </a:cubicBezTo>
                  <a:cubicBezTo>
                    <a:pt x="111" y="20"/>
                    <a:pt x="86" y="0"/>
                    <a:pt x="6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5" name="Freeform 316">
              <a:extLst>
                <a:ext uri="{FF2B5EF4-FFF2-40B4-BE49-F238E27FC236}">
                  <a16:creationId xmlns:a16="http://schemas.microsoft.com/office/drawing/2014/main" id="{D4B48AA9-A078-4D47-8CAE-6AAE457AB797}"/>
                </a:ext>
              </a:extLst>
            </p:cNvPr>
            <p:cNvSpPr>
              <a:spLocks/>
            </p:cNvSpPr>
            <p:nvPr/>
          </p:nvSpPr>
          <p:spPr bwMode="auto">
            <a:xfrm>
              <a:off x="3883025" y="3833813"/>
              <a:ext cx="136525" cy="28575"/>
            </a:xfrm>
            <a:custGeom>
              <a:avLst/>
              <a:gdLst>
                <a:gd name="T0" fmla="*/ 28 w 56"/>
                <a:gd name="T1" fmla="*/ 0 h 12"/>
                <a:gd name="T2" fmla="*/ 28 w 56"/>
                <a:gd name="T3" fmla="*/ 0 h 12"/>
                <a:gd name="T4" fmla="*/ 28 w 56"/>
                <a:gd name="T5" fmla="*/ 7 h 12"/>
                <a:gd name="T6" fmla="*/ 18 w 56"/>
                <a:gd name="T7" fmla="*/ 7 h 12"/>
                <a:gd name="T8" fmla="*/ 18 w 56"/>
                <a:gd name="T9" fmla="*/ 7 h 12"/>
                <a:gd name="T10" fmla="*/ 10 w 56"/>
                <a:gd name="T11" fmla="*/ 7 h 12"/>
                <a:gd name="T12" fmla="*/ 10 w 56"/>
                <a:gd name="T13" fmla="*/ 1 h 12"/>
                <a:gd name="T14" fmla="*/ 0 w 56"/>
                <a:gd name="T15" fmla="*/ 6 h 12"/>
                <a:gd name="T16" fmla="*/ 28 w 56"/>
                <a:gd name="T17" fmla="*/ 12 h 12"/>
                <a:gd name="T18" fmla="*/ 56 w 56"/>
                <a:gd name="T19" fmla="*/ 6 h 12"/>
                <a:gd name="T20" fmla="*/ 28 w 56"/>
                <a:gd name="T21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6" h="12">
                  <a:moveTo>
                    <a:pt x="28" y="0"/>
                  </a:moveTo>
                  <a:cubicBezTo>
                    <a:pt x="28" y="0"/>
                    <a:pt x="28" y="0"/>
                    <a:pt x="28" y="0"/>
                  </a:cubicBezTo>
                  <a:cubicBezTo>
                    <a:pt x="28" y="7"/>
                    <a:pt x="28" y="7"/>
                    <a:pt x="28" y="7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4" y="2"/>
                    <a:pt x="0" y="4"/>
                    <a:pt x="0" y="6"/>
                  </a:cubicBezTo>
                  <a:cubicBezTo>
                    <a:pt x="0" y="10"/>
                    <a:pt x="13" y="12"/>
                    <a:pt x="28" y="12"/>
                  </a:cubicBezTo>
                  <a:cubicBezTo>
                    <a:pt x="44" y="12"/>
                    <a:pt x="56" y="10"/>
                    <a:pt x="56" y="6"/>
                  </a:cubicBezTo>
                  <a:cubicBezTo>
                    <a:pt x="56" y="3"/>
                    <a:pt x="44" y="0"/>
                    <a:pt x="28" y="0"/>
                  </a:cubicBezTo>
                </a:path>
              </a:pathLst>
            </a:custGeom>
            <a:solidFill>
              <a:srgbClr val="AFAF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6" name="Freeform 317">
              <a:extLst>
                <a:ext uri="{FF2B5EF4-FFF2-40B4-BE49-F238E27FC236}">
                  <a16:creationId xmlns:a16="http://schemas.microsoft.com/office/drawing/2014/main" id="{0CEA4070-9227-CF4C-91B5-71451525F4A3}"/>
                </a:ext>
              </a:extLst>
            </p:cNvPr>
            <p:cNvSpPr>
              <a:spLocks/>
            </p:cNvSpPr>
            <p:nvPr/>
          </p:nvSpPr>
          <p:spPr bwMode="auto">
            <a:xfrm>
              <a:off x="3906838" y="3603625"/>
              <a:ext cx="44450" cy="247650"/>
            </a:xfrm>
            <a:custGeom>
              <a:avLst/>
              <a:gdLst>
                <a:gd name="T0" fmla="*/ 19 w 28"/>
                <a:gd name="T1" fmla="*/ 0 h 156"/>
                <a:gd name="T2" fmla="*/ 3 w 28"/>
                <a:gd name="T3" fmla="*/ 0 h 156"/>
                <a:gd name="T4" fmla="*/ 0 w 28"/>
                <a:gd name="T5" fmla="*/ 156 h 156"/>
                <a:gd name="T6" fmla="*/ 28 w 28"/>
                <a:gd name="T7" fmla="*/ 156 h 156"/>
                <a:gd name="T8" fmla="*/ 19 w 28"/>
                <a:gd name="T9" fmla="*/ 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156">
                  <a:moveTo>
                    <a:pt x="19" y="0"/>
                  </a:moveTo>
                  <a:lnTo>
                    <a:pt x="3" y="0"/>
                  </a:lnTo>
                  <a:lnTo>
                    <a:pt x="0" y="156"/>
                  </a:lnTo>
                  <a:lnTo>
                    <a:pt x="28" y="156"/>
                  </a:lnTo>
                  <a:lnTo>
                    <a:pt x="19" y="0"/>
                  </a:lnTo>
                  <a:close/>
                </a:path>
              </a:pathLst>
            </a:custGeom>
            <a:solidFill>
              <a:srgbClr val="9B5F0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7" name="Freeform 318">
              <a:extLst>
                <a:ext uri="{FF2B5EF4-FFF2-40B4-BE49-F238E27FC236}">
                  <a16:creationId xmlns:a16="http://schemas.microsoft.com/office/drawing/2014/main" id="{6B03EE8C-F2AA-5844-BEE8-D0698F7B93EC}"/>
                </a:ext>
              </a:extLst>
            </p:cNvPr>
            <p:cNvSpPr>
              <a:spLocks/>
            </p:cNvSpPr>
            <p:nvPr/>
          </p:nvSpPr>
          <p:spPr bwMode="auto">
            <a:xfrm>
              <a:off x="3906838" y="3603625"/>
              <a:ext cx="44450" cy="247650"/>
            </a:xfrm>
            <a:custGeom>
              <a:avLst/>
              <a:gdLst>
                <a:gd name="T0" fmla="*/ 19 w 28"/>
                <a:gd name="T1" fmla="*/ 0 h 156"/>
                <a:gd name="T2" fmla="*/ 3 w 28"/>
                <a:gd name="T3" fmla="*/ 0 h 156"/>
                <a:gd name="T4" fmla="*/ 0 w 28"/>
                <a:gd name="T5" fmla="*/ 156 h 156"/>
                <a:gd name="T6" fmla="*/ 28 w 28"/>
                <a:gd name="T7" fmla="*/ 156 h 156"/>
                <a:gd name="T8" fmla="*/ 19 w 28"/>
                <a:gd name="T9" fmla="*/ 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156">
                  <a:moveTo>
                    <a:pt x="19" y="0"/>
                  </a:moveTo>
                  <a:lnTo>
                    <a:pt x="3" y="0"/>
                  </a:lnTo>
                  <a:lnTo>
                    <a:pt x="0" y="156"/>
                  </a:lnTo>
                  <a:lnTo>
                    <a:pt x="28" y="156"/>
                  </a:lnTo>
                  <a:lnTo>
                    <a:pt x="19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8" name="Freeform 319">
              <a:extLst>
                <a:ext uri="{FF2B5EF4-FFF2-40B4-BE49-F238E27FC236}">
                  <a16:creationId xmlns:a16="http://schemas.microsoft.com/office/drawing/2014/main" id="{C46EDE5A-53ED-314B-8BB0-A04A2227F3D9}"/>
                </a:ext>
              </a:extLst>
            </p:cNvPr>
            <p:cNvSpPr>
              <a:spLocks/>
            </p:cNvSpPr>
            <p:nvPr/>
          </p:nvSpPr>
          <p:spPr bwMode="auto">
            <a:xfrm>
              <a:off x="3927475" y="3603625"/>
              <a:ext cx="15875" cy="125412"/>
            </a:xfrm>
            <a:custGeom>
              <a:avLst/>
              <a:gdLst>
                <a:gd name="T0" fmla="*/ 6 w 10"/>
                <a:gd name="T1" fmla="*/ 0 h 79"/>
                <a:gd name="T2" fmla="*/ 0 w 10"/>
                <a:gd name="T3" fmla="*/ 0 h 79"/>
                <a:gd name="T4" fmla="*/ 6 w 10"/>
                <a:gd name="T5" fmla="*/ 0 h 79"/>
                <a:gd name="T6" fmla="*/ 10 w 10"/>
                <a:gd name="T7" fmla="*/ 79 h 79"/>
                <a:gd name="T8" fmla="*/ 10 w 10"/>
                <a:gd name="T9" fmla="*/ 79 h 79"/>
                <a:gd name="T10" fmla="*/ 6 w 10"/>
                <a:gd name="T11" fmla="*/ 0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" h="79">
                  <a:moveTo>
                    <a:pt x="6" y="0"/>
                  </a:moveTo>
                  <a:lnTo>
                    <a:pt x="0" y="0"/>
                  </a:lnTo>
                  <a:lnTo>
                    <a:pt x="6" y="0"/>
                  </a:lnTo>
                  <a:lnTo>
                    <a:pt x="10" y="79"/>
                  </a:lnTo>
                  <a:lnTo>
                    <a:pt x="10" y="79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BCA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9" name="Freeform 320">
              <a:extLst>
                <a:ext uri="{FF2B5EF4-FFF2-40B4-BE49-F238E27FC236}">
                  <a16:creationId xmlns:a16="http://schemas.microsoft.com/office/drawing/2014/main" id="{CA774D29-59A0-DD46-A166-E1D399A76BEA}"/>
                </a:ext>
              </a:extLst>
            </p:cNvPr>
            <p:cNvSpPr>
              <a:spLocks/>
            </p:cNvSpPr>
            <p:nvPr/>
          </p:nvSpPr>
          <p:spPr bwMode="auto">
            <a:xfrm>
              <a:off x="3927475" y="3603625"/>
              <a:ext cx="15875" cy="125412"/>
            </a:xfrm>
            <a:custGeom>
              <a:avLst/>
              <a:gdLst>
                <a:gd name="T0" fmla="*/ 6 w 10"/>
                <a:gd name="T1" fmla="*/ 0 h 79"/>
                <a:gd name="T2" fmla="*/ 0 w 10"/>
                <a:gd name="T3" fmla="*/ 0 h 79"/>
                <a:gd name="T4" fmla="*/ 6 w 10"/>
                <a:gd name="T5" fmla="*/ 0 h 79"/>
                <a:gd name="T6" fmla="*/ 10 w 10"/>
                <a:gd name="T7" fmla="*/ 79 h 79"/>
                <a:gd name="T8" fmla="*/ 10 w 10"/>
                <a:gd name="T9" fmla="*/ 79 h 79"/>
                <a:gd name="T10" fmla="*/ 6 w 10"/>
                <a:gd name="T11" fmla="*/ 0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" h="79">
                  <a:moveTo>
                    <a:pt x="6" y="0"/>
                  </a:moveTo>
                  <a:lnTo>
                    <a:pt x="0" y="0"/>
                  </a:lnTo>
                  <a:lnTo>
                    <a:pt x="6" y="0"/>
                  </a:lnTo>
                  <a:lnTo>
                    <a:pt x="10" y="79"/>
                  </a:lnTo>
                  <a:lnTo>
                    <a:pt x="10" y="79"/>
                  </a:lnTo>
                  <a:lnTo>
                    <a:pt x="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0" name="Freeform 321">
              <a:extLst>
                <a:ext uri="{FF2B5EF4-FFF2-40B4-BE49-F238E27FC236}">
                  <a16:creationId xmlns:a16="http://schemas.microsoft.com/office/drawing/2014/main" id="{83582DB4-CD09-3142-AAED-F1B8ED6FEFF9}"/>
                </a:ext>
              </a:extLst>
            </p:cNvPr>
            <p:cNvSpPr>
              <a:spLocks/>
            </p:cNvSpPr>
            <p:nvPr/>
          </p:nvSpPr>
          <p:spPr bwMode="auto">
            <a:xfrm>
              <a:off x="3946525" y="3773488"/>
              <a:ext cx="4763" cy="60325"/>
            </a:xfrm>
            <a:custGeom>
              <a:avLst/>
              <a:gdLst>
                <a:gd name="T0" fmla="*/ 0 w 2"/>
                <a:gd name="T1" fmla="*/ 0 h 25"/>
                <a:gd name="T2" fmla="*/ 0 w 2"/>
                <a:gd name="T3" fmla="*/ 0 h 25"/>
                <a:gd name="T4" fmla="*/ 2 w 2"/>
                <a:gd name="T5" fmla="*/ 25 h 25"/>
                <a:gd name="T6" fmla="*/ 2 w 2"/>
                <a:gd name="T7" fmla="*/ 25 h 25"/>
                <a:gd name="T8" fmla="*/ 0 w 2"/>
                <a:gd name="T9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25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2" y="25"/>
                    <a:pt x="2" y="25"/>
                    <a:pt x="2" y="25"/>
                  </a:cubicBezTo>
                  <a:cubicBezTo>
                    <a:pt x="2" y="25"/>
                    <a:pt x="2" y="25"/>
                    <a:pt x="2" y="25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9A8A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1" name="Freeform 322">
              <a:extLst>
                <a:ext uri="{FF2B5EF4-FFF2-40B4-BE49-F238E27FC236}">
                  <a16:creationId xmlns:a16="http://schemas.microsoft.com/office/drawing/2014/main" id="{03B9B7B1-39A7-6644-AEA1-34DF2DC7EF21}"/>
                </a:ext>
              </a:extLst>
            </p:cNvPr>
            <p:cNvSpPr>
              <a:spLocks/>
            </p:cNvSpPr>
            <p:nvPr/>
          </p:nvSpPr>
          <p:spPr bwMode="auto">
            <a:xfrm>
              <a:off x="3943350" y="3743325"/>
              <a:ext cx="3175" cy="20637"/>
            </a:xfrm>
            <a:custGeom>
              <a:avLst/>
              <a:gdLst>
                <a:gd name="T0" fmla="*/ 0 w 2"/>
                <a:gd name="T1" fmla="*/ 0 h 13"/>
                <a:gd name="T2" fmla="*/ 0 w 2"/>
                <a:gd name="T3" fmla="*/ 0 h 13"/>
                <a:gd name="T4" fmla="*/ 2 w 2"/>
                <a:gd name="T5" fmla="*/ 13 h 13"/>
                <a:gd name="T6" fmla="*/ 2 w 2"/>
                <a:gd name="T7" fmla="*/ 13 h 13"/>
                <a:gd name="T8" fmla="*/ 0 w 2"/>
                <a:gd name="T9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13">
                  <a:moveTo>
                    <a:pt x="0" y="0"/>
                  </a:moveTo>
                  <a:lnTo>
                    <a:pt x="0" y="0"/>
                  </a:lnTo>
                  <a:lnTo>
                    <a:pt x="2" y="13"/>
                  </a:lnTo>
                  <a:lnTo>
                    <a:pt x="2" y="1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6B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2" name="Freeform 323">
              <a:extLst>
                <a:ext uri="{FF2B5EF4-FFF2-40B4-BE49-F238E27FC236}">
                  <a16:creationId xmlns:a16="http://schemas.microsoft.com/office/drawing/2014/main" id="{66A48B94-630D-F942-9DE9-6E1669BF1C1E}"/>
                </a:ext>
              </a:extLst>
            </p:cNvPr>
            <p:cNvSpPr>
              <a:spLocks/>
            </p:cNvSpPr>
            <p:nvPr/>
          </p:nvSpPr>
          <p:spPr bwMode="auto">
            <a:xfrm>
              <a:off x="3943350" y="3743325"/>
              <a:ext cx="3175" cy="20637"/>
            </a:xfrm>
            <a:custGeom>
              <a:avLst/>
              <a:gdLst>
                <a:gd name="T0" fmla="*/ 0 w 2"/>
                <a:gd name="T1" fmla="*/ 0 h 13"/>
                <a:gd name="T2" fmla="*/ 0 w 2"/>
                <a:gd name="T3" fmla="*/ 0 h 13"/>
                <a:gd name="T4" fmla="*/ 2 w 2"/>
                <a:gd name="T5" fmla="*/ 13 h 13"/>
                <a:gd name="T6" fmla="*/ 2 w 2"/>
                <a:gd name="T7" fmla="*/ 13 h 13"/>
                <a:gd name="T8" fmla="*/ 0 w 2"/>
                <a:gd name="T9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13">
                  <a:moveTo>
                    <a:pt x="0" y="0"/>
                  </a:moveTo>
                  <a:lnTo>
                    <a:pt x="0" y="0"/>
                  </a:lnTo>
                  <a:lnTo>
                    <a:pt x="2" y="13"/>
                  </a:lnTo>
                  <a:lnTo>
                    <a:pt x="2" y="13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3" name="Rectangle 324">
              <a:extLst>
                <a:ext uri="{FF2B5EF4-FFF2-40B4-BE49-F238E27FC236}">
                  <a16:creationId xmlns:a16="http://schemas.microsoft.com/office/drawing/2014/main" id="{C21621CF-360E-E34A-BBB1-18DDDCF884A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46525" y="3763963"/>
              <a:ext cx="1588" cy="9525"/>
            </a:xfrm>
            <a:prstGeom prst="rect">
              <a:avLst/>
            </a:prstGeom>
            <a:solidFill>
              <a:srgbClr val="004A2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4" name="Rectangle 325">
              <a:extLst>
                <a:ext uri="{FF2B5EF4-FFF2-40B4-BE49-F238E27FC236}">
                  <a16:creationId xmlns:a16="http://schemas.microsoft.com/office/drawing/2014/main" id="{B6BD0861-CC72-754D-9A10-E6B1D8DE926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46525" y="3763963"/>
              <a:ext cx="1588" cy="95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5" name="Rectangle 326">
              <a:extLst>
                <a:ext uri="{FF2B5EF4-FFF2-40B4-BE49-F238E27FC236}">
                  <a16:creationId xmlns:a16="http://schemas.microsoft.com/office/drawing/2014/main" id="{ACDCE4A7-BD74-B74F-B0A8-BD8E310394E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43350" y="3729038"/>
              <a:ext cx="1588" cy="14287"/>
            </a:xfrm>
            <a:prstGeom prst="rect">
              <a:avLst/>
            </a:prstGeom>
            <a:solidFill>
              <a:srgbClr val="0D78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6" name="Rectangle 327">
              <a:extLst>
                <a:ext uri="{FF2B5EF4-FFF2-40B4-BE49-F238E27FC236}">
                  <a16:creationId xmlns:a16="http://schemas.microsoft.com/office/drawing/2014/main" id="{F86EFFB8-8620-234A-916E-8BAB2E62EA2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43350" y="3729038"/>
              <a:ext cx="1588" cy="142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7" name="Freeform 328">
              <a:extLst>
                <a:ext uri="{FF2B5EF4-FFF2-40B4-BE49-F238E27FC236}">
                  <a16:creationId xmlns:a16="http://schemas.microsoft.com/office/drawing/2014/main" id="{75947D91-2B2C-7049-BFA8-3134C48E4EAA}"/>
                </a:ext>
              </a:extLst>
            </p:cNvPr>
            <p:cNvSpPr>
              <a:spLocks/>
            </p:cNvSpPr>
            <p:nvPr/>
          </p:nvSpPr>
          <p:spPr bwMode="auto">
            <a:xfrm>
              <a:off x="3927475" y="3833813"/>
              <a:ext cx="23813" cy="17462"/>
            </a:xfrm>
            <a:custGeom>
              <a:avLst/>
              <a:gdLst>
                <a:gd name="T0" fmla="*/ 10 w 10"/>
                <a:gd name="T1" fmla="*/ 0 h 7"/>
                <a:gd name="T2" fmla="*/ 10 w 10"/>
                <a:gd name="T3" fmla="*/ 0 h 7"/>
                <a:gd name="T4" fmla="*/ 10 w 10"/>
                <a:gd name="T5" fmla="*/ 7 h 7"/>
                <a:gd name="T6" fmla="*/ 0 w 10"/>
                <a:gd name="T7" fmla="*/ 7 h 7"/>
                <a:gd name="T8" fmla="*/ 0 w 10"/>
                <a:gd name="T9" fmla="*/ 7 h 7"/>
                <a:gd name="T10" fmla="*/ 10 w 10"/>
                <a:gd name="T11" fmla="*/ 7 h 7"/>
                <a:gd name="T12" fmla="*/ 10 w 10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7">
                  <a:moveTo>
                    <a:pt x="10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0" y="0"/>
                    <a:pt x="10" y="0"/>
                    <a:pt x="10" y="0"/>
                  </a:cubicBezTo>
                </a:path>
              </a:pathLst>
            </a:custGeom>
            <a:solidFill>
              <a:srgbClr val="8174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8" name="Freeform 329">
              <a:extLst>
                <a:ext uri="{FF2B5EF4-FFF2-40B4-BE49-F238E27FC236}">
                  <a16:creationId xmlns:a16="http://schemas.microsoft.com/office/drawing/2014/main" id="{E29E5F35-CCC8-4546-84A2-E1F8BB233BE2}"/>
                </a:ext>
              </a:extLst>
            </p:cNvPr>
            <p:cNvSpPr>
              <a:spLocks/>
            </p:cNvSpPr>
            <p:nvPr/>
          </p:nvSpPr>
          <p:spPr bwMode="auto">
            <a:xfrm>
              <a:off x="3927475" y="3603625"/>
              <a:ext cx="23813" cy="247650"/>
            </a:xfrm>
            <a:custGeom>
              <a:avLst/>
              <a:gdLst>
                <a:gd name="T0" fmla="*/ 6 w 15"/>
                <a:gd name="T1" fmla="*/ 0 h 156"/>
                <a:gd name="T2" fmla="*/ 0 w 15"/>
                <a:gd name="T3" fmla="*/ 0 h 156"/>
                <a:gd name="T4" fmla="*/ 0 w 15"/>
                <a:gd name="T5" fmla="*/ 156 h 156"/>
                <a:gd name="T6" fmla="*/ 15 w 15"/>
                <a:gd name="T7" fmla="*/ 156 h 156"/>
                <a:gd name="T8" fmla="*/ 15 w 15"/>
                <a:gd name="T9" fmla="*/ 145 h 156"/>
                <a:gd name="T10" fmla="*/ 12 w 15"/>
                <a:gd name="T11" fmla="*/ 107 h 156"/>
                <a:gd name="T12" fmla="*/ 12 w 15"/>
                <a:gd name="T13" fmla="*/ 101 h 156"/>
                <a:gd name="T14" fmla="*/ 10 w 15"/>
                <a:gd name="T15" fmla="*/ 88 h 156"/>
                <a:gd name="T16" fmla="*/ 10 w 15"/>
                <a:gd name="T17" fmla="*/ 79 h 156"/>
                <a:gd name="T18" fmla="*/ 6 w 15"/>
                <a:gd name="T19" fmla="*/ 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" h="156">
                  <a:moveTo>
                    <a:pt x="6" y="0"/>
                  </a:moveTo>
                  <a:lnTo>
                    <a:pt x="0" y="0"/>
                  </a:lnTo>
                  <a:lnTo>
                    <a:pt x="0" y="156"/>
                  </a:lnTo>
                  <a:lnTo>
                    <a:pt x="15" y="156"/>
                  </a:lnTo>
                  <a:lnTo>
                    <a:pt x="15" y="145"/>
                  </a:lnTo>
                  <a:lnTo>
                    <a:pt x="12" y="107"/>
                  </a:lnTo>
                  <a:lnTo>
                    <a:pt x="12" y="101"/>
                  </a:lnTo>
                  <a:lnTo>
                    <a:pt x="10" y="88"/>
                  </a:lnTo>
                  <a:lnTo>
                    <a:pt x="10" y="79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723F0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9" name="Freeform 330">
              <a:extLst>
                <a:ext uri="{FF2B5EF4-FFF2-40B4-BE49-F238E27FC236}">
                  <a16:creationId xmlns:a16="http://schemas.microsoft.com/office/drawing/2014/main" id="{541A4AA1-FC41-E248-B652-CB79CF9C00B8}"/>
                </a:ext>
              </a:extLst>
            </p:cNvPr>
            <p:cNvSpPr>
              <a:spLocks/>
            </p:cNvSpPr>
            <p:nvPr/>
          </p:nvSpPr>
          <p:spPr bwMode="auto">
            <a:xfrm>
              <a:off x="3927475" y="3603625"/>
              <a:ext cx="23813" cy="247650"/>
            </a:xfrm>
            <a:custGeom>
              <a:avLst/>
              <a:gdLst>
                <a:gd name="T0" fmla="*/ 6 w 15"/>
                <a:gd name="T1" fmla="*/ 0 h 156"/>
                <a:gd name="T2" fmla="*/ 0 w 15"/>
                <a:gd name="T3" fmla="*/ 0 h 156"/>
                <a:gd name="T4" fmla="*/ 0 w 15"/>
                <a:gd name="T5" fmla="*/ 156 h 156"/>
                <a:gd name="T6" fmla="*/ 15 w 15"/>
                <a:gd name="T7" fmla="*/ 156 h 156"/>
                <a:gd name="T8" fmla="*/ 15 w 15"/>
                <a:gd name="T9" fmla="*/ 145 h 156"/>
                <a:gd name="T10" fmla="*/ 12 w 15"/>
                <a:gd name="T11" fmla="*/ 107 h 156"/>
                <a:gd name="T12" fmla="*/ 12 w 15"/>
                <a:gd name="T13" fmla="*/ 101 h 156"/>
                <a:gd name="T14" fmla="*/ 10 w 15"/>
                <a:gd name="T15" fmla="*/ 88 h 156"/>
                <a:gd name="T16" fmla="*/ 10 w 15"/>
                <a:gd name="T17" fmla="*/ 79 h 156"/>
                <a:gd name="T18" fmla="*/ 6 w 15"/>
                <a:gd name="T19" fmla="*/ 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" h="156">
                  <a:moveTo>
                    <a:pt x="6" y="0"/>
                  </a:moveTo>
                  <a:lnTo>
                    <a:pt x="0" y="0"/>
                  </a:lnTo>
                  <a:lnTo>
                    <a:pt x="0" y="156"/>
                  </a:lnTo>
                  <a:lnTo>
                    <a:pt x="15" y="156"/>
                  </a:lnTo>
                  <a:lnTo>
                    <a:pt x="15" y="145"/>
                  </a:lnTo>
                  <a:lnTo>
                    <a:pt x="12" y="107"/>
                  </a:lnTo>
                  <a:lnTo>
                    <a:pt x="12" y="101"/>
                  </a:lnTo>
                  <a:lnTo>
                    <a:pt x="10" y="88"/>
                  </a:lnTo>
                  <a:lnTo>
                    <a:pt x="10" y="79"/>
                  </a:lnTo>
                  <a:lnTo>
                    <a:pt x="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0" name="Freeform 331">
              <a:extLst>
                <a:ext uri="{FF2B5EF4-FFF2-40B4-BE49-F238E27FC236}">
                  <a16:creationId xmlns:a16="http://schemas.microsoft.com/office/drawing/2014/main" id="{F5FFE763-D66E-6440-8C0E-1617DD950E3C}"/>
                </a:ext>
              </a:extLst>
            </p:cNvPr>
            <p:cNvSpPr>
              <a:spLocks/>
            </p:cNvSpPr>
            <p:nvPr/>
          </p:nvSpPr>
          <p:spPr bwMode="auto">
            <a:xfrm>
              <a:off x="3752850" y="3263900"/>
              <a:ext cx="354013" cy="396875"/>
            </a:xfrm>
            <a:custGeom>
              <a:avLst/>
              <a:gdLst>
                <a:gd name="T0" fmla="*/ 132 w 146"/>
                <a:gd name="T1" fmla="*/ 54 h 164"/>
                <a:gd name="T2" fmla="*/ 73 w 146"/>
                <a:gd name="T3" fmla="*/ 164 h 164"/>
                <a:gd name="T4" fmla="*/ 14 w 146"/>
                <a:gd name="T5" fmla="*/ 54 h 164"/>
                <a:gd name="T6" fmla="*/ 73 w 146"/>
                <a:gd name="T7" fmla="*/ 0 h 164"/>
                <a:gd name="T8" fmla="*/ 132 w 146"/>
                <a:gd name="T9" fmla="*/ 54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6" h="164">
                  <a:moveTo>
                    <a:pt x="132" y="54"/>
                  </a:moveTo>
                  <a:cubicBezTo>
                    <a:pt x="146" y="103"/>
                    <a:pt x="123" y="164"/>
                    <a:pt x="73" y="164"/>
                  </a:cubicBezTo>
                  <a:cubicBezTo>
                    <a:pt x="24" y="164"/>
                    <a:pt x="0" y="103"/>
                    <a:pt x="14" y="54"/>
                  </a:cubicBezTo>
                  <a:cubicBezTo>
                    <a:pt x="23" y="20"/>
                    <a:pt x="49" y="0"/>
                    <a:pt x="73" y="0"/>
                  </a:cubicBezTo>
                  <a:cubicBezTo>
                    <a:pt x="98" y="0"/>
                    <a:pt x="123" y="20"/>
                    <a:pt x="132" y="54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1" name="Freeform 332">
              <a:extLst>
                <a:ext uri="{FF2B5EF4-FFF2-40B4-BE49-F238E27FC236}">
                  <a16:creationId xmlns:a16="http://schemas.microsoft.com/office/drawing/2014/main" id="{5CD23666-ED6A-7243-BE5B-C027866C5BD5}"/>
                </a:ext>
              </a:extLst>
            </p:cNvPr>
            <p:cNvSpPr>
              <a:spLocks/>
            </p:cNvSpPr>
            <p:nvPr/>
          </p:nvSpPr>
          <p:spPr bwMode="auto">
            <a:xfrm>
              <a:off x="3783013" y="3263900"/>
              <a:ext cx="323850" cy="396875"/>
            </a:xfrm>
            <a:custGeom>
              <a:avLst/>
              <a:gdLst>
                <a:gd name="T0" fmla="*/ 60 w 133"/>
                <a:gd name="T1" fmla="*/ 0 h 164"/>
                <a:gd name="T2" fmla="*/ 59 w 133"/>
                <a:gd name="T3" fmla="*/ 0 h 164"/>
                <a:gd name="T4" fmla="*/ 102 w 133"/>
                <a:gd name="T5" fmla="*/ 47 h 164"/>
                <a:gd name="T6" fmla="*/ 45 w 133"/>
                <a:gd name="T7" fmla="*/ 137 h 164"/>
                <a:gd name="T8" fmla="*/ 0 w 133"/>
                <a:gd name="T9" fmla="*/ 104 h 164"/>
                <a:gd name="T10" fmla="*/ 60 w 133"/>
                <a:gd name="T11" fmla="*/ 164 h 164"/>
                <a:gd name="T12" fmla="*/ 119 w 133"/>
                <a:gd name="T13" fmla="*/ 54 h 164"/>
                <a:gd name="T14" fmla="*/ 60 w 133"/>
                <a:gd name="T15" fmla="*/ 0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3" h="164">
                  <a:moveTo>
                    <a:pt x="60" y="0"/>
                  </a:moveTo>
                  <a:cubicBezTo>
                    <a:pt x="60" y="0"/>
                    <a:pt x="59" y="0"/>
                    <a:pt x="59" y="0"/>
                  </a:cubicBezTo>
                  <a:cubicBezTo>
                    <a:pt x="78" y="3"/>
                    <a:pt x="97" y="20"/>
                    <a:pt x="102" y="47"/>
                  </a:cubicBezTo>
                  <a:cubicBezTo>
                    <a:pt x="110" y="89"/>
                    <a:pt x="86" y="137"/>
                    <a:pt x="45" y="137"/>
                  </a:cubicBezTo>
                  <a:cubicBezTo>
                    <a:pt x="24" y="137"/>
                    <a:pt x="8" y="123"/>
                    <a:pt x="0" y="104"/>
                  </a:cubicBezTo>
                  <a:cubicBezTo>
                    <a:pt x="7" y="137"/>
                    <a:pt x="29" y="164"/>
                    <a:pt x="60" y="164"/>
                  </a:cubicBezTo>
                  <a:cubicBezTo>
                    <a:pt x="110" y="164"/>
                    <a:pt x="133" y="103"/>
                    <a:pt x="119" y="54"/>
                  </a:cubicBezTo>
                  <a:cubicBezTo>
                    <a:pt x="110" y="20"/>
                    <a:pt x="85" y="0"/>
                    <a:pt x="6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2" name="Freeform 333">
              <a:extLst>
                <a:ext uri="{FF2B5EF4-FFF2-40B4-BE49-F238E27FC236}">
                  <a16:creationId xmlns:a16="http://schemas.microsoft.com/office/drawing/2014/main" id="{D300603E-E6E6-BB49-A205-3804073BAD0A}"/>
                </a:ext>
              </a:extLst>
            </p:cNvPr>
            <p:cNvSpPr>
              <a:spLocks/>
            </p:cNvSpPr>
            <p:nvPr/>
          </p:nvSpPr>
          <p:spPr bwMode="auto">
            <a:xfrm>
              <a:off x="5688013" y="4068763"/>
              <a:ext cx="136525" cy="28575"/>
            </a:xfrm>
            <a:custGeom>
              <a:avLst/>
              <a:gdLst>
                <a:gd name="T0" fmla="*/ 28 w 56"/>
                <a:gd name="T1" fmla="*/ 0 h 12"/>
                <a:gd name="T2" fmla="*/ 28 w 56"/>
                <a:gd name="T3" fmla="*/ 0 h 12"/>
                <a:gd name="T4" fmla="*/ 28 w 56"/>
                <a:gd name="T5" fmla="*/ 7 h 12"/>
                <a:gd name="T6" fmla="*/ 18 w 56"/>
                <a:gd name="T7" fmla="*/ 7 h 12"/>
                <a:gd name="T8" fmla="*/ 18 w 56"/>
                <a:gd name="T9" fmla="*/ 7 h 12"/>
                <a:gd name="T10" fmla="*/ 10 w 56"/>
                <a:gd name="T11" fmla="*/ 7 h 12"/>
                <a:gd name="T12" fmla="*/ 10 w 56"/>
                <a:gd name="T13" fmla="*/ 1 h 12"/>
                <a:gd name="T14" fmla="*/ 0 w 56"/>
                <a:gd name="T15" fmla="*/ 6 h 12"/>
                <a:gd name="T16" fmla="*/ 28 w 56"/>
                <a:gd name="T17" fmla="*/ 12 h 12"/>
                <a:gd name="T18" fmla="*/ 56 w 56"/>
                <a:gd name="T19" fmla="*/ 6 h 12"/>
                <a:gd name="T20" fmla="*/ 28 w 56"/>
                <a:gd name="T21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6" h="12">
                  <a:moveTo>
                    <a:pt x="28" y="0"/>
                  </a:moveTo>
                  <a:cubicBezTo>
                    <a:pt x="28" y="0"/>
                    <a:pt x="28" y="0"/>
                    <a:pt x="28" y="0"/>
                  </a:cubicBezTo>
                  <a:cubicBezTo>
                    <a:pt x="28" y="7"/>
                    <a:pt x="28" y="7"/>
                    <a:pt x="28" y="7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4" y="2"/>
                    <a:pt x="0" y="4"/>
                    <a:pt x="0" y="6"/>
                  </a:cubicBezTo>
                  <a:cubicBezTo>
                    <a:pt x="0" y="10"/>
                    <a:pt x="13" y="12"/>
                    <a:pt x="28" y="12"/>
                  </a:cubicBezTo>
                  <a:cubicBezTo>
                    <a:pt x="44" y="12"/>
                    <a:pt x="56" y="10"/>
                    <a:pt x="56" y="6"/>
                  </a:cubicBezTo>
                  <a:cubicBezTo>
                    <a:pt x="56" y="2"/>
                    <a:pt x="44" y="0"/>
                    <a:pt x="28" y="0"/>
                  </a:cubicBezTo>
                </a:path>
              </a:pathLst>
            </a:custGeom>
            <a:solidFill>
              <a:srgbClr val="AFAF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3" name="Freeform 334">
              <a:extLst>
                <a:ext uri="{FF2B5EF4-FFF2-40B4-BE49-F238E27FC236}">
                  <a16:creationId xmlns:a16="http://schemas.microsoft.com/office/drawing/2014/main" id="{65A99648-C8BB-6549-A02B-CB4ADD38A2AC}"/>
                </a:ext>
              </a:extLst>
            </p:cNvPr>
            <p:cNvSpPr>
              <a:spLocks/>
            </p:cNvSpPr>
            <p:nvPr/>
          </p:nvSpPr>
          <p:spPr bwMode="auto">
            <a:xfrm>
              <a:off x="5711825" y="3838575"/>
              <a:ext cx="44450" cy="247650"/>
            </a:xfrm>
            <a:custGeom>
              <a:avLst/>
              <a:gdLst>
                <a:gd name="T0" fmla="*/ 19 w 28"/>
                <a:gd name="T1" fmla="*/ 0 h 156"/>
                <a:gd name="T2" fmla="*/ 3 w 28"/>
                <a:gd name="T3" fmla="*/ 0 h 156"/>
                <a:gd name="T4" fmla="*/ 0 w 28"/>
                <a:gd name="T5" fmla="*/ 156 h 156"/>
                <a:gd name="T6" fmla="*/ 28 w 28"/>
                <a:gd name="T7" fmla="*/ 156 h 156"/>
                <a:gd name="T8" fmla="*/ 19 w 28"/>
                <a:gd name="T9" fmla="*/ 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156">
                  <a:moveTo>
                    <a:pt x="19" y="0"/>
                  </a:moveTo>
                  <a:lnTo>
                    <a:pt x="3" y="0"/>
                  </a:lnTo>
                  <a:lnTo>
                    <a:pt x="0" y="156"/>
                  </a:lnTo>
                  <a:lnTo>
                    <a:pt x="28" y="156"/>
                  </a:lnTo>
                  <a:lnTo>
                    <a:pt x="19" y="0"/>
                  </a:lnTo>
                  <a:close/>
                </a:path>
              </a:pathLst>
            </a:custGeom>
            <a:solidFill>
              <a:srgbClr val="9B5F0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4" name="Freeform 335">
              <a:extLst>
                <a:ext uri="{FF2B5EF4-FFF2-40B4-BE49-F238E27FC236}">
                  <a16:creationId xmlns:a16="http://schemas.microsoft.com/office/drawing/2014/main" id="{0862054F-67FA-824D-B79A-827DFAAA73A6}"/>
                </a:ext>
              </a:extLst>
            </p:cNvPr>
            <p:cNvSpPr>
              <a:spLocks/>
            </p:cNvSpPr>
            <p:nvPr/>
          </p:nvSpPr>
          <p:spPr bwMode="auto">
            <a:xfrm>
              <a:off x="5711825" y="3838575"/>
              <a:ext cx="44450" cy="247650"/>
            </a:xfrm>
            <a:custGeom>
              <a:avLst/>
              <a:gdLst>
                <a:gd name="T0" fmla="*/ 19 w 28"/>
                <a:gd name="T1" fmla="*/ 0 h 156"/>
                <a:gd name="T2" fmla="*/ 3 w 28"/>
                <a:gd name="T3" fmla="*/ 0 h 156"/>
                <a:gd name="T4" fmla="*/ 0 w 28"/>
                <a:gd name="T5" fmla="*/ 156 h 156"/>
                <a:gd name="T6" fmla="*/ 28 w 28"/>
                <a:gd name="T7" fmla="*/ 156 h 156"/>
                <a:gd name="T8" fmla="*/ 19 w 28"/>
                <a:gd name="T9" fmla="*/ 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156">
                  <a:moveTo>
                    <a:pt x="19" y="0"/>
                  </a:moveTo>
                  <a:lnTo>
                    <a:pt x="3" y="0"/>
                  </a:lnTo>
                  <a:lnTo>
                    <a:pt x="0" y="156"/>
                  </a:lnTo>
                  <a:lnTo>
                    <a:pt x="28" y="156"/>
                  </a:lnTo>
                  <a:lnTo>
                    <a:pt x="19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5" name="Freeform 336">
              <a:extLst>
                <a:ext uri="{FF2B5EF4-FFF2-40B4-BE49-F238E27FC236}">
                  <a16:creationId xmlns:a16="http://schemas.microsoft.com/office/drawing/2014/main" id="{8929FDEF-7D85-4747-AAA2-ACBD71FA5C65}"/>
                </a:ext>
              </a:extLst>
            </p:cNvPr>
            <p:cNvSpPr>
              <a:spLocks/>
            </p:cNvSpPr>
            <p:nvPr/>
          </p:nvSpPr>
          <p:spPr bwMode="auto">
            <a:xfrm>
              <a:off x="5746750" y="3921125"/>
              <a:ext cx="9525" cy="147637"/>
            </a:xfrm>
            <a:custGeom>
              <a:avLst/>
              <a:gdLst>
                <a:gd name="T0" fmla="*/ 0 w 4"/>
                <a:gd name="T1" fmla="*/ 0 h 61"/>
                <a:gd name="T2" fmla="*/ 0 w 4"/>
                <a:gd name="T3" fmla="*/ 0 h 61"/>
                <a:gd name="T4" fmla="*/ 4 w 4"/>
                <a:gd name="T5" fmla="*/ 61 h 61"/>
                <a:gd name="T6" fmla="*/ 4 w 4"/>
                <a:gd name="T7" fmla="*/ 61 h 61"/>
                <a:gd name="T8" fmla="*/ 0 w 4"/>
                <a:gd name="T9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61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4" y="61"/>
                    <a:pt x="4" y="61"/>
                    <a:pt x="4" y="61"/>
                  </a:cubicBezTo>
                  <a:cubicBezTo>
                    <a:pt x="4" y="61"/>
                    <a:pt x="4" y="61"/>
                    <a:pt x="4" y="61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9A8A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6" name="Freeform 337">
              <a:extLst>
                <a:ext uri="{FF2B5EF4-FFF2-40B4-BE49-F238E27FC236}">
                  <a16:creationId xmlns:a16="http://schemas.microsoft.com/office/drawing/2014/main" id="{510D1D5B-FEC9-CE43-8AA8-D9C2E6FAFA8C}"/>
                </a:ext>
              </a:extLst>
            </p:cNvPr>
            <p:cNvSpPr>
              <a:spLocks/>
            </p:cNvSpPr>
            <p:nvPr/>
          </p:nvSpPr>
          <p:spPr bwMode="auto">
            <a:xfrm>
              <a:off x="5743575" y="3908425"/>
              <a:ext cx="3175" cy="12700"/>
            </a:xfrm>
            <a:custGeom>
              <a:avLst/>
              <a:gdLst>
                <a:gd name="T0" fmla="*/ 2 w 2"/>
                <a:gd name="T1" fmla="*/ 0 h 8"/>
                <a:gd name="T2" fmla="*/ 0 w 2"/>
                <a:gd name="T3" fmla="*/ 0 h 8"/>
                <a:gd name="T4" fmla="*/ 2 w 2"/>
                <a:gd name="T5" fmla="*/ 8 h 8"/>
                <a:gd name="T6" fmla="*/ 2 w 2"/>
                <a:gd name="T7" fmla="*/ 8 h 8"/>
                <a:gd name="T8" fmla="*/ 2 w 2"/>
                <a:gd name="T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8">
                  <a:moveTo>
                    <a:pt x="2" y="0"/>
                  </a:moveTo>
                  <a:lnTo>
                    <a:pt x="0" y="0"/>
                  </a:lnTo>
                  <a:lnTo>
                    <a:pt x="2" y="8"/>
                  </a:lnTo>
                  <a:lnTo>
                    <a:pt x="2" y="8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5A80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7" name="Freeform 338">
              <a:extLst>
                <a:ext uri="{FF2B5EF4-FFF2-40B4-BE49-F238E27FC236}">
                  <a16:creationId xmlns:a16="http://schemas.microsoft.com/office/drawing/2014/main" id="{92B54664-1957-2F47-B57A-272AA0F6D185}"/>
                </a:ext>
              </a:extLst>
            </p:cNvPr>
            <p:cNvSpPr>
              <a:spLocks/>
            </p:cNvSpPr>
            <p:nvPr/>
          </p:nvSpPr>
          <p:spPr bwMode="auto">
            <a:xfrm>
              <a:off x="5743575" y="3908425"/>
              <a:ext cx="3175" cy="12700"/>
            </a:xfrm>
            <a:custGeom>
              <a:avLst/>
              <a:gdLst>
                <a:gd name="T0" fmla="*/ 2 w 2"/>
                <a:gd name="T1" fmla="*/ 0 h 8"/>
                <a:gd name="T2" fmla="*/ 0 w 2"/>
                <a:gd name="T3" fmla="*/ 0 h 8"/>
                <a:gd name="T4" fmla="*/ 2 w 2"/>
                <a:gd name="T5" fmla="*/ 8 h 8"/>
                <a:gd name="T6" fmla="*/ 2 w 2"/>
                <a:gd name="T7" fmla="*/ 8 h 8"/>
                <a:gd name="T8" fmla="*/ 2 w 2"/>
                <a:gd name="T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8">
                  <a:moveTo>
                    <a:pt x="2" y="0"/>
                  </a:moveTo>
                  <a:lnTo>
                    <a:pt x="0" y="0"/>
                  </a:lnTo>
                  <a:lnTo>
                    <a:pt x="2" y="8"/>
                  </a:lnTo>
                  <a:lnTo>
                    <a:pt x="2" y="8"/>
                  </a:lnTo>
                  <a:lnTo>
                    <a:pt x="2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8" name="Freeform 339">
              <a:extLst>
                <a:ext uri="{FF2B5EF4-FFF2-40B4-BE49-F238E27FC236}">
                  <a16:creationId xmlns:a16="http://schemas.microsoft.com/office/drawing/2014/main" id="{23A4341C-CDC5-AE43-8DAD-B6E0304E1296}"/>
                </a:ext>
              </a:extLst>
            </p:cNvPr>
            <p:cNvSpPr>
              <a:spLocks/>
            </p:cNvSpPr>
            <p:nvPr/>
          </p:nvSpPr>
          <p:spPr bwMode="auto">
            <a:xfrm>
              <a:off x="5730875" y="3838575"/>
              <a:ext cx="15875" cy="69850"/>
            </a:xfrm>
            <a:custGeom>
              <a:avLst/>
              <a:gdLst>
                <a:gd name="T0" fmla="*/ 7 w 10"/>
                <a:gd name="T1" fmla="*/ 0 h 44"/>
                <a:gd name="T2" fmla="*/ 0 w 10"/>
                <a:gd name="T3" fmla="*/ 0 h 44"/>
                <a:gd name="T4" fmla="*/ 7 w 10"/>
                <a:gd name="T5" fmla="*/ 0 h 44"/>
                <a:gd name="T6" fmla="*/ 8 w 10"/>
                <a:gd name="T7" fmla="*/ 44 h 44"/>
                <a:gd name="T8" fmla="*/ 10 w 10"/>
                <a:gd name="T9" fmla="*/ 44 h 44"/>
                <a:gd name="T10" fmla="*/ 7 w 10"/>
                <a:gd name="T11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" h="44">
                  <a:moveTo>
                    <a:pt x="7" y="0"/>
                  </a:moveTo>
                  <a:lnTo>
                    <a:pt x="0" y="0"/>
                  </a:lnTo>
                  <a:lnTo>
                    <a:pt x="7" y="0"/>
                  </a:lnTo>
                  <a:lnTo>
                    <a:pt x="8" y="44"/>
                  </a:lnTo>
                  <a:lnTo>
                    <a:pt x="10" y="44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A9998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9" name="Freeform 340">
              <a:extLst>
                <a:ext uri="{FF2B5EF4-FFF2-40B4-BE49-F238E27FC236}">
                  <a16:creationId xmlns:a16="http://schemas.microsoft.com/office/drawing/2014/main" id="{5A740C9F-ACD9-8347-AFC6-9FA0C32302F1}"/>
                </a:ext>
              </a:extLst>
            </p:cNvPr>
            <p:cNvSpPr>
              <a:spLocks/>
            </p:cNvSpPr>
            <p:nvPr/>
          </p:nvSpPr>
          <p:spPr bwMode="auto">
            <a:xfrm>
              <a:off x="5730875" y="3838575"/>
              <a:ext cx="15875" cy="69850"/>
            </a:xfrm>
            <a:custGeom>
              <a:avLst/>
              <a:gdLst>
                <a:gd name="T0" fmla="*/ 7 w 10"/>
                <a:gd name="T1" fmla="*/ 0 h 44"/>
                <a:gd name="T2" fmla="*/ 0 w 10"/>
                <a:gd name="T3" fmla="*/ 0 h 44"/>
                <a:gd name="T4" fmla="*/ 7 w 10"/>
                <a:gd name="T5" fmla="*/ 0 h 44"/>
                <a:gd name="T6" fmla="*/ 8 w 10"/>
                <a:gd name="T7" fmla="*/ 44 h 44"/>
                <a:gd name="T8" fmla="*/ 10 w 10"/>
                <a:gd name="T9" fmla="*/ 44 h 44"/>
                <a:gd name="T10" fmla="*/ 7 w 10"/>
                <a:gd name="T11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" h="44">
                  <a:moveTo>
                    <a:pt x="7" y="0"/>
                  </a:moveTo>
                  <a:lnTo>
                    <a:pt x="0" y="0"/>
                  </a:lnTo>
                  <a:lnTo>
                    <a:pt x="7" y="0"/>
                  </a:lnTo>
                  <a:lnTo>
                    <a:pt x="8" y="44"/>
                  </a:lnTo>
                  <a:lnTo>
                    <a:pt x="10" y="44"/>
                  </a:lnTo>
                  <a:lnTo>
                    <a:pt x="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0" name="Freeform 341">
              <a:extLst>
                <a:ext uri="{FF2B5EF4-FFF2-40B4-BE49-F238E27FC236}">
                  <a16:creationId xmlns:a16="http://schemas.microsoft.com/office/drawing/2014/main" id="{4B20DBF7-DEB7-C449-BCF9-9E67DB4CD0B6}"/>
                </a:ext>
              </a:extLst>
            </p:cNvPr>
            <p:cNvSpPr>
              <a:spLocks/>
            </p:cNvSpPr>
            <p:nvPr/>
          </p:nvSpPr>
          <p:spPr bwMode="auto">
            <a:xfrm>
              <a:off x="5730875" y="4068763"/>
              <a:ext cx="25400" cy="17462"/>
            </a:xfrm>
            <a:custGeom>
              <a:avLst/>
              <a:gdLst>
                <a:gd name="T0" fmla="*/ 10 w 10"/>
                <a:gd name="T1" fmla="*/ 0 h 7"/>
                <a:gd name="T2" fmla="*/ 10 w 10"/>
                <a:gd name="T3" fmla="*/ 0 h 7"/>
                <a:gd name="T4" fmla="*/ 10 w 10"/>
                <a:gd name="T5" fmla="*/ 7 h 7"/>
                <a:gd name="T6" fmla="*/ 0 w 10"/>
                <a:gd name="T7" fmla="*/ 7 h 7"/>
                <a:gd name="T8" fmla="*/ 0 w 10"/>
                <a:gd name="T9" fmla="*/ 7 h 7"/>
                <a:gd name="T10" fmla="*/ 10 w 10"/>
                <a:gd name="T11" fmla="*/ 7 h 7"/>
                <a:gd name="T12" fmla="*/ 10 w 10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7">
                  <a:moveTo>
                    <a:pt x="10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0" y="0"/>
                    <a:pt x="10" y="0"/>
                    <a:pt x="10" y="0"/>
                  </a:cubicBezTo>
                </a:path>
              </a:pathLst>
            </a:custGeom>
            <a:solidFill>
              <a:srgbClr val="8174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1" name="Freeform 342">
              <a:extLst>
                <a:ext uri="{FF2B5EF4-FFF2-40B4-BE49-F238E27FC236}">
                  <a16:creationId xmlns:a16="http://schemas.microsoft.com/office/drawing/2014/main" id="{7786E3FE-5542-BF46-9159-BB4E6D2EC4CD}"/>
                </a:ext>
              </a:extLst>
            </p:cNvPr>
            <p:cNvSpPr>
              <a:spLocks/>
            </p:cNvSpPr>
            <p:nvPr/>
          </p:nvSpPr>
          <p:spPr bwMode="auto">
            <a:xfrm>
              <a:off x="5730875" y="3838575"/>
              <a:ext cx="25400" cy="247650"/>
            </a:xfrm>
            <a:custGeom>
              <a:avLst/>
              <a:gdLst>
                <a:gd name="T0" fmla="*/ 7 w 16"/>
                <a:gd name="T1" fmla="*/ 0 h 156"/>
                <a:gd name="T2" fmla="*/ 0 w 16"/>
                <a:gd name="T3" fmla="*/ 0 h 156"/>
                <a:gd name="T4" fmla="*/ 0 w 16"/>
                <a:gd name="T5" fmla="*/ 156 h 156"/>
                <a:gd name="T6" fmla="*/ 16 w 16"/>
                <a:gd name="T7" fmla="*/ 156 h 156"/>
                <a:gd name="T8" fmla="*/ 16 w 16"/>
                <a:gd name="T9" fmla="*/ 145 h 156"/>
                <a:gd name="T10" fmla="*/ 10 w 16"/>
                <a:gd name="T11" fmla="*/ 52 h 156"/>
                <a:gd name="T12" fmla="*/ 8 w 16"/>
                <a:gd name="T13" fmla="*/ 44 h 156"/>
                <a:gd name="T14" fmla="*/ 7 w 16"/>
                <a:gd name="T15" fmla="*/ 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" h="156">
                  <a:moveTo>
                    <a:pt x="7" y="0"/>
                  </a:moveTo>
                  <a:lnTo>
                    <a:pt x="0" y="0"/>
                  </a:lnTo>
                  <a:lnTo>
                    <a:pt x="0" y="156"/>
                  </a:lnTo>
                  <a:lnTo>
                    <a:pt x="16" y="156"/>
                  </a:lnTo>
                  <a:lnTo>
                    <a:pt x="16" y="145"/>
                  </a:lnTo>
                  <a:lnTo>
                    <a:pt x="10" y="52"/>
                  </a:lnTo>
                  <a:lnTo>
                    <a:pt x="8" y="44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723F0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2" name="Freeform 343">
              <a:extLst>
                <a:ext uri="{FF2B5EF4-FFF2-40B4-BE49-F238E27FC236}">
                  <a16:creationId xmlns:a16="http://schemas.microsoft.com/office/drawing/2014/main" id="{B9CF1D62-BBBF-164D-BDC3-3EE7A6B0FCE2}"/>
                </a:ext>
              </a:extLst>
            </p:cNvPr>
            <p:cNvSpPr>
              <a:spLocks/>
            </p:cNvSpPr>
            <p:nvPr/>
          </p:nvSpPr>
          <p:spPr bwMode="auto">
            <a:xfrm>
              <a:off x="5730875" y="3838575"/>
              <a:ext cx="25400" cy="247650"/>
            </a:xfrm>
            <a:custGeom>
              <a:avLst/>
              <a:gdLst>
                <a:gd name="T0" fmla="*/ 7 w 16"/>
                <a:gd name="T1" fmla="*/ 0 h 156"/>
                <a:gd name="T2" fmla="*/ 0 w 16"/>
                <a:gd name="T3" fmla="*/ 0 h 156"/>
                <a:gd name="T4" fmla="*/ 0 w 16"/>
                <a:gd name="T5" fmla="*/ 156 h 156"/>
                <a:gd name="T6" fmla="*/ 16 w 16"/>
                <a:gd name="T7" fmla="*/ 156 h 156"/>
                <a:gd name="T8" fmla="*/ 16 w 16"/>
                <a:gd name="T9" fmla="*/ 145 h 156"/>
                <a:gd name="T10" fmla="*/ 10 w 16"/>
                <a:gd name="T11" fmla="*/ 52 h 156"/>
                <a:gd name="T12" fmla="*/ 8 w 16"/>
                <a:gd name="T13" fmla="*/ 44 h 156"/>
                <a:gd name="T14" fmla="*/ 7 w 16"/>
                <a:gd name="T15" fmla="*/ 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" h="156">
                  <a:moveTo>
                    <a:pt x="7" y="0"/>
                  </a:moveTo>
                  <a:lnTo>
                    <a:pt x="0" y="0"/>
                  </a:lnTo>
                  <a:lnTo>
                    <a:pt x="0" y="156"/>
                  </a:lnTo>
                  <a:lnTo>
                    <a:pt x="16" y="156"/>
                  </a:lnTo>
                  <a:lnTo>
                    <a:pt x="16" y="145"/>
                  </a:lnTo>
                  <a:lnTo>
                    <a:pt x="10" y="52"/>
                  </a:lnTo>
                  <a:lnTo>
                    <a:pt x="8" y="44"/>
                  </a:lnTo>
                  <a:lnTo>
                    <a:pt x="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3" name="Freeform 344">
              <a:extLst>
                <a:ext uri="{FF2B5EF4-FFF2-40B4-BE49-F238E27FC236}">
                  <a16:creationId xmlns:a16="http://schemas.microsoft.com/office/drawing/2014/main" id="{7E0B1FC6-E644-3E4F-8EB8-0BD72E49171F}"/>
                </a:ext>
              </a:extLst>
            </p:cNvPr>
            <p:cNvSpPr>
              <a:spLocks/>
            </p:cNvSpPr>
            <p:nvPr/>
          </p:nvSpPr>
          <p:spPr bwMode="auto">
            <a:xfrm>
              <a:off x="5556250" y="3498850"/>
              <a:ext cx="355600" cy="398462"/>
            </a:xfrm>
            <a:custGeom>
              <a:avLst/>
              <a:gdLst>
                <a:gd name="T0" fmla="*/ 132 w 146"/>
                <a:gd name="T1" fmla="*/ 54 h 164"/>
                <a:gd name="T2" fmla="*/ 73 w 146"/>
                <a:gd name="T3" fmla="*/ 164 h 164"/>
                <a:gd name="T4" fmla="*/ 14 w 146"/>
                <a:gd name="T5" fmla="*/ 54 h 164"/>
                <a:gd name="T6" fmla="*/ 73 w 146"/>
                <a:gd name="T7" fmla="*/ 0 h 164"/>
                <a:gd name="T8" fmla="*/ 132 w 146"/>
                <a:gd name="T9" fmla="*/ 54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6" h="164">
                  <a:moveTo>
                    <a:pt x="132" y="54"/>
                  </a:moveTo>
                  <a:cubicBezTo>
                    <a:pt x="146" y="103"/>
                    <a:pt x="123" y="164"/>
                    <a:pt x="73" y="164"/>
                  </a:cubicBezTo>
                  <a:cubicBezTo>
                    <a:pt x="24" y="164"/>
                    <a:pt x="0" y="103"/>
                    <a:pt x="14" y="54"/>
                  </a:cubicBezTo>
                  <a:cubicBezTo>
                    <a:pt x="23" y="20"/>
                    <a:pt x="49" y="0"/>
                    <a:pt x="73" y="0"/>
                  </a:cubicBezTo>
                  <a:cubicBezTo>
                    <a:pt x="98" y="0"/>
                    <a:pt x="123" y="20"/>
                    <a:pt x="132" y="54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4" name="Freeform 345">
              <a:extLst>
                <a:ext uri="{FF2B5EF4-FFF2-40B4-BE49-F238E27FC236}">
                  <a16:creationId xmlns:a16="http://schemas.microsoft.com/office/drawing/2014/main" id="{7F8EBB6F-3434-E84F-84F1-70654F42CD57}"/>
                </a:ext>
              </a:extLst>
            </p:cNvPr>
            <p:cNvSpPr>
              <a:spLocks/>
            </p:cNvSpPr>
            <p:nvPr/>
          </p:nvSpPr>
          <p:spPr bwMode="auto">
            <a:xfrm>
              <a:off x="5588000" y="3498850"/>
              <a:ext cx="323850" cy="398462"/>
            </a:xfrm>
            <a:custGeom>
              <a:avLst/>
              <a:gdLst>
                <a:gd name="T0" fmla="*/ 60 w 133"/>
                <a:gd name="T1" fmla="*/ 0 h 164"/>
                <a:gd name="T2" fmla="*/ 58 w 133"/>
                <a:gd name="T3" fmla="*/ 0 h 164"/>
                <a:gd name="T4" fmla="*/ 102 w 133"/>
                <a:gd name="T5" fmla="*/ 47 h 164"/>
                <a:gd name="T6" fmla="*/ 45 w 133"/>
                <a:gd name="T7" fmla="*/ 137 h 164"/>
                <a:gd name="T8" fmla="*/ 0 w 133"/>
                <a:gd name="T9" fmla="*/ 104 h 164"/>
                <a:gd name="T10" fmla="*/ 60 w 133"/>
                <a:gd name="T11" fmla="*/ 164 h 164"/>
                <a:gd name="T12" fmla="*/ 119 w 133"/>
                <a:gd name="T13" fmla="*/ 54 h 164"/>
                <a:gd name="T14" fmla="*/ 60 w 133"/>
                <a:gd name="T15" fmla="*/ 0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3" h="164">
                  <a:moveTo>
                    <a:pt x="60" y="0"/>
                  </a:moveTo>
                  <a:cubicBezTo>
                    <a:pt x="60" y="0"/>
                    <a:pt x="59" y="0"/>
                    <a:pt x="58" y="0"/>
                  </a:cubicBezTo>
                  <a:cubicBezTo>
                    <a:pt x="78" y="3"/>
                    <a:pt x="97" y="20"/>
                    <a:pt x="102" y="47"/>
                  </a:cubicBezTo>
                  <a:cubicBezTo>
                    <a:pt x="110" y="89"/>
                    <a:pt x="86" y="137"/>
                    <a:pt x="45" y="137"/>
                  </a:cubicBezTo>
                  <a:cubicBezTo>
                    <a:pt x="24" y="137"/>
                    <a:pt x="8" y="123"/>
                    <a:pt x="0" y="104"/>
                  </a:cubicBezTo>
                  <a:cubicBezTo>
                    <a:pt x="7" y="137"/>
                    <a:pt x="29" y="164"/>
                    <a:pt x="60" y="164"/>
                  </a:cubicBezTo>
                  <a:cubicBezTo>
                    <a:pt x="110" y="164"/>
                    <a:pt x="133" y="103"/>
                    <a:pt x="119" y="54"/>
                  </a:cubicBezTo>
                  <a:cubicBezTo>
                    <a:pt x="110" y="20"/>
                    <a:pt x="85" y="0"/>
                    <a:pt x="6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5" name="Freeform 346">
              <a:extLst>
                <a:ext uri="{FF2B5EF4-FFF2-40B4-BE49-F238E27FC236}">
                  <a16:creationId xmlns:a16="http://schemas.microsoft.com/office/drawing/2014/main" id="{3AD9F132-12D0-8946-B630-26CBEF6C72C2}"/>
                </a:ext>
              </a:extLst>
            </p:cNvPr>
            <p:cNvSpPr>
              <a:spLocks/>
            </p:cNvSpPr>
            <p:nvPr/>
          </p:nvSpPr>
          <p:spPr bwMode="auto">
            <a:xfrm>
              <a:off x="5422900" y="2033588"/>
              <a:ext cx="534988" cy="363537"/>
            </a:xfrm>
            <a:custGeom>
              <a:avLst/>
              <a:gdLst>
                <a:gd name="T0" fmla="*/ 179 w 220"/>
                <a:gd name="T1" fmla="*/ 44 h 150"/>
                <a:gd name="T2" fmla="*/ 178 w 220"/>
                <a:gd name="T3" fmla="*/ 44 h 150"/>
                <a:gd name="T4" fmla="*/ 127 w 220"/>
                <a:gd name="T5" fmla="*/ 0 h 150"/>
                <a:gd name="T6" fmla="*/ 78 w 220"/>
                <a:gd name="T7" fmla="*/ 38 h 150"/>
                <a:gd name="T8" fmla="*/ 63 w 220"/>
                <a:gd name="T9" fmla="*/ 34 h 150"/>
                <a:gd name="T10" fmla="*/ 33 w 220"/>
                <a:gd name="T11" fmla="*/ 64 h 150"/>
                <a:gd name="T12" fmla="*/ 34 w 220"/>
                <a:gd name="T13" fmla="*/ 70 h 150"/>
                <a:gd name="T14" fmla="*/ 30 w 220"/>
                <a:gd name="T15" fmla="*/ 69 h 150"/>
                <a:gd name="T16" fmla="*/ 0 w 220"/>
                <a:gd name="T17" fmla="*/ 99 h 150"/>
                <a:gd name="T18" fmla="*/ 30 w 220"/>
                <a:gd name="T19" fmla="*/ 129 h 150"/>
                <a:gd name="T20" fmla="*/ 45 w 220"/>
                <a:gd name="T21" fmla="*/ 125 h 150"/>
                <a:gd name="T22" fmla="*/ 170 w 220"/>
                <a:gd name="T23" fmla="*/ 125 h 150"/>
                <a:gd name="T24" fmla="*/ 179 w 220"/>
                <a:gd name="T25" fmla="*/ 126 h 150"/>
                <a:gd name="T26" fmla="*/ 220 w 220"/>
                <a:gd name="T27" fmla="*/ 85 h 150"/>
                <a:gd name="T28" fmla="*/ 179 w 220"/>
                <a:gd name="T29" fmla="*/ 44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20" h="150">
                  <a:moveTo>
                    <a:pt x="179" y="44"/>
                  </a:moveTo>
                  <a:cubicBezTo>
                    <a:pt x="179" y="44"/>
                    <a:pt x="178" y="44"/>
                    <a:pt x="178" y="44"/>
                  </a:cubicBezTo>
                  <a:cubicBezTo>
                    <a:pt x="174" y="19"/>
                    <a:pt x="153" y="0"/>
                    <a:pt x="127" y="0"/>
                  </a:cubicBezTo>
                  <a:cubicBezTo>
                    <a:pt x="104" y="0"/>
                    <a:pt x="84" y="16"/>
                    <a:pt x="78" y="38"/>
                  </a:cubicBezTo>
                  <a:cubicBezTo>
                    <a:pt x="73" y="36"/>
                    <a:pt x="69" y="34"/>
                    <a:pt x="63" y="34"/>
                  </a:cubicBezTo>
                  <a:cubicBezTo>
                    <a:pt x="47" y="34"/>
                    <a:pt x="33" y="48"/>
                    <a:pt x="33" y="64"/>
                  </a:cubicBezTo>
                  <a:cubicBezTo>
                    <a:pt x="33" y="66"/>
                    <a:pt x="33" y="68"/>
                    <a:pt x="34" y="70"/>
                  </a:cubicBezTo>
                  <a:cubicBezTo>
                    <a:pt x="32" y="69"/>
                    <a:pt x="31" y="69"/>
                    <a:pt x="30" y="69"/>
                  </a:cubicBezTo>
                  <a:cubicBezTo>
                    <a:pt x="13" y="69"/>
                    <a:pt x="0" y="83"/>
                    <a:pt x="0" y="99"/>
                  </a:cubicBezTo>
                  <a:cubicBezTo>
                    <a:pt x="0" y="116"/>
                    <a:pt x="13" y="129"/>
                    <a:pt x="30" y="129"/>
                  </a:cubicBezTo>
                  <a:cubicBezTo>
                    <a:pt x="35" y="129"/>
                    <a:pt x="41" y="128"/>
                    <a:pt x="45" y="125"/>
                  </a:cubicBezTo>
                  <a:cubicBezTo>
                    <a:pt x="82" y="150"/>
                    <a:pt x="165" y="142"/>
                    <a:pt x="170" y="125"/>
                  </a:cubicBezTo>
                  <a:cubicBezTo>
                    <a:pt x="173" y="126"/>
                    <a:pt x="176" y="126"/>
                    <a:pt x="179" y="126"/>
                  </a:cubicBezTo>
                  <a:cubicBezTo>
                    <a:pt x="202" y="126"/>
                    <a:pt x="220" y="108"/>
                    <a:pt x="220" y="85"/>
                  </a:cubicBezTo>
                  <a:cubicBezTo>
                    <a:pt x="220" y="62"/>
                    <a:pt x="202" y="44"/>
                    <a:pt x="179" y="4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6" name="Freeform 347">
              <a:extLst>
                <a:ext uri="{FF2B5EF4-FFF2-40B4-BE49-F238E27FC236}">
                  <a16:creationId xmlns:a16="http://schemas.microsoft.com/office/drawing/2014/main" id="{DFF71145-7825-1249-A719-36D7974D03DA}"/>
                </a:ext>
              </a:extLst>
            </p:cNvPr>
            <p:cNvSpPr>
              <a:spLocks/>
            </p:cNvSpPr>
            <p:nvPr/>
          </p:nvSpPr>
          <p:spPr bwMode="auto">
            <a:xfrm>
              <a:off x="6916738" y="1784350"/>
              <a:ext cx="742950" cy="503237"/>
            </a:xfrm>
            <a:custGeom>
              <a:avLst/>
              <a:gdLst>
                <a:gd name="T0" fmla="*/ 249 w 306"/>
                <a:gd name="T1" fmla="*/ 61 h 208"/>
                <a:gd name="T2" fmla="*/ 247 w 306"/>
                <a:gd name="T3" fmla="*/ 61 h 208"/>
                <a:gd name="T4" fmla="*/ 177 w 306"/>
                <a:gd name="T5" fmla="*/ 0 h 208"/>
                <a:gd name="T6" fmla="*/ 108 w 306"/>
                <a:gd name="T7" fmla="*/ 52 h 208"/>
                <a:gd name="T8" fmla="*/ 88 w 306"/>
                <a:gd name="T9" fmla="*/ 47 h 208"/>
                <a:gd name="T10" fmla="*/ 46 w 306"/>
                <a:gd name="T11" fmla="*/ 89 h 208"/>
                <a:gd name="T12" fmla="*/ 47 w 306"/>
                <a:gd name="T13" fmla="*/ 96 h 208"/>
                <a:gd name="T14" fmla="*/ 41 w 306"/>
                <a:gd name="T15" fmla="*/ 95 h 208"/>
                <a:gd name="T16" fmla="*/ 0 w 306"/>
                <a:gd name="T17" fmla="*/ 137 h 208"/>
                <a:gd name="T18" fmla="*/ 41 w 306"/>
                <a:gd name="T19" fmla="*/ 179 h 208"/>
                <a:gd name="T20" fmla="*/ 63 w 306"/>
                <a:gd name="T21" fmla="*/ 173 h 208"/>
                <a:gd name="T22" fmla="*/ 236 w 306"/>
                <a:gd name="T23" fmla="*/ 173 h 208"/>
                <a:gd name="T24" fmla="*/ 249 w 306"/>
                <a:gd name="T25" fmla="*/ 175 h 208"/>
                <a:gd name="T26" fmla="*/ 306 w 306"/>
                <a:gd name="T27" fmla="*/ 118 h 208"/>
                <a:gd name="T28" fmla="*/ 249 w 306"/>
                <a:gd name="T29" fmla="*/ 61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06" h="208">
                  <a:moveTo>
                    <a:pt x="249" y="61"/>
                  </a:moveTo>
                  <a:cubicBezTo>
                    <a:pt x="248" y="61"/>
                    <a:pt x="248" y="61"/>
                    <a:pt x="247" y="61"/>
                  </a:cubicBezTo>
                  <a:cubicBezTo>
                    <a:pt x="242" y="26"/>
                    <a:pt x="213" y="0"/>
                    <a:pt x="177" y="0"/>
                  </a:cubicBezTo>
                  <a:cubicBezTo>
                    <a:pt x="144" y="0"/>
                    <a:pt x="116" y="22"/>
                    <a:pt x="108" y="52"/>
                  </a:cubicBezTo>
                  <a:cubicBezTo>
                    <a:pt x="102" y="49"/>
                    <a:pt x="95" y="47"/>
                    <a:pt x="88" y="47"/>
                  </a:cubicBezTo>
                  <a:cubicBezTo>
                    <a:pt x="65" y="47"/>
                    <a:pt x="46" y="66"/>
                    <a:pt x="46" y="89"/>
                  </a:cubicBezTo>
                  <a:cubicBezTo>
                    <a:pt x="46" y="91"/>
                    <a:pt x="46" y="94"/>
                    <a:pt x="47" y="96"/>
                  </a:cubicBezTo>
                  <a:cubicBezTo>
                    <a:pt x="45" y="96"/>
                    <a:pt x="43" y="95"/>
                    <a:pt x="41" y="95"/>
                  </a:cubicBezTo>
                  <a:cubicBezTo>
                    <a:pt x="18" y="95"/>
                    <a:pt x="0" y="114"/>
                    <a:pt x="0" y="137"/>
                  </a:cubicBezTo>
                  <a:cubicBezTo>
                    <a:pt x="0" y="160"/>
                    <a:pt x="18" y="179"/>
                    <a:pt x="41" y="179"/>
                  </a:cubicBezTo>
                  <a:cubicBezTo>
                    <a:pt x="49" y="179"/>
                    <a:pt x="56" y="177"/>
                    <a:pt x="63" y="173"/>
                  </a:cubicBezTo>
                  <a:cubicBezTo>
                    <a:pt x="114" y="208"/>
                    <a:pt x="228" y="196"/>
                    <a:pt x="236" y="173"/>
                  </a:cubicBezTo>
                  <a:cubicBezTo>
                    <a:pt x="240" y="174"/>
                    <a:pt x="244" y="175"/>
                    <a:pt x="249" y="175"/>
                  </a:cubicBezTo>
                  <a:cubicBezTo>
                    <a:pt x="280" y="175"/>
                    <a:pt x="306" y="149"/>
                    <a:pt x="306" y="118"/>
                  </a:cubicBezTo>
                  <a:cubicBezTo>
                    <a:pt x="306" y="86"/>
                    <a:pt x="280" y="61"/>
                    <a:pt x="249" y="61"/>
                  </a:cubicBezTo>
                  <a:close/>
                </a:path>
              </a:pathLst>
            </a:custGeom>
            <a:solidFill>
              <a:srgbClr val="C9EB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7" name="Freeform 348">
              <a:extLst>
                <a:ext uri="{FF2B5EF4-FFF2-40B4-BE49-F238E27FC236}">
                  <a16:creationId xmlns:a16="http://schemas.microsoft.com/office/drawing/2014/main" id="{25379A53-9B5B-564F-BE9D-DEB5BAD4A94C}"/>
                </a:ext>
              </a:extLst>
            </p:cNvPr>
            <p:cNvSpPr>
              <a:spLocks/>
            </p:cNvSpPr>
            <p:nvPr/>
          </p:nvSpPr>
          <p:spPr bwMode="auto">
            <a:xfrm>
              <a:off x="3933825" y="2535238"/>
              <a:ext cx="355600" cy="242887"/>
            </a:xfrm>
            <a:custGeom>
              <a:avLst/>
              <a:gdLst>
                <a:gd name="T0" fmla="*/ 119 w 146"/>
                <a:gd name="T1" fmla="*/ 29 h 100"/>
                <a:gd name="T2" fmla="*/ 118 w 146"/>
                <a:gd name="T3" fmla="*/ 30 h 100"/>
                <a:gd name="T4" fmla="*/ 85 w 146"/>
                <a:gd name="T5" fmla="*/ 0 h 100"/>
                <a:gd name="T6" fmla="*/ 52 w 146"/>
                <a:gd name="T7" fmla="*/ 26 h 100"/>
                <a:gd name="T8" fmla="*/ 42 w 146"/>
                <a:gd name="T9" fmla="*/ 23 h 100"/>
                <a:gd name="T10" fmla="*/ 22 w 146"/>
                <a:gd name="T11" fmla="*/ 43 h 100"/>
                <a:gd name="T12" fmla="*/ 23 w 146"/>
                <a:gd name="T13" fmla="*/ 46 h 100"/>
                <a:gd name="T14" fmla="*/ 20 w 146"/>
                <a:gd name="T15" fmla="*/ 46 h 100"/>
                <a:gd name="T16" fmla="*/ 0 w 146"/>
                <a:gd name="T17" fmla="*/ 66 h 100"/>
                <a:gd name="T18" fmla="*/ 20 w 146"/>
                <a:gd name="T19" fmla="*/ 86 h 100"/>
                <a:gd name="T20" fmla="*/ 30 w 146"/>
                <a:gd name="T21" fmla="*/ 83 h 100"/>
                <a:gd name="T22" fmla="*/ 113 w 146"/>
                <a:gd name="T23" fmla="*/ 83 h 100"/>
                <a:gd name="T24" fmla="*/ 119 w 146"/>
                <a:gd name="T25" fmla="*/ 84 h 100"/>
                <a:gd name="T26" fmla="*/ 146 w 146"/>
                <a:gd name="T27" fmla="*/ 57 h 100"/>
                <a:gd name="T28" fmla="*/ 119 w 146"/>
                <a:gd name="T29" fmla="*/ 29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46" h="100">
                  <a:moveTo>
                    <a:pt x="119" y="29"/>
                  </a:moveTo>
                  <a:cubicBezTo>
                    <a:pt x="118" y="30"/>
                    <a:pt x="118" y="30"/>
                    <a:pt x="118" y="30"/>
                  </a:cubicBezTo>
                  <a:cubicBezTo>
                    <a:pt x="116" y="13"/>
                    <a:pt x="102" y="0"/>
                    <a:pt x="85" y="0"/>
                  </a:cubicBezTo>
                  <a:cubicBezTo>
                    <a:pt x="69" y="0"/>
                    <a:pt x="56" y="11"/>
                    <a:pt x="52" y="26"/>
                  </a:cubicBezTo>
                  <a:cubicBezTo>
                    <a:pt x="49" y="24"/>
                    <a:pt x="46" y="23"/>
                    <a:pt x="42" y="23"/>
                  </a:cubicBezTo>
                  <a:cubicBezTo>
                    <a:pt x="31" y="23"/>
                    <a:pt x="22" y="32"/>
                    <a:pt x="22" y="43"/>
                  </a:cubicBezTo>
                  <a:cubicBezTo>
                    <a:pt x="22" y="44"/>
                    <a:pt x="22" y="45"/>
                    <a:pt x="23" y="46"/>
                  </a:cubicBezTo>
                  <a:cubicBezTo>
                    <a:pt x="22" y="46"/>
                    <a:pt x="21" y="46"/>
                    <a:pt x="20" y="46"/>
                  </a:cubicBezTo>
                  <a:cubicBezTo>
                    <a:pt x="9" y="46"/>
                    <a:pt x="0" y="55"/>
                    <a:pt x="0" y="66"/>
                  </a:cubicBezTo>
                  <a:cubicBezTo>
                    <a:pt x="0" y="77"/>
                    <a:pt x="9" y="86"/>
                    <a:pt x="20" y="86"/>
                  </a:cubicBezTo>
                  <a:cubicBezTo>
                    <a:pt x="24" y="86"/>
                    <a:pt x="27" y="85"/>
                    <a:pt x="30" y="83"/>
                  </a:cubicBezTo>
                  <a:cubicBezTo>
                    <a:pt x="55" y="100"/>
                    <a:pt x="110" y="94"/>
                    <a:pt x="113" y="83"/>
                  </a:cubicBezTo>
                  <a:cubicBezTo>
                    <a:pt x="115" y="84"/>
                    <a:pt x="117" y="84"/>
                    <a:pt x="119" y="84"/>
                  </a:cubicBezTo>
                  <a:cubicBezTo>
                    <a:pt x="134" y="84"/>
                    <a:pt x="146" y="72"/>
                    <a:pt x="146" y="57"/>
                  </a:cubicBezTo>
                  <a:cubicBezTo>
                    <a:pt x="146" y="42"/>
                    <a:pt x="134" y="29"/>
                    <a:pt x="119" y="2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8" name="Freeform 349">
              <a:extLst>
                <a:ext uri="{FF2B5EF4-FFF2-40B4-BE49-F238E27FC236}">
                  <a16:creationId xmlns:a16="http://schemas.microsoft.com/office/drawing/2014/main" id="{2BE104EE-074F-9F44-B985-485EAC47521D}"/>
                </a:ext>
              </a:extLst>
            </p:cNvPr>
            <p:cNvSpPr>
              <a:spLocks/>
            </p:cNvSpPr>
            <p:nvPr/>
          </p:nvSpPr>
          <p:spPr bwMode="auto">
            <a:xfrm>
              <a:off x="4640263" y="1697038"/>
              <a:ext cx="603250" cy="409575"/>
            </a:xfrm>
            <a:custGeom>
              <a:avLst/>
              <a:gdLst>
                <a:gd name="T0" fmla="*/ 202 w 248"/>
                <a:gd name="T1" fmla="*/ 49 h 169"/>
                <a:gd name="T2" fmla="*/ 201 w 248"/>
                <a:gd name="T3" fmla="*/ 49 h 169"/>
                <a:gd name="T4" fmla="*/ 144 w 248"/>
                <a:gd name="T5" fmla="*/ 0 h 169"/>
                <a:gd name="T6" fmla="*/ 88 w 248"/>
                <a:gd name="T7" fmla="*/ 43 h 169"/>
                <a:gd name="T8" fmla="*/ 71 w 248"/>
                <a:gd name="T9" fmla="*/ 38 h 169"/>
                <a:gd name="T10" fmla="*/ 37 w 248"/>
                <a:gd name="T11" fmla="*/ 72 h 169"/>
                <a:gd name="T12" fmla="*/ 38 w 248"/>
                <a:gd name="T13" fmla="*/ 78 h 169"/>
                <a:gd name="T14" fmla="*/ 34 w 248"/>
                <a:gd name="T15" fmla="*/ 78 h 169"/>
                <a:gd name="T16" fmla="*/ 0 w 248"/>
                <a:gd name="T17" fmla="*/ 111 h 169"/>
                <a:gd name="T18" fmla="*/ 34 w 248"/>
                <a:gd name="T19" fmla="*/ 145 h 169"/>
                <a:gd name="T20" fmla="*/ 51 w 248"/>
                <a:gd name="T21" fmla="*/ 140 h 169"/>
                <a:gd name="T22" fmla="*/ 191 w 248"/>
                <a:gd name="T23" fmla="*/ 141 h 169"/>
                <a:gd name="T24" fmla="*/ 202 w 248"/>
                <a:gd name="T25" fmla="*/ 142 h 169"/>
                <a:gd name="T26" fmla="*/ 248 w 248"/>
                <a:gd name="T27" fmla="*/ 96 h 169"/>
                <a:gd name="T28" fmla="*/ 202 w 248"/>
                <a:gd name="T29" fmla="*/ 49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48" h="169">
                  <a:moveTo>
                    <a:pt x="202" y="49"/>
                  </a:moveTo>
                  <a:cubicBezTo>
                    <a:pt x="202" y="49"/>
                    <a:pt x="201" y="49"/>
                    <a:pt x="201" y="49"/>
                  </a:cubicBezTo>
                  <a:cubicBezTo>
                    <a:pt x="197" y="22"/>
                    <a:pt x="173" y="0"/>
                    <a:pt x="144" y="0"/>
                  </a:cubicBezTo>
                  <a:cubicBezTo>
                    <a:pt x="117" y="0"/>
                    <a:pt x="95" y="18"/>
                    <a:pt x="88" y="43"/>
                  </a:cubicBezTo>
                  <a:cubicBezTo>
                    <a:pt x="83" y="40"/>
                    <a:pt x="77" y="38"/>
                    <a:pt x="71" y="38"/>
                  </a:cubicBezTo>
                  <a:cubicBezTo>
                    <a:pt x="53" y="38"/>
                    <a:pt x="37" y="53"/>
                    <a:pt x="37" y="72"/>
                  </a:cubicBezTo>
                  <a:cubicBezTo>
                    <a:pt x="37" y="74"/>
                    <a:pt x="38" y="76"/>
                    <a:pt x="38" y="78"/>
                  </a:cubicBezTo>
                  <a:cubicBezTo>
                    <a:pt x="37" y="78"/>
                    <a:pt x="35" y="78"/>
                    <a:pt x="34" y="78"/>
                  </a:cubicBezTo>
                  <a:cubicBezTo>
                    <a:pt x="15" y="78"/>
                    <a:pt x="0" y="93"/>
                    <a:pt x="0" y="111"/>
                  </a:cubicBezTo>
                  <a:cubicBezTo>
                    <a:pt x="0" y="130"/>
                    <a:pt x="15" y="145"/>
                    <a:pt x="34" y="145"/>
                  </a:cubicBezTo>
                  <a:cubicBezTo>
                    <a:pt x="40" y="145"/>
                    <a:pt x="46" y="143"/>
                    <a:pt x="51" y="140"/>
                  </a:cubicBezTo>
                  <a:cubicBezTo>
                    <a:pt x="93" y="169"/>
                    <a:pt x="186" y="160"/>
                    <a:pt x="191" y="141"/>
                  </a:cubicBezTo>
                  <a:cubicBezTo>
                    <a:pt x="195" y="141"/>
                    <a:pt x="198" y="142"/>
                    <a:pt x="202" y="142"/>
                  </a:cubicBezTo>
                  <a:cubicBezTo>
                    <a:pt x="228" y="142"/>
                    <a:pt x="248" y="121"/>
                    <a:pt x="248" y="96"/>
                  </a:cubicBezTo>
                  <a:cubicBezTo>
                    <a:pt x="248" y="70"/>
                    <a:pt x="228" y="49"/>
                    <a:pt x="202" y="49"/>
                  </a:cubicBezTo>
                  <a:close/>
                </a:path>
              </a:pathLst>
            </a:custGeom>
            <a:solidFill>
              <a:srgbClr val="C9EB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99" name="Group 398">
            <a:extLst>
              <a:ext uri="{FF2B5EF4-FFF2-40B4-BE49-F238E27FC236}">
                <a16:creationId xmlns:a16="http://schemas.microsoft.com/office/drawing/2014/main" id="{638F78F1-5AED-8447-89CD-E96EBA351B9E}"/>
              </a:ext>
            </a:extLst>
          </p:cNvPr>
          <p:cNvGrpSpPr/>
          <p:nvPr/>
        </p:nvGrpSpPr>
        <p:grpSpPr>
          <a:xfrm>
            <a:off x="6172099" y="2184677"/>
            <a:ext cx="2198178" cy="572464"/>
            <a:chOff x="2194602" y="2009322"/>
            <a:chExt cx="2198178" cy="572464"/>
          </a:xfrm>
        </p:grpSpPr>
        <p:sp>
          <p:nvSpPr>
            <p:cNvPr id="400" name="Rectangle 399">
              <a:extLst>
                <a:ext uri="{FF2B5EF4-FFF2-40B4-BE49-F238E27FC236}">
                  <a16:creationId xmlns:a16="http://schemas.microsoft.com/office/drawing/2014/main" id="{09DCC58D-8637-A34C-8AEC-F3308C13C687}"/>
                </a:ext>
              </a:extLst>
            </p:cNvPr>
            <p:cNvSpPr/>
            <p:nvPr/>
          </p:nvSpPr>
          <p:spPr>
            <a:xfrm>
              <a:off x="2540742" y="2009322"/>
              <a:ext cx="1852038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401" name="Shape 2778">
              <a:extLst>
                <a:ext uri="{FF2B5EF4-FFF2-40B4-BE49-F238E27FC236}">
                  <a16:creationId xmlns:a16="http://schemas.microsoft.com/office/drawing/2014/main" id="{43FFDE1B-6921-C047-8E58-388501349AA9}"/>
                </a:ext>
              </a:extLst>
            </p:cNvPr>
            <p:cNvSpPr/>
            <p:nvPr/>
          </p:nvSpPr>
          <p:spPr>
            <a:xfrm>
              <a:off x="2194602" y="216516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481" y="12956"/>
                  </a:moveTo>
                  <a:cubicBezTo>
                    <a:pt x="17070" y="12258"/>
                    <a:pt x="16576" y="11533"/>
                    <a:pt x="16011" y="10795"/>
                  </a:cubicBezTo>
                  <a:cubicBezTo>
                    <a:pt x="16573" y="10063"/>
                    <a:pt x="17072" y="9339"/>
                    <a:pt x="17481" y="8644"/>
                  </a:cubicBezTo>
                  <a:cubicBezTo>
                    <a:pt x="19410" y="9181"/>
                    <a:pt x="20618" y="9948"/>
                    <a:pt x="20618" y="10800"/>
                  </a:cubicBezTo>
                  <a:cubicBezTo>
                    <a:pt x="20618" y="11652"/>
                    <a:pt x="19410" y="12419"/>
                    <a:pt x="17481" y="12956"/>
                  </a:cubicBezTo>
                  <a:moveTo>
                    <a:pt x="17742" y="17743"/>
                  </a:moveTo>
                  <a:cubicBezTo>
                    <a:pt x="17140" y="18345"/>
                    <a:pt x="15740" y="18028"/>
                    <a:pt x="13996" y="17045"/>
                  </a:cubicBezTo>
                  <a:cubicBezTo>
                    <a:pt x="14198" y="16261"/>
                    <a:pt x="14365" y="15406"/>
                    <a:pt x="14487" y="14488"/>
                  </a:cubicBezTo>
                  <a:cubicBezTo>
                    <a:pt x="15405" y="14366"/>
                    <a:pt x="16261" y="14198"/>
                    <a:pt x="17044" y="13996"/>
                  </a:cubicBezTo>
                  <a:cubicBezTo>
                    <a:pt x="18028" y="15740"/>
                    <a:pt x="18345" y="17140"/>
                    <a:pt x="17742" y="17743"/>
                  </a:cubicBezTo>
                  <a:moveTo>
                    <a:pt x="15404" y="11561"/>
                  </a:moveTo>
                  <a:cubicBezTo>
                    <a:pt x="15837" y="12119"/>
                    <a:pt x="16219" y="12662"/>
                    <a:pt x="16554" y="13185"/>
                  </a:cubicBezTo>
                  <a:cubicBezTo>
                    <a:pt x="15950" y="13317"/>
                    <a:pt x="15295" y="13429"/>
                    <a:pt x="14597" y="13517"/>
                  </a:cubicBezTo>
                  <a:cubicBezTo>
                    <a:pt x="14631" y="13155"/>
                    <a:pt x="14655" y="12784"/>
                    <a:pt x="14677" y="12409"/>
                  </a:cubicBezTo>
                  <a:cubicBezTo>
                    <a:pt x="14930" y="12127"/>
                    <a:pt x="15170" y="11844"/>
                    <a:pt x="15404" y="11561"/>
                  </a:cubicBezTo>
                  <a:moveTo>
                    <a:pt x="15402" y="10032"/>
                  </a:moveTo>
                  <a:cubicBezTo>
                    <a:pt x="15170" y="9752"/>
                    <a:pt x="14928" y="9471"/>
                    <a:pt x="14677" y="9191"/>
                  </a:cubicBezTo>
                  <a:cubicBezTo>
                    <a:pt x="14655" y="8817"/>
                    <a:pt x="14631" y="8445"/>
                    <a:pt x="14597" y="8084"/>
                  </a:cubicBezTo>
                  <a:cubicBezTo>
                    <a:pt x="15295" y="8171"/>
                    <a:pt x="15950" y="8283"/>
                    <a:pt x="16554" y="8415"/>
                  </a:cubicBezTo>
                  <a:cubicBezTo>
                    <a:pt x="16221" y="8935"/>
                    <a:pt x="15832" y="9478"/>
                    <a:pt x="15402" y="10032"/>
                  </a:cubicBezTo>
                  <a:moveTo>
                    <a:pt x="17742" y="3857"/>
                  </a:moveTo>
                  <a:cubicBezTo>
                    <a:pt x="18345" y="4460"/>
                    <a:pt x="18028" y="5860"/>
                    <a:pt x="17044" y="7604"/>
                  </a:cubicBezTo>
                  <a:cubicBezTo>
                    <a:pt x="16261" y="7402"/>
                    <a:pt x="15405" y="7234"/>
                    <a:pt x="14487" y="7112"/>
                  </a:cubicBezTo>
                  <a:cubicBezTo>
                    <a:pt x="14365" y="6194"/>
                    <a:pt x="14198" y="5339"/>
                    <a:pt x="13996" y="4555"/>
                  </a:cubicBezTo>
                  <a:cubicBezTo>
                    <a:pt x="15740" y="3572"/>
                    <a:pt x="17140" y="3255"/>
                    <a:pt x="17742" y="3857"/>
                  </a:cubicBezTo>
                  <a:moveTo>
                    <a:pt x="13718" y="12012"/>
                  </a:moveTo>
                  <a:cubicBezTo>
                    <a:pt x="13448" y="12303"/>
                    <a:pt x="13172" y="12593"/>
                    <a:pt x="12882" y="12883"/>
                  </a:cubicBezTo>
                  <a:cubicBezTo>
                    <a:pt x="12593" y="13172"/>
                    <a:pt x="12303" y="13449"/>
                    <a:pt x="12012" y="13719"/>
                  </a:cubicBezTo>
                  <a:cubicBezTo>
                    <a:pt x="11614" y="13733"/>
                    <a:pt x="11212" y="13745"/>
                    <a:pt x="10800" y="13745"/>
                  </a:cubicBezTo>
                  <a:cubicBezTo>
                    <a:pt x="10387" y="13745"/>
                    <a:pt x="9985" y="13733"/>
                    <a:pt x="9587" y="13719"/>
                  </a:cubicBezTo>
                  <a:cubicBezTo>
                    <a:pt x="9297" y="13449"/>
                    <a:pt x="9006" y="13172"/>
                    <a:pt x="8717" y="12883"/>
                  </a:cubicBezTo>
                  <a:cubicBezTo>
                    <a:pt x="8428" y="12593"/>
                    <a:pt x="8152" y="12303"/>
                    <a:pt x="7881" y="12012"/>
                  </a:cubicBezTo>
                  <a:cubicBezTo>
                    <a:pt x="7866" y="11614"/>
                    <a:pt x="7855" y="11212"/>
                    <a:pt x="7855" y="10800"/>
                  </a:cubicBezTo>
                  <a:cubicBezTo>
                    <a:pt x="7855" y="10388"/>
                    <a:pt x="7866" y="9986"/>
                    <a:pt x="7881" y="9587"/>
                  </a:cubicBezTo>
                  <a:cubicBezTo>
                    <a:pt x="8152" y="9297"/>
                    <a:pt x="8428" y="9007"/>
                    <a:pt x="8717" y="8717"/>
                  </a:cubicBezTo>
                  <a:cubicBezTo>
                    <a:pt x="9006" y="8428"/>
                    <a:pt x="9297" y="8151"/>
                    <a:pt x="9587" y="7881"/>
                  </a:cubicBezTo>
                  <a:cubicBezTo>
                    <a:pt x="9985" y="7867"/>
                    <a:pt x="10387" y="7855"/>
                    <a:pt x="10800" y="7855"/>
                  </a:cubicBezTo>
                  <a:cubicBezTo>
                    <a:pt x="11212" y="7855"/>
                    <a:pt x="11614" y="7867"/>
                    <a:pt x="12012" y="7881"/>
                  </a:cubicBezTo>
                  <a:cubicBezTo>
                    <a:pt x="12303" y="8151"/>
                    <a:pt x="12593" y="8428"/>
                    <a:pt x="12882" y="8717"/>
                  </a:cubicBezTo>
                  <a:cubicBezTo>
                    <a:pt x="13172" y="9007"/>
                    <a:pt x="13448" y="9297"/>
                    <a:pt x="13718" y="9587"/>
                  </a:cubicBezTo>
                  <a:cubicBezTo>
                    <a:pt x="13733" y="9986"/>
                    <a:pt x="13745" y="10388"/>
                    <a:pt x="13745" y="10800"/>
                  </a:cubicBezTo>
                  <a:cubicBezTo>
                    <a:pt x="13745" y="11212"/>
                    <a:pt x="13733" y="11614"/>
                    <a:pt x="13718" y="12012"/>
                  </a:cubicBezTo>
                  <a:moveTo>
                    <a:pt x="13185" y="16555"/>
                  </a:moveTo>
                  <a:cubicBezTo>
                    <a:pt x="12662" y="16219"/>
                    <a:pt x="12120" y="15837"/>
                    <a:pt x="11561" y="15404"/>
                  </a:cubicBezTo>
                  <a:cubicBezTo>
                    <a:pt x="11844" y="15170"/>
                    <a:pt x="12127" y="14931"/>
                    <a:pt x="12409" y="14677"/>
                  </a:cubicBezTo>
                  <a:cubicBezTo>
                    <a:pt x="12783" y="14655"/>
                    <a:pt x="13155" y="14631"/>
                    <a:pt x="13517" y="14597"/>
                  </a:cubicBezTo>
                  <a:cubicBezTo>
                    <a:pt x="13429" y="15295"/>
                    <a:pt x="13316" y="15950"/>
                    <a:pt x="13185" y="16555"/>
                  </a:cubicBezTo>
                  <a:moveTo>
                    <a:pt x="10800" y="20618"/>
                  </a:moveTo>
                  <a:cubicBezTo>
                    <a:pt x="9948" y="20618"/>
                    <a:pt x="9181" y="19410"/>
                    <a:pt x="8643" y="17481"/>
                  </a:cubicBezTo>
                  <a:cubicBezTo>
                    <a:pt x="9339" y="17072"/>
                    <a:pt x="10062" y="16573"/>
                    <a:pt x="10795" y="16011"/>
                  </a:cubicBezTo>
                  <a:cubicBezTo>
                    <a:pt x="11532" y="16576"/>
                    <a:pt x="12258" y="17070"/>
                    <a:pt x="12957" y="17481"/>
                  </a:cubicBezTo>
                  <a:cubicBezTo>
                    <a:pt x="12419" y="19410"/>
                    <a:pt x="11652" y="20618"/>
                    <a:pt x="10800" y="20618"/>
                  </a:cubicBezTo>
                  <a:moveTo>
                    <a:pt x="8083" y="14597"/>
                  </a:moveTo>
                  <a:cubicBezTo>
                    <a:pt x="8445" y="14631"/>
                    <a:pt x="8816" y="14655"/>
                    <a:pt x="9190" y="14677"/>
                  </a:cubicBezTo>
                  <a:cubicBezTo>
                    <a:pt x="9471" y="14929"/>
                    <a:pt x="9751" y="15170"/>
                    <a:pt x="10032" y="15403"/>
                  </a:cubicBezTo>
                  <a:cubicBezTo>
                    <a:pt x="9478" y="15832"/>
                    <a:pt x="8935" y="16221"/>
                    <a:pt x="8415" y="16555"/>
                  </a:cubicBezTo>
                  <a:cubicBezTo>
                    <a:pt x="8283" y="15950"/>
                    <a:pt x="8171" y="15295"/>
                    <a:pt x="8083" y="14597"/>
                  </a:cubicBezTo>
                  <a:moveTo>
                    <a:pt x="8415" y="5045"/>
                  </a:moveTo>
                  <a:cubicBezTo>
                    <a:pt x="8938" y="5381"/>
                    <a:pt x="9480" y="5762"/>
                    <a:pt x="10038" y="6196"/>
                  </a:cubicBezTo>
                  <a:cubicBezTo>
                    <a:pt x="9756" y="6430"/>
                    <a:pt x="9473" y="6670"/>
                    <a:pt x="9190" y="6924"/>
                  </a:cubicBezTo>
                  <a:cubicBezTo>
                    <a:pt x="8816" y="6945"/>
                    <a:pt x="8445" y="6969"/>
                    <a:pt x="8083" y="7003"/>
                  </a:cubicBezTo>
                  <a:cubicBezTo>
                    <a:pt x="8171" y="6305"/>
                    <a:pt x="8283" y="5650"/>
                    <a:pt x="8415" y="5045"/>
                  </a:cubicBezTo>
                  <a:moveTo>
                    <a:pt x="10800" y="982"/>
                  </a:moveTo>
                  <a:cubicBezTo>
                    <a:pt x="11652" y="982"/>
                    <a:pt x="12419" y="2191"/>
                    <a:pt x="12957" y="4119"/>
                  </a:cubicBezTo>
                  <a:cubicBezTo>
                    <a:pt x="12261" y="4528"/>
                    <a:pt x="11537" y="5027"/>
                    <a:pt x="10804" y="5589"/>
                  </a:cubicBezTo>
                  <a:cubicBezTo>
                    <a:pt x="10067" y="5024"/>
                    <a:pt x="9341" y="4530"/>
                    <a:pt x="8643" y="4119"/>
                  </a:cubicBezTo>
                  <a:cubicBezTo>
                    <a:pt x="9181" y="2191"/>
                    <a:pt x="9948" y="982"/>
                    <a:pt x="10800" y="982"/>
                  </a:cubicBezTo>
                  <a:moveTo>
                    <a:pt x="13517" y="7003"/>
                  </a:moveTo>
                  <a:cubicBezTo>
                    <a:pt x="13155" y="6969"/>
                    <a:pt x="12783" y="6945"/>
                    <a:pt x="12409" y="6924"/>
                  </a:cubicBezTo>
                  <a:cubicBezTo>
                    <a:pt x="12129" y="6671"/>
                    <a:pt x="11848" y="6430"/>
                    <a:pt x="11568" y="6198"/>
                  </a:cubicBezTo>
                  <a:cubicBezTo>
                    <a:pt x="12122" y="5768"/>
                    <a:pt x="12665" y="5379"/>
                    <a:pt x="13185" y="5045"/>
                  </a:cubicBezTo>
                  <a:cubicBezTo>
                    <a:pt x="13316" y="5650"/>
                    <a:pt x="13429" y="6305"/>
                    <a:pt x="13517" y="7003"/>
                  </a:cubicBezTo>
                  <a:moveTo>
                    <a:pt x="7112" y="7112"/>
                  </a:moveTo>
                  <a:cubicBezTo>
                    <a:pt x="6194" y="7234"/>
                    <a:pt x="5339" y="7402"/>
                    <a:pt x="4555" y="7604"/>
                  </a:cubicBezTo>
                  <a:cubicBezTo>
                    <a:pt x="3572" y="5860"/>
                    <a:pt x="3255" y="4460"/>
                    <a:pt x="3858" y="3857"/>
                  </a:cubicBezTo>
                  <a:cubicBezTo>
                    <a:pt x="4460" y="3255"/>
                    <a:pt x="5860" y="3572"/>
                    <a:pt x="7604" y="4555"/>
                  </a:cubicBezTo>
                  <a:cubicBezTo>
                    <a:pt x="7402" y="5339"/>
                    <a:pt x="7234" y="6194"/>
                    <a:pt x="7112" y="7112"/>
                  </a:cubicBezTo>
                  <a:moveTo>
                    <a:pt x="3858" y="17743"/>
                  </a:moveTo>
                  <a:cubicBezTo>
                    <a:pt x="3255" y="17140"/>
                    <a:pt x="3572" y="15740"/>
                    <a:pt x="4555" y="13996"/>
                  </a:cubicBezTo>
                  <a:cubicBezTo>
                    <a:pt x="5339" y="14198"/>
                    <a:pt x="6194" y="14366"/>
                    <a:pt x="7112" y="14488"/>
                  </a:cubicBezTo>
                  <a:cubicBezTo>
                    <a:pt x="7234" y="15406"/>
                    <a:pt x="7402" y="16261"/>
                    <a:pt x="7604" y="17045"/>
                  </a:cubicBezTo>
                  <a:cubicBezTo>
                    <a:pt x="5860" y="18028"/>
                    <a:pt x="4460" y="18345"/>
                    <a:pt x="3858" y="17743"/>
                  </a:cubicBezTo>
                  <a:moveTo>
                    <a:pt x="7003" y="13517"/>
                  </a:moveTo>
                  <a:cubicBezTo>
                    <a:pt x="6305" y="13429"/>
                    <a:pt x="5650" y="13317"/>
                    <a:pt x="5045" y="13185"/>
                  </a:cubicBezTo>
                  <a:cubicBezTo>
                    <a:pt x="5379" y="12665"/>
                    <a:pt x="5768" y="12122"/>
                    <a:pt x="6197" y="11568"/>
                  </a:cubicBezTo>
                  <a:cubicBezTo>
                    <a:pt x="6429" y="11848"/>
                    <a:pt x="6671" y="12129"/>
                    <a:pt x="6923" y="12409"/>
                  </a:cubicBezTo>
                  <a:cubicBezTo>
                    <a:pt x="6944" y="12784"/>
                    <a:pt x="6968" y="13155"/>
                    <a:pt x="7003" y="13517"/>
                  </a:cubicBezTo>
                  <a:moveTo>
                    <a:pt x="6923" y="9191"/>
                  </a:moveTo>
                  <a:cubicBezTo>
                    <a:pt x="6669" y="9473"/>
                    <a:pt x="6429" y="9756"/>
                    <a:pt x="6196" y="10039"/>
                  </a:cubicBezTo>
                  <a:cubicBezTo>
                    <a:pt x="5763" y="9481"/>
                    <a:pt x="5381" y="8938"/>
                    <a:pt x="5045" y="8415"/>
                  </a:cubicBezTo>
                  <a:cubicBezTo>
                    <a:pt x="5650" y="8283"/>
                    <a:pt x="6305" y="8171"/>
                    <a:pt x="7003" y="8084"/>
                  </a:cubicBezTo>
                  <a:cubicBezTo>
                    <a:pt x="6968" y="8445"/>
                    <a:pt x="6944" y="8816"/>
                    <a:pt x="6923" y="9191"/>
                  </a:cubicBezTo>
                  <a:moveTo>
                    <a:pt x="982" y="10800"/>
                  </a:moveTo>
                  <a:cubicBezTo>
                    <a:pt x="982" y="9948"/>
                    <a:pt x="2190" y="9181"/>
                    <a:pt x="4119" y="8644"/>
                  </a:cubicBezTo>
                  <a:cubicBezTo>
                    <a:pt x="4530" y="9342"/>
                    <a:pt x="5023" y="10067"/>
                    <a:pt x="5588" y="10805"/>
                  </a:cubicBezTo>
                  <a:cubicBezTo>
                    <a:pt x="5027" y="11537"/>
                    <a:pt x="4528" y="12262"/>
                    <a:pt x="4119" y="12956"/>
                  </a:cubicBezTo>
                  <a:cubicBezTo>
                    <a:pt x="2190" y="12419"/>
                    <a:pt x="982" y="11652"/>
                    <a:pt x="982" y="10800"/>
                  </a:cubicBezTo>
                  <a:moveTo>
                    <a:pt x="21600" y="10800"/>
                  </a:moveTo>
                  <a:cubicBezTo>
                    <a:pt x="21600" y="9624"/>
                    <a:pt x="20173" y="8571"/>
                    <a:pt x="17918" y="7853"/>
                  </a:cubicBezTo>
                  <a:cubicBezTo>
                    <a:pt x="19002" y="5750"/>
                    <a:pt x="19269" y="3995"/>
                    <a:pt x="18437" y="3163"/>
                  </a:cubicBezTo>
                  <a:cubicBezTo>
                    <a:pt x="17605" y="2332"/>
                    <a:pt x="15850" y="2598"/>
                    <a:pt x="13748" y="3682"/>
                  </a:cubicBezTo>
                  <a:cubicBezTo>
                    <a:pt x="13029" y="1427"/>
                    <a:pt x="11976" y="0"/>
                    <a:pt x="10800" y="0"/>
                  </a:cubicBezTo>
                  <a:cubicBezTo>
                    <a:pt x="9623" y="0"/>
                    <a:pt x="8571" y="1427"/>
                    <a:pt x="7852" y="3682"/>
                  </a:cubicBezTo>
                  <a:cubicBezTo>
                    <a:pt x="5750" y="2598"/>
                    <a:pt x="3995" y="2332"/>
                    <a:pt x="3163" y="3163"/>
                  </a:cubicBezTo>
                  <a:cubicBezTo>
                    <a:pt x="2331" y="3995"/>
                    <a:pt x="2598" y="5750"/>
                    <a:pt x="3682" y="7853"/>
                  </a:cubicBezTo>
                  <a:cubicBezTo>
                    <a:pt x="1426" y="8571"/>
                    <a:pt x="0" y="9624"/>
                    <a:pt x="0" y="10800"/>
                  </a:cubicBezTo>
                  <a:cubicBezTo>
                    <a:pt x="0" y="11976"/>
                    <a:pt x="1426" y="13029"/>
                    <a:pt x="3682" y="13748"/>
                  </a:cubicBezTo>
                  <a:cubicBezTo>
                    <a:pt x="2598" y="15851"/>
                    <a:pt x="2331" y="17605"/>
                    <a:pt x="3163" y="18437"/>
                  </a:cubicBezTo>
                  <a:cubicBezTo>
                    <a:pt x="3995" y="19268"/>
                    <a:pt x="5750" y="19002"/>
                    <a:pt x="7852" y="17918"/>
                  </a:cubicBezTo>
                  <a:cubicBezTo>
                    <a:pt x="8571" y="20173"/>
                    <a:pt x="9623" y="21600"/>
                    <a:pt x="10800" y="21600"/>
                  </a:cubicBezTo>
                  <a:cubicBezTo>
                    <a:pt x="11976" y="21600"/>
                    <a:pt x="13029" y="20173"/>
                    <a:pt x="13748" y="17918"/>
                  </a:cubicBezTo>
                  <a:cubicBezTo>
                    <a:pt x="15850" y="19002"/>
                    <a:pt x="17605" y="19268"/>
                    <a:pt x="18437" y="18437"/>
                  </a:cubicBezTo>
                  <a:cubicBezTo>
                    <a:pt x="19269" y="17605"/>
                    <a:pt x="19002" y="15851"/>
                    <a:pt x="17918" y="13748"/>
                  </a:cubicBezTo>
                  <a:cubicBezTo>
                    <a:pt x="20173" y="13029"/>
                    <a:pt x="21600" y="11976"/>
                    <a:pt x="21600" y="10800"/>
                  </a:cubicBezTo>
                  <a:moveTo>
                    <a:pt x="10800" y="9818"/>
                  </a:moveTo>
                  <a:cubicBezTo>
                    <a:pt x="10258" y="9818"/>
                    <a:pt x="9818" y="10258"/>
                    <a:pt x="9818" y="10800"/>
                  </a:cubicBezTo>
                  <a:cubicBezTo>
                    <a:pt x="9818" y="11342"/>
                    <a:pt x="10258" y="11782"/>
                    <a:pt x="10800" y="11782"/>
                  </a:cubicBezTo>
                  <a:cubicBezTo>
                    <a:pt x="11342" y="11782"/>
                    <a:pt x="11782" y="11342"/>
                    <a:pt x="11782" y="10800"/>
                  </a:cubicBezTo>
                  <a:cubicBezTo>
                    <a:pt x="11782" y="10258"/>
                    <a:pt x="11342" y="9818"/>
                    <a:pt x="10800" y="9818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402" name="Group 401">
            <a:extLst>
              <a:ext uri="{FF2B5EF4-FFF2-40B4-BE49-F238E27FC236}">
                <a16:creationId xmlns:a16="http://schemas.microsoft.com/office/drawing/2014/main" id="{9AB513EB-41E6-7544-91B6-ED1E075C4446}"/>
              </a:ext>
            </a:extLst>
          </p:cNvPr>
          <p:cNvGrpSpPr/>
          <p:nvPr/>
        </p:nvGrpSpPr>
        <p:grpSpPr>
          <a:xfrm>
            <a:off x="8729536" y="2204115"/>
            <a:ext cx="2199302" cy="572464"/>
            <a:chOff x="4129724" y="2015877"/>
            <a:chExt cx="2199302" cy="572464"/>
          </a:xfrm>
        </p:grpSpPr>
        <p:sp>
          <p:nvSpPr>
            <p:cNvPr id="403" name="Rectangle 402">
              <a:extLst>
                <a:ext uri="{FF2B5EF4-FFF2-40B4-BE49-F238E27FC236}">
                  <a16:creationId xmlns:a16="http://schemas.microsoft.com/office/drawing/2014/main" id="{3BE4978B-95C8-884F-8F36-D0BE3D6FADFC}"/>
                </a:ext>
              </a:extLst>
            </p:cNvPr>
            <p:cNvSpPr/>
            <p:nvPr/>
          </p:nvSpPr>
          <p:spPr>
            <a:xfrm>
              <a:off x="4477137" y="2015877"/>
              <a:ext cx="1851889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404" name="Shape 2748">
              <a:extLst>
                <a:ext uri="{FF2B5EF4-FFF2-40B4-BE49-F238E27FC236}">
                  <a16:creationId xmlns:a16="http://schemas.microsoft.com/office/drawing/2014/main" id="{433E2779-B4AF-A447-9E9B-1F9CF5B6FC6C}"/>
                </a:ext>
              </a:extLst>
            </p:cNvPr>
            <p:cNvSpPr/>
            <p:nvPr/>
          </p:nvSpPr>
          <p:spPr>
            <a:xfrm>
              <a:off x="4129724" y="2143124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8280" y="18579"/>
                  </a:moveTo>
                  <a:cubicBezTo>
                    <a:pt x="20323" y="16614"/>
                    <a:pt x="21600" y="1385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6" y="0"/>
                    <a:pt x="0" y="4835"/>
                    <a:pt x="0" y="10800"/>
                  </a:cubicBezTo>
                  <a:cubicBezTo>
                    <a:pt x="0" y="13859"/>
                    <a:pt x="1277" y="16614"/>
                    <a:pt x="3320" y="18579"/>
                  </a:cubicBezTo>
                  <a:lnTo>
                    <a:pt x="2107" y="20762"/>
                  </a:lnTo>
                  <a:cubicBezTo>
                    <a:pt x="2019" y="20851"/>
                    <a:pt x="1964" y="20974"/>
                    <a:pt x="1964" y="21109"/>
                  </a:cubicBezTo>
                  <a:cubicBezTo>
                    <a:pt x="1964" y="21380"/>
                    <a:pt x="2184" y="21600"/>
                    <a:pt x="2455" y="21600"/>
                  </a:cubicBezTo>
                  <a:cubicBezTo>
                    <a:pt x="2590" y="21600"/>
                    <a:pt x="2713" y="21545"/>
                    <a:pt x="2802" y="21456"/>
                  </a:cubicBezTo>
                  <a:cubicBezTo>
                    <a:pt x="2858" y="21400"/>
                    <a:pt x="2894" y="21327"/>
                    <a:pt x="2917" y="21248"/>
                  </a:cubicBezTo>
                  <a:lnTo>
                    <a:pt x="4044" y="19219"/>
                  </a:lnTo>
                  <a:cubicBezTo>
                    <a:pt x="5895" y="20706"/>
                    <a:pt x="8242" y="21600"/>
                    <a:pt x="10800" y="21600"/>
                  </a:cubicBezTo>
                  <a:cubicBezTo>
                    <a:pt x="13358" y="21600"/>
                    <a:pt x="15705" y="20706"/>
                    <a:pt x="17555" y="19219"/>
                  </a:cubicBezTo>
                  <a:lnTo>
                    <a:pt x="18683" y="21248"/>
                  </a:lnTo>
                  <a:cubicBezTo>
                    <a:pt x="18743" y="21450"/>
                    <a:pt x="18923" y="21600"/>
                    <a:pt x="19145" y="21600"/>
                  </a:cubicBezTo>
                  <a:cubicBezTo>
                    <a:pt x="19416" y="21600"/>
                    <a:pt x="19636" y="21380"/>
                    <a:pt x="19636" y="21109"/>
                  </a:cubicBezTo>
                  <a:cubicBezTo>
                    <a:pt x="19636" y="20974"/>
                    <a:pt x="19581" y="20851"/>
                    <a:pt x="19493" y="20762"/>
                  </a:cubicBezTo>
                  <a:cubicBezTo>
                    <a:pt x="19493" y="20762"/>
                    <a:pt x="18280" y="18579"/>
                    <a:pt x="18280" y="18579"/>
                  </a:cubicBezTo>
                  <a:close/>
                  <a:moveTo>
                    <a:pt x="10800" y="16691"/>
                  </a:moveTo>
                  <a:cubicBezTo>
                    <a:pt x="7547" y="16691"/>
                    <a:pt x="4909" y="14053"/>
                    <a:pt x="4909" y="10800"/>
                  </a:cubicBezTo>
                  <a:cubicBezTo>
                    <a:pt x="4909" y="7547"/>
                    <a:pt x="7547" y="4909"/>
                    <a:pt x="10800" y="4909"/>
                  </a:cubicBezTo>
                  <a:cubicBezTo>
                    <a:pt x="14053" y="4909"/>
                    <a:pt x="16691" y="7547"/>
                    <a:pt x="16691" y="10800"/>
                  </a:cubicBezTo>
                  <a:cubicBezTo>
                    <a:pt x="16691" y="14053"/>
                    <a:pt x="14053" y="16691"/>
                    <a:pt x="10800" y="16691"/>
                  </a:cubicBezTo>
                  <a:moveTo>
                    <a:pt x="10800" y="3927"/>
                  </a:moveTo>
                  <a:cubicBezTo>
                    <a:pt x="7004" y="3927"/>
                    <a:pt x="3927" y="7004"/>
                    <a:pt x="3927" y="10800"/>
                  </a:cubicBezTo>
                  <a:cubicBezTo>
                    <a:pt x="3927" y="14596"/>
                    <a:pt x="7004" y="17673"/>
                    <a:pt x="10800" y="17673"/>
                  </a:cubicBezTo>
                  <a:cubicBezTo>
                    <a:pt x="14596" y="17673"/>
                    <a:pt x="17673" y="14596"/>
                    <a:pt x="17673" y="10800"/>
                  </a:cubicBezTo>
                  <a:cubicBezTo>
                    <a:pt x="17673" y="7004"/>
                    <a:pt x="14596" y="3927"/>
                    <a:pt x="10800" y="3927"/>
                  </a:cubicBezTo>
                  <a:moveTo>
                    <a:pt x="10800" y="12764"/>
                  </a:moveTo>
                  <a:cubicBezTo>
                    <a:pt x="9716" y="12764"/>
                    <a:pt x="8836" y="11884"/>
                    <a:pt x="8836" y="10800"/>
                  </a:cubicBezTo>
                  <a:cubicBezTo>
                    <a:pt x="8836" y="9716"/>
                    <a:pt x="9716" y="8836"/>
                    <a:pt x="10800" y="8836"/>
                  </a:cubicBezTo>
                  <a:cubicBezTo>
                    <a:pt x="11884" y="8836"/>
                    <a:pt x="12764" y="9716"/>
                    <a:pt x="12764" y="10800"/>
                  </a:cubicBezTo>
                  <a:cubicBezTo>
                    <a:pt x="12764" y="11884"/>
                    <a:pt x="11884" y="12764"/>
                    <a:pt x="10800" y="12764"/>
                  </a:cubicBezTo>
                  <a:moveTo>
                    <a:pt x="10800" y="7855"/>
                  </a:moveTo>
                  <a:cubicBezTo>
                    <a:pt x="9173" y="7855"/>
                    <a:pt x="7855" y="9173"/>
                    <a:pt x="7855" y="10800"/>
                  </a:cubicBezTo>
                  <a:cubicBezTo>
                    <a:pt x="7855" y="12427"/>
                    <a:pt x="9173" y="13745"/>
                    <a:pt x="10800" y="13745"/>
                  </a:cubicBezTo>
                  <a:cubicBezTo>
                    <a:pt x="12427" y="13745"/>
                    <a:pt x="13745" y="12427"/>
                    <a:pt x="13745" y="10800"/>
                  </a:cubicBezTo>
                  <a:cubicBezTo>
                    <a:pt x="13745" y="9173"/>
                    <a:pt x="12427" y="7855"/>
                    <a:pt x="10800" y="7855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405" name="Group 404">
            <a:extLst>
              <a:ext uri="{FF2B5EF4-FFF2-40B4-BE49-F238E27FC236}">
                <a16:creationId xmlns:a16="http://schemas.microsoft.com/office/drawing/2014/main" id="{E1432DEA-200F-7341-A611-CC6D74491622}"/>
              </a:ext>
            </a:extLst>
          </p:cNvPr>
          <p:cNvGrpSpPr/>
          <p:nvPr/>
        </p:nvGrpSpPr>
        <p:grpSpPr>
          <a:xfrm>
            <a:off x="6172099" y="3326329"/>
            <a:ext cx="2126143" cy="572464"/>
            <a:chOff x="6064846" y="2015877"/>
            <a:chExt cx="2126143" cy="572464"/>
          </a:xfrm>
        </p:grpSpPr>
        <p:sp>
          <p:nvSpPr>
            <p:cNvPr id="406" name="Rectangle 405">
              <a:extLst>
                <a:ext uri="{FF2B5EF4-FFF2-40B4-BE49-F238E27FC236}">
                  <a16:creationId xmlns:a16="http://schemas.microsoft.com/office/drawing/2014/main" id="{791593F4-B28F-FF49-A377-55758C1C7768}"/>
                </a:ext>
              </a:extLst>
            </p:cNvPr>
            <p:cNvSpPr/>
            <p:nvPr/>
          </p:nvSpPr>
          <p:spPr>
            <a:xfrm>
              <a:off x="6413532" y="2015877"/>
              <a:ext cx="1777457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407" name="Shape 2774">
              <a:extLst>
                <a:ext uri="{FF2B5EF4-FFF2-40B4-BE49-F238E27FC236}">
                  <a16:creationId xmlns:a16="http://schemas.microsoft.com/office/drawing/2014/main" id="{98F252B1-7CEE-C34F-9DE7-EE2E2CEC8C47}"/>
                </a:ext>
              </a:extLst>
            </p:cNvPr>
            <p:cNvSpPr/>
            <p:nvPr/>
          </p:nvSpPr>
          <p:spPr>
            <a:xfrm>
              <a:off x="6064846" y="216285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2945"/>
                  </a:moveTo>
                  <a:lnTo>
                    <a:pt x="982" y="2945"/>
                  </a:lnTo>
                  <a:lnTo>
                    <a:pt x="982" y="1964"/>
                  </a:lnTo>
                  <a:lnTo>
                    <a:pt x="20618" y="1964"/>
                  </a:lnTo>
                  <a:cubicBezTo>
                    <a:pt x="20618" y="1964"/>
                    <a:pt x="20618" y="2945"/>
                    <a:pt x="20618" y="2945"/>
                  </a:cubicBezTo>
                  <a:close/>
                  <a:moveTo>
                    <a:pt x="19636" y="15709"/>
                  </a:moveTo>
                  <a:lnTo>
                    <a:pt x="1964" y="15709"/>
                  </a:lnTo>
                  <a:lnTo>
                    <a:pt x="1964" y="3927"/>
                  </a:lnTo>
                  <a:lnTo>
                    <a:pt x="19636" y="3927"/>
                  </a:lnTo>
                  <a:cubicBezTo>
                    <a:pt x="19636" y="3927"/>
                    <a:pt x="19636" y="15709"/>
                    <a:pt x="19636" y="15709"/>
                  </a:cubicBezTo>
                  <a:close/>
                  <a:moveTo>
                    <a:pt x="20618" y="982"/>
                  </a:moveTo>
                  <a:lnTo>
                    <a:pt x="11782" y="982"/>
                  </a:lnTo>
                  <a:cubicBezTo>
                    <a:pt x="11782" y="440"/>
                    <a:pt x="11342" y="0"/>
                    <a:pt x="10800" y="0"/>
                  </a:cubicBezTo>
                  <a:cubicBezTo>
                    <a:pt x="10257" y="0"/>
                    <a:pt x="9818" y="440"/>
                    <a:pt x="9818" y="982"/>
                  </a:cubicBezTo>
                  <a:lnTo>
                    <a:pt x="982" y="982"/>
                  </a:lnTo>
                  <a:cubicBezTo>
                    <a:pt x="439" y="982"/>
                    <a:pt x="0" y="1422"/>
                    <a:pt x="0" y="1964"/>
                  </a:cubicBezTo>
                  <a:lnTo>
                    <a:pt x="0" y="2945"/>
                  </a:lnTo>
                  <a:cubicBezTo>
                    <a:pt x="0" y="3488"/>
                    <a:pt x="439" y="3927"/>
                    <a:pt x="982" y="3927"/>
                  </a:cubicBezTo>
                  <a:lnTo>
                    <a:pt x="982" y="15709"/>
                  </a:lnTo>
                  <a:cubicBezTo>
                    <a:pt x="982" y="16252"/>
                    <a:pt x="1421" y="16691"/>
                    <a:pt x="1964" y="16691"/>
                  </a:cubicBezTo>
                  <a:lnTo>
                    <a:pt x="10309" y="16691"/>
                  </a:lnTo>
                  <a:lnTo>
                    <a:pt x="10309" y="17960"/>
                  </a:lnTo>
                  <a:lnTo>
                    <a:pt x="7507" y="20762"/>
                  </a:lnTo>
                  <a:cubicBezTo>
                    <a:pt x="7419" y="20851"/>
                    <a:pt x="7364" y="20974"/>
                    <a:pt x="7364" y="21109"/>
                  </a:cubicBezTo>
                  <a:cubicBezTo>
                    <a:pt x="7364" y="21380"/>
                    <a:pt x="7583" y="21600"/>
                    <a:pt x="7855" y="21600"/>
                  </a:cubicBezTo>
                  <a:cubicBezTo>
                    <a:pt x="7990" y="21600"/>
                    <a:pt x="8113" y="21545"/>
                    <a:pt x="8202" y="21456"/>
                  </a:cubicBezTo>
                  <a:lnTo>
                    <a:pt x="10800" y="18858"/>
                  </a:lnTo>
                  <a:lnTo>
                    <a:pt x="13398" y="21456"/>
                  </a:lnTo>
                  <a:cubicBezTo>
                    <a:pt x="13488" y="21545"/>
                    <a:pt x="13610" y="21600"/>
                    <a:pt x="13745" y="21600"/>
                  </a:cubicBezTo>
                  <a:cubicBezTo>
                    <a:pt x="14017" y="21600"/>
                    <a:pt x="14236" y="21380"/>
                    <a:pt x="14236" y="21109"/>
                  </a:cubicBezTo>
                  <a:cubicBezTo>
                    <a:pt x="14236" y="20974"/>
                    <a:pt x="14182" y="20851"/>
                    <a:pt x="14093" y="20762"/>
                  </a:cubicBezTo>
                  <a:lnTo>
                    <a:pt x="11291" y="17960"/>
                  </a:lnTo>
                  <a:lnTo>
                    <a:pt x="11291" y="16691"/>
                  </a:lnTo>
                  <a:lnTo>
                    <a:pt x="19636" y="16691"/>
                  </a:lnTo>
                  <a:cubicBezTo>
                    <a:pt x="20178" y="16691"/>
                    <a:pt x="20618" y="16252"/>
                    <a:pt x="20618" y="15709"/>
                  </a:cubicBezTo>
                  <a:lnTo>
                    <a:pt x="20618" y="3927"/>
                  </a:lnTo>
                  <a:cubicBezTo>
                    <a:pt x="21160" y="3927"/>
                    <a:pt x="21600" y="3488"/>
                    <a:pt x="21600" y="2945"/>
                  </a:cubicBezTo>
                  <a:lnTo>
                    <a:pt x="21600" y="1964"/>
                  </a:lnTo>
                  <a:cubicBezTo>
                    <a:pt x="21600" y="1422"/>
                    <a:pt x="21160" y="982"/>
                    <a:pt x="20618" y="982"/>
                  </a:cubicBezTo>
                  <a:moveTo>
                    <a:pt x="16200" y="5891"/>
                  </a:moveTo>
                  <a:cubicBezTo>
                    <a:pt x="16471" y="5891"/>
                    <a:pt x="16691" y="6111"/>
                    <a:pt x="16691" y="6382"/>
                  </a:cubicBezTo>
                  <a:cubicBezTo>
                    <a:pt x="16691" y="6653"/>
                    <a:pt x="16471" y="6873"/>
                    <a:pt x="16200" y="6873"/>
                  </a:cubicBezTo>
                  <a:cubicBezTo>
                    <a:pt x="15929" y="6873"/>
                    <a:pt x="15709" y="6653"/>
                    <a:pt x="15709" y="6382"/>
                  </a:cubicBezTo>
                  <a:cubicBezTo>
                    <a:pt x="15709" y="6111"/>
                    <a:pt x="15929" y="5891"/>
                    <a:pt x="16200" y="5891"/>
                  </a:cubicBezTo>
                  <a:moveTo>
                    <a:pt x="16200" y="7855"/>
                  </a:moveTo>
                  <a:cubicBezTo>
                    <a:pt x="17013" y="7855"/>
                    <a:pt x="17673" y="7196"/>
                    <a:pt x="17673" y="6382"/>
                  </a:cubicBezTo>
                  <a:cubicBezTo>
                    <a:pt x="17673" y="5569"/>
                    <a:pt x="17013" y="4909"/>
                    <a:pt x="16200" y="4909"/>
                  </a:cubicBezTo>
                  <a:cubicBezTo>
                    <a:pt x="15387" y="4909"/>
                    <a:pt x="14727" y="5569"/>
                    <a:pt x="14727" y="6382"/>
                  </a:cubicBezTo>
                  <a:cubicBezTo>
                    <a:pt x="14727" y="7196"/>
                    <a:pt x="15387" y="7855"/>
                    <a:pt x="16200" y="7855"/>
                  </a:cubicBezTo>
                  <a:moveTo>
                    <a:pt x="8422" y="8135"/>
                  </a:moveTo>
                  <a:lnTo>
                    <a:pt x="11926" y="11638"/>
                  </a:lnTo>
                  <a:cubicBezTo>
                    <a:pt x="12015" y="11727"/>
                    <a:pt x="12138" y="11782"/>
                    <a:pt x="12273" y="11782"/>
                  </a:cubicBezTo>
                  <a:cubicBezTo>
                    <a:pt x="12408" y="11782"/>
                    <a:pt x="12531" y="11727"/>
                    <a:pt x="12620" y="11638"/>
                  </a:cubicBezTo>
                  <a:lnTo>
                    <a:pt x="14183" y="10075"/>
                  </a:lnTo>
                  <a:lnTo>
                    <a:pt x="16200" y="12764"/>
                  </a:lnTo>
                  <a:lnTo>
                    <a:pt x="5336" y="12764"/>
                  </a:lnTo>
                  <a:cubicBezTo>
                    <a:pt x="5336" y="12764"/>
                    <a:pt x="8422" y="8135"/>
                    <a:pt x="8422" y="8135"/>
                  </a:cubicBezTo>
                  <a:close/>
                  <a:moveTo>
                    <a:pt x="4418" y="13745"/>
                  </a:moveTo>
                  <a:lnTo>
                    <a:pt x="17182" y="13745"/>
                  </a:lnTo>
                  <a:cubicBezTo>
                    <a:pt x="17453" y="13745"/>
                    <a:pt x="17673" y="13526"/>
                    <a:pt x="17673" y="13255"/>
                  </a:cubicBezTo>
                  <a:cubicBezTo>
                    <a:pt x="17673" y="13144"/>
                    <a:pt x="17630" y="13047"/>
                    <a:pt x="17568" y="12965"/>
                  </a:cubicBezTo>
                  <a:lnTo>
                    <a:pt x="17575" y="12960"/>
                  </a:lnTo>
                  <a:lnTo>
                    <a:pt x="14629" y="9033"/>
                  </a:lnTo>
                  <a:lnTo>
                    <a:pt x="14622" y="9038"/>
                  </a:lnTo>
                  <a:cubicBezTo>
                    <a:pt x="14533" y="8919"/>
                    <a:pt x="14397" y="8836"/>
                    <a:pt x="14236" y="8836"/>
                  </a:cubicBezTo>
                  <a:cubicBezTo>
                    <a:pt x="14101" y="8836"/>
                    <a:pt x="13978" y="8891"/>
                    <a:pt x="13889" y="8980"/>
                  </a:cubicBezTo>
                  <a:lnTo>
                    <a:pt x="12273" y="10597"/>
                  </a:lnTo>
                  <a:lnTo>
                    <a:pt x="8693" y="7017"/>
                  </a:lnTo>
                  <a:cubicBezTo>
                    <a:pt x="8604" y="6928"/>
                    <a:pt x="8481" y="6873"/>
                    <a:pt x="8345" y="6873"/>
                  </a:cubicBezTo>
                  <a:cubicBezTo>
                    <a:pt x="8175" y="6873"/>
                    <a:pt x="8033" y="6965"/>
                    <a:pt x="7945" y="7097"/>
                  </a:cubicBezTo>
                  <a:lnTo>
                    <a:pt x="7937" y="7091"/>
                  </a:lnTo>
                  <a:lnTo>
                    <a:pt x="4010" y="12982"/>
                  </a:lnTo>
                  <a:lnTo>
                    <a:pt x="4017" y="12988"/>
                  </a:lnTo>
                  <a:cubicBezTo>
                    <a:pt x="3965" y="13066"/>
                    <a:pt x="3927" y="13154"/>
                    <a:pt x="3927" y="13255"/>
                  </a:cubicBezTo>
                  <a:cubicBezTo>
                    <a:pt x="3927" y="13526"/>
                    <a:pt x="4147" y="13745"/>
                    <a:pt x="4418" y="13745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408" name="Group 407">
            <a:extLst>
              <a:ext uri="{FF2B5EF4-FFF2-40B4-BE49-F238E27FC236}">
                <a16:creationId xmlns:a16="http://schemas.microsoft.com/office/drawing/2014/main" id="{6722992F-BF77-1349-B754-3365AB415203}"/>
              </a:ext>
            </a:extLst>
          </p:cNvPr>
          <p:cNvGrpSpPr/>
          <p:nvPr/>
        </p:nvGrpSpPr>
        <p:grpSpPr>
          <a:xfrm>
            <a:off x="8729536" y="3296731"/>
            <a:ext cx="2199302" cy="572464"/>
            <a:chOff x="8002514" y="2015877"/>
            <a:chExt cx="2199302" cy="572464"/>
          </a:xfrm>
        </p:grpSpPr>
        <p:sp>
          <p:nvSpPr>
            <p:cNvPr id="409" name="Rectangle 408">
              <a:extLst>
                <a:ext uri="{FF2B5EF4-FFF2-40B4-BE49-F238E27FC236}">
                  <a16:creationId xmlns:a16="http://schemas.microsoft.com/office/drawing/2014/main" id="{419263F1-CFE6-EF49-984D-4B6CB7521E44}"/>
                </a:ext>
              </a:extLst>
            </p:cNvPr>
            <p:cNvSpPr/>
            <p:nvPr/>
          </p:nvSpPr>
          <p:spPr>
            <a:xfrm>
              <a:off x="8349927" y="2015877"/>
              <a:ext cx="1851889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410" name="Shape 2784">
              <a:extLst>
                <a:ext uri="{FF2B5EF4-FFF2-40B4-BE49-F238E27FC236}">
                  <a16:creationId xmlns:a16="http://schemas.microsoft.com/office/drawing/2014/main" id="{EFEF02BA-E302-A143-86D4-F708403A5046}"/>
                </a:ext>
              </a:extLst>
            </p:cNvPr>
            <p:cNvSpPr/>
            <p:nvPr/>
          </p:nvSpPr>
          <p:spPr>
            <a:xfrm>
              <a:off x="8002514" y="216825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353" y="11229"/>
                  </a:moveTo>
                  <a:lnTo>
                    <a:pt x="20356" y="11234"/>
                  </a:lnTo>
                  <a:lnTo>
                    <a:pt x="11029" y="16143"/>
                  </a:lnTo>
                  <a:lnTo>
                    <a:pt x="11026" y="16138"/>
                  </a:lnTo>
                  <a:cubicBezTo>
                    <a:pt x="10957" y="16174"/>
                    <a:pt x="10883" y="16200"/>
                    <a:pt x="10800" y="16200"/>
                  </a:cubicBezTo>
                  <a:cubicBezTo>
                    <a:pt x="10717" y="16200"/>
                    <a:pt x="10643" y="16174"/>
                    <a:pt x="10574" y="16138"/>
                  </a:cubicBezTo>
                  <a:lnTo>
                    <a:pt x="10571" y="16143"/>
                  </a:lnTo>
                  <a:lnTo>
                    <a:pt x="1244" y="11234"/>
                  </a:lnTo>
                  <a:lnTo>
                    <a:pt x="1247" y="11229"/>
                  </a:lnTo>
                  <a:cubicBezTo>
                    <a:pt x="1091" y="11147"/>
                    <a:pt x="982" y="10988"/>
                    <a:pt x="982" y="10800"/>
                  </a:cubicBezTo>
                  <a:cubicBezTo>
                    <a:pt x="982" y="10612"/>
                    <a:pt x="1091" y="10453"/>
                    <a:pt x="1247" y="10371"/>
                  </a:cubicBezTo>
                  <a:lnTo>
                    <a:pt x="1244" y="10366"/>
                  </a:lnTo>
                  <a:lnTo>
                    <a:pt x="3562" y="9146"/>
                  </a:lnTo>
                  <a:lnTo>
                    <a:pt x="10113" y="12594"/>
                  </a:lnTo>
                  <a:lnTo>
                    <a:pt x="10117" y="12588"/>
                  </a:lnTo>
                  <a:cubicBezTo>
                    <a:pt x="10322" y="12697"/>
                    <a:pt x="10552" y="12764"/>
                    <a:pt x="10800" y="12764"/>
                  </a:cubicBezTo>
                  <a:cubicBezTo>
                    <a:pt x="11048" y="12764"/>
                    <a:pt x="11278" y="12697"/>
                    <a:pt x="11483" y="12588"/>
                  </a:cubicBezTo>
                  <a:lnTo>
                    <a:pt x="11486" y="12594"/>
                  </a:lnTo>
                  <a:lnTo>
                    <a:pt x="18038" y="9146"/>
                  </a:lnTo>
                  <a:lnTo>
                    <a:pt x="20356" y="10366"/>
                  </a:lnTo>
                  <a:lnTo>
                    <a:pt x="20353" y="10371"/>
                  </a:lnTo>
                  <a:cubicBezTo>
                    <a:pt x="20509" y="10453"/>
                    <a:pt x="20618" y="10612"/>
                    <a:pt x="20618" y="10800"/>
                  </a:cubicBezTo>
                  <a:cubicBezTo>
                    <a:pt x="20618" y="10988"/>
                    <a:pt x="20509" y="11147"/>
                    <a:pt x="20353" y="11229"/>
                  </a:cubicBezTo>
                  <a:moveTo>
                    <a:pt x="20356" y="14784"/>
                  </a:moveTo>
                  <a:lnTo>
                    <a:pt x="20353" y="14790"/>
                  </a:lnTo>
                  <a:cubicBezTo>
                    <a:pt x="20509" y="14872"/>
                    <a:pt x="20618" y="15030"/>
                    <a:pt x="20618" y="15218"/>
                  </a:cubicBezTo>
                  <a:cubicBezTo>
                    <a:pt x="20618" y="15407"/>
                    <a:pt x="20509" y="15565"/>
                    <a:pt x="20353" y="15647"/>
                  </a:cubicBezTo>
                  <a:lnTo>
                    <a:pt x="20356" y="15653"/>
                  </a:lnTo>
                  <a:lnTo>
                    <a:pt x="11029" y="20562"/>
                  </a:lnTo>
                  <a:lnTo>
                    <a:pt x="11026" y="20556"/>
                  </a:lnTo>
                  <a:cubicBezTo>
                    <a:pt x="10957" y="20592"/>
                    <a:pt x="10883" y="20618"/>
                    <a:pt x="10800" y="20618"/>
                  </a:cubicBezTo>
                  <a:cubicBezTo>
                    <a:pt x="10717" y="20618"/>
                    <a:pt x="10643" y="20592"/>
                    <a:pt x="10574" y="20556"/>
                  </a:cubicBezTo>
                  <a:lnTo>
                    <a:pt x="10571" y="20562"/>
                  </a:lnTo>
                  <a:lnTo>
                    <a:pt x="1244" y="15653"/>
                  </a:lnTo>
                  <a:lnTo>
                    <a:pt x="1247" y="15647"/>
                  </a:lnTo>
                  <a:cubicBezTo>
                    <a:pt x="1091" y="15565"/>
                    <a:pt x="982" y="15407"/>
                    <a:pt x="982" y="15218"/>
                  </a:cubicBezTo>
                  <a:cubicBezTo>
                    <a:pt x="982" y="15030"/>
                    <a:pt x="1091" y="14872"/>
                    <a:pt x="1247" y="14790"/>
                  </a:cubicBezTo>
                  <a:lnTo>
                    <a:pt x="1244" y="14784"/>
                  </a:lnTo>
                  <a:lnTo>
                    <a:pt x="3562" y="13564"/>
                  </a:lnTo>
                  <a:lnTo>
                    <a:pt x="10113" y="17012"/>
                  </a:lnTo>
                  <a:lnTo>
                    <a:pt x="10117" y="17006"/>
                  </a:lnTo>
                  <a:cubicBezTo>
                    <a:pt x="10322" y="17115"/>
                    <a:pt x="10552" y="17182"/>
                    <a:pt x="10800" y="17182"/>
                  </a:cubicBezTo>
                  <a:cubicBezTo>
                    <a:pt x="11048" y="17182"/>
                    <a:pt x="11278" y="17115"/>
                    <a:pt x="11483" y="17006"/>
                  </a:cubicBezTo>
                  <a:lnTo>
                    <a:pt x="11486" y="17012"/>
                  </a:lnTo>
                  <a:lnTo>
                    <a:pt x="18038" y="13564"/>
                  </a:lnTo>
                  <a:cubicBezTo>
                    <a:pt x="18038" y="13564"/>
                    <a:pt x="20356" y="14784"/>
                    <a:pt x="20356" y="14784"/>
                  </a:cubicBezTo>
                  <a:close/>
                  <a:moveTo>
                    <a:pt x="1244" y="6816"/>
                  </a:moveTo>
                  <a:lnTo>
                    <a:pt x="1247" y="6811"/>
                  </a:lnTo>
                  <a:cubicBezTo>
                    <a:pt x="1091" y="6728"/>
                    <a:pt x="982" y="6570"/>
                    <a:pt x="982" y="6382"/>
                  </a:cubicBezTo>
                  <a:cubicBezTo>
                    <a:pt x="982" y="6194"/>
                    <a:pt x="1091" y="6035"/>
                    <a:pt x="1247" y="5953"/>
                  </a:cubicBezTo>
                  <a:lnTo>
                    <a:pt x="1244" y="5947"/>
                  </a:lnTo>
                  <a:lnTo>
                    <a:pt x="10571" y="1038"/>
                  </a:lnTo>
                  <a:lnTo>
                    <a:pt x="10574" y="1044"/>
                  </a:lnTo>
                  <a:cubicBezTo>
                    <a:pt x="10643" y="1008"/>
                    <a:pt x="10717" y="982"/>
                    <a:pt x="10800" y="982"/>
                  </a:cubicBezTo>
                  <a:cubicBezTo>
                    <a:pt x="10883" y="982"/>
                    <a:pt x="10957" y="1008"/>
                    <a:pt x="11026" y="1044"/>
                  </a:cubicBezTo>
                  <a:lnTo>
                    <a:pt x="11029" y="1038"/>
                  </a:lnTo>
                  <a:lnTo>
                    <a:pt x="20356" y="5947"/>
                  </a:lnTo>
                  <a:lnTo>
                    <a:pt x="20353" y="5953"/>
                  </a:lnTo>
                  <a:cubicBezTo>
                    <a:pt x="20509" y="6035"/>
                    <a:pt x="20618" y="6194"/>
                    <a:pt x="20618" y="6382"/>
                  </a:cubicBezTo>
                  <a:cubicBezTo>
                    <a:pt x="20618" y="6570"/>
                    <a:pt x="20509" y="6728"/>
                    <a:pt x="20353" y="6811"/>
                  </a:cubicBezTo>
                  <a:lnTo>
                    <a:pt x="20356" y="6816"/>
                  </a:lnTo>
                  <a:lnTo>
                    <a:pt x="11029" y="11725"/>
                  </a:lnTo>
                  <a:lnTo>
                    <a:pt x="11026" y="11720"/>
                  </a:lnTo>
                  <a:cubicBezTo>
                    <a:pt x="10957" y="11756"/>
                    <a:pt x="10883" y="11782"/>
                    <a:pt x="10800" y="11782"/>
                  </a:cubicBezTo>
                  <a:cubicBezTo>
                    <a:pt x="10717" y="11782"/>
                    <a:pt x="10643" y="11756"/>
                    <a:pt x="10574" y="11720"/>
                  </a:cubicBezTo>
                  <a:lnTo>
                    <a:pt x="10571" y="11725"/>
                  </a:lnTo>
                  <a:cubicBezTo>
                    <a:pt x="10571" y="11725"/>
                    <a:pt x="1244" y="6816"/>
                    <a:pt x="1244" y="6816"/>
                  </a:cubicBezTo>
                  <a:close/>
                  <a:moveTo>
                    <a:pt x="21600" y="10800"/>
                  </a:moveTo>
                  <a:cubicBezTo>
                    <a:pt x="21600" y="10234"/>
                    <a:pt x="21278" y="9749"/>
                    <a:pt x="20810" y="9503"/>
                  </a:cubicBezTo>
                  <a:lnTo>
                    <a:pt x="20813" y="9497"/>
                  </a:lnTo>
                  <a:lnTo>
                    <a:pt x="19092" y="8591"/>
                  </a:lnTo>
                  <a:lnTo>
                    <a:pt x="20813" y="7685"/>
                  </a:lnTo>
                  <a:lnTo>
                    <a:pt x="20810" y="7679"/>
                  </a:lnTo>
                  <a:cubicBezTo>
                    <a:pt x="21278" y="7433"/>
                    <a:pt x="21600" y="6948"/>
                    <a:pt x="21600" y="6382"/>
                  </a:cubicBezTo>
                  <a:cubicBezTo>
                    <a:pt x="21600" y="5816"/>
                    <a:pt x="21278" y="5331"/>
                    <a:pt x="20810" y="5085"/>
                  </a:cubicBezTo>
                  <a:lnTo>
                    <a:pt x="20813" y="5079"/>
                  </a:lnTo>
                  <a:lnTo>
                    <a:pt x="11486" y="170"/>
                  </a:lnTo>
                  <a:lnTo>
                    <a:pt x="11483" y="175"/>
                  </a:lnTo>
                  <a:cubicBezTo>
                    <a:pt x="11278" y="67"/>
                    <a:pt x="11048" y="0"/>
                    <a:pt x="10800" y="0"/>
                  </a:cubicBezTo>
                  <a:cubicBezTo>
                    <a:pt x="10552" y="0"/>
                    <a:pt x="10322" y="67"/>
                    <a:pt x="10117" y="175"/>
                  </a:cubicBezTo>
                  <a:lnTo>
                    <a:pt x="10113" y="170"/>
                  </a:lnTo>
                  <a:lnTo>
                    <a:pt x="786" y="5079"/>
                  </a:lnTo>
                  <a:lnTo>
                    <a:pt x="790" y="5085"/>
                  </a:lnTo>
                  <a:cubicBezTo>
                    <a:pt x="322" y="5331"/>
                    <a:pt x="0" y="5816"/>
                    <a:pt x="0" y="6382"/>
                  </a:cubicBezTo>
                  <a:cubicBezTo>
                    <a:pt x="0" y="6948"/>
                    <a:pt x="322" y="7433"/>
                    <a:pt x="790" y="7679"/>
                  </a:cubicBezTo>
                  <a:lnTo>
                    <a:pt x="786" y="7685"/>
                  </a:lnTo>
                  <a:lnTo>
                    <a:pt x="2508" y="8591"/>
                  </a:lnTo>
                  <a:lnTo>
                    <a:pt x="786" y="9497"/>
                  </a:lnTo>
                  <a:lnTo>
                    <a:pt x="790" y="9503"/>
                  </a:lnTo>
                  <a:cubicBezTo>
                    <a:pt x="322" y="9749"/>
                    <a:pt x="0" y="10234"/>
                    <a:pt x="0" y="10800"/>
                  </a:cubicBezTo>
                  <a:cubicBezTo>
                    <a:pt x="0" y="11366"/>
                    <a:pt x="322" y="11851"/>
                    <a:pt x="790" y="12097"/>
                  </a:cubicBezTo>
                  <a:lnTo>
                    <a:pt x="786" y="12103"/>
                  </a:lnTo>
                  <a:lnTo>
                    <a:pt x="2508" y="13009"/>
                  </a:lnTo>
                  <a:lnTo>
                    <a:pt x="786" y="13915"/>
                  </a:lnTo>
                  <a:lnTo>
                    <a:pt x="790" y="13921"/>
                  </a:lnTo>
                  <a:cubicBezTo>
                    <a:pt x="322" y="14167"/>
                    <a:pt x="0" y="14652"/>
                    <a:pt x="0" y="15218"/>
                  </a:cubicBezTo>
                  <a:cubicBezTo>
                    <a:pt x="0" y="15784"/>
                    <a:pt x="322" y="16269"/>
                    <a:pt x="790" y="16515"/>
                  </a:cubicBezTo>
                  <a:lnTo>
                    <a:pt x="786" y="16521"/>
                  </a:lnTo>
                  <a:lnTo>
                    <a:pt x="10113" y="21430"/>
                  </a:lnTo>
                  <a:lnTo>
                    <a:pt x="10117" y="21425"/>
                  </a:lnTo>
                  <a:cubicBezTo>
                    <a:pt x="10322" y="21533"/>
                    <a:pt x="10552" y="21600"/>
                    <a:pt x="10800" y="21600"/>
                  </a:cubicBezTo>
                  <a:cubicBezTo>
                    <a:pt x="11048" y="21600"/>
                    <a:pt x="11278" y="21533"/>
                    <a:pt x="11483" y="21425"/>
                  </a:cubicBezTo>
                  <a:lnTo>
                    <a:pt x="11486" y="21430"/>
                  </a:lnTo>
                  <a:lnTo>
                    <a:pt x="20813" y="16521"/>
                  </a:lnTo>
                  <a:lnTo>
                    <a:pt x="20810" y="16515"/>
                  </a:lnTo>
                  <a:cubicBezTo>
                    <a:pt x="21278" y="16269"/>
                    <a:pt x="21600" y="15784"/>
                    <a:pt x="21600" y="15218"/>
                  </a:cubicBezTo>
                  <a:cubicBezTo>
                    <a:pt x="21600" y="14652"/>
                    <a:pt x="21278" y="14167"/>
                    <a:pt x="20810" y="13921"/>
                  </a:cubicBezTo>
                  <a:lnTo>
                    <a:pt x="20813" y="13915"/>
                  </a:lnTo>
                  <a:lnTo>
                    <a:pt x="19092" y="13009"/>
                  </a:lnTo>
                  <a:lnTo>
                    <a:pt x="20813" y="12103"/>
                  </a:lnTo>
                  <a:lnTo>
                    <a:pt x="20810" y="12097"/>
                  </a:lnTo>
                  <a:cubicBezTo>
                    <a:pt x="21278" y="11851"/>
                    <a:pt x="21600" y="11366"/>
                    <a:pt x="21600" y="10800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sp>
        <p:nvSpPr>
          <p:cNvPr id="411" name="Text Placeholder 33">
            <a:extLst>
              <a:ext uri="{FF2B5EF4-FFF2-40B4-BE49-F238E27FC236}">
                <a16:creationId xmlns:a16="http://schemas.microsoft.com/office/drawing/2014/main" id="{14AB1B82-3498-D94B-88F4-74208833657C}"/>
              </a:ext>
            </a:extLst>
          </p:cNvPr>
          <p:cNvSpPr txBox="1">
            <a:spLocks/>
          </p:cNvSpPr>
          <p:nvPr/>
        </p:nvSpPr>
        <p:spPr>
          <a:xfrm>
            <a:off x="6172100" y="4454664"/>
            <a:ext cx="2634557" cy="306195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AU" sz="1100" b="1" dirty="0">
                <a:latin typeface="Source Sans Pro" panose="020B05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Steps Data Analysis</a:t>
            </a:r>
          </a:p>
        </p:txBody>
      </p:sp>
      <p:sp>
        <p:nvSpPr>
          <p:cNvPr id="412" name="Text Placeholder 32">
            <a:extLst>
              <a:ext uri="{FF2B5EF4-FFF2-40B4-BE49-F238E27FC236}">
                <a16:creationId xmlns:a16="http://schemas.microsoft.com/office/drawing/2014/main" id="{F84D57E1-B824-4240-9ADA-3C824A226DD6}"/>
              </a:ext>
            </a:extLst>
          </p:cNvPr>
          <p:cNvSpPr txBox="1">
            <a:spLocks/>
          </p:cNvSpPr>
          <p:nvPr/>
        </p:nvSpPr>
        <p:spPr>
          <a:xfrm>
            <a:off x="6172100" y="4760859"/>
            <a:ext cx="1604828" cy="983146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200" b="1" dirty="0">
                <a:solidFill>
                  <a:schemeClr val="accent2"/>
                </a:solidFill>
                <a:latin typeface="Source Sans Pro" panose="020B05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Process Steps Information Analysis</a:t>
            </a:r>
          </a:p>
        </p:txBody>
      </p:sp>
      <p:sp>
        <p:nvSpPr>
          <p:cNvPr id="413" name="Rectangle 412">
            <a:extLst>
              <a:ext uri="{FF2B5EF4-FFF2-40B4-BE49-F238E27FC236}">
                <a16:creationId xmlns:a16="http://schemas.microsoft.com/office/drawing/2014/main" id="{BC0C6731-F966-CC48-99C6-8591BCE01A7A}"/>
              </a:ext>
            </a:extLst>
          </p:cNvPr>
          <p:cNvSpPr/>
          <p:nvPr/>
        </p:nvSpPr>
        <p:spPr>
          <a:xfrm>
            <a:off x="7862872" y="4374473"/>
            <a:ext cx="3065966" cy="8540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latin typeface="Source Sans Pro Light" panose="020B0403030403020204" pitchFamily="34" charset="0"/>
              </a:rPr>
              <a:t>Hashtag fashion axe </a:t>
            </a:r>
            <a:r>
              <a:rPr lang="en-US" sz="1100" dirty="0" err="1">
                <a:latin typeface="Source Sans Pro Light" panose="020B0403030403020204" pitchFamily="34" charset="0"/>
              </a:rPr>
              <a:t>fingerstache</a:t>
            </a:r>
            <a:r>
              <a:rPr lang="en-US" sz="1100" dirty="0">
                <a:latin typeface="Source Sans Pro Light" panose="020B0403030403020204" pitchFamily="34" charset="0"/>
              </a:rPr>
              <a:t>, everyday carry </a:t>
            </a:r>
            <a:r>
              <a:rPr lang="en-US" sz="1100" dirty="0" err="1">
                <a:latin typeface="Source Sans Pro Light" panose="020B0403030403020204" pitchFamily="34" charset="0"/>
              </a:rPr>
              <a:t>shoreditch</a:t>
            </a:r>
            <a:r>
              <a:rPr lang="en-US" sz="1100" dirty="0">
                <a:latin typeface="Source Sans Pro Light" panose="020B0403030403020204" pitchFamily="34" charset="0"/>
              </a:rPr>
              <a:t> </a:t>
            </a:r>
            <a:r>
              <a:rPr lang="en-US" sz="1100" dirty="0" err="1">
                <a:latin typeface="Source Sans Pro Light" panose="020B0403030403020204" pitchFamily="34" charset="0"/>
              </a:rPr>
              <a:t>pinterest</a:t>
            </a:r>
            <a:r>
              <a:rPr lang="en-US" sz="1100" dirty="0">
                <a:latin typeface="Source Sans Pro Light" panose="020B0403030403020204" pitchFamily="34" charset="0"/>
              </a:rPr>
              <a:t> umami authentic </a:t>
            </a:r>
            <a:r>
              <a:rPr lang="en-US" sz="1100" dirty="0" err="1">
                <a:latin typeface="Source Sans Pro Light" panose="020B0403030403020204" pitchFamily="34" charset="0"/>
              </a:rPr>
              <a:t>brooklyn</a:t>
            </a:r>
            <a:r>
              <a:rPr lang="en-US" sz="1100" dirty="0">
                <a:latin typeface="Source Sans Pro Light" panose="020B0403030403020204" pitchFamily="34" charset="0"/>
              </a:rPr>
              <a:t> YOLO heirloom </a:t>
            </a:r>
            <a:r>
              <a:rPr lang="en-US" sz="1100" dirty="0" err="1">
                <a:latin typeface="Source Sans Pro Light" panose="020B0403030403020204" pitchFamily="34" charset="0"/>
              </a:rPr>
              <a:t>keytar</a:t>
            </a:r>
            <a:r>
              <a:rPr lang="en-US" sz="1100" dirty="0">
                <a:latin typeface="Source Sans Pro Light" panose="020B0403030403020204" pitchFamily="34" charset="0"/>
              </a:rPr>
              <a:t> waistcoat </a:t>
            </a:r>
            <a:r>
              <a:rPr lang="en-US" sz="1100" dirty="0" err="1">
                <a:latin typeface="Source Sans Pro Light" panose="020B0403030403020204" pitchFamily="34" charset="0"/>
              </a:rPr>
              <a:t>kickstarter</a:t>
            </a:r>
            <a:r>
              <a:rPr lang="en-US" sz="1100" dirty="0">
                <a:latin typeface="Source Sans Pro Light" panose="020B0403030403020204" pitchFamily="34" charset="0"/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6798495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"/>
                            </p:stCondLst>
                            <p:childTnLst>
                              <p:par>
                                <p:cTn id="27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411" grpId="0"/>
      <p:bldP spid="412" grpId="0"/>
      <p:bldP spid="41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40" name="Group 44">
            <a:extLst>
              <a:ext uri="{FF2B5EF4-FFF2-40B4-BE49-F238E27FC236}">
                <a16:creationId xmlns:a16="http://schemas.microsoft.com/office/drawing/2014/main" id="{34F2EC87-A50B-3643-9EB0-16DF0041773A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5856414" y="1637801"/>
            <a:ext cx="5460580" cy="4915021"/>
            <a:chOff x="1647" y="188"/>
            <a:chExt cx="4384" cy="3946"/>
          </a:xfrm>
        </p:grpSpPr>
        <p:sp>
          <p:nvSpPr>
            <p:cNvPr id="41" name="Freeform 45">
              <a:extLst>
                <a:ext uri="{FF2B5EF4-FFF2-40B4-BE49-F238E27FC236}">
                  <a16:creationId xmlns:a16="http://schemas.microsoft.com/office/drawing/2014/main" id="{196EF321-314E-7F46-A626-01946BD840B3}"/>
                </a:ext>
              </a:extLst>
            </p:cNvPr>
            <p:cNvSpPr>
              <a:spLocks/>
            </p:cNvSpPr>
            <p:nvPr/>
          </p:nvSpPr>
          <p:spPr bwMode="auto">
            <a:xfrm>
              <a:off x="4062" y="2319"/>
              <a:ext cx="909" cy="1006"/>
            </a:xfrm>
            <a:custGeom>
              <a:avLst/>
              <a:gdLst>
                <a:gd name="T0" fmla="*/ 371 w 384"/>
                <a:gd name="T1" fmla="*/ 408 h 425"/>
                <a:gd name="T2" fmla="*/ 98 w 384"/>
                <a:gd name="T3" fmla="*/ 153 h 425"/>
                <a:gd name="T4" fmla="*/ 245 w 384"/>
                <a:gd name="T5" fmla="*/ 271 h 425"/>
                <a:gd name="T6" fmla="*/ 118 w 384"/>
                <a:gd name="T7" fmla="*/ 135 h 425"/>
                <a:gd name="T8" fmla="*/ 371 w 384"/>
                <a:gd name="T9" fmla="*/ 408 h 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4" h="425">
                  <a:moveTo>
                    <a:pt x="371" y="408"/>
                  </a:moveTo>
                  <a:cubicBezTo>
                    <a:pt x="371" y="408"/>
                    <a:pt x="0" y="425"/>
                    <a:pt x="98" y="153"/>
                  </a:cubicBezTo>
                  <a:cubicBezTo>
                    <a:pt x="98" y="153"/>
                    <a:pt x="140" y="266"/>
                    <a:pt x="245" y="271"/>
                  </a:cubicBezTo>
                  <a:cubicBezTo>
                    <a:pt x="245" y="271"/>
                    <a:pt x="220" y="153"/>
                    <a:pt x="118" y="135"/>
                  </a:cubicBezTo>
                  <a:cubicBezTo>
                    <a:pt x="118" y="135"/>
                    <a:pt x="384" y="0"/>
                    <a:pt x="371" y="408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2" name="Freeform 46">
              <a:extLst>
                <a:ext uri="{FF2B5EF4-FFF2-40B4-BE49-F238E27FC236}">
                  <a16:creationId xmlns:a16="http://schemas.microsoft.com/office/drawing/2014/main" id="{0C9F4B31-76A8-054E-89E1-57AD2AD67AAB}"/>
                </a:ext>
              </a:extLst>
            </p:cNvPr>
            <p:cNvSpPr>
              <a:spLocks/>
            </p:cNvSpPr>
            <p:nvPr/>
          </p:nvSpPr>
          <p:spPr bwMode="auto">
            <a:xfrm>
              <a:off x="4675" y="1445"/>
              <a:ext cx="880" cy="1345"/>
            </a:xfrm>
            <a:custGeom>
              <a:avLst/>
              <a:gdLst>
                <a:gd name="T0" fmla="*/ 372 w 372"/>
                <a:gd name="T1" fmla="*/ 271 h 568"/>
                <a:gd name="T2" fmla="*/ 1 w 372"/>
                <a:gd name="T3" fmla="*/ 317 h 568"/>
                <a:gd name="T4" fmla="*/ 186 w 372"/>
                <a:gd name="T5" fmla="*/ 281 h 568"/>
                <a:gd name="T6" fmla="*/ 0 w 372"/>
                <a:gd name="T7" fmla="*/ 290 h 568"/>
                <a:gd name="T8" fmla="*/ 372 w 372"/>
                <a:gd name="T9" fmla="*/ 271 h 5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2" h="568">
                  <a:moveTo>
                    <a:pt x="372" y="271"/>
                  </a:moveTo>
                  <a:cubicBezTo>
                    <a:pt x="372" y="271"/>
                    <a:pt x="148" y="568"/>
                    <a:pt x="1" y="317"/>
                  </a:cubicBezTo>
                  <a:cubicBezTo>
                    <a:pt x="1" y="317"/>
                    <a:pt x="115" y="358"/>
                    <a:pt x="186" y="281"/>
                  </a:cubicBezTo>
                  <a:cubicBezTo>
                    <a:pt x="186" y="281"/>
                    <a:pt x="79" y="224"/>
                    <a:pt x="0" y="290"/>
                  </a:cubicBezTo>
                  <a:cubicBezTo>
                    <a:pt x="0" y="290"/>
                    <a:pt x="67" y="0"/>
                    <a:pt x="372" y="27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3" name="Freeform 47">
              <a:extLst>
                <a:ext uri="{FF2B5EF4-FFF2-40B4-BE49-F238E27FC236}">
                  <a16:creationId xmlns:a16="http://schemas.microsoft.com/office/drawing/2014/main" id="{830B81DE-7D5F-6A46-AFD6-FCEA5F050522}"/>
                </a:ext>
              </a:extLst>
            </p:cNvPr>
            <p:cNvSpPr>
              <a:spLocks/>
            </p:cNvSpPr>
            <p:nvPr/>
          </p:nvSpPr>
          <p:spPr bwMode="auto">
            <a:xfrm>
              <a:off x="4010" y="1024"/>
              <a:ext cx="956" cy="1008"/>
            </a:xfrm>
            <a:custGeom>
              <a:avLst/>
              <a:gdLst>
                <a:gd name="T0" fmla="*/ 404 w 404"/>
                <a:gd name="T1" fmla="*/ 55 h 426"/>
                <a:gd name="T2" fmla="*/ 122 w 404"/>
                <a:gd name="T3" fmla="*/ 300 h 426"/>
                <a:gd name="T4" fmla="*/ 255 w 404"/>
                <a:gd name="T5" fmla="*/ 166 h 426"/>
                <a:gd name="T6" fmla="*/ 106 w 404"/>
                <a:gd name="T7" fmla="*/ 278 h 426"/>
                <a:gd name="T8" fmla="*/ 404 w 404"/>
                <a:gd name="T9" fmla="*/ 55 h 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4" h="426">
                  <a:moveTo>
                    <a:pt x="404" y="55"/>
                  </a:moveTo>
                  <a:cubicBezTo>
                    <a:pt x="404" y="55"/>
                    <a:pt x="383" y="426"/>
                    <a:pt x="122" y="300"/>
                  </a:cubicBezTo>
                  <a:cubicBezTo>
                    <a:pt x="122" y="300"/>
                    <a:pt x="239" y="270"/>
                    <a:pt x="255" y="166"/>
                  </a:cubicBezTo>
                  <a:cubicBezTo>
                    <a:pt x="255" y="166"/>
                    <a:pt x="135" y="179"/>
                    <a:pt x="106" y="278"/>
                  </a:cubicBezTo>
                  <a:cubicBezTo>
                    <a:pt x="106" y="278"/>
                    <a:pt x="0" y="0"/>
                    <a:pt x="404" y="55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4" name="Freeform 48">
              <a:extLst>
                <a:ext uri="{FF2B5EF4-FFF2-40B4-BE49-F238E27FC236}">
                  <a16:creationId xmlns:a16="http://schemas.microsoft.com/office/drawing/2014/main" id="{A0333384-FEC2-254F-8505-6948721AA500}"/>
                </a:ext>
              </a:extLst>
            </p:cNvPr>
            <p:cNvSpPr>
              <a:spLocks/>
            </p:cNvSpPr>
            <p:nvPr/>
          </p:nvSpPr>
          <p:spPr bwMode="auto">
            <a:xfrm>
              <a:off x="2534" y="1097"/>
              <a:ext cx="1008" cy="959"/>
            </a:xfrm>
            <a:custGeom>
              <a:avLst/>
              <a:gdLst>
                <a:gd name="T0" fmla="*/ 55 w 426"/>
                <a:gd name="T1" fmla="*/ 0 h 405"/>
                <a:gd name="T2" fmla="*/ 299 w 426"/>
                <a:gd name="T3" fmla="*/ 283 h 405"/>
                <a:gd name="T4" fmla="*/ 166 w 426"/>
                <a:gd name="T5" fmla="*/ 150 h 405"/>
                <a:gd name="T6" fmla="*/ 278 w 426"/>
                <a:gd name="T7" fmla="*/ 299 h 405"/>
                <a:gd name="T8" fmla="*/ 55 w 426"/>
                <a:gd name="T9" fmla="*/ 0 h 4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6" h="405">
                  <a:moveTo>
                    <a:pt x="55" y="0"/>
                  </a:moveTo>
                  <a:cubicBezTo>
                    <a:pt x="55" y="0"/>
                    <a:pt x="426" y="22"/>
                    <a:pt x="299" y="283"/>
                  </a:cubicBezTo>
                  <a:cubicBezTo>
                    <a:pt x="299" y="283"/>
                    <a:pt x="270" y="166"/>
                    <a:pt x="166" y="150"/>
                  </a:cubicBezTo>
                  <a:cubicBezTo>
                    <a:pt x="166" y="150"/>
                    <a:pt x="179" y="270"/>
                    <a:pt x="278" y="299"/>
                  </a:cubicBezTo>
                  <a:cubicBezTo>
                    <a:pt x="278" y="299"/>
                    <a:pt x="0" y="405"/>
                    <a:pt x="55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5" name="Freeform 49">
              <a:extLst>
                <a:ext uri="{FF2B5EF4-FFF2-40B4-BE49-F238E27FC236}">
                  <a16:creationId xmlns:a16="http://schemas.microsoft.com/office/drawing/2014/main" id="{B90B4C96-4598-8840-ACA6-58C87A2ADB31}"/>
                </a:ext>
              </a:extLst>
            </p:cNvPr>
            <p:cNvSpPr>
              <a:spLocks/>
            </p:cNvSpPr>
            <p:nvPr/>
          </p:nvSpPr>
          <p:spPr bwMode="auto">
            <a:xfrm>
              <a:off x="3118" y="775"/>
              <a:ext cx="1356" cy="886"/>
            </a:xfrm>
            <a:custGeom>
              <a:avLst/>
              <a:gdLst>
                <a:gd name="T0" fmla="*/ 298 w 573"/>
                <a:gd name="T1" fmla="*/ 0 h 374"/>
                <a:gd name="T2" fmla="*/ 310 w 573"/>
                <a:gd name="T3" fmla="*/ 374 h 374"/>
                <a:gd name="T4" fmla="*/ 290 w 573"/>
                <a:gd name="T5" fmla="*/ 187 h 374"/>
                <a:gd name="T6" fmla="*/ 283 w 573"/>
                <a:gd name="T7" fmla="*/ 373 h 374"/>
                <a:gd name="T8" fmla="*/ 298 w 573"/>
                <a:gd name="T9" fmla="*/ 0 h 3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3" h="374">
                  <a:moveTo>
                    <a:pt x="298" y="0"/>
                  </a:moveTo>
                  <a:cubicBezTo>
                    <a:pt x="298" y="0"/>
                    <a:pt x="573" y="251"/>
                    <a:pt x="310" y="374"/>
                  </a:cubicBezTo>
                  <a:cubicBezTo>
                    <a:pt x="310" y="374"/>
                    <a:pt x="361" y="265"/>
                    <a:pt x="290" y="187"/>
                  </a:cubicBezTo>
                  <a:cubicBezTo>
                    <a:pt x="290" y="187"/>
                    <a:pt x="224" y="288"/>
                    <a:pt x="283" y="373"/>
                  </a:cubicBezTo>
                  <a:cubicBezTo>
                    <a:pt x="283" y="373"/>
                    <a:pt x="0" y="279"/>
                    <a:pt x="298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6" name="Freeform 50">
              <a:extLst>
                <a:ext uri="{FF2B5EF4-FFF2-40B4-BE49-F238E27FC236}">
                  <a16:creationId xmlns:a16="http://schemas.microsoft.com/office/drawing/2014/main" id="{57CC7E82-3D67-6D42-9269-B0ABB95CF3AA}"/>
                </a:ext>
              </a:extLst>
            </p:cNvPr>
            <p:cNvSpPr>
              <a:spLocks/>
            </p:cNvSpPr>
            <p:nvPr/>
          </p:nvSpPr>
          <p:spPr bwMode="auto">
            <a:xfrm>
              <a:off x="4907" y="2243"/>
              <a:ext cx="669" cy="897"/>
            </a:xfrm>
            <a:custGeom>
              <a:avLst/>
              <a:gdLst>
                <a:gd name="T0" fmla="*/ 283 w 283"/>
                <a:gd name="T1" fmla="*/ 315 h 379"/>
                <a:gd name="T2" fmla="*/ 38 w 283"/>
                <a:gd name="T3" fmla="*/ 156 h 379"/>
                <a:gd name="T4" fmla="*/ 167 w 283"/>
                <a:gd name="T5" fmla="*/ 227 h 379"/>
                <a:gd name="T6" fmla="*/ 51 w 283"/>
                <a:gd name="T7" fmla="*/ 140 h 379"/>
                <a:gd name="T8" fmla="*/ 283 w 283"/>
                <a:gd name="T9" fmla="*/ 315 h 3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3" h="379">
                  <a:moveTo>
                    <a:pt x="283" y="315"/>
                  </a:moveTo>
                  <a:cubicBezTo>
                    <a:pt x="283" y="315"/>
                    <a:pt x="0" y="379"/>
                    <a:pt x="38" y="156"/>
                  </a:cubicBezTo>
                  <a:cubicBezTo>
                    <a:pt x="38" y="156"/>
                    <a:pt x="85" y="238"/>
                    <a:pt x="167" y="227"/>
                  </a:cubicBezTo>
                  <a:cubicBezTo>
                    <a:pt x="167" y="227"/>
                    <a:pt x="131" y="140"/>
                    <a:pt x="51" y="140"/>
                  </a:cubicBezTo>
                  <a:cubicBezTo>
                    <a:pt x="51" y="140"/>
                    <a:pt x="236" y="0"/>
                    <a:pt x="283" y="31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7" name="Freeform 51">
              <a:extLst>
                <a:ext uri="{FF2B5EF4-FFF2-40B4-BE49-F238E27FC236}">
                  <a16:creationId xmlns:a16="http://schemas.microsoft.com/office/drawing/2014/main" id="{EF092D9E-0E20-4A4D-A80E-E9D1458142DD}"/>
                </a:ext>
              </a:extLst>
            </p:cNvPr>
            <p:cNvSpPr>
              <a:spLocks/>
            </p:cNvSpPr>
            <p:nvPr/>
          </p:nvSpPr>
          <p:spPr bwMode="auto">
            <a:xfrm>
              <a:off x="4997" y="2981"/>
              <a:ext cx="504" cy="490"/>
            </a:xfrm>
            <a:custGeom>
              <a:avLst/>
              <a:gdLst>
                <a:gd name="T0" fmla="*/ 189 w 213"/>
                <a:gd name="T1" fmla="*/ 207 h 207"/>
                <a:gd name="T2" fmla="*/ 62 w 213"/>
                <a:gd name="T3" fmla="*/ 66 h 207"/>
                <a:gd name="T4" fmla="*/ 131 w 213"/>
                <a:gd name="T5" fmla="*/ 132 h 207"/>
                <a:gd name="T6" fmla="*/ 72 w 213"/>
                <a:gd name="T7" fmla="*/ 57 h 207"/>
                <a:gd name="T8" fmla="*/ 189 w 213"/>
                <a:gd name="T9" fmla="*/ 207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3" h="207">
                  <a:moveTo>
                    <a:pt x="189" y="207"/>
                  </a:moveTo>
                  <a:cubicBezTo>
                    <a:pt x="189" y="207"/>
                    <a:pt x="0" y="200"/>
                    <a:pt x="62" y="66"/>
                  </a:cubicBezTo>
                  <a:cubicBezTo>
                    <a:pt x="62" y="66"/>
                    <a:pt x="78" y="125"/>
                    <a:pt x="131" y="132"/>
                  </a:cubicBezTo>
                  <a:cubicBezTo>
                    <a:pt x="131" y="132"/>
                    <a:pt x="123" y="71"/>
                    <a:pt x="72" y="57"/>
                  </a:cubicBezTo>
                  <a:cubicBezTo>
                    <a:pt x="72" y="57"/>
                    <a:pt x="213" y="0"/>
                    <a:pt x="189" y="207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8" name="Freeform 52">
              <a:extLst>
                <a:ext uri="{FF2B5EF4-FFF2-40B4-BE49-F238E27FC236}">
                  <a16:creationId xmlns:a16="http://schemas.microsoft.com/office/drawing/2014/main" id="{C32E0429-1D46-B44E-8161-B5721DA0B29F}"/>
                </a:ext>
              </a:extLst>
            </p:cNvPr>
            <p:cNvSpPr>
              <a:spLocks/>
            </p:cNvSpPr>
            <p:nvPr/>
          </p:nvSpPr>
          <p:spPr bwMode="auto">
            <a:xfrm>
              <a:off x="5496" y="2004"/>
              <a:ext cx="449" cy="691"/>
            </a:xfrm>
            <a:custGeom>
              <a:avLst/>
              <a:gdLst>
                <a:gd name="T0" fmla="*/ 190 w 190"/>
                <a:gd name="T1" fmla="*/ 153 h 292"/>
                <a:gd name="T2" fmla="*/ 0 w 190"/>
                <a:gd name="T3" fmla="*/ 158 h 292"/>
                <a:gd name="T4" fmla="*/ 96 w 190"/>
                <a:gd name="T5" fmla="*/ 149 h 292"/>
                <a:gd name="T6" fmla="*/ 1 w 190"/>
                <a:gd name="T7" fmla="*/ 144 h 292"/>
                <a:gd name="T8" fmla="*/ 190 w 190"/>
                <a:gd name="T9" fmla="*/ 153 h 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0" h="292">
                  <a:moveTo>
                    <a:pt x="190" y="153"/>
                  </a:moveTo>
                  <a:cubicBezTo>
                    <a:pt x="190" y="153"/>
                    <a:pt x="61" y="292"/>
                    <a:pt x="0" y="158"/>
                  </a:cubicBezTo>
                  <a:cubicBezTo>
                    <a:pt x="0" y="158"/>
                    <a:pt x="55" y="184"/>
                    <a:pt x="96" y="149"/>
                  </a:cubicBezTo>
                  <a:cubicBezTo>
                    <a:pt x="96" y="149"/>
                    <a:pt x="44" y="114"/>
                    <a:pt x="1" y="144"/>
                  </a:cubicBezTo>
                  <a:cubicBezTo>
                    <a:pt x="1" y="144"/>
                    <a:pt x="50" y="0"/>
                    <a:pt x="190" y="153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7" name="Freeform 53">
              <a:extLst>
                <a:ext uri="{FF2B5EF4-FFF2-40B4-BE49-F238E27FC236}">
                  <a16:creationId xmlns:a16="http://schemas.microsoft.com/office/drawing/2014/main" id="{684991C7-ECA8-5947-A42F-01196C394153}"/>
                </a:ext>
              </a:extLst>
            </p:cNvPr>
            <p:cNvSpPr>
              <a:spLocks/>
            </p:cNvSpPr>
            <p:nvPr/>
          </p:nvSpPr>
          <p:spPr bwMode="auto">
            <a:xfrm>
              <a:off x="5595" y="1493"/>
              <a:ext cx="436" cy="653"/>
            </a:xfrm>
            <a:custGeom>
              <a:avLst/>
              <a:gdLst>
                <a:gd name="T0" fmla="*/ 184 w 184"/>
                <a:gd name="T1" fmla="*/ 106 h 276"/>
                <a:gd name="T2" fmla="*/ 3 w 184"/>
                <a:gd name="T3" fmla="*/ 165 h 276"/>
                <a:gd name="T4" fmla="*/ 92 w 184"/>
                <a:gd name="T5" fmla="*/ 129 h 276"/>
                <a:gd name="T6" fmla="*/ 0 w 184"/>
                <a:gd name="T7" fmla="*/ 151 h 276"/>
                <a:gd name="T8" fmla="*/ 184 w 184"/>
                <a:gd name="T9" fmla="*/ 106 h 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4" h="276">
                  <a:moveTo>
                    <a:pt x="184" y="106"/>
                  </a:moveTo>
                  <a:cubicBezTo>
                    <a:pt x="184" y="106"/>
                    <a:pt x="100" y="276"/>
                    <a:pt x="3" y="165"/>
                  </a:cubicBezTo>
                  <a:cubicBezTo>
                    <a:pt x="3" y="165"/>
                    <a:pt x="64" y="174"/>
                    <a:pt x="92" y="129"/>
                  </a:cubicBezTo>
                  <a:cubicBezTo>
                    <a:pt x="92" y="129"/>
                    <a:pt x="33" y="111"/>
                    <a:pt x="0" y="151"/>
                  </a:cubicBezTo>
                  <a:cubicBezTo>
                    <a:pt x="0" y="151"/>
                    <a:pt x="6" y="0"/>
                    <a:pt x="184" y="10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8" name="Freeform 54">
              <a:extLst>
                <a:ext uri="{FF2B5EF4-FFF2-40B4-BE49-F238E27FC236}">
                  <a16:creationId xmlns:a16="http://schemas.microsoft.com/office/drawing/2014/main" id="{1C093D1B-AF13-F44A-BD49-8F7AC07EAE97}"/>
                </a:ext>
              </a:extLst>
            </p:cNvPr>
            <p:cNvSpPr>
              <a:spLocks/>
            </p:cNvSpPr>
            <p:nvPr/>
          </p:nvSpPr>
          <p:spPr bwMode="auto">
            <a:xfrm>
              <a:off x="5094" y="721"/>
              <a:ext cx="485" cy="530"/>
            </a:xfrm>
            <a:custGeom>
              <a:avLst/>
              <a:gdLst>
                <a:gd name="T0" fmla="*/ 205 w 205"/>
                <a:gd name="T1" fmla="*/ 35 h 224"/>
                <a:gd name="T2" fmla="*/ 56 w 205"/>
                <a:gd name="T3" fmla="*/ 155 h 224"/>
                <a:gd name="T4" fmla="*/ 127 w 205"/>
                <a:gd name="T5" fmla="*/ 89 h 224"/>
                <a:gd name="T6" fmla="*/ 48 w 205"/>
                <a:gd name="T7" fmla="*/ 143 h 224"/>
                <a:gd name="T8" fmla="*/ 205 w 205"/>
                <a:gd name="T9" fmla="*/ 35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5" h="224">
                  <a:moveTo>
                    <a:pt x="205" y="35"/>
                  </a:moveTo>
                  <a:cubicBezTo>
                    <a:pt x="205" y="35"/>
                    <a:pt x="187" y="224"/>
                    <a:pt x="56" y="155"/>
                  </a:cubicBezTo>
                  <a:cubicBezTo>
                    <a:pt x="56" y="155"/>
                    <a:pt x="116" y="142"/>
                    <a:pt x="127" y="89"/>
                  </a:cubicBezTo>
                  <a:cubicBezTo>
                    <a:pt x="127" y="89"/>
                    <a:pt x="65" y="94"/>
                    <a:pt x="48" y="143"/>
                  </a:cubicBezTo>
                  <a:cubicBezTo>
                    <a:pt x="48" y="143"/>
                    <a:pt x="0" y="0"/>
                    <a:pt x="205" y="3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9" name="Freeform 55">
              <a:extLst>
                <a:ext uri="{FF2B5EF4-FFF2-40B4-BE49-F238E27FC236}">
                  <a16:creationId xmlns:a16="http://schemas.microsoft.com/office/drawing/2014/main" id="{50700A76-1CC8-5347-93AD-BC68891213CA}"/>
                </a:ext>
              </a:extLst>
            </p:cNvPr>
            <p:cNvSpPr>
              <a:spLocks/>
            </p:cNvSpPr>
            <p:nvPr/>
          </p:nvSpPr>
          <p:spPr bwMode="auto">
            <a:xfrm>
              <a:off x="4583" y="539"/>
              <a:ext cx="646" cy="419"/>
            </a:xfrm>
            <a:custGeom>
              <a:avLst/>
              <a:gdLst>
                <a:gd name="T0" fmla="*/ 195 w 273"/>
                <a:gd name="T1" fmla="*/ 0 h 177"/>
                <a:gd name="T2" fmla="*/ 125 w 273"/>
                <a:gd name="T3" fmla="*/ 177 h 177"/>
                <a:gd name="T4" fmla="*/ 154 w 273"/>
                <a:gd name="T5" fmla="*/ 85 h 177"/>
                <a:gd name="T6" fmla="*/ 113 w 273"/>
                <a:gd name="T7" fmla="*/ 171 h 177"/>
                <a:gd name="T8" fmla="*/ 195 w 273"/>
                <a:gd name="T9" fmla="*/ 0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3" h="177">
                  <a:moveTo>
                    <a:pt x="195" y="0"/>
                  </a:moveTo>
                  <a:cubicBezTo>
                    <a:pt x="195" y="0"/>
                    <a:pt x="273" y="173"/>
                    <a:pt x="125" y="177"/>
                  </a:cubicBezTo>
                  <a:cubicBezTo>
                    <a:pt x="125" y="177"/>
                    <a:pt x="171" y="136"/>
                    <a:pt x="154" y="85"/>
                  </a:cubicBezTo>
                  <a:cubicBezTo>
                    <a:pt x="154" y="85"/>
                    <a:pt x="103" y="119"/>
                    <a:pt x="113" y="171"/>
                  </a:cubicBezTo>
                  <a:cubicBezTo>
                    <a:pt x="113" y="171"/>
                    <a:pt x="0" y="70"/>
                    <a:pt x="195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0" name="Freeform 56">
              <a:extLst>
                <a:ext uri="{FF2B5EF4-FFF2-40B4-BE49-F238E27FC236}">
                  <a16:creationId xmlns:a16="http://schemas.microsoft.com/office/drawing/2014/main" id="{C0DE8842-C33A-EB4D-9A0E-9D077FF99D1C}"/>
                </a:ext>
              </a:extLst>
            </p:cNvPr>
            <p:cNvSpPr>
              <a:spLocks/>
            </p:cNvSpPr>
            <p:nvPr/>
          </p:nvSpPr>
          <p:spPr bwMode="auto">
            <a:xfrm>
              <a:off x="3698" y="188"/>
              <a:ext cx="684" cy="448"/>
            </a:xfrm>
            <a:custGeom>
              <a:avLst/>
              <a:gdLst>
                <a:gd name="T0" fmla="*/ 139 w 289"/>
                <a:gd name="T1" fmla="*/ 0 h 189"/>
                <a:gd name="T2" fmla="*/ 161 w 289"/>
                <a:gd name="T3" fmla="*/ 189 h 189"/>
                <a:gd name="T4" fmla="*/ 143 w 289"/>
                <a:gd name="T5" fmla="*/ 95 h 189"/>
                <a:gd name="T6" fmla="*/ 148 w 289"/>
                <a:gd name="T7" fmla="*/ 189 h 189"/>
                <a:gd name="T8" fmla="*/ 139 w 289"/>
                <a:gd name="T9" fmla="*/ 0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9" h="189">
                  <a:moveTo>
                    <a:pt x="139" y="0"/>
                  </a:moveTo>
                  <a:cubicBezTo>
                    <a:pt x="139" y="0"/>
                    <a:pt x="289" y="115"/>
                    <a:pt x="161" y="189"/>
                  </a:cubicBezTo>
                  <a:cubicBezTo>
                    <a:pt x="161" y="189"/>
                    <a:pt x="182" y="131"/>
                    <a:pt x="143" y="95"/>
                  </a:cubicBezTo>
                  <a:cubicBezTo>
                    <a:pt x="143" y="95"/>
                    <a:pt x="114" y="149"/>
                    <a:pt x="148" y="189"/>
                  </a:cubicBezTo>
                  <a:cubicBezTo>
                    <a:pt x="148" y="189"/>
                    <a:pt x="0" y="155"/>
                    <a:pt x="139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1" name="Freeform 57">
              <a:extLst>
                <a:ext uri="{FF2B5EF4-FFF2-40B4-BE49-F238E27FC236}">
                  <a16:creationId xmlns:a16="http://schemas.microsoft.com/office/drawing/2014/main" id="{9D96C921-C7B8-6948-937D-8ACE1C3A7059}"/>
                </a:ext>
              </a:extLst>
            </p:cNvPr>
            <p:cNvSpPr>
              <a:spLocks/>
            </p:cNvSpPr>
            <p:nvPr/>
          </p:nvSpPr>
          <p:spPr bwMode="auto">
            <a:xfrm>
              <a:off x="3268" y="259"/>
              <a:ext cx="638" cy="436"/>
            </a:xfrm>
            <a:custGeom>
              <a:avLst/>
              <a:gdLst>
                <a:gd name="T0" fmla="*/ 96 w 270"/>
                <a:gd name="T1" fmla="*/ 0 h 184"/>
                <a:gd name="T2" fmla="*/ 164 w 270"/>
                <a:gd name="T3" fmla="*/ 177 h 184"/>
                <a:gd name="T4" fmla="*/ 124 w 270"/>
                <a:gd name="T5" fmla="*/ 90 h 184"/>
                <a:gd name="T6" fmla="*/ 151 w 270"/>
                <a:gd name="T7" fmla="*/ 181 h 184"/>
                <a:gd name="T8" fmla="*/ 96 w 270"/>
                <a:gd name="T9" fmla="*/ 0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0" h="184">
                  <a:moveTo>
                    <a:pt x="96" y="0"/>
                  </a:moveTo>
                  <a:cubicBezTo>
                    <a:pt x="96" y="0"/>
                    <a:pt x="270" y="74"/>
                    <a:pt x="164" y="177"/>
                  </a:cubicBezTo>
                  <a:cubicBezTo>
                    <a:pt x="164" y="177"/>
                    <a:pt x="171" y="116"/>
                    <a:pt x="124" y="90"/>
                  </a:cubicBezTo>
                  <a:cubicBezTo>
                    <a:pt x="124" y="90"/>
                    <a:pt x="109" y="150"/>
                    <a:pt x="151" y="181"/>
                  </a:cubicBezTo>
                  <a:cubicBezTo>
                    <a:pt x="151" y="181"/>
                    <a:pt x="0" y="184"/>
                    <a:pt x="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2" name="Freeform 58">
              <a:extLst>
                <a:ext uri="{FF2B5EF4-FFF2-40B4-BE49-F238E27FC236}">
                  <a16:creationId xmlns:a16="http://schemas.microsoft.com/office/drawing/2014/main" id="{0B9ACFD9-C727-4249-9D5E-89A0A555CA93}"/>
                </a:ext>
              </a:extLst>
            </p:cNvPr>
            <p:cNvSpPr>
              <a:spLocks/>
            </p:cNvSpPr>
            <p:nvPr/>
          </p:nvSpPr>
          <p:spPr bwMode="auto">
            <a:xfrm>
              <a:off x="2383" y="475"/>
              <a:ext cx="634" cy="442"/>
            </a:xfrm>
            <a:custGeom>
              <a:avLst/>
              <a:gdLst>
                <a:gd name="T0" fmla="*/ 92 w 268"/>
                <a:gd name="T1" fmla="*/ 0 h 187"/>
                <a:gd name="T2" fmla="*/ 164 w 268"/>
                <a:gd name="T3" fmla="*/ 176 h 187"/>
                <a:gd name="T4" fmla="*/ 121 w 268"/>
                <a:gd name="T5" fmla="*/ 90 h 187"/>
                <a:gd name="T6" fmla="*/ 151 w 268"/>
                <a:gd name="T7" fmla="*/ 180 h 187"/>
                <a:gd name="T8" fmla="*/ 92 w 268"/>
                <a:gd name="T9" fmla="*/ 0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8" h="187">
                  <a:moveTo>
                    <a:pt x="92" y="0"/>
                  </a:moveTo>
                  <a:cubicBezTo>
                    <a:pt x="92" y="0"/>
                    <a:pt x="268" y="70"/>
                    <a:pt x="164" y="176"/>
                  </a:cubicBezTo>
                  <a:cubicBezTo>
                    <a:pt x="164" y="176"/>
                    <a:pt x="169" y="115"/>
                    <a:pt x="121" y="90"/>
                  </a:cubicBezTo>
                  <a:cubicBezTo>
                    <a:pt x="121" y="90"/>
                    <a:pt x="108" y="150"/>
                    <a:pt x="151" y="180"/>
                  </a:cubicBezTo>
                  <a:cubicBezTo>
                    <a:pt x="151" y="180"/>
                    <a:pt x="0" y="187"/>
                    <a:pt x="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3" name="Freeform 59">
              <a:extLst>
                <a:ext uri="{FF2B5EF4-FFF2-40B4-BE49-F238E27FC236}">
                  <a16:creationId xmlns:a16="http://schemas.microsoft.com/office/drawing/2014/main" id="{B9F7AF3E-4BC7-3149-A695-BCE9EF254264}"/>
                </a:ext>
              </a:extLst>
            </p:cNvPr>
            <p:cNvSpPr>
              <a:spLocks/>
            </p:cNvSpPr>
            <p:nvPr/>
          </p:nvSpPr>
          <p:spPr bwMode="auto">
            <a:xfrm>
              <a:off x="2101" y="820"/>
              <a:ext cx="426" cy="618"/>
            </a:xfrm>
            <a:custGeom>
              <a:avLst/>
              <a:gdLst>
                <a:gd name="T0" fmla="*/ 0 w 180"/>
                <a:gd name="T1" fmla="*/ 60 h 261"/>
                <a:gd name="T2" fmla="*/ 169 w 180"/>
                <a:gd name="T3" fmla="*/ 147 h 261"/>
                <a:gd name="T4" fmla="*/ 81 w 180"/>
                <a:gd name="T5" fmla="*/ 109 h 261"/>
                <a:gd name="T6" fmla="*/ 162 w 180"/>
                <a:gd name="T7" fmla="*/ 159 h 261"/>
                <a:gd name="T8" fmla="*/ 0 w 180"/>
                <a:gd name="T9" fmla="*/ 60 h 2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0" h="261">
                  <a:moveTo>
                    <a:pt x="0" y="60"/>
                  </a:moveTo>
                  <a:cubicBezTo>
                    <a:pt x="0" y="60"/>
                    <a:pt x="180" y="0"/>
                    <a:pt x="169" y="147"/>
                  </a:cubicBezTo>
                  <a:cubicBezTo>
                    <a:pt x="169" y="147"/>
                    <a:pt x="133" y="97"/>
                    <a:pt x="81" y="109"/>
                  </a:cubicBezTo>
                  <a:cubicBezTo>
                    <a:pt x="81" y="109"/>
                    <a:pt x="109" y="164"/>
                    <a:pt x="162" y="159"/>
                  </a:cubicBezTo>
                  <a:cubicBezTo>
                    <a:pt x="162" y="159"/>
                    <a:pt x="50" y="261"/>
                    <a:pt x="0" y="6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4" name="Freeform 60">
              <a:extLst>
                <a:ext uri="{FF2B5EF4-FFF2-40B4-BE49-F238E27FC236}">
                  <a16:creationId xmlns:a16="http://schemas.microsoft.com/office/drawing/2014/main" id="{46AC000C-8A24-3F40-A798-93A3AD14E0B7}"/>
                </a:ext>
              </a:extLst>
            </p:cNvPr>
            <p:cNvSpPr>
              <a:spLocks/>
            </p:cNvSpPr>
            <p:nvPr/>
          </p:nvSpPr>
          <p:spPr bwMode="auto">
            <a:xfrm>
              <a:off x="1647" y="1646"/>
              <a:ext cx="442" cy="632"/>
            </a:xfrm>
            <a:custGeom>
              <a:avLst/>
              <a:gdLst>
                <a:gd name="T0" fmla="*/ 0 w 187"/>
                <a:gd name="T1" fmla="*/ 176 h 267"/>
                <a:gd name="T2" fmla="*/ 176 w 187"/>
                <a:gd name="T3" fmla="*/ 103 h 267"/>
                <a:gd name="T4" fmla="*/ 90 w 187"/>
                <a:gd name="T5" fmla="*/ 146 h 267"/>
                <a:gd name="T6" fmla="*/ 180 w 187"/>
                <a:gd name="T7" fmla="*/ 116 h 267"/>
                <a:gd name="T8" fmla="*/ 0 w 187"/>
                <a:gd name="T9" fmla="*/ 176 h 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7" h="267">
                  <a:moveTo>
                    <a:pt x="0" y="176"/>
                  </a:moveTo>
                  <a:cubicBezTo>
                    <a:pt x="0" y="176"/>
                    <a:pt x="69" y="0"/>
                    <a:pt x="176" y="103"/>
                  </a:cubicBezTo>
                  <a:cubicBezTo>
                    <a:pt x="176" y="103"/>
                    <a:pt x="114" y="98"/>
                    <a:pt x="90" y="146"/>
                  </a:cubicBezTo>
                  <a:cubicBezTo>
                    <a:pt x="90" y="146"/>
                    <a:pt x="150" y="159"/>
                    <a:pt x="180" y="116"/>
                  </a:cubicBezTo>
                  <a:cubicBezTo>
                    <a:pt x="180" y="116"/>
                    <a:pt x="187" y="267"/>
                    <a:pt x="0" y="176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5" name="Freeform 61">
              <a:extLst>
                <a:ext uri="{FF2B5EF4-FFF2-40B4-BE49-F238E27FC236}">
                  <a16:creationId xmlns:a16="http://schemas.microsoft.com/office/drawing/2014/main" id="{08919938-7F90-F649-A6F3-2E052EC6D581}"/>
                </a:ext>
              </a:extLst>
            </p:cNvPr>
            <p:cNvSpPr>
              <a:spLocks/>
            </p:cNvSpPr>
            <p:nvPr/>
          </p:nvSpPr>
          <p:spPr bwMode="auto">
            <a:xfrm>
              <a:off x="1756" y="2281"/>
              <a:ext cx="490" cy="492"/>
            </a:xfrm>
            <a:custGeom>
              <a:avLst/>
              <a:gdLst>
                <a:gd name="T0" fmla="*/ 0 w 207"/>
                <a:gd name="T1" fmla="*/ 190 h 208"/>
                <a:gd name="T2" fmla="*/ 137 w 207"/>
                <a:gd name="T3" fmla="*/ 59 h 208"/>
                <a:gd name="T4" fmla="*/ 73 w 207"/>
                <a:gd name="T5" fmla="*/ 130 h 208"/>
                <a:gd name="T6" fmla="*/ 146 w 207"/>
                <a:gd name="T7" fmla="*/ 69 h 208"/>
                <a:gd name="T8" fmla="*/ 0 w 207"/>
                <a:gd name="T9" fmla="*/ 190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7" h="208">
                  <a:moveTo>
                    <a:pt x="0" y="190"/>
                  </a:moveTo>
                  <a:cubicBezTo>
                    <a:pt x="0" y="190"/>
                    <a:pt x="2" y="0"/>
                    <a:pt x="137" y="59"/>
                  </a:cubicBezTo>
                  <a:cubicBezTo>
                    <a:pt x="137" y="59"/>
                    <a:pt x="79" y="76"/>
                    <a:pt x="73" y="130"/>
                  </a:cubicBezTo>
                  <a:cubicBezTo>
                    <a:pt x="73" y="130"/>
                    <a:pt x="134" y="120"/>
                    <a:pt x="146" y="69"/>
                  </a:cubicBezTo>
                  <a:cubicBezTo>
                    <a:pt x="146" y="69"/>
                    <a:pt x="207" y="208"/>
                    <a:pt x="0" y="19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6" name="Freeform 62">
              <a:extLst>
                <a:ext uri="{FF2B5EF4-FFF2-40B4-BE49-F238E27FC236}">
                  <a16:creationId xmlns:a16="http://schemas.microsoft.com/office/drawing/2014/main" id="{7C184A87-4A02-3648-B718-C81937335DE6}"/>
                </a:ext>
              </a:extLst>
            </p:cNvPr>
            <p:cNvSpPr>
              <a:spLocks/>
            </p:cNvSpPr>
            <p:nvPr/>
          </p:nvSpPr>
          <p:spPr bwMode="auto">
            <a:xfrm>
              <a:off x="2231" y="3216"/>
              <a:ext cx="649" cy="421"/>
            </a:xfrm>
            <a:custGeom>
              <a:avLst/>
              <a:gdLst>
                <a:gd name="T0" fmla="*/ 79 w 274"/>
                <a:gd name="T1" fmla="*/ 178 h 178"/>
                <a:gd name="T2" fmla="*/ 148 w 274"/>
                <a:gd name="T3" fmla="*/ 0 h 178"/>
                <a:gd name="T4" fmla="*/ 120 w 274"/>
                <a:gd name="T5" fmla="*/ 92 h 178"/>
                <a:gd name="T6" fmla="*/ 160 w 274"/>
                <a:gd name="T7" fmla="*/ 6 h 178"/>
                <a:gd name="T8" fmla="*/ 79 w 274"/>
                <a:gd name="T9" fmla="*/ 178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4" h="178">
                  <a:moveTo>
                    <a:pt x="79" y="178"/>
                  </a:moveTo>
                  <a:cubicBezTo>
                    <a:pt x="79" y="178"/>
                    <a:pt x="0" y="6"/>
                    <a:pt x="148" y="0"/>
                  </a:cubicBezTo>
                  <a:cubicBezTo>
                    <a:pt x="148" y="0"/>
                    <a:pt x="102" y="41"/>
                    <a:pt x="120" y="92"/>
                  </a:cubicBezTo>
                  <a:cubicBezTo>
                    <a:pt x="120" y="92"/>
                    <a:pt x="171" y="57"/>
                    <a:pt x="160" y="6"/>
                  </a:cubicBezTo>
                  <a:cubicBezTo>
                    <a:pt x="160" y="6"/>
                    <a:pt x="274" y="105"/>
                    <a:pt x="79" y="17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7" name="Freeform 63">
              <a:extLst>
                <a:ext uri="{FF2B5EF4-FFF2-40B4-BE49-F238E27FC236}">
                  <a16:creationId xmlns:a16="http://schemas.microsoft.com/office/drawing/2014/main" id="{2C20EDCA-4EB9-4542-A22D-1A1E7CBF568D}"/>
                </a:ext>
              </a:extLst>
            </p:cNvPr>
            <p:cNvSpPr>
              <a:spLocks/>
            </p:cNvSpPr>
            <p:nvPr/>
          </p:nvSpPr>
          <p:spPr bwMode="auto">
            <a:xfrm>
              <a:off x="5002" y="1050"/>
              <a:ext cx="719" cy="892"/>
            </a:xfrm>
            <a:custGeom>
              <a:avLst/>
              <a:gdLst>
                <a:gd name="T0" fmla="*/ 304 w 304"/>
                <a:gd name="T1" fmla="*/ 93 h 377"/>
                <a:gd name="T2" fmla="*/ 56 w 304"/>
                <a:gd name="T3" fmla="*/ 246 h 377"/>
                <a:gd name="T4" fmla="*/ 175 w 304"/>
                <a:gd name="T5" fmla="*/ 161 h 377"/>
                <a:gd name="T6" fmla="*/ 47 w 304"/>
                <a:gd name="T7" fmla="*/ 228 h 377"/>
                <a:gd name="T8" fmla="*/ 304 w 304"/>
                <a:gd name="T9" fmla="*/ 93 h 3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4" h="377">
                  <a:moveTo>
                    <a:pt x="304" y="93"/>
                  </a:moveTo>
                  <a:cubicBezTo>
                    <a:pt x="304" y="93"/>
                    <a:pt x="241" y="377"/>
                    <a:pt x="56" y="246"/>
                  </a:cubicBezTo>
                  <a:cubicBezTo>
                    <a:pt x="56" y="246"/>
                    <a:pt x="150" y="238"/>
                    <a:pt x="175" y="161"/>
                  </a:cubicBezTo>
                  <a:cubicBezTo>
                    <a:pt x="175" y="161"/>
                    <a:pt x="81" y="155"/>
                    <a:pt x="47" y="228"/>
                  </a:cubicBezTo>
                  <a:cubicBezTo>
                    <a:pt x="47" y="228"/>
                    <a:pt x="0" y="0"/>
                    <a:pt x="304" y="93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8" name="Freeform 64">
              <a:extLst>
                <a:ext uri="{FF2B5EF4-FFF2-40B4-BE49-F238E27FC236}">
                  <a16:creationId xmlns:a16="http://schemas.microsoft.com/office/drawing/2014/main" id="{876CDCD9-AD59-7E42-A611-A77E0AA381CA}"/>
                </a:ext>
              </a:extLst>
            </p:cNvPr>
            <p:cNvSpPr>
              <a:spLocks/>
            </p:cNvSpPr>
            <p:nvPr/>
          </p:nvSpPr>
          <p:spPr bwMode="auto">
            <a:xfrm>
              <a:off x="3816" y="413"/>
              <a:ext cx="1034" cy="670"/>
            </a:xfrm>
            <a:custGeom>
              <a:avLst/>
              <a:gdLst>
                <a:gd name="T0" fmla="*/ 281 w 437"/>
                <a:gd name="T1" fmla="*/ 0 h 283"/>
                <a:gd name="T2" fmla="*/ 214 w 437"/>
                <a:gd name="T3" fmla="*/ 283 h 283"/>
                <a:gd name="T4" fmla="*/ 237 w 437"/>
                <a:gd name="T5" fmla="*/ 138 h 283"/>
                <a:gd name="T6" fmla="*/ 194 w 437"/>
                <a:gd name="T7" fmla="*/ 277 h 283"/>
                <a:gd name="T8" fmla="*/ 281 w 437"/>
                <a:gd name="T9" fmla="*/ 0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7" h="283">
                  <a:moveTo>
                    <a:pt x="281" y="0"/>
                  </a:moveTo>
                  <a:cubicBezTo>
                    <a:pt x="281" y="0"/>
                    <a:pt x="437" y="244"/>
                    <a:pt x="214" y="283"/>
                  </a:cubicBezTo>
                  <a:cubicBezTo>
                    <a:pt x="214" y="283"/>
                    <a:pt x="274" y="211"/>
                    <a:pt x="237" y="138"/>
                  </a:cubicBezTo>
                  <a:cubicBezTo>
                    <a:pt x="237" y="138"/>
                    <a:pt x="167" y="201"/>
                    <a:pt x="194" y="277"/>
                  </a:cubicBezTo>
                  <a:cubicBezTo>
                    <a:pt x="194" y="277"/>
                    <a:pt x="0" y="149"/>
                    <a:pt x="281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9" name="Freeform 65">
              <a:extLst>
                <a:ext uri="{FF2B5EF4-FFF2-40B4-BE49-F238E27FC236}">
                  <a16:creationId xmlns:a16="http://schemas.microsoft.com/office/drawing/2014/main" id="{21682645-E91B-7B49-AB0C-5286A772B329}"/>
                </a:ext>
              </a:extLst>
            </p:cNvPr>
            <p:cNvSpPr>
              <a:spLocks/>
            </p:cNvSpPr>
            <p:nvPr/>
          </p:nvSpPr>
          <p:spPr bwMode="auto">
            <a:xfrm>
              <a:off x="2771" y="456"/>
              <a:ext cx="941" cy="696"/>
            </a:xfrm>
            <a:custGeom>
              <a:avLst/>
              <a:gdLst>
                <a:gd name="T0" fmla="*/ 122 w 398"/>
                <a:gd name="T1" fmla="*/ 0 h 294"/>
                <a:gd name="T2" fmla="*/ 250 w 398"/>
                <a:gd name="T3" fmla="*/ 262 h 294"/>
                <a:gd name="T4" fmla="*/ 177 w 398"/>
                <a:gd name="T5" fmla="*/ 135 h 294"/>
                <a:gd name="T6" fmla="*/ 231 w 398"/>
                <a:gd name="T7" fmla="*/ 270 h 294"/>
                <a:gd name="T8" fmla="*/ 122 w 398"/>
                <a:gd name="T9" fmla="*/ 0 h 2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8" h="294">
                  <a:moveTo>
                    <a:pt x="122" y="0"/>
                  </a:moveTo>
                  <a:cubicBezTo>
                    <a:pt x="122" y="0"/>
                    <a:pt x="398" y="91"/>
                    <a:pt x="250" y="262"/>
                  </a:cubicBezTo>
                  <a:cubicBezTo>
                    <a:pt x="250" y="262"/>
                    <a:pt x="252" y="168"/>
                    <a:pt x="177" y="135"/>
                  </a:cubicBezTo>
                  <a:cubicBezTo>
                    <a:pt x="177" y="135"/>
                    <a:pt x="162" y="228"/>
                    <a:pt x="231" y="270"/>
                  </a:cubicBezTo>
                  <a:cubicBezTo>
                    <a:pt x="231" y="270"/>
                    <a:pt x="0" y="294"/>
                    <a:pt x="122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0" name="Freeform 66">
              <a:extLst>
                <a:ext uri="{FF2B5EF4-FFF2-40B4-BE49-F238E27FC236}">
                  <a16:creationId xmlns:a16="http://schemas.microsoft.com/office/drawing/2014/main" id="{DBC886D4-8AD3-ED4D-BCAF-6004DB6BC2E2}"/>
                </a:ext>
              </a:extLst>
            </p:cNvPr>
            <p:cNvSpPr>
              <a:spLocks/>
            </p:cNvSpPr>
            <p:nvPr/>
          </p:nvSpPr>
          <p:spPr bwMode="auto">
            <a:xfrm>
              <a:off x="1938" y="1135"/>
              <a:ext cx="641" cy="968"/>
            </a:xfrm>
            <a:custGeom>
              <a:avLst/>
              <a:gdLst>
                <a:gd name="T0" fmla="*/ 0 w 271"/>
                <a:gd name="T1" fmla="*/ 104 h 409"/>
                <a:gd name="T2" fmla="*/ 265 w 271"/>
                <a:gd name="T3" fmla="*/ 226 h 409"/>
                <a:gd name="T4" fmla="*/ 127 w 271"/>
                <a:gd name="T5" fmla="*/ 174 h 409"/>
                <a:gd name="T6" fmla="*/ 255 w 271"/>
                <a:gd name="T7" fmla="*/ 244 h 409"/>
                <a:gd name="T8" fmla="*/ 0 w 271"/>
                <a:gd name="T9" fmla="*/ 104 h 4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1" h="409">
                  <a:moveTo>
                    <a:pt x="0" y="104"/>
                  </a:moveTo>
                  <a:cubicBezTo>
                    <a:pt x="0" y="104"/>
                    <a:pt x="271" y="0"/>
                    <a:pt x="265" y="226"/>
                  </a:cubicBezTo>
                  <a:cubicBezTo>
                    <a:pt x="265" y="226"/>
                    <a:pt x="206" y="152"/>
                    <a:pt x="127" y="174"/>
                  </a:cubicBezTo>
                  <a:cubicBezTo>
                    <a:pt x="127" y="174"/>
                    <a:pt x="175" y="255"/>
                    <a:pt x="255" y="244"/>
                  </a:cubicBezTo>
                  <a:cubicBezTo>
                    <a:pt x="255" y="244"/>
                    <a:pt x="92" y="409"/>
                    <a:pt x="0" y="104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1" name="Freeform 67">
              <a:extLst>
                <a:ext uri="{FF2B5EF4-FFF2-40B4-BE49-F238E27FC236}">
                  <a16:creationId xmlns:a16="http://schemas.microsoft.com/office/drawing/2014/main" id="{C884B842-DFDB-954E-A651-E21F5A43BCBB}"/>
                </a:ext>
              </a:extLst>
            </p:cNvPr>
            <p:cNvSpPr>
              <a:spLocks/>
            </p:cNvSpPr>
            <p:nvPr/>
          </p:nvSpPr>
          <p:spPr bwMode="auto">
            <a:xfrm>
              <a:off x="2009" y="2484"/>
              <a:ext cx="738" cy="819"/>
            </a:xfrm>
            <a:custGeom>
              <a:avLst/>
              <a:gdLst>
                <a:gd name="T0" fmla="*/ 0 w 312"/>
                <a:gd name="T1" fmla="*/ 288 h 346"/>
                <a:gd name="T2" fmla="*/ 229 w 312"/>
                <a:gd name="T3" fmla="*/ 108 h 346"/>
                <a:gd name="T4" fmla="*/ 120 w 312"/>
                <a:gd name="T5" fmla="*/ 207 h 346"/>
                <a:gd name="T6" fmla="*/ 240 w 312"/>
                <a:gd name="T7" fmla="*/ 126 h 346"/>
                <a:gd name="T8" fmla="*/ 0 w 312"/>
                <a:gd name="T9" fmla="*/ 288 h 3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2" h="346">
                  <a:moveTo>
                    <a:pt x="0" y="288"/>
                  </a:moveTo>
                  <a:cubicBezTo>
                    <a:pt x="0" y="288"/>
                    <a:pt x="31" y="0"/>
                    <a:pt x="229" y="108"/>
                  </a:cubicBezTo>
                  <a:cubicBezTo>
                    <a:pt x="229" y="108"/>
                    <a:pt x="137" y="127"/>
                    <a:pt x="120" y="207"/>
                  </a:cubicBezTo>
                  <a:cubicBezTo>
                    <a:pt x="120" y="207"/>
                    <a:pt x="214" y="202"/>
                    <a:pt x="240" y="126"/>
                  </a:cubicBezTo>
                  <a:cubicBezTo>
                    <a:pt x="240" y="126"/>
                    <a:pt x="312" y="346"/>
                    <a:pt x="0" y="28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2" name="Freeform 68">
              <a:extLst>
                <a:ext uri="{FF2B5EF4-FFF2-40B4-BE49-F238E27FC236}">
                  <a16:creationId xmlns:a16="http://schemas.microsoft.com/office/drawing/2014/main" id="{6E927F7C-54BA-6844-9E6E-CFF00E935E22}"/>
                </a:ext>
              </a:extLst>
            </p:cNvPr>
            <p:cNvSpPr>
              <a:spLocks/>
            </p:cNvSpPr>
            <p:nvPr/>
          </p:nvSpPr>
          <p:spPr bwMode="auto">
            <a:xfrm>
              <a:off x="1997" y="1535"/>
              <a:ext cx="883" cy="1352"/>
            </a:xfrm>
            <a:custGeom>
              <a:avLst/>
              <a:gdLst>
                <a:gd name="T0" fmla="*/ 0 w 373"/>
                <a:gd name="T1" fmla="*/ 282 h 571"/>
                <a:gd name="T2" fmla="*/ 373 w 373"/>
                <a:gd name="T3" fmla="*/ 259 h 571"/>
                <a:gd name="T4" fmla="*/ 186 w 373"/>
                <a:gd name="T5" fmla="*/ 284 h 571"/>
                <a:gd name="T6" fmla="*/ 373 w 373"/>
                <a:gd name="T7" fmla="*/ 286 h 571"/>
                <a:gd name="T8" fmla="*/ 0 w 373"/>
                <a:gd name="T9" fmla="*/ 282 h 5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3" h="571">
                  <a:moveTo>
                    <a:pt x="0" y="282"/>
                  </a:moveTo>
                  <a:cubicBezTo>
                    <a:pt x="0" y="282"/>
                    <a:pt x="243" y="0"/>
                    <a:pt x="373" y="259"/>
                  </a:cubicBezTo>
                  <a:cubicBezTo>
                    <a:pt x="373" y="259"/>
                    <a:pt x="262" y="212"/>
                    <a:pt x="186" y="284"/>
                  </a:cubicBezTo>
                  <a:cubicBezTo>
                    <a:pt x="186" y="284"/>
                    <a:pt x="289" y="347"/>
                    <a:pt x="373" y="286"/>
                  </a:cubicBezTo>
                  <a:cubicBezTo>
                    <a:pt x="373" y="286"/>
                    <a:pt x="288" y="571"/>
                    <a:pt x="0" y="282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3" name="Freeform 69">
              <a:extLst>
                <a:ext uri="{FF2B5EF4-FFF2-40B4-BE49-F238E27FC236}">
                  <a16:creationId xmlns:a16="http://schemas.microsoft.com/office/drawing/2014/main" id="{637220D7-6499-EB47-8110-18CBA671E5F7}"/>
                </a:ext>
              </a:extLst>
            </p:cNvPr>
            <p:cNvSpPr>
              <a:spLocks/>
            </p:cNvSpPr>
            <p:nvPr/>
          </p:nvSpPr>
          <p:spPr bwMode="auto">
            <a:xfrm>
              <a:off x="2702" y="2399"/>
              <a:ext cx="1006" cy="909"/>
            </a:xfrm>
            <a:custGeom>
              <a:avLst/>
              <a:gdLst>
                <a:gd name="T0" fmla="*/ 17 w 425"/>
                <a:gd name="T1" fmla="*/ 371 h 384"/>
                <a:gd name="T2" fmla="*/ 273 w 425"/>
                <a:gd name="T3" fmla="*/ 99 h 384"/>
                <a:gd name="T4" fmla="*/ 154 w 425"/>
                <a:gd name="T5" fmla="*/ 245 h 384"/>
                <a:gd name="T6" fmla="*/ 291 w 425"/>
                <a:gd name="T7" fmla="*/ 119 h 384"/>
                <a:gd name="T8" fmla="*/ 17 w 425"/>
                <a:gd name="T9" fmla="*/ 371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5" h="384">
                  <a:moveTo>
                    <a:pt x="17" y="371"/>
                  </a:moveTo>
                  <a:cubicBezTo>
                    <a:pt x="17" y="371"/>
                    <a:pt x="0" y="0"/>
                    <a:pt x="273" y="99"/>
                  </a:cubicBezTo>
                  <a:cubicBezTo>
                    <a:pt x="273" y="99"/>
                    <a:pt x="159" y="140"/>
                    <a:pt x="154" y="245"/>
                  </a:cubicBezTo>
                  <a:cubicBezTo>
                    <a:pt x="154" y="245"/>
                    <a:pt x="272" y="220"/>
                    <a:pt x="291" y="119"/>
                  </a:cubicBezTo>
                  <a:cubicBezTo>
                    <a:pt x="291" y="119"/>
                    <a:pt x="425" y="384"/>
                    <a:pt x="17" y="37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4" name="Freeform 70">
              <a:extLst>
                <a:ext uri="{FF2B5EF4-FFF2-40B4-BE49-F238E27FC236}">
                  <a16:creationId xmlns:a16="http://schemas.microsoft.com/office/drawing/2014/main" id="{D651C7B8-82A0-4C47-A428-8FB9AB4AB720}"/>
                </a:ext>
              </a:extLst>
            </p:cNvPr>
            <p:cNvSpPr>
              <a:spLocks/>
            </p:cNvSpPr>
            <p:nvPr/>
          </p:nvSpPr>
          <p:spPr bwMode="auto">
            <a:xfrm>
              <a:off x="2827" y="2037"/>
              <a:ext cx="2106" cy="2097"/>
            </a:xfrm>
            <a:custGeom>
              <a:avLst/>
              <a:gdLst>
                <a:gd name="T0" fmla="*/ 664 w 890"/>
                <a:gd name="T1" fmla="*/ 836 h 886"/>
                <a:gd name="T2" fmla="*/ 512 w 890"/>
                <a:gd name="T3" fmla="*/ 691 h 886"/>
                <a:gd name="T4" fmla="*/ 544 w 890"/>
                <a:gd name="T5" fmla="*/ 529 h 886"/>
                <a:gd name="T6" fmla="*/ 485 w 890"/>
                <a:gd name="T7" fmla="*/ 354 h 886"/>
                <a:gd name="T8" fmla="*/ 762 w 890"/>
                <a:gd name="T9" fmla="*/ 4 h 886"/>
                <a:gd name="T10" fmla="*/ 430 w 890"/>
                <a:gd name="T11" fmla="*/ 299 h 886"/>
                <a:gd name="T12" fmla="*/ 46 w 890"/>
                <a:gd name="T13" fmla="*/ 4 h 886"/>
                <a:gd name="T14" fmla="*/ 363 w 890"/>
                <a:gd name="T15" fmla="*/ 359 h 886"/>
                <a:gd name="T16" fmla="*/ 317 w 890"/>
                <a:gd name="T17" fmla="*/ 529 h 886"/>
                <a:gd name="T18" fmla="*/ 351 w 890"/>
                <a:gd name="T19" fmla="*/ 713 h 886"/>
                <a:gd name="T20" fmla="*/ 177 w 890"/>
                <a:gd name="T21" fmla="*/ 828 h 886"/>
                <a:gd name="T22" fmla="*/ 0 w 890"/>
                <a:gd name="T23" fmla="*/ 886 h 886"/>
                <a:gd name="T24" fmla="*/ 890 w 890"/>
                <a:gd name="T25" fmla="*/ 875 h 886"/>
                <a:gd name="T26" fmla="*/ 664 w 890"/>
                <a:gd name="T27" fmla="*/ 836 h 8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90" h="886">
                  <a:moveTo>
                    <a:pt x="664" y="836"/>
                  </a:moveTo>
                  <a:cubicBezTo>
                    <a:pt x="564" y="836"/>
                    <a:pt x="514" y="775"/>
                    <a:pt x="512" y="691"/>
                  </a:cubicBezTo>
                  <a:cubicBezTo>
                    <a:pt x="510" y="645"/>
                    <a:pt x="544" y="596"/>
                    <a:pt x="544" y="529"/>
                  </a:cubicBezTo>
                  <a:cubicBezTo>
                    <a:pt x="544" y="455"/>
                    <a:pt x="481" y="416"/>
                    <a:pt x="485" y="354"/>
                  </a:cubicBezTo>
                  <a:cubicBezTo>
                    <a:pt x="485" y="354"/>
                    <a:pt x="554" y="71"/>
                    <a:pt x="762" y="4"/>
                  </a:cubicBezTo>
                  <a:cubicBezTo>
                    <a:pt x="762" y="4"/>
                    <a:pt x="514" y="29"/>
                    <a:pt x="430" y="299"/>
                  </a:cubicBezTo>
                  <a:cubicBezTo>
                    <a:pt x="430" y="299"/>
                    <a:pt x="279" y="0"/>
                    <a:pt x="46" y="4"/>
                  </a:cubicBezTo>
                  <a:cubicBezTo>
                    <a:pt x="46" y="4"/>
                    <a:pt x="301" y="63"/>
                    <a:pt x="363" y="359"/>
                  </a:cubicBezTo>
                  <a:cubicBezTo>
                    <a:pt x="376" y="422"/>
                    <a:pt x="317" y="456"/>
                    <a:pt x="317" y="529"/>
                  </a:cubicBezTo>
                  <a:cubicBezTo>
                    <a:pt x="317" y="620"/>
                    <a:pt x="351" y="633"/>
                    <a:pt x="351" y="713"/>
                  </a:cubicBezTo>
                  <a:cubicBezTo>
                    <a:pt x="351" y="792"/>
                    <a:pt x="341" y="827"/>
                    <a:pt x="177" y="828"/>
                  </a:cubicBezTo>
                  <a:cubicBezTo>
                    <a:pt x="177" y="828"/>
                    <a:pt x="49" y="859"/>
                    <a:pt x="0" y="886"/>
                  </a:cubicBezTo>
                  <a:cubicBezTo>
                    <a:pt x="0" y="886"/>
                    <a:pt x="540" y="840"/>
                    <a:pt x="890" y="875"/>
                  </a:cubicBezTo>
                  <a:cubicBezTo>
                    <a:pt x="890" y="875"/>
                    <a:pt x="754" y="836"/>
                    <a:pt x="664" y="836"/>
                  </a:cubicBez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5" name="Oval 71">
              <a:extLst>
                <a:ext uri="{FF2B5EF4-FFF2-40B4-BE49-F238E27FC236}">
                  <a16:creationId xmlns:a16="http://schemas.microsoft.com/office/drawing/2014/main" id="{E9E3576B-9D8C-9C4B-B3C5-C520FE0CC4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77" y="1814"/>
              <a:ext cx="466" cy="464"/>
            </a:xfrm>
            <a:prstGeom prst="ellipse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106" name="TextBox 105">
            <a:extLst>
              <a:ext uri="{FF2B5EF4-FFF2-40B4-BE49-F238E27FC236}">
                <a16:creationId xmlns:a16="http://schemas.microsoft.com/office/drawing/2014/main" id="{DFC0CF3C-7919-164E-9533-0456628941E4}"/>
              </a:ext>
            </a:extLst>
          </p:cNvPr>
          <p:cNvSpPr txBox="1"/>
          <p:nvPr/>
        </p:nvSpPr>
        <p:spPr>
          <a:xfrm>
            <a:off x="605807" y="2474267"/>
            <a:ext cx="411851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2000" dirty="0">
                <a:latin typeface="Source Sans Pro" panose="020B0503030403020204" pitchFamily="34" charset="0"/>
              </a:rPr>
              <a:t>I’m a </a:t>
            </a:r>
            <a:r>
              <a:rPr lang="en-US" sz="2000" b="1" dirty="0">
                <a:latin typeface="Source Sans Pro" panose="020B0503030403020204" pitchFamily="34" charset="0"/>
              </a:rPr>
              <a:t>big fan </a:t>
            </a:r>
            <a:r>
              <a:rPr lang="en-US" sz="2000" dirty="0">
                <a:latin typeface="Source Sans Pro" panose="020B0503030403020204" pitchFamily="34" charset="0"/>
              </a:rPr>
              <a:t>of doing what you are </a:t>
            </a:r>
            <a:r>
              <a:rPr lang="en-US" sz="2000" i="1" dirty="0">
                <a:latin typeface="Source Sans Pro" panose="020B0503030403020204" pitchFamily="34" charset="0"/>
              </a:rPr>
              <a:t>really</a:t>
            </a:r>
            <a:r>
              <a:rPr lang="en-US" sz="2000" dirty="0">
                <a:latin typeface="Source Sans Pro" panose="020B0503030403020204" pitchFamily="34" charset="0"/>
              </a:rPr>
              <a:t> bad at. A </a:t>
            </a:r>
            <a:r>
              <a:rPr lang="en-US" sz="2000" b="1" dirty="0">
                <a:latin typeface="Source Sans Pro" panose="020B0503030403020204" pitchFamily="34" charset="0"/>
              </a:rPr>
              <a:t>lot</a:t>
            </a:r>
            <a:r>
              <a:rPr lang="en-US" sz="2000" dirty="0">
                <a:latin typeface="Source Sans Pro" panose="020B0503030403020204" pitchFamily="34" charset="0"/>
              </a:rPr>
              <a:t>. </a:t>
            </a:r>
          </a:p>
        </p:txBody>
      </p:sp>
      <p:sp>
        <p:nvSpPr>
          <p:cNvPr id="107" name="Rectangle 106">
            <a:extLst>
              <a:ext uri="{FF2B5EF4-FFF2-40B4-BE49-F238E27FC236}">
                <a16:creationId xmlns:a16="http://schemas.microsoft.com/office/drawing/2014/main" id="{8E9BA5BC-CE6C-E64A-B519-0C5C1EC0F7B6}"/>
              </a:ext>
            </a:extLst>
          </p:cNvPr>
          <p:cNvSpPr/>
          <p:nvPr/>
        </p:nvSpPr>
        <p:spPr>
          <a:xfrm>
            <a:off x="605807" y="3235779"/>
            <a:ext cx="418945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offal.</a:t>
            </a:r>
          </a:p>
        </p:txBody>
      </p:sp>
      <p:grpSp>
        <p:nvGrpSpPr>
          <p:cNvPr id="108" name="Group 107">
            <a:extLst>
              <a:ext uri="{FF2B5EF4-FFF2-40B4-BE49-F238E27FC236}">
                <a16:creationId xmlns:a16="http://schemas.microsoft.com/office/drawing/2014/main" id="{1CB4B2DA-9B28-2845-9381-28FE90A8E950}"/>
              </a:ext>
            </a:extLst>
          </p:cNvPr>
          <p:cNvGrpSpPr/>
          <p:nvPr/>
        </p:nvGrpSpPr>
        <p:grpSpPr>
          <a:xfrm>
            <a:off x="709785" y="4260591"/>
            <a:ext cx="1683449" cy="574055"/>
            <a:chOff x="651340" y="5088735"/>
            <a:chExt cx="1683449" cy="574055"/>
          </a:xfrm>
        </p:grpSpPr>
        <p:sp>
          <p:nvSpPr>
            <p:cNvPr id="109" name="Oval 108">
              <a:extLst>
                <a:ext uri="{FF2B5EF4-FFF2-40B4-BE49-F238E27FC236}">
                  <a16:creationId xmlns:a16="http://schemas.microsoft.com/office/drawing/2014/main" id="{EEB12C13-3659-954F-B312-583F6CB1F271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51340" y="5114150"/>
              <a:ext cx="548640" cy="548640"/>
            </a:xfrm>
            <a:prstGeom prst="ellipse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110" name="TextBox 109">
              <a:extLst>
                <a:ext uri="{FF2B5EF4-FFF2-40B4-BE49-F238E27FC236}">
                  <a16:creationId xmlns:a16="http://schemas.microsoft.com/office/drawing/2014/main" id="{27B0875E-E8F4-9645-9F18-D4454B630009}"/>
                </a:ext>
              </a:extLst>
            </p:cNvPr>
            <p:cNvSpPr txBox="1"/>
            <p:nvPr/>
          </p:nvSpPr>
          <p:spPr>
            <a:xfrm>
              <a:off x="1324576" y="5088735"/>
              <a:ext cx="101021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2.888 K</a:t>
              </a:r>
            </a:p>
          </p:txBody>
        </p:sp>
        <p:sp>
          <p:nvSpPr>
            <p:cNvPr id="111" name="Rectangle 110">
              <a:extLst>
                <a:ext uri="{FF2B5EF4-FFF2-40B4-BE49-F238E27FC236}">
                  <a16:creationId xmlns:a16="http://schemas.microsoft.com/office/drawing/2014/main" id="{14AD1D82-B2B8-3C40-BA4F-8F49BAC11088}"/>
                </a:ext>
              </a:extLst>
            </p:cNvPr>
            <p:cNvSpPr/>
            <p:nvPr/>
          </p:nvSpPr>
          <p:spPr>
            <a:xfrm>
              <a:off x="1426249" y="5470889"/>
              <a:ext cx="527388" cy="153888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r>
                <a:rPr lang="en-US" sz="1000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Male User</a:t>
              </a:r>
            </a:p>
          </p:txBody>
        </p:sp>
        <p:sp>
          <p:nvSpPr>
            <p:cNvPr id="112" name="Shape 2614">
              <a:extLst>
                <a:ext uri="{FF2B5EF4-FFF2-40B4-BE49-F238E27FC236}">
                  <a16:creationId xmlns:a16="http://schemas.microsoft.com/office/drawing/2014/main" id="{2D8680CD-3A7D-0A4F-8878-F60F743135CA}"/>
                </a:ext>
              </a:extLst>
            </p:cNvPr>
            <p:cNvSpPr/>
            <p:nvPr/>
          </p:nvSpPr>
          <p:spPr>
            <a:xfrm>
              <a:off x="782228" y="5264941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958" y="17505"/>
                  </a:moveTo>
                  <a:cubicBezTo>
                    <a:pt x="17372" y="16944"/>
                    <a:pt x="16242" y="15945"/>
                    <a:pt x="15117" y="15413"/>
                  </a:cubicBezTo>
                  <a:cubicBezTo>
                    <a:pt x="14189" y="14975"/>
                    <a:pt x="13657" y="14531"/>
                    <a:pt x="13491" y="14057"/>
                  </a:cubicBezTo>
                  <a:cubicBezTo>
                    <a:pt x="13377" y="13728"/>
                    <a:pt x="13428" y="13351"/>
                    <a:pt x="13649" y="12904"/>
                  </a:cubicBezTo>
                  <a:cubicBezTo>
                    <a:pt x="13815" y="12567"/>
                    <a:pt x="13972" y="12286"/>
                    <a:pt x="14117" y="12028"/>
                  </a:cubicBezTo>
                  <a:cubicBezTo>
                    <a:pt x="14730" y="10934"/>
                    <a:pt x="15203" y="10145"/>
                    <a:pt x="15203" y="7348"/>
                  </a:cubicBezTo>
                  <a:cubicBezTo>
                    <a:pt x="15203" y="3162"/>
                    <a:pt x="12787" y="2951"/>
                    <a:pt x="12309" y="2951"/>
                  </a:cubicBezTo>
                  <a:cubicBezTo>
                    <a:pt x="11917" y="2951"/>
                    <a:pt x="11672" y="3037"/>
                    <a:pt x="11435" y="3121"/>
                  </a:cubicBezTo>
                  <a:cubicBezTo>
                    <a:pt x="11175" y="3213"/>
                    <a:pt x="10907" y="3309"/>
                    <a:pt x="10296" y="3319"/>
                  </a:cubicBezTo>
                  <a:cubicBezTo>
                    <a:pt x="9190" y="3337"/>
                    <a:pt x="6873" y="3375"/>
                    <a:pt x="6873" y="7226"/>
                  </a:cubicBezTo>
                  <a:cubicBezTo>
                    <a:pt x="6873" y="9919"/>
                    <a:pt x="7574" y="11156"/>
                    <a:pt x="8125" y="12150"/>
                  </a:cubicBezTo>
                  <a:cubicBezTo>
                    <a:pt x="8266" y="12404"/>
                    <a:pt x="8399" y="12645"/>
                    <a:pt x="8505" y="12885"/>
                  </a:cubicBezTo>
                  <a:cubicBezTo>
                    <a:pt x="8973" y="13949"/>
                    <a:pt x="8631" y="14693"/>
                    <a:pt x="7426" y="15224"/>
                  </a:cubicBezTo>
                  <a:cubicBezTo>
                    <a:pt x="5905" y="15897"/>
                    <a:pt x="5188" y="16247"/>
                    <a:pt x="3693" y="17562"/>
                  </a:cubicBezTo>
                  <a:cubicBezTo>
                    <a:pt x="2017" y="15800"/>
                    <a:pt x="982" y="134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3395"/>
                    <a:pt x="19603" y="15749"/>
                    <a:pt x="17958" y="17505"/>
                  </a:cubicBezTo>
                  <a:moveTo>
                    <a:pt x="10800" y="20618"/>
                  </a:moveTo>
                  <a:cubicBezTo>
                    <a:pt x="8356" y="20618"/>
                    <a:pt x="6125" y="19720"/>
                    <a:pt x="4407" y="18242"/>
                  </a:cubicBezTo>
                  <a:cubicBezTo>
                    <a:pt x="5730" y="17084"/>
                    <a:pt x="6362" y="16767"/>
                    <a:pt x="7823" y="16122"/>
                  </a:cubicBezTo>
                  <a:cubicBezTo>
                    <a:pt x="9515" y="15375"/>
                    <a:pt x="10091" y="14051"/>
                    <a:pt x="9403" y="12489"/>
                  </a:cubicBezTo>
                  <a:cubicBezTo>
                    <a:pt x="9279" y="12208"/>
                    <a:pt x="9136" y="11949"/>
                    <a:pt x="8984" y="11674"/>
                  </a:cubicBezTo>
                  <a:cubicBezTo>
                    <a:pt x="8461" y="10732"/>
                    <a:pt x="7855" y="9665"/>
                    <a:pt x="7855" y="7226"/>
                  </a:cubicBezTo>
                  <a:cubicBezTo>
                    <a:pt x="7855" y="4341"/>
                    <a:pt x="9224" y="4318"/>
                    <a:pt x="10312" y="4300"/>
                  </a:cubicBezTo>
                  <a:cubicBezTo>
                    <a:pt x="11084" y="4287"/>
                    <a:pt x="11461" y="4154"/>
                    <a:pt x="11763" y="4047"/>
                  </a:cubicBezTo>
                  <a:cubicBezTo>
                    <a:pt x="11964" y="3975"/>
                    <a:pt x="12086" y="3933"/>
                    <a:pt x="12309" y="3933"/>
                  </a:cubicBezTo>
                  <a:cubicBezTo>
                    <a:pt x="13218" y="3933"/>
                    <a:pt x="14221" y="4830"/>
                    <a:pt x="14221" y="7348"/>
                  </a:cubicBezTo>
                  <a:cubicBezTo>
                    <a:pt x="14221" y="9888"/>
                    <a:pt x="13840" y="10513"/>
                    <a:pt x="13261" y="11548"/>
                  </a:cubicBezTo>
                  <a:cubicBezTo>
                    <a:pt x="13108" y="11820"/>
                    <a:pt x="12943" y="12115"/>
                    <a:pt x="12768" y="12470"/>
                  </a:cubicBezTo>
                  <a:cubicBezTo>
                    <a:pt x="12430" y="13155"/>
                    <a:pt x="12362" y="13798"/>
                    <a:pt x="12565" y="14380"/>
                  </a:cubicBezTo>
                  <a:cubicBezTo>
                    <a:pt x="12825" y="15126"/>
                    <a:pt x="13502" y="15737"/>
                    <a:pt x="14696" y="16302"/>
                  </a:cubicBezTo>
                  <a:cubicBezTo>
                    <a:pt x="15675" y="16764"/>
                    <a:pt x="16700" y="17667"/>
                    <a:pt x="17251" y="18189"/>
                  </a:cubicBezTo>
                  <a:cubicBezTo>
                    <a:pt x="15525" y="19697"/>
                    <a:pt x="13272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" panose="020B0503030403020204" pitchFamily="34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113" name="Group 112">
            <a:extLst>
              <a:ext uri="{FF2B5EF4-FFF2-40B4-BE49-F238E27FC236}">
                <a16:creationId xmlns:a16="http://schemas.microsoft.com/office/drawing/2014/main" id="{F934B22F-8A2D-D54B-81B0-0F4293D1927C}"/>
              </a:ext>
            </a:extLst>
          </p:cNvPr>
          <p:cNvGrpSpPr/>
          <p:nvPr/>
        </p:nvGrpSpPr>
        <p:grpSpPr>
          <a:xfrm>
            <a:off x="2656103" y="4283367"/>
            <a:ext cx="1683449" cy="574055"/>
            <a:chOff x="2597658" y="5111511"/>
            <a:chExt cx="1683449" cy="574055"/>
          </a:xfrm>
        </p:grpSpPr>
        <p:sp>
          <p:nvSpPr>
            <p:cNvPr id="114" name="Oval 113">
              <a:extLst>
                <a:ext uri="{FF2B5EF4-FFF2-40B4-BE49-F238E27FC236}">
                  <a16:creationId xmlns:a16="http://schemas.microsoft.com/office/drawing/2014/main" id="{12A4D457-87E2-F549-B0BB-F168249DFAF7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597658" y="5136926"/>
              <a:ext cx="548640" cy="548640"/>
            </a:xfrm>
            <a:prstGeom prst="ellipse">
              <a:avLst/>
            </a:prstGeom>
            <a:ln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115" name="TextBox 114">
              <a:extLst>
                <a:ext uri="{FF2B5EF4-FFF2-40B4-BE49-F238E27FC236}">
                  <a16:creationId xmlns:a16="http://schemas.microsoft.com/office/drawing/2014/main" id="{274AF5C5-941F-4C4D-AB68-974A6822B96E}"/>
                </a:ext>
              </a:extLst>
            </p:cNvPr>
            <p:cNvSpPr txBox="1"/>
            <p:nvPr/>
          </p:nvSpPr>
          <p:spPr>
            <a:xfrm>
              <a:off x="3270894" y="5111511"/>
              <a:ext cx="101021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1.074 K</a:t>
              </a:r>
            </a:p>
          </p:txBody>
        </p:sp>
        <p:sp>
          <p:nvSpPr>
            <p:cNvPr id="116" name="Rectangle 115">
              <a:extLst>
                <a:ext uri="{FF2B5EF4-FFF2-40B4-BE49-F238E27FC236}">
                  <a16:creationId xmlns:a16="http://schemas.microsoft.com/office/drawing/2014/main" id="{BC63D0B6-FA36-9C48-901E-72D1F5069D8B}"/>
                </a:ext>
              </a:extLst>
            </p:cNvPr>
            <p:cNvSpPr/>
            <p:nvPr/>
          </p:nvSpPr>
          <p:spPr>
            <a:xfrm>
              <a:off x="3372567" y="5483045"/>
              <a:ext cx="668453" cy="153888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r>
                <a:rPr lang="en-US" sz="1000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Female User</a:t>
              </a:r>
            </a:p>
          </p:txBody>
        </p:sp>
        <p:sp>
          <p:nvSpPr>
            <p:cNvPr id="117" name="Shape 2615">
              <a:extLst>
                <a:ext uri="{FF2B5EF4-FFF2-40B4-BE49-F238E27FC236}">
                  <a16:creationId xmlns:a16="http://schemas.microsoft.com/office/drawing/2014/main" id="{FC633580-488C-C241-819C-343E724E518B}"/>
                </a:ext>
              </a:extLst>
            </p:cNvPr>
            <p:cNvSpPr/>
            <p:nvPr/>
          </p:nvSpPr>
          <p:spPr>
            <a:xfrm>
              <a:off x="2732314" y="526714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593" y="17878"/>
                  </a:moveTo>
                  <a:cubicBezTo>
                    <a:pt x="16514" y="16546"/>
                    <a:pt x="15177" y="15812"/>
                    <a:pt x="14084" y="15323"/>
                  </a:cubicBezTo>
                  <a:cubicBezTo>
                    <a:pt x="13842" y="15214"/>
                    <a:pt x="13687" y="15099"/>
                    <a:pt x="13598" y="14990"/>
                  </a:cubicBezTo>
                  <a:cubicBezTo>
                    <a:pt x="15238" y="14959"/>
                    <a:pt x="16521" y="14237"/>
                    <a:pt x="16581" y="14203"/>
                  </a:cubicBezTo>
                  <a:cubicBezTo>
                    <a:pt x="16751" y="14106"/>
                    <a:pt x="16846" y="13918"/>
                    <a:pt x="16826" y="13724"/>
                  </a:cubicBezTo>
                  <a:cubicBezTo>
                    <a:pt x="16807" y="13546"/>
                    <a:pt x="16693" y="13394"/>
                    <a:pt x="16530" y="13325"/>
                  </a:cubicBezTo>
                  <a:cubicBezTo>
                    <a:pt x="16461" y="13275"/>
                    <a:pt x="15663" y="12629"/>
                    <a:pt x="15663" y="9051"/>
                  </a:cubicBezTo>
                  <a:cubicBezTo>
                    <a:pt x="15663" y="5000"/>
                    <a:pt x="14115" y="2945"/>
                    <a:pt x="11061" y="2945"/>
                  </a:cubicBezTo>
                  <a:cubicBezTo>
                    <a:pt x="8481" y="2945"/>
                    <a:pt x="5845" y="3642"/>
                    <a:pt x="5845" y="8806"/>
                  </a:cubicBezTo>
                  <a:cubicBezTo>
                    <a:pt x="5845" y="12555"/>
                    <a:pt x="5219" y="13278"/>
                    <a:pt x="5122" y="13367"/>
                  </a:cubicBezTo>
                  <a:cubicBezTo>
                    <a:pt x="4957" y="13416"/>
                    <a:pt x="4826" y="13551"/>
                    <a:pt x="4784" y="13723"/>
                  </a:cubicBezTo>
                  <a:cubicBezTo>
                    <a:pt x="4734" y="13935"/>
                    <a:pt x="4828" y="14153"/>
                    <a:pt x="5015" y="14262"/>
                  </a:cubicBezTo>
                  <a:cubicBezTo>
                    <a:pt x="6396" y="15064"/>
                    <a:pt x="7482" y="15136"/>
                    <a:pt x="8065" y="15091"/>
                  </a:cubicBezTo>
                  <a:cubicBezTo>
                    <a:pt x="7994" y="15151"/>
                    <a:pt x="7850" y="15241"/>
                    <a:pt x="7564" y="15335"/>
                  </a:cubicBezTo>
                  <a:cubicBezTo>
                    <a:pt x="6211" y="15776"/>
                    <a:pt x="4766" y="16807"/>
                    <a:pt x="3958" y="17834"/>
                  </a:cubicBezTo>
                  <a:cubicBezTo>
                    <a:pt x="2125" y="16050"/>
                    <a:pt x="982" y="13560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2" y="982"/>
                    <a:pt x="20618" y="5377"/>
                    <a:pt x="20618" y="10800"/>
                  </a:cubicBezTo>
                  <a:cubicBezTo>
                    <a:pt x="20618" y="13584"/>
                    <a:pt x="19454" y="16092"/>
                    <a:pt x="17593" y="17878"/>
                  </a:cubicBezTo>
                  <a:moveTo>
                    <a:pt x="10800" y="20618"/>
                  </a:moveTo>
                  <a:cubicBezTo>
                    <a:pt x="8489" y="20618"/>
                    <a:pt x="6370" y="19815"/>
                    <a:pt x="4693" y="18480"/>
                  </a:cubicBezTo>
                  <a:cubicBezTo>
                    <a:pt x="5360" y="17604"/>
                    <a:pt x="6693" y="16652"/>
                    <a:pt x="7869" y="16268"/>
                  </a:cubicBezTo>
                  <a:cubicBezTo>
                    <a:pt x="8578" y="16037"/>
                    <a:pt x="8988" y="15688"/>
                    <a:pt x="9087" y="15232"/>
                  </a:cubicBezTo>
                  <a:cubicBezTo>
                    <a:pt x="9214" y="14656"/>
                    <a:pt x="8775" y="14230"/>
                    <a:pt x="8725" y="14183"/>
                  </a:cubicBezTo>
                  <a:cubicBezTo>
                    <a:pt x="8597" y="14065"/>
                    <a:pt x="8412" y="14025"/>
                    <a:pt x="8246" y="14075"/>
                  </a:cubicBezTo>
                  <a:cubicBezTo>
                    <a:pt x="8208" y="14086"/>
                    <a:pt x="7406" y="14309"/>
                    <a:pt x="6089" y="13714"/>
                  </a:cubicBezTo>
                  <a:cubicBezTo>
                    <a:pt x="6486" y="13026"/>
                    <a:pt x="6826" y="11618"/>
                    <a:pt x="6826" y="8806"/>
                  </a:cubicBezTo>
                  <a:cubicBezTo>
                    <a:pt x="6826" y="4301"/>
                    <a:pt x="8829" y="3928"/>
                    <a:pt x="11061" y="3928"/>
                  </a:cubicBezTo>
                  <a:cubicBezTo>
                    <a:pt x="12615" y="3928"/>
                    <a:pt x="14681" y="4458"/>
                    <a:pt x="14681" y="9051"/>
                  </a:cubicBezTo>
                  <a:cubicBezTo>
                    <a:pt x="14681" y="11662"/>
                    <a:pt x="15092" y="12966"/>
                    <a:pt x="15499" y="13617"/>
                  </a:cubicBezTo>
                  <a:cubicBezTo>
                    <a:pt x="14943" y="13829"/>
                    <a:pt x="14058" y="14076"/>
                    <a:pt x="13097" y="13993"/>
                  </a:cubicBezTo>
                  <a:cubicBezTo>
                    <a:pt x="12883" y="13971"/>
                    <a:pt x="12690" y="14092"/>
                    <a:pt x="12605" y="14285"/>
                  </a:cubicBezTo>
                  <a:cubicBezTo>
                    <a:pt x="12420" y="14704"/>
                    <a:pt x="12408" y="15649"/>
                    <a:pt x="13683" y="16219"/>
                  </a:cubicBezTo>
                  <a:cubicBezTo>
                    <a:pt x="14677" y="16664"/>
                    <a:pt x="15893" y="17331"/>
                    <a:pt x="16850" y="18522"/>
                  </a:cubicBezTo>
                  <a:cubicBezTo>
                    <a:pt x="15182" y="19831"/>
                    <a:pt x="13085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6"/>
                    <a:pt x="0" y="10800"/>
                  </a:cubicBezTo>
                  <a:cubicBezTo>
                    <a:pt x="0" y="16765"/>
                    <a:pt x="4835" y="21600"/>
                    <a:pt x="10800" y="21600"/>
                  </a:cubicBezTo>
                  <a:cubicBezTo>
                    <a:pt x="16764" y="21600"/>
                    <a:pt x="21600" y="16765"/>
                    <a:pt x="21600" y="10800"/>
                  </a:cubicBezTo>
                  <a:cubicBezTo>
                    <a:pt x="21600" y="4836"/>
                    <a:pt x="16764" y="0"/>
                    <a:pt x="10800" y="0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" panose="020B0503030403020204" pitchFamily="34" charset="0"/>
                <a:ea typeface="Source Sans Pro Light" charset="0"/>
                <a:cs typeface="Source Sans Pro Light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6323308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106" grpId="0"/>
      <p:bldP spid="10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4C569D0A-8163-6441-A94E-44558305F5D3}"/>
              </a:ext>
            </a:extLst>
          </p:cNvPr>
          <p:cNvGrpSpPr/>
          <p:nvPr/>
        </p:nvGrpSpPr>
        <p:grpSpPr>
          <a:xfrm>
            <a:off x="-1598962" y="2057400"/>
            <a:ext cx="7280184" cy="4800600"/>
            <a:chOff x="5741222" y="2470520"/>
            <a:chExt cx="6653681" cy="4387480"/>
          </a:xfrm>
        </p:grpSpPr>
        <p:sp>
          <p:nvSpPr>
            <p:cNvPr id="19" name="Freeform 18">
              <a:extLst>
                <a:ext uri="{FF2B5EF4-FFF2-40B4-BE49-F238E27FC236}">
                  <a16:creationId xmlns:a16="http://schemas.microsoft.com/office/drawing/2014/main" id="{26570B67-19F2-D543-8626-36F92DA00D77}"/>
                </a:ext>
              </a:extLst>
            </p:cNvPr>
            <p:cNvSpPr>
              <a:spLocks/>
            </p:cNvSpPr>
            <p:nvPr/>
          </p:nvSpPr>
          <p:spPr bwMode="auto">
            <a:xfrm>
              <a:off x="7686098" y="4651860"/>
              <a:ext cx="3025592" cy="2206140"/>
            </a:xfrm>
            <a:custGeom>
              <a:avLst/>
              <a:gdLst>
                <a:gd name="T0" fmla="*/ 197 w 454"/>
                <a:gd name="T1" fmla="*/ 254 h 569"/>
                <a:gd name="T2" fmla="*/ 200 w 454"/>
                <a:gd name="T3" fmla="*/ 449 h 569"/>
                <a:gd name="T4" fmla="*/ 148 w 454"/>
                <a:gd name="T5" fmla="*/ 559 h 569"/>
                <a:gd name="T6" fmla="*/ 122 w 454"/>
                <a:gd name="T7" fmla="*/ 569 h 569"/>
                <a:gd name="T8" fmla="*/ 339 w 454"/>
                <a:gd name="T9" fmla="*/ 569 h 569"/>
                <a:gd name="T10" fmla="*/ 304 w 454"/>
                <a:gd name="T11" fmla="*/ 557 h 569"/>
                <a:gd name="T12" fmla="*/ 277 w 454"/>
                <a:gd name="T13" fmla="*/ 354 h 569"/>
                <a:gd name="T14" fmla="*/ 282 w 454"/>
                <a:gd name="T15" fmla="*/ 261 h 569"/>
                <a:gd name="T16" fmla="*/ 315 w 454"/>
                <a:gd name="T17" fmla="*/ 247 h 569"/>
                <a:gd name="T18" fmla="*/ 454 w 454"/>
                <a:gd name="T19" fmla="*/ 120 h 569"/>
                <a:gd name="T20" fmla="*/ 451 w 454"/>
                <a:gd name="T21" fmla="*/ 117 h 569"/>
                <a:gd name="T22" fmla="*/ 451 w 454"/>
                <a:gd name="T23" fmla="*/ 117 h 569"/>
                <a:gd name="T24" fmla="*/ 389 w 454"/>
                <a:gd name="T25" fmla="*/ 164 h 569"/>
                <a:gd name="T26" fmla="*/ 400 w 454"/>
                <a:gd name="T27" fmla="*/ 82 h 569"/>
                <a:gd name="T28" fmla="*/ 399 w 454"/>
                <a:gd name="T29" fmla="*/ 82 h 569"/>
                <a:gd name="T30" fmla="*/ 398 w 454"/>
                <a:gd name="T31" fmla="*/ 82 h 569"/>
                <a:gd name="T32" fmla="*/ 362 w 454"/>
                <a:gd name="T33" fmla="*/ 182 h 569"/>
                <a:gd name="T34" fmla="*/ 257 w 454"/>
                <a:gd name="T35" fmla="*/ 234 h 569"/>
                <a:gd name="T36" fmla="*/ 241 w 454"/>
                <a:gd name="T37" fmla="*/ 146 h 569"/>
                <a:gd name="T38" fmla="*/ 296 w 454"/>
                <a:gd name="T39" fmla="*/ 54 h 569"/>
                <a:gd name="T40" fmla="*/ 295 w 454"/>
                <a:gd name="T41" fmla="*/ 54 h 569"/>
                <a:gd name="T42" fmla="*/ 294 w 454"/>
                <a:gd name="T43" fmla="*/ 52 h 569"/>
                <a:gd name="T44" fmla="*/ 238 w 454"/>
                <a:gd name="T45" fmla="*/ 113 h 569"/>
                <a:gd name="T46" fmla="*/ 235 w 454"/>
                <a:gd name="T47" fmla="*/ 35 h 569"/>
                <a:gd name="T48" fmla="*/ 235 w 454"/>
                <a:gd name="T49" fmla="*/ 35 h 569"/>
                <a:gd name="T50" fmla="*/ 230 w 454"/>
                <a:gd name="T51" fmla="*/ 35 h 569"/>
                <a:gd name="T52" fmla="*/ 219 w 454"/>
                <a:gd name="T53" fmla="*/ 223 h 569"/>
                <a:gd name="T54" fmla="*/ 122 w 454"/>
                <a:gd name="T55" fmla="*/ 132 h 569"/>
                <a:gd name="T56" fmla="*/ 137 w 454"/>
                <a:gd name="T57" fmla="*/ 64 h 569"/>
                <a:gd name="T58" fmla="*/ 135 w 454"/>
                <a:gd name="T59" fmla="*/ 63 h 569"/>
                <a:gd name="T60" fmla="*/ 135 w 454"/>
                <a:gd name="T61" fmla="*/ 63 h 569"/>
                <a:gd name="T62" fmla="*/ 113 w 454"/>
                <a:gd name="T63" fmla="*/ 118 h 569"/>
                <a:gd name="T64" fmla="*/ 52 w 454"/>
                <a:gd name="T65" fmla="*/ 1 h 569"/>
                <a:gd name="T66" fmla="*/ 50 w 454"/>
                <a:gd name="T67" fmla="*/ 0 h 569"/>
                <a:gd name="T68" fmla="*/ 46 w 454"/>
                <a:gd name="T69" fmla="*/ 1 h 569"/>
                <a:gd name="T70" fmla="*/ 74 w 454"/>
                <a:gd name="T71" fmla="*/ 91 h 569"/>
                <a:gd name="T72" fmla="*/ 74 w 454"/>
                <a:gd name="T73" fmla="*/ 91 h 569"/>
                <a:gd name="T74" fmla="*/ 149 w 454"/>
                <a:gd name="T75" fmla="*/ 208 h 569"/>
                <a:gd name="T76" fmla="*/ 3 w 454"/>
                <a:gd name="T77" fmla="*/ 195 h 569"/>
                <a:gd name="T78" fmla="*/ 3 w 454"/>
                <a:gd name="T79" fmla="*/ 196 h 569"/>
                <a:gd name="T80" fmla="*/ 0 w 454"/>
                <a:gd name="T81" fmla="*/ 201 h 569"/>
                <a:gd name="T82" fmla="*/ 172 w 454"/>
                <a:gd name="T83" fmla="*/ 237 h 569"/>
                <a:gd name="T84" fmla="*/ 197 w 454"/>
                <a:gd name="T85" fmla="*/ 254 h 5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54" h="569">
                  <a:moveTo>
                    <a:pt x="197" y="254"/>
                  </a:moveTo>
                  <a:cubicBezTo>
                    <a:pt x="209" y="304"/>
                    <a:pt x="213" y="368"/>
                    <a:pt x="200" y="449"/>
                  </a:cubicBezTo>
                  <a:cubicBezTo>
                    <a:pt x="191" y="518"/>
                    <a:pt x="199" y="559"/>
                    <a:pt x="148" y="559"/>
                  </a:cubicBezTo>
                  <a:cubicBezTo>
                    <a:pt x="148" y="559"/>
                    <a:pt x="138" y="555"/>
                    <a:pt x="122" y="569"/>
                  </a:cubicBezTo>
                  <a:cubicBezTo>
                    <a:pt x="339" y="569"/>
                    <a:pt x="339" y="569"/>
                    <a:pt x="339" y="569"/>
                  </a:cubicBezTo>
                  <a:cubicBezTo>
                    <a:pt x="328" y="564"/>
                    <a:pt x="315" y="559"/>
                    <a:pt x="304" y="557"/>
                  </a:cubicBezTo>
                  <a:cubicBezTo>
                    <a:pt x="292" y="529"/>
                    <a:pt x="279" y="475"/>
                    <a:pt x="277" y="354"/>
                  </a:cubicBezTo>
                  <a:cubicBezTo>
                    <a:pt x="276" y="318"/>
                    <a:pt x="278" y="287"/>
                    <a:pt x="282" y="261"/>
                  </a:cubicBezTo>
                  <a:cubicBezTo>
                    <a:pt x="315" y="247"/>
                    <a:pt x="315" y="247"/>
                    <a:pt x="315" y="247"/>
                  </a:cubicBezTo>
                  <a:cubicBezTo>
                    <a:pt x="404" y="194"/>
                    <a:pt x="433" y="147"/>
                    <a:pt x="454" y="120"/>
                  </a:cubicBezTo>
                  <a:cubicBezTo>
                    <a:pt x="451" y="117"/>
                    <a:pt x="451" y="117"/>
                    <a:pt x="451" y="117"/>
                  </a:cubicBezTo>
                  <a:cubicBezTo>
                    <a:pt x="451" y="117"/>
                    <a:pt x="451" y="117"/>
                    <a:pt x="451" y="117"/>
                  </a:cubicBezTo>
                  <a:cubicBezTo>
                    <a:pt x="428" y="135"/>
                    <a:pt x="407" y="151"/>
                    <a:pt x="389" y="164"/>
                  </a:cubicBezTo>
                  <a:cubicBezTo>
                    <a:pt x="396" y="133"/>
                    <a:pt x="398" y="121"/>
                    <a:pt x="400" y="82"/>
                  </a:cubicBezTo>
                  <a:cubicBezTo>
                    <a:pt x="399" y="82"/>
                    <a:pt x="399" y="82"/>
                    <a:pt x="399" y="82"/>
                  </a:cubicBezTo>
                  <a:cubicBezTo>
                    <a:pt x="399" y="82"/>
                    <a:pt x="398" y="82"/>
                    <a:pt x="398" y="82"/>
                  </a:cubicBezTo>
                  <a:cubicBezTo>
                    <a:pt x="393" y="101"/>
                    <a:pt x="379" y="147"/>
                    <a:pt x="362" y="182"/>
                  </a:cubicBezTo>
                  <a:cubicBezTo>
                    <a:pt x="312" y="215"/>
                    <a:pt x="278" y="228"/>
                    <a:pt x="257" y="234"/>
                  </a:cubicBezTo>
                  <a:cubicBezTo>
                    <a:pt x="251" y="213"/>
                    <a:pt x="245" y="185"/>
                    <a:pt x="241" y="146"/>
                  </a:cubicBezTo>
                  <a:cubicBezTo>
                    <a:pt x="257" y="110"/>
                    <a:pt x="284" y="70"/>
                    <a:pt x="296" y="54"/>
                  </a:cubicBezTo>
                  <a:cubicBezTo>
                    <a:pt x="295" y="54"/>
                    <a:pt x="295" y="54"/>
                    <a:pt x="295" y="54"/>
                  </a:cubicBezTo>
                  <a:cubicBezTo>
                    <a:pt x="294" y="52"/>
                    <a:pt x="294" y="52"/>
                    <a:pt x="294" y="52"/>
                  </a:cubicBezTo>
                  <a:cubicBezTo>
                    <a:pt x="265" y="79"/>
                    <a:pt x="258" y="88"/>
                    <a:pt x="238" y="113"/>
                  </a:cubicBezTo>
                  <a:cubicBezTo>
                    <a:pt x="236" y="91"/>
                    <a:pt x="235" y="64"/>
                    <a:pt x="235" y="35"/>
                  </a:cubicBezTo>
                  <a:cubicBezTo>
                    <a:pt x="235" y="35"/>
                    <a:pt x="235" y="35"/>
                    <a:pt x="235" y="35"/>
                  </a:cubicBezTo>
                  <a:cubicBezTo>
                    <a:pt x="230" y="35"/>
                    <a:pt x="230" y="35"/>
                    <a:pt x="230" y="35"/>
                  </a:cubicBezTo>
                  <a:cubicBezTo>
                    <a:pt x="223" y="69"/>
                    <a:pt x="210" y="143"/>
                    <a:pt x="219" y="223"/>
                  </a:cubicBezTo>
                  <a:cubicBezTo>
                    <a:pt x="219" y="223"/>
                    <a:pt x="175" y="205"/>
                    <a:pt x="122" y="132"/>
                  </a:cubicBezTo>
                  <a:cubicBezTo>
                    <a:pt x="123" y="120"/>
                    <a:pt x="125" y="90"/>
                    <a:pt x="137" y="64"/>
                  </a:cubicBezTo>
                  <a:cubicBezTo>
                    <a:pt x="135" y="63"/>
                    <a:pt x="135" y="63"/>
                    <a:pt x="135" y="63"/>
                  </a:cubicBezTo>
                  <a:cubicBezTo>
                    <a:pt x="135" y="63"/>
                    <a:pt x="135" y="63"/>
                    <a:pt x="135" y="63"/>
                  </a:cubicBezTo>
                  <a:cubicBezTo>
                    <a:pt x="127" y="75"/>
                    <a:pt x="118" y="94"/>
                    <a:pt x="113" y="118"/>
                  </a:cubicBezTo>
                  <a:cubicBezTo>
                    <a:pt x="93" y="88"/>
                    <a:pt x="72" y="50"/>
                    <a:pt x="52" y="1"/>
                  </a:cubicBezTo>
                  <a:cubicBezTo>
                    <a:pt x="51" y="1"/>
                    <a:pt x="51" y="1"/>
                    <a:pt x="50" y="0"/>
                  </a:cubicBezTo>
                  <a:cubicBezTo>
                    <a:pt x="46" y="1"/>
                    <a:pt x="46" y="1"/>
                    <a:pt x="46" y="1"/>
                  </a:cubicBezTo>
                  <a:cubicBezTo>
                    <a:pt x="49" y="17"/>
                    <a:pt x="74" y="91"/>
                    <a:pt x="74" y="91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91" y="132"/>
                    <a:pt x="115" y="175"/>
                    <a:pt x="149" y="208"/>
                  </a:cubicBezTo>
                  <a:cubicBezTo>
                    <a:pt x="149" y="208"/>
                    <a:pt x="89" y="222"/>
                    <a:pt x="3" y="195"/>
                  </a:cubicBezTo>
                  <a:cubicBezTo>
                    <a:pt x="3" y="196"/>
                    <a:pt x="3" y="196"/>
                    <a:pt x="3" y="196"/>
                  </a:cubicBezTo>
                  <a:cubicBezTo>
                    <a:pt x="0" y="201"/>
                    <a:pt x="0" y="201"/>
                    <a:pt x="0" y="201"/>
                  </a:cubicBezTo>
                  <a:cubicBezTo>
                    <a:pt x="37" y="218"/>
                    <a:pt x="97" y="238"/>
                    <a:pt x="172" y="237"/>
                  </a:cubicBezTo>
                  <a:cubicBezTo>
                    <a:pt x="178" y="238"/>
                    <a:pt x="187" y="243"/>
                    <a:pt x="197" y="254"/>
                  </a:cubicBez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" name="Freeform 19">
              <a:extLst>
                <a:ext uri="{FF2B5EF4-FFF2-40B4-BE49-F238E27FC236}">
                  <a16:creationId xmlns:a16="http://schemas.microsoft.com/office/drawing/2014/main" id="{FEE25F2A-D39D-D147-AABE-3A00E4626C28}"/>
                </a:ext>
              </a:extLst>
            </p:cNvPr>
            <p:cNvSpPr>
              <a:spLocks/>
            </p:cNvSpPr>
            <p:nvPr/>
          </p:nvSpPr>
          <p:spPr bwMode="auto">
            <a:xfrm rot="4567797">
              <a:off x="5826534" y="3602434"/>
              <a:ext cx="1991667" cy="2162291"/>
            </a:xfrm>
            <a:custGeom>
              <a:avLst/>
              <a:gdLst>
                <a:gd name="T0" fmla="*/ 1068 w 1069"/>
                <a:gd name="T1" fmla="*/ 123 h 1161"/>
                <a:gd name="T2" fmla="*/ 1066 w 1069"/>
                <a:gd name="T3" fmla="*/ 46 h 1161"/>
                <a:gd name="T4" fmla="*/ 250 w 1069"/>
                <a:gd name="T5" fmla="*/ 295 h 1161"/>
                <a:gd name="T6" fmla="*/ 0 w 1069"/>
                <a:gd name="T7" fmla="*/ 1026 h 1161"/>
                <a:gd name="T8" fmla="*/ 2 w 1069"/>
                <a:gd name="T9" fmla="*/ 1114 h 1161"/>
                <a:gd name="T10" fmla="*/ 818 w 1069"/>
                <a:gd name="T11" fmla="*/ 866 h 1161"/>
                <a:gd name="T12" fmla="*/ 944 w 1069"/>
                <a:gd name="T13" fmla="*/ 692 h 1161"/>
                <a:gd name="T14" fmla="*/ 994 w 1069"/>
                <a:gd name="T15" fmla="*/ 579 h 1161"/>
                <a:gd name="T16" fmla="*/ 1068 w 1069"/>
                <a:gd name="T17" fmla="*/ 123 h 1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69" h="1161">
                  <a:moveTo>
                    <a:pt x="1068" y="123"/>
                  </a:moveTo>
                  <a:cubicBezTo>
                    <a:pt x="1068" y="75"/>
                    <a:pt x="1066" y="46"/>
                    <a:pt x="1066" y="46"/>
                  </a:cubicBezTo>
                  <a:cubicBezTo>
                    <a:pt x="1066" y="46"/>
                    <a:pt x="544" y="0"/>
                    <a:pt x="250" y="295"/>
                  </a:cubicBezTo>
                  <a:cubicBezTo>
                    <a:pt x="31" y="516"/>
                    <a:pt x="1" y="864"/>
                    <a:pt x="0" y="1026"/>
                  </a:cubicBezTo>
                  <a:cubicBezTo>
                    <a:pt x="0" y="1081"/>
                    <a:pt x="2" y="1114"/>
                    <a:pt x="2" y="1114"/>
                  </a:cubicBezTo>
                  <a:cubicBezTo>
                    <a:pt x="2" y="1114"/>
                    <a:pt x="525" y="1161"/>
                    <a:pt x="818" y="866"/>
                  </a:cubicBezTo>
                  <a:cubicBezTo>
                    <a:pt x="870" y="814"/>
                    <a:pt x="911" y="754"/>
                    <a:pt x="944" y="692"/>
                  </a:cubicBezTo>
                  <a:cubicBezTo>
                    <a:pt x="963" y="655"/>
                    <a:pt x="980" y="617"/>
                    <a:pt x="994" y="579"/>
                  </a:cubicBezTo>
                  <a:cubicBezTo>
                    <a:pt x="1058" y="402"/>
                    <a:pt x="1069" y="222"/>
                    <a:pt x="1068" y="12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" name="Freeform 20">
              <a:extLst>
                <a:ext uri="{FF2B5EF4-FFF2-40B4-BE49-F238E27FC236}">
                  <a16:creationId xmlns:a16="http://schemas.microsoft.com/office/drawing/2014/main" id="{2F081282-BEC2-864D-8708-975BE7904434}"/>
                </a:ext>
              </a:extLst>
            </p:cNvPr>
            <p:cNvSpPr>
              <a:spLocks/>
            </p:cNvSpPr>
            <p:nvPr/>
          </p:nvSpPr>
          <p:spPr bwMode="auto">
            <a:xfrm rot="7742864">
              <a:off x="7264455" y="2425477"/>
              <a:ext cx="1991667" cy="2162291"/>
            </a:xfrm>
            <a:custGeom>
              <a:avLst/>
              <a:gdLst>
                <a:gd name="T0" fmla="*/ 1068 w 1069"/>
                <a:gd name="T1" fmla="*/ 123 h 1161"/>
                <a:gd name="T2" fmla="*/ 1066 w 1069"/>
                <a:gd name="T3" fmla="*/ 46 h 1161"/>
                <a:gd name="T4" fmla="*/ 250 w 1069"/>
                <a:gd name="T5" fmla="*/ 295 h 1161"/>
                <a:gd name="T6" fmla="*/ 0 w 1069"/>
                <a:gd name="T7" fmla="*/ 1026 h 1161"/>
                <a:gd name="T8" fmla="*/ 2 w 1069"/>
                <a:gd name="T9" fmla="*/ 1114 h 1161"/>
                <a:gd name="T10" fmla="*/ 818 w 1069"/>
                <a:gd name="T11" fmla="*/ 866 h 1161"/>
                <a:gd name="T12" fmla="*/ 944 w 1069"/>
                <a:gd name="T13" fmla="*/ 692 h 1161"/>
                <a:gd name="T14" fmla="*/ 994 w 1069"/>
                <a:gd name="T15" fmla="*/ 579 h 1161"/>
                <a:gd name="T16" fmla="*/ 1068 w 1069"/>
                <a:gd name="T17" fmla="*/ 123 h 1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69" h="1161">
                  <a:moveTo>
                    <a:pt x="1068" y="123"/>
                  </a:moveTo>
                  <a:cubicBezTo>
                    <a:pt x="1068" y="75"/>
                    <a:pt x="1066" y="46"/>
                    <a:pt x="1066" y="46"/>
                  </a:cubicBezTo>
                  <a:cubicBezTo>
                    <a:pt x="1066" y="46"/>
                    <a:pt x="544" y="0"/>
                    <a:pt x="250" y="295"/>
                  </a:cubicBezTo>
                  <a:cubicBezTo>
                    <a:pt x="31" y="516"/>
                    <a:pt x="1" y="864"/>
                    <a:pt x="0" y="1026"/>
                  </a:cubicBezTo>
                  <a:cubicBezTo>
                    <a:pt x="0" y="1081"/>
                    <a:pt x="2" y="1114"/>
                    <a:pt x="2" y="1114"/>
                  </a:cubicBezTo>
                  <a:cubicBezTo>
                    <a:pt x="2" y="1114"/>
                    <a:pt x="525" y="1161"/>
                    <a:pt x="818" y="866"/>
                  </a:cubicBezTo>
                  <a:cubicBezTo>
                    <a:pt x="870" y="814"/>
                    <a:pt x="911" y="754"/>
                    <a:pt x="944" y="692"/>
                  </a:cubicBezTo>
                  <a:cubicBezTo>
                    <a:pt x="963" y="655"/>
                    <a:pt x="980" y="617"/>
                    <a:pt x="994" y="579"/>
                  </a:cubicBezTo>
                  <a:cubicBezTo>
                    <a:pt x="1058" y="402"/>
                    <a:pt x="1069" y="222"/>
                    <a:pt x="1068" y="123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" name="Freeform 21">
              <a:extLst>
                <a:ext uri="{FF2B5EF4-FFF2-40B4-BE49-F238E27FC236}">
                  <a16:creationId xmlns:a16="http://schemas.microsoft.com/office/drawing/2014/main" id="{D9A08B56-4C22-BA49-8556-4ACC2F56CC85}"/>
                </a:ext>
              </a:extLst>
            </p:cNvPr>
            <p:cNvSpPr>
              <a:spLocks/>
            </p:cNvSpPr>
            <p:nvPr/>
          </p:nvSpPr>
          <p:spPr bwMode="auto">
            <a:xfrm rot="9355996">
              <a:off x="8889646" y="2470520"/>
              <a:ext cx="1991667" cy="2162291"/>
            </a:xfrm>
            <a:custGeom>
              <a:avLst/>
              <a:gdLst>
                <a:gd name="T0" fmla="*/ 1068 w 1069"/>
                <a:gd name="T1" fmla="*/ 123 h 1161"/>
                <a:gd name="T2" fmla="*/ 1066 w 1069"/>
                <a:gd name="T3" fmla="*/ 46 h 1161"/>
                <a:gd name="T4" fmla="*/ 250 w 1069"/>
                <a:gd name="T5" fmla="*/ 295 h 1161"/>
                <a:gd name="T6" fmla="*/ 0 w 1069"/>
                <a:gd name="T7" fmla="*/ 1026 h 1161"/>
                <a:gd name="T8" fmla="*/ 2 w 1069"/>
                <a:gd name="T9" fmla="*/ 1114 h 1161"/>
                <a:gd name="T10" fmla="*/ 818 w 1069"/>
                <a:gd name="T11" fmla="*/ 866 h 1161"/>
                <a:gd name="T12" fmla="*/ 944 w 1069"/>
                <a:gd name="T13" fmla="*/ 692 h 1161"/>
                <a:gd name="T14" fmla="*/ 994 w 1069"/>
                <a:gd name="T15" fmla="*/ 579 h 1161"/>
                <a:gd name="T16" fmla="*/ 1068 w 1069"/>
                <a:gd name="T17" fmla="*/ 123 h 1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69" h="1161">
                  <a:moveTo>
                    <a:pt x="1068" y="123"/>
                  </a:moveTo>
                  <a:cubicBezTo>
                    <a:pt x="1068" y="75"/>
                    <a:pt x="1066" y="46"/>
                    <a:pt x="1066" y="46"/>
                  </a:cubicBezTo>
                  <a:cubicBezTo>
                    <a:pt x="1066" y="46"/>
                    <a:pt x="544" y="0"/>
                    <a:pt x="250" y="295"/>
                  </a:cubicBezTo>
                  <a:cubicBezTo>
                    <a:pt x="31" y="516"/>
                    <a:pt x="1" y="864"/>
                    <a:pt x="0" y="1026"/>
                  </a:cubicBezTo>
                  <a:cubicBezTo>
                    <a:pt x="0" y="1081"/>
                    <a:pt x="2" y="1114"/>
                    <a:pt x="2" y="1114"/>
                  </a:cubicBezTo>
                  <a:cubicBezTo>
                    <a:pt x="2" y="1114"/>
                    <a:pt x="525" y="1161"/>
                    <a:pt x="818" y="866"/>
                  </a:cubicBezTo>
                  <a:cubicBezTo>
                    <a:pt x="870" y="814"/>
                    <a:pt x="911" y="754"/>
                    <a:pt x="944" y="692"/>
                  </a:cubicBezTo>
                  <a:cubicBezTo>
                    <a:pt x="963" y="655"/>
                    <a:pt x="980" y="617"/>
                    <a:pt x="994" y="579"/>
                  </a:cubicBezTo>
                  <a:cubicBezTo>
                    <a:pt x="1058" y="402"/>
                    <a:pt x="1069" y="222"/>
                    <a:pt x="1068" y="123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" name="Freeform 22">
              <a:extLst>
                <a:ext uri="{FF2B5EF4-FFF2-40B4-BE49-F238E27FC236}">
                  <a16:creationId xmlns:a16="http://schemas.microsoft.com/office/drawing/2014/main" id="{0731DA3F-C2A2-8743-BDC9-5A4F60F44360}"/>
                </a:ext>
              </a:extLst>
            </p:cNvPr>
            <p:cNvSpPr>
              <a:spLocks/>
            </p:cNvSpPr>
            <p:nvPr/>
          </p:nvSpPr>
          <p:spPr bwMode="auto">
            <a:xfrm rot="10800000">
              <a:off x="10403236" y="3013444"/>
              <a:ext cx="1991667" cy="2162291"/>
            </a:xfrm>
            <a:custGeom>
              <a:avLst/>
              <a:gdLst>
                <a:gd name="T0" fmla="*/ 1068 w 1069"/>
                <a:gd name="T1" fmla="*/ 123 h 1161"/>
                <a:gd name="T2" fmla="*/ 1066 w 1069"/>
                <a:gd name="T3" fmla="*/ 46 h 1161"/>
                <a:gd name="T4" fmla="*/ 250 w 1069"/>
                <a:gd name="T5" fmla="*/ 295 h 1161"/>
                <a:gd name="T6" fmla="*/ 0 w 1069"/>
                <a:gd name="T7" fmla="*/ 1026 h 1161"/>
                <a:gd name="T8" fmla="*/ 2 w 1069"/>
                <a:gd name="T9" fmla="*/ 1114 h 1161"/>
                <a:gd name="T10" fmla="*/ 818 w 1069"/>
                <a:gd name="T11" fmla="*/ 866 h 1161"/>
                <a:gd name="T12" fmla="*/ 944 w 1069"/>
                <a:gd name="T13" fmla="*/ 692 h 1161"/>
                <a:gd name="T14" fmla="*/ 994 w 1069"/>
                <a:gd name="T15" fmla="*/ 579 h 1161"/>
                <a:gd name="T16" fmla="*/ 1068 w 1069"/>
                <a:gd name="T17" fmla="*/ 123 h 1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69" h="1161">
                  <a:moveTo>
                    <a:pt x="1068" y="123"/>
                  </a:moveTo>
                  <a:cubicBezTo>
                    <a:pt x="1068" y="75"/>
                    <a:pt x="1066" y="46"/>
                    <a:pt x="1066" y="46"/>
                  </a:cubicBezTo>
                  <a:cubicBezTo>
                    <a:pt x="1066" y="46"/>
                    <a:pt x="544" y="0"/>
                    <a:pt x="250" y="295"/>
                  </a:cubicBezTo>
                  <a:cubicBezTo>
                    <a:pt x="31" y="516"/>
                    <a:pt x="1" y="864"/>
                    <a:pt x="0" y="1026"/>
                  </a:cubicBezTo>
                  <a:cubicBezTo>
                    <a:pt x="0" y="1081"/>
                    <a:pt x="2" y="1114"/>
                    <a:pt x="2" y="1114"/>
                  </a:cubicBezTo>
                  <a:cubicBezTo>
                    <a:pt x="2" y="1114"/>
                    <a:pt x="525" y="1161"/>
                    <a:pt x="818" y="866"/>
                  </a:cubicBezTo>
                  <a:cubicBezTo>
                    <a:pt x="870" y="814"/>
                    <a:pt x="911" y="754"/>
                    <a:pt x="944" y="692"/>
                  </a:cubicBezTo>
                  <a:cubicBezTo>
                    <a:pt x="963" y="655"/>
                    <a:pt x="980" y="617"/>
                    <a:pt x="994" y="579"/>
                  </a:cubicBezTo>
                  <a:cubicBezTo>
                    <a:pt x="1058" y="402"/>
                    <a:pt x="1069" y="222"/>
                    <a:pt x="1068" y="123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" name="Freeform 23">
              <a:extLst>
                <a:ext uri="{FF2B5EF4-FFF2-40B4-BE49-F238E27FC236}">
                  <a16:creationId xmlns:a16="http://schemas.microsoft.com/office/drawing/2014/main" id="{549676C9-93FB-9B49-921D-E0B2C622FF14}"/>
                </a:ext>
              </a:extLst>
            </p:cNvPr>
            <p:cNvSpPr>
              <a:spLocks/>
            </p:cNvSpPr>
            <p:nvPr/>
          </p:nvSpPr>
          <p:spPr bwMode="auto">
            <a:xfrm rot="5696320">
              <a:off x="7530113" y="4126033"/>
              <a:ext cx="1189781" cy="1291708"/>
            </a:xfrm>
            <a:custGeom>
              <a:avLst/>
              <a:gdLst>
                <a:gd name="T0" fmla="*/ 1068 w 1069"/>
                <a:gd name="T1" fmla="*/ 123 h 1161"/>
                <a:gd name="T2" fmla="*/ 1066 w 1069"/>
                <a:gd name="T3" fmla="*/ 46 h 1161"/>
                <a:gd name="T4" fmla="*/ 250 w 1069"/>
                <a:gd name="T5" fmla="*/ 295 h 1161"/>
                <a:gd name="T6" fmla="*/ 0 w 1069"/>
                <a:gd name="T7" fmla="*/ 1026 h 1161"/>
                <a:gd name="T8" fmla="*/ 2 w 1069"/>
                <a:gd name="T9" fmla="*/ 1114 h 1161"/>
                <a:gd name="T10" fmla="*/ 818 w 1069"/>
                <a:gd name="T11" fmla="*/ 866 h 1161"/>
                <a:gd name="T12" fmla="*/ 944 w 1069"/>
                <a:gd name="T13" fmla="*/ 692 h 1161"/>
                <a:gd name="T14" fmla="*/ 994 w 1069"/>
                <a:gd name="T15" fmla="*/ 579 h 1161"/>
                <a:gd name="T16" fmla="*/ 1068 w 1069"/>
                <a:gd name="T17" fmla="*/ 123 h 1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69" h="1161">
                  <a:moveTo>
                    <a:pt x="1068" y="123"/>
                  </a:moveTo>
                  <a:cubicBezTo>
                    <a:pt x="1068" y="75"/>
                    <a:pt x="1066" y="46"/>
                    <a:pt x="1066" y="46"/>
                  </a:cubicBezTo>
                  <a:cubicBezTo>
                    <a:pt x="1066" y="46"/>
                    <a:pt x="544" y="0"/>
                    <a:pt x="250" y="295"/>
                  </a:cubicBezTo>
                  <a:cubicBezTo>
                    <a:pt x="31" y="516"/>
                    <a:pt x="1" y="864"/>
                    <a:pt x="0" y="1026"/>
                  </a:cubicBezTo>
                  <a:cubicBezTo>
                    <a:pt x="0" y="1081"/>
                    <a:pt x="2" y="1114"/>
                    <a:pt x="2" y="1114"/>
                  </a:cubicBezTo>
                  <a:cubicBezTo>
                    <a:pt x="2" y="1114"/>
                    <a:pt x="525" y="1161"/>
                    <a:pt x="818" y="866"/>
                  </a:cubicBezTo>
                  <a:cubicBezTo>
                    <a:pt x="870" y="814"/>
                    <a:pt x="911" y="754"/>
                    <a:pt x="944" y="692"/>
                  </a:cubicBezTo>
                  <a:cubicBezTo>
                    <a:pt x="963" y="655"/>
                    <a:pt x="980" y="617"/>
                    <a:pt x="994" y="579"/>
                  </a:cubicBezTo>
                  <a:cubicBezTo>
                    <a:pt x="1058" y="402"/>
                    <a:pt x="1069" y="222"/>
                    <a:pt x="1068" y="123"/>
                  </a:cubicBezTo>
                  <a:close/>
                </a:path>
              </a:pathLst>
            </a:custGeom>
            <a:solidFill>
              <a:schemeClr val="accent1">
                <a:alpha val="6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" name="Freeform 24">
              <a:extLst>
                <a:ext uri="{FF2B5EF4-FFF2-40B4-BE49-F238E27FC236}">
                  <a16:creationId xmlns:a16="http://schemas.microsoft.com/office/drawing/2014/main" id="{0EF71812-1219-C942-8641-4C8AC31E71FC}"/>
                </a:ext>
              </a:extLst>
            </p:cNvPr>
            <p:cNvSpPr>
              <a:spLocks/>
            </p:cNvSpPr>
            <p:nvPr/>
          </p:nvSpPr>
          <p:spPr bwMode="auto">
            <a:xfrm rot="8492870">
              <a:off x="8784427" y="2565804"/>
              <a:ext cx="837665" cy="909427"/>
            </a:xfrm>
            <a:custGeom>
              <a:avLst/>
              <a:gdLst>
                <a:gd name="T0" fmla="*/ 1068 w 1069"/>
                <a:gd name="T1" fmla="*/ 123 h 1161"/>
                <a:gd name="T2" fmla="*/ 1066 w 1069"/>
                <a:gd name="T3" fmla="*/ 46 h 1161"/>
                <a:gd name="T4" fmla="*/ 250 w 1069"/>
                <a:gd name="T5" fmla="*/ 295 h 1161"/>
                <a:gd name="T6" fmla="*/ 0 w 1069"/>
                <a:gd name="T7" fmla="*/ 1026 h 1161"/>
                <a:gd name="T8" fmla="*/ 2 w 1069"/>
                <a:gd name="T9" fmla="*/ 1114 h 1161"/>
                <a:gd name="T10" fmla="*/ 818 w 1069"/>
                <a:gd name="T11" fmla="*/ 866 h 1161"/>
                <a:gd name="T12" fmla="*/ 944 w 1069"/>
                <a:gd name="T13" fmla="*/ 692 h 1161"/>
                <a:gd name="T14" fmla="*/ 994 w 1069"/>
                <a:gd name="T15" fmla="*/ 579 h 1161"/>
                <a:gd name="T16" fmla="*/ 1068 w 1069"/>
                <a:gd name="T17" fmla="*/ 123 h 1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69" h="1161">
                  <a:moveTo>
                    <a:pt x="1068" y="123"/>
                  </a:moveTo>
                  <a:cubicBezTo>
                    <a:pt x="1068" y="75"/>
                    <a:pt x="1066" y="46"/>
                    <a:pt x="1066" y="46"/>
                  </a:cubicBezTo>
                  <a:cubicBezTo>
                    <a:pt x="1066" y="46"/>
                    <a:pt x="544" y="0"/>
                    <a:pt x="250" y="295"/>
                  </a:cubicBezTo>
                  <a:cubicBezTo>
                    <a:pt x="31" y="516"/>
                    <a:pt x="1" y="864"/>
                    <a:pt x="0" y="1026"/>
                  </a:cubicBezTo>
                  <a:cubicBezTo>
                    <a:pt x="0" y="1081"/>
                    <a:pt x="2" y="1114"/>
                    <a:pt x="2" y="1114"/>
                  </a:cubicBezTo>
                  <a:cubicBezTo>
                    <a:pt x="2" y="1114"/>
                    <a:pt x="525" y="1161"/>
                    <a:pt x="818" y="866"/>
                  </a:cubicBezTo>
                  <a:cubicBezTo>
                    <a:pt x="870" y="814"/>
                    <a:pt x="911" y="754"/>
                    <a:pt x="944" y="692"/>
                  </a:cubicBezTo>
                  <a:cubicBezTo>
                    <a:pt x="963" y="655"/>
                    <a:pt x="980" y="617"/>
                    <a:pt x="994" y="579"/>
                  </a:cubicBezTo>
                  <a:cubicBezTo>
                    <a:pt x="1058" y="402"/>
                    <a:pt x="1069" y="222"/>
                    <a:pt x="1068" y="123"/>
                  </a:cubicBezTo>
                  <a:close/>
                </a:path>
              </a:pathLst>
            </a:custGeom>
            <a:solidFill>
              <a:schemeClr val="accent2">
                <a:alpha val="6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" name="Freeform 25">
              <a:extLst>
                <a:ext uri="{FF2B5EF4-FFF2-40B4-BE49-F238E27FC236}">
                  <a16:creationId xmlns:a16="http://schemas.microsoft.com/office/drawing/2014/main" id="{082A0102-161E-934E-921C-FFE7A9764C89}"/>
                </a:ext>
              </a:extLst>
            </p:cNvPr>
            <p:cNvSpPr>
              <a:spLocks/>
            </p:cNvSpPr>
            <p:nvPr/>
          </p:nvSpPr>
          <p:spPr bwMode="auto">
            <a:xfrm rot="10051992">
              <a:off x="10464185" y="2833795"/>
              <a:ext cx="837665" cy="909427"/>
            </a:xfrm>
            <a:custGeom>
              <a:avLst/>
              <a:gdLst>
                <a:gd name="T0" fmla="*/ 1068 w 1069"/>
                <a:gd name="T1" fmla="*/ 123 h 1161"/>
                <a:gd name="T2" fmla="*/ 1066 w 1069"/>
                <a:gd name="T3" fmla="*/ 46 h 1161"/>
                <a:gd name="T4" fmla="*/ 250 w 1069"/>
                <a:gd name="T5" fmla="*/ 295 h 1161"/>
                <a:gd name="T6" fmla="*/ 0 w 1069"/>
                <a:gd name="T7" fmla="*/ 1026 h 1161"/>
                <a:gd name="T8" fmla="*/ 2 w 1069"/>
                <a:gd name="T9" fmla="*/ 1114 h 1161"/>
                <a:gd name="T10" fmla="*/ 818 w 1069"/>
                <a:gd name="T11" fmla="*/ 866 h 1161"/>
                <a:gd name="T12" fmla="*/ 944 w 1069"/>
                <a:gd name="T13" fmla="*/ 692 h 1161"/>
                <a:gd name="T14" fmla="*/ 994 w 1069"/>
                <a:gd name="T15" fmla="*/ 579 h 1161"/>
                <a:gd name="T16" fmla="*/ 1068 w 1069"/>
                <a:gd name="T17" fmla="*/ 123 h 1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69" h="1161">
                  <a:moveTo>
                    <a:pt x="1068" y="123"/>
                  </a:moveTo>
                  <a:cubicBezTo>
                    <a:pt x="1068" y="75"/>
                    <a:pt x="1066" y="46"/>
                    <a:pt x="1066" y="46"/>
                  </a:cubicBezTo>
                  <a:cubicBezTo>
                    <a:pt x="1066" y="46"/>
                    <a:pt x="544" y="0"/>
                    <a:pt x="250" y="295"/>
                  </a:cubicBezTo>
                  <a:cubicBezTo>
                    <a:pt x="31" y="516"/>
                    <a:pt x="1" y="864"/>
                    <a:pt x="0" y="1026"/>
                  </a:cubicBezTo>
                  <a:cubicBezTo>
                    <a:pt x="0" y="1081"/>
                    <a:pt x="2" y="1114"/>
                    <a:pt x="2" y="1114"/>
                  </a:cubicBezTo>
                  <a:cubicBezTo>
                    <a:pt x="2" y="1114"/>
                    <a:pt x="525" y="1161"/>
                    <a:pt x="818" y="866"/>
                  </a:cubicBezTo>
                  <a:cubicBezTo>
                    <a:pt x="870" y="814"/>
                    <a:pt x="911" y="754"/>
                    <a:pt x="944" y="692"/>
                  </a:cubicBezTo>
                  <a:cubicBezTo>
                    <a:pt x="963" y="655"/>
                    <a:pt x="980" y="617"/>
                    <a:pt x="994" y="579"/>
                  </a:cubicBezTo>
                  <a:cubicBezTo>
                    <a:pt x="1058" y="402"/>
                    <a:pt x="1069" y="222"/>
                    <a:pt x="1068" y="123"/>
                  </a:cubicBezTo>
                  <a:close/>
                </a:path>
              </a:pathLst>
            </a:custGeom>
            <a:solidFill>
              <a:schemeClr val="accent3">
                <a:alpha val="6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" name="Freeform 26">
              <a:extLst>
                <a:ext uri="{FF2B5EF4-FFF2-40B4-BE49-F238E27FC236}">
                  <a16:creationId xmlns:a16="http://schemas.microsoft.com/office/drawing/2014/main" id="{57BCC233-2EB8-0142-BDE5-24817DD6FF3D}"/>
                </a:ext>
              </a:extLst>
            </p:cNvPr>
            <p:cNvSpPr>
              <a:spLocks/>
            </p:cNvSpPr>
            <p:nvPr/>
          </p:nvSpPr>
          <p:spPr bwMode="auto">
            <a:xfrm rot="13144547">
              <a:off x="10465099" y="4652337"/>
              <a:ext cx="1189781" cy="1291708"/>
            </a:xfrm>
            <a:custGeom>
              <a:avLst/>
              <a:gdLst>
                <a:gd name="T0" fmla="*/ 1068 w 1069"/>
                <a:gd name="T1" fmla="*/ 123 h 1161"/>
                <a:gd name="T2" fmla="*/ 1066 w 1069"/>
                <a:gd name="T3" fmla="*/ 46 h 1161"/>
                <a:gd name="T4" fmla="*/ 250 w 1069"/>
                <a:gd name="T5" fmla="*/ 295 h 1161"/>
                <a:gd name="T6" fmla="*/ 0 w 1069"/>
                <a:gd name="T7" fmla="*/ 1026 h 1161"/>
                <a:gd name="T8" fmla="*/ 2 w 1069"/>
                <a:gd name="T9" fmla="*/ 1114 h 1161"/>
                <a:gd name="T10" fmla="*/ 818 w 1069"/>
                <a:gd name="T11" fmla="*/ 866 h 1161"/>
                <a:gd name="T12" fmla="*/ 944 w 1069"/>
                <a:gd name="T13" fmla="*/ 692 h 1161"/>
                <a:gd name="T14" fmla="*/ 994 w 1069"/>
                <a:gd name="T15" fmla="*/ 579 h 1161"/>
                <a:gd name="T16" fmla="*/ 1068 w 1069"/>
                <a:gd name="T17" fmla="*/ 123 h 1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69" h="1161">
                  <a:moveTo>
                    <a:pt x="1068" y="123"/>
                  </a:moveTo>
                  <a:cubicBezTo>
                    <a:pt x="1068" y="75"/>
                    <a:pt x="1066" y="46"/>
                    <a:pt x="1066" y="46"/>
                  </a:cubicBezTo>
                  <a:cubicBezTo>
                    <a:pt x="1066" y="46"/>
                    <a:pt x="544" y="0"/>
                    <a:pt x="250" y="295"/>
                  </a:cubicBezTo>
                  <a:cubicBezTo>
                    <a:pt x="31" y="516"/>
                    <a:pt x="1" y="864"/>
                    <a:pt x="0" y="1026"/>
                  </a:cubicBezTo>
                  <a:cubicBezTo>
                    <a:pt x="0" y="1081"/>
                    <a:pt x="2" y="1114"/>
                    <a:pt x="2" y="1114"/>
                  </a:cubicBezTo>
                  <a:cubicBezTo>
                    <a:pt x="2" y="1114"/>
                    <a:pt x="525" y="1161"/>
                    <a:pt x="818" y="866"/>
                  </a:cubicBezTo>
                  <a:cubicBezTo>
                    <a:pt x="870" y="814"/>
                    <a:pt x="911" y="754"/>
                    <a:pt x="944" y="692"/>
                  </a:cubicBezTo>
                  <a:cubicBezTo>
                    <a:pt x="963" y="655"/>
                    <a:pt x="980" y="617"/>
                    <a:pt x="994" y="579"/>
                  </a:cubicBezTo>
                  <a:cubicBezTo>
                    <a:pt x="1058" y="402"/>
                    <a:pt x="1069" y="222"/>
                    <a:pt x="1068" y="123"/>
                  </a:cubicBezTo>
                  <a:close/>
                </a:path>
              </a:pathLst>
            </a:custGeom>
            <a:solidFill>
              <a:schemeClr val="accent4">
                <a:alpha val="6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dirty="0"/>
            </a:p>
          </p:txBody>
        </p:sp>
        <p:sp>
          <p:nvSpPr>
            <p:cNvPr id="28" name="Freeform 27">
              <a:extLst>
                <a:ext uri="{FF2B5EF4-FFF2-40B4-BE49-F238E27FC236}">
                  <a16:creationId xmlns:a16="http://schemas.microsoft.com/office/drawing/2014/main" id="{EC6CFB96-93B1-3D49-B538-063BBA144AC5}"/>
                </a:ext>
              </a:extLst>
            </p:cNvPr>
            <p:cNvSpPr>
              <a:spLocks/>
            </p:cNvSpPr>
            <p:nvPr/>
          </p:nvSpPr>
          <p:spPr bwMode="auto">
            <a:xfrm rot="5080426">
              <a:off x="6406770" y="3100937"/>
              <a:ext cx="906481" cy="984138"/>
            </a:xfrm>
            <a:custGeom>
              <a:avLst/>
              <a:gdLst>
                <a:gd name="T0" fmla="*/ 1068 w 1069"/>
                <a:gd name="T1" fmla="*/ 123 h 1161"/>
                <a:gd name="T2" fmla="*/ 1066 w 1069"/>
                <a:gd name="T3" fmla="*/ 46 h 1161"/>
                <a:gd name="T4" fmla="*/ 250 w 1069"/>
                <a:gd name="T5" fmla="*/ 295 h 1161"/>
                <a:gd name="T6" fmla="*/ 0 w 1069"/>
                <a:gd name="T7" fmla="*/ 1026 h 1161"/>
                <a:gd name="T8" fmla="*/ 2 w 1069"/>
                <a:gd name="T9" fmla="*/ 1114 h 1161"/>
                <a:gd name="T10" fmla="*/ 818 w 1069"/>
                <a:gd name="T11" fmla="*/ 866 h 1161"/>
                <a:gd name="T12" fmla="*/ 944 w 1069"/>
                <a:gd name="T13" fmla="*/ 692 h 1161"/>
                <a:gd name="T14" fmla="*/ 994 w 1069"/>
                <a:gd name="T15" fmla="*/ 579 h 1161"/>
                <a:gd name="T16" fmla="*/ 1068 w 1069"/>
                <a:gd name="T17" fmla="*/ 123 h 1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69" h="1161">
                  <a:moveTo>
                    <a:pt x="1068" y="123"/>
                  </a:moveTo>
                  <a:cubicBezTo>
                    <a:pt x="1068" y="75"/>
                    <a:pt x="1066" y="46"/>
                    <a:pt x="1066" y="46"/>
                  </a:cubicBezTo>
                  <a:cubicBezTo>
                    <a:pt x="1066" y="46"/>
                    <a:pt x="544" y="0"/>
                    <a:pt x="250" y="295"/>
                  </a:cubicBezTo>
                  <a:cubicBezTo>
                    <a:pt x="31" y="516"/>
                    <a:pt x="1" y="864"/>
                    <a:pt x="0" y="1026"/>
                  </a:cubicBezTo>
                  <a:cubicBezTo>
                    <a:pt x="0" y="1081"/>
                    <a:pt x="2" y="1114"/>
                    <a:pt x="2" y="1114"/>
                  </a:cubicBezTo>
                  <a:cubicBezTo>
                    <a:pt x="2" y="1114"/>
                    <a:pt x="525" y="1161"/>
                    <a:pt x="818" y="866"/>
                  </a:cubicBezTo>
                  <a:cubicBezTo>
                    <a:pt x="870" y="814"/>
                    <a:pt x="911" y="754"/>
                    <a:pt x="944" y="692"/>
                  </a:cubicBezTo>
                  <a:cubicBezTo>
                    <a:pt x="963" y="655"/>
                    <a:pt x="980" y="617"/>
                    <a:pt x="994" y="579"/>
                  </a:cubicBezTo>
                  <a:cubicBezTo>
                    <a:pt x="1058" y="402"/>
                    <a:pt x="1069" y="222"/>
                    <a:pt x="1068" y="123"/>
                  </a:cubicBezTo>
                  <a:close/>
                </a:path>
              </a:pathLst>
            </a:custGeom>
            <a:solidFill>
              <a:schemeClr val="accent1">
                <a:alpha val="6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" name="Freeform 28">
              <a:extLst>
                <a:ext uri="{FF2B5EF4-FFF2-40B4-BE49-F238E27FC236}">
                  <a16:creationId xmlns:a16="http://schemas.microsoft.com/office/drawing/2014/main" id="{97AEFC1E-222B-9E43-BE69-30B8BD712DB3}"/>
                </a:ext>
              </a:extLst>
            </p:cNvPr>
            <p:cNvSpPr>
              <a:spLocks/>
            </p:cNvSpPr>
            <p:nvPr/>
          </p:nvSpPr>
          <p:spPr bwMode="auto">
            <a:xfrm rot="8176420">
              <a:off x="6985869" y="2847436"/>
              <a:ext cx="875372" cy="984138"/>
            </a:xfrm>
            <a:custGeom>
              <a:avLst/>
              <a:gdLst>
                <a:gd name="T0" fmla="*/ 1068 w 1069"/>
                <a:gd name="T1" fmla="*/ 123 h 1161"/>
                <a:gd name="T2" fmla="*/ 1066 w 1069"/>
                <a:gd name="T3" fmla="*/ 46 h 1161"/>
                <a:gd name="T4" fmla="*/ 250 w 1069"/>
                <a:gd name="T5" fmla="*/ 295 h 1161"/>
                <a:gd name="T6" fmla="*/ 0 w 1069"/>
                <a:gd name="T7" fmla="*/ 1026 h 1161"/>
                <a:gd name="T8" fmla="*/ 2 w 1069"/>
                <a:gd name="T9" fmla="*/ 1114 h 1161"/>
                <a:gd name="T10" fmla="*/ 818 w 1069"/>
                <a:gd name="T11" fmla="*/ 866 h 1161"/>
                <a:gd name="T12" fmla="*/ 944 w 1069"/>
                <a:gd name="T13" fmla="*/ 692 h 1161"/>
                <a:gd name="T14" fmla="*/ 994 w 1069"/>
                <a:gd name="T15" fmla="*/ 579 h 1161"/>
                <a:gd name="T16" fmla="*/ 1068 w 1069"/>
                <a:gd name="T17" fmla="*/ 123 h 1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69" h="1161">
                  <a:moveTo>
                    <a:pt x="1068" y="123"/>
                  </a:moveTo>
                  <a:cubicBezTo>
                    <a:pt x="1068" y="75"/>
                    <a:pt x="1066" y="46"/>
                    <a:pt x="1066" y="46"/>
                  </a:cubicBezTo>
                  <a:cubicBezTo>
                    <a:pt x="1066" y="46"/>
                    <a:pt x="544" y="0"/>
                    <a:pt x="250" y="295"/>
                  </a:cubicBezTo>
                  <a:cubicBezTo>
                    <a:pt x="31" y="516"/>
                    <a:pt x="1" y="864"/>
                    <a:pt x="0" y="1026"/>
                  </a:cubicBezTo>
                  <a:cubicBezTo>
                    <a:pt x="0" y="1081"/>
                    <a:pt x="2" y="1114"/>
                    <a:pt x="2" y="1114"/>
                  </a:cubicBezTo>
                  <a:cubicBezTo>
                    <a:pt x="2" y="1114"/>
                    <a:pt x="525" y="1161"/>
                    <a:pt x="818" y="866"/>
                  </a:cubicBezTo>
                  <a:cubicBezTo>
                    <a:pt x="870" y="814"/>
                    <a:pt x="911" y="754"/>
                    <a:pt x="944" y="692"/>
                  </a:cubicBezTo>
                  <a:cubicBezTo>
                    <a:pt x="963" y="655"/>
                    <a:pt x="980" y="617"/>
                    <a:pt x="994" y="579"/>
                  </a:cubicBezTo>
                  <a:cubicBezTo>
                    <a:pt x="1058" y="402"/>
                    <a:pt x="1069" y="222"/>
                    <a:pt x="1068" y="123"/>
                  </a:cubicBezTo>
                  <a:close/>
                </a:path>
              </a:pathLst>
            </a:custGeom>
            <a:solidFill>
              <a:schemeClr val="accent2">
                <a:alpha val="6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" name="Freeform 29">
              <a:extLst>
                <a:ext uri="{FF2B5EF4-FFF2-40B4-BE49-F238E27FC236}">
                  <a16:creationId xmlns:a16="http://schemas.microsoft.com/office/drawing/2014/main" id="{814EAA36-256B-6E46-92C5-16AA2A6FD225}"/>
                </a:ext>
              </a:extLst>
            </p:cNvPr>
            <p:cNvSpPr>
              <a:spLocks/>
            </p:cNvSpPr>
            <p:nvPr/>
          </p:nvSpPr>
          <p:spPr bwMode="auto">
            <a:xfrm rot="8492870">
              <a:off x="8679949" y="3829245"/>
              <a:ext cx="837665" cy="909427"/>
            </a:xfrm>
            <a:custGeom>
              <a:avLst/>
              <a:gdLst>
                <a:gd name="T0" fmla="*/ 1068 w 1069"/>
                <a:gd name="T1" fmla="*/ 123 h 1161"/>
                <a:gd name="T2" fmla="*/ 1066 w 1069"/>
                <a:gd name="T3" fmla="*/ 46 h 1161"/>
                <a:gd name="T4" fmla="*/ 250 w 1069"/>
                <a:gd name="T5" fmla="*/ 295 h 1161"/>
                <a:gd name="T6" fmla="*/ 0 w 1069"/>
                <a:gd name="T7" fmla="*/ 1026 h 1161"/>
                <a:gd name="T8" fmla="*/ 2 w 1069"/>
                <a:gd name="T9" fmla="*/ 1114 h 1161"/>
                <a:gd name="T10" fmla="*/ 818 w 1069"/>
                <a:gd name="T11" fmla="*/ 866 h 1161"/>
                <a:gd name="T12" fmla="*/ 944 w 1069"/>
                <a:gd name="T13" fmla="*/ 692 h 1161"/>
                <a:gd name="T14" fmla="*/ 994 w 1069"/>
                <a:gd name="T15" fmla="*/ 579 h 1161"/>
                <a:gd name="T16" fmla="*/ 1068 w 1069"/>
                <a:gd name="T17" fmla="*/ 123 h 1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69" h="1161">
                  <a:moveTo>
                    <a:pt x="1068" y="123"/>
                  </a:moveTo>
                  <a:cubicBezTo>
                    <a:pt x="1068" y="75"/>
                    <a:pt x="1066" y="46"/>
                    <a:pt x="1066" y="46"/>
                  </a:cubicBezTo>
                  <a:cubicBezTo>
                    <a:pt x="1066" y="46"/>
                    <a:pt x="544" y="0"/>
                    <a:pt x="250" y="295"/>
                  </a:cubicBezTo>
                  <a:cubicBezTo>
                    <a:pt x="31" y="516"/>
                    <a:pt x="1" y="864"/>
                    <a:pt x="0" y="1026"/>
                  </a:cubicBezTo>
                  <a:cubicBezTo>
                    <a:pt x="0" y="1081"/>
                    <a:pt x="2" y="1114"/>
                    <a:pt x="2" y="1114"/>
                  </a:cubicBezTo>
                  <a:cubicBezTo>
                    <a:pt x="2" y="1114"/>
                    <a:pt x="525" y="1161"/>
                    <a:pt x="818" y="866"/>
                  </a:cubicBezTo>
                  <a:cubicBezTo>
                    <a:pt x="870" y="814"/>
                    <a:pt x="911" y="754"/>
                    <a:pt x="944" y="692"/>
                  </a:cubicBezTo>
                  <a:cubicBezTo>
                    <a:pt x="963" y="655"/>
                    <a:pt x="980" y="617"/>
                    <a:pt x="994" y="579"/>
                  </a:cubicBezTo>
                  <a:cubicBezTo>
                    <a:pt x="1058" y="402"/>
                    <a:pt x="1069" y="222"/>
                    <a:pt x="1068" y="123"/>
                  </a:cubicBezTo>
                  <a:close/>
                </a:path>
              </a:pathLst>
            </a:custGeom>
            <a:solidFill>
              <a:schemeClr val="accent2">
                <a:alpha val="6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" name="Freeform 30">
              <a:extLst>
                <a:ext uri="{FF2B5EF4-FFF2-40B4-BE49-F238E27FC236}">
                  <a16:creationId xmlns:a16="http://schemas.microsoft.com/office/drawing/2014/main" id="{85A2A7DB-F16A-514C-BD21-78D8DF78E4D9}"/>
                </a:ext>
              </a:extLst>
            </p:cNvPr>
            <p:cNvSpPr>
              <a:spLocks/>
            </p:cNvSpPr>
            <p:nvPr/>
          </p:nvSpPr>
          <p:spPr bwMode="auto">
            <a:xfrm rot="10051992">
              <a:off x="9689718" y="4412949"/>
              <a:ext cx="837665" cy="909427"/>
            </a:xfrm>
            <a:custGeom>
              <a:avLst/>
              <a:gdLst>
                <a:gd name="T0" fmla="*/ 1068 w 1069"/>
                <a:gd name="T1" fmla="*/ 123 h 1161"/>
                <a:gd name="T2" fmla="*/ 1066 w 1069"/>
                <a:gd name="T3" fmla="*/ 46 h 1161"/>
                <a:gd name="T4" fmla="*/ 250 w 1069"/>
                <a:gd name="T5" fmla="*/ 295 h 1161"/>
                <a:gd name="T6" fmla="*/ 0 w 1069"/>
                <a:gd name="T7" fmla="*/ 1026 h 1161"/>
                <a:gd name="T8" fmla="*/ 2 w 1069"/>
                <a:gd name="T9" fmla="*/ 1114 h 1161"/>
                <a:gd name="T10" fmla="*/ 818 w 1069"/>
                <a:gd name="T11" fmla="*/ 866 h 1161"/>
                <a:gd name="T12" fmla="*/ 944 w 1069"/>
                <a:gd name="T13" fmla="*/ 692 h 1161"/>
                <a:gd name="T14" fmla="*/ 994 w 1069"/>
                <a:gd name="T15" fmla="*/ 579 h 1161"/>
                <a:gd name="T16" fmla="*/ 1068 w 1069"/>
                <a:gd name="T17" fmla="*/ 123 h 1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69" h="1161">
                  <a:moveTo>
                    <a:pt x="1068" y="123"/>
                  </a:moveTo>
                  <a:cubicBezTo>
                    <a:pt x="1068" y="75"/>
                    <a:pt x="1066" y="46"/>
                    <a:pt x="1066" y="46"/>
                  </a:cubicBezTo>
                  <a:cubicBezTo>
                    <a:pt x="1066" y="46"/>
                    <a:pt x="544" y="0"/>
                    <a:pt x="250" y="295"/>
                  </a:cubicBezTo>
                  <a:cubicBezTo>
                    <a:pt x="31" y="516"/>
                    <a:pt x="1" y="864"/>
                    <a:pt x="0" y="1026"/>
                  </a:cubicBezTo>
                  <a:cubicBezTo>
                    <a:pt x="0" y="1081"/>
                    <a:pt x="2" y="1114"/>
                    <a:pt x="2" y="1114"/>
                  </a:cubicBezTo>
                  <a:cubicBezTo>
                    <a:pt x="2" y="1114"/>
                    <a:pt x="525" y="1161"/>
                    <a:pt x="818" y="866"/>
                  </a:cubicBezTo>
                  <a:cubicBezTo>
                    <a:pt x="870" y="814"/>
                    <a:pt x="911" y="754"/>
                    <a:pt x="944" y="692"/>
                  </a:cubicBezTo>
                  <a:cubicBezTo>
                    <a:pt x="963" y="655"/>
                    <a:pt x="980" y="617"/>
                    <a:pt x="994" y="579"/>
                  </a:cubicBezTo>
                  <a:cubicBezTo>
                    <a:pt x="1058" y="402"/>
                    <a:pt x="1069" y="222"/>
                    <a:pt x="1068" y="123"/>
                  </a:cubicBezTo>
                  <a:close/>
                </a:path>
              </a:pathLst>
            </a:custGeom>
            <a:solidFill>
              <a:schemeClr val="accent3">
                <a:alpha val="6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" name="Freeform 31">
              <a:extLst>
                <a:ext uri="{FF2B5EF4-FFF2-40B4-BE49-F238E27FC236}">
                  <a16:creationId xmlns:a16="http://schemas.microsoft.com/office/drawing/2014/main" id="{CBCCAE2B-A6ED-C546-8282-CBA3DE629FC4}"/>
                </a:ext>
              </a:extLst>
            </p:cNvPr>
            <p:cNvSpPr>
              <a:spLocks/>
            </p:cNvSpPr>
            <p:nvPr/>
          </p:nvSpPr>
          <p:spPr bwMode="auto">
            <a:xfrm rot="11618841">
              <a:off x="11552838" y="4293493"/>
              <a:ext cx="837665" cy="909427"/>
            </a:xfrm>
            <a:custGeom>
              <a:avLst/>
              <a:gdLst>
                <a:gd name="T0" fmla="*/ 1068 w 1069"/>
                <a:gd name="T1" fmla="*/ 123 h 1161"/>
                <a:gd name="T2" fmla="*/ 1066 w 1069"/>
                <a:gd name="T3" fmla="*/ 46 h 1161"/>
                <a:gd name="T4" fmla="*/ 250 w 1069"/>
                <a:gd name="T5" fmla="*/ 295 h 1161"/>
                <a:gd name="T6" fmla="*/ 0 w 1069"/>
                <a:gd name="T7" fmla="*/ 1026 h 1161"/>
                <a:gd name="T8" fmla="*/ 2 w 1069"/>
                <a:gd name="T9" fmla="*/ 1114 h 1161"/>
                <a:gd name="T10" fmla="*/ 818 w 1069"/>
                <a:gd name="T11" fmla="*/ 866 h 1161"/>
                <a:gd name="T12" fmla="*/ 944 w 1069"/>
                <a:gd name="T13" fmla="*/ 692 h 1161"/>
                <a:gd name="T14" fmla="*/ 994 w 1069"/>
                <a:gd name="T15" fmla="*/ 579 h 1161"/>
                <a:gd name="T16" fmla="*/ 1068 w 1069"/>
                <a:gd name="T17" fmla="*/ 123 h 1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69" h="1161">
                  <a:moveTo>
                    <a:pt x="1068" y="123"/>
                  </a:moveTo>
                  <a:cubicBezTo>
                    <a:pt x="1068" y="75"/>
                    <a:pt x="1066" y="46"/>
                    <a:pt x="1066" y="46"/>
                  </a:cubicBezTo>
                  <a:cubicBezTo>
                    <a:pt x="1066" y="46"/>
                    <a:pt x="544" y="0"/>
                    <a:pt x="250" y="295"/>
                  </a:cubicBezTo>
                  <a:cubicBezTo>
                    <a:pt x="31" y="516"/>
                    <a:pt x="1" y="864"/>
                    <a:pt x="0" y="1026"/>
                  </a:cubicBezTo>
                  <a:cubicBezTo>
                    <a:pt x="0" y="1081"/>
                    <a:pt x="2" y="1114"/>
                    <a:pt x="2" y="1114"/>
                  </a:cubicBezTo>
                  <a:cubicBezTo>
                    <a:pt x="2" y="1114"/>
                    <a:pt x="525" y="1161"/>
                    <a:pt x="818" y="866"/>
                  </a:cubicBezTo>
                  <a:cubicBezTo>
                    <a:pt x="870" y="814"/>
                    <a:pt x="911" y="754"/>
                    <a:pt x="944" y="692"/>
                  </a:cubicBezTo>
                  <a:cubicBezTo>
                    <a:pt x="963" y="655"/>
                    <a:pt x="980" y="617"/>
                    <a:pt x="994" y="579"/>
                  </a:cubicBezTo>
                  <a:cubicBezTo>
                    <a:pt x="1058" y="402"/>
                    <a:pt x="1069" y="222"/>
                    <a:pt x="1068" y="123"/>
                  </a:cubicBezTo>
                  <a:close/>
                </a:path>
              </a:pathLst>
            </a:custGeom>
            <a:solidFill>
              <a:schemeClr val="accent4">
                <a:alpha val="6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33" name="TextBox 32">
            <a:extLst>
              <a:ext uri="{FF2B5EF4-FFF2-40B4-BE49-F238E27FC236}">
                <a16:creationId xmlns:a16="http://schemas.microsoft.com/office/drawing/2014/main" id="{9DF456CE-6835-7247-9862-F1F7EFB253A2}"/>
              </a:ext>
            </a:extLst>
          </p:cNvPr>
          <p:cNvSpPr txBox="1"/>
          <p:nvPr/>
        </p:nvSpPr>
        <p:spPr>
          <a:xfrm>
            <a:off x="6602765" y="2171894"/>
            <a:ext cx="4988807" cy="8679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2800" dirty="0">
                <a:latin typeface="Source Sans Pro" panose="020B0503030403020204" pitchFamily="34" charset="0"/>
              </a:rPr>
              <a:t>I’m a </a:t>
            </a:r>
            <a:r>
              <a:rPr lang="en-US" sz="2800" b="1" dirty="0">
                <a:latin typeface="Source Sans Pro" panose="020B0503030403020204" pitchFamily="34" charset="0"/>
              </a:rPr>
              <a:t>big fan </a:t>
            </a:r>
            <a:r>
              <a:rPr lang="en-US" sz="2800" dirty="0">
                <a:latin typeface="Source Sans Pro" panose="020B0503030403020204" pitchFamily="34" charset="0"/>
              </a:rPr>
              <a:t>of doing what you are </a:t>
            </a:r>
            <a:r>
              <a:rPr lang="en-US" sz="2800" i="1" dirty="0">
                <a:latin typeface="Source Sans Pro" panose="020B0503030403020204" pitchFamily="34" charset="0"/>
              </a:rPr>
              <a:t>really</a:t>
            </a:r>
            <a:r>
              <a:rPr lang="en-US" sz="2800" dirty="0">
                <a:latin typeface="Source Sans Pro" panose="020B0503030403020204" pitchFamily="34" charset="0"/>
              </a:rPr>
              <a:t> bad at. A </a:t>
            </a:r>
            <a:r>
              <a:rPr lang="en-US" sz="2800" b="1" dirty="0">
                <a:latin typeface="Source Sans Pro" panose="020B0503030403020204" pitchFamily="34" charset="0"/>
              </a:rPr>
              <a:t>lot</a:t>
            </a:r>
            <a:r>
              <a:rPr lang="en-US" sz="2800" dirty="0">
                <a:latin typeface="Source Sans Pro" panose="020B0503030403020204" pitchFamily="34" charset="0"/>
              </a:rPr>
              <a:t>. </a:t>
            </a: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5023E97A-0EC0-5245-ABA4-809D055ED68A}"/>
              </a:ext>
            </a:extLst>
          </p:cNvPr>
          <p:cNvSpPr/>
          <p:nvPr/>
        </p:nvSpPr>
        <p:spPr>
          <a:xfrm>
            <a:off x="6602767" y="3132002"/>
            <a:ext cx="486453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E405FFE0-61F6-4F4B-81D2-71D287E4118E}"/>
              </a:ext>
            </a:extLst>
          </p:cNvPr>
          <p:cNvGrpSpPr/>
          <p:nvPr/>
        </p:nvGrpSpPr>
        <p:grpSpPr>
          <a:xfrm>
            <a:off x="6689000" y="4453466"/>
            <a:ext cx="276224" cy="276224"/>
            <a:chOff x="1460006" y="1642203"/>
            <a:chExt cx="479425" cy="479425"/>
          </a:xfrm>
        </p:grpSpPr>
        <p:sp>
          <p:nvSpPr>
            <p:cNvPr id="36" name="Oval 8">
              <a:extLst>
                <a:ext uri="{FF2B5EF4-FFF2-40B4-BE49-F238E27FC236}">
                  <a16:creationId xmlns:a16="http://schemas.microsoft.com/office/drawing/2014/main" id="{E88BFD7F-74BD-B94D-8598-16FDA9B7D6E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60006" y="1642203"/>
              <a:ext cx="479425" cy="479425"/>
            </a:xfrm>
            <a:prstGeom prst="ellipse">
              <a:avLst/>
            </a:prstGeom>
            <a:noFill/>
            <a:ln w="17463" cap="rnd">
              <a:solidFill>
                <a:schemeClr val="accent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9">
              <a:extLst>
                <a:ext uri="{FF2B5EF4-FFF2-40B4-BE49-F238E27FC236}">
                  <a16:creationId xmlns:a16="http://schemas.microsoft.com/office/drawing/2014/main" id="{2CD263FC-5FD0-A24F-B160-EEA0236F51D1}"/>
                </a:ext>
              </a:extLst>
            </p:cNvPr>
            <p:cNvSpPr>
              <a:spLocks/>
            </p:cNvSpPr>
            <p:nvPr/>
          </p:nvSpPr>
          <p:spPr bwMode="auto">
            <a:xfrm>
              <a:off x="1575894" y="1799366"/>
              <a:ext cx="247650" cy="165100"/>
            </a:xfrm>
            <a:custGeom>
              <a:avLst/>
              <a:gdLst>
                <a:gd name="T0" fmla="*/ 0 w 156"/>
                <a:gd name="T1" fmla="*/ 45 h 104"/>
                <a:gd name="T2" fmla="*/ 60 w 156"/>
                <a:gd name="T3" fmla="*/ 104 h 104"/>
                <a:gd name="T4" fmla="*/ 156 w 156"/>
                <a:gd name="T5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6" h="104">
                  <a:moveTo>
                    <a:pt x="0" y="45"/>
                  </a:moveTo>
                  <a:lnTo>
                    <a:pt x="60" y="104"/>
                  </a:lnTo>
                  <a:lnTo>
                    <a:pt x="156" y="0"/>
                  </a:lnTo>
                </a:path>
              </a:pathLst>
            </a:custGeom>
            <a:noFill/>
            <a:ln w="17463" cap="rnd">
              <a:solidFill>
                <a:schemeClr val="accent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BE5E6CA5-4874-6C4B-8AA3-96FF8D627318}"/>
              </a:ext>
            </a:extLst>
          </p:cNvPr>
          <p:cNvGrpSpPr/>
          <p:nvPr/>
        </p:nvGrpSpPr>
        <p:grpSpPr>
          <a:xfrm>
            <a:off x="6689000" y="4907000"/>
            <a:ext cx="276224" cy="276224"/>
            <a:chOff x="1460006" y="1642203"/>
            <a:chExt cx="479425" cy="479425"/>
          </a:xfrm>
        </p:grpSpPr>
        <p:sp>
          <p:nvSpPr>
            <p:cNvPr id="39" name="Oval 8">
              <a:extLst>
                <a:ext uri="{FF2B5EF4-FFF2-40B4-BE49-F238E27FC236}">
                  <a16:creationId xmlns:a16="http://schemas.microsoft.com/office/drawing/2014/main" id="{D55F6463-8F60-3840-8A97-1D4FDDF3D12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60006" y="1642203"/>
              <a:ext cx="479425" cy="479425"/>
            </a:xfrm>
            <a:prstGeom prst="ellipse">
              <a:avLst/>
            </a:prstGeom>
            <a:noFill/>
            <a:ln w="17463" cap="rnd">
              <a:solidFill>
                <a:schemeClr val="accent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9">
              <a:extLst>
                <a:ext uri="{FF2B5EF4-FFF2-40B4-BE49-F238E27FC236}">
                  <a16:creationId xmlns:a16="http://schemas.microsoft.com/office/drawing/2014/main" id="{2E1F8D3E-6ABC-AC4C-94A9-A8C6F7FDA0DF}"/>
                </a:ext>
              </a:extLst>
            </p:cNvPr>
            <p:cNvSpPr>
              <a:spLocks/>
            </p:cNvSpPr>
            <p:nvPr/>
          </p:nvSpPr>
          <p:spPr bwMode="auto">
            <a:xfrm>
              <a:off x="1575894" y="1799366"/>
              <a:ext cx="247650" cy="165100"/>
            </a:xfrm>
            <a:custGeom>
              <a:avLst/>
              <a:gdLst>
                <a:gd name="T0" fmla="*/ 0 w 156"/>
                <a:gd name="T1" fmla="*/ 45 h 104"/>
                <a:gd name="T2" fmla="*/ 60 w 156"/>
                <a:gd name="T3" fmla="*/ 104 h 104"/>
                <a:gd name="T4" fmla="*/ 156 w 156"/>
                <a:gd name="T5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6" h="104">
                  <a:moveTo>
                    <a:pt x="0" y="45"/>
                  </a:moveTo>
                  <a:lnTo>
                    <a:pt x="60" y="104"/>
                  </a:lnTo>
                  <a:lnTo>
                    <a:pt x="156" y="0"/>
                  </a:lnTo>
                </a:path>
              </a:pathLst>
            </a:custGeom>
            <a:noFill/>
            <a:ln w="17463" cap="rnd">
              <a:solidFill>
                <a:schemeClr val="accent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1" name="Rectangle 40">
            <a:extLst>
              <a:ext uri="{FF2B5EF4-FFF2-40B4-BE49-F238E27FC236}">
                <a16:creationId xmlns:a16="http://schemas.microsoft.com/office/drawing/2014/main" id="{D2EE1177-E071-F549-A352-86956339088C}"/>
              </a:ext>
            </a:extLst>
          </p:cNvPr>
          <p:cNvSpPr/>
          <p:nvPr/>
        </p:nvSpPr>
        <p:spPr>
          <a:xfrm>
            <a:off x="7031994" y="4425378"/>
            <a:ext cx="3244734" cy="31245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Synth chartreuse XOXO, tacos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VHS plaid.</a:t>
            </a:r>
            <a:endParaRPr lang="en-US" sz="1200" dirty="0"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53A7E6E0-FE66-A54E-91AC-A25C61D6F34E}"/>
              </a:ext>
            </a:extLst>
          </p:cNvPr>
          <p:cNvSpPr/>
          <p:nvPr/>
        </p:nvSpPr>
        <p:spPr>
          <a:xfrm>
            <a:off x="7031994" y="4878912"/>
            <a:ext cx="3244734" cy="31245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Synth chartreuse XOXO, tacos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VHS plaid.</a:t>
            </a:r>
            <a:endParaRPr lang="en-US" sz="1200" dirty="0"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947253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33" grpId="0"/>
      <p:bldP spid="34" grpId="0"/>
      <p:bldP spid="41" grpId="0"/>
      <p:bldP spid="4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86D90279-4D96-C948-8F1B-591999C041D0}"/>
              </a:ext>
            </a:extLst>
          </p:cNvPr>
          <p:cNvGrpSpPr/>
          <p:nvPr/>
        </p:nvGrpSpPr>
        <p:grpSpPr>
          <a:xfrm>
            <a:off x="6688680" y="1819275"/>
            <a:ext cx="5503320" cy="3870326"/>
            <a:chOff x="6229352" y="1502833"/>
            <a:chExt cx="6359593" cy="4472518"/>
          </a:xfrm>
        </p:grpSpPr>
        <p:sp>
          <p:nvSpPr>
            <p:cNvPr id="15" name="Shape 678">
              <a:extLst>
                <a:ext uri="{FF2B5EF4-FFF2-40B4-BE49-F238E27FC236}">
                  <a16:creationId xmlns:a16="http://schemas.microsoft.com/office/drawing/2014/main" id="{831D3EC6-D67A-1644-80AD-E38638A845BE}"/>
                </a:ext>
              </a:extLst>
            </p:cNvPr>
            <p:cNvSpPr/>
            <p:nvPr/>
          </p:nvSpPr>
          <p:spPr>
            <a:xfrm>
              <a:off x="6320036" y="2093979"/>
              <a:ext cx="967539" cy="73117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724" h="21599" extrusionOk="0">
                  <a:moveTo>
                    <a:pt x="9998" y="0"/>
                  </a:moveTo>
                  <a:cubicBezTo>
                    <a:pt x="8290" y="0"/>
                    <a:pt x="6583" y="898"/>
                    <a:pt x="5280" y="2695"/>
                  </a:cubicBezTo>
                  <a:cubicBezTo>
                    <a:pt x="4945" y="3157"/>
                    <a:pt x="4653" y="3657"/>
                    <a:pt x="4404" y="4183"/>
                  </a:cubicBezTo>
                  <a:cubicBezTo>
                    <a:pt x="4392" y="4208"/>
                    <a:pt x="4384" y="4235"/>
                    <a:pt x="4373" y="4260"/>
                  </a:cubicBezTo>
                  <a:cubicBezTo>
                    <a:pt x="3891" y="5302"/>
                    <a:pt x="3576" y="6445"/>
                    <a:pt x="3429" y="7623"/>
                  </a:cubicBezTo>
                  <a:cubicBezTo>
                    <a:pt x="3428" y="7624"/>
                    <a:pt x="3429" y="7625"/>
                    <a:pt x="3429" y="7625"/>
                  </a:cubicBezTo>
                  <a:cubicBezTo>
                    <a:pt x="3353" y="8227"/>
                    <a:pt x="3322" y="8835"/>
                    <a:pt x="3334" y="9444"/>
                  </a:cubicBezTo>
                  <a:cubicBezTo>
                    <a:pt x="2594" y="9714"/>
                    <a:pt x="1894" y="10243"/>
                    <a:pt x="1314" y="11042"/>
                  </a:cubicBezTo>
                  <a:cubicBezTo>
                    <a:pt x="-438" y="13459"/>
                    <a:pt x="-438" y="17375"/>
                    <a:pt x="1314" y="19792"/>
                  </a:cubicBezTo>
                  <a:cubicBezTo>
                    <a:pt x="2134" y="20922"/>
                    <a:pt x="3192" y="21516"/>
                    <a:pt x="4265" y="21589"/>
                  </a:cubicBezTo>
                  <a:lnTo>
                    <a:pt x="4265" y="21598"/>
                  </a:lnTo>
                  <a:lnTo>
                    <a:pt x="4385" y="21598"/>
                  </a:lnTo>
                  <a:cubicBezTo>
                    <a:pt x="4453" y="21600"/>
                    <a:pt x="4520" y="21600"/>
                    <a:pt x="4588" y="21598"/>
                  </a:cubicBezTo>
                  <a:lnTo>
                    <a:pt x="16136" y="21598"/>
                  </a:lnTo>
                  <a:cubicBezTo>
                    <a:pt x="16204" y="21600"/>
                    <a:pt x="16271" y="21600"/>
                    <a:pt x="16339" y="21598"/>
                  </a:cubicBezTo>
                  <a:lnTo>
                    <a:pt x="16392" y="21598"/>
                  </a:lnTo>
                  <a:lnTo>
                    <a:pt x="16392" y="21594"/>
                  </a:lnTo>
                  <a:cubicBezTo>
                    <a:pt x="17488" y="21543"/>
                    <a:pt x="18573" y="20945"/>
                    <a:pt x="19410" y="19792"/>
                  </a:cubicBezTo>
                  <a:cubicBezTo>
                    <a:pt x="21162" y="17375"/>
                    <a:pt x="21162" y="13459"/>
                    <a:pt x="19410" y="11042"/>
                  </a:cubicBezTo>
                  <a:cubicBezTo>
                    <a:pt x="18644" y="9985"/>
                    <a:pt x="17669" y="9391"/>
                    <a:pt x="16668" y="9259"/>
                  </a:cubicBezTo>
                  <a:cubicBezTo>
                    <a:pt x="16668" y="9255"/>
                    <a:pt x="16668" y="9252"/>
                    <a:pt x="16668" y="9248"/>
                  </a:cubicBezTo>
                  <a:cubicBezTo>
                    <a:pt x="16672" y="8065"/>
                    <a:pt x="16513" y="6881"/>
                    <a:pt x="16188" y="5766"/>
                  </a:cubicBezTo>
                  <a:cubicBezTo>
                    <a:pt x="16188" y="5764"/>
                    <a:pt x="16186" y="5762"/>
                    <a:pt x="16186" y="5759"/>
                  </a:cubicBezTo>
                  <a:cubicBezTo>
                    <a:pt x="15860" y="4644"/>
                    <a:pt x="15371" y="3599"/>
                    <a:pt x="14715" y="2695"/>
                  </a:cubicBezTo>
                  <a:cubicBezTo>
                    <a:pt x="13412" y="898"/>
                    <a:pt x="11705" y="0"/>
                    <a:pt x="9998" y="0"/>
                  </a:cubicBez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 algn="ctr">
                <a:defRPr sz="3200"/>
              </a:pPr>
              <a:endParaRPr sz="4267" dirty="0">
                <a:solidFill>
                  <a:srgbClr val="35B0D5"/>
                </a:solidFill>
              </a:endParaRPr>
            </a:p>
          </p:txBody>
        </p:sp>
        <p:sp>
          <p:nvSpPr>
            <p:cNvPr id="16" name="Freeform 5">
              <a:extLst>
                <a:ext uri="{FF2B5EF4-FFF2-40B4-BE49-F238E27FC236}">
                  <a16:creationId xmlns:a16="http://schemas.microsoft.com/office/drawing/2014/main" id="{6F1D3EE4-3922-F44A-8DA5-4DEF28BC2303}"/>
                </a:ext>
              </a:extLst>
            </p:cNvPr>
            <p:cNvSpPr>
              <a:spLocks/>
            </p:cNvSpPr>
            <p:nvPr/>
          </p:nvSpPr>
          <p:spPr bwMode="auto">
            <a:xfrm>
              <a:off x="8020053" y="3511552"/>
              <a:ext cx="4568891" cy="1553633"/>
            </a:xfrm>
            <a:custGeom>
              <a:avLst/>
              <a:gdLst>
                <a:gd name="T0" fmla="*/ 1799 w 1799"/>
                <a:gd name="T1" fmla="*/ 300 h 730"/>
                <a:gd name="T2" fmla="*/ 901 w 1799"/>
                <a:gd name="T3" fmla="*/ 276 h 730"/>
                <a:gd name="T4" fmla="*/ 270 w 1799"/>
                <a:gd name="T5" fmla="*/ 0 h 730"/>
                <a:gd name="T6" fmla="*/ 0 w 1799"/>
                <a:gd name="T7" fmla="*/ 76 h 730"/>
                <a:gd name="T8" fmla="*/ 71 w 1799"/>
                <a:gd name="T9" fmla="*/ 214 h 730"/>
                <a:gd name="T10" fmla="*/ 620 w 1799"/>
                <a:gd name="T11" fmla="*/ 474 h 730"/>
                <a:gd name="T12" fmla="*/ 1799 w 1799"/>
                <a:gd name="T13" fmla="*/ 730 h 730"/>
                <a:gd name="T14" fmla="*/ 1799 w 1799"/>
                <a:gd name="T15" fmla="*/ 300 h 7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799" h="730">
                  <a:moveTo>
                    <a:pt x="1799" y="300"/>
                  </a:moveTo>
                  <a:cubicBezTo>
                    <a:pt x="1738" y="301"/>
                    <a:pt x="999" y="302"/>
                    <a:pt x="901" y="276"/>
                  </a:cubicBezTo>
                  <a:cubicBezTo>
                    <a:pt x="735" y="231"/>
                    <a:pt x="304" y="0"/>
                    <a:pt x="270" y="0"/>
                  </a:cubicBezTo>
                  <a:cubicBezTo>
                    <a:pt x="212" y="0"/>
                    <a:pt x="0" y="76"/>
                    <a:pt x="0" y="76"/>
                  </a:cubicBezTo>
                  <a:cubicBezTo>
                    <a:pt x="71" y="214"/>
                    <a:pt x="71" y="214"/>
                    <a:pt x="71" y="214"/>
                  </a:cubicBezTo>
                  <a:cubicBezTo>
                    <a:pt x="620" y="474"/>
                    <a:pt x="620" y="474"/>
                    <a:pt x="620" y="474"/>
                  </a:cubicBezTo>
                  <a:cubicBezTo>
                    <a:pt x="1799" y="730"/>
                    <a:pt x="1799" y="730"/>
                    <a:pt x="1799" y="730"/>
                  </a:cubicBezTo>
                  <a:cubicBezTo>
                    <a:pt x="1799" y="300"/>
                    <a:pt x="1799" y="300"/>
                    <a:pt x="1799" y="300"/>
                  </a:cubicBezTo>
                </a:path>
              </a:pathLst>
            </a:custGeom>
            <a:solidFill>
              <a:srgbClr val="EFCA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17" name="Freeform 6">
              <a:extLst>
                <a:ext uri="{FF2B5EF4-FFF2-40B4-BE49-F238E27FC236}">
                  <a16:creationId xmlns:a16="http://schemas.microsoft.com/office/drawing/2014/main" id="{87E4864B-2726-E341-9DF8-642064FCEE87}"/>
                </a:ext>
              </a:extLst>
            </p:cNvPr>
            <p:cNvSpPr>
              <a:spLocks/>
            </p:cNvSpPr>
            <p:nvPr/>
          </p:nvSpPr>
          <p:spPr bwMode="auto">
            <a:xfrm>
              <a:off x="7372352" y="3513667"/>
              <a:ext cx="1339851" cy="520700"/>
            </a:xfrm>
            <a:custGeom>
              <a:avLst/>
              <a:gdLst>
                <a:gd name="T0" fmla="*/ 621 w 629"/>
                <a:gd name="T1" fmla="*/ 74 h 245"/>
                <a:gd name="T2" fmla="*/ 560 w 629"/>
                <a:gd name="T3" fmla="*/ 146 h 245"/>
                <a:gd name="T4" fmla="*/ 97 w 629"/>
                <a:gd name="T5" fmla="*/ 237 h 245"/>
                <a:gd name="T6" fmla="*/ 8 w 629"/>
                <a:gd name="T7" fmla="*/ 177 h 245"/>
                <a:gd name="T8" fmla="*/ 68 w 629"/>
                <a:gd name="T9" fmla="*/ 88 h 245"/>
                <a:gd name="T10" fmla="*/ 551 w 629"/>
                <a:gd name="T11" fmla="*/ 1 h 245"/>
                <a:gd name="T12" fmla="*/ 621 w 629"/>
                <a:gd name="T13" fmla="*/ 74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29" h="245">
                  <a:moveTo>
                    <a:pt x="621" y="74"/>
                  </a:moveTo>
                  <a:cubicBezTo>
                    <a:pt x="629" y="115"/>
                    <a:pt x="601" y="138"/>
                    <a:pt x="560" y="146"/>
                  </a:cubicBezTo>
                  <a:cubicBezTo>
                    <a:pt x="97" y="237"/>
                    <a:pt x="97" y="237"/>
                    <a:pt x="97" y="237"/>
                  </a:cubicBezTo>
                  <a:cubicBezTo>
                    <a:pt x="56" y="245"/>
                    <a:pt x="16" y="218"/>
                    <a:pt x="8" y="177"/>
                  </a:cubicBezTo>
                  <a:cubicBezTo>
                    <a:pt x="0" y="136"/>
                    <a:pt x="27" y="96"/>
                    <a:pt x="68" y="88"/>
                  </a:cubicBezTo>
                  <a:cubicBezTo>
                    <a:pt x="551" y="1"/>
                    <a:pt x="551" y="1"/>
                    <a:pt x="551" y="1"/>
                  </a:cubicBezTo>
                  <a:cubicBezTo>
                    <a:pt x="583" y="0"/>
                    <a:pt x="613" y="33"/>
                    <a:pt x="621" y="74"/>
                  </a:cubicBezTo>
                </a:path>
              </a:pathLst>
            </a:custGeom>
            <a:solidFill>
              <a:srgbClr val="EFCA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18" name="Freeform 7">
              <a:extLst>
                <a:ext uri="{FF2B5EF4-FFF2-40B4-BE49-F238E27FC236}">
                  <a16:creationId xmlns:a16="http://schemas.microsoft.com/office/drawing/2014/main" id="{E3DB0E58-2B85-064A-8171-67D59E8FC7C6}"/>
                </a:ext>
              </a:extLst>
            </p:cNvPr>
            <p:cNvSpPr>
              <a:spLocks/>
            </p:cNvSpPr>
            <p:nvPr/>
          </p:nvSpPr>
          <p:spPr bwMode="auto">
            <a:xfrm>
              <a:off x="6515102" y="3774017"/>
              <a:ext cx="1553633" cy="958851"/>
            </a:xfrm>
            <a:custGeom>
              <a:avLst/>
              <a:gdLst>
                <a:gd name="T0" fmla="*/ 20 w 730"/>
                <a:gd name="T1" fmla="*/ 60 h 451"/>
                <a:gd name="T2" fmla="*/ 63 w 730"/>
                <a:gd name="T3" fmla="*/ 176 h 451"/>
                <a:gd name="T4" fmla="*/ 593 w 730"/>
                <a:gd name="T5" fmla="*/ 430 h 451"/>
                <a:gd name="T6" fmla="*/ 710 w 730"/>
                <a:gd name="T7" fmla="*/ 391 h 451"/>
                <a:gd name="T8" fmla="*/ 667 w 730"/>
                <a:gd name="T9" fmla="*/ 275 h 451"/>
                <a:gd name="T10" fmla="*/ 137 w 730"/>
                <a:gd name="T11" fmla="*/ 21 h 451"/>
                <a:gd name="T12" fmla="*/ 20 w 730"/>
                <a:gd name="T13" fmla="*/ 60 h 4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0" h="451">
                  <a:moveTo>
                    <a:pt x="20" y="60"/>
                  </a:moveTo>
                  <a:cubicBezTo>
                    <a:pt x="0" y="103"/>
                    <a:pt x="19" y="155"/>
                    <a:pt x="63" y="176"/>
                  </a:cubicBezTo>
                  <a:cubicBezTo>
                    <a:pt x="593" y="430"/>
                    <a:pt x="593" y="430"/>
                    <a:pt x="593" y="430"/>
                  </a:cubicBezTo>
                  <a:cubicBezTo>
                    <a:pt x="637" y="451"/>
                    <a:pt x="689" y="433"/>
                    <a:pt x="710" y="391"/>
                  </a:cubicBezTo>
                  <a:cubicBezTo>
                    <a:pt x="730" y="348"/>
                    <a:pt x="711" y="296"/>
                    <a:pt x="667" y="275"/>
                  </a:cubicBezTo>
                  <a:cubicBezTo>
                    <a:pt x="137" y="21"/>
                    <a:pt x="137" y="21"/>
                    <a:pt x="137" y="21"/>
                  </a:cubicBezTo>
                  <a:cubicBezTo>
                    <a:pt x="93" y="0"/>
                    <a:pt x="40" y="18"/>
                    <a:pt x="20" y="60"/>
                  </a:cubicBezTo>
                </a:path>
              </a:pathLst>
            </a:custGeom>
            <a:solidFill>
              <a:srgbClr val="EFCA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19" name="Freeform 8">
              <a:extLst>
                <a:ext uri="{FF2B5EF4-FFF2-40B4-BE49-F238E27FC236}">
                  <a16:creationId xmlns:a16="http://schemas.microsoft.com/office/drawing/2014/main" id="{2AF9E541-F65F-8646-A3CB-EE5A06307C42}"/>
                </a:ext>
              </a:extLst>
            </p:cNvPr>
            <p:cNvSpPr>
              <a:spLocks/>
            </p:cNvSpPr>
            <p:nvPr/>
          </p:nvSpPr>
          <p:spPr bwMode="auto">
            <a:xfrm>
              <a:off x="6762753" y="3566584"/>
              <a:ext cx="1555751" cy="958851"/>
            </a:xfrm>
            <a:custGeom>
              <a:avLst/>
              <a:gdLst>
                <a:gd name="T0" fmla="*/ 21 w 731"/>
                <a:gd name="T1" fmla="*/ 60 h 450"/>
                <a:gd name="T2" fmla="*/ 63 w 731"/>
                <a:gd name="T3" fmla="*/ 175 h 450"/>
                <a:gd name="T4" fmla="*/ 594 w 731"/>
                <a:gd name="T5" fmla="*/ 429 h 450"/>
                <a:gd name="T6" fmla="*/ 710 w 731"/>
                <a:gd name="T7" fmla="*/ 390 h 450"/>
                <a:gd name="T8" fmla="*/ 668 w 731"/>
                <a:gd name="T9" fmla="*/ 275 h 450"/>
                <a:gd name="T10" fmla="*/ 137 w 731"/>
                <a:gd name="T11" fmla="*/ 21 h 450"/>
                <a:gd name="T12" fmla="*/ 21 w 731"/>
                <a:gd name="T13" fmla="*/ 60 h 4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1" h="450">
                  <a:moveTo>
                    <a:pt x="21" y="60"/>
                  </a:moveTo>
                  <a:cubicBezTo>
                    <a:pt x="0" y="103"/>
                    <a:pt x="19" y="154"/>
                    <a:pt x="63" y="175"/>
                  </a:cubicBezTo>
                  <a:cubicBezTo>
                    <a:pt x="594" y="429"/>
                    <a:pt x="594" y="429"/>
                    <a:pt x="594" y="429"/>
                  </a:cubicBezTo>
                  <a:cubicBezTo>
                    <a:pt x="638" y="450"/>
                    <a:pt x="690" y="433"/>
                    <a:pt x="710" y="390"/>
                  </a:cubicBezTo>
                  <a:cubicBezTo>
                    <a:pt x="731" y="348"/>
                    <a:pt x="712" y="296"/>
                    <a:pt x="668" y="275"/>
                  </a:cubicBezTo>
                  <a:cubicBezTo>
                    <a:pt x="137" y="21"/>
                    <a:pt x="137" y="21"/>
                    <a:pt x="137" y="21"/>
                  </a:cubicBezTo>
                  <a:cubicBezTo>
                    <a:pt x="93" y="0"/>
                    <a:pt x="41" y="17"/>
                    <a:pt x="21" y="60"/>
                  </a:cubicBezTo>
                </a:path>
              </a:pathLst>
            </a:custGeom>
            <a:solidFill>
              <a:srgbClr val="EFCA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20" name="Freeform 9">
              <a:extLst>
                <a:ext uri="{FF2B5EF4-FFF2-40B4-BE49-F238E27FC236}">
                  <a16:creationId xmlns:a16="http://schemas.microsoft.com/office/drawing/2014/main" id="{BA43225B-C676-9340-A989-39FEE9C06B0B}"/>
                </a:ext>
              </a:extLst>
            </p:cNvPr>
            <p:cNvSpPr>
              <a:spLocks/>
            </p:cNvSpPr>
            <p:nvPr/>
          </p:nvSpPr>
          <p:spPr bwMode="auto">
            <a:xfrm>
              <a:off x="6790269" y="3807884"/>
              <a:ext cx="632884" cy="313267"/>
            </a:xfrm>
            <a:custGeom>
              <a:avLst/>
              <a:gdLst>
                <a:gd name="T0" fmla="*/ 0 w 299"/>
                <a:gd name="T1" fmla="*/ 6 h 148"/>
                <a:gd name="T2" fmla="*/ 297 w 299"/>
                <a:gd name="T3" fmla="*/ 148 h 148"/>
                <a:gd name="T4" fmla="*/ 299 w 299"/>
                <a:gd name="T5" fmla="*/ 142 h 148"/>
                <a:gd name="T6" fmla="*/ 3 w 299"/>
                <a:gd name="T7" fmla="*/ 0 h 148"/>
                <a:gd name="T8" fmla="*/ 0 w 299"/>
                <a:gd name="T9" fmla="*/ 6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9" h="148">
                  <a:moveTo>
                    <a:pt x="0" y="6"/>
                  </a:moveTo>
                  <a:lnTo>
                    <a:pt x="297" y="148"/>
                  </a:lnTo>
                  <a:lnTo>
                    <a:pt x="299" y="142"/>
                  </a:lnTo>
                  <a:lnTo>
                    <a:pt x="3" y="0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D5AD9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21" name="Freeform 10">
              <a:extLst>
                <a:ext uri="{FF2B5EF4-FFF2-40B4-BE49-F238E27FC236}">
                  <a16:creationId xmlns:a16="http://schemas.microsoft.com/office/drawing/2014/main" id="{677D03B3-8E18-8E4D-B631-EB755C48AFF9}"/>
                </a:ext>
              </a:extLst>
            </p:cNvPr>
            <p:cNvSpPr>
              <a:spLocks/>
            </p:cNvSpPr>
            <p:nvPr/>
          </p:nvSpPr>
          <p:spPr bwMode="auto">
            <a:xfrm>
              <a:off x="6790269" y="3807884"/>
              <a:ext cx="632884" cy="313267"/>
            </a:xfrm>
            <a:custGeom>
              <a:avLst/>
              <a:gdLst>
                <a:gd name="T0" fmla="*/ 0 w 299"/>
                <a:gd name="T1" fmla="*/ 6 h 148"/>
                <a:gd name="T2" fmla="*/ 297 w 299"/>
                <a:gd name="T3" fmla="*/ 148 h 148"/>
                <a:gd name="T4" fmla="*/ 299 w 299"/>
                <a:gd name="T5" fmla="*/ 142 h 148"/>
                <a:gd name="T6" fmla="*/ 3 w 299"/>
                <a:gd name="T7" fmla="*/ 0 h 148"/>
                <a:gd name="T8" fmla="*/ 0 w 299"/>
                <a:gd name="T9" fmla="*/ 6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9" h="148">
                  <a:moveTo>
                    <a:pt x="0" y="6"/>
                  </a:moveTo>
                  <a:lnTo>
                    <a:pt x="297" y="148"/>
                  </a:lnTo>
                  <a:lnTo>
                    <a:pt x="299" y="142"/>
                  </a:lnTo>
                  <a:lnTo>
                    <a:pt x="3" y="0"/>
                  </a:lnTo>
                  <a:lnTo>
                    <a:pt x="0" y="6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22" name="Freeform 11">
              <a:extLst>
                <a:ext uri="{FF2B5EF4-FFF2-40B4-BE49-F238E27FC236}">
                  <a16:creationId xmlns:a16="http://schemas.microsoft.com/office/drawing/2014/main" id="{0BF69DE7-A7C1-8141-A2C5-E43422F9584F}"/>
                </a:ext>
              </a:extLst>
            </p:cNvPr>
            <p:cNvSpPr>
              <a:spLocks/>
            </p:cNvSpPr>
            <p:nvPr/>
          </p:nvSpPr>
          <p:spPr bwMode="auto">
            <a:xfrm>
              <a:off x="7404101" y="3776133"/>
              <a:ext cx="442384" cy="222251"/>
            </a:xfrm>
            <a:custGeom>
              <a:avLst/>
              <a:gdLst>
                <a:gd name="T0" fmla="*/ 209 w 209"/>
                <a:gd name="T1" fmla="*/ 100 h 105"/>
                <a:gd name="T2" fmla="*/ 3 w 209"/>
                <a:gd name="T3" fmla="*/ 0 h 105"/>
                <a:gd name="T4" fmla="*/ 0 w 209"/>
                <a:gd name="T5" fmla="*/ 5 h 105"/>
                <a:gd name="T6" fmla="*/ 206 w 209"/>
                <a:gd name="T7" fmla="*/ 105 h 105"/>
                <a:gd name="T8" fmla="*/ 209 w 209"/>
                <a:gd name="T9" fmla="*/ 100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9" h="105">
                  <a:moveTo>
                    <a:pt x="209" y="100"/>
                  </a:moveTo>
                  <a:lnTo>
                    <a:pt x="3" y="0"/>
                  </a:lnTo>
                  <a:lnTo>
                    <a:pt x="0" y="5"/>
                  </a:lnTo>
                  <a:lnTo>
                    <a:pt x="206" y="105"/>
                  </a:lnTo>
                  <a:lnTo>
                    <a:pt x="209" y="100"/>
                  </a:lnTo>
                  <a:close/>
                </a:path>
              </a:pathLst>
            </a:custGeom>
            <a:solidFill>
              <a:srgbClr val="D5AD9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23" name="Freeform 12">
              <a:extLst>
                <a:ext uri="{FF2B5EF4-FFF2-40B4-BE49-F238E27FC236}">
                  <a16:creationId xmlns:a16="http://schemas.microsoft.com/office/drawing/2014/main" id="{CAD8D533-0EE2-8F45-B46E-F991929EB258}"/>
                </a:ext>
              </a:extLst>
            </p:cNvPr>
            <p:cNvSpPr>
              <a:spLocks/>
            </p:cNvSpPr>
            <p:nvPr/>
          </p:nvSpPr>
          <p:spPr bwMode="auto">
            <a:xfrm>
              <a:off x="7404101" y="3776133"/>
              <a:ext cx="442384" cy="222251"/>
            </a:xfrm>
            <a:custGeom>
              <a:avLst/>
              <a:gdLst>
                <a:gd name="T0" fmla="*/ 209 w 209"/>
                <a:gd name="T1" fmla="*/ 100 h 105"/>
                <a:gd name="T2" fmla="*/ 3 w 209"/>
                <a:gd name="T3" fmla="*/ 0 h 105"/>
                <a:gd name="T4" fmla="*/ 0 w 209"/>
                <a:gd name="T5" fmla="*/ 5 h 105"/>
                <a:gd name="T6" fmla="*/ 206 w 209"/>
                <a:gd name="T7" fmla="*/ 105 h 105"/>
                <a:gd name="T8" fmla="*/ 209 w 209"/>
                <a:gd name="T9" fmla="*/ 100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9" h="105">
                  <a:moveTo>
                    <a:pt x="209" y="100"/>
                  </a:moveTo>
                  <a:lnTo>
                    <a:pt x="3" y="0"/>
                  </a:lnTo>
                  <a:lnTo>
                    <a:pt x="0" y="5"/>
                  </a:lnTo>
                  <a:lnTo>
                    <a:pt x="206" y="105"/>
                  </a:lnTo>
                  <a:lnTo>
                    <a:pt x="209" y="10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24" name="Freeform 13">
              <a:extLst>
                <a:ext uri="{FF2B5EF4-FFF2-40B4-BE49-F238E27FC236}">
                  <a16:creationId xmlns:a16="http://schemas.microsoft.com/office/drawing/2014/main" id="{1748F70A-586E-6241-A0C2-8CC685431CB3}"/>
                </a:ext>
              </a:extLst>
            </p:cNvPr>
            <p:cNvSpPr>
              <a:spLocks/>
            </p:cNvSpPr>
            <p:nvPr/>
          </p:nvSpPr>
          <p:spPr bwMode="auto">
            <a:xfrm>
              <a:off x="8866720" y="4464051"/>
              <a:ext cx="980017" cy="804333"/>
            </a:xfrm>
            <a:custGeom>
              <a:avLst/>
              <a:gdLst>
                <a:gd name="T0" fmla="*/ 166 w 460"/>
                <a:gd name="T1" fmla="*/ 0 h 378"/>
                <a:gd name="T2" fmla="*/ 0 w 460"/>
                <a:gd name="T3" fmla="*/ 164 h 378"/>
                <a:gd name="T4" fmla="*/ 346 w 460"/>
                <a:gd name="T5" fmla="*/ 378 h 378"/>
                <a:gd name="T6" fmla="*/ 460 w 460"/>
                <a:gd name="T7" fmla="*/ 78 h 378"/>
                <a:gd name="T8" fmla="*/ 222 w 460"/>
                <a:gd name="T9" fmla="*/ 27 h 378"/>
                <a:gd name="T10" fmla="*/ 166 w 460"/>
                <a:gd name="T11" fmla="*/ 0 h 3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60" h="378">
                  <a:moveTo>
                    <a:pt x="166" y="0"/>
                  </a:moveTo>
                  <a:cubicBezTo>
                    <a:pt x="0" y="164"/>
                    <a:pt x="0" y="164"/>
                    <a:pt x="0" y="164"/>
                  </a:cubicBezTo>
                  <a:cubicBezTo>
                    <a:pt x="90" y="217"/>
                    <a:pt x="238" y="305"/>
                    <a:pt x="346" y="378"/>
                  </a:cubicBezTo>
                  <a:cubicBezTo>
                    <a:pt x="460" y="78"/>
                    <a:pt x="460" y="78"/>
                    <a:pt x="460" y="78"/>
                  </a:cubicBezTo>
                  <a:cubicBezTo>
                    <a:pt x="222" y="27"/>
                    <a:pt x="222" y="27"/>
                    <a:pt x="222" y="27"/>
                  </a:cubicBezTo>
                  <a:cubicBezTo>
                    <a:pt x="166" y="0"/>
                    <a:pt x="166" y="0"/>
                    <a:pt x="166" y="0"/>
                  </a:cubicBezTo>
                </a:path>
              </a:pathLst>
            </a:custGeom>
            <a:solidFill>
              <a:srgbClr val="F4F4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25" name="Freeform 24">
              <a:extLst>
                <a:ext uri="{FF2B5EF4-FFF2-40B4-BE49-F238E27FC236}">
                  <a16:creationId xmlns:a16="http://schemas.microsoft.com/office/drawing/2014/main" id="{E5A0B052-AEB2-D44E-B853-A14D5AE39BB8}"/>
                </a:ext>
              </a:extLst>
            </p:cNvPr>
            <p:cNvSpPr>
              <a:spLocks/>
            </p:cNvSpPr>
            <p:nvPr/>
          </p:nvSpPr>
          <p:spPr bwMode="auto">
            <a:xfrm>
              <a:off x="6574368" y="4085167"/>
              <a:ext cx="127000" cy="88900"/>
            </a:xfrm>
            <a:custGeom>
              <a:avLst/>
              <a:gdLst>
                <a:gd name="T0" fmla="*/ 0 w 60"/>
                <a:gd name="T1" fmla="*/ 0 h 42"/>
                <a:gd name="T2" fmla="*/ 35 w 60"/>
                <a:gd name="T3" fmla="*/ 30 h 42"/>
                <a:gd name="T4" fmla="*/ 60 w 60"/>
                <a:gd name="T5" fmla="*/ 42 h 42"/>
                <a:gd name="T6" fmla="*/ 33 w 60"/>
                <a:gd name="T7" fmla="*/ 18 h 42"/>
                <a:gd name="T8" fmla="*/ 0 w 60"/>
                <a:gd name="T9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" h="42">
                  <a:moveTo>
                    <a:pt x="0" y="0"/>
                  </a:moveTo>
                  <a:cubicBezTo>
                    <a:pt x="8" y="12"/>
                    <a:pt x="20" y="23"/>
                    <a:pt x="35" y="30"/>
                  </a:cubicBezTo>
                  <a:cubicBezTo>
                    <a:pt x="60" y="42"/>
                    <a:pt x="60" y="42"/>
                    <a:pt x="60" y="42"/>
                  </a:cubicBezTo>
                  <a:cubicBezTo>
                    <a:pt x="33" y="18"/>
                    <a:pt x="33" y="18"/>
                    <a:pt x="33" y="18"/>
                  </a:cubicBezTo>
                  <a:cubicBezTo>
                    <a:pt x="30" y="14"/>
                    <a:pt x="18" y="6"/>
                    <a:pt x="0" y="0"/>
                  </a:cubicBezTo>
                </a:path>
              </a:pathLst>
            </a:custGeom>
            <a:solidFill>
              <a:srgbClr val="DBBA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26" name="Freeform 25">
              <a:extLst>
                <a:ext uri="{FF2B5EF4-FFF2-40B4-BE49-F238E27FC236}">
                  <a16:creationId xmlns:a16="http://schemas.microsoft.com/office/drawing/2014/main" id="{653DB98C-614A-E049-9369-1CC61E94C32D}"/>
                </a:ext>
              </a:extLst>
            </p:cNvPr>
            <p:cNvSpPr>
              <a:spLocks/>
            </p:cNvSpPr>
            <p:nvPr/>
          </p:nvSpPr>
          <p:spPr bwMode="auto">
            <a:xfrm>
              <a:off x="8754536" y="4629151"/>
              <a:ext cx="3834409" cy="1293284"/>
            </a:xfrm>
            <a:custGeom>
              <a:avLst/>
              <a:gdLst>
                <a:gd name="T0" fmla="*/ 513 w 1454"/>
                <a:gd name="T1" fmla="*/ 0 h 607"/>
                <a:gd name="T2" fmla="*/ 399 w 1454"/>
                <a:gd name="T3" fmla="*/ 300 h 607"/>
                <a:gd name="T4" fmla="*/ 53 w 1454"/>
                <a:gd name="T5" fmla="*/ 86 h 607"/>
                <a:gd name="T6" fmla="*/ 0 w 1454"/>
                <a:gd name="T7" fmla="*/ 137 h 607"/>
                <a:gd name="T8" fmla="*/ 34 w 1454"/>
                <a:gd name="T9" fmla="*/ 200 h 607"/>
                <a:gd name="T10" fmla="*/ 336 w 1454"/>
                <a:gd name="T11" fmla="*/ 410 h 607"/>
                <a:gd name="T12" fmla="*/ 437 w 1454"/>
                <a:gd name="T13" fmla="*/ 398 h 607"/>
                <a:gd name="T14" fmla="*/ 538 w 1454"/>
                <a:gd name="T15" fmla="*/ 394 h 607"/>
                <a:gd name="T16" fmla="*/ 826 w 1454"/>
                <a:gd name="T17" fmla="*/ 410 h 607"/>
                <a:gd name="T18" fmla="*/ 1454 w 1454"/>
                <a:gd name="T19" fmla="*/ 607 h 607"/>
                <a:gd name="T20" fmla="*/ 1454 w 1454"/>
                <a:gd name="T21" fmla="*/ 112 h 607"/>
                <a:gd name="T22" fmla="*/ 1454 w 1454"/>
                <a:gd name="T23" fmla="*/ 112 h 607"/>
                <a:gd name="T24" fmla="*/ 1454 w 1454"/>
                <a:gd name="T25" fmla="*/ 205 h 607"/>
                <a:gd name="T26" fmla="*/ 513 w 1454"/>
                <a:gd name="T27" fmla="*/ 0 h 6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454" h="607">
                  <a:moveTo>
                    <a:pt x="513" y="0"/>
                  </a:moveTo>
                  <a:cubicBezTo>
                    <a:pt x="399" y="300"/>
                    <a:pt x="399" y="300"/>
                    <a:pt x="399" y="300"/>
                  </a:cubicBezTo>
                  <a:cubicBezTo>
                    <a:pt x="291" y="227"/>
                    <a:pt x="143" y="139"/>
                    <a:pt x="53" y="86"/>
                  </a:cubicBezTo>
                  <a:cubicBezTo>
                    <a:pt x="0" y="137"/>
                    <a:pt x="0" y="137"/>
                    <a:pt x="0" y="137"/>
                  </a:cubicBezTo>
                  <a:cubicBezTo>
                    <a:pt x="34" y="200"/>
                    <a:pt x="34" y="200"/>
                    <a:pt x="34" y="200"/>
                  </a:cubicBezTo>
                  <a:cubicBezTo>
                    <a:pt x="34" y="316"/>
                    <a:pt x="169" y="410"/>
                    <a:pt x="336" y="410"/>
                  </a:cubicBezTo>
                  <a:cubicBezTo>
                    <a:pt x="372" y="410"/>
                    <a:pt x="406" y="406"/>
                    <a:pt x="437" y="398"/>
                  </a:cubicBezTo>
                  <a:cubicBezTo>
                    <a:pt x="470" y="396"/>
                    <a:pt x="502" y="394"/>
                    <a:pt x="538" y="394"/>
                  </a:cubicBezTo>
                  <a:cubicBezTo>
                    <a:pt x="610" y="394"/>
                    <a:pt x="697" y="400"/>
                    <a:pt x="826" y="410"/>
                  </a:cubicBezTo>
                  <a:cubicBezTo>
                    <a:pt x="987" y="424"/>
                    <a:pt x="1266" y="529"/>
                    <a:pt x="1454" y="607"/>
                  </a:cubicBezTo>
                  <a:cubicBezTo>
                    <a:pt x="1454" y="112"/>
                    <a:pt x="1454" y="112"/>
                    <a:pt x="1454" y="112"/>
                  </a:cubicBezTo>
                  <a:cubicBezTo>
                    <a:pt x="1454" y="112"/>
                    <a:pt x="1454" y="112"/>
                    <a:pt x="1454" y="112"/>
                  </a:cubicBezTo>
                  <a:cubicBezTo>
                    <a:pt x="1454" y="205"/>
                    <a:pt x="1454" y="205"/>
                    <a:pt x="1454" y="205"/>
                  </a:cubicBezTo>
                  <a:cubicBezTo>
                    <a:pt x="513" y="0"/>
                    <a:pt x="513" y="0"/>
                    <a:pt x="513" y="0"/>
                  </a:cubicBezTo>
                </a:path>
              </a:pathLst>
            </a:custGeom>
            <a:solidFill>
              <a:srgbClr val="E0E0D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27" name="Freeform 26">
              <a:extLst>
                <a:ext uri="{FF2B5EF4-FFF2-40B4-BE49-F238E27FC236}">
                  <a16:creationId xmlns:a16="http://schemas.microsoft.com/office/drawing/2014/main" id="{C0AB1384-C47F-1F43-92F3-F47E534306F3}"/>
                </a:ext>
              </a:extLst>
            </p:cNvPr>
            <p:cNvSpPr>
              <a:spLocks/>
            </p:cNvSpPr>
            <p:nvPr/>
          </p:nvSpPr>
          <p:spPr bwMode="auto">
            <a:xfrm>
              <a:off x="9846735" y="4442885"/>
              <a:ext cx="2004484" cy="622300"/>
            </a:xfrm>
            <a:custGeom>
              <a:avLst/>
              <a:gdLst>
                <a:gd name="T0" fmla="*/ 34 w 941"/>
                <a:gd name="T1" fmla="*/ 0 h 293"/>
                <a:gd name="T2" fmla="*/ 0 w 941"/>
                <a:gd name="T3" fmla="*/ 88 h 293"/>
                <a:gd name="T4" fmla="*/ 941 w 941"/>
                <a:gd name="T5" fmla="*/ 293 h 293"/>
                <a:gd name="T6" fmla="*/ 941 w 941"/>
                <a:gd name="T7" fmla="*/ 200 h 293"/>
                <a:gd name="T8" fmla="*/ 216 w 941"/>
                <a:gd name="T9" fmla="*/ 52 h 293"/>
                <a:gd name="T10" fmla="*/ 34 w 941"/>
                <a:gd name="T11" fmla="*/ 0 h 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41" h="293">
                  <a:moveTo>
                    <a:pt x="34" y="0"/>
                  </a:moveTo>
                  <a:cubicBezTo>
                    <a:pt x="0" y="88"/>
                    <a:pt x="0" y="88"/>
                    <a:pt x="0" y="88"/>
                  </a:cubicBezTo>
                  <a:cubicBezTo>
                    <a:pt x="941" y="293"/>
                    <a:pt x="941" y="293"/>
                    <a:pt x="941" y="293"/>
                  </a:cubicBezTo>
                  <a:cubicBezTo>
                    <a:pt x="941" y="200"/>
                    <a:pt x="941" y="200"/>
                    <a:pt x="941" y="200"/>
                  </a:cubicBezTo>
                  <a:cubicBezTo>
                    <a:pt x="710" y="153"/>
                    <a:pt x="349" y="80"/>
                    <a:pt x="216" y="52"/>
                  </a:cubicBezTo>
                  <a:cubicBezTo>
                    <a:pt x="185" y="45"/>
                    <a:pt x="34" y="0"/>
                    <a:pt x="34" y="0"/>
                  </a:cubicBezTo>
                </a:path>
              </a:pathLst>
            </a:custGeom>
            <a:solidFill>
              <a:srgbClr val="D2B39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28" name="Freeform 27">
              <a:extLst>
                <a:ext uri="{FF2B5EF4-FFF2-40B4-BE49-F238E27FC236}">
                  <a16:creationId xmlns:a16="http://schemas.microsoft.com/office/drawing/2014/main" id="{97A00EEE-338B-254D-A916-C47D42608556}"/>
                </a:ext>
              </a:extLst>
            </p:cNvPr>
            <p:cNvSpPr>
              <a:spLocks/>
            </p:cNvSpPr>
            <p:nvPr/>
          </p:nvSpPr>
          <p:spPr bwMode="auto">
            <a:xfrm>
              <a:off x="7035801" y="4157134"/>
              <a:ext cx="2319867" cy="793751"/>
            </a:xfrm>
            <a:custGeom>
              <a:avLst/>
              <a:gdLst>
                <a:gd name="T0" fmla="*/ 1096 w 1096"/>
                <a:gd name="T1" fmla="*/ 83 h 375"/>
                <a:gd name="T2" fmla="*/ 806 w 1096"/>
                <a:gd name="T3" fmla="*/ 367 h 375"/>
                <a:gd name="T4" fmla="*/ 210 w 1096"/>
                <a:gd name="T5" fmla="*/ 375 h 375"/>
                <a:gd name="T6" fmla="*/ 0 w 1096"/>
                <a:gd name="T7" fmla="*/ 80 h 375"/>
                <a:gd name="T8" fmla="*/ 111 w 1096"/>
                <a:gd name="T9" fmla="*/ 0 h 375"/>
                <a:gd name="T10" fmla="*/ 1096 w 1096"/>
                <a:gd name="T11" fmla="*/ 83 h 3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96" h="375">
                  <a:moveTo>
                    <a:pt x="1096" y="83"/>
                  </a:moveTo>
                  <a:lnTo>
                    <a:pt x="806" y="367"/>
                  </a:lnTo>
                  <a:lnTo>
                    <a:pt x="210" y="375"/>
                  </a:lnTo>
                  <a:lnTo>
                    <a:pt x="0" y="80"/>
                  </a:lnTo>
                  <a:lnTo>
                    <a:pt x="111" y="0"/>
                  </a:lnTo>
                  <a:lnTo>
                    <a:pt x="1096" y="83"/>
                  </a:lnTo>
                  <a:close/>
                </a:path>
              </a:pathLst>
            </a:custGeom>
            <a:solidFill>
              <a:srgbClr val="A387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29" name="Freeform 28">
              <a:extLst>
                <a:ext uri="{FF2B5EF4-FFF2-40B4-BE49-F238E27FC236}">
                  <a16:creationId xmlns:a16="http://schemas.microsoft.com/office/drawing/2014/main" id="{E9B9A514-C4E9-4D42-8C49-C6F03A2B4217}"/>
                </a:ext>
              </a:extLst>
            </p:cNvPr>
            <p:cNvSpPr>
              <a:spLocks/>
            </p:cNvSpPr>
            <p:nvPr/>
          </p:nvSpPr>
          <p:spPr bwMode="auto">
            <a:xfrm>
              <a:off x="7035801" y="4157134"/>
              <a:ext cx="2319867" cy="793751"/>
            </a:xfrm>
            <a:custGeom>
              <a:avLst/>
              <a:gdLst>
                <a:gd name="T0" fmla="*/ 1096 w 1096"/>
                <a:gd name="T1" fmla="*/ 83 h 375"/>
                <a:gd name="T2" fmla="*/ 806 w 1096"/>
                <a:gd name="T3" fmla="*/ 367 h 375"/>
                <a:gd name="T4" fmla="*/ 210 w 1096"/>
                <a:gd name="T5" fmla="*/ 375 h 375"/>
                <a:gd name="T6" fmla="*/ 0 w 1096"/>
                <a:gd name="T7" fmla="*/ 80 h 375"/>
                <a:gd name="T8" fmla="*/ 111 w 1096"/>
                <a:gd name="T9" fmla="*/ 0 h 375"/>
                <a:gd name="T10" fmla="*/ 1096 w 1096"/>
                <a:gd name="T11" fmla="*/ 83 h 3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96" h="375">
                  <a:moveTo>
                    <a:pt x="1096" y="83"/>
                  </a:moveTo>
                  <a:lnTo>
                    <a:pt x="806" y="367"/>
                  </a:lnTo>
                  <a:lnTo>
                    <a:pt x="210" y="375"/>
                  </a:lnTo>
                  <a:lnTo>
                    <a:pt x="0" y="80"/>
                  </a:lnTo>
                  <a:lnTo>
                    <a:pt x="111" y="0"/>
                  </a:lnTo>
                  <a:lnTo>
                    <a:pt x="1096" y="83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30" name="Freeform 29">
              <a:extLst>
                <a:ext uri="{FF2B5EF4-FFF2-40B4-BE49-F238E27FC236}">
                  <a16:creationId xmlns:a16="http://schemas.microsoft.com/office/drawing/2014/main" id="{66C5DDD4-2A07-3B42-AE58-4CAC014BD614}"/>
                </a:ext>
              </a:extLst>
            </p:cNvPr>
            <p:cNvSpPr>
              <a:spLocks/>
            </p:cNvSpPr>
            <p:nvPr/>
          </p:nvSpPr>
          <p:spPr bwMode="auto">
            <a:xfrm>
              <a:off x="6229352" y="3934884"/>
              <a:ext cx="1354667" cy="1365251"/>
            </a:xfrm>
            <a:custGeom>
              <a:avLst/>
              <a:gdLst>
                <a:gd name="T0" fmla="*/ 570 w 636"/>
                <a:gd name="T1" fmla="*/ 641 h 641"/>
                <a:gd name="T2" fmla="*/ 544 w 636"/>
                <a:gd name="T3" fmla="*/ 620 h 641"/>
                <a:gd name="T4" fmla="*/ 602 w 636"/>
                <a:gd name="T5" fmla="*/ 446 h 641"/>
                <a:gd name="T6" fmla="*/ 185 w 636"/>
                <a:gd name="T7" fmla="*/ 77 h 641"/>
                <a:gd name="T8" fmla="*/ 0 w 636"/>
                <a:gd name="T9" fmla="*/ 130 h 6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6" h="641">
                  <a:moveTo>
                    <a:pt x="570" y="641"/>
                  </a:moveTo>
                  <a:cubicBezTo>
                    <a:pt x="544" y="620"/>
                    <a:pt x="544" y="620"/>
                    <a:pt x="544" y="620"/>
                  </a:cubicBezTo>
                  <a:cubicBezTo>
                    <a:pt x="597" y="591"/>
                    <a:pt x="636" y="481"/>
                    <a:pt x="602" y="446"/>
                  </a:cubicBezTo>
                  <a:cubicBezTo>
                    <a:pt x="185" y="77"/>
                    <a:pt x="185" y="77"/>
                    <a:pt x="185" y="77"/>
                  </a:cubicBezTo>
                  <a:cubicBezTo>
                    <a:pt x="176" y="64"/>
                    <a:pt x="42" y="0"/>
                    <a:pt x="0" y="130"/>
                  </a:cubicBezTo>
                </a:path>
              </a:pathLst>
            </a:custGeom>
            <a:solidFill>
              <a:srgbClr val="F4D9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31" name="Freeform 30">
              <a:extLst>
                <a:ext uri="{FF2B5EF4-FFF2-40B4-BE49-F238E27FC236}">
                  <a16:creationId xmlns:a16="http://schemas.microsoft.com/office/drawing/2014/main" id="{0F63AA35-D262-9443-9FD3-0F7480D4D9B5}"/>
                </a:ext>
              </a:extLst>
            </p:cNvPr>
            <p:cNvSpPr>
              <a:spLocks/>
            </p:cNvSpPr>
            <p:nvPr/>
          </p:nvSpPr>
          <p:spPr bwMode="auto">
            <a:xfrm>
              <a:off x="6652685" y="4000501"/>
              <a:ext cx="1278467" cy="1310217"/>
            </a:xfrm>
            <a:custGeom>
              <a:avLst/>
              <a:gdLst>
                <a:gd name="T0" fmla="*/ 34 w 600"/>
                <a:gd name="T1" fmla="*/ 33 h 615"/>
                <a:gd name="T2" fmla="*/ 34 w 600"/>
                <a:gd name="T3" fmla="*/ 156 h 615"/>
                <a:gd name="T4" fmla="*/ 443 w 600"/>
                <a:gd name="T5" fmla="*/ 578 h 615"/>
                <a:gd name="T6" fmla="*/ 566 w 600"/>
                <a:gd name="T7" fmla="*/ 582 h 615"/>
                <a:gd name="T8" fmla="*/ 566 w 600"/>
                <a:gd name="T9" fmla="*/ 459 h 615"/>
                <a:gd name="T10" fmla="*/ 157 w 600"/>
                <a:gd name="T11" fmla="*/ 37 h 615"/>
                <a:gd name="T12" fmla="*/ 34 w 600"/>
                <a:gd name="T13" fmla="*/ 33 h 6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00" h="615">
                  <a:moveTo>
                    <a:pt x="34" y="33"/>
                  </a:moveTo>
                  <a:cubicBezTo>
                    <a:pt x="0" y="66"/>
                    <a:pt x="0" y="121"/>
                    <a:pt x="34" y="156"/>
                  </a:cubicBezTo>
                  <a:cubicBezTo>
                    <a:pt x="443" y="578"/>
                    <a:pt x="443" y="578"/>
                    <a:pt x="443" y="578"/>
                  </a:cubicBezTo>
                  <a:cubicBezTo>
                    <a:pt x="477" y="614"/>
                    <a:pt x="532" y="615"/>
                    <a:pt x="566" y="582"/>
                  </a:cubicBezTo>
                  <a:cubicBezTo>
                    <a:pt x="600" y="550"/>
                    <a:pt x="600" y="494"/>
                    <a:pt x="566" y="459"/>
                  </a:cubicBezTo>
                  <a:cubicBezTo>
                    <a:pt x="157" y="37"/>
                    <a:pt x="157" y="37"/>
                    <a:pt x="157" y="37"/>
                  </a:cubicBezTo>
                  <a:cubicBezTo>
                    <a:pt x="123" y="2"/>
                    <a:pt x="68" y="0"/>
                    <a:pt x="34" y="33"/>
                  </a:cubicBezTo>
                  <a:close/>
                </a:path>
              </a:pathLst>
            </a:custGeom>
            <a:solidFill>
              <a:srgbClr val="F4D9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32" name="Freeform 31">
              <a:extLst>
                <a:ext uri="{FF2B5EF4-FFF2-40B4-BE49-F238E27FC236}">
                  <a16:creationId xmlns:a16="http://schemas.microsoft.com/office/drawing/2014/main" id="{95F22AA3-8A28-554A-8611-8E923FC49FB1}"/>
                </a:ext>
              </a:extLst>
            </p:cNvPr>
            <p:cNvSpPr>
              <a:spLocks/>
            </p:cNvSpPr>
            <p:nvPr/>
          </p:nvSpPr>
          <p:spPr bwMode="auto">
            <a:xfrm>
              <a:off x="6938435" y="4078818"/>
              <a:ext cx="1276351" cy="1310217"/>
            </a:xfrm>
            <a:custGeom>
              <a:avLst/>
              <a:gdLst>
                <a:gd name="T0" fmla="*/ 33 w 599"/>
                <a:gd name="T1" fmla="*/ 33 h 616"/>
                <a:gd name="T2" fmla="*/ 33 w 599"/>
                <a:gd name="T3" fmla="*/ 156 h 616"/>
                <a:gd name="T4" fmla="*/ 442 w 599"/>
                <a:gd name="T5" fmla="*/ 579 h 616"/>
                <a:gd name="T6" fmla="*/ 565 w 599"/>
                <a:gd name="T7" fmla="*/ 583 h 616"/>
                <a:gd name="T8" fmla="*/ 565 w 599"/>
                <a:gd name="T9" fmla="*/ 460 h 616"/>
                <a:gd name="T10" fmla="*/ 156 w 599"/>
                <a:gd name="T11" fmla="*/ 37 h 616"/>
                <a:gd name="T12" fmla="*/ 33 w 599"/>
                <a:gd name="T13" fmla="*/ 33 h 6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99" h="616">
                  <a:moveTo>
                    <a:pt x="33" y="33"/>
                  </a:moveTo>
                  <a:cubicBezTo>
                    <a:pt x="0" y="66"/>
                    <a:pt x="0" y="121"/>
                    <a:pt x="33" y="156"/>
                  </a:cubicBezTo>
                  <a:cubicBezTo>
                    <a:pt x="442" y="579"/>
                    <a:pt x="442" y="579"/>
                    <a:pt x="442" y="579"/>
                  </a:cubicBezTo>
                  <a:cubicBezTo>
                    <a:pt x="476" y="614"/>
                    <a:pt x="531" y="616"/>
                    <a:pt x="565" y="583"/>
                  </a:cubicBezTo>
                  <a:cubicBezTo>
                    <a:pt x="599" y="550"/>
                    <a:pt x="599" y="495"/>
                    <a:pt x="565" y="460"/>
                  </a:cubicBezTo>
                  <a:cubicBezTo>
                    <a:pt x="156" y="37"/>
                    <a:pt x="156" y="37"/>
                    <a:pt x="156" y="37"/>
                  </a:cubicBezTo>
                  <a:cubicBezTo>
                    <a:pt x="122" y="2"/>
                    <a:pt x="67" y="0"/>
                    <a:pt x="33" y="33"/>
                  </a:cubicBezTo>
                  <a:close/>
                </a:path>
              </a:pathLst>
            </a:custGeom>
            <a:solidFill>
              <a:srgbClr val="F4D9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33" name="Freeform 32">
              <a:extLst>
                <a:ext uri="{FF2B5EF4-FFF2-40B4-BE49-F238E27FC236}">
                  <a16:creationId xmlns:a16="http://schemas.microsoft.com/office/drawing/2014/main" id="{CF3021EB-183E-D846-8271-7DC23FCC50F5}"/>
                </a:ext>
              </a:extLst>
            </p:cNvPr>
            <p:cNvSpPr>
              <a:spLocks/>
            </p:cNvSpPr>
            <p:nvPr/>
          </p:nvSpPr>
          <p:spPr bwMode="auto">
            <a:xfrm>
              <a:off x="6675968" y="4148667"/>
              <a:ext cx="575733" cy="543984"/>
            </a:xfrm>
            <a:custGeom>
              <a:avLst/>
              <a:gdLst>
                <a:gd name="T0" fmla="*/ 0 w 272"/>
                <a:gd name="T1" fmla="*/ 5 h 257"/>
                <a:gd name="T2" fmla="*/ 268 w 272"/>
                <a:gd name="T3" fmla="*/ 257 h 257"/>
                <a:gd name="T4" fmla="*/ 272 w 272"/>
                <a:gd name="T5" fmla="*/ 252 h 257"/>
                <a:gd name="T6" fmla="*/ 4 w 272"/>
                <a:gd name="T7" fmla="*/ 0 h 257"/>
                <a:gd name="T8" fmla="*/ 0 w 272"/>
                <a:gd name="T9" fmla="*/ 5 h 2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2" h="257">
                  <a:moveTo>
                    <a:pt x="0" y="5"/>
                  </a:moveTo>
                  <a:lnTo>
                    <a:pt x="268" y="257"/>
                  </a:lnTo>
                  <a:lnTo>
                    <a:pt x="272" y="252"/>
                  </a:lnTo>
                  <a:lnTo>
                    <a:pt x="4" y="0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D5AD9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34" name="Freeform 33">
              <a:extLst>
                <a:ext uri="{FF2B5EF4-FFF2-40B4-BE49-F238E27FC236}">
                  <a16:creationId xmlns:a16="http://schemas.microsoft.com/office/drawing/2014/main" id="{C5131CED-BA11-8C4A-8459-5760C42C58B5}"/>
                </a:ext>
              </a:extLst>
            </p:cNvPr>
            <p:cNvSpPr>
              <a:spLocks/>
            </p:cNvSpPr>
            <p:nvPr/>
          </p:nvSpPr>
          <p:spPr bwMode="auto">
            <a:xfrm>
              <a:off x="6675968" y="4148667"/>
              <a:ext cx="575733" cy="543984"/>
            </a:xfrm>
            <a:custGeom>
              <a:avLst/>
              <a:gdLst>
                <a:gd name="T0" fmla="*/ 0 w 272"/>
                <a:gd name="T1" fmla="*/ 5 h 257"/>
                <a:gd name="T2" fmla="*/ 268 w 272"/>
                <a:gd name="T3" fmla="*/ 257 h 257"/>
                <a:gd name="T4" fmla="*/ 272 w 272"/>
                <a:gd name="T5" fmla="*/ 252 h 257"/>
                <a:gd name="T6" fmla="*/ 4 w 272"/>
                <a:gd name="T7" fmla="*/ 0 h 2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2" h="257">
                  <a:moveTo>
                    <a:pt x="0" y="5"/>
                  </a:moveTo>
                  <a:lnTo>
                    <a:pt x="268" y="257"/>
                  </a:lnTo>
                  <a:lnTo>
                    <a:pt x="272" y="252"/>
                  </a:lnTo>
                  <a:lnTo>
                    <a:pt x="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45" name="Freeform 44">
              <a:extLst>
                <a:ext uri="{FF2B5EF4-FFF2-40B4-BE49-F238E27FC236}">
                  <a16:creationId xmlns:a16="http://schemas.microsoft.com/office/drawing/2014/main" id="{D33DA944-C696-9E4C-A14F-7CE759BD6ED4}"/>
                </a:ext>
              </a:extLst>
            </p:cNvPr>
            <p:cNvSpPr>
              <a:spLocks/>
            </p:cNvSpPr>
            <p:nvPr/>
          </p:nvSpPr>
          <p:spPr bwMode="auto">
            <a:xfrm>
              <a:off x="7031569" y="4123267"/>
              <a:ext cx="512233" cy="518584"/>
            </a:xfrm>
            <a:custGeom>
              <a:avLst/>
              <a:gdLst>
                <a:gd name="T0" fmla="*/ 0 w 242"/>
                <a:gd name="T1" fmla="*/ 5 h 245"/>
                <a:gd name="T2" fmla="*/ 237 w 242"/>
                <a:gd name="T3" fmla="*/ 245 h 245"/>
                <a:gd name="T4" fmla="*/ 242 w 242"/>
                <a:gd name="T5" fmla="*/ 241 h 245"/>
                <a:gd name="T6" fmla="*/ 4 w 242"/>
                <a:gd name="T7" fmla="*/ 0 h 245"/>
                <a:gd name="T8" fmla="*/ 0 w 242"/>
                <a:gd name="T9" fmla="*/ 5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2" h="245">
                  <a:moveTo>
                    <a:pt x="0" y="5"/>
                  </a:moveTo>
                  <a:lnTo>
                    <a:pt x="237" y="245"/>
                  </a:lnTo>
                  <a:lnTo>
                    <a:pt x="242" y="241"/>
                  </a:lnTo>
                  <a:lnTo>
                    <a:pt x="4" y="0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D5AD9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46" name="Freeform 45">
              <a:extLst>
                <a:ext uri="{FF2B5EF4-FFF2-40B4-BE49-F238E27FC236}">
                  <a16:creationId xmlns:a16="http://schemas.microsoft.com/office/drawing/2014/main" id="{46B00744-DE59-C54E-9E3E-3ADDF195A61C}"/>
                </a:ext>
              </a:extLst>
            </p:cNvPr>
            <p:cNvSpPr>
              <a:spLocks/>
            </p:cNvSpPr>
            <p:nvPr/>
          </p:nvSpPr>
          <p:spPr bwMode="auto">
            <a:xfrm>
              <a:off x="7031569" y="4123267"/>
              <a:ext cx="512233" cy="518584"/>
            </a:xfrm>
            <a:custGeom>
              <a:avLst/>
              <a:gdLst>
                <a:gd name="T0" fmla="*/ 0 w 242"/>
                <a:gd name="T1" fmla="*/ 5 h 245"/>
                <a:gd name="T2" fmla="*/ 237 w 242"/>
                <a:gd name="T3" fmla="*/ 245 h 245"/>
                <a:gd name="T4" fmla="*/ 242 w 242"/>
                <a:gd name="T5" fmla="*/ 241 h 245"/>
                <a:gd name="T6" fmla="*/ 4 w 242"/>
                <a:gd name="T7" fmla="*/ 0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2" h="245">
                  <a:moveTo>
                    <a:pt x="0" y="5"/>
                  </a:moveTo>
                  <a:lnTo>
                    <a:pt x="237" y="245"/>
                  </a:lnTo>
                  <a:lnTo>
                    <a:pt x="242" y="241"/>
                  </a:lnTo>
                  <a:lnTo>
                    <a:pt x="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47" name="Freeform 46">
              <a:extLst>
                <a:ext uri="{FF2B5EF4-FFF2-40B4-BE49-F238E27FC236}">
                  <a16:creationId xmlns:a16="http://schemas.microsoft.com/office/drawing/2014/main" id="{149F6253-84DD-D545-BEA4-C1A50ECD2D94}"/>
                </a:ext>
              </a:extLst>
            </p:cNvPr>
            <p:cNvSpPr>
              <a:spLocks/>
            </p:cNvSpPr>
            <p:nvPr/>
          </p:nvSpPr>
          <p:spPr bwMode="auto">
            <a:xfrm>
              <a:off x="7103535" y="4559300"/>
              <a:ext cx="2154767" cy="518584"/>
            </a:xfrm>
            <a:custGeom>
              <a:avLst/>
              <a:gdLst>
                <a:gd name="T0" fmla="*/ 1011 w 1011"/>
                <a:gd name="T1" fmla="*/ 60 h 244"/>
                <a:gd name="T2" fmla="*/ 1011 w 1011"/>
                <a:gd name="T3" fmla="*/ 81 h 244"/>
                <a:gd name="T4" fmla="*/ 858 w 1011"/>
                <a:gd name="T5" fmla="*/ 238 h 244"/>
                <a:gd name="T6" fmla="*/ 133 w 1011"/>
                <a:gd name="T7" fmla="*/ 179 h 244"/>
                <a:gd name="T8" fmla="*/ 7 w 1011"/>
                <a:gd name="T9" fmla="*/ 0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1" h="244">
                  <a:moveTo>
                    <a:pt x="1011" y="60"/>
                  </a:moveTo>
                  <a:cubicBezTo>
                    <a:pt x="1011" y="81"/>
                    <a:pt x="1011" y="81"/>
                    <a:pt x="1011" y="81"/>
                  </a:cubicBezTo>
                  <a:cubicBezTo>
                    <a:pt x="1003" y="174"/>
                    <a:pt x="935" y="244"/>
                    <a:pt x="858" y="238"/>
                  </a:cubicBezTo>
                  <a:cubicBezTo>
                    <a:pt x="133" y="179"/>
                    <a:pt x="133" y="179"/>
                    <a:pt x="133" y="179"/>
                  </a:cubicBezTo>
                  <a:cubicBezTo>
                    <a:pt x="30" y="176"/>
                    <a:pt x="0" y="93"/>
                    <a:pt x="7" y="0"/>
                  </a:cubicBezTo>
                </a:path>
              </a:pathLst>
            </a:custGeom>
            <a:solidFill>
              <a:srgbClr val="F4D9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48" name="Freeform 47">
              <a:extLst>
                <a:ext uri="{FF2B5EF4-FFF2-40B4-BE49-F238E27FC236}">
                  <a16:creationId xmlns:a16="http://schemas.microsoft.com/office/drawing/2014/main" id="{6A0787C6-2986-0946-9CEF-C76B1B46C50A}"/>
                </a:ext>
              </a:extLst>
            </p:cNvPr>
            <p:cNvSpPr>
              <a:spLocks/>
            </p:cNvSpPr>
            <p:nvPr/>
          </p:nvSpPr>
          <p:spPr bwMode="auto">
            <a:xfrm>
              <a:off x="7812619" y="3907367"/>
              <a:ext cx="1041400" cy="383117"/>
            </a:xfrm>
            <a:custGeom>
              <a:avLst/>
              <a:gdLst>
                <a:gd name="T0" fmla="*/ 154 w 489"/>
                <a:gd name="T1" fmla="*/ 0 h 180"/>
                <a:gd name="T2" fmla="*/ 0 w 489"/>
                <a:gd name="T3" fmla="*/ 30 h 180"/>
                <a:gd name="T4" fmla="*/ 15 w 489"/>
                <a:gd name="T5" fmla="*/ 38 h 180"/>
                <a:gd name="T6" fmla="*/ 14 w 489"/>
                <a:gd name="T7" fmla="*/ 39 h 180"/>
                <a:gd name="T8" fmla="*/ 174 w 489"/>
                <a:gd name="T9" fmla="*/ 115 h 180"/>
                <a:gd name="T10" fmla="*/ 216 w 489"/>
                <a:gd name="T11" fmla="*/ 157 h 180"/>
                <a:gd name="T12" fmla="*/ 489 w 489"/>
                <a:gd name="T13" fmla="*/ 180 h 180"/>
                <a:gd name="T14" fmla="*/ 168 w 489"/>
                <a:gd name="T15" fmla="*/ 28 h 180"/>
                <a:gd name="T16" fmla="*/ 154 w 489"/>
                <a:gd name="T17" fmla="*/ 0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9" h="180">
                  <a:moveTo>
                    <a:pt x="154" y="0"/>
                  </a:moveTo>
                  <a:cubicBezTo>
                    <a:pt x="0" y="30"/>
                    <a:pt x="0" y="30"/>
                    <a:pt x="0" y="30"/>
                  </a:cubicBezTo>
                  <a:cubicBezTo>
                    <a:pt x="15" y="38"/>
                    <a:pt x="15" y="38"/>
                    <a:pt x="15" y="38"/>
                  </a:cubicBezTo>
                  <a:cubicBezTo>
                    <a:pt x="14" y="39"/>
                    <a:pt x="14" y="39"/>
                    <a:pt x="14" y="39"/>
                  </a:cubicBezTo>
                  <a:cubicBezTo>
                    <a:pt x="174" y="115"/>
                    <a:pt x="174" y="115"/>
                    <a:pt x="174" y="115"/>
                  </a:cubicBezTo>
                  <a:cubicBezTo>
                    <a:pt x="193" y="124"/>
                    <a:pt x="207" y="139"/>
                    <a:pt x="216" y="157"/>
                  </a:cubicBezTo>
                  <a:cubicBezTo>
                    <a:pt x="489" y="180"/>
                    <a:pt x="489" y="180"/>
                    <a:pt x="489" y="180"/>
                  </a:cubicBezTo>
                  <a:cubicBezTo>
                    <a:pt x="168" y="28"/>
                    <a:pt x="168" y="28"/>
                    <a:pt x="168" y="28"/>
                  </a:cubicBezTo>
                  <a:cubicBezTo>
                    <a:pt x="154" y="0"/>
                    <a:pt x="154" y="0"/>
                    <a:pt x="154" y="0"/>
                  </a:cubicBezTo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49" name="Freeform 48">
              <a:extLst>
                <a:ext uri="{FF2B5EF4-FFF2-40B4-BE49-F238E27FC236}">
                  <a16:creationId xmlns:a16="http://schemas.microsoft.com/office/drawing/2014/main" id="{4DE224D2-4D0B-8C49-A4A5-B3B9C0D7D974}"/>
                </a:ext>
              </a:extLst>
            </p:cNvPr>
            <p:cNvSpPr>
              <a:spLocks/>
            </p:cNvSpPr>
            <p:nvPr/>
          </p:nvSpPr>
          <p:spPr bwMode="auto">
            <a:xfrm>
              <a:off x="8140702" y="3831167"/>
              <a:ext cx="1191684" cy="488951"/>
            </a:xfrm>
            <a:custGeom>
              <a:avLst/>
              <a:gdLst>
                <a:gd name="T0" fmla="*/ 185 w 559"/>
                <a:gd name="T1" fmla="*/ 0 h 230"/>
                <a:gd name="T2" fmla="*/ 0 w 559"/>
                <a:gd name="T3" fmla="*/ 36 h 230"/>
                <a:gd name="T4" fmla="*/ 14 w 559"/>
                <a:gd name="T5" fmla="*/ 64 h 230"/>
                <a:gd name="T6" fmla="*/ 335 w 559"/>
                <a:gd name="T7" fmla="*/ 216 h 230"/>
                <a:gd name="T8" fmla="*/ 503 w 559"/>
                <a:gd name="T9" fmla="*/ 230 h 230"/>
                <a:gd name="T10" fmla="*/ 559 w 559"/>
                <a:gd name="T11" fmla="*/ 219 h 230"/>
                <a:gd name="T12" fmla="*/ 185 w 559"/>
                <a:gd name="T13" fmla="*/ 0 h 2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59" h="230">
                  <a:moveTo>
                    <a:pt x="185" y="0"/>
                  </a:moveTo>
                  <a:cubicBezTo>
                    <a:pt x="0" y="36"/>
                    <a:pt x="0" y="36"/>
                    <a:pt x="0" y="36"/>
                  </a:cubicBezTo>
                  <a:cubicBezTo>
                    <a:pt x="14" y="64"/>
                    <a:pt x="14" y="64"/>
                    <a:pt x="14" y="64"/>
                  </a:cubicBezTo>
                  <a:cubicBezTo>
                    <a:pt x="335" y="216"/>
                    <a:pt x="335" y="216"/>
                    <a:pt x="335" y="216"/>
                  </a:cubicBezTo>
                  <a:cubicBezTo>
                    <a:pt x="503" y="230"/>
                    <a:pt x="503" y="230"/>
                    <a:pt x="503" y="230"/>
                  </a:cubicBezTo>
                  <a:cubicBezTo>
                    <a:pt x="519" y="225"/>
                    <a:pt x="538" y="222"/>
                    <a:pt x="559" y="219"/>
                  </a:cubicBezTo>
                  <a:cubicBezTo>
                    <a:pt x="185" y="0"/>
                    <a:pt x="185" y="0"/>
                    <a:pt x="185" y="0"/>
                  </a:cubicBezTo>
                </a:path>
              </a:pathLst>
            </a:custGeom>
            <a:solidFill>
              <a:srgbClr val="D7B59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50" name="Freeform 49">
              <a:extLst>
                <a:ext uri="{FF2B5EF4-FFF2-40B4-BE49-F238E27FC236}">
                  <a16:creationId xmlns:a16="http://schemas.microsoft.com/office/drawing/2014/main" id="{D5A0EC6B-AC31-DB4D-99EC-80BD4DB3D983}"/>
                </a:ext>
              </a:extLst>
            </p:cNvPr>
            <p:cNvSpPr>
              <a:spLocks/>
            </p:cNvSpPr>
            <p:nvPr/>
          </p:nvSpPr>
          <p:spPr bwMode="auto">
            <a:xfrm>
              <a:off x="7766052" y="3706284"/>
              <a:ext cx="770467" cy="264584"/>
            </a:xfrm>
            <a:custGeom>
              <a:avLst/>
              <a:gdLst>
                <a:gd name="T0" fmla="*/ 264 w 364"/>
                <a:gd name="T1" fmla="*/ 0 h 125"/>
                <a:gd name="T2" fmla="*/ 0 w 364"/>
                <a:gd name="T3" fmla="*/ 114 h 125"/>
                <a:gd name="T4" fmla="*/ 22 w 364"/>
                <a:gd name="T5" fmla="*/ 125 h 125"/>
                <a:gd name="T6" fmla="*/ 177 w 364"/>
                <a:gd name="T7" fmla="*/ 95 h 125"/>
                <a:gd name="T8" fmla="*/ 364 w 364"/>
                <a:gd name="T9" fmla="*/ 59 h 125"/>
                <a:gd name="T10" fmla="*/ 264 w 364"/>
                <a:gd name="T11" fmla="*/ 0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4" h="125">
                  <a:moveTo>
                    <a:pt x="264" y="0"/>
                  </a:moveTo>
                  <a:lnTo>
                    <a:pt x="0" y="114"/>
                  </a:lnTo>
                  <a:lnTo>
                    <a:pt x="22" y="125"/>
                  </a:lnTo>
                  <a:lnTo>
                    <a:pt x="177" y="95"/>
                  </a:lnTo>
                  <a:lnTo>
                    <a:pt x="364" y="59"/>
                  </a:lnTo>
                  <a:lnTo>
                    <a:pt x="264" y="0"/>
                  </a:lnTo>
                  <a:close/>
                </a:path>
              </a:pathLst>
            </a:custGeom>
            <a:solidFill>
              <a:srgbClr val="D7B59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51" name="Freeform 50">
              <a:extLst>
                <a:ext uri="{FF2B5EF4-FFF2-40B4-BE49-F238E27FC236}">
                  <a16:creationId xmlns:a16="http://schemas.microsoft.com/office/drawing/2014/main" id="{ED6E5DB9-16A8-DF46-BE72-D2F3EC42BE68}"/>
                </a:ext>
              </a:extLst>
            </p:cNvPr>
            <p:cNvSpPr>
              <a:spLocks/>
            </p:cNvSpPr>
            <p:nvPr/>
          </p:nvSpPr>
          <p:spPr bwMode="auto">
            <a:xfrm>
              <a:off x="7766052" y="3706284"/>
              <a:ext cx="770467" cy="264584"/>
            </a:xfrm>
            <a:custGeom>
              <a:avLst/>
              <a:gdLst>
                <a:gd name="T0" fmla="*/ 264 w 364"/>
                <a:gd name="T1" fmla="*/ 0 h 125"/>
                <a:gd name="T2" fmla="*/ 0 w 364"/>
                <a:gd name="T3" fmla="*/ 114 h 125"/>
                <a:gd name="T4" fmla="*/ 22 w 364"/>
                <a:gd name="T5" fmla="*/ 125 h 125"/>
                <a:gd name="T6" fmla="*/ 177 w 364"/>
                <a:gd name="T7" fmla="*/ 95 h 125"/>
                <a:gd name="T8" fmla="*/ 364 w 364"/>
                <a:gd name="T9" fmla="*/ 59 h 125"/>
                <a:gd name="T10" fmla="*/ 264 w 364"/>
                <a:gd name="T11" fmla="*/ 0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4" h="125">
                  <a:moveTo>
                    <a:pt x="264" y="0"/>
                  </a:moveTo>
                  <a:lnTo>
                    <a:pt x="0" y="114"/>
                  </a:lnTo>
                  <a:lnTo>
                    <a:pt x="22" y="125"/>
                  </a:lnTo>
                  <a:lnTo>
                    <a:pt x="177" y="95"/>
                  </a:lnTo>
                  <a:lnTo>
                    <a:pt x="364" y="59"/>
                  </a:lnTo>
                  <a:lnTo>
                    <a:pt x="26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52" name="Freeform 51">
              <a:extLst>
                <a:ext uri="{FF2B5EF4-FFF2-40B4-BE49-F238E27FC236}">
                  <a16:creationId xmlns:a16="http://schemas.microsoft.com/office/drawing/2014/main" id="{31E2A9F1-39F3-4A4E-AA68-7771E1D8053A}"/>
                </a:ext>
              </a:extLst>
            </p:cNvPr>
            <p:cNvSpPr>
              <a:spLocks/>
            </p:cNvSpPr>
            <p:nvPr/>
          </p:nvSpPr>
          <p:spPr bwMode="auto">
            <a:xfrm>
              <a:off x="7304619" y="4142318"/>
              <a:ext cx="61384" cy="23284"/>
            </a:xfrm>
            <a:custGeom>
              <a:avLst/>
              <a:gdLst>
                <a:gd name="T0" fmla="*/ 7 w 29"/>
                <a:gd name="T1" fmla="*/ 0 h 11"/>
                <a:gd name="T2" fmla="*/ 0 w 29"/>
                <a:gd name="T3" fmla="*/ 3 h 11"/>
                <a:gd name="T4" fmla="*/ 6 w 29"/>
                <a:gd name="T5" fmla="*/ 9 h 11"/>
                <a:gd name="T6" fmla="*/ 29 w 29"/>
                <a:gd name="T7" fmla="*/ 11 h 11"/>
                <a:gd name="T8" fmla="*/ 7 w 29"/>
                <a:gd name="T9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11">
                  <a:moveTo>
                    <a:pt x="7" y="0"/>
                  </a:moveTo>
                  <a:lnTo>
                    <a:pt x="0" y="3"/>
                  </a:lnTo>
                  <a:lnTo>
                    <a:pt x="6" y="9"/>
                  </a:lnTo>
                  <a:lnTo>
                    <a:pt x="29" y="11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D7B59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53" name="Freeform 52">
              <a:extLst>
                <a:ext uri="{FF2B5EF4-FFF2-40B4-BE49-F238E27FC236}">
                  <a16:creationId xmlns:a16="http://schemas.microsoft.com/office/drawing/2014/main" id="{8A7D358A-DF5E-5A4B-AB49-50D1DD3E3A04}"/>
                </a:ext>
              </a:extLst>
            </p:cNvPr>
            <p:cNvSpPr>
              <a:spLocks/>
            </p:cNvSpPr>
            <p:nvPr/>
          </p:nvSpPr>
          <p:spPr bwMode="auto">
            <a:xfrm>
              <a:off x="7304619" y="4142318"/>
              <a:ext cx="61384" cy="23284"/>
            </a:xfrm>
            <a:custGeom>
              <a:avLst/>
              <a:gdLst>
                <a:gd name="T0" fmla="*/ 7 w 29"/>
                <a:gd name="T1" fmla="*/ 0 h 11"/>
                <a:gd name="T2" fmla="*/ 0 w 29"/>
                <a:gd name="T3" fmla="*/ 3 h 11"/>
                <a:gd name="T4" fmla="*/ 6 w 29"/>
                <a:gd name="T5" fmla="*/ 9 h 11"/>
                <a:gd name="T6" fmla="*/ 29 w 29"/>
                <a:gd name="T7" fmla="*/ 11 h 11"/>
                <a:gd name="T8" fmla="*/ 7 w 29"/>
                <a:gd name="T9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11">
                  <a:moveTo>
                    <a:pt x="7" y="0"/>
                  </a:moveTo>
                  <a:lnTo>
                    <a:pt x="0" y="3"/>
                  </a:lnTo>
                  <a:lnTo>
                    <a:pt x="6" y="9"/>
                  </a:lnTo>
                  <a:lnTo>
                    <a:pt x="29" y="11"/>
                  </a:lnTo>
                  <a:lnTo>
                    <a:pt x="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55" name="Freeform 54">
              <a:extLst>
                <a:ext uri="{FF2B5EF4-FFF2-40B4-BE49-F238E27FC236}">
                  <a16:creationId xmlns:a16="http://schemas.microsoft.com/office/drawing/2014/main" id="{F18A1B86-0DD9-F244-86A0-19C2626275CD}"/>
                </a:ext>
              </a:extLst>
            </p:cNvPr>
            <p:cNvSpPr>
              <a:spLocks/>
            </p:cNvSpPr>
            <p:nvPr/>
          </p:nvSpPr>
          <p:spPr bwMode="auto">
            <a:xfrm>
              <a:off x="7319436" y="3956051"/>
              <a:ext cx="954617" cy="285751"/>
            </a:xfrm>
            <a:custGeom>
              <a:avLst/>
              <a:gdLst>
                <a:gd name="T0" fmla="*/ 202 w 448"/>
                <a:gd name="T1" fmla="*/ 0 h 134"/>
                <a:gd name="T2" fmla="*/ 44 w 448"/>
                <a:gd name="T3" fmla="*/ 68 h 134"/>
                <a:gd name="T4" fmla="*/ 49 w 448"/>
                <a:gd name="T5" fmla="*/ 71 h 134"/>
                <a:gd name="T6" fmla="*/ 47 w 448"/>
                <a:gd name="T7" fmla="*/ 77 h 134"/>
                <a:gd name="T8" fmla="*/ 36 w 448"/>
                <a:gd name="T9" fmla="*/ 72 h 134"/>
                <a:gd name="T10" fmla="*/ 0 w 448"/>
                <a:gd name="T11" fmla="*/ 87 h 134"/>
                <a:gd name="T12" fmla="*/ 22 w 448"/>
                <a:gd name="T13" fmla="*/ 98 h 134"/>
                <a:gd name="T14" fmla="*/ 448 w 448"/>
                <a:gd name="T15" fmla="*/ 134 h 134"/>
                <a:gd name="T16" fmla="*/ 406 w 448"/>
                <a:gd name="T17" fmla="*/ 92 h 134"/>
                <a:gd name="T18" fmla="*/ 246 w 448"/>
                <a:gd name="T19" fmla="*/ 16 h 134"/>
                <a:gd name="T20" fmla="*/ 244 w 448"/>
                <a:gd name="T21" fmla="*/ 20 h 134"/>
                <a:gd name="T22" fmla="*/ 202 w 448"/>
                <a:gd name="T23" fmla="*/ 0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48" h="134">
                  <a:moveTo>
                    <a:pt x="202" y="0"/>
                  </a:moveTo>
                  <a:cubicBezTo>
                    <a:pt x="44" y="68"/>
                    <a:pt x="44" y="68"/>
                    <a:pt x="44" y="68"/>
                  </a:cubicBezTo>
                  <a:cubicBezTo>
                    <a:pt x="49" y="71"/>
                    <a:pt x="49" y="71"/>
                    <a:pt x="49" y="71"/>
                  </a:cubicBezTo>
                  <a:cubicBezTo>
                    <a:pt x="47" y="77"/>
                    <a:pt x="47" y="77"/>
                    <a:pt x="47" y="77"/>
                  </a:cubicBezTo>
                  <a:cubicBezTo>
                    <a:pt x="36" y="72"/>
                    <a:pt x="36" y="72"/>
                    <a:pt x="36" y="72"/>
                  </a:cubicBezTo>
                  <a:cubicBezTo>
                    <a:pt x="0" y="87"/>
                    <a:pt x="0" y="87"/>
                    <a:pt x="0" y="87"/>
                  </a:cubicBezTo>
                  <a:cubicBezTo>
                    <a:pt x="22" y="98"/>
                    <a:pt x="22" y="98"/>
                    <a:pt x="22" y="98"/>
                  </a:cubicBezTo>
                  <a:cubicBezTo>
                    <a:pt x="448" y="134"/>
                    <a:pt x="448" y="134"/>
                    <a:pt x="448" y="134"/>
                  </a:cubicBezTo>
                  <a:cubicBezTo>
                    <a:pt x="439" y="116"/>
                    <a:pt x="425" y="101"/>
                    <a:pt x="406" y="92"/>
                  </a:cubicBezTo>
                  <a:cubicBezTo>
                    <a:pt x="246" y="16"/>
                    <a:pt x="246" y="16"/>
                    <a:pt x="246" y="16"/>
                  </a:cubicBezTo>
                  <a:cubicBezTo>
                    <a:pt x="244" y="20"/>
                    <a:pt x="244" y="20"/>
                    <a:pt x="244" y="20"/>
                  </a:cubicBezTo>
                  <a:cubicBezTo>
                    <a:pt x="202" y="0"/>
                    <a:pt x="202" y="0"/>
                    <a:pt x="202" y="0"/>
                  </a:cubicBezTo>
                </a:path>
              </a:pathLst>
            </a:custGeom>
            <a:solidFill>
              <a:srgbClr val="D7B59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56" name="Freeform 55">
              <a:extLst>
                <a:ext uri="{FF2B5EF4-FFF2-40B4-BE49-F238E27FC236}">
                  <a16:creationId xmlns:a16="http://schemas.microsoft.com/office/drawing/2014/main" id="{8BA38226-9B2D-F945-9794-E6580EE17E5D}"/>
                </a:ext>
              </a:extLst>
            </p:cNvPr>
            <p:cNvSpPr>
              <a:spLocks/>
            </p:cNvSpPr>
            <p:nvPr/>
          </p:nvSpPr>
          <p:spPr bwMode="auto">
            <a:xfrm>
              <a:off x="7395635" y="4102100"/>
              <a:ext cx="27517" cy="19051"/>
            </a:xfrm>
            <a:custGeom>
              <a:avLst/>
              <a:gdLst>
                <a:gd name="T0" fmla="*/ 8 w 13"/>
                <a:gd name="T1" fmla="*/ 0 h 9"/>
                <a:gd name="T2" fmla="*/ 0 w 13"/>
                <a:gd name="T3" fmla="*/ 4 h 9"/>
                <a:gd name="T4" fmla="*/ 11 w 13"/>
                <a:gd name="T5" fmla="*/ 9 h 9"/>
                <a:gd name="T6" fmla="*/ 13 w 13"/>
                <a:gd name="T7" fmla="*/ 3 h 9"/>
                <a:gd name="T8" fmla="*/ 8 w 13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9">
                  <a:moveTo>
                    <a:pt x="8" y="0"/>
                  </a:moveTo>
                  <a:lnTo>
                    <a:pt x="0" y="4"/>
                  </a:lnTo>
                  <a:lnTo>
                    <a:pt x="11" y="9"/>
                  </a:lnTo>
                  <a:lnTo>
                    <a:pt x="13" y="3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BF9B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57" name="Freeform 56">
              <a:extLst>
                <a:ext uri="{FF2B5EF4-FFF2-40B4-BE49-F238E27FC236}">
                  <a16:creationId xmlns:a16="http://schemas.microsoft.com/office/drawing/2014/main" id="{779544FA-8153-2641-8A91-D84B13340A8A}"/>
                </a:ext>
              </a:extLst>
            </p:cNvPr>
            <p:cNvSpPr>
              <a:spLocks/>
            </p:cNvSpPr>
            <p:nvPr/>
          </p:nvSpPr>
          <p:spPr bwMode="auto">
            <a:xfrm>
              <a:off x="7395635" y="4102100"/>
              <a:ext cx="27517" cy="19051"/>
            </a:xfrm>
            <a:custGeom>
              <a:avLst/>
              <a:gdLst>
                <a:gd name="T0" fmla="*/ 8 w 13"/>
                <a:gd name="T1" fmla="*/ 0 h 9"/>
                <a:gd name="T2" fmla="*/ 0 w 13"/>
                <a:gd name="T3" fmla="*/ 4 h 9"/>
                <a:gd name="T4" fmla="*/ 11 w 13"/>
                <a:gd name="T5" fmla="*/ 9 h 9"/>
                <a:gd name="T6" fmla="*/ 13 w 13"/>
                <a:gd name="T7" fmla="*/ 3 h 9"/>
                <a:gd name="T8" fmla="*/ 8 w 13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9">
                  <a:moveTo>
                    <a:pt x="8" y="0"/>
                  </a:moveTo>
                  <a:lnTo>
                    <a:pt x="0" y="4"/>
                  </a:lnTo>
                  <a:lnTo>
                    <a:pt x="11" y="9"/>
                  </a:lnTo>
                  <a:lnTo>
                    <a:pt x="13" y="3"/>
                  </a:lnTo>
                  <a:lnTo>
                    <a:pt x="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58" name="Freeform 57">
              <a:extLst>
                <a:ext uri="{FF2B5EF4-FFF2-40B4-BE49-F238E27FC236}">
                  <a16:creationId xmlns:a16="http://schemas.microsoft.com/office/drawing/2014/main" id="{0507BD35-7190-494A-BA0F-C688E066BF1C}"/>
                </a:ext>
              </a:extLst>
            </p:cNvPr>
            <p:cNvSpPr>
              <a:spLocks/>
            </p:cNvSpPr>
            <p:nvPr/>
          </p:nvSpPr>
          <p:spPr bwMode="auto">
            <a:xfrm>
              <a:off x="7749119" y="3947584"/>
              <a:ext cx="97367" cy="50800"/>
            </a:xfrm>
            <a:custGeom>
              <a:avLst/>
              <a:gdLst>
                <a:gd name="T0" fmla="*/ 8 w 46"/>
                <a:gd name="T1" fmla="*/ 0 h 24"/>
                <a:gd name="T2" fmla="*/ 0 w 46"/>
                <a:gd name="T3" fmla="*/ 4 h 24"/>
                <a:gd name="T4" fmla="*/ 43 w 46"/>
                <a:gd name="T5" fmla="*/ 24 h 24"/>
                <a:gd name="T6" fmla="*/ 45 w 46"/>
                <a:gd name="T7" fmla="*/ 20 h 24"/>
                <a:gd name="T8" fmla="*/ 46 w 46"/>
                <a:gd name="T9" fmla="*/ 19 h 24"/>
                <a:gd name="T10" fmla="*/ 30 w 46"/>
                <a:gd name="T11" fmla="*/ 11 h 24"/>
                <a:gd name="T12" fmla="*/ 8 w 46"/>
                <a:gd name="T13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6" h="24">
                  <a:moveTo>
                    <a:pt x="8" y="0"/>
                  </a:moveTo>
                  <a:lnTo>
                    <a:pt x="0" y="4"/>
                  </a:lnTo>
                  <a:lnTo>
                    <a:pt x="43" y="24"/>
                  </a:lnTo>
                  <a:lnTo>
                    <a:pt x="45" y="20"/>
                  </a:lnTo>
                  <a:lnTo>
                    <a:pt x="46" y="19"/>
                  </a:lnTo>
                  <a:lnTo>
                    <a:pt x="30" y="11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BF9B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59" name="Freeform 58">
              <a:extLst>
                <a:ext uri="{FF2B5EF4-FFF2-40B4-BE49-F238E27FC236}">
                  <a16:creationId xmlns:a16="http://schemas.microsoft.com/office/drawing/2014/main" id="{302BD466-31F2-AA42-AE8F-FE2B5E3F5B52}"/>
                </a:ext>
              </a:extLst>
            </p:cNvPr>
            <p:cNvSpPr>
              <a:spLocks/>
            </p:cNvSpPr>
            <p:nvPr/>
          </p:nvSpPr>
          <p:spPr bwMode="auto">
            <a:xfrm>
              <a:off x="7749119" y="3947584"/>
              <a:ext cx="97367" cy="50800"/>
            </a:xfrm>
            <a:custGeom>
              <a:avLst/>
              <a:gdLst>
                <a:gd name="T0" fmla="*/ 8 w 46"/>
                <a:gd name="T1" fmla="*/ 0 h 24"/>
                <a:gd name="T2" fmla="*/ 0 w 46"/>
                <a:gd name="T3" fmla="*/ 4 h 24"/>
                <a:gd name="T4" fmla="*/ 43 w 46"/>
                <a:gd name="T5" fmla="*/ 24 h 24"/>
                <a:gd name="T6" fmla="*/ 45 w 46"/>
                <a:gd name="T7" fmla="*/ 20 h 24"/>
                <a:gd name="T8" fmla="*/ 46 w 46"/>
                <a:gd name="T9" fmla="*/ 19 h 24"/>
                <a:gd name="T10" fmla="*/ 30 w 46"/>
                <a:gd name="T11" fmla="*/ 11 h 24"/>
                <a:gd name="T12" fmla="*/ 8 w 46"/>
                <a:gd name="T13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6" h="24">
                  <a:moveTo>
                    <a:pt x="8" y="0"/>
                  </a:moveTo>
                  <a:lnTo>
                    <a:pt x="0" y="4"/>
                  </a:lnTo>
                  <a:lnTo>
                    <a:pt x="43" y="24"/>
                  </a:lnTo>
                  <a:lnTo>
                    <a:pt x="45" y="20"/>
                  </a:lnTo>
                  <a:lnTo>
                    <a:pt x="46" y="19"/>
                  </a:lnTo>
                  <a:lnTo>
                    <a:pt x="30" y="11"/>
                  </a:lnTo>
                  <a:lnTo>
                    <a:pt x="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60" name="Freeform 59">
              <a:extLst>
                <a:ext uri="{FF2B5EF4-FFF2-40B4-BE49-F238E27FC236}">
                  <a16:creationId xmlns:a16="http://schemas.microsoft.com/office/drawing/2014/main" id="{E5D89EAD-BACD-FE4A-99C8-1BD984F91B3D}"/>
                </a:ext>
              </a:extLst>
            </p:cNvPr>
            <p:cNvSpPr>
              <a:spLocks/>
            </p:cNvSpPr>
            <p:nvPr/>
          </p:nvSpPr>
          <p:spPr bwMode="auto">
            <a:xfrm>
              <a:off x="9211736" y="4296833"/>
              <a:ext cx="167217" cy="33867"/>
            </a:xfrm>
            <a:custGeom>
              <a:avLst/>
              <a:gdLst>
                <a:gd name="T0" fmla="*/ 56 w 78"/>
                <a:gd name="T1" fmla="*/ 0 h 16"/>
                <a:gd name="T2" fmla="*/ 0 w 78"/>
                <a:gd name="T3" fmla="*/ 11 h 16"/>
                <a:gd name="T4" fmla="*/ 58 w 78"/>
                <a:gd name="T5" fmla="*/ 16 h 16"/>
                <a:gd name="T6" fmla="*/ 78 w 78"/>
                <a:gd name="T7" fmla="*/ 13 h 16"/>
                <a:gd name="T8" fmla="*/ 56 w 78"/>
                <a:gd name="T9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" h="16">
                  <a:moveTo>
                    <a:pt x="56" y="0"/>
                  </a:moveTo>
                  <a:cubicBezTo>
                    <a:pt x="35" y="3"/>
                    <a:pt x="16" y="6"/>
                    <a:pt x="0" y="11"/>
                  </a:cubicBezTo>
                  <a:cubicBezTo>
                    <a:pt x="58" y="16"/>
                    <a:pt x="58" y="16"/>
                    <a:pt x="58" y="16"/>
                  </a:cubicBezTo>
                  <a:cubicBezTo>
                    <a:pt x="78" y="13"/>
                    <a:pt x="78" y="13"/>
                    <a:pt x="78" y="13"/>
                  </a:cubicBezTo>
                  <a:cubicBezTo>
                    <a:pt x="56" y="0"/>
                    <a:pt x="56" y="0"/>
                    <a:pt x="56" y="0"/>
                  </a:cubicBezTo>
                </a:path>
              </a:pathLst>
            </a:custGeom>
            <a:solidFill>
              <a:srgbClr val="CEAE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62" name="Freeform 61">
              <a:extLst>
                <a:ext uri="{FF2B5EF4-FFF2-40B4-BE49-F238E27FC236}">
                  <a16:creationId xmlns:a16="http://schemas.microsoft.com/office/drawing/2014/main" id="{F8362807-69E8-BC4D-BCEE-374F793228C5}"/>
                </a:ext>
              </a:extLst>
            </p:cNvPr>
            <p:cNvSpPr>
              <a:spLocks/>
            </p:cNvSpPr>
            <p:nvPr/>
          </p:nvSpPr>
          <p:spPr bwMode="auto">
            <a:xfrm>
              <a:off x="7317319" y="4161367"/>
              <a:ext cx="2019300" cy="389467"/>
            </a:xfrm>
            <a:custGeom>
              <a:avLst/>
              <a:gdLst>
                <a:gd name="T0" fmla="*/ 0 w 954"/>
                <a:gd name="T1" fmla="*/ 0 h 184"/>
                <a:gd name="T2" fmla="*/ 178 w 954"/>
                <a:gd name="T3" fmla="*/ 184 h 184"/>
                <a:gd name="T4" fmla="*/ 954 w 954"/>
                <a:gd name="T5" fmla="*/ 80 h 184"/>
                <a:gd name="T6" fmla="*/ 895 w 954"/>
                <a:gd name="T7" fmla="*/ 75 h 184"/>
                <a:gd name="T8" fmla="*/ 726 w 954"/>
                <a:gd name="T9" fmla="*/ 61 h 184"/>
                <a:gd name="T10" fmla="*/ 452 w 954"/>
                <a:gd name="T11" fmla="*/ 38 h 184"/>
                <a:gd name="T12" fmla="*/ 23 w 954"/>
                <a:gd name="T13" fmla="*/ 2 h 184"/>
                <a:gd name="T14" fmla="*/ 0 w 954"/>
                <a:gd name="T15" fmla="*/ 0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54" h="184">
                  <a:moveTo>
                    <a:pt x="0" y="0"/>
                  </a:moveTo>
                  <a:lnTo>
                    <a:pt x="178" y="184"/>
                  </a:lnTo>
                  <a:lnTo>
                    <a:pt x="954" y="80"/>
                  </a:lnTo>
                  <a:lnTo>
                    <a:pt x="895" y="75"/>
                  </a:lnTo>
                  <a:lnTo>
                    <a:pt x="726" y="61"/>
                  </a:lnTo>
                  <a:lnTo>
                    <a:pt x="452" y="38"/>
                  </a:lnTo>
                  <a:lnTo>
                    <a:pt x="23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279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63" name="Freeform 62">
              <a:extLst>
                <a:ext uri="{FF2B5EF4-FFF2-40B4-BE49-F238E27FC236}">
                  <a16:creationId xmlns:a16="http://schemas.microsoft.com/office/drawing/2014/main" id="{73E09ECC-A178-C846-8EBB-A84C4459D02D}"/>
                </a:ext>
              </a:extLst>
            </p:cNvPr>
            <p:cNvSpPr>
              <a:spLocks/>
            </p:cNvSpPr>
            <p:nvPr/>
          </p:nvSpPr>
          <p:spPr bwMode="auto">
            <a:xfrm>
              <a:off x="7317319" y="4161367"/>
              <a:ext cx="2019300" cy="389467"/>
            </a:xfrm>
            <a:custGeom>
              <a:avLst/>
              <a:gdLst>
                <a:gd name="T0" fmla="*/ 0 w 954"/>
                <a:gd name="T1" fmla="*/ 0 h 184"/>
                <a:gd name="T2" fmla="*/ 178 w 954"/>
                <a:gd name="T3" fmla="*/ 184 h 184"/>
                <a:gd name="T4" fmla="*/ 954 w 954"/>
                <a:gd name="T5" fmla="*/ 80 h 184"/>
                <a:gd name="T6" fmla="*/ 895 w 954"/>
                <a:gd name="T7" fmla="*/ 75 h 184"/>
                <a:gd name="T8" fmla="*/ 726 w 954"/>
                <a:gd name="T9" fmla="*/ 61 h 184"/>
                <a:gd name="T10" fmla="*/ 452 w 954"/>
                <a:gd name="T11" fmla="*/ 38 h 184"/>
                <a:gd name="T12" fmla="*/ 23 w 954"/>
                <a:gd name="T13" fmla="*/ 2 h 184"/>
                <a:gd name="T14" fmla="*/ 0 w 954"/>
                <a:gd name="T15" fmla="*/ 0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54" h="184">
                  <a:moveTo>
                    <a:pt x="0" y="0"/>
                  </a:moveTo>
                  <a:lnTo>
                    <a:pt x="178" y="184"/>
                  </a:lnTo>
                  <a:lnTo>
                    <a:pt x="954" y="80"/>
                  </a:lnTo>
                  <a:lnTo>
                    <a:pt x="895" y="75"/>
                  </a:lnTo>
                  <a:lnTo>
                    <a:pt x="726" y="61"/>
                  </a:lnTo>
                  <a:lnTo>
                    <a:pt x="452" y="38"/>
                  </a:lnTo>
                  <a:lnTo>
                    <a:pt x="23" y="2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64" name="Freeform 63">
              <a:extLst>
                <a:ext uri="{FF2B5EF4-FFF2-40B4-BE49-F238E27FC236}">
                  <a16:creationId xmlns:a16="http://schemas.microsoft.com/office/drawing/2014/main" id="{9D788851-1D36-C146-909F-84FDE775F103}"/>
                </a:ext>
              </a:extLst>
            </p:cNvPr>
            <p:cNvSpPr>
              <a:spLocks/>
            </p:cNvSpPr>
            <p:nvPr/>
          </p:nvSpPr>
          <p:spPr bwMode="auto">
            <a:xfrm>
              <a:off x="7270752" y="3714751"/>
              <a:ext cx="2074333" cy="844551"/>
            </a:xfrm>
            <a:custGeom>
              <a:avLst/>
              <a:gdLst>
                <a:gd name="T0" fmla="*/ 980 w 980"/>
                <a:gd name="T1" fmla="*/ 292 h 399"/>
                <a:gd name="T2" fmla="*/ 482 w 980"/>
                <a:gd name="T3" fmla="*/ 0 h 399"/>
                <a:gd name="T4" fmla="*/ 0 w 980"/>
                <a:gd name="T5" fmla="*/ 209 h 399"/>
                <a:gd name="T6" fmla="*/ 184 w 980"/>
                <a:gd name="T7" fmla="*/ 399 h 399"/>
                <a:gd name="T8" fmla="*/ 980 w 980"/>
                <a:gd name="T9" fmla="*/ 292 h 3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80" h="399">
                  <a:moveTo>
                    <a:pt x="980" y="292"/>
                  </a:moveTo>
                  <a:lnTo>
                    <a:pt x="482" y="0"/>
                  </a:lnTo>
                  <a:lnTo>
                    <a:pt x="0" y="209"/>
                  </a:lnTo>
                  <a:lnTo>
                    <a:pt x="184" y="399"/>
                  </a:lnTo>
                  <a:lnTo>
                    <a:pt x="980" y="292"/>
                  </a:lnTo>
                  <a:close/>
                </a:path>
              </a:pathLst>
            </a:custGeom>
            <a:solidFill>
              <a:srgbClr val="A387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65" name="Freeform 64">
              <a:extLst>
                <a:ext uri="{FF2B5EF4-FFF2-40B4-BE49-F238E27FC236}">
                  <a16:creationId xmlns:a16="http://schemas.microsoft.com/office/drawing/2014/main" id="{9A366411-67A8-904C-9764-49738BDBBB8F}"/>
                </a:ext>
              </a:extLst>
            </p:cNvPr>
            <p:cNvSpPr>
              <a:spLocks/>
            </p:cNvSpPr>
            <p:nvPr/>
          </p:nvSpPr>
          <p:spPr bwMode="auto">
            <a:xfrm>
              <a:off x="7270752" y="3714751"/>
              <a:ext cx="2074333" cy="844551"/>
            </a:xfrm>
            <a:custGeom>
              <a:avLst/>
              <a:gdLst>
                <a:gd name="T0" fmla="*/ 980 w 980"/>
                <a:gd name="T1" fmla="*/ 292 h 399"/>
                <a:gd name="T2" fmla="*/ 482 w 980"/>
                <a:gd name="T3" fmla="*/ 0 h 399"/>
                <a:gd name="T4" fmla="*/ 0 w 980"/>
                <a:gd name="T5" fmla="*/ 209 h 399"/>
                <a:gd name="T6" fmla="*/ 184 w 980"/>
                <a:gd name="T7" fmla="*/ 399 h 3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80" h="399">
                  <a:moveTo>
                    <a:pt x="980" y="292"/>
                  </a:moveTo>
                  <a:lnTo>
                    <a:pt x="482" y="0"/>
                  </a:lnTo>
                  <a:lnTo>
                    <a:pt x="0" y="209"/>
                  </a:lnTo>
                  <a:lnTo>
                    <a:pt x="184" y="399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66" name="Freeform 65">
              <a:extLst>
                <a:ext uri="{FF2B5EF4-FFF2-40B4-BE49-F238E27FC236}">
                  <a16:creationId xmlns:a16="http://schemas.microsoft.com/office/drawing/2014/main" id="{28A8308C-D14C-4441-9F14-0C4573C0BBC6}"/>
                </a:ext>
              </a:extLst>
            </p:cNvPr>
            <p:cNvSpPr>
              <a:spLocks/>
            </p:cNvSpPr>
            <p:nvPr/>
          </p:nvSpPr>
          <p:spPr bwMode="auto">
            <a:xfrm>
              <a:off x="7270752" y="4157133"/>
              <a:ext cx="1356784" cy="491067"/>
            </a:xfrm>
            <a:custGeom>
              <a:avLst/>
              <a:gdLst>
                <a:gd name="T0" fmla="*/ 0 w 637"/>
                <a:gd name="T1" fmla="*/ 0 h 231"/>
                <a:gd name="T2" fmla="*/ 201 w 637"/>
                <a:gd name="T3" fmla="*/ 207 h 231"/>
                <a:gd name="T4" fmla="*/ 637 w 637"/>
                <a:gd name="T5" fmla="*/ 231 h 231"/>
                <a:gd name="T6" fmla="*/ 453 w 637"/>
                <a:gd name="T7" fmla="*/ 201 h 231"/>
                <a:gd name="T8" fmla="*/ 0 w 637"/>
                <a:gd name="T9" fmla="*/ 0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7" h="231">
                  <a:moveTo>
                    <a:pt x="0" y="0"/>
                  </a:moveTo>
                  <a:cubicBezTo>
                    <a:pt x="201" y="207"/>
                    <a:pt x="201" y="207"/>
                    <a:pt x="201" y="207"/>
                  </a:cubicBezTo>
                  <a:cubicBezTo>
                    <a:pt x="637" y="231"/>
                    <a:pt x="637" y="231"/>
                    <a:pt x="637" y="231"/>
                  </a:cubicBezTo>
                  <a:cubicBezTo>
                    <a:pt x="637" y="231"/>
                    <a:pt x="533" y="209"/>
                    <a:pt x="453" y="201"/>
                  </a:cubicBezTo>
                  <a:cubicBezTo>
                    <a:pt x="361" y="191"/>
                    <a:pt x="249" y="226"/>
                    <a:pt x="0" y="0"/>
                  </a:cubicBezTo>
                  <a:close/>
                </a:path>
              </a:pathLst>
            </a:custGeom>
            <a:solidFill>
              <a:srgbClr val="93786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67" name="Freeform 66">
              <a:extLst>
                <a:ext uri="{FF2B5EF4-FFF2-40B4-BE49-F238E27FC236}">
                  <a16:creationId xmlns:a16="http://schemas.microsoft.com/office/drawing/2014/main" id="{87472FA1-7DFB-1942-B34F-74F5A3B1AA36}"/>
                </a:ext>
              </a:extLst>
            </p:cNvPr>
            <p:cNvSpPr>
              <a:spLocks/>
            </p:cNvSpPr>
            <p:nvPr/>
          </p:nvSpPr>
          <p:spPr bwMode="auto">
            <a:xfrm>
              <a:off x="7757586" y="2076451"/>
              <a:ext cx="575733" cy="1911351"/>
            </a:xfrm>
            <a:custGeom>
              <a:avLst/>
              <a:gdLst>
                <a:gd name="T0" fmla="*/ 270 w 270"/>
                <a:gd name="T1" fmla="*/ 883 h 898"/>
                <a:gd name="T2" fmla="*/ 270 w 270"/>
                <a:gd name="T3" fmla="*/ 281 h 898"/>
                <a:gd name="T4" fmla="*/ 27 w 270"/>
                <a:gd name="T5" fmla="*/ 7 h 898"/>
                <a:gd name="T6" fmla="*/ 7 w 270"/>
                <a:gd name="T7" fmla="*/ 6 h 898"/>
                <a:gd name="T8" fmla="*/ 5 w 270"/>
                <a:gd name="T9" fmla="*/ 26 h 898"/>
                <a:gd name="T10" fmla="*/ 241 w 270"/>
                <a:gd name="T11" fmla="*/ 292 h 898"/>
                <a:gd name="T12" fmla="*/ 241 w 270"/>
                <a:gd name="T13" fmla="*/ 883 h 898"/>
                <a:gd name="T14" fmla="*/ 255 w 270"/>
                <a:gd name="T15" fmla="*/ 898 h 898"/>
                <a:gd name="T16" fmla="*/ 270 w 270"/>
                <a:gd name="T17" fmla="*/ 883 h 8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0" h="898">
                  <a:moveTo>
                    <a:pt x="270" y="883"/>
                  </a:moveTo>
                  <a:cubicBezTo>
                    <a:pt x="270" y="281"/>
                    <a:pt x="270" y="281"/>
                    <a:pt x="270" y="281"/>
                  </a:cubicBezTo>
                  <a:cubicBezTo>
                    <a:pt x="27" y="7"/>
                    <a:pt x="27" y="7"/>
                    <a:pt x="27" y="7"/>
                  </a:cubicBezTo>
                  <a:cubicBezTo>
                    <a:pt x="22" y="1"/>
                    <a:pt x="13" y="0"/>
                    <a:pt x="7" y="6"/>
                  </a:cubicBezTo>
                  <a:cubicBezTo>
                    <a:pt x="1" y="11"/>
                    <a:pt x="0" y="20"/>
                    <a:pt x="5" y="26"/>
                  </a:cubicBezTo>
                  <a:cubicBezTo>
                    <a:pt x="241" y="292"/>
                    <a:pt x="241" y="292"/>
                    <a:pt x="241" y="292"/>
                  </a:cubicBezTo>
                  <a:cubicBezTo>
                    <a:pt x="241" y="883"/>
                    <a:pt x="241" y="883"/>
                    <a:pt x="241" y="883"/>
                  </a:cubicBezTo>
                  <a:cubicBezTo>
                    <a:pt x="241" y="891"/>
                    <a:pt x="247" y="898"/>
                    <a:pt x="255" y="898"/>
                  </a:cubicBezTo>
                  <a:cubicBezTo>
                    <a:pt x="263" y="898"/>
                    <a:pt x="270" y="891"/>
                    <a:pt x="270" y="883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68" name="Freeform 67">
              <a:extLst>
                <a:ext uri="{FF2B5EF4-FFF2-40B4-BE49-F238E27FC236}">
                  <a16:creationId xmlns:a16="http://schemas.microsoft.com/office/drawing/2014/main" id="{3804A6F7-3FF0-5E44-B251-37621B9C2A46}"/>
                </a:ext>
              </a:extLst>
            </p:cNvPr>
            <p:cNvSpPr>
              <a:spLocks/>
            </p:cNvSpPr>
            <p:nvPr/>
          </p:nvSpPr>
          <p:spPr bwMode="auto">
            <a:xfrm>
              <a:off x="8271935" y="1504951"/>
              <a:ext cx="61384" cy="1212851"/>
            </a:xfrm>
            <a:custGeom>
              <a:avLst/>
              <a:gdLst>
                <a:gd name="T0" fmla="*/ 0 w 29"/>
                <a:gd name="T1" fmla="*/ 15 h 569"/>
                <a:gd name="T2" fmla="*/ 0 w 29"/>
                <a:gd name="T3" fmla="*/ 554 h 569"/>
                <a:gd name="T4" fmla="*/ 14 w 29"/>
                <a:gd name="T5" fmla="*/ 569 h 569"/>
                <a:gd name="T6" fmla="*/ 29 w 29"/>
                <a:gd name="T7" fmla="*/ 554 h 569"/>
                <a:gd name="T8" fmla="*/ 29 w 29"/>
                <a:gd name="T9" fmla="*/ 15 h 569"/>
                <a:gd name="T10" fmla="*/ 14 w 29"/>
                <a:gd name="T11" fmla="*/ 0 h 569"/>
                <a:gd name="T12" fmla="*/ 0 w 29"/>
                <a:gd name="T13" fmla="*/ 15 h 5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" h="569">
                  <a:moveTo>
                    <a:pt x="0" y="15"/>
                  </a:moveTo>
                  <a:cubicBezTo>
                    <a:pt x="0" y="554"/>
                    <a:pt x="0" y="554"/>
                    <a:pt x="0" y="554"/>
                  </a:cubicBezTo>
                  <a:cubicBezTo>
                    <a:pt x="0" y="563"/>
                    <a:pt x="6" y="569"/>
                    <a:pt x="14" y="569"/>
                  </a:cubicBezTo>
                  <a:cubicBezTo>
                    <a:pt x="22" y="569"/>
                    <a:pt x="29" y="563"/>
                    <a:pt x="29" y="554"/>
                  </a:cubicBezTo>
                  <a:cubicBezTo>
                    <a:pt x="29" y="15"/>
                    <a:pt x="29" y="15"/>
                    <a:pt x="29" y="15"/>
                  </a:cubicBezTo>
                  <a:cubicBezTo>
                    <a:pt x="29" y="7"/>
                    <a:pt x="22" y="0"/>
                    <a:pt x="14" y="0"/>
                  </a:cubicBezTo>
                  <a:cubicBezTo>
                    <a:pt x="6" y="0"/>
                    <a:pt x="0" y="7"/>
                    <a:pt x="0" y="15"/>
                  </a:cubicBezTo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69" name="Freeform 68">
              <a:extLst>
                <a:ext uri="{FF2B5EF4-FFF2-40B4-BE49-F238E27FC236}">
                  <a16:creationId xmlns:a16="http://schemas.microsoft.com/office/drawing/2014/main" id="{981527A6-FC6A-894B-9B57-E9B695E62857}"/>
                </a:ext>
              </a:extLst>
            </p:cNvPr>
            <p:cNvSpPr>
              <a:spLocks/>
            </p:cNvSpPr>
            <p:nvPr/>
          </p:nvSpPr>
          <p:spPr bwMode="auto">
            <a:xfrm>
              <a:off x="8267701" y="1502833"/>
              <a:ext cx="440267" cy="567267"/>
            </a:xfrm>
            <a:custGeom>
              <a:avLst/>
              <a:gdLst>
                <a:gd name="T0" fmla="*/ 28 w 207"/>
                <a:gd name="T1" fmla="*/ 258 h 266"/>
                <a:gd name="T2" fmla="*/ 203 w 207"/>
                <a:gd name="T3" fmla="*/ 25 h 266"/>
                <a:gd name="T4" fmla="*/ 200 w 207"/>
                <a:gd name="T5" fmla="*/ 4 h 266"/>
                <a:gd name="T6" fmla="*/ 179 w 207"/>
                <a:gd name="T7" fmla="*/ 7 h 266"/>
                <a:gd name="T8" fmla="*/ 5 w 207"/>
                <a:gd name="T9" fmla="*/ 241 h 266"/>
                <a:gd name="T10" fmla="*/ 8 w 207"/>
                <a:gd name="T11" fmla="*/ 261 h 266"/>
                <a:gd name="T12" fmla="*/ 28 w 207"/>
                <a:gd name="T13" fmla="*/ 258 h 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7" h="266">
                  <a:moveTo>
                    <a:pt x="28" y="258"/>
                  </a:moveTo>
                  <a:cubicBezTo>
                    <a:pt x="203" y="25"/>
                    <a:pt x="203" y="25"/>
                    <a:pt x="203" y="25"/>
                  </a:cubicBezTo>
                  <a:cubicBezTo>
                    <a:pt x="207" y="18"/>
                    <a:pt x="206" y="9"/>
                    <a:pt x="200" y="4"/>
                  </a:cubicBezTo>
                  <a:cubicBezTo>
                    <a:pt x="193" y="0"/>
                    <a:pt x="184" y="1"/>
                    <a:pt x="179" y="7"/>
                  </a:cubicBezTo>
                  <a:cubicBezTo>
                    <a:pt x="5" y="241"/>
                    <a:pt x="5" y="241"/>
                    <a:pt x="5" y="241"/>
                  </a:cubicBezTo>
                  <a:cubicBezTo>
                    <a:pt x="0" y="247"/>
                    <a:pt x="1" y="256"/>
                    <a:pt x="8" y="261"/>
                  </a:cubicBezTo>
                  <a:cubicBezTo>
                    <a:pt x="14" y="266"/>
                    <a:pt x="23" y="265"/>
                    <a:pt x="28" y="258"/>
                  </a:cubicBezTo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70" name="Freeform 69">
              <a:extLst>
                <a:ext uri="{FF2B5EF4-FFF2-40B4-BE49-F238E27FC236}">
                  <a16:creationId xmlns:a16="http://schemas.microsoft.com/office/drawing/2014/main" id="{C8CC22A7-67EE-2541-B87A-144BEC5DAABE}"/>
                </a:ext>
              </a:extLst>
            </p:cNvPr>
            <p:cNvSpPr>
              <a:spLocks/>
            </p:cNvSpPr>
            <p:nvPr/>
          </p:nvSpPr>
          <p:spPr bwMode="auto">
            <a:xfrm>
              <a:off x="8267701" y="2540000"/>
              <a:ext cx="772584" cy="592667"/>
            </a:xfrm>
            <a:custGeom>
              <a:avLst/>
              <a:gdLst>
                <a:gd name="T0" fmla="*/ 25 w 363"/>
                <a:gd name="T1" fmla="*/ 273 h 278"/>
                <a:gd name="T2" fmla="*/ 228 w 363"/>
                <a:gd name="T3" fmla="*/ 122 h 278"/>
                <a:gd name="T4" fmla="*/ 355 w 363"/>
                <a:gd name="T5" fmla="*/ 29 h 278"/>
                <a:gd name="T6" fmla="*/ 358 w 363"/>
                <a:gd name="T7" fmla="*/ 8 h 278"/>
                <a:gd name="T8" fmla="*/ 337 w 363"/>
                <a:gd name="T9" fmla="*/ 5 h 278"/>
                <a:gd name="T10" fmla="*/ 211 w 363"/>
                <a:gd name="T11" fmla="*/ 99 h 278"/>
                <a:gd name="T12" fmla="*/ 8 w 363"/>
                <a:gd name="T13" fmla="*/ 250 h 278"/>
                <a:gd name="T14" fmla="*/ 5 w 363"/>
                <a:gd name="T15" fmla="*/ 270 h 278"/>
                <a:gd name="T16" fmla="*/ 25 w 363"/>
                <a:gd name="T17" fmla="*/ 273 h 2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3" h="278">
                  <a:moveTo>
                    <a:pt x="25" y="273"/>
                  </a:moveTo>
                  <a:cubicBezTo>
                    <a:pt x="228" y="122"/>
                    <a:pt x="228" y="122"/>
                    <a:pt x="228" y="122"/>
                  </a:cubicBezTo>
                  <a:cubicBezTo>
                    <a:pt x="355" y="29"/>
                    <a:pt x="355" y="29"/>
                    <a:pt x="355" y="29"/>
                  </a:cubicBezTo>
                  <a:cubicBezTo>
                    <a:pt x="361" y="24"/>
                    <a:pt x="363" y="15"/>
                    <a:pt x="358" y="8"/>
                  </a:cubicBezTo>
                  <a:cubicBezTo>
                    <a:pt x="353" y="2"/>
                    <a:pt x="344" y="0"/>
                    <a:pt x="337" y="5"/>
                  </a:cubicBezTo>
                  <a:cubicBezTo>
                    <a:pt x="211" y="99"/>
                    <a:pt x="211" y="99"/>
                    <a:pt x="211" y="99"/>
                  </a:cubicBezTo>
                  <a:cubicBezTo>
                    <a:pt x="8" y="250"/>
                    <a:pt x="8" y="250"/>
                    <a:pt x="8" y="250"/>
                  </a:cubicBezTo>
                  <a:cubicBezTo>
                    <a:pt x="1" y="255"/>
                    <a:pt x="0" y="264"/>
                    <a:pt x="5" y="270"/>
                  </a:cubicBezTo>
                  <a:cubicBezTo>
                    <a:pt x="9" y="277"/>
                    <a:pt x="19" y="278"/>
                    <a:pt x="25" y="273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71" name="Freeform 70">
              <a:extLst>
                <a:ext uri="{FF2B5EF4-FFF2-40B4-BE49-F238E27FC236}">
                  <a16:creationId xmlns:a16="http://schemas.microsoft.com/office/drawing/2014/main" id="{DD6B5B54-5E03-2F4B-BC04-53CE31D17DC8}"/>
                </a:ext>
              </a:extLst>
            </p:cNvPr>
            <p:cNvSpPr>
              <a:spLocks/>
            </p:cNvSpPr>
            <p:nvPr/>
          </p:nvSpPr>
          <p:spPr bwMode="auto">
            <a:xfrm>
              <a:off x="7899401" y="1517652"/>
              <a:ext cx="381000" cy="334433"/>
            </a:xfrm>
            <a:custGeom>
              <a:avLst/>
              <a:gdLst>
                <a:gd name="T0" fmla="*/ 125 w 179"/>
                <a:gd name="T1" fmla="*/ 47 h 157"/>
                <a:gd name="T2" fmla="*/ 157 w 179"/>
                <a:gd name="T3" fmla="*/ 132 h 157"/>
                <a:gd name="T4" fmla="*/ 68 w 179"/>
                <a:gd name="T5" fmla="*/ 117 h 157"/>
                <a:gd name="T6" fmla="*/ 0 w 179"/>
                <a:gd name="T7" fmla="*/ 0 h 157"/>
                <a:gd name="T8" fmla="*/ 125 w 179"/>
                <a:gd name="T9" fmla="*/ 47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9" h="157">
                  <a:moveTo>
                    <a:pt x="125" y="47"/>
                  </a:moveTo>
                  <a:cubicBezTo>
                    <a:pt x="168" y="83"/>
                    <a:pt x="179" y="107"/>
                    <a:pt x="157" y="132"/>
                  </a:cubicBezTo>
                  <a:cubicBezTo>
                    <a:pt x="136" y="157"/>
                    <a:pt x="111" y="153"/>
                    <a:pt x="68" y="117"/>
                  </a:cubicBezTo>
                  <a:cubicBezTo>
                    <a:pt x="24" y="80"/>
                    <a:pt x="0" y="0"/>
                    <a:pt x="0" y="0"/>
                  </a:cubicBezTo>
                  <a:cubicBezTo>
                    <a:pt x="0" y="0"/>
                    <a:pt x="81" y="10"/>
                    <a:pt x="125" y="47"/>
                  </a:cubicBez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72" name="Freeform 71">
              <a:extLst>
                <a:ext uri="{FF2B5EF4-FFF2-40B4-BE49-F238E27FC236}">
                  <a16:creationId xmlns:a16="http://schemas.microsoft.com/office/drawing/2014/main" id="{E1BAEC45-69F3-EC4E-90C1-A6E0F5B0A03B}"/>
                </a:ext>
              </a:extLst>
            </p:cNvPr>
            <p:cNvSpPr>
              <a:spLocks/>
            </p:cNvSpPr>
            <p:nvPr/>
          </p:nvSpPr>
          <p:spPr bwMode="auto">
            <a:xfrm>
              <a:off x="7899402" y="1517652"/>
              <a:ext cx="334433" cy="319617"/>
            </a:xfrm>
            <a:custGeom>
              <a:avLst/>
              <a:gdLst>
                <a:gd name="T0" fmla="*/ 0 w 157"/>
                <a:gd name="T1" fmla="*/ 0 h 150"/>
                <a:gd name="T2" fmla="*/ 157 w 157"/>
                <a:gd name="T3" fmla="*/ 132 h 150"/>
                <a:gd name="T4" fmla="*/ 124 w 157"/>
                <a:gd name="T5" fmla="*/ 148 h 150"/>
                <a:gd name="T6" fmla="*/ 74 w 157"/>
                <a:gd name="T7" fmla="*/ 122 h 150"/>
                <a:gd name="T8" fmla="*/ 0 w 157"/>
                <a:gd name="T9" fmla="*/ 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7" h="150">
                  <a:moveTo>
                    <a:pt x="0" y="0"/>
                  </a:moveTo>
                  <a:cubicBezTo>
                    <a:pt x="157" y="132"/>
                    <a:pt x="157" y="132"/>
                    <a:pt x="157" y="132"/>
                  </a:cubicBezTo>
                  <a:cubicBezTo>
                    <a:pt x="157" y="132"/>
                    <a:pt x="147" y="150"/>
                    <a:pt x="124" y="148"/>
                  </a:cubicBezTo>
                  <a:cubicBezTo>
                    <a:pt x="111" y="147"/>
                    <a:pt x="95" y="138"/>
                    <a:pt x="74" y="122"/>
                  </a:cubicBezTo>
                  <a:cubicBezTo>
                    <a:pt x="21" y="80"/>
                    <a:pt x="0" y="0"/>
                    <a:pt x="0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73" name="Freeform 72">
              <a:extLst>
                <a:ext uri="{FF2B5EF4-FFF2-40B4-BE49-F238E27FC236}">
                  <a16:creationId xmlns:a16="http://schemas.microsoft.com/office/drawing/2014/main" id="{3CE02B00-41B8-1043-8800-8E0358E737F8}"/>
                </a:ext>
              </a:extLst>
            </p:cNvPr>
            <p:cNvSpPr>
              <a:spLocks/>
            </p:cNvSpPr>
            <p:nvPr/>
          </p:nvSpPr>
          <p:spPr bwMode="auto">
            <a:xfrm>
              <a:off x="8331202" y="2241551"/>
              <a:ext cx="419100" cy="281517"/>
            </a:xfrm>
            <a:custGeom>
              <a:avLst/>
              <a:gdLst>
                <a:gd name="T0" fmla="*/ 106 w 197"/>
                <a:gd name="T1" fmla="*/ 106 h 132"/>
                <a:gd name="T2" fmla="*/ 14 w 197"/>
                <a:gd name="T3" fmla="*/ 102 h 132"/>
                <a:gd name="T4" fmla="*/ 63 w 197"/>
                <a:gd name="T5" fmla="*/ 26 h 132"/>
                <a:gd name="T6" fmla="*/ 197 w 197"/>
                <a:gd name="T7" fmla="*/ 9 h 132"/>
                <a:gd name="T8" fmla="*/ 106 w 197"/>
                <a:gd name="T9" fmla="*/ 106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7" h="132">
                  <a:moveTo>
                    <a:pt x="106" y="106"/>
                  </a:moveTo>
                  <a:cubicBezTo>
                    <a:pt x="56" y="131"/>
                    <a:pt x="30" y="132"/>
                    <a:pt x="14" y="102"/>
                  </a:cubicBezTo>
                  <a:cubicBezTo>
                    <a:pt x="0" y="73"/>
                    <a:pt x="13" y="52"/>
                    <a:pt x="63" y="26"/>
                  </a:cubicBezTo>
                  <a:cubicBezTo>
                    <a:pt x="114" y="0"/>
                    <a:pt x="197" y="9"/>
                    <a:pt x="197" y="9"/>
                  </a:cubicBezTo>
                  <a:cubicBezTo>
                    <a:pt x="197" y="9"/>
                    <a:pt x="157" y="80"/>
                    <a:pt x="106" y="106"/>
                  </a:cubicBez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74" name="Freeform 73">
              <a:extLst>
                <a:ext uri="{FF2B5EF4-FFF2-40B4-BE49-F238E27FC236}">
                  <a16:creationId xmlns:a16="http://schemas.microsoft.com/office/drawing/2014/main" id="{33781252-49AA-3249-B706-C910F1EC7086}"/>
                </a:ext>
              </a:extLst>
            </p:cNvPr>
            <p:cNvSpPr>
              <a:spLocks/>
            </p:cNvSpPr>
            <p:nvPr/>
          </p:nvSpPr>
          <p:spPr bwMode="auto">
            <a:xfrm>
              <a:off x="8335435" y="2235201"/>
              <a:ext cx="414867" cy="224367"/>
            </a:xfrm>
            <a:custGeom>
              <a:avLst/>
              <a:gdLst>
                <a:gd name="T0" fmla="*/ 195 w 195"/>
                <a:gd name="T1" fmla="*/ 12 h 105"/>
                <a:gd name="T2" fmla="*/ 12 w 195"/>
                <a:gd name="T3" fmla="*/ 105 h 105"/>
                <a:gd name="T4" fmla="*/ 11 w 195"/>
                <a:gd name="T5" fmla="*/ 69 h 105"/>
                <a:gd name="T6" fmla="*/ 54 w 195"/>
                <a:gd name="T7" fmla="*/ 33 h 105"/>
                <a:gd name="T8" fmla="*/ 195 w 195"/>
                <a:gd name="T9" fmla="*/ 12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5" h="105">
                  <a:moveTo>
                    <a:pt x="195" y="12"/>
                  </a:moveTo>
                  <a:cubicBezTo>
                    <a:pt x="12" y="105"/>
                    <a:pt x="12" y="105"/>
                    <a:pt x="12" y="105"/>
                  </a:cubicBezTo>
                  <a:cubicBezTo>
                    <a:pt x="12" y="105"/>
                    <a:pt x="0" y="90"/>
                    <a:pt x="11" y="69"/>
                  </a:cubicBezTo>
                  <a:cubicBezTo>
                    <a:pt x="17" y="58"/>
                    <a:pt x="31" y="46"/>
                    <a:pt x="54" y="33"/>
                  </a:cubicBezTo>
                  <a:cubicBezTo>
                    <a:pt x="113" y="0"/>
                    <a:pt x="195" y="12"/>
                    <a:pt x="195" y="12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75" name="Freeform 74">
              <a:extLst>
                <a:ext uri="{FF2B5EF4-FFF2-40B4-BE49-F238E27FC236}">
                  <a16:creationId xmlns:a16="http://schemas.microsoft.com/office/drawing/2014/main" id="{24D046E7-CBF4-CA40-91A7-F937AF042C01}"/>
                </a:ext>
              </a:extLst>
            </p:cNvPr>
            <p:cNvSpPr>
              <a:spLocks/>
            </p:cNvSpPr>
            <p:nvPr/>
          </p:nvSpPr>
          <p:spPr bwMode="auto">
            <a:xfrm>
              <a:off x="8032752" y="2715685"/>
              <a:ext cx="152400" cy="311151"/>
            </a:xfrm>
            <a:custGeom>
              <a:avLst/>
              <a:gdLst>
                <a:gd name="T0" fmla="*/ 67 w 71"/>
                <a:gd name="T1" fmla="*/ 85 h 147"/>
                <a:gd name="T2" fmla="*/ 41 w 71"/>
                <a:gd name="T3" fmla="*/ 145 h 147"/>
                <a:gd name="T4" fmla="*/ 4 w 71"/>
                <a:gd name="T5" fmla="*/ 93 h 147"/>
                <a:gd name="T6" fmla="*/ 27 w 71"/>
                <a:gd name="T7" fmla="*/ 0 h 147"/>
                <a:gd name="T8" fmla="*/ 67 w 71"/>
                <a:gd name="T9" fmla="*/ 85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1" h="147">
                  <a:moveTo>
                    <a:pt x="67" y="85"/>
                  </a:moveTo>
                  <a:cubicBezTo>
                    <a:pt x="71" y="125"/>
                    <a:pt x="65" y="142"/>
                    <a:pt x="41" y="145"/>
                  </a:cubicBezTo>
                  <a:cubicBezTo>
                    <a:pt x="19" y="147"/>
                    <a:pt x="8" y="132"/>
                    <a:pt x="4" y="93"/>
                  </a:cubicBezTo>
                  <a:cubicBezTo>
                    <a:pt x="0" y="53"/>
                    <a:pt x="27" y="0"/>
                    <a:pt x="27" y="0"/>
                  </a:cubicBezTo>
                  <a:cubicBezTo>
                    <a:pt x="27" y="0"/>
                    <a:pt x="63" y="45"/>
                    <a:pt x="67" y="85"/>
                  </a:cubicBez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76" name="Freeform 75">
              <a:extLst>
                <a:ext uri="{FF2B5EF4-FFF2-40B4-BE49-F238E27FC236}">
                  <a16:creationId xmlns:a16="http://schemas.microsoft.com/office/drawing/2014/main" id="{AA8ABA9C-3019-F44B-BC97-1D1F8B277231}"/>
                </a:ext>
              </a:extLst>
            </p:cNvPr>
            <p:cNvSpPr>
              <a:spLocks/>
            </p:cNvSpPr>
            <p:nvPr/>
          </p:nvSpPr>
          <p:spPr bwMode="auto">
            <a:xfrm>
              <a:off x="8028520" y="2715684"/>
              <a:ext cx="91017" cy="315384"/>
            </a:xfrm>
            <a:custGeom>
              <a:avLst/>
              <a:gdLst>
                <a:gd name="T0" fmla="*/ 29 w 43"/>
                <a:gd name="T1" fmla="*/ 0 h 149"/>
                <a:gd name="T2" fmla="*/ 43 w 43"/>
                <a:gd name="T3" fmla="*/ 145 h 149"/>
                <a:gd name="T4" fmla="*/ 19 w 43"/>
                <a:gd name="T5" fmla="*/ 136 h 149"/>
                <a:gd name="T6" fmla="*/ 7 w 43"/>
                <a:gd name="T7" fmla="*/ 98 h 149"/>
                <a:gd name="T8" fmla="*/ 29 w 43"/>
                <a:gd name="T9" fmla="*/ 0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149">
                  <a:moveTo>
                    <a:pt x="29" y="0"/>
                  </a:moveTo>
                  <a:cubicBezTo>
                    <a:pt x="43" y="145"/>
                    <a:pt x="43" y="145"/>
                    <a:pt x="43" y="145"/>
                  </a:cubicBezTo>
                  <a:cubicBezTo>
                    <a:pt x="43" y="145"/>
                    <a:pt x="30" y="149"/>
                    <a:pt x="19" y="136"/>
                  </a:cubicBezTo>
                  <a:cubicBezTo>
                    <a:pt x="13" y="129"/>
                    <a:pt x="9" y="117"/>
                    <a:pt x="7" y="98"/>
                  </a:cubicBezTo>
                  <a:cubicBezTo>
                    <a:pt x="0" y="51"/>
                    <a:pt x="29" y="0"/>
                    <a:pt x="29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77" name="Freeform 76">
              <a:extLst>
                <a:ext uri="{FF2B5EF4-FFF2-40B4-BE49-F238E27FC236}">
                  <a16:creationId xmlns:a16="http://schemas.microsoft.com/office/drawing/2014/main" id="{AF3E3E4E-9417-3945-8808-E479AD60D1EF}"/>
                </a:ext>
              </a:extLst>
            </p:cNvPr>
            <p:cNvSpPr>
              <a:spLocks/>
            </p:cNvSpPr>
            <p:nvPr/>
          </p:nvSpPr>
          <p:spPr bwMode="auto">
            <a:xfrm>
              <a:off x="8644469" y="2834218"/>
              <a:ext cx="325967" cy="387351"/>
            </a:xfrm>
            <a:custGeom>
              <a:avLst/>
              <a:gdLst>
                <a:gd name="T0" fmla="*/ 40 w 153"/>
                <a:gd name="T1" fmla="*/ 110 h 182"/>
                <a:gd name="T2" fmla="*/ 26 w 153"/>
                <a:gd name="T3" fmla="*/ 20 h 182"/>
                <a:gd name="T4" fmla="*/ 110 w 153"/>
                <a:gd name="T5" fmla="*/ 54 h 182"/>
                <a:gd name="T6" fmla="*/ 153 w 153"/>
                <a:gd name="T7" fmla="*/ 182 h 182"/>
                <a:gd name="T8" fmla="*/ 40 w 153"/>
                <a:gd name="T9" fmla="*/ 110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3" h="182">
                  <a:moveTo>
                    <a:pt x="40" y="110"/>
                  </a:moveTo>
                  <a:cubicBezTo>
                    <a:pt x="5" y="66"/>
                    <a:pt x="0" y="40"/>
                    <a:pt x="26" y="20"/>
                  </a:cubicBezTo>
                  <a:cubicBezTo>
                    <a:pt x="52" y="0"/>
                    <a:pt x="76" y="9"/>
                    <a:pt x="110" y="54"/>
                  </a:cubicBezTo>
                  <a:cubicBezTo>
                    <a:pt x="145" y="98"/>
                    <a:pt x="153" y="182"/>
                    <a:pt x="153" y="182"/>
                  </a:cubicBezTo>
                  <a:cubicBezTo>
                    <a:pt x="153" y="182"/>
                    <a:pt x="75" y="155"/>
                    <a:pt x="40" y="110"/>
                  </a:cubicBez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78" name="Freeform 77">
              <a:extLst>
                <a:ext uri="{FF2B5EF4-FFF2-40B4-BE49-F238E27FC236}">
                  <a16:creationId xmlns:a16="http://schemas.microsoft.com/office/drawing/2014/main" id="{9973229D-0507-5E48-9EDA-CA7BEC0B8D50}"/>
                </a:ext>
              </a:extLst>
            </p:cNvPr>
            <p:cNvSpPr>
              <a:spLocks/>
            </p:cNvSpPr>
            <p:nvPr/>
          </p:nvSpPr>
          <p:spPr bwMode="auto">
            <a:xfrm>
              <a:off x="8699502" y="2844801"/>
              <a:ext cx="270933" cy="376767"/>
            </a:xfrm>
            <a:custGeom>
              <a:avLst/>
              <a:gdLst>
                <a:gd name="T0" fmla="*/ 127 w 127"/>
                <a:gd name="T1" fmla="*/ 177 h 177"/>
                <a:gd name="T2" fmla="*/ 0 w 127"/>
                <a:gd name="T3" fmla="*/ 15 h 177"/>
                <a:gd name="T4" fmla="*/ 36 w 127"/>
                <a:gd name="T5" fmla="*/ 6 h 177"/>
                <a:gd name="T6" fmla="*/ 79 w 127"/>
                <a:gd name="T7" fmla="*/ 42 h 177"/>
                <a:gd name="T8" fmla="*/ 127 w 127"/>
                <a:gd name="T9" fmla="*/ 177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7" h="177">
                  <a:moveTo>
                    <a:pt x="127" y="177"/>
                  </a:moveTo>
                  <a:cubicBezTo>
                    <a:pt x="0" y="15"/>
                    <a:pt x="0" y="15"/>
                    <a:pt x="0" y="15"/>
                  </a:cubicBezTo>
                  <a:cubicBezTo>
                    <a:pt x="0" y="15"/>
                    <a:pt x="13" y="0"/>
                    <a:pt x="36" y="6"/>
                  </a:cubicBezTo>
                  <a:cubicBezTo>
                    <a:pt x="48" y="10"/>
                    <a:pt x="62" y="22"/>
                    <a:pt x="79" y="42"/>
                  </a:cubicBezTo>
                  <a:cubicBezTo>
                    <a:pt x="123" y="94"/>
                    <a:pt x="127" y="177"/>
                    <a:pt x="127" y="177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79" name="Freeform 78">
              <a:extLst>
                <a:ext uri="{FF2B5EF4-FFF2-40B4-BE49-F238E27FC236}">
                  <a16:creationId xmlns:a16="http://schemas.microsoft.com/office/drawing/2014/main" id="{4D1A9FC4-EDD5-B04B-88EE-E0EEE37ABBF8}"/>
                </a:ext>
              </a:extLst>
            </p:cNvPr>
            <p:cNvSpPr>
              <a:spLocks/>
            </p:cNvSpPr>
            <p:nvPr/>
          </p:nvSpPr>
          <p:spPr bwMode="auto">
            <a:xfrm>
              <a:off x="8504768" y="1782233"/>
              <a:ext cx="245533" cy="137584"/>
            </a:xfrm>
            <a:custGeom>
              <a:avLst/>
              <a:gdLst>
                <a:gd name="T0" fmla="*/ 55 w 115"/>
                <a:gd name="T1" fmla="*/ 57 h 65"/>
                <a:gd name="T2" fmla="*/ 5 w 115"/>
                <a:gd name="T3" fmla="*/ 45 h 65"/>
                <a:gd name="T4" fmla="*/ 40 w 115"/>
                <a:gd name="T5" fmla="*/ 8 h 65"/>
                <a:gd name="T6" fmla="*/ 115 w 115"/>
                <a:gd name="T7" fmla="*/ 13 h 65"/>
                <a:gd name="T8" fmla="*/ 55 w 115"/>
                <a:gd name="T9" fmla="*/ 57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5" h="65">
                  <a:moveTo>
                    <a:pt x="55" y="57"/>
                  </a:moveTo>
                  <a:cubicBezTo>
                    <a:pt x="25" y="65"/>
                    <a:pt x="10" y="63"/>
                    <a:pt x="5" y="45"/>
                  </a:cubicBezTo>
                  <a:cubicBezTo>
                    <a:pt x="0" y="27"/>
                    <a:pt x="10" y="17"/>
                    <a:pt x="40" y="8"/>
                  </a:cubicBezTo>
                  <a:cubicBezTo>
                    <a:pt x="71" y="0"/>
                    <a:pt x="115" y="13"/>
                    <a:pt x="115" y="13"/>
                  </a:cubicBezTo>
                  <a:cubicBezTo>
                    <a:pt x="115" y="13"/>
                    <a:pt x="86" y="48"/>
                    <a:pt x="55" y="57"/>
                  </a:cubicBez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80" name="Freeform 79">
              <a:extLst>
                <a:ext uri="{FF2B5EF4-FFF2-40B4-BE49-F238E27FC236}">
                  <a16:creationId xmlns:a16="http://schemas.microsoft.com/office/drawing/2014/main" id="{ECC80E77-A732-4748-B8B5-6B8402DDEC4B}"/>
                </a:ext>
              </a:extLst>
            </p:cNvPr>
            <p:cNvSpPr>
              <a:spLocks/>
            </p:cNvSpPr>
            <p:nvPr/>
          </p:nvSpPr>
          <p:spPr bwMode="auto">
            <a:xfrm>
              <a:off x="8504768" y="1778001"/>
              <a:ext cx="245533" cy="99484"/>
            </a:xfrm>
            <a:custGeom>
              <a:avLst/>
              <a:gdLst>
                <a:gd name="T0" fmla="*/ 115 w 115"/>
                <a:gd name="T1" fmla="*/ 15 h 47"/>
                <a:gd name="T2" fmla="*/ 5 w 115"/>
                <a:gd name="T3" fmla="*/ 47 h 47"/>
                <a:gd name="T4" fmla="*/ 8 w 115"/>
                <a:gd name="T5" fmla="*/ 27 h 47"/>
                <a:gd name="T6" fmla="*/ 36 w 115"/>
                <a:gd name="T7" fmla="*/ 12 h 47"/>
                <a:gd name="T8" fmla="*/ 115 w 115"/>
                <a:gd name="T9" fmla="*/ 15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5" h="47">
                  <a:moveTo>
                    <a:pt x="115" y="15"/>
                  </a:moveTo>
                  <a:cubicBezTo>
                    <a:pt x="5" y="47"/>
                    <a:pt x="5" y="47"/>
                    <a:pt x="5" y="47"/>
                  </a:cubicBezTo>
                  <a:cubicBezTo>
                    <a:pt x="5" y="47"/>
                    <a:pt x="0" y="37"/>
                    <a:pt x="8" y="27"/>
                  </a:cubicBezTo>
                  <a:cubicBezTo>
                    <a:pt x="13" y="21"/>
                    <a:pt x="22" y="16"/>
                    <a:pt x="36" y="12"/>
                  </a:cubicBezTo>
                  <a:cubicBezTo>
                    <a:pt x="72" y="0"/>
                    <a:pt x="115" y="15"/>
                    <a:pt x="115" y="15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81" name="Freeform 80">
              <a:extLst>
                <a:ext uri="{FF2B5EF4-FFF2-40B4-BE49-F238E27FC236}">
                  <a16:creationId xmlns:a16="http://schemas.microsoft.com/office/drawing/2014/main" id="{4065C404-F3D6-B541-ABFE-29186AF34DB1}"/>
                </a:ext>
              </a:extLst>
            </p:cNvPr>
            <p:cNvSpPr>
              <a:spLocks/>
            </p:cNvSpPr>
            <p:nvPr/>
          </p:nvSpPr>
          <p:spPr bwMode="auto">
            <a:xfrm>
              <a:off x="7797801" y="3081867"/>
              <a:ext cx="247651" cy="124884"/>
            </a:xfrm>
            <a:custGeom>
              <a:avLst/>
              <a:gdLst>
                <a:gd name="T0" fmla="*/ 65 w 116"/>
                <a:gd name="T1" fmla="*/ 5 h 59"/>
                <a:gd name="T2" fmla="*/ 113 w 116"/>
                <a:gd name="T3" fmla="*/ 23 h 59"/>
                <a:gd name="T4" fmla="*/ 74 w 116"/>
                <a:gd name="T5" fmla="*/ 55 h 59"/>
                <a:gd name="T6" fmla="*/ 0 w 116"/>
                <a:gd name="T7" fmla="*/ 40 h 59"/>
                <a:gd name="T8" fmla="*/ 65 w 116"/>
                <a:gd name="T9" fmla="*/ 5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6" h="59">
                  <a:moveTo>
                    <a:pt x="65" y="5"/>
                  </a:moveTo>
                  <a:cubicBezTo>
                    <a:pt x="97" y="0"/>
                    <a:pt x="111" y="5"/>
                    <a:pt x="113" y="23"/>
                  </a:cubicBezTo>
                  <a:cubicBezTo>
                    <a:pt x="116" y="41"/>
                    <a:pt x="105" y="50"/>
                    <a:pt x="74" y="55"/>
                  </a:cubicBezTo>
                  <a:cubicBezTo>
                    <a:pt x="43" y="59"/>
                    <a:pt x="0" y="40"/>
                    <a:pt x="0" y="40"/>
                  </a:cubicBezTo>
                  <a:cubicBezTo>
                    <a:pt x="0" y="40"/>
                    <a:pt x="34" y="10"/>
                    <a:pt x="65" y="5"/>
                  </a:cubicBez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82" name="Freeform 81">
              <a:extLst>
                <a:ext uri="{FF2B5EF4-FFF2-40B4-BE49-F238E27FC236}">
                  <a16:creationId xmlns:a16="http://schemas.microsoft.com/office/drawing/2014/main" id="{B03850DF-1168-C34D-9AE2-4529325054CA}"/>
                </a:ext>
              </a:extLst>
            </p:cNvPr>
            <p:cNvSpPr>
              <a:spLocks/>
            </p:cNvSpPr>
            <p:nvPr/>
          </p:nvSpPr>
          <p:spPr bwMode="auto">
            <a:xfrm>
              <a:off x="7797802" y="3130552"/>
              <a:ext cx="249767" cy="80433"/>
            </a:xfrm>
            <a:custGeom>
              <a:avLst/>
              <a:gdLst>
                <a:gd name="T0" fmla="*/ 0 w 117"/>
                <a:gd name="T1" fmla="*/ 17 h 38"/>
                <a:gd name="T2" fmla="*/ 113 w 117"/>
                <a:gd name="T3" fmla="*/ 0 h 38"/>
                <a:gd name="T4" fmla="*/ 108 w 117"/>
                <a:gd name="T5" fmla="*/ 20 h 38"/>
                <a:gd name="T6" fmla="*/ 78 w 117"/>
                <a:gd name="T7" fmla="*/ 31 h 38"/>
                <a:gd name="T8" fmla="*/ 0 w 117"/>
                <a:gd name="T9" fmla="*/ 17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7" h="38">
                  <a:moveTo>
                    <a:pt x="0" y="17"/>
                  </a:moveTo>
                  <a:cubicBezTo>
                    <a:pt x="113" y="0"/>
                    <a:pt x="113" y="0"/>
                    <a:pt x="113" y="0"/>
                  </a:cubicBezTo>
                  <a:cubicBezTo>
                    <a:pt x="113" y="0"/>
                    <a:pt x="117" y="11"/>
                    <a:pt x="108" y="20"/>
                  </a:cubicBezTo>
                  <a:cubicBezTo>
                    <a:pt x="103" y="24"/>
                    <a:pt x="93" y="28"/>
                    <a:pt x="78" y="31"/>
                  </a:cubicBezTo>
                  <a:cubicBezTo>
                    <a:pt x="42" y="38"/>
                    <a:pt x="0" y="17"/>
                    <a:pt x="0" y="17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83" name="Freeform 82">
              <a:extLst>
                <a:ext uri="{FF2B5EF4-FFF2-40B4-BE49-F238E27FC236}">
                  <a16:creationId xmlns:a16="http://schemas.microsoft.com/office/drawing/2014/main" id="{8726CF92-751D-C542-B4C6-BC7DFA477953}"/>
                </a:ext>
              </a:extLst>
            </p:cNvPr>
            <p:cNvSpPr>
              <a:spLocks/>
            </p:cNvSpPr>
            <p:nvPr/>
          </p:nvSpPr>
          <p:spPr bwMode="auto">
            <a:xfrm>
              <a:off x="7679268" y="2266952"/>
              <a:ext cx="247651" cy="141817"/>
            </a:xfrm>
            <a:custGeom>
              <a:avLst/>
              <a:gdLst>
                <a:gd name="T0" fmla="*/ 74 w 116"/>
                <a:gd name="T1" fmla="*/ 9 h 66"/>
                <a:gd name="T2" fmla="*/ 110 w 116"/>
                <a:gd name="T3" fmla="*/ 45 h 66"/>
                <a:gd name="T4" fmla="*/ 61 w 116"/>
                <a:gd name="T5" fmla="*/ 57 h 66"/>
                <a:gd name="T6" fmla="*/ 0 w 116"/>
                <a:gd name="T7" fmla="*/ 13 h 66"/>
                <a:gd name="T8" fmla="*/ 74 w 116"/>
                <a:gd name="T9" fmla="*/ 9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6" h="66">
                  <a:moveTo>
                    <a:pt x="74" y="9"/>
                  </a:moveTo>
                  <a:cubicBezTo>
                    <a:pt x="105" y="17"/>
                    <a:pt x="116" y="27"/>
                    <a:pt x="110" y="45"/>
                  </a:cubicBezTo>
                  <a:cubicBezTo>
                    <a:pt x="105" y="62"/>
                    <a:pt x="92" y="66"/>
                    <a:pt x="61" y="57"/>
                  </a:cubicBezTo>
                  <a:cubicBezTo>
                    <a:pt x="31" y="49"/>
                    <a:pt x="0" y="13"/>
                    <a:pt x="0" y="13"/>
                  </a:cubicBezTo>
                  <a:cubicBezTo>
                    <a:pt x="0" y="13"/>
                    <a:pt x="44" y="0"/>
                    <a:pt x="74" y="9"/>
                  </a:cubicBez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84" name="Freeform 83">
              <a:extLst>
                <a:ext uri="{FF2B5EF4-FFF2-40B4-BE49-F238E27FC236}">
                  <a16:creationId xmlns:a16="http://schemas.microsoft.com/office/drawing/2014/main" id="{105F3F3B-C97F-D648-8CB8-F4AF3CFC04F1}"/>
                </a:ext>
              </a:extLst>
            </p:cNvPr>
            <p:cNvSpPr>
              <a:spLocks/>
            </p:cNvSpPr>
            <p:nvPr/>
          </p:nvSpPr>
          <p:spPr bwMode="auto">
            <a:xfrm>
              <a:off x="7679269" y="2294467"/>
              <a:ext cx="234951" cy="107951"/>
            </a:xfrm>
            <a:custGeom>
              <a:avLst/>
              <a:gdLst>
                <a:gd name="T0" fmla="*/ 0 w 110"/>
                <a:gd name="T1" fmla="*/ 0 h 50"/>
                <a:gd name="T2" fmla="*/ 110 w 110"/>
                <a:gd name="T3" fmla="*/ 32 h 50"/>
                <a:gd name="T4" fmla="*/ 97 w 110"/>
                <a:gd name="T5" fmla="*/ 47 h 50"/>
                <a:gd name="T6" fmla="*/ 66 w 110"/>
                <a:gd name="T7" fmla="*/ 46 h 50"/>
                <a:gd name="T8" fmla="*/ 0 w 110"/>
                <a:gd name="T9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0" h="50">
                  <a:moveTo>
                    <a:pt x="0" y="0"/>
                  </a:moveTo>
                  <a:cubicBezTo>
                    <a:pt x="110" y="32"/>
                    <a:pt x="110" y="32"/>
                    <a:pt x="110" y="32"/>
                  </a:cubicBezTo>
                  <a:cubicBezTo>
                    <a:pt x="110" y="32"/>
                    <a:pt x="109" y="43"/>
                    <a:pt x="97" y="47"/>
                  </a:cubicBezTo>
                  <a:cubicBezTo>
                    <a:pt x="90" y="50"/>
                    <a:pt x="80" y="49"/>
                    <a:pt x="66" y="46"/>
                  </a:cubicBezTo>
                  <a:cubicBezTo>
                    <a:pt x="29" y="36"/>
                    <a:pt x="0" y="0"/>
                    <a:pt x="0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85" name="Freeform 84">
              <a:extLst>
                <a:ext uri="{FF2B5EF4-FFF2-40B4-BE49-F238E27FC236}">
                  <a16:creationId xmlns:a16="http://schemas.microsoft.com/office/drawing/2014/main" id="{6F73DC70-75A7-6F4F-97FE-8CBB4A16FD16}"/>
                </a:ext>
              </a:extLst>
            </p:cNvPr>
            <p:cNvSpPr>
              <a:spLocks/>
            </p:cNvSpPr>
            <p:nvPr/>
          </p:nvSpPr>
          <p:spPr bwMode="auto">
            <a:xfrm>
              <a:off x="8790519" y="2440518"/>
              <a:ext cx="97367" cy="190500"/>
            </a:xfrm>
            <a:custGeom>
              <a:avLst/>
              <a:gdLst>
                <a:gd name="T0" fmla="*/ 42 w 45"/>
                <a:gd name="T1" fmla="*/ 56 h 90"/>
                <a:gd name="T2" fmla="*/ 19 w 45"/>
                <a:gd name="T3" fmla="*/ 88 h 90"/>
                <a:gd name="T4" fmla="*/ 3 w 45"/>
                <a:gd name="T5" fmla="*/ 52 h 90"/>
                <a:gd name="T6" fmla="*/ 30 w 45"/>
                <a:gd name="T7" fmla="*/ 0 h 90"/>
                <a:gd name="T8" fmla="*/ 42 w 45"/>
                <a:gd name="T9" fmla="*/ 56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90">
                  <a:moveTo>
                    <a:pt x="42" y="56"/>
                  </a:moveTo>
                  <a:cubicBezTo>
                    <a:pt x="39" y="80"/>
                    <a:pt x="33" y="90"/>
                    <a:pt x="19" y="88"/>
                  </a:cubicBezTo>
                  <a:cubicBezTo>
                    <a:pt x="5" y="86"/>
                    <a:pt x="0" y="76"/>
                    <a:pt x="3" y="52"/>
                  </a:cubicBezTo>
                  <a:cubicBezTo>
                    <a:pt x="6" y="28"/>
                    <a:pt x="30" y="0"/>
                    <a:pt x="30" y="0"/>
                  </a:cubicBezTo>
                  <a:cubicBezTo>
                    <a:pt x="30" y="0"/>
                    <a:pt x="45" y="32"/>
                    <a:pt x="42" y="56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86" name="Freeform 85">
              <a:extLst>
                <a:ext uri="{FF2B5EF4-FFF2-40B4-BE49-F238E27FC236}">
                  <a16:creationId xmlns:a16="http://schemas.microsoft.com/office/drawing/2014/main" id="{8B2BE6F2-B31E-2D4B-9DE8-A4638729E13E}"/>
                </a:ext>
              </a:extLst>
            </p:cNvPr>
            <p:cNvSpPr>
              <a:spLocks/>
            </p:cNvSpPr>
            <p:nvPr/>
          </p:nvSpPr>
          <p:spPr bwMode="auto">
            <a:xfrm>
              <a:off x="8794752" y="2440517"/>
              <a:ext cx="59267" cy="186267"/>
            </a:xfrm>
            <a:custGeom>
              <a:avLst/>
              <a:gdLst>
                <a:gd name="T0" fmla="*/ 28 w 28"/>
                <a:gd name="T1" fmla="*/ 0 h 88"/>
                <a:gd name="T2" fmla="*/ 17 w 28"/>
                <a:gd name="T3" fmla="*/ 88 h 88"/>
                <a:gd name="T4" fmla="*/ 3 w 28"/>
                <a:gd name="T5" fmla="*/ 80 h 88"/>
                <a:gd name="T6" fmla="*/ 1 w 28"/>
                <a:gd name="T7" fmla="*/ 55 h 88"/>
                <a:gd name="T8" fmla="*/ 28 w 28"/>
                <a:gd name="T9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88">
                  <a:moveTo>
                    <a:pt x="28" y="0"/>
                  </a:moveTo>
                  <a:cubicBezTo>
                    <a:pt x="17" y="88"/>
                    <a:pt x="17" y="88"/>
                    <a:pt x="17" y="88"/>
                  </a:cubicBezTo>
                  <a:cubicBezTo>
                    <a:pt x="17" y="88"/>
                    <a:pt x="8" y="88"/>
                    <a:pt x="3" y="80"/>
                  </a:cubicBezTo>
                  <a:cubicBezTo>
                    <a:pt x="1" y="75"/>
                    <a:pt x="0" y="67"/>
                    <a:pt x="1" y="55"/>
                  </a:cubicBezTo>
                  <a:cubicBezTo>
                    <a:pt x="4" y="27"/>
                    <a:pt x="28" y="0"/>
                    <a:pt x="28" y="0"/>
                  </a:cubicBez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87" name="Freeform 86">
              <a:extLst>
                <a:ext uri="{FF2B5EF4-FFF2-40B4-BE49-F238E27FC236}">
                  <a16:creationId xmlns:a16="http://schemas.microsoft.com/office/drawing/2014/main" id="{048D6FEE-3E8F-064D-89EB-DA36C90FDF3E}"/>
                </a:ext>
              </a:extLst>
            </p:cNvPr>
            <p:cNvSpPr>
              <a:spLocks/>
            </p:cNvSpPr>
            <p:nvPr/>
          </p:nvSpPr>
          <p:spPr bwMode="auto">
            <a:xfrm>
              <a:off x="8077202" y="1981200"/>
              <a:ext cx="179917" cy="127000"/>
            </a:xfrm>
            <a:custGeom>
              <a:avLst/>
              <a:gdLst>
                <a:gd name="T0" fmla="*/ 56 w 84"/>
                <a:gd name="T1" fmla="*/ 13 h 59"/>
                <a:gd name="T2" fmla="*/ 76 w 84"/>
                <a:gd name="T3" fmla="*/ 47 h 59"/>
                <a:gd name="T4" fmla="*/ 37 w 84"/>
                <a:gd name="T5" fmla="*/ 47 h 59"/>
                <a:gd name="T6" fmla="*/ 0 w 84"/>
                <a:gd name="T7" fmla="*/ 2 h 59"/>
                <a:gd name="T8" fmla="*/ 56 w 84"/>
                <a:gd name="T9" fmla="*/ 13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4" h="59">
                  <a:moveTo>
                    <a:pt x="56" y="13"/>
                  </a:moveTo>
                  <a:cubicBezTo>
                    <a:pt x="77" y="25"/>
                    <a:pt x="84" y="34"/>
                    <a:pt x="76" y="47"/>
                  </a:cubicBezTo>
                  <a:cubicBezTo>
                    <a:pt x="69" y="59"/>
                    <a:pt x="58" y="59"/>
                    <a:pt x="37" y="47"/>
                  </a:cubicBezTo>
                  <a:cubicBezTo>
                    <a:pt x="16" y="34"/>
                    <a:pt x="0" y="2"/>
                    <a:pt x="0" y="2"/>
                  </a:cubicBezTo>
                  <a:cubicBezTo>
                    <a:pt x="0" y="2"/>
                    <a:pt x="35" y="0"/>
                    <a:pt x="56" y="13"/>
                  </a:cubicBez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88" name="Freeform 87">
              <a:extLst>
                <a:ext uri="{FF2B5EF4-FFF2-40B4-BE49-F238E27FC236}">
                  <a16:creationId xmlns:a16="http://schemas.microsoft.com/office/drawing/2014/main" id="{8D555E32-89B6-874D-BC9A-DBFA822D09CF}"/>
                </a:ext>
              </a:extLst>
            </p:cNvPr>
            <p:cNvSpPr>
              <a:spLocks/>
            </p:cNvSpPr>
            <p:nvPr/>
          </p:nvSpPr>
          <p:spPr bwMode="auto">
            <a:xfrm>
              <a:off x="8077201" y="1985434"/>
              <a:ext cx="162984" cy="116417"/>
            </a:xfrm>
            <a:custGeom>
              <a:avLst/>
              <a:gdLst>
                <a:gd name="T0" fmla="*/ 0 w 76"/>
                <a:gd name="T1" fmla="*/ 0 h 54"/>
                <a:gd name="T2" fmla="*/ 76 w 76"/>
                <a:gd name="T3" fmla="*/ 45 h 54"/>
                <a:gd name="T4" fmla="*/ 63 w 76"/>
                <a:gd name="T5" fmla="*/ 54 h 54"/>
                <a:gd name="T6" fmla="*/ 40 w 76"/>
                <a:gd name="T7" fmla="*/ 46 h 54"/>
                <a:gd name="T8" fmla="*/ 0 w 76"/>
                <a:gd name="T9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6" h="54">
                  <a:moveTo>
                    <a:pt x="0" y="0"/>
                  </a:moveTo>
                  <a:cubicBezTo>
                    <a:pt x="76" y="45"/>
                    <a:pt x="76" y="45"/>
                    <a:pt x="76" y="45"/>
                  </a:cubicBezTo>
                  <a:cubicBezTo>
                    <a:pt x="76" y="45"/>
                    <a:pt x="73" y="53"/>
                    <a:pt x="63" y="54"/>
                  </a:cubicBezTo>
                  <a:cubicBezTo>
                    <a:pt x="58" y="54"/>
                    <a:pt x="50" y="52"/>
                    <a:pt x="40" y="46"/>
                  </a:cubicBezTo>
                  <a:cubicBezTo>
                    <a:pt x="15" y="33"/>
                    <a:pt x="0" y="0"/>
                    <a:pt x="0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89" name="Freeform 88">
              <a:extLst>
                <a:ext uri="{FF2B5EF4-FFF2-40B4-BE49-F238E27FC236}">
                  <a16:creationId xmlns:a16="http://schemas.microsoft.com/office/drawing/2014/main" id="{1CD6048B-B56F-D44C-BD65-F6BB2F442454}"/>
                </a:ext>
              </a:extLst>
            </p:cNvPr>
            <p:cNvSpPr>
              <a:spLocks/>
            </p:cNvSpPr>
            <p:nvPr/>
          </p:nvSpPr>
          <p:spPr bwMode="auto">
            <a:xfrm>
              <a:off x="8743952" y="2709334"/>
              <a:ext cx="357717" cy="194733"/>
            </a:xfrm>
            <a:custGeom>
              <a:avLst/>
              <a:gdLst>
                <a:gd name="T0" fmla="*/ 10 w 168"/>
                <a:gd name="T1" fmla="*/ 30 h 92"/>
                <a:gd name="T2" fmla="*/ 145 w 168"/>
                <a:gd name="T3" fmla="*/ 89 h 92"/>
                <a:gd name="T4" fmla="*/ 164 w 168"/>
                <a:gd name="T5" fmla="*/ 82 h 92"/>
                <a:gd name="T6" fmla="*/ 157 w 168"/>
                <a:gd name="T7" fmla="*/ 62 h 92"/>
                <a:gd name="T8" fmla="*/ 22 w 168"/>
                <a:gd name="T9" fmla="*/ 3 h 92"/>
                <a:gd name="T10" fmla="*/ 3 w 168"/>
                <a:gd name="T11" fmla="*/ 10 h 92"/>
                <a:gd name="T12" fmla="*/ 10 w 168"/>
                <a:gd name="T13" fmla="*/ 30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8" h="92">
                  <a:moveTo>
                    <a:pt x="10" y="30"/>
                  </a:moveTo>
                  <a:cubicBezTo>
                    <a:pt x="145" y="89"/>
                    <a:pt x="145" y="89"/>
                    <a:pt x="145" y="89"/>
                  </a:cubicBezTo>
                  <a:cubicBezTo>
                    <a:pt x="152" y="92"/>
                    <a:pt x="161" y="89"/>
                    <a:pt x="164" y="82"/>
                  </a:cubicBezTo>
                  <a:cubicBezTo>
                    <a:pt x="168" y="74"/>
                    <a:pt x="164" y="66"/>
                    <a:pt x="157" y="62"/>
                  </a:cubicBezTo>
                  <a:cubicBezTo>
                    <a:pt x="22" y="3"/>
                    <a:pt x="22" y="3"/>
                    <a:pt x="22" y="3"/>
                  </a:cubicBezTo>
                  <a:cubicBezTo>
                    <a:pt x="15" y="0"/>
                    <a:pt x="6" y="3"/>
                    <a:pt x="3" y="10"/>
                  </a:cubicBezTo>
                  <a:cubicBezTo>
                    <a:pt x="0" y="18"/>
                    <a:pt x="3" y="26"/>
                    <a:pt x="10" y="30"/>
                  </a:cubicBezTo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90" name="Freeform 89">
              <a:extLst>
                <a:ext uri="{FF2B5EF4-FFF2-40B4-BE49-F238E27FC236}">
                  <a16:creationId xmlns:a16="http://schemas.microsoft.com/office/drawing/2014/main" id="{846769C1-662B-8E4E-A721-0BF1392C4ACC}"/>
                </a:ext>
              </a:extLst>
            </p:cNvPr>
            <p:cNvSpPr>
              <a:spLocks/>
            </p:cNvSpPr>
            <p:nvPr/>
          </p:nvSpPr>
          <p:spPr bwMode="auto">
            <a:xfrm>
              <a:off x="7884586" y="2893484"/>
              <a:ext cx="452967" cy="423333"/>
            </a:xfrm>
            <a:custGeom>
              <a:avLst/>
              <a:gdLst>
                <a:gd name="T0" fmla="*/ 206 w 213"/>
                <a:gd name="T1" fmla="*/ 172 h 199"/>
                <a:gd name="T2" fmla="*/ 26 w 213"/>
                <a:gd name="T3" fmla="*/ 5 h 199"/>
                <a:gd name="T4" fmla="*/ 5 w 213"/>
                <a:gd name="T5" fmla="*/ 6 h 199"/>
                <a:gd name="T6" fmla="*/ 6 w 213"/>
                <a:gd name="T7" fmla="*/ 27 h 199"/>
                <a:gd name="T8" fmla="*/ 186 w 213"/>
                <a:gd name="T9" fmla="*/ 193 h 199"/>
                <a:gd name="T10" fmla="*/ 207 w 213"/>
                <a:gd name="T11" fmla="*/ 193 h 199"/>
                <a:gd name="T12" fmla="*/ 206 w 213"/>
                <a:gd name="T13" fmla="*/ 172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3" h="199">
                  <a:moveTo>
                    <a:pt x="206" y="172"/>
                  </a:moveTo>
                  <a:cubicBezTo>
                    <a:pt x="26" y="5"/>
                    <a:pt x="26" y="5"/>
                    <a:pt x="26" y="5"/>
                  </a:cubicBezTo>
                  <a:cubicBezTo>
                    <a:pt x="20" y="0"/>
                    <a:pt x="11" y="0"/>
                    <a:pt x="5" y="6"/>
                  </a:cubicBezTo>
                  <a:cubicBezTo>
                    <a:pt x="0" y="12"/>
                    <a:pt x="0" y="21"/>
                    <a:pt x="6" y="27"/>
                  </a:cubicBezTo>
                  <a:cubicBezTo>
                    <a:pt x="186" y="193"/>
                    <a:pt x="186" y="193"/>
                    <a:pt x="186" y="193"/>
                  </a:cubicBezTo>
                  <a:cubicBezTo>
                    <a:pt x="192" y="199"/>
                    <a:pt x="202" y="199"/>
                    <a:pt x="207" y="193"/>
                  </a:cubicBezTo>
                  <a:cubicBezTo>
                    <a:pt x="213" y="187"/>
                    <a:pt x="212" y="177"/>
                    <a:pt x="206" y="172"/>
                  </a:cubicBezTo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91" name="Freeform 90">
              <a:extLst>
                <a:ext uri="{FF2B5EF4-FFF2-40B4-BE49-F238E27FC236}">
                  <a16:creationId xmlns:a16="http://schemas.microsoft.com/office/drawing/2014/main" id="{168A400E-DB66-AA44-AD08-8B8A7DC3B6CB}"/>
                </a:ext>
              </a:extLst>
            </p:cNvPr>
            <p:cNvSpPr>
              <a:spLocks/>
            </p:cNvSpPr>
            <p:nvPr/>
          </p:nvSpPr>
          <p:spPr bwMode="auto">
            <a:xfrm>
              <a:off x="8208435" y="3945467"/>
              <a:ext cx="188384" cy="44451"/>
            </a:xfrm>
            <a:custGeom>
              <a:avLst/>
              <a:gdLst>
                <a:gd name="T0" fmla="*/ 0 w 89"/>
                <a:gd name="T1" fmla="*/ 13 h 21"/>
                <a:gd name="T2" fmla="*/ 7 w 89"/>
                <a:gd name="T3" fmla="*/ 9 h 21"/>
                <a:gd name="T4" fmla="*/ 14 w 89"/>
                <a:gd name="T5" fmla="*/ 6 h 21"/>
                <a:gd name="T6" fmla="*/ 21 w 89"/>
                <a:gd name="T7" fmla="*/ 4 h 21"/>
                <a:gd name="T8" fmla="*/ 28 w 89"/>
                <a:gd name="T9" fmla="*/ 1 h 21"/>
                <a:gd name="T10" fmla="*/ 32 w 89"/>
                <a:gd name="T11" fmla="*/ 0 h 21"/>
                <a:gd name="T12" fmla="*/ 35 w 89"/>
                <a:gd name="T13" fmla="*/ 5 h 21"/>
                <a:gd name="T14" fmla="*/ 36 w 89"/>
                <a:gd name="T15" fmla="*/ 7 h 21"/>
                <a:gd name="T16" fmla="*/ 37 w 89"/>
                <a:gd name="T17" fmla="*/ 8 h 21"/>
                <a:gd name="T18" fmla="*/ 40 w 89"/>
                <a:gd name="T19" fmla="*/ 11 h 21"/>
                <a:gd name="T20" fmla="*/ 42 w 89"/>
                <a:gd name="T21" fmla="*/ 12 h 21"/>
                <a:gd name="T22" fmla="*/ 43 w 89"/>
                <a:gd name="T23" fmla="*/ 13 h 21"/>
                <a:gd name="T24" fmla="*/ 44 w 89"/>
                <a:gd name="T25" fmla="*/ 13 h 21"/>
                <a:gd name="T26" fmla="*/ 45 w 89"/>
                <a:gd name="T27" fmla="*/ 13 h 21"/>
                <a:gd name="T28" fmla="*/ 46 w 89"/>
                <a:gd name="T29" fmla="*/ 12 h 21"/>
                <a:gd name="T30" fmla="*/ 48 w 89"/>
                <a:gd name="T31" fmla="*/ 11 h 21"/>
                <a:gd name="T32" fmla="*/ 49 w 89"/>
                <a:gd name="T33" fmla="*/ 10 h 21"/>
                <a:gd name="T34" fmla="*/ 51 w 89"/>
                <a:gd name="T35" fmla="*/ 9 h 21"/>
                <a:gd name="T36" fmla="*/ 51 w 89"/>
                <a:gd name="T37" fmla="*/ 9 h 21"/>
                <a:gd name="T38" fmla="*/ 51 w 89"/>
                <a:gd name="T39" fmla="*/ 9 h 21"/>
                <a:gd name="T40" fmla="*/ 51 w 89"/>
                <a:gd name="T41" fmla="*/ 9 h 21"/>
                <a:gd name="T42" fmla="*/ 51 w 89"/>
                <a:gd name="T43" fmla="*/ 9 h 21"/>
                <a:gd name="T44" fmla="*/ 51 w 89"/>
                <a:gd name="T45" fmla="*/ 9 h 21"/>
                <a:gd name="T46" fmla="*/ 51 w 89"/>
                <a:gd name="T47" fmla="*/ 9 h 21"/>
                <a:gd name="T48" fmla="*/ 51 w 89"/>
                <a:gd name="T49" fmla="*/ 9 h 21"/>
                <a:gd name="T50" fmla="*/ 51 w 89"/>
                <a:gd name="T51" fmla="*/ 9 h 21"/>
                <a:gd name="T52" fmla="*/ 52 w 89"/>
                <a:gd name="T53" fmla="*/ 8 h 21"/>
                <a:gd name="T54" fmla="*/ 53 w 89"/>
                <a:gd name="T55" fmla="*/ 6 h 21"/>
                <a:gd name="T56" fmla="*/ 54 w 89"/>
                <a:gd name="T57" fmla="*/ 5 h 21"/>
                <a:gd name="T58" fmla="*/ 57 w 89"/>
                <a:gd name="T59" fmla="*/ 1 h 21"/>
                <a:gd name="T60" fmla="*/ 61 w 89"/>
                <a:gd name="T61" fmla="*/ 1 h 21"/>
                <a:gd name="T62" fmla="*/ 68 w 89"/>
                <a:gd name="T63" fmla="*/ 3 h 21"/>
                <a:gd name="T64" fmla="*/ 75 w 89"/>
                <a:gd name="T65" fmla="*/ 6 h 21"/>
                <a:gd name="T66" fmla="*/ 82 w 89"/>
                <a:gd name="T67" fmla="*/ 8 h 21"/>
                <a:gd name="T68" fmla="*/ 89 w 89"/>
                <a:gd name="T69" fmla="*/ 11 h 21"/>
                <a:gd name="T70" fmla="*/ 89 w 89"/>
                <a:gd name="T71" fmla="*/ 12 h 21"/>
                <a:gd name="T72" fmla="*/ 60 w 89"/>
                <a:gd name="T73" fmla="*/ 8 h 21"/>
                <a:gd name="T74" fmla="*/ 60 w 89"/>
                <a:gd name="T75" fmla="*/ 8 h 21"/>
                <a:gd name="T76" fmla="*/ 59 w 89"/>
                <a:gd name="T77" fmla="*/ 10 h 21"/>
                <a:gd name="T78" fmla="*/ 58 w 89"/>
                <a:gd name="T79" fmla="*/ 12 h 21"/>
                <a:gd name="T80" fmla="*/ 56 w 89"/>
                <a:gd name="T81" fmla="*/ 14 h 21"/>
                <a:gd name="T82" fmla="*/ 54 w 89"/>
                <a:gd name="T83" fmla="*/ 16 h 21"/>
                <a:gd name="T84" fmla="*/ 52 w 89"/>
                <a:gd name="T85" fmla="*/ 18 h 21"/>
                <a:gd name="T86" fmla="*/ 50 w 89"/>
                <a:gd name="T87" fmla="*/ 19 h 21"/>
                <a:gd name="T88" fmla="*/ 47 w 89"/>
                <a:gd name="T89" fmla="*/ 20 h 21"/>
                <a:gd name="T90" fmla="*/ 44 w 89"/>
                <a:gd name="T91" fmla="*/ 21 h 21"/>
                <a:gd name="T92" fmla="*/ 42 w 89"/>
                <a:gd name="T93" fmla="*/ 20 h 21"/>
                <a:gd name="T94" fmla="*/ 39 w 89"/>
                <a:gd name="T95" fmla="*/ 20 h 21"/>
                <a:gd name="T96" fmla="*/ 34 w 89"/>
                <a:gd name="T97" fmla="*/ 16 h 21"/>
                <a:gd name="T98" fmla="*/ 28 w 89"/>
                <a:gd name="T99" fmla="*/ 8 h 21"/>
                <a:gd name="T100" fmla="*/ 29 w 89"/>
                <a:gd name="T101" fmla="*/ 8 h 21"/>
                <a:gd name="T102" fmla="*/ 0 w 89"/>
                <a:gd name="T103" fmla="*/ 14 h 21"/>
                <a:gd name="T104" fmla="*/ 0 w 89"/>
                <a:gd name="T105" fmla="*/ 13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89" h="21">
                  <a:moveTo>
                    <a:pt x="0" y="13"/>
                  </a:moveTo>
                  <a:cubicBezTo>
                    <a:pt x="2" y="12"/>
                    <a:pt x="5" y="10"/>
                    <a:pt x="7" y="9"/>
                  </a:cubicBezTo>
                  <a:cubicBezTo>
                    <a:pt x="9" y="8"/>
                    <a:pt x="12" y="7"/>
                    <a:pt x="14" y="6"/>
                  </a:cubicBezTo>
                  <a:cubicBezTo>
                    <a:pt x="16" y="6"/>
                    <a:pt x="18" y="4"/>
                    <a:pt x="21" y="4"/>
                  </a:cubicBezTo>
                  <a:cubicBezTo>
                    <a:pt x="23" y="3"/>
                    <a:pt x="25" y="2"/>
                    <a:pt x="28" y="1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35" y="5"/>
                    <a:pt x="35" y="5"/>
                    <a:pt x="35" y="5"/>
                  </a:cubicBezTo>
                  <a:cubicBezTo>
                    <a:pt x="36" y="7"/>
                    <a:pt x="36" y="7"/>
                    <a:pt x="36" y="7"/>
                  </a:cubicBezTo>
                  <a:cubicBezTo>
                    <a:pt x="36" y="7"/>
                    <a:pt x="37" y="8"/>
                    <a:pt x="37" y="8"/>
                  </a:cubicBezTo>
                  <a:cubicBezTo>
                    <a:pt x="38" y="9"/>
                    <a:pt x="39" y="10"/>
                    <a:pt x="40" y="11"/>
                  </a:cubicBezTo>
                  <a:cubicBezTo>
                    <a:pt x="40" y="12"/>
                    <a:pt x="41" y="12"/>
                    <a:pt x="42" y="12"/>
                  </a:cubicBezTo>
                  <a:cubicBezTo>
                    <a:pt x="43" y="13"/>
                    <a:pt x="43" y="13"/>
                    <a:pt x="43" y="13"/>
                  </a:cubicBezTo>
                  <a:cubicBezTo>
                    <a:pt x="44" y="13"/>
                    <a:pt x="44" y="13"/>
                    <a:pt x="44" y="13"/>
                  </a:cubicBezTo>
                  <a:cubicBezTo>
                    <a:pt x="44" y="13"/>
                    <a:pt x="45" y="12"/>
                    <a:pt x="45" y="13"/>
                  </a:cubicBezTo>
                  <a:cubicBezTo>
                    <a:pt x="45" y="12"/>
                    <a:pt x="46" y="12"/>
                    <a:pt x="46" y="12"/>
                  </a:cubicBezTo>
                  <a:cubicBezTo>
                    <a:pt x="47" y="12"/>
                    <a:pt x="47" y="12"/>
                    <a:pt x="48" y="11"/>
                  </a:cubicBezTo>
                  <a:cubicBezTo>
                    <a:pt x="48" y="11"/>
                    <a:pt x="49" y="11"/>
                    <a:pt x="49" y="10"/>
                  </a:cubicBezTo>
                  <a:cubicBezTo>
                    <a:pt x="50" y="10"/>
                    <a:pt x="50" y="9"/>
                    <a:pt x="51" y="9"/>
                  </a:cubicBezTo>
                  <a:cubicBezTo>
                    <a:pt x="51" y="9"/>
                    <a:pt x="51" y="9"/>
                    <a:pt x="51" y="9"/>
                  </a:cubicBezTo>
                  <a:cubicBezTo>
                    <a:pt x="51" y="9"/>
                    <a:pt x="51" y="9"/>
                    <a:pt x="51" y="9"/>
                  </a:cubicBezTo>
                  <a:cubicBezTo>
                    <a:pt x="51" y="9"/>
                    <a:pt x="51" y="9"/>
                    <a:pt x="51" y="9"/>
                  </a:cubicBezTo>
                  <a:cubicBezTo>
                    <a:pt x="51" y="9"/>
                    <a:pt x="51" y="9"/>
                    <a:pt x="51" y="9"/>
                  </a:cubicBezTo>
                  <a:cubicBezTo>
                    <a:pt x="51" y="9"/>
                    <a:pt x="51" y="9"/>
                    <a:pt x="51" y="9"/>
                  </a:cubicBezTo>
                  <a:cubicBezTo>
                    <a:pt x="52" y="8"/>
                    <a:pt x="51" y="9"/>
                    <a:pt x="51" y="9"/>
                  </a:cubicBezTo>
                  <a:cubicBezTo>
                    <a:pt x="51" y="9"/>
                    <a:pt x="51" y="9"/>
                    <a:pt x="51" y="9"/>
                  </a:cubicBezTo>
                  <a:cubicBezTo>
                    <a:pt x="51" y="9"/>
                    <a:pt x="51" y="9"/>
                    <a:pt x="51" y="9"/>
                  </a:cubicBezTo>
                  <a:cubicBezTo>
                    <a:pt x="52" y="8"/>
                    <a:pt x="52" y="8"/>
                    <a:pt x="52" y="8"/>
                  </a:cubicBezTo>
                  <a:cubicBezTo>
                    <a:pt x="53" y="7"/>
                    <a:pt x="53" y="7"/>
                    <a:pt x="53" y="6"/>
                  </a:cubicBezTo>
                  <a:cubicBezTo>
                    <a:pt x="54" y="6"/>
                    <a:pt x="54" y="5"/>
                    <a:pt x="54" y="5"/>
                  </a:cubicBezTo>
                  <a:cubicBezTo>
                    <a:pt x="57" y="1"/>
                    <a:pt x="57" y="1"/>
                    <a:pt x="57" y="1"/>
                  </a:cubicBezTo>
                  <a:cubicBezTo>
                    <a:pt x="61" y="1"/>
                    <a:pt x="61" y="1"/>
                    <a:pt x="61" y="1"/>
                  </a:cubicBezTo>
                  <a:cubicBezTo>
                    <a:pt x="63" y="2"/>
                    <a:pt x="65" y="3"/>
                    <a:pt x="68" y="3"/>
                  </a:cubicBezTo>
                  <a:cubicBezTo>
                    <a:pt x="70" y="4"/>
                    <a:pt x="73" y="5"/>
                    <a:pt x="75" y="6"/>
                  </a:cubicBezTo>
                  <a:cubicBezTo>
                    <a:pt x="77" y="6"/>
                    <a:pt x="80" y="7"/>
                    <a:pt x="82" y="8"/>
                  </a:cubicBezTo>
                  <a:cubicBezTo>
                    <a:pt x="84" y="9"/>
                    <a:pt x="87" y="10"/>
                    <a:pt x="89" y="11"/>
                  </a:cubicBezTo>
                  <a:cubicBezTo>
                    <a:pt x="89" y="12"/>
                    <a:pt x="89" y="12"/>
                    <a:pt x="89" y="12"/>
                  </a:cubicBezTo>
                  <a:cubicBezTo>
                    <a:pt x="60" y="8"/>
                    <a:pt x="60" y="8"/>
                    <a:pt x="60" y="8"/>
                  </a:cubicBezTo>
                  <a:cubicBezTo>
                    <a:pt x="60" y="8"/>
                    <a:pt x="60" y="8"/>
                    <a:pt x="60" y="8"/>
                  </a:cubicBezTo>
                  <a:cubicBezTo>
                    <a:pt x="59" y="10"/>
                    <a:pt x="59" y="10"/>
                    <a:pt x="59" y="10"/>
                  </a:cubicBezTo>
                  <a:cubicBezTo>
                    <a:pt x="59" y="11"/>
                    <a:pt x="58" y="12"/>
                    <a:pt x="58" y="12"/>
                  </a:cubicBezTo>
                  <a:cubicBezTo>
                    <a:pt x="57" y="13"/>
                    <a:pt x="57" y="14"/>
                    <a:pt x="56" y="14"/>
                  </a:cubicBezTo>
                  <a:cubicBezTo>
                    <a:pt x="54" y="16"/>
                    <a:pt x="54" y="16"/>
                    <a:pt x="54" y="16"/>
                  </a:cubicBezTo>
                  <a:cubicBezTo>
                    <a:pt x="53" y="17"/>
                    <a:pt x="53" y="17"/>
                    <a:pt x="52" y="18"/>
                  </a:cubicBezTo>
                  <a:cubicBezTo>
                    <a:pt x="51" y="18"/>
                    <a:pt x="50" y="19"/>
                    <a:pt x="50" y="19"/>
                  </a:cubicBezTo>
                  <a:cubicBezTo>
                    <a:pt x="49" y="19"/>
                    <a:pt x="48" y="20"/>
                    <a:pt x="47" y="20"/>
                  </a:cubicBezTo>
                  <a:cubicBezTo>
                    <a:pt x="46" y="20"/>
                    <a:pt x="45" y="21"/>
                    <a:pt x="44" y="21"/>
                  </a:cubicBezTo>
                  <a:cubicBezTo>
                    <a:pt x="43" y="21"/>
                    <a:pt x="42" y="21"/>
                    <a:pt x="42" y="20"/>
                  </a:cubicBezTo>
                  <a:cubicBezTo>
                    <a:pt x="41" y="20"/>
                    <a:pt x="40" y="20"/>
                    <a:pt x="39" y="20"/>
                  </a:cubicBezTo>
                  <a:cubicBezTo>
                    <a:pt x="37" y="19"/>
                    <a:pt x="36" y="18"/>
                    <a:pt x="34" y="16"/>
                  </a:cubicBezTo>
                  <a:cubicBezTo>
                    <a:pt x="32" y="14"/>
                    <a:pt x="30" y="11"/>
                    <a:pt x="28" y="8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0" y="14"/>
                    <a:pt x="0" y="14"/>
                    <a:pt x="0" y="14"/>
                  </a:cubicBezTo>
                  <a:lnTo>
                    <a:pt x="0" y="13"/>
                  </a:lnTo>
                  <a:close/>
                </a:path>
              </a:pathLst>
            </a:custGeom>
            <a:solidFill>
              <a:srgbClr val="93786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92" name="Freeform 91">
              <a:extLst>
                <a:ext uri="{FF2B5EF4-FFF2-40B4-BE49-F238E27FC236}">
                  <a16:creationId xmlns:a16="http://schemas.microsoft.com/office/drawing/2014/main" id="{B7CAC34D-A673-F54D-9207-6B04F6BFEB28}"/>
                </a:ext>
              </a:extLst>
            </p:cNvPr>
            <p:cNvSpPr>
              <a:spLocks/>
            </p:cNvSpPr>
            <p:nvPr/>
          </p:nvSpPr>
          <p:spPr bwMode="auto">
            <a:xfrm>
              <a:off x="7291919" y="4686300"/>
              <a:ext cx="2846917" cy="1289051"/>
            </a:xfrm>
            <a:custGeom>
              <a:avLst/>
              <a:gdLst>
                <a:gd name="T0" fmla="*/ 0 w 1337"/>
                <a:gd name="T1" fmla="*/ 228 h 605"/>
                <a:gd name="T2" fmla="*/ 425 w 1337"/>
                <a:gd name="T3" fmla="*/ 573 h 605"/>
                <a:gd name="T4" fmla="*/ 1193 w 1337"/>
                <a:gd name="T5" fmla="*/ 386 h 605"/>
                <a:gd name="T6" fmla="*/ 648 w 1337"/>
                <a:gd name="T7" fmla="*/ 0 h 6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37" h="605">
                  <a:moveTo>
                    <a:pt x="0" y="228"/>
                  </a:moveTo>
                  <a:cubicBezTo>
                    <a:pt x="0" y="228"/>
                    <a:pt x="389" y="562"/>
                    <a:pt x="425" y="573"/>
                  </a:cubicBezTo>
                  <a:cubicBezTo>
                    <a:pt x="525" y="605"/>
                    <a:pt x="1049" y="378"/>
                    <a:pt x="1193" y="386"/>
                  </a:cubicBezTo>
                  <a:cubicBezTo>
                    <a:pt x="1337" y="393"/>
                    <a:pt x="648" y="0"/>
                    <a:pt x="648" y="0"/>
                  </a:cubicBezTo>
                </a:path>
              </a:pathLst>
            </a:custGeom>
            <a:solidFill>
              <a:srgbClr val="F4D9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93" name="Freeform 92">
              <a:extLst>
                <a:ext uri="{FF2B5EF4-FFF2-40B4-BE49-F238E27FC236}">
                  <a16:creationId xmlns:a16="http://schemas.microsoft.com/office/drawing/2014/main" id="{FF2132AC-327B-CC40-9C45-DFA3CD06CF14}"/>
                </a:ext>
              </a:extLst>
            </p:cNvPr>
            <p:cNvSpPr>
              <a:spLocks/>
            </p:cNvSpPr>
            <p:nvPr/>
          </p:nvSpPr>
          <p:spPr bwMode="auto">
            <a:xfrm>
              <a:off x="8595786" y="4326467"/>
              <a:ext cx="1519767" cy="1214967"/>
            </a:xfrm>
            <a:custGeom>
              <a:avLst/>
              <a:gdLst>
                <a:gd name="T0" fmla="*/ 411 w 714"/>
                <a:gd name="T1" fmla="*/ 570 h 570"/>
                <a:gd name="T2" fmla="*/ 109 w 714"/>
                <a:gd name="T3" fmla="*/ 360 h 570"/>
                <a:gd name="T4" fmla="*/ 0 w 714"/>
                <a:gd name="T5" fmla="*/ 155 h 570"/>
                <a:gd name="T6" fmla="*/ 414 w 714"/>
                <a:gd name="T7" fmla="*/ 0 h 570"/>
                <a:gd name="T8" fmla="*/ 714 w 714"/>
                <a:gd name="T9" fmla="*/ 190 h 570"/>
                <a:gd name="T10" fmla="*/ 714 w 714"/>
                <a:gd name="T11" fmla="*/ 360 h 570"/>
                <a:gd name="T12" fmla="*/ 411 w 714"/>
                <a:gd name="T13" fmla="*/ 570 h 5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14" h="570">
                  <a:moveTo>
                    <a:pt x="411" y="570"/>
                  </a:moveTo>
                  <a:cubicBezTo>
                    <a:pt x="244" y="570"/>
                    <a:pt x="109" y="476"/>
                    <a:pt x="109" y="360"/>
                  </a:cubicBezTo>
                  <a:cubicBezTo>
                    <a:pt x="0" y="155"/>
                    <a:pt x="0" y="155"/>
                    <a:pt x="0" y="155"/>
                  </a:cubicBezTo>
                  <a:cubicBezTo>
                    <a:pt x="192" y="117"/>
                    <a:pt x="176" y="0"/>
                    <a:pt x="414" y="0"/>
                  </a:cubicBezTo>
                  <a:cubicBezTo>
                    <a:pt x="581" y="0"/>
                    <a:pt x="714" y="73"/>
                    <a:pt x="714" y="190"/>
                  </a:cubicBezTo>
                  <a:cubicBezTo>
                    <a:pt x="714" y="360"/>
                    <a:pt x="714" y="360"/>
                    <a:pt x="714" y="360"/>
                  </a:cubicBezTo>
                  <a:cubicBezTo>
                    <a:pt x="714" y="476"/>
                    <a:pt x="578" y="570"/>
                    <a:pt x="411" y="570"/>
                  </a:cubicBezTo>
                  <a:close/>
                </a:path>
              </a:pathLst>
            </a:custGeom>
            <a:solidFill>
              <a:srgbClr val="F4D9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94" name="Freeform 93">
              <a:extLst>
                <a:ext uri="{FF2B5EF4-FFF2-40B4-BE49-F238E27FC236}">
                  <a16:creationId xmlns:a16="http://schemas.microsoft.com/office/drawing/2014/main" id="{62BBC6AF-01B0-8C45-AFB5-1927EA2F779A}"/>
                </a:ext>
              </a:extLst>
            </p:cNvPr>
            <p:cNvSpPr>
              <a:spLocks/>
            </p:cNvSpPr>
            <p:nvPr/>
          </p:nvSpPr>
          <p:spPr bwMode="auto">
            <a:xfrm>
              <a:off x="9469968" y="4419601"/>
              <a:ext cx="3118976" cy="1502833"/>
            </a:xfrm>
            <a:custGeom>
              <a:avLst/>
              <a:gdLst>
                <a:gd name="T0" fmla="*/ 1118 w 1118"/>
                <a:gd name="T1" fmla="*/ 202 h 706"/>
                <a:gd name="T2" fmla="*/ 383 w 1118"/>
                <a:gd name="T3" fmla="*/ 52 h 706"/>
                <a:gd name="T4" fmla="*/ 201 w 1118"/>
                <a:gd name="T5" fmla="*/ 0 h 706"/>
                <a:gd name="T6" fmla="*/ 0 w 1118"/>
                <a:gd name="T7" fmla="*/ 527 h 706"/>
                <a:gd name="T8" fmla="*/ 490 w 1118"/>
                <a:gd name="T9" fmla="*/ 527 h 706"/>
                <a:gd name="T10" fmla="*/ 1118 w 1118"/>
                <a:gd name="T11" fmla="*/ 706 h 706"/>
                <a:gd name="T12" fmla="*/ 1118 w 1118"/>
                <a:gd name="T13" fmla="*/ 202 h 7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18" h="706">
                  <a:moveTo>
                    <a:pt x="1118" y="202"/>
                  </a:moveTo>
                  <a:cubicBezTo>
                    <a:pt x="887" y="155"/>
                    <a:pt x="518" y="80"/>
                    <a:pt x="383" y="52"/>
                  </a:cubicBezTo>
                  <a:cubicBezTo>
                    <a:pt x="352" y="45"/>
                    <a:pt x="201" y="0"/>
                    <a:pt x="201" y="0"/>
                  </a:cubicBezTo>
                  <a:cubicBezTo>
                    <a:pt x="0" y="527"/>
                    <a:pt x="0" y="527"/>
                    <a:pt x="0" y="527"/>
                  </a:cubicBezTo>
                  <a:cubicBezTo>
                    <a:pt x="142" y="506"/>
                    <a:pt x="232" y="506"/>
                    <a:pt x="490" y="527"/>
                  </a:cubicBezTo>
                  <a:cubicBezTo>
                    <a:pt x="651" y="541"/>
                    <a:pt x="930" y="629"/>
                    <a:pt x="1118" y="706"/>
                  </a:cubicBezTo>
                  <a:lnTo>
                    <a:pt x="1118" y="202"/>
                  </a:lnTo>
                  <a:close/>
                </a:path>
              </a:pathLst>
            </a:custGeom>
            <a:solidFill>
              <a:srgbClr val="F4D9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95" name="Freeform 94">
              <a:extLst>
                <a:ext uri="{FF2B5EF4-FFF2-40B4-BE49-F238E27FC236}">
                  <a16:creationId xmlns:a16="http://schemas.microsoft.com/office/drawing/2014/main" id="{2FFB839D-1A95-A046-AE9D-E6633EBB5D06}"/>
                </a:ext>
              </a:extLst>
            </p:cNvPr>
            <p:cNvSpPr>
              <a:spLocks/>
            </p:cNvSpPr>
            <p:nvPr/>
          </p:nvSpPr>
          <p:spPr bwMode="auto">
            <a:xfrm>
              <a:off x="7105653" y="4552951"/>
              <a:ext cx="1665817" cy="505884"/>
            </a:xfrm>
            <a:custGeom>
              <a:avLst/>
              <a:gdLst>
                <a:gd name="T0" fmla="*/ 781 w 782"/>
                <a:gd name="T1" fmla="*/ 238 h 238"/>
                <a:gd name="T2" fmla="*/ 115 w 782"/>
                <a:gd name="T3" fmla="*/ 185 h 238"/>
                <a:gd name="T4" fmla="*/ 31 w 782"/>
                <a:gd name="T5" fmla="*/ 141 h 238"/>
                <a:gd name="T6" fmla="*/ 1 w 782"/>
                <a:gd name="T7" fmla="*/ 52 h 238"/>
                <a:gd name="T8" fmla="*/ 3 w 782"/>
                <a:gd name="T9" fmla="*/ 3 h 238"/>
                <a:gd name="T10" fmla="*/ 4 w 782"/>
                <a:gd name="T11" fmla="*/ 0 h 238"/>
                <a:gd name="T12" fmla="*/ 714 w 782"/>
                <a:gd name="T13" fmla="*/ 45 h 238"/>
                <a:gd name="T14" fmla="*/ 605 w 782"/>
                <a:gd name="T15" fmla="*/ 40 h 238"/>
                <a:gd name="T16" fmla="*/ 9 w 782"/>
                <a:gd name="T17" fmla="*/ 7 h 238"/>
                <a:gd name="T18" fmla="*/ 36 w 782"/>
                <a:gd name="T19" fmla="*/ 138 h 238"/>
                <a:gd name="T20" fmla="*/ 115 w 782"/>
                <a:gd name="T21" fmla="*/ 179 h 238"/>
                <a:gd name="T22" fmla="*/ 782 w 782"/>
                <a:gd name="T23" fmla="*/ 232 h 238"/>
                <a:gd name="T24" fmla="*/ 781 w 782"/>
                <a:gd name="T25" fmla="*/ 238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82" h="238">
                  <a:moveTo>
                    <a:pt x="781" y="238"/>
                  </a:moveTo>
                  <a:cubicBezTo>
                    <a:pt x="115" y="185"/>
                    <a:pt x="115" y="185"/>
                    <a:pt x="115" y="185"/>
                  </a:cubicBezTo>
                  <a:cubicBezTo>
                    <a:pt x="78" y="181"/>
                    <a:pt x="50" y="167"/>
                    <a:pt x="31" y="141"/>
                  </a:cubicBezTo>
                  <a:cubicBezTo>
                    <a:pt x="9" y="113"/>
                    <a:pt x="3" y="77"/>
                    <a:pt x="1" y="52"/>
                  </a:cubicBezTo>
                  <a:cubicBezTo>
                    <a:pt x="0" y="24"/>
                    <a:pt x="3" y="4"/>
                    <a:pt x="3" y="3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714" y="45"/>
                    <a:pt x="714" y="45"/>
                    <a:pt x="714" y="45"/>
                  </a:cubicBezTo>
                  <a:cubicBezTo>
                    <a:pt x="605" y="40"/>
                    <a:pt x="605" y="40"/>
                    <a:pt x="605" y="40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7" y="21"/>
                    <a:pt x="0" y="92"/>
                    <a:pt x="36" y="138"/>
                  </a:cubicBezTo>
                  <a:cubicBezTo>
                    <a:pt x="54" y="161"/>
                    <a:pt x="81" y="175"/>
                    <a:pt x="115" y="179"/>
                  </a:cubicBezTo>
                  <a:cubicBezTo>
                    <a:pt x="782" y="232"/>
                    <a:pt x="782" y="232"/>
                    <a:pt x="782" y="232"/>
                  </a:cubicBezTo>
                  <a:lnTo>
                    <a:pt x="781" y="238"/>
                  </a:lnTo>
                  <a:close/>
                </a:path>
              </a:pathLst>
            </a:custGeom>
            <a:solidFill>
              <a:srgbClr val="D5AD9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96" name="Shape 678">
              <a:extLst>
                <a:ext uri="{FF2B5EF4-FFF2-40B4-BE49-F238E27FC236}">
                  <a16:creationId xmlns:a16="http://schemas.microsoft.com/office/drawing/2014/main" id="{E38EFBF5-A2AB-3045-8FBE-705845DF9B1B}"/>
                </a:ext>
              </a:extLst>
            </p:cNvPr>
            <p:cNvSpPr/>
            <p:nvPr/>
          </p:nvSpPr>
          <p:spPr>
            <a:xfrm>
              <a:off x="9524332" y="1595893"/>
              <a:ext cx="644809" cy="48728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724" h="21599" extrusionOk="0">
                  <a:moveTo>
                    <a:pt x="9998" y="0"/>
                  </a:moveTo>
                  <a:cubicBezTo>
                    <a:pt x="8290" y="0"/>
                    <a:pt x="6583" y="898"/>
                    <a:pt x="5280" y="2695"/>
                  </a:cubicBezTo>
                  <a:cubicBezTo>
                    <a:pt x="4945" y="3157"/>
                    <a:pt x="4653" y="3657"/>
                    <a:pt x="4404" y="4183"/>
                  </a:cubicBezTo>
                  <a:cubicBezTo>
                    <a:pt x="4392" y="4208"/>
                    <a:pt x="4384" y="4235"/>
                    <a:pt x="4373" y="4260"/>
                  </a:cubicBezTo>
                  <a:cubicBezTo>
                    <a:pt x="3891" y="5302"/>
                    <a:pt x="3576" y="6445"/>
                    <a:pt x="3429" y="7623"/>
                  </a:cubicBezTo>
                  <a:cubicBezTo>
                    <a:pt x="3428" y="7624"/>
                    <a:pt x="3429" y="7625"/>
                    <a:pt x="3429" y="7625"/>
                  </a:cubicBezTo>
                  <a:cubicBezTo>
                    <a:pt x="3353" y="8227"/>
                    <a:pt x="3322" y="8835"/>
                    <a:pt x="3334" y="9444"/>
                  </a:cubicBezTo>
                  <a:cubicBezTo>
                    <a:pt x="2594" y="9714"/>
                    <a:pt x="1894" y="10243"/>
                    <a:pt x="1314" y="11042"/>
                  </a:cubicBezTo>
                  <a:cubicBezTo>
                    <a:pt x="-438" y="13459"/>
                    <a:pt x="-438" y="17375"/>
                    <a:pt x="1314" y="19792"/>
                  </a:cubicBezTo>
                  <a:cubicBezTo>
                    <a:pt x="2134" y="20922"/>
                    <a:pt x="3192" y="21516"/>
                    <a:pt x="4265" y="21589"/>
                  </a:cubicBezTo>
                  <a:lnTo>
                    <a:pt x="4265" y="21598"/>
                  </a:lnTo>
                  <a:lnTo>
                    <a:pt x="4385" y="21598"/>
                  </a:lnTo>
                  <a:cubicBezTo>
                    <a:pt x="4453" y="21600"/>
                    <a:pt x="4520" y="21600"/>
                    <a:pt x="4588" y="21598"/>
                  </a:cubicBezTo>
                  <a:lnTo>
                    <a:pt x="16136" y="21598"/>
                  </a:lnTo>
                  <a:cubicBezTo>
                    <a:pt x="16204" y="21600"/>
                    <a:pt x="16271" y="21600"/>
                    <a:pt x="16339" y="21598"/>
                  </a:cubicBezTo>
                  <a:lnTo>
                    <a:pt x="16392" y="21598"/>
                  </a:lnTo>
                  <a:lnTo>
                    <a:pt x="16392" y="21594"/>
                  </a:lnTo>
                  <a:cubicBezTo>
                    <a:pt x="17488" y="21543"/>
                    <a:pt x="18573" y="20945"/>
                    <a:pt x="19410" y="19792"/>
                  </a:cubicBezTo>
                  <a:cubicBezTo>
                    <a:pt x="21162" y="17375"/>
                    <a:pt x="21162" y="13459"/>
                    <a:pt x="19410" y="11042"/>
                  </a:cubicBezTo>
                  <a:cubicBezTo>
                    <a:pt x="18644" y="9985"/>
                    <a:pt x="17669" y="9391"/>
                    <a:pt x="16668" y="9259"/>
                  </a:cubicBezTo>
                  <a:cubicBezTo>
                    <a:pt x="16668" y="9255"/>
                    <a:pt x="16668" y="9252"/>
                    <a:pt x="16668" y="9248"/>
                  </a:cubicBezTo>
                  <a:cubicBezTo>
                    <a:pt x="16672" y="8065"/>
                    <a:pt x="16513" y="6881"/>
                    <a:pt x="16188" y="5766"/>
                  </a:cubicBezTo>
                  <a:cubicBezTo>
                    <a:pt x="16188" y="5764"/>
                    <a:pt x="16186" y="5762"/>
                    <a:pt x="16186" y="5759"/>
                  </a:cubicBezTo>
                  <a:cubicBezTo>
                    <a:pt x="15860" y="4644"/>
                    <a:pt x="15371" y="3599"/>
                    <a:pt x="14715" y="2695"/>
                  </a:cubicBezTo>
                  <a:cubicBezTo>
                    <a:pt x="13412" y="898"/>
                    <a:pt x="11705" y="0"/>
                    <a:pt x="9998" y="0"/>
                  </a:cubicBez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 algn="ctr">
                <a:defRPr sz="3200"/>
              </a:pPr>
              <a:endParaRPr sz="4267" dirty="0">
                <a:solidFill>
                  <a:srgbClr val="35B0D5"/>
                </a:solidFill>
              </a:endParaRPr>
            </a:p>
          </p:txBody>
        </p:sp>
      </p:grpSp>
      <p:sp>
        <p:nvSpPr>
          <p:cNvPr id="97" name="TextBox 96">
            <a:extLst>
              <a:ext uri="{FF2B5EF4-FFF2-40B4-BE49-F238E27FC236}">
                <a16:creationId xmlns:a16="http://schemas.microsoft.com/office/drawing/2014/main" id="{8F2752D4-4E7C-124B-8CEA-B1B2C1E8EA55}"/>
              </a:ext>
            </a:extLst>
          </p:cNvPr>
          <p:cNvSpPr txBox="1"/>
          <p:nvPr/>
        </p:nvSpPr>
        <p:spPr>
          <a:xfrm>
            <a:off x="873941" y="2112129"/>
            <a:ext cx="4988807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2400" dirty="0">
                <a:latin typeface="Source Sans Pro" panose="020B0503030403020204" pitchFamily="34" charset="0"/>
              </a:rPr>
              <a:t>I’m a </a:t>
            </a:r>
            <a:r>
              <a:rPr lang="en-US" sz="2400" b="1" dirty="0">
                <a:latin typeface="Source Sans Pro" panose="020B0503030403020204" pitchFamily="34" charset="0"/>
              </a:rPr>
              <a:t>big fan </a:t>
            </a:r>
            <a:r>
              <a:rPr lang="en-US" sz="2400" dirty="0">
                <a:latin typeface="Source Sans Pro" panose="020B0503030403020204" pitchFamily="34" charset="0"/>
              </a:rPr>
              <a:t>of doing what you are </a:t>
            </a:r>
            <a:r>
              <a:rPr lang="en-US" sz="2400" i="1" dirty="0">
                <a:latin typeface="Source Sans Pro" panose="020B0503030403020204" pitchFamily="34" charset="0"/>
              </a:rPr>
              <a:t>really</a:t>
            </a:r>
            <a:r>
              <a:rPr lang="en-US" sz="2400" dirty="0">
                <a:latin typeface="Source Sans Pro" panose="020B0503030403020204" pitchFamily="34" charset="0"/>
              </a:rPr>
              <a:t> bad at. A </a:t>
            </a:r>
            <a:r>
              <a:rPr lang="en-US" sz="2400" b="1" dirty="0">
                <a:latin typeface="Source Sans Pro" panose="020B0503030403020204" pitchFamily="34" charset="0"/>
              </a:rPr>
              <a:t>lot</a:t>
            </a:r>
            <a:r>
              <a:rPr lang="en-US" sz="2400" dirty="0">
                <a:latin typeface="Source Sans Pro" panose="020B0503030403020204" pitchFamily="34" charset="0"/>
              </a:rPr>
              <a:t>. </a:t>
            </a:r>
          </a:p>
        </p:txBody>
      </p:sp>
      <p:sp>
        <p:nvSpPr>
          <p:cNvPr id="98" name="Rectangle 97">
            <a:extLst>
              <a:ext uri="{FF2B5EF4-FFF2-40B4-BE49-F238E27FC236}">
                <a16:creationId xmlns:a16="http://schemas.microsoft.com/office/drawing/2014/main" id="{618597EC-6BAA-5D45-A072-12C3AFCF89A7}"/>
              </a:ext>
            </a:extLst>
          </p:cNvPr>
          <p:cNvSpPr/>
          <p:nvPr/>
        </p:nvSpPr>
        <p:spPr>
          <a:xfrm>
            <a:off x="873941" y="2994598"/>
            <a:ext cx="486453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offal.</a:t>
            </a:r>
          </a:p>
        </p:txBody>
      </p:sp>
      <p:sp>
        <p:nvSpPr>
          <p:cNvPr id="99" name="Rounded Rectangle 98">
            <a:extLst>
              <a:ext uri="{FF2B5EF4-FFF2-40B4-BE49-F238E27FC236}">
                <a16:creationId xmlns:a16="http://schemas.microsoft.com/office/drawing/2014/main" id="{140D9EC7-6007-854A-84EF-0DC77AB46327}"/>
              </a:ext>
            </a:extLst>
          </p:cNvPr>
          <p:cNvSpPr/>
          <p:nvPr/>
        </p:nvSpPr>
        <p:spPr>
          <a:xfrm>
            <a:off x="890002" y="4011883"/>
            <a:ext cx="3892234" cy="717929"/>
          </a:xfrm>
          <a:prstGeom prst="roundRect">
            <a:avLst>
              <a:gd name="adj" fmla="val 50000"/>
            </a:avLst>
          </a:prstGeom>
          <a:solidFill>
            <a:schemeClr val="tx2">
              <a:lumMod val="20000"/>
              <a:lumOff val="80000"/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rIns="180000" rtlCol="0" anchor="ctr"/>
          <a:lstStyle/>
          <a:p>
            <a:pPr>
              <a:lnSpc>
                <a:spcPct val="130000"/>
              </a:lnSpc>
            </a:pPr>
            <a:r>
              <a:rPr lang="en-US" sz="1000" dirty="0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Hashtag fashion axe </a:t>
            </a:r>
            <a:r>
              <a:rPr lang="en-US" sz="1000" dirty="0" err="1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fingerstache</a:t>
            </a:r>
            <a:r>
              <a:rPr lang="en-US" sz="1000" dirty="0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, everyday carry </a:t>
            </a:r>
            <a:r>
              <a:rPr lang="en-US" sz="1000" dirty="0" err="1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shoreditch</a:t>
            </a:r>
            <a:r>
              <a:rPr lang="en-US" sz="1000" dirty="0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pinterest</a:t>
            </a:r>
            <a:r>
              <a:rPr lang="en-US" sz="1000" dirty="0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 umami authentic </a:t>
            </a:r>
            <a:r>
              <a:rPr lang="en-US" sz="1000" dirty="0" err="1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brooklyn</a:t>
            </a:r>
            <a:r>
              <a:rPr lang="en-US" sz="1000" dirty="0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 YOLO.</a:t>
            </a:r>
            <a:endParaRPr lang="en-US" sz="1000" dirty="0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100" name="Group 99">
            <a:extLst>
              <a:ext uri="{FF2B5EF4-FFF2-40B4-BE49-F238E27FC236}">
                <a16:creationId xmlns:a16="http://schemas.microsoft.com/office/drawing/2014/main" id="{BFD7956E-4E6D-AF4C-996A-F8705AB1074D}"/>
              </a:ext>
            </a:extLst>
          </p:cNvPr>
          <p:cNvGrpSpPr/>
          <p:nvPr/>
        </p:nvGrpSpPr>
        <p:grpSpPr>
          <a:xfrm>
            <a:off x="922728" y="4865349"/>
            <a:ext cx="1683449" cy="574055"/>
            <a:chOff x="651340" y="5088735"/>
            <a:chExt cx="1683449" cy="574055"/>
          </a:xfrm>
        </p:grpSpPr>
        <p:sp>
          <p:nvSpPr>
            <p:cNvPr id="101" name="Oval 100">
              <a:extLst>
                <a:ext uri="{FF2B5EF4-FFF2-40B4-BE49-F238E27FC236}">
                  <a16:creationId xmlns:a16="http://schemas.microsoft.com/office/drawing/2014/main" id="{511C390D-DF51-5543-A576-F88452808F89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51340" y="5114150"/>
              <a:ext cx="548640" cy="548640"/>
            </a:xfrm>
            <a:prstGeom prst="ellipse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solidFill>
                  <a:schemeClr val="tx2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102" name="TextBox 101">
              <a:extLst>
                <a:ext uri="{FF2B5EF4-FFF2-40B4-BE49-F238E27FC236}">
                  <a16:creationId xmlns:a16="http://schemas.microsoft.com/office/drawing/2014/main" id="{6341EF55-16F3-C146-812D-A362734CFA50}"/>
                </a:ext>
              </a:extLst>
            </p:cNvPr>
            <p:cNvSpPr txBox="1"/>
            <p:nvPr/>
          </p:nvSpPr>
          <p:spPr>
            <a:xfrm>
              <a:off x="1324576" y="5088735"/>
              <a:ext cx="101021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2.888 K</a:t>
              </a:r>
            </a:p>
          </p:txBody>
        </p:sp>
        <p:sp>
          <p:nvSpPr>
            <p:cNvPr id="103" name="Rectangle 102">
              <a:extLst>
                <a:ext uri="{FF2B5EF4-FFF2-40B4-BE49-F238E27FC236}">
                  <a16:creationId xmlns:a16="http://schemas.microsoft.com/office/drawing/2014/main" id="{D3D09553-A20B-FA45-89A9-FFDF93D30CF4}"/>
                </a:ext>
              </a:extLst>
            </p:cNvPr>
            <p:cNvSpPr/>
            <p:nvPr/>
          </p:nvSpPr>
          <p:spPr>
            <a:xfrm>
              <a:off x="1426249" y="5470889"/>
              <a:ext cx="527388" cy="153888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r>
                <a:rPr lang="en-US" sz="1000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Male User</a:t>
              </a:r>
            </a:p>
          </p:txBody>
        </p:sp>
        <p:sp>
          <p:nvSpPr>
            <p:cNvPr id="104" name="Shape 2614">
              <a:extLst>
                <a:ext uri="{FF2B5EF4-FFF2-40B4-BE49-F238E27FC236}">
                  <a16:creationId xmlns:a16="http://schemas.microsoft.com/office/drawing/2014/main" id="{E361DCFC-1E96-3B4B-ABDA-97D98C5889A3}"/>
                </a:ext>
              </a:extLst>
            </p:cNvPr>
            <p:cNvSpPr/>
            <p:nvPr/>
          </p:nvSpPr>
          <p:spPr>
            <a:xfrm>
              <a:off x="782228" y="5264941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958" y="17505"/>
                  </a:moveTo>
                  <a:cubicBezTo>
                    <a:pt x="17372" y="16944"/>
                    <a:pt x="16242" y="15945"/>
                    <a:pt x="15117" y="15413"/>
                  </a:cubicBezTo>
                  <a:cubicBezTo>
                    <a:pt x="14189" y="14975"/>
                    <a:pt x="13657" y="14531"/>
                    <a:pt x="13491" y="14057"/>
                  </a:cubicBezTo>
                  <a:cubicBezTo>
                    <a:pt x="13377" y="13728"/>
                    <a:pt x="13428" y="13351"/>
                    <a:pt x="13649" y="12904"/>
                  </a:cubicBezTo>
                  <a:cubicBezTo>
                    <a:pt x="13815" y="12567"/>
                    <a:pt x="13972" y="12286"/>
                    <a:pt x="14117" y="12028"/>
                  </a:cubicBezTo>
                  <a:cubicBezTo>
                    <a:pt x="14730" y="10934"/>
                    <a:pt x="15203" y="10145"/>
                    <a:pt x="15203" y="7348"/>
                  </a:cubicBezTo>
                  <a:cubicBezTo>
                    <a:pt x="15203" y="3162"/>
                    <a:pt x="12787" y="2951"/>
                    <a:pt x="12309" y="2951"/>
                  </a:cubicBezTo>
                  <a:cubicBezTo>
                    <a:pt x="11917" y="2951"/>
                    <a:pt x="11672" y="3037"/>
                    <a:pt x="11435" y="3121"/>
                  </a:cubicBezTo>
                  <a:cubicBezTo>
                    <a:pt x="11175" y="3213"/>
                    <a:pt x="10907" y="3309"/>
                    <a:pt x="10296" y="3319"/>
                  </a:cubicBezTo>
                  <a:cubicBezTo>
                    <a:pt x="9190" y="3337"/>
                    <a:pt x="6873" y="3375"/>
                    <a:pt x="6873" y="7226"/>
                  </a:cubicBezTo>
                  <a:cubicBezTo>
                    <a:pt x="6873" y="9919"/>
                    <a:pt x="7574" y="11156"/>
                    <a:pt x="8125" y="12150"/>
                  </a:cubicBezTo>
                  <a:cubicBezTo>
                    <a:pt x="8266" y="12404"/>
                    <a:pt x="8399" y="12645"/>
                    <a:pt x="8505" y="12885"/>
                  </a:cubicBezTo>
                  <a:cubicBezTo>
                    <a:pt x="8973" y="13949"/>
                    <a:pt x="8631" y="14693"/>
                    <a:pt x="7426" y="15224"/>
                  </a:cubicBezTo>
                  <a:cubicBezTo>
                    <a:pt x="5905" y="15897"/>
                    <a:pt x="5188" y="16247"/>
                    <a:pt x="3693" y="17562"/>
                  </a:cubicBezTo>
                  <a:cubicBezTo>
                    <a:pt x="2017" y="15800"/>
                    <a:pt x="982" y="134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3395"/>
                    <a:pt x="19603" y="15749"/>
                    <a:pt x="17958" y="17505"/>
                  </a:cubicBezTo>
                  <a:moveTo>
                    <a:pt x="10800" y="20618"/>
                  </a:moveTo>
                  <a:cubicBezTo>
                    <a:pt x="8356" y="20618"/>
                    <a:pt x="6125" y="19720"/>
                    <a:pt x="4407" y="18242"/>
                  </a:cubicBezTo>
                  <a:cubicBezTo>
                    <a:pt x="5730" y="17084"/>
                    <a:pt x="6362" y="16767"/>
                    <a:pt x="7823" y="16122"/>
                  </a:cubicBezTo>
                  <a:cubicBezTo>
                    <a:pt x="9515" y="15375"/>
                    <a:pt x="10091" y="14051"/>
                    <a:pt x="9403" y="12489"/>
                  </a:cubicBezTo>
                  <a:cubicBezTo>
                    <a:pt x="9279" y="12208"/>
                    <a:pt x="9136" y="11949"/>
                    <a:pt x="8984" y="11674"/>
                  </a:cubicBezTo>
                  <a:cubicBezTo>
                    <a:pt x="8461" y="10732"/>
                    <a:pt x="7855" y="9665"/>
                    <a:pt x="7855" y="7226"/>
                  </a:cubicBezTo>
                  <a:cubicBezTo>
                    <a:pt x="7855" y="4341"/>
                    <a:pt x="9224" y="4318"/>
                    <a:pt x="10312" y="4300"/>
                  </a:cubicBezTo>
                  <a:cubicBezTo>
                    <a:pt x="11084" y="4287"/>
                    <a:pt x="11461" y="4154"/>
                    <a:pt x="11763" y="4047"/>
                  </a:cubicBezTo>
                  <a:cubicBezTo>
                    <a:pt x="11964" y="3975"/>
                    <a:pt x="12086" y="3933"/>
                    <a:pt x="12309" y="3933"/>
                  </a:cubicBezTo>
                  <a:cubicBezTo>
                    <a:pt x="13218" y="3933"/>
                    <a:pt x="14221" y="4830"/>
                    <a:pt x="14221" y="7348"/>
                  </a:cubicBezTo>
                  <a:cubicBezTo>
                    <a:pt x="14221" y="9888"/>
                    <a:pt x="13840" y="10513"/>
                    <a:pt x="13261" y="11548"/>
                  </a:cubicBezTo>
                  <a:cubicBezTo>
                    <a:pt x="13108" y="11820"/>
                    <a:pt x="12943" y="12115"/>
                    <a:pt x="12768" y="12470"/>
                  </a:cubicBezTo>
                  <a:cubicBezTo>
                    <a:pt x="12430" y="13155"/>
                    <a:pt x="12362" y="13798"/>
                    <a:pt x="12565" y="14380"/>
                  </a:cubicBezTo>
                  <a:cubicBezTo>
                    <a:pt x="12825" y="15126"/>
                    <a:pt x="13502" y="15737"/>
                    <a:pt x="14696" y="16302"/>
                  </a:cubicBezTo>
                  <a:cubicBezTo>
                    <a:pt x="15675" y="16764"/>
                    <a:pt x="16700" y="17667"/>
                    <a:pt x="17251" y="18189"/>
                  </a:cubicBezTo>
                  <a:cubicBezTo>
                    <a:pt x="15525" y="19697"/>
                    <a:pt x="13272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" panose="020B0503030403020204" pitchFamily="34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105" name="Group 104">
            <a:extLst>
              <a:ext uri="{FF2B5EF4-FFF2-40B4-BE49-F238E27FC236}">
                <a16:creationId xmlns:a16="http://schemas.microsoft.com/office/drawing/2014/main" id="{77CF1056-A8B6-B84D-B651-FD641A52E608}"/>
              </a:ext>
            </a:extLst>
          </p:cNvPr>
          <p:cNvGrpSpPr/>
          <p:nvPr/>
        </p:nvGrpSpPr>
        <p:grpSpPr>
          <a:xfrm>
            <a:off x="2869046" y="4888125"/>
            <a:ext cx="1683449" cy="574055"/>
            <a:chOff x="2597658" y="5111511"/>
            <a:chExt cx="1683449" cy="574055"/>
          </a:xfrm>
        </p:grpSpPr>
        <p:sp>
          <p:nvSpPr>
            <p:cNvPr id="106" name="Oval 105">
              <a:extLst>
                <a:ext uri="{FF2B5EF4-FFF2-40B4-BE49-F238E27FC236}">
                  <a16:creationId xmlns:a16="http://schemas.microsoft.com/office/drawing/2014/main" id="{C5E837CA-1E9A-0447-9EF0-9323B2FCB744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597658" y="5136926"/>
              <a:ext cx="548640" cy="548640"/>
            </a:xfrm>
            <a:prstGeom prst="ellipse">
              <a:avLst/>
            </a:prstGeom>
            <a:ln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solidFill>
                  <a:schemeClr val="tx2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107" name="TextBox 106">
              <a:extLst>
                <a:ext uri="{FF2B5EF4-FFF2-40B4-BE49-F238E27FC236}">
                  <a16:creationId xmlns:a16="http://schemas.microsoft.com/office/drawing/2014/main" id="{6D67420A-0D5F-6442-A031-4DE124EAD5FA}"/>
                </a:ext>
              </a:extLst>
            </p:cNvPr>
            <p:cNvSpPr txBox="1"/>
            <p:nvPr/>
          </p:nvSpPr>
          <p:spPr>
            <a:xfrm>
              <a:off x="3270894" y="5111511"/>
              <a:ext cx="101021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1.074 K</a:t>
              </a:r>
            </a:p>
          </p:txBody>
        </p:sp>
        <p:sp>
          <p:nvSpPr>
            <p:cNvPr id="108" name="Rectangle 107">
              <a:extLst>
                <a:ext uri="{FF2B5EF4-FFF2-40B4-BE49-F238E27FC236}">
                  <a16:creationId xmlns:a16="http://schemas.microsoft.com/office/drawing/2014/main" id="{9FE4D7A2-B790-1440-B4D7-987DD2A84AE4}"/>
                </a:ext>
              </a:extLst>
            </p:cNvPr>
            <p:cNvSpPr/>
            <p:nvPr/>
          </p:nvSpPr>
          <p:spPr>
            <a:xfrm>
              <a:off x="3372567" y="5483045"/>
              <a:ext cx="668453" cy="153888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r>
                <a:rPr lang="en-US" sz="1000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Female User</a:t>
              </a:r>
            </a:p>
          </p:txBody>
        </p:sp>
        <p:sp>
          <p:nvSpPr>
            <p:cNvPr id="109" name="Shape 2615">
              <a:extLst>
                <a:ext uri="{FF2B5EF4-FFF2-40B4-BE49-F238E27FC236}">
                  <a16:creationId xmlns:a16="http://schemas.microsoft.com/office/drawing/2014/main" id="{21843F92-36D9-3048-B9F5-365DD2B18456}"/>
                </a:ext>
              </a:extLst>
            </p:cNvPr>
            <p:cNvSpPr/>
            <p:nvPr/>
          </p:nvSpPr>
          <p:spPr>
            <a:xfrm>
              <a:off x="2732314" y="526714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593" y="17878"/>
                  </a:moveTo>
                  <a:cubicBezTo>
                    <a:pt x="16514" y="16546"/>
                    <a:pt x="15177" y="15812"/>
                    <a:pt x="14084" y="15323"/>
                  </a:cubicBezTo>
                  <a:cubicBezTo>
                    <a:pt x="13842" y="15214"/>
                    <a:pt x="13687" y="15099"/>
                    <a:pt x="13598" y="14990"/>
                  </a:cubicBezTo>
                  <a:cubicBezTo>
                    <a:pt x="15238" y="14959"/>
                    <a:pt x="16521" y="14237"/>
                    <a:pt x="16581" y="14203"/>
                  </a:cubicBezTo>
                  <a:cubicBezTo>
                    <a:pt x="16751" y="14106"/>
                    <a:pt x="16846" y="13918"/>
                    <a:pt x="16826" y="13724"/>
                  </a:cubicBezTo>
                  <a:cubicBezTo>
                    <a:pt x="16807" y="13546"/>
                    <a:pt x="16693" y="13394"/>
                    <a:pt x="16530" y="13325"/>
                  </a:cubicBezTo>
                  <a:cubicBezTo>
                    <a:pt x="16461" y="13275"/>
                    <a:pt x="15663" y="12629"/>
                    <a:pt x="15663" y="9051"/>
                  </a:cubicBezTo>
                  <a:cubicBezTo>
                    <a:pt x="15663" y="5000"/>
                    <a:pt x="14115" y="2945"/>
                    <a:pt x="11061" y="2945"/>
                  </a:cubicBezTo>
                  <a:cubicBezTo>
                    <a:pt x="8481" y="2945"/>
                    <a:pt x="5845" y="3642"/>
                    <a:pt x="5845" y="8806"/>
                  </a:cubicBezTo>
                  <a:cubicBezTo>
                    <a:pt x="5845" y="12555"/>
                    <a:pt x="5219" y="13278"/>
                    <a:pt x="5122" y="13367"/>
                  </a:cubicBezTo>
                  <a:cubicBezTo>
                    <a:pt x="4957" y="13416"/>
                    <a:pt x="4826" y="13551"/>
                    <a:pt x="4784" y="13723"/>
                  </a:cubicBezTo>
                  <a:cubicBezTo>
                    <a:pt x="4734" y="13935"/>
                    <a:pt x="4828" y="14153"/>
                    <a:pt x="5015" y="14262"/>
                  </a:cubicBezTo>
                  <a:cubicBezTo>
                    <a:pt x="6396" y="15064"/>
                    <a:pt x="7482" y="15136"/>
                    <a:pt x="8065" y="15091"/>
                  </a:cubicBezTo>
                  <a:cubicBezTo>
                    <a:pt x="7994" y="15151"/>
                    <a:pt x="7850" y="15241"/>
                    <a:pt x="7564" y="15335"/>
                  </a:cubicBezTo>
                  <a:cubicBezTo>
                    <a:pt x="6211" y="15776"/>
                    <a:pt x="4766" y="16807"/>
                    <a:pt x="3958" y="17834"/>
                  </a:cubicBezTo>
                  <a:cubicBezTo>
                    <a:pt x="2125" y="16050"/>
                    <a:pt x="982" y="13560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2" y="982"/>
                    <a:pt x="20618" y="5377"/>
                    <a:pt x="20618" y="10800"/>
                  </a:cubicBezTo>
                  <a:cubicBezTo>
                    <a:pt x="20618" y="13584"/>
                    <a:pt x="19454" y="16092"/>
                    <a:pt x="17593" y="17878"/>
                  </a:cubicBezTo>
                  <a:moveTo>
                    <a:pt x="10800" y="20618"/>
                  </a:moveTo>
                  <a:cubicBezTo>
                    <a:pt x="8489" y="20618"/>
                    <a:pt x="6370" y="19815"/>
                    <a:pt x="4693" y="18480"/>
                  </a:cubicBezTo>
                  <a:cubicBezTo>
                    <a:pt x="5360" y="17604"/>
                    <a:pt x="6693" y="16652"/>
                    <a:pt x="7869" y="16268"/>
                  </a:cubicBezTo>
                  <a:cubicBezTo>
                    <a:pt x="8578" y="16037"/>
                    <a:pt x="8988" y="15688"/>
                    <a:pt x="9087" y="15232"/>
                  </a:cubicBezTo>
                  <a:cubicBezTo>
                    <a:pt x="9214" y="14656"/>
                    <a:pt x="8775" y="14230"/>
                    <a:pt x="8725" y="14183"/>
                  </a:cubicBezTo>
                  <a:cubicBezTo>
                    <a:pt x="8597" y="14065"/>
                    <a:pt x="8412" y="14025"/>
                    <a:pt x="8246" y="14075"/>
                  </a:cubicBezTo>
                  <a:cubicBezTo>
                    <a:pt x="8208" y="14086"/>
                    <a:pt x="7406" y="14309"/>
                    <a:pt x="6089" y="13714"/>
                  </a:cubicBezTo>
                  <a:cubicBezTo>
                    <a:pt x="6486" y="13026"/>
                    <a:pt x="6826" y="11618"/>
                    <a:pt x="6826" y="8806"/>
                  </a:cubicBezTo>
                  <a:cubicBezTo>
                    <a:pt x="6826" y="4301"/>
                    <a:pt x="8829" y="3928"/>
                    <a:pt x="11061" y="3928"/>
                  </a:cubicBezTo>
                  <a:cubicBezTo>
                    <a:pt x="12615" y="3928"/>
                    <a:pt x="14681" y="4458"/>
                    <a:pt x="14681" y="9051"/>
                  </a:cubicBezTo>
                  <a:cubicBezTo>
                    <a:pt x="14681" y="11662"/>
                    <a:pt x="15092" y="12966"/>
                    <a:pt x="15499" y="13617"/>
                  </a:cubicBezTo>
                  <a:cubicBezTo>
                    <a:pt x="14943" y="13829"/>
                    <a:pt x="14058" y="14076"/>
                    <a:pt x="13097" y="13993"/>
                  </a:cubicBezTo>
                  <a:cubicBezTo>
                    <a:pt x="12883" y="13971"/>
                    <a:pt x="12690" y="14092"/>
                    <a:pt x="12605" y="14285"/>
                  </a:cubicBezTo>
                  <a:cubicBezTo>
                    <a:pt x="12420" y="14704"/>
                    <a:pt x="12408" y="15649"/>
                    <a:pt x="13683" y="16219"/>
                  </a:cubicBezTo>
                  <a:cubicBezTo>
                    <a:pt x="14677" y="16664"/>
                    <a:pt x="15893" y="17331"/>
                    <a:pt x="16850" y="18522"/>
                  </a:cubicBezTo>
                  <a:cubicBezTo>
                    <a:pt x="15182" y="19831"/>
                    <a:pt x="13085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6"/>
                    <a:pt x="0" y="10800"/>
                  </a:cubicBezTo>
                  <a:cubicBezTo>
                    <a:pt x="0" y="16765"/>
                    <a:pt x="4835" y="21600"/>
                    <a:pt x="10800" y="21600"/>
                  </a:cubicBezTo>
                  <a:cubicBezTo>
                    <a:pt x="16764" y="21600"/>
                    <a:pt x="21600" y="16765"/>
                    <a:pt x="21600" y="10800"/>
                  </a:cubicBezTo>
                  <a:cubicBezTo>
                    <a:pt x="21600" y="4836"/>
                    <a:pt x="16764" y="0"/>
                    <a:pt x="10800" y="0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" panose="020B0503030403020204" pitchFamily="34" charset="0"/>
                <a:ea typeface="Source Sans Pro Light" charset="0"/>
                <a:cs typeface="Source Sans Pro Light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730323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97" grpId="0"/>
      <p:bldP spid="98" grpId="0"/>
      <p:bldP spid="99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sp>
        <p:nvSpPr>
          <p:cNvPr id="19" name="Shape 677">
            <a:extLst>
              <a:ext uri="{FF2B5EF4-FFF2-40B4-BE49-F238E27FC236}">
                <a16:creationId xmlns:a16="http://schemas.microsoft.com/office/drawing/2014/main" id="{2582E47F-B3CD-644B-B42A-B98F8AE6B06D}"/>
              </a:ext>
            </a:extLst>
          </p:cNvPr>
          <p:cNvSpPr/>
          <p:nvPr/>
        </p:nvSpPr>
        <p:spPr>
          <a:xfrm>
            <a:off x="-121642" y="2090438"/>
            <a:ext cx="1810659" cy="136832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724" h="21599" extrusionOk="0">
                <a:moveTo>
                  <a:pt x="9998" y="0"/>
                </a:moveTo>
                <a:cubicBezTo>
                  <a:pt x="8290" y="0"/>
                  <a:pt x="6583" y="898"/>
                  <a:pt x="5280" y="2695"/>
                </a:cubicBezTo>
                <a:cubicBezTo>
                  <a:pt x="4945" y="3157"/>
                  <a:pt x="4653" y="3657"/>
                  <a:pt x="4404" y="4183"/>
                </a:cubicBezTo>
                <a:cubicBezTo>
                  <a:pt x="4392" y="4208"/>
                  <a:pt x="4384" y="4235"/>
                  <a:pt x="4373" y="4260"/>
                </a:cubicBezTo>
                <a:cubicBezTo>
                  <a:pt x="3891" y="5302"/>
                  <a:pt x="3576" y="6445"/>
                  <a:pt x="3429" y="7623"/>
                </a:cubicBezTo>
                <a:cubicBezTo>
                  <a:pt x="3428" y="7624"/>
                  <a:pt x="3429" y="7625"/>
                  <a:pt x="3429" y="7625"/>
                </a:cubicBezTo>
                <a:cubicBezTo>
                  <a:pt x="3353" y="8227"/>
                  <a:pt x="3322" y="8835"/>
                  <a:pt x="3334" y="9444"/>
                </a:cubicBezTo>
                <a:cubicBezTo>
                  <a:pt x="2594" y="9714"/>
                  <a:pt x="1894" y="10243"/>
                  <a:pt x="1314" y="11042"/>
                </a:cubicBezTo>
                <a:cubicBezTo>
                  <a:pt x="-438" y="13459"/>
                  <a:pt x="-438" y="17375"/>
                  <a:pt x="1314" y="19792"/>
                </a:cubicBezTo>
                <a:cubicBezTo>
                  <a:pt x="2134" y="20922"/>
                  <a:pt x="3192" y="21516"/>
                  <a:pt x="4265" y="21589"/>
                </a:cubicBezTo>
                <a:lnTo>
                  <a:pt x="4265" y="21598"/>
                </a:lnTo>
                <a:lnTo>
                  <a:pt x="4385" y="21598"/>
                </a:lnTo>
                <a:cubicBezTo>
                  <a:pt x="4453" y="21600"/>
                  <a:pt x="4520" y="21600"/>
                  <a:pt x="4588" y="21598"/>
                </a:cubicBezTo>
                <a:lnTo>
                  <a:pt x="16136" y="21598"/>
                </a:lnTo>
                <a:cubicBezTo>
                  <a:pt x="16204" y="21600"/>
                  <a:pt x="16271" y="21600"/>
                  <a:pt x="16339" y="21598"/>
                </a:cubicBezTo>
                <a:lnTo>
                  <a:pt x="16392" y="21598"/>
                </a:lnTo>
                <a:lnTo>
                  <a:pt x="16392" y="21594"/>
                </a:lnTo>
                <a:cubicBezTo>
                  <a:pt x="17488" y="21543"/>
                  <a:pt x="18573" y="20945"/>
                  <a:pt x="19410" y="19792"/>
                </a:cubicBezTo>
                <a:cubicBezTo>
                  <a:pt x="21162" y="17375"/>
                  <a:pt x="21162" y="13459"/>
                  <a:pt x="19410" y="11042"/>
                </a:cubicBezTo>
                <a:cubicBezTo>
                  <a:pt x="18644" y="9985"/>
                  <a:pt x="17669" y="9391"/>
                  <a:pt x="16668" y="9259"/>
                </a:cubicBezTo>
                <a:cubicBezTo>
                  <a:pt x="16668" y="9255"/>
                  <a:pt x="16668" y="9252"/>
                  <a:pt x="16668" y="9248"/>
                </a:cubicBezTo>
                <a:cubicBezTo>
                  <a:pt x="16672" y="8065"/>
                  <a:pt x="16513" y="6881"/>
                  <a:pt x="16188" y="5766"/>
                </a:cubicBezTo>
                <a:cubicBezTo>
                  <a:pt x="16188" y="5764"/>
                  <a:pt x="16186" y="5762"/>
                  <a:pt x="16186" y="5759"/>
                </a:cubicBezTo>
                <a:cubicBezTo>
                  <a:pt x="15860" y="4644"/>
                  <a:pt x="15371" y="3599"/>
                  <a:pt x="14715" y="2695"/>
                </a:cubicBezTo>
                <a:cubicBezTo>
                  <a:pt x="13412" y="898"/>
                  <a:pt x="11705" y="0"/>
                  <a:pt x="9998" y="0"/>
                </a:cubicBezTo>
                <a:close/>
              </a:path>
            </a:pathLst>
          </a:custGeom>
          <a:solidFill>
            <a:schemeClr val="tx2">
              <a:lumMod val="20000"/>
              <a:lumOff val="80000"/>
            </a:schemeClr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lnSpc>
                <a:spcPct val="130000"/>
              </a:lnSpc>
              <a:defRPr sz="3200"/>
            </a:pPr>
            <a:endParaRPr lang="en-US" sz="5333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20" name="Shape 678">
            <a:extLst>
              <a:ext uri="{FF2B5EF4-FFF2-40B4-BE49-F238E27FC236}">
                <a16:creationId xmlns:a16="http://schemas.microsoft.com/office/drawing/2014/main" id="{389323CB-4CD8-2C45-8ACB-7408872E8ABA}"/>
              </a:ext>
            </a:extLst>
          </p:cNvPr>
          <p:cNvSpPr/>
          <p:nvPr/>
        </p:nvSpPr>
        <p:spPr>
          <a:xfrm>
            <a:off x="3940049" y="1643936"/>
            <a:ext cx="1392657" cy="105244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724" h="21599" extrusionOk="0">
                <a:moveTo>
                  <a:pt x="9998" y="0"/>
                </a:moveTo>
                <a:cubicBezTo>
                  <a:pt x="8290" y="0"/>
                  <a:pt x="6583" y="898"/>
                  <a:pt x="5280" y="2695"/>
                </a:cubicBezTo>
                <a:cubicBezTo>
                  <a:pt x="4945" y="3157"/>
                  <a:pt x="4653" y="3657"/>
                  <a:pt x="4404" y="4183"/>
                </a:cubicBezTo>
                <a:cubicBezTo>
                  <a:pt x="4392" y="4208"/>
                  <a:pt x="4384" y="4235"/>
                  <a:pt x="4373" y="4260"/>
                </a:cubicBezTo>
                <a:cubicBezTo>
                  <a:pt x="3891" y="5302"/>
                  <a:pt x="3576" y="6445"/>
                  <a:pt x="3429" y="7623"/>
                </a:cubicBezTo>
                <a:cubicBezTo>
                  <a:pt x="3428" y="7624"/>
                  <a:pt x="3429" y="7625"/>
                  <a:pt x="3429" y="7625"/>
                </a:cubicBezTo>
                <a:cubicBezTo>
                  <a:pt x="3353" y="8227"/>
                  <a:pt x="3322" y="8835"/>
                  <a:pt x="3334" y="9444"/>
                </a:cubicBezTo>
                <a:cubicBezTo>
                  <a:pt x="2594" y="9714"/>
                  <a:pt x="1894" y="10243"/>
                  <a:pt x="1314" y="11042"/>
                </a:cubicBezTo>
                <a:cubicBezTo>
                  <a:pt x="-438" y="13459"/>
                  <a:pt x="-438" y="17375"/>
                  <a:pt x="1314" y="19792"/>
                </a:cubicBezTo>
                <a:cubicBezTo>
                  <a:pt x="2134" y="20922"/>
                  <a:pt x="3192" y="21516"/>
                  <a:pt x="4265" y="21589"/>
                </a:cubicBezTo>
                <a:lnTo>
                  <a:pt x="4265" y="21598"/>
                </a:lnTo>
                <a:lnTo>
                  <a:pt x="4385" y="21598"/>
                </a:lnTo>
                <a:cubicBezTo>
                  <a:pt x="4453" y="21600"/>
                  <a:pt x="4520" y="21600"/>
                  <a:pt x="4588" y="21598"/>
                </a:cubicBezTo>
                <a:lnTo>
                  <a:pt x="16136" y="21598"/>
                </a:lnTo>
                <a:cubicBezTo>
                  <a:pt x="16204" y="21600"/>
                  <a:pt x="16271" y="21600"/>
                  <a:pt x="16339" y="21598"/>
                </a:cubicBezTo>
                <a:lnTo>
                  <a:pt x="16392" y="21598"/>
                </a:lnTo>
                <a:lnTo>
                  <a:pt x="16392" y="21594"/>
                </a:lnTo>
                <a:cubicBezTo>
                  <a:pt x="17488" y="21543"/>
                  <a:pt x="18573" y="20945"/>
                  <a:pt x="19410" y="19792"/>
                </a:cubicBezTo>
                <a:cubicBezTo>
                  <a:pt x="21162" y="17375"/>
                  <a:pt x="21162" y="13459"/>
                  <a:pt x="19410" y="11042"/>
                </a:cubicBezTo>
                <a:cubicBezTo>
                  <a:pt x="18644" y="9985"/>
                  <a:pt x="17669" y="9391"/>
                  <a:pt x="16668" y="9259"/>
                </a:cubicBezTo>
                <a:cubicBezTo>
                  <a:pt x="16668" y="9255"/>
                  <a:pt x="16668" y="9252"/>
                  <a:pt x="16668" y="9248"/>
                </a:cubicBezTo>
                <a:cubicBezTo>
                  <a:pt x="16672" y="8065"/>
                  <a:pt x="16513" y="6881"/>
                  <a:pt x="16188" y="5766"/>
                </a:cubicBezTo>
                <a:cubicBezTo>
                  <a:pt x="16188" y="5764"/>
                  <a:pt x="16186" y="5762"/>
                  <a:pt x="16186" y="5759"/>
                </a:cubicBezTo>
                <a:cubicBezTo>
                  <a:pt x="15860" y="4644"/>
                  <a:pt x="15371" y="3599"/>
                  <a:pt x="14715" y="2695"/>
                </a:cubicBezTo>
                <a:cubicBezTo>
                  <a:pt x="13412" y="898"/>
                  <a:pt x="11705" y="0"/>
                  <a:pt x="9998" y="0"/>
                </a:cubicBezTo>
                <a:close/>
              </a:path>
            </a:pathLst>
          </a:custGeom>
          <a:solidFill>
            <a:schemeClr val="tx2">
              <a:lumMod val="20000"/>
              <a:lumOff val="80000"/>
            </a:schemeClr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algn="ctr">
              <a:defRPr sz="3200"/>
            </a:pPr>
            <a:endParaRPr sz="4267" dirty="0">
              <a:solidFill>
                <a:srgbClr val="35B0D5"/>
              </a:solidFill>
            </a:endParaRPr>
          </a:p>
        </p:txBody>
      </p:sp>
      <p:sp>
        <p:nvSpPr>
          <p:cNvPr id="21" name="Shape 678">
            <a:extLst>
              <a:ext uri="{FF2B5EF4-FFF2-40B4-BE49-F238E27FC236}">
                <a16:creationId xmlns:a16="http://schemas.microsoft.com/office/drawing/2014/main" id="{4ABB1FEC-6EF0-DE46-B69E-EA3B3DA39510}"/>
              </a:ext>
            </a:extLst>
          </p:cNvPr>
          <p:cNvSpPr/>
          <p:nvPr/>
        </p:nvSpPr>
        <p:spPr>
          <a:xfrm>
            <a:off x="2496482" y="3153856"/>
            <a:ext cx="968556" cy="73194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724" h="21599" extrusionOk="0">
                <a:moveTo>
                  <a:pt x="9998" y="0"/>
                </a:moveTo>
                <a:cubicBezTo>
                  <a:pt x="8290" y="0"/>
                  <a:pt x="6583" y="898"/>
                  <a:pt x="5280" y="2695"/>
                </a:cubicBezTo>
                <a:cubicBezTo>
                  <a:pt x="4945" y="3157"/>
                  <a:pt x="4653" y="3657"/>
                  <a:pt x="4404" y="4183"/>
                </a:cubicBezTo>
                <a:cubicBezTo>
                  <a:pt x="4392" y="4208"/>
                  <a:pt x="4384" y="4235"/>
                  <a:pt x="4373" y="4260"/>
                </a:cubicBezTo>
                <a:cubicBezTo>
                  <a:pt x="3891" y="5302"/>
                  <a:pt x="3576" y="6445"/>
                  <a:pt x="3429" y="7623"/>
                </a:cubicBezTo>
                <a:cubicBezTo>
                  <a:pt x="3428" y="7624"/>
                  <a:pt x="3429" y="7625"/>
                  <a:pt x="3429" y="7625"/>
                </a:cubicBezTo>
                <a:cubicBezTo>
                  <a:pt x="3353" y="8227"/>
                  <a:pt x="3322" y="8835"/>
                  <a:pt x="3334" y="9444"/>
                </a:cubicBezTo>
                <a:cubicBezTo>
                  <a:pt x="2594" y="9714"/>
                  <a:pt x="1894" y="10243"/>
                  <a:pt x="1314" y="11042"/>
                </a:cubicBezTo>
                <a:cubicBezTo>
                  <a:pt x="-438" y="13459"/>
                  <a:pt x="-438" y="17375"/>
                  <a:pt x="1314" y="19792"/>
                </a:cubicBezTo>
                <a:cubicBezTo>
                  <a:pt x="2134" y="20922"/>
                  <a:pt x="3192" y="21516"/>
                  <a:pt x="4265" y="21589"/>
                </a:cubicBezTo>
                <a:lnTo>
                  <a:pt x="4265" y="21598"/>
                </a:lnTo>
                <a:lnTo>
                  <a:pt x="4385" y="21598"/>
                </a:lnTo>
                <a:cubicBezTo>
                  <a:pt x="4453" y="21600"/>
                  <a:pt x="4520" y="21600"/>
                  <a:pt x="4588" y="21598"/>
                </a:cubicBezTo>
                <a:lnTo>
                  <a:pt x="16136" y="21598"/>
                </a:lnTo>
                <a:cubicBezTo>
                  <a:pt x="16204" y="21600"/>
                  <a:pt x="16271" y="21600"/>
                  <a:pt x="16339" y="21598"/>
                </a:cubicBezTo>
                <a:lnTo>
                  <a:pt x="16392" y="21598"/>
                </a:lnTo>
                <a:lnTo>
                  <a:pt x="16392" y="21594"/>
                </a:lnTo>
                <a:cubicBezTo>
                  <a:pt x="17488" y="21543"/>
                  <a:pt x="18573" y="20945"/>
                  <a:pt x="19410" y="19792"/>
                </a:cubicBezTo>
                <a:cubicBezTo>
                  <a:pt x="21162" y="17375"/>
                  <a:pt x="21162" y="13459"/>
                  <a:pt x="19410" y="11042"/>
                </a:cubicBezTo>
                <a:cubicBezTo>
                  <a:pt x="18644" y="9985"/>
                  <a:pt x="17669" y="9391"/>
                  <a:pt x="16668" y="9259"/>
                </a:cubicBezTo>
                <a:cubicBezTo>
                  <a:pt x="16668" y="9255"/>
                  <a:pt x="16668" y="9252"/>
                  <a:pt x="16668" y="9248"/>
                </a:cubicBezTo>
                <a:cubicBezTo>
                  <a:pt x="16672" y="8065"/>
                  <a:pt x="16513" y="6881"/>
                  <a:pt x="16188" y="5766"/>
                </a:cubicBezTo>
                <a:cubicBezTo>
                  <a:pt x="16188" y="5764"/>
                  <a:pt x="16186" y="5762"/>
                  <a:pt x="16186" y="5759"/>
                </a:cubicBezTo>
                <a:cubicBezTo>
                  <a:pt x="15860" y="4644"/>
                  <a:pt x="15371" y="3599"/>
                  <a:pt x="14715" y="2695"/>
                </a:cubicBezTo>
                <a:cubicBezTo>
                  <a:pt x="13412" y="898"/>
                  <a:pt x="11705" y="0"/>
                  <a:pt x="9998" y="0"/>
                </a:cubicBezTo>
                <a:close/>
              </a:path>
            </a:pathLst>
          </a:custGeom>
          <a:solidFill>
            <a:schemeClr val="tx2">
              <a:lumMod val="20000"/>
              <a:lumOff val="80000"/>
            </a:schemeClr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algn="ctr">
              <a:defRPr sz="3200"/>
            </a:pPr>
            <a:endParaRPr sz="4267" dirty="0">
              <a:solidFill>
                <a:srgbClr val="35B0D5"/>
              </a:solidFill>
            </a:endParaRPr>
          </a:p>
        </p:txBody>
      </p:sp>
      <p:sp>
        <p:nvSpPr>
          <p:cNvPr id="22" name="Shape 678">
            <a:extLst>
              <a:ext uri="{FF2B5EF4-FFF2-40B4-BE49-F238E27FC236}">
                <a16:creationId xmlns:a16="http://schemas.microsoft.com/office/drawing/2014/main" id="{5E5CBFBB-F180-B54A-9043-38A782E42ED5}"/>
              </a:ext>
            </a:extLst>
          </p:cNvPr>
          <p:cNvSpPr/>
          <p:nvPr/>
        </p:nvSpPr>
        <p:spPr>
          <a:xfrm>
            <a:off x="8016813" y="3308133"/>
            <a:ext cx="968556" cy="73194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724" h="21599" extrusionOk="0">
                <a:moveTo>
                  <a:pt x="9998" y="0"/>
                </a:moveTo>
                <a:cubicBezTo>
                  <a:pt x="8290" y="0"/>
                  <a:pt x="6583" y="898"/>
                  <a:pt x="5280" y="2695"/>
                </a:cubicBezTo>
                <a:cubicBezTo>
                  <a:pt x="4945" y="3157"/>
                  <a:pt x="4653" y="3657"/>
                  <a:pt x="4404" y="4183"/>
                </a:cubicBezTo>
                <a:cubicBezTo>
                  <a:pt x="4392" y="4208"/>
                  <a:pt x="4384" y="4235"/>
                  <a:pt x="4373" y="4260"/>
                </a:cubicBezTo>
                <a:cubicBezTo>
                  <a:pt x="3891" y="5302"/>
                  <a:pt x="3576" y="6445"/>
                  <a:pt x="3429" y="7623"/>
                </a:cubicBezTo>
                <a:cubicBezTo>
                  <a:pt x="3428" y="7624"/>
                  <a:pt x="3429" y="7625"/>
                  <a:pt x="3429" y="7625"/>
                </a:cubicBezTo>
                <a:cubicBezTo>
                  <a:pt x="3353" y="8227"/>
                  <a:pt x="3322" y="8835"/>
                  <a:pt x="3334" y="9444"/>
                </a:cubicBezTo>
                <a:cubicBezTo>
                  <a:pt x="2594" y="9714"/>
                  <a:pt x="1894" y="10243"/>
                  <a:pt x="1314" y="11042"/>
                </a:cubicBezTo>
                <a:cubicBezTo>
                  <a:pt x="-438" y="13459"/>
                  <a:pt x="-438" y="17375"/>
                  <a:pt x="1314" y="19792"/>
                </a:cubicBezTo>
                <a:cubicBezTo>
                  <a:pt x="2134" y="20922"/>
                  <a:pt x="3192" y="21516"/>
                  <a:pt x="4265" y="21589"/>
                </a:cubicBezTo>
                <a:lnTo>
                  <a:pt x="4265" y="21598"/>
                </a:lnTo>
                <a:lnTo>
                  <a:pt x="4385" y="21598"/>
                </a:lnTo>
                <a:cubicBezTo>
                  <a:pt x="4453" y="21600"/>
                  <a:pt x="4520" y="21600"/>
                  <a:pt x="4588" y="21598"/>
                </a:cubicBezTo>
                <a:lnTo>
                  <a:pt x="16136" y="21598"/>
                </a:lnTo>
                <a:cubicBezTo>
                  <a:pt x="16204" y="21600"/>
                  <a:pt x="16271" y="21600"/>
                  <a:pt x="16339" y="21598"/>
                </a:cubicBezTo>
                <a:lnTo>
                  <a:pt x="16392" y="21598"/>
                </a:lnTo>
                <a:lnTo>
                  <a:pt x="16392" y="21594"/>
                </a:lnTo>
                <a:cubicBezTo>
                  <a:pt x="17488" y="21543"/>
                  <a:pt x="18573" y="20945"/>
                  <a:pt x="19410" y="19792"/>
                </a:cubicBezTo>
                <a:cubicBezTo>
                  <a:pt x="21162" y="17375"/>
                  <a:pt x="21162" y="13459"/>
                  <a:pt x="19410" y="11042"/>
                </a:cubicBezTo>
                <a:cubicBezTo>
                  <a:pt x="18644" y="9985"/>
                  <a:pt x="17669" y="9391"/>
                  <a:pt x="16668" y="9259"/>
                </a:cubicBezTo>
                <a:cubicBezTo>
                  <a:pt x="16668" y="9255"/>
                  <a:pt x="16668" y="9252"/>
                  <a:pt x="16668" y="9248"/>
                </a:cubicBezTo>
                <a:cubicBezTo>
                  <a:pt x="16672" y="8065"/>
                  <a:pt x="16513" y="6881"/>
                  <a:pt x="16188" y="5766"/>
                </a:cubicBezTo>
                <a:cubicBezTo>
                  <a:pt x="16188" y="5764"/>
                  <a:pt x="16186" y="5762"/>
                  <a:pt x="16186" y="5759"/>
                </a:cubicBezTo>
                <a:cubicBezTo>
                  <a:pt x="15860" y="4644"/>
                  <a:pt x="15371" y="3599"/>
                  <a:pt x="14715" y="2695"/>
                </a:cubicBezTo>
                <a:cubicBezTo>
                  <a:pt x="13412" y="898"/>
                  <a:pt x="11705" y="0"/>
                  <a:pt x="9998" y="0"/>
                </a:cubicBezTo>
                <a:close/>
              </a:path>
            </a:pathLst>
          </a:custGeom>
          <a:solidFill>
            <a:schemeClr val="tx2">
              <a:lumMod val="20000"/>
              <a:lumOff val="80000"/>
            </a:schemeClr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algn="ctr">
              <a:defRPr sz="3200"/>
            </a:pPr>
            <a:endParaRPr sz="4267" dirty="0">
              <a:solidFill>
                <a:srgbClr val="35B0D5"/>
              </a:solidFill>
            </a:endParaRPr>
          </a:p>
        </p:txBody>
      </p:sp>
      <p:sp>
        <p:nvSpPr>
          <p:cNvPr id="23" name="Shape 678">
            <a:extLst>
              <a:ext uri="{FF2B5EF4-FFF2-40B4-BE49-F238E27FC236}">
                <a16:creationId xmlns:a16="http://schemas.microsoft.com/office/drawing/2014/main" id="{DEDA697C-9BDC-264C-9777-AB00A5BCFA25}"/>
              </a:ext>
            </a:extLst>
          </p:cNvPr>
          <p:cNvSpPr/>
          <p:nvPr/>
        </p:nvSpPr>
        <p:spPr>
          <a:xfrm>
            <a:off x="11383304" y="2311997"/>
            <a:ext cx="709169" cy="53592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724" h="21599" extrusionOk="0">
                <a:moveTo>
                  <a:pt x="9998" y="0"/>
                </a:moveTo>
                <a:cubicBezTo>
                  <a:pt x="8290" y="0"/>
                  <a:pt x="6583" y="898"/>
                  <a:pt x="5280" y="2695"/>
                </a:cubicBezTo>
                <a:cubicBezTo>
                  <a:pt x="4945" y="3157"/>
                  <a:pt x="4653" y="3657"/>
                  <a:pt x="4404" y="4183"/>
                </a:cubicBezTo>
                <a:cubicBezTo>
                  <a:pt x="4392" y="4208"/>
                  <a:pt x="4384" y="4235"/>
                  <a:pt x="4373" y="4260"/>
                </a:cubicBezTo>
                <a:cubicBezTo>
                  <a:pt x="3891" y="5302"/>
                  <a:pt x="3576" y="6445"/>
                  <a:pt x="3429" y="7623"/>
                </a:cubicBezTo>
                <a:cubicBezTo>
                  <a:pt x="3428" y="7624"/>
                  <a:pt x="3429" y="7625"/>
                  <a:pt x="3429" y="7625"/>
                </a:cubicBezTo>
                <a:cubicBezTo>
                  <a:pt x="3353" y="8227"/>
                  <a:pt x="3322" y="8835"/>
                  <a:pt x="3334" y="9444"/>
                </a:cubicBezTo>
                <a:cubicBezTo>
                  <a:pt x="2594" y="9714"/>
                  <a:pt x="1894" y="10243"/>
                  <a:pt x="1314" y="11042"/>
                </a:cubicBezTo>
                <a:cubicBezTo>
                  <a:pt x="-438" y="13459"/>
                  <a:pt x="-438" y="17375"/>
                  <a:pt x="1314" y="19792"/>
                </a:cubicBezTo>
                <a:cubicBezTo>
                  <a:pt x="2134" y="20922"/>
                  <a:pt x="3192" y="21516"/>
                  <a:pt x="4265" y="21589"/>
                </a:cubicBezTo>
                <a:lnTo>
                  <a:pt x="4265" y="21598"/>
                </a:lnTo>
                <a:lnTo>
                  <a:pt x="4385" y="21598"/>
                </a:lnTo>
                <a:cubicBezTo>
                  <a:pt x="4453" y="21600"/>
                  <a:pt x="4520" y="21600"/>
                  <a:pt x="4588" y="21598"/>
                </a:cubicBezTo>
                <a:lnTo>
                  <a:pt x="16136" y="21598"/>
                </a:lnTo>
                <a:cubicBezTo>
                  <a:pt x="16204" y="21600"/>
                  <a:pt x="16271" y="21600"/>
                  <a:pt x="16339" y="21598"/>
                </a:cubicBezTo>
                <a:lnTo>
                  <a:pt x="16392" y="21598"/>
                </a:lnTo>
                <a:lnTo>
                  <a:pt x="16392" y="21594"/>
                </a:lnTo>
                <a:cubicBezTo>
                  <a:pt x="17488" y="21543"/>
                  <a:pt x="18573" y="20945"/>
                  <a:pt x="19410" y="19792"/>
                </a:cubicBezTo>
                <a:cubicBezTo>
                  <a:pt x="21162" y="17375"/>
                  <a:pt x="21162" y="13459"/>
                  <a:pt x="19410" y="11042"/>
                </a:cubicBezTo>
                <a:cubicBezTo>
                  <a:pt x="18644" y="9985"/>
                  <a:pt x="17669" y="9391"/>
                  <a:pt x="16668" y="9259"/>
                </a:cubicBezTo>
                <a:cubicBezTo>
                  <a:pt x="16668" y="9255"/>
                  <a:pt x="16668" y="9252"/>
                  <a:pt x="16668" y="9248"/>
                </a:cubicBezTo>
                <a:cubicBezTo>
                  <a:pt x="16672" y="8065"/>
                  <a:pt x="16513" y="6881"/>
                  <a:pt x="16188" y="5766"/>
                </a:cubicBezTo>
                <a:cubicBezTo>
                  <a:pt x="16188" y="5764"/>
                  <a:pt x="16186" y="5762"/>
                  <a:pt x="16186" y="5759"/>
                </a:cubicBezTo>
                <a:cubicBezTo>
                  <a:pt x="15860" y="4644"/>
                  <a:pt x="15371" y="3599"/>
                  <a:pt x="14715" y="2695"/>
                </a:cubicBezTo>
                <a:cubicBezTo>
                  <a:pt x="13412" y="898"/>
                  <a:pt x="11705" y="0"/>
                  <a:pt x="9998" y="0"/>
                </a:cubicBezTo>
                <a:close/>
              </a:path>
            </a:pathLst>
          </a:custGeom>
          <a:solidFill>
            <a:schemeClr val="tx2">
              <a:lumMod val="20000"/>
              <a:lumOff val="80000"/>
            </a:schemeClr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algn="ctr">
              <a:defRPr sz="3200"/>
            </a:pPr>
            <a:endParaRPr sz="4267" dirty="0">
              <a:solidFill>
                <a:srgbClr val="35B0D5"/>
              </a:solidFill>
            </a:endParaRP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3AD8CD11-DED7-674D-90F0-9CB1FA03B7C1}"/>
              </a:ext>
            </a:extLst>
          </p:cNvPr>
          <p:cNvGrpSpPr/>
          <p:nvPr/>
        </p:nvGrpSpPr>
        <p:grpSpPr>
          <a:xfrm>
            <a:off x="6347296" y="2169532"/>
            <a:ext cx="1993347" cy="3810699"/>
            <a:chOff x="4345961" y="1559346"/>
            <a:chExt cx="1495010" cy="2858024"/>
          </a:xfrm>
        </p:grpSpPr>
        <p:grpSp>
          <p:nvGrpSpPr>
            <p:cNvPr id="25" name="Group 662">
              <a:extLst>
                <a:ext uri="{FF2B5EF4-FFF2-40B4-BE49-F238E27FC236}">
                  <a16:creationId xmlns:a16="http://schemas.microsoft.com/office/drawing/2014/main" id="{E891CEB5-DC00-464F-9AC8-B762A99054BA}"/>
                </a:ext>
              </a:extLst>
            </p:cNvPr>
            <p:cNvGrpSpPr/>
            <p:nvPr/>
          </p:nvGrpSpPr>
          <p:grpSpPr>
            <a:xfrm>
              <a:off x="4432670" y="1559346"/>
              <a:ext cx="1408301" cy="2098414"/>
              <a:chOff x="0" y="0"/>
              <a:chExt cx="3652517" cy="5442368"/>
            </a:xfrm>
          </p:grpSpPr>
          <p:sp>
            <p:nvSpPr>
              <p:cNvPr id="28" name="Shape 653">
                <a:extLst>
                  <a:ext uri="{FF2B5EF4-FFF2-40B4-BE49-F238E27FC236}">
                    <a16:creationId xmlns:a16="http://schemas.microsoft.com/office/drawing/2014/main" id="{8AB52507-9BA1-7A47-9C0E-68C533B798EA}"/>
                  </a:ext>
                </a:extLst>
              </p:cNvPr>
              <p:cNvSpPr/>
              <p:nvPr/>
            </p:nvSpPr>
            <p:spPr>
              <a:xfrm>
                <a:off x="1022384" y="5168864"/>
                <a:ext cx="1291983" cy="27350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67733" tIns="67733" rIns="67733" bIns="67733" numCol="1" anchor="ctr">
                <a:noAutofit/>
              </a:bodyPr>
              <a:lstStyle/>
              <a:p>
                <a:pPr lvl="0">
                  <a:defRPr sz="3200">
                    <a:solidFill>
                      <a:srgbClr val="FFFFFF"/>
                    </a:solidFill>
                  </a:defRPr>
                </a:pPr>
                <a:endParaRPr sz="4267">
                  <a:solidFill>
                    <a:schemeClr val="tx2"/>
                  </a:solidFill>
                </a:endParaRPr>
              </a:p>
            </p:txBody>
          </p:sp>
          <p:sp>
            <p:nvSpPr>
              <p:cNvPr id="29" name="Shape 654">
                <a:extLst>
                  <a:ext uri="{FF2B5EF4-FFF2-40B4-BE49-F238E27FC236}">
                    <a16:creationId xmlns:a16="http://schemas.microsoft.com/office/drawing/2014/main" id="{03432EC8-CFA5-5D48-B198-D42A1DAD99DB}"/>
                  </a:ext>
                </a:extLst>
              </p:cNvPr>
              <p:cNvSpPr/>
              <p:nvPr/>
            </p:nvSpPr>
            <p:spPr>
              <a:xfrm>
                <a:off x="1605475" y="2980350"/>
                <a:ext cx="124628" cy="236178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460" h="21600" extrusionOk="0">
                    <a:moveTo>
                      <a:pt x="9775" y="0"/>
                    </a:moveTo>
                    <a:cubicBezTo>
                      <a:pt x="18916" y="3066"/>
                      <a:pt x="21600" y="6186"/>
                      <a:pt x="17768" y="9291"/>
                    </a:cubicBezTo>
                    <a:cubicBezTo>
                      <a:pt x="13700" y="12586"/>
                      <a:pt x="2266" y="15856"/>
                      <a:pt x="3600" y="19171"/>
                    </a:cubicBezTo>
                    <a:cubicBezTo>
                      <a:pt x="3695" y="19405"/>
                      <a:pt x="3852" y="19639"/>
                      <a:pt x="3818" y="19872"/>
                    </a:cubicBezTo>
                    <a:cubicBezTo>
                      <a:pt x="3731" y="20455"/>
                      <a:pt x="2449" y="21035"/>
                      <a:pt x="0" y="21600"/>
                    </a:cubicBezTo>
                  </a:path>
                </a:pathLst>
              </a:custGeom>
              <a:solidFill>
                <a:schemeClr val="accent2"/>
              </a:solidFill>
              <a:ln w="76200" cap="flat">
                <a:solidFill>
                  <a:schemeClr val="accent2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3200"/>
                </a:pPr>
                <a:endParaRPr sz="4267">
                  <a:solidFill>
                    <a:schemeClr val="tx2"/>
                  </a:solidFill>
                </a:endParaRPr>
              </a:p>
            </p:txBody>
          </p:sp>
          <p:grpSp>
            <p:nvGrpSpPr>
              <p:cNvPr id="30" name="Group 657">
                <a:extLst>
                  <a:ext uri="{FF2B5EF4-FFF2-40B4-BE49-F238E27FC236}">
                    <a16:creationId xmlns:a16="http://schemas.microsoft.com/office/drawing/2014/main" id="{BE12F7BF-B12C-D640-AD6F-7FF27E654098}"/>
                  </a:ext>
                </a:extLst>
              </p:cNvPr>
              <p:cNvGrpSpPr/>
              <p:nvPr/>
            </p:nvGrpSpPr>
            <p:grpSpPr>
              <a:xfrm rot="19138440">
                <a:off x="462139" y="2406127"/>
                <a:ext cx="1056655" cy="1803440"/>
                <a:chOff x="0" y="0"/>
                <a:chExt cx="1056654" cy="1803439"/>
              </a:xfrm>
            </p:grpSpPr>
            <p:sp>
              <p:nvSpPr>
                <p:cNvPr id="50" name="Shape 655">
                  <a:extLst>
                    <a:ext uri="{FF2B5EF4-FFF2-40B4-BE49-F238E27FC236}">
                      <a16:creationId xmlns:a16="http://schemas.microsoft.com/office/drawing/2014/main" id="{BBCB168A-537A-AE4D-91E2-34E999CE587D}"/>
                    </a:ext>
                  </a:extLst>
                </p:cNvPr>
                <p:cNvSpPr/>
                <p:nvPr/>
              </p:nvSpPr>
              <p:spPr>
                <a:xfrm rot="21300000" flipH="1">
                  <a:off x="73693" y="36330"/>
                  <a:ext cx="909268" cy="173077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334" h="21600" extrusionOk="0">
                      <a:moveTo>
                        <a:pt x="6073" y="21422"/>
                      </a:moveTo>
                      <a:cubicBezTo>
                        <a:pt x="1992" y="18123"/>
                        <a:pt x="-94" y="14441"/>
                        <a:pt x="3" y="10711"/>
                      </a:cubicBezTo>
                      <a:cubicBezTo>
                        <a:pt x="101" y="6957"/>
                        <a:pt x="2407" y="3275"/>
                        <a:pt x="6709" y="0"/>
                      </a:cubicBezTo>
                      <a:cubicBezTo>
                        <a:pt x="15604" y="2159"/>
                        <a:pt x="21164" y="6163"/>
                        <a:pt x="21331" y="10528"/>
                      </a:cubicBezTo>
                      <a:cubicBezTo>
                        <a:pt x="21506" y="15126"/>
                        <a:pt x="15701" y="19388"/>
                        <a:pt x="6249" y="21600"/>
                      </a:cubicBezTo>
                      <a:lnTo>
                        <a:pt x="6073" y="21422"/>
                      </a:ln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lvl="0">
                    <a:defRPr sz="3200"/>
                  </a:pPr>
                  <a:endParaRPr sz="4267">
                    <a:solidFill>
                      <a:schemeClr val="tx2"/>
                    </a:solidFill>
                  </a:endParaRPr>
                </a:p>
              </p:txBody>
            </p:sp>
            <p:sp>
              <p:nvSpPr>
                <p:cNvPr id="51" name="Shape 656">
                  <a:extLst>
                    <a:ext uri="{FF2B5EF4-FFF2-40B4-BE49-F238E27FC236}">
                      <a16:creationId xmlns:a16="http://schemas.microsoft.com/office/drawing/2014/main" id="{078797CC-B3CA-6A4A-9812-6E5563C1AF45}"/>
                    </a:ext>
                  </a:extLst>
                </p:cNvPr>
                <p:cNvSpPr/>
                <p:nvPr/>
              </p:nvSpPr>
              <p:spPr>
                <a:xfrm>
                  <a:off x="590065" y="25055"/>
                  <a:ext cx="397908" cy="1722438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0182" h="21600" extrusionOk="0">
                      <a:moveTo>
                        <a:pt x="1571" y="0"/>
                      </a:moveTo>
                      <a:cubicBezTo>
                        <a:pt x="1295" y="39"/>
                        <a:pt x="1058" y="85"/>
                        <a:pt x="786" y="124"/>
                      </a:cubicBezTo>
                      <a:cubicBezTo>
                        <a:pt x="-136" y="2929"/>
                        <a:pt x="-261" y="5746"/>
                        <a:pt x="484" y="8555"/>
                      </a:cubicBezTo>
                      <a:cubicBezTo>
                        <a:pt x="1656" y="12978"/>
                        <a:pt x="4882" y="17351"/>
                        <a:pt x="10106" y="21590"/>
                      </a:cubicBezTo>
                      <a:cubicBezTo>
                        <a:pt x="10141" y="21593"/>
                        <a:pt x="10171" y="21597"/>
                        <a:pt x="10206" y="21600"/>
                      </a:cubicBezTo>
                      <a:lnTo>
                        <a:pt x="10528" y="21411"/>
                      </a:lnTo>
                      <a:cubicBezTo>
                        <a:pt x="18148" y="17918"/>
                        <a:pt x="21339" y="14136"/>
                        <a:pt x="19808" y="10407"/>
                      </a:cubicBezTo>
                      <a:cubicBezTo>
                        <a:pt x="18267" y="6654"/>
                        <a:pt x="11994" y="3077"/>
                        <a:pt x="1571" y="0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lvl="0">
                    <a:defRPr sz="3200"/>
                  </a:pPr>
                  <a:endParaRPr sz="4267">
                    <a:solidFill>
                      <a:schemeClr val="tx2"/>
                    </a:solidFill>
                  </a:endParaRPr>
                </a:p>
              </p:txBody>
            </p:sp>
          </p:grpSp>
          <p:sp>
            <p:nvSpPr>
              <p:cNvPr id="31" name="Shape 658">
                <a:extLst>
                  <a:ext uri="{FF2B5EF4-FFF2-40B4-BE49-F238E27FC236}">
                    <a16:creationId xmlns:a16="http://schemas.microsoft.com/office/drawing/2014/main" id="{78EF0289-3869-714E-A885-F864141AEC9C}"/>
                  </a:ext>
                </a:extLst>
              </p:cNvPr>
              <p:cNvSpPr/>
              <p:nvPr/>
            </p:nvSpPr>
            <p:spPr>
              <a:xfrm rot="1980000">
                <a:off x="1749007" y="4122296"/>
                <a:ext cx="323936" cy="75961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334" h="21600" extrusionOk="0">
                    <a:moveTo>
                      <a:pt x="6073" y="21422"/>
                    </a:moveTo>
                    <a:cubicBezTo>
                      <a:pt x="1992" y="18123"/>
                      <a:pt x="-94" y="14441"/>
                      <a:pt x="3" y="10711"/>
                    </a:cubicBezTo>
                    <a:cubicBezTo>
                      <a:pt x="101" y="6957"/>
                      <a:pt x="2407" y="3275"/>
                      <a:pt x="6709" y="0"/>
                    </a:cubicBezTo>
                    <a:cubicBezTo>
                      <a:pt x="15604" y="2159"/>
                      <a:pt x="21164" y="6163"/>
                      <a:pt x="21331" y="10528"/>
                    </a:cubicBezTo>
                    <a:cubicBezTo>
                      <a:pt x="21506" y="15126"/>
                      <a:pt x="15701" y="19388"/>
                      <a:pt x="6249" y="21600"/>
                    </a:cubicBezTo>
                    <a:lnTo>
                      <a:pt x="6073" y="21422"/>
                    </a:lnTo>
                    <a:close/>
                  </a:path>
                </a:pathLst>
              </a:custGeom>
              <a:solidFill>
                <a:schemeClr val="accent2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3200"/>
                </a:pPr>
                <a:endParaRPr sz="4267">
                  <a:solidFill>
                    <a:schemeClr val="tx2"/>
                  </a:solidFill>
                </a:endParaRPr>
              </a:p>
            </p:txBody>
          </p:sp>
          <p:grpSp>
            <p:nvGrpSpPr>
              <p:cNvPr id="32" name="Group 661">
                <a:extLst>
                  <a:ext uri="{FF2B5EF4-FFF2-40B4-BE49-F238E27FC236}">
                    <a16:creationId xmlns:a16="http://schemas.microsoft.com/office/drawing/2014/main" id="{0E506A40-0FFF-D94A-A152-DFD5DFB3165D}"/>
                  </a:ext>
                </a:extLst>
              </p:cNvPr>
              <p:cNvGrpSpPr/>
              <p:nvPr/>
            </p:nvGrpSpPr>
            <p:grpSpPr>
              <a:xfrm rot="1975701">
                <a:off x="1212830" y="237524"/>
                <a:ext cx="1763341" cy="3009572"/>
                <a:chOff x="0" y="0"/>
                <a:chExt cx="1763340" cy="3009571"/>
              </a:xfrm>
            </p:grpSpPr>
            <p:sp>
              <p:nvSpPr>
                <p:cNvPr id="33" name="Shape 659">
                  <a:extLst>
                    <a:ext uri="{FF2B5EF4-FFF2-40B4-BE49-F238E27FC236}">
                      <a16:creationId xmlns:a16="http://schemas.microsoft.com/office/drawing/2014/main" id="{46A219F3-2F76-AC4A-82C7-7370FC60EBBC}"/>
                    </a:ext>
                  </a:extLst>
                </p:cNvPr>
                <p:cNvSpPr/>
                <p:nvPr/>
              </p:nvSpPr>
              <p:spPr>
                <a:xfrm rot="21300000" flipH="1">
                  <a:off x="122979" y="60628"/>
                  <a:ext cx="1517382" cy="2888315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334" h="21600" extrusionOk="0">
                      <a:moveTo>
                        <a:pt x="6073" y="21422"/>
                      </a:moveTo>
                      <a:cubicBezTo>
                        <a:pt x="1992" y="18123"/>
                        <a:pt x="-94" y="14441"/>
                        <a:pt x="3" y="10711"/>
                      </a:cubicBezTo>
                      <a:cubicBezTo>
                        <a:pt x="101" y="6957"/>
                        <a:pt x="2407" y="3275"/>
                        <a:pt x="6709" y="0"/>
                      </a:cubicBezTo>
                      <a:cubicBezTo>
                        <a:pt x="15604" y="2159"/>
                        <a:pt x="21164" y="6163"/>
                        <a:pt x="21331" y="10528"/>
                      </a:cubicBezTo>
                      <a:cubicBezTo>
                        <a:pt x="21506" y="15126"/>
                        <a:pt x="15701" y="19388"/>
                        <a:pt x="6249" y="21600"/>
                      </a:cubicBezTo>
                      <a:lnTo>
                        <a:pt x="6073" y="21422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lvl="0">
                    <a:defRPr sz="3200"/>
                  </a:pPr>
                  <a:endParaRPr sz="4267">
                    <a:solidFill>
                      <a:schemeClr val="tx2"/>
                    </a:solidFill>
                  </a:endParaRPr>
                </a:p>
              </p:txBody>
            </p:sp>
            <p:sp>
              <p:nvSpPr>
                <p:cNvPr id="49" name="Shape 660">
                  <a:extLst>
                    <a:ext uri="{FF2B5EF4-FFF2-40B4-BE49-F238E27FC236}">
                      <a16:creationId xmlns:a16="http://schemas.microsoft.com/office/drawing/2014/main" id="{97865CAD-F72D-CF40-8BA0-56562AE90C82}"/>
                    </a:ext>
                  </a:extLst>
                </p:cNvPr>
                <p:cNvSpPr/>
                <p:nvPr/>
              </p:nvSpPr>
              <p:spPr>
                <a:xfrm>
                  <a:off x="984698" y="41812"/>
                  <a:ext cx="664027" cy="2874397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0182" h="21600" extrusionOk="0">
                      <a:moveTo>
                        <a:pt x="1571" y="0"/>
                      </a:moveTo>
                      <a:cubicBezTo>
                        <a:pt x="1295" y="39"/>
                        <a:pt x="1058" y="85"/>
                        <a:pt x="786" y="124"/>
                      </a:cubicBezTo>
                      <a:cubicBezTo>
                        <a:pt x="-136" y="2929"/>
                        <a:pt x="-261" y="5746"/>
                        <a:pt x="484" y="8555"/>
                      </a:cubicBezTo>
                      <a:cubicBezTo>
                        <a:pt x="1656" y="12978"/>
                        <a:pt x="4882" y="17351"/>
                        <a:pt x="10106" y="21590"/>
                      </a:cubicBezTo>
                      <a:cubicBezTo>
                        <a:pt x="10141" y="21593"/>
                        <a:pt x="10171" y="21597"/>
                        <a:pt x="10206" y="21600"/>
                      </a:cubicBezTo>
                      <a:lnTo>
                        <a:pt x="10528" y="21411"/>
                      </a:lnTo>
                      <a:cubicBezTo>
                        <a:pt x="18148" y="17918"/>
                        <a:pt x="21339" y="14136"/>
                        <a:pt x="19808" y="10407"/>
                      </a:cubicBezTo>
                      <a:cubicBezTo>
                        <a:pt x="18267" y="6654"/>
                        <a:pt x="11994" y="3077"/>
                        <a:pt x="1571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lvl="0">
                    <a:defRPr sz="3200"/>
                  </a:pPr>
                  <a:endParaRPr sz="4267">
                    <a:solidFill>
                      <a:schemeClr val="tx2"/>
                    </a:solidFill>
                  </a:endParaRPr>
                </a:p>
              </p:txBody>
            </p:sp>
          </p:grpSp>
        </p:grp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005BA570-3AC1-2E42-8FE6-ED2DDEBD319D}"/>
                </a:ext>
              </a:extLst>
            </p:cNvPr>
            <p:cNvSpPr txBox="1"/>
            <p:nvPr/>
          </p:nvSpPr>
          <p:spPr>
            <a:xfrm>
              <a:off x="4345961" y="3988022"/>
              <a:ext cx="1459516" cy="4293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en-US" sz="1200" dirty="0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solidFill>
                  <a:schemeClr val="tx2"/>
                </a:solidFill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AC789B3D-918C-2240-84CF-D78E0B675448}"/>
                </a:ext>
              </a:extLst>
            </p:cNvPr>
            <p:cNvSpPr/>
            <p:nvPr/>
          </p:nvSpPr>
          <p:spPr>
            <a:xfrm>
              <a:off x="4487112" y="3785619"/>
              <a:ext cx="1199595" cy="23083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400" b="1" dirty="0">
                  <a:solidFill>
                    <a:schemeClr val="tx2"/>
                  </a:solidFill>
                  <a:latin typeface="Source Sans Pro" panose="020B0503030403020204" pitchFamily="34" charset="0"/>
                  <a:ea typeface="Roboto" panose="02000000000000000000" pitchFamily="2" charset="0"/>
                  <a:cs typeface="Roboto" panose="02000000000000000000" pitchFamily="2" charset="0"/>
                </a:rPr>
                <a:t>Analysis 03</a:t>
              </a:r>
            </a:p>
          </p:txBody>
        </p:sp>
      </p:grpSp>
      <p:grpSp>
        <p:nvGrpSpPr>
          <p:cNvPr id="52" name="Group 51">
            <a:extLst>
              <a:ext uri="{FF2B5EF4-FFF2-40B4-BE49-F238E27FC236}">
                <a16:creationId xmlns:a16="http://schemas.microsoft.com/office/drawing/2014/main" id="{A0BA286B-5159-EF46-865F-D003AFCFDE35}"/>
              </a:ext>
            </a:extLst>
          </p:cNvPr>
          <p:cNvGrpSpPr/>
          <p:nvPr/>
        </p:nvGrpSpPr>
        <p:grpSpPr>
          <a:xfrm>
            <a:off x="9137394" y="1416598"/>
            <a:ext cx="1921132" cy="4615167"/>
            <a:chOff x="6853045" y="609564"/>
            <a:chExt cx="1605476" cy="3856862"/>
          </a:xfrm>
        </p:grpSpPr>
        <p:grpSp>
          <p:nvGrpSpPr>
            <p:cNvPr id="53" name="Group 675">
              <a:extLst>
                <a:ext uri="{FF2B5EF4-FFF2-40B4-BE49-F238E27FC236}">
                  <a16:creationId xmlns:a16="http://schemas.microsoft.com/office/drawing/2014/main" id="{CE77DE04-9B06-9141-A1D1-A5EFB518915B}"/>
                </a:ext>
              </a:extLst>
            </p:cNvPr>
            <p:cNvGrpSpPr/>
            <p:nvPr/>
          </p:nvGrpSpPr>
          <p:grpSpPr>
            <a:xfrm>
              <a:off x="6853045" y="609564"/>
              <a:ext cx="1605476" cy="3048196"/>
              <a:chOff x="0" y="0"/>
              <a:chExt cx="3444415" cy="6539653"/>
            </a:xfrm>
          </p:grpSpPr>
          <p:sp>
            <p:nvSpPr>
              <p:cNvPr id="57" name="Shape 664">
                <a:extLst>
                  <a:ext uri="{FF2B5EF4-FFF2-40B4-BE49-F238E27FC236}">
                    <a16:creationId xmlns:a16="http://schemas.microsoft.com/office/drawing/2014/main" id="{70B783FC-51EE-9C40-BCC7-D1342AE02790}"/>
                  </a:ext>
                </a:extLst>
              </p:cNvPr>
              <p:cNvSpPr/>
              <p:nvPr/>
            </p:nvSpPr>
            <p:spPr>
              <a:xfrm>
                <a:off x="976850" y="6266149"/>
                <a:ext cx="1291984" cy="27350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67733" tIns="67733" rIns="67733" bIns="67733" numCol="1" anchor="ctr">
                <a:noAutofit/>
              </a:bodyPr>
              <a:lstStyle/>
              <a:p>
                <a:pPr lvl="0">
                  <a:defRPr sz="3200">
                    <a:solidFill>
                      <a:srgbClr val="FFFFFF"/>
                    </a:solidFill>
                  </a:defRPr>
                </a:pPr>
                <a:endParaRPr sz="4267">
                  <a:solidFill>
                    <a:schemeClr val="tx2"/>
                  </a:solidFill>
                </a:endParaRPr>
              </a:p>
            </p:txBody>
          </p:sp>
          <p:sp>
            <p:nvSpPr>
              <p:cNvPr id="58" name="Shape 665">
                <a:extLst>
                  <a:ext uri="{FF2B5EF4-FFF2-40B4-BE49-F238E27FC236}">
                    <a16:creationId xmlns:a16="http://schemas.microsoft.com/office/drawing/2014/main" id="{92D400F9-C0F6-A644-AEA1-D581B6CDF872}"/>
                  </a:ext>
                </a:extLst>
              </p:cNvPr>
              <p:cNvSpPr/>
              <p:nvPr/>
            </p:nvSpPr>
            <p:spPr>
              <a:xfrm>
                <a:off x="1605475" y="3274714"/>
                <a:ext cx="160567" cy="316470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488" h="21600" extrusionOk="0">
                    <a:moveTo>
                      <a:pt x="13136" y="0"/>
                    </a:moveTo>
                    <a:cubicBezTo>
                      <a:pt x="21373" y="4124"/>
                      <a:pt x="21600" y="8287"/>
                      <a:pt x="13811" y="12414"/>
                    </a:cubicBezTo>
                    <a:cubicBezTo>
                      <a:pt x="9182" y="14867"/>
                      <a:pt x="1701" y="17314"/>
                      <a:pt x="2799" y="19787"/>
                    </a:cubicBezTo>
                    <a:cubicBezTo>
                      <a:pt x="2876" y="19962"/>
                      <a:pt x="2996" y="20136"/>
                      <a:pt x="2967" y="20311"/>
                    </a:cubicBezTo>
                    <a:cubicBezTo>
                      <a:pt x="2895" y="20746"/>
                      <a:pt x="1899" y="21178"/>
                      <a:pt x="0" y="21600"/>
                    </a:cubicBezTo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76200" cap="flat">
                <a:solidFill>
                  <a:schemeClr val="accent2">
                    <a:lumMod val="75000"/>
                  </a:schemeClr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3200"/>
                </a:pPr>
                <a:endParaRPr sz="4267">
                  <a:solidFill>
                    <a:schemeClr val="tx2"/>
                  </a:solidFill>
                </a:endParaRPr>
              </a:p>
            </p:txBody>
          </p:sp>
          <p:sp>
            <p:nvSpPr>
              <p:cNvPr id="59" name="Shape 666">
                <a:extLst>
                  <a:ext uri="{FF2B5EF4-FFF2-40B4-BE49-F238E27FC236}">
                    <a16:creationId xmlns:a16="http://schemas.microsoft.com/office/drawing/2014/main" id="{05293574-FE31-F34C-8438-AEEA937CE6FF}"/>
                  </a:ext>
                </a:extLst>
              </p:cNvPr>
              <p:cNvSpPr/>
              <p:nvPr/>
            </p:nvSpPr>
            <p:spPr>
              <a:xfrm rot="1980000">
                <a:off x="1749007" y="5219581"/>
                <a:ext cx="323935" cy="75961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334" h="21600" extrusionOk="0">
                    <a:moveTo>
                      <a:pt x="6073" y="21422"/>
                    </a:moveTo>
                    <a:cubicBezTo>
                      <a:pt x="1992" y="18123"/>
                      <a:pt x="-94" y="14441"/>
                      <a:pt x="3" y="10711"/>
                    </a:cubicBezTo>
                    <a:cubicBezTo>
                      <a:pt x="101" y="6957"/>
                      <a:pt x="2407" y="3275"/>
                      <a:pt x="6709" y="0"/>
                    </a:cubicBezTo>
                    <a:cubicBezTo>
                      <a:pt x="15604" y="2159"/>
                      <a:pt x="21164" y="6163"/>
                      <a:pt x="21331" y="10528"/>
                    </a:cubicBezTo>
                    <a:cubicBezTo>
                      <a:pt x="21506" y="15126"/>
                      <a:pt x="15701" y="19388"/>
                      <a:pt x="6249" y="21600"/>
                    </a:cubicBezTo>
                    <a:lnTo>
                      <a:pt x="6073" y="21422"/>
                    </a:ln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3200"/>
                </a:pPr>
                <a:endParaRPr sz="4267">
                  <a:solidFill>
                    <a:schemeClr val="tx2"/>
                  </a:solidFill>
                </a:endParaRPr>
              </a:p>
            </p:txBody>
          </p:sp>
          <p:grpSp>
            <p:nvGrpSpPr>
              <p:cNvPr id="60" name="Group 669">
                <a:extLst>
                  <a:ext uri="{FF2B5EF4-FFF2-40B4-BE49-F238E27FC236}">
                    <a16:creationId xmlns:a16="http://schemas.microsoft.com/office/drawing/2014/main" id="{822A0E2C-169B-BF43-A624-21EE2868DF5B}"/>
                  </a:ext>
                </a:extLst>
              </p:cNvPr>
              <p:cNvGrpSpPr/>
              <p:nvPr/>
            </p:nvGrpSpPr>
            <p:grpSpPr>
              <a:xfrm rot="322341">
                <a:off x="181546" y="100618"/>
                <a:ext cx="2336417" cy="3987667"/>
                <a:chOff x="0" y="0"/>
                <a:chExt cx="2336416" cy="3987665"/>
              </a:xfrm>
            </p:grpSpPr>
            <p:sp>
              <p:nvSpPr>
                <p:cNvPr id="67" name="Shape 667">
                  <a:extLst>
                    <a:ext uri="{FF2B5EF4-FFF2-40B4-BE49-F238E27FC236}">
                      <a16:creationId xmlns:a16="http://schemas.microsoft.com/office/drawing/2014/main" id="{5B3167B4-FA82-0646-AD7D-4BD70B21C086}"/>
                    </a:ext>
                  </a:extLst>
                </p:cNvPr>
                <p:cNvSpPr/>
                <p:nvPr/>
              </p:nvSpPr>
              <p:spPr>
                <a:xfrm rot="21300000" flipH="1">
                  <a:off x="162947" y="80332"/>
                  <a:ext cx="2010523" cy="3827001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334" h="21600" extrusionOk="0">
                      <a:moveTo>
                        <a:pt x="6073" y="21422"/>
                      </a:moveTo>
                      <a:cubicBezTo>
                        <a:pt x="1992" y="18123"/>
                        <a:pt x="-94" y="14441"/>
                        <a:pt x="3" y="10711"/>
                      </a:cubicBezTo>
                      <a:cubicBezTo>
                        <a:pt x="101" y="6957"/>
                        <a:pt x="2407" y="3275"/>
                        <a:pt x="6709" y="0"/>
                      </a:cubicBezTo>
                      <a:cubicBezTo>
                        <a:pt x="15604" y="2159"/>
                        <a:pt x="21164" y="6163"/>
                        <a:pt x="21331" y="10528"/>
                      </a:cubicBezTo>
                      <a:cubicBezTo>
                        <a:pt x="21506" y="15126"/>
                        <a:pt x="15701" y="19388"/>
                        <a:pt x="6249" y="21600"/>
                      </a:cubicBezTo>
                      <a:lnTo>
                        <a:pt x="6073" y="21422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lvl="0">
                    <a:defRPr sz="3200"/>
                  </a:pPr>
                  <a:endParaRPr sz="4267">
                    <a:solidFill>
                      <a:schemeClr val="tx2"/>
                    </a:solidFill>
                  </a:endParaRPr>
                </a:p>
              </p:txBody>
            </p:sp>
            <p:sp>
              <p:nvSpPr>
                <p:cNvPr id="68" name="Shape 668">
                  <a:extLst>
                    <a:ext uri="{FF2B5EF4-FFF2-40B4-BE49-F238E27FC236}">
                      <a16:creationId xmlns:a16="http://schemas.microsoft.com/office/drawing/2014/main" id="{0F03BE3E-8E8C-4740-B6AA-0415E3251607}"/>
                    </a:ext>
                  </a:extLst>
                </p:cNvPr>
                <p:cNvSpPr/>
                <p:nvPr/>
              </p:nvSpPr>
              <p:spPr>
                <a:xfrm>
                  <a:off x="1304719" y="55400"/>
                  <a:ext cx="879832" cy="3808560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0182" h="21600" extrusionOk="0">
                      <a:moveTo>
                        <a:pt x="1571" y="0"/>
                      </a:moveTo>
                      <a:cubicBezTo>
                        <a:pt x="1295" y="39"/>
                        <a:pt x="1058" y="85"/>
                        <a:pt x="786" y="124"/>
                      </a:cubicBezTo>
                      <a:cubicBezTo>
                        <a:pt x="-136" y="2929"/>
                        <a:pt x="-261" y="5746"/>
                        <a:pt x="484" y="8555"/>
                      </a:cubicBezTo>
                      <a:cubicBezTo>
                        <a:pt x="1656" y="12978"/>
                        <a:pt x="4882" y="17351"/>
                        <a:pt x="10106" y="21590"/>
                      </a:cubicBezTo>
                      <a:cubicBezTo>
                        <a:pt x="10141" y="21593"/>
                        <a:pt x="10171" y="21597"/>
                        <a:pt x="10206" y="21600"/>
                      </a:cubicBezTo>
                      <a:lnTo>
                        <a:pt x="10528" y="21411"/>
                      </a:lnTo>
                      <a:cubicBezTo>
                        <a:pt x="18148" y="17918"/>
                        <a:pt x="21339" y="14136"/>
                        <a:pt x="19808" y="10407"/>
                      </a:cubicBezTo>
                      <a:cubicBezTo>
                        <a:pt x="18267" y="6654"/>
                        <a:pt x="11994" y="3077"/>
                        <a:pt x="1571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lvl="0">
                    <a:defRPr sz="3200"/>
                  </a:pPr>
                  <a:endParaRPr sz="4267">
                    <a:solidFill>
                      <a:schemeClr val="tx2"/>
                    </a:solidFill>
                  </a:endParaRPr>
                </a:p>
              </p:txBody>
            </p:sp>
          </p:grpSp>
          <p:grpSp>
            <p:nvGrpSpPr>
              <p:cNvPr id="62" name="Group 672">
                <a:extLst>
                  <a:ext uri="{FF2B5EF4-FFF2-40B4-BE49-F238E27FC236}">
                    <a16:creationId xmlns:a16="http://schemas.microsoft.com/office/drawing/2014/main" id="{1264F4FA-15C4-8D49-BAD2-A4479BF24128}"/>
                  </a:ext>
                </a:extLst>
              </p:cNvPr>
              <p:cNvGrpSpPr/>
              <p:nvPr/>
            </p:nvGrpSpPr>
            <p:grpSpPr>
              <a:xfrm rot="3973889">
                <a:off x="1877913" y="3503412"/>
                <a:ext cx="1056655" cy="1803440"/>
                <a:chOff x="0" y="0"/>
                <a:chExt cx="1056654" cy="1803439"/>
              </a:xfrm>
            </p:grpSpPr>
            <p:sp>
              <p:nvSpPr>
                <p:cNvPr id="65" name="Shape 670">
                  <a:extLst>
                    <a:ext uri="{FF2B5EF4-FFF2-40B4-BE49-F238E27FC236}">
                      <a16:creationId xmlns:a16="http://schemas.microsoft.com/office/drawing/2014/main" id="{BEAF23C3-42CA-954C-84B1-CF44C43ED075}"/>
                    </a:ext>
                  </a:extLst>
                </p:cNvPr>
                <p:cNvSpPr/>
                <p:nvPr/>
              </p:nvSpPr>
              <p:spPr>
                <a:xfrm rot="21300000" flipH="1">
                  <a:off x="73693" y="36330"/>
                  <a:ext cx="909268" cy="173077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334" h="21600" extrusionOk="0">
                      <a:moveTo>
                        <a:pt x="6073" y="21422"/>
                      </a:moveTo>
                      <a:cubicBezTo>
                        <a:pt x="1992" y="18123"/>
                        <a:pt x="-94" y="14441"/>
                        <a:pt x="3" y="10711"/>
                      </a:cubicBezTo>
                      <a:cubicBezTo>
                        <a:pt x="101" y="6957"/>
                        <a:pt x="2407" y="3275"/>
                        <a:pt x="6709" y="0"/>
                      </a:cubicBezTo>
                      <a:cubicBezTo>
                        <a:pt x="15604" y="2159"/>
                        <a:pt x="21164" y="6163"/>
                        <a:pt x="21331" y="10528"/>
                      </a:cubicBezTo>
                      <a:cubicBezTo>
                        <a:pt x="21506" y="15126"/>
                        <a:pt x="15701" y="19388"/>
                        <a:pt x="6249" y="21600"/>
                      </a:cubicBezTo>
                      <a:lnTo>
                        <a:pt x="6073" y="21422"/>
                      </a:ln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lvl="0">
                    <a:defRPr sz="3200"/>
                  </a:pPr>
                  <a:endParaRPr sz="4267">
                    <a:solidFill>
                      <a:schemeClr val="tx2"/>
                    </a:solidFill>
                  </a:endParaRPr>
                </a:p>
              </p:txBody>
            </p:sp>
            <p:sp>
              <p:nvSpPr>
                <p:cNvPr id="66" name="Shape 671">
                  <a:extLst>
                    <a:ext uri="{FF2B5EF4-FFF2-40B4-BE49-F238E27FC236}">
                      <a16:creationId xmlns:a16="http://schemas.microsoft.com/office/drawing/2014/main" id="{134C77D0-8F4D-954E-89F8-A6BA9FA38BFA}"/>
                    </a:ext>
                  </a:extLst>
                </p:cNvPr>
                <p:cNvSpPr/>
                <p:nvPr/>
              </p:nvSpPr>
              <p:spPr>
                <a:xfrm>
                  <a:off x="590065" y="25055"/>
                  <a:ext cx="397908" cy="1722438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0182" h="21600" extrusionOk="0">
                      <a:moveTo>
                        <a:pt x="1571" y="0"/>
                      </a:moveTo>
                      <a:cubicBezTo>
                        <a:pt x="1295" y="39"/>
                        <a:pt x="1058" y="85"/>
                        <a:pt x="786" y="124"/>
                      </a:cubicBezTo>
                      <a:cubicBezTo>
                        <a:pt x="-136" y="2929"/>
                        <a:pt x="-261" y="5746"/>
                        <a:pt x="484" y="8555"/>
                      </a:cubicBezTo>
                      <a:cubicBezTo>
                        <a:pt x="1656" y="12978"/>
                        <a:pt x="4882" y="17351"/>
                        <a:pt x="10106" y="21590"/>
                      </a:cubicBezTo>
                      <a:cubicBezTo>
                        <a:pt x="10141" y="21593"/>
                        <a:pt x="10171" y="21597"/>
                        <a:pt x="10206" y="21600"/>
                      </a:cubicBezTo>
                      <a:lnTo>
                        <a:pt x="10528" y="21411"/>
                      </a:lnTo>
                      <a:cubicBezTo>
                        <a:pt x="18148" y="17918"/>
                        <a:pt x="21339" y="14136"/>
                        <a:pt x="19808" y="10407"/>
                      </a:cubicBezTo>
                      <a:cubicBezTo>
                        <a:pt x="18267" y="6654"/>
                        <a:pt x="11994" y="3077"/>
                        <a:pt x="1571" y="0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lvl="0">
                    <a:defRPr sz="3200"/>
                  </a:pPr>
                  <a:endParaRPr sz="4267">
                    <a:solidFill>
                      <a:schemeClr val="tx2"/>
                    </a:solidFill>
                  </a:endParaRPr>
                </a:p>
              </p:txBody>
            </p:sp>
          </p:grpSp>
          <p:sp>
            <p:nvSpPr>
              <p:cNvPr id="63" name="Shape 673">
                <a:extLst>
                  <a:ext uri="{FF2B5EF4-FFF2-40B4-BE49-F238E27FC236}">
                    <a16:creationId xmlns:a16="http://schemas.microsoft.com/office/drawing/2014/main" id="{B978F71C-6153-4E4F-BF1E-5896583844E6}"/>
                  </a:ext>
                </a:extLst>
              </p:cNvPr>
              <p:cNvSpPr/>
              <p:nvPr/>
            </p:nvSpPr>
            <p:spPr>
              <a:xfrm rot="6663929">
                <a:off x="1164929" y="5072296"/>
                <a:ext cx="323935" cy="75961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334" h="21600" extrusionOk="0">
                    <a:moveTo>
                      <a:pt x="6073" y="21422"/>
                    </a:moveTo>
                    <a:cubicBezTo>
                      <a:pt x="1992" y="18123"/>
                      <a:pt x="-94" y="14441"/>
                      <a:pt x="3" y="10711"/>
                    </a:cubicBezTo>
                    <a:cubicBezTo>
                      <a:pt x="101" y="6957"/>
                      <a:pt x="2407" y="3275"/>
                      <a:pt x="6709" y="0"/>
                    </a:cubicBezTo>
                    <a:cubicBezTo>
                      <a:pt x="15604" y="2159"/>
                      <a:pt x="21164" y="6163"/>
                      <a:pt x="21331" y="10528"/>
                    </a:cubicBezTo>
                    <a:cubicBezTo>
                      <a:pt x="21506" y="15126"/>
                      <a:pt x="15701" y="19388"/>
                      <a:pt x="6249" y="21600"/>
                    </a:cubicBezTo>
                    <a:lnTo>
                      <a:pt x="6073" y="21422"/>
                    </a:ln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3200"/>
                </a:pPr>
                <a:endParaRPr sz="4267">
                  <a:solidFill>
                    <a:schemeClr val="tx2"/>
                  </a:solidFill>
                </a:endParaRPr>
              </a:p>
            </p:txBody>
          </p:sp>
          <p:sp>
            <p:nvSpPr>
              <p:cNvPr id="64" name="Shape 674">
                <a:extLst>
                  <a:ext uri="{FF2B5EF4-FFF2-40B4-BE49-F238E27FC236}">
                    <a16:creationId xmlns:a16="http://schemas.microsoft.com/office/drawing/2014/main" id="{3D38AB3F-741D-674C-A0BA-C4D247C2D734}"/>
                  </a:ext>
                </a:extLst>
              </p:cNvPr>
              <p:cNvSpPr/>
              <p:nvPr/>
            </p:nvSpPr>
            <p:spPr>
              <a:xfrm rot="6663929">
                <a:off x="921566" y="3996443"/>
                <a:ext cx="495994" cy="116309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334" h="21600" extrusionOk="0">
                    <a:moveTo>
                      <a:pt x="6073" y="21422"/>
                    </a:moveTo>
                    <a:cubicBezTo>
                      <a:pt x="1992" y="18123"/>
                      <a:pt x="-94" y="14441"/>
                      <a:pt x="3" y="10711"/>
                    </a:cubicBezTo>
                    <a:cubicBezTo>
                      <a:pt x="101" y="6957"/>
                      <a:pt x="2407" y="3275"/>
                      <a:pt x="6709" y="0"/>
                    </a:cubicBezTo>
                    <a:cubicBezTo>
                      <a:pt x="15604" y="2159"/>
                      <a:pt x="21164" y="6163"/>
                      <a:pt x="21331" y="10528"/>
                    </a:cubicBezTo>
                    <a:cubicBezTo>
                      <a:pt x="21506" y="15126"/>
                      <a:pt x="15701" y="19388"/>
                      <a:pt x="6249" y="21600"/>
                    </a:cubicBezTo>
                    <a:lnTo>
                      <a:pt x="6073" y="21422"/>
                    </a:lnTo>
                    <a:close/>
                  </a:path>
                </a:pathLst>
              </a:custGeom>
              <a:solidFill>
                <a:schemeClr val="accent2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3200"/>
                </a:pPr>
                <a:endParaRPr sz="4267">
                  <a:solidFill>
                    <a:schemeClr val="tx2"/>
                  </a:solidFill>
                </a:endParaRPr>
              </a:p>
            </p:txBody>
          </p:sp>
        </p:grpSp>
        <p:sp>
          <p:nvSpPr>
            <p:cNvPr id="55" name="Rectangle 54">
              <a:extLst>
                <a:ext uri="{FF2B5EF4-FFF2-40B4-BE49-F238E27FC236}">
                  <a16:creationId xmlns:a16="http://schemas.microsoft.com/office/drawing/2014/main" id="{F7D95990-C652-124B-B977-ABB29BF9D72E}"/>
                </a:ext>
              </a:extLst>
            </p:cNvPr>
            <p:cNvSpPr/>
            <p:nvPr/>
          </p:nvSpPr>
          <p:spPr>
            <a:xfrm>
              <a:off x="7001575" y="3792674"/>
              <a:ext cx="1199595" cy="25720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400" b="1" dirty="0">
                  <a:solidFill>
                    <a:schemeClr val="tx2"/>
                  </a:solidFill>
                  <a:latin typeface="Source Sans Pro" panose="020B0503030403020204" pitchFamily="34" charset="0"/>
                  <a:ea typeface="Roboto" panose="02000000000000000000" pitchFamily="2" charset="0"/>
                  <a:cs typeface="Roboto" panose="02000000000000000000" pitchFamily="2" charset="0"/>
                </a:rPr>
                <a:t>Analysis 04</a:t>
              </a:r>
            </a:p>
          </p:txBody>
        </p:sp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D866FD18-8B6E-BF43-87F8-0EC6EA295DB1}"/>
                </a:ext>
              </a:extLst>
            </p:cNvPr>
            <p:cNvSpPr txBox="1"/>
            <p:nvPr/>
          </p:nvSpPr>
          <p:spPr>
            <a:xfrm>
              <a:off x="6871614" y="3988022"/>
              <a:ext cx="1459516" cy="47840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en-US" sz="1200" dirty="0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solidFill>
                  <a:schemeClr val="tx2"/>
                </a:solidFill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69" name="Group 68">
            <a:extLst>
              <a:ext uri="{FF2B5EF4-FFF2-40B4-BE49-F238E27FC236}">
                <a16:creationId xmlns:a16="http://schemas.microsoft.com/office/drawing/2014/main" id="{28BD6AD5-4FBB-9E46-A0F8-997B491D8C05}"/>
              </a:ext>
            </a:extLst>
          </p:cNvPr>
          <p:cNvGrpSpPr/>
          <p:nvPr/>
        </p:nvGrpSpPr>
        <p:grpSpPr>
          <a:xfrm>
            <a:off x="3604526" y="3382510"/>
            <a:ext cx="1946021" cy="2597721"/>
            <a:chOff x="2412558" y="2469079"/>
            <a:chExt cx="1459516" cy="1948291"/>
          </a:xfrm>
        </p:grpSpPr>
        <p:grpSp>
          <p:nvGrpSpPr>
            <p:cNvPr id="70" name="Group 651">
              <a:extLst>
                <a:ext uri="{FF2B5EF4-FFF2-40B4-BE49-F238E27FC236}">
                  <a16:creationId xmlns:a16="http://schemas.microsoft.com/office/drawing/2014/main" id="{A727BB4F-B418-7A41-B47C-CA85A52EEA3D}"/>
                </a:ext>
              </a:extLst>
            </p:cNvPr>
            <p:cNvGrpSpPr/>
            <p:nvPr/>
          </p:nvGrpSpPr>
          <p:grpSpPr>
            <a:xfrm>
              <a:off x="2891143" y="2469079"/>
              <a:ext cx="498150" cy="1188681"/>
              <a:chOff x="0" y="103589"/>
              <a:chExt cx="1291983" cy="3082916"/>
            </a:xfrm>
          </p:grpSpPr>
          <p:sp>
            <p:nvSpPr>
              <p:cNvPr id="73" name="Shape 646">
                <a:extLst>
                  <a:ext uri="{FF2B5EF4-FFF2-40B4-BE49-F238E27FC236}">
                    <a16:creationId xmlns:a16="http://schemas.microsoft.com/office/drawing/2014/main" id="{ED9F1577-404A-4F44-92A1-A49F52B9D4FC}"/>
                  </a:ext>
                </a:extLst>
              </p:cNvPr>
              <p:cNvSpPr/>
              <p:nvPr/>
            </p:nvSpPr>
            <p:spPr>
              <a:xfrm>
                <a:off x="0" y="2913000"/>
                <a:ext cx="1291983" cy="27350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67733" tIns="67733" rIns="67733" bIns="67733" numCol="1" anchor="ctr">
                <a:noAutofit/>
              </a:bodyPr>
              <a:lstStyle/>
              <a:p>
                <a:pPr lvl="0">
                  <a:defRPr sz="3200">
                    <a:solidFill>
                      <a:srgbClr val="FFFFFF"/>
                    </a:solidFill>
                  </a:defRPr>
                </a:pPr>
                <a:endParaRPr sz="4267">
                  <a:solidFill>
                    <a:schemeClr val="tx2"/>
                  </a:solidFill>
                </a:endParaRPr>
              </a:p>
            </p:txBody>
          </p:sp>
          <p:sp>
            <p:nvSpPr>
              <p:cNvPr id="74" name="Shape 647">
                <a:extLst>
                  <a:ext uri="{FF2B5EF4-FFF2-40B4-BE49-F238E27FC236}">
                    <a16:creationId xmlns:a16="http://schemas.microsoft.com/office/drawing/2014/main" id="{762BA81B-DA75-224C-A287-E71042487DB3}"/>
                  </a:ext>
                </a:extLst>
              </p:cNvPr>
              <p:cNvSpPr/>
              <p:nvPr/>
            </p:nvSpPr>
            <p:spPr>
              <a:xfrm rot="21300000" flipH="1">
                <a:off x="131787" y="114866"/>
                <a:ext cx="909269" cy="173077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334" h="21600" extrusionOk="0">
                    <a:moveTo>
                      <a:pt x="6073" y="21422"/>
                    </a:moveTo>
                    <a:cubicBezTo>
                      <a:pt x="1992" y="18123"/>
                      <a:pt x="-94" y="14441"/>
                      <a:pt x="3" y="10711"/>
                    </a:cubicBezTo>
                    <a:cubicBezTo>
                      <a:pt x="101" y="6957"/>
                      <a:pt x="2407" y="3275"/>
                      <a:pt x="6709" y="0"/>
                    </a:cubicBezTo>
                    <a:cubicBezTo>
                      <a:pt x="15604" y="2159"/>
                      <a:pt x="21164" y="6163"/>
                      <a:pt x="21331" y="10528"/>
                    </a:cubicBezTo>
                    <a:cubicBezTo>
                      <a:pt x="21506" y="15126"/>
                      <a:pt x="15701" y="19388"/>
                      <a:pt x="6249" y="21600"/>
                    </a:cubicBezTo>
                    <a:lnTo>
                      <a:pt x="6073" y="21422"/>
                    </a:ln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3200"/>
                </a:pPr>
                <a:endParaRPr sz="4267">
                  <a:solidFill>
                    <a:schemeClr val="tx2"/>
                  </a:solidFill>
                </a:endParaRPr>
              </a:p>
            </p:txBody>
          </p:sp>
          <p:sp>
            <p:nvSpPr>
              <p:cNvPr id="75" name="Shape 648">
                <a:extLst>
                  <a:ext uri="{FF2B5EF4-FFF2-40B4-BE49-F238E27FC236}">
                    <a16:creationId xmlns:a16="http://schemas.microsoft.com/office/drawing/2014/main" id="{455EA5D1-E840-6749-AACE-87EB6C67029F}"/>
                  </a:ext>
                </a:extLst>
              </p:cNvPr>
              <p:cNvSpPr/>
              <p:nvPr/>
            </p:nvSpPr>
            <p:spPr>
              <a:xfrm>
                <a:off x="651434" y="1588306"/>
                <a:ext cx="169479" cy="149796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627" h="21600" extrusionOk="0">
                    <a:moveTo>
                      <a:pt x="20627" y="0"/>
                    </a:moveTo>
                    <a:cubicBezTo>
                      <a:pt x="10371" y="2560"/>
                      <a:pt x="3973" y="5305"/>
                      <a:pt x="1661" y="8112"/>
                    </a:cubicBezTo>
                    <a:cubicBezTo>
                      <a:pt x="-973" y="11309"/>
                      <a:pt x="1760" y="14535"/>
                      <a:pt x="2807" y="17770"/>
                    </a:cubicBezTo>
                    <a:cubicBezTo>
                      <a:pt x="2926" y="18139"/>
                      <a:pt x="3022" y="18507"/>
                      <a:pt x="2976" y="18876"/>
                    </a:cubicBezTo>
                    <a:cubicBezTo>
                      <a:pt x="2861" y="19795"/>
                      <a:pt x="1863" y="20708"/>
                      <a:pt x="0" y="21600"/>
                    </a:cubicBezTo>
                  </a:path>
                </a:pathLst>
              </a:custGeom>
              <a:solidFill>
                <a:schemeClr val="accent5"/>
              </a:solidFill>
              <a:ln w="76200" cap="flat">
                <a:solidFill>
                  <a:schemeClr val="accent2">
                    <a:lumMod val="75000"/>
                  </a:schemeClr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3200"/>
                </a:pPr>
                <a:endParaRPr sz="4267">
                  <a:solidFill>
                    <a:schemeClr val="tx2"/>
                  </a:solidFill>
                </a:endParaRPr>
              </a:p>
            </p:txBody>
          </p:sp>
          <p:sp>
            <p:nvSpPr>
              <p:cNvPr id="76" name="Shape 649">
                <a:extLst>
                  <a:ext uri="{FF2B5EF4-FFF2-40B4-BE49-F238E27FC236}">
                    <a16:creationId xmlns:a16="http://schemas.microsoft.com/office/drawing/2014/main" id="{E268FEB0-0A0E-0C4E-A61E-65BB4E839EB8}"/>
                  </a:ext>
                </a:extLst>
              </p:cNvPr>
              <p:cNvSpPr/>
              <p:nvPr/>
            </p:nvSpPr>
            <p:spPr>
              <a:xfrm>
                <a:off x="648160" y="103589"/>
                <a:ext cx="397909" cy="172243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182" h="21600" extrusionOk="0">
                    <a:moveTo>
                      <a:pt x="1571" y="0"/>
                    </a:moveTo>
                    <a:cubicBezTo>
                      <a:pt x="1295" y="39"/>
                      <a:pt x="1058" y="85"/>
                      <a:pt x="786" y="124"/>
                    </a:cubicBezTo>
                    <a:cubicBezTo>
                      <a:pt x="-136" y="2929"/>
                      <a:pt x="-261" y="5746"/>
                      <a:pt x="484" y="8555"/>
                    </a:cubicBezTo>
                    <a:cubicBezTo>
                      <a:pt x="1656" y="12978"/>
                      <a:pt x="4882" y="17351"/>
                      <a:pt x="10106" y="21590"/>
                    </a:cubicBezTo>
                    <a:cubicBezTo>
                      <a:pt x="10141" y="21593"/>
                      <a:pt x="10171" y="21597"/>
                      <a:pt x="10206" y="21600"/>
                    </a:cubicBezTo>
                    <a:lnTo>
                      <a:pt x="10528" y="21411"/>
                    </a:lnTo>
                    <a:cubicBezTo>
                      <a:pt x="18148" y="17918"/>
                      <a:pt x="21339" y="14136"/>
                      <a:pt x="19808" y="10407"/>
                    </a:cubicBezTo>
                    <a:cubicBezTo>
                      <a:pt x="18267" y="6654"/>
                      <a:pt x="11994" y="3077"/>
                      <a:pt x="1571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3200"/>
                </a:pPr>
                <a:endParaRPr sz="4267">
                  <a:solidFill>
                    <a:schemeClr val="tx2"/>
                  </a:solidFill>
                </a:endParaRPr>
              </a:p>
            </p:txBody>
          </p:sp>
          <p:sp>
            <p:nvSpPr>
              <p:cNvPr id="77" name="Shape 650">
                <a:extLst>
                  <a:ext uri="{FF2B5EF4-FFF2-40B4-BE49-F238E27FC236}">
                    <a16:creationId xmlns:a16="http://schemas.microsoft.com/office/drawing/2014/main" id="{FA3E0B1E-F72A-4248-B892-464CA492EBE8}"/>
                  </a:ext>
                </a:extLst>
              </p:cNvPr>
              <p:cNvSpPr/>
              <p:nvPr/>
            </p:nvSpPr>
            <p:spPr>
              <a:xfrm rot="1980000">
                <a:off x="774748" y="1866432"/>
                <a:ext cx="323935" cy="75961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334" h="21600" extrusionOk="0">
                    <a:moveTo>
                      <a:pt x="6073" y="21422"/>
                    </a:moveTo>
                    <a:cubicBezTo>
                      <a:pt x="1992" y="18123"/>
                      <a:pt x="-94" y="14441"/>
                      <a:pt x="3" y="10711"/>
                    </a:cubicBezTo>
                    <a:cubicBezTo>
                      <a:pt x="101" y="6957"/>
                      <a:pt x="2407" y="3275"/>
                      <a:pt x="6709" y="0"/>
                    </a:cubicBezTo>
                    <a:cubicBezTo>
                      <a:pt x="15604" y="2159"/>
                      <a:pt x="21164" y="6163"/>
                      <a:pt x="21331" y="10528"/>
                    </a:cubicBezTo>
                    <a:cubicBezTo>
                      <a:pt x="21506" y="15126"/>
                      <a:pt x="15701" y="19388"/>
                      <a:pt x="6249" y="21600"/>
                    </a:cubicBezTo>
                    <a:lnTo>
                      <a:pt x="6073" y="21422"/>
                    </a:lnTo>
                    <a:close/>
                  </a:path>
                </a:pathLst>
              </a:custGeom>
              <a:solidFill>
                <a:schemeClr val="accent2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3200"/>
                </a:pPr>
                <a:endParaRPr sz="4267">
                  <a:solidFill>
                    <a:schemeClr val="tx2"/>
                  </a:solidFill>
                </a:endParaRPr>
              </a:p>
            </p:txBody>
          </p:sp>
        </p:grpSp>
        <p:sp>
          <p:nvSpPr>
            <p:cNvPr id="71" name="Rectangle 70">
              <a:extLst>
                <a:ext uri="{FF2B5EF4-FFF2-40B4-BE49-F238E27FC236}">
                  <a16:creationId xmlns:a16="http://schemas.microsoft.com/office/drawing/2014/main" id="{525EDC9B-8F25-C041-8AE8-A3D0AFE45DBA}"/>
                </a:ext>
              </a:extLst>
            </p:cNvPr>
            <p:cNvSpPr/>
            <p:nvPr/>
          </p:nvSpPr>
          <p:spPr>
            <a:xfrm>
              <a:off x="2542518" y="3785441"/>
              <a:ext cx="1199595" cy="23083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400" b="1" dirty="0">
                  <a:solidFill>
                    <a:schemeClr val="tx2"/>
                  </a:solidFill>
                  <a:latin typeface="Source Sans Pro" panose="020B0503030403020204" pitchFamily="34" charset="0"/>
                  <a:ea typeface="Roboto" panose="02000000000000000000" pitchFamily="2" charset="0"/>
                  <a:cs typeface="Roboto" panose="02000000000000000000" pitchFamily="2" charset="0"/>
                </a:rPr>
                <a:t>Analysis 02</a:t>
              </a:r>
            </a:p>
          </p:txBody>
        </p:sp>
        <p:sp>
          <p:nvSpPr>
            <p:cNvPr id="72" name="TextBox 71">
              <a:extLst>
                <a:ext uri="{FF2B5EF4-FFF2-40B4-BE49-F238E27FC236}">
                  <a16:creationId xmlns:a16="http://schemas.microsoft.com/office/drawing/2014/main" id="{2F54D108-6D92-C44A-B84F-8F7F544C09E0}"/>
                </a:ext>
              </a:extLst>
            </p:cNvPr>
            <p:cNvSpPr txBox="1"/>
            <p:nvPr/>
          </p:nvSpPr>
          <p:spPr>
            <a:xfrm>
              <a:off x="2412558" y="3988022"/>
              <a:ext cx="1459516" cy="4293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en-US" sz="1200" dirty="0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solidFill>
                  <a:schemeClr val="tx2"/>
                </a:solidFill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78" name="Group 77">
            <a:extLst>
              <a:ext uri="{FF2B5EF4-FFF2-40B4-BE49-F238E27FC236}">
                <a16:creationId xmlns:a16="http://schemas.microsoft.com/office/drawing/2014/main" id="{BBBFFBCE-29BA-7241-B570-760A7C3C8630}"/>
              </a:ext>
            </a:extLst>
          </p:cNvPr>
          <p:cNvGrpSpPr/>
          <p:nvPr/>
        </p:nvGrpSpPr>
        <p:grpSpPr>
          <a:xfrm>
            <a:off x="861755" y="4079566"/>
            <a:ext cx="1946021" cy="1900665"/>
            <a:chOff x="646316" y="2991871"/>
            <a:chExt cx="1459516" cy="1425499"/>
          </a:xfrm>
        </p:grpSpPr>
        <p:grpSp>
          <p:nvGrpSpPr>
            <p:cNvPr id="79" name="Group 644">
              <a:extLst>
                <a:ext uri="{FF2B5EF4-FFF2-40B4-BE49-F238E27FC236}">
                  <a16:creationId xmlns:a16="http://schemas.microsoft.com/office/drawing/2014/main" id="{5F5C4792-1966-184F-B964-ACBB2E55F915}"/>
                </a:ext>
              </a:extLst>
            </p:cNvPr>
            <p:cNvGrpSpPr/>
            <p:nvPr/>
          </p:nvGrpSpPr>
          <p:grpSpPr>
            <a:xfrm>
              <a:off x="1132517" y="2991871"/>
              <a:ext cx="498149" cy="665889"/>
              <a:chOff x="0" y="15707"/>
              <a:chExt cx="1291983" cy="1727025"/>
            </a:xfrm>
          </p:grpSpPr>
          <p:sp>
            <p:nvSpPr>
              <p:cNvPr id="82" name="Shape 641">
                <a:extLst>
                  <a:ext uri="{FF2B5EF4-FFF2-40B4-BE49-F238E27FC236}">
                    <a16:creationId xmlns:a16="http://schemas.microsoft.com/office/drawing/2014/main" id="{24FEBA08-60EB-C24B-9F86-460B02D656E6}"/>
                  </a:ext>
                </a:extLst>
              </p:cNvPr>
              <p:cNvSpPr/>
              <p:nvPr/>
            </p:nvSpPr>
            <p:spPr>
              <a:xfrm>
                <a:off x="0" y="1469226"/>
                <a:ext cx="1291983" cy="27350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67733" tIns="67733" rIns="67733" bIns="67733" numCol="1" anchor="ctr">
                <a:noAutofit/>
              </a:bodyPr>
              <a:lstStyle/>
              <a:p>
                <a:pPr lvl="0">
                  <a:defRPr sz="3200">
                    <a:solidFill>
                      <a:srgbClr val="FFFFFF"/>
                    </a:solidFill>
                  </a:defRPr>
                </a:pPr>
                <a:endParaRPr sz="4267">
                  <a:solidFill>
                    <a:schemeClr val="tx2"/>
                  </a:solidFill>
                </a:endParaRPr>
              </a:p>
            </p:txBody>
          </p:sp>
          <p:sp>
            <p:nvSpPr>
              <p:cNvPr id="83" name="Shape 642">
                <a:extLst>
                  <a:ext uri="{FF2B5EF4-FFF2-40B4-BE49-F238E27FC236}">
                    <a16:creationId xmlns:a16="http://schemas.microsoft.com/office/drawing/2014/main" id="{3DB4DABF-1BB0-A64E-A4FB-24371AC37514}"/>
                  </a:ext>
                </a:extLst>
              </p:cNvPr>
              <p:cNvSpPr/>
              <p:nvPr/>
            </p:nvSpPr>
            <p:spPr>
              <a:xfrm>
                <a:off x="453078" y="15707"/>
                <a:ext cx="548337" cy="128583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334" h="21600" extrusionOk="0">
                    <a:moveTo>
                      <a:pt x="6073" y="21422"/>
                    </a:moveTo>
                    <a:cubicBezTo>
                      <a:pt x="1992" y="18123"/>
                      <a:pt x="-94" y="14441"/>
                      <a:pt x="3" y="10711"/>
                    </a:cubicBezTo>
                    <a:cubicBezTo>
                      <a:pt x="101" y="6957"/>
                      <a:pt x="2407" y="3275"/>
                      <a:pt x="6709" y="0"/>
                    </a:cubicBezTo>
                    <a:cubicBezTo>
                      <a:pt x="15604" y="2159"/>
                      <a:pt x="21164" y="6163"/>
                      <a:pt x="21331" y="10528"/>
                    </a:cubicBezTo>
                    <a:cubicBezTo>
                      <a:pt x="21506" y="15126"/>
                      <a:pt x="15701" y="19388"/>
                      <a:pt x="6249" y="21600"/>
                    </a:cubicBezTo>
                    <a:lnTo>
                      <a:pt x="6073" y="21422"/>
                    </a:lnTo>
                    <a:close/>
                  </a:path>
                </a:pathLst>
              </a:custGeom>
              <a:solidFill>
                <a:schemeClr val="accent2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3200"/>
                </a:pPr>
                <a:endParaRPr sz="4267">
                  <a:solidFill>
                    <a:schemeClr val="tx2"/>
                  </a:solidFill>
                </a:endParaRPr>
              </a:p>
            </p:txBody>
          </p:sp>
          <p:sp>
            <p:nvSpPr>
              <p:cNvPr id="84" name="Shape 643">
                <a:extLst>
                  <a:ext uri="{FF2B5EF4-FFF2-40B4-BE49-F238E27FC236}">
                    <a16:creationId xmlns:a16="http://schemas.microsoft.com/office/drawing/2014/main" id="{84D84E3D-2455-624F-A2DE-4F491AF59296}"/>
                  </a:ext>
                </a:extLst>
              </p:cNvPr>
              <p:cNvSpPr/>
              <p:nvPr/>
            </p:nvSpPr>
            <p:spPr>
              <a:xfrm>
                <a:off x="631684" y="1181195"/>
                <a:ext cx="29484" cy="41418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324" h="21600" extrusionOk="0">
                    <a:moveTo>
                      <a:pt x="20324" y="0"/>
                    </a:moveTo>
                    <a:cubicBezTo>
                      <a:pt x="10102" y="3555"/>
                      <a:pt x="3708" y="7167"/>
                      <a:pt x="1205" y="10800"/>
                    </a:cubicBezTo>
                    <a:cubicBezTo>
                      <a:pt x="-1276" y="14402"/>
                      <a:pt x="76" y="18014"/>
                      <a:pt x="5249" y="21600"/>
                    </a:cubicBezTo>
                  </a:path>
                </a:pathLst>
              </a:custGeom>
              <a:solidFill>
                <a:schemeClr val="accent2"/>
              </a:solidFill>
              <a:ln w="76200" cap="flat">
                <a:solidFill>
                  <a:schemeClr val="accent2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3200"/>
                </a:pPr>
                <a:endParaRPr sz="4267">
                  <a:solidFill>
                    <a:schemeClr val="tx2"/>
                  </a:solidFill>
                </a:endParaRPr>
              </a:p>
            </p:txBody>
          </p:sp>
        </p:grpSp>
        <p:sp>
          <p:nvSpPr>
            <p:cNvPr id="80" name="Rectangle 79">
              <a:extLst>
                <a:ext uri="{FF2B5EF4-FFF2-40B4-BE49-F238E27FC236}">
                  <a16:creationId xmlns:a16="http://schemas.microsoft.com/office/drawing/2014/main" id="{6DEDC648-B85C-924C-8AF8-6FC1D6B55389}"/>
                </a:ext>
              </a:extLst>
            </p:cNvPr>
            <p:cNvSpPr/>
            <p:nvPr/>
          </p:nvSpPr>
          <p:spPr>
            <a:xfrm>
              <a:off x="776277" y="3782198"/>
              <a:ext cx="1199595" cy="23083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400" b="1" dirty="0">
                  <a:solidFill>
                    <a:schemeClr val="tx2"/>
                  </a:solidFill>
                  <a:latin typeface="Source Sans Pro" panose="020B0503030403020204" pitchFamily="34" charset="0"/>
                  <a:ea typeface="Roboto" panose="02000000000000000000" pitchFamily="2" charset="0"/>
                  <a:cs typeface="Roboto" panose="02000000000000000000" pitchFamily="2" charset="0"/>
                </a:rPr>
                <a:t>Analysis 01</a:t>
              </a:r>
            </a:p>
          </p:txBody>
        </p:sp>
        <p:sp>
          <p:nvSpPr>
            <p:cNvPr id="81" name="TextBox 80">
              <a:extLst>
                <a:ext uri="{FF2B5EF4-FFF2-40B4-BE49-F238E27FC236}">
                  <a16:creationId xmlns:a16="http://schemas.microsoft.com/office/drawing/2014/main" id="{0C1D7B6F-64D8-7848-9433-A596F13BB7CE}"/>
                </a:ext>
              </a:extLst>
            </p:cNvPr>
            <p:cNvSpPr txBox="1"/>
            <p:nvPr/>
          </p:nvSpPr>
          <p:spPr>
            <a:xfrm>
              <a:off x="646316" y="3988022"/>
              <a:ext cx="1459516" cy="4293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en-US" sz="1200" dirty="0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solidFill>
                  <a:schemeClr val="tx2"/>
                </a:solidFill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338867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000"/>
                            </p:stCondLst>
                            <p:childTnLst>
                              <p:par>
                                <p:cTn id="4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500"/>
                            </p:stCondLst>
                            <p:childTnLst>
                              <p:par>
                                <p:cTn id="5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19" grpId="0" animBg="1"/>
      <p:bldP spid="20" grpId="0" animBg="1"/>
      <p:bldP spid="21" grpId="0" animBg="1"/>
      <p:bldP spid="22" grpId="0" animBg="1"/>
      <p:bldP spid="23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PC - Color 07 Deep Purple">
      <a:dk1>
        <a:srgbClr val="656D78"/>
      </a:dk1>
      <a:lt1>
        <a:srgbClr val="FFFFFF"/>
      </a:lt1>
      <a:dk2>
        <a:srgbClr val="44546A"/>
      </a:dk2>
      <a:lt2>
        <a:srgbClr val="E7E6E6"/>
      </a:lt2>
      <a:accent1>
        <a:srgbClr val="7E57C2"/>
      </a:accent1>
      <a:accent2>
        <a:srgbClr val="673AB7"/>
      </a:accent2>
      <a:accent3>
        <a:srgbClr val="5E35B1"/>
      </a:accent3>
      <a:accent4>
        <a:srgbClr val="512DA8"/>
      </a:accent4>
      <a:accent5>
        <a:srgbClr val="4527A0"/>
      </a:accent5>
      <a:accent6>
        <a:srgbClr val="311B92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2591</TotalTime>
  <Words>2923</Words>
  <Application>Microsoft Macintosh PowerPoint</Application>
  <PresentationFormat>Widescreen</PresentationFormat>
  <Paragraphs>309</Paragraphs>
  <Slides>35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12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35</vt:i4>
      </vt:variant>
    </vt:vector>
  </HeadingPairs>
  <TitlesOfParts>
    <vt:vector size="48" baseType="lpstr">
      <vt:lpstr>Arial</vt:lpstr>
      <vt:lpstr>Calibri</vt:lpstr>
      <vt:lpstr>Calibri Light</vt:lpstr>
      <vt:lpstr>FontAwesome</vt:lpstr>
      <vt:lpstr>Gill Sans</vt:lpstr>
      <vt:lpstr>Open Sans</vt:lpstr>
      <vt:lpstr>Roboto</vt:lpstr>
      <vt:lpstr>Roboto Black</vt:lpstr>
      <vt:lpstr>Roboto Light</vt:lpstr>
      <vt:lpstr>Source Sans Pro</vt:lpstr>
      <vt:lpstr>Source Sans Pro ExtraLight</vt:lpstr>
      <vt:lpstr>Source Sans Pro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16.0014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Sandra</dc:creator>
  <cp:lastModifiedBy>Sandra Ilic</cp:lastModifiedBy>
  <cp:revision>381</cp:revision>
  <dcterms:created xsi:type="dcterms:W3CDTF">2017-04-08T17:14:36Z</dcterms:created>
  <dcterms:modified xsi:type="dcterms:W3CDTF">2018-06-15T11:27:17Z</dcterms:modified>
</cp:coreProperties>
</file>